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4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5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notesSlides/notesSlide6.xml" ContentType="application/vnd.openxmlformats-officedocument.presentationml.notesSlide+xml"/>
  <Override PartName="/ppt/ink/ink70.xml" ContentType="application/inkml+xml"/>
  <Override PartName="/ppt/notesSlides/notesSlide7.xml" ContentType="application/vnd.openxmlformats-officedocument.presentationml.notesSlide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notesSlides/notesSlide8.xml" ContentType="application/vnd.openxmlformats-officedocument.presentationml.notesSlide+xml"/>
  <Override PartName="/ppt/ink/ink83.xml" ContentType="application/inkml+xml"/>
  <Override PartName="/ppt/ink/ink84.xml" ContentType="application/inkml+xml"/>
  <Override PartName="/ppt/notesSlides/notesSlide9.xml" ContentType="application/vnd.openxmlformats-officedocument.presentationml.notesSlide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notesSlides/notesSlide13.xml" ContentType="application/vnd.openxmlformats-officedocument.presentationml.notesSlide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notesSlides/notesSlide14.xml" ContentType="application/vnd.openxmlformats-officedocument.presentationml.notesSlide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notesSlides/notesSlide15.xml" ContentType="application/vnd.openxmlformats-officedocument.presentationml.notesSlide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notesSlides/notesSlide16.xml" ContentType="application/vnd.openxmlformats-officedocument.presentationml.notesSlide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notesSlides/notesSlide17.xml" ContentType="application/vnd.openxmlformats-officedocument.presentationml.notesSlide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notesSlides/notesSlide18.xml" ContentType="application/vnd.openxmlformats-officedocument.presentationml.notesSlide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notesSlides/notesSlide19.xml" ContentType="application/vnd.openxmlformats-officedocument.presentationml.notesSlide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notesSlides/notesSlide20.xml" ContentType="application/vnd.openxmlformats-officedocument.presentationml.notesSlide+xml"/>
  <Override PartName="/ppt/ink/ink309.xml" ContentType="application/inkml+xml"/>
  <Override PartName="/ppt/ink/ink310.xml" ContentType="application/inkml+xml"/>
  <Override PartName="/ppt/notesSlides/notesSlide21.xml" ContentType="application/vnd.openxmlformats-officedocument.presentationml.notesSlide+xml"/>
  <Override PartName="/ppt/ink/ink3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56" r:id="rId2"/>
    <p:sldId id="435" r:id="rId3"/>
    <p:sldId id="433" r:id="rId4"/>
    <p:sldId id="444" r:id="rId5"/>
    <p:sldId id="445" r:id="rId6"/>
    <p:sldId id="384" r:id="rId7"/>
    <p:sldId id="439" r:id="rId8"/>
    <p:sldId id="442" r:id="rId9"/>
    <p:sldId id="386" r:id="rId10"/>
    <p:sldId id="441" r:id="rId11"/>
    <p:sldId id="389" r:id="rId12"/>
    <p:sldId id="390" r:id="rId13"/>
    <p:sldId id="434" r:id="rId14"/>
    <p:sldId id="412" r:id="rId15"/>
    <p:sldId id="416" r:id="rId16"/>
    <p:sldId id="413" r:id="rId17"/>
    <p:sldId id="414" r:id="rId18"/>
    <p:sldId id="415" r:id="rId19"/>
    <p:sldId id="417" r:id="rId20"/>
    <p:sldId id="418" r:id="rId21"/>
    <p:sldId id="419" r:id="rId22"/>
    <p:sldId id="420" r:id="rId23"/>
    <p:sldId id="409" r:id="rId24"/>
    <p:sldId id="437" r:id="rId25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3126" autoAdjust="0"/>
  </p:normalViewPr>
  <p:slideViewPr>
    <p:cSldViewPr>
      <p:cViewPr>
        <p:scale>
          <a:sx n="80" d="100"/>
          <a:sy n="80" d="100"/>
        </p:scale>
        <p:origin x="-10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462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64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609" y="0"/>
            <a:ext cx="298264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7"/>
            <a:ext cx="298264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609" y="8830627"/>
            <a:ext cx="298264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9FC4FD-E9C3-427B-B510-92A9B3D71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0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8T18:00:44.68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2051 13556 5031,'0'0'4386,"0"0"-258,0 0-129,0 0-2580,0 0-516,0 0-387,0 0-258,0 0 129,0-7-129,0 7 0,7-20 387,2 7-387,-3-5 0,6-1 0,0-5 0,8 2 0,2-7-129,4 0 0,2 0-129,5-5 129,-1 2-387,4 3 387,1 0-387,-1 1 258,-5 3-129,1 3 258,-3 4-258,-4 5 129,-1 5 0,-4 4 0,-4 4 129,-2 8-129,-4 10 387,-3 11-258,-5 5 129,-2 12 129,-3 7-129,-11 10 0,-4 7 129,-5 9-129,-3-1-129,-1 1 0,-3 0 0,4-3 0,0-9-129,6-6 129,5-13-129,3-8-129,6-13 129,6-7 0,0-20 0,19-3 129,9-16-129,10-13 0,9-9 129,7-7-129,7-5 0,1-4 0,1 0-129,-3 9 0,-5-1 0,-5 6 129,-6 12-129,-6 11 129,-2 10 0,-2 10 0,-6 17 0,0 12 129,-3 15 0,-4 14 0,-2 5-129,1 3 0,-1-2 129,5-2-129,8-15 0,8-14-258,18-18-516,9-24-2838,23-26-1161,8-29-387,3-30-516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02:50.9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 10,'0'0'7,"0"0"0,0 0 0,0 0-4,0 0 0,0 0-3,0 0 0,0 0 0,0 0 1,0 0 1,0 0 0,0 0 1,0 0 0,43 7 1,-43-7 0,0 0 1,0 0-1,0 0 0,58-5 0,-58 5-1,46 1 1,-46-1 1,60 3-2,-60-3 1,74 4 0,-74-4 1,84 0-1,-41-4 1,12 0-1,-1-2-1,9 2 0,-2-1-1,7 3 0,-2 2-1,2 4 0,5-1 0,-4 4 1,-2-3 1,-6 1 1,8-3-2,-1-1 1,3-4 0,1 1-1,2 0 0,0 2-1,2 0 0,2 4-1,-3 1 0,-1 0 0,1-1 0,0 0 0,-4-1 0,2-2 0,1 0 0,-2 1 0,0-1 0,-3 1 1,2 2-1,-1 0 0,-1-2 0,-1 2 0,-3-1 0,3-3 0,-2 0 0,0-1 1,-6-3 0,0 1 1,-7-4 0,-1 2 0,-7-2-1,-4 3 1,-7-1 0,-6 2-1,-5 0 0,-3 2-1,-4 1 1,-5 0-1,-11 0 0,9 3 1,-9-3 1,0 0 0,0 0-1,0 0 0,0 0 0,0 0 0,0 0 0,0 0 0,0 0-1,0 0 0,0 0 0,0 0 0,0 0 0,0 0 0,0 0 0,0 0 0,0 0 0,0 0 0,0 0-1,0 0 1,0 0-1,0 0 0,0 0-1,0 0 0,0 0-1,0 0 1,17 0 0,-17 0 0,19 2 0,-3-2 1,1 3 0,1-2 0,-1 2 1,-1-2 0,-2 1 0,3-1 1,0-1-1,-1 0 0,7 0 0,1 0 0,4 0 0,-3 0-1,3 0 0,-6-1-3,2 6-9,-5-5-9,-5-3 0,-7-11-2,-8-12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1:28.3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-3 12 40,'0'0'21,"7"-15"0,-7 15 2,0 0-5,0 0-6,0 0-4,0 0-2,0 0-4,4 9 0,0 4 0,0 6-1,3 6 0,-1 5 1,-2 4 1,1 5-1,-3-1 1,0 2 0,-3-6-1,0 0 0,-2-9-1,1-4-2,1-2-2,1-19-7,3 14-7,-3-14-6,13-13-2,-5-4-1,6 2 2</inkml:trace>
  <inkml:trace contextRef="#ctx0" brushRef="#br0" timeOffset="290">237 121 27,'14'-14'14,"-1"5"-1,-3 0 0,-10 9-1,15-9 0,-15 9-4,11 4 0,-11-4-1,5 22 1,-6-5 1,2 8-1,-3-3 0,3 4-3,-2-4 1,2 1-2,1-9 0,5-3 0,3-13-1,8-7 0,2-8-2,5-3 1,0-1-1,-1 0 1,-2 2-2,-3 3 1,-6 5 0,-3 11-1,-8 10 1,-4 6 0,-4 4 1,2 6-2,-2 1 1,2 5 0,0-1 0,2 1-1,3-6 0,1-3-5,10 0-19,-2-14-2,7-3-1,-3-18-1,7-7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1:29.3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123 204 66,'0'0'22,"0"0"-1,8 17 1,-5 7-10,-5 6-10,0 12 1,-6 9 0,-1 11 1,-6 0 0,-1 8 1,-5-10 1,3-3-1,-1-14-1,4-10-2,6-22 0,9-22-3,9-18-3,5-22-3,10-12-2,-5-15 1,9-5 3,-4-4 2,1 7 2,-6 13 1,-6 9 4,0 18 3,-10 9 0,4 19 0,-7 12-2,3 18-2,-1 12-2,1 10-1,2 8 0,3 4 0,4 6-1,4 0 1,4-4 0,4-5 1,3-10-1,5-8 0,4-9 0,1-8 1,-1-9 0,1-7 0,-5-10 0,-2-8 1,-2-9 0,-4-6 0,-7-7 0,-3-6-1,-4-5 1,-1-2-1,0 2 0,-3 3-1,-1 5 1,0 5-2,2 11-1,-2 5-2,6 12-11,-6-2-12,8 7-1,-6-7 1,4 4-2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1:31.5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356 239 93,'0'0'23,"0"0"0,0 0-4,-9-10-18,-5 13-3,-7 3 1,-5 3 0,-9 6 1,-4 3 1,-1 4 0,0 0 0,5 0 1,6-1-1,6-3-1,12-2 0,11-3 0,12-3-1,8 0 1,8 1-1,4 1 0,2 1 2,3 3-1,-4 1 0,-2 4 1,-10-1 1,-5 5 0,-11 0 1,-4 0 1,-8-3-1,-3-3 0,-6-3-1,-1-6-1,0-4-2,-2-12-3,9-5-5,-4-16-3,15 0-7,0-17-4,15-1-1,1-11-1,14-2 2,4-5 4,7 1 5,0 1 7,3 7 11,-5 4 6,0 7 5,-6 8 1,-6 9 1,-3 11 0,-8 5 0,1 11-5,-18-1-2,19 27-4,-15-1-1,-1 10-1,-4 7 0,-2 9 0,-4 4-1,1 7 1,-3-3 0,4 0-1,-3-8 1,4-7-2,1-8 0,3-10-3,4-10-2,-4-17-5,0 0-9,10-18-5,-7-1 0,-6-12-1,3 0 7,-9-8 7,1 3 6,-3 5 7,-5-1 10,4 11 7,-1 1 1,5 8-2,-1 2-5,9 10-5,0 0-4,0 0-3,21-1-1,0 3-2,5 0-1,8 0-2,11 1-4,0-4-8,6 3-6,-3-2-1,0 3 0,-9-3 2,0 4 9,-14 1 7,-8-2 8,-3 4 9,-14-7 6,10 11 2,-10-11-1,6 13-2,-6-13-8,19 7-5,-1-5-4,6-3-1,2-1 0,3-2 1,1-3 0,-2-2 2,-5-2 0,-3 0 2,-12-3 0,-5 2-1,-10-3 1,-6 5-1,-11 0-1,-5 5-1,-5 5-2,-5 5 0,-1 6 0,-2 6 0,1 7 1,6 3 0,5 2 0,6 3-1,7 1 2,9 3-2,9-1 1,12-2-1,11-3 0,10-5-3,13-2-2,2-17-11,14-1-9,-3-15-1,8-5-1,-6-12 1</inkml:trace>
  <inkml:trace contextRef="#ctx0" brushRef="#br0" timeOffset="1122">1608 306 77,'0'0'23,"0"0"0,6 20-1,-6 2-12,-4 5-7,1 8-2,-2 7 0,0 11 1,-2 3 0,4 4 2,-1-4 0,1 0 0,-3-10-1,4-2 0,-2-11 0,4-8-1,-2-12 1,2-13-2,0 0 0,-10-20 0,3-9-1,1-9 1,2-8-1,0-8-1,4-4 0,5-3 0,7 5-1,6 3 1,6 8-1,4 8 1,3 10 0,2 6 0,1 8 1,-1 8-1,0 5 1,-5 6-1,-4 6 1,-1 5 0,-3 4 0,-4 3-1,-4 3 2,-7 1-1,-6 2 2,-7 1 0,-8-3 0,-7 0 0,-10-5 0,-5-1 0,-3-6-2,-2-7-2,6 0-10,-4-16-15,13 1-1,0-15 1,17 2-2</inkml:trace>
  <inkml:trace contextRef="#ctx0" brushRef="#br0" timeOffset="1763">2523 195 93,'0'0'25,"-11"-9"-2,1 4-1,-9 0-17,-1 2-8,-3 8 1,-3 3 0,-3 6 1,-3 6 1,0 3 1,4 3 1,3-2 0,4-1 0,9 1-2,6-2 1,8-3-2,7-3 1,7 0-1,4-3 1,3 1 0,2-1 0,0-1 0,-1-1 0,-4-1 1,-2 2-1,-7-1 3,-4 3-2,-7-1 2,-4 4 0,-10-3 1,-4 5 0,-7-3 0,-5 3 0,-5-2 0,-1 0-1,-5-3-2,-1-2-1,5 0-3,-6-8-19,10 3-7,-6-11 0,6 1 0,-8-14-1</inkml:trace>
  <inkml:trace contextRef="#ctx0" brushRef="#br0" timeOffset="3135">287 267 40,'0'0'13,"0"0"-2,11-9 0,-11 9-7,0 0-5,5-10 1,-5 10 1,0 0 2,0 0 2,0 0 2,-4-9 0,4 9 0,-11 0-3,11 0-1,-15 4-1,3 0-1,-3 2 0,-1 2-1,-4 3 0,-2 2 1,-1 1 0,-2 1 0,1 1 0,2-1 0,0 1 0,2-3 0,4 0 0,4-4 0,5 1-1,7-10 1,1 15 0,10-9 0,8-2 0,6 3-1,5-1 1,5 3 0,2-1-1,2 4 0,0 0 0,-5 2 0,-4 1 1,-5 2-1,-5-2 2,-8 2 0,-9-2 2,-4 2 0,-11-3 0,-4 2 1,-8-5-1,-3 4 1,-9-4-2,0 2 1,-1-2-3,1 0 1,0-3-2,3 0 0,5 0 0,2-2-2,10 0-5,0-8-5,16 2-12,0 0 0,12-7-2,3-11 1</inkml:trace>
  <inkml:trace contextRef="#ctx0" brushRef="#br0" timeOffset="4016">654 97 27,'0'0'9,"0"0"-1,-5-10 1,5 10-4,0 0-3,-6-9 0,6 9 2,0 0 1,0 0 2,0 0 1,0 0 0,0 0-3,0 0-1,0 0 0,0 0-1,0 0 1,0 0-1,0 0-1,0 0 1,0 0-1,-7 14-1,6-5 0,-1 3-1,1 6 0,-1 4 1,2 7 0,0 4 0,0 7 0,0 6 0,0 5 0,0-2 2,1 3 0,-3-5 0,3-3 1,-4-6-1,2-5 0,-1-12 1,1-4-2,0-7-1,1-10-2,0 0-1,0 0-3,5-18-10,-4-5-7,5-1-1,-2-7 0,1-1 1</inkml:trace>
  <inkml:trace contextRef="#ctx0" brushRef="#br0" timeOffset="4517">524 309 50,'-12'6'16,"12"-6"-1,0 0 2,-7-9-11,7 9-4,0 0 1,10-8 0,-10 8 0,20-7 1,-5 4 0,6 0-1,5-1-2,3-1-2,7 0 0,3-4-3,5 3-5,-2-4-7,5 1-3,-1-4 0,-1-1 1,-1-4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5:47.0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156 137 3,'0'0'13,"0"0"-4,0 0 1,0 0 0,0 0 0,0 0-1,0 0-1,0 0-1,0 0 1,0 0-2,0 0 0,0 0-1,-12 2 0,12-2-1,0 0 1,0 0-2,0 0 0,0 0 0,0 0-1,0 0-2,0 0 1,-11 14-1,11-14 0,-5 13 0,5-13 0,-7 20 0,5-6 0,-2 3 0,2 8 0,0 5 0,0 8 0,0 7 0,0 8 0,-2 6 1,0 4 0,-1 2 0,-1-3 0,0-5 0,0-5 1,2-9-1,-1-8 0,2-7 0,1-9-2,2-6 1,0-13-2,2 13-2,-2-13-7,0 0-8,4-13-6,-4 13 2,4-33-1</inkml:trace>
  <inkml:trace contextRef="#ctx0" brushRef="#br0" timeOffset="582">7 188 6,'-6'-13'15,"6"13"1,0-15-5,0 15 0,-1-16 1,1 16-1,0-15 1,0 15-3,2-19-1,-2 19-1,6-19-2,-3 8-1,4 0-1,3-2-1,0 2 0,2-1 0,3 2-1,0 1 0,2 1 0,0 5-1,1 0 0,-1 3 0,1 4-1,-1 2 1,2 2 0,-1 1 0,1 3 0,-1-2 0,-1 3 0,0 1 0,-3-1 0,0 0 0,-4 1 0,1 0 0,-6 0 0,-1 0 0,-4 1 1,-2-2-1,-4 2 0,-4 0 1,-1-1 0,-6 1-1,1-1 1,-1-1 0,-3 0-1,0-2 0,0 0 0,1-2 1,2-1-1,2-1 0,2-2 0,2 0 0,11-5 0,-13 4-1,13-4 1,0 0-1,0 0 0,0 0 1,0 0-1,11 12 1,-11-12 0,19 14 0,-8-3 0,2 0 0,1 3 0,0 4 0,-1 3 0,1 1 0,-1 2 1,0 0-1,2-1 0,-2 1 0,1-1 0,2-2 1,-1-3-1,0 0 0,2-2 0,-3-1 1,-1-1-1,-2-1 1,1 0 0,-5-2 0,-7-11 0,12 18 0,-12-18 1,4 12 0,-4-12-1,0 0-6,0 0-12,0 0-9,-3-11-1,-2-6 0,6 4 0</inkml:trace>
  <inkml:trace contextRef="#ctx0" brushRef="#br0" timeOffset="1546">685 727 15,'0'0'17,"-13"0"2,13 0-6,0 0-2,0 0 1,-16-13-2,16 13 0,-12-17-1,6 6-1,2-3-1,-1-1-1,5-3-2,1-2-2,4-1 0,2 2-2,2-4 1,3 2-1,-1 2 0,3 1 0,0 2 0,0 3 0,0 3-1,3 1 1,-3 7-1,0 3 0,2 4 1,-2 4-1,0 4 1,-1 3 0,0 3 0,-3 1 0,1 2 0,-3-1 0,0 1 0,-2-2 0,-1 0 1,-4-2-1,-1 1 1,-4-4 2,-2 1-1,-4 0 1,-4-2 0,-6-2 1,-2-1 0,-4-2 0,1-3 0,-3-1-1,2-5-1,0-5 0,3-1-3,3-3-2,4-2-3,5-3-6,4 2-13,1-13-5,13 6 0,-1-10 1</inkml:trace>
  <inkml:trace contextRef="#ctx0" brushRef="#br0" timeOffset="2217">1099 74 15,'0'0'16,"0"0"0,0 0-2,0 0-9,0 0-1,0 0 2,0 0 0,0 0 1,0 0-1,0 0 0,-7 10-1,7-10 1,-1 18-1,0-5-2,0 4 0,1 5-1,-1 5 0,1 6 0,0 6 0,0 4-1,0 5 1,-2 4-1,2-1 0,-2-1 0,1-1 0,-3-7 0,2-5-1,0-8 1,-1-7-1,1-6 1,2-16 0,1 11 0,-1-11 0,10-14-1,-2 0 1,1-2 0,0-1 0,2-2 0,-1 1-1,0 3 0,-3 4 0,-7 11 0,11-14-1,-11 14 0,14 0 1,-14 0-1,18 8 0,-8 0 1,2 1-1,3 3 1,-1 1 0,2 1 0,-2 1 0,-2 1 0,2 3 1,-3-1 0,-1 0 0,-1 1 0,-4-2 0,-1 1 0,-2-3 1,-2-2 0,-3-1 1,3-12 0,-15 18 0,-1-12 1,-3-2 1,-5-2-1,0 0 0,-6-4-1,0-1-1,0-1 0,1-2-1,4-1-1,4-3-2,6 2-2,2-3-6,6-3-9,11 2-11,-1-10 0,12 4-1,-2-10 2</inkml:trace>
  <inkml:trace contextRef="#ctx0" brushRef="#br0" timeOffset="3048">1545 722 9,'-10'3'18,"-9"-11"2,7 4-2,-4-7-5,7-1 0,-2-4-3,6-1-2,4-4-2,4 0-1,2-1-2,5 2-1,3 0 0,-1 4-1,4 0 0,-1 6 0,0 4-1,3 4 0,-2 3 0,3 6 0,-2 2 0,1 4 0,-2 3 0,0 2 0,-2 2 1,-2 0-1,-4 1 1,-3-2 1,-4 1 1,-3 1 1,-5-2 0,-5-1 1,-4 0 0,-4-4 0,-2 0-1,-2-4 0,1-1 1,-2-7-4,4-2-1,4-4-3,2-6-7,4-4-8,10-1-10,-3-13 0,13 1-2,-5-14 1</inkml:trace>
  <inkml:trace contextRef="#ctx0" brushRef="#br0" timeOffset="3524">1885 117 39,'0'0'22,"0"0"0,10 9 1,-10-9-12,0 0-6,0 0 0,0 0-1,-7 15-1,7-15 1,-5 24-1,2-6 1,3 10-1,-1 6 1,2 8-2,2 7 0,-1 6 0,-1 4 0,3 1 0,-2 0 0,-1-2-1,0-7 1,2-5-1,-1-8 1,1-8-1,3-7 0,2-6-2,3-8-6,3-5-1,3-6-6,2-1-7,-4-12-6,10 3-2,-9-11 2,7 3 0</inkml:trace>
  <inkml:trace contextRef="#ctx0" brushRef="#br0" timeOffset="3951">1699 392 29,'0'0'22,"-11"0"0,11 0 1,0 0-7,16-13-9,-1 5-1,1-5-1,9 3-1,5-4 1,6 1-1,4 0 0,3 3-1,3 2 0,-1 1-2,0 2 0,-3 4 0,-4 0-1,-3 1 1,-4 1-2,-3 0-2,-3 1-6,1 4-15,-10-9-2,5 4-1,-15-12 0</inkml:trace>
  <inkml:trace contextRef="#ctx0" brushRef="#br0" timeOffset="4589">2855 422 13,'0'0'17,"0"0"3,8-15-2,-8 15-7,0 0 0,0 0-1,-13 1 0,2 3-1,-6 2-1,-1 1-3,-5 1-1,-2 2 1,-2 6-2,-1 0 0,0 0-2,2 2 0,3-1 0,2-2-1,6 0 1,3-3-2,12-12 1,-6 19 0,6-19 1,16 13-1,1-6 0,4 0 0,3 1 1,2 0-1,0 2 0,-1 1 1,0 1-1,-4-1 0,-4 1 0,-3-1 0,-2-1 0,-4 0 0,-8-10 1,8 15 0,-8-15 0,-3 14 0,3-14 1,-16 14 0,3-7 0,-6 0-1,-2 0 1,-5-1-1,-1 0-1,-2 0 1,1-1-1,1-2 2,4-1-4,6 1 0,1-3-2,6 0-4,10 0-6,0 0-8,1-15-5,5-1-1,11 4 1</inkml:trace>
  <inkml:trace contextRef="#ctx0" brushRef="#br0" timeOffset="5259">3054 551 17,'0'0'17,"11"-6"0,-11 6 2,0 0-11,0 0-1,0 0-1,0 0 0,0 0 1,0 0-1,0 0-1,-7 13 0,6-3 0,0 8 1,-1 3 0,1 4 0,-1 6-1,3 0 0,-1 0-1,4 1-1,-1-6-1,4-4 0,4-8-1,4-10 0,7-8-1,3-9-1,3-7 1,2-6 0,1-5 0,0-6 0,-2-1 0,-5 1 1,-4 1-1,-6 4 1,-2 3 0,-7 6 1,-3 2-1,-3 6 0,-3 3 0,4 12 1,-10-14-1,10 14-1,-11-6 0,11 6 0,0 0 0,0 0-3,0 0-3,-7 11-6,7-11-11,7 10-4,-7-10-1,0 0 0</inkml:trace>
  <inkml:trace contextRef="#ctx0" brushRef="#br0" timeOffset="5861">3561 492 18,'0'0'14,"0"0"1,0 0 0,0 0-10,-3 12-1,3-12 1,0 19 0,0-7 1,1 6-1,0 2 1,2 3-1,1 2-1,1 0-1,-1 1 0,2-2-1,0 2 0,0-5 0,-3-2 1,2-5 0,-3-3 2,-2-11 0,5 14 2,-5-14 0,0 0-1,-7-10 0,5-1-1,-5-3 0,1-4-2,-1-3-2,3-5-1,1-1 1,3-1-2,7-1 1,4-1 0,5-1 0,2 3 0,4 2 0,2 1 0,1 5 0,1 3 0,-3 5 0,-1 4-1,-3 5 1,-1 0-1,-3 7 0,-2-1-4,-1 2-4,-12-5-9,12 8-9,0-1 0,-12-7-1,15-3 1</inkml:trace>
  <inkml:trace contextRef="#ctx0" brushRef="#br0" timeOffset="6628">4019 464 18,'0'0'18,"0"0"0,0 0-1,0 0-5,0 0-1,0 0-3,0 0 0,0 0-2,7 14 0,-5-1-1,3 5 0,3 5-2,0 3 1,2 3-1,3-1-1,0 1 0,0-5-1,0-2 0,-3-4 0,0-4 0,-2-4 1,-8-10 0,10 12 1,-10-12-1,0 0 1,11-12 0,-8 0 0,2-6 1,-1-6-2,3-5-1,0-5 0,0-4 0,2 0-1,0-2 0,1 2 0,0 3 0,1 3 0,-1 7-1,2 5-2,-3 5-4,-9 15-6,19-12-7,-19 12-8,16 4 0,-16-4 1,15 15 0</inkml:trace>
  <inkml:trace contextRef="#ctx0" brushRef="#br0" timeOffset="7132">4532 405 23,'0'0'18,"14"16"2,-14-16-1,4 28-7,-3-6-2,0 6 0,-1 5 0,-1 4-1,1 1-1,-1-1-1,0-1-1,1-5 0,1-3-3,1-5-2,2-8-3,-4-15-6,11 14-8,-11-14-8,18-18-3,-14-4 0,12-1 1</inkml:trace>
  <inkml:trace contextRef="#ctx0" brushRef="#br0" timeOffset="7403">4651 171 60,'0'0'23,"0"0"1,0 0-1,0 0-18,6 10-4,-6-10-4,13 8-4,-13-8-9,20 13-6,-20-13-2,14 14 1,-14-14 0</inkml:trace>
  <inkml:trace contextRef="#ctx0" brushRef="#br0" timeOffset="7690">4809 534 31,'1'-15'20,"-1"15"1,0 0 1,11-7-10,-11 7-3,4 16-3,-1 0-1,0 2-1,3 7-1,0 0 1,1 6-1,2-2 0,-1-1 0,3-1 0,-2-2-1,4-6 1,-3-2-1,2-5 0,-12-12 1,19 11 0,-9-13-1,-10 2 2,18-18-1,-12 1 0,2-4 0,-5-4-1,4-4 0,-2-4 0,-2 0-1,0 2 1,0 2-1,1 2 0,-2 5 0,2 5 0,-2 5-2,-2 12-3,2-13-4,-2 13-10,0 0-9,0 0-2,12 10-1,-12-10 1</inkml:trace>
  <inkml:trace contextRef="#ctx0" brushRef="#br0" timeOffset="8169">5332 503 43,'0'0'20,"0"0"0,0 0-3,0 0-9,0 0 1,6 20-1,-6-4 0,0 6-1,2 5 0,0 3-1,3 4-1,0 2-1,1 1-2,2-2-1,0-4 0,0-7-1,1-4-3,0-6-3,-9-14-8,15 0-12,-4-8-1,-5-17 0,6-1 0</inkml:trace>
  <inkml:trace contextRef="#ctx0" brushRef="#br0" timeOffset="8754">5613 471 32,'15'-11'23,"-9"-8"1,-6 19 1,9-14-9,-9 14-6,0 0-3,0 0 0,0 0-2,-1 14-2,0 2 0,-2 3-1,0 4 1,1 5 0,2 1 0,0 2-1,1-2 1,1-5-2,3-3 0,2-6 1,4-5-1,3-9 0,2-6 0,3-6 0,2-6 0,2-4 0,0-1 0,0-1 0,-4 1 0,-2 5-1,-6 3 1,0 5 0,-11 9-1,0 0 0,13 0 0,-10 13 0,1 4 0,-2 6 0,3 1 1,1 3-2,2 1-4,6-3-4,1-4-9,2-10-6,8-4-4,-3-15-2,9 0 1</inkml:trace>
  <inkml:trace contextRef="#ctx0" brushRef="#br0" timeOffset="9190">6214 605 16,'1'18'16,"9"5"0,-7-8-1,7 0-1,-10-15-1,21 11-2,-7-19 0,2-4-2,2-9 0,-1-4-1,1-3-2,-3-7-1,-2 2-1,-5 0 0,-4 4 0,-4 5-1,-3 5-1,-4 6-1,-4 5 0,-1 9-1,-2 3 0,-2 4-1,-1 5 1,0 3-1,0 4 1,1 2 0,0 2 0,4 2 1,2 1-1,6 3 0,1 2 0,6 4 0,1 3 0,6 7 0,2 3 0,5 7-1,3 2 0,0 3 0,2 1-1,1-2 1,2-4 0,-2-2 0,-3-8 0,-4-5 2,-5-5 0,-7-5 1,-4-6 0,-7-6-1,-6-6 1,-8-6 1,-3-6-2,-3-7 0,-3-2 1,-1-6-1,2-1 1,2-4 0,4 0 1,7-3-2,3 0 2,7-4-2,7-4 1,8-4-1,7-5 0,5-8-1,4-4 0,4-7 0,4-4-1,5-2 1,0 1-2,-1 2-6,1 7-16,-4 0-6,4 8 0,-6 0 0,5 11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5:57.3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23 197 2,'0'0'9,"0"0"-2,-11 11 1,11-11 2,0 0 1,0 0 2,0 0 0,0 0 0,-12-5-2,12 5-1,0-12-3,0 12-1,3-20-1,-1 7-2,0-3 0,4 0 0,0-4-1,2 1-1,0 1 1,3 0-1,-1 2 0,2 2 0,-2 4-1,1 2 1,-1 5 0,1 6-1,-11-3 1,18 18-1,-9 1 1,-1 5-1,-1 2 1,-1 6 0,-3 0 0,-3 0 0,-2 0 1,-3-3 0,-2-3-1,-2-4 2,-3-2-1,-2-5 1,-1-4 0,-1-5-1,-1-5 1,1-6-2,2-4 0,1-6-4,4-6-4,3-3-4,5-3-6,2-3-5,8 3-3,-2-7-4,10 7 3,-6-6 2</inkml:trace>
  <inkml:trace contextRef="#ctx0" brushRef="#br0" timeOffset="617">366 6 36,'0'0'18,"0"0"1,0 0 1,0 0-10,-7 11-3,7-11 0,0 0 1,-7 18 1,4-5 0,2 5 0,-2 3-1,3 4-2,-1 1-1,2 5-2,-1-2-1,3-1-1,0-4 1,2-6-1,3-4 0,2-7-1,5-7 0,2-4 1,1-7-1,2-4 0,0-4 0,-1-2-1,-2-1 1,-3 0 0,-3 2 0,-1 1-1,-2 3 1,0 1 0,3 2 0,-2 1 0,3 4-1,-12 8 1,20-12 0,-20 12 0,18-2-1,-18 2 1,16 10 0,-9 1 0,-4 4 0,1 4 1,-3 4-1,1 4 1,-3 2 0,-1 3 0,0 0-1,0-2-1,2-2-6,2-2-17,0-13-5,-2-13 1,14 3-2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5:58.8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174 553 4,'-13'-13'10,"13"13"0,-14-10-1,14 10-3,-11-10 0,11 10 0,0 0 0,0 0 1,-13-13 0,13 13 1,0 0 1,0 0-1,0 0-1,0 0-1,0 0 0,0 0-1,0 0 0,0 0-1,-5 12-1,5 0 0,1 5-1,0 7 1,3 7-1,1 10 1,0 11-1,2 11-1,-1 5 0,1 9 0,-2 1 0,0-2-1,-5-2 1,-3-11-1,0-10-2,-2-13-6,3-9-6,-4-20-9,6-11-3,0 0 1,8-19 0</inkml:trace>
  <inkml:trace contextRef="#ctx0" brushRef="#br0" timeOffset="514">96 588 16,'3'-22'16,"10"9"0,-6-8-1,10 7-4,-3-1 1,3 3-2,1 0 0,0 3-2,1 3 0,0 1-1,1 6-2,-3 4-1,1 2-2,0 7 0,-1 3 0,-1 3-1,0 2 1,-2 1-1,-2 2 0,-3-2 1,-2 0 0,-4-2 1,-5-1 0,-5-1 1,-3 0-1,-9-2 2,-2 0-2,-8-4 1,-5-2-1,-4-2 0,-2-4-1,-1-3-1,1-2 0,3-2-1,3-5-4,7-2-5,8-2-7,6-8-7,13 5-7,1-14 0,14 2 0,-1-13 2</inkml:trace>
  <inkml:trace contextRef="#ctx0" brushRef="#br0" timeOffset="1045">503 121 21,'9'-11'18,"-9"11"2,0 0 0,0 0-6,0 0-4,8 18 0,-8-8 0,0 3-1,0 3 0,2 1-1,-1 5-1,3 0-1,2 10 0,1 1-1,0 7-1,1 5-1,1 5 0,-3 3-1,1 3-1,-1 1 0,-2-3 0,0-5 0,-2-6-1,-1-9-1,1-7-3,1-7-7,-1-4-11,-2-16-8,0 0 1,12-17-1,-3 1 0</inkml:trace>
  <inkml:trace contextRef="#ctx0" brushRef="#br0" timeOffset="1454">745 484 20,'0'0'17,"-2"-13"2,2 13 0,0 0-5,12-15-2,-12 15-2,16-13-2,-16 13-1,22-5-1,-7 5-2,0 5-1,3 1-1,-1 4-1,1 2 1,0 4-1,1 1 0,-3 3 0,0 0 0,0 1 0,-2 1-1,-1 0 1,0-1 0,-3 0-1,-1-2 1,-3 0 0,-2-3 0,-4 2 0,-4-4 1,-3 1-1,-4-2 1,-5-1-1,-1-2 1,-4-1 0,-4-5 0,-3-4 1,2-1-2,-2-4 1,2-2-1,1-2 0,5 0 0,3-2-1,5 2-1,6-3 1,5 0-1,7-1 0,5-1 0,6 1 0,5-1 0,4 1-2,3 3 1,4 2-2,0 1-3,0 4-4,1 4-5,-5 1-7,4 6-5,-8-6 2,3 8 0</inkml:trace>
  <inkml:trace contextRef="#ctx0" brushRef="#br0" timeOffset="2097">1121 439 35,'0'0'18,"12"-3"2,-12 3-3,0 0-9,0 0-1,0 0 0,0 0 1,10 14 0,-6-4-1,0 6 0,1 4-1,-2 3-1,1 3-1,-1 1-2,-1 1 1,-1-2-1,0-2 0,1-6 0,2-4 2,-4-14-2,17 6-1,-2-16 0,4-4 0,2-7 0,2-5-1,1-4 0,-1 1 0,-2-2 0,-3 5 1,-6 3-1,0 5 0,-3 4 0,-9 14-1,14-10 1,-14 10 0,11 6 0,-11-6-1,14 24 2,-6-5-1,3 7 1,2 1 0,-2 4 0,2 1 0,0-3-2,0-2-3,0-4-7,2-6-11,-15-17-7,27 2 0,-17-19 0,8-1 0</inkml:trace>
  <inkml:trace contextRef="#ctx0" brushRef="#br0" timeOffset="2665">1750 521 5,'26'0'13,"-5"-10"0,7 4 1,-6-5-4,1 2-1,-4-2 1,0 2 1,-8 0-2,-11 9-2,14-17-2,-14 17-2,-1-16-2,1 16-1,-13-18-1,3 10 1,-3-1-1,0 3 1,-2 1 1,-3 3-1,1 2 2,-1 5-1,0 3 1,-1 3 1,0 5 1,2 2 2,-1 4 0,4 1 0,3 4 0,0 1 0,8 4 0,1-1-2,7 2 0,4-1-1,5 2 1,4-5-2,4-2 0,4-4 0,2-4 0,1-5-1,3-6-2,-2-5-4,0-9-8,-1-8-7,2-1-6,-9-15-2,6 1-2,-11-13 1</inkml:trace>
  <inkml:trace contextRef="#ctx0" brushRef="#br0" timeOffset="3184">2085 15 37,'11'-7'21,"-11"7"0,0 0-2,11-9-10,-11 9-1,0 0-1,0 0 0,7 16-1,-7-4-1,-1 5 1,0 8-1,1 8 0,-1 7 0,0 7-1,-3 5 1,4 5-1,-1 2-1,2 3 0,1-5 0,2-5-1,1-5 0,4-6-1,4-8 0,5-6 0,1-9-1,6-9 0,3-7-2,1-6-3,3-7-4,0-8-9,-3-6-6,0 0-6,-8-11 0,0 3 1</inkml:trace>
  <inkml:trace contextRef="#ctx0" brushRef="#br0" timeOffset="3594">1944 211 43,'0'0'23,"0"0"2,0 0-4,0 0-8,20 0-1,-1-1-2,7-3-1,8 1-1,5-2-1,7 1-4,7 1-2,2-2-6,5-2-13,8 5-10,-8-12 0,3 2-2,-7-14 1</inkml:trace>
  <inkml:trace contextRef="#ctx0" brushRef="#br0" timeOffset="4520">2702 726 19,'0'0'16,"0"0"0,0 0-3,0 0-4,0 0 0,0 0 2,0 0-1,0 0 0,0 0-1,0 0-1,0 0 0,-10-1 0,10 1-2,0 0-1,0 0-1,-8 15-1,8-15 1,-7 13 0,7-13-2,-10 19 1,6-8-1,-2 4 0,-1 1-1,0 7 0,-2 3 0,-2 8 0,1 4-1,-2 2 1,-1 2-1,-1 0 0,0-1 1,0-5-1,1-4 1,2-7-1,0-8 1,4-4-1,7-13-1,-10 12-1,10-12-2,0 0-7,0 0-10,14-14-8,-12-4 0,10 2 0,-9-13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04.8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2 830 3,'0'0'8,"0"0"-4,0 0 0,0 0 1,0 0 2,0 0 2,0 0 0,0 0 1,0 0 0,-4-13 0,4 13-1,0-19-2,1 5-3,0-6-2,1-3-2,1-3 0,0-7 0,1-3 0,-1-4 0,2-4 0,0 1-1,-2-1 1,1-1 0,-1 4 1,1 5-1,-1 1 1,-1 3-1,3 4 0,-1 4 1,-1 1-1,1 5 1,-1 1 0,1 1 1,-2 3 0,0 1 0,-2 12 0,4-17 1,-4 17 0,2-13 0,-2 13-1,0 0 0,0 0-1,0 0 1,0 0-2,0 0 1,0 0-1,0 0 0,0 0 0,0 0 0,0 0 0,0 0-1,0 0 0,0 0 1,0 0-1,0 0 1,0 0 0,5 19 0,-3-6 0,2 4 0,-1 4 1,1 4-1,-1 0 1,1 1-1,0 0 0,0-2 1,1-2-1,-1-6 1,3-4-1,5-8 0,1-5-1,4-8 0,4-8 0,3-5-1,0-5 1,2-4-1,0-1 1,-4-2-1,-2 1 3,-4 2-1,-4 4 1,-4 2 0,-2 5 1,-4 3 0,-1 4 0,-1 13 1,-1-16-1,1 16-1,0 0 1,0 0-1,-9 10-1,9-10 1,-7 19-1,2-7 0,0 2 0,1 1 0,0 1 1,1 3-1,0 2 0,2 6 1,1 5-2,0 5 2,2 6-1,3 5 1,0 6-1,-1 6 1,2-1 0,0 1-1,-1-3 1,1-4 0,-3-6 0,1-6-1,-2-8 1,0-7 0,-1-6 0,2-6 0,-2-3 0,-1-11 0,0 0-3,0 0-11,13-4-9,-11-18-4,9 2 0,-5-16 0</inkml:trace>
  <inkml:trace contextRef="#ctx0" brushRef="#br0" timeOffset="1173">736 747 3,'-18'-7'13,"18"7"0,-23-21-1,18 5-4,-1-8-5,5 0 1,1-5 0,7-1 0,1-1 1,5 2 1,2 1 0,3 3 2,-2 4-1,2 6-1,-2 2-1,3 7-1,-4 5 0,0 7-2,-3 5 0,0 6-1,-3 5 1,-1 5 0,-3 3 1,-4 3 1,-1 1-1,-4-2 1,1-2 0,-5-3 1,0-3 0,-3-5 0,3-1 0,-5-7 0,1 0 1,-4-4-2,0-2 1,-3-4-2,0 0 0,-2-3-1,0-1-1,0-1 1,1-1-1,2-2-1,1-1-1,6-2-2,0-5-7,8-4-11,9-3-6,1-9-3,11-1-2,2-11 3</inkml:trace>
  <inkml:trace contextRef="#ctx0" brushRef="#br0" timeOffset="1881">987 461 17,'0'0'15,"1"-12"-1,-1 12-1,0 0-5,0 0-1,0 0-1,0 0 2,0 0-2,0 0 0,0 0 0,0 0-1,0 0 1,1 12 0,-1-12 0,-2 20 0,2-4 0,-2 6-1,0 5 0,0 2-1,0 4 0,-2-2-2,2 0 1,0-5-2,0-3 1,4-8 1,-2-15-2,14 6-1,-2-15 0,7-10 1,2-7-1,2-4 0,3-5-1,1-4 0,-5 1 1,0 2 0,-3 3 0,-1 5 0,-4 7 0,-2 4 0,-1 4 0,-11 13 1,19-9-1,-19 9 0,15 6 1,-15-6 0,14 19 0,-7-5 0,0 4 0,-1 2 0,1 5 1,-3 3-1,1 2 1,-3 2-1,1-1 0,-3 1 0,-1-3 0,-1-2 0,0-3-1,1-8-1,-1-3 0,2-13-2,5 10-6,-5-10-11,19-10-5,-10-9-4,9 4-1,-5-13 1</inkml:trace>
  <inkml:trace contextRef="#ctx0" brushRef="#br0" timeOffset="2515">1565 455 12,'0'0'18,"5"19"2,-5-19 1,1 24-3,-2-6-5,3 5 0,-2 5 0,1 4-2,-1 2-2,0 1-2,3-1-2,-2-3-2,1-4-3,0-6-5,3-6-11,-5-15-10,15 0-1,-9-18-1,8-1 0</inkml:trace>
  <inkml:trace contextRef="#ctx0" brushRef="#br0" timeOffset="2828">1952 65 27,'0'0'20,"16"1"1,-16-1 0,0 0-5,8 13-7,-8 0-1,0 6 1,0 8-1,0 7 0,0 7 0,2 8-1,0 5-2,0 5 0,1 6-1,1 0-2,-1-5-1,0-4 0,-1-7 0,-1-9-1,-1-9 0,1-9-1,-1-10 0,0-12-3,0 0-4,0 0 1,-9-24-1,1 0-1,-1-4-1,-7-6 1,0-3 0,-5-3 3,-1 0 3,-3 4 1,1 5 2,0 4 2,3 6 2,3 4 2,3 6 2,3 5 1,12 6 0,-13-10 0,13 10-1,0 0-1,20-17 0,0 11-2,5-5-2,8 1-1,4-2-1,7 0 0,0 2 0,0 2-1,2 1-1,-3-2-3,-4 7-5,-4 0-8,-5 1-6,3 5-6,-11-4-2,6 6 2,-11-6 1</inkml:trace>
  <inkml:trace contextRef="#ctx0" brushRef="#br0" timeOffset="3451">2189 698 19,'-13'-3'17,"13"3"-3,1-31-2,7 9-5,3-5-1,4 0 0,2-3 1,6 2 0,0 2 0,2 5 0,-3 6 0,0 5-1,-3 6-1,-3 7-1,-2 8-1,-4 5-1,-2 8 0,-5 2 0,-3 6 2,-5 1-1,-2 1 1,-3-4 0,-3-1 1,-3-5-1,0-4 0,-1-6 1,-1-3-1,0-6-2,-1-3 0,-1-5 0,-1-3-1,2-3-2,1-5-2,0-2-5,2-5-11,4-7-6,11 5-5,0-12 0,13 3 1</inkml:trace>
  <inkml:trace contextRef="#ctx0" brushRef="#br0" timeOffset="3933">2594 413 13,'-1'11'16,"1"-11"2,0 0 0,0 0-6,2 13-3,-2-13-1,6 21 0,-2-3 0,3 3 0,0 4-1,0 1-2,0 5 0,0-2-1,1 2-1,-2-3 0,-2-4 0,-1-2 0,-1-2-1,-3-5 1,1-3 0,0-12 1,-4 13 1,4-13 0,0 0 0,-11-7-1,11 7 0,-14-25-1,4 6 0,1-6-2,-3-1 0,3-5-1,1 1 0,3 0 1,5 1-2,5 2 1,4 4 0,4 1 0,6 3 0,2 5-1,4 1 1,2 2 0,2 5-1,2 3-1,-2 3-1,2 3-2,-3 0-3,0 2-6,-3 1-6,-4-3-6,1 4-3,-8-11-1,5 7 2</inkml:trace>
  <inkml:trace contextRef="#ctx0" brushRef="#br0" timeOffset="4443">3056 462 18,'-1'13'20,"7"10"1,-7-3 1,6 10-6,-3 2-3,1 5 0,0 3-2,0-1-2,1-1-2,-1-2-2,0-8-3,1-10-10,6-4-15,-10-14-3,20-16-3,-13-16 2</inkml:trace>
  <inkml:trace contextRef="#ctx0" brushRef="#br0" timeOffset="4687">3088 104 46,'6'13'23,"-6"-13"2,7 13-2,-7-13-11,10 10-10,-10-10 0,16 11-2,-16-11-5,16 4-6,-16-4-7,12 6-6,-2 3 0,-10-9 2</inkml:trace>
  <inkml:trace contextRef="#ctx0" brushRef="#br0" timeOffset="4974">3343 398 37,'12'-4'22,"-12"4"0,14-8-1,-14 8-10,0 0-2,12 16 0,-12-1 0,-1 5-2,-3 4 1,2 3-2,-3 2 0,2 0-1,-1-1-2,4-4 0,5-7-2,6-8-1,7-9 0,8-9-1,4-10 0,2-6 1,4-6-1,0-1 1,1-2-1,-7 3 1,-7 4 2,-4 7 0,-6 5-1,-13 15 0,16-13 0,-16 13 0,0 0-1,6 21 1,-6-3 0,1 4-1,3 5 1,0 5 0,3 2-2,1-2-3,4 2-5,1-6-12,1-12-7,8-5-1,-3-17-2,7-3 1</inkml:trace>
  <inkml:trace contextRef="#ctx0" brushRef="#br0" timeOffset="5423">3997 485 26,'3'31'21,"-8"-11"1,9 5 2,-6-7-10,3-1-3,1-3-1,2-2 1,-4-12-1,12 10-1,-12-10-1,20-10 0,-8 1-3,-2-6-1,2-3-3,1-4 0,-2-3-1,-2 1 0,-3 0 0,0 1 0,-3 2 0,-2 3 0,-1 4-1,-3 4 1,3 10-1,-12-10 1,12 10-1,-13 3 0,13-3 0,-15 13 1,7-3-1,2 5 1,1 4 0,1 6 1,1 5-1,2 5 0,2 7 1,4 5-1,1 3 0,5 6 1,2 2 1,3 1-2,0 2 1,0-2 0,-1-2 0,-2 0 0,-2-3 0,-5-5-1,-5-2 0,-4-5-1,-4-4 2,-1-4-1,-5-5 0,-2-7 0,0-3 1,-2-5-1,-1-1 2,0-5-1,3-2 0,-2-4 1,0-2 0,1-2 0,0-3 0,-2-3 0,2-4 1,0-8-1,0-5-1,3-10 1,4-9-1,4-6 0,8-6 0,5-4-1,7-3-1,9 0-1,6 0-1,11 4-6,2-1-14,3-4-11,8 7 0,-3-10 0,5 5 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36.10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179 157 0,'0'0'9,"4"-12"0,-4 12-3,0 0 1,0 0 1,0 0-1,0 0-1,0 0 1,0 0-1,0 0-1,0 0 0,0 0-2,0 0 0,0 0 1,0 0-3,0 0 0,0 0 0,0 0-1,0 0 1,0 0-1,0 0 1,0 0-1,0 0 1,0 0 0,-10 12-1,10-12 1,-1 15 0,0-3-1,0 1 1,-2 7 0,-2 4-1,0 4 2,-6 9-1,0 6 1,-4 5-1,-2 6 1,-2 2-1,2 1 0,1-5 0,0-1-1,5-8 0,1-7 1,3-8-1,4-6 0,1-7 0,2-15 1,-2 16 0,2-16-1,0 0 1,0 0 0,9-13 0,-6 0-1,3-4 0,0-7-1,2-4 0,0-6-1,1-4 0,1-5 0,-1 0 0,3-4 0,-2 1 1,3 0 0,-1 3 0,0 2 1,0 6 1,-1 2-1,1 6 1,-3 4 0,0 5 0,-2 4 1,-7 14 0,10-16 0,-10 16 0,0 0 0,0 0 0,0 0-1,0 0 0,0 0 0,-6 16-1,2-5 0,1 3 0,0 6 0,0 3-1,1 2 1,2 4 0,1 4 0,1 5-1,4 3 1,1 2 0,2 4 0,4-1 0,3 2-1,2-3 1,4-2 0,0-6-1,3-5 1,-3-8 0,0-5 0,-2-5 0,-2-7 0,-2-2 0,-4-6 1,-12 1 0,17-16 1,-9 1-1,-1-6 2,-2-8-1,-1-5 1,-2-6 0,-1-6 0,0-2 1,-1-3-1,1 0 0,2 0-1,-1 4 1,3 0-2,-1 6 1,3 3-1,2 4 1,-1 5-2,1 4 1,-2 5-1,1 3 0,-1 4 0,-7 13-3,13-15-5,-13 15-9,0 0-8,12-3-2,-12 3 2,0 0-1</inkml:trace>
  <inkml:trace contextRef="#ctx0" brushRef="#br0" timeOffset="1275">709 453 8,'0'0'15,"0"0"0,0 0-1,0 0-3,-1 13-1,1-13 0,0 0 0,-7 12-3,7-12 0,-2 12-2,2-12 0,-1 16-1,1-4-1,0 4 1,1 5-2,-1 4 1,2 3-1,0 1-1,1 2 1,1-1-1,2 0 0,1-6 1,1-3-1,3-4 1,1-8 0,3-4 0,2-6-1,4-5 1,2-8-1,2-6 0,2-5 0,1-4 0,0-4 0,-2-2-1,-2-3 1,-4 2 0,-5 1 0,-3 4 0,-4 4 0,-4 4 1,-3 3-1,-2 6 1,-2 3-1,3 11 1,-7-10-2,7 10 0,0 0-5,0 0-2,-12-1-7,12 1-6,0 0-7,-11 8-2,11-8 2,0 0 1</inkml:trace>
  <inkml:trace contextRef="#ctx0" brushRef="#br0" timeOffset="1905">1433 410 30,'0'0'20,"0"0"-1,0 0-1,0 0-9,-10 3-1,-1 3-1,1-1 0,-5 2-2,1 1 1,-5 2-1,1-1 0,-1 3-1,0 1-1,-1 1-1,1 1-1,-1 1 0,3 2 0,1 1 0,-1-2 0,4 3 0,3 0-1,3 1 1,5 0 0,3 0 0,6-1 0,3 0 0,7-1 1,4-5-1,4-1 0,4-5 0,2-3-1,2-3-4,-2-4-6,-2-4-10,4 4-7,-11-11-1,4 8 1,-9-11 0</inkml:trace>
  <inkml:trace contextRef="#ctx0" brushRef="#br0" timeOffset="2339">1700 765 61,'0'0'28,"14"6"0,-14-6-4,15-4-12,-15 4-2,15-2 0,-15 2-3,12 0-1,-12 0-2,0 0-1,0 0-1,0 0-1,0 0-1,0 0-3,0 0-5,10-7-13,-10 7-9,12-10-1,-2 2-1,-3-11 2</inkml:trace>
  <inkml:trace contextRef="#ctx0" brushRef="#br0" timeOffset="2746">2196 106 32,'0'0'18,"0"0"0,0 0 0,12 5-11,-12-5-1,0 11 1,-2-1 0,-1 3 1,-1 6 0,0 7-1,0 5-2,1 7-1,-1 6-1,3 8-1,0 3-1,1 7 0,1 0-1,1-2 0,1-4 1,-2-4-2,1-8-2,-1-7-4,1-7-5,-5-15-9,8-2-5,-5-13 0,0 0 1</inkml:trace>
  <inkml:trace contextRef="#ctx0" brushRef="#br0" timeOffset="3086">2080 252 19,'-20'-18'17,"9"5"1,-4-8-2,6 4-5,4-3 0,3 1 0,4 0 0,7 3-1,3-1-1,5 2-2,6 1-1,4 3-2,6 2-1,3 3-1,5 3 0,0 3-2,2 4 1,-1 5-1,-1 5 0,-4 2-1,-3 4 1,-3 3 0,-9 2-1,-5 1 1,-5 0-1,-7 1 1,-5-3 0,-6 0 1,-6-2-1,-4-2 2,-3-3-1,-4-4 1,-5 0 0,-3-6 0,0 0 0,-2-4 1,1-3-2,0-3 0,3 0-2,2-2-3,6-3-3,3 0-9,8 3-8,1-8-3,9 13-2,1-27 2</inkml:trace>
  <inkml:trace contextRef="#ctx0" brushRef="#br0" timeOffset="3628">2572 156 12,'0'0'17,"10"-7"0,-10 7 0,0 0-4,0 0 0,12 2-2,-12-2-1,1 20-2,-1-4-2,1 8 0,2 4-2,-1 5 0,2 4-2,-1 5 1,1 5-1,-1 4 0,1 0-1,-3 1 0,0-2 1,0-2-1,-1-2 0,0-7 0,0-5-2,3-10 0,-2-5-5,-1-19-12,9 19-8,-9-19-1,11-14 1,-10-11 1</inkml:trace>
  <inkml:trace contextRef="#ctx0" brushRef="#br0" timeOffset="4091">2753 483 20,'0'0'18,"10"-9"0,1 9-2,-11 0-7,20-5 1,-8 2-1,5 2-1,-1 0 0,3 1-2,1 2 0,0 2-2,1 2-1,0 3-1,0 3-1,-1 3 0,0 4 0,-3 1-1,-1 2 0,-2 1 0,-2 1 1,-1-2-1,-6 0 0,1-2 0,-6-1 0,-1-1 0,-1-2 1,-4-1 0,-1-1 0,-5-2 1,-2 0 0,-3-3 0,-3-2 0,-2-3 1,0-3-1,-4-4 1,4-2-1,-2-4 0,4-2 0,3-2 0,4-2 0,4-1-1,5 1-1,7 0 0,5 1-1,6 2 1,6 0-3,5 3 2,6 0-2,1 4 0,3 1-2,3 4-4,-3 2-4,-3-2-7,2 8-5,-11-11-2,2 7 1,-10-11 2</inkml:trace>
  <inkml:trace contextRef="#ctx0" brushRef="#br0" timeOffset="4670">3205 438 6,'0'0'17,"0"0"0,0 0 0,0 0-3,0 0-2,0 0-1,0 0-2,3 11-2,-3-11-1,2 17-2,-1-2 1,0 3-1,-1 2-1,0 2 1,1 2-1,0-3 0,0-1-1,3-4 1,1-5-1,5-5-1,8-8 0,5-4-2,3-6 1,4-6-1,3-4 0,2-2 0,-1 0-1,-6 1 1,-5 5 1,-5 2 1,-6 5-1,-12 11 1,14-7-1,-14 7 1,0 13 0,-3-1 0,-2 4-1,2 6 1,-1 4 0,1 2 0,2 4 0,2-1-1,1 0 1,4-2-2,3-3-4,2-5-7,0-12-12,9 2-2,-5-18-1,9-3 1</inkml:trace>
  <inkml:trace contextRef="#ctx0" brushRef="#br0" timeOffset="5231">3712-4 25,'0'0'19,"0"0"0,14 1 0,-14-1-7,0 23-2,-1-3-1,-2 4-2,2 7 0,-1 6-1,-1 8-2,0 2 1,3 3-1,-1 2 0,1 1-1,1 1 0,1-2-1,2-5 1,2-4-1,1-5 0,2-7-1,4-5-1,2-9-1,4-7-4,2-8-4,1-6-4,1-7-7,-2-11-5,4 2-3,-9-14 1,3 4 1</inkml:trace>
  <inkml:trace contextRef="#ctx0" brushRef="#br0" timeOffset="5557">3719 231 16,'-20'-2'18,"-3"-6"2,10 7-3,-1-4-1,14 5-3,-14-2 1,14 2-2,0 0-1,10-1-1,7 1-3,4 0-1,8 0-2,5-1-2,7 2 0,4-1 0,5 1-4,0 0-2,3-1-6,-4-1-11,4 5-7,-9-8 0,4 6 0,-12-9 1</inkml:trace>
  <inkml:trace contextRef="#ctx0" brushRef="#br0" timeOffset="7332">4114 778 2,'0'0'8,"0"0"0,0 0 1,0 0 1,0 0 1,0 0 0,0 0 0,0 0-1,0 0 1,0 0-2,0 0-1,0 0-1,0 0-1,0 0-2,0 0-1,0 0-1,0 0 0,0 0-1,0 0 1,-6 13-1,6-1 1,-3 4 0,-1 7 1,-2 10 1,-1 7 0,-4 7-1,-3 6 1,-3 5-1,-4 2 0,-1 1-1,-3-1-2,1-6-3,0-7-10,-2-13-13,14-3-1,-2-19-1,14-12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44.4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22 46,'10'13'24,"-10"-13"2,0 0-4,13 4-12,-13-4-1,0 0 2,14 5-2,-14-5-1,0 0 0,12 4-2,-12-4-3,0 0-1,16-1-2,-16 1-2,13-4-5,-13 4-9,16-14-11,1 10-3,-3-11-2,7 5 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44.7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48 48,'0'0'26,"12"-3"2,-12 3 0,4-14-17,-4 14-3,0 0-1,0 0 0,0 0-3,0 0 0,0 0-2,0 0-1,0 0-1,0 0-1,0 0-1,12-6-7,-12 6-9,17 0-9,-17 0-2,28-10-1,-13-5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23:03:08.2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3953 1560 7,'0'0'6,"-10"7"0,10-7-1,0 0-2,0 0 2,0 0 0,0 0 2,0 0-1,0 0 1,0 0-1,0 0-1,0 0 0,12 2-3,-12-2 0,11-13 0,-2-1-1,6-5 2,0-6-1,2-3 2,-2-7 1,0 0 1,-6-7 0,1 0 0,-8-5 1,3 2-1,-5-6 1,3-1-3,0-5-1,3-1-1,3-2-3,3 3 1,1 4-2,1 4 1,2 6 0,-4 7 0,2 6 0,-5 8 2,-6 2 0,-1 5 1,-2 0 0,-2-1-1,-4 1 1,2-3-1,-2-2 0,0 1 0,3 1-1,-1-2-1,-2 1 1,-1 0 0,-4 1 1,0 2-1,-5 2 0,-4-3 0,-6 1 0,-4 1 0,-4-2 0,-6-1 0,-3-2 0,-4-1 0,-2 0 0,-1 1-1,-5 2 1,2 2 0,-5 3-1,-3 6 1,-5 5 0,-7 3 0,-7 2 0,-3 2 0,-5 2 1,-6-2-1,-8-1 1,-3-2-1,-1 0 1,1 0-1,0 0 0,-2 2 0,1-1-1,0 0 1,5-1 0,2 1 0,4-2 0,0-2 0,-1-2 1,-1-1-1,0-1 0,2-1 0,3 3 1,2 0-1,1 1 0,3 2 0,7 1 0,5 1 0,4 0 1,4 0-1,7 0 0,2-1 0,4 0 0,5-1 0,1-1 0,6 0 1,5 0-1,5 2 0,4-1 1,4 2-1,6 1 0,0 1 1,6 0-1,-6 2 0,1-1 0,4 3 1,-3-2-1,4 1 1,-2 1-1,3 0 0,1 1 0,9-9 0,-1 20-1,-2-8 1,3 1-1,-2 4 1,2 3 0,-4 0 0,0 6-1,-2 3 1,-2 6 0,-3 6 0,-3 6 0,-2 7 0,-3 6 0,-1 6 0,1 3 0,1 1 0,3 0 0,1-3 0,3-3 1,3-7-1,1-6 0,2-6 0,2-8 0,0-5 0,2-7-1,0-4 1,2-6 0,-1-4 0,5-1-1,-5-10 1,11 13-1,-2-7 1,5-1-1,7-1 1,3-2 1,16-1-2,9-1 1,16-1-1,17 0-8,12 2-11,20 11-2,4-7-1,11 2 1</inkml:trace>
  <inkml:trace contextRef="#ctx0" brushRef="#br0" timeOffset="1953">5877-1 29,'-9'5'14,"-2"-5"0,11 0-1,-11 1-4,11-1-6,0 0-2,0 0-1,0 0-1,0 0 1,12 5 3,1-4 0,2 1 0,4-1 2,6 2 1,0-2-1,6 2 1,2-2-2,6 3 0,-2-2-1,5 2 0,1-1-2,3 2 0,1-1 0,5 3 1,4-2 0,8 1 1,2-2 0,4 3 0,10-3 0,10 2 0,6-1 0,9 2-1,1-2 0,8 1-1,5 0 1,9 0-1,3-4 0,6 0 0,2-2 0,5 4 0,3-1 0,0 4-1,-1 1 0,-7 2 0,-6 3 1,-10 1-2,-7 2 1,-9-3 0,-11-2 0,-9-3-1,-8 1-3,-12-7-7,-5 2-13,-12-10 1,-10-6-2,-14-13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45.0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54,'0'0'25,"7"17"1,-7-17-4,3 12-16,-3-12-2,5 15 1,-5-15-2,9 15 0,-9-15-2,12 7-7,-2-6-13,-5-12-7,12 4-1,-7-14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45.3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 14 53,'0'0'26,"4"17"2,-4-17-1,0 0-15,0 0-7,4 12-2,-4-12 1,0 0-1,6 13-1,-6-13-4,0 0-14,0 0-11,0 0-1,-26-30-1,14 4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1502 4,'0'0'11,"-15"1"-1,15-1-1,-13 0 1,3 1-1,10-1 0,-18-1-1,18 1 0,-15 0 1,15 0-3,0 0 1,0 0-2,-4-9 1,14 1-2,9-6-1,7-2-1,11-6 0,9-5-2,7-6 1,8-3-1,6-3 1,0 0-1,-2-2 1,-4 1-1,-7 1 0,-7 4 1,-8 4-1,-8 6 0,-9 5 1,-5 3-2,-6 8 0,-11 9-4,10-5-6,-10 5-21,0 0 2,-5 13-1</inkml:trace>
  <inkml:trace contextRef="#ctx0" brushRef="#br0" timeOffset="640">592 839 28,'0'0'17,"0"0"-2,0 0-2,0 0-3,17-3-1,-4 0-4,9 0-3,-1 0 0,3 0-1,2 1 0,2 1-1,-3 0 1,0 2-1,-2 1 0,-3 2 0,-5 1 1,-1 3-1,-7 4 0,-2 3 1,-6 5-1,-1 5 1,-4 6 0,-5 4 0,-2 3-1,-2 3 1,1-1-1,-2 2 1,4-8-1,0-1 0,1-4 1,4-7-1,1-2 0,4-7 1,-1-1-2,3-12-2,-2 14-12,2-14-15,0 0 2,10-11-1</inkml:trace>
  <inkml:trace contextRef="#ctx0" brushRef="#br0" timeOffset="1181">1168 520 1,'0'0'27,"3"-12"1,-3 12-15,0 0-2,0 0 1,0 0-3,0 0-3,-13 12-2,13-12-1,-13 14 0,4-5-1,0 4 0,2 3-1,1 4 0,3 3 0,1 4-1,2 3 1,3 3 0,3 5-1,1 3 1,2 2-1,3-1 1,0 3-1,0-4 0,1 0 0,-4-5 1,2-7-1,-5-4 0,-6-6 0,0-7-3,0-12-7,-11 11-17,-5-20-4,7 0 0</inkml:trace>
  <inkml:trace contextRef="#ctx0" brushRef="#br0" timeOffset="1562">976 885 30,'0'0'18,"10"-6"1,3 3-3,3-6-2,9 2-3,-2-4-3,11 2-2,0-3-2,4 3-1,-3-2-2,-4 1-2,1 5-10,-2 1-20,-5-6-1,-3 5 1</inkml:trace>
  <inkml:trace contextRef="#ctx0" brushRef="#br0" timeOffset="1872">1497 749 23,'0'0'26,"-4"-15"-13,5 4-4,8 1 0,-3-1-2,6-1-1,3 2-2,3 1-1,1 2-1,1 1-1,-2 3 0,-1-1 0,-4 6-1,1 4 0,-14-6 1,14 19 0,-12-8 0,-2 6 1,-4-3 0,-3 8 1,-4-6 1,0 1 0,-5-3 1,-2 0-1,-3-4 0,2-1 0,-4-4-1,2-2 0,1-2-2,0-3-2,4 1-5,0-9-10,3-2-17,13 0-1,1-9 0</inkml:trace>
  <inkml:trace contextRef="#ctx0" brushRef="#br0" timeOffset="2303">1737 594 14,'0'0'23,"0"0"-11,0 0 0,-3 9-2,3-9-2,6 15-2,1-3-1,-2 1 1,4 3-1,-1 0 0,3 1-1,-3-2 0,1 0 0,-2-3-1,-1-2 0,-6-10 0,7 15 1,-7-15-1,0 0 2,0 0-1,0 0 1,0 0-1,0 0 0,-4-11 0,4 11-1,-4-19-1,2 2-1,2-1-1,1 1 1,2-1-2,3 1 1,3 1-1,2 0 0,3 4 0,1 3-2,3 2-2,-2-4-10,3 1-20,5 0-2,-2-3 2</inkml:trace>
  <inkml:trace contextRef="#ctx0" brushRef="#br0" timeOffset="2844">2530 186 26,'-9'1'29,"9"-1"-10,-9 1-7,9-1-3,-15 5-1,2 1-3,0 5-3,-6 1 0,-1 5 1,-2 3-1,-2 6 1,-4 3 0,1 4 0,0-1 0,4 3 0,3-2 0,5-1-1,6-3-1,8-3 1,6-6-1,11 0 1,8-6 0,8-3-1,3-4 0,8-3-1,-1-3-1,1-4-4,-2-1-7,-5-1-20,-8-7-3,-1-1 1</inkml:trace>
  <inkml:trace contextRef="#ctx0" brushRef="#br0" timeOffset="3284">2872 154 13,'-26'8'24,"8"-2"-8,-1 4-8,-4 1-1,2 2-1,-2 0-2,5 2-1,1-1-1,7 1 2,4-2-2,8-1 1,7-3 1,9 2-1,7-3 0,6 2-1,3 0 1,3 1-2,0 2 0,-3 0-1,-4 4 0,-5 0 0,-7 1 0,-6-1 0,-7 1 1,-4 0 0,-6-3 1,-3 2 1,-5-5 1,-2 3 0,-5-5 1,-1 3 0,-7-5-1,2 2 0,-3-4-1,2 2-1,-1-4 0,2-2-2,3-1-6,1-6-14,8-6-14,9-1-1,3-10 1</inkml:trace>
  <inkml:trace contextRef="#ctx0" brushRef="#br0" timeOffset="3785">3184 128 14,'0'0'26,"-13"10"-1,13-10-19,-9 23-1,4-7 0,5 9 0,0 3-2,4 4 1,4 4-1,1 2 0,1-1 0,4-1 0,-1-2-1,0-4 0,-2-4-1,-1-6-2,1-3-13,1-3-16,-12-14 1,13-2-1</inkml:trace>
  <inkml:trace contextRef="#ctx0" brushRef="#br0" timeOffset="4085">3102 86 11,'12'-3'24,"0"-5"-13,4 0-3,3-1 2,1-1-1,6-2 0,0 2-1,4 1-1,-2 2-1,4-1-1,-1 5-2,2 4-1,-1 2 0,0 7-2,-1-1 0,-1 6 1,-3-2 0,-2 7-1,-7-4 2,-3 4 0,-7 0 1,-2 0 0,-8-1 1,-1 2 0,-7-5 0,-3 2 1,-4-3-2,0 1 1,-3-6-1,0 2-1,-4-4-1,-2-2-3,2 4-8,-1-5-25,-2-3-1,1 0 0,-5-7-1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1174 1,'0'0'24,"9"-7"-9,6-1-4,4-6-1,11 0-1,6-8 0,12 0 0,5-6-2,8 1-1,-3-3-2,3 3 0,-3-1-2,-3 6 0,-9 0 0,-7 2-1,-7 7-1,-8-1-3,-3 6-11,-2 5-16,-12-7 1,-7 10-1</inkml:trace>
  <inkml:trace contextRef="#ctx0" brushRef="#br0" timeOffset="370">494 725 8,'24'-6'18,"-6"3"-10,4-1 1,3 0-1,1-1 0,0 2-1,-1 1-2,-3 3 0,-2 2-2,-7 5 0,-2 3 0,-2 5 0,-7 6 1,-1 3-1,-6 5 2,-1 4-1,-7 1 2,3 6-1,-8-1 0,0 1-1,-1-6-1,3-2 0,0-7 0,5-4-1,1-5-1,2-6-1,8-11-4,0 0-10,0 0-19,-2-17 0,3-6 0</inkml:trace>
  <inkml:trace contextRef="#ctx0" brushRef="#br0" timeOffset="1001">978 145 15,'3'-10'14,"-3"10"-1,0 0-2,0 0-2,0 0-2,0 0-1,0 0-1,0 0-2,0 0 2,-9 15-3,7-5 1,-1 4-1,1 1 0,0 5 0,2 4 0,1 0 0,2 7-1,0 4 0,3 4 1,1 6-1,0 2 0,0 3 0,1-3-1,-1 0 1,0-5 0,-2-4-1,-1-5 1,-2-8-1,-1-6 1,0-6 0,-3-3 0,2-10 0,-10 8-3,1-11-1,-4-5-4,0-1-3,-6-7-4,1 0 0,-5-8 1,2 2 1,-3-2 3,5 2 4,1 2 4,4 3 6,3 1 2,1 5 2,4 2-1,6 9 0,3-16 0,4 7-1,4 1-1,5-6-2,7-1 0,6-5-1,6 1 0,7-6 0,4 3-1,1-1-1,2 0-1,-3 2-3,-5 5-10,-7-2-16,7 9 1,-18-5-1</inkml:trace>
  <inkml:trace contextRef="#ctx0" brushRef="#br0" timeOffset="1622">1407 337 15,'-18'-7'27,"12"-3"-4,6 10-12,-10-20-1,13 7-2,3-2-1,3 2-1,2-1-1,4 4-1,-1-2-1,2 1 0,0 7-1,-1 4 0,-4 3-1,1 4 0,-4 4 0,-1 3 0,-4 3 1,-2 7 1,-7-5 0,-1 2 1,-6-2 0,-2 1 0,-3-4 0,-1-1 0,-4-4-1,3-2-1,-1-4-1,3-5-2,5-3-4,0-8-5,8-3-17,7-1-8,3-8-2,7 1 2</inkml:trace>
  <inkml:trace contextRef="#ctx0" brushRef="#br0" timeOffset="2033">1627 131 22,'0'0'22,"0"0"-3,0 0-2,0 0-3,0 0-4,0 0-3,13 9-1,-13-9-1,8 23 0,-2-10 0,3 7-1,-3-2 1,3 5-1,-1-1-1,-1 0 0,-2-6-1,0-2-1,-2-4 1,-1 0-1,-2-10 1,0 0 0,0 0 0,-10 0 0,4-10 0,0-1-1,-3-6 2,4-6-2,1-3 0,2-3-1,6 0 1,2-2-1,7 1-1,3 3 1,6 0 0,1 6-1,1 5-3,-1 0-2,5 9-16,-4 2-14,-6 1-1,1 5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7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1039 22,'0'0'15,"0"0"-3,0 0-1,0 0-3,-4 10 0,4 0-2,-2 0 1,2 7-2,-2 1-1,5 7 0,-2-2-1,1 6 0,1 0-2,0 2 0,2 0-2,0-2 0,2-2-2,-2-5-4,1 0-4,-2-5-6,-1-6-4,3 7-6</inkml:trace>
  <inkml:trace contextRef="#ctx0" brushRef="#br0" timeOffset="300">83 1516 6,'0'0'17,"0"0"0,0 0-2,0 0-1,13 4-2,-3-11-1,9-1-1,1-5-3,9-3 0,3-4-3,6-2 1,1-1-3,0-1 0,-3 0-2,0 3 0,-8 4-3,-6-2-6,-5 0-17,-3 9-7,-11-6 2</inkml:trace>
  <inkml:trace contextRef="#ctx0" brushRef="#br0" timeOffset="631">0 1162 22,'0'0'29,"0"0"0,20-13-15,-9 0-5,7 1-1,1-7 1,8 2-2,-1-6-2,8 3-1,-1-4-1,1 3 0,-3 0-2,-1 5-1,-4 3-2,-8 1-7,2 4-15,-2 6-11,-8-3 2,4 7-1</inkml:trace>
  <inkml:trace contextRef="#ctx0" brushRef="#br0" timeOffset="1001">478 1068 0,'4'-17'27,"-4"17"1,0 0-11,0 0-8,0 0 0,2-10-3,-2 10-1,0 0-1,0 0-1,0 0 0,0 0-1,0 0 1,3 13 0,-3-13-1,6 20 1,-2-8 0,1 5 0,1-1-1,0 1 1,-1-3-1,1-1 0,-2-4 0,-4-9 0,13 6 0,-13-6 1,14-11-1,-4 1 0,-1-4 0,1 0 0,-1-4 0,2 1-1,-4 1 0,1 2 0,-3 4 0,-5 10-1,9-16 0,-9 16 0,0 0-1,0 0 1,0 0-1,11 0 0,-11 0 0,10 18 1,-1-5 0,0 2 0,-1 3 0,3 0 0,-3 1 0,0-4-1,-1 0-1,-7-15-4,11 18-7,-11-18-18,0 0-5,10-14 1</inkml:trace>
  <inkml:trace contextRef="#ctx0" brushRef="#br0" timeOffset="1562">819 701 12,'0'0'30,"0"0"-1,8-10-9,-8 10-11,0 0 0,0 0-1,0 0-2,0 0 0,1 14-1,-1-1 0,6 7-1,-3 3 1,5 8-2,-2 6 1,5 7-1,-2 4-1,0 4-2,0 1 0,2-1 1,-2-1-2,-1-5 0,1-4-1,-4-10-1,2-2-3,-4-13-3,3-3-8,-6-14-9,0 0-5,0 0-3</inkml:trace>
  <inkml:trace contextRef="#ctx0" brushRef="#br0" timeOffset="1862">826 1087 24,'0'0'31,"-10"-11"-6,10 11-6,0 0-5,-1-17-4,10 13 0,-4-6-3,9 0-2,-2-3-2,10-1 0,0-2 0,7 0-2,1-2 0,1 2-3,2 1-2,-5-2-10,2 0-20,0 8-2,-5-4 1</inkml:trace>
  <inkml:trace contextRef="#ctx0" brushRef="#br0" timeOffset="2183">1156 891 4,'14'-5'25,"2"3"2,-3-4-16,1-6-2,3 4 2,-3-5-2,6 3 0,-8-2 0,2 1-1,-7-1-1,3 2-1,-7-1-1,2 2-1,-6-2-1,1 11 0,-7-17-1,7 17-1,-11-17 0,11 17-1,-19-12 1,19 12-1,-17-7 0,7 6-1,0 3 1,0 3 0,-2 1 0,2 4-1,0 5 1,-3 2 0,3 3 0,2 3 0,-2 1 1,5 1-1,3-2 1,3 1-1,3-3 1,3-2-1,3-3 1,4-1 0,3-4 0,2-1 0,2-5 0,3-2-1,1-5 1,-1-4-2,2-4 0,-5-6-3,5-1-9,-2-6-22,-10-7-1,5 0 1,-8-5 0</inkml:trace>
  <inkml:trace contextRef="#ctx0" brushRef="#br0" timeOffset="2794">1432 583 6,'0'0'24,"-13"-10"1,13 10-17,0 0-2,-13-6 0,13 6 0,0 0 1,-8 11-1,8-11 1,0 9 0,0-9-1,2 15 1,-2-15-1,10 20-1,-4-7-1,4 4-1,3 2 0,1 3-1,1 1-1,1 2 0,0-2 0,-1 0-1,1-2 1,-3-2-1,-4-5 2,-1-2-2,-8-12 1,11 12 2,-11-12-1,0 0 1,0 0 0,2-18 0,-6 5-1,0-4 2,-3-2-3,1-3 0,-2-3-1,1 1 1,1 1-1,1 5 1,2-1-1,1 3 1,3 2-1,2 2 0,3 1 0,2 2 0,5 0 1,1 0-2,5 1 1,0-2 0,2 4-2,0-4-2,5 8-7,-8-4-17,2-1-8,1 2-2,-5 0 1</inkml:trace>
  <inkml:trace contextRef="#ctx0" brushRef="#br0" timeOffset="3385">1832 639 23,'-7'-15'29,"7"15"-11,0 0-5,0 0-1,0 0-3,0 0-1,0 0-2,0 0-2,0 0 0,14-7-1,-1 6-1,-1-5 1,6 1 0,-1-5 0,4 1-1,-2-4 0,0-2 0,-3 0-1,-3-1 0,-1-1 0,-5 3-1,-2-2 1,-3 5-1,-3 1 1,1 10-1,-7-15 0,7 15 0,-14-6 0,14 6-1,-15-1 1,15 1-1,-16 5 1,7-1 0,-1 3 0,0 2 0,-1 1 0,1 3 0,-1 4 1,-1-1-1,2 2 1,-1 2 0,4 0 0,2 0 1,2 1-1,1-1 1,2-1-1,4-2 1,-1-1-1,5-3 0,0-1 0,2-4-1,1-3-2,3-6-1,2-1-3,-1-9-4,5 2-5,-5-10-4,4 1-4,-2-5-2,1-2-1,-3 0 1</inkml:trace>
  <inkml:trace contextRef="#ctx0" brushRef="#br0" timeOffset="3965">2133 329 29,'4'-12'29,"-4"12"-2,0 0-7,0 0-6,0 0-4,-11-6-3,11 6-3,0 0-2,0 10 0,0-10-1,1 14 0,5-3 0,-1 3 0,3 2 0,-2 0 1,-2 4 0,3 0-1,-1-2 0,3 1 0,-3-4 0,-1-1 0,0-4 0,-5-10 0,11 12 1,-11-12 0,13-9 0,-5 0-1,-2-8 2,6 0-1,-2-6-1,3-2-1,0-2 1,-2 0-1,2 1 1,-1 2-1,-1 5 0,-2 1 0,0 6 0,-3 2 0,-6 10-1,8-9 0,-8 9 1,0 0-1,0 0 0,8 14 1,-7-3-1,1 1 1,1 3 0,0 1 0,2 2 0,3 0 0,-2 0 0,1-2-3,4 1-3,-11-17-5,18 11-25,1-6-1,-7-8 1,3-3 0</inkml:trace>
  <inkml:trace contextRef="#ctx0" brushRef="#br0" timeOffset="4576">2670 101 24,'0'0'32,"0"0"1,0 0-1,0 0-20,0 0-9,-11 1-1,11-1 1,-14 2-2,5 2 1,-3 2-2,-1-3 1,0 6 0,0 0-1,0 2 2,2 1-1,-2 1 1,4 0-1,-1-2 0,2 7 1,0-5-1,2 3 0,-1-1-1,3 2 1,2-1 0,1 1 0,4 0 0,3-2 0,2-1 0,4-1 0,3-1 0,2-4-1,2-1 0,2-5-1,1 0-3,-1-8-7,6 0-13,-1-3-11,-5-9-2,4 0 1</inkml:trace>
  <inkml:trace contextRef="#ctx0" brushRef="#br0" timeOffset="5037">2898 106 11,'0'0'26,"0"0"0,0 0-10,0 11-8,0-11-1,0 0-1,15-1 1,-15 1-1,17-5 1,-8 0-1,3 3-1,-3-4-2,2 1 0,-1 0 0,-10 5-1,15-12-1,-15 12 1,7-17-2,-7 17 1,0-16 0,0 16-1,-10-17 1,10 17-1,-19-15 0,9 10 0,0 2 0,-3 0 0,0 3-1,-2 2 1,3 1 0,-1 2 0,-1 3 1,-1 1 1,-3 1-1,3 4 2,2-2-1,2 6 0,-1 2 0,4 3 0,2-1 0,5 3 0,1 1-1,2 1 0,4 4 1,3-4-1,4 1 0,0-2-3,6 2-4,-2-7-9,8-1-21,9-2-2,-3-7 1,7-2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55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1816 19,'4'-11'24,"9"1"-12,7-3-5,3-3-2,7-2 0,5-3-1,4 1 0,2-3 1,3 2-2,-3 0 0,0 2 0,-5 2 0,-3 2-1,-5 2 1,-1 3-1,-6 1-1,-3 2-2,-2 3-3,-5-1-6,-11 5-16,16-10-2,-16 10 0</inkml:trace>
  <inkml:trace contextRef="#ctx0" brushRef="#br0" timeOffset="371">473 1364 11,'12'3'17,"-12"-3"-7,0 0-3,15-6 1,-15 6 0,21-6-1,-9 1-1,6 1 0,-2 0-1,3 1-2,-2 0-1,0 1-1,-3 1 0,0 2 0,-2 1-1,-2 1 0,-1 2 0,-9-5 1,14 16-1,-14-16 0,17 17 0,-9-7 0,-8-10 0,12 15 1,-12-15-1,8 14 1,-8-14 0,2 13 1,-2-13-1,-3 15 2,3-15-1,-10 16 1,2-7 0,0 3 0,-6-2 1,2 4-1,-5-1 1,-1 4 0,-4-3 0,3 3-1,-2-2 1,3-1-1,0 0-1,3-3 1,3-3-1,12-8-1,-15 13 1,15-13-1,0 0 0,-10 7-1,10-7-2,0 0-6,0 0-19,7-9-8,-6-2 0,7 1 0</inkml:trace>
  <inkml:trace contextRef="#ctx0" brushRef="#br0" timeOffset="1112">998 872 11,'0'0'20,"6"-10"-6,-6 10-2,0 0 1,0 0-2,0 0 1,0 0-3,0 0-2,-5 15-3,3-4-1,1 4-1,0 6 0,1 4-1,2 5 0,3 4 1,2 5-1,1 3 0,3 2 0,2 1 0,0-1-1,0-2 0,1-3 1,-3-4-1,0-5 0,-4-4 0,-2-5 0,-4-7-4,0 0-4,-1-14-10,-15 6-8,5-6 0,-5-9 0</inkml:trace>
  <inkml:trace contextRef="#ctx0" brushRef="#br0" timeOffset="1432">856 1267 15,'-15'-13'20,"8"3"-3,4 1-2,3-1-2,8 0 1,7-3-3,10 0-2,5-5-4,10 0 0,5-3-1,8-1-2,2 1-2,-2 1-4,0 3-9,-4 5-13,-11-6-7,-1 9 2</inkml:trace>
  <inkml:trace contextRef="#ctx0" brushRef="#br0" timeOffset="1723">1277 1010 6,'0'0'29,"-4"-15"-1,10 6 1,3-4-18,0-4-8,3 3-1,2 0 0,2 4-1,-3 1 1,1 3 0,0 4 0,-2 4-1,-2 5 0,1 3 1,-4 4-1,-2 3 1,-1 3 0,-1 1 1,-4 0 0,-1 3 1,-4-5-1,-1 2 1,-6-6 0,4 0 0,-4-7-1,0 1 0,-1-7-1,-1-3-1,3-5-2,1-7-3,5 0-8,-1-4-16,3-7-9,9-1 2,2-4 0</inkml:trace>
  <inkml:trace contextRef="#ctx0" brushRef="#br0" timeOffset="2103">1524 851 11,'0'0'26,"0"0"-1,0 0-14,0 0-6,0 0 0,9 10 1,-9-10-1,10 15-1,0-4-1,2 2 0,-1 2 0,2 1 0,1 2 0,-1-1-1,-1-1 1,-1 0 0,-6-2 0,2-2 0,-7-12 1,7 17 1,-7-17 1,0 0 0,0 0 0,0 0-1,-15-8 1,10-3-1,-3-4-1,1-2-1,-1-3-2,2-2-1,2-1 0,4-1-1,3 3 0,5-1 0,3 3 0,1 1 0,3 3 0,0 2 1,3 2-1,-3 2 0,0 3-2,-4 0-3,5 6-12,-1 0-18,-5-5-1,4 1 0</inkml:trace>
  <inkml:trace contextRef="#ctx0" brushRef="#br0" timeOffset="2864">2180 644 1,'0'0'27,"-9"-16"1,9 16-13,-10-12-1,10 12-2,-12-10-2,12 10-3,-12-8-1,12 8-1,-9-3-1,9 3-1,-9 1 0,9-1-1,0 0 0,-13 11 0,13-11 0,-12 19-1,6-6 1,-3 3-1,1 2 1,0 2 0,-3 1 0,3 2 0,-1 1-1,1-1 1,1-2-1,0-2 1,4-3-1,0-2-1,5-4-1,-2-10-2,15 8-4,4-3-7,1-6-12,5-5-11,5 3 3,0-5-1</inkml:trace>
  <inkml:trace contextRef="#ctx0" brushRef="#br0" timeOffset="3245">2328 806 13,'0'0'26,"-16"-8"-7,3-1-3,0 0-3,-2-6-3,2 2-1,1-6-2,6 4-1,-1-1-1,8 0-2,5 0-1,1 4 0,4 0-2,3 3 1,-1 4-1,1 2 0,1 4 0,-1 3 0,-2 3 0,0 3-1,-3 3 1,-1 2 1,-3 2 0,-3 0 0,-3-1 2,-1 3 0,-4-3 1,-2 2 0,-4-4 0,0 1 0,-5-6 0,1 0-2,-2-3 0,0-2-2,2-4-2,-3-8-6,7-3-22,6-1-6,-2-6 0,10-2 0</inkml:trace>
  <inkml:trace contextRef="#ctx0" brushRef="#br0" timeOffset="3696">2372 538 13,'0'0'29,"0"0"2,6-10-2,-6 10-17,0 0-6,5-10-1,-5 10 0,0 0-1,0 0 0,0 0-1,0 0 0,3 13-1,-2-4 0,1 3-1,1 3 0,3 0 0,0 2 1,1 0-1,-2-3-1,4 0 1,-2-4 0,0-1 0,-7-9-1,11 8 1,-11-8 1,13-2-1,-13 2 0,14-12 0,-6 0 0,1-1 0,2-3 0,1-2 0,-1-3-1,0 2 0,0-1 0,-2 2 1,0 3-1,-1 2 0,-1 4 0,-7 9 0,9-12 0,-9 12-1,0 0 1,0 0-1,0 0 1,0 0 0,5 17-1,-6-7 1,3 0 0,-3-1 0,1 2 1,0-11-1,5 13 1,-5-13 0,12 3 1,-1-7-1,2-4-1,5-2 0,1-1 1,2-3-1,1-1-1,-1-1 1,-3 1 0,-1 4-1,-4 0 1,-1 4 0,-3 2 0,-9 5 0,12-3-2,-12 3 2,13 9 0,-8 1-1,1 1 1,1 2 0,-1 3 0,0-1 0,-2 1 0,0-3 0,1 2-3,-5-15-6,5 9-26,-5-9-2,13-6 1,-13 6 0</inkml:trace>
  <inkml:trace contextRef="#ctx0" brushRef="#br0" timeOffset="4487">2983 274 17,'0'0'25,"8"16"1,-8-16-14,5 12-6,0 1-3,0 2 0,1 8 1,0 4 0,2 6 0,-1 2 0,0 4 0,0 2-1,-1 0 0,-2-4-1,0-1-1,-3-8 0,0-3 1,-2-7-1,2-2 2,-1-16 0,-1 14 1,1-14 1,0 0 0,0 0 0,0 0 0,-12-19-1,9 5 0,-1-5-2,-1-6-1,2-6-1,0-5 0,3-2-1,2-3-1,6 2 1,1 0 0,4 2 0,3 4-1,4 5 1,1 5 0,3 4 0,-3 6 1,0 4-1,1 5 0,-2 4 1,-3 4-1,-1 5 0,-4 2 1,-4 6-1,0 0 2,-6 3 0,-4 2 0,-4-3 1,0 1 1,-6-3-1,1-1 1,-3-4 0,2-1-1,-3-5 1,1-2-1,-1-4-2,1-2 0,2-2-5,-4-12-5,7-6-26,0 0 0,1-6-2,6-3 1</inkml:trace>
  <inkml:trace contextRef="#ctx0" brushRef="#br0" timeOffset="5138">3281 0 3,'0'0'27,"4"10"1,-4-10 2,-4 18-21,5-1-3,-2 5 0,4 9 0,-2 2 1,3 6-2,-2 2 0,3 3 0,-1-2-2,2 1-1,-1-7 0,-2-4-3,5-3-6,-3-5-21,-5-24-7,13 13 2,-12-26 0</inkml:trace>
  <inkml:trace contextRef="#ctx0" brushRef="#br0" timeOffset="5428">3467 285 17,'26'3'26,"-17"-7"-5,6-3-10,0-1-1,-1-2-1,-1 1 0,-3-4-1,-10 13-1,10-19 1,-10 19-1,1-17 0,-1 17-3,-7-15 0,7 15-1,-15-17-1,15 17-1,-15-16 0,15 16 0,-19-15-1,9 10 0,10 5 0,-19 0 0,10 5 0,0 5 0,-2 3 0,1 6 1,1 2-1,-1 5 1,2 0 0,2 2-1,3-1 0,3-1 1,2-3-1,4-3 1,5-6-1,3-6-1,3-7 0,2-8-1,6-3 0,-2-7 1,2-3-1,-2-5 0,-1 0 1,-2 0 0,-5 2 1,-2-2 0,-4 5 0,-1 3 0,-3 4 0,-1 2 0,-4 11 0,5-12 0,-5 12 0,0 0 0,0 0-1,0 0 1,10 6 0,-10-6-1,9 12 1,-2-2 0,5 1 1,1 3-1,4 2 1,2 3 0,4 2-1,1 2 1,2 2-1,-2-1 1,0 2-1,-3-1 0,-3-3 0,-2-5-1,-4 0-3,-12-17-5,12 18-7,-12-18-10,0 0-9,-12 9 2</inkml:trace>
  <inkml:trace contextRef="#ctx0" brushRef="#br0" timeOffset="6109">3745 519 29,'-10'2'32,"10"-2"-5,0 0-7,1-20-4,15 6-4,0-9-3,9-2-4,3-5-2,3-3-2,4-1 0,1 3-1,-2 2 0,-4 3 0,-3 5-3,-8 0-8,-7 4-23,-1 9-1,-12-2-1,1 10 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01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3 968 23,'-4'-16'31,"4"16"2,4-9-14,-4 9-9,2-10-2,-2 10-1,0 0-2,0 0-1,0 0 0,0 0-2,7 10 0,-3 3 0,3 6 0,3 4-1,1 4 0,2 3 0,1 2 0,0-1 0,0-2-1,0-2 0,-5-4-2,3-3 1,-4-6-3,1 1-2,-9-15-4,8 16-4,-8-16-6,0 0-9,2-10 0,-4-3 2</inkml:trace>
  <inkml:trace contextRef="#ctx0" brushRef="#br0" timeOffset="290">102 1040 38,'-12'-35'23,"-1"3"-3,3 0-3,-1-1-6,5 4-4,1-1-1,7 4-3,3-1 0,6 4 0,2 2 0,6 2 0,0 3-1,1 4 0,2 5 0,0 5-1,-5 5 0,2 6 0,-3 6 0,-5 4 0,-3 1 0,-1 3 2,-7-1 0,-1 2 0,-6-5 1,0 0 1,-7-7 0,5 1-1,-7-6-1,0-3-1,2-4-1,-2-3-1,4-1-3,-2-6-2,14 10-10,-15-24-13,15 5-10,5 0-1,1-5 2</inkml:trace>
  <inkml:trace contextRef="#ctx0" brushRef="#br0" timeOffset="691">365 475 8,'0'0'27,"0"0"1,0 0-2,0 0-18,0 0-3,0 0 0,-6 15 2,6-15 1,3 25-1,-2-8 1,5 8-2,-2 2 0,4 8 0,-3-2-2,3 5-1,-1-3-1,2-1 0,-4-3-1,-1-6-1,1-3-3,-5-11-6,0-11-23,0 0-3,0 0-2,0 0 0</inkml:trace>
  <inkml:trace contextRef="#ctx0" brushRef="#br0" timeOffset="1071">532 589 26,'1'-12'28,"-1"12"-10,15-13-4,-15 13-2,19-9 0,-10 7-3,6 5-2,-3-1-1,4 6-2,-1-2-1,2 3-1,-1 2-1,2 0 0,-2 2 0,-3-1-1,-2 1 1,0 0 0,-5 0 0,-1 0 1,-3 0 0,-1 1 0,-6 0 0,1-1 1,-4 1-1,-3 0 0,-1-2-1,-2-1 1,-2-1-1,2-3 0,-1-1 0,1-1 1,2-3-1,12-2 0,-17-2 0,17 2 0,-9-7-1,9 7 0,-4-10 1,4 10-2,1-13 1,-1 13-1,3-13 1,-3 13-1,7-14 0,-7 14-3,14-11 0,-14 11-3,23-12-12,-7 8-17,-3-4 0,5 2 0</inkml:trace>
  <inkml:trace contextRef="#ctx0" brushRef="#br0" timeOffset="1662">832 455 11,'0'0'28,"14"2"1,-14-2-2,-3 13-17,7-4-5,-4 3 0,4 4 0,-1 1-1,1 4 0,0-2-1,2 2-1,-2-3 1,1 1-2,-1-5 0,0 0 0,-1-5 0,-3-9-1,6 14 1,-6-14 1,0 0 0,0 0 0,12-9 0,-6-3-1,3-5 1,1-3 0,2-5-2,1-3 1,3-1-1,-1 1 0,2 3-1,-1 2 1,-2 3-1,-1 6 1,-2 4 0,-2 4-1,-9 6 1,16 4 0,-10 7 0,-1 2 0,0 6 1,-1 4 0,0 1 1,1 2-1,-2-3 1,-1 1 0,-1-4 0,1-3-2,-2-4 1,0-13-3,3 18-6,-3-18-17,0 0-11,0 0 0,2-17 0</inkml:trace>
  <inkml:trace contextRef="#ctx0" brushRef="#br0" timeOffset="2433">1239 387 16,'0'0'25,"0"0"-7,0 0-6,0 0-2,0 0-2,0 0-1,0 0-2,7 10 0,-7-10-1,2 16 1,-1-5-1,2 3 1,-2-1-1,4 3 1,-3-2-1,3 2 0,-4-5-1,1-1 0,-2-10 0,4 11 0,-4-11-1,0 0-1,15-14 1,-9 1-1,2-5 0,1 2 0,2-6-1,0 0 0,0 0 0,1 1 0,-1 3 0,1 3 0,-1 1 0,0 4-1,1 4 0,0 1 0,-1 6 0,-2 4 1,0 2-1,-3 4 1,2 4 0,-4 3 1,0 0 0,-2 3 0,-1 0 0,0 0 0,-1-2-1,0-3 1,0-1-3,0-15-2,2 18-12,-2-18-19,0 0-1,0 0 0</inkml:trace>
  <inkml:trace contextRef="#ctx0" brushRef="#br0" timeOffset="3014">1617 282 11,'9'9'30,"-9"-9"1,0 0 1,9 21-20,-9-9-5,5 8 1,-3-2-2,3 5 0,-4-2-2,4 1 0,-2-4-3,-1-5-3,5 1-8,-7-14-24,11 4-1,-11-4 1,10-24-1</inkml:trace>
  <inkml:trace contextRef="#ctx0" brushRef="#br0" timeOffset="3285">1687 12 42,'0'0'30,"13"9"-2,-13-9-15,0 0-29,4 12-16,-4-12 0,0 0 1</inkml:trace>
  <inkml:trace contextRef="#ctx0" brushRef="#br0" timeOffset="3535">1788 133 23,'0'0'27,"0"0"-9,0 0-8,0 0 0,3 17-1,-4-2 1,-4 0-1,5 7-1,-5-3-1,5 5-1,-3-5-2,4 2 0,0-3-1,2-1-1,2-6 0,0-1-1,-5-10 0,14 6 0,-4-10 1,1-3-1,-1-4 0,3-3 1,-3-2-1,3-1 1,-2-2 0,0 3 0,-1-2 1,-2 5-1,-1 2-1,-7 11 0,16-14 0,-16 14-1,13-7 0,-13 7 0,15-1-1,-15 1 1,12 3-1,-12-3 1,11 12-1,-4-3 1,-2 2 0,-1 3 1,1 3-1,0-1 0,-2 2 0,2-2-1,0-1-2,-5-15-8,4 14-21,-4-14-5,10 0 0,-10 0-1</inkml:trace>
  <inkml:trace contextRef="#ctx0" brushRef="#br0" timeOffset="4056">2130 183 16,'0'0'29,"4"21"1,0-8-14,-3-4-6,5 2-2,-6-11 0,9 17-1,-9-17-2,10 10 0,-10-10-2,19 0 0,-8-5-1,3-3 0,0-4 0,1 0 0,-3-4 0,1 1 0,-5-4-1,-1 1 0,-5-1 1,-1 4-2,-4 0 0,-1 2 0,0 1-1,4 12-1,-13-13 1,3 10-1,10 3 1,-17 4 0,17-4 0,-15 14 1,5-3 0,0 2 0,2 1 0,1 3 0,1 2 0,0 4 1,1 4-1,2 3 0,3 4 0,3 3 0,1 9 0,0 3 0,0 0 0,1 3 0,-3 0 0,1-1 0,-2 2 1,-4-2-1,0-8 0,-2-1 1,-3-3-1,-1-5 1,-1-4-1,-3-3 1,0-7 0,-3-3 0,0-6 0,-1 0 0,0-6 0,-2-1 1,0-4 0,2-1 0,0-8 1,5-3 1,-2-10 0,7-6-1,2-12 1,8-7-1,8-11-2,11-6 1,13-7-2,14-2 0,11-3-2,7 1 0,13 4-1,-1-1-3,9 12-8,0 1-24,-12 4-1,-4 3 1,-14-1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10.6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428 2981 16,'-14'0'11,"4"-1"2,0 0 0,10 1 0,-14-3-2,14 3-1,0 0-4,-9-2-3,9 2-3,0 0-1,0 0-2,0 0 0,13 9 0,-4-6 0,5 0 2,3-1 5,9 1-1,2-3 2,15 3 1,1-4 1,12 4 0,8-2 0,13 4-1,7 1-2,12 5-1,9 0 0,5 2-2,8 1 1,6-1-1,5-1 0,8-4 1,3-4 0,3-3 0,2-4 0,2-3 1,-2-5 0,0 2 0,-7-5 1,-2 2-1,-6-2-1,-3 1 2,-12 1-2,-9 2-1,-13 0 1,-10 3-1,-14 1 1,-18 2-1,-11 2-1,-11 1 1,-9 0 0,-8 1-1,-12 0 1,16 1-1,-16-1 1,9 1 0,-9-1 0,0 0-1,0 0-2,-20-10-4,2 8-34,-9 2 2,-15-2-3,-6 1 2</inkml:trace>
  <inkml:trace contextRef="#ctx0" brushRef="#br0" timeOffset="1032">91 7526 12,'-25'-8'20,"0"-3"-2,6 6-4,6-1-5,4 3-4,9 3-2,0 0-2,0 0-1,23-7 0,-1 6 0,9-3 3,9 1 1,9-6 0,14 4 2,7-5 1,18 5 0,9-4 0,12 7 0,13-2-1,13 6-1,8 3 0,5 4-1,3 0 0,2 2-2,-3-3 1,5 3-1,-10-2 1,-4-1-1,-13-3 1,-1 0 1,-8-1-1,-3 1 0,-12-3 0,-2 0-1,-8 0 1,-4-1-2,-6-2 1,-6 0-1,-11 0 0,-12-1-1,-12 1 1,-11 0 1,-10 0 0,-7 1 0,-15 0 0,9-1 1,-9 1-1,0 0 1,0 0-2,0 0 0,0 0-3,0 0-4,0 0-22,3-14-13,-7 4-1,-1-4-1</inkml:trace>
  <inkml:trace contextRef="#ctx0" brushRef="#br0" timeOffset="26348">4888-2 4,'0'0'11,"0"0"-3,0 0-1,0 0-1,0 0-2,0 0-1,0 0-1,0 0 0,-9-7 0,9 7 0,0 0 1,0 0 0,0 0-1,0 0 1,-9 4 0,9-4-1,0 0 1,-12 7-1,12-7-1,-11 10 1,11-10 0,-15 16 1,5-5-1,0 3 1,-1 1-1,-2 1 0,2 1 0,-2 1-1,-1 1 1,0-2-1,2 1 1,2 0-1,-4-1 1,4 1-1,-1-2 1,1 2-2,2-3 2,2 3-2,0-2 1,1 2-1,1-2 1,2 4-1,0 1 1,-1 2 0,1 1 0,-2 2 1,-1 2-1,-1 3 1,-3-2 0,0 3 0,-2-1 0,-1 2 1,-2 1-2,1 0 2,-1-4-2,-1-1 1,2 7 0,-2-1-1,3-2-1,0 1 1,0-2 0,2-1-1,0 2 1,1 0 0,1-4-1,1-2 1,1 1-1,-7 1 1,4 0-1,0 2 1,-5 0 0,3 2-1,-1-2 1,1 0 0,0 1-1,5-2 0,-4 1 0,4 0 0,2-2 0,-1 1 1,-1-1-1,0 3-1,1 0 2,0 1-1,0 1 0,0-1 0,0 1 0,0 1 0,2 1 0,1 0 0,0 2 0,1 1 0,-1-1 0,4 1 0,-4 3 0,2 1-1,0-1 1,0 1-1,0 1 1,-1 0 0,-1 2 0,-2 0-1,0 0 1,-3 2 1,-1 1-1,-3 1 1,-2-1-1,0 0 1,0 0-1,-2 1 0,2-3 1,-1 2-1,2-3 0,-1 3 0,-1 0 1,2 4 0,-5-1 0,3 3 1,-5 1-1,0 0 0,-3 1 0,1-3 0,-1-1 1,1-2-2,2-4 2,-1-2-2,4 2 1,-1 0-1,4 0 1,0 1 0,2 3-1,0 0 0,0 3 0,2-1 0,-1 0 0,1 0 1,0-3-1,1-1 0,0 1 0,-4-1 0,5-1 0,-3-1 0,4 1 0,-1-1 1,-1 2-1,2 0 0,4 0 0,2-2 0,-1 3 0,1-2 0,-4-1 0,4-1 0,0 0 0,0-1 0,-5 1 0,5 1 0,0 0 0,1 3 0,-1-2 0,0 2 0,6-1 0,-6 0 0,7 0 0,-2-3 0,-2-3 0,5 1 0,1-2 1,-1 0-2,-2 1 2,4 1-1,-3-1 0,-2 4 0,1-1 0,-1 3 0,3-1 0,0 2 1,-2-2-1,2 2 0,1-2 1,2 0-1,-1-2 0,3 3 1,0-2-1,0 3 2,2-1-2,0 1 1,0-3-1,1 1 1,3-4-1,-4-2 1,2-4-1,-1-3 1,-2-3-1,-1-2 0,1-3 1,-3-3-1,1-1 1,-2-1-1,-1-3 0,2 0 0,-2-3 0,2 0 0,-1-3 0,0 0 0,-2-2 0,2-2 0,1 0 0,-2-1 0,-9-8 0,18 12 0,-18-12 0,16 14 1,-16-14-1,19 15 0,-9-6 0,2 1 0,-1-1 0,-1 1 0,3 0 0,0-2 0,-2 0 1,-1-1-1,2 1 0,0 0 0,0-4 0,0 1 0,2 1 0,-2 0 0,3 1 0,1 0 0,-1-1 0,0 0 0,1 3 0,-1-2 0,2-1 0,-1 0 0,2-1 1,-1-1-1,1 0 0,2 0 0,-1-1 0,2-1 0,0 0 0,1-2 0,1-1 0,2-2 0,1 0 1,-2-1-1,2-1 0,-1 0 0,1 1 0,-1 2 0,-1 0 0,-2 1 0,2 1 0,0 0 0,1 0 0,-1-1 1,-1 0-1,1-1 0,-1 0 0,-1-1 0,-2 1 0,0-1 0,-2 0 0,2 0 0,1 1 0,-1 0 0,1 0 0,1 0 0,1-1 0,2-1 0,1 0 0,0 1 0,0 0 0,2-2 0,0 0 0,1 1 0,-2 0 0,1 1 0,0-1 0,-2-2 0,2-1 1,0 0-1,1-1 0,2-2 0,-1-2 0,3 0 0,1-3 0,3 2 0,-1 0 0,3 0 0,-2 1 0,1-1 0,1 3 0,0 0 0,0 0 1,-1 1-2,-1-1 1,-2 0 0,4-1 0,-2 1 0,0 0 0,1-1 0,2 2 0,0 0 1,1-1-2,4 1 2,-1-1-1,4-1 0,0 1-1,3 0 2,-1 0-2,-1-3 1,5 2 0,0-1 0,-2 1 0,1 0-1,2-3 1,1 1 0,2-3 0,3 0 0,-1-3 0,1 2 0,0-2 0,0 1 0,-2-1 0,-1-1 1,-1 3-2,-1-1 2,-1 0-1,3-1 0,0-1 0,2-1 0,0-1 0,1 0 0,1-3 1,0-1-1,0 0 0,-2 0 0,0 1 1,0-1 0,2 0-1,1 2 0,-3 0-1,-1 4 2,-3 0-2,-3 2 1,-3 0 0,-2 3 0,-6-1 0,-1 3 0,-3-2 1,-3 2-1,-2 0 0,-2 2 0,-6 2 1,-6 1-1,-3 2 0,-5 2 0,-11 4 0,13-4 0,-13 4 0,0 0 0,11-4 0,-11 4 0,0 0 0,12-4 0,-12 4 0,0 0 0,12-3 0,-12 3 0,0 0 0,0 0 0,0 0 0,9-2 0,-9 2 0,12-5 0,-3-3 0,8 0 0,5-3 0,5-2 0,6-1 0,3-2 0,1 1 0,2 0 0,-1 4 0,-6 2 0,-6 1 0,1 1 0,-5 3 0,-4 1 0,-3 1 0,-3 1-1,-3 0 1,0 0 0,1 0 0,-10 1-1,0 0 1,0 0 0,0 0-2,0 0-4,0 0-27,11-10-5,-11-3-2,2-3 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42.4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967 393 16,'0'0'20,"0"0"-2,0 0-1,0 0-3,0 0-3,0 0-1,0 0-1,0 0-2,0 0-1,0 0 0,0 0-1,-11-3-1,11 3-2,0 0 0,-12 5 0,12-5-1,-19 4 0,8 0-1,-2 2 1,-2 2-1,-3 4 0,-3 2 0,1 3 1,-2 2-1,0 3 1,1 4-1,1 1 1,1 0 0,4 1 0,3 1 0,0 1 0,4 1 0,1 1 0,0-1 1,4 2 0,2 0-1,2-3 1,3-1 0,6-2 0,5-4-1,7-1 1,3-6-1,5-3 1,1-5-1,4 1 0,-2-5 1,-2-1-1,-5-3 0,-5 1 0,-7-2 0,-3 1 0,-11 0-1,12-1 1,-12 1 0,0 0-1,0 0 0,0 0 1,0 0-1,0 0 0,0 0 0,0 0-1,0 0-1,0 0-5,0 0-33,-5-11 2,3-4-3,2-6 2</inkml:trace>
  <inkml:trace contextRef="#ctx0" brushRef="#br0" timeOffset="751">1387 405 8,'16'-8'29,"-16"8"1,0 0 2,13-11-18,-13 11-10,0 0 1,0 0 1,0 0 0,-9-2 0,9 2-1,-12 3-1,12-3 0,-14 3 0,14-3 0,-15 4-1,15-4-1,-16 6 2,7 0-2,-3-1-1,-1 4-1,-1 1 0,-3 2 0,1 2 0,1-1 0,-2 2 0,3-3 0,2 0 0,4-1-1,3-1 1,4-1-1,4 1 1,6-2 0,8 1-1,5 0 1,5 3 0,4 1 0,4 1 0,1 1 0,1 2 1,-3 1-1,-3 3 0,-4 3 0,-5 1 0,-6 2 0,-2 1 0,-7 2 1,-5-1-1,-4 0 1,-5-2 0,-4-1 1,-5-5 0,-4-3 1,-6-5-1,-2-4 1,-2-5 0,0-2 0,0-7-2,2-3-1,3-3-1,1-5-2,8 1-2,1-9-6,10 0-19,2-3-10,4-5 0,11-5 2</inkml:trace>
  <inkml:trace contextRef="#ctx0" brushRef="#br0" timeOffset="1422">1782 388 11,'0'0'32,"0"0"1,0 0-13,0 0-5,0 0-1,0 0-3,-3 10-3,3-10-3,-1 14-2,5-1-1,-1 5-1,0 6 0,3 7 0,0 5 1,1 7 0,1 1 0,0 6 0,0-2 0,-1 1 1,-1-5-2,0-6 1,-2-6-1,-1-8 0,1-7 0,-1-6 1,-3-11 0,0 0-1,-3-20 1,-3-4 0,-1-7-1,0-6 0,-5-8 0,0-5-1,2-2-1,-1 1 1,2 3 0,4 3-1,1 5 1,5 4-1,4 2 1,3 5 0,4 3 0,4 1-1,4 1 1,4 2 0,5 4 0,0 1 0,1 5 0,3 4 0,-3 2 0,-1 7 0,-5 6 0,-2 3 0,-4 6 0,-5 5 1,-5 3-1,-2 3 0,-5 1 1,-4 1-1,-3 0 1,-5 0 1,-6-4 0,-1 0 0,-6-1 0,-4-3 1,-4-5-1,-1 2-1,-1-4 1,-1 0-3,4-1-5,-1-1-35,-2-3 0,0 2 0,-3 1 0</inkml:trace>
  <inkml:trace contextRef="#ctx0" brushRef="#br0" timeOffset="2473">613 1415 14,'0'0'27,"0"0"-3,0 0-7,0 0-6,0 0-3,0 0-2,0 0-1,0 0 0,0 0 0,0 0 0,0 0 0,10 4 0,2-6 0,9 2 0,7-6 1,12 2-1,9-7 0,12 1-1,10-7 1,13-2-2,8-4 0,8-1 0,7-4-1,5 0 0,2-3 0,6 0-1,-2-4 1,0 2-1,-5-3 1,-6 3-1,-14-1 2,-6 5-1,-14 2 0,-14 6 0,-13 5 0,-13 5 0,-11 5-1,-8 2 0,-2 3-1,-12 1 0,0 0-1,0 0-1,0 0-2,0 0-7,-11-7-31,11 7 1,-18-16-1,4 4 1</inkml:trace>
  <inkml:trace contextRef="#ctx0" brushRef="#br0" timeOffset="3244">418 844 6,'-9'-4'28,"9"4"2,0 0-9,-9-4-7,9 4-2,-15-6 0,6 4-2,-7-8-2,-2 5-1,-7-4-1,0 3-1,-5-2-2,-1 1-1,-2 2 0,0 1-1,0 1 0,2 2 1,4 1-2,4-1 1,6 1-1,2 0-1,5 0 1,10 0 0,-9 0-2,9 0 2,0 0-1,11 1 1,2 0-1,3 0 1,6 0-1,5 2 1,5 1 0,1 0 0,4 4-1,0 0 1,0 3 0,1 1 0,-1 1-1,-2-1 1,-2 2 0,-2-2 0,-5 0 0,-3-1 0,-7-2 0,-1 1 0,-8-1 0,-1 0 1,-3 4-1,-2 1 0,0 2 0,-2 3 1,-1 4-1,-1 1 0,-2 3 0,-6 3 1,0-2-1,0 2 1,-2-2-1,0 1 1,1-3 1,-2-1-1,3-3 0,3-4 0,0 0 0,0-4-1,2-3 1,6-11 0,-9 14-1,9-14-1,-4 10-3,4-10-29,0 0-4,6-16-1,-2-9 0</inkml:trace>
  <inkml:trace contextRef="#ctx0" brushRef="#br0" timeOffset="34730">681 1322 5,'-17'-15'14,"17"15"-2,-13-3-2,13 3-3,-11-1-1,11 1-1,0 0 0,0 0-1,0 0 0,1-12-1,-1 12 0,3-15 1,-3 6 1,-3-6-1,0-1 0,-5-6 0,1-1-1,-4-7 1,-1-4-2,-2-5 1,-5-4-1,4-3-1,-3-2-1,4 0 0,-2 1 0,0 1 0,0 3 0,3 0 0,5 5-1,-3 1 1,3 2-1,1 0 0,1 1 1,6 1-2,0 3 0,6 6 1,-1 2-1,2 3 1,-2 6 0,1 3 1,-6 10 0,9-12 1,-9 12 0,0 0 0,0 0-1,0 0 1,2-12-1,-2 12-1,21-15 0,-3 4 0,7-6 0,12-3 1,5-5-1,9-2 1,9-3 0,4 0 0,5 0 0,8 0 1,5 5-1,0 3 0,3 5 0,1 4 1,0 2-1,-1 4 0,0 2 0,-2 0 1,-3 1-1,-4-1 0,-5 2 0,-7-1 1,-1 1-1,-9 1 0,-3 1 1,-7 0-1,-2 1 1,-6 0 0,-1 0 1,-5 1 0,-1 0 0,-5-1 1,1 1-1,-5 0 1,0 2 0,-7-2-1,2 3 0,-5-1 0,2 3 0,-3 0-1,-2 3 1,0 3-1,-3 3 1,4 6-1,-1 7 0,1 6 0,-2 7 0,-1 7-1,1 4 1,-1 4-1,3 1 1,0 1-1,3 0 1,1-4-1,4-4 1,0-4 0,2-5-1,-1-5 1,-2-4 0,-4-6 0,-1-3 1,-6-6 0,-1-1-1,-5-5 1,2 1 0,-2-3-1,1 0 1,1-9-1,0 16-1,0-16 1,1 10-1,-1-10 1,0 0 0,0 0 0,0 0-1,0 0-2,-10 3-6,0-6-28,10 3 0,-21-14-1,10-1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6:19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 0 6,'0'0'7,"-6"12"-1,6-12-1,-9 17-1,4-7 0,-3 4-1,0 3-1,-1 1 1,-2 5-1,-3 2 1,2 5-1,-3 3 1,2 2-2,0 4 1,3-1-1,1 1 0,3-1-1,2 2 1,3-4-1,3-2 1,0-1 0,4-4 0,0 1 0,0-3 1,-1 0 1,1-2 0,1-2 1,-1 1-1,1 0 1,-1-3 0,0 2 0,3-2 0,1-1-2,0-3 0,2 4 0,1-5 0,3 0 1,-1 1-1,7 2 1,0 0 0,6 0 0,3 0 0,7 2 0,1-1 0,11 0 0,4-3-1,8-1 1,7-3-1,8 0 0,3-5 0,8-1 1,6-3 0,10 0-1,5-7 0,6 2 0,7-2 0,8-1 0,4 3-1,5 0 1,0 2-1,-2 1 0,-7 1 0,-1 4 0,-10-1 1,-6 0-1,-13-2 1,-7 0 0,-14-1 0,-7 1 1,-16-3 0,-10 0-1,-13 1 0,-9-1 1,-11-1-1,-2 2 0,-11-2 1,0 0-1,0 0 1,0 0-1,0 0-1,0 0 1,0 0-2,-12 0 0,12 0-2,-15-2-3,15 2-6,-14-7-7,14 7-4,-11-5-3,11 5-4,0 0-3,0 0 2</inkml:trace>
  <inkml:trace contextRef="#ctx0" brushRef="#br0" timeOffset="1302">3444 1214 15,'0'0'26,"0"0"0,0 0-15,0 0-3,0 0-1,0 0 0,14 2 1,1 2 1,0-4-2,11 4 1,3-7-1,10 5-1,1-2-2,3 1-3,3 1-4,-5-1-16,-4-2-14,0 2-2,-15-5 1</inkml:trace>
  <inkml:trace contextRef="#ctx0" brushRef="#br0" timeOffset="1603">3983 1294 12,'14'7'30,"12"5"0,-3-9 0,5 0-21,7 1-6,1-1-1,0 1 1,-5 0 0,-4 1 0,-3-1 0,-2 2 1,-5-1-1,1 2 0,0 2-2,-2-1-13,2-4-20,5 1-2,-10-6 2</inkml:trace>
  <inkml:trace contextRef="#ctx0" brushRef="#br0" timeOffset="1863">4539 1358 27,'11'8'28,"10"10"0,-6-5-8,10 0-20,2 1 0,2-1 1,0-1 1,-4-6 2,4 3 3,-5-7 0,2 4 1,-7-6 0,2 4 0,-7-4-1,3 3-1,-3-2-3,-2 2-2,-1 1 0,-11-4-1,13 12-2,-13-12-9,-2 14-25,2-14-1,-15 7 1,6-11 0</inkml:trace>
  <inkml:trace contextRef="#ctx0" brushRef="#br0" timeOffset="4978">5542 1018 8,'0'0'17,"0"0"-4,0 0-1,0 0 0,0 0-1,0 0-2,0 0-1,-16 0-2,16 0-1,-21 13-1,7-1-1,-5 3 0,-1 7-1,-4 3 1,-2 5-1,-2 3 0,0 5 0,1-2 0,3 2 1,5 2 0,6-2 0,7-2 0,10-1-1,8-5 0,13-2 0,7-2 1,8-1-2,5-10 0,2-1 0,1-5 1,-4-3-1,-6-2 0,-7 0 0,-8-4 1,-6 0-1,-7 0 0,-10 0-2,0 0-4,0 0-10,-12 1-19,12-1-2,-18-7 1</inkml:trace>
  <inkml:trace contextRef="#ctx0" brushRef="#br0" timeOffset="6009">6153 973 1,'0'0'28,"10"-8"0,-10 8-8,-10-3-8,1 6-3,-9 2-1,-3 5-2,-6 0-2,0 5-1,-3 3 0,1 1 0,2-2-1,6 3-1,5-3 0,11 0 0,9-2 0,8-2 0,6-4-1,6 0 1,3 0 0,2-1 0,-1 0-1,-1 1 1,-5 1-1,-3 2 0,-6 5 0,-3 1 0,-5 4-1,-3 2 2,-3 3-1,-2 1 0,-2-1 2,-2-1 0,-6-4 2,1 1-1,-6-6 2,3 0-1,-6-9 1,1 2-1,-2-6 1,2-1-2,-1-3-1,1-2-4,5 0-5,-2-7-13,5 1-17,5-2-1,3-8 1</inkml:trace>
  <inkml:trace contextRef="#ctx0" brushRef="#br0" timeOffset="6580">6396 1059 11,'0'0'28,"0"0"0,-12-5 0,12 5-23,0 0-4,0 0 0,0 0-1,-2 11 0,3 1 1,1 4 0,0 5 1,0 4 0,2 7 0,0 1 1,0 4 0,-1 0 0,2-3 0,-2 1 0,1-2-1,-3-6 1,2-3 0,-3-7 0,2-4 0,-2-13 2,1 15-1,-1-15 0,-2-15 0,-1-1 0,1-4-1,-2-7 0,1-5-1,-1-6-2,0-6 2,2-4-2,3 0 0,3 0 0,4-1 0,5 4 0,4 2-2,4 6 1,7 4 1,3 7-1,3 5 0,2 6 0,1 6 0,-1 6 1,-2 4-1,-3 5 0,-4 5 1,-4 6-1,-8 6 1,-3 1-1,-7 4 1,-6 3 1,-4 2-1,-7-1 1,-1 1 0,-7-3 0,-4-1 1,-5-4-1,-2 0 1,-5-5 0,0-5-1,2 1-8,0-10-28,-1-11-1,7-7-2,0-14 1</inkml:trace>
  <inkml:trace contextRef="#ctx0" brushRef="#br0" timeOffset="7451">4898 1023 13,'0'0'27,"0"21"0,-2-8 2,5 8-27,4 9 0,-2 4 1,2 6 1,-3 1 1,1 3-1,-3-2-2,-1-1-4,-1-6-22,2 2-6,-4-12 0,7 4-1</inkml:trace>
  <inkml:trace contextRef="#ctx0" brushRef="#br0" timeOffset="7671">4926 1777 22,'-7'15'26,"6"4"-11,2-1-5,0 0-1,3 2 0,-1-5-2,2 3-1,-3-4-1,4 2 0,0-3-1,1-1-4,0 2-6,-3-4-9,-4-10-15,17 13 0,-17-13 0</inkml:trace>
  <inkml:trace contextRef="#ctx0" brushRef="#br0" timeOffset="7902">5158 1952 16,'0'0'23,"17"2"-12,-1 3-6,3-3 2,3 0 1,4-1-1,6 2 1,6-4-2,5 0-1,1-3-2,4-3-6,0-4-24,10 5 0,-11-13-1</inkml:trace>
  <inkml:trace contextRef="#ctx0" brushRef="#br0" timeOffset="8132">6109 1785 1,'10'9'25,"10"5"1,-7-11 1,4 1-20,5 2-1,2-6 1,1 1-1,-3-4 1,2 0-1,0-5-3,0-3-7,1-8-24,7 5-2,-7-6-1</inkml:trace>
  <inkml:trace contextRef="#ctx0" brushRef="#br0" timeOffset="8352">6786 1647 12,'18'10'20,"-5"-7"-9,1-1-8,2-3-1,-4-1 0,4-3-1,0-4 0,0 0-1,2-1-1,0-3-3,2 0-2,2 1-1,-3-2 0,2 4-2,-6-3-5</inkml:trace>
  <inkml:trace contextRef="#ctx0" brushRef="#br0" timeOffset="8553">7116 1520 30,'0'0'27,"0"0"-1,0 0-4,0 0-4,0 0-5,0 0-3,0 0-3,-4-11-2,3-4-1,-1-3-3,0-9-4,2-2-12,1-9-20,-4-8-1,3 0 1,-1-6-1</inkml:trace>
  <inkml:trace contextRef="#ctx0" brushRef="#br0" timeOffset="8783">7064 926 15,'-15'0'30,"15"0"1,-10-8 0,6-4-18,4 3-9,0-4-1,1 1 0,-2-3 0,1 0 0,-1-2-1,0-4 0,-1-1-3,1-2-2,3 4-5,-2-4-4,2 6-4,-4-1-2,3 5 1,-5 4 0,4 10 3,-12-8 2,2 7 4,-2 2 4,1 0 5,-1 2 5,2-1 2,10-2 2,-17 5 1,17-5 0,-10 2 1,10-2 0,0 0-1,0 0-2,-11 2-3,11-2-2,-11 0 0,11 0-1,-20 0-1,5 0 0,-4-2 0,-4 0-1,-7 0-2,-7-1-6,-3-3-22,-1 6-2,-12-6 0</inkml:trace>
  <inkml:trace contextRef="#ctx0" brushRef="#br0" timeOffset="9254">5895 738 20,'-13'14'31,"-8"-6"-1,8 4 1,1-5-21,-4-1-8,-2 4-1,-2-4 0,-7 4 0,-3-6 1,1-1-1,-3 0 1,0-1-2,1 1-2,-5-4-3,3 2-8,-2-2-5,2 1-5,-1-3 1,2 1-4</inkml:trace>
  <inkml:trace contextRef="#ctx0" brushRef="#br0" timeOffset="9494">5067 819 18,'-15'7'25,"-3"-2"-3,-1 0-1,4 1-7,-4-2-2,5 2-4,-4-3-1,8 1-3,-6-1 0,3-1-2,0 0-1,-1 1 0,0-1-2,-1-2-6,-2 1-25,5 0-1,-7-9 0,9-2 0</inkml:trace>
  <inkml:trace contextRef="#ctx0" brushRef="#br0" timeOffset="19338">4903 1499 22,'0'0'21,"0"0"-1,-5-11-2,5 11-1,-9-13-3,5 2-4,-7-5-1,3 0-3,-5-5 0,1-1-2,-3-3-1,1 0 1,-1-1-2,1 4 0,1 1 0,2 3-1,1 2 0,2 5 0,2 1 1,6 10-1,-7-11 0,7 11-1,0 0 0,0 0-1,0 0 0,0 0-1,0 0-1,3 9-3,8 3-2,-2-5-4,9 6-3,-5-2-2,8 4 0,-6-4-1,4 4 2,-4-5 3,-2 3 3,-2-1 3,-2 4 3,1-3-2</inkml:trace>
  <inkml:trace contextRef="#ctx0" brushRef="#br0" timeOffset="19829">4968 1484 25,'0'0'13,"0"0"1,-11 1-1,11-1-2,0 0-1,-11 2-3,11-2-3,0 0-2,-9 9 0,9-9-1,-15 13-1,15-13 2,-21 15 1,8-5 0,-3 3 0,-4 0 1,-2 3 1,-4 2-1,0 1 1,-4 2-1,1 3-2,-1-3 1,0 2-1,1-3 0,6-3-1,1-2 0,4-4 0,5-4 0,4-1 0,9-6 0,-10 5-1,10-5 1,0 0-3,0 0-2,0 0-5,3-16-19,-3 16-6,8-11 0,-8 11 0</inkml:trace>
  <inkml:trace contextRef="#ctx0" brushRef="#br0" timeOffset="20440">4887 1482 20,'-4'-13'16,"-3"-5"0,-1-4-1,1 0-2,-1-5-1,3 1-4,-3-2-2,5 4-2,-1-3 0,3 4-2,0 4 0,1 1 0,-1 4 0,1 2 0,-2 3 1,2 9 0,-4-9-1,4 9-1,0 0 0,0 0-2,0 0-4,0 0-5,0 0-22,13-5-1,-2-4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8T18:04:54.36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18234 12470 774,'-32'-24'4128,"18"15"-387,-10-14 0,0 9-3354,-1-1-645,0 1-129,-8-3-258,0 2 258,-5 2 258,-4-1 258,-3 0 258,-5 0 258,0 3 258,-4-1 0,2 6 0,-5-4-129,7 10 129,-8-5-258,6 5-129,-6 3 0,5 6 0,-6 1-129,2 4 0,-3 3-258,1 0 129,1 4-129,-2 2 0,3 2 0,2 1-129,4-1 129,4 7-129,1-2 129,2 8-129,0 2 129,4 4-129,1 3 129,-1 4 129,-3 7-129,0 5 129,-2 0 0,-1 9 129,-3-7 0,1 8 0,-3 3 0,3 5-129,2 2 0,2 4-129,4 0 0,7 0 0,4 4-129,7 0 0,4-4 129,5 0 0,3-2 129,4-3-129,1 0 129,2 1 0,1-6 129,2-1-129,-2 2 0,2 0 0,3-5 0,4 1-129,5 1-129,5-4 129,6 3-129,4-1 0,5-1 0,2-5 0,2 0-129,4-2 258,0-2-258,0-3 129,1-3 0,0-1 129,3 1-129,2-3 0,5-1 0,3-3 129,2 3 0,6-5-129,1-1-129,3 2 258,3-7-129,2 2 129,0 2-129,2 0 0,1-9 0,2 6 129,0-6-129,4 1-129,1-2 129,4-4-129,2 1 129,3-5-258,1 4 129,0-2 0,2 3 129,-2-7 0,2 5-129,-3-2 0,-1-5 0,-2 5 0,0 0 258,4-2-258,3-8 0,1 9 129,3 0 0,0-6 0,1 2 0,2-3 129,0-1-258,-3 2 258,-3 6-129,-1-10 129,-2 5 0,0 0 0,0 3 0,1-2-129,0-2 129,0-10-129,1 1 0,0 6 129,0-10-258,0-1 258,-1 0-129,0-2 258,-2 2-129,4 4 129,2 0-258,-1-5 258,5 5-129,2 2 0,1-3 0,2-2 0,5-2 0,-4-4-129,1 1 129,0 4 0,1-6 0,0-1-258,-2-1 129,0 1-129,-3-1 129,0-6 0,1-5 258,-3-7-387,-4-1 0,-4-5 129,-1 1 129,-3-4 0,2-7 0,-5 3-129,-4 2-129,2-7 129,-3 1 129,1-2 129,-4-2-129,1-7 0,-6 11 129,1-5-129,2-2 0,-3-4 0,-2 5-129,-1-4 129,5 1-258,-6 2 129,0-11 0,-8 3 129,-1-4 0,-3 4 129,-4-7-129,-5 2-129,-4-8 258,-1 1-258,-6 0 129,2-1-129,-7-4 0,1-2-129,-5 0 0,0-1 129,0 0 0,1 2-129,-1-2 0,-4 3 0,-5 6 129,1 0 0,1-2 129,-5 4-258,-6 1 129,-2-1 0,-7 3 0,3-2 0,-4-3-129,-1 2 258,-8 1-129,0-3-129,-4 0 129,-4 2 0,1-6 129,-7 2-129,1 1 129,-4-1-129,-3 3 258,-3-1-129,-3-1 0,-5 1-129,-2 4 129,-4-1 0,-4-2-129,-7 2 129,-2-10-129,-8-2-129,-6 5 0,-1-6-129,-5 5 258,-7-3-258,-9 2 258,0-3-129,-5 6-258,3 6 387,-3-5-129,-5 2 129,-1 1 0,2-2-129,0 3 0,-1 1-129,-5 8 258,-1 0 0,-3 5-129,0 2-129,-4 9 129,-1 2 0,-4 5 0,-3 4 0,3-2-129,-4 4 129,0 1 0,-2 3 129,1-1-258,-1-1 129,-2 2 129,0-4-129,0 4 129,-1 1-129,-1 0 0,4 2 129,-6 2-129,-1 1 0,0 3 129,-5 6-129,-1 0 129,-2 2-129,-3 3 0,-1 2 0,-1 5 129,2 0-129,-3 3 0,3 1 0,-2 3 0,2-1-129,4 9-387,-5-8-2580,9 0-1548,4-3-645,6-10-129,9-4-258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3.8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9 121 4,'0'0'25,"0"0"1,-9-11-12,9 11-3,0 0-2,0-9-2,0 9-2,0 0 0,0 0 0,0 0-2,0 0-1,0 0 0,0 0-1,0 0 0,12 2-1,1 2 1,3-1-1,6 3 1,6 0 0,3 0 1,7-1-1,3 1 1,0-3 0,3 0 1,3-2 0,3 1 0,0-5 0,3 3 0,3-3 1,3 1-1,2-2-1,4 2 0,-1-2 1,3 1-1,1-3-1,3 1 1,-2-1-1,5 1 0,-1-1 0,2 1-1,0 0 1,1-1-1,-3 2 2,0 0-2,2 1 1,-5 1-1,0-1 0,0 0 1,-2 0 0,2 0-1,-1-1 1,0 1 0,-6-1 0,4 0-1,0 0 1,-3-1 0,2 0-1,-4-1 1,2 1-1,-2 1 0,1 1 0,-5-1 0,-4 3 0,-1 0 0,-1 1 0,-2 0 1,-3 1-1,-1 0 0,-1 0 0,-1 1 0,1-2 0,-4 1 0,-2-1 0,-4 1 1,-4-1-1,-1 0 0,-6-1 0,-3 1 1,-4 0-1,-2 0 0,-3 0 0,-1 1 0,-11-1 1,14 0-1,-14 0 0,14-1-1,-14 1-2,10-1-10,-10 1-24,0 0 0,0 0-2,-14-11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4.9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52-1 4,'-13'2'28,"13"-2"0,-12-4 1,12 4-20,-10-2-6,10 2-1,0 0-2,-6 13-2,6-13 1,-6 16 0,6-16 0,-5 21 1,5-10 1,0 1-1,4-3 1,-1 3 0,4-1 0,6 0 2,5 0-1,6-4 2,6 1-1,7-2 1,7 1 0,4-5 0,7 2-1,1-1-1,5 0 0,0-1 0,2 2 0,0-2 0,4 1 0,2-1 0,4-1 0,2-2 1,2 1-1,-2-3 1,7 2-1,-2-1-1,-1 1 0,-1-2 0,-3 3 1,-5 0-1,-2 1 1,-2 1 0,-5-1 0,-3 0 1,-3 0-1,-3 1 0,0 0-1,-2 0 0,1 1 0,-1 2-1,1-1 1,-1 0-1,-2 1 0,1-1 1,-3-1-1,1 0 1,-1-1-1,-2 0 1,-2-2-1,-1 0 1,2-2-1,0 1 1,2 1 0,-3-1-1,1 1 0,1-1 1,2 2-1,-2 0 0,0-1 0,-5 0 0,1 1 0,-1 1 0,0-2 0,-2 0 1,-3-2-1,0 1 0,2-1 0,-1 1 0,1-1 0,-3 0 0,-2 0 0,-2 0 1,-5-1-2,-5 2 2,-4 0-2,-4 1 0,-11 0-2,0 0-11,-9 13-23,-20-7-1,-10-1-1,-20-7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6.0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21,'0'0'24,"0"0"-9,0 0-6,0 0-1,0 0 0,0 0-1,0 0 0,11 4 0,-11-4-2,0 0-1,0 0-1,0 0 0,15 12-1,-3-5 0,4-2 1,9 4-1,5-3 1,9 1 1,5-3-1,9 2 1,1-3 0,6 0 0,1-2-1,3 1-1,-2-2 1,3 2 0,-2-2-1,2 1 0,0-2 1,3 0-1,-2 0 0,1 0 0,3-1-1,-2 1 0,-1 0 0,-3 1 0,-1-1-1,0 2 1,-3 0-1,1 0 1,-5 0 0,1 1 0,-4-2 0,1 2 0,-2-1 0,-2 2 0,1-2 0,-1 2-1,-2-1 0,2 0 1,0 0-1,-2 1 0,-1 0 0,0-1 1,0 2-1,-4-1 0,1 0 0,-4 1 0,-4-1 1,7 0-1,-3 1 0,-2-2 1,1-1-1,0 0 1,1-1-1,2 0 0,2 0 1,-2 1-1,0-2 1,2 1-1,-3-1 1,0 0 0,-3-1-1,-1 0 1,-5-2 0,-2 1 0,-2-1 1,-3 1-2,-4-1 1,-2 2 0,-2-1-1,-4 1 1,-3 0-1,-10 2 1,13-2-1,-13 2 0,0 0 1,0 0-1,0 0 1,0 0-1,0 0 1,0 0-1,0 0 1,0 0-1,0 0 1,0 0-1,0 0 0,0 0 1,0 0-1,0 0 0,0 0-1,0 0-2,0 0-7,0 0-32,-12 5 1,-7-10-1,-11-9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02:50.9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 10,'0'0'7,"0"0"0,0 0 0,0 0-4,0 0 0,0 0-3,0 0 0,0 0 0,0 0 1,0 0 1,0 0 0,0 0 1,0 0 0,43 7 1,-43-7 0,0 0 1,0 0-1,0 0 0,58-5 0,-58 5-1,46 1 1,-46-1 1,60 3-2,-60-3 1,74 4 0,-74-4 1,84 0-1,-41-4 1,12 0-1,-1-2-1,9 2 0,-2-1-1,7 3 0,-2 2-1,2 4 0,5-1 0,-4 4 1,-2-3 1,-6 1 1,8-3-2,-1-1 1,3-4 0,1 1-1,2 0 0,0 2-1,2 0 0,2 4-1,-3 1 0,-1 0 0,1-1 0,0 0 0,-4-1 0,2-2 0,1 0 0,-2 1 0,0-1 0,-3 1 1,2 2-1,-1 0 0,-1-2 0,-1 2 0,-3-1 0,3-3 0,-2 0 0,0-1 1,-6-3 0,0 1 1,-7-4 0,-1 2 0,-7-2-1,-4 3 1,-7-1 0,-6 2-1,-5 0 0,-3 2-1,-4 1 1,-5 0-1,-11 0 0,9 3 1,-9-3 1,0 0 0,0 0-1,0 0 0,0 0 0,0 0 0,0 0 0,0 0 0,0 0-1,0 0 0,0 0 0,0 0 0,0 0 0,0 0 0,0 0 0,0 0 0,0 0 0,0 0 0,0 0-1,0 0 1,0 0-1,0 0 0,0 0-1,0 0 0,0 0-1,0 0 1,17 0 0,-17 0 0,19 2 0,-3-2 1,1 3 0,1-2 0,-1 2 1,-1-2 0,-2 1 0,3-1 1,0-1-1,-1 0 0,7 0 0,1 0 0,4 0 0,-3 0-1,3 0 0,-6-1-3,2 6-9,-5-5-9,-5-3 0,-7-11-2,-8-12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16:16:21.1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313 446 1,'0'0'3,"0"0"2,0 0 0,0 0-1,-5-10 0,5 10 0,0 0 0,16-10 0,-3 5 0,4 2 0,6-2 0,5 1 0,6 4-1,7-3 0,4 3 0,6-2 0,5 0-2,5 2 1,2-1 0,5 1-1,4-1 1,7 0 0,4-1 0,5 1 1,1-2-1,6 1 0,1-1 2,2 2-2,4-1 0,-1 1-1,2 1 1,0 1-1,0 0 0,3 2-1,-2-1 1,2 0-1,0 0 1,1 1-1,-2-2 1,2 2 0,2 0-1,-1-1 1,-1 0 0,-2 1-1,-1-1 1,-3 1-1,0-2 1,-5 2-1,-3-3 0,-4 4 1,-2-4-1,-3 4 0,-6-4 1,-4 2-1,-8 4 0,-8-5 0,-11 6 0,-7-7 0,-11 7 0,-8-7-1,-9 6 1,-12-6 0,0 0 0,-21 1 1,-3 0-1,-7-2 0,-8 2 1,-9-1-1,-7 1 0,-8-1 0,-5 2 0,-5 3 0,-7-2 0,-7 4 0,-4-4 0,-6 4 0,-6-3 0,-4 5 0,-7-7 0,-3 0-1,-6 0 1,-5-1 0,-7 0 0,-3 0 0,-3-1 0,-4 0 0,-3-2 0,-3-5 0,2 1 0,3-1 0,1 0 0,0-2 0,4-3 1,5 1-1,7 1 1,6 5-1,1-5 0,7 3 1,9-3-1,7 1 0,10 3 1,12-2-1,10 0 0,11 0 1,11-1 0,11 0 0,8-1 0,10 1 0,4 1 0,12 8-1,-7-18 0,7 18 0,22-15-1,1 7 1,8 0-1,9-2 0,11 0 0,7-1 0,8-1 1,10 0 0,8-1 0,7 1 0,9 2 0,8 0 0,10 1 0,6 0 0,9 2 0,5 2 0,5-1 0,3 1 0,5-1 0,0 0 0,3 1 0,-3 1 0,0 1 0,-2-2 0,-3 2 0,0 0 0,-7 1 0,-2 2 1,-8 0-1,-1 3 0,-3 1 0,-5 0 0,-7 2 0,-7 0 0,-8 4 0,-8-3 0,-9 1 0,-12-1 0,-13 1 0,-9-1 0,-14 0 0,-6-2 0,-10-2-1,-4 0 1,-13-3 0,0 0 0,-15-2 0,-8-2 0,-10 0-1,-9-3 1,-13 2-1,-16-1-1,-12 1 1,-11 0-1,-12 0 0,-11-1 1,-10-1-1,-11 0 1,-10 0 1,-4 0-1,-8 0 0,-5-2 1,-2 2-1,-4 1 0,0-1 0,-3 1 0,0-1 0,-2 0 0,1 0 0,5 1 1,3 0 0,5-1-1,7 2 1,8 1 0,8 0 0,11 2 0,11 0 0,12 2 0,12-1 0,15 1 0,15 0 0,17 0 0,14 0 0,17-1-1,15 1-1,22-4 0,18 3-2,13-1-3,19 2-4,12 1-1,14 0-1,8 1 0,7-3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23:03:08.2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3953 1560 7,'0'0'6,"-10"7"0,10-7-1,0 0-2,0 0 2,0 0 0,0 0 2,0 0-1,0 0 1,0 0-1,0 0-1,0 0 0,12 2-3,-12-2 0,11-13 0,-2-1-1,6-5 2,0-6-1,2-3 2,-2-7 1,0 0 1,-6-7 0,1 0 0,-8-5 1,3 2-1,-5-6 1,3-1-3,0-5-1,3-1-1,3-2-3,3 3 1,1 4-2,1 4 1,2 6 0,-4 7 0,2 6 0,-5 8 2,-6 2 0,-1 5 1,-2 0 0,-2-1-1,-4 1 1,2-3-1,-2-2 0,0 1 0,3 1-1,-1-2-1,-2 1 1,-1 0 0,-4 1 1,0 2-1,-5 2 0,-4-3 0,-6 1 0,-4 1 0,-4-2 0,-6-1 0,-3-2 0,-4-1 0,-2 0 0,-1 1-1,-5 2 1,2 2 0,-5 3-1,-3 6 1,-5 5 0,-7 3 0,-7 2 0,-3 2 0,-5 2 1,-6-2-1,-8-1 1,-3-2-1,-1 0 1,1 0-1,0 0 0,-2 2 0,1-1-1,0 0 1,5-1 0,2 1 0,4-2 0,0-2 0,-1-2 1,-1-1-1,0-1 0,2-1 0,3 3 1,2 0-1,1 1 0,3 2 0,7 1 0,5 1 0,4 0 1,4 0-1,7 0 0,2-1 0,4 0 0,5-1 0,1-1 0,6 0 1,5 0-1,5 2 0,4-1 1,4 2-1,6 1 0,0 1 1,6 0-1,-6 2 0,1-1 0,4 3 1,-3-2-1,4 1 1,-2 1-1,3 0 0,1 1 0,9-9 0,-1 20-1,-2-8 1,3 1-1,-2 4 1,2 3 0,-4 0 0,0 6-1,-2 3 1,-2 6 0,-3 6 0,-3 6 0,-2 7 0,-3 6 0,-1 6 0,1 3 0,1 1 0,3 0 0,1-3 0,3-3 1,3-7-1,1-6 0,2-6 0,2-8 0,0-5 0,2-7-1,0-4 1,2-6 0,-1-4 0,5-1-1,-5-10 1,11 13-1,-2-7 1,5-1-1,7-1 1,3-2 1,16-1-2,9-1 1,16-1-1,17 0-8,12 2-11,20 11-2,4-7-1,11 2 1</inkml:trace>
  <inkml:trace contextRef="#ctx0" brushRef="#br0" timeOffset="1953">5877-1 29,'-9'5'14,"-2"-5"0,11 0-1,-11 1-4,11-1-6,0 0-2,0 0-1,0 0-1,0 0 1,12 5 3,1-4 0,2 1 0,4-1 2,6 2 1,0-2-1,6 2 1,2-2-2,6 3 0,-2-2-1,5 2 0,1-1-2,3 2 0,1-1 0,5 3 1,4-2 0,8 1 1,2-2 0,4 3 0,10-3 0,10 2 0,6-1 0,9 2-1,1-2 0,8 1-1,5 0 1,9 0-1,3-4 0,6 0 0,2-2 0,5 4 0,3-1 0,0 4-1,-1 1 0,-7 2 0,-6 3 1,-10 1-2,-7 2 1,-9-3 0,-11-2 0,-9-3-1,-8 1-3,-12-7-7,-5 2-13,-12-10 1,-10-6-2,-14-13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2:57.567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0 185 1,'11'-3'3,"0"0"1,-2 0 1,1-2 0,4 2 2,-3 0-1,-11 3 2,17-7-1,-17 7 0,15-3-1,-15 3-1,17-4-1,-17 4-1,16-3 0,-6 1-1,-10 2 0,14-2 0,-14 2 0,9-3-1,-9 3 2,0 0-2,0 0 0,0 0 0,0 0 0,0 0-1,-10-5 0,10 5 0,0 0 0,0 0 1,0 0-1,0 0 1,0 0 1,0 0 0,12 0-1,-1 0 2,2 2-1,4-1 0,0 1 1,2 1-1,6-1 0,1-2 0,1 1 0,1-2 1,1 1-1,1-2 0,4-1 0,-3 1-1,1 1 1,0-2-1,3 0 0,1 0 0,2-1 0,0 0 0,1-2 0,2-1 0,3 2 0,-1-2 0,1 2-1,-2-3 1,2 3 0,3-1-1,-2 1 1,-1-1-1,0 0 0,1 0 0,1 0 1,-2 0-1,-3 1 1,-1-1-1,0 2 0,0-1 1,2 2-1,-3 0 0,0 2 0,0-2 0,2 2 0,-3 0 0,2 0 0,-3 0 0,-2-1 0,-2 1 1,-1-2-1,-1 2 0,-4 0 0,2 0 0,-1 0 0,-2 0 0,-1 1 0,-1 0 0,1 0 0,-2-1 0,1 1 0,-3 0 0,1 0 1,1 0-1,2 1 0,-1-1 0,2 1 0,1 0 0,3 1 1,0 1-1,0-1 0,2 1 0,-1 0 0,-1 2 0,1-2 0,-2 0 0,0 1 0,3-1 1,0 0-1,1 2 0,2-3 0,2 0 0,1 0 0,3 0 1,2 0-1,-2-1 0,1-1 0,1 0 0,-1 0 0,2-1 0,-1-1 1,-2 2-1,2-1 0,-2 1 0,2-1 0,-2 0 0,1 1 0,-1 0 0,0-1 1,1 1-1,-2 0 0,3-1 0,-1 0 0,1 0 0,2 0 0,-3-2 1,2 2-1,-3 0 0,3 1 0,-2 1 0,1 0 1,0 1-1,-2-1 0,4 0 0,-2 0 0,4 0 1,-2-1-1,4-1 0,-2 1 0,2-1 0,1 0 0,-1 2 1,1-1-1,-1 1 0,1 0 0,-3-1 1,1 2-1,1-1 1,0 1-1,-1-2 0,1 3 1,-1-2-1,0 0 0,0 1 1,0 0-1,1-1 0,-3 2 0,2-3 0,-1 1 0,2 0 0,0 0 1,1 0-1,0 0 0,2-1 0,-2 2 0,1 0 0,-1 2 0,-1-4 0,2 2 0,1 0 1,-1-1-1,-2 0 0,4 0 1,-3 1-1,7-2 0,-6 1 0,3 0 0,-3-1 0,1 1 0,-1-1 0,-3 0 0,5 1 0,-6-2 1,4 2-1,-2-1 0,0 1 1,0 0-1,4 0 1,-1 3-1,-1-1 0,2 1 0,1 0 0,1 1 0,2-1 0,0 2 1,-4-2-1,4 0 0,-1-1 1,1-1-1,-2-2 1,2 1-1,-1-2 0,-3 0 0,1-1 0,7 2 0,-1-1 0,-3 1 0,-2 0 0,-3 0 0,2 1 1,-2 0-1,-2 0 0,-50-1 0,70 1 0,-70-1-1,70 0 1,-70 0 0,55 0 0,-55 0-1,48 0 1,-48 0 0,45-2 0,-45 2 0,0 0 0,55-3 0,-55 3 0,0 0 0,54-4 0,-54 4 0,0 0 1,0 0-1,0 0 0,0 0 0,0 0 0,0 0 0,0 0 0,0 0-1,0 0 1,0 0-2,0 0-2,0 0-6,0 0-12,0 0-1,0 0-2,0 0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00.250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105 105 10,'0'0'7,"-2"10"0,2-10-1,0 0-4,0 0 1,0 0 0,0 0 0,0 0 0,0 0 1,0 0-1,-11-5 0,11 5 0,-11-3-3,1 1 0,0 2 1,-2 0 0,0 0 2,0 0 0,2 0 1,10 0-1,-15 2 0,15-2 0,0 0-1,0 0-1,0 0 0,0 0-2,0 0 1,12 4 1,-3-2-1,2 0 1,3 1 2,0-1-3,2 1 1,1 0 1,2 0-1,2 1 1,3-1-1,1-1 1,1 2 0,4 0 0,3-2-1,4 0 0,2 0 0,1 1-1,3 0 1,3 0-1,3-1 1,0 0-1,3-1 1,0-1 0,1 0 0,0-1 0,-1-1 0,1 0 0,0 0 0,1 0 0,1 1-1,-1 0 2,-1 1-1,0-1 0,0 1 0,-6 0 0,3 0 0,-4-1 0,2 0 0,-4 0 0,3 1 0,-1-1 0,2 1-1,0 0 1,1 1-1,1 0 1,0 0-1,1 0 1,-2 0 0,2-1 1,0 0-1,-1-2 1,2 1-1,-3-2 1,0 1 0,2-2-1,2 2 0,-1 0-1,3 1 1,-2 0-1,2 1 0,0-1 1,0 0 0,0 0-1,-2-4 1,-1 3-1,-1-2 1,0-4 0,-2 4 0,1-2-1,0 1 1,0 4-1,1 0 0,-2 1 0,3 0 0,-2 4 0,0-3 1,0-1-1,0 0 0,-1-5 0,0 3 1,-2-2-1,2 2 0,0-3 0,0 2 1,2 2-1,-2-2 0,1 1 0,-2 0 0,3-2 0,0 2 1,-1-1-1,1-1 0,-1-1 0,-1 1 1,2-1-1,1-1 0,-1 2 0,1-1 0,0 2 1,0-2-1,3 3 0,0 0 0,-1 1 0,2-1 0,0 1 0,2-1 0,1-1 0,1 1 0,1-1 0,-1 1 0,2 0 0,-1 0 0,0 0 0,0 2 0,-1 2 0,2-1 0,-2 1 0,2 0 1,1 0-1,0 1 0,-2-2 0,0 2 1,-1-2-1,-2 0 1,0 0 0,-2 0 0,-2 0-1,1 1 1,1 0-1,1 0 1,-1 0-1,1 2 0,-2-1 1,2 0-1,0 0 1,-1 2-1,-1-2 1,0 0-1,3 0 1,1-1-1,4 0 1,-2-1-1,2-1 0,3 0 0,-1-1 0,2-1 0,0 1 1,2 1-1,0-1 1,4 0-1,3 0 0,1 0 2,-2-1-2,-1 0 0,5 0 0,-4 1 0,-5-2 0,3 3 1,-9 0-1,2 3 0,-7-2 0,-4 1 1,-14-1-2,0 0 1,-41-1 0,53 3 0,-53-3 0,0 0 0,0 0 0,0 0 0,0 0 0,0 0 0,0 0 0,0 0 0,0 0-1,0 0-2,0 0-2,0 0-9,0 0-9,0 0-1,-50-6-1,-6-8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02.474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0 240 11,'0'0'8,"0"0"0,0 0 0,0 0-4,0 0 1,0 0 0,0 0 0,0 0-1,0 0-1,0 0 1,0 0-2,0 0 0,0 0-1,9 7 1,-9-7 0,13 8 2,-13-8 0,21 10 1,-3-5-1,1 2 0,1-2 0,7 3-1,3-1 0,3 1-2,2 0 1,4-2 0,3 0-1,2-1 1,6-1 0,-2 0-1,4-3 1,2 0 0,-1-3 1,4 0-2,1-2 1,1 1 0,-1-2-1,3 2 1,-1-1-1,0 1 0,2 0 0,0 1 0,-1 1-1,-1 1 1,-2-1 0,2 1 0,-1 0-1,0 0 1,-1-1-1,1 2 0,-1-3 1,2-1-1,1-1 1,-3 2-1,-2-1 1,0-1 0,-4 1-1,-1-1 1,-1 2 0,0 1-1,-2 1 0,2 0 1,0-1-1,2 2 0,0-1 1,1 0-1,-1 0 1,1 0 0,-1 0 0,-2-2 0,0 0 0,2 0 0,-1 0-1,1 0 1,0-2-1,1 1 1,2 0-1,1 0 1,1-2-1,-1 2 1,1 0-1,-3 0 0,2 0 1,0 1-1,0 0 1,-1 0-1,0 1 1,1-1-1,3 1 1,0 0-1,-1 1 1,-1-1-1,-1 1 0,0-1 1,-2 1-1,1-1 1,-2 0-1,0 1 0,1-2 0,2 0 1,2-1-1,2 1 1,-1 0-1,0 0 0,-1 0 0,1-1 1,-3 1-1,0-1 0,-2 1 1,-1-2-1,3 2 0,-4 0 0,5 1 2,-2 0-2,1 0 0,-1 0 1,-1 1-1,4 0 1,-3 0-1,2 1 1,-1-1-1,-1 1 1,1-1-1,2 0 1,2-1-1,0 0 1,-2-1-1,2 0 0,-1 0 1,1-1 0,-2 0-1,-2 0 1,-1 0-1,-1 1 1,0 1-1,1-1 0,-2 0 0,-3 1 0,1-1 0,0 1 0,-4 0 0,0-1-1,1 0 2,-3 0-1,1 1 0,2 0 0,-1 0 1,3 1-1,-1 1 0,2-1 0,-1 1 0,-2 1-1,-3-1 1,2 1 0,-2-1 0,-3 1-1,4 0 2,-3-1-1,3 0 1,-1 0-1,5-1 1,-4 1 0,0-1-1,1-1 1,-4 1-1,5 0-1,-5 0 1,-1 0 0,-1 0 0,4 1 0,1-1 1,-46 0-1,83 2 1,-83-2-1,77 2 1,-36-1-1,-41-1 1,63 2-1,-63-2-1,63 2 1,-63-2 0,52 3 0,-52-3 0,44 2 0,-44-2 0,0 0 0,53 1 0,-53-1 0,0 0 0,0 0 0,0 0 0,45-1 1,-45 1-1,0 0 0,0 0 0,0 0 1,0 0-1,0 0 0,0 0 0,0 0 1,0 0-1,0 0 0,0 0-1,0 0 1,0 0 0,0 0 0,0 0 0,0 0 0,0 0 0,0 0 0,0 0 1,0 0-1,46-5 0,-46 5 0,0 0 0,0 0 0,0 0 0,0 0 0,0 0 0,0 0 0,0 0 1,0 0-1,0 0 0,0 0 0,0 0 0,0 0 0,0 0 0,0 0 0,0 0 0,0 0 0,0 0 0,0 0 0,0 0 0,0 0 0,0 0 0,0 0 0,0 0 0,0 0 0,0 0 0,0 0-1,0 0 1,0 0 0,0 0 0,0 0 0,0 0 0,0 0 0,0 0 0,0 0 1,0 0-1,0 0 0,0 0 0,0 0 0,0 0 0,0 0 0,0 0 0,0 0 0,0 0 1,0 0-1,0 0 0,0 0 0,0 0 0,0 0 0,0 0 0,0 0 1,0 0-1,0 0 0,0 0 0,0 0 0,0 0 0,0 0 1,0 0-1,0 0 0,0 0 0,0 0 0,0 0 0,0 0 0,0 0 0,0 0 1,0 0-1,0 0 0,0 0 0,0 0 0,0 0 0,0 0 0,0 0 0,0 0 1,0 0-1,0 0 0,0 0 0,0 0 0,0 0 0,0 0 0,0 0 0,0 0 0,0 0 0,0 0 0,0 0 0,0 0 0,0 0 1,0 0-1,0 0 0,0 0 0,0 0 0,0 0 0,0 0 0,0 0 0,0 0 0,0 0 0,0 0 0,0 0 0,0 0 0,0 0 0,0 0 0,0 0 0,0 0 0,0 0 0,0 0 0,0 0 0,0 0-1,0 0 1,0 0 0,0 0-1,0 0 0,0 0 0,0 0 0,-41-25 0,41 25 0,0 0 0,-52-25 0,52 25-1,-60-18 0,60 18 0,-83-16-2,35 8-1,-9 5-4,-8-5-2,-1 6-2,-4-5-1,-3 5-4,-3-5-1,0 3-1,-7-7 3,1 6 2,-1-4 4,-1 4 2,-6-1 3,6 2 2,-2-2 0,2 3 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05.698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1874 82 19,'0'0'9,"0"0"1,0 0-1,-1-11-1,1 11-3,-20-4-2,8 3-2,-3 0 0,-4-2 1,-1 2 0,-5-1 2,-1 0 0,-3-3 1,3 2 0,-8-2 0,1 2-2,-2-1 0,-3 2-2,-4 0 0,-1 1 0,-1 1-1,-1 1 1,0 0-1,-3 0 1,1 0 0,1 0 1,2-2-1,3 1 1,-1-1 0,4 0 0,2-1 0,3 0-1,3-2 1,3 1 0,2-1 0,4 0-1,2 0 0,5 0 0,1 1 0,13 3 0,-15-4-1,15 4 0,0 0-1,0 0 1,0 0 0,0 0 0,0 0 0,14 0 0,-2 0 1,4 2 0,3-1 0,1 1-1,6 1 1,1 0-1,2 0 0,2 1 0,0 1 0,3 2 0,2-1 0,0 1 0,0-1 0,4 1 0,1 1 0,3-2 1,3 0-1,4 1 0,-1-3 0,5 1 0,3-2 0,1 0 0,2-1 0,-2 0 0,-3-1 0,-1 0 0,-5-1 0,-4-1 0,-5 1 0,-4-1 0,-8 0 0,-9 1 0,-3-1-1,-4 0 1,-13 1 0,10-1-2,-10 1-1,-21 1 0,1 0 0,-2-2-2,-11 3 1,-13 0-1,-5 2-1,-7-1 0,-6 3-2,-9 0-3,-3 1 1,-7 0-1,-2 1 1,-4 0 0,-4-1 2,3 0 1,-3-1 3,2-1 2,2 0 2,1-1 0,3-1 1,3-1 0,2 0 0,4-2-1,3 1 0,3-1 1,2 1-1,2 2-1,5-2 1,4 2-3,3 3-2,2 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1T18:42:08.4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12 0 46,'0'0'35,"0"0"1,0 0-9,11 6-16,-11-6-2,0 0-2,0 0-3,0 0-1,0 0-1,0 0 0,0 0-2,0 0 1,0 0-1,0 0 0,0 0-2,0 0-1,-2 9-9,2-9-24,-6 14 0,6-14-2,-15 5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36.002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76 27 23,'0'0'9,"0"0"-1,0 0-2,0 0-4,0 0-1,0 0 2,0 0 3,9-8 0,-9 8 1,0 0 0,0 0 1,0 0-2,0 0 0,0 0-3,0 0-2,10-4 0,-10 4 0,10 0 1,1-1-1,-1 1 1,3-1 0,4 2 0,-1-2 0,4 2 0,3-1 0,0 2-1,-1-1 0,5 2 0,-1 0 0,2 1 0,-1-1 1,2 1 1,-1-2 0,3 1 0,-3-2-1,2 1 1,-3-2 0,-1 1-1,-2-2 0,0 2-1,-2-1 0,-2 2-1,-3 0 0,0 0 1,-2 0-1,0 0 1,-2 0-1,0 0 1,-1-1 0,-1 1 0,-11-2 0,21 3 0,-10-1 0,2 0-1,0 0 1,3 0-1,-3 0 1,3 0 0,2 0-1,-2 0 1,2-1-1,0 1 1,2-1 0,1 1-1,0-2 1,7 1 0,0 0-1,-1-1 0,4-1 1,0 1-1,-1 0 0,1-1 0,0 0 1,-2 0-1,1 0 0,3 0 0,-3-1 0,2 1 0,1-1 1,-1 0-1,-2 0 0,-2 0 0,0 1 0,-1-1 0,-2 1 0,-3 0 0,-3-1 0,-1 1 0,1 1 2,-4-1-2,0 1-2,-3 0 2,-1 0 0,-2 0 2,-9 0-4,15 1 2,-15-1 0,0 0 0,10 1 0,-10-1 0,0 0 0,9 1 0,-9-1 2,0 0-2,0 0 0,13 1 0,-13-1 0,0 0 0,12-1 0,-12 1 0,15-1 0,-4 1 0,-1 0 0,1-1 0,2 2 0,-1-1 0,3 1 0,-3-1 0,2 1 0,-1 0 0,2-1 1,-3 1-1,2-1 0,0 1 1,-1-1-1,3 1 0,-2-1 0,1 0 1,-1 1-1,1-1 0,2 0 0,0 0 0,-1 1 0,1-1 0,0 0 0,-1 0 0,1-1 0,0 1 0,-1 0 0,-1-1 0,3 0 0,-2 0 0,3 0 0,1 0 1,0 0-1,1-1 0,2 1 0,0-1 0,0 0 0,1 0 0,2 0 0,-1-1 0,1 1 0,-1 0 0,2 0 0,-1 1 0,1-1 0,-1 0 0,-1 1 0,0-1 0,-2 0 0,0 1 0,-1 0 0,1-1 0,-2 1 0,-2 0 0,1 1 0,0-1 0,1 0 0,-1 0 0,0 0 0,-1 0 0,1 0 0,0 1 0,0-1 0,1 1 0,-1 0 1,0-1-1,2 1 0,0 0 0,0 0 0,-1 0 0,2 0 0,0 0 0,0 0 0,1 1 0,-2-1 0,1 0 1,0 1-1,0-1 0,0 0 1,-1-1-1,4 2 1,0-1-1,0 0 0,0 1 0,1-1 0,-1 0 0,0 0 1,2 0-1,-4 0 0,1-1 1,-2 0-1,2 1 0,-1-2 1,0 1-1,2 0 1,0 0-1,-2 0 1,2 1-1,-1 0 0,-1 0 0,0 1 0,-1 0 0,-2 0 0,-2 0 0,-1 0 0,1 0 0,-2 0 0,0 0 0,-1 0 1,2 0-1,2-1 0,3 1 0,-3-1 1,2 0-1,4 0 0,-2 0 0,4 0 1,-5 0-1,0-1 0,1 0 0,1 1 0,1-1 0,-3-1 0,2 0 0,-2 1 1,4 0-1,-1-1 0,0 2 0,0-2 0,-3 2 0,2-1 1,-1 1-1,0-1 0,-3 1 0,0-1 0,3 1 0,-1 0 0,0-1 0,-1 1 0,2-1 1,0 0-1,1 0 0,0 0 0,-2 0 0,2 0 1,-1 1-1,0-1 0,0 0 0,2 0 0,-2 0 0,0 1 0,2-1 0,0 0 0,1 1 0,-1-1 0,2 1 0,-4 0 0,3 0 0,1 1 0,-1 0 0,1-1 0,1 1 1,2 0-1,-1 0 0,2-1 0,-1 1 1,2-1-1,1 1 0,2-1 0,-1 0 0,0 0 0,3 1 0,1 0 0,1 0 0,0 0 0,0 0 0,-2 1 0,-1 0 0,0 0 0,-1 0 1,-1 0-1,-2 0 0,-2 0 0,0 0 1,1 0-1,-2 0 0,2-1 0,-2 1 0,-1-1 0,0 1 0,0-1 0,-3 0 0,4 0 0,-2 1 0,0-1 0,0 0 0,0 0 0,1 0-1,-3-1 1,4 1 0,-4 0 0,2 0 0,-3 0 0,1 0 0,0 1 0,-2 0 1,3 0-1,-3-1 0,0 1 1,3 0-1,2 0 0,0-1 0,2-1 0,0 1 0,-1 0 0,1-1-1,1 0 1,-2 1 0,-2-1 0,1 0-1,-1 1 1,-1 0 0,1 0 0,1 0 0,-2 0-1,3 0 2,-5-1-2,4 1 2,1-1-1,-3 0 1,5 1-1,-4-1 1,4 1-1,-5-1 0,7 1 1,-3 0-2,-2 0 1,0 0 0,0 0 0,-7-1-1,5 1 1,-1 0 0,1-1 0,-2 0-1,3 0 1,-1 0 0,-3 0-1,10-1 1,-34 1 0,58-2 0,-58 2 0,56-3 1,-56 3-1,52-4 1,-52 4-1,54-4 1,-54 4-1,0 0 0,56-5 0,-56 5 0,0 0 0,56-6 0,-56 6 0,0 0 0,0 0-1,0 0 1,48-8 0,-48 8 0,0 0-1,0 0 1,0 0 0,0 0 0,48-15-1,-48 15 1,0 0 0,0 0 0,0 0 0,0 0 0,0 0-1,0 0 1,52-13 0,-52 13-1,0 0 1,0 0 0,0 0 0,0 0 0,0 0 0,44-5-1,-44 5 1,0 0 0,0 0 0,0 0 0,0 0 0,0 0-1,0 0 1,0 0 0,0 0 0,0 0 0,0 0-1,0 0 1,0 0 0,0 0 0,0 0 0,0 0-1,0 0 1,0 0 0,8 42 0,-8-42 0,0 0 0,0 0 0,14 43 0,-14-43 0,0 0 0,0 0 0,4 46 0,-4-46 0,0 0 0,0 0 0,4 46 0,-4-46 0,0 0 0,0 0 0,9 53 0,-9-53 0,0 0 0,-7 49 0,7-49 0,0 0 0,-1 49 0,1-49 0,0 0 0,2 51 0,-2-51 0,0 0 0,7 53 0,-7-53 0,0 0 0,2 55 0,-2-55 0,0 0-1,-3 56 2,3-56-1,0 0 0,7 49 0,-7-49 0,0 0 0,0 0 1,12 42-1,-12-42 0,0 0 0,0 0 1,0 0-1,0 0 0,0 0 0,0 0 0,0 0 0,0 0 0,-8 41 0,8-41 0,0 0 0,0 0 0,0 0 1,0 0-1,0 0 0,0 0 1,0 0-1,0 0 0,-51 3 1,51-3-1,-51-4 0,51 4 0,-63-8 0,63 8 1,-52-10-1,52 10 0,-60-10 1,60 10-1,-68-11 0,41 6 0,-6-1 0,-5 0-1,-1 1 1,-2-1-1,-8 1 1,10-2 0,-7-1-1,1 2 1,-2 0 1,6 1-1,3 0 0,-1 1 0,5 0 1,-5 3-1,3-1 0,-3 1-1,3-1 1,-4-1 0,0 0-1,-2 0 1,-7-1-1,-2 1 1,0 0 0,-1 1 1,-1 0-1,-2 0 0,-1 2 1,-4 0-1,3 1 0,-1 0-1,1 0 1,-5 1 0,-3-1 0,0 0 0,-3 0 0,1-1 0,-2 0 0,-1 0 0,-6 0 0,7 1 0,-2 0 0,-2 2 0,1-1 0,-2 1 0,3 0-1,2 0 2,3 2-2,-2 0 2,3-1-2,2-1 2,1 1-2,1-1 2,-2 2-2,0-1 2,0-2-1,3 0 0,0 0 0,-1 1 0,4 0 0,1 0 0,1-1 0,0 0 0,0-1 0,-1-1 0,-1 0 0,2-2 0,1 0 0,-2 0 0,-1-1 0,1 1 0,0-4 0,1 1 0,-1-1 0,-3 2-1,0 0 1,-1 0 0,-2 0 0,1 1-1,0 3 1,0 0 0,-1 0 0,2 0 0,2-1 0,1 1 0,3-1 0,-1 0 0,1 0 0,0-1 0,3 0 0,1 0 0,-2 0 0,1 0 0,3 0 0,-2 1 0,2 1 0,2 1 0,-3 0 0,3 1 0,-1 0 0,1 0 0,1 0 0,2 0 0,-1 0 0,1-1 0,4 0 0,-1 0 0,1-1 0,1 1 0,1-1 0,0-1 0,0 1 0,-3 3 0,0-1 1,0 1-1,-2 1 0,1-1 0,-3 0 0,1 1 1,1 0-1,-2-2 0,1 0-1,-1 0 2,0 1-1,-1 0 0,5 0-1,-3 0 1,0 1 0,3-1 0,-1 1 0,2-1 0,2-1 0,-4 1 0,1 0 0,1 0 0,-4 0 0,0 0 0,-3 0 0,3 1 0,-2-1 0,1 1 0,-3-1 0,4 0 1,0-1-1,2 1 0,3-1 0,-6 0 0,3 2 1,0-2-1,3 1 0,1-1 0,1 1 0,4-2 0,0 1 0,3 0 0,2-1 1,2-1-1,1 1 0,2 0 0,4-1 0,-1 0 0,3 1 0,4-1 0,3 0 1,9 0-1,-13 0 0,13 0 0,0 0 0,-12-1 0,12 1 0,0 0 0,0 0 0,-9-2 0,9 2 1,0 0-1,-13-2 0,13 2 0,-15-3 0,15 3 0,-19-5 0,8 2 0,-3 0 0,2-1 0,1 1 0,-2-1 0,4 0 0,0 0 0,9 4-1,-13-12 1,13 12 0,-7-19-1,2 7 1,1-1-1,-1-2 1,2-1 0,-2-1 0,0 0 0,-1-1 0,0 3 0,1-2 0,0 0-1,0-2 1,-1 1 0,2-2 0,0 0 0,0 0-1,-1 0 1,1 1 0,1 2 0,1 1 0,0 3 0,-1 2 0,1 1 0,2 10 0,-2-14 0,2 14 0,0 0-1,0 0 1,0 0 0,-4-9 0,4 9-1,0 0 1,0 0 0,13-4-1,-4 2 1,4 0 0,1 0 0,5 1 0,4 1 0,-1 1 0,3 1-1,2 0 1,-1 1 0,1 0 0,2 2 0,-1-1 0,0 1 0,1-2 0,4 0 0,1 0 0,6-1 0,1-1 1,1 0-2,-1 0 2,2 0-1,-2 1 0,0 1 0,-1 0 0,-4 1-1,1 0 1,1 0 0,1-2 0,2 0 0,6 0 0,-3-3 0,2 0 0,0-1 0,1 1 0,0-1 0,-1 0 0,-1 1 0,-3 0 0,-2 1 0,1 1 0,-3-1 0,0 1 0,0 0 0,-3-1 0,0 1 0,-6 0 0,-2-1 0,-6 0 0,-5 0 0,-3 1 1,-13-1-1,0 0 0,-18 5 0,-4-1 0,-3 0 0,-3 1 0,-1-1 0,1 1 0,2-2 0,7 0 0,2-1 0,17-2 0,-12 1 1,12-1-1,0 0 0,0 0 0,21-8 0,-8 4-1,6-1 1,-2 0 0,4 0 0,-1 1-1,-1 0 1,-4 1 0,-3 1-1,-12 2 1,13-1-1,-13 1 0,-15 6 1,-3 0 0,-11 2-1,-10 3 1,-9 2 0,-12 2 0,-10 1 0,-5 1 0,-7 0 0,-1-1 0,-3-3 0,0-1 0,4-2 0,3-4 0,4-1 0,8-3 0,4-2 0,7-2 0,10 0 0,7-1 0,6 0 0,8 1 0,8 0 0,3 0 0,14 2 0,-10-1-1,10 1 1,11-1-1,0 0 1,4 0 0,1-1-1,3 0 1,0 0 0,7 0 0,-1 0 0,-1 1 0,2 0-1,-4 0 1,3 1 0,2 1 0,2 1-1,1 0 1,6 1-1,3-2 1,3 1-1,6-1 0,7 0 0,4-1 0,6-1 1,4-1-1,2-1 1,4 0-2,0-1 2,5 1 0,2-1 0,1 0 0,0 2 0,2-1 0,4 1 0,1 2 0,1-1 0,4 2 0,2-1 0,1 1 0,-1 0 0,2-1 0,-3 1 0,0 0 2,1 1-2,-2-1 0,1 2 0,-4 0 1,-2 0-1,1 0 1,-2-1-1,-1-1 1,-1-1 0,-3 0-1,-1-3 1,0 0 0,-1-1-1,-5 0 1,2-1-1,0 0 1,-4-1-1,0 1 0,-5-1 0,-1 1 0,-4 0 0,0 1 0,-5 1 0,-1 0 0,-5 0 0,-3 0 0,-2 1 0,-5 1 1,-2-1-1,-4 0 0,-5 0 0,-6 1 0,-4 0 0,-4 0 0,-3 0-1,-6 0 1,-1 1-1,-9 0 0,0 0 0,0 0-1,-11-6 1,-8 4-1,-8-2 0,-12 0 1,-11-1 0,-10 0 0,-14 1 1,-11-1-1,-7 2 1,-9 1-1,-5 1 0,-4 1 0,-3 2 0,-5 0-1,3 1 1,2 0 0,1 0 0,2 0 1,-2 0-1,3 0 1,2-1 0,0 2 0,4-1 1,1 0-1,4-1 0,3 0 0,7-1 0,4-1 0,9-2 0,7-1 0,8-1 0,6-1 0,9-1 0,11 1 0,9 0 0,6-1 0,10 1 0,9 5 0,5-12 0,14 6 0,7 0-1,6 1 1,9-2 0,11 2 0,10-1 0,7 3 0,7-3 0,7 4 1,5-1-1,8 2 1,6 1-1,4 0 1,4 3-1,4 1 1,4 5 0,4-1 0,1 3-1,3 1 1,-2 1 0,2 1 0,-2-2 0,1 1 0,-6-3 1,-1-1-1,-2-5 2,-1 0-2,-2-3 0,-2-1 0,-4-2 0,-2-1 0,-1 0 0,-1 0-1,-5 1 1,-1 0-1,-3 1 0,-1 0 0,-3 1 1,-3 0-1,-3 0 0,-1 0 0,0-1 0,-5 1 0,2-1 0,-1 0 1,-6 0-2,5 0 1,-3 0 1,0 1-1,-3 0 0,-2 1 0,2 1 0,-5-1 0,1 2 0,-5-1-1,-6 1 1,-1 1 0,-6 0-1,-5-1 2,-6 1-1,-4 0 1,-8-1-1,-1 0 1,-5-1-1,-7 0 1,-3 0-1,-11-2 0,0 0-1,0 0 0,-17-2 0,-3 0 0,-6-1 0,-6-1 0,-6 0-1,-9-1 1,-10-1-1,-3-1 1,-8 0 1,-3-1-2,-14 0 1,-17-1 1,-3 1-1,-9 0 1,-1 3-1,-7 1 0,-3 2 1,-8 2-1,5 2 1,10 1 0,2 1-1,8-1 1,5 1 0,8-2 0,11 0-1,11-3 2,16 0-1,12 0 1,11-2-1,14 0 1,20 3 0,2-12-1,20 7 1,15-1 0,10-1-1,12 1 0,14 1 1,7 1-1,12 3 2,7 2-2,5 0 1,5 3 0,5 0 0,4 2-1,0 0 1,3 0 0,-2 1 0,0 0 0,-3-1-1,4 0 0,-7-1 1,-5 0-1,-5 0 1,-1-1-1,-7-1 0,-6-1 0,-5 0 1,-12-1-1,-1 0 0,-4 0 0,-10-1 0,-6 1-1,-7-1 1,-1 1 0,-9 0-1,-5 0 1,-13-1 0,-4 1 0,-12-1 1,12 1-1,-12-1 0,0 0 0,0 0 1,0 0-1,0 0 0,0 0 0,0 0 0,13 1 0,-13-1 0,16 0 0,-16 0 0,0 0 1,0 0 0,0 0-1,52 6 1,-52-6 0,0 0-1,49 5 1,-49-5-1,0 0-1,46 10 1,-46-10 0,42 11-1,-42-11 1,0 0-1,47 24 1,-47-24-1,0 0 1,0 0 0,0 0 0,25 43 0,-25-43 0,0 0 0,0 0 1,0 0-1,0 0 1,0 0-1,-17 42 1,17-42-1,0 0 0,0 0 1,0 0-1,0 0 0,0 0 1,0 0-1,0 0 0,0 0-1,0 0 1,0 0 0,0 0 0,0 0 0,0 0-1,0 0 1,0 0-1,0 0 1,0 0 0,0 0-1,0 0 0,0 0 1,0 0 0,41-16-1,-41 16 1,0 0-1,0 0 1,0 0-1,0 0-1,0 0-3,0 0-9,0 0-9,-50 21-1,50-21 0,-62-7-1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54.528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9,'0'0'6,"0"0"0,0 0 0,0 0-4,0 0 0,11 1 2,-11-1 1,0 0 3,10-1 0,-10 1 0,13 0 1,-3 1-2,1-1 0,3 2-2,1-2-1,5 3-1,-2-1 1,5 1 0,2-1 0,4 2-1,-1-2 1,5 4-1,-1-4 0,1 2 0,3-2-1,1 1 1,0-3 0,2 0-1,1-2 1,2 0-1,-2-2 0,4 1-1,-1-3 0,2 3 0,-3 0-1,-6 1 0,4 2 0,-4 0 0,-1 0 0,-3 1 1,-3 0-1,-1 1 0,-2 0 0,1 0-1,-4 2-1,-2-3-1,3 4-6,-5-3-9,1 4-2,-2-3-3,-1 0 2,-2-4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55.239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73 23,'10'-7'13,"0"1"0,-10 6 0,18-14-3,-8 9-2,1 0 0,3 2-1,-3-2 0,4 3 0,-4-3 0,6 4 0,-5-3 0,7 2-1,-2-2-2,3 2 0,0-2-1,4 2-1,-1 1 0,3 0-1,1 1 0,1 1 0,-1 0 0,3 1 0,-3 0-1,5 1 1,1-2 0,-1 1 0,1-1 1,4 0-1,0 0 1,3 0-1,1-1 1,-1 1-1,1 0 1,3 1-2,-2-1 0,-3 3 0,-2-2 0,-3 1 0,-3 2 0,-2-1-2,-2 3-1,-4-2-1,4 5-8,-3-6-11,4 2 0,-4-8-2,3-2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55.950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35 55,'0'0'19,"16"4"1,-6-7-1,0 1-4,6-4-12,0 0-3,2 2 1,1 1 1,-1 0 0,2 2 2,-1-1 0,3 2 0,-3-2 1,4 2-1,2-2-1,2 1-1,2-1 0,-2 1-1,1-1 1,4 2-1,0 0 2,0 2-2,0-1 1,1 2-1,1-1 0,4 2 0,4-2-1,-2 0 1,2 0-1,3 0 0,-3-1 0,3-1 0,-2 1 0,-3 0 0,-5 0 0,-3 0 0,-7 2-1,-5-2-1,1 2-1,-10-3-5,3 7-11,-14-7-6,12 5 0,-12-5-1,7-9 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56.631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39 50,'14'-1'17,"1"-3"1,1 1 0,-1-3-10,4 4-4,1-1 0,2 3 0,-3-3 0,8 2 0,-2 0 1,6 1-1,-3-1 0,2 1 0,6-1-2,1 0-1,4-1-1,-1 1 1,2-1-1,-2-1 1,3 1-1,2 1 0,-8 0 1,0 1 0,-6 1-1,1 1 1,-4 2-1,-1-2 0,-4 2 0,-3-1 0,-2 1-2,0-1 0,3 1-1,-5-3-4,2 4-8,-7-3-6,3 1 0,-14-3-2,13-4 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57.322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71,'55'34'20,"-55"-34"-2,42 4 0,-42-4-15,51 1-2,-51-1 2,57 0 0,-57 0 0,58-1 1,-58 1 1,48-3-1,-48 3-1,46-4 0,-46 4-2,42-4 0,-42 4-1,45-3 0,-45 3 0,41-2 0,-41 2 0,0 0 0,58 2 0,-58-2 0,0 0-1,0 0-1,47 8-2,-47-8-2,0 0-8,0 0-9,0 0 1,0 0-2,0 0 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58.314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17,'0'0'12,"0"0"2,0 0 0,0 0-2,26 47-3,-26-47 1,0 0-2,0 0 0,0 0 0,20 44-1,-20-44 0,0 0-1,8 55-1,-8-55-2,8 55 1,-8-55-2,10 66 1,-10-66-2,12 77 2,-12-77-1,3 80 0,-3-80 0,4 77 0,-4-77 0,1 77 0,-1-77 0,-1 72-1,1-72 2,5 70-2,-5-70 1,2 64-1,-2-64 0,4 55 1,-4-55-2,1 47 1,-1-47 0,0 0-1,2 55 1,-2-55-1,0 0-1,0 0-1,0 0 0,17 41-4,-17-41-12,0 0-7,0 0-1,0 0 0,0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59.476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52,'0'0'21,"0"0"0,0 0 0,0 0-10,0 0-2,0 0-1,27 43-3,-27-43 0,0 0 0,0 0-2,0 0 0,7 59 0,-7-59 0,0 0 0,17 58-1,-17-58 1,7 52-2,-7-52 2,4 47-2,-4-47 1,1 48-1,-1-48 0,-5 42 0,5-42 0,0 49-1,0-49 0,2 41 0,-2-41 0,0 0 0,-4 41-1,4-41 1,0 0-1,0 0 1,0 0 0,0 0 0,0 0 0,0 0-1,0 0 1,0 0-1,0 0-1,0 0-1,0 0-2,0 0-7,0 0-13,0 0-1,0 0-1,0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59.906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1159-1 67,'0'0'21,"0"0"-1,0 0-2,0 0-13,0 0-6,0 0 1,0 0 1,0 0 1,-33 44 1,33-44 1,0 0 0,0 0-1,-41 15 0,41-15-1,0 0-2,-59 8 0,59-8-1,-50 1 1,50-1 0,-63 5 1,63-5 0,-68 2 1,27-1-1,-3 1 1,1-2-1,-9 1 0,3-3 0,8-1 0,-13-3 1,8 2-1,0-1 1,1 0-1,1-1 2,4-1-1,2 1-1,-1 4 1,6-1-1,3 3 0,3 0-1,2 0 1,3 2-1,2-1-1,0 3-1,6-5-2,14 1-6,-17 1-13,17-1-2,-15-4-1,15 4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00.567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1397 64 70,'-14'2'21,"-5"-2"-3,1-5 1,-3-5-15,-4 4-3,-5-3 0,0 0 3,-5 1 0,4 2 2,-6-1 0,2 5-1,-7-1-1,3 3-1,0-2 1,1 2-3,-5 0 1,1 1-1,-1 0 1,1-1-1,-4 0 1,1 1-1,-3-1 1,0 0-1,4-1-1,-3 1 0,-2-1-1,4 1 0,2 2-2,2-2-1,2 6-4,-8-4-4,6 6-11,-8-3-2,6 3-1,-8-6 1,3 1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0:12.11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5 343 3,'0'0'14,"0"0"-2,-2-11 0,2 11 4,0 0 0,-3-14 1,3 14-3,0 0-1,0 0-3,0-10-3,0 10-3,0 0-2,0 0 0,0 0-2,0 0 1,0 0-1,0 0 1,0 0 0,5 12 0,-5 1-1,0 5 1,0 4 0,0 7 0,1 4-1,0 3 1,2 0 0,2 0 0,2-4-1,3-3 1,4-6 0,2-6 0,4-11-1,4-8 1,1-9-1,3-9 1,-4-8-1,1-5 1,-3-2 0,-4 0 0,-6 3 0,-3 6 0,-4 4 1,-4 7-2,-1 6 1,0 9-1,0 0-1,0 0 0,1 13 1,5 3-1,1 6 0,2 2 0,2 5 1,2 1 0,0 3 0,4-4 1,-2-4-1,2-4 0,-1-7 0,0-5 1,1-8 0,-3-8 0,4-12 0,-2-7 0,-1-8 0,-2-3-1,-3-2 1,1 1 1,-3 0-2,-1 4-2,-4 7 1,-2 4-5,4 11-14,-6 1-7,1 11 0,0 0-2,0 0 2</inkml:trace>
  <inkml:trace contextRef="#ctx0" brushRef="#br0" timeOffset="741">706 575 17,'15'-5'16,"5"-6"-1,2-5 1,2-5-1,2-2 0,-3-4-4,-2 2-1,-7-3-3,-2 3-2,-7 2-1,-6 5-1,-10 3-1,-3 6 0,-6 5 0,-4 6-1,-3 5-1,-1 5 0,1 3 0,-1 7 0,1 2 0,4 3 1,2-2 1,6 3 0,3 0 0,9 2 0,4-2 0,9-1 0,7-6-1,11 0 0,9-4-2,9-9-1,12-4-8,-3-12-6,7-7-3,-9-9-1,3-2 0,-12-9 2,-7 0 5,-14-4 5,-12 4 7,-5 3 8,-6 7 5,-2 4 1,-4 6 0,2 6 0,4 9-5,0 0-2,-9-8-1,9 8 0,0 0 0,0 0-1,0 0 0,8 12 0,-8-12 0,18 11 0,-5-2-1,2 3 0,1 2-2,2 4 1,1 6-2,-2 1 1,-4 4-1,-3 1 1,-3-2-1,-4 1 1,-3 1 0,-3-5 0,-6-5 0,-2-3 0,-8-3 1,0-5-1,-6-6 1,-1-2 0,-2-5-1,2-1 1,0-5-2,5-4 0,8-3-1,5-1-1,9-3 0,6-5-2,13-1-3,3-10-1,11 2-2,0-8-1,8 1 1,-3-8 1,6 3 0,-3-8 0,3 6 3,-6 1 4,-2 6 2,-3 5 3,-7 6 2,-3 8 1,-7 5-1,-4 13 1,-13 5 1,10 1 0,-16 16-1,0 9-2,-4 6 0,2 12 0,-5 10 0,3 10-1,-4 5-1,5 2 0,2-7 0,3-2-1,3-4 0,2-9-1,2-12 0,-2-8-1,2-7 0,-2-8-2,1-3-1,-2-11-5,-9 0-1,-1-11-4,0-1-5,-4-8 2,-3-2 0,-5-7 2,-1-2 7,-1-2 6,-3-2 5,3 2 6,0 2 3,6 4 2,3 4-1,8 4 0,6 3-5,8 7-2,7 2-4,8 3-1,8 1-1,4 2 1,9-1-1,1 0 0,3-1 0,-2-5-1,-2-5 2,-5-3-1,-6-6 1,-5-2 0,-7-3 0,-5-1 0,-4-1 1,-2 5 0,-4 2 1,0 5-1,-2 4 2,-3 13-1,3-16 0,-3 16 1,0 0-1,0 0 0,-2 11-1,1 5 0,-3 4-1,1 6 1,-1 8-1,1 6 0,1 5 1,3 3-1,4-3 0,4-1 0,8-6-1,4-7 0,6-8-1,3-9 1,2-9-1,-1-7 0,-2-5 1,-3-1-1,-6-1 1,-7 1 0,-3 5 0,-10 3 0,6 9 0,-5 2-1,2 2 1,5 0-1,9-1 1,8-3 0,9-8-1,6-10 0,8-7 0,2-8 0,1-4 1,-2-6-1,-7 0 2,-9 2-1,-11 3 2,-8 8-1,-10 4 0,-7 8-1,-7 7 1,-7 7-1,-5 6 0,-3 4-1,-2 5 1,-1 5 1,-1 3 0,1 3 1,1-1-1,5 2 1,7 1 0,7 0-1,9 1 0,10-3-1,12-4 1,10-10-2,10-4 1,6-8 0,3-10-1,1-8 1,-2-9 1,-4-7-1,-8-1 1,-7 3 0,-7 1 0,-8 3-1,-4 5 0,-6 5 0,-7 13 0,4-9-1,-4 9-1,0 0 1,5 14-1,0-2 1,5 3 0,-1 2 1,3 5 0,1-1 0,-1 6 1,1 1-1,-3-1 1,-4-2-1,-3-3 2,-3 0-1,-4-7 0,0 0 1,-6-10 1,-2-4 0,-3-10-1,2-6 2,-1-5-2,4-4 0,2-6-1,7-2-1,8-1 0,6-1 1,11 3-2,6 2 1,9 3-1,6 2-3,6 8-23,-3-2-1,1 2 0,-2-5-2</inkml:trace>
  <inkml:trace contextRef="#ctx0" brushRef="#br0" timeOffset="3454">3617 464 18,'0'0'16,"0"0"0,-6-10-1,6 10-10,-9 5-3,9-5 2,-19 20 1,5-8 3,0 8-1,-3-1 0,3 4 1,-3-3 0,6 4-2,-1-6-1,7 2-1,-1 1-2,3 0-1,1 2 0,1 2 0,0 4 0,1 0 0,1 2-1,5 0 2,3-4-1,5-3 1,8-8 0,7-8 0,3-11 0,5-8 0,2-10 0,-1-4 0,-8-9 0,-2-3 0,-9-1 0,-6 2 0,-9 1-1,-4 3 0,-7 2-1,-5 1 0,0 6 2,-5 0-4,-1 2 2,-5 4 0,-2 3 0,-6 5 0,-4 5 0,-4 4 0,-5 6 0,-4 5-1,0 5 1,-1 4 0,5 3 0,5 5 0,5 6 0,7 2 0,9 6 0,11 2 0,10 4 0,11 1 1,11 2-1,13-2 2,7-6-1,10-3-1,4-8 1,2-8-1,1-8 1,-4-13-3,6-7-6,-7-18-19,0-12-1,-6-15-1,0-11 1</inkml:trace>
  <inkml:trace contextRef="#ctx0" brushRef="#br0" timeOffset="4376">4367 217 28,'0'0'16,"5"15"2,-5-15 0,-1 22-13,1-1 0,-2 6 2,1 11 0,-4 6 1,2 11 0,-5 4-2,3 5-1,-2-2-1,3-3-3,3-3-8,1-9-16,5-14-2,3-14 1,5-15-1</inkml:trace>
  <inkml:trace contextRef="#ctx0" brushRef="#br0" timeOffset="4696">4593 468 57,'12'-13'23,"-4"2"2,-3-3-5,3 4-14,-3-2-2,-5 12 0,12-17-1,-12 17 0,19-17-1,-7 10-1,7-3 1,0 0-1,4 1 0,2-1-1,2 2 1,-2 2-1,-2 3 0,-1 5 1,-5 3 0,-4 6 1,-5 6-1,-4 4 1,-8 4 0,-3 6 0,-7 3-1,-5 3 1,-7 2-1,-4 3 1,-5 0-1,0 2-1,-1-4 1,3-1 0,4-4 0,4-1-1,7-6 1,9-5 0,8-5-1,10-3 1,12-7-1,10-5-2,10-4-7,5-10-18,9-4-1,-4-13-2,3-6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01.098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1291 33 83,'-15'7'20,"-3"-7"0,0-3 1,-2 2-18,-1-4-3,-4-1 1,0-1 3,-5 3 0,-1 3 2,-4-4-1,5 10 1,-7-9-4,1 4 1,-5 4-2,2-3-1,-4-2 1,4 5 0,-1-5 0,-2-3 0,-1 2 0,1 2 0,-1 0 0,0-2-1,0 0 1,-3-2-1,-2 4-1,-1 6 1,6-4-2,-1 4-1,1-6-2,-1 1-5,6 7-4,0-10-12,5 7 1,-2-14-3,4 8 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01.549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1071 16 74,'-13'0'21,"1"1"-1,-5-5 0,-2 4-14,-4-2-4,-3 1 1,-7 1 1,-3 3 1,-8 4 0,1 3-1,-6-2 2,5 0-4,-5-1 1,2 1-2,0-2 0,3 0 0,3-6 0,3 1 0,0-8-1,2 2 2,1-1-2,3-2 2,2 0-3,-1-1 1,3 1-2,-4-1-1,7 7-3,-7-5-7,5 8-11,-7-4-2,4 4 0,-6-5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02.009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811 38 78,'0'0'25,"-13"-4"-3,13 4 3,-16 0-17,6 0-5,-3 0-1,1 0 0,-6 0 0,1 1 2,-4-3-2,0 3 1,-2-3 0,-4 0-1,1-2 1,-3 2-2,0-5 0,-3 3 0,-1 1 0,-2-1 0,-1 2-1,4 0 0,-3 0 0,0 2-1,1 3 0,1-2 0,0 2-1,3 0-1,2 8-2,-2-8-3,8 8-5,-5-9-11,7 6-1,-4-6-2,7 2 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02.660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0 673 77,'9'12'24,"-9"-12"-1,11-9-1,-7-6-11,3 0-10,-2-4 0,2-3 1,-2-4 0,3 2 1,-7-5 1,3 1-1,-4-6 0,2 2 0,-3-1-1,2-1-1,0 1 0,-1-1 1,1 1-2,-2 2 2,-2 3-1,0 2 0,1 2 0,-1 6-1,-2 2 0,1 5-1,4 11 0,-7-15-3,7 15-2,-5-12-8,5 12-10,-2-18-2,2 5 0,-5-12-1,-1-3 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03.141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87 656 87,'0'0'21,"0"0"-1,0 0 0,0 0-18,-4-17-1,3 6 0,-1-1 3,-4-2 0,4 0 2,-4-3 1,2 1-1,-3-2-2,3 0-1,0-3-1,1-1-1,-1-1-1,1 1 0,0 0 1,2 2-1,-2 0 0,2 1 0,-5 2 0,3 0-1,1 2-1,-7-2-1,8 1 0,-4-8-3,7 3-2,-7-10-5,11 3-10,-7-9-2,5-2-1,1-5 3,-3-1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03.622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35,'0'0'15,"17"11"0,-8-10 1,1-1-1,7 1-8,-1-3-2,9 3 2,-1-4 1,6 3-1,-4-3 0,2 4-1,-4-3-1,2 2-2,0 0 0,1 2 0,0-2-1,3 3 0,3-2 0,2 1 1,-2-2 1,2 1-2,-3-2 0,-1 1-1,-5 0-1,-6 0 1,-2 1-1,-4-1 1,0 1-1,-4 1 1,-1 1-1,-9-3 1,12 3-1,-12-3 0,9 4 1,-9-4-1,9 4 0,-9-4 0,13 5 0,-13-5 0,16 5-1,-6-4-2,4 6-9,-2-5-12,2 0-2,-8-15 1,0-4-2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0.321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33 83 28,'3'-10'11,"-3"10"-2,0 0-1,0 0-6,-4-11-2,4 11 0,0 0 1,0 0 1,-7-10 2,7 10 2,0 0 1,-10-8 1,10 8-1,0 0 0,0 0 1,-11-5-2,11 5 0,0 0 0,0 0-1,0 0 0,0 0-1,0 0-1,0 0 0,-4-9-2,4 9 1,0 0-2,0 0 1,0 0 0,0 0-1,0 0 1,0 0-1,15-4 1,-1 2-1,5-1 0,1 0 1,6-1-1,2 0 0,1 1 0,0 0 0,-6 1 0,0 1 0,-3 0 0,-3 2 0,-1 0 0,-5 0 0,2 2 0,-3 0 0,0 0 0,-10-3 0,16 7 0,-16-7 0,13 5 0,-13-5 0,0 0 1,11 4 0,-11-4 0,0 0 0,0 0 0,0 0 0,-9 0 0,9 0 0,0 0 0,0 0-1,0 0-1,0 0 0,0 0-1,0 0-2,0 0-3,0 0-7,7 9-8,-7-9-1,0 0 0,13 9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1.423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 22 0,'0'0'8,"0"0"0,0 0 0,0 0-1,0 0 1,-9-8 0,9 8 0,0 0 0,0 0 1,0 0 0,0 0 1,0 0-1,0 0 0,0 0-1,0 0 0,9-2-2,-9 2 0,19 0-2,-5 1 0,5-3-2,3 1 0,5-2-1,0 2 0,4 0-1,1 0 0,0-2 1,1 3-1,-4-1 0,0 1 0,-5 0 0,-2 1 0,-4-1 0,-1 1 1,-6-1-1,-11 0 0,14 0 1,-14 0 0,0 0 0,0 0 1,0 0-1,0 0 0,0 0 0,0 0 0,0 0-1,0 0-1,0 0 0,0 0 0,9 4-3,-9-4-2,0 0-4,0 0-9,11 8-3,-11-8-2,24 5 2,-9-6 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2.234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 32 13,'0'0'5,"0"0"-1,0 0-2,0 0-2,0 0 1,-3-11 3,3 11 4,0 0 4,-1-10 2,1 10 2,0 0 0,0 0-2,0 0-2,0 0-4,0 0-2,0 0-2,0 0-1,19-3 0,-6 3-1,5 2 0,3-2 0,7 1-1,3 0 1,4-1-2,0 0 1,2-1-1,0 0 0,0 1 0,-2-1 0,-2 0 0,-3 1 1,-2-1-1,-2 1 0,-4 1 0,-3-1 0,-2 0 0,-5 0 0,0 1 0,-12-1 1,10 0-1,-10 0 1,0 0-1,0 0 0,0 0 0,0 0-2,0 0-3,0 0-5,0 0-11,0 0-1,9 2-2,-9-2 2,17-13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3.175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12,'0'0'3,"0"0"-1,0 0 0,0 0-3,0 0 2,0 0 3,10 4 5,-10-4 2,0 0 3,0 0-1,0 0 2,11-3-5,1 3-3,-1-2-2,6 0-2,5 0 0,5 1 0,3-1-1,6 1 1,1-3-1,1 3 0,3-1 0,0 1-1,-5 0 0,-3 1 0,-6-2 0,-3 2 0,-6 0 0,-5 2 0,-13-2 0,9 0 0,-9 0 0,0 0 0,0 0 0,0 0-1,0 0 0,0 0-2,-9 11-1,9-11-4,0 0-7,-12 9-6,12-9 0,0 0 0,0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0:17.478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14 61 45,'21'-17'23,"2"1"1,-1 5-1,1-1-16,4 7-2,-3 4 0,-4 8-2,-6 6 1,-1 6-1,-8 5 0,-3 6 0,-11 9-1,-2 6 0,-6 5 0,0 4-2,-2 6-6,0-4-19,3 0 0,2-4-3,6-8 2</inkml:trace>
  <inkml:trace contextRef="#ctx0" brushRef="#br0" timeOffset="261">8 940 30,'-10'15'19,"5"-3"3,5-12 4,0 0-14,0 0-3,0 0 3,0 0 3,0 0-1,13 2-1,-13-2-4,0 0-3,0 0-2,0 0-2,0 0-2,0 0 0,0 0-1,0 0-3,14 12-24,-14-12-2,0 0-1,0-12-2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4.026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 43,'-4'6'15,"4"-6"-1,0 0 2,0 0-6,0 0-7,0 0 0,15 0 1,-15 0 0,15-2 2,-3 1 1,7 1 0,-2-1-1,7 1-2,2-1-1,1 1-2,1-1 0,4 1-1,2-1 0,-4 0 0,-3 1 1,-3 0-1,-1 0 1,-8 0 0,5 0 0,-8 1 0,-12-1 0,0 0 0,0 0-1,0 0 0,0 0 0,0 0-1,0 0-2,0 0-6,0 0-13,0 0 0,-9 5-1,9-5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5.208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 28 47,'-7'10'17,"7"-10"-1,0 0 1,-12 1-8,12-1-6,0 0 1,0 0 1,0 0 1,0 0 1,0 0-1,0 0 0,0 0-1,0 0-1,0 0-1,0 0-1,0 0 0,0 0-1,0 0 1,0 0 0,20-11 0,2 9-1,6-1 0,9 1-1,9 0-1,6-3 0,-3 3 0,3-2-1,-7 4 1,-2-5 0,-12 7 0,-4-6 1,-11 4-1,-3 0 1,-13 0 0,13 2 0,-13-2 0,0 0 0,0 0 0,0 0 0,0 0 0,8 12 0,-8-12 0,0 0 1,0 0-1,0 0 0,0 0 0,0 0-2,0 0-3,0 0-7,0 0-10,0 0-2,-11-2-1,1-5 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6.150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48 50,'0'0'17,"0"0"1,0 0-2,0 0-6,0 0-10,14-7 0,-14 7 1,17-7 2,-17 7 0,17-6 4,-17 6-2,14-6 1,-14 6-1,17-6 0,-7 4-2,6 0-1,2 0 0,4 0-1,4 0-1,3 0 1,1 1-1,1 0 1,-2 0-1,0 1 0,-3 0 0,-3 1 0,-6-1 1,-5 1-1,-2-1 0,-10 0-1,13 1 1,-13-1 0,0 0-1,0 0 0,0 0-2,0 0 0,0 0-2,0 0-3,5 13-7,-5-13-8,-9 8 1,-4-7 0,-4-2 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7.111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38 73 19,'0'0'10,"-7"-10"1,7 10 0,-10-11-2,10 11-2,-7-10 3,7 10 0,0 0 0,-14-9 1,14 9 0,0 0-2,0 0-1,0 0-2,0 0-1,0 0-1,0 0-1,0 0 0,0 0-1,15-12-1,0 10 0,5-1 0,4-1-1,4 1 0,4-1 0,6 1 0,-5 1 0,-2 3 0,-4-2-1,-2 2 1,-4 0 0,-3 1 0,-5 1 0,-3 1 0,0-2 0,2 1-2,-12-3 0,22 6-2,-8-4-2,4 3-3,-3-5-6,2 12-6,-2-9-3,-1 2 3,-4-2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8.172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26 34,'0'0'12,"0"0"0,0 0 0,0 0-5,0 0-1,0 0 2,0 0 0,4-9 1,-4 9-1,0 0 0,0 0-2,0 0-2,0 0-3,19-4-1,-1 5-1,4-2 1,5 0 0,7 0 0,6 0 0,4-1 0,3 0 0,0 0 0,1 0 0,-4 1 0,-1 1 0,-3 0 0,-8 0 1,-6 0-1,-5 1 0,-6 0-1,-6 5-3,-9-6-5,0 0-9,6 12-4,-6-12 2,-18 4-1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8.954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0 113 57,'0'0'21,"0"0"0,0 0-1,0 0-8,0 0-8,0 0-4,10-7 0,2 6-1,4-2 0,8 1 0,7-2 1,5-1 1,5-1-1,1 1 1,2-2-1,2-1 1,1 2-1,-7-1 1,-2 2 0,-5-1-1,-3 1 1,-5 2-2,-4-2-4,0 5-8,-8-2-6,-3-1-2,-5-7 0,-5-4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9.594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43,'0'0'14,"0"0"-2,0 0 1,-10 6-9,10-6-2,0 0 1,0 0 2,0 0 0,0 0 1,0 0 0,0 0 0,0 0 0,0 0-3,0 0-2,0 0-1,0 0 0,3 11 0,-3-11 0,6 16 0,-4-3 0,0 3 0,0 5 1,3 4-1,-2 5 0,0 5 0,1 3 0,0 3 1,-1 2-1,1 4 1,2-1-1,-1 1 2,6 0-2,2 0 2,0-1-1,4 0 0,0 0-1,1-2 0,-2 1-2,-1-2-1,-1 1-8,-4-8-8,0-2-2,-6-13 1,-4-21-1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20.746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64,'0'0'22,"0"0"-2,0 0 0,0 0-7,0 0-11,0 0 0,8 45 0,-8-45-1,0 0 2,29 51 0,-29-51 0,18 51 1,-18-51 0,22 62 0,-22-62 0,15 86 0,-8-33-2,-6 3 1,19 2-2,-17 0 1,11-1-1,-14-2 0,7-7 0,-7-48-1,11 77 0,-11-77 0,12 55-1,-12-55-3,15 44-9,-15-44-13,0 0 0,0 0-2,37-43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43.309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255 877 15,'0'0'11,"0"0"-1,0 0 0,0 0-2,0 0-2,0 0 0,-10-3 2,10 3 0,0 0 2,0 0-1,0 0 0,0 0 0,0 0-3,0 0-2,0 0-2,0 0-1,0 0-2,11 0 1,-2 0 0,4-1 0,3 1 0,4-1 1,3 0-1,2 0 1,1 1 0,2 0 0,5-1 0,-2 0 0,3-1-1,3 1 1,-2 0-1,3 0 1,0-1-1,0 1 1,0 1-1,-1 0 0,1 0 0,-4 0 0,2-1 0,1 1 0,-1-1 0,-3-2 1,2 1-1,-1-1 0,2 1 0,-1 1 0,-1-1 0,-3 0 1,3 1-1,0-1 0,-3 1 0,2 1 0,-5-1 0,3 1 0,0 0 0,0 0 0,1 0 1,-1-1-1,1 0 0,0 0 0,2-1 0,1-1 0,-3 1 0,1 0 1,0 2-1,-1 0-1,0 0 1,1 0 0,-2 1 0,-3 0 0,2 0 0,-2 0 0,2 1 0,-2-1 0,1 0 1,-2-1-1,1 1 0,0 0 0,1 0 0,-2 0 0,0 0 0,1 1 0,-3-1 0,1 1 0,1 0 0,-1 0 0,2-1 0,2 0 0,1 2 0,0-1 0,3 1 0,-1-1 0,2-1 0,0 0 0,1 0 0,1 0 0,-1-1 0,0 0 0,1 0 0,0 0 0,0 0 0,2 1 0,1-1 0,4-1 0,-1 1 0,2-2 0,2 0 0,-2-2 0,3 2 1,-3-2-1,0 2 0,-3-1 0,0 1 0,0 0 0,-1 0 0,0 0 0,0 0 0,3 1 0,-3-1 0,2-1 0,4 2 0,-1-1 0,4 1 0,-2 0 0,2-1 0,-2 1 0,1 0 0,-1 0 0,-3 0 0,-1 1 0,1-1 0,-1 1 1,0 0-1,1 1 0,-1 0 0,0 0 0,2 1 0,0 0 0,-1 0 0,0 0 0,1 0 0,1 2 0,-2-1 0,2-1 0,0 1 0,1 0 0,2-1 0,1 0 0,0 0 0,0 1 0,3-1 0,-2 1 0,0-1 0,-1 0 0,-2 0 0,3-1 1,0 1-1,1-1 0,1 0 0,1 0 0,-1-1 1,5 1-1,-3 0 0,1-1-1,-2 1 1,1 0 1,-2-1-1,2 1 0,2-1 0,0 1 1,0-1-1,0 0 0,3 0 0,-3 0 0,1 0 0,-1 1 0,-3 0 0,0-1 0,-1 0 0,2 0 0,-2 0 0,-1-1 1,2 1-1,2 0 0,-2-1-1,-2 1 1,2 1 0,-1 0-1,-4 2 1,4 1 0,-2-1 1,-1 1-1,0 0 1,3 0-1,-3-1 0,0 1 1,3 0-1,-6-2 0,9 0-1,-3-1 1,3-1 0,-1 0 0,-6 0 0,5-1 1,-13 0-1,8 1 0,-50 0 1,84 1-1,-84-1-1,78 2 1,-34 1 0,-44-3-1,81 5 0,-81-5 1,76 6 0,-76-6-1,63 3 1,-63-3 0,58 2-1,-58-2 1,50 0 0,-50 0 0,0 0 0,46-3 0,-46 3 0,0 0 0,0 0 0,0 0 1,0 0-2,0 0 1,0 0-1,0 0 0,0 0 0,0 0 0,-29-48 0,29 48-1,0 0 1,-30-54 0,30 54-1,-24-44 0,24 44 1,-29-47-1,29 47 1,-31-47-1,31 47 1,-23-47-1,23 47 1,-24-46 0,24 46 1,-30-44-1,30 44 0,-18-42 0,18 42 0,-15-42-1,15 42 1,-20-41 0,20 41 0,-1-41 0,1 41 1,-10-40 0,10 40 1,0 0 0,-8-50 0,8 50 0,0 0 0,0 0 0,-13-46 0,13 46 0,0 0-1,0 0 0,0 0 0,0 0 0,0 0 0,0 0 0,-18-44-1,18 44 1,0 0 0,0 0 0,0 0 0,-57-28 0,57 28 0,0 0 1,-60-15-1,60 15 0,-55-9 0,22 3 0,-1 5 0,-3-4 0,-2 4-1,-7-4 1,5 4 0,-6-3-1,-5 3 1,-4 0 0,-1-1 1,-1 1-1,-1-2 1,-4 0-1,0-1-1,-2-2 1,0 0 0,-3 1-1,2-2 0,-3 2 1,0-2-1,2 3 1,0-2 0,-1 3-1,0 0 1,3 1 0,-3-1 0,2 3-1,0-1 1,1 0 0,-1 1 0,2 0 0,1 1 0,0 0 0,1-1-1,-1 0 1,1 0 0,0 0-1,-1 0 0,-1 0 1,0-1 0,-1 0-1,1 1 1,0 1 0,-1-1 0,-1 1 0,2 2 0,0-1-1,-1 1 1,0-1 0,2 1-1,0-1 1,2 0 0,1 0 0,-1 0 0,3-1-1,-1 1 2,1 0-1,-1 3 0,-2-2 0,-1 1 0,0 0 0,-2 0 1,0 1-1,1 0 0,-1-1 0,1 0 0,-2 2 0,1-2 0,-1 4-1,-1-4 1,0 1 0,1-1 0,-5 1-1,3-2 1,3-1 0,0 1 0,2-1 0,0-1 0,1 1 0,-1 0-1,3 0 1,-2 1-1,1 0 0,-1 0 1,0 0-1,3-1 0,1 2 1,4-2 0,2-1-1,4 0 1,-3-1 1,2 0-2,0-1 1,1 0 0,-1-1 0,-1-2 0,0 3-1,-2-1 0,0 0-1,-2 0 1,2 0 0,-2 0 0,-3 0 0,2 1 1,-3-1-1,0 0 1,-1 0 1,1 0-1,-1-2 0,0 0 1,1-2-1,-3 0 0,1-1 1,-3 0-1,2-1 1,-5 2-1,1-1 0,0-2 0,0 4 0,2-1 0,-1 1 0,2-2 0,-1 2 0,5-1 0,-3 1 1,1 2-1,2 0 1,-1 1 0,4 1 0,1 1 0,4 2 1,1-1-1,8 3-1,0-1 1,2 0 0,8 0 0,2 1-1,0 1 1,4-1-1,3 2 1,3-1-1,3 2 1,5-1-1,-1 5 0,5-3 0,2 1 0,2 3-1,1 0 1,-2 3 0,2 1 0,-2 2 0,1 3 0,-1 3 1,-1 7-1,1 3 1,-2 6 0,2 2 1,1 4-1,2 2 0,-2 1 0,3 0 1,-1-1-1,2-2-1,-1-1 1,0 0-3,0-2-6,-3 1-9,3 2-1,-2-4 0,-3 1-1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47.154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 43 58,'0'0'20,"0"0"-1,0 0-1,-6-13-8,6 13-8,-4-12-2,4 12 1,0 0 0,0-11 1,0 11-1,0 0 1,0 0 0,12-5 0,-2 3 0,6 2 0,5 0-1,10 1 0,6-1 0,7 2 0,4-2-1,-2 2-1,1 4 0,-3-1 0,2 0 0,-4 1-4,3 4-11,-7-1-5,-1 3 0,-2-7 1,0-2-1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09:51.050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1638 1349 27,'0'0'18,"-25"-7"-2,7 0-5,-2-1-7,-7-1 0,-5-4 2,-8-6 1,0-3-1,-7-9 2,-2-3-1,-8-13 1,0-2 0,-11-14-3,-2-2-1,-10-6-2,-2-3 1,-4-2-1,-2 2 0,-1 2 0,3 3-1,4 2 1,6 6 0,5 1 0,3 3-1,6 0 0,12 5 0,4 3-1,7 7 0,7 9 0,8 5-2,8 8-2,3 5-2,13 15-3,0 0-8,1 17-9,12-3-1,9 4 1,10 0 0</inkml:trace>
  <inkml:trace contextRef="#ctx0" brushRef="#br0" timeOffset="811">1867 1357 39,'0'-13'22,"2"-6"2,-1-9-2,-3-8-10,-3-3-12,-1-9 0,1-1 0,-4 0 0,1 0 1,-3 0 1,3 4 1,-4 1 0,6 8 1,2 3-2,1 4 1,2 4-1,2 3 0,0 5-1,0 5-1,-1 12-1,1-12 0,-1 12-1,0 0 0,4 21-1,-4-6-1,5 7-2,-3 1-1,8 10-2,-5 1-1,4 7-1,-4 0-1,3 2 3,-3 0 1,2 1 2,-3 0 2,0-1 2,-2 0 2,2-4 0,-2-2 0,4 0-1,-1-2-1,-1-3 1,0-4-1,-1-4 1,0-6 1,-3-2 2,0-1 3,0-15 2,-13 15 2,0-11 0,0 2 0,-6-2 2,-1 2-3,-6-2-1,-1 3-2,-6-1-1,-2 4 0,-7-3 1,-1 4-1,-5-2 1,2 1-1,-2-3 1,4 3-1,0-3-1,9 0 0,3-1-1,7 0 0,6-1-1,4-2 0,6-1-1,9-2 0,-10 3 0,10-3-1,0 0-1,0 0-3,0 0-16,14-8-6,-5 0 0,-2-4-1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47.855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28 20,'-11'1'12,"11"-1"1,0 0 0,0 0-3,0 0-3,0 0-1,0 0 1,0 0-1,0 0 1,0 0-1,0 0 1,0 0 0,0 0-1,17 0 0,2 0-3,3-1 0,7 0-1,4-2-1,7 0 0,1-1 0,5 0-1,0 0 1,-2 1 0,-1 0 0,0 1-1,-2 1 1,1 2 0,0 0-1,-6 2 1,2 0-1,-2 0 1,0 1-1,-4-1 0,-1 0 0,-3 0 0,-4-1 0,1-1 0,-5 0 0,-3-1 0,-3 0 1,-2 1-1,-12-1 0,15-1 0,-15 1 0,0 0 0,12 0 0,-12 0 0,0 0-1,0 0 0,0 0 0,0 0-3,0 0-3,0 0-6,5 12-8,-5-12-1,7 13 1,-7-13-1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48.776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46,'0'0'13,"0"0"1,0 0-2,0 0-9,0 0-1,0 0-1,0 0 1,0 0 2,0 0 0,11 5 2,-11-5-1,18 5 1,-4-5-1,4 2-2,6-2 0,4 2-1,4-3 0,2 2-1,6-2 0,1 1-1,1 1 1,2 0 0,-2 1-1,2 1 1,2 2 0,0-1-1,2 0 1,1 0-1,2-2 1,1 1-1,2-2 1,-2-1-1,-1-1 0,-2-1 1,-4 0 0,0-1-1,-6 0 1,-2 0-1,-6 1 0,-4-1 1,0 1-1,-2-1-1,-2 1 1,-3 1 0,-2 0-1,-2 0 1,-2 0-1,-3 1 0,-1 1-3,-10-1-7,0 0-9,0 0 0,-15 3-1,1-7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49.608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46,'0'0'12,"9"3"0,-9-3-1,11-3-10,-11 3 0,14-3 3,-3 5 0,-2-2 1,3 2 1,0-2 0,3 3 1,4-3-2,5 4 0,0-2-2,7 1 0,3 0 0,5-2 0,2 0-1,6 0-1,0-1 1,2 0-1,-1-1-1,3 0 1,-1 0-1,-3 1 1,1 0-1,-5-1 0,-4 1 0,-1 0 0,-5 0 0,-6 0-1,-7 1 0,-5-2-1,-2 2-3,-13-1-6,14 0-9,-14 0-2,0 0 2,0 0-1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0.289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5 58,'0'0'15,"14"3"0,-14-3-1,17-2-14,-7 1-1,2-1 1,1 2 1,-1-2 2,2 3 2,-3-3 1,3 4 0,-1-4 0,6 4 0,-1-3-1,3 3-2,5-2 0,5 1-1,5 0-1,3 1 0,3 1 0,3 0 0,2 1-1,5 1 1,-3 0-1,1 0 0,-2 0 0,2 1 1,-5-3 0,-3 0 0,-5-2-1,-4 1 1,-3-2 0,-4 1-1,-2 0 0,-9-1-1,-5 1-1,-1-2-2,1 3-3,-10-2-6,0 0-9,0 0 0,0 0 0,-12-4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1.020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61,'0'0'12,"0"0"-2,0 0 2,47 19-13,-47-19-2,58 5 3,-58-5 1,67 6 2,-67-6 3,80 7 1,-80-7-2,71 6-5,-71-6-6,75 10-6,-75-10-7,60 17 1,-60-17 0,0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1.711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22 62,'0'11'16,"0"-11"0,0 0 0,0 0-15,14-1-3,-5 0 1,7-2 1,1 0 2,10 1 2,5-3 1,5 3 0,5-2-1,7 0-1,1 0-1,8 3-2,5 0 0,-4-2 0,2 3-1,-6 3 0,-6-2-2,-49-1-1,79 7-5,-79-7-10,50 17-1,-50-17 0,0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2.382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44 59,'13'4'18,"-13"-4"2,19-1-2,-3-2-12,2-2-4,5 2 0,0-2 1,10 3 0,2-3 1,8 1 1,2-1 0,12 3-1,9-1 0,6 1-1,5-3-1,1 3-2,2 1 0,-8 2 0,-3-1 0,-11 4 0,-11-1-1,-10 1 0,-5 4-3,-10-2-3,-7 3-9,-15-9-7,7 12 0,-19-13 0,-7-2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3.003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6 62,'9'13'16,"-9"-13"-1,0 0-2,0 0-7,9-7-8,-9 7 2,0 0 1,0 0 1,12-6 3,-12 6 3,0 0 0,13 0-1,2 0-3,2 0-2,8-2 0,6-3-1,9 9 1,7-4-1,5 0 0,3 0 0,2 2 0,-2-2-1,-2 7 0,0-2 0,-5-3-1,-5 2 1,-5 3-1,-4-3 0,-4 1-2,2 1-3,-12-5-11,-1 1-5,-19-2-2,9-4 2,-23-8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3.573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90 105 43,'0'0'13,"0"0"-1,-16-13 0,16 13-9,-17-12-3,8 6 2,-1 1 1,10 5 0,-16-5 3,5 5 2,11 0 0,-11-1-2,11 1-1,0 0-1,0 0-1,0 0 0,0 0 0,13 1 0,2-2-1,7-5 0,4 2 0,5-3 0,7-1 0,3-3-1,3 4 1,-2-3-2,-2 5 1,-4 2-1,-1 2 0,0 9-2,-2-1-2,-1 5-4,-5-5-11,5 6-2,-6-3-3,0-2 3,-8-4-2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4.264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54 65 16,'-11'-8'13,"11"8"0,-16-13 1,16 13-2,-13-7 0,13 7 1,-7-11-1,7 11-3,-6-9-1,6 9-2,0 0 0,-1-16-1,1 16-1,0 0-1,0 0-2,12-2 0,-1 3 0,5 0-2,7-1 1,3 2 0,8-1-1,4 1-1,2 0 0,5 1-2,-6-2-1,4 6-5,-8-4-11,-2 3-1,-5-6 1,-7-3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09:22.269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83 3865 2,'-2'-14'10,"2"2"3,-2 1 1,-2 1 2,4 10-1,-5-12 2,5 12-3,0 0-3,0 0-5,0 0-4,0 0-1,0 0-2,0 0 0,-6 12-1,9 0 1,2 8-1,0 5 2,2 6-1,0 7 1,0 6 0,-1 6 0,-1 9 1,1 6-1,-3 8 0,-2 7 1,-2 8-1,-1 6 0,-2 5 1,-1 4-1,1 1 0,-2 2 0,0-2 0,0-2 0,-2-3 0,-1-4-1,2-5 0,-1-9-1,1-9 0,0-12-1,3-12-1,0-11-6,3-10-7,5-8-2,-4-19-1,4 12 0</inkml:trace>
  <inkml:trace contextRef="#ctx0" brushRef="#br0" timeOffset="531">0 5789 14,'11'7'14,"7"1"0,0-5-2,6 1-7,10 3 1,7-1 2,10 4 2,7-3 0,11 6-1,6-4 0,13 3-1,7-2-2,13 0-1,6-3-3,12 1-1,7 1 1,14-3-1,12-2 0,11-2 0,11-4-1,9-1 1,10-6 0,11-6 0,1-6 0,5-2-1,6-4 1,5-3 0,-1-1 0,6 0-1,-3 2 1,-4 5-1,1 4 1,-10 6-2,-13 5-1,-13 0-5,-10 9-17,-16 1-1,-19-3-1,-18-5 0</inkml:trace>
  <inkml:trace contextRef="#ctx0" brushRef="#br0" timeOffset="1172">5691 5665 30,'11'6'17,"-11"-6"-1,9-13-5,-2 3-8,1-7 0,3-3 3,-3-12 1,3-6 1,-3-15 0,0-8 1,-8-17-1,2-12 0,-7-15-4,2-17-4,1-15-2,-3-13 0,5-6-1,3-10-1,3 0 1,1 3 1,4 7 0,1 12 2,-1 13 0,2 13 0,-4 15 0,0 17 1,-2 15 1,0 13-1,-3 11 1,0 13-1,-3 8 0,-1 11-1,-2 5-1,2 10-1,-16-2 0,0 5 0,-6 6-1,-8-2 2,-8 3 0,-11 3 0,-11 1 2,-11 2-1,-13-1 1,-17 3 0,-16 0-1,-15 3 0,-14-1 1,-16 0 0,-15-2 1,-10-2 0,-14-2 1,-6-2-1,-9 0 0,-7 2 0,-6 2-1,-7 3-1,-5 4-1,-4 4 1,2 3 0,5 0 1,7-1 0,10-3 1,9-8 1,18-2 0,16-8 1,18-2-2,15-4 0,17 0-1,14-1-1,14 0-1,14 6-3,11-3-3,17 6-4,8-1-11,15 2-4,9-1 0,9-2 1</inkml:trace>
  <inkml:trace contextRef="#ctx0" brushRef="#br0" timeOffset="2263">589 4241 10,'-3'12'7,"4"-1"1,-4 4 1,3 6 0,-4 6-2,2 9 1,-1 7-1,-1 7 1,2 6 0,-2 1 0,5 0 0,1-3-2,6-3-1,5-11-1,9-5 0,7-14-1,8-10-1,7-12-1,4-7-1,4-12 1,0-5 1,-6-12 1,-2-3 1,-12-7 1,-5-2 0,-16-5 2,-3 2-1,-11-3 0,1 2 0,-5 2-2,0 6-2,0 4-2,3 8 0,2 9-1,1 4-1,2 9-4,-1 11-1,0 0-4,-7 15-13,8 5-4,-2 0-1,4 5 2</inkml:trace>
  <inkml:trace contextRef="#ctx0" brushRef="#br0" timeOffset="2814">1187 4557 64,'0'0'26,"0"0"-4,12 3-2,-12-3-18,11 21-10,-9-6 0,5 11 1,-4-1 3,1 6 3,1-1 2,-3-3 3,2-1 3,2-11 0,8-5 0,9-18-3,10-9-2,6-12-2,4-7 0,4-6 0,-1 0 2,-3-1 0,-5 7 0,-14 6 2,-6 13 1,-9 5 0,-9 12 0,11 14-1,-6 5-1,0 2-2,6 4-1,3 0-1,7 0 1,5-5 0,6-8-2,3-9 2,1-8 0,-1-6 0,-3-1 2,-6-2-1,-3 1 0,-9 1 1,-3 4 0,-11 8-1,0 0 0,4 15 1,-5 1-1,1 5-1,0 4 0,3 4 0,3 0-1,3 2-1,2-11-10,8-3-17,2-13 0,2-10-2,-3-14 1</inkml:trace>
  <inkml:trace contextRef="#ctx0" brushRef="#br0" timeOffset="3425">2288 4170 55,'7'-12'24,"-7"12"1,0 0-5,0 0-13,0 0-3,0 0-1,7 17 1,-9 2-2,2 9 1,-2 5 0,2 10-1,-3 6 1,1 3-1,0 1-1,1-4 1,3-3-2,6-6 1,6-11 0,6-10-2,7-15 0,5-8 1,1-9-1,0-3 1,-1-4 1,-4 0 0,-7 3 1,-6 4 0,-15 13 0,13-6 2,-14 17-2,-2 5-1,-3 5 0,-1 5 0,-1 2-1,-1 1 1,-2-2 0,0-2 1,-2-7 0,-4-6 1,-4-6-1,-1-5 0,-5-4-1,1-3 0,-1-2-2,-1-4-4,9 4-10,-1-8-16,10 1 0,2-6-1,11 0 2</inkml:trace>
  <inkml:trace contextRef="#ctx0" brushRef="#br0" timeOffset="3936">2793 4410 42,'0'0'20,"7"14"1,-7-14-1,-4 18-14,5 0-1,-3 2 1,2 8 1,-2 3 0,3 7 1,-3-3-1,5 5 0,-2-6-2,4 2-1,-2-8-2,2-3 1,-2-7-2,0-5 0,-3-13 0,5 12 0,-5-12-1,3-12 1,-1-3 0,0-8-1,4-8 1,0-3-1,1-5 1,2-4-1,2 2 0,0 1-1,3 2 0,0 6-2,2 9 0,-2-1-5,7 11-2,-5 0-5,7 12-6,-5-1 0,4 9 0,-5-2 4,4 7 6,-6-2 7,-1-1 8,0 3 6,-14-12 6,21 16 1,-12-10 0,6 4-3,0-5-5,8 1-4,4-1-4,4-2-1,4-3 0,3-2 0,1-4 0,-1-2 1,-4-4 0,-2 2 3,-8-3 0,-5 1 0,-8-2 1,-4 2 0,-10-2-1,-5 5-1,-7-1 1,-4 4-2,-5 3-2,-5 5 1,-5 5-1,0 7 0,-1 7 0,1 5 0,0 7 0,3 5 0,2 2 0,7 2 1,5 1-1,6-2 1,9-3-1,8-3 0,11-6 0,8-8-2,10-5-1,4-10-2,9-5-1,0-10 0,6-5-3,-5-13-2,3-1-4,-10-12-7,-3-6-4,-3-4 2,-6-9 0</inkml:trace>
  <inkml:trace contextRef="#ctx0" brushRef="#br0" timeOffset="4727">3790 3991 63,'0'0'25,"0"0"-2,0 0 0,0 18-21,-1-3-3,1 3 2,0 7 0,-2 6 2,0 8 1,-4 5 1,2 9 0,-3 4 0,4 11-1,-2 0 0,5 4 0,1-1-2,3-4 0,3-4-3,-1-10-2,5-5-6,-7-17-12,4-7-7,-8-24-2,0 0 2,4-15-1</inkml:trace>
  <inkml:trace contextRef="#ctx0" brushRef="#br0" timeOffset="5167">3910 4005 25,'0'0'17,"0"0"-1,0 0 0,14 7-12,-14-7-4,13 11 1,-13-11 3,13 22 1,-7-5 1,-1 9 2,-5 3 0,3 13 0,-6 4 1,4 14 0,-3 3-2,2 9-1,-5 0 0,5 2-1,0-6-2,1-4 1,-1-10-3,2-11-1,3-4-8,-5-19-19,4-10 0,-4-10-3,-1-23 2</inkml:trace>
  <inkml:trace contextRef="#ctx0" brushRef="#br0" timeOffset="5708">4249 4401 39,'0'0'22,"6"-14"-1,4 2 2,7-1-14,9 2-6,5 0 0,8 2 0,1 2 0,6 3 0,-2 4 1,3 8 0,-8 1 0,-2 6-1,-6 4 0,-1 4-1,-8 2 0,-4 4-1,-8 1 1,-6 2 0,-7-1-1,-8 1 2,-8-3-1,-7 0 0,-11-5 1,-5-2 0,-6-4-1,-3-3 0,-1-4 0,4-4-1,6-3 0,7-2 0,8-2-1,8-4 0,19 4 0,-2-17 0,17 7 0,8 0 0,10 0 0,5 2-1,6 4 0,3 3-2,6 10-7,-5-1-18,-1 4 0,-4-4-3,-3-1 2</inkml:trace>
  <inkml:trace contextRef="#ctx0" brushRef="#br0" timeOffset="6289">4845 3899 56,'0'0'25,"-11"-18"1,13 6-2,6-3-13,6 3-11,7 5-1,6-1 1,3 6-1,6 4 2,1 6 0,2 4 0,-3 1 0,-1 5 0,-3 3 0,-4 3 0,-5 4 0,-4 3 1,-6 1 0,-5 6 2,-5 3-1,-4 6 0,-8 0 0,-2 5-1,-5 3-1,-2 0-4,1 5-19,-4-4-6,1-5 0,-3-8-2</inkml:trace>
  <inkml:trace contextRef="#ctx0" brushRef="#br0" timeOffset="6689">5061 5051 76,'0'0'34,"0"0"-3,0 0 3,0 0-20,0 0-8,0 0-2,0 0-1,7 10-1,-7-10 0,0 0-1,0 0 0,0 0 0,0 0 0,0 0-1,0 0 1,0 0-2,0 0-3,0 0-27,0 0-3,-15-25 1,4 2-3</inkml:trace>
  <inkml:trace contextRef="#ctx0" brushRef="#br0" timeOffset="12578">5971 4250 3,'-3'12'4,"3"-12"0,-9 6-9,9-6 3,-11 10 2,11-10 2,-16 13 4,7-7 2,9-6 1,-19 12 0,19-12-1,-12 10-2,12-10-2,0 0-2,-9 7 1,9-7-1,0 0 2,9-10 1,2-1 0,6-6 0,3-6 2,11-8 0,9-14 0,14-11-1,12-14 0,13-10-2,13-12-1,12-7-1,12-8 0,10-6-1,3-3 1,1 6 0,-5 1 0,-3 10 0,-11 8 0,-6 9 0,-10 10-1,-13 12-2,-11 14-3,-15 5-6,-11 13-13,-13 6-2,-15 7 0,-15 2 1</inkml:trace>
  <inkml:trace contextRef="#ctx0" brushRef="#br0" timeOffset="13129">7289 2490 8,'15'2'16,"8"0"0,4-8 0,14-3-8,11-1-4,13-5-1,9-1-1,7-5-1,2 2 0,-2-1-1,-8 4 2,-12 2-1,-11 6 2,-16 3 2,-8 9-2,-16 5 2,-5 8-1,-9 1-1,0 6 1,-4 4-1,0 4-1,-5 2 0,-2 2 1,-7 2 1,-2 5 1,-9-2 0,-3 8 0,-7-2 0,-2 6-1,-2-2 0,2 0-2,6-3-1,5-6-1,9-2-2,4-11-3,12-4-3,5-13-14,4-12-4,24-25 0,-4-12 0</inkml:trace>
  <inkml:trace contextRef="#ctx0" brushRef="#br0" timeOffset="13840">8384 1822 3,'-16'4'8,"-4"-1"-5,3 3 0,-1 0 2,4 1 1,0-2 1,4 0 2,10-5 1,1-10 0,17-11-2,15-14-4,17-14 0,14-17-2,17-18 1,15-18-2,12-14-1,2-7 0,3-3 1,-6-3 2,-3 2 1,-7 4 0,-6 9 2,-7 9-1,-3 12 1,-9 6-1,-4 12-2,-8 8 0,-5 11-2,-11 11 0,-7 11-1,-9 7 0,-9 6 1,-5 9-1,-5 1 0,-9 11 1,0 0-1,0 0 1,0 0-1,0 0 0,0 0-1,0 0 0,0 0 0,0 0 0,0 0 0,10 22 1,0-2-1,5 6 0,6 9 1,12 15 0,6 15 0,11 17 0,10 14 0,10 13 0,9 6-1,10 4 1,4 6 0,4-3 0,2-3 0,1-4 1,-4-5-1,-6-1 1,-7 4 0,-10 3-1,-6-5 1,-8-5-1,-7-4 0,-8-9 0,-2-8 0,-6-12 0,-4-13 0,-3-10-1,-7-8 1,-8-3-1,-7-9 1,-5-3-1,-9-6 1,-5-4-1,-5-3 1,-1-4 0,-1-3 0,0-4 1,3-3-1,0-2 0,5-2 1,0-3-1,0-1 1,11 8 0,-13-16 1,6 5 0,7 11 0,-9-14 0,9 14 0,0 0-1,-7-10 0,7 10 0,0 0-2,0 0 0,0 0 0,-5 9 0,2 0 0,-3 7 0,-4 6 0,-6 12 1,-7 11 0,-8 15 1,-10 14 0,-13 17 0,-11 15 1,-10 7 0,-6 7 1,-5 0 0,1 2 0,-2-8 0,7-2-1,4-10-1,8-10-1,3-5-1,8-8-1,3-4 0,3-9 1,8-7-1,2-12 1,7-9 0,6-8 1,7-10 1,4-6-1,5-6 0,2-4 0,10-4 0,-11 1 0,11-1 0,0 0 0,0 0-1,0 0 1,0 0-1,0 0 0,0 0 0,-8-16 0,8 3 0,-3-7 0,-1-10 0,-4-11 1,-5-15 1,-5-11 0,-9-12 1,-6-8 0,-10-9 1,-9-5-1,-11-6 0,-6-6-1,-9 1 1,-4-1 0,-5-2-1,-1-2-1,-2-7 1,0-3 0,3-3 0,4 4 0,3 0-1,6 8 0,5 3 0,5 9-1,9 11 1,6 14 0,8 14 0,5 11-1,10 14-1,4 6-6,12 19-5,10 17-9,0 0-5,0 13 0,11 4-1</inkml:trace>
  <inkml:trace contextRef="#ctx0" brushRef="#br0" timeOffset="15482">9536 1289 7,'0'0'15,"0"0"0,0 0-3,0 0-4,0 0-1,5 17-2,-10-8-1,2 6-1,-2 2 1,0 9 1,-2 3-1,1 8 0,-3 9-1,0 9 0,-1 10-1,-2 15 0,0 8 1,1 6 0,0 2 0,5 3 0,3-6 1,8-1-1,7-9-1,12-8 1,11-10-2,11-8-1,6-10-1,7-8 0,4-11-1,3-13 2,-1-13 0,-2-12 1,-5-16 2,-3-8 0,-8-14 2,-1-6-1,-11-13 0,-2-3 0,-8-9-1,-4-2 0,-8-4-2,-2 0 0,-4 3 0,-3 2-1,-2 5 0,-1 4 0,1 8 0,-2 7 0,1 8 0,-1 6 0,-2 5 0,1 7-1,-2 5 1,-1 6-2,0 5-3,-6-2-10,1 8-10,-9-2-2,-1 4 0,-9-3 1</inkml:trace>
  <inkml:trace contextRef="#ctx0" brushRef="#br0" timeOffset="16153">9492 1268 32,'0'0'18,"17"-13"-1,-17 13 1,0 0-17,0 0-2,-21 19-1,3-4 2,-7 3 3,-2 2 2,-11-4 1,1 2 1,-6-6 1,4 1-1,-1-6-1,8-1 0,3-4-2,8 0-2,8-2-2,13 0-3,0 0-3,19-16-9,9 8-8,11-1-3,8-1 2,10-4 0</inkml:trace>
  <inkml:trace contextRef="#ctx0" brushRef="#br0" timeOffset="16574">10277 1323 27,'-29'3'17,"7"6"-3,3-4-1,5 4-14,5 3-4,4 1-1,3 2 1,7-3 0,5-2 1,10-4 3,7-3 1,7-4 1,7-4 1,6-3 1,0 0 1,1-3 2,-4 1 2,-8 1 1,-5 3 2,-12 0-1,-3 5 0,-16 1-2,0 0-2,-12 10-1,-6-1-3,-8 2 0,-3 0-2,-9 0 1,-4 2 0,0-4-1,1 0 1,2-2 0,5-3 0,4-3 0,7 0 1,5-2 0,6 2 1,12-1-1,-12-3-1,12 3 1,12-2-1,4 3-2,5-1-2,11 5-8,-1-3-15,2 0 0,-3-3 0,-5-3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5.116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 11,'0'0'1,"19"-4"-1,-8 2 0,2 0-7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5.186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0 10,'-2'15'10,"2"5"1,-4 2 1,0 6 0,-2 4-1,-1-1-2,1 6 1,1-4-3,0 3-1,0-2-2,2 1 0,0-2-1,3 0-1,2 0 0,-2-1 0,0-3 0,0 2 0,3-2 0,0 0-1,0 0 1,5 1-1,-2 1 1,6 1-1,-2 2 0,4 0 0,-5 0 0,2 0 0,-1-2 0,-2 1 1,-3-4-2,-2 1 2,1-2-1,-1 0 0,-1 1 0,0 1-1,0 1 1,-1 2-1,2 0 2,-1 2 0,-2-1 0,3 1 1,-3 0-1,2 4 1,0-2-2,3 0-1,4 3-8,2-4-13,9-2-2,-4-8-1,1-7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8.050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15 0 7,'0'0'8,"0"0"0,0 0 0,0 0-4,0 0-2,0 0 1,0 0 0,0 0 1,0 0 1,0 0 1,0 0 0,0 0 0,0 0 0,0 0-1,0 0 0,0 0-3,0 0-1,0 0 0,0 0-1,0 0 0,0 0 1,0 0-1,0 0 1,0 0 0,0 0 0,0 0 0,0 0 0,0 0 0,0 0-1,0 0 0,0 0 0,0 0 1,0 0 0,0 0 0,0 47 2,0-47 0,0 0 1,0 0 0,13 43 0,-13-43 0,0 0-1,1 57-1,-1-57 1,1 50-1,-1-50-1,-4 56 0,4-56 0,-6 58 0,6-58 0,-1 55 1,1-55-2,-10 54 1,10-54 0,-5 56 0,5-56 0,-2 56 0,2-56 0,-4 53-1,4-53 0,11 48 0,-11-48 1,14 43-2,-14-43 1,0 0 0,21 59 0,-21-59 0,0 0 0,26 61 1,-26-61-1,-1 48 1,1-48 0,-2 53 0,2-53 0,-5 53 0,5-53 0,-11 55-1,11-55 1,0 49-1,0-49 0,0 43 0,0-43 0,-5 43 0,5-43 0,-1 47 0,1-47 0,4 46 0,-4-46 1,-3 48-1,3-48 0,-2 43 0,2-43 0,0 0 0,6 55 1,-6-55-1,0 0 0,9 46-1,-9-46-1,0 0-4,-1 47-15,1-47-2,0 0-2,1 48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6:29.4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1091 14,'0'0'12,"0"0"0,0 0 3,0 0-3,0 0 0,0 0-1,0 0-1,0 0-2,0 0 0,0 0-2,0 0-1,0 0-2,0 0-1,0 0-1,0 0-1,0 0 0,0 0 0,0 0 0,0 0 1,0 0 1,46 33 0,-46-33 1,0 0 0,44 48 0,-44-48 0,49 51-1,-49-51 0,53 67 0,-53-67 0,52 79-1,-23-36 0,-9 1 0,5 2 0,-6 0 0,3-1 0,-5 0 0,7 3 0,-10 0 1,4 2-1,2 2 2,-13 6 0,9 1-1,-8 6 0,-6 1 0,-3 2 0,3 4 0,-8 3-1,-9 0 0,15-1 0,-24 4 0,16 1 0,-5-1 0,-9 0 0,-5-8 0,6-3 0,3-8 0,-12-8 0,30-51-1,-42 68 1,42-68 0,0 0-1,-21 42 1,21-42-1,0 0-1,0 0 0,0 0-2,0 0-2,0 0-5,0 0-15,0 0-2,0 0 0,7-43-1,-7 43 2</inkml:trace>
  <inkml:trace contextRef="#ctx0" brushRef="#br0" timeOffset="721">194 2843 53,'-5'-44'19,"5"44"2,0 0 0,0 0-12,0 0-3,0 0 1,0 0-1,0 0-1,0 0 0,0 0-2,0 0 0,25 61-1,-25-61 0,-14 69 0,9-26-1,4 4-1,1 1 0,2-4 0,-2-44 0,12 71-1,-12-71 2,31 42-2,-31-42 1,0 0 1,54 3-1,-54-3 2,50-34-1,-50 34 3,44-56-2,-44 56 0,40-70 1,-40 70-1,34-72 1,-34 72-2,22-57 0,-22 57 0,21-44 0,-21 44-1,0 0-1,36-43 0,-36 43-1,0 0-1,0 0-4,42-37-15,-42 37-3,0 0-1,0 0-2,-12-58 2</inkml:trace>
  <inkml:trace contextRef="#ctx0" brushRef="#br0" timeOffset="1693">167 0 21,'0'0'15,"0"0"1,-47 23 1,47-23-1,0 0-3,0 0-3,0 0-3,0 0-2,0 0-1,0 0-2,0 0-1,0 0 0,0 0-1,0 0 0,22 53 1,-22-53 0,42 64 0,-14-18 0,3 6 0,9 10 0,9 5 0,4 7 1,4 7-1,-8 3-1,8 3 1,-2 1 0,-6 7-1,-13 2 1,0 4-1,-10 2 0,-8 1-1,-6 1 1,-10 4-1,6-1 1,-8-6 0,13 0 0,-10-7 1,-3-2 2,-6-5-1,-3-1 1,3-5 1,-12 0-1,2-3 1,-14-2 0,0-3 0,6-3 1,-6-6-2,1-3 0,-1-9 0,3-6 0,-2-4-1,29-43-1,-42 70-1,42-70 1,-37 53-1,37-53 0,0 0 0,-30 51 0,30-51 0,0 0 0,0 0 0,0 0 0,0 0-2,0 0-1,0 0-3,0 0-12,0 0-8,0 0 0,0 0-1,0 0 1</inkml:trace>
  <inkml:trace contextRef="#ctx0" brushRef="#br0" timeOffset="2534">405 2817 42,'0'0'15,"0"0"2,0 0 2,0 0-12,0 0-1,0 0 0,0 0-1,0 0 0,0 0-1,0 0-4,0 0-7,0 0-10,0 0-3,0 0 1,0 0 0</inkml:trace>
  <inkml:trace contextRef="#ctx0" brushRef="#br0" timeOffset="2724">286 2787 54,'0'0'16,"0"0"3,0 0-3,0 0-12,0 0 1,0 0 0,7 52 1,-7-52-1,-16 51 1,16-51-2,-27 76 0,14-29-1,5 3-1,-2-1 1,10-2-1,0-47-1,7 75 0,-7-75 0,19 50-1,-19-50 1,0 0-1,43 13 0,-43-13 0,45-19 0,-45 19 0,45-33 1,-45 33 0,71-44 1,-71 44 0,63-42 1,-63 42 1,72-40-1,-72 40 1,78-36-2,-78 36 0,60-27 1,-60 27-2,0 0 0,50-25 0,-50 25 0,0 0 0,0 0 0,0 0-1,0 0 0,0 0 0,0 0 0,0 0-1,0 0 0,0 0-1,0 0 0,0 0-2,0 0-3,0 0-8,0 0-11,0 0-1,0 0 0,0 0 1</inkml:trace>
  <inkml:trace contextRef="#ctx0" brushRef="#br0" timeOffset="3445">261 3186 40,'0'0'18,"0"0"2,0 0 1,0 0-11,0 0 1,0 0-1,0 0-1,21-73-1,-21 73-1,4-83-3,-10 38 1,0-5-2,0 6 2,-7 1-2,13 43 0,-14-74 0,14 74 0,-21-52-2,21 52 1,0 0-1,-22-45 0,22 45-1,0 0 0,0 0-1,0 0 1,0 0 0,0 0 0,0 0-1,0 0 1,0 0 0,0 0-1,0 0 1,0 0-1,0 0 0,0 0-1,0 0 1,0 0 0,0 0-1,-38 47 1,38-47-1,5 85 1,2-33 0,-1 4 1,5 2-1,-9-3 0,13-2 1,-8-5-2,-7-48 1,23 74 0,-23-74 1,22 45 0,-22-45 0,0 0 0,0 0 0,0 0 0,0 0-1,0 0 0,0 0 0,0 0 0,0 0-3,0 0-2,0 0-4,0 0-11,0 0-2,0 0-1,13-50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6:12.14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129 154 6,'-6'-10'5,"6"10"0,-4-13-2,4 13-4,-4-11 0,4 11 1,-2-11 1,2 11 1,-3-9 1,3 9 1,0 0-1,0 0 2,0 0-1,0 0 0,0 0 0,0 0-2,0 0 1,-10-5-1,10 5 0,0 0-1,-11 9 0,11-9 0,-7 11-1,7-11 0,0 18-1,1-6 1,3 1 0,1 3 0,0 2 1,2 2 0,-3 6 0,-2 3 0,-4 4 1,-2 5 0,-3 1 0,-3 5 0,-2 2 0,-1-1 0,1-2 0,0-3 0,1-2 0,3-5 0,2-5 1,4-3-2,1-4 0,1-4 0,1-1 0,0-5-1,0 0 1,-1-11 0,3 13 0,-3-13 0,0 0 0,-2 11 0,2-11-1,0 0 1,0 0 0,0 0-1,0 0 1,0 0-1,0 0 0,0 0 0,0 0 0,0 0 0,0 0 0,0 0 0,7 11 0,-7-11 0,0 0 0,12 8 1,-12-8-1,14 8 0,-14-8 0,16 6 1,-4-3-1,3-1 1,-1 0-1,4 1 1,3-2 0,2 0 0,3-2 0,2 0 0,2-2 0,4 1 0,1-3-1,0 1 1,1-1 0,1 2 0,2 0-1,-2 2 1,1 2-1,-4 0 1,1 1-1,1 1 1,3-1 1,-1-1-1,-1 0 0,2 1 1,-5-1-1,5 1 0,1 1 0,-3 1 0,-2-1 0,1 2 0,1 0 1,0-1-1,6-1 0,-3-1 1,1-1-1,3 0 0,-1 1 0,0 0-1,-2-1 1,0 4-1,-5-1 0,0 1 1,-1 0 0,2 0 1,-1 0-1,0-1 1,3-2 0,1 0 0,1-2-1,5 1 1,-5 0-1,4 1-1,1 0 0,2 1 1,0 0-1,-1 2 0,5-2 0,0 0 0,4-2 0,2 0 1,4-2-1,1 1 0,7-1 0,2 1 0,1 0 0,3 0 0,1 0 0,0 1 0,2-1 0,1-2 0,2-2 1,2-2-1,0-2 0,1 1 0,1-3 0,1 1 1,0 0-1,0 1 0,-3 2 0,-2 1 1,-1 1-1,-1 1 1,-2-2-1,-1 1 1,1-1 0,-3 1 0,0-2 0,1 0 0,-2 1-1,1 1 1,-1 1-1,-2 2 1,-3 0-1,1 0 1,-2 1-1,0 0 1,1 0-1,1 0 1,-1 0-1,0 0 0,0 0 0,-1 2 1,-3 0-1,-2 1 0,0 1 0,-4 1 2,1 2-2,0 0 1,0-2-1,0 1 1,1 1 0,2-2-1,-2-2 1,4 1 0,-4-1 0,2 0-1,-1 1 1,0-3-1,2 2 0,-6-1 0,-3 0 0,-1 0 0,-2 0 0,-1-1 0,-1 0 0,-1 1 0,-3-2 0,2 1 0,5 0 0,-1 1 0,4-2 0,-1 3 0,1-2-1,-1 2 1,3 0 0,-3 1 0,0 0 0,-1 1 1,0 3-1,2-3 0,-2 1 0,1-1 1,2 0-2,1-2 1,2 0-1,0-1 1,-3 0 0,3 0 0,-3 1 0,-9 0 0,3 0 0,-9 2 1,0-1-1,-42-4 1,68 7-2,-68-7 1,49 6 0,-49-6 0,52 6-1,-52-6 1,43 5 0,-43-5 0,0 0 0,52 3 0,-52-3 0,0 0 1,0 0-1,44 1 0,-44-1 1,0 0-1,0 0 0,0 0 1,0 0-1,0 0 0,0 0 0,0 0 0,0 0 0,27-46 1,-27 46-1,0 0-1,19-57 1,-19 57 0,9-56 0,-9 56-1,24-64 1,-24 64-1,31-75 0,-31 75 1,24-76-1,-24 76 0,26-72-1,-26 72 1,14-69 0,-14 69-1,7-60 2,-7 60-1,-8-53 1,8 53-1,-10-46 1,10 46 0,0 0 0,2-55-1,-2 55 1,0 0 0,3-43 0,-3 43 0,0 0 0,0 0 0,0 0 1,-6-45-2,6 45 1,0 0 0,0 0-1,0 0 1,0 0-1,0 0 1,0 0-1,0 0 1,0 0-1,0 0 1,0 0 0,-41-24-1,41 24 1,-54-4 0,54 4 0,-66-3 0,66 3 0,-85-3 0,39 1 0,-8-1 0,0-1 0,-6-1 0,-9 0 0,2 0 0,-5 1 0,-5-2 0,-4 1 0,1 1 0,-7-1 0,-3 1 0,1-1 0,-11 0 1,1 0-1,0 0 0,-1 1-1,0 0 1,2-1 0,1 3 0,-1-1 0,6 1 1,-1-1-1,3 0 0,2 0 0,-3-2 1,-1 0-1,1-1 0,-1 1 0,0-1 0,0 0 0,-4 1 0,0 1 0,1 0 0,-2 2 0,0 1 0,0 1 0,-1 0 0,2 0 0,0 1 0,2 0 0,-1 0 0,1-1 0,-2-1 0,4 0 0,-3-1 0,-1-1 0,-3 0-1,1 0 1,0-1 0,2 1 0,2 0-1,0 0 1,6-1 0,0-1 0,3 2-1,1 0 1,1 0 0,2 1 0,-2 1 0,2 1 0,2 1 0,2 2 0,0 0 0,3 1 0,-2-1 0,2 2-1,5-1 1,-2-1-1,-1 1 1,3-2 0,0 1 0,-2-2 0,1 0 0,0 0 0,-5 0 0,1-1 0,2 1 0,-3-1 0,2 2 0,1 0 0,2 1-1,-2 0 1,5-1 0,1 1 0,-1 0-1,3-1 1,1 1 1,3-2-1,0 2 0,5-3 0,1 1 0,0-1 0,5 0 0,-3 1 0,3 0 0,-3 2 0,0-1 0,6 2 0,-2 0 0,5-1 0,1 2 0,4-2 0,1-2 0,5 0 0,4-1 1,2 0-1,1-1 0,3 0 0,5 0 0,-1 1 0,5-1 0,3 1 0,10 0 0,-13-1 0,13 1 0,0 0 1,-9-1-1,9 1 0,0 0 0,-11-3 0,11 3 0,0 0 0,-13-4 0,13 4 0,-12-5 0,12 5 0,-14-5 0,14 5 0,-13-5 1,13 5-2,-14-5 1,14 5 0,-14-3 0,14 3 0,0 0 0,-11-2 0,11 2 0,0 0 0,0 0-1,0 0 1,0 0 0,0 0 0,0 0-1,0 0 1,0 0-1,0 0 0,0 0 1,0 0-1,0 0 0,-6 10 1,6-10 0,-4 19-1,0-5 1,1 5 0,-2 3 0,1 4 0,0 4 0,1 4 0,-1 3 0,-1 0 0,4 2 0,-4-2 0,1-1 0,-2-4 0,0 0 0,-3-5 0,3-5 1,1 1 0,0-3-1,5-1 1,3-1-1,6-2 1,1-1-1,4 0 1,0-3-1,0-1 1,-2-2-1,-2-2 1,0-3-1,-10-4 1,9 6 0,-9-6 0,0 0-2,0 0-2,0 0-13,0 0-7,-1-9 0,-3-3-2,-14-11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1:08.5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114 149 16,'0'0'23,"0"0"0,0 0 3,0 11-11,0-11-8,0 0 0,0 0 0,2 14 2,-2-14 0,0 17 1,-4-1-3,2 6-2,-5 5-2,0 9 1,-3 8-2,-1 13 3,-1 1-4,-1 5 4,1 0 0,2-6 0,2-6 0,1-8 0,7-43-1,-8 43-5,8-43 2,0 0-12,0 0-9,0 0-11,0 0-7,-6-60 0,6 60 0</inkml:trace>
  <inkml:trace contextRef="#ctx0" brushRef="#br0" timeOffset="406">1 196 21,'0'0'23,"-7"-14"2,7 14-3,-1-21-12,9 7-1,3-3 1,5 1 1,2 0 0,7 0-1,0 3-3,6 1 0,-2 8-3,3 1-1,-2 3-1,1 5-3,-2 2 2,-2 1-3,1 4 1,-2 0-1,-2 1-1,-2 1 2,-4 0 0,-2-3 0,-3 0 0,-3 0 1,-10-11 0,5 14 1,-5-14-1,-18 15 2,0-7 0,-5 0 1,-8-1 0,-2 2 1,-5-3 0,2 1 0,-1-3-1,7 0 1,2-3-2,6-1 1,5 2-1,5-4-2,12 2-3,0 0-3,0 0-6,0 0-11,10-9-6,-1 7-7,1-5-1,4 3 2</inkml:trace>
  <inkml:trace contextRef="#ctx0" brushRef="#br0" timeOffset="972">631 517 56,'0'0'34,"-35"21"-4,35-21-2,0 0-8,0 0-10,-33 6-4,33-6 0,0 0-1,0 0-1,0 0 0,-29-33 0,25 18-4,0-6-2,3-1 0,1-3-1,3-4-1,4 4 1,2 0-1,5 1 0,1-2 4,2 6 1,-1 3-1,1 4 1,0 5 0,-1 1-1,1 4 1,-1 4-1,1 1 0,0 4 0,2 4-1,0 2 1,-1 5-1,1 4 1,-3-1-1,-3 2 1,-4 4 0,-9-26 0,4 56 5,-4-56-1,-15 55 1,15-55 1,-36 47 0,36-47-3,-48 38 3,48-38 1,-53 18-7,53-18-1,-50-1 4,50 1-2,-41-13 0,41 13 3,-35-27-5,21 6 0,2 2-2,5-1-2,2-4-11,9-4-15,8 6-11,9-6 1,10 2-1,9-3 2</inkml:trace>
  <inkml:trace contextRef="#ctx0" brushRef="#br0" timeOffset="1633">1147 525 51,'-5'53'24,"5"-53"0,0 0-5,14 42-21,-14-42-4,0 0 3,19 42 3,-19-42 4,0 0 3,6 35 1,-6-35 1,0 0 2,0 0-1,0 0 0,0 0 1,0 0-3,0 0 0,0 0 0,0 0 0,0 0-2,0 0 0,0 0-2,-10-35-1,10 35-2,5-51-2,0 15-5,-1-6-2,5-3-1,-3-3 0,3 0 0,-2 2 1,0 6 2,-1 4 0,-2 5 7,0 3 2,-2 1 0,0 5 0,-2 2 0,1 7 0,-2 2-1,1 11-1,0-17-1,0 17 0,-2 11 0,1 4-1,-2 2 1,-1 7-1,1-2 1,-1 5 1,0 2-1,2-5 1,-1-4-1,4-5 1,4-1-1,8-8-1,11 0-3,5-9-2,9-1-2,0-5 1,7-1 2,-2-3 1,-3 2 3,-4-2 2,-13 0 4,-3 4 2,-10-1 2,-1 5-1,-9 5-2,0 0-1,0 0-2,0 0-1,0 0-2,0 0 0,0 0-1,0 0 1,1 12 0,-1-12 0,-5 20 0,3-6 1,-3 5 0,1 3 0,-3 1 0,1 12 1,6-35-2,-19 73 1,9-34 5,1 2-1,0 0 0,0-5-3,9-36-9,-9 62-17,9-62-10,0 0-3,19-29-6,-6-11 1</inkml:trace>
  <inkml:trace contextRef="#ctx0" brushRef="#br0" timeOffset="2557">1870 191 78,'-5'16'34,"5"-16"0,0 0-2,7 12-30,-5-2-3,1 4 2,-1 3 0,-3 4 1,-1 10 1,2-31-1,-12 77 5,0-26-5,2 1 5,0-2-6,1 0 1,-1-6 3,3-8 0,7-36-2,-9 56-10,9-56-11,0 0-24,8-51 6,-4 8-1,0-6-4</inkml:trace>
  <inkml:trace contextRef="#ctx0" brushRef="#br0" timeOffset="2850">1899 103 29,'-13'-4'29,"13"4"4,0 0-1,-6-10-11,6 10-12,0 0 0,0 0 0,0 0-2,18 18 0,-7-6-3,4 3-1,6-1-1,5 2-1,4 4-1,1-3 0,1 0-1,-2-2 0,-4 0 0,-3-2-1,-7 4 1,-8 2-1,-6 3 1,-6 1 0,4-23 0,-24 64 5,24-64 0,-37 66-4,37-66 0,-45 60 7,45-60 0,-50 40 2,50-40-6,-56 9 1,25-13-5,2-5 10,29 9-6,-55-24-1,55 24-1,-39-18-2,39 18 3,0 0-8,0 0-10,0 0-21,0 0-2,42-19-4,-12 5 0</inkml:trace>
  <inkml:trace contextRef="#ctx0" brushRef="#br0" timeOffset="4045">1883 588 9,'0'0'14,"0"0"4,0 0-1,0 0-6,0 0 3,-31-20-3,31 20 0,0 0-2,0 0-1,0 0 1,0 0-1,0 0 1,0 0-2,0 0-1,0 0-1,0 0 0,0 0-1,0 0-1,0 0 0,0 0 1,0 0-1,0 0 0,31-3 0,-31 3 0,34-1 0,-34 1 0,36-2 0,-36 2 0,36-9 0,-36 9 0,32-21 0,-32 21-1,30-26 0,-16 10-6,-2 0 1,1-1-2,0-1 1,-3 0-1,-1 2 1,-1 0-1,-1-1 0,-1 5 5,-3-2 0,-1-1 0,-1 2 0,-2-1-1,-2-1 1,0 0 0,-3-1 0,-2-1-1,0 0 1,-2 0-1,-1 1 0,-2-6 0,-3 3 0,-2-1-1,-2 4-4,-7 1-15,-3 1-13,0 5-1,-3-6 3,6 5-1</inkml:trace>
  <inkml:trace contextRef="#ctx0" brushRef="#br0" timeOffset="5271">1814 582 44,'7'43'21,"-7"-43"-1,0 0-1,0 0-6,0 0-3,0 0-1,0 0-1,0 0 1,0 0 1,0 0 0,0 0-1,0 0-1,0 0-2,0 0-6,0 0 4,0 0-5,0 0 3,0 0 0,0 0 1,0 0-1,0 0 0,0 0 6,0 0-6,0 0 6,0 0-6,0 0 0,0 0 0,0 0-5,0 0 4,0 0 1,36 0-1,-36 0-1,0 0 2,39-21-2,-39 21-4,35-23 9,-35 23-4,40-28-1,-40 28 0,44-35 0,-22 18-4,2 0-1,1 3 5,1 0-5,0 0 1,0 1-1,-3 4 0,-1-3 0,-4 4 6,-2 1-1,-2-2 0,-5 1 1,1-1-1,-10 9 0,12-17 1,-12 17-1,10-16 0,-10 16 0,8-14 0,-8 14 0,0 0 0,8-12 0,-8 12 1,0 0-1,0 0 0,0 0 0,0 0 0,0 0 0,3-11 0,-3 11 0,0 0-1,0 0 1,0 0-1,0 0 0,0 0 0,0 0 1,0 0 0,0 0-1,0 0 1,0 0-1,0 0 1,0 0-2,0 0-2,0 0-9,0 0-12,0 0-8,0 0-4,0 0-1,0 0 1</inkml:trace>
  <inkml:trace contextRef="#ctx0" brushRef="#br0" timeOffset="6415">1796 699 53,'0'0'23,"0"0"7,0 0-2,0 0-8,0 0-7,0 0-4,0 0-3,35 7-2,-35-7-1,0 0-1,0 0 1,31 6 0,-31-6 1,0 0-1,0 0 2,0 0-2,0 0 1,0 0-1,0 0-1,0 0 0,0 0-1,0 0 0,0 0-1,0 0-4,0 0 0,0 0 4,0 0 1,0 0-5,0 0 0,0 0 2,0 0 0,0 0 6,16 42-2,-16-42-9,0 0 5,0 0 5,-4 39-1,4-39-6,0 0 5,0 0-1,0 0 1,0 0 0,0 0 1,0 0 0,0 0 0,0 0 4,0 0-4,0 0-1,0 0 0,0 0 5,0 0-6,0 0-4,0 0 5,0 0-1,0 0 2,0 0-2,0 0 1,0 0-5,0 0 4,0 0 5,0 0-7,0 0-2,0 0 3,0 0 0,0 0 1,0 0 1,0 0-1,0 0 3,5-36-5,-5 36 9,0 0-5,0 0-2,0 0-3,0 0 8,0 0-5,0 0-5,0 0 9,0 0-9,0 0 4,0 0 5,0 0-1,0 0-6,0 0 1,0 0 2,0 0-1,0 0 5,0 0-3,0 0-1,0 0 2,0 0 1,0 0-3,31-30 6,-31 30-9,0 0 5,37-13-2,-37 13-6,34-10 6,-34 10-5,35-18 5,-35 18 0,35-23 0,-35 23 0,37-29-4,-37 29 9,33-34-5,-33 34 0,31-40 5,-31 40-10,29-38 5,-17 21-5,2-3 5,-1 4-5,-3 2 1,0 5 4,-2-2-4,-8 11 4,12-20 1,-6 10 0,-4-1-1,0 1 1,-1-3-1,0 0 0,0-2 0,-1 4 0,0 11-1,1-15 1,-1 15 0,0-16-1,0 16 1,1-18 0,-1 18-1,-2-19 1,0 8 0,-1 0 0,-3 1-1,6 10 1,-15-20 0,5 13 0,-3-1 0,0-2 0,-2 0 0,0-3-1,-1-1 1,-1-1-1,-1 2 0,-3-2 1,-1 4-2,-1 0 0,-2 1-1,-4 2-2,2 6-4,-5-2-16,3-6-11,4 0 0,3-9-1,9-3 2</inkml:trace>
  <inkml:trace contextRef="#ctx0" brushRef="#br0" timeOffset="8655">2599 169 0,'0'0'26,"-1"-12"3,1 12 1,0 0-11,-3-13-5,3 13 0,0 0-3,0 0-3,0 0-2,0 0-3,0 0-1,-11 16-1,5 3 1,0 5-2,0 8 2,-4-3-1,1 6 3,-2 1-2,3 4 5,-3-2 0,1 2 0,10-40 0,-18 58 0,18-58-2,-16 49 0,16-49 0,-13 40-5,13-40-2,0 0 0,-12 39-4,12-39-7,0 0-5,0 0-12,0 0-9,-6-19-1,11-13 1</inkml:trace>
  <inkml:trace contextRef="#ctx0" brushRef="#br0" timeOffset="9040">2479 122 38,'5'-11'31,"-5"-1"2,5-2-3,-5 14-16,11-21-4,0 13 1,0-1-1,8 3-1,4 1-5,5 4 1,3 1-3,3-1-1,3 3-1,-1 5-2,-2-1 2,-4 3-1,-6-3 2,-4 0-2,-5-1 2,-4-1 0,-11-4-1,10 5 1,-10-5-2,0 0 1,0 0-1,0 0 1,-3 12 0,3-12 0,-8 17 0,8-17 1,-13 22 0,3-8 0,-3 1 0,0 0 0,-3-3 0,0 1 0,-3 1 0,1-1 0,-1-2 0,4 0 0,0-3 0,2 1 0,-1-3 1,4 1 0,-1-5-1,3 2 1,-3 0 0,1-1-1,0-2 0,2-1 0,8 0-1,-15-1 0,15 1 0,-10 0 0,10 0-1,0 0 1,0 0-1,0 0 0,0 0 0,0 0-1,10 4 0,-10-4-2,0 0-2,0 0-6,0 0-13,0 0-10,0 0-3,-13 5-1,13-5 2</inkml:trace>
  <inkml:trace contextRef="#ctx0" brushRef="#br0" timeOffset="9994">2970 358 6,'0'0'23,"-9"7"4,9-7-2,0 0-8,-10-7-5,10 7 0,-12-5 0,12 5 1,-18-3-4,9 2-3,-5 2-2,2 4-3,-1-2 0,0 6-1,1-2 2,0 0-2,3-3 1,9-4-1,-13 15 0,13-15 0,0 0 0,-11 13 1,11-13-1,4 11 0,-4-11 0,0 0 5,0 0 0,21 40-1,-21-40 1,0 0 0,23 46-1,-23-46 1,0 0 0,20 50-5,-20-50-1,9 43 0,-9-43 0,9 40 1,-9-40-1,3 39 2,-3-39 0,0 0 2,-14 43 1,14-43 1,0 0 0,-39 10-3,39-10 3,-37 0-1,37 0-6,-36-8 2,36 8 0,-29 0-1,29 0 0,0 0 1,0 0-7,0 0-13,0 0-15,0 0-7,0 0 1,0 0-3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0:44.3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4904 460 3,'0'0'3,"0"0"0,0 0 0,0 0-1,0 0 0,0 0-1,0 0 1,0 0 0,12-3 1,-12 3 0,0 0 0,13-3-1,-13 3 0,10 1 0,-10-1 0,13 1-1,-13-1 0,11 2 3,-11-2 1,0 0 2,8 4 0,-8-4 1,0 0 0,0 0 1,0 0-2,0 0-1,0 0-2,0 0 0,0 0 0,0 0 0,0 0 0,0 0 0,0 0-1,0 0 1,-11-13-2,11 13 0,-15-13 0,5 5-2,0 0 0,0 0 1,-3 1 0,2-3-1,-1 2 1,-1 0 0,-1 0-1,-1 1 1,-1-1-1,-3-1 0,2 1 1,-3-1-1,0 2 1,-2-2-1,1-2 1,-2 2 0,-3-1-1,0 0 2,-3-2-2,0 2 1,-5-2-1,-2 2 1,0 1-1,-2-2 0,-2 3 0,-1-1 1,0 1 0,0 1 0,-1 0 0,0 1 0,0-1 1,-2 1-1,0-2 0,0 1 1,1-1-1,-1 1 0,0 0 1,1 1-1,0 2 0,0-1 1,1 0-2,-2 4 1,-1-2 0,-1 0-1,-2 1 1,-3 0 0,-2-2 0,-4 2 0,-3-1 1,0 1-1,-4-1 0,2 0 0,-1 0-1,1-1 1,1 0-1,1-1 0,1 0 1,2-1 0,3 1-1,-2 1 1,0-1 0,0 2-1,0 0 1,0 2-1,0 0 1,-1 1-1,-1-1 0,1 0 0,0 0 0,-1-3 0,1 1 0,1 0 1,1 1-1,-3 0 0,2 2 0,-4 1 0,1-1 0,1 0 0,-2 1 0,-1-1 1,0 1-1,-1 1 1,-1 1 0,1 3-1,-3-1 1,0 4 0,-1-2 0,2 3 0,0 0 0,0 0 0,-1-3 0,4 2 0,1 0 0,0-1 0,2 3 0,5 1 0,3 1-1,4 1 1,6 0-1,5 1 0,5 2 0,7-1 1,2 0-1,4 2 1,1 0-1,1 3 0,0 0 1,1 2-2,-1-1 2,0 2-1,0 2 0,-3 1-1,2-1 2,-2-2-1,1 3 0,0-1 1,3-2-1,-1 0 0,3-2 1,4-2-1,4 1 1,3-2-1,6-1 1,4 2 0,7 0 0,6-1 0,6-1-1,7 0 1,7-2 0,6-1-1,4 2 1,7-2-1,5 0 0,2-1 1,2 2-1,2 2 0,1-1 1,2 0-1,2-1 0,2 2 1,2-2-1,1 0 0,5 0 1,0-1-1,3 0 0,2 0 0,1-1 1,1 0-1,0-2 0,0-1 0,2-1 1,3-1-1,-1-1 0,-1 0 0,2-1 0,1-1 0,2 0 1,2-1-1,2-2 0,-1 0 1,3 0-1,3 1 0,1-1 0,0 3 0,-2 0 1,1 1-1,-3 2 0,-3-1 0,-6 2 0,-3-3 0,-6-1 0,-3-3 0,-9-2-1,-4-1 1,-5-4 0,-8-2 1,-6 0-1,-5 0 0,-7-2 1,-5 1 0,-5-2 0,-4-1 0,-3 0 0,-3-1-1,-1-3 1,-2-1 0,0-1-1,-1-1 1,1-3-1,2 2 0,2-3 0,4 0-1,1 0 1,3 0 0,2 0-1,0-2 1,3 0-1,-1 0 2,0-3-2,1 1 1,-3 0-1,-1-2 1,0 2-1,-3-1 1,-1 0 0,-1 0 0,-5 2-1,-2 0 1,-5 0 0,-3-1 0,-3 1-1,-4-2 1,-7 1-1,-4-1 0,-6 0 1,-5-1-1,-6 1 1,-5-1-2,-5 2 2,-4 0-1,-3-1 1,-3 1-1,-4 1 1,-1 0-1,0 2-3,-4 0-2,1 4-19,-1 3-10,-8-6 1,-1-3-1,-8-6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0:48.9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0 1,'7'10'6,"-7"-10"-4,0 0 0,0 0 0,0 0 1,0 0 1,0 0 0,1 13 1,-1-13 1,-1 15 0,2-2-1,-3 0 0,1 5-1,-1 3-1,1 5 0,-1 3-1,1 4-1,-1 5 0,0 3-2,1 4 2,0 5-2,1 1 1,-2 4-1,0 2 1,0 3-1,1 1 1,0 5 1,0 1-1,1 0 1,0 0-1,2-1 2,0-1-1,0-1 1,-1-6 0,0 0 1,-1-5-1,0 0 1,0-7 1,0 0 0,1-3-1,2-2 0,0 0-1,2 0-1,0-5 0,1 2-1,1 1 1,0-1-1,0-3-1,-1 0 0,0-4 1,0-7 0,0 2 0,0-5 1,-1-4 0,2 2 0,0-3 1,3 3-1,1 0 1,2 1-1,0 1 0,1 1 0,3-1 1,-1-3 0,3 2 2,1-6 0,5 0 0,0-7 0,7 1 1,4-4-2,6-2 0,5-2-2,8 0 0,6 1 0,7 2 0,7 0 1,5 4 0,7-1 0,7 4 0,8-3 0,5 2 0,7-4-1,6-1-1,6 0 0,6-3-3,4 4-1,3-3-5,3 3-14,5 3-7,-6-4-1,4 7 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0:50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35 1,'0'0'17,"9"-12"2,-9 12-3,12-14-2,-4 10-2,6 3 2,6 1-2,6 3-1,8 0-1,9 2-1,10 2-2,13-3-2,12 1-2,12-3-1,11-1-1,11-2 0,10-2-1,11-1 0,9-2 1,9 2-1,7 1 0,9 1 0,9 2 1,9 1-1,10 2 0,11-1 1,13 1-1,9 4 0,11 3-1,5 1-1,3 4-2,1 5-2,-4 3-4,-1 3-8,-7 6-4,-5-6-7,0 4 2,-14-12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0:51.1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573 0 0,'0'0'15,"0"0"-1,36 10-2,-36-10-1,33 19 0,-33-19 2,36 25 2,-36-25-3,34 28-3,-34-28-1,30 34-2,-30-34-2,23 40-1,-23-40 0,19 51-1,-19-51 0,24 66 1,-12-29-1,-1 4 1,3 2-1,1 4 1,0 1-1,-1 4 0,0-1-1,-2 4 1,0-2-1,-2 3 3,-3-1-1,-3 0 1,-3-1 0,-4 0-1,-3-1 1,-4 4-3,-2 1 1,-1 3-3,-1-1 0,2-2-1,2 1 1,3-3-1,1 0 0,6-3 2,2-6 0,2-2 0,1 0 1,-1-4-1,0-3 0,-4-38 0,4 62 0,-4-62 0,-2 39 0,2-39 0,0 0-1,0 0 1,-13 40 0,13-40 0,0 0 0,0 0 0,-22 44-1,22-44 1,0 0 0,-26 53 0,26-53 1,-23 43-1,23-43 0,-28 46 0,28-46 1,-31 44-1,31-44 1,-37 38 0,37-38 0,-56 29 2,20-20-1,-5-3-1,-10-1 1,-7-2 0,-4-3 0,-2 3 0,-1-3 0,4 1-1,5 1-1,6 2 1,12 3-2,12-4-2,6 5-3,6-8-9,14 0-21,0 0 0,-4-23 0,5 3 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0:27.032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2116 1619 10,'0'0'15,"0"0"0,0 0-2,0 0-5,0 0-3,0 0 0,0 0-1,0 0 0,-11-11 3,0 0 0,-11-8 2,-2-3 2,-14-12-3,-3-2 0,-14-12-1,-3-5 0,-15-13-2,-10-7-2,-13-8-2,-8-7-1,-7-4 0,-9-6 0,-5-2 0,-5 1-1,1 2 1,6 6 1,7 1-1,7 10 0,8 7 1,9 9 0,12 9-1,12 9 1,11 10-2,8 5-2,15 14-6,3 2-12,15 11-4,16 4-3,-9 14 2</inkml:trace>
  <inkml:trace contextRef="#ctx0" brushRef="#br0" timeOffset="871">2179 1594 38,'10'-11'25,"-4"-7"0,-1-6 0,-8-7-11,2-3-7,-7-8-2,-1-2-1,-7-5-2,-5 0-1,0-5 1,-3 4-1,-1-1 0,2 3 1,0 2-1,1 4 0,3 5 0,4 5-1,1 5 2,3 6-1,2 3 0,1 6-2,8 12 0,-7-13-1,7 13 0,0 0 0,2 13-2,0-2-1,7 9-1,-4 2 1,7 10 0,-4 5 0,6 10-1,-3 1 0,3 7 0,-3-1 0,1 3 2,-1-4 0,-2 1 1,0-8 2,3-5-1,-2-4 2,2-6 2,0-3-1,2-7 1,2 1-2,0-6 1,1-3-1,-2 0 1,0-4 1,-4-2 1,0-1 2,-11-6 1,11 7 1,-11-7 0,0 0 0,0 0 0,-12 6-1,-2-3-2,-3 5-1,-8 0-1,-7 6 0,-9 1-1,-2 7 1,-7 2 0,2 3 0,-6 0-1,5 2 1,3-1-1,6-3-1,5-3-1,5-6-1,10-2-10,0-12-15,10-10 0,-1-15-1,2-16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0:53.0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391 17 11,'10'-3'13,"-10"3"-4,12-8 1,-12 8 1,0 0 1,0 0-1,0 0-1,9-8-1,-9 8-2,0 0 0,0 0-1,0 0-1,0 0-1,0 0-2,0 0-1,0 0 0,0 0 0,0 0 0,0 0-1,-10 0 0,10 0 0,0 0 1,-11 6-1,1 0 2,-4 1 0,-3 3 1,-3 2 1,-4 5-1,-2-2 1,-4 7-1,-2-4 0,-2 1 0,1 0-1,1-1 0,1-3-1,4 0 0,2-4 0,5-1-2,6 1-2,5-6-3,9-5-4,-5 12-6,5-12-7,9 5-8,-9-5 1,15-15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0:53.4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166-3 38,'-9'6'22,"9"-6"0,0 0-1,-10 8-15,10-8-2,-17 18 2,5-5-2,-1 0 4,-5 3-3,-3-3 2,4 2 0,-1-4-2,4 2-1,3-4-1,4 4 0,7-2 2,10 3 0,3 0-1,5 3 0,3 5-1,8 0-1,3 4 0,7-2-1,-1 1-3,2-2 1,1-2 0,0-3 0,-4-4 0,-3-3 1,-8-5 0,-3-1 2,-9-3-1,-4-1 0,-10-1 0,0 0 0,9 1-1,-9-1 0,0 0-1,0 0 1,0 0-1,0 0 0,0 0 0,0 0 1,0 0 0,0 0 0,0 0-1,0 0 0,0 0-3,0 0-2,0 0-6,0 0-11,-10 6-11,10-6 0,-15-6 1,4-1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0:54.2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0 352 36,'0'0'22,"0"0"1,0 0-1,0 0-2,10-10-9,-1 1-2,6-1-4,1-5-3,5-4-1,5-2 0,4-5-1,2-2-3,8-3 4,0 2-3,-1-1 2,1 2-1,-3 3 1,-2 5-1,-2 3 1,-8 4 1,-3 3 0,-5 3-1,-3 3 1,-14 4 0,16-4 0,-16 4-1,0 0 1,0 0-1,0 0 0,0 0 0,0 0-1,-11 2 1,11-2-1,-18 7 1,9-1 0,-5 3 0,-1 0 0,-1 3 1,-4 3 0,-6 2 1,-2 0 1,-2 1-1,-4 2 2,-1-2 0,2-1 0,0-1 0,6-1-2,6-2 1,4-1-2,4-1 1,7 2-2,3-1 1,3 2-1,2 1 0,2 1 1,1-1-1,2 2 1,1-2 0,0 0 1,-1-1-1,4 0 1,2-2 0,4 1-1,3 0 0,6 0-1,2 0 0,3-1-1,3 1 0,-3-2 0,-2-1 0,-2-2 2,-9-2-1,-3-1 1,-4-3 0,-11-2 1,0 0-1,11 4 0,-11-4-1,0 0 1,0 0-1,0 0-1,0 0 1,0 0 0,0 0 0,0 0 0,0 0-1,0 0 1,0 0-2,0 0 0,0 0-3,0 0-9,0 0-22,4 14 1,-4-14-1,2-12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0:55.8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0 272 2,'0'0'13,"0"0"1,0 0-1,0 0-4,0 0-3,0 0-1,0 0-1,0 0 1,14-4 3,-14 4 1,17-4 0,-17 4-2,22-9 0,-13 5-2,7 0 1,-1 0-2,4-2-2,4 1 0,8-2-1,3 0 2,7-1 0,5-3 1,6 0 1,0-1 1,5 2 2,-6-4 0,0 3 1,-8-3-2,-1 5 1,-9-3-1,-33 12-1,49-20-2,-49 20-1,30-16 0,-30 16-1,0 0-1,0 0 0,29-20-1,-29 20 0,0 0 1,0 0-1,0 0 1,0 0-1,0 0 0,0 0 0,0 0-3,0 0-6,0 0-13,0 0-15,0 0 1,0 0-2,2-50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0:56.9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0 228 4,'10'-5'17,"-5"-5"-2,-5 10-7,14-15 3,-14 15 3,14-13 2,-14 13-1,18-7-4,-5 3-3,8 0-4,2 0-1,8-3-1,6-2-1,8-2 1,3 0 1,7 0 1,-4-3 0,2 4 2,-7-3 0,-3 5 2,-10 0-2,-33 8 2,48-9-4,-48 9 0,0 0-1,0 0 0,0 0-2,30-7-1,-30 7 1,0 0-2,0 0-2,0 0-7,0 0-11,0 0-11,0 0-1,0 0-1,-37-48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1:0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1865 295 11,'0'0'11,"0"0"-2,0 0-1,4-11-2,-4 11 0,0 0-1,-11-15 1,11 15 0,-11-16-1,1 8 1,-2-2 0,1 2-2,-4-1 0,2 2-1,0 0-1,-4 0 1,1 0 0,0 1 0,0-1 0,-3 1 1,-4 0-2,1 0 1,-5 1-1,-2 2-2,-2-1 1,0 1 0,-4 1-1,1-1 1,0 1 2,-5 0-2,2 0 2,1 1 0,-1 0 1,-1 1-1,3 0 0,-1 0 0,2 0-1,0 1 0,-1 2-1,-1-2 0,-2 2 0,-2 2 0,-5 2 1,-6 0-1,-3 2 1,-1 0 0,1 0 0,-2 0 1,2 2 0,0-2-2,5 2 0,4-2 0,3 3 0,2-2-1,3 3 0,3 1 0,6 2 1,3 0-1,0 1 0,4 3 0,-1 1 0,4 1 0,1-1 1,2-1-1,-1 1 0,2 0 1,2 1-1,-1-2 1,4 2-1,0 4 1,1 1-1,0 2 0,1-1 1,2 4-1,2-4 1,1 1-1,1 0 0,2-4 1,1 0-1,2 0 1,2-2 0,1 0 0,4 1 0,1-1 0,6 1 1,0-1-1,4 2 0,2-2 0,2 1-1,0-2 1,1-1-1,-1-2 0,-1-2 0,1-2 0,2 1 0,0-5 1,3 2 1,3-1-2,2 1 1,4 0 0,5 2 0,3 0-1,5 2 0,2 1 0,3 0 0,4 1 1,1-3 0,0-2-1,2 0 1,4-2 0,0-3-1,-3-1 0,3-2 1,-1-2 0,2-2 0,-1 2-1,1-5 1,-3-2 0,-1 1 0,-1-3 0,1-1 0,-4-2-2,0-1 2,-5-2 1,-3 1-1,-6-3 0,-3-1 0,-4-3 0,-5-1 0,-4-5 1,-32 23-3,57-48 0,-27 23 0,1-4 0,1 2 0,3 1 0,0 0 0,-1 1 0,-1 3 1,-4-2 0,-29 24 0,43-45 1,-43 45 0,22-48-1,-22 48 1,6-53-1,-6 53 0,-5-59 0,5 59-1,-16-69 1,3 32 0,-2-1 0,-1-3 0,-5 0 1,-3-2-1,-1 1 1,-2 1 0,-3 0 0,-3 1 1,-3 1-1,-4-1 0,-3 2 1,-2 3-3,-4 1 1,-4 4-1,1 3 0,0 4 0,-3 2 0,0 3 0,2 4 0,0 1 1,0 3 1,-1-2-2,2 3-1,-2 1-2,11 8-15,3 4-16,1-6 0,10-4 0,1-12-3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1:07.5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4184 0 20,'-12'7'16,"4"6"-2,-6-1-1,3 7-4,-3 2 0,1 7-1,-2 6-1,-1 5-1,-3 6 0,-2 9-2,-2 5 2,-1 8-1,-3 2-1,-3 3 0,-1 4 0,-3 0 0,-1 4 0,-4 0 0,-1 4-1,-6 2 0,-1 4-1,-6 6 0,-3 4-1,-4 6 0,-3 4 0,-7 2 0,-4-1 1,-6 1-1,-5 4 0,-7-1 0,-5 5 1,-8 8-2,-4 5 2,-3 4-5,0 8 2,0 2-1,2-1 1,4 1-1,2-3 0,4-6 0,3-8 0,4-1-1,-1-9-1,0 3 1,-2-2-1,-3-2 2,-1-7-1,0-1 1,-2-1 3,0-12 2,1 0 1,-1-13 0,3-1 1,3-14 0,7-3 0,2-18 1,9-4-1,6-10-1,9-6-1,10-8 1,9-9-1,10-3-2,7-2-3,10 2-7,1-1-18,6-1-8,10-7-1,0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6:39:34.73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629 616 11,'6'-9'10,"-6"9"-1,0 0-1,2-11-1,-2 11-1,-5-10-2,5 10-1,-7-10-1,7 10 0,-9-8-1,9 8 0,-12-7-1,12 7 1,-13-1-1,13 1 1,-14-2 0,14 2-1,-14 0 0,14 0 0,-14 7 0,14-7 0,-15 9 0,15-9 0,-14 13 0,14-13 0,-14 14-1,14-14 1,-14 14 0,14-14 0,-15 16 0,9-7 0,-1 0 0,0 2 0,-1-1 0,-1 2 0,2-1 0,0 1 0,1 1 0,-2 0 1,1 0-1,2 0 0,0 1 1,1 0 0,2-1-1,0 1 1,1-1-1,2 0 1,3-2 0,0 0 0,2 1 0,2-1 0,3-1 0,0-1 0,4 0 0,2-1 0,1-1 0,2-4 0,2-1 0,0-2 2,-1-2-1,1-3 0,0-2 0,-3-4 1,3 1-1,-3-4 0,-1 1 0,-1-3 0,-1 2-1,-1-3 0,-3 1 1,-1 1-1,-3 0 0,-4 0 0,-1 1 1,-3 1-1,-1 0 0,-3 2-1,-1 0 1,-2 0-1,-3 2 0,-1 0 0,-2 1 0,-1 2 0,-2-1 0,1 3-1,-4 2 1,2 2-1,-3 1 1,2 3-1,-1 1 0,-1 3-1,3-1 1,0 0 0,3 1-1,1-1-1,2-3-2,11-4-9,-16 12-6,16-12-5,-7 10 0</inkml:trace>
  <inkml:trace contextRef="#ctx0" brushRef="#br0" timeOffset="1052">645 307 1,'0'0'3,"2"-11"1,-2 11 1,0 0 1,1-12-1,-1 12 1,0 0 0,1-12 0,-1 12-2,1-11 0,-1 11-1,2-14 1,-2 14-1,1-13 0,-1 13-1,0 0 0,0-11-1,0 11 0,0 0-1,0 0 0,0 0 0,0 0-1,0 0-1,0 0 1,0 0 0,0 0-1,0 0 1,1 14 0,1-4 0,0 1 1,1 3 0,1 2 0,-2 3 1,0 4-1,0 2 0,-1 2 1,0 3-1,0-1 1,-1 5-1,2 1 1,0-2-1,1 2 1,0-1 0,1 0 0,-1-2 0,0 4 0,0-5 1,-1-2-1,-2 0 1,1-3 1,-2-4-1,1-1 2,-2-5-1,2-3 1,0-13-1,-1 15 0,1-15 0,0 0 0,0 0-1,0 0-1,0 0-1,0 0-3,0 0-4,-2-15-4,2 15-7,6-15-8,-3 2-1</inkml:trace>
  <inkml:trace contextRef="#ctx0" brushRef="#br0" timeOffset="1783">975 816 13,'-12'4'17,"12"-4"-17,0 0 0,-13 3 0,13-3 1,-13-2 1,13 2 2,-11-7 0,11 7 1,-10-16 0,6 6 0,1-3 0,2 0-1,3-5-1,4 1-2,1 0 1,3-1-2,4-1 0,1 2 0,4 0 0,-1-4 0,2 9-1,-1 3 1,0 3 0,-2 3-1,-1 2 0,-1 4 0,-2 4 0,-1 8 1,-2-2-1,0 1 1,-4 3 0,0 0 0,-5 3 1,-2 0 0,-3 1 0,-3 0 1,-3-2 0,-4 2 1,-2-3 0,-3 0 2,-2-4 1,1-1-1,-4-3 0,5-2 0,-4-3 0,5-3-1,2-4-1,2 0-1,4-5 0,10 7-2,-12-19-1,7 7-2,7-1-3,-1-1-2,4 0-4,1-1-6,2-1-10,7 3 1</inkml:trace>
  <inkml:trace contextRef="#ctx0" brushRef="#br0" timeOffset="2413">1329 623 2,'0'0'22,"0"0"-1,-10-11-3,10 11-19,0 0-2,0 0-1,0 0 1,0 0 2,0 0 0,0 0 3,0 0 1,0 0 1,0 0 0,0 0-2,0 0 0,0 0-1,-1 15-1,2-5-1,0 2 1,0 3 0,0 1 1,0 2-1,0 0 1,0 0 0,0-3 0,0-1 0,2-3 0,-3-11 1,6 15 1,-6-15 0,13 1 2,-13-1-2,17-11 1,-8 1-1,4-2 1,-3-2-2,4-2 0,-2 0 0,0-1-2,-1 0 1,1 2-1,2 0 1,-4 3-1,4 0 0,0 2 0,-1 4-1,0 0 1,1 3-1,-2 2 1,-2 3-1,2 3 1,-12-5-1,17 18 1,-10-5 0,0 2 1,-2 3-1,1 1 1,-2-1 0,0 1 0,-1-2 0,2-2 1,0-2-1,2-3 1,-7-10 0,18 7 1,-4-12-1,2-2 1,3-5-1,0-3 0,2-4 0,0 0-1,-2-2 0,-1 2 0,-4 2 0,-1 4-1,-4 2 0,-9 11 0,11-13 0,-11 13-1,0 0 0,0 0 0,0 0 0,12 10 0,-12-10 0,6 19 1,-2-3-1,1 0 1,0 4 0,2 2 1,-2 1-1,0 0 0,-1-1 0,0-1 0,-1-5 0,-1-1 1,0-5-2,-2-10-1,6 11-9,-6-11-18,5-9-1,0-2 1</inkml:trace>
  <inkml:trace contextRef="#ctx0" brushRef="#br0" timeOffset="3575">2596 239 15,'0'0'14,"0"0"-9,6-10-1,-6 10 1,0 0 1,0 0 0,0 0 1,0 0-1,-12-2 0,12 2 1,-20 3-1,7 1-2,-4 2-2,-1 4-1,-3 1 1,-2 5-1,-1 2 0,2 3-1,-3 3 1,1 4 0,-1-2 0,1 6-1,1 5 1,-5 3 1,5 3 0,2 1 0,-2 3-1,6-1 1,1 4 0,6 0 1,6-5-1,10 0 0,-1-4 0,8-1 0,7-4 0,3-2 1,8-7 0,2-3-1,2-6 0,2-4 1,-1-6-1,0-1 0,-4-4 0,-4 0 0,-6-4 1,-5 1-1,-6-1 0,-11 1 1,12-1-1,-12 1 0,0 0-1,0 0 0,0 0 0,0 0-1,0 0-2,0 0-2,0 0-4,-18-16-9,14 7-16,0-2-2,-1-4 1</inkml:trace>
  <inkml:trace contextRef="#ctx0" brushRef="#br0" timeOffset="4236">2897 471 27,'-3'-9'23,"3"9"-2,0 0-12,0 0-13,-13-4-3,13 4 3,-11-1 0,11 1 2,-17 0 1,7 1 3,-3 1 2,0 0 0,2 2 1,-4 1-2,2 1-1,-2-1 0,3 1-1,1-3 0,1 3 0,10-6-1,-12 7 0,12-7 0,0 0 0,-6 10 0,6-10 2,5 13-2,-5-13 1,12 13 0,-12-13 0,19 15-1,-7-6 1,4-2 0,-3 5-1,6-4 1,0 6-1,1-4 1,1 7-1,-1-7 0,0 1 0,-2 0 0,1 0 0,-4 0 0,-4-1 0,-2-1 0,-1 1 0,-3-1 1,-5-9-1,2 17 1,-2-17 1,-7 15 1,-1-5 0,-4-2 0,-2 1 1,-5 0-1,-3 1 1,-7-1 0,0 2 0,-6-2-1,0 2-1,-3-3 0,3-2 1,0 0-2,4-2 1,4-2-1,2-2 1,6-1-2,5-1 1,4-1-2,10 3-2,-9-6-5,9 6-6,6-15-13,8 6-5,1-3 1</inkml:trace>
  <inkml:trace contextRef="#ctx0" brushRef="#br0" timeOffset="5288">2964 216 4,'0'0'7,"12"8"0,-3-3-1,2 0 1,3 1-1,2 2-1,3 1 0,1 3-1,4 1 0,0 4-1,1 0-1,2 5 0,2 2-1,0 3 0,-1 2 0,2 0 1,-2 4-1,0 0 1,-3-1-1,-2 4 2,-3-2 0,0 3 0,-4 0 0,-1 4 1,-5-4-1,-1 0 0,-4-1 1,-1-2 0,-6-3-1,-2-1 1,-7-7 0,1 1 1,-8-6 0,1-1 0,-6-5-1,2-1 0,-2-2-1,2-3-1,1-2 0,2-1-1,1-2 0,5 0-1,2 0 1,10-1-2,-10 0-1,10 0-4,0 0-15,0 0-12,-6-13 2,6 13-1</inkml:trace>
  <inkml:trace contextRef="#ctx0" brushRef="#br0" timeOffset="6249">63 0 8,'0'0'8,"-6"-9"1,6 9 1,0 0-2,0 0-1,0 0-1,0 0-3,0 0 0,0 0-2,0 0-1,0 0-1,0 0 1,0 0-1,0 0 0,0 0 0,0 0 1,-5 14 0,5-1 0,0 3 0,0 7 0,0 5 0,0 10 1,-1 3 0,1 8-1,-1 5 1,-2 8 1,-1 4 0,0 3 0,-1 3 1,-1-2-1,0 2 2,0 0-1,0-3 2,1-7-2,3-3 0,0-8 0,3-6 0,1-7-1,2-4 0,3-4 0,0-4-1,-1-5 1,0-3-1,-1-4 1,2-2-1,-4-2 1,-3-10 0,0 0-1,0 0 1,0 0-1,0 0-1,12-4-2,-10-5-7,3-5-17,7 3-2,-4-9 0</inkml:trace>
  <inkml:trace contextRef="#ctx0" brushRef="#br0" timeOffset="7260">3749 0 4,'0'0'6,"0"0"0,0 0 0,0 0-1,0 0 0,0 0-1,0 0 1,0 0-1,-8 10 0,8-10-1,-3 19 0,1-3 1,1 1-1,-1 6 1,3 4-1,-1 7 2,2 3-1,-2 6-1,1 3 2,-2 1-3,-1 3 1,-2 2-1,0 3 1,-2-4-1,0 1 1,1 0-1,0-3 0,0-3 0,2 0 0,2-4 0,1-2-1,0-3 0,0-5 0,0-5 0,0-2 1,-1-2-1,1-2 0,-3-7 0,2-1 0,-1-4-1,2-9 1,-3 15-1,3-15 1,0 0-1,-2 12 0,2-12 0,0 0 0,0 0 0,3 13 1,-3-13-1,0 0 0,3 9 0,-3-9 0,0 0 1,0 0-1,2 10 0,-2-10 0,0 0 0,0 0 0,3 13 0,-3-13 0,0 0 0,2 11 1,-2-11-1,0 0 0,0 0 0,1 10 1,-1-10-1,0 0 0,0 0 0,0 0 0,0 0-2,0 0-6,0 0-15,0 0-7,0 0 1,12-13-1</inkml:trace>
  <inkml:trace contextRef="#ctx0" brushRef="#br0" timeOffset="9093">4062 761 6,'11'-2'8,"-11"2"1,12-4 0,-12 4 0,19-3-1,-8 2 1,2-2-2,5 1-1,1-1-1,1 0-2,2 0 0,2 0 0,-3-2-2,1 3 0,-2 0 1,-4 0-1,-1 1 0,-3 0 0,-12 1 0,16-2 0,-16 2 1,0 0 0,0 0-1,0 0-2,0 0-1,0 0-4,0 0-6,-6-9-6,6 9-7,-14-13-1</inkml:trace>
  <inkml:trace contextRef="#ctx0" brushRef="#br0" timeOffset="9554">4014 556 1,'0'0'4,"0"0"1,0 0 1,0 0 1,0 0-1,0 0 1,0 0-2,11 1-2,-11-1-1,21 0-2,-8-2 1,5 2 0,2-2 0,3 1 0,0-8 1,0 7-1,-1-1 1,0 1 0,2-6 0,-4 4 1,-2-4 0,-3 6 1,-2 2 0,-2-3-1,-11 3 1,14-7-1,-14 7 0,0 0-2,0 0 0,0 0-2,0 0 1,0 0-1,0 0-2,0 0-5,0 0-16,0 0 0,0 0 0</inkml:trace>
  <inkml:trace contextRef="#ctx0" brushRef="#br0" timeOffset="13049">4674 362 9,'1'-9'9,"-1"9"0,0 0-1,1-10-2,-1 10-1,0 0-3,0 0 0,0 0-1,0 0 0,0 0-1,0 0 1,0 0-1,0 0 1,0 0-1,0 0 0,0 0 0,0 0 0,3 14 0,-3-14 0,6 17 0,-1-5 1,-1 2-1,1 1 1,1 2 0,-1 3 0,0 3 0,2 1 0,-2 0-1,0 1 1,-1-1 0,-1 0 0,0 1 0,0-3-1,-1-5 1,1-2 0,0-1 0,-1-3 0,0-1 0,-2-10 0,3 12 3,-3-12 1,0 0 3,0 0-1,0 0 0,0 0 0,6-11-1,-3 1 0,-1-4-2,2-2-2,4-4-1,-2-4-1,3-2 0,3 1 0,2-1 0,0 0 0,3 3-1,0-1 1,0 3-1,1 3 1,-3 5-1,-1 0 0,0 5 0,-2 2 1,0 3-2,-12 3 2,17 4-1,-17-4 0,15 11 0,-8-2 0,0 2 1,-1 1-1,0 1 1,0 2 0,-1 4 0,-1 2 1,0 1-1,-2 2 0,0 2 1,-1 0-1,-1 2 0,0-3 1,0-2-1,-1-3 0,0-1 1,0-2-1,-1-5 1,2-1-1,0-11 1,-1 13 0,1-13 0,0 0 0,0 0 1,0 0-1,0 0 0,0 0 0,0 0-2,0 0-5,0 0-23,13-11-1,-8-3 1,2 1-1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6:41:22.13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660 701 3,'0'0'12,"-6"-10"-1,6 10-2,0 0-2,-8-10 0,8 10-1,0 0-1,0 0-1,-10-11 0,10 11 0,0 0-1,-16-5-1,16 5 1,-12-1-2,12 1 1,-16 1 0,6 2-2,1-1 1,-1 1 0,-1 2-1,2 0 0,-2 0 0,1 2 0,-1 2 0,1-1 0,0 4 1,0-1-1,0 2 0,2-1 0,0 3 0,2-2 0,1 1 0,1 1 0,4 0 0,1-1 0,5 3 0,-1-6 0,5 3 0,3-2 0,3 0 1,2-3-1,1-5 1,3 0-1,-1-3 2,-4-1 0,1-6 0,-2-2 1,-3-6-1,-3 1 1,-1-4-1,-4-2 0,-2-1 0,0 0-1,-4 0 0,-1 0-1,-4 2 1,-2 0-1,-2 1 1,0 2-1,-5 1 1,1 3-1,-3 1-1,0 3 1,-3 3-1,-1 3 0,1 3 0,0 3 0,-1 1 0,3 4-1,1 2-1,2 0-3,5 2-6,4 2-12,-1-7-2,10 3-1</inkml:trace>
  <inkml:trace contextRef="#ctx0" brushRef="#br0" timeOffset="762">610 387 19,'-10'-2'19,"10"2"-6,0 0-12,0 0-1,0 0-1,0 0 1,1 13-1,-1-13 1,-1 20 0,2-5 1,-1 3 0,1 4 0,1 3 0,2 4 0,0 6 0,2 2 0,-1 4 1,1 1-2,0 3 1,1-1 0,-3-1-1,3-3 1,-4-2-1,-1-6 1,1-4 0,-2-5 0,0-5-1,-2-5 1,1-13-3,-1 12-10,1-12-9,0 0-1</inkml:trace>
  <inkml:trace contextRef="#ctx0" brushRef="#br0" timeOffset="1232">933 935 8,'-15'-6'19,"15"6"-2,0 0-15,-11-15-4,7 5 0,3-1 1,-1-2 0,2 0 2,2 0 1,3 0 1,2 0 1,3-2 0,-1 5-1,2 0-1,3 2 0,-1 2 0,2 2-1,-3 2 1,1 3-2,-2 2 1,3 1-1,-1 3 1,-1 2-1,0 0 0,-1 4 1,0 0-1,0 0 1,-1 1 0,-3-1 0,1 2 1,-3-2 0,-2 1 1,-2 0 0,-4-2 2,-1 1-1,-7-2 1,2 2 0,-7-3 0,1-1 0,-6-3 0,0 2 0,-4-6 0,3 1-1,-1-4-1,5 0 0,0-3-1,4 1-2,2-1-1,12 4-4,-7-12-3,7 3-10,2-3-14,11-2 1,0-4 0</inkml:trace>
  <inkml:trace contextRef="#ctx0" brushRef="#br0" timeOffset="1813">1243 778 2,'0'0'24,"0"0"1,0 0-2,0 0-16,0 0-5,0 0-2,0 0 0,0 0 0,0 0-1,1 10 2,-1-10 1,6 10 0,-6-10 0,3 18 1,0-5 0,-1 2-1,0 2 1,1 2-1,-2 0 0,1 1-1,1-3-1,1-3 1,1-3-1,0-1 1,-5-10 1,18 5 0,-3-9 0,2-5 0,3-4 0,1 0 1,0-5-1,3 1 0,-4-1 0,0 2 0,-6 0-1,2 6 1,-5-2-1,2 4 0,-2 0 0,1 2 0,-1 1-1,0 1 1,-11 4 0,16-5-1,-16 5 1,14 1 0,-14-1-1,17 9 1,-17-9-1,14 19 1,-14-19-1,16 21 0,-7-8 0,-2-3 0,-3 2 1,0 0-1,-4-12 1,13 9 0,-3-9 0,6-4 0,1-7 0,6 1 0,1-8 1,2 0-2,0-2 1,-2 3 0,-3 2-1,-5 3 1,-4 2-1,-12 10 0,14-10 0,-14 10 0,0 0 0,11 8-1,-11-8 1,7 19-1,-3-5 1,0 1 0,3 4 0,-1 2 0,0 1 0,1-1 0,3-1 0,-2 0 0,3-2-2,-3-3-3,5 0-7,-2-7-20,-11-8-1,0 0 0,-4-20 0</inkml:trace>
  <inkml:trace contextRef="#ctx0" brushRef="#br0" timeOffset="3005">7 187 7,'0'0'13,"0"0"-3,-9-4-3,9 4-3,0 0-1,0 0-2,0 0 0,0 0 0,-1 9 0,1-9 0,2 18 1,0-5 1,0 4 0,0 5 1,-1 5 0,0 6 0,-2 3 0,2 9-1,-3 7 0,1 7-1,-2 7 0,2 6 1,1 3-2,1 2 0,2 0 0,3 0 0,2-5 1,4-4-1,1-6 1,1-8-1,-2-7 1,0-7 0,-1-8-1,-2-5 1,-4-9-1,0-3 1,-5-15-1,5 15 1,-5-15 0,0 0 0,0 0-1,0 0-2,0 0-8,14-13-19,-9-6 1,9 1-1</inkml:trace>
  <inkml:trace contextRef="#ctx0" brushRef="#br0" timeOffset="3996">2654 338 17,'0'0'15,"0"0"-3,-11-4-2,11 4-4,0 0-1,-11 4-2,1 1-1,0 0 1,-5 3-1,-1 0 1,-3 4 0,-2 1 2,-2 3-1,0 3 0,-1 2 0,-1 3-1,-1 5 0,-2 4 0,3 3 0,2 5-1,-2 2 0,6 1 0,2 3-1,4 0 0,2-2 0,10-1-1,2-3 1,8-1 0,5-4 0,4-2-1,3-4 1,1-3 0,5-2 1,-1-3-1,-1-2 0,-1-4 0,-1-3 0,-1-3 0,-2-2-1,-3-1 1,-1-4 0,-3 0 0,-3-3-1,-10 0 1,12 1-1,-12-1-1,0 0-2,0 0-7,0 0-21,0 0 0,5-13 0</inkml:trace>
  <inkml:trace contextRef="#ctx0" brushRef="#br0" timeOffset="4607">2765 910 16,'-16'-8'21,"16"8"0,-20-12-12,14 0-9,2 3-1,1-5 2,1 3 1,1-5 1,4 2 2,-1 0 1,5-1 1,0-1-1,5 0-1,0 0-1,4 1-1,-1-1-1,4 1-1,0 4 0,1 1 0,1 4 0,-2 2-1,3 3 0,0 2 0,-1 4 0,-1 2 0,1 3 0,-2 0 0,-2 4 0,1 0 0,-5 3 1,0 0-1,-4 4 0,-3 2 0,-2 0 0,-4 3 1,-2-2-1,-3 1 1,-3-3-1,-3 0 1,-3-3 0,-5-1 0,-3-2 1,-3 0 0,-3-6 1,0 2 1,-3-5 0,1-1-1,-1-6 1,3 0-1,1-6 0,3-2-2,3-4-3,1-3-2,7 2-4,-1-9-8,5-1-16,11 1-1,2-6 1</inkml:trace>
  <inkml:trace contextRef="#ctx0" brushRef="#br0" timeOffset="5368">3153 386 14,'17'14'8,"-8"-6"0,4 5 2,-1 0-1,3 4 0,-1 5-1,1 3-3,1 4 0,-1 6-1,0 3-1,0 4 1,-2 4-2,-1 2 0,-3 1-1,-2-1 0,-1 1 0,-4-4 1,0-2 1,-5-4 1,0-2 0,-5-5 0,1-3 1,-5-4 0,2-2 0,-6-4-1,4-1-1,-1-4 0,2-2-1,1-5-1,10-7-2,-14 9-5,14-9-15,-9-14-11,11-1 1,-1-10-1</inkml:trace>
  <inkml:trace contextRef="#ctx0" brushRef="#br0" timeOffset="6139">3628 0 17,'0'0'12,"-5"-9"0,5 9-3,0 0-2,0 0-2,0 0-1,0 0 0,0 0-1,5 15 0,0-1 1,-6 3 1,5 6-1,-4 6 0,0 8 0,-1 6-1,-2 7-1,0 10 0,0 7 0,0 11-2,-2 3 2,1 4-2,2 0 1,-2 0-1,3-1 1,-1-5 0,2-5 0,1-7 0,4-7 0,0-6 0,2-6 1,-2-8-1,3-6 0,-4-8-1,1-5 0,-3-6-2,-2-15-3,4 10-8,-4-10-16,6-15 0,2-1 1</inkml:trace>
  <inkml:trace contextRef="#ctx0" brushRef="#br0" timeOffset="6620">4029 918 16,'0'0'26,"13"4"0,-13-4 1,19-5-24,-1 5-3,1 0 0,6 0 2,1 0 0,2 0 0,0 0 0,1 4 0,-4-4 1,-2 0-2,0-1-4,-5 1-6,-6-10-17,3 8-2,-13-11 1</inkml:trace>
  <inkml:trace contextRef="#ctx0" brushRef="#br0" timeOffset="6900">3971 689 27,'0'0'27,"16"1"0,-3-2-8,7-2-15,6 0-2,3 0 0,6 1 0,-1 0 1,2 2-1,-1-1 0,-2 2 1,-3-1-1,-1 2 0,-3 1-3,-3-2-5,-1 1-14,-1 3-10,-6-6 1,2 2-1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6:41:30.5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23 79 0,'0'0'18,"0"0"-9,0 0-4,0 0-1,0 0 0,0 0 0,0 0 1,0 0 1,0 0 1,0 0-1,0 0 1,-10 1-2,10-1 1,0 0-2,4 12-1,-4-12-1,0 20 0,-1-7 0,0 6-1,1 5 0,-2 3 0,-2 4-1,1 4 1,1 1-1,0 4 1,1 0-1,0-3 0,1-2 1,1-3-1,1-5 0,-1-5 0,1-4 0,0-4 0,-2-14 1,3 14 0,-3-14 1,0 0 1,0 0 0,0 0 1,0 0 0,0 0 1,0 0-1,0 0-1,0 0 0,6-13-1,-6 13-1,4-19 0,4 3-1,3-4 0,5-10 0,7-3 0,6-8 0,4-1 0,8-9-1,0-1 1,1 2 0,-1 2-1,-1 4 1,-6 6-1,-3 9 0,-6 6 0,-7 8-2,-3 3-2,-4 8-2,-11 4-1,0 0-7,2 9-10,-14-2-5,-1 6 1</inkml:trace>
  <inkml:trace contextRef="#ctx0" brushRef="#br0" timeOffset="711">62 345 0,'0'0'23,"1"11"0,-1-11-1,0 0-20,9 13-1,-9-13 0,16 17 1,-6-7 1,6 4 1,-2-2 1,4 4 0,1 0 0,3 0 0,1 3-2,3 0 0,-3-3 0,3 2-1,-3-5 1,-2 2 0,-3-7 1,-1 5-1,-4-8 0,0 2 0,-4-2 0,-9-5 0,14 8-1,-14-8-1,0 0 0,13 7 0,-13-7 0,0 0 0,0 0-1,0 0 1,7 10-1,-7-10-2,0 0-7,11 8-22,-11-8-2,7-14 1,-6-5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1:18.756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79 377 7,'-12'-2'5,"12"2"-5,0 0-6</inkml:trace>
  <inkml:trace contextRef="#ctx0" brushRef="#br0" timeOffset="80">50 323 5,'-10'-5'9,"10"5"-1,0 0-1,-10 0-3,10 0-1,6 11 0,-6-11-1,16 14-1,-9-5 1,2 3 1,-2 1 1,1 4 1,-3 3-1,-5 9 1,-2 7 0,-2 9 0,-1 9 0,-1 9 1,-2 9-2,0 8 0,1 6 0,3 6-1,2 1 0,2 3-1,-1-5 0,2-4 0,-2-5-1,1-8-1,-3-11 0,-1-7 1,-2-13-1,0-6 0,-1-9 0,2-3 0,2-9-1,1-2 1,2-4-1,0-10 1,2 12 0,-2-12 0,0 0-1,0 0 2,0 0-1,12 8 0,-12-8 0,0 0 1,14 3-1,-2-1 1,5 1-1,6 0 1,4 0-1,9 4 1,9 0-1,7 1 0,10 2 0,7 0 1,13-1 0,8 0 1,10-3-1,10 0 1,11-3-1,9-1 1,8-1-1,7 1 0,4-1 0,6 2-1,7-1 0,3 0 0,4 0 0,0 0 0,-1 0-1,-4 0 1,-6 2 0,-6 1 0,-9 6 1,-10 1-1,-16-2 0,-15 4 1,-10-3 0,-12 0 0,-10-3-1,-14-2-1,-11-3-4,-10-3-5,-3-4-10,-3-2-4,-6-2 0,-4-1 1</inkml:trace>
  <inkml:trace contextRef="#ctx0" brushRef="#br0" timeOffset="922">3978 1898 23,'0'0'16,"13"7"1,-13-7-6,16-4-5,-6 2-4,-10 2-1,16-3 2,-16 3 3,11-9-1,-9-1 2,3-4-1,-1-9 3,7-4-1,-2-12-1,5-8-3,1-11-1,-3-13-1,-1-8-1,-1-8-1,-2-5-1,-4-3 1,-2 3-1,-2-1-1,0 7 2,0 8 0,0 10 0,4 9 0,-2 10 0,3 5 0,-2 7 1,0 7-1,-4 5 1,-2 7 0,3 2 1,-5 3-1,1 1-1,-3 1 0,7 11-2,-11-16 0,11 16-1,-12-14 0,2 9 0,-3-3 1,-8 2 1,-5 0 1,-8-3 2,-3-3 2,-15-3-2,-6-2 2,-15-7-2,-11-1 1,-18-3-2,-13-3 0,-17-1-1,-13 2-1,-10 1 2,-10 3-2,-5 3 1,-3 4 0,3 1 1,2 4 0,4 2 0,2 4-1,3 1 1,3 2 0,7 1 0,6 2-1,4-1 0,5 1-1,8-2 0,12-1 0,11-2 0,12-3-1,12 4 0,10-2-3,13 5 0,8-3 0,12 7-1,5-3 0,11 6-3,2-1-1,18-3-1,-13 10 0,13-10-2,14 9-4,-3-6-2,6 2 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8:06.3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247 88 16,'0'0'7,"-7"-46"0,7 46 0,0 0-1,0 0-1,-12-44 0,12 44-1,0 0 2,0 0 1,0 0-1,0 0 1,0 0 1,0 0-3,0 0-1,0 0-1,0 0-2,0 0 0,0 0-1,0 0 2,0 0-2,-29 45 1,29-45 0,-13 83 0,2-18 0,0 7 1,-1 7-1,-1 2 0,4-2 1,4-2-1,6-4 1,6-11 0,10-14-1,12-10-2,8-12 0,8-7-1,0-10 0,7-9-2,-5-14 0,0-5-3,-8-7-7,-11-7-3,-13-8 0,-10-8 2,-11-10 0</inkml:trace>
  <inkml:trace contextRef="#ctx0" brushRef="#br0" timeOffset="441">51 303 33,'0'0'12,"0"0"0,-52 23 2,52-23-7,0 0 0,0 0-1,0 0 0,53-12-1,-53 12-1,79-21-3,-17 8-6,8-6-5,15 6-6,0 3 1,6 5-1,-9 3 1</inkml:trace>
  <inkml:trace contextRef="#ctx0" brushRef="#br0" timeOffset="731">839 674 26,'-10'-14'12,"10"14"-1,-8-16 0,8 16-5,-3-16-4,7 4 2,0-3-2,3 0 1,0 2-1,8 1 0,3 2-1,-5 2 0,7 7 1,1 7-4,-2 8 2,-3 5 2,0 5-1,-16 3 2,-1 3 0,1 2 2,-15-3 1,-3-1 1,-6-5-1,0-3 0,-4-7-2,11-9-2,-5-7-3,2-7-5,13-7-12,1-7 0,8-5-2,2-8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8:07.6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359 9 10,'-43'2'6,"43"-2"2,0 0 0,0 0-5,0 0 0,0 0-1,-46-12-1,46 12 2,0 0 1,0 0-1,2 50 0,-2-50 1,9 68 0,-6-21 2,1 15-1,-4 6 1,1 13 0,-2 1-1,0 0-1,-1-3 0,0-7-1,1-14-2,2-16-2,3-17-4,-4-25-5,10-19-5,-10 19 1,1-90-1,-8 31 2,-6-5 1,-10-2 1,-5 7 5,-6 8 6,34 51 4,-75-68 1,75 68 2,-70-23 0,70 23 1,-52 6 2,52-6 0,0 0 0,0 0 1,-21 52 0,21-52-1,55 28-1,-8-15-3,12-4-2,11 5-6,6-6-6,6-3-5,0-1-2,-1-1-1,-12-2 0,-4 1-1,-13 0 1</inkml:trace>
  <inkml:trace contextRef="#ctx0" brushRef="#br0" timeOffset="5728">690 631 4,'0'0'7,"-8"-41"0,8 41 0,0 0-2,0 0 0,0 0-1,-21-45 0,21 45 0,0 0 1,0 0 0,0 0 1,0 0-1,0 0-2,0 0 1,0 0-2,0 0 1,0 0-2,0 0 1,0 0-2,0 0 2,-14 8-4,16 9 2,1 5 2,0 2-1,1 3 0,0 9 0,-2-8 1,1 8 0,-1-5 0,0-4 0,-2-3-1,1-3 1,-1-5-1,0-5 0,0-11 0,0 12 1,0-12 0,0 0-1,0 0 0,0 0-3,0 0-7,0 0-7,0 0 0,0 0-2,0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8:04.7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0 295 2,'15'10'4,"-5"4"-1,0 6 1,3 9-1,1 16 1,-2 12-1,4 17 1,-2 21 0,0 15 2,-1 20 1,1 21 1,-2 18 1,-2 19-1,3 15 1,-7 15 0,6 15 0,1 11-4,2 8-1,-2 4-1,-1 3-1,4-3-2,1-4 0,2-13-1,-8-14 0,-4-29 0,-3-28-1,0-32-4,-1-31-7,-4-41-3,-3-40 0,1-38 0,3-27 0</inkml:trace>
  <inkml:trace contextRef="#ctx0" brushRef="#br0" timeOffset="791">2680 6 14,'-14'-6'10,"2"2"-1,2 6 0,3 7-4,1 17-3,3 20-1,-1 14 0,1 25 1,2 23 0,0 30 3,4 20-1,3 26 1,4 20 0,1 27-1,3 17 1,-2 19 1,0 11-1,-6 5-1,-2 1 0,-6-3-2,-3-6 2,-3-23-2,0-18-3,0-31-2,-5-30-6,4-35-9,-3-32 1,-4-42 0,-5-38-1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4:09.4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159 337 9,'0'0'7,"0"0"0,0 0-1,0 0-1,-9 9-2,9-9 0,-5 10 1,5-10 0,-6 17-1,1-6 1,2 5 1,0 5-1,1 6 1,-2 5-1,3 9 1,-2 2 0,2 10 0,0 2-1,2 3-1,-2-5 1,2-1-2,-1-7 0,1-6 0,-1-7-1,1-8-1,-1-8 0,0-16-3,3 11-4,-3-11-8,3-19 0,0 0-1,0-7 1,0-8-1</inkml:trace>
  <inkml:trace contextRef="#ctx0" brushRef="#br0" timeOffset="400">18 400 8,'-8'-19'10,"2"0"0,3 2 1,3 0-1,2 2-1,3 2 0,6 2-1,4-1-1,7 1-1,1-1-1,7 3-1,2-1-1,3 3-1,-4 3-1,1 2 0,0 4-1,-2 4 1,-3 2-1,-2 4 0,-2 1 0,-3 2 0,1 1 0,-5-2 0,-6 1 1,-3-1 0,-4 0 1,-6 1 1,-6 1-1,-6 2 1,-9-1 1,-4 3-1,-6 0 0,-5 1-1,-4-2 0,-1 0-1,1-4 1,2 0-2,5-4 0,3-2-2,6-3-1,4-4-6,11 1-5,12-3-5,0 0 0,0-11 0,17-1 1</inkml:trace>
  <inkml:trace contextRef="#ctx0" brushRef="#br0" timeOffset="10685">1018 62 10,'0'0'8,"0"-9"0,0 9 0,0 0 0,0-10 1,0 10-3,0 0 0,0 0-1,0 0 1,-7-9-1,7 9 1,-11 3-3,11-3 1,-21 11-2,8-1 0,-7 11-1,-3 4 0,-4 6 0,-4 6 1,-4 6 0,-5 6 0,-1 11 1,1 3 0,-1-1-1,8 2 1,4 2-1,10-1 0,12-5-1,12-4 0,13-8 0,9-5-1,8-7 1,6-6-1,4-7 1,1-6-1,-4-3 1,-3-4 0,-8-3 0,-5-2 0,-8-2 0,-3-1 0,-15-2-1,10 1 1,-10-1-1,0 0-1,0 0-3,0 0-5,0 0-9,-9-3-2,9 3 1,-4-13 0</inkml:trace>
  <inkml:trace contextRef="#ctx0" brushRef="#br0" timeOffset="11476">1496 264 23,'1'-10'13,"-1"10"-1,0 0 1,-6-9-3,6 9-2,-20 1 1,1 2-1,-5 5-1,-7 4-2,-4 3 0,-3 4 0,0 3-2,-1 0 0,6 0-2,5-2 0,8-1 0,7-2-1,9-2 1,8-2-1,10 1 1,6-3-1,8 4 0,4 1 1,3 1 0,-2 2-1,-2 3 0,-3 1 1,-6 2-1,-8 0 1,-6 1-1,-4-3 0,-3-1 1,-5 1 0,-1 0 0,-4-5 1,-3 0-1,-6-5 1,-4 1 0,-14-5-8,4 3 0,-9-11 0,11 4-3,-7-14-3,15 6-3,-2-13-5,22 2-4,11-7 7,11-2-1</inkml:trace>
  <inkml:trace contextRef="#ctx0" brushRef="#br0" timeOffset="11967">1723 700 4,'-3'12'6,"-3"-2"2,-6-3 2,-2-2-1,-1-2 0,2-4 1,-1-2 0,2-4-2,8-3-1,3-4-1,4-1-2,8-1-2,6-1 0,3 1-1,5 3-1,0 4 1,1 2 0,-2 5 0,0 5 0,-6 5-1,-5 2 1,-4 5 0,-2 2-1,-5 1 1,-2 2-1,-2-6 2,-2 4 0,-2 0 1,1-6 1,-4 0 0,9-12 0,-21 7 0,9-5 0,-5-2 0,-4-2-2,-3-4-2,2 3-1,0-3-2,0-1-5,7 6-10,4-8-1,13-2-1,8-6 1</inkml:trace>
  <inkml:trace contextRef="#ctx0" brushRef="#br0" timeOffset="12818">2053 9 6,'0'0'7,"0"0"1,3-9 0,-3 9 0,0 0 1,0 0 0,13-1-2,-13 1 0,17 4 1,-8-1-2,5 5 1,-3 2-2,4 4-2,-3 6 0,4 6 1,-2 3-1,4 8 1,-2 1-1,4 8 0,1 3 0,-3 4-1,3 1 0,1 4-1,-3-2 0,-3-1-1,-5 1 1,-2-2 1,-14-5-1,4-3 1,-11-6 0,-3-2 0,-4-7 1,-4-2-1,-2-7 0,-1-3 0,4-5-1,-5-1 0,0-3 0,0-2 0,1-1-1,1-2 0,3 0 0,2-1 0,5 1-1,1-3-1,14-2-2,-16 5-4,16-5-11,-4 9-1,4-9-2,0 0 0,12-10 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4:43.8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6-1 9,'0'0'7,"0"0"0,0 0 1,0 0-5,0 0 1,0 0 1,0 0 1,0 0-1,0 0 2,0 0-1,0 0 1,0 0-1,0 0 0,-10 1-2,10-1-1,0 0-1,0 0-1,0 0-1,0 0 1,3 10-1,-3-10 0,5 12 0,-2-2 1,0 4-1,1 7 1,-1 5 0,2 7 0,-1 5 0,2 7 0,-1 0 1,1 3-1,0-4 1,1-2 0,-1-7 1,1-3-1,-3-10 0,1-3 1,-2-4-1,0-5-1,-3-10 0,4 15 1,-4-15-2,0 0-1,0 0-6,0 0-9,0 0-3,13-4 1,-4-5-1</inkml:trace>
  <inkml:trace contextRef="#ctx0" brushRef="#br0" timeOffset="661">430 462 40,'-7'10'17,"7"-10"2,0 0 0,0 0-5,0 0-8,0 0 0,0 0-1,0 0-6,0 0-8,0 0-9,4-18-1,0-4 0,4-3 0</inkml:trace>
  <inkml:trace contextRef="#ctx0" brushRef="#br0" timeOffset="831">499 195 31,'0'0'14,"-9"2"1,9-2 2,0 0-3,-10 6-7,10-6 0,0 0 0,0 0-2,0 0-3,0 0-4,0 0-6,0 0-9,18-3-2,1-2 1,4-5-1</inkml:trace>
  <inkml:trace contextRef="#ctx0" brushRef="#br0" timeOffset="1432">857 28 8,'0'0'10,"0"0"0,0 0 1,0 0-3,0 0 0,-9 4 0,9-4 1,-4 19-3,2-1 1,-2 1-3,-1 8 1,-1 0-1,1 5 0,-2-3-1,2 3 1,-2 0-1,4 0 0,0-6-1,2-2 1,2-8-1,3-2 1,2-5-1,6-9 1,1-10-1,6-7 0,4-5 0,2-5 0,0-4-1,2-3 1,-2 0-2,-4 5 2,-2 3-1,-3 5 0,-7 5 0,-3 4 0,-6 12-1,10-6 0,-10 6 1,13 17-2,-4-3 1,1 6-1,1 4 1,0 4 0,0 4 1,-1 3-1,-2-2 1,-1 1 0,-4-3 1,1-1-2,-2-4 2,2-3-2,0-5-2,-1-7-4,9-3-15,-12-8 0,17-10-2,-12-6 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3:52.59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575 291 12,'10'0'8,"-10"0"1,0 0-1,0 0-2,0 0-1,0 0 1,-12-10 0,-3 9 2,15 1-2,-20-8 1,0 2 2,7-2-1,-3 0-1,-4 0-2,-4-3-1,5 1-1,-17 0 0,2 3-1,-5-2-1,-6 5 0,-2 0-1,1 3 0,2 1 0,6 0-1,6 2 1,8 0 0,4 0-1,9-1 0,11-1-1,-15 2-3,15-2-2,0 0-4,0 0-7,0 0 2,0 0 0,15-3-1</inkml:trace>
  <inkml:trace contextRef="#ctx0" brushRef="#br0" timeOffset="481">465 245 18,'0'0'9,"-9"9"3,9-9 0,0 0-1,0 0-3,0 0 0,-3-15 1,-8 5 0,4-1-2,-1-4-3,-7-2-1,-1-4-1,-7-1-1,0-2 0,-4-4 0,4 9-1,-3-5 0,6 10 0,2-3 1,7 9-2,3-2 1,8 10-2,0 0 1,0 0-1,0 0 0,0 0 1,13 0-1,1 3 1,3 6 0,2-5 1,7 7-1,1-3 2,2 8-2,-8-5 2,3 9-2,4-3 0,-2 0 1,-3 1-1,-3 0 0,0 1 0,-4-1 0,4-3 0,-4-3 1,-10-1 0,-6-11 1,8 13 0,-8-13 0,0 0 1,-7 15-1,-13-7 2,4 5-1,-7 3 1,-3 4-1,-6 3 0,-6 3 0,-3 0 0,2-1 0,14-1-1,-8-4-1,8-4 1,6-3 0,3-5 0,16-8-1,-11 6-1,11-6-3,0 0-10,0 0-3,0 0 0,-2-12-2,2 12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4:49.42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77 36 13,'-13'-5'9,"4"1"0,9 4-1,-15-6-3,15 6-1,0 0-3,0 0-1,0 0 0,2 11-2,-2-11 1,23 17 0,-3-1 1,4 4 0,8 4 0,2 6 0,6 6 1,2 9-1,2 8 0,-3 8 1,-2 8 1,-4 8-1,-6 7 2,-6 7-1,-7 6 2,-11-1 0,-6 5 0,-8-2 0,-7-1 0,-8-9 0,0-8 0,-1-12 2,-1-7-3,2-12 0,1-11-1,2-15-4,6-7-7,6-7-5,9-10-1,-13-5 0,13-11-2</inkml:trace>
  <inkml:trace contextRef="#ctx0" brushRef="#br0" timeOffset="21131">-3-3 15,'0'0'7,"0"0"0,-5-10-1,5 10-1,0 0-2,0 0-1,0 0-2,3 15-1,1-5-1,3 4 1,2 2 0,4 5 1,3 3 0,6 3-1,6 4 2,3 5-1,2 8 0,4 6 0,3 8 0,2 7 0,-4 6 0,2 5 0,-3 3 0,-2 4 0,-1-3 0,-4 1 1,-3-1-1,-6-4 2,-2-2 0,-7-3 1,-6-2 0,-8-1 2,-11-4 0,-5-2 0,-10-5 1,-6-1-1,-7-9 0,-1-2-1,-2-8-1,4-7-2,7-8-1,4-4-3,9-7-6,6-5-1,14-6-4,0 0 1,16-8-1,3-7 0</inkml:trace>
  <inkml:trace contextRef="#ctx0" brushRef="#br0" timeOffset="31415">636 1283 28,'0'0'10,"0"0"0,0 0 0,-1 11-7,1-11-4,23 6-5,-2-5-4,10-1 0,4-7 0,8-7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4:50.10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-1-2 18,'3'-14'9,"-3"14"-2,0 0 1,0 0-6,22 14-2,-2 3-1,7 3 1,7 7 1,9 3 0,5 8 1,6 5 1,-2 6 0,-6 7 1,-9 10 1,-14 10 1,-16 8 0,-18 6 0,-14 8 1,-13-1-2,-8 7-2,-5 0-5,-1-3-8,6-7-4,5-7-1,6-19-1,8-18 0</inkml:trace>
  <inkml:trace contextRef="#ctx0" brushRef="#br0" timeOffset="31065">387 1266 32,'0'0'13,"1"14"-1,-1-14 0,0 0-7,0 0-4,0 0-1,0 0-1,13-4-3,4 0-2,6-1-5,7-1 0,8-2 0,8-3-1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4:50.6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144 0 25,'0'0'8,"4"21"1,-2-3-1,1 7-9,3 7 1,1 7 3,1 7 0,1 1 0,4 8 1,3 6 0,0 3 0,0 7 0,-1 6-1,0-1 0,-4 6 0,-4 0 1,-6 0-1,-11-3 0,-4-4-1,-9-7 1,-4-7-3,-8-4-6,-6-14-10,-4-15 1,-3-16-1,-2-21 0</inkml:trace>
  <inkml:trace contextRef="#ctx0" brushRef="#br0" timeOffset="30924">343 1070 21,'-10'8'10,"10"-8"-1,-9 4 1,9-4-7,0 0-3,0 0-4,9 9-2,3-7-2,-3-2-2,9 1 1,1-4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4:51.2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 1 48,'0'9'15,"0"-9"-1,18 6 1,-3-2-14,3 6-2,3 2 0,0 4 1,1 5 1,0 3-1,-2 10 1,0 5 0,0 5 1,0 6 0,-2 7 0,2 3 0,-2 5 1,-2 2 1,-4-5-1,-2 4 1,-9-2 0,-2-1 0,-9-5 0,-3 0-1,-8-6 1,-1-3-3,-3-3-2,-5-7-5,0-5-12,-4-9-2,3-11-2,-3-13 1</inkml:trace>
  <inkml:trace contextRef="#ctx0" brushRef="#br0" timeOffset="30834">0 1022 48,'16'15'12,"0"-3"-4,-5-4-7,-4 1-16,-7-9 0,-9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1502 4,'0'0'11,"-15"1"-1,15-1-1,-13 0 1,3 1-1,10-1 0,-18-1-1,18 1 0,-15 0 1,15 0-3,0 0 1,0 0-2,-4-9 1,14 1-2,9-6-1,7-2-1,11-6 0,9-5-2,7-6 1,8-3-1,6-3 1,0 0-1,-2-2 1,-4 1-1,-7 1 0,-7 4 1,-8 4-1,-8 6 0,-9 5 1,-5 3-2,-6 8 0,-11 9-4,10-5-6,-10 5-21,0 0 2,-5 13-1</inkml:trace>
  <inkml:trace contextRef="#ctx0" brushRef="#br0" timeOffset="640">592 839 28,'0'0'17,"0"0"-2,0 0-2,0 0-3,17-3-1,-4 0-4,9 0-3,-1 0 0,3 0-1,2 1 0,2 1-1,-3 0 1,0 2-1,-2 1 0,-3 2 0,-5 1 1,-1 3-1,-7 4 0,-2 3 1,-6 5-1,-1 5 1,-4 6 0,-5 4 0,-2 3-1,-2 3 1,1-1-1,-2 2 1,4-8-1,0-1 0,1-4 1,4-7-1,1-2 0,4-7 1,-1-1-2,3-12-2,-2 14-12,2-14-15,0 0 2,10-11-1</inkml:trace>
  <inkml:trace contextRef="#ctx0" brushRef="#br0" timeOffset="1181">1168 520 1,'0'0'27,"3"-12"1,-3 12-15,0 0-2,0 0 1,0 0-3,0 0-3,-13 12-2,13-12-1,-13 14 0,4-5-1,0 4 0,2 3-1,1 4 0,3 3 0,1 4-1,2 3 1,3 3 0,3 5-1,1 3 1,2 2-1,3-1 1,0 3-1,0-4 0,1 0 0,-4-5 1,2-7-1,-5-4 0,-6-6 0,0-7-3,0-12-7,-11 11-17,-5-20-4,7 0 0</inkml:trace>
  <inkml:trace contextRef="#ctx0" brushRef="#br0" timeOffset="1562">976 885 30,'0'0'18,"10"-6"1,3 3-3,3-6-2,9 2-3,-2-4-3,11 2-2,0-3-2,4 3-1,-3-2-2,-4 1-2,1 5-10,-2 1-20,-5-6-1,-3 5 1</inkml:trace>
  <inkml:trace contextRef="#ctx0" brushRef="#br0" timeOffset="1872">1497 749 23,'0'0'26,"-4"-15"-13,5 4-4,8 1 0,-3-1-2,6-1-1,3 2-2,3 1-1,1 2-1,1 1-1,-2 3 0,-1-1 0,-4 6-1,1 4 0,-14-6 1,14 19 0,-12-8 0,-2 6 1,-4-3 0,-3 8 1,-4-6 1,0 1 0,-5-3 1,-2 0-1,-3-4 0,2-1 0,-4-4-1,2-2 0,1-2-2,0-3-2,4 1-5,0-9-10,3-2-17,13 0-1,1-9 0</inkml:trace>
  <inkml:trace contextRef="#ctx0" brushRef="#br0" timeOffset="2303">1737 594 14,'0'0'23,"0"0"-11,0 0 0,-3 9-2,3-9-2,6 15-2,1-3-1,-2 1 1,4 3-1,-1 0 0,3 1-1,-3-2 0,1 0 0,-2-3-1,-1-2 0,-6-10 0,7 15 1,-7-15-1,0 0 2,0 0-1,0 0 1,0 0-1,0 0 0,-4-11 0,4 11-1,-4-19-1,2 2-1,2-1-1,1 1 1,2-1-2,3 1 1,3 1-1,2 0 0,3 4 0,1 3-2,3 2-2,-2-4-10,3 1-20,5 0-2,-2-3 2</inkml:trace>
  <inkml:trace contextRef="#ctx0" brushRef="#br0" timeOffset="2844">2530 186 26,'-9'1'29,"9"-1"-10,-9 1-7,9-1-3,-15 5-1,2 1-3,0 5-3,-6 1 0,-1 5 1,-2 3-1,-2 6 1,-4 3 0,1 4 0,0-1 0,4 3 0,3-2 0,5-1-1,6-3-1,8-3 1,6-6-1,11 0 1,8-6 0,8-3-1,3-4 0,8-3-1,-1-3-1,1-4-4,-2-1-7,-5-1-20,-8-7-3,-1-1 1</inkml:trace>
  <inkml:trace contextRef="#ctx0" brushRef="#br0" timeOffset="3284">2872 154 13,'-26'8'24,"8"-2"-8,-1 4-8,-4 1-1,2 2-1,-2 0-2,5 2-1,1-1-1,7 1 2,4-2-2,8-1 1,7-3 1,9 2-1,7-3 0,6 2-1,3 0 1,3 1-2,0 2 0,-3 0-1,-4 4 0,-5 0 0,-7 1 0,-6-1 0,-7 1 1,-4 0 0,-6-3 1,-3 2 1,-5-5 1,-2 3 0,-5-5 1,-1 3 0,-7-5-1,2 2 0,-3-4-1,2 2-1,-1-4 0,2-2-2,3-1-6,1-6-14,8-6-14,9-1-1,3-10 1</inkml:trace>
  <inkml:trace contextRef="#ctx0" brushRef="#br0" timeOffset="3785">3184 128 14,'0'0'26,"-13"10"-1,13-10-19,-9 23-1,4-7 0,5 9 0,0 3-2,4 4 1,4 4-1,1 2 0,1-1 0,4-1 0,-1-2-1,0-4 0,-2-4-1,-1-6-2,1-3-13,1-3-16,-12-14 1,13-2-1</inkml:trace>
  <inkml:trace contextRef="#ctx0" brushRef="#br0" timeOffset="4085">3102 86 11,'12'-3'24,"0"-5"-13,4 0-3,3-1 2,1-1-1,6-2 0,0 2-1,4 1-1,-2 2-1,4-1-1,-1 5-2,2 4-1,-1 2 0,0 7-2,-1-1 0,-1 6 1,-3-2 0,-2 7-1,-7-4 2,-3 4 0,-7 0 1,-2 0 0,-8-1 1,-1 2 0,-7-5 0,-3 2 1,-4-3-2,0 1 1,-3-6-1,0 2-1,-4-4-1,-2-2-3,2 4-8,-1-5-25,-2-3-1,1 0 0,-5-7-1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0:10.078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3224 81 12,'-9'-3'7,"-3"-2"1,-4-1 0,-2 0 1,-5 0-1,-4 0-1,-5-2-3,-4 1-1,-7 0-1,-5 1-1,-6 1 0,-6 0 0,-4 1-1,-7 2 1,-2 0-1,-6 1 1,-2-1 1,-1 4-1,-5-2 1,-2 4-1,-5-1 0,0 4 1,-6 1-2,1 5 1,-4 4-1,-3 2 0,-1 5 0,2 5 0,1 3 2,1 2-2,2 5 0,-2 1 0,2 1 1,3 2-1,4 1 0,5 0 0,2 3 0,9 0-1,5 2 1,8-3 0,8 5 0,6 1 0,6-2-2,4 1 2,8-3-1,2 2 1,7-2-1,4 3 1,10-3-1,6 3 1,7 1-1,8 3 1,8 1 0,7 5-1,4 1 1,7 1 0,4 1 0,6-2 1,5-2 1,6 1 0,11-8 2,9-3-1,8-4 1,8-2 1,8-6 1,7 2-1,8-1-1,5 3-1,4 2 0,3 4 0,6 2-1,8 1 0,3 0-1,4-2-1,5-8 1,6-5 0,0-6 0,5-5 0,0-8 1,3-4-1,2-4 0,1-3 0,2-4 0,1 0 0,-1-5 0,-1-2 0,-3-4 0,1-5 0,-3-4 0,1-4 0,-3-6 0,-2-4 0,-1-6-1,-3-5 0,-4-4 0,-5-5 1,-7-4-1,-8-4 1,-12-4 0,-8-2-1,-13-4 1,-10-3-1,-17-1 1,-13-4-1,-15-1 0,-13 0 0,-17-4 0,-15 1 0,-13 1 0,-13 0 0,-8 2 0,-11 1-1,-9 0 0,-12 3 0,-8 3-1,-14 0 1,-10 3 0,-14-1-1,-13 2 1,-16 4 0,-16 4 0,-18 5 0,-15 6 1,-14 6 0,-13 6-1,-11 4 1,-8 4 0,-6 4-1,-3 3-1,-4 1-5,3 7-16,-5 8-1,-2 8 0,1 4-1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5:11.90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1141 1665 2,'0'0'5,"0"0"-1,10 13 0,-7-4 1,-1 3 1,5 6 0,-3 5 0,2 7 1,-1 6-1,0 8 1,-1 7-2,0 5 1,-2 7-2,-4 5 0,0 2-1,-4 4 0,2-3-1,-2-5-1,1-7-4,2-4-1,-1-13-5,3-9-5,1-15 1,0-18-1,0 0 0</inkml:trace>
  <inkml:trace contextRef="#ctx0" brushRef="#br0" timeOffset="351">1087 1725 15,'1'-16'10,"0"0"0,4 1 1,4 2-5,1 1-1,5 2 1,2-1-1,7 0 0,2 2-1,6-1-1,2 4-1,5-1 1,-2 6-2,1 5 0,-2 3 0,-6 10 0,-5 2 0,-7 7-1,-4 3 1,-8 7 0,-2-1 0,-6-1 1,-6 0 0,-1-2 2,-7-3 0,-1-2 0,-6-7 2,-2-1-1,-7-7 1,1 2-1,-3-7-2,1-2-1,4-3-4,-1-6-5,7 1-12,0-4-1,6-2-1,2-3 1</inkml:trace>
  <inkml:trace contextRef="#ctx0" brushRef="#br0" timeOffset="1733">1955 1484 9,'0'0'7,"14"-7"0,-14 7-1,0 0-1,0 0-4,0 0 0,0 0 1,0 0-1,0 0 2,-14 14 0,5-4 1,-1 5 0,-3 6-1,-5 5 1,-4 7-1,-4 7 0,-3 7 1,-5 7-1,2 6 0,-4 3 1,4 4 1,0 4-1,6 4-1,2-1 1,8 2-1,4-4 0,4 0-1,4-2 0,6-3 0,3-5 0,7-4 0,6-5-1,8-5 1,7-6-1,8-6 0,6-6 0,5-5 1,3-4-1,1-3-1,-1-3 1,-5-1 0,-7-2-1,-8 0 0,-9-3 1,-6-1 0,-5-3 0,-15-5 1,9 6 0,-9-6 0,0 0 0,-12 0-1,1-1-3,-1-3-4,-4 2-13,-2-4-1,-6-1-2,-4-9 2</inkml:trace>
  <inkml:trace contextRef="#ctx0" brushRef="#br0" timeOffset="11908">2421 1811 9,'0'0'8,"0"0"1,0 0 0,0 0 0,0 0 0,0 0-1,-15-1 0,1 5-2,-7 0 1,-1 5-1,-10 0-2,-1 4-1,-6 5-1,-1 4 0,-1 1-1,1 3 1,3-1-1,4 1-1,6 0 1,6-1-1,10-4 1,7-1-1,10-3 0,10 0 0,8-3 0,9 2 0,5 1 0,6-2-1,5 4 0,-1 0-2,3 1 1,-3 1-1,-5-1 1,-8 0-1,-4-2 2,-7 0 1,-10-3 3,-6-1 0,-13-1 2,-8-1 0,-10-1 1,-2 2 0,-12-4 0,0 0-2,-4-2-1,1-1-1,0-3-2,8-2-3,5 0-4,6-6-9,21 5-3,-15-15-1,20 5 0,5-6 1</inkml:trace>
  <inkml:trace contextRef="#ctx0" brushRef="#br0" timeOffset="12969">2647 2190 2,'0'0'6,"9"-4"1,-9 4 1,0 0-2,6 16 1,-5-5 1,-1 4 1,-1 6 0,-3 7-1,-2 8 0,-6 2 0,-1 9-1,-5 3-1,2 2-1,-3-5-1,5 0-1,2-10 1,8-6-1,6-10-1,12-10 0,7-12-2,8-8-2,4-6 0,4-5-2,3-4-1,-3-3-5,-1 1-7,-8 0-1,-6 3 1,-10 4 1</inkml:trace>
  <inkml:trace contextRef="#ctx0" brushRef="#br0" timeOffset="13320">2553 2406 31,'0'0'12,"-15"7"1,15-7 1,0 0-9,0 0-1,22 3 2,-4-7 0,12 1-1,8-5-2,9 1-3,7-1-11,7-1-5,3-4 0,2 1-1,-5-4 0</inkml:trace>
  <inkml:trace contextRef="#ctx0" brushRef="#br0" timeOffset="13981">2985 2408 6,'0'0'8,"0"0"0,0 0 1,0 0-3,5 14 1,-7-1 0,-3 3 0,0 8 0,-2 7 0,-1 4-1,-1 3-1,-1 3 1,0-4-3,1-1 0,1-5-3,2-6-1,2-9-1,1-6-3,3-10-3,0 0-2,2-13-2,-1-1-2,-1-6 2,0-3 0,-3-1 0</inkml:trace>
  <inkml:trace contextRef="#ctx0" brushRef="#br0" timeOffset="14231">2854 2579 15,'-12'5'11,"12"-5"2,0 0 0,0 0-1,18 12-1,-2-11-1,10 0-2,3-1-2,8 1-1,2 1-6,1-1-13,-4 0-3,-6-2 0,-8-4 0</inkml:trace>
  <inkml:trace contextRef="#ctx0" brushRef="#br0" timeOffset="15292">3280 2311 10,'2'-11'9,"-2"11"1,0 0 2,0 0-5,-3 11-1,0 3 0,0 3 1,0 6-1,-2 5 0,1 4 1,0 2-3,1 1 0,-2 2 0,4-1 0,-1-3-1,0 1 0,0-6 0,1-2-1,-2-7 0,1-1-2,1-5-2,1-13-9,0 0-5,0 0-3,8-20 1,0-8 0</inkml:trace>
  <inkml:trace contextRef="#ctx0" brushRef="#br0" timeOffset="15953">3689 1507 18,'0'0'8,"6"19"1,-6-4 0,-1 9-5,0 11-2,0 15 1,2 15 1,-1 15 1,3 13 0,-2 9 2,2 9-2,-1 6 2,-1 1-3,-2-6 1,-2-9-2,-3-9 1,-1-11-2,-5-15 0,1-11-1,2-14-4,0-14-5,5-14-9,4-15 1,8-14-1,4-16-1</inkml:trace>
  <inkml:trace contextRef="#ctx0" brushRef="#br0" timeOffset="16344">4481 1890 29,'11'-10'14,"-11"10"2,-4-10-1,-5 5-6,-4 3-1,-6-1-1,-5 6-1,-9 2-2,-4 5 0,-10 5-2,-2 7 0,-3 1-1,1 5 0,4-2 0,6 0-1,10-2-1,12-3 1,17-2-1,11-3 0,18 1 0,10 0 1,8 4-1,6 2 0,3 2 1,-2 2-1,-7 2 1,-9 2-1,-11 3 2,-10 1-1,-13-1 2,-10 1 0,-9-5 2,-7 1 0,-7-4 0,0-2 1,-8-9-1,5-1 0,-1-9-2,7-4-1,3-2-5,1-9-6,10-1-10,2-8-1,13-2-1,1-5 0</inkml:trace>
  <inkml:trace contextRef="#ctx0" brushRef="#br0" timeOffset="16925">4689 2336 17,'0'0'9,"0"0"0,0 0 1,0 0 0,0 0-1,0 0-2,0 0-2,0 0-2,0 0 0,0 0 0,0 0-1,-5 14 0,4-2 1,0 7-1,-3 6 2,0 9 0,-5 8 0,0 8 1,-5 1 0,2 4-1,-1-3-1,6-2 1,3-7-1,8-9-1,10-12-2,7-14-2,15-11-2,3-13-2,6-6-3,-2-13-7,-1-10-5,-8-5 1,-7 1 2,-12-1 0</inkml:trace>
  <inkml:trace contextRef="#ctx0" brushRef="#br0" timeOffset="17285">4618 2447 44,'-11'11'15,"6"-1"1,5-10 0,7 13-13,8-8-1,5-1-1,6-1-1,7 1-5,6-3-8,4-2-3,2-4 1,4-2-2</inkml:trace>
  <inkml:trace contextRef="#ctx0" brushRef="#br0" timeOffset="18167">4913 1478 2,'0'0'8,"0"0"1,0 0-1,0 0 0,0 0 0,12-5-1,-12 5-1,16 3-1,-3 3-1,4 9-1,5 4-1,5 9 0,5 8-1,3 11 1,4 10-1,3 11 0,0 10 0,-1 4 0,0 7-1,-5 3 1,-3 3-1,-5 2 2,-5-2 1,-6-6 0,-4-3 0,-9-11 1,-4 1 1,-11-7 1,0-3 1,-13-12-1,-3-3-1,-7-6-1,-4-4 0,-2-3-1,-2-7 0,0-7-1,2-4-1,3-8 1,6-2-1,4-5 1,8-3-1,3-2-2,4-4-4,12 4-9,-5-10-7,5 10-2,11-19 1,1 4 0</inkml:trace>
  <inkml:trace contextRef="#ctx0" brushRef="#br0" timeOffset="24085">6220 1976 1,'12'7'5,"-12"-7"1,0 0-1,10 3-4,-10-3 0,7 12 0,-3-3 1,-1 5 1,1 4 0,-1 4 0,0 7 1,0 5-1,-2 4 0,0 1 0,-1 0-1,-1-1 1,1-3 0,-1-7-1,1-8 2,3-5 0,-3-15 1,20 3-1,-3-16 0,6-5 1,2-9 0,2-1 0,3-4-2,-1 0 1,-5 1-1,-1 5 1,-7 2-1,-3 10 0,-4 3-1,-9 11-1,12-12-2,-12 12 0,0 0 1,11 5-1,-11-5 0,10 15 0,-3-6 0,-1 3 1,0 5 0,0 1 0,-1 3 1,0 3-1,-4 1 1,0 1 0,-2 0 0,1 1 0,-1-5 0,2-2 0,0-4-2,0-4-2,5-2-7,-6-10-5,16 1-4,-6-7 2,1-4-1</inkml:trace>
  <inkml:trace contextRef="#ctx0" brushRef="#br0" timeOffset="24706">6905 2456 54,'0'0'18,"0"13"-1,0-13 0,0 0-15,0 0-2,0 0 0,0 0-1,0 0-4,0 0-11,3-13-1,3-2 0,1-6 0</inkml:trace>
  <inkml:trace contextRef="#ctx0" brushRef="#br0" timeOffset="24906">7014 2109 30,'-10'6'13,"10"-6"1,-16 6 1,16-6-8,0 0-1,-10 6-1,10-6-1,0 0-5,0 0-10,0 0-3,0 0-1,12-14-2,-2 4 0</inkml:trace>
  <inkml:trace contextRef="#ctx0" brushRef="#br0" timeOffset="25187">7276 2029 29,'0'0'11,"0"0"0,0 0 0,3 12-10,-3-12-2,0 11 3,0-1 1,-1 2 1,0 3 0,-2 3 1,1 4 1,-2 6-1,1 4-2,-2 1 1,3-1-1,0-2-1,3-1 0,1-6 1,3-2-2,1-10 2,-6-11-1,17 8 0,-4-13 0,-1-5 1,4-10 0,-3-4-2,4-2 1,-1-4-1,2 0 0,0 0-1,3 1 1,-2 3-2,-2 7 1,1 5 0,-2 1 0,-1 3-1,-3 4 1,-2 3-1,-10 3 0,11 2 0,-11-2 0,6 15 0,-4-1 1,-2 1-1,-2 4 2,0 8-1,-2 3 1,0 2 1,-1 2-1,0 0 0,1 2 0,1 1 0,2-3-1,4-7-1,-1-7-3,7 2-5,-4-7-10,3-4-2,-8-11 1,9-7 0</inkml:trace>
  <inkml:trace contextRef="#ctx0" brushRef="#br0" timeOffset="46007">1257 17 4,'0'0'5,"0"0"1,0 0-1,0 0 1,-8-10 1,8 10-1,-15-3 0,15 3-2,-15-3-2,15 3 1,-18-1-1,18 1 0,-21 1 0,11 1-1,-2 0 0,-1 2 1,-3 0-1,0 3 0,-2 1-1,1 1 1,-1 0-1,0 4 1,-2-1-1,1 2 0,1 2 0,1 3 0,2 3 0,3 0 0,3 7 0,5 2 0,4 3 0,4 2-1,2 4 1,4 1 0,0 2 0,0 7 0,0-2 0,-4 3 0,-1 3 0,-3 4 0,-2 4 0,-3 2 1,-3 3-1,-3 3 1,-2 2 0,-8 1 0,3 0 2,-4-2 0,-2-6 0,-2-3 2,-2-12-1,1-4 0,0-7 0,8-11-1,-4-6 0,5-8 0,5-3-1,11-11-1,-13 12 0,13-12-1,0 0 0,0 0 0,0 0-1,3 12 0,-3-12 0,12 22-1,-4-8 2,-1 9-1,-2 3 1,-1 11 0,-6 1 0,-4 10 1,-5 5-2,-3 6 2,-4 9-1,1 4-1,0 4 1,1 4 0,5 2 0,4-2 0,5 1 0,7-2 0,7-7-1,4-6 2,7-4-1,5-7 1,6-7 0,5-7-1,1-9 1,1-4-1,-2-5 1,-3-4-2,-3-4-1,-5-4-8,-5 1-6,-6-5 0,-6-8 0,-6-9-1</inkml:trace>
  <inkml:trace contextRef="#ctx0" brushRef="#br0" timeOffset="47028">655 2017 7,'0'0'6,"4"11"-1,-12 0 0,-4 2-3,-6 6-1,-7 1 2,-6 6 0,-6 6 1,-5 5-1,-4 6 1,-5 4 0,3 9-1,0 6 0,2 7-2,1 5 0,3 3 0,3 3-1,6 0 0,8-2 0,3 1 0,4-2 1,6 1 0,5-1-1,3-2 2,6-2 0,6 3 0,6-2 1,4 1-1,7-2 1,10-2 0,10-1 0,10-4-1,9-1 0,12-8 1,6-2-1,13-5 0,7-4-1,4-3 0,3 0 0,1-1 0,-1 3-1,-3 6 1,-3 6-1,-7 5 1,-4 6 0,-6-1-1,-4 6 1,-7 1-1,-6 0 1,-6-3-1,-10-6 1,-7-5 0,-8-2 1,-11-3 0,-7-4 1,-10-6-1,-5-4 1,-6-7 0,-2-2-1,-3-6 0,0-2-1,0-5 0,2-3-1,1 1 0,2-2 1,1 1-1,1-1 0,1-2 0,0-2 1,-1 2-1,2-4 1,-3-9-1,5 13 1,-5-13 0,6 15 0,-1-4 0,3 3 0,3-3 0,0 7 0,1-4 0,4 4 0,-4-3 0,2-2 0,-5-5 0,-9-8 0,13 11 0,-13-11 0,0 0 0,0 0 0,0 0 0,10 3 0,-10-3-1,0 0 0,10 1-1,-10-1 1,10 0 0,-10 0-1,16-1 1,-7 0 0,4-1 0,3-1 0,5-1-1,3 0 0,7 2-1,0-1 0,4 1-1,-1-2 1,-1 3 0,-6 0-1,-2 2 0,-8-2-1,-1 1-2,-16 0-8,15-4-5,-15 4 2,1-12-1,-3 3 1</inkml:trace>
  <inkml:trace contextRef="#ctx0" brushRef="#br0" timeOffset="48030">2540 5323 28,'0'0'11,"0"-11"1,0 11 0,0 0-4,0 0-7,0 0 2,-6 14 0,8-4 1,-2-10 2,5 22-1,0-9-1,7 3 0,0 1 0,6 1-2,2-3 0,4 3 0,3 0 0,1-1-1,1-1 0,-4-2 0,-2-2 0,-3-2 0,-3 0 0,-6-4 0,-2-2-1,-9-4 1,0 0-1,0 0 1,0 0 0,0 0-1,0 0 1,-12 9-1,2-9 0,10 0 0,-18 0 0,9 1 0,9-1-1,-14-1 0,14 1-1,0 0-1,0 0-2,0 0-2,0 0-3,0 0 0,0 0-3,-9-14 1,9 14 0,-8-17 0,0 4 1,1 0 3,-2-2 2,1 4 2,-1-1 3,2 3 2,7 9 3,-11-11 1,11 11 2,0 0 0,0 0 1,0 0-1,-11 0 1,11 0-2,0 0-1,0 0 0,0 0-2,0 0 0,-2 10 0,2-10 0,11 15 1,-2-4-1,2 2-1,4 5 1,2-1 0,3 4 0,4 1 0,2 1-1,-2-4 0,3 2 0,-3-4-1,-1-1 0,-4-2 0,-2-1 0,-6-3-1,-11-10 1,14 16-1,-14-16 1,0 15 1,-4-5-1,-5-1 1,-3 1 0,-5 3 1,-6-1 0,-4 0 0,-3 4-1,-4-2 1,0 4-1,-2-2 0,3 0-1,1-3-1,6 2 0,3-4 0,2-1-1,8-2-3,-3-4-4,7 4-11,-3 1 0,12-9-2,-18 12 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02.95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19 0,'18'-5'2,"2"-1"0,3 3 0,1-1-1,3 3 1,1 2 1,-1 3 1,4 5 0,1 7 2,2 7 2,11 7 0,5 7 1,5 6-2,11 3 0,11 2-2,15-4-7,17-10-6,10-12-3,9-21 0,8-19-2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03.3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13,'35'45'12,"12"10"1,11 3 1,9 6-3,17 4 0,13 0-3,12-1-1,7-6-4,7-4-5,10-7-9,9-6-3,6-12 0,0-12 0,0-8-2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03.64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32-3 39,'0'0'12,"-15"-8"0,15 8-1,-13 18-10,9 2-1,3 8 0,5 6 1,3 6 2,9 7 1,7 1 1,10 2 0,14 0 0,11-3-2,12-3-1,10-7-5,8-2-4,9-5-8,8 0-1,6-3 0,-4-6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04.0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10,'24'38'10,"6"3"3,3-1 2,0 1-4,10 8 2,7-8 0,10 1 0,7-8-2,14-4-2,8-7-5,13-9-7,16-5-6,11-6-8,7-6-3,5-3 1,1-5-1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04.3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69,'13'14'20,"9"0"-1,12-1-1,14 2-18,15 0-1,18 0-1,13-6-6,14-4-10,6-8-1,0-12 0,1-15-1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04.8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103 562 54,'0'0'16,"0"0"1,0 0-2,10 3-11,-8 7-1,3 6 1,-2 8 1,3 10-1,-5 8 2,5 13-1,-5 8 0,1 7-1,-5-2 0,2-1-1,-2-9-3,0-11-3,5-10-9,-2-22-9,0-15-1,10-30 0,-3-12 0</inkml:trace>
  <inkml:trace contextRef="#ctx0" brushRef="#br0" timeOffset="300">7 319 38,'-8'-10'15,"8"-1"-1,4-4 0,9-1-4,10 2-6,7-2-1,6 4-1,8 0-1,3 7 1,4 4 0,2 5 0,-2 10 0,-3 5 0,-4 11-1,-5 5 0,-7 5 0,-5 2 1,-7 2-1,-6-1 2,-8-6 0,-4 0 1,-10-11 1,-4-2 1,-13-7 0,-2-3 0,-10-8-1,-2 2 0,-3-7-2,3-1-1,1-1-3,5-6-4,11 4-11,0-5-7,12 0-1,0-8 0,11 2 0</inkml:trace>
  <inkml:trace contextRef="#ctx0" brushRef="#br0" timeOffset="861">1097 137 30,'-5'-10'16,"5"10"0,-17-14 0,4 12-1,-5 1-3,-2 8-4,-4 1-3,-1 8-1,-5 7-1,2 10 0,-8 8-1,2 11 1,-1 8 0,1 9-1,-1 8 1,4 7-1,1 5 0,5 3 0,5-2 0,9-2-1,6-6 1,8-5-1,9-11 0,9-8 0,7-8-1,8-9 1,5-10-1,6-6 0,3-7-1,-1-6 0,-1 0-1,-10-5-2,-1-2-3,-11-7-5,-5 5-10,-11-11 1,-10 8-2,-4-18 1</inkml:trace>
  <inkml:trace contextRef="#ctx0" brushRef="#br0" timeOffset="1522">1165 909 17,'0'0'12,"-6"10"3,6-10 1,0 0-2,-10 5-1,10-5 0,-7-13 0,-1-3-2,4-1-3,-6-10-2,7-3-2,-1-7-2,5-5-1,6 0-2,6 0 0,7 1-1,6 1 1,8 6-1,3 7 1,7 7 0,2 6 0,-1 9 0,-2 8 1,-4 9-1,-5 11 1,-8 8 0,-4 7 1,-12 3-1,-6 5 1,-8 2 0,-3-3 2,-9-6 0,1-3 0,-6-10 1,-2-7-1,-6-7 1,0-5-1,-3-8 0,0-3-2,-1 0-1,-3-5-3,3 5-3,-3-5-8,10 3-8,0-8-1,11 1-2,4-11 2</inkml:trace>
  <inkml:trace contextRef="#ctx0" brushRef="#br0" timeOffset="4005">1803 678 15,'0'0'9,"0"0"-1,0 0-1,0 0 0,0 0-2,0 0-1,0 10-2,-3 4 0,1 7 1,-3 3 1,0 13 1,-3 8 1,3 9 3,-11 5-8,15 15 1,-14-18-1,18 7-2,-11-18-1,21 3-6,-7-27-5,17-1-9,5-23 7,2-7-2</inkml:trace>
  <inkml:trace contextRef="#ctx0" brushRef="#br0" timeOffset="4416">1614 857 12,'0'0'8,"10"7"1,-10-7 1,0 0-3,14 8 1,-14-8 2,0 0-1,11 5 0,-11-5 1,0 0-3,14 4 0,-14-4-3,15-1 1,-5 0-2,6 2 1,3-1-1,9 1 0,4-2-1,8 2 0,2-2-1,5 0 0,0-3 0,0 1 0,-7-1 0,-7 1 0,-7-1 0,-7 2 0,-8 0-1,-11 2-3,0 0-7,0 0-8,-11 9-1,-2-7-2,-2 1 1</inkml:trace>
  <inkml:trace contextRef="#ctx0" brushRef="#br0" timeOffset="5107">1722 1309 10,'0'0'8,"0"0"0,0 0-1,10-2-1,-10 2-1,14-1 0,-4 1 1,1 0-1,2 1 1,2-1-1,2 1 0,1-1 0,2-1 0,0-2-1,3 0-1,-1-3 0,1 1 0,-4-2 0,1 0 0,-6 1 0,0 1 1,-14 5-1,15-5 0,-15 5 0,0 0 0,0 0-1,0 0-1,0 0-3,0 0-6,-9 8-8,9-8-3,-11-4 1,4-7-1</inkml:trace>
  <inkml:trace contextRef="#ctx0" brushRef="#br0" timeOffset="5718">2344 119 4,'0'0'6,"0"0"2,0 0-2,0 0 1,0 13 1,0-13 1,4 23 0,-2-4-1,2 8-2,0 9-1,-1 12-1,3 10-1,-2 10 1,3 10-1,0 5 2,0 6 0,-3 1 1,2 3 0,-4-8 0,1-4-1,-4-11 0,1-6-2,-3-12 0,3-11-2,-2-10-1,0-11-1,3-8-5,-1-12-9,0 0-4,0-18-1,5-6 0,-1-9 1</inkml:trace>
  <inkml:trace contextRef="#ctx0" brushRef="#br0" timeOffset="6138">3210 368 39,'0'0'13,"0"0"2,-1-10 0,-12 7-5,-4 7-4,-6 1 0,-4 5 0,-8 1 0,-4 7 1,-8-1-2,2 7 0,-5-1-2,3 1-1,-2 0 0,8 0-1,3-4 0,8-1 0,9-3-1,7 0 0,8-3-1,11 0 1,11 3-1,7 0 0,9 2 1,4 1-1,6 2 0,4 2 1,-1 1-1,-2 2 0,-4 0 0,-6-1 1,-7 3-1,-6-1 2,-10-2 0,-5 0 1,-9-3 1,-7 1 0,-11-5 1,-4 3 0,-9-6 0,0 4 0,-7-5-1,1-1-1,-2 0-1,4-4-1,6-1-3,2-5-3,9 4-7,2-7-10,7 0 0,4-10-1,9-2 0</inkml:trace>
  <inkml:trace contextRef="#ctx0" brushRef="#br0" timeOffset="7520">3329 773 11,'0'0'9,"0"0"-1,0 0 0,0 0-1,0 0-1,0 0-1,0 0 0,0 0-2,0 0 1,2 12-1,-2-12 1,0 10-2,0-10 1,-1 18-1,-1-1 1,1 4 1,-4 8-1,2 7 0,-6 6 1,3 5 0,-1-1 0,2 0 1,0-3-1,5-4 1,1-11-2,6-6-2,10-12-3,4-9-6,11-6-8,3-7-3,8-5 2,1-3-1</inkml:trace>
  <inkml:trace contextRef="#ctx0" brushRef="#br0" timeOffset="8071">3200 932 31,'0'0'12,"0"0"1,-4 11 1,4-11-7,21 5-2,0-1 1,3-2-1,8 2 0,2 0-2,3-1-7,1-1-11,-3-1 0,-4-5-1,-6-4 0</inkml:trace>
  <inkml:trace contextRef="#ctx0" brushRef="#br0" timeOffset="8802">3344 0 17,'0'0'8,"11"10"-1,-11-10 2,10-2-6,-10 2 0,15 7 1,-5 0 1,0 4 1,6 6-1,3 2 1,8 6 0,4 5 0,7 5-2,4 4-1,6 7 0,3 6 0,2 5 1,-1 6-1,-2 5-1,-5 4 1,-4 5-1,-10 5 0,-6-1-1,-9 0 0,-7-2 0,-10-4 1,-3-1 2,-9-9 0,-4-2 1,-8-10 1,-2-4-1,-8-10 1,0-3-1,-5-9 0,-1-3-2,-1-8-1,4-3 0,3-4-1,3-3-1,9-3 0,3-2 0,7 1-2,2-4-4,11 2-15,0 0-2,-3-13-1,4-4 0,6-6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4:40.6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497 64 22,'9'-6'10,"-9"6"0,13-7 2,-13 7-8,0 0 1,4 23 0,-6 3 0,-4 11 0,-1 14 0,-2 14 0,0 8-1,-2 14-2,3 5 1,1 3-1,2-4 0,2-6-1,3-13-1,3-14-1,0-16-1,1-16-6,-4-26-7,0-12 1,-7-25-1,-8-17 1</inkml:trace>
  <inkml:trace contextRef="#ctx0" brushRef="#br0" timeOffset="240">102 197 22,'-36'-46'13,"6"14"-1,11 11 0,4 5-2,13 6 0,8 1 1,16 2-3,10-1-1,15-1-2,8-3 0,12 4 0,8 1-1,5 0-1,3 4-4,-4 1-4,0 11-8,-11 7-5,-3 9-1,-11 2 0,-6 6 0</inkml:trace>
  <inkml:trace contextRef="#ctx0" brushRef="#br0" timeOffset="540">745 607 33,'3'10'11,"17"-9"0,9 0 0,4 1-11,7 2 1,3 2 1,2-2 0,-3 6 1,-5 3-1,-3-6 2,-7 11-2,-6 3 2,-10 5-3,-4 2 1,-10 7 0,-5 0 0,-9-2-1,-8 10 1,-5-9 0,-1-4 1,-1-3-1,3-5 0,2-8 0,5-11-1,9-13-2,8-11-1,9-13-3,6-13 0,10-6-2,4-5-3,8-7-1,4 1 0,3-2 0,2 2 0,4 2 3,-2 6 2,-1-5 2,-3 3 4,-3 0 4,-4 5 3,-4 5 3,-28 48 0,38-70-1,-27 47 1,-3 12-2,-8 11-2,8 12 1,-5 14-3,-1 10-2,1 8 1,-1 15-1,-1 7 2,-3 6-1,-1-1 0,-3 4 0,-1-7 1,-4-4-1,2-10 0,-2-14 0,5-9-1,0-10-1,7-7 1,-1-14-2,19-1 0,-4-5 0,3-1 0,1 0-1,-2-1 0,0 5 0,-5 6 1,-5 10 0,-6 4 0,-5 7 0,-2 2 0,-1 2 0,-1 0 1,-2-2-1,3-5 1,1-4 0,3-7 0,3-10 0,-11-2-3,4-11-5,-3-13-9,1-16-1,-3-11-3,5-10 0,1-9 0</inkml:trace>
  <inkml:trace contextRef="#ctx0" brushRef="#br0" timeOffset="1291">1674 31 29,'0'0'12,"51"-23"1,-41 31 1,-6 8-6,2 13-1,-4 8 2,2 9-1,-5 14 0,0 9-1,-7 7-1,0 8-2,-6 1-1,2-4 1,0-6-2,6-10-2,10-9-5,8-18-6,17-8-8,7-24 1,11-9-2,2-19 2,4 4 1,-7-9 6,-5-6 5,-9 6 8,-10-1 9,-8 11-1,-14 17 2,11-6 0,-11 6-3,4 20-1,1 0-2,7-5-2,3 4 1,8-7 0,3-9-1,6-3 1,-1-16 0,1 1 0,-8-6 1,-2-1-2,-12-4 1,-4 4-1,-12 0-1,-6 14-2,-9 5 1,-4 3-1,-5 3-1,-3 13 0,-2 7 0,2 8 1,0 5 0,5 3 1,4 3-1,6 0 1,9 6-1,9-11 0,15 1-4,10-12-3,20-4-5,4-14-5,17-6-4,2-16-1,12-4 1,-4-13 1</inkml:trace>
  <inkml:trace contextRef="#ctx0" brushRef="#br0" timeOffset="1872">3002 682 37,'0'0'13,"-8"-10"2,-9 10 0,-6-9-7,-3 9-2,-7 11-1,-1-10 1,-4 13-1,2-1 1,-1 3-3,7-2 1,3 3-2,8-1 0,4-7 0,10 10-2,9-9 1,8 1-1,9 2 0,7 3 0,2 0 0,4 3 0,-2 2 0,-1 0 0,-6 1 0,-5-1 0,-9 1 1,-8 0 0,-5-3 1,-6 1 1,-6-3 0,-2-1 1,-7-2 0,-1 0-1,-4-3 0,2-2-1,-2 1-4,-6-3-11,2 2-8,-7-11-1,-3-3-3,-8-12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20.8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34 9 12,'0'0'7,"0"0"1,0-9 1,0 9-1,0 0 0,0 0-1,0 0-1,0 0 0,0 0-2,0 0-2,0 0 0,0 0-1,0 0-1,0 0 1,0 0-1,1 13 1,-1-13 0,0 20 1,-2-6-1,0 6 1,0 4-1,-1 3 0,-2 4-1,1 3 1,1 3-1,0 1 0,1-4 1,0-2-1,1-4 0,0-5 0,1-5 1,2-2 0,-2-16 1,5 9 0,-5-9 0,15-13 0,-6 2 0,3-6 0,0-6 0,4-3 0,2-6-1,-1-3 0,2-3 0,3 2-1,-1-2 1,1 4-1,0 2 1,0 6-1,-4 4 0,2 7 0,-6 5 0,-1 6 0,-2 5 1,-1 4 0,-3 7 0,0 2 0,0 5 0,-2 3 0,-1 3 1,0 5-1,-3 0 1,1 3-1,-1-2 1,-1-3 0,-1 3-1,0-3 0,0-4 0,-1-3 0,1-3 0,0-5-1,0-4-1,1-9-2,0 14-8,0-14-8,0 0-1,13-17 0,-3 3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21.6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-2 557 68,'3'11'20,"-3"-11"-2,1 10 0,-1-10-14,0 0-4,0 0-1,0 0 1,0 0 1,0 0-1,0 0-1,0 0-4,-1-10-12,4-1-1,2-2-1,0-8 1</inkml:trace>
  <inkml:trace contextRef="#ctx0" brushRef="#br0" timeOffset="210">75 231 43,'-16'7'13,"6"-2"0,10-5 3,-15 6-11,15-6-2,0 0 1,-9 9-1,9-9-2,0 0-3,0 0-8,16-6-5,-6-1-1,4-2 0,2-2-1</inkml:trace>
  <inkml:trace contextRef="#ctx0" brushRef="#br0" timeOffset="470">405 0 63,'0'0'18,"5"14"0,-7-4-1,2 8-14,-1 8-3,-1 8-1,-2 11 1,0 7 0,-1 5 0,-2 0 1,1 0-1,-2-3 1,2-7 0,1-8 1,1-11-1,1-7 0,0-9 0,3-12-1,2 11 0,-2-11 0,0 0 0,11-11 0,-5 0 0,4-5 1,4-5-1,7-5 1,4-7 0,7-7 0,3-5-1,4-1 0,3-2 1,2 1-1,-3 2 1,-3 6-1,-6 6 1,-6 8-2,-6 8-1,-7 5-2,-13 12-6,0 0-8,1 9-2,-16 0 2,-2 7-1</inkml:trace>
  <inkml:trace contextRef="#ctx0" brushRef="#br0" timeOffset="921">418 348 30,'-9'20'13,"3"-1"-1,6-1 2,5-3-5,7 7-1,7 0-1,9 3-1,2-3 1,10 1 0,0-5 0,5 3-1,-5-5 0,-1-1-3,-7-4 0,-4-3-1,-8-1-1,-4-2 0,-6 0-1,-10-5 0,9 6-1,-9-6-1,0 0-3,0 0-7,-2 11-7,2-11-2,-15 4 0,1-7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07T16:03:23.136"/>
    </inkml:context>
    <inkml:brush xml:id="br0">
      <inkml:brushProperty name="width" value="0.05292" units="cm"/>
      <inkml:brushProperty name="height" value="0.05292" units="cm"/>
      <inkml:brushProperty name="color" value="#17365D"/>
    </inkml:brush>
  </inkml:definitions>
  <inkml:trace contextRef="#ctx0" brushRef="#br0">7904 9039 129,'0'-17'3354,"0"17"-774,7-15-516,-7 15-774,0 0 129,0 0-387,0 0-129,0 0-258,0 0 0,0 0-387,-10-8 0,-1 8 0,-8 3 0,-3 5 0,-6-1-129,-5 3 0,-6 3 129,-5 5-129,-4 4-129,-5 3 0,-6 1 0,-3 5 0,-9 4 129,-5 7-129,-8 4 0,-10 2 0,-7 6 129,-10 4-129,-7 6 258,-7 5-129,-7 4-129,-5 2 129,0 2-129,-1 5 129,6-8 0,4 0-129,5-4 129,4-9-129,11-3 0,8-8 129,11-5-129,8-8 0,10-2 0,7-6 0,12-6 0,10-3 129,8-3-129,10-7 0,5-3 0,5 1 0,14-8-129,-14 4 129,14-4 0,0 0 0,0 0 0,0 0-129,0 0 0,0 0 0,0 0-645,0 0-774,0 0-2322,0 0-387,0 0 129</inkml:trace>
  <inkml:trace contextRef="#ctx0" brushRef="#br0" timeOffset="692.0395">5004 10280 1677,'14'5'2709,"-14"-5"-1290,0 17-516,0-5-258,-3 0-387,-6 7 129,-2 1-129,-4 2 0,-3 3 387,-5 0-258,4 3 258,-7 0 0,4 3-129,-2-4 0,2 2-129,2-8 129,3 4-258,4-6-129,0-1 129,4-2-129,2 0 129,-1-4-129,4-1 129,4-11 0,-6 18 0,6-18 129,-4 11 0,4-11 0,0 0 0,0 0 258,9 5-258,-9-5 129,24-3-129,-6-6 0,8 1-129,2-2 0,6-2-258,2-3 129,3 1-129,0-1 0,1 1 0,-3-2 0,1 4-129,-1-2 129,1-2-129,2 9-645,-7-9-903,8 4-2580,4 4 0,-6-11-387</inkml:trace>
  <inkml:trace contextRef="#ctx0" brushRef="#br0" timeOffset="2636.1508">4701 10865 129,'-60'-9'645,"24"6"-258,-9-2 129,-8 1 0,-7 2-258,-7 0 387,-10 2-129,-11 0 129,-7 3 129,-13 5 0,-6 4-129,-9 3-129,0 8 0,-6 2 0,-3 6-387,0 4 129,6 5-129,3 3-129,3 4 129,4 3-129,1 1 258,5 5-258,7 0 0,4 2 0,6 4 0,4-2 0,7 4 129,8-1-129,8 0 129,9 3 0,10-4 129,9 1 129,9-4 0,8 0 129,10-2-129,5-5 258,6 2-129,9-7 0,5 2 0,8-4 0,6 1-129,4-6 0,8-1 0,7-5 0,10 0-258,5-8 129,11 1 0,5-5 129,5-1-258,5-5 0,4 4 129,4-2-129,0-1 0,2-2 0,3 1 0,3-4 0,1 2 0,3-6 129,5 2 129,0-5-129,5 5 0,-3-6 0,1 3 0,0-2-129,1 0 129,0-3-129,4 4 0,-2-3 0,2-3 0,1 0 0,5-3 0,1-3 0,4-1 0,1-5 0,1-2 0,-4-6 0,2-2 0,1-4 0,2 0 0,2-6 129,-4-4-129,2 2-258,-1-9 129,2-1-387,1-6 258,-2-2 0,-7-7 0,-2-5-129,-8-7 0,-4-3 258,-5-1-129,-8-4 129,-9-3 0,-13-1-129,-8 1 129,-16 3 0,-11-3 129,-17 4-258,-13 1 258,-14 2-129,-16 2 0,-14 5 129,-12-1-129,-11 6 0,-12 2 0,-10 0 0,-9 7 0,-12 0 0,-12 4 129,-9 5-258,-10 4 129,-8 1 129,-9 6-258,-10 6 258,-6 7-129,-8 6 0,-8 9 0,-6 6 0,-8 4 0,-4 10 129,-6 9-129,-6 6 0,-4 6 0,-2 6 0,-3 6-129,6 6-258,3-1-258,10 17-1290,3 2-2322,13 2-129,11 8-516</inkml:trace>
  <inkml:trace contextRef="#ctx0" brushRef="#br0" timeOffset="3611.2065">2267 11718 1161,'-8'-14'1161,"8"14"-258,-4-12 258,4 12 258,-2-16 129,2 16 129,0 0-258,0 0 129,-7-14-129,7 14-387,0 0-387,0 0-387,-8 10-129,8-10-129,-1 21 0,0-6 129,1-1 0,0 8-129,0 2 129,0 6 0,1 5-129,-1 4 129,1 8 0,0 2 129,1 4-258,0-3 0,0 0 0,-1-4 0,1-5 0,1-4 0,-3-9 0,0-5-258,1-5 129,-1-7-387,0 1-903,0-1-2451,0-11 0,0 0-129</inkml:trace>
  <inkml:trace contextRef="#ctx0" brushRef="#br0" timeOffset="3967.2269">2227 11690 258,'19'-1'3354,"-17"-9"0,12 7 0,-3-2-2451,3-2-774,5 0 0,2 1 129,5-1-258,0-2 0,3 1 129,-1-4-129,0 2 129,3-1 0,-3 2-129,-1-3-129,1-1-645,0 4-903,3 6-1806,-14-7 129</inkml:trace>
  <inkml:trace contextRef="#ctx0" brushRef="#br0" timeOffset="4292.2455">2211 11855 2451,'21'2'3999,"-7"-9"-129,14 5 0,-3-3-3225,4-6-129,2 2-258,2 1-258,-2 1 0,-4-1 129,0 0-129,-4 2 0,-3-2 0,2 3 0,-6 0-258,3 5-903,-5 0-2322,-2 0-516,6 3 129</inkml:trace>
  <inkml:trace contextRef="#ctx0" brushRef="#br0" timeOffset="4852.2773">2647 12175 1419,'-11'0'2838,"-2"-2"258,13 2-2193,0 0-516,-13-18 0,13 6-129,0-5 258,0-1 0,9-7 258,5 3-129,0-4 129,6 5-129,0 0 129,4 7-387,1-1-129,0 10-258,2 2 0,-6 3 0,2 4-129,-7 8 129,-2 4 0,-3 1 129,-8 8 129,-3 3 129,-3-1-129,-6 5 258,-8-5-258,0 2 387,-7-5-258,-1 3-129,-2-7 0,0-2 0,0-7-129,4-4 129,0-4-258,2-3-387,9-7-258,-3-15-903,13 0-1935,2-2-645,1-11-129</inkml:trace>
  <inkml:trace contextRef="#ctx0" brushRef="#br0" timeOffset="5455.312">2925 11910 129,'0'17'2580,"7"-2"258,-7-15-2709,16 20 0,-7-3 129,1 1 129,1-1 387,0 4 0,1 0 129,-3-2 129,3 6 129,-3-6 0,4 3-129,-7-5 0,3 4-258,-4-9-258,3 5-129,-4-4-129,0-2 129,-4-11-258,6 12 129,-6-12 129,0 0-129,0 0 129,0-9 129,-2-8 0,-2 2-129,-4-6-129,0-1 0,0 1-129,-1-2 0,2-2-129,-1 2 0,7 2 0,1 4 0,0 0 129,8 5-258,4-4 129,3 4-129,4 6 0,3-4-258,4 10-516,-7-10-1032,8 5-2064,-1 2-387,-6-1-129</inkml:trace>
  <inkml:trace contextRef="#ctx0" brushRef="#br0" timeOffset="5943.3399">3326 11973 2967,'0'0'2580,"16"6"-387,-16-6-129,21-3-129,-10-9-129,10 9-258,-8-14-516,8 11 0,-6-11-516,7 5 0,-5-7 0,4 5-387,-1-2 0,-2 4 0,-1-3-129,-2 3 0,-1 1 129,-3 3-129,-11 8 0,13-12 129,-13 12-129,0 0 0,-8-10 0,-3 10 129,-6 0-258,-1 5 129,-3 2 0,-5 2 129,1 0-129,2 2 129,-3 2-129,3 2 129,2 2 0,2 3-129,2-5 129,7 9 0,-1-5 129,6 3-129,4-2 0,1 4 129,7-4-129,9-2 0,-1 0 0,7-1-129,2-7 129,6 0-258,3-4-129,-1-6-774,10-7-2967,-1-3-516,-3-8-258,-1-2-129</inkml:trace>
  <inkml:trace contextRef="#ctx0" brushRef="#br0" timeOffset="6432.3679">4080 11748 2580,'16'-9'2580,"-14"0"0,-2 9-2838,8-11-258,-8 11 516,0 0 516,0 0 129,-10-2 516,-4 0 516,0 5-258,-8-3 387,2 12-387,-4-5-258,2 7-516,-4 2-258,3 2-129,-3 1-129,4 3 258,1 1-258,3 3 0,4 0 129,4-1-129,5-1 129,5-1 0,3-3 0,13 1-129,1-8 129,7-3-258,5-5 0,4-5-129,5 0-645,-6-12-1290,7-5-2193,1 0-258,-6-10-258</inkml:trace>
  <inkml:trace contextRef="#ctx0" brushRef="#br0" timeOffset="6919.3957">4174 11767 4644,'0'0'4386,"0"0"-258,11 6-129,5-5-3612,-3 1-258,6 1-258,-2 1 129,6 0-129,-2 2 258,-1 1-129,-2 0 0,2 4 129,-2 0-129,2 6 129,-3-1 0,0 3 0,-3 1-129,-4 1 129,-2 1 129,-5 0-129,-3-2 0,-5-1 0,-9-3 0,-3 0 129,-7-2-129,1-2 0,-4-4 0,2-7 0,-2-1 0,7 0 0,5-9-129,3-6 0,6-3 0,6-4 129,3-1-129,7 2-129,8 0 0,2-3-129,8 11-387,-5-4-903,13 6-1935,-4 5-1032,0-5-129,5 7 129</inkml:trace>
  <inkml:trace contextRef="#ctx0" brushRef="#br0" timeOffset="7383.4223">4925 11650 5031,'-11'-6'4386,"-3"4"-258,-1 2-387,-3 4-3483,-5 4-516,-3 5 0,4 0 129,-5 3-129,2-2 258,-1 1 0,5-3 258,3 2-129,6-6 129,12-8 0,-11 16 0,11-16-129,10 14 0,6-10 0,4 1-129,7-1 0,2 1 0,2-2 0,4 1 0,-3 1 258,-2 2-258,-2 1 0,-5 2 0,-3 1 0,-10 0 129,-5 4 0,-5 0 129,-6 0-258,-12 1 129,-3-1 0,-3-2-258,-7-2 0,3 2-774,-4-13-387,9 0-1419,5-3-1548,-1-18-387,12-2 258</inkml:trace>
  <inkml:trace contextRef="#ctx0" brushRef="#br0" timeOffset="7707.4408">5150 11197 2193,'19'-3'4257,"-6"6"258,-13-3-258,0 14-2709,0 5-774,0 6-258,3 12 258,-1 1-258,5 12-129,-3 3 0,6 8-258,-1-2 129,5 6-129,-2-4 0,3-3 0,-2 1 0,2-8-129,-1-9 0,-3-3 0,3-7-258,-8-11-129,6 3-1161,-12-24-2580,0 0-387,-3-8-387,-8-17 258</inkml:trace>
  <inkml:trace contextRef="#ctx0" brushRef="#br0" timeOffset="7940.4541">4974 11486 3870,'-19'-1'4644,"19"1"0,2 5-258,14 7-2838,0-12-774,18 7 0,3-7-129,19 5-258,8-5 129,12 0-258,7-5-516,4-10-2322,14 3-1806,3-5-645,-3-9-129,2-6 130</inkml:trace>
  <inkml:trace contextRef="#ctx0" brushRef="#br0" timeOffset="13183.754">5047 10083 645,'-12'3'1677,"12"-3"129,0 0 0,0 0 0,0 0-387,0 0-387,0 0-258,0 0-258,0 0-129,0 0-129,0 0-129,0 0-129,0-8 129,0 8-129,0 0 129,0 0-129,8-12 0,-8 12 0,0 0 0,0 0 258,0 0-129,0 0 129,0 0 0,0 0-129,0 0 258,0 0-129,0 0 0,0 10-129,0-10 0,-2 13 0,2-13 258,-13 24-258,7-10 0,-1 3 129,-1 0-129,1 6 0,0 0 0,0 2-129,1 3 129,-1-1 129,2 0-258,1 2 0,-2-3 129,2 1-129,-3 1 0,3-3 129,-3-1-129,1-3 129,-1 0-129,1-1 129,0-4 0,2-2-129,4-14 129,-6 18 0,6-18 0,0 0 0,0 0 129,0 0-129,0 0 0,0 0 129,0 0-129,0 0 0,0 0 0,0 0 0,0 0-129,0 0 0,0 0 129,0 0-129,0 0 0,0 0 129,0 0-129,0 0 129,0 0 0,0 0 0,0 0-129,0 0 129,0 0-129,0 0 0,0 0 0,0 0 0,0 0 0,0 0 129,2 11 0,-2-11 0,0 0 0,0 0 0,0 0-129,0 0 129,0 0 0,0 0-129,0 0 129,0 0-129,10 3 0,-10-3 0,13-3 129,-13 3 0,17-12-129,-5 3 129,0 4-129,1-3 0,0 1 129,2 1-129,2 1 0,1-5 0,1 2 129,1-3-129,5-1 129,2 1-129,3-3 129,4-1-129,6 1 0,3-1 0,5 2 258,2 1-258,2 0 0,2-2-258,2 2 516,0 0-516,-2-2 258,0 2 0,1 2 0,-2-1-129,3-2 129,-4 3 0,-5 2-129,-6 0 0,-2 5 0,-11-4-387,1 7-1419,-11 4-2451,-18-4-387,0 0-129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5:50.8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770 82 24,'0'0'7,"16"-2"-1,-16 2-1,11-9-4,-11 9-3,13-9 2,-13 9 0,0 0 2,0-11 0,-11 8 3,-1 1 0,-4-1 2,-3 2 0,0-4-1,-4 2-1,-3-1 1,-2-2-3,0 0 1,-4 0-2,-3 2-1,-2-1 1,-4 3-2,-4-1 2,-2 5 0,0 4 0,-6-1 0,5 3 1,-3-1 0,4 2-1,-1-4 1,14 1-2,3-2-2,6-1-1,10 0-4,15-3-5,0 0-5,23-2-1,6-6 1,2-1-1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5:51.28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357 241 24,'0'0'13,"0"0"1,0 0 0,0 0-1,-11-6-2,11 6-6,-13-15-1,0 6-2,-3-2-1,-5-2 0,-7-3-1,-3-1 1,-4-5-1,-4 1 4,6 1 1,0-1 0,8 3 0,0 0 0,11 5 0,2 3-1,12 10-2,0 0-3,-8-11-2,8 11-1,0 10 1,7-1 0,-3 1 1,8 2-1,-1 4 2,7 1 1,2 4-1,7-2 0,5 1 0,0 0-1,1-1 1,-2 1-1,1-4 0,-5 2 1,-2-2 0,-4 1 0,-5 0 0,0 0 0,-3 0-1,-2 4 1,-2-1-1,-3 0 1,0 0-1,-5-1 1,-2-2 1,-5 0 0,-3 1 1,-4-1 0,-3 0 1,-6 3-1,-4 2 1,-3 3-1,0 0 0,-2 0 0,2 2 0,1-3 0,4 0 0,4-4-1,6-5-2,4-3-4,10-12-8,0 0-2,4-15 1,0-10-2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5:54.1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1 111 14,'0'0'7,"-12"-45"0,12 45-1,0 0-3,0 0 0,0 0 1,0 0-1,0 0 1,0 0 0,0 0 0,27 63 0,-27-63 0,20 78-1,-4-29-1,5 7 0,5 2 0,1 1 0,-3-3 0,3-5 0,-8-5 1,-19-46-1,30 66 0,-30-66-1,0 0-1,0 0-1,0 0-1,0 0 0,-63-5-1,63 5 0,-59-53 1,59 53 1,-56-55 2,56 55 0,-43-38 0,43 38 0,0 0-1,0 0 0,0 0 0,0 0-1,0 0 0,0 0 0,0 0 1,0 0-1,0 0 1,54 7 0,-54-7-3,74-71-2,-31 22 1,-3-6-1,-1-5 1,-9 0 1,-7 6 2,-7 7 2,-16 47 4,10-67 1,-10 67 1,0 0-1,-9-41-1,9 41 0,0 0-3,0 0-2,0 0-1,0 0 1,-14 60-1,14-60 2,2 53-1,-2-53 1,14 71-1,-5-30 2,5 4-1,4 2 0,-3-3-1,1-3-1,-16-41-5,35 67-6,-15-47-1,-20-20 0,45 1-1,-25-19-1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5:54.9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155 712 14,'6'12'7,"-6"-12"1,10 8 2,-10-8-2,0 0-1,4-14 1,-5 1 0,-4-8-2,-1-5 1,-3-9-1,-4-7-3,-1-9-2,-5 2 1,0-7 0,1 5 1,1 2 0,0 7 1,2 7-1,11 10 0,-6 6-2,1 8 0,9 11-2,0 0 0,0 0 0,1 17 0,5-2-1,-2 5 1,9 3 1,6 0 0,1 2 0,-2-3 1,2-2 0,-3-7-1,6-7 2,1-11-1,8-8 0,2-10 0,2-8 0,-2-5 1,2-8-1,-6-4 1,-1-1-1,-8 11 0,-7 2 0,-7 11 1,-3 8-2,-4 4 1,0 13 0,0 0-2,1 20 2,-2-5-2,2 10 1,1 1-1,0 7 2,5 9-1,0 6 0,2 2 1,1 5 0,2 0-1,0-1-1,2-6-4,7-4-11,2-10-2,2-16-1,-2-15 0,2-15-1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5:55.7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161 659 2,'-8'15'6,"8"-15"0,0 0 0,0 0 2,-8 10 2,8-10 1,0 0 1,0 0-1,0 0-1,0 0 1,0-10-2,-3-2-3,2-5-1,-3-9-2,-1-7-2,-4-7 0,-1-8-1,-4-5 1,-1-2-1,-1 1 0,1 2 1,0 5 0,2 8-1,3 7 0,2 8 1,3 7-2,3 6 0,2 11 0,0 0 0,0 0 1,13 21-1,-4 0 1,3 3-1,1 5 2,2 1-1,1 3 1,3-3 0,4-5 0,3-9 0,12-7 0,5-11 0,9-10 1,4-10 0,-5-11-1,1-5 1,-1-6-1,-12 1 0,-7 1 0,-15 6 1,-3 6-1,-12 6 0,8 10 0,-10 4 0,-9 7 0,9 3 0,-2 20-1,2-2 0,0 9 0,0 7 0,3 4 1,9 8 0,5 1 0,0 3-1,-4-2 2,8 0-2,-3-6 1,11-1-4,2 1-9,1-4-8,5-2-1,-6-9-1,1-1-1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1:18:56.8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 0 23,'-10'2'6,"10"-2"-4,-14 16-2,11-5-5,5-1-4,-2-10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45.5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97 0 18,'0'0'11,"0"0"-1,0 0 0,0 0-6,0 0-2,0 0 1,0 0 0,0 9-1,-1 2 1,0 9 1,-5 7 1,0 12 0,-4 1 1,-2 12-1,-2 0-1,1 1-1,0-4 0,2-7-4,2-8 0,4-13-6,7-11-7,-2-10 0,14-29-1,-5-2 2,1-8 2,-1-10 3,-1-5 2,-2-1 7,-2 5 6,-4 6 3,0 8 1,-2 7-1,0 9-1,1 7-2,1 13-1,0 0-1,0 0-1,0 0 1,13 9-1,-4 7 0,-1 2 0,5 7 0,-1 3 0,2 7 0,2 3-1,1 3-1,0 1 1,4 2-1,4-4 0,4 0 0,3-6 0,3-4 0,3-8 0,4-5 0,-3-11 0,0-5 0,-9-9 1,-1-9-1,-11-8 1,-2-6-1,-11-6 0,-4-5 0,-6-6 0,-3-1-1,-2 1 0,-2 4-1,0 6 0,2 4-1,4 10-1,1 1-2,9 13-7,-4 10-11,20-8 1,-5 5-3,9 4 2</inkml:trace>
  <inkml:trace contextRef="#ctx0" brushRef="#br0" timeOffset="771">939 410 28,'-14'4'16,"1"-6"1,3-2 0,-5-7-4,6 3-3,-3-8-1,6 0-1,-1-8-2,7-2-2,5-4-1,4 1-2,7 0 1,5 0-1,1 3 1,5 3-1,1 8 1,0 10-1,-4 8 0,-3 11 0,-8 9 0,-5 10 0,-9 9 0,-5 8 0,-7 0 0,-4 1 1,-2-4 1,-1-6 0,-1-9 0,7-5 0,0-12 0,2-7 0,-1-8-1,-1-9-2,2-7-5,-4-10-7,9-1-9,-7-9-3,12 1-1,-2-7 1,14 4 0</inkml:trace>
  <inkml:trace contextRef="#ctx0" brushRef="#br0" timeOffset="1282">1412 45 6,'0'0'9,"0"0"0,12 0 1,-12 0-2,0 0 0,6 18 1,-6 0 0,3 5-1,-3 7 2,2 8-2,-3 7 0,2 7-2,-3-2-1,1 1-1,-2-7 0,1-5-3,2-4-9,-2-14-9,2-21-3,0 0 2,20-12-2</inkml:trace>
  <inkml:trace contextRef="#ctx0" brushRef="#br0" timeOffset="1542">1900 83 41,'17'-4'16,"-1"-2"1,-3 2 3,-13 4-12,9-9-1,-9 9 0,-16-2 0,-4 2 0,4 6-1,-8 1-2,-5 6-1,-3 1-1,3 3 0,2 2-2,5 0 0,4 1 0,8 0 0,8-1 0,10 0-1,10-2 1,5 1 0,7-1-1,0 1 1,5 0 0,-4 2 0,-3 2 0,-8 2 0,-5 3 0,-10 1 0,-8 2 1,1 0 0,-8-3 1,-2-2 0,-2-3 0,-1-5 0,-1-5 0,2-7-1,2-6-3,-6-10-7,6-2-10,-4-10-3,9-3-2,1-9 1,7 0 0</inkml:trace>
  <inkml:trace contextRef="#ctx0" brushRef="#br0" timeOffset="2013">2151 127 25,'0'0'14,"7"14"1,-5-5 1,-2 5-6,4 6 1,-1 2-1,0 8 0,-1 0-1,4 5-3,-1-4-1,3 0-1,2-7 0,3-8-4,7-6-2,2-14-3,7-9-2,-1-11 1,5-5-1,-1-10 0,3-1 0,-3-4 2,1 3 1,1 5 3,-3 4 1,1 6 0,-1 4 2,1 7 0,-1 4 0,0 8 1,-5 0 0,-3 5 1,-6 0-1,-2 3 1,-6 2 0,-5 3-1,-7 0 0,-5 2 0,-8 0 0,-2 2 0,-14 0 0,0 5-1,-8-3 0,0 3-1,-5 0 0,0-1-1,-1 2 1,-1-1-1,9-2-1,0 1 1,4-2-1,2-3 1,8-1-1,4-2 1,6-3 0,4-1 0,10-6 0,-10 12 1,10-12 1,6 21-1,0-7 0,5 5 0,1 5 0,6 2 0,-1 2-1,2 5 1,-4-3-1,0 1 1,-3-2 0,-3-2 1,-4-4-1,-4-2 0,0-7 1,-2-2-1,1-12 0,-1 11 1,1-11-1,0 0-1,0 0 1,0 0-1,0 0-1,0 0-1,0 0-9,2 10-11,-2-10-1,-16 1-2,3-3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17.7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2,'0'0'4,"6"7"-1,-6-7 1,8 5 0,-8-5 1,9 5-1,-1-1-1,-1 1 0,2 1 0,0 1-1,0 2 2,1 2-1,1 1 2,1 3-1,0 3 1,1 2 1,3 2 0,2 3-1,4 0 0,3 3 1,4 3-3,4 5 1,2-3-1,3 4 0,2 0 0,2 3-1,1 1 1,5 2 0,-1-2-1,4-1 1,-2 0-1,2 1 0,1-2-1,-2-1 0,-1 0 0,-2-1-1,-4 1 1,1 1-1,-1 0 0,0 0 1,-2 1 0,-2 0-1,4 0 1,-2-1 0,0-2 0,-1-1-1,-2-1 1,-1-2-1,1-2 1,-3-1-1,-2-3 1,-2 1-1,-1-2 1,-1 1 0,-1-2-1,-1 0 1,0-1 0,-2 0 0,-1-2 0,-1-1-1,-2-4 2,-3-2-2,-2-3 1,-3-2-1,-3-3 0,-2-2 1,-2 0-1,-6-5 0,9 7 0,-9-7 0,8 6 0,-8-6 0,8 6 0,-8-6 0,7 4 0,-7-4 1,0 0 0,6 3 0,-6-3 0,0 0 0,0 0 0,0 0-1,0 0 1,0 0-2,0 0 1,0 0 0,0 0-1,0 0 1,0 0 1,6 3-1,-6-3 1,0 0 1,0 0-1,-8-1 1,1-1-1,1 0 1,-4 0-1,1 0 0,-3-2-1,0-1 1,-1 0-1,-1-3 1,-3-2-1,0-1 1,-3-2-2,-2-3 1,-2 0 0,-2 0 0,-2 0-1,0 1 1,-1 2-1,2 0 1,0 4 0,1 0 0,3 2-1,2 2 1,3 1 0,2 1 0,4 1 0,3 1-1,2 1 0,7 0-1,0 0 1,-3 6 0,9-2-1,3 0 1,5 2-1,2 0 0,6 1 1,1 1-1,4 0 0,1 0 1,2 3-1,0-1 1,0 2 1,0-1-1,-1 1 2,-1-2-1,-2 0 1,-1 0-1,-2-3 0,-2-1 0,-2-2 0,-2-1 0,-3-1 1,-3-1-1,-1-3 1,-2-2 0,-1-3 1,-1-5-1,-3-4 1,0-4-1,-3-6 1,2-5-1,-4-3 0,0-3 0,-2-2-1,-1 3 2,-2 0-1,0 4 0,0 4 0,0 5 0,1 3 0,0 4-1,0 4 0,2 2 0,1 3-1,1 1 0,2 6-2,-4-7 0,4 7-3,0 0-5,-3 16-11,0-3 0,-1 3-1,-1-1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39.9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189 372 14,'0'0'11,"-18"-9"0,6 5 0,2 3-2,-1 1-2,11 0-2,-19 10 0,8 0-1,-3 5 1,1 3 0,1 5-1,-4 3 1,0 2 0,2 4 0,2-2 0,5 3 0,3-2-1,11-1 0,5-7-1,15-7-1,10-8-1,9-8 1,4-10-1,5-7 1,-2-12-1,-3-6 1,-9-6 0,-11 0 0,-13-2 0,-13 2 0,-11 2 0,-7 5 0,-9 4-1,-6 8-1,-2 8 0,-6 7-1,1 10 1,-1 9-2,-2 12-1,0 6-4,6 11-6,-1-1-9,7 5 0,4-5 1,9-3 0</inkml:trace>
  <inkml:trace contextRef="#ctx0" brushRef="#br0" timeOffset="561">692 7 33,'12'-8'11,"-12"8"1,0 0 0,-1 9-9,-1 3-1,-3 3 1,-2 4 1,1 7 2,-4 2-1,1 10 1,-1-1-1,3 4-1,1 1-1,3 0-1,2 0-1,3-5 0,3-4-1,2-9 1,4-5-1,5-9 1,4-8-1,-1-6 1,2-4-1,-4-2 1,4-3 1,-1 3-1,-5 2 0,0 5 1,-6 5-1,1 7 1,-1 3-1,4 6 0,-3 2-1,3 4 1,0-1-1,-3 1 1,-2-3 0,-3 0 2,-6-5 0,-6 1 1,-9-6-1,-5 1 1,-8-4 0,-1 0 0,-4-5-2,1-4-2,4-2-3,3-8-3,10 3-8,3-8-9,13 0 0,1-6-1,12 0 1</inkml:trace>
  <inkml:trace contextRef="#ctx0" brushRef="#br0" timeOffset="1092">1349 327 25,'0'0'12,"0"0"1,0 0 2,-9 13-7,-11-8 2,-2 6 2,-10-2-2,1 5 0,-4 0 0,4 2-2,0 0-2,7 1-3,10 0-1,8 0-1,13 1-1,10-2 0,10 2-1,6-1 1,4 1 0,0-1 1,-3 3-1,-3-2 0,-8 4 0,-9 0 1,-11-2 0,-6 0 0,-8-2 1,-6 0 0,-6-6 0,-2 0-1,-4-7 0,0-3-2,5-3-5,-1-8-7,13-1-8,2-7-1,15-1-2,3-4 2</inkml:trace>
  <inkml:trace contextRef="#ctx0" brushRef="#br0" timeOffset="1422">1341 565 17,'35'-9'12,"-2"0"1,-2 6-1,-2 3-2,-2 1-1,2 2-3,1-1 0,2-2-3,0-2 0,0-3 1,0-5 0,-2-2 1,-1-6 1,-4 2-1,-8-5 1,-4 3 0,-13-2 0,-2 4-1,-11 0 0,-2 7-2,-8-1-1,-1 6-1,-2 6 0,-1 8 0,0 6 0,2 7-1,-1 6 1,4 4-1,3 3 1,3 1-1,4-1 1,4-3-1,7-5 0,7-7 0,8-12-1,8-5 0,8-9 0,4-7 0,4-9 0,3-5 0,-1-3 1,-4 0-1,-5 6 2,-5 3-1,-10 4 0,-4 7 1,-3 7-1,-9 2 0,13 16-1,-7-2 0,4 3 0,4 4 0,2 1 0,3-1 1,1 4-1,1-2 1,-4-5 0,-2 0 1,-4-6 0,-2-1 0,-9-11 1,0 0 0,0 0 0,4-12 0,-8-5-1,2 0 1,0-4-1,0-1-1,2-1 0,2 3 0,6 1 0,3 2-1,6 3 1,1 1-3,5 3 0,1-1-4,3 8-8,-4-4-7,0 5 0,-3-5-2,-1 2 2</inkml:trace>
  <inkml:trace contextRef="#ctx0" brushRef="#br0" timeOffset="2143">2348 439 58,'-1'11'17,"0"4"0,0-2 1,1 7-16,-1 3 1,4 5 2,0 2 0,5-1 1,0 0-1,5 0 0,1-7 0,5-1-1,1-10-1,1-2 0,-1-13-1,0 0-1,-3-11 1,0-7-1,-1-6 0,-3-5 0,-3-4 0,2 0-1,-3 4 0,1 0 0,1 5-1,-2 2-1,2 7-3,-2 5-1,3 7-1,-12 7 0,22-9 0,-13 7 0,7 4 1,-3 0 3,5 1 3,0 0 3,0 0 1,2 3 1,-2-2-1,3 6 1,-4 2-1,1 3-1,-3 3-2,-1 2 0,-5 4-1,-1 1 1,-4-2-1,-4 2 1,-5-2 1,-3 0 0,-8-1 0,-3 0 1,-5-4 0,2-1-1,-1-5 1,1-2-1,2-4 0,5-8-1,4-8-2,8-6-2,8-5-2,2-11-4,11-2-4,1-12-2,11 1-1,-3-8 1,7 4 0,-3-3 3,5 5 3,-3 2 3,-3 6 5,1 6 2,-1 5 2,-3 9 1,-3 3 2,-2 5 1,-6 3 0,-1 4 0,-5 1 2,-10 3 0,4 10 0,-5 5-1,-6 5-1,5 11-1,-4 7 0,6 13-1,0 6-1,7 6 0,1 3-2,7 0 1,-2-5-2,2-7 0,-1-8 0,-2-11 0,-3-12 1,-2-6-2,-7-17-1,-10-6 1,-2-13-2,-7-9 1,-2-4-1,-5-6 0,1 0 0,-3 1 1,6 5 1,4 6-1,5 9 1,6 4-1,7 13 0,11-13 1,9 9-1,9-2 0,9-4 0,4 1 1,7-2 0,-1 0 0,0 1 1,-3 4 1,-10 4-1,-5 7 1,-9 8 0,-6 10 0,-7 5 0,-1 6 0,-5 7 0,-1 5 0,-1-3 0,2-3-1,1-6 0,2-8-5,5-8-13,-1-18-6,5-14 0,-6-20-2,4-14 0</inkml:trace>
  <inkml:trace contextRef="#ctx0" brushRef="#br0" timeOffset="3245">3555 126 65,'-3'17'11,"-1"2"-9,3 0-2,1 0-17,4 6-3</inkml:trace>
  <inkml:trace contextRef="#ctx0" brushRef="#br0" timeOffset="3395">3722 573 64,'0'11'17,"0"-11"1,0 0-3,-3-10-15,9-5-2,2-6 3,1-3 3,6 1-1,-1-2 2,7 7 1,-5 4 1,6 12-1,-5 5-1,-1 9-1,-4 9-2,-3 6 0,-3 5-1,-3 2 1,-3 3 0,-3-2 0,-3-5 1,1-2 1,-6-10-1,-1-3 0,-4-14-1,0-2 0,-4-10-2,0-3 0,-1-1-3,-3-4-3,10 5-9,-3-5-10,12 9 0,-1-7-1,12 5 1</inkml:trace>
  <inkml:trace contextRef="#ctx0" brushRef="#br0" timeOffset="3745">4017 405 46,'19'-5'14,"-5"4"2,-14 1 0,16 10-9,-13 2-3,1 6 1,-7 3 2,1 7 0,-6-4 1,5 5 1,-5-8-1,6-1 0,1-8-3,11-6 0,7-12-3,10-7 1,5-5-2,4-4 0,3-1-1,0 0 0,-4 2 0,-6 5 0,-9 7 0,-8 9 0,-7 10 0,-6 5 0,-4 4 0,0 3 0,1 3 1,2 1-1,3-2-1,3-6-1,11-1-10,1-12-12,11-2 0,-4-11 0,10-4-2</inkml:trace>
  <inkml:trace contextRef="#ctx0" brushRef="#br0" timeOffset="4146">5000 397 68,'0'0'22,"0"0"-1,-24 0 0,-1-1-14,-10 1-4,-2 3 1,-9 2 0,1 6-1,-3 1 1,6 3 0,4-1-1,8 1-1,9 0-1,8-2-1,14-1 0,11-2 0,10-1-1,11-1 1,6 0-1,3 2 1,4 0-1,-2 1 1,-2 2-1,-6 0 1,-7 1-1,-9 1 2,-9 1-1,-8 4 2,-9-2 1,-7 2 0,-8 1 1,-9 0-1,-7 1 0,-1 2 0,-6-4 0,-2 0-1,-3-1-2,-3-3-1,1-3-3,-5-8-13,7 2-9,-8-14 0,5-1-2,-4-13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46.7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8 858 13,'0'-12'9,"-3"1"1,0 1-1,2 1-1,1 9-1,-2-15-1,2 15 0,0 0-2,0 0-1,0 0 0,0 0 0,0 0-1,12 14 0,-10 2-2,4 6 0,-3 8 1,4 5 1,-5 5 0,3 2-1,-3-3 1,0-2 0,1-6-1,-3-7-2,0-9 0,0-15-2,2-11-1,-2-10-1,-1-10 1,1-9 1,-1-4 2,-1-3 3,2-2 2,-4 3 3,1 7-1,-2 6 2,0 4-1,2 10 0,-1 3-2,3 6-1,1 10-3,-2-10-1,2 10 0,4 9-1,1 2 1,1 4-1,0 4 0,5 2 0,4 6 2,4 3 0,5-1 0,3 0 0,6 0-1,3-3 1,2-2 0,-5-6 0,8-4 0,-8-5-1,-7-5 2,-3-4 0,-9-10 1,-10-3 0,-4-9 0,-2-4-1,-14-6 2,0-4-1,-3-4-2,-2 2 0,-1 4-2,8 0-3,4 9-8,0 1-8,10 10-1,0 1-1,9 7 1</inkml:trace>
  <inkml:trace contextRef="#ctx0" brushRef="#br0" timeOffset="671">683 832 38,'4'9'15,"-4"-9"0,-5-13-1,-5-6-6,3-4-3,-6-6-2,5-2 0,-2-4-2,6 2 1,3 0-1,7 7 1,10 3 1,6 7-1,6 7-1,3 6 1,4 6-1,-2 7 0,-3 8 1,-1 4-1,-7 5 1,-3 4 1,-9-2 1,-3 2 0,-9-4 1,-1 0-1,-7-6 1,-4 0 0,-4-8 0,-3-3-3,-3-3-2,0-9-6,8-1-9,-3-8-7,13-2 0,0-11-1,11-1 0</inkml:trace>
  <inkml:trace contextRef="#ctx0" brushRef="#br0" timeOffset="1072">1111 468 22,'10'4'13,"-10"-4"1,11 13 1,-8-4-5,1 5 1,-3 2-1,5 6-1,-3-2-1,5 9-2,0-2 0,0 4-1,0-4 0,5 0-3,0-1-4,0-8-15,9-5-2,-3-14-2,5-12 1</inkml:trace>
  <inkml:trace contextRef="#ctx0" brushRef="#br0" timeOffset="1312">1755 232 68,'0'0'22,"17"5"-2,-17-5 0,-9 10-12,-3-1-7,-3 4 0,-4 6 0,-2 2 0,-1 2-1,0 2 1,3 0 0,5-1-1,7-2 0,5-5 0,10-2 0,8-4-1,8-1 0,5-1 1,2-1-1,0 0 1,-3-1-1,-3 4 2,-6-1-1,-9 4 3,-10 0-1,-6 6 2,-14-3 0,1 4 0,-8-1-1,1-1 1,-4-2-1,1-2-3,4-4-1,1-5-5,14 3-9,-3-13-9,13 4 1,2-25-2,13 4 1</inkml:trace>
  <inkml:trace contextRef="#ctx0" brushRef="#br0" timeOffset="1723">1993 233 35,'0'0'13,"0"0"0,0 0 0,-11 0-6,11 0-2,-14-1-1,14 1 2,-13 1-1,13-1 2,0 0-1,0 0 0,-10 2 0,10-2-3,0 0-1,0 0-1,0 0 0,0 0 0,0 0-1,0 0 0,0 0 0,0 0 0,0 0 0,9-1 1,-9 1-1,0 0 1,0 0-1,0 0 1,0 0-1,7-9 1,-7 9 0,0 0 0,0 0-1,0 0 1,0 0-1,0 0 0,0 0 0,0 0 0,0 0-1,0 0 0,5 9 0,0 3 0,2 4 1,3 5 0,5 3-1,3 1 2,6 1-1,4-4 0,3-5-1,2-12-3,3-8-3,-2-17-2,8-7 0,-10-12 0,6-5 1,-6-7 0,-1 0 4,-4 5 5,-6 5 5,-1 11 1,-11 4 1,4 12 1,-12 4-2,-1 10-1,0 0-2,-8 15-2,1-2-1,-8 2-1,5 2 1,-4 3-1,-4 1 1,-2-1 0,-1 3 0,-1-1 0,-2-1 0,3 0 0,-5 1-1,3-2 1,2-1-1,2-3 0,4-1 0,1-2-1,6 0 0,2-2 1,3-2-1,3 1 0,3 2 1,2 1 0,2 3-1,5 3 1,0 4 1,3 6-1,0 3 1,2 3 0,-2 0 1,1 2-1,-3-3 1,1-6 0,-4-5 0,-1-2 0,-1-8-1,-2-3 1,-6-10 0,0 0 0,10 9 1,-10-9-1,0 0 0,0 0-1,0 0-1,0 0-6,0 0-13,-6-12-3,6 12-1,-13-21-3,6 9 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1T18:43:24.57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12 31,'-2'-14'30,"2"14"1,0 0-3,0 0-31,11 13-22,-11-13-6,12 10 1,-12-10-1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38.3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132 1163 9,'-9'17'11,"0"-1"1,1-3 0,0-1 0,-2-4-1,10-8 1,-5 10-1,5-10-2,0 0-1,-5-16-1,4-9 0,5-7-1,5-12-2,-4-9 0,0-9-2,0-5 0,6-4 0,0 5-1,-3 4 1,-2 8-1,-3 7 1,2 9-1,3 7 0,-5 8-1,0 5 0,1 7 0,-4 11 0,6-11 0,-6 11-1,10 13 1,-3 2 0,3 5 0,0 6 0,4 3 0,3 7 0,4 3 0,0 3 1,3 0 0,1 2 0,2 3 0,0-3 0,-2 0 1,-5-4-1,2-4 1,-6-5-1,-5-6 0,-4-7 0,-4-8-2,-3-10-7,-12 2-12,-2-12-1,-11-10-1,-6 1-1,-12-7 0</inkml:trace>
  <inkml:trace contextRef="#ctx0" brushRef="#br0" timeOffset="451">64 916 45,'0'0'17,"-52"-10"0,52 10 1,0 0-6,-12-3-4,25 0-3,9-5-3,13-3-1,4-3-6,8-2-11,12-4-1,4-3-1,7 2 0</inkml:trace>
  <inkml:trace contextRef="#ctx0" brushRef="#br0" timeOffset="661">942 597 66,'0'0'21,"-14"0"-1,-1 0-1,-3 7-14,-3 1-2,-2 5 0,-5 6-1,-6 5 1,2 6 0,5 5 1,0 2 0,7 3 0,3-2-1,4 1 1,16-6-2,14-3-1,8-9-1,8-10 0,12-9 0,8-11-1,10-12 0,3-10-1,-5-7-2,-6-12-2,-3 1-1,-14-8-1,-8 2 1,-14-3 0,-6 4 1,-10 3 3,-5 2 2,-3 8 2,-1 2 3,1 10 0,-2 4 0,5 8 0,0 5 0,5 12-1,0 0-1,0 0 1,1 13 0,4 7-1,2 6 1,3 9 0,0 6 0,5 11 0,-1 4 0,4 6-1,-6-1 1,1-2 0,-2-8-2,-2-6 0,-4-10 0,-1-10 0,-5-16-1,1-9 0,-19-19 0,2-3-1,-2-5 1,-3-3 0,0-1-1,0 1 1,5 3 0,7 4-1,7 4 1,9 3-1,11-1 0,5 1-2,11-2 1,4-2 0,6-1 0,0 0 1,1 2-1,1 0 2,-8 6-1,-3 5 2,-6 7 0,-5 11 1,-4 7 0,-1 11-1,-2 7 1,3 9-1,1-1 0,0 1-1,2-4 0,0-8-1,1-9-2,-4-19-6,1-14-13,-10-17-1,-2-12 0,-10-17-1</inkml:trace>
  <inkml:trace contextRef="#ctx0" brushRef="#br0" timeOffset="1412">1703 269 60,'-10'-18'20,"-3"10"0,13 8-1,-11 7-11,11-7-19,-2 18-6,2-18-4,14 15 1,1-9-1</inkml:trace>
  <inkml:trace contextRef="#ctx0" brushRef="#br0" timeOffset="1573">2065 471 71,'3'19'23,"-8"-9"-1,5-10-1,-11 2-12,11-2-6,-6-22-2,7 5 0,1-3 0,1-2-1,4-1 0,1 1 0,1 5 1,2 2-1,2 6 0,0 6 1,1 7-1,-1 6 1,0 9 0,-3 6 1,-3 1 0,0 8 2,-7-2 0,-3 3 1,-7-5-1,0 0 0,-10-10 0,0-2-1,-7-9 0,-3-6-2,2-6-1,0-8-1,3-3-3,-1-7-3,13 3-13,-4-10-5,18 4-2,-1-7 0,16 8 2</inkml:trace>
  <inkml:trace contextRef="#ctx0" brushRef="#br0" timeOffset="1943">2213 273 57,'11'1'19,"-11"-1"2,11 7-1,-11-7-9,3 17-5,0-1 1,-5 0-1,3 5 0,-4 2 0,5 2-2,-4-4 1,5-1 0,0-6-2,-3-14 0,18 1-1,0-13-1,1-9 1,5-5-1,0-2 0,0 1 0,-2 1-1,-1 4 0,-5 8 0,-2 8 0,-4 8 0,-1 7 0,0 5 0,0 2 1,2 4-1,4 0 0,1 4 0,2-2 0,1-1-4,-2-12-12,10 1-9,-4-13-2,3-3 2,-7-12-3</inkml:trace>
  <inkml:trace contextRef="#ctx0" brushRef="#br0" timeOffset="2444">3043 18 67,'0'0'23,"0"0"-1,-6-12 0,-3 10-6,-6-2-12,-1 4-2,-7 2 1,-1 5-1,-2 4 0,1 3 0,2 2-1,1-1 0,6 1 0,5-1-1,10-3 0,10-1-1,10-5 1,8-2 0,7 2-1,5-1 1,2 2 0,0-1 0,-4 2 1,-5 4-1,-7 0 3,-5 6-1,-10-1 0,-5 4 0,-7-1 2,-3 5-1,-8-1 1,-2 4-1,-7-1 1,-4 2-2,-5 0 1,-1 1-1,-3-2-1,-2-3-2,0 2-2,-7-10-13,7 5-12,-7-10 0,1 0-1,-6-10-1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09.5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1101 6,'0'0'6,"0"0"0,0 0 1,0 0-3,0 0 0,0 0 0,0 0 1,0 0 0,-10 12-1,10-12 1,-4 18-1,1-6-1,5 6-1,2 1-1,3 8 0,0 6 1,2 8 1,2 3 1,4 7 1,-1 3 1,1 4 0,-1-3 0,0 0-1,-5-8 0,3-5-1,-4-9-1,-3-5 0,-2-10 1,0-7 1,-3-11-1,0 0 0,-12-14 1,4-4 0,-5-11-1,-3-5-1,-3-10-1,-1-9 0,4-7-2,3-2 0,7-5 0,3-2 0,7 2-1,9 2 1,5 5 0,7 4-1,2 5 2,1 5-1,2 4 0,-1 8 1,7 7-2,1 6 0,-3 8 0,1 10 0,-4 9 0,-3 9 1,-3 10-1,-2 8 0,-15 7 1,-4 5 1,-8 0 0,-4 2 0,-8-5 0,-8-4 1,0-7 0,-9-6 0,2-9-1,0-6 0,-2-5 0,4-4-1,2-2 1,7-1-1,3-1-1,4 1 1,13 2 0,-15-2-1,15 2 0,0 0 0,0 0 0,0 0 1,10 8-1,-10-8 1,19 24-1,-5-3 2,3 3 0,2 8 0,-2 4 0,9 3-1,0 2 0,2 0 0,-2-6 0,-1-3 0,-1-4 0,-5-7-1,3-4-1,-13-9-3,2 1-14,-11-9-3,0 0 0,-7-18-2,1 6 1</inkml:trace>
  <inkml:trace contextRef="#ctx0" brushRef="#br0" timeOffset="911">688 1358 45,'3'15'15,"-2"-2"0,0-3 1,5 2-11,-6-12 1,18 15-1,-7-15 2,8-4 0,1-8-2,5-6-1,0-6-3,0-4-1,-3-3-1,-2-3-1,-5 3 1,-7 2 0,-7 5 3,-6 4 0,-7 4 1,1 7 1,-8 5-1,-2 7-1,-4 6-1,1 8 0,-2 7-2,1 6 1,0 7 1,0 5-1,4 4 2,3 1-1,2-1 2,6 1-1,3-6 1,7-2-1,5-8 0,7-5 0,10-10-1,8-11 0,9-10-3,2-14-10,13-6-11,1-9 1,2-4-2,-6-8 0</inkml:trace>
  <inkml:trace contextRef="#ctx0" brushRef="#br0" timeOffset="1402">1188 1144 48,'0'0'18,"-14"-7"3,5 2-1,9 5-9,0 0-2,0 0-1,-12-7-3,12 7-2,1 11 0,3 1-1,1 5-1,2 4 0,-1 4-1,5 5 1,-1 0 0,2 0 1,1-4 0,1-7 0,2-13 0,5-10-1,3-14 0,3-10-1,2-8 0,1-4 0,-3 1 0,-3 3-1,-3 6 2,-5 9-1,-5 15 1,1 13 0,-5 11 1,3 8-1,2 5 0,2 3-1,3 1 2,6-3-2,2-10 0,1-9 1,2-17-1,2-15 0,-1-15 0,-2-13-1,1-11 1,-8-5 0,-2-1 0,-6 1 0,-3 8 1,-4 11 0,-2 11 0,-1 9-1,-3 14-1,1 10-6,-5 11-11,1 3-5,5 9-2,-3-3-1,4 5 0</inkml:trace>
  <inkml:trace contextRef="#ctx0" brushRef="#br0" timeOffset="2043">2098 844 77,'0'0'23,"-13"-11"-1,13 11-1,0 0-16,-5-9-3,5 9-1,10 1-1,1 5-1,2 3 1,3 4 0,4 2 0,0 4 1,4 3-1,1 3 0,2 2 1,-3 1-1,-4 2 1,-1-2 0,-4 0 0,-5-3 0,-3-3 1,-13-1 0,-3-5-1,-8-6 0,0-5 0,-4-6-1,-1-6 0,1-7-1,3-3 0,6-5 0,4-4 0,5 0 0,5-3-1,4 3 1,6-1 1,4 1-1,5 0 0,4 1 1,5 2-1,4 2 1,2 2-1,3 3 1,0 3 0,-2 4 0,0 5 0,-4 3 0,-5 4 0,-3 5 1,-4 3 0,-4 3 0,-3 1 1,-3 2-1,-2 0 1,-3-1 0,1 1 0,-4-4 1,-2-1-1,-1-12 1,-1 16 0,1-16-2,0 0 0,-6-21 0,9-2-1,2-5 0,4-10 0,1 0-1,3-3 0,-1 2-1,3 7 2,-1 7-1,-1 9 1,-2 7-1,-1 10 1,-10-1 0,18 20 0,-8-6-1,2-5-4,3 3-8,2-13-10,9-2 0,-1-10-2,7-5 1</inkml:trace>
  <inkml:trace contextRef="#ctx0" brushRef="#br0" timeOffset="2714">3113 568 54,'14'5'22,"-14"-5"0,13 24 1,-12-5-7,6 9-5,-3-1-6,3 6-2,1-3 0,4 0-1,1-5 0,4-4 0,3-10 0,3-7 1,1-13-1,3-6 0,-2-8-2,-1-5 1,-7-4-1,-1-3 1,-7-1-1,-5 2 1,-8 3 0,-6 5 0,-7 3 0,-2 7 0,-5 6 0,-2 8-1,-3 9 1,-2 8-2,-2 8 0,-1 11 0,4 8-1,-1-2-4,10 6-8,1-13-8,12-6-2,8-27-1,10-3-1,7-31 2</inkml:trace>
  <inkml:trace contextRef="#ctx0" brushRef="#br0" timeOffset="3044">3303 260 72,'27'-79'26,"0"18"1,-14 9 0,3 21-6,-14 6-12,2 13-3,-4 12-3,-5 11-1,-1 6-1,-2 8-1,1 11 0,-1 12 0,0 13 0,1 8 0,3 9 0,1 4 1,3 3-1,2-3 1,4-9-2,3-10-2,7-9-12,-3-23-13,10-12 1,-7-24 0,10-11-2</inkml:trace>
  <inkml:trace contextRef="#ctx0" brushRef="#br0" timeOffset="3355">4056 311 90,'18'-7'23,"-11"-4"0,-7 11-3,-8-9-19,-8 10 0,-8 5 1,-9 7 0,-8 6 0,-4 6 1,-4 5 2,1 4-2,-2-1 0,8 1-1,7-3-1,7 0-1,6-4 0,13-2 0,9-2-1,8-5 1,11 3 0,5 0-1,6-2 1,5 1-1,4 0 0,-4-2 1,2 0-1,-3-2 1,-4-1 1,-5-3 0,-8-1 1,-4 0 0,-11-2 0,-5 3-1,-9 0-5,-11-4-20,-4 8-1,-12-5-1,-7 9-2</inkml:trace>
  <inkml:trace contextRef="#ctx0" brushRef="#br0" timeOffset="5197">3928 851 9,'14'-3'11,"-14"3"0,0 0 1,0 0-1,0 0 0,0 0 2,0 0 0,0 0-2,-12 5-1,12-5-1,0 0 0,0 0-2,0 0-3,0 0-2,0 0-2,0 0 1,-12 7-1,12-7 0,-17 8 1,8-1 1,-4-3 1,2 5 1,-6-5-1,5 3 1,-4-3 0,5 1 1,-3-2-3,4 1 0,1-2-1,9-2 0,-14 4-1,14-4-1,0 0 1,0 0-1,0 0 0,0 0-1,0 0-6,0 0-15,0 0-1,-10-6-1,8-4-1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0:34.42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475 0 0,'0'0'3,"0"0"1,0 0-1,0 0 0,0 0-1,0 0 0,0 0 0,0 0-1,0 0-1,0 0 0,0 0 0,0 0 1,2 11 0,-2-11-1,1 9 1,-1-9 0,1 13 0,-1-13 0,1 17 1,-1-6 0,0 3 0,0 2-1,-1 3 1,0 2 0,0 3-1,0 1 0,-1 3-1,0 1 1,1 1-1,-1 0 0,1 0 1,0 1 0,0 2 1,0 1 0,-1 2 1,-1 3-1,-1 2 1,-1 2-1,0 3 0,0 2 0,0 0-1,-1-1-1,1 1 1,-5 0-1,5 0 0,-3 1 1,0 3-1,-4 2 0,-2 5 0,-3 6 0,-1 5 0,1 4 0,-2 7 0,0 0 0,0 2 0,2 0 0,2-2 0,3-2 1,1-2 0,-1 2 0,1-1 1,0 2 0,-1 1 0,2 1 0,-1 3 1,1 2-1,2-1-1,0 0-1,1-1 1,0 0 0,0-2-1,0 1 0,0 1 0,-2 0 0,2 1 1,-1 3-1,-2 0 0,3 0 2,1 0-4,0 3 2,1 0 0,0-3 0,0 1 0,1 1 0,1 1-1,1 1 1,0-2 0,1 0-1,0 0 1,2 2 0,2-3 0,0-1 0,2 0 1,3-1-1,0 2 1,0-1 1,3-1-2,1 0 1,0-1 0,1-1-1,2-3 0,0 0 1,-1-2-1,4-4 1,-1-1-1,1-1 0,0-1 1,1 2-1,-2-2 1,3 2 0,1-2 0,-2 2 0,4 1 0,2-2 1,0 1-1,4 0 0,2-2-1,1-1 1,2 1-1,2-3 1,2-1 0,3-2 0,3-1 1,2-1-1,4 0 1,1-1 0,4-3-1,4 0 1,2-2-1,2-2-1,4-2 1,3-3-1,5-1 0,3 1 1,2-2-1,3 3 1,3-1 0,5 0 1,2 2-1,4-1 1,-2-4 1,2-1-1,2-1 1,4-2-1,3-5 0,3 0 0,3-5-1,1-1 0,6-4 0,7-1 0,3-6-1,1-4 0,1 0 1,0-2-1,3-3 0,-1-2 0,-3 1 0,-3-4 0,-3 0 0,-2-2 0,-1-2-1,-6-1 1,-4-2 0,-4 1 0,-3-3 0,0 1 0,-1 1 0,-1-2 0,-2 0 0,-3-1 1,0-1-1,-2 0 0,-3-2 0,-2 2 1,-5-1 0,-5 1-1,-3 0 1,-4 3 0,-5 3 0,-2-1-1,-4 2 1,-4 0-1,-6 3 0,-5 1 1,-4-2-1,-8 0 1,-4-1-1,-6 3 0,-5-2 0,1 1 1,1 2-1,2 0 0,5 0 0,6 1 1,5-2-1,4-1 0,2-3 0,0 0 0,0-5 0,-1-1 1,-4-1-1,-4-1 0,-1 0 0,-3-1 0,-4 1 1,0 1-1,-4 0 0,-3 0 0,-3 1 0,-2 1 0,-4 1 0,-2 0 0,-1 3 0,-10-5 0,13 7 0,-13-7 0,0 0 1,6 10 0,-6-10 0,0 0 0,-12 5 0,12-5 0,-12-3-1,12 3-1,-17-16-1,9 0 0,1-1 0,-1-5-1,-3-2 1,-3-6 0,-2 0 1,-3 0 0,-4-1 1,-5 1-1,-2 1 1,-4-1 0,-1 2-1,-1-2-1,3 3 0,1-3-1,3 4-2,2 0 1,7 5 0,-1 2 0,5 4 3,1 5 0,4 3 1,2 4 1,9 3 0,0 0 1,3 13 0,13-1-1,5 2 0,8 3-1,6 2 0,7 4 1,2 0 1,1 3-2,4 1 1,-1 1 0,-1 1 0,1 1 0,-6-2 0,-1-1 1,-2-2-1,-3-4 1,-8-2-1,-2-3 1,-8-3 1,-4-1-1,-8-2 2,-2 2-1,-11-3 0,-2 5 0,-5-2 0,-5 5 0,-5-1-1,-2 2-1,-3 1 0,-4 2-1,-2 2 2,-1 2-2,-6 4 1,1 2-1,-3 0 1,4 2 0,1-1 0,2 0 0,3-3 1,7-3 0,4-5-1,5-4 1,4-4-1,4-3 0,10-10-1,-13 11 1,13-11-1,0 0-1,0 0 0,0 0-1,0 0 1,0 0 0,0 0 0,0 0 0,0 0 0,0 0 0,0 0 0,0 0-1,0 0-11,-9-2-11,9 2-1,-23-4 0,4 1-1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4.7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56 26,'0'0'12,"14"-6"-1,-14 6-4,0 0-5,0 0-3,0 0 1,6-11 0,-6 11 1,0 0 1,0 0 1,0-16 2,0 16-1,0 0 0,0-13 0,0 13 2,0 0-2,0 0 0,0-11-1,0 11 0,0 0 0,0 0-1,0 0 0,0 0-1,0 0 0,0 0 0,0 0-1,0 0 1,0 0 0,0 0-1,0 0 1,0 0 0,0 0 0,0 0 0,0 0 2,-3 13-2,3-13 2,0 19-2,2-7 1,-2 5 0,1 1 0,0 4-1,1 2 0,1 1-1,0 5 0,1 2 1,-1 2-1,2 3 0,-2 3 0,1 0 1,0 2-1,-2 2 0,-1-2 1,1 1 1,0-1-1,-1 0 0,0-3 0,0 2 1,1 0-1,1 0 0,3-1-1,-2-2 0,3 2 0,2 1 0,0-2 1,-1 1-1,2-4 1,-2 2 0,1-3 0,0-2 1,-2 1-1,2-1 0,-1-2 1,3 0 0,-2-2 0,1 1 0,-1 1 0,2-1-1,-1-1 1,0 1 0,1 0-1,0 1 1,2-1-1,1 0 0,0-1 1,3-1-1,-1-1 0,4-2 1,-2 0-1,3-3 1,-1-1-1,0-1 1,2-2-1,2 0 0,-3-3 0,1-1 0,0 0-1,1 0 1,0 1-1,3-2 0,-2 1 0,2 0 0,2-2 0,1 1 1,2-2-2,-2 1 2,3-1-1,-2-1 0,2-1 0,-4 1 0,1-1 0,-2 0 1,1 1-1,0-2 0,-1 0 0,1 1 0,2 1 0,0-1 0,0 0 0,-1 0 1,1 0-1,-1 0 0,-1-1 0,-1 1-1,-1-1 1,0-1 0,1 1 0,0 0 0,1 0 0,0 0 0,4 1 0,0-1 1,0 1-1,1-1 0,-2-1 1,0 1-1,-1-2 1,0 2-1,-4-1 0,-3 0 1,2 0-1,-2 2 0,0-1 0,-1 0 0,0 1 0,2-1 0,1 1 0,2 1 1,0-1 0,1 1-1,1-2 1,1 0 0,-1 1 0,2 1 0,-1-2 0,2 0-1,-4-1 1,2 0 0,-6-1 0,0 0-1,-3-2 1,-2 0 0,-4-1-1,-2 0 0,-1 0 0,0 0 0,-2-1 0,2 0 0,-2-1 0,1 2 0,-11-3 0,18 1 0,-18-1 0,13 2 0,-13-2 0,0 0 0,14 3 0,-14-3 0,0 0 0,0 0 0,0 0 0,10 5 0,-10-5 0,0 0 0,0 0 0,0 0 0,0 0 1,0 0-1,0 0 0,0 0 0,0 0 1,0 0-1,0 0 0,0 0 0,0 0 0,13 6-1,-13-6 1,11 3 0,-11-3 0,14 2 0,-14-2 0,14 2 0,-14-2 0,12 1 0,-12-1 0,0 0 0,0 0 0,10 4 0,-10-4 0,0 0 0,0 0 0,0 0 0,0 0 0,0 0 0,13 3 0,-13-3 0,0 0 0,0 0 1,0 0-1,11 2 1,-11-2-1,0 0 0,0 0 0,0 0 0,0 0 0,0 0 0,0 0-1,0 0 1,0 0 0,10 3 0,-10-3 0,0 0 0,12 1 1,-12-1-1,0 0 0,0 0 0,0 0 0,0 0 0,0 0 1,0 0-1,0 0 0,0 0 0,0 0 0,0 0 0,0 0 0,0 0 0,0 0 0,0 0 0,0 0 0,0 0 0,0 0 0,0 0 0,0 0 1,0 0-1,0 0 0,0 0 0,0 0 0,0 0 1,0 0-1,0 0 0,0 0 0,0 0 1,0 0-1,0 0 0,0 0 1,0 0-1,0 0 1,0 0-1,0 0 0,0 0 1,0 0-1,0 0 1,0 0-1,0 0 1,0 0-1,0 0 1,0 0 0,0 0-1,0 0 0,0 0 1,0 0-1,0 0 0,0 0 1,0 0-1,0 0 0,0 0 0,0 0 0,0 0 0,0 0 0,0 0-1,0 0 1,0 0 0,0 0 0,0 0 0,0 0 0,0 0 0,0 0-1,0 0 1,0 0 0,0 0-1,0 0 1,0 0 0,0 0 0,0 0 0,0 0 0,0 0 0,0 0 0,0 0 0,0 0 0,0 0 0,0 0 0,0 0 0,0 0 0,0 0 0,0 0 0,0 0-1,0 0 1,0 0 0,0 0 0,0 0-1,0 0 1,0 0 0,0 0 0,0 0 0,0 0 1,0 0-1,0 0 0,0 0 0,0 0 0,0 0 0,0 0 0,0 0 0,0 0 0,0 0 0,0 0 1,0 0-1,0 0 0,0 0 1,0 0-1,0 0 1,0 0 0,0 0-1,0 0 1,0 0-1,0 0 0,-3-11 0,3 11 0,-7-11 0,7 11 0,-13-15 0,6 4 0,-2-1-1,-1-1 1,-3-2 0,-1-3 0,-3-1-1,0 1 1,-2-1-1,-1 2 0,0-3 1,0 1-1,1 2 1,1 0 0,1 1-1,0 2 1,2 0 0,2 2 0,1 3 0,12 9 0,-17-14 0,17 14 0,0 0 0,-12-11 0,12 11 0,0 0 0,0 0 0,0 0 0,0 0 0,0 0 0,0 0 0,0 0 0,0 0 0,0 0 0,0 0 0,0 0 0,0 0 0,0 0 0,0 0 0,0 0 0,0 0-1,0 0 1,0 0 0,0 0 0,0 0-1,0 0 1,0 0-1,0 0 0,0 0 0,-2 12 1,2-12-1,0 14 1,0-1 0,0 2-1,0 6 2,1 5-1,-1 4 0,1 4 0,1 6 1,-2-1 0,2 3-1,-4 3 1,1-2-1,-2-4 1,-1 0-1,1-4 0,-2-2 0,0-3 0,2 0 0,2-3-1,1-2 1,0-2 1,1-2-1,1-1-1,0-4 2,1-3-1,-1-1 0,-2-12 0,4 16 0,-4-16 0,0 0 0,0 0 0,0 0 0,2 11 0,-2-11 1,0 0-1,0 0 0,0 0 0,0 0 0,0 0 0,0 0 0,0 0 1,0 0-1,0 0 0,0 0 1,0 0-1,0 0 1,0 0-1,0 0 1,0 0-1,0 0 0,0 0 1,11-14-1,-11 14 0,14-16 0,-5 6 1,5-5-1,1-2 0,4-2 0,1-4 0,1 2 0,3-2 0,-1 0 0,0-1 0,-1 0 0,-1-1 1,0 2-1,-1 0 0,-1 0 0,-1 1-1,-2 2 2,0 3-2,-2 3 1,-4 3-1,-10 11 1,17-15 1,-17 15-1,0 0 0,0 0 1,0 0-1,0 0 0,0 0 1,0 0-1,0 0 0,0 0 0,0 0 0,0 0-1,0 0-1,0 0-3,0 0-4,0 0-12,0 0-13,-5-10 0,-6-4 0,4-1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9.7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82 894 26,'0'0'15,"0"0"-2,0 0 0,0 0-5,0 0-4,0 0-2,0 0 0,0 0 0,0 0 0,0 0 1,0 0 2,0 0 0,0 0 2,0 0 0,0 0 0,0 0 0,0 0 0,0 0-2,0 0-1,0 0-1,0 0-1,-5-14-1,5 14-1,-2-16 1,2 16-1,-2-23 0,1 9 2,1-1-1,-3-1 0,2-3 2,-2 0-1,-1 1 1,0-5-1,0 2 1,-4-2 0,2 1-2,-1 0 1,1-1-1,-1 0-1,2 1 0,-1 2 0,3-1 1,0 1-1,1-1 0,2-1 0,1 1 0,0 0 0,3-1 0,-2-3 1,2 3-1,-2-3 1,1 3-1,0 0 1,-2 1 0,0-1 0,-1 1 0,0 0 1,1 1 0,-1 0-1,0 4 1,-1-1-1,2 3 0,-1 0 0,1 4 1,-1 10-2,2-14 1,-2 14-1,0 0 1,1-13-1,-1 13 0,0 0 0,0 0 0,0 0-1,0 0-1,0 0-1,0 0-2,0 0-5,0 0-13,8-12-7,-8 12 0,8-23 0,-6 4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2.5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216 2641 12,'-6'13'10,"6"-13"1,0 0 0,0 0-2,0 0-1,0 0-1,0 0 1,0 0 1,0 0 0,0 0-2,0 0 2,0 0-2,0 0 0,0 0-1,0 0-1,0 0 0,0 0-2,0 0 1,-3-11 0,3 11-2,-2-12 1,2 12 0,-4-13-1,4 13 1,-5-17-1,5 17 0,-5-19 1,1 8-1,1-2 0,-2 0 0,0-4 0,1 1-1,-2-3 0,0-1 0,0-1-1,0-1 0,-1-1 1,0-2 0,0 1-1,-1-2 1,1-1 0,-1 1 1,1-1-1,0 2 1,-1-2 0,2 1-1,-1-1 0,2-1-1,-1-1 1,-1 0 1,3-3-2,-2-1 1,2-2-1,0-2 1,-1-2 0,-1 2 2,1-2-2,3-1-1,-3 2 1,3-1-1,-1 2 1,0-1 0,3 2 0,1-4-1,1 2 0,0 0 0,4 1 2,0 0-2,1 1 1,1 1-1,0 3 1,1 0 0,1 2 0,-1 0-1,-2 0 0,0 2 1,0 0-1,-1 0 0,1 0 0,-1 2 0,1 0 1,0-1-1,1 2-1,1-2 1,3-1 0,2 0 0,1 0 0,3-3-1,-1 2 2,1 0-2,-1-1 2,1 3-1,-1 2 0,-2-1 0,-2 3 0,1 3 0,-2 0 0,1 1 0,0 2 0,-1-2-1,1 3 1,2-3 0,2 0 0,0 0 0,2 2 0,1-1 0,1 0 0,1-2 0,0 2 0,0 1-1,1 0 1,3 0 0,3-1 0,-1 2-1,2 2 1,0-1 0,2 2-1,1-1 1,0 2 0,0 0 0,1 2 0,4-1 0,6 1 0,0 2 0,4-2 0,2 1 0,4-1 0,3-1 0,-1-1 0,-1 0 0,-5 2 0,1-1 0,-4 1 1,-3 0-1,-7 3 0,-3 3 0,-6 0 0,-2 1 0,-4 0 0,-1 3 0,-3-1 0,1 1 0,0 0 0,1 0 0,2 0-1,1 1 1,1-1 0,-2-1 0,-1 1 0,-1 0 0,-1 0-1,-4 1 1,-4-1 0,-11 0 0,14 2 0,-14-2 0,0 0 0,0 0 0,0 0 1,0 0-1,0 0 0,0 0-1,0 0 2,0 0-2,11 2 1,-11-2 0,0 0 0,13 2-1,-13-2-2,10 3-4,-10-3-7,13 4-8,-13-4-10,0 0 0,5-22-1,-5 1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23.8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718 641 18,'0'0'10,"0"0"0,0 0 0,0 0-2,0 0-4,0 0-1,0 0 0,0 0-2,0 0 1,0 0 1,0 0 0,0 0 1,0 0 0,0 0 1,0 0-1,0 0-1,6-15 1,-6 15-2,1-13 0,-1 3 0,1-2 0,-1-2 1,1 0 0,1-1 0,-2-2 0,1-2 0,0 1 0,1-6-1,1 2 1,-1 0-1,-1-4 1,1 0 0,0 0-1,-5-2 1,1 2-2,-3 1 1,1 0-1,-2 0 1,0 3-3,0 1 1,1 0 1,1 3-1,0 1 1,0 2 0,0 1 1,-2 1-1,3 0 1,-3 2-1,6 11 0,-9-17 0,9 17 0,-8-14-1,8 14 0,-5-11 0,5 11 0,0 0 0,0 0-1,-5-12 1,5 12 0,0 0 0,0 0 0,0 0 0,0 0 0,0 0 0,0 0 0,0 0 0,0 0 0,0 0 0,0 0 0,0 0 0,0 0 0,0 0 0,-11 8-1,11-8 2,0 0-1,0 0 0,-12 12 0,12-12 0,-11 7 0,11-7 0,-17 11 0,5-3 0,0 0 0,-2 2 0,0 1 0,-2 1-1,1 0 1,0 1 0,0 0 0,0-2 0,1 2 0,-1-1 0,1 0 0,0-1 1,-1 0-1,1-2 0,0 2 0,-1-1 0,-2 0 0,1 1 0,0 1 0,-2 1 0,1 0 2,-2 2-2,1 0 2,-1-1-2,0 2 1,1-3 1,0 1-1,2-5 0,2 2-2,1-3 2,1-1-2,12-7 2,-18 12-2,18-12 1,-15 12-1,15-12 1,-18 13 0,18-13 0,-15 14 0,15-14 0,-15 13 0,15-13-1,-13 12 1,13-12 0,0 0 0,-10 11 0,10-11 0,0 0 0,0 0 0,0 0 0,0 0-1,0 0 1,0 0 0,0 0 0,0 0 0,0 0 0,0 0 0,0 0 0,0 0 0,0 0-1,0 0 1,0 0 0,0 0-1,0 0 1,0 0 0,0 0 0,12 5 0,-12-5 0,17 2 0,-6-1 0,1-1 0,2 1 0,1 0 0,0 0 0,2 0 0,0 2 0,2-1 1,-2 2-1,2-1 0,1 3 0,-1-1 0,4 2 0,-3-1 0,3 1 0,-1 0 0,-1 1 0,0 0 0,-2 0 0,0-1 1,-3 2-1,2-1 0,-4 1 0,1-1 0,-1-1 0,1 0 1,1 0-1,1 0 0,0-2 1,2 1-1,-1-2 0,2-1 0,-2 2 1,-2-3-1,-1 3 0,-1-3 0,-1 2 0,-3-3 0,2 1 0,-2 2 1,1-2-1,-1 2 0,-10-4 0,20 7 0,-20-7-1,17 7 2,-17-7-1,11 7 0,-11-7 0,0 0 0,11 7 0,-11-7 2,0 0-2,0 0-4,0 0-7,21 4-16,-17-15 1,9-5-2,-6-19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7T02:07:55.03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632 14666 2322,'-26'-26'2967,"13"7"-1290,1 2-387,-2-5-387,3 1 0,-3-1-129,4-1-258,1-3 258,1 2-129,0-5 0,6 1 0,-2-2-129,4 1 0,0-5-129,7 7-258,3-4 129,1 5-129,2-1 0,4 5-129,-1 1 0,2 2 0,2 5 0,-5 2 0,4 3 0,-3 2 0,2 2 0,-3 2 0,1 3 0,0 0 129,-1 0-129,5 3 0,-6 3 258,3 2-258,-2 2 0,0 4 0,1 2 0,1 2 0,-2 4-258,0 2 129,-1 3 129,-1 0-129,1 6 0,-2 1 0,0 3-129,-4-1 129,-1 2 0,0 1 0,-5 2-129,1 0 129,-3-1 129,-1-2 129,-6-1 129,-2-4-129,-1-5 129,-2 0-258,-1-11 258,-1 1-129,-2-6 129,-2-5-129,-1-6 129,-1-1 0,-1-5-258,0-9 129,-1 1-258,-1-8 0,6 3-387,-2-7-258,11 0-387,-4-5-1032,10-4-1548,3 9-387,6-12 516</inkml:trace>
  <inkml:trace contextRef="#ctx0" brushRef="#br0" timeOffset="992.0568">1222 14314 2967,'0'-12'2967,"0"12"129,0 0-2838,0 0-129,0 0-258,0 0 129,0 0 129,0 0 387,0 0 0,0 0 387,0 0 0,0 0-129,0 0 129,0 0-258,0 0 0,0 0-258,7 13 0,-7-13-129,4 18 129,0-6-129,1 5 129,-2 0-258,4 5 0,-2-4 0,0 4 129,-2-4-258,4 3 129,0-6 0,0-1 129,-7-14-258,17 20 129,-17-20 0,22 0 0,-8-4 0,2-12 0,2-4 0,1-6-129,1-5 0,0-4 0,0-1 0,-3-4 0,0 6-129,-3 0 129,-4 5 0,1 5 0,-5 2 129,-2 8-129,-1 1 129,-3 13 0,2-10 0,-2 10 0,0 0 0,0 0-129,0 0 0,5 13 0,-5-13 0,9 18 0,-3-5 0,4 2 0,0 2 0,6 2 0,0 0 0,4 1 0,-1-1 0,0 0 0,2-4 0,-2-1 0,-1-6-129,-3-6-129,3-2-516,-7-9-1290,-2-10-2193,4-3 0,-6-12-387</inkml:trace>
  <inkml:trace contextRef="#ctx0" brushRef="#br0" timeOffset="1728.0989">1906 13740 2451,'-5'-10'2580,"5"10"-903,0 0-903,5-14-129,-5 14-387,0 0 258,0 0-129,0 0 129,0 0 129,0 0 0,1-12 0,-1 12-129,0 0 0,0 0-387,0 0-129,4-15 0,-4 15-129,0 0-129,5-16 129,-5 16 129,4-12 0,-4 12 0,3-10 129,-3 10-129,0 0 258,0 0-258,0 0 0,0 0 0,0 0 0,0 0 0,0 0 0,0 0 0,0 0 129,0 0 0,0 0 129,5 12 0,-5-2 129,2 10-129,0 1 0,1 7-129,2 6 0,3 5 0,-1 5 129,2 5-258,3 1 129,0 1-129,0-1 129,3-4-129,-2-4 129,3-6-129,1-5 0,-3-9-258,3-3-387,-4-11-516,5-1-1548,1-2-1161,-13-10 0</inkml:trace>
  <inkml:trace contextRef="#ctx0" brushRef="#br0" timeOffset="2021.1156">1749 14023 2967,'0'0'3870,"5"3"0,4-13-258,8-2-3096,10-3-516,5-3-129,6-2 258,7-2-258,0 2 0,3 2-258,-5 0-387,5 4-903,-6 9-2064,-7-7-129,5 12 0</inkml:trace>
  <inkml:trace contextRef="#ctx0" brushRef="#br0" timeOffset="2599.1483">2591 13850 774,'0'0'3999,"0"0"-258,0 0 0,0 0-2580,0 0-387,-13 4-387,13-4-258,-16 9 0,16-9-129,-24 13 258,14-2 0,-8 0 129,7 3-129,-6 3 258,4 2-258,-2 2 258,3 2-258,-2 0 129,5 5-129,-1-4 129,5 5-258,1-5 129,4 2 0,0-4-129,4-2 129,4-3-129,4-3 0,4-4 0,3-8-129,4-2 0,3 0 0,2-10-258,0-6-387,6 6-903,-7-9-1806,1-3-903,3 2-387,-10-6 129</inkml:trace>
  <inkml:trace contextRef="#ctx0" brushRef="#br0" timeOffset="3063.1752">2862 14033 4128,'-14'0'3999,"14"0"-903,-11-18-516,8 1-3999,3-9 129,7 3-258,0-9 516,7 6 516,-1-1 258,3 0 903,2 8 516,-3-3 387,5 11-129,-5 0 0,7 8-645,-6 0-258,3 3-258,-3 8-258,-1 5 0,-2 2 129,-1 3 0,-7 4 129,0 5 387,-5-3-129,-4 5-129,-10-5 258,2 3-129,-9-3-129,0 0-129,-7-5 0,1-2-387,0-5 0,0-8-258,5 5-774,-4-12-645,13-5-1935,5-6-387,-3-10-516</inkml:trace>
  <inkml:trace contextRef="#ctx0" brushRef="#br0" timeOffset="3787.2166">3145 13694 1,'0'0'3353,"0"0"1,0 0-129,0 0-2193,0 0-1161,11-2 129,-11 2 258,0 0 129,17 9 387,-17-9 258,11 20 129,-11-20 0,12 26 0,-8-14-387,5 5-129,-3-2-129,5-2-258,-11-13-129,17 17 0,-17-17 0,23 0 0,-9-13-129,2-4 0,4-7 129,1-4-129,2-2 0,-1-2 0,0 1 129,-3 4-129,0 3 0,-4 5 0,-2 4 129,-1 6 0,-1 2 0,0 6 0,-1 1 0,2 0 129,-12 0 0,20 18 0,-20-18 0,18 23 0,-12-11 0,2 0-129,-8-12 0,14 11-129,-14-11 0,19-1 0,-5-9 0,0-4-129,2-3 129,2-2 0,-2 1 0,0 2-129,-2 4 129,-3 4 129,-11 8-129,18-4 129,-18 4-129,13 15 129,-5 2-129,-2 4 129,3 1-258,-3 2-258,9 3-903,-10-4-2709,6-12-645,0-5-387,-11-6-129</inkml:trace>
  <inkml:trace contextRef="#ctx0" brushRef="#br0" timeOffset="4471.2558">4317 13216 516,'5'-13'4257,"4"1"129,-9 12-258,0 0-1806,0 0-1032,0 0-258,-15-12-516,15 12-129,-24 2 0,12 6-129,-4-1 129,2 5-129,-2-2 129,4 5-258,-3-4 258,3 3-258,0-1 0,4-2-129,2 0 0,6-11 0,-4 19 0,4-19 0,2 16 0,10-10 0,0 0 0,4 0 0,4-2-129,0 1 129,2 0-129,-1 0 0,4 2 0,-4-4 129,2 4-129,-4-2 0,2 2 0,-2 0 129,-1 0 0,-6 1 0,-12-8 129,18 17 0,-18-17 0,0 21 0,-4-9 0,-7 1 129,-8 1-129,1 4 0,-5-4-129,-1 1-129,2 3-258,-6-7-516,8 3-2967,0 0-516,-1-8-516,4-6-129</inkml:trace>
  <inkml:trace contextRef="#ctx0" brushRef="#br0" timeOffset="5288.3025">3891 11635 1677,'11'12'3612,"-2"3"258,-9-15-129,7 11-3225,3 4-645,7 1 129,2 2 129,10 6-129,1 1 0,10 4 0,2 0-1032,2 3-2451,14 16-387,-8-10 0</inkml:trace>
  <inkml:trace contextRef="#ctx0" brushRef="#br0" timeOffset="8503.4864">3959 13359 1032,'0'0'1419,"0"0"-387,-14-2-129,14 2-129,0 0-129,0 0 0,-10-5 129,10 5 0,0 0-258,0 0 258,0 0-129,0 0-129,0 0 129,0 0-387,0 0 258,0 0-258,0 0 129,0 0 0,0 0-258,0 0 129,0 0-129,0 0 0,0 0 258,0 0-258,0 0-129,0-13 129,0 13-129,0 0 129,14-16-129,-14 16 0,16-18 129,-6 7-258,1-3 129,-1 0 0,4-1 129,-4 1-129,1-1 0,-1 0 0,-1 1 0,-4 2-129,-5 12 258,10-22-258,-10 22 258,0-16-129,0 16 0,-1-13 129,1 13-129,-12-6 129,12 6-258,-18 0 129,18 0 0,-18 4-129,18-4 129,-17 10 0,17-10 0,-15 12 129,15-12 0,-14 15 0,14-15-129,-12 16 258,5-6-258,-1 2 129,0 1-129,1 0 0,-2 2 0,0 0 129,1 3-129,2-2 129,0-2-129,-1 2 129,2 1 0,2 0 0,3 1 129,0-4-129,0 3 129,0 0-129,9 0 0,0 0-129,2-4 129,0-2-129,5 1 129,-2 0-129,3 0 0,-2-1 0,-1-2 0,-1 0 0,1 1 0,-14-10 129,21 15-129,-21-15 0,16 12 129,-16-12-129,13 9 0,-13-9 0,13 8 0,-13-8 0,13 7-129,-13-7 0,14 8 0,-14-8-129,13 9-774,0-4-1806,-1 5-1419,-12-10 0,9 11 129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1:42.82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-1 15 6,'0'0'7,"0"0"0,0 0-1,-2-7 0,2 7-1,9-5-1,0 4-1,3 1-2,5 0 0,5 1 0,4 0 0,2 3 0,6-2 0,5-1 0,1 2 1,5-1 0,1 2 0,6-3 1,1 0-1,8-1 2,2-1-1,6 1 1,7-1 0,6 1 0,2-3 1,6 4-2,1 1 1,3 1-1,4 1 0,-2 1 0,2-4 0,0 5 0,-2-5 0,5 4 0,-3-5 0,2 2 0,-6-2 0,-1 2 0,-6-1-1,-3 1 0,-3 0 0,-1 0 0,-9 1-1,-3-1 1,-3-1 0,1 3-1,-2-3 1,-2 1-1,-3 1 0,-1 0 0,-2-3 0,0 0-1,-2 0 1,-4-2 0,-2-3-1,-3 2 1,-6-2 0,-2 1-1,-6-2 1,-2 2-1,-5 2 1,-2 1-1,-2 2 0,-2 1 0,-2 1 0,-4-1 0,2 0 0,-14-2 0,13 3 0,-13-3 0,0 0-2,0 0-2,0 0-9,0 0-12,-17-4-2,-11-6 0,-12-5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7:50:32.5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31,'18'8'26,"-18"-8"-2,0 0-14,9 13-14,-9-13-9,10 19-7,-10-19-6,15 12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4:48.6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330 854 14,'0'0'12,"-4"12"2,4-12 1,-4 10-1,4-10-1,0 0 0,0 0-2,0 0-1,0 0-3,-6-16-1,5-4-2,4-5-1,-1-10 0,2-10-3,3-5 1,-1-6-1,2-3 0,2 0 0,-3 5-1,-1 3 1,0 6 0,1 6 0,-1 5-1,0 5 1,0 3 0,0 6 0,-2 4 2,0 2-1,-1 4 1,-3 10 0,0 0-1,0 0 0,-5 19 1,0 3-1,-1 6 0,2 5-1,3 3 1,3 3 0,4-4 0,3-3 1,12-9 0,7-8-1,7-15 0,8-12 0,3-10-1,2-10 1,1-11-1,1-7 0,-7-4-1,-6-1 1,-6 5-1,-9 8 1,-6 7 1,-3 6 0,-6 9-1,-4 9 0,-3 11 0,-2 12 0,-3 6 0,-1 8 1,-1 7-2,0 10 2,-4 8 0,2 7 0,0 1 0,0 2 0,3-2-1,1-5-1,6-2-2,0-10-4,11-4-11,0-14-6,9-6 0,-2-14-1,6-6 1</inkml:trace>
  <inkml:trace contextRef="#ctx0" brushRef="#br0" timeOffset="701">1062 467 21,'-7'-10'15,"0"0"-1,7 10 2,-10-13-7,10 13 1,0 0-2,0-10-1,0 10-2,15 1 0,-1 3 0,1 1 0,7 5 1,3 4-2,5 3 0,1 4-2,2 2 0,-4-1-1,-2 2 1,-5-1 0,-6 0 0,-10 1 0,-6-1 1,-10-2 0,-6-2 0,-8-2 1,-5-3-2,-4-4 0,0-3-1,2-7 0,3-4-1,5-5 0,5-3-2,12-2-2,7-6-1,15 0-3,6-8-3,14 5-1,0-8-5,14 3-4,-2-2-1,6 3 1,-3 1 3</inkml:trace>
  <inkml:trace contextRef="#ctx0" brushRef="#br0" timeOffset="1121">1546 414 53,'-10'2'22,"10"-2"-1,-15 4 1,15-4-13,0 0-2,0 0 0,0 11-4,5 0 0,1 6-2,3 3 1,-1 5-1,2 4 0,0 2 1,1 1-1,0-1 0,-1-3 0,-2-5 1,0-3-1,-3-4 1,0-3-1,-5-13 1,3 12 0,-3-12 1,0 0-1,0 0 0,-5-16-1,1-3 1,2-3-1,1-6 0,3-6-1,4-4-1,5-4 0,7 3-2,3-2-1,4 10-5,0-1-6,11 10-9,-5 0-1,8 10-1,-8-2 2</inkml:trace>
  <inkml:trace contextRef="#ctx0" brushRef="#br0" timeOffset="1612">1961 122 40,'10'-7'17,"0"1"1,-1 2 2,-9 4-11,20 0-2,-20 0 0,16 23-2,-10-1 0,-2 10-1,-5 6 0,-1 11 0,-7 3-1,1 7 0,-4 0 0,1-1-1,0-3 0,1-7 0,3-9-1,5-8 0,4-9 0,5-10 0,4-13 0,8-12 0,2-13 0,4-9-1,9-11 1,2-8-1,6-6-1,1-1 0,-2 5-1,-7 5 0,-2 12-6,-9 4-9,-6 14-6,-14 6-1,-3 15 0,-23-2 1</inkml:trace>
  <inkml:trace contextRef="#ctx0" brushRef="#br0" timeOffset="1983">2051 410 56,'2'21'22,"12"4"1,2-5 0,12 7-14,-1-2-2,9 4 0,-2-2-5,2-2-2,3 4-8,-7-8-7,8 0-6,-10-10-3,5 0 2,-5-9 0</inkml:trace>
  <inkml:trace contextRef="#ctx0" brushRef="#br0" timeOffset="2173">2486 752 34,'-29'8'15,"2"-6"1,-2-8-1,3-10-8,7-4-1,9-9-1,7-3-2,12-4 0,9 2 0,8-1 3,13 9-1,4 3 1,6 12 0,-3 5-1,2 9 0,-10 6-2,-3 9 1,-9 5-3,-11 8 1,-8 1 1,-12 4 0,-5-3 0,-8 0 0,-8-6 0,0-5-1,-6-8 1,-1-7-5,1-5-1,-1-11-5,8 3-10,-1-11-7,12 3 0,1-8-2,12 2 3</inkml:trace>
  <inkml:trace contextRef="#ctx0" brushRef="#br0" timeOffset="2654">2937 422 27,'14'1'13,"2"0"1,-3 0 0,-1 1-7,-2 2 0,1 1 2,-3 5-2,-7 3 2,11 6-1,-6 4-1,2 11-1,3 2 0,1 7-2,5-1 0,0-1-1,-17-41 0,30 69 1,-30-69 0,0 0 0,42 44 1,-42-44 0,0 0-1,31-44-1,-31 44-1,29-72-1,-18 28 0,5-2-1,-4 1 0,1 1-1,-13 44 0,29-71-1,-29 71-3,32-46-10,-32 46-10,44-25-1,-44 25-1,0 0 2</inkml:trace>
  <inkml:trace contextRef="#ctx0" brushRef="#br0" timeOffset="3335">-7 1136 32,'-15'6'12,"6"-3"1,9-3 1,0 0-7,21 4-2,3-2 1,6-3 1,9 3 0,4-4 1,12 3 0,5-4-1,11 5-2,7-4 0,12 2-2,9-1 0,11 1 0,10-1-1,13 1 0,9 0 0,7 2-1,6 1 1,5 3-1,2 1 0,-3 0 0,0 0 0,-11 1 0,-11 0 1,-8 0 0,-19-2-1,-14-1 1,-19-1 0,-13 1 0,-19 0-1,-12-1-1,-12-1-1,-10-2-1,-11-1 0,0 0-2,0 0-8,-18 3-12,3-3 0,-7-8-1,-2 0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3:34.21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177 511 5,'0'0'8,"0"0"1,0 0-2,0 0 1,0 0 0,0 0 0,0 0 0,0 0-1,0 0 1,5 13-1,-5-3 0,1 10 0,-1 8 0,0 15 1,-1 9-2,1 13 1,-2 9-2,2 9 0,-3-1 0,4 0-2,-3-9 0,3-9-2,-1-13 0,1-13-1,1-11-2,-2-27-9,0 0-10,3-12 0,-1-17-2,-2-12 1</inkml:trace>
  <inkml:trace contextRef="#ctx0" brushRef="#br0" timeOffset="380">0 596 50,'9'-20'17,"5"-1"1,1-2 0,6 1-15,4-1 0,7 0 0,-1 6 1,5 1 0,2 3-1,6 3 0,0 2-1,6 2 0,-1 6 0,2 8-1,-1 2 0,-4 6-1,-3 4 0,-7 7 0,-6 4 1,-9 8-1,-8-4 1,-7 3 2,-9-2-1,-5 0 2,-11-7 0,-4-1 0,-10-10 1,-6-1-1,-9-7 0,-3-2 0,-5-5-2,2-3 0,-1-3-2,6-2 0,5-1-2,6-2-2,10 2-4,2-8-9,14 5-7,3-10-1,14 3-1,4-8 2</inkml:trace>
  <inkml:trace contextRef="#ctx0" brushRef="#br0" timeOffset="861">1353 303 59,'12'-2'18,"-3"-1"2,-9 3-1,0 0-13,0 0-4,0 0 2,-11-8 0,-2 12-1,-5 2 0,-5 3-1,-7 7 1,-5 6-2,-6 4 1,-3 12-1,-5 9 1,0 12-1,-3 8 1,3 9 0,2 4 0,7 6 0,3 0-1,8 1 1,8-5-1,9-3 1,10-7-1,13-4 0,8-9 0,10-7-1,6-5 1,8-8 1,2-7-2,3-5 1,0-6-1,-4-5-1,-3-2-1,-7-7-5,1 3-12,-10-9-4,-2 0-1,-8-12-1,1-5 1</inkml:trace>
  <inkml:trace contextRef="#ctx0" brushRef="#br0" timeOffset="1342">1884 654 46,'-5'-10'18,"-4"6"0,-10 2 1,-3 5-8,-8 1-4,0 8-2,-8-1 1,-2 8-1,-1 1-1,1 5 0,1-2-2,7 3 0,3-4-1,7 0-1,4-1 0,7-3 0,6-1 0,7-2 0,7 3-1,6-1 1,6 4 0,5 3 0,4 2 1,2 4-1,4 4 1,0 3 0,-2 3 0,-3-1-1,-2-2 1,-5-2 0,-5-4 0,-5-4 1,-8-5 0,-3-5 1,-12-6 0,-6-2 0,-13-8 2,-4 2-2,-10-5 0,-3-1-1,-5-5-1,1-1 0,1-1-1,6-1-1,6 1-3,4-5-6,12 6-10,1-7-5,13 4-1,1-8 0,11 5 1</inkml:trace>
  <inkml:trace contextRef="#ctx0" brushRef="#br0" timeOffset="2023">2094 1026 25,'12'-14'14,"-3"3"1,-5 1 1,-4 10-5,7-13-2,-7 13-1,0 0-1,4 19-1,-12-1 1,2 11-1,-3 8 0,-2 10 0,-4 4 1,3 8-1,-3-4 0,4 1-1,2-7-1,5-4-1,6-10 1,9-7-2,8-8-1,7-7-1,5-6-1,3-6 0,5-2-4,-4-10-1,6 2-9,-10-11-9,-1 1 0,-12-8-1,-5-1 2</inkml:trace>
  <inkml:trace contextRef="#ctx0" brushRef="#br0" timeOffset="2383">1936 1153 72,'0'0'22,"-4"16"0,4-16 1,21 6-16,1-4-4,9 1 0,6-3 0,8 2-1,5-1-3,4-4-8,7 4-11,-4-4-2,2 3-2,-5-4 1</inkml:trace>
  <inkml:trace contextRef="#ctx0" brushRef="#br0" timeOffset="2764">2601 1213 37,'0'0'15,"0"0"1,0 0 2,6 14-8,-9 1-2,3 9 1,-6 0 1,4 10 0,-4 1-2,3 2-1,-3-3-2,5-1-2,0-7-4,1-10-4,6-3-7,-6-13-6,0 0-3,7-25-3,-7 7 3,-11-4 1,2 0 4,-5-2 5,-6 6 7,-3 4 8,-1 7 7,0 5 2,4 4 1,6 1 0,1 3-1,9 3 2,4-9-1,16 14-3,4-11-1,14 0-3,2-3 0,8 0-3,-1-2-2,2-1-2,1 1-7,-5-3-13,-4 1 0,-8-6-2,-4 2 1</inkml:trace>
  <inkml:trace contextRef="#ctx0" brushRef="#br0" timeOffset="3194">2907 1348 55,'5'12'19,"5"-7"0,3-12 0,5-6-5,3-8-13,4-1 1,2-7 2,1 0-1,-2-1 1,-2 4-1,-3 3 1,-3 7-1,-7 2-2,-2 6 0,-9 8-1,11-4-1,-11 4 0,6 11 1,-4 1-1,0 2 1,1 7 0,1 4 0,0 7 0,2 5 0,-3 4 0,2 3 1,-1 0-2,0-2 2,-1-2-2,-3-7 2,-1-6-1,-1-7 1,-1-7-1,3-13 0,-14 10 0,2-12 0,-2-3-1,-1 0 1,-3-3 0,-1 2-1,-1 1 1,2 0 0,1 2 0,4 2 0,3 0 0,10 1 0,-11 0 1,11 0 0,0 0 0,20-1 0,-1 0 1,7 2-1,6 0 0,6 1 0,4 0 0,2-1-5,8 3-16,-4-5-3,-2-3 1,-7-12-2</inkml:trace>
  <inkml:trace contextRef="#ctx0" brushRef="#br0" timeOffset="4126">3905 278 42,'0'0'14,"11"11"-1,-11-11 3,1 12-12,3 0-1,-3 6 3,4 11 0,-4 7 3,4 19-1,-9 14 1,3 21-1,-11 14 0,-1 16-2,-7 10-1,0 6-1,-5-2 0,3-5-1,0-16 0,4-12-1,4-20-1,6-17-1,3-18 0,0-15-4,9-7-11,-4-24-9,0 0 0,-5-22-2,6-5 1</inkml:trace>
  <inkml:trace contextRef="#ctx0" brushRef="#br0" timeOffset="4777">4833 675 28,'40'-11'13,"-4"4"0,-8-2 1,-9 1-2,-6 5-4,-13 3-1,0 0 0,-17 4 1,-8 6 1,-13 0 0,-6 8-1,-10 1-4,-6 7 1,-4 0-2,2 2 1,1-3-2,8 0-1,7-3 0,9-1-1,12-4 0,11 1-1,12-1 1,11 2-1,13 7 1,7 3 0,8 6 0,4 4 0,4 4 0,-1 3 0,-1 3 1,-5-1-1,-5-2 0,-8-5 0,-8-4 0,-7-3 2,-10-6 0,-7-5 0,-12-6 0,-7-4 1,-14-8-1,-5 1 2,-6-7-3,-3-1 0,-2-2 0,2-1-1,8 0-2,3-3-4,15 6-8,6-9-10,22 11 0,-3-24-1,26 10 1</inkml:trace>
  <inkml:trace contextRef="#ctx0" brushRef="#br0" timeOffset="5608">5071 1186 25,'0'0'10,"9"-8"1,-9 8-1,0 0-6,0 0 0,0 0 2,5 10 0,-11 6 0,1 7 3,-7 8-1,3 13 2,-6 2-1,2 9-1,-2-1 0,4 4-1,-1-6 0,9 1-2,2-13-1,8-5-1,7-11 0,7-7-3,7-13-2,3-10-5,7-7-10,-3-10-6,0-5 1,-10-11-2,-5 1 0</inkml:trace>
  <inkml:trace contextRef="#ctx0" brushRef="#br0" timeOffset="5928">4902 1420 59,'-1'14'20,"8"1"1,9-9-1,9-1-6,9-5-12,7 1-1,11-2-2,4-4-8,7 3-10,2-4-1,3 2-1,-2-2 1</inkml:trace>
  <inkml:trace contextRef="#ctx0" brushRef="#br0" timeOffset="6339">5723 1575 54,'-5'30'19,"-3"9"1,-10 7-1,-2 10-13,-6 5-2,1-1-4,1-4-11,3-14-7,8-20-2,13-22 1,4-30-1</inkml:trace>
  <inkml:trace contextRef="#ctx0" brushRef="#br0" timeOffset="6589">5891 1660 64,'19'-25'17,"4"-15"2,4-19-3,6-9-14,4-12 0,7-6 0,-5-4 0,0 0 0,-1 1-1,0 7 1,-2 10 1,-3 12-1,-5 9-1,-6 13 0,-2 11 0,-5 12 1,-2 10-1,-3 15 1,-3 16-1,-3 14 1,-2 15-1,-1 12 0,-1 7 1,2 9 0,1 2-1,1-3 1,-1-9-1,3-9 0,2-12 0,0-10-1,-1-10-1,-2-9-1,-4-10-1,-1-13-2,-18 4-3,-5-15 0,-5 1-1,-11-11-1,-5 2 0,-7-7 2,-2 5 1,0-3 3,3 5 4,7 3 5,8 2 2,10 4 1,8-1 1,17 11 1,8-17-1,17 11-1,9-4-2,13-1-4,9 1-5,5-2-8,11 2-10,-3-3 0,2 2-1,-10-6 0</inkml:trace>
  <inkml:trace contextRef="#ctx0" brushRef="#br0" timeOffset="7410">6734 1346 25,'0'0'13,"9"4"2,-9-4 2,1 16-2,0 3-5,-7 5 0,5 12 2,-8 3 0,4 10-2,-7 0-1,4 7-2,-2-8-2,4-2-2,1-9 0,8-6-1,4-8 0,8-11-2,10-7-3,4-10-1,8-3-3,-2-10-5,9 2-3,-7-9-7,2 0-3,-11-4 2,-6 3 2</inkml:trace>
  <inkml:trace contextRef="#ctx0" brushRef="#br0" timeOffset="7751">6594 1586 27,'0'0'13,"-12"5"4,12-5 1,0 0-5,19 2-3,1 2 1,1-5 0,11 5-1,3-5-2,10 4-5,4-1-8,2-2-13,4 0-3,-5-5-1,1-2 0</inkml:trace>
  <inkml:trace contextRef="#ctx0" brushRef="#br0" timeOffset="9013">7526 1571 23,'-3'15'12,"-1"9"2,-6 6 1,-4 5-4,-1 11-3,-5 8 2,-2 7-1,-5-1 0,3 1-1,0-8-6,3-12-6,10-13-12,11-28-2,-2-9-2,14-28 1</inkml:trace>
  <inkml:trace contextRef="#ctx0" brushRef="#br0" timeOffset="9283">8050 801 60,'10'-10'18,"-2"-2"0,-2-1 1,-2 1-16,-2 2-2,-2 10 0,-7-10 1,-7 12 0,-4 7 1,-7 2-1,-5 8-1,-8 2 0,0 6 1,-1 0-1,3 2 0,7-1-1,7-1 0,11 0 1,10-2-1,13 1 1,10 0-1,7 2 0,5 2 1,2 4-1,1 4 0,-3 5 1,-6 3-2,-8 6 1,-8 3 0,-9 0 0,-8-1 2,-9-2 0,-6-3 1,-8-6 1,-5-4 0,-6-10 0,-1-4 1,-4-10-1,2-10 0,0-6-2,4-7-3,7-9-3,5-9-1,9 1-7,4-10-10,12 3-2,3-5-2,13 2 3</inkml:trace>
  <inkml:trace contextRef="#ctx0" brushRef="#br0" timeOffset="10114">8294 1259 24,'0'0'12,"7"23"2,-9-1 1,-5 8-4,-1 12 0,-9 5 1,2 11 0,-10-1 0,5 8-2,-4-12 0,5 1-3,2-13-1,9-3-2,7-13-2,8-5-1,9-11-2,4-8-1,7-1-1,3-7-1,3 0-3,-6-10-5,2 3-10,-12-8 0,-4 1 0,-10-4 0</inkml:trace>
  <inkml:trace contextRef="#ctx0" brushRef="#br0" timeOffset="10405">8089 1455 56,'0'0'17,"-4"12"2,4-12-1,15 13-9,-2-7-6,8 2 0,6-1 1,11 0-1,6 0 0,11-4-5,7 2-9,1-4-8,2 0-1,-4-3-1,-3 1 0</inkml:trace>
  <inkml:trace contextRef="#ctx0" brushRef="#br0" timeOffset="10925">8386 1831 50,'7'9'19,"3"-5"1,1 0-1,6 0-7,-3-4-6,7 4-2,-3-1 1,4 1-2,0 0-1,-2-2-4,3 1-4,-3-6-10,1 0-4,-1-6-2,1-4 1,-4-3 0</inkml:trace>
  <inkml:trace contextRef="#ctx0" brushRef="#br0" timeOffset="11286">8862 1623 13,'0'0'13,"12"-2"1,-12 2 2,0 0-4,0 0 0,0 0 1,0 0-2,0 0-1,3 10-2,-3-10-2,-2 20-1,1-1 0,1 7-1,-1 3-1,0 5 0,0 2 0,1 2-1,1 1-4,-3-6-8,3-4-11,-3-12-1,2-17-1,0 0 0</inkml:trace>
  <inkml:trace contextRef="#ctx0" brushRef="#br0" timeOffset="12217">9146 1710 12,'8'17'11,"-6"-7"1,0 1 3,-2 7-3,-4 3-2,0 11 1,-6 1 2,2 11-3,-4-3 0,0 3-4,0-4-5,0-7-7,4-8-11,1-15-3,7-10 1,0-21-1</inkml:trace>
  <inkml:trace contextRef="#ctx0" brushRef="#br0" timeOffset="12588">9436 1485 14,'-12'22'12,"5"-3"3,-2-1 1,1-8 1,8-10 0,0 0-3,6-16-1,5-15-2,10-9-2,0-15-4,10-7-2,4-12-2,6-5-1,-2 1 0,-1 3 1,-4 5 0,-3 10 0,-4 10-1,-6 11 1,-6 10 0,-4 10-1,-4 6 0,-7 13 0,0 0 0,6 12-1,-7 9 0,0 7 1,0 11-1,-1 9 1,0 10 0,0 9 1,2 5-1,-3 4 1,3-2-1,-1-3 0,4-7 1,0-7-1,1-10-1,0-11 0,-1-9 0,1-13-2,-4-14-6,0 0-10,-8-14-2,-5-14-1,-3-7 0,-6-10 2</inkml:trace>
  <inkml:trace contextRef="#ctx0" brushRef="#br0" timeOffset="13028">9420 1213 42,'-5'11'18,"9"0"1,13-1 1,9-5-4,14 3-10,6 0-1,10-1-1,4-1-3,2-2-5,2 2-8,-6-5-7,-2 2-1,-10-4 0,-8 1 0</inkml:trace>
  <inkml:trace contextRef="#ctx0" brushRef="#br0" timeOffset="13399">9852 1740 39,'8'11'19,"3"-3"0,-1 2 2,2-8-8,4 5-5,-1-4-2,5 3-2,-2-3-3,-1-2-5,6 0-11,-1-4-3,-1-3-2,0-5 1,-2-2 0</inkml:trace>
  <inkml:trace contextRef="#ctx0" brushRef="#br0" timeOffset="14581">10028 1529 13,'4'-11'11,"-2"-1"0,1 3 2,-3 9-5,5-13 0,-5 13 1,0 0 0,0 0-1,0 0-1,0 0-2,0 0-2,0 0 1,-1 9-1,-4 3-1,-4 4 1,-1 8 0,-4 5 1,0 6 0,-2 2-1,1 3 1,1 1-1,2 0 0,0-4 0,6-1 0,3-6-1,5-2-1,3-5 1,8-4-1,5-5-2,7-8-1,8-3-6,-2-11-8,6-3-5,-3-11-1,-1-2-1,-7-7 2</inkml:trace>
  <inkml:trace contextRef="#ctx0" brushRef="#br0" timeOffset="15011">9747 1640 44,'7'14'19,"12"-8"1,8-2 0,13 0-3,5-3-12,11 2 0,-1-2-2,4 1-1,0 0-6,-8-4-12,2 1-2,-10-5-3,-3-2 1,-11-3-1</inkml:trace>
  <inkml:trace contextRef="#ctx0" brushRef="#br0" timeOffset="15312">10250 1824 74,'14'5'21,"2"-3"-2,3 1-1,-1-1-18,5-2-2,3 2-2,-1-4-7,4 0-8,-3-5-1,1-2 0,-3-7 1</inkml:trace>
  <inkml:trace contextRef="#ctx0" brushRef="#br0" timeOffset="15682">10693 1562 30,'0'0'16,"2"17"2,-4-7 0,2 7-1,-6 0-8,6 12 1,-6-2 1,6 10-2,-5-2-2,8 7-1,-7-4-1,2 0-1,-1-5-2,2-4-1,-1-3-3,-1-10-4,4-3-16,-1-13-1,0 0-1,-12-28-1</inkml:trace>
  <inkml:trace contextRef="#ctx0" brushRef="#br0" timeOffset="16493">10952 1480 76,'-1'11'24,"1"-11"-2,0 0 1,0 0-16,0 0-4,3 10-1,-3-10 0,0 0-1,0 0 0,16 13-3,-16-13-8,18 0-12,-5-7-1,2 3-1,3-7 0</inkml:trace>
  <inkml:trace contextRef="#ctx0" brushRef="#br0" timeOffset="16714">11327 1493 64,'7'17'19,"2"-3"2,-9-14-1,9 10-14,-9-10-5,0 0-1,0 0-3,0 0-10,0 0-5,52-14-2,-52 14 1,0 0-1</inkml:trace>
  <inkml:trace contextRef="#ctx0" brushRef="#br0" timeOffset="16904">11630 1462 59,'8'49'18,"-8"-49"0,0 0-2,0 0-15,12 42-9,-12-42-8,0 0-1,0 0 0,50-31-1</inkml:trace>
  <inkml:trace contextRef="#ctx0" brushRef="#br0" timeOffset="17054">11839 1400 36,'41'56'15,"-41"-56"0,0 0 1,19 54-2,-19-54-9,0 0 1,0 0-3,0 0-5,0 0-12,41 27-2,-41-27 0,0 0-2</inkml:trace>
  <inkml:trace contextRef="#ctx0" brushRef="#br0" timeOffset="17735">11925 45 26,'-21'-48'15,"21"48"-1,0 0 0,0 0-2,0 0-3,0 0-4,0 0-2,0 0-1,0 0 0,0 0-1,34 41 0,-34-41 0,47 65 0,-13-21 1,-3 9-2,10 11 1,5 9-1,-4 12 1,4 7-1,-1 7 0,-11 6 1,-8 4-1,-1 4 0,-15 3 1,-9-3-1,2-3 1,-11-6-1,-10-2 0,3-7 2,-3-7-1,-4-8 2,5-5 1,-8-10 2,-6-3-1,2-11 0,0-5 1,29-46-1,-60 72-1,60-72-1,-66 48-1,66-48-1,-50 24-1,50-24 0,0 0-2,-48 17-8,48-17-12,0 0 0,0 0-3,0 0 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4:05.60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222 269 20,'0'0'10,"0"0"-1,0 0 1,-4 9-5,4-9-2,-1 11 1,0-2 1,-2 6 1,1 8 0,-2 8 2,1 8 0,3 12-2,-3 9 0,3 10 0,-3 4-1,3 5-1,-2-7-1,3-3 0,0-6-3,2-9-2,2-8-8,3-14-8,-1-11-3,2-13 2,-9-8-1</inkml:trace>
  <inkml:trace contextRef="#ctx0" brushRef="#br0" timeOffset="360">6 388 42,'-6'-24'15,"4"-4"-1,8 1 2,8-7-12,9 2-2,10 1-1,9 0 1,8 5 0,7 6-1,6 2 1,4 6-1,2 10 1,-2 8-1,-6 6 0,-4 8 0,-10 5 0,-5 2 0,-12 1 2,-8 2 1,-9-4 0,-7 1 2,-11-3 0,-3 2-1,-13-5 1,-6 2-1,-11-5 0,-5 2-2,-7-5 0,-2 0-1,-2-6 0,3-2-1,4-1-2,4-5-1,11-1-4,0-8-7,17 3-9,3-7-1,12-2-1,4-4 1</inkml:trace>
  <inkml:trace contextRef="#ctx0" brushRef="#br0" timeOffset="841">1399 35 41,'8'-15'15,"-4"4"-1,-4 1 1,0 10-8,-16-5-4,2 9 1,-6 6 1,-9 3 0,-3 7 1,-9 4-1,-4 9 1,-7 4 0,1 7-2,-5 6-1,2 8-1,2 3-1,4 8 0,6 4 0,8 3 0,10 2-1,8 2 1,12-5-1,10 2 1,12-3-1,10-4 1,7-8-1,7-4 1,5-8-1,4-7 0,3-3 1,-2-9-1,-2-5 0,-2-9-3,1-2-7,-7-12-11,-2-4-1,-4-11 0,0-6 0</inkml:trace>
  <inkml:trace contextRef="#ctx0" brushRef="#br0" timeOffset="1352">1807 517 51,'0'0'17,"-5"-13"2,-8 11-2,-4 0-2,-5 4-13,-5 3 0,-2 4 1,-6 0 0,0 6 1,-5-2 0,5 5 0,-3 0 0,4 0-1,0-1-1,5 1-1,4-3 0,7 1-1,9-2 0,6 0 0,10 1 0,9 1 0,11 3 0,6 4 0,6 3-1,1 3 2,1 3-1,-2 1 0,-6 1 0,-5-1 0,-9 4 0,-9-1 0,-9-3 2,-6-1-1,-8-5 1,-3-2 1,-6-4-1,-3-1 0,-4-13 1,1-4-2,3-5-1,0-8-2,6-9-3,1-7-3,12-2-7,3-11-9,12 1 1,3-7-1,10 1 2</inkml:trace>
  <inkml:trace contextRef="#ctx0" brushRef="#br0" timeOffset="6439">2052 887 8,'1'-10'10,"-1"10"1,-3-16 2,3 16 0,-7-13 0,7 13 0,-10-11 0,10 11-3,0 0-2,-12-11-2,12 11-2,0 0-2,0 0-1,-7 16 0,4-5-1,-3 5-1,1 5 2,-1 4 0,-2 6 0,-2 6 0,1 4 0,0 0 1,4 2 1,-1 0-1,6 0 0,3-4 0,6-2-1,5-9-2,5-10-3,8-4-9,-1-12-7,7-7-2,-4-11 1,0-6 0</inkml:trace>
  <inkml:trace contextRef="#ctx0" brushRef="#br0" timeOffset="6840">1863 1076 70,'3'14'22,"13"-13"-1,7-10 0,9 7-16,6-6-4,7-1-2,7 1-6,-2 4-9,2 0-3,-5-1-3,-3 2 2,-8-4-1</inkml:trace>
  <inkml:trace contextRef="#ctx0" brushRef="#br0" timeOffset="7060">2532 985 49,'1'10'15,"0"0"0,0 1 2,-3 2-13,0 6-1,-1 3 1,1 6 1,-5 1-1,3 6 0,-2-3-1,4 0-2,1-1-5,2-7-5,2-3-9,0-8-2,-3-13 1,0 0 0</inkml:trace>
  <inkml:trace contextRef="#ctx0" brushRef="#br0" timeOffset="7280">2344 1151 42,'-13'-2'16,"13"2"1,0 0 1,16 1-9,11-3-3,11 2-1,9-2-1,7 0-2,9 2-9,3-3-9,0 0-3,-3-5 1,-6 1-2</inkml:trace>
  <inkml:trace contextRef="#ctx0" brushRef="#br0" timeOffset="7701">2918 1046 62,'16'1'18,"-1"-5"2,5-6-2,5-4-12,6-2-6,4-4-1,0 1 1,-3 1 1,-4 0 1,-4 6 0,-7 2 1,-5 9 0,-12 1 0,4 18 0,-8 1-1,-1 6-1,0 5-1,0 5-1,1 3 0,0-3 0,0-1 1,2-3-1,-3-4 0,1-2 1,-2-5 0,1-5 1,-3-1-1,-2-4 0,0 1 0,-2-4 0,-2-2 0,0-1 0,-3-4 2,1 1-1,-2-4 1,3 2 1,0-2-1,5 1 1,0-1-1,10 3-1,0 0 0,0 0 0,0 0-1,14-4 1,5 4-1,7 1 0,7 0-2,5-3-6,8 4-12,-1-5-2,4 1-2,-5-8 2,-1 0-2</inkml:trace>
  <inkml:trace contextRef="#ctx0" brushRef="#br0" timeOffset="8302">3645 380 76,'1'12'20,"1"7"0,-2-2-1,0 11-17,1 11-1,0 11 0,0 10 1,-1 15 0,-2 10 0,0 12 0,-2 9-1,0 8-3,2 5-6,-3-7-10,6-9-3,0-17-2,7-17 2,2-24-1</inkml:trace>
  <inkml:trace contextRef="#ctx0" brushRef="#br0" timeOffset="8622">4494 546 58,'13'-2'19,"-13"2"1,-14 1-1,-3 3-11,-11 1-3,-6 6 0,-11 0-1,-5 6 1,-11 3-1,-2 5 1,-4 3-2,2 3 0,4-2-2,8 1 0,9 0-2,12-1 1,18-2-1,15-2 1,19-1-1,16 0 0,14 1 0,9 1-1,10 3 0,1 1-1,0 0 1,-7 3-1,-7-2 2,-9 1 1,-14-2 0,-9 3 2,-12-8 2,-9 0 0,-14-6-1,-5-1 1,-10-5-1,-4-5-1,-5-4-2,-5-4 0,1-3-2,0-4-2,8 2-7,-1-6-11,11 2-2,4-5 0,13 2 1</inkml:trace>
  <inkml:trace contextRef="#ctx0" brushRef="#br0" timeOffset="9113">4728 1014 32,'1'13'15,"-4"0"2,-2 4 1,-4 4-4,2 10-4,-4 5 1,3 12-2,-3 1-1,5 5-1,0-3-2,6 2 0,2-4-3,5-5-1,6-6-1,2-10-2,9-5-4,1-12-7,7-7-8,-1-13-2,4-8 0,-4-11 1</inkml:trace>
  <inkml:trace contextRef="#ctx0" brushRef="#br0" timeOffset="9433">4634 1219 70,'0'0'22,"3"10"0,-3-10-1,24-3-15,-6 0-3,8 3-1,3-1 1,7 0-4,5 3-5,0-3-15,7 0-1,-3-4-1,3 0 1</inkml:trace>
  <inkml:trace contextRef="#ctx0" brushRef="#br0" timeOffset="9864">5445 1184 77,'4'11'22,"-4"3"-1,-1 13 0,-5 7-19,-2 10-2,-5 13-1,-5 8 1,-2 8-8,-7-2-9,4-5-3,0-13-2,6-15 1,6-23-1</inkml:trace>
  <inkml:trace contextRef="#ctx0" brushRef="#br0" timeOffset="10154">5663 1313 61,'-5'11'24,"5"-11"-1,-10 6-1,7-17-10,10-4-5,4-14-3,7-8-2,9-12-1,6-11-1,6-10-1,5-6 1,1 0 0,2 2 0,-5 7 0,-1 7 0,-8 10 1,-6 11 0,-7 12-1,-4 11 1,-5 12 0,-3 13 0,-2 15-1,-1 14 1,-1 11-1,-1 8 0,3 7 0,1 7 0,3 1-1,1-3 1,3-6 0,-1-8-1,3-5-2,0-10 0,0-2-1,-5-16-2,1-5-7,-12-17-10,0 0-1,-8-17 2,-8-8 1</inkml:trace>
  <inkml:trace contextRef="#ctx0" brushRef="#br0" timeOffset="10525">5830 974 37,'-40'-6'16,"8"6"2,9 3 1,23-3-2,-2 10-7,23-2-4,15-4-1,12 0-1,12 0-5,10-2-13,9-1-4,6-6-3,2-2 0,-4-5 0</inkml:trace>
  <inkml:trace contextRef="#ctx0" brushRef="#br0" timeOffset="10775">6542 1005 50,'-14'25'18,"2"-2"3,4 7-1,-4 0-10,6 8 0,-2-2 1,8 6-1,-1-4-2,8 2-1,0-5-2,8-3-1,1-6-3,5-6-2,5-6-3,-1-9-2,6-5-4,-7-15-8,5-1-7,-5-10 0,2-2 0,-9-8 2</inkml:trace>
  <inkml:trace contextRef="#ctx0" brushRef="#br0" timeOffset="11056">6411 1129 35,'-13'5'18,"13"-5"2,-2 10 2,15-7-7,2-4-3,13 4-1,-1-3-2,9 4-1,-2-3-1,7 3-3,-3 1-3,-2-3-5,4 3-15,-7-4-5,-1-2 0,-6-10-1,-1-2 0</inkml:trace>
  <inkml:trace contextRef="#ctx0" brushRef="#br0" timeOffset="12057">6743 275 41,'0'0'13,"-8"10"1,8-10 0,0 0-7,0 0-3,0 0 2,0 0 1,11 10 0,-11-10 0,15 16 1,-3-5-2,7 9-2,2 3-1,7 8-1,3 5-1,4 10 0,4 7 0,1 7-1,-4 4 1,0 4 1,-4 1-1,-4 4 1,-6-1-1,-6 2 1,-8-2 0,-2 1 0,-8 2 0,-4 1 0,-6 0 0,-5 0 1,-6-3 1,-4-1-1,-3-6-1,-1-4 1,-3-9-1,-1-5 0,0-7-1,2-7-1,3-7 1,3-5-1,3-5-1,4-7-1,4 1-1,0-10-9,16-1-13,-14 6-1,14-6-1,-5-9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4:53.22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68 85 5,'-8'12'8,"-1"4"2,-2-1 0,0 5-2,1-2 0,2 0 1,2-2-1,1-1 0,7-2-1,-2-13 1,22 7-4,0-15 0,8-4-1,6-5-1,5-2 1,2-5-2,1-1 0,2 0 0,-4 4 0,0 1-1,-3 4 1,0 4-1,-2 3 0,3 3 1,-1 4 0,-1 4-1,0 3 1,-3 4 0,-2 5 1,-8 5 1,-1 4 1,-8 4 0,-3 7-1,-6-3 2,1 5-2,-2-4 0,4-1-1,7-7 0,6-7-2,14-13 1,10-11 0,13-9-1,8-10 1,8-8 0,3-4 0,-1-2 0,-2 0 0,-6 4-1,-9 7 1,-11 4 0,-6 8 0,-10 8-1,-4 5 1,-9 6 0,-4 7 1,-3 7-1,-4 5 0,-2 3 0,0 2 1,3 2-1,3 3-1,9-6 1,10-8-2,10-6 1,9-5 0,10-7-1,7-5 0,6-5 1,-1-4 0,1 0-1,-6 3 1,-4 2 1,-4 3-1,-6 3 1,-5 5 0,-5 4 0,-7 9 0,-6 4 2,-5 5-3,-6 5 2,-4 1-1,2 2 0,4-1 0,9-6 0,12-11-1,16-7 0,16-9 0,10-7 0,13-9 1,3-4-2,1-3 2,-1 4-1,-9 3 0,-11 7 0,-9 7 1,-11 7-1,-10 9 1,-3 5-1,-3 3 0,1 0 1,6 1-2,5-5 2,11-6-2,11-7 1,8-5 0,5-6 0,5-4-1,-2 0 1,-1-5 1,-6 8-1,-10 4 0,-7 4 1,-8 6-1,-5 5 1,-7 4 0,-3 5-1,-4 6 0,-3-2 0,-3 4 1,-2 1-1,0 0 0,-1 0-1,-1-1 2,0 0-2,1 2 2,3-3-1,6-3 0,4-5-1,6-4 1,8-7 0,6-6 0,9-7 0,3-8-1,3-4 1,2-2 0,1-1 0,-3-2-1,-2 4 1,-2 2 0,-2 0 1,-1 2-1,-2 2 0,-3 2 0,-3 1 1,-5 3 0,-5 2 0,-6 2 0,-10 2 0,-5 4 0,-8 2 0,-3 2 0,-7 3 0,0 3 0,-4 0-1,1 3 1,1 0-1,3-1 0,3 0 0,5-3 0,4-4 0,2-5-2,6 0-6,-5-15-20,3-3 1,-14-16 0,-2-6-2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5:03.5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215 58 9,'0'0'7,"-4"-12"2,4 12 1,0 0-1,-2-11-1,2 11-2,0 0 0,0 0-3,0 0 0,0 0-2,0 0 0,-5 14 0,5-14 1,-4 18 0,2-4 1,-1 1 2,0 6 0,-3 6 0,1 10-1,-4 5 2,-1 9 0,-5 5-1,2 7 0,-4 2-1,3-1-1,0-8 0,4-5-1,5-9-1,6-9-1,6-9-1,4-10-2,8-6-3,0-10-3,3-3-8,0-6-3,0-4 0,-7-4 1,-4-2 1</inkml:trace>
  <inkml:trace contextRef="#ctx0" brushRef="#br0" timeOffset="401">0 424 53,'0'0'18,"0"0"2,10 11-1,6-6-13,6 0-3,7 0 1,4-1 1,5-2-2,7-2-1,1-6-7,2-2-11,-5-7-3,-1-6-2,-5-7 1,-5-6-1</inkml:trace>
  <inkml:trace contextRef="#ctx0" brushRef="#br0" timeOffset="601">515 0 43,'0'0'18,"0"0"1,-3 20 0,3 4-3,-2 3-13,2 12 0,-2 6 0,1 11 0,-3 3 1,0 1-1,0-4 0,2-4 0,2-8 1,7-10 0,7-17-1,10-14-1,8-15 0,7-8-1,3-6 0,2-2 0,-2-1-1,-5 3 0,-7 7 0,-8 7 1,-10 10-1,-12 2 1,6 24-1,-9-4 1,2 4-1,1 2 0,7 2-2,2-10-9,14-1-11,1-15-1,13-6-2,0-12 2</inkml:trace>
  <inkml:trace contextRef="#ctx0" brushRef="#br0" timeOffset="962">1298 395 42,'19'16'18,"1"-4"-1,2-4 2,4-4-7,0-5-8,3-4 0,-6-8 0,1-1 0,-8-6-1,-4 1 0,-7-3 0,-4 2 1,-7-1-1,-4 5 1,-7 4-3,-5 8 2,-3 4-2,-5 7 0,-5 6 2,0 10-2,-3 4 2,1 8-1,2-2 1,6 4-1,3-3 0,9 1 0,7-4 0,10-2-1,12-4 0,11-5-1,10-4-2,9-6-3,12 3-7,3-12-12,13 2 0,-1-11-1,6 0 0</inkml:trace>
  <inkml:trace contextRef="#ctx0" brushRef="#br0" timeOffset="1392">2476 324 64,'-13'-4'22,"2"0"-2,-8 0 1,-2 3-12,-8 1-6,0 5 1,-5 2-1,-1 4 0,-2 3-1,4 1 1,2 0-1,6 0 0,3 1-2,6-1 0,8 1 0,7 1 0,7 1 0,5 2-1,4 2 1,4 2 0,0 4 0,0 0 0,-2 1 0,-3 0 0,-6-1 1,-5-1 1,-7-2 0,-4-2 0,-7-5 0,-2-4 0,-6-6 1,-1-4-3,1-6-3,-2-10-4,9 1-7,1-15-9,12 1-2,2-11 0,14 2 1</inkml:trace>
  <inkml:trace contextRef="#ctx0" brushRef="#br0" timeOffset="1773">2450 388 44,'25'6'16,"-5"5"-1,1 0 3,-2 4-10,-2 0-3,4 3 1,-4-1-2,2 2 1,-3-2 1,3 3 0,-4-4-1,2 6 0,-7-3 0,3 5-1,-7-1 0,-2 3-1,-9-3 1,-1 2-1,-9-2 1,-3-2-2,-6-4 0,-2-5 0,-1-5 0,-1-4-1,4-7-1,2-4 0,6-8 0,7-5-1,11-5 0,6-4-1,11-4 0,9-2 1,7 0-1,7-1 0,5 5 1,2 3 1,2 4-1,0 4 1,-4 7 0,0 4 0,-7 6 0,-4 5 0,-7 6 0,-4 5 0,-5 3 1,-6 4-1,-3 0 1,-2 0 1,-2-4 0,3-1-1,5-8 0,5-5 0,5-7 0,6-6-1,3-1 1,2-3-1,-1 1 1,-1 2-1,-8 4 0,-5 7 0,-6 7 1,-7 9 0,-7 5-1,-1 4 1,1 1 0,4 0 0,3-1 0,7-8 0,6-5 0,10-11-1,9-7 1,2-3-1,2-4 1,-2-1 0,-5 1-1,-6 5 0,-7 3 1,-8 11-1,-6 6 1,-6 7-1,-3 4 0,-1 4 0,4 4-3,-1-4-1,11 3-12,-2-14-10,12-3-1,-3-14 1,11-4-2</inkml:trace>
  <inkml:trace contextRef="#ctx0" brushRef="#br0" timeOffset="2534">4091 558 62,'3'17'20,"-1"-3"2,6 0-1,-8-14-13,20 15-3,-4-13 0,5-2 0,-1-9 0,4 0-1,0-7-1,1-4 0,-3-3 0,-3-1-1,-4 0 1,-2 1-1,-6 2-1,-4 4 0,-9 1-1,-4 5 1,-6 5-1,-4 2 0,-2 7 0,-5 4 0,-2 6 0,0 6 0,1 6 0,2 4 1,4 2 0,5 2 1,6 3-1,7-1 0,9-2 0,8-1-1,12-4-3,5-8-5,16 2-17,2-10-1,14-3 1,-1-14-2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5:07.2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214 0 11,'0'0'11,"8"13"2,-9 1 2,-3 8-2,3 12-2,-6 12 3,2 17-1,-8 11 1,3 14-2,-8 5-2,3 8-3,-5-6-1,4-5-2,-3-12-2,4-12-3,6-15-6,-1-21-7,10-12-9,0-18 1,6-16-2,-3-12 2</inkml:trace>
  <inkml:trace contextRef="#ctx0" brushRef="#br0" timeOffset="230">28 620 64,'-13'-7'22,"13"7"0,-16-4-3,16 4-8,0 0-5,12-8-1,7 1-3,10-1 0,8 0-1,10-3 0,6 3-2,5-3-2,6 8-4,-3-3-3,-1 9-4,-10-2-2,-5 8-1,-15 0-1,-9 4 2,-12 0 3,-7 0 6,-11-2 6,-2-4 4,-5-2 5,-1-7 1,1-8 1,5-5 0,6-4 0,2-5-1,7 2-1,1-2-1,10 3-1,-1 3-1,7 10 2,-3 2-1,4 10-1,-3 3-1,1 9 0,-3 5-2,-3 6 1,-4 3-1,-5 2 2,-5-1-1,-3-1 1,-9-5 0,-1-3 1,-6-7-1,-3-7-1,-4-7-2,1-8-3,4-3-6,-3-10-7,11 2-7,-2-10-3,13 5-1,3-6 0,14 5 3</inkml:trace>
  <inkml:trace contextRef="#ctx0" brushRef="#br0" timeOffset="721">734 472 20,'37'10'14,"-1"8"1,-3 6-1,-4 5-2,-6 3 0,-2 5-2,-8-3-1,-3 1-1,-6-8 1,0-1 1,-7-12-1,3-1 1,0-13-1,0 0-2,-8-29 0,13 6-4,0-8-1,8-4-2,1-2 0,5-1-1,6 2 1,2 3-1,4 6 0,2 5 1,1 6-2,-2 4-1,5 9-7,-4-3-13,6 6-1,-5-3 0,5 7-2</inkml:trace>
  <inkml:trace contextRef="#ctx0" brushRef="#br0" timeOffset="1161">1567 509 81,'3'-9'22,"-3"9"-2,15-13 0,-1 10-19,2 5-2,5 5 0,1 3 1,3 4 0,0 6 1,-2 2 0,1 4 0,-5 1 0,-1 3 0,-4-3 0,-2 1 0,-6-2 2,-2 1-1,-10-6 1,-1 0 0,-8-8 1,-4 0-1,-6-7 1,-3-1-2,-2-6 0,0-4-1,5-3-1,5-5-1,5-1 0,8-4-1,10-3-2,7-5 0,13 0 0,5-6-1,8-2 0,3-6 0,6-1 0,0-6 0,1 1 1,-2-2 1,-1 2 1,-5 0 0,-5 7 2,-5 5 1,-6 5 1,-3 9 2,-7 3 1,-12 17-1,8-12 1,-8 12-1,-6 15 0,-1 7 0,-7 7-2,2 12 0,-5 7 0,3 4 0,2 2 0,0-1 2,5-7-3,6-6 0,9-15 0,9-15-2,12-15-2,5-16-1,5-9 1,5-13 0,3-5 1,0-7-1,-4 2 3,-5 4 0,-10 8 3,-4 9 1,-8 8-1,-5 10 0,-11 14 1,0 0-2,1 25 0,-8 7-1,-3 11-1,-1 10 1,-2 9-1,-1 5 2,2 2-2,3-3 0,4-5-3,-1-13-20,11-9-2,0-24 0,8-10-2,-2-20 1</inkml:trace>
  <inkml:trace contextRef="#ctx0" brushRef="#br0" timeOffset="2243">3301 66 40,'0'0'17,"0"0"1,-6 16 1,6-16-7,-12 27-2,0-8-1,4 12 1,-8 4 0,0 14-1,-7 4-1,4 14-2,-7 0 0,6 4-1,0-1-1,3-1 0,6-6-2,10-8 0,7-11-1,10-10 0,12-12-1,9-9-1,10-10-1,5-13-1,10-7-5,-4-13-7,9-2-8,-10-11-4,1 3 1,-14-9 0,-5 5 1</inkml:trace>
  <inkml:trace contextRef="#ctx0" brushRef="#br0" timeOffset="2643">2960 270 55,'0'0'20,"0"0"3,19 14 0,1-13-8,18 4-6,4-4-1,13 4-1,6-4-1,8 3 1,3-4-3,-1 2-1,-4-2-1,-5 2 0,-9-1-1,-9 0-1,-8 3-2,-12-2-2,-5 9-12,-19-11-10,1 12 0,-19-13 0,-5-1-2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1.2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342 6 12,'0'0'11,"0"0"4,12-6 1,-12 6-2,0 0 0,0 0 0,0 0-3,-20-3-1,8 7-2,-7-1-3,-2 6-2,-4-2-1,-2 4-1,-2 4 0,0 3 1,-2 1-1,1 2 2,1-2-1,5 1 0,2-3 0,7 1-1,0-5 0,8 0 0,8-3 0,8 0-1,9-1 0,4 0 0,6 1 0,3 0 0,7 1 0,0 0 0,-3 2 0,-2 0 0,-2 0 0,-6 3 0,-3 0 1,-7 3-1,-6 0 1,-5 1 0,-9 0 2,-6 1-1,-8-2 1,-6 2 0,-7-4 1,-2 0-1,-3-4-1,3-1 0,1-5-1,4-2 0,6-2-2,1-3-1,12 1-7,-3-8-12,13 7-5,0-18 1,10 8-1,0-8 1</inkml:trace>
  <inkml:trace contextRef="#ctx0" brushRef="#br0" timeOffset="681">686 604 37,'-6'10'13,"6"-10"0,-7-11 1,3 0-8,-3-5-2,5 1 0,0-6 1,4 1-1,1-2 1,6 3 0,4-2-1,3 3-1,8 2-3,1 3 0,3 4 1,1 5 0,-1 5 1,2 8-1,-3 2 3,-1 8-1,-6 0 3,-3 8-1,-12-3 2,0 5-1,-15-4 1,1 2 0,-13-6 0,-1 0-2,-6-7-1,1-3 0,-1-5-3,1-3 0,4-5-2,0-2-1,7 1-5,-2-8-9,19 11-11,-8-24 1,16 10-2,4-9 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2.9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442-1 47,'0'0'22,"0"0"0,-13 0 0,13 0-3,-10 1-10,10-1-3,-18 1-3,4 2 0,-7-1-1,-1 5 0,-6 3 0,-4 3-1,-4 3 0,-2 3 0,-2 2-1,-1 1 1,4 1-1,3-4-1,7 0 0,5-4 1,13 2-2,8-4 1,12 2 0,9-1 0,8 3-1,4 0 2,2 4 0,0 1-1,1 1 1,-5 1 0,-6-1 0,-4 2 0,-8-2 2,-6 1-1,-9-4 1,-6 0 1,-8-4 0,-5-2 0,-8-3 1,-1-3-1,-2-3-2,3-3-1,4-3-3,0-6-5,13 4-6,1-9-11,15 3 0,2-6 0,13 2 0</inkml:trace>
  <inkml:trace contextRef="#ctx0" brushRef="#br0" timeOffset="470">499 489 42,'16'11'15,"4"-5"-1,1-8-2,3-5-5,3-4-8,2-6 2,4-2 1,-2-1 0,0 0 3,-8-1 1,2 7 2,-9-1-1,-1 6 0,-4 4-3,-1 6-1,-10-1-1,13 13-2,-5 2-1,-3 2 0,1 5 1,0 3 0,-2 3 0,-1 2-1,0 2 0,-2-2 1,-1 0 0,-1-3 0,-3-1 0,1-5 0,0-3 0,-1-4 1,4-14-1,-11 15 1,11-15 1,-19 6-1,8-5 1,-2 0 0,1-3 0,1 2 0,-1-2 1,12 2-1,-12-3 0,12 3 0,0 0-1,20-9 0,-3 4 0,6 2 0,5-2-1,4 1 1,4 3-3,-1-3-6,5 7-14,0-4-1,3 0-1,-2-8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4.1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12 86,'10'9'25,"3"1"0,-2-8-1,3-1-16,-1-1-8,0-1 0,2 1-2,-2-3-2,6 4-14,-1-6-6,7 1 0,0-7-1,10 0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1:44.323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-2 100 2,'0'0'5,"0"0"-1,-11-7 0,11 7-2,0 0-1,0 0 0,4 10-1,-4-10 2,4 9 0,-4-9 3,15 9 0,-6-7 0,5 4 1,2-5 1,5 1-2,8-1 0,-6 2-1,13 1-2,1 1-1,7 0 1,1 3-1,6-1 0,3 2 1,5 1 0,13-1 0,-9 0 2,8-1 0,8-5-1,7 1 1,7-7-1,6 0 1,-3-2 0,8-1-2,2-2 1,-2 3 0,-1-1 0,1 3-1,-7-2 1,2 4 0,-1-2-1,1 2 0,0-2 0,4 2 0,-1 0 0,0 1-2,1 1 1,-2 0-1,-2-1 1,0 0 0,-1-1 0,-3 1 0,-3-2 1,-3-1-1,-1-3 1,2 2-1,-4-2 0,-1 1 0,0 0 0,-2 1 0,-2 0-1,1 1 1,-3 1-1,-3-1 1,-3 2-1,-2-1 1,-5 1 0,-3-1 0,-2 0-1,-2-4 0,-4-2 1,-3 2-1,-3-1 1,-2 0-1,-5 1 0,-3 0 1,0 0 0,-1 6-1,0 0 1,-2 0-1,-1 0 0,-1-1 1,-3 1-1,-1-1 1,-10 0 1,-2 0-1,-5 0 0,-2 0 0,-11 1 0,14-2 0,-14 2 0,17-1-1,-8-1 0,3 1 0,-2 0 0,0-1 2,0-1-2,-10 3 1,15-4-1,-15 4 1,0 0-1,10-3 0,-10 3 0,0 0 0,0 0 0,0 0 0,0 0 0,0 0 0,0 0-2,0 0-2,10-8-6,-10 8-16,0 0-2,-6-13-2,-10 2 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4.3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18 57,'32'19'21,"-8"-6"-1,0-6-2,-6-9-4,0-1-16,-1 0-3,-1-6-1,1 5-3,-4-6-3,7 5-7,-2-2 3,7 0-2,1 0 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4.5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85,'27'16'24,"-10"-8"1,1 1-2,-9-4-17,2-3-5,-2 1-3,-9-3-5,13 1-7,-13-1-8,12-5-2,-12 5-1,24-17 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4.7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92,'27'23'13,"-7"-8"-13,-4-10 0,-3-7-23,3 3-2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4.9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6 90,'17'13'25,"5"0"0,-6-10 0,2 0-20,-3-3-2,2 1-1,-5-3 0,-2 1 0,-10 1-2,14-2 1,-14 2-3,0 0-1,12 0-12,-12 0-11,0 0 0,6-19-1,1 4 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5.7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-8-6 61,'0'0'25,"3"15"-2,-3-15 2,0 0-5,0 0-11,0 0-2,0 0-2,0 0-1,0 0-2,0 0 1,0 0-2,0 0-2,11 15-3,-11-15-8,13 0-15,-13 0 1,28-7 0,-15-7-2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6.4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352-6 7,'0'0'7,"-10"1"0,10-1 1,0 0-1,0 0 0,0 0 1,0 0 0,0 0 0,0 0 0,0 0 0,0 0 1,0 0-3,0 0-1,0 0-1,0 0-1,0 0-1,0 0 2,0 0-1,0 0 2,0 0-1,-1 10 1,1-10-2,0 0 1,-16-1-2,7 6 0,-9-2 0,-2 2-1,-9 4 0,-2 3 0,-5 2 0,2 1 1,-1 1-1,5 0 0,3-3 0,6 1 0,8-3 0,7 1-1,10-2 1,7 1-1,11-1 0,8 2 0,7 1 0,6 2 1,4 1-2,0-2 1,2 4 0,-3 1-1,-3 3 2,-7 2-2,-5 2 1,-4 0-1,-7 0 1,-3 0-1,-10-1 2,-5 2-1,-11-6 1,-6 1 1,-11-5 1,-4 3 0,-10-3 0,-4 1 2,-8-6-2,-1 2 0,2-6-1,3 0 1,4-4-2,4-2-1,9-1-2,4-7-2,15 1-21,-1-8 0,13 0-2,2-10 0</inkml:trace>
  <inkml:trace contextRef="#ctx0" brushRef="#br0" timeOffset="1702">781 550 33,'0'0'14,"5"-9"1,-5 9 1,0 0 0,0 0-10,0 0-1,0 0 1,0 0-1,0 0 1,0 0 0,0 0-2,6 18-1,-8-6-2,2 5 1,-2 3-1,3 4 0,-2 4 1,2 4 1,-3 0-1,2 2 1,-3-2 0,3-1 0,-1-5 0,2-3-1,0-7 1,2-4-1,-3-12 0,16 0 1,-1-11-1,4-5-1,3-7 0,5-4 0,0-2-1,5-4 0,-1 1 0,1 3 0,-3 3 0,-3 4 0,-1 5 0,-4 7 0,-1 3 0,-4 6 0,-3 4 0,-1 3 1,-5 3-1,1 4 0,-3 0 0,1 3 0,-2 3 1,-2 0-1,-1 3 1,-4 1 0,3-1 0,-3 4 0,1-3 0,-3 0 0,1-3-1,0-1 0,0-2 0,3-3-1,1-2-1,0-12 0,-6 16-1,6-16-1,0 0-4,0 0-6,6 10-11,-6-10 0,0 0 0,12-17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7:32.0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59 243 34,'0'0'13,"-13"8"-1,13-8 2,0 0-7,-12 1 0,12-1 0,0 0 1,0 0 1,-6 10-1,6-10 1,0 0-2,18 12-1,-2-13-4,5-4-1,6-3-1,4-5-1,3-2 1,1-6-1,-1-1 1,-1-2 0,-7-1 1,-3 5 2,-10-2 0,-3 3 0,-5 0 0,-6 4 0,-8 0 0,-2 4-2,-4 1-1,-3 2-1,-2 7-1,-4 1 0,-1 8-1,-2 3 1,-1 6 0,-3 4 1,1 5 0,3 2 1,1 3 1,4 3 1,5-2 0,4 2 0,6-4 0,8-1 0,7-6-1,7-1 1,7-9-1,8-1 0,5-6-1,5-5-1,7-5-1,-1-6-1,3 0-2,-4-9-1,2 1 0,-9-4-1,-1 0 1,-8 0 2,-6 4 3,-5 3 2,-5 2 2,-3 7 1,-10 6 1,0 0 0,0 0 0,0 0-1,6 10-2,-6-10 0,6 16-2,-6-16 1,18 9 0,-3-9 0,5-8 0,2-6-1,4-4 1,-1-5 0,-2-4 0,-4 2-1,-5-2 3,-5 4-1,-9 3 0,-2 6 2,-8 3-2,-1 6 0,-3 3-1,-1 2 0,1 5-2,0 0-1,3 4 0,1 2 0,3 1-1,1 0 2,3 5-1,4 0 1,4 3 0,5 1 1,4 5-1,5 2 1,3 5 0,6 3-1,6 1 1,1 1-1,-1 2 1,2 0-1,-3-2 0,-4-1 0,-6-3 1,-9-1 0,-13-5 1,-6 1 0,-8-5 0,-11-2 2,-9-5-2,-2-3 2,-7-7 0,0-6-1,-1-7 0,4-7-1,3-10 2,8-6-3,8-7 2,9-7-1,13-3-1,14-6 0,13 0-1,9-3-3,18 4-20,-2-6-1,10 8-2,-6-5 0</inkml:trace>
  <inkml:trace contextRef="#ctx0" brushRef="#br0" timeOffset="2393">1132 217 86,'0'0'23,"0"0"0,0 0-2,0 0-15,0 0-3,0 0 1,0 0 0,0 0-1,0 0 0,0 0 0,0 0 0,0 0-1,0 0-1,0 0 0,0 0 1,0 0-1,0 0 1,0 0 0,0 0-1,0 0 1,0 0 0,0 0-1,0 0 0,0 0 1,0 0-1,0 0-1,0 0-1,-1 11-9,1-11-19,0 0 0,-8-23 0,-2 1-3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7:30.5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1150 21 13,'0'0'12,"0"0"-1,0 0 1,0 0-2,-13-7-3,13 7-1,-10-5 0,10 5-1,-19-6 2,7 6-1,-5-2 0,0 3-1,-5-1-1,1 4-1,-5-2 0,-1 3-1,-2-1-1,0 3 0,-5 2-1,-3 1 1,-4 0 0,-1 2 0,-4 3 0,-1 0 1,-4 2-1,1-1 0,2 0 1,1 1 0,2-2-1,6-1 1,4-2 0,7-1 0,4-5 1,9 0-1,1-1 0,14-5 0,-10 4-1,10-4 0,9 3 0,4-1 0,6 1-1,8 1 1,8 0 0,8 2 0,5 1-1,6 0 0,2 2 0,-1 2 0,-2 2 0,-4 2 0,-8 1 0,-3 1 0,-6 0 0,-5 0 0,-7-1 0,-6-1 0,-8 1 1,-6 0-1,-11 2 1,-9 0 0,-9 2 0,-9 2 0,-9 0 0,-8 4 0,-8 0 0,-6 3 0,-3-2 0,0 3-1,2 0 1,1 1-1,4-3 1,8 1-1,8-2 0,8-1 1,10-4-1,10-1 2,7-1-2,11 1 1,10-1 0,9 1 0,4-1 0,9 3 1,8-1 1,7 1-1,8-3 1,11 5-1,6-10 0,5 4 1,7-8-2,3 2 0,-1-8-1,-5-2-3,-5 3-5,-19-10-21,-7 8 2,-20-12-2,-15 1 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7:05.6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26 814 11,'-5'-13'11,"5"13"3,-5-13 0,5 13 1,-6-9-1,6 9 0,0 0-1,-12-9-2,12 9-2,0 0-3,0 0-1,0 0-2,-2 15-1,2-15-1,9 21-1,1-6 0,0 5-1,4 7 1,0 6 0,1 8 1,-1 2-1,-1 4 1,-3 2 0,-3-2 0,0 0 2,-5-7-1,0-4 0,-4-11 1,1-3-1,-2-10 1,3-12-1,0 0 1,0 0-1,-8-18 0,8-9 0,3-12-1,5-6 0,1-8-1,6-5 0,4-1 0,5 1 0,4 3-1,6 7 2,0 8-1,2 9 0,3 7 0,0 7 1,0 7-1,-2 6-1,-3 10 0,-5 3-4,0 10-4,-8-2-14,0 6-2,-9-2 1,2 4-2</inkml:trace>
  <inkml:trace contextRef="#ctx0" brushRef="#br0" timeOffset="651">580 1283 41,'0'0'16,"0"0"0,-4-10 0,11-1-3,3-7-9,6-1-1,3-3 1,5 1 0,2 0 1,1 4-1,-1 4 0,-3 8-1,-2 6-1,-4 7-1,-6 6 0,-2 8 1,-7 2 0,-2 7 1,-7-3 1,1 4 1,-6-2 0,-1 0-1,-3-9 1,-1 0-1,-3-7 0,3-7-2,-3-6 0,2-3-1,5-10-3,-2-7-4,11 0-19,0-10 0,10 0-1,1-8-1</inkml:trace>
  <inkml:trace contextRef="#ctx0" brushRef="#br0" timeOffset="5257">290 16 12,'-1'-11'10,"1"11"-1,0 0 0,0 0 0,0 0 0,-2-10-2,2 10 0,0 0-1,0 0 1,1 14-3,1-3-1,0 6 0,2 7-2,2 8 0,-1 7 0,1 11-1,0 6 0,0 7-1,0-1-2,3-3-10,4-4-1,6-11-2,5-14 1,3-23-1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7:06.94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1 838 19,'-5'11'12,"9"-1"1,-1-1 1,3 5-4,3 6-2,-1 4 3,3 9 0,-3 4 0,4 6-2,-4-2 0,5 5-1,-5-6-3,4 2 1,-6-8-2,1-2 0,-4-11 0,1 0-1,-4-9 0,0-2 0,0-10 0,0 0-1,-12-3 0,7-7 0,-3-9 0,3-7-1,1-9 1,4-7-2,4-7 1,7-4-1,4-1 0,8 0 0,8 2 0,5 3 0,7 9-1,2 3 0,1 11-1,-1 4-2,2 11-8,-10 1-12,-2 15-1,-8-2 0,-1 11-2</inkml:trace>
  <inkml:trace contextRef="#ctx0" brushRef="#br0" timeOffset="721">517 1275 58,'18'-1'20,"-7"-5"1,1-2 0,0-6-12,4 4-3,-2-5 0,2 4-2,0-1 0,-2 1-1,-1 2 0,0 3-2,-2 1 0,0 4 0,-2 2-1,3 5 1,-2 3-1,3 4-1,-2 2 1,2 5-1,0 1 1,-1 2-1,-1 1 1,-2-1 0,-3 0 0,-2-3 0,-3 2 0,-2-1 0,-5-7 0,-1 1-2,-2-5 2,-3-1-2,0-3 2,-4 0-1,2-6 0,-3 0 1,3 1 1,-1-4-1,4 3 1,11 0-1,-17-4 1,17 4 0,0 0 0,0 0 0,22-6 0,-1 10 1,3-9-1,9 4 2,7-5-1,5 4 0,4-2-3,-1-6-8,7 10-15,-4-11 0,3 8 0,-9-8-2</inkml:trace>
  <inkml:trace contextRef="#ctx0" brushRef="#br0" timeOffset="4366">228 0 50,'0'0'20,"0"0"-1,0 0 0,-10 5-8,10-5-7,1 10-2,1-1-1,-1 7 0,3 6 1,1 7 0,3 9 0,-1 6 0,2 10-2,6 8-6,0 2-13,11-2-1,5-9-2,8-10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2:04.02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0 0 10,'9'16'11,"6"-5"1,4-1 1,12 0 0,10 3 1,9-2-1,12 5-3,10-5-2,14 3-2,8-4-1,14 1 0,6-5-1,10 0 0,9-6 0,10 1 0,5-3-1,5 2 0,2-1 0,0 1-1,-2 2-1,-4-1 0,-6 0-1,-7 0 1,-7-3 0,-3 0-1,-7-5 1,-8-2-1,-4-3 0,-5 0 1,-7 2-1,-7-1 0,-8-1 1,-11 2-1,-10 1 1,-6 2 0,-10 3-1,-6 1 1,-8 0-1,-4 2 1,-5 1-1,-5 1 1,-2 0-1,-4-1 0,-9 0-7,0 0-19,-7-9 0,-15-1-2,-8 0 1</inkml:trace>
  <inkml:trace contextRef="#ctx0" brushRef="#br0" timeOffset="661">1952 608 26,'-22'4'23,"6"-4"1,16 0-3,-17-12-5,17 12-2,-1-21-3,8 9-2,3-3-5,14 0-1,-1 1-3,8 3 1,6 4 0,6 5 0,1 4-1,2 4 0,-4 5 1,-2 2-1,-5 3 0,-5 2 0,-8 2 0,-6 3 0,-9 2 0,-7 4 1,-7 0-1,-8 2 1,-9 2-1,-4 1 1,-6 2 0,-3-1 0,-1 0-1,3-3 1,3 0-1,5-1 1,8-2-2,6 2 2,9 1-2,5-1 0,10 5-6,1-3-17,9 1-2,3-9-2,3-2 1</inkml:trace>
  <inkml:trace contextRef="#ctx0" brushRef="#br0" timeOffset="1302">2017 1779 55,'-4'-11'25,"4"11"0,-3-15-3,3 15-13,1-9-4,-1 9-2,0 0-1,0 0-1,12-3 0,-12 3-1,9 7 0,-9-7 0,10 16 0,-10-16 1,6 17 1,-5-6 0,-4-1 2,-2 1 0,-7-5 1,0 1 1,-6-6-1,1 5-1,-3-13-1,2 2-2,3 3-6,-2-9-19,11 0-5,3-7-1,8-4-2,4-10 2</inkml:trace>
  <inkml:trace contextRef="#ctx0" brushRef="#br0" timeOffset="2194">3908 884 13,'0'0'14,"0"0"-1,0 0-2,0 0-1,0 0-2,0 0-1,0 0-1,3 16 1,-3 1-2,1 12 1,-2 10 0,1 13 0,-4 8 0,2 15 0,-2-2-1,1 3-1,-1-7-1,2-6-1,-1-15-1,1-10-1,3-12-5,-1-26-15,0 0-3,5-24-2,-3-6 1</inkml:trace>
  <inkml:trace contextRef="#ctx0" brushRef="#br0" timeOffset="2554">3497 1006 45,'0'0'22,"-12"2"1,12-2-1,12-12-14,11 4-4,9-6-1,12 1 1,15-4-1,13 2 1,13-1-1,10 5 0,2-2-1,-3 5 1,-6 2-1,-8 2 1,-14 2-1,-13 2 1,-15-4-1,-13 3 1,-10-1-2,-6 1 0,-9 1-6,-5-10-16,-1 1-6,-5-5 0,1 0-2</inkml:trace>
  <inkml:trace contextRef="#ctx0" brushRef="#br0" timeOffset="3195">5363 828 7,'0'0'14,"0"0"1,9 11-2,-7-1-2,1 3 0,2 11 0,-1 5 0,5 11 0,-4 6-2,3 13 0,-5 3-1,1 8-2,-5-3-2,2-1-1,-4-8 0,2-5-2,0-13-2,-3-14-5,6-11-14,-2-15-4,11-20-2,-4-10 1</inkml:trace>
  <inkml:trace contextRef="#ctx0" brushRef="#br0" timeOffset="3515">5246 838 44,'0'0'21,"9"-7"2,13 2-1,11-5-14,15 6-5,8-6 1,13 5 1,6-1 0,7 4 0,-1-1-1,-2 2 1,-6-2-1,-8 2 0,-11-2-1,-9 5 0,-12-2-1,-8 0-1,-8 0-1,-7-3-1,-10 3-6,0 0-9,-9-8-10,-7 3-1,0 2-1,-8-1 0</inkml:trace>
  <inkml:trace contextRef="#ctx0" brushRef="#br0" timeOffset="3876">5353 1109 26,'-8'13'16,"8"-13"1,0 11 2,0-11-11,12 5 0,2-3 0,1-1 2,12 1 0,5-9 0,11 8 0,1-8-3,10 5-3,3-4-1,4 5-2,-2-5 0,-4 4 0,-7 1 1,-4 0 0,-8-1-1,-6 2 1,-9-1 0,-6 1 1,-5-1-2,-10 1 0,9 0 0,-9 0-1,0 0 0,0 0-1,0 0-5,0 0-20,-12 10-2,2-11-2,-4-2 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7:08.2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97,'0'0'24,"17"11"-1,-4-9-3,4-2-23,7 6-10,-2-7-9,12 5-3,4-5-1,11 2 2,5-5 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7:08.4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1080 93,'49'4'25,"-7"7"0,-13-9-1,0 3-20,-4 0-5,-4-5-8,2 6-13,-5-8-2,7 5-1,-2-7-1,9 1 2</inkml:trace>
  <inkml:trace contextRef="#ctx0" brushRef="#br0" timeOffset="170">877 1075 88,'41'15'26,"2"3"-2,-7-4-4,-2-6-24,0 1-18,-2-8-3,5 3-1,-6-10 0</inkml:trace>
  <inkml:trace contextRef="#ctx0" brushRef="#br0" timeOffset="300">1613 1075 48,'52'2'15,"-3"-2"-5,-2 3-2,-5 0-8,-1 1-6,-4-1-2,-2 1-3,-5 1-5,-5-4 2,2 1 4,-5-8 2</inkml:trace>
  <inkml:trace contextRef="#ctx0" brushRef="#br0" timeOffset="480">2366 1083 73,'23'17'1,"1"-7"-1,1-14-1,4-11-22</inkml:trace>
  <inkml:trace contextRef="#ctx0" brushRef="#br0" timeOffset="751">2969 831 95,'15'5'24,"-15"-5"-1,9 3 0,-9-3-21,12 1-4,-12-1 1,15 16-1,-9 3 2,1 4 0,-2 8 1,3 6 0,-4 4 0,1 3 0,-2 2 0,2-4 0,-1-3 1,0-4 0,-2-9-1,0-5 1,-2-7-1,1-5 0,-1-9 0,0 0 0,0 0 1,0 0-1,-10-17 1,6-1 0,1-8 1,-2-6-2,2-8 1,4-4-1,1-2 0,4-2-1,4 2 0,7 2 0,6 5 0,8 6-1,7 8 0,6 2-1,4 9 0,6 3-1,2 8-1,-3 0-5,3 10-14,-8-2-4,-4 8 1,-11-2-1,-3 4 3</inkml:trace>
  <inkml:trace contextRef="#ctx0" brushRef="#br0" timeOffset="1342">3529 1224 35,'0'0'17,"12"-1"3,-12 1 1,13 0-6,-13 0-5,13 0 0,-13 0-3,11 15 0,-11-4-1,2 9-1,-4 2-1,3 5 0,-2-3 0,-1 2 1,5-6-2,3-4 0,5-4-1,6-14-2,8-11 0,4-6 0,4-3-2,4-3 1,0-1 0,-3 2 1,-3-1 1,-5 11 0,-9 5 1,-5 6 1,-3 8-1,-9-5 0,7 17-1,-3-2 0,-4 1 0,3 5-1,2 3 0,-1 2 1,-3 3 0,3 1-1,-4 2 2,-1 1-1,2-2 0,-1-3-1,7 0-13,-7-17-16,0-11 2,9-21-2,-9-14-1</inkml:trace>
  <inkml:trace contextRef="#ctx0" brushRef="#br0" timeOffset="3795">2959 0 51,'0'0'18,"0"0"0,-2 10 0,2-10-9,0 0-5,0 0 1,0 0 0,0 0 0,-2 16 1,-1-5-1,3 6 2,-3 3-2,2 9-1,-6 4 0,3 6-2,-3 6 0,1 2 0,0 2-5,-5-5-15,5 5-6,-8-13 0,1-8-3,-10-16 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9:09.66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131 489 17,'13'-12'11,"-1"0"1,7-3 1,5 0 1,6-3-1,9-2-2,7-4-3,11-2-1,6-3-2,10 0 0,-3-1-1,6 2 1,-5-2-2,1 5 1,-8 1-2,-4 5 0,-10 3-1,-6 3 1,-8 2-1,-9 3-1,-5 4-1,-12-1-4,0 5-4,-10 0-10,0 0-2,-18-1-1,-3 0 2</inkml:trace>
  <inkml:trace contextRef="#ctx0" brushRef="#br0" timeOffset="421">309 21 55,'8'-12'17,"-8"12"1,0 0-2,1-9-11,-1 9-4,0 0 0,0 0-2,0 0 0,-8 11 1,8-11 0,-9 17 0,2-6 1,-4 2 0,-1 2 0,-4 1 1,3 2 0,-5-1 0,2 6 2,-6 2-1,1 5 0,-2 0 1,-1 4-2,0 0 1,2 2 0,0-2-1,3-3-2,2-4 1,7-4 0,5-2 0,5-5-1,3-1 1,6-1-1,7-3 1,5-1 0,8-1 0,8-3 1,7-4 0,12-1 0,5-4 0,2-1 1,1-3-1,-2-1 1,-4-1 0,-4 2-1,-12-1 0,-7 3-1,-11 1 0,-5 2 0,-7 1-1,-12 1 1,0 0 0,0 0-1,0 0 1,0 0-1,0 0 1,0 0-1,0 0 1,14 0-1,-14 0-1,0 0-2,0 0-3,0 0-11,0 0-8,-5-10-1,5 10-1,-16-26 1</inkml:trace>
  <inkml:trace contextRef="#ctx0" brushRef="#br0" timeOffset="60317">1600 426 7,'13'-4'11,"-2"-2"1,-11 6 3,17-9-2,-17 9 1,9-8 0,-9 8-2,0 0-1,-2-13-1,2 13-3,-10-7-2,0 4-2,-2-1 0,-1 2-1,-5 0 0,-1 2 0,-4 1 0,-2 3-1,-3 1 1,-2 2-1,-2 3 0,-1 1 1,-2 2-1,2 0-1,1 2 1,4 1-1,1-1 1,5 1-1,4-2-1,3 0 1,4 0-1,5-3 1,4-1 0,6 0-1,6 0 1,6 1 0,7 0 0,5 2 0,4 0 0,3 1-1,3 1 0,0 2 1,0 1-1,-2 0 0,-3 0 0,-4 1 0,-1 0 0,-4-2 1,-5-2 0,-2 0 0,-5-3 0,-3 0 1,-5-3 0,-5 1 0,-9-2 1,-2 2 1,-9 0 0,-2 1 1,-11-1 0,-3 3-1,-8-4 1,-2 3-1,-4-5 0,2 1-2,0-4 1,3-2-1,4-3 0,11 0 0,6-2-2,7-2 1,6 2-2,12 3-2,-2-9-12,7-1-9,11 3 0,-2-8-2,11-1 2</inkml:trace>
  <inkml:trace contextRef="#ctx0" brushRef="#br0" timeOffset="61378">1838 805 19,'10'-5'10,"-10"5"1,0 0 3,12-7-5,-12 7-2,13-5 1,-13 5 1,14 0-1,-2 2 0,0-1-3,0 3-2,3 0-1,1 4-1,1 0 0,1 2 0,0 2 0,-1 2-1,-2 2 1,2 2 0,-5 1 0,-1-1-1,-1 2 1,-4 0-1,-2-1 1,-3 1-1,-2-4 1,-3 2 0,-4-4 1,-5 0 1,-3-3 1,-1-2 1,-7-5 0,3-1 0,-7-7 0,3 0 0,-2-8-1,5 2-2,1-6 0,2 3 0,4-2-2,4 3 0,5 1 0,3 1-1,3 10-1,8-13 1,7 10 0,3 1 0,7 3-1,3-1 0,6 4-2,-1-2-2,8 6-14,-7-5-3,-2 0-1,-10-5 2,-3-1-1</inkml:trace>
  <inkml:trace contextRef="#ctx0" brushRef="#br0" timeOffset="62941">2225 538 16,'0'0'9,"0"0"1,0 0-1,-2 9-3,2-9-2,0 0 0,0 0 1,2 10 0,-2-10 1,0 15 0,1-5 2,1 6-3,0 2 1,1 4-1,-2 0 0,1 6-1,-1 0-1,2 5 0,-2-1 0,2 1 0,-3-2 1,2 2-1,-2-7 1,2-1-2,-2-6 1,1-1-1,0-6 0,0-2-2,-1-10 2,0 0 0,10 5-1,-10-5 2,17-13-2,-1 0 1,0-1-1,5-2 0,0 0-1,2 1 0,1 2-1,0 3 0,-1 6 1,-3 5 0,-1 5 0,0 6 0,-4 3 0,1 4 0,-4 2 1,-3 3-1,0 0 1,-3 1-1,-4-1 1,-2-1 0,-3-3 1,-3 2 1,-6-3-1,-1 0 3,-8-5-1,-2 1 0,-7-9 0,-2 3 0,-5-8 0,1-1-1,-2-6 0,3 0-2,3-2-3,0-9-10,13 5-16,-4-12 0,9 0-1,-4-16-1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0:01.19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414 33 18,'1'-12'13,"-2"2"1,1 10-1,-5-14 0,5 14 1,0 0-4,-14-2-2,14 2-2,-16 11-1,7-2-2,-1 3-1,-1 5 0,1 5 0,2 8-1,1 6 1,1 10-1,5 10 1,-1 14 0,1 9 0,1 9 1,-2 2 0,2 2 1,-1-5-1,-1-4-1,-3-14 0,2-10 0,1-18-1,-1-11-3,2-10 0,-1-8-4,2-12-3,-10-9-5,7-4-3,-6-13-1,-6-2-1,-1-13 2,-7-1 1,-3-8 4,-2 6 6,1-1 6,-2 7 5,3 4 5,2 9 2,4 6 1,4 6 1,6 6 0,10 7 0,-12-8-4,12 8-1,0 0-3,0 0-1,13-13-1,2 4-1,4 0 0,14-5 0,7 2 0,8-4-1,8 1-4,12 5-12,-3 1-6,5 6-1,-11 0-1,-7 9 0</inkml:trace>
  <inkml:trace contextRef="#ctx0" brushRef="#br0" timeOffset="691">521 519 48,'0'-16'16,"5"-2"-1,5 2 1,4 1-12,7 1-2,8 4-1,8 2 1,-2 5 0,4 7-1,1 8 1,-1 7 0,-4 7 2,-6 6-1,-8 1 2,-5 6 0,-8-3 1,-7 2 1,-10-8-1,-4 1 1,-11-11-1,1 0-1,-9-9 0,0-1-2,-4-7-1,2-1 0,-1-5-1,5-1 0,7-4-1,1-2-1,9-1 0,8-5 0,7 1-1,5-4-2,10 3-1,1-5-2,15 6-2,-2-5-4,15 9-7,-3 0-2,6 5-1,-3-1 2,2 5 1</inkml:trace>
  <inkml:trace contextRef="#ctx0" brushRef="#br0" timeOffset="1212">1070 471 25,'0'0'12,"0"0"-1,0 0 0,0 0 0,0 0-3,0 0-4,0 0 1,0 0-3,0 0 0,0 0-1,0 0 1,0 0-1,0 0 1,0 0-1,0 0 0,0 0 0,0 0-1,0 0 1,0 0 0,0 0 0,0 0 0,0 0 0,0 0 0,0 0-1,0 0 1,0 0-1,0 0-1,0 0-1,0 0-6,0 0-6,0 0-1,0 0 0,0 0 0,0 0 0</inkml:trace>
  <inkml:trace contextRef="#ctx0" brushRef="#br0" timeOffset="2083">662 779 29,'-17'1'14,"2"-1"0,-5-2 0,3 0-4,-3-3-2,-2 0 0,1-5-3,4-1 1,-4-6-1,8-6 0,-3-8 0,8-3-1,10-7-1,11-2-2,3-1 0,7 1-2,8 6 1,-1 7-1,8 7 0,-1 9 1,-4 10 0,-5 10 0,0 8 1,-5 6-1,-2 6 1,-4 4-1,-2 3 1,-7 4 0,-2-4 1,-5 0 0,-6-4 0,-2 2 2,-8-7-1,0 1 1,-9-8 0,4 1 1,-6-7-2,6 0-2,-3-4-3,1-11-6,8 1-12,4-13-3,8 2-1,0-13 0,9-2 0</inkml:trace>
  <inkml:trace contextRef="#ctx0" brushRef="#br0" timeOffset="2564">1043 476 47,'0'0'17,"-8"9"1,8-9 1,-10-7-1,10 7-12,0 0-2,0 0 1,0 0-2,0 0 1,6 18 0,0 2-2,5 5-1,1 3-1,2 4 0,3-1 0,0-1 0,-1-2 1,-4-7-1,-6-2 3,4-11-1,-10-8 1,9 4 1,-8-13-1,-2-11 0,0-4 1,-1-4-1,10-2-3,-10-5 1,3 2-1,5 2 0,0 5-1,3 6 1,4 3 0,1 4 0,3 2 0,9 5-2,4-4-4,17 4-17,3-6 0,10 3-1,1-9-1</inkml:trace>
  <inkml:trace contextRef="#ctx0" brushRef="#br0" timeOffset="3095">1746 473 60,'-9'-9'20,"9"9"1,-5-15-2,5 15-5,15-7-13,-15 7 0,27 0-1,-7 5 0,5 3 0,5 4 0,-2 5 1,1 4 0,-3 2 1,5 3 0,-10-1 0,0 2 1,-5-1 0,-6 1 0,-4-3 0,-5 1 1,-7-2-2,-3 0 1,-9-3 0,-3 1 0,-3-4-1,-1-3 0,-1-5-1,-3-5-1,9-7 0,-1-6 0,11-7-1,7-9-2,7-3 1,8-10-2,9-2 0,12-5 0,2 0 1,8-6-1,1 2 1,-4-1 0,2 3 1,-4 1 0,-2 2 1,-6 0 1,-5 3 0,-6 7 0,-3 3 1,-4 6 1,-4 3 1,0 7-1,-5 4 1,-3 11-1,0 0 0,5 17 1,-6 8-2,-1 10 1,-3 12-1,-1 10 0,0 6 2,-1 5-1,2-3 1,1-7-1,2-9-1,5-10 0,6-21 0,8-17-2,3-16 0,6-15-1,4-13-2,0-8 1,3-8 0,-3-3 1,-1 2 0,-4 3 2,-5 7 1,-1 9 0,-7 7 2,-1 10 0,-6 6-1,1 6 2,-6 12-2,0 0-1,0 0-1,0 0 1,8 16-1,-7 4-1,2 8 1,-3 12 1,1 11-1,0 15 1,-3 11 0,2 7 0,-1 3-1,2-5 0,4-4-3,-1-15-7,10-10-14,-3-24-1,4-17 0,-5-25-2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0:05.8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11 429 28,'0'0'15,"-9"-12"-1,9 12 2,0 0-2,0 0-6,-2-9-1,2 9-2,0 0 0,11-4-1,0 8 0,2-1-1,6 4-1,2 3 0,5 4-1,5 6-1,2 3 1,0 7-1,-1 1 0,-2 4 1,-4 3 1,-4-3 0,-5 2 1,-9-7 1,-3 1 2,-11-9-1,-3-1 1,-12-8 0,-2-1 0,-10-9-1,0-2-1,-4-6-2,0-3-1,3-4 0,3-4-1,8-1 0,4-1-1,8 1-1,3 2-1,11 1-1,2-1-3,11 7-1,2-7-5,15 11-7,-1-5-3,12 7-1,1-8 1,7 6 2</inkml:trace>
  <inkml:trace contextRef="#ctx0" brushRef="#br0" timeOffset="430">721 509 51,'15'-10'20,"-10"-3"1,-5 13-2,-16-19-6,2 14-5,-9-3-3,-2 7-3,-4 2 0,-3 9-1,-1 4 1,3 8-1,2 7 1,3 6-1,5 3 1,4 3-1,8 1-1,6-3 1,10-4-2,7-6 1,8-9-2,6-12-1,13-9-1,2-13-3,11-8-4,-1-17 0,1-4 0,-4-12 0,1 1 1,-11-8 3,-4 2 1,-9-1 5,-8 2 5,-6 6 2,-7 1 0,-1 8 3,-6 5-1,0 9 0,-3 5-2,2 7-1,1 18-1,0 0-1,1 12-1,4 12 0,-1 13-1,2 9 1,0 7 0,4 11 1,-4 2 0,3 1-1,-3-4 1,0-3-1,0-12 0,-2-9-1,-2-7-1,-2-12-1,0-20 1,-13 5-2,-2-16 2,-7-8-1,-2-4 0,-3-1 1,-2-1 0,0 2 1,2 0 0,6 7 0,7 2 0,5 3-1,10 2 0,10-2-1,7 1 1,9-4-2,7 1 1,6-3 0,7 1 0,5-1 0,0 1 0,0-2 1,-4 6-1,-5-1 1,-6 6 0,-4 5 0,-9 6 2,-5 7 1,-9 7-1,-2 11 1,-5 2 0,1 9 0,0-3-1,0-1-2,1 0-2,0-12-2,8-2-9,-13-23-9,23-3-1,-14-21-1,-1-9 1</inkml:trace>
  <inkml:trace contextRef="#ctx0" brushRef="#br0" timeOffset="1262">1448 0 93,'5'14'22,"2"-2"-4,0 0-4,5 3-26,0-2-10,6 9-1,1 1-1,4 8 1,-3 1 2</inkml:trace>
  <inkml:trace contextRef="#ctx0" brushRef="#br0" timeOffset="1422">1739 551 67,'0'0'23,"-6"12"-2,6-12 1,-9-18-12,4 0-5,2-1-1,0-4-3,3 3 0,0-1 0,4 4 0,1 4 0,-5 13-1,17-11 0,-6 14-1,4 8 0,0 6 0,2 8 0,-1 5 0,-2 5 3,-1 3 0,-6-3 2,0 1 0,-8-8 2,-2-3-1,-8-11 0,-1-3-1,-4-10-1,-1-4-2,-1-7-2,-2-5-2,5 1-6,-4-10-9,10 5-8,-1-7 1,12 5-2,-2-7 1</inkml:trace>
  <inkml:trace contextRef="#ctx0" brushRef="#br0" timeOffset="1802">2050 398 76,'0'0'22,"12"11"-2,-12-11 1,3 13-18,-4 1 0,2 6 0,-6 2 0,4 6 1,-3-3 0,2 1 1,-1-6-1,6-4 1,-3-16-3,20-7 0,0-12-2,3-6 0,2-3 0,3-3 1,0-1-2,-1 4 2,-5 7-1,-5 6 1,-3 8 0,-2 8 0,-12-1 0,16 24 0,-10-6 1,0 3-1,3 1 0,6-1 0,3-5-1,5-7 1,5-10 0,3-6-1,3-5 0,1-5 1,-3-3 0,-2 1-1,-5 1 0,-5 3 1,-6 6-1,-3 5 0,-11 4 0,14 19-1,-9 4 2,-1 7-1,0 8 0,2 7 1,1 5 0,-1-1-4,9 4-19,-4-12-5,3-9 0,-8-19 0,6-10-3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0:14.8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133 246 22,'0'0'14,"0"0"0,0 0 0,0 0-2,0 0-1,1 7-3,-1-7-1,-5 13-1,5-13-1,-5 23-1,2-7-1,1 7-1,1 5 0,4 8 0,-1 8-1,2 7 2,0 7 0,1 8 0,-1 3 0,1 3 1,-3-2 0,1 0 0,-4-8-1,-1-5 0,-1-10-1,0-10-1,2-9-4,-3-11-5,5-7-13,-1-10-2,-1-22-1,-1-9 0</inkml:trace>
  <inkml:trace contextRef="#ctx0" brushRef="#br0" timeOffset="490">-3 195 57,'0'0'16,"0"0"0,-1-19 0,9 5-15,4-3 0,4-3 0,9-2 0,5-1 1,5 2-1,5 1 1,2 2 0,5 4 0,1 7-1,0 6 0,-2 6 0,-4 8-2,-5 5 3,-5 6-2,-5 3 2,-8 5 0,-7-2 2,-4 4 0,-9-5 1,-4 4 0,-12-7 1,-4 5-1,-13-5 1,-1 1-1,-11-7 0,-2 1-1,-5-5-1,0-4-1,2-4 0,-1 0 0,8-5-2,6-2-2,8 2-4,3-7-9,14 6-10,3-7 0,10 5-1,8-19-1</inkml:trace>
  <inkml:trace contextRef="#ctx0" brushRef="#br0" timeOffset="1752">1095 57 6,'0'0'5,"12"-6"0,-12 6 2,7-13 0,-7 13 0,3-14 1,-3 14 0,-5-9 2,5 9 2,-12-4 0,2 6-3,0-1-3,-3 3-3,-1 1 0,-1 4-2,-1-1 0,-1 4 0,0 2 0,-3 1-1,-1 5 1,1 4-1,-3 6 1,-1 4 0,-2 6 1,0 6 1,-2 6-1,2 7 1,-1 4 0,2 6 0,-1 0 1,7 7-1,1 1 0,3 1-1,9 1 0,6 1 0,6-4 0,10-3-2,4-6 1,5-4 0,4-10-1,6-5 1,0-9-1,2-5 1,0-8-1,-1-5 3,-1-8-1,-3-3 0,-7-5 1,-2-2 0,-8-4 1,-3 2-1,-12-1-1,14-4 1,-14 4-2,0 0 0,0 0-1,0 0-4,0 0-14,0 0-7,0 0-2,-15-6 0,4-4 0</inkml:trace>
  <inkml:trace contextRef="#ctx0" brushRef="#br0" timeOffset="5347">1602 354 26,'0'0'14,"0"0"1,0 0 2,0 0-3,0 0-6,-13-5 1,13 5-1,-21-3 0,8 6-1,-7-3-2,2 4 0,-7-1-2,0 3-1,-3 0 0,0 5 0,-1-2-1,1 3 0,2 0 0,1 0 0,3-2-1,3 2 0,4-4 0,4 0-1,11-8 1,-12 17-1,12-17 1,6 16-1,4-8 1,3 0-1,9 2 1,3 2 0,6 0 0,2 1-1,6 3 1,1 1-1,2 1 1,-1 3-1,-1-1 0,-4 2 0,-3-1 1,-4 1-1,-6-1 1,-6-1 0,-6 2 1,-8 0 0,-7 0 0,-5 1 2,-11-1-1,-4 1 2,-9-2 0,-2-1 0,-7-6 0,1-1 0,-7-3 1,2-3-2,2-5-1,4-1 0,4-4-1,5 0-1,6 2-1,4-5-3,12 2-5,0-6-6,9 10-10,14-16 0,6 7-2,0-9 2</inkml:trace>
  <inkml:trace contextRef="#ctx0" brushRef="#br0" timeOffset="6289">1914 798 30,'0'0'12,"12"-4"1,-12 4 1,12-10-7,-12 10-3,18-8 3,-9 8-2,0 0 1,5 5 0,1 2-2,4 2-1,-1 2-1,3 4-1,1 1-1,2 3 0,-2 2 1,-3 0-1,-1 3 0,-2 2 0,-4 1 0,-6 0 0,-3-1 0,-6 0 0,-4-3 1,-3-1 2,-7-6-1,-3-3 1,-6-8 1,0-1 0,-9-8 1,3-4-1,-2-6-1,2-3-1,2-5 0,5 1-1,5-1-1,8 0 0,5 3 0,5 2-1,8 5 0,3 4 0,7 5 1,4 2-1,4 4 1,3 3 0,2 4-3,-1-1-6,5 5-11,-2-1 0,-2 0-3,-1-3 2</inkml:trace>
  <inkml:trace contextRef="#ctx0" brushRef="#br0" timeOffset="8522">2359 542 38,'0'0'14,"6"9"-1,-6-9 1,3 13-5,1-3-7,-2 6-1,1 4 3,-2 3-1,-1 5 0,-2 4 2,2 4 0,-3-1 1,2 3-2,-1-5 0,2-1 0,0-5-1,3-3 0,2-9-1,5-6-1,4-10-1,2-8-1,4-5 0,3-6 0,2-1-1,0-4 1,1 2 1,-3 3-1,1 5 1,-2 4 1,-3 7 0,-2 6 1,-3 7-1,-2 5 1,-2 7-1,-3 4 0,-6 3 1,-4 4-1,-5 0 0,-3 1 1,-2-3 0,-1 0 1,-7-7 0,1-3 1,-8-5 0,1-4 1,-4-7 0,1-2-2,-1-7-1,-2-6-6,13-3-16,0-11-5,15 2-1,0-12-1,14-1 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0:24.7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0 42,'0'0'14,"0"0"1,0 0 1,-4 10-8,4-10-4,2 14 2,1 0-1,-2 0 1,3 7 0,-2 3 0,4 7-2,-3 3 0,2 8 0,-3 6 0,1 8-1,-3 4 0,0 12 0,-2 2 0,-1 9 0,-4-3-1,2 6 0,0-4 0,0-3 0,1-7-1,0-10 1,3-8-1,1-10-1,0-10 1,1-9-1,0-9 1,0-4 0,-1-12-1,2 9 1,-2-9 0,0 0-1,0 0-4,0 0-14,0 0-6,-6-18-2,6 6 0,-2-16-1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0:25.77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0 492 14,'11'-6'11,"0"-2"2,3 2 1,0 0-4,3 0-2,4 4 0,0 1 1,3 4-2,0 1-2,4 6-1,-1 1-1,3 5-2,0 3 0,3 4 0,-3 1 0,0 3 1,-5 1-1,-1 2 2,-6-2-1,-3 4 0,-9-4 0,-5 2 0,-7-1 1,-7 3-1,-6-4 0,-2 0 1,-5-4 0,-2 0 0,-3-6 0,-1-2 0,-2-9-1,3-4 1,-2-6-2,2-4 1,1-6-2,2-3 0,3-3 0,4-3 0,5 0-1,3-1 0,8 0-1,5 0 1,6 4-1,3-1 1,8 3 0,3 4 1,6 3 0,3 2 0,3 6 1,1 4 0,-1 3 1,4 7-1,0 2 1,1 6 0,-2 0 0,-1 6 0,-1-1 1,1 2-2,-3 0 1,-3-2 0,-6-3 0,-1-2 1,-6-3-1,-2-3-1,-4-6 1,-9-8 0,11 11 0,-11-11 0,0 0-1,0 0 0,0 0 0,0 0-3,0 0-5,0 0-19,0 0 0,1-20 0,4 5-2</inkml:trace>
  <inkml:trace contextRef="#ctx0" brushRef="#br0" timeOffset="1021">1073 920 40,'15'15'16,"-12"-4"0,-1 3 2,-2 8-8,-4 5-5,1 11 1,-4 2 0,-2 12 1,-4 1-1,0 7-2,-3-8 1,4-1-4,2-7-4,0-10-12,8-8-6,1-15-3,1-11 3,15-26-1</inkml:trace>
  <inkml:trace contextRef="#ctx0" brushRef="#br0" timeOffset="2964">1818 354 7,'0'0'10,"0"0"2,0 0 0,9-3 0,-9 3 1,0 0-1,0 0 2,0 0-3,0 0-2,0 0-3,0 0-2,0 0 0,-10 10-1,10-10 0,-15 6-1,2-3 1,-1 2-1,-3 2 0,-3 2 1,-4 1-1,0 3 0,-3 2 0,0 1-1,-1 3 1,0 1-1,2-1 0,5 0 0,2-3-1,3 0 0,5-2-1,3-2 1,6 1 0,3-3 0,5 2 0,4-2 0,4 3 0,3 1 1,3 2-1,6 3 0,2 1 1,1 0-2,0 3 1,0 2 0,0 0 0,-3 2-1,-2-2 1,-8 0-1,-2 1 1,-6 0 1,-7 0-1,-6 1 2,-9-1-1,-4 0 2,-9-2 0,-2 2 0,-7-7 1,-1 2 0,-2-7-1,3-3 0,-2-3-1,6-3-1,4-2 0,5-4-1,4 2-1,3-6-3,16 5-10,-10-11-11,20 5-2,1-13 1,10 0-2</inkml:trace>
  <inkml:trace contextRef="#ctx0" brushRef="#br0" timeOffset="4756">1993 994 15,'0'0'12,"11"2"1,-11-2-1,0 0-3,11-4-1,-11 4 0,15 0 1,-15 0-2,19 2-2,-7 2-1,4 3-2,2 4 0,2 2 0,0 2-1,0 5 0,2 2 0,1 4 0,-2-1 0,-3 4 0,-2-3 0,-2 3 0,-4-3 1,-3 0 1,-6-1 0,-2-3-1,-8-5 1,-1 3 0,-7-9 1,-2 2-1,-6-6 0,-1-4 0,-7-12 0,1 2 0,-1-6-1,4-4 1,0 1-2,6-4 1,4 0-2,7 5 2,8 1-2,7 1 0,8 3 0,7 1 0,7 1-1,5 4 1,4 2 0,1 2-1,5 6-5,-7-1-14,4 5-2,-10-3-2,-1 1 0,-11-6 1</inkml:trace>
  <inkml:trace contextRef="#ctx0" brushRef="#br0" timeOffset="5978">2471 734 20,'0'0'16,"0"0"3,0 0-1,0 0 1,-6-10-3,6 10-2,0 0-2,0 0-4,0 0-1,0 0-2,0 0-3,4 13 0,-4-13-1,0 15-1,0-2 0,1 4 0,-1 7 0,1 6-1,-1 8 2,1 3-2,0 4 2,0 3-1,0-1 0,1-3 1,0-5-1,0-7 0,0-8 1,0-4-1,1-9 1,-3-11-1,12 3 0,-12-3 1,17-14-1,-6 4 0,3-1 0,1 0-1,3 1 1,1 3-1,-1 6 1,3 3 0,0 4-1,-2 3 1,3 3 0,-1 2 0,-3 1-1,-1 0 1,-3-1-1,-2-2 1,-3 0 0,-4 0 0,-6-2 1,-4-1 1,-5-2 1,-6 1 0,-7-3 2,0 0-1,-5-3-1,-1 1 1,-2-3-2,3 1 0,0-2-2,4-1 0,6 2-4,0-5-4,18 5-18,-20-13 0,19 2-1,-1-14 0</inkml:trace>
  <inkml:trace contextRef="#ctx0" brushRef="#br0" timeOffset="6929">2727-1 37,'13'-5'16,"1"3"1,2 3 3,-4 3-5,8 9-6,-4 3-2,7 8 0,-4 4-2,4 9 0,1 6-1,4 8-1,-1 7-1,2 6 0,-2 4-1,-2 7 1,-1 2-1,-1 5 1,-8 4 0,0 1 0,-5-4-1,-1 1 1,-4-6-1,-2-4 1,-4-5-1,-1-7 1,-5-12 1,1-5-1,-3-12 0,-2-5 0,1-6 0,1-5-1,-2-6 1,11-11-1,-15 13 0,15-13-1,0 0-2,-10 4-1,10-4-8,0 0-15,15-16 1,-4-7-2,9-5 0</inkml:trace>
  <inkml:trace contextRef="#ctx0" brushRef="#br0" timeOffset="7440">3527 920 56,'-16'2'17,"16"-2"2,0 0 1,0 0-8,0 0-8,0 0 0,0 0 0,0 0 1,0 0 0,11-3 0,-2 1-1,0 0-1,6 0-1,0-1-1,6 3 1,-1-1-1,2 2 1,-1 0-1,2 0-1,-1 1 0,-2-1-1,-1 3-1,-6-6-4,3 7-5,-16-5-11,18-8-2,-15-2 0,-1 0 0</inkml:trace>
  <inkml:trace contextRef="#ctx0" brushRef="#br0" timeOffset="7821">3490 619 32,'0'0'16,"9"-5"2,1 7 3,1-4-5,7 5-3,-1-5-2,11 4-2,-2-4 0,8 3-2,-3-3-2,4 3-1,-4-3-2,0 2 0,-4 0 0,-6 0-1,-5-2 1,-5 4 0,-11-2-1,11 2 0,-11-2-1,0 0 0,-1 9-1,1-9-2,-4 14-6,4-14-12,-5 13-3,5-13-1,0 0-1,-13-9 1</inkml:trace>
  <inkml:trace contextRef="#ctx0" brushRef="#br0" timeOffset="47658">4074 437 17,'0'0'13,"0"0"2,0 0 1,0 0 1,10-4-2,1 0-2,-1-11-2,10-1-2,1-11-1,9 0-3,6-9-1,4-1-2,0-2-1,1 4 0,-4 1-1,-2 6 1,-6 6-1,-4 6 1,-7 4 0,-5 3 0,-13 9-1,16-9 1,-16 9-1,0 0 0,0 0 1,7 14-1,-7-14 1,-1 16-2,1-5 2,-1 4-1,2 2 0,-2 6-1,0 8 1,1 6 0,-1 10 0,0 8 0,0 6 0,1 5 1,-1 4-2,2-1 1,0-2 1,2-4-2,0-4 2,0-5-1,1-5 0,1-4-1,-4-9 2,0-4-1,-2-5 1,-3-6-1,-1-4 1,-3-6 0,-3-5-1,-5-4 1,-4-2-1,-5-2 1,0-2-1,-2 0 0,-1-1-1,1 2 1,4 0-1,4 1 1,5 1-1,14 1 0,-12-1 0,12 1 0,0 0 1,18-2 1,2-2 0,7-2 0,8-4 1,9 1 0,6-3 1,6-1-1,1 0 0,-2 2 1,-3 0-2,-6 5 0,-7 0 0,-7 4 0,-10 1 0,-5 2 0,-5 0 0,-12-1 0,9 3-1,-9-3 1,0 0 0,0 0-2,0 0-4,0 0-17,-9-2-4,0-8 1,2 0-2,-6-11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2:16.259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-2 35 8,'0'0'9,"-9"3"0,9-3 1,0 0 0,-10-5 1,10 5-1,0 0-1,0 0-2,0 0-1,0 0-3,0 0-1,0 0-3,0 0 1,0 0 0,16 9 0,-5-7 1,3 0 0,3 0 0,12 2-1,-1-2 2,0 1 0,9-2 1,5 1-1,5-2 0,-1 1 0,8-1 0,-2 1 1,10-1-2,2 0 1,1-1 1,0 0-1,2-5 0,-2 4 1,1-6-1,0 3 0,-2-3 1,-2 2-1,1-2-1,-2 1 0,-2 4 0,1-1 0,-4 3-1,-1 1 0,-1 1 0,0 2 0,-4-1 1,1 1 0,-3-2 1,-2 3 0,-6-5 1,0 2 0,-3-2 0,-2 1 0,-4-1-1,1 1-1,-4 0 1,1 2-2,-2 0 0,1 0 1,-2 0-1,-1 0 0,-1-1 1,-3 1 0,-3-2 1,-1 0 0,-4-1 0,-1 1-1,-1-2 0,0 1 0,-2 1 0,-9 0-1,16-1 0,-16 1 1,12-1-1,-12 1 0,10 0 0,-10 0 1,0 0-1,0 0 1,0 0-1,0 0 1,0 0 0,0 0-1,0 0 1,0 0-1,0 0 1,0 0-1,0 0 1,0 0-1,0 0 0,0 0 0,0 0-2,0 0-4,0 0-23,-16-2-1,-6-3-1,-11-8-1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1:17.8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12 911 15,'-2'-11'9,"2"11"-1,0 0 0,0 0-2,0 0-2,0 0 0,-10-9-1,10 9 0,0 0-1,0 0-1,0 0 0,0 0 0,0 0-1,0 0-2,0 0-2,0 0-3,0 0-3,0 0-1,0 0-1,0 0 1</inkml:trace>
  <inkml:trace contextRef="#ctx0" brushRef="#br0" timeOffset="461">22 835 20,'0'0'15,"0"0"0,0 0 1,3-9-3,-3 9-2,0 0-4,0 0-1,0 0-1,0 0-1,0 0-1,0 0 1,0 0-1,0 0 0,0 0 0,0 0-1,0 0 0,0 0-1,0 0 0,0 0-1,0 0 1,0 0-1,0 0 1,0 0-1,0 0 0,-2 9 1,2-9-1,0 0 0,0 0 1,0 0-1,0 0 1,0 0-1,0 0 0,0 0 0,0 0-1,0 0-2,0 0-2,0 0-10,0 0-5,0 0-1,6-12 0,-6 12 1</inkml:trace>
  <inkml:trace contextRef="#ctx0" brushRef="#br0" timeOffset="1042">46 662 23,'8'-10'15,"-8"10"1,0 0-2,0 0-2,0 0-2,0 0-4,0 0-1,0 0-3,11 17 1,-8-6-2,3 6 1,-1 4 0,1 8 1,1 8-1,-1 9 0,1 7 1,-1 7-1,-3 4 1,2 3 0,-4 2 0,1-2 1,-3-9-1,1-4 0,-3-11-1,1-5-1,0-10 1,0-4-1,-1-9 1,1-4 0,2-11 0,0 0 1,-12-8-1,8-13 1,-3-9-1,2-9 0,-2-12-2,0-9 0,2-9 0,1-6 0,5-2 0,0 1-1,5 1 1,2 4-1,4 5 1,3 6-1,5 6 1,2 4-1,3 8 1,2 4-2,0 8 2,2 6-2,0 8 1,-3 9 0,-4 11 0,-3 10 1,-5 12-1,-9 11 1,-6 7-1,-5 8 1,-6 3 1,-6 1 0,-3-3-1,-4-5 1,-2-6 0,3-9 0,-1-11-1,1-9 0,3-10-1,2-7 0,4-6 0,4-3 0,3 0 0,2-2-1,4 4 1,2 1 1,0 10 0,12 0 0,-3 9 0,5 4 1,-1 7 1,7 6 0,-1 6 0,4 5 0,1 3 1,4 4-1,0-1 0,2 3 0,-2-3 1,-2-2-1,-1-6-1,-2-1-1,-4-5 1,-5-3-1,-4-4 0,-3-5-2,-2-3-1,-5-14-5,5 16-14,-5-16-2,-1-12 0,-2-13-2,3-7 1</inkml:trace>
  <inkml:trace contextRef="#ctx0" brushRef="#br0" timeOffset="2274">1073 215 12,'0'0'8,"12"-3"2,-12 3 4,0 0-2,0 0-2,10-7 0,-10 7 3,0 0-1,0 0 0,0 0-2,0 0-3,0 0-3,-14 9-2,3-2-1,3 3 0,-4 3-1,-3 5 0,-2 6 0,-3 6 0,-2 7 0,-3 7 0,2 4 1,-7 8 0,0 6 1,-2 6-1,-1 10 1,-1 5 0,3 6 0,4 2 0,3 4 0,4 0-1,6 2 1,5-2-2,10-6 1,7-8 0,5-4-1,7-10 0,5-9 0,5-9 1,4-10-1,1-10 0,3-8 0,0-9 0,1-3 1,-4-5-1,-3-2 0,-3-2 0,-7-1 0,-3 1-1,-5 0 1,-14 0-1,12-1-1,-12 1-5,0 0-14,0 0-1,-2-20-2,0-1 1</inkml:trace>
  <inkml:trace contextRef="#ctx0" brushRef="#br0" timeOffset="3175">1340 729 1,'15'-9'10,"-15"9"5,0 0 0,12-10 2,-12 10 1,0 0 1,0 0-2,0 0-1,-20-1-4,7 6-4,-10-2-3,-1 6-2,-5 1-1,-5 5-2,-3 5 2,1 5-2,-5 4 0,2 3 1,5 2-2,3-1 1,6-1-1,6-3 0,9-1 0,7-5 0,15-3 0,6-3 0,8 0 0,7-2 1,5 1-1,1-1 1,1 1 0,-1 0 0,-5 1 0,-2 1 0,-8-2 0,-4 1 1,-9-1 0,-3 1 2,-9-1-1,-6 2 2,-5-5 0,-6 4 1,-4-5 0,-3 3-1,-3-4 0,0 1-2,-1-5 1,5-1-3,1 0 2,2-3-3,5 2-1,-2-6-6,18 1-17,-20 2-1,20-2-1,-11-14-1,10 1 1</inkml:trace>
  <inkml:trace contextRef="#ctx0" brushRef="#br0" timeOffset="5919">1465 1330 32,'0'0'12,"0"0"1,0 0 1,0 0-8,0 0-3,0 0 2,0 0-2,12 3 1,-12-3 0,16 3-1,-3 0-1,1 1 0,3 4-1,-1-1 0,1 4 0,1 3 0,-2 3-1,-2 3 0,-2 2-1,-3 1 1,-3 2 0,-5 2 1,-3-2-1,-5-1 2,0-2 0,-7-5 1,2-2 1,-7-6 0,3-2 0,-3-9 0,3 0 0,-3-7 0,2-2-1,4-5-1,3-2-1,2-3-1,5 0-1,6 0 0,3 0-1,2 4 1,3 0 0,2 5 0,1 4 0,2 2 1,0 5 0,1 3 0,-1 3-1,4 3-2,-4-2-6,4 3-11,-1-3-1,-4-3 1,-1-6 0</inkml:trace>
  <inkml:trace contextRef="#ctx0" brushRef="#br0" timeOffset="6490">1805 1045 50,'0'0'19,"0"0"1,0 0-1,0 0-6,0 0-9,0 0-2,0 0 0,0 17-1,-1-1 1,0 6-1,1 7 1,-2 4-1,1 6 1,-2 3 0,1 2 0,-1-2 0,1-3-1,-2-6 0,2-5 0,-1-7 0,2-4-1,1-17 0,0 0 0,14 3 0,-5-11 1,5-2-2,1-1 2,4 0-2,2 1 1,-1 4 0,0 4-1,-2 4 1,0 5 0,-6 4 0,-2 6 0,-5 5 1,-2 2 0,-6 3 1,-2 2 1,-5-3 0,-2 1 1,-2-6 0,-1 0 1,-3-10-1,0-1 0,-2-9-1,3-3 0,-1-6-3,0-8-5,8-1-20,-1-11 0,10 0-2,-1-10-1</inkml:trace>
  <inkml:trace contextRef="#ctx0" brushRef="#br0" timeOffset="7491">2353 1431 46,'0'0'16,"9"14"2,-9-4 1,-4 6-7,-1 10-6,-3 5 0,-1 14 1,-5 4-1,2 8 0,-6-3 0,7 2-2,-3-4-5,0-12-6,8-4-11,1-20-5,5-16 0,0 0 0,15-27 0</inkml:trace>
  <inkml:trace contextRef="#ctx0" brushRef="#br0" timeOffset="7802">2577 939 47,'-4'-15'18,"1"0"0,4 2 1,1 0-4,5 4-9,2-4-3,4 6 0,1-2 0,6 3 0,4 1-1,3 4 1,3 2-2,1 3 0,2 5 0,1 4 0,-2 6 0,-3 6 0,-4 5 0,-4 7 1,-7 4-1,-5 7 1,-8 0 0,-5 4 0,-9-1 0,-4 0 0,-10-7 0,-1-2 1,-5-9-1,0-5 2,-1-11-1,3-4 0,0-16-1,4-7 0,4-8-1,5-7-1,6-4-1,5-3 1,5 0-2,3 1 0,7 3 0,3 5 0,6 7 0,3 5 1,4 8-2,2 4 1,6 7-3,-3 0-4,7 12-14,-2-2-1,2 3 0,-6-4 1</inkml:trace>
  <inkml:trace contextRef="#ctx0" brushRef="#br0" timeOffset="8563">3133 1391 34,'12'12'15,"-8"0"2,-4 5 2,0 11-6,-7 7-1,4 16 0,-11 3 0,2 12-1,-6 1-2,2 2-2,-2-10-3,0-6-8,8-13-9,0-18-12,10-22 1,5-12-2,7-22 1</inkml:trace>
  <inkml:trace contextRef="#ctx0" brushRef="#br0" timeOffset="8883">3700 780 59,'-10'-13'22,"10"13"-1,-17-3 1,6 9-6,-6-4-8,3 7-3,-5-1-1,1 4 0,-2 1-1,2 3 1,-3 1-1,3 2-1,2 0-1,4 2-1,2 1-1,5 1 1,9 2-1,6 1 0,8 2 0,6 0-1,7 4 0,0 1 1,3 2 0,-2 1 1,-4 4-1,-3 0 0,-7 1 1,-7 1 0,-10-2 1,-6 1 0,-10-6 1,-3 0 0,-9-8 2,-4-4 0,-4-9-1,0-3 0,-2-10 0,4-3-1,4-6-2,3-7-1,11-3-3,4-8-4,13 4-13,3-8-6,11 7 1,5-9-1,10 5 2</inkml:trace>
  <inkml:trace contextRef="#ctx0" brushRef="#br0" timeOffset="9494">3872 1290 39,'12'-3'16,"-12"3"1,12 2 0,-12-2-1,11 7-6,1 1-4,-4 1-2,6 7-1,-2 0 0,1 6-1,-1 2 1,0 5-1,-2 1 0,-4 3 0,-1 0 0,-5 2 0,-5-4 0,0-1 1,-3-4 0,-2-2 0,-6-7 0,4-4 0,-6-7-1,4-5-1,2-5 0,-2-6-1,2-7 0,5-3-1,3-5 0,4-3 0,7 0-1,1 1 1,2 3 0,3 3 0,-1 8 0,3 3 1,-1 6-1,0 4-2,5 8-6,-2 0-11,5 5-3,-1-4 0,3 1 0</inkml:trace>
  <inkml:trace contextRef="#ctx0" brushRef="#br0" timeOffset="10415">4194 1061 16,'-1'-13'15,"1"1"3,-1 2 0,1 10 1,0-15-3,0 15-1,0 0-4,0 0-2,0 0-2,0 0-3,0 0-2,4 21-1,-4-5 0,2 7 0,-2 6 0,2 5 0,0 5-1,-2 3 2,1 0-1,0 1 0,0-6 0,0-4 0,-1-6 0,0-5 0,-1-7-1,4-5 0,-3-10-1,14-5 0,-1-3-1,4-3 0,3 0 0,2-2 1,2 4-1,-1 5 2,-3 4 1,0 8 1,-9 4 0,-1 9 1,-8 4 0,-5 9-1,-5 1 1,-4 4 0,-6-2-1,-2 0 0,-4-4 0,0-2 0,-3-7 1,4-6-1,-5-10 0,4-6-1,-2-8-1,0-12-4,10-2-19,-7-13-3,10-3-1,-1-14-2,12-1 2</inkml:trace>
  <inkml:trace contextRef="#ctx0" brushRef="#br0" timeOffset="11237">4386 0 58,'-5'13'18,"5"-13"1,0 0 0,0 0-12,12 7-3,-12-7-1,15 13 0,-5 2 0,5 1 1,1 11-1,4 5 0,4 14 0,1 10-1,1 11-1,2 11 0,0 9 0,-3 9-1,-2 10 1,-5 6-1,-5 2 0,-8 2 1,-4 1-1,-7 2 1,-7-1 0,-7-4-1,-4-8 2,-8-10 0,1-8 1,-1-14 0,1-10-1,2-17 1,2-10-2,5-13 0,3-9-6,7-4-4,-4-6-17,5-3 2,-5-11-3,5 0 2</inkml:trace>
  <inkml:trace contextRef="#ctx0" brushRef="#br0" timeOffset="24626">5042 1341 33,'0'0'12,"9"2"1,-9-2 2,0 0-6,9-8-1,-9 8 0,15-4 0,-6-1 2,4 5-1,-3-6 1,4 6-3,4-5-1,-2 4-1,1-2-3,-3 2-2,3 2-1,-3-2-3,4 6-4,-2-6-4,3 3-9,0-4-1,3 0-1,-4-3 1</inkml:trace>
  <inkml:trace contextRef="#ctx0" brushRef="#br0" timeOffset="24936">4977 1315 50,'-89'157'11,"101"-153"4,-12-4 0,25-2-8,-14-8-7,21 11 1</inkml:trace>
  <inkml:trace contextRef="#ctx0" brushRef="#br0" timeOffset="25397">6055 738 13,'0'0'3,"-14"-3"-1,14 3-2,-18-11-8,18 11 0</inkml:trace>
  <inkml:trace contextRef="#ctx0" brushRef="#br0" timeOffset="25737">5088 1062 54,'1'-9'22,"-1"9"2,0 0-1,0 0-6,0-11-5,0 11-2,0 0-4,0 0 0,0 0-3,0 0-2,0 0 1,0 0-2,0 0 1,12 7-1,4-8 0,12 0 0,5 0 0,9-1-1,7 0 1,4-1-1,-1 1-1,-5-1-1,-3 3 0,-13-1-4,-1 8-5,-16-4-13,-4 6 1,-10-9-2,-6 11 2</inkml:trace>
  <inkml:trace contextRef="#ctx0" brushRef="#br0" timeOffset="26138">5037 1368 86,'13'5'24,"-13"-5"-1,9 2 1,-9-2-17,11-1-3,-2 0 0,5 1-2,6-1 0,8 0-1,6 1 0,7-1-1,7-1 0,7-1-1,-1 0 0,-1-3 0,-2 1 0,-10-2-1,-4 3-3,-14-3-3,-5 8-15,-18-1-2,0 0 1,0 0-2</inkml:trace>
  <inkml:trace contextRef="#ctx0" brushRef="#br0" timeOffset="26609">6127 827 40,'-9'6'14,"-2"-2"-1,-2 4 2,3-1-11,-7 3-2,0 6 1,0 4 0,-5 10 2,-2 4 1,-2 8 1,-2 0 0,0 8 1,1-3-2,7 2 1,1-3-2,11-4-1,11-9 0,9-5-3,12-6-1,11-7 0,4-7-1,12-8 0,2-8 0,1-5 0,-1-3 1,1-2 0,-2-7 2,-1-2 1,-4-6-1,-47 33 1,69-73 0,-69 73-1,50-84-1,-37 41 1,-5 1 0,-8 42-1,-10-76 1,10 76 0,-18-58-1,18 58 1,-34-45 0,34 45 0,-44-37-1,17 21 0,-3 2-2,-5 1 2,-2 6-2,-5 4-1,1 9 0,-5 8-1,-1 11-2,-3 4-7,5 20-12,-3 2-1,4 6 0,2-4-2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7:56:15.7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25 21 20,'0'0'30,"0"0"1,-10-6 0,10 6-19,-9-6-7,9 6 0,0 0-2,0 0-2,0 0 0,0 0 1,0 0 0,0 0 0,0 0 2,0 0-1,0 0 1,-6-9-1,6 9-1,0 0 0,0 0-4,0 0-5,0 0-10,0 0-17,11 2-1,-11-2 1,11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00.2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488 547 3,'-26'-6'5,"-4"-1"-1,1 0 0,-4-2-3,-3 2 1,-1 1 2,-3 1 1,1 1 0,-2 2 1,4 1-1,-3 0 2,9 1 0,3-1-1,9 0-2,3-3-1,16 4 1,-6-13-1,19 2 0,8-2 1,9-1-2,13 0 0,6 0 0,9 4 0,5 4 0,7 4-1,0 4 0,3 5-1,1 0 1,0 0-1,4 1 0,2-5 1,1-2 0,-1-3 0,0-5 0,-5-1-1,-7-2-2,-8 0-4,-13-2-9,-11-1-1,-11-2 1,-13-4-1</inkml:trace>
  <inkml:trace contextRef="#ctx0" brushRef="#br0" timeOffset="501">1138 2 33,'0'0'11,"-13"17"-1,13-17 1,-13 21-11,10-7-1,4 1 1,3 1 1,1-2 1,3 2 0,2-5 1,6 1 1,5-3-1,3 2 1,1-1 0,3 1-2,0 0 0,-1 2-1,-1 1-1,-3 0 0,-2 3 0,-5 0 0,-1-1 1,-2 1-1,-3-2 1,-1-2 0,-2-2 1,0 0 1,-7-11 1,3 18-1,-10-9 2,-2 2-1,-6 3 0,-4 3 0,-8 3-1,-3 6-1,-7-1 0,0 2 1,-2 0 0,-1 1 0,0-4 0,4 0 1,-1-4-1,6 0 1,2-5-2,1 1 0,2-4-1,5 0 1,3-1-2,1-2 0,3 0 0,3-3 1,2-2-1,9-4 0,0 0-1,-11 7-1,11-7-3,0 0-6,12 0-11,-2-8 0,10 0-2,-3-11 1</inkml:trace>
  <inkml:trace contextRef="#ctx0" brushRef="#br0" timeOffset="1612">1489 219 10,'-15'8'10,"15"-8"2,-14 2 0,14-2-1,-13 0-2,13 0 0,-14 0-2,5 2 1,-4-3-2,2 3 0,-6-2 0,3 2 0,-6-5 0,-1 2-1,-4-4 1,6 0-1,-5-5-1,4-1 0,-3-4 0,0 0 0,0-4-1,4 2 0,-1-2 0,-2 1-1,-1 0 0,0 2 0,-2 2 0,1 0-1,2 4-1,0 1 0,4 3 0,2 1 0,3 2-1,3 1 0,10 2-1,-13 2-2,13-2-4,0 0-7,3 16-8,-3-16 0,15 8-1,-15-8 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57.9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3442 2868 6,'0'0'5,"-16"3"0,16-3-2,-11 2 1,11-2 0,0 0 1,-11 3 0,11-3 0,0 0 1,0 0 1,0 0-1,0 0-1,0 0-1,0 0-1,0 0-1,0 0-1,11-2 0,-11 2-1,19-3 2,-6 1-1,3 0 1,1 0 1,4 0 0,2 0 1,3-1-1,3 3 0,3 0 1,3 4-1,2-1 0,3 3 1,1 3-2,2 5 1,3 0 0,1 6-1,-1 1 1,3 7-1,0 3 1,4 7-1,2 2 0,4 9-1,0 6-1,2 5 1,1 5 0,-1 4 0,1 2-1,-2 3 1,-1 2 0,-4 1 0,-3 1 0,-3 3 0,-2 2 1,-2 3-1,-2 2 0,-3 2 1,-3-1-1,0 2 1,-7-2 0,-4-1 1,-7-2-1,-3-3 1,-9-5 1,-3-2-2,-7-3 2,-2-3-2,-3-7 1,-2-4-2,0-9 0,1-5 0,0-8 0,1-8 1,0-9-1,4-7 1,4-13 0,-9 13 0,9-13 0,0 0 0,0 0-1,0 0 1,0 0-1,0 0 0,0 0-1,0 0 0,0 0 0,0 0 0,0 0 0,-10-2-3,10 2-3,0 0-22,-3-17 0,-5-7 0,1-1-2</inkml:trace>
  <inkml:trace contextRef="#ctx0" brushRef="#br0" timeOffset="1993">3825 2879 7,'0'0'8,"-6"15"0,6-15 0,0 0-4,0 0-2,0 0 1,-9 9 2,9-9 2,0 0 0,0 0 0,-10-15 2,1 3 1,0-2-1,-6-10-1,0-3-3,-6-10 0,-4-8-1,-5-7-1,-4-5-2,-6-8 0,-3-4-1,-7-5 1,-6-6-1,-4-5-1,-6-3 1,-4-2-1,-7-7 0,-4 2-1,-4-2 0,-2-2-1,-4 0-1,-5 4 0,-6 1 1,-4 1 0,-2 4 1,-6 2 0,-3 1 1,-7 4 1,-4 4 0,-6 2 1,5 3 1,-4 3-1,0 8 1,-2 4 0,5 8 2,2 3 1,6 5 0,4 3 1,6 10 1,4-1-1,13 5 1,7-2-2,5 4 1,10-2-1,14 8-2,10-1 1,12 4-1,7-1 0,7 3-2,6 5-4,10-4-4,7 11-12,0-19-4,10 1-1,-6-14-1,4-7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13.00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1383 2139 32,'1'-19'14,"-7"-2"0,-4 4 0,-7-1-6,-4 4-3,-8-1-5,-4 7 1,-10-1-1,-5 2 0,-10 7 1,-6 2 1,-8 8 0,-5 5 0,-6 6 1,1 7 0,-3 7-1,1 11 0,2 11 0,1 8-1,9 7 0,4 6 1,6 9-2,7 10 0,7 7 1,8 6-1,10 4 1,10 2-1,9 4 0,10 4 0,10 2 0,14-3 1,11-2-1,13-5 1,8-8 1,14-7-1,11-12 1,13-17 0,11-20 0,8-21-1,10-25 1,7-25 0,12-27-1,2-25 0,2-26 1,-2-15-1,-6-17-1,-5-14 0,-11-8 0,-13-4 0,-18 0-1,-19 2 0,-20 1 0,-18 4 0,-21 7 1,-22 10 0,-20 11 0,-18 13 1,-17 15 0,-15 15 0,-16 22-1,-14 18 1,-4 17-3,-1 16-4,5 17-10,4 10-3,12 8-1,11 4 0,20-1 0</inkml:trace>
  <inkml:trace contextRef="#ctx0" brushRef="#br0" timeOffset="701">2054 1371 58,'13'5'17,"-1"10"1,-1 8-2,4 13-17,5 16-1,2 10 1,4 12 1,3 8-1,4 4 1,0 0 0,1-2 0,0-8 2,-2-9-1,-2-11 1,-4-10-1,-3-11 1,-8-12 2,-1-9-1,-14-14-1,0 0-1,2-18 0,-12-6 0,-9-13 0,-4-6 0,-5-11-1,-4-11 0,-4-10 1,1-3 0,1-4 1,4 0-1,8 0 0,8 6 0,10 7-1,9 9 0,11 8-1,8 10 0,9 7 0,4 6 1,5 13-1,2 1 0,0 7 1,-4 6 0,-2 6-1,-4 5 1,-5 6-1,-7 4 0,-10 1 1,-8 4 0,-11 0 1,-7-1 0,-13-1 1,-7-2-1,-9-1 1,-1-2 0,-3-2 0,4-3-1,3 1-1,4 0 0,7 0-1,7 1 1,9 5-1,8 5 1,8 7-1,9 5 1,8 4-1,12 3 2,11 1-1,10 2 1,7-2 0,8-3 0,4-3 0,-1-1 1,-2-4 0,-6-3 0,-11-4 0,-7-2 0,-12-6 0,-9-1-1,-11-8 1,-4-2-1,-9-7-1,0 0-2,0 0-5,-16-13-11,8-4-4,-5-11-1,4-4 0,-4-12 1</inkml:trace>
  <inkml:trace contextRef="#ctx0" brushRef="#br0" timeOffset="1712">3373 564 3,'0'0'5,"-13"-5"-1,13 5-1,-9 6-3,9-6 1,-13 10 2,2-4 3,1-1 1,-1 2 1,-3 2 0,-1 2 0,-2 5 1,-4 6-1,-2 9-2,-5 9 0,-1 13-1,-6 13-1,0 13 0,-3 11 1,3 10 0,2 5-1,7 6 1,9-3 0,10 1 0,12-8-1,15-8 0,13-15-1,13-3 0,11-12-1,12-8 0,5-13 0,8-9-1,0-11 1,0-8-1,-1-6 1,-4-8 0,-7-12 0,-8 2 0,-9-6 0,-8 3 1,-10-2-2,-6 4 1,-10 0-1,-5 3 2,-14 8-2,13-3 1,-13 3-1,0 0 0,0 0 0,0 0-1,0 0 0,-14 0-3,14 0-11,-16 4-11,5-4 1,-7-10-2,-1-3-1</inkml:trace>
  <inkml:trace contextRef="#ctx0" brushRef="#br0" timeOffset="3144">3837 985 6,'0'0'10,"7"-12"1,-7 12 0,2-11-2,-2 11-2,-3-9-1,3 9 0,-12-4-1,2 3-2,-1 3 0,-6 3 0,-1 5-1,-5 5 2,-4 5-3,-3 5 1,2 6-1,-4 3 0,2 4 0,4-2-1,2-1 1,7-5-1,7-2 1,9-6 0,7-4 0,10-6 1,8-4 0,5-2 1,5-2-1,8-1 0,2 0 1,0 1-2,-2 2 0,-3 1 0,-5 2-1,-3 2 0,-4 3-1,-9-1 1,-6 2 1,-7 0 0,-4 3 2,-9-2 1,-3 4 0,-9-3 1,-3 2 0,-8-2 0,2-1 0,-5-2-2,3-3-1,2-2-2,4-7-3,5 0-10,2-8-8,12-5-1,-1-8-1,9-3 0</inkml:trace>
  <inkml:trace contextRef="#ctx0" brushRef="#br0" timeOffset="4816">4087 1252 12,'0'0'9,"0"0"0,0 0 0,0 0-5,-4 17-1,5-4 1,1 6-2,0 7 1,0 4 2,1 5 0,0 4 1,2 3 0,4-2 0,2 2 0,5-7-2,4-6 0,6-8-3,5-12-1,3-9-2,1-11-3,0-8-7,-1-8-3,-6-7 0,-5-4-1,-8-4 1</inkml:trace>
  <inkml:trace contextRef="#ctx0" brushRef="#br0" timeOffset="5137">3976 1374 42,'-4'11'15,"4"-11"2,19 3-1,5-12-5,10-4-10,6-4 0,5-3 2,4-1-2,0-2-1,-4-1-7,0 4-8,-6 0-2,-8 1 1,-5 3-2</inkml:trace>
  <inkml:trace contextRef="#ctx0" brushRef="#br0" timeOffset="5868">4483 1311 7,'0'0'6,"0"0"1,0 0 1,0 0 1,9 8 0,-5 2 0,1 2 0,1 3-2,2 4 0,0 3 0,1 2-2,0 0-1,1 1-1,-1-4-1,1 0-2,-2-3-1,-2-5-3,0-2 0,-6-11-6,3 9 1,-3-9 0,-10-6 1,0-4 1,-4 1 3,-5-1 2,1-1 2,-1 3 3,2 1 1,0 2 2,5 0 0,2 4 0,10 1 2,0 0 0,-10-3 2,10 3-2,12-9 0,2 3-1,2-5-2,5-1-4,4-4-5,3-1-7,4 0-5,-1-1-3,0-1 0,-3-1 0</inkml:trace>
  <inkml:trace contextRef="#ctx0" brushRef="#br0" timeOffset="6379">4732 1290 19,'9'-9'11,"4"-1"-2,-1-6 1,2 0-5,2-2-2,-2 0 2,0 2 1,-4 0 0,0 4 0,-3 1 1,-7 11-1,10-10-1,-10 10-1,0 0-2,8 12-1,-7-1 1,1 4 0,0 3 0,2 5 0,-2 2 0,1 2 0,1 2-1,1 1 0,1-1 0,1-2-2,1-4 1,-2-3 0,0-4 0,-2-3 0,-4-13 0,0 13 1,0-13-1,-16 4 0,3-4 0,-2 0 1,-3 0-1,1-1 0,-1 0 1,4 0 0,2-1-1,12 2 1,-9-5 0,9 5 0,16-8 0,0-1 0,4 2-1,2-5-5,5 4-8,-1-4-6,-1 0 0,-5-5 0,0 0 0</inkml:trace>
  <inkml:trace contextRef="#ctx0" brushRef="#br0" timeOffset="6909">5181 1072 29,'8'9'13,"-1"3"0,-2 0 2,-2 2-5,3 7-4,-2 3 0,5 9 1,-4 3-1,4 8 0,0 0-2,2 4-4,4 0-13,-1-5-4,2-6-2,0-14 1</inkml:trace>
  <inkml:trace contextRef="#ctx0" brushRef="#br0" timeOffset="8412">5627 1026 5,'0'0'7,"0"0"1,-3 10 3,3-10 4,0 0 1,0 0-1,-1-16 0,0-5-3,2-5-1,-6-12-2,3-9-3,-6-11-3,-2-9-3,-3-5 1,0 2 0,0 6-1,-1 6 1,3 10 0,1 10-1,3 11 0,4 9-1,3 18 1,0-9-1,0 9 0,9 10-1,1 1 1,0 1 0,3 3 1,4 2 0,3 3 1,4 4 0,4 2 0,5 4 0,3 3 0,2 6 0,1 5 0,3 3 0,1 1 0,-3 0-1,-4-4 1,-4-4-1,-4-6 0,-4-8-1,-4-5-1,-7-12-3,0-5-7,-13-4-7,4-22-1,-17 0 0,-5-3 0</inkml:trace>
  <inkml:trace contextRef="#ctx0" brushRef="#br0" timeOffset="8852">5699 718 17,'-34'2'13,"7"6"-1,6-3 1,6 3 0,15-8 1,-10 11-1,20-11-3,6-3-4,14 0 0,10-6-4,8 1-5,12-6-11,6-2-3,6-4-3,-4 1 1</inkml:trace>
  <inkml:trace contextRef="#ctx0" brushRef="#br0" timeOffset="9113">6292 743 48,'14'37'17,"0"6"0,2 7 1,-2 6-13,3 7-1,-4-3-2,-2-5-2,1-4-6,-3-12-10,2-16-1,2-18 0,1-21-1</inkml:trace>
  <inkml:trace contextRef="#ctx0" brushRef="#br0" timeOffset="9383">6925 237 62,'0'0'19,"0"0"1,-19-2-2,-1 1-15,0 5-2,-10 2 0,-5 5 0,-9 7 1,-2 5-1,-4 6 1,3 2-1,2 0 0,4 1 1,10-2-2,10-2 1,12-5-1,14 0 0,14-6 0,12-1 0,11-3 1,11 1-1,3-3 0,1 1 0,-1 0 0,-6-1 0,-8 2 0,-10 3 0,-12 6 0,-13 4 0,-12 2 1,-11 5 1,-10-1 1,-5 5 0,-10-3 0,0 0 0,-1-9 0,2-2-1,4-7-1,5-11-7,11-1-13,4-13-3,14-3-1,1-13-1,14-2 1</inkml:trace>
  <inkml:trace contextRef="#ctx0" brushRef="#br0" timeOffset="10344">7156 518 9,'0'0'8,"9"-1"1,-9 1 0,-3 12-2,-1 1-3,-1 5 1,-4 6 2,2 6 2,-4 7 0,4 2 0,-2 4-1,4 0 0,5 0-1,1-4-1,9-2-1,0-9-2,11-8-1,3-7-4,8-10-3,2-7-3,0-10-5,1-5-6,-4-7 1,-4-4-1,-12-6 1</inkml:trace>
  <inkml:trace contextRef="#ctx0" brushRef="#br0" timeOffset="10645">6979 694 56,'-1'14'17,"10"-4"1,7-4-2,10-3-17,7-3-2,5-4-5,10-6-8,5-1-1,3-8 0,4-3 0</inkml:trace>
  <inkml:trace contextRef="#ctx0" brushRef="#br0" timeOffset="11917">7393-2 18,'0'0'8,"10"-4"1,-10 4 0,13 1 0,0 4 0,5-1-2,8 6 0,7 4 0,10 6-1,8 4-1,11 7-1,5 4 0,5 8-2,3 6-1,1 2 0,-5 4 0,-5 1-1,-11 2 1,-8 1 1,-16 2 1,-12 3 0,-20-1 1,-12 5 0,-19-2 1,-10 5 0,-12-3 0,-5 3-1,-4-7-1,-1-2 0,2-8-2,8-6-1,10-3-10,7-10-10,8-5-2,2-16-2,4-13 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4.7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91 3,'0'0'2,"-3"-13"0,8 3-4,2 1-1</inkml:trace>
  <inkml:trace contextRef="#ctx0" brushRef="#br0" timeOffset="80">42 0 20,'0'0'9,"0"0"1,0 0-2,0 0-2,0 0-2,0 0-2,0 0-2,0 0 0,3 9 0,-3-9 0,9 11 0,-9-11 1,10 18 0,-4-8 2,2 2 0,2 1 0,1 3 2,2 0-1,8 8 2,3 1-1,5 6 0,5 4-2,5 8 0,7 5-1,8 7 0,1 5-1,7 8 0,2 5 0,4 6 0,2 2 1,3 5 1,-6 0 1,-1 1-1,-1 1 1,2 0 1,-4-7 0,1 0-1,-3-7-1,2-5 0,0-3-1,1-2 0,-5-8-1,-4-3 0,-6-6 0,-5-3 0,-9-5 0,-7-3 1,-8-9-1,-6-3 1,-7-8 0,0-2 0,-5-5 0,-2-9 0,0 0-1,3 9 1,-3-9-2,0 0 0,0 0 0,0 0 0,0 0-3,0 0 0,0 0-3,0 0-11,0 0-6,-6 9-1,6-9-1,-12 9 1</inkml:trace>
  <inkml:trace contextRef="#ctx0" brushRef="#br0" timeOffset="811">1756 2128 3,'10'5'6,"-10"-5"0,0 0 3,0 0-2,0 0 0,0-9 3,0 9 2,0 0 1,-13-7 2,13 7-1,-11-8-2,11 8-2,-19-14-2,9 6-2,-8-4-3,1 0 0,-3-4-1,-6 2 0,-6-2-1,-2 0 1,-7 0 0,-1-1 0,-5 1 0,2-1 0,-1 2 0,4-1-1,2 0 0,4 1 0,5 2 0,8 1-1,4 4 0,6 1-2,3 3 0,10 4-2,0 0-1,0 0-3,21 7-8,-1-4-7,13 6-1,2-4 3,9 3 0</inkml:trace>
  <inkml:trace contextRef="#ctx0" brushRef="#br0" timeOffset="1242">1787 1998 37,'0'0'15,"14"-25"0,-11-1 0,0-7-7,0-5-4,-2-8-1,-1 0 1,-5-5 1,-3 1 1,-4-5 2,2 6 0,-6-5 1,4 6-1,-5 0 0,6 3-3,-1 3-1,5 4-2,1 5-1,1 5 0,1 4-1,2 4 0,0 7 0,1 2 0,1 11 0,-1-12 0,1 12-1,0 0-1,0 0-3,0 0-5,1 16-13,-1-16 0,7 14-3,-7-14 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6.9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1062 2,'-10'-7'6,"10"7"1,0 0-2,0 0 0,0 0 0,0 13-1,3-2 0,3 3 0,3 6 1,5 6 0,6 10 1,7 6 0,9 10 0,11 13-2,10 12 0,11 15-1,10 14 1,11 9-2,9 10 0,3 4-1,4 2 0,-5-2 2,-1-6 1,-7-17 2,-6-9 0,-12-14 1,-5-9 0,-13-17 0,-4-7-1,-12-14 0,-5-5-3,-10-9 0,-6-4-2,-6-8 1,-2-3-1,-11-7 1,0 0-1,0 0 0,0 0 0,0 0-2,0 0-3,-4-11-12,4 11-6,-11-15-2,2 5 0,9 10 1</inkml:trace>
  <inkml:trace contextRef="#ctx0" brushRef="#br0" timeOffset="571">1551 3042 57,'0'0'18,"-10"4"2,1-8-1,-3-4-11,-5-1-6,-6-3 1,-4 0 0,-9-4 0,-3 2 1,-10-3 0,-2 2 0,-7 0 0,-2 4 0,-3-1-1,2 5-1,0 1-1,6 2 0,6 2-1,7 0 0,9 2-1,8-1-3,11 5-1,14-4-2,0 0-2,15 5-7,17-2-7,8-3 0,11 0 1,7-2 3</inkml:trace>
  <inkml:trace contextRef="#ctx0" brushRef="#br0" timeOffset="892">1631 2893 55,'0'0'20,"6"-9"-1,-12-8-1,2-6-10,-5-10-7,1-10 1,-6-11-1,1-10 0,-5-5 1,3 0 1,-5-2 1,4 3 1,-2 4-1,3 8 1,0 6-2,3 12 0,2 5-1,4 8-1,1 6-1,2 5-1,3 14 0,1-9 0,-1 9-2,16 12-4,2 5-9,1-1-6,9 2-2,2-5 2,8-7 0</inkml:trace>
  <inkml:trace contextRef="#ctx0" brushRef="#br0" timeOffset="27530">2725-10 22,'0'0'17,"0"-14"0,0 14 1,0 0-5,0 0-7,0 0 0,0 0-1,0 0-1,0 10-3,8 4 0,3 8 0,5 6 0,5 11 1,4 10 1,6 13 0,6 13 1,4 14 0,4 10 1,5 12-1,5 6-1,5 12 0,1 3-1,1 4-1,-3 1 1,-3 2 0,-7 2-1,-8 0 1,-10-1 0,-8-4 0,-9-6 0,-5-7 1,-5-12-2,-2-14-1,0-19-1,-2-16-3,6-13-5,0-25-7,12-21-7,3-27-1,5-21 0,-4-27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9.01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-4 908 16,'0'0'9,"-5"-10"-1,5 10-1,0 0-2,0 0-1,0 0-2,3 12 0,1-2-1,4 2 1,4 6 0,6 4 1,5 10 0,6 8 1,7 9 0,8 12-1,9 9 1,8 14-2,10 13 0,11 16 1,8 9-2,7 8 0,5 5-1,1 5 0,0 2 1,-2-8 0,-4-6 2,-11-13 0,-5-10 0,-9-12 1,-7-8-1,-6-12 1,-5-8 0,-7-9-2,-8-7-1,-6-7 0,-6-8 0,-6-7 0,-4-7 1,-6-7 1,-11-13-1,11 11 2,-11-11-1,0 0-1,0 0-5,-1-11-12,1 11-5,-20-17-1,3 5 0,-4-1 0</inkml:trace>
  <inkml:trace contextRef="#ctx0" brushRef="#br0" timeOffset="681">1537 3206 41,'-11'2'16,"11"-2"0,-14-12 0,4 2-6,-6-2-6,-3-2 0,-10-1 2,-3 0-1,-10-3 2,-4 4-1,-8-3 1,2 7-1,-5-4-1,5 7-1,2-2-2,8 3-1,7 2 0,9 1-2,7 2-1,5-1 0,14 2-2,0 0-1,24 2-4,-3-3-6,13 4-6,3-1-2,11 0 2,3-2 2</inkml:trace>
  <inkml:trace contextRef="#ctx0" brushRef="#br0" timeOffset="1032">1662 3055 48,'-6'-18'18,"3"-6"2,-1-9-1,1-10-8,3-2-5,-3-10-1,4-3 0,-6-8 0,5 1 1,-6-4-1,3 6 1,-5 1 0,4 8-2,-4 3-1,3 9 1,1 6-3,0 9 0,1 5-2,-1 5 1,3 6-2,-3 2-2,4 9-2,0 0-6,-11 13-12,2 3 1,0 4-3,-7 0 2</inkml:trace>
  <inkml:trace contextRef="#ctx0" brushRef="#br0" timeOffset="26308">2865 0 41,'0'0'18,"-15"11"-1,15-11 1,-12 0-6,12 0-10,0 0-2,0 0 0,6 10 0,-6-10 0,17 18 0,-4-5 1,2 4 1,4 1 1,4 6 1,1 3 1,6 9 0,2 1 1,9 11-2,5 4 1,9 10-2,6 9 0,5 6-1,6 7-1,-1 6 0,-1 8 0,-2 9 1,-7 3 0,-6 7-1,-11 0 2,-4 4-1,-11 0 1,-5 0 0,-7-9 0,-3-6-1,-7-9 0,-2-9 0,-6-11 0,-2-10-1,-3-14 0,-1-10 0,0-10-2,1-9 0,2-7-3,4-17-6,-7 13-13,3-23-2,4-5-2,-9-17 1,-5-10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2:24.38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268 129 2,'0'0'13,"9"-4"0,-9 4-4,0 0-3,0 0-2,3 17-1,-1-7 1,1 7-1,4 4 2,-1 9 0,1 9 2,0 8 0,3 12 2,-3 7-1,3 10-1,-6-1 1,4 5-1,-6-7-1,2-3-1,-4-12-1,1-9-1,-2-15-2,-1-11-5,1-14-19,1-9-1,-12-22-1,2-7 0</inkml:trace>
  <inkml:trace contextRef="#ctx0" brushRef="#br0" timeOffset="320">223 256 40,'0'0'20,"5"-18"0,0 2 1,4-3-17,6-3-3,3-3 0,5-1 1,4-2 1,6 5 1,2-1 0,3 4 0,0 4 0,0 4-1,-3 6-1,-1 6-1,-4 8 0,-5 7-1,-5 5 1,-6 5-2,-7 6 2,-5 4-1,-6 1 1,-6 1-1,-7-3 1,-6-1 1,-6-6-1,-2-2 1,-5-8 0,0-2 0,0-7-1,2-2 1,3-5-1,5-1 0,2 0-1,6-2 1,3-1-1,6 1 0,9 2-1,-10-3 1,10 3-1,0 0 0,0 0 0,0 0 0,0 0 0,18 15 1,-3-4 0,5 5 0,8 5 1,9 6 0,10 6 0,6 5 1,5 4-1,5 3 0,1 1 0,1-1 0,-3-2 0,-4-4 0,-8-5 0,-6-5 0,-8-7 0,-6-6 0,-9-4 2,-6-4-1,-15-8 2,16 6 0,-16-6-1,0 0 0,0 0 0,0 0 0,0 0-3,0 0-2,0 0-9,0 0-20,-12 1 0,-1-11 0,0-4-1</inkml:trace>
  <inkml:trace contextRef="#ctx0" brushRef="#br0" timeOffset="2003">1178 478 20,'0'0'17,"0"0"-1,0 0 0,0 0-11,10-8-4,6 10-1,7 3 0,4 0 1,7 3 0,4 3 0,4 1 1,3 5-1,-7 1 0,-3 4 0,-5 3 1,-6 1-1,-9 1 2,-4 3 0,-12-2 1,-8 1 0,-7-3 1,-4-1 0,-9-5 1,-2-1-2,-7-6 1,2-2-1,-1-6-1,3 0 0,4-6 0,7 1-1,3-5-1,8 0 1,12 5-2,-3-19 1,13 5-1,7-5 0,8-3-2,4-6 1,7-2-1,6-3 1,2 1-1,1-1 1,-3 5 0,-3 4-1,-4 6 2,-5 6-1,-6 8 1,-3 6-1,-2 7 1,-3 5 0,0 6 0,3 3 0,2 4 1,1 2 0,-2-2 1,0-2 0,-2-3 1,-4-3-1,-1-5 2,-6-3-5,-7-11-19,9-3-4,-9-11-2,-2-9 0</inkml:trace>
  <inkml:trace contextRef="#ctx0" brushRef="#br0" timeOffset="2623">1952 399 14,'13'10'20,"-13"-10"2,13 9 1,-6 1-7,-7-10-3,5 28-1,-6-10-1,4 10-1,-3-3-3,5 9 0,0-1-3,2 1 1,3-5-2,1-3 1,4-13-2,7-8 0,6-11 0,3-8-1,2-11 0,1-4-1,1-3 0,-2 1-1,-5 4 2,-9 5-2,-6 8 2,-13 14-1,12-2 0,-10 14 1,-5 6-1,2 4 1,1 4-1,2 5 1,2 0 0,3-2-1,6-3-2,-2-11-9,11-1-18,-2-13-1,4-4 0,-4-12 0</inkml:trace>
  <inkml:trace contextRef="#ctx0" brushRef="#br0" timeOffset="3064">2749 460 44,'0'0'25,"0"0"3,0 0-2,1-11-9,-1 11-11,0 0-2,-5 16 0,0-2 0,4 7-1,-2-1 0,5 5-1,-1-2 2,6 1-1,2-7-1,5-3-1,5-7 0,4-8-1,4-6 0,1-9-1,2-4 1,-1-5 0,-3-3-1,-3-1 1,-2 1 0,-6 3 0,-2 4 0,-5 6 1,-4 3-1,-4 12 0,4-10 0,-4 10 0,0 0-1,0 0 1,-3 15-1,2-1 1,0 9 0,0 8 0,2 13 1,1 13 0,0 12 1,0 14-1,2 8 1,3 6-1,1 2 1,3-1-2,1-9-2,-3-13-17,4-8-10,-4-23-1,-9-19-2,-13-23 1</inkml:trace>
  <inkml:trace contextRef="#ctx0" brushRef="#br0" timeOffset="4426">432 1502 0,'12'-11'11,"1"4"-2,0 0-1,-3 1 1,-1 0 1,-9 6 2,12-8 0,-12 8-1,0 0 0,0 0-3,-14-6-2,-3 10-1,-4 5 0,-9 6-1,-4 10-1,-10 8 1,-2 11 0,-7 10 0,2 8 0,1 6 0,5 5-1,7-3 0,8 0 0,9-8-1,14-6-1,11-8-1,14-7 1,13-11-1,11-8 1,11-8-2,9-9-1,10-5-4,-1-12-4,3-1-5,-8-12-8,-4-4-5,-10-9 2,-8-6 0</inkml:trace>
  <inkml:trace contextRef="#ctx0" brushRef="#br0" timeOffset="4807">840 1485 61,'0'0'26,"9"-1"0,-4 12-1,-7 6-15,4 12-8,-1 8 0,-1 13 0,-1 8 0,1 9 1,-2 4 0,2 5 0,-2-5 0,3-4-1,4-5-8,3-15-21,6-14-1,1-18-2,4-15 1</inkml:trace>
  <inkml:trace contextRef="#ctx0" brushRef="#br0" timeOffset="5277">1213 2077 47,'0'0'23,"-15"-21"1,9 3-1,5-2-14,2-5-7,6 0-1,1-1-1,4 4 1,5 4 0,4 3-1,-2 6 1,4 6-1,-1 6 1,-2 6-1,-2 8 1,-1 4 0,-4 3 1,-2 5 1,-7-2 1,1 2 1,-11-4 0,1-1 0,-9-8 0,-2-1-1,-6-9 0,-1-4-3,-1-3-4,-5-11-8,8 1-17,-1-7 0,7-4-2,4-6 1</inkml:trace>
  <inkml:trace contextRef="#ctx0" brushRef="#br0" timeOffset="5598">1455 1807 59,'28'9'23,"-5"3"2,-5 5-2,-4 3-19,-1 3-4,-1 6 2,-2 3 1,-5-1 0,1 2 1,-1-7 1,7 0 0,-1-11 2,11-5-2,1-14 0,7-8-1,3-8-2,3-6 1,-2-3-2,-3 0 1,-4 2-2,-6 4 1,-8 7 0,-4 7-1,-9 9 1,0 0-1,-1 17 0,-2 0 0,3 4 0,2 3 0,6 5-1,4-2-2,10 3-7,2-11-21,11-3 2,0-11-2,3-10 0</inkml:trace>
  <inkml:trace contextRef="#ctx0" brushRef="#br0" timeOffset="5998">2306 2026 61,'4'23'27,"0"-3"-2,1-4 1,3 0-17,0-5-6,4-2-1,4-8 0,4-6 0,-1-10-1,3-7 0,-3-6-1,-4-9 1,-7-5-2,-2-1 2,-10 0-1,-4 5 2,-5 7-1,-6 6 0,-4 11 0,-2 12 0,-5 13-2,-4 9 0,2 9-4,-2 0-3,8 5-6,-1-8 0,15-6-5,12-20-5,0 0 0,22-37 1,8-4 7,5-15 12,3-9 9,7-4 4,-3-3 7,2 7 5,-10 7 5,-3 15-1,-11 3-5,1 19-7,-11 2-6,1 14-2,-11 5-2,0 16-1,-1 5-2,0 10 0,-2 12 1,-3 13 0,0 8 2,1 7-1,2-4 0,3 1 0,2-7 0,7-8 0,5-14 0,6-14-1,9-16-2,3-11-1,6-11-1,-2-11 1,0-6-1,-4-5 1,-1 0-1,-6 2 2,-7 5 2,-5 8 0,-5 9 1,-8 11 0,3 14 0,-6 7 0,-2 4-1,3 4 0,3 1-1,1 1 2,2-4-1,8-7 0,4-6 0,7-8 0,5-8 0,3-4-1,2-8 1,2-4-1,1-5 0,-1-2-1,-2 1 1,-7 2-1,-4 3 1,-3 2 0,-6 5 0,-13 12-1,14-11 1,-14 11-1,1 10 0,-3 6 1,-2 9 0,-1 11 0,-2 13 1,0 13 1,-6 13 1,3 11-1,-2 9 0,-1 1-4,9 5-22,-8-8-5,1-5-2,-8-16-2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4.8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139 19 7,'-14'-10'7,"14"10"0,-9-5-2,9 5-1,0 0-1,0 0-2,-10-4 0,10 4-1,0 0 1,0 0 1,0 0 2,0 0 0,0 0 0,0 0 1,-10 8-1,10-8 0,-7 12-2,4-2-1,3-10-1,-4 21 0,3-5 0,1 2 0,0 2-1,0 5 1,0 4 0,-1 6 0,-2 11 0,0 8 0,-4 8 0,-1 12 1,-1 9 1,0 10-1,-1 6 2,-1 4-1,2 1 1,0-7 0,5-5 0,2-8 0,2-7-1,1-11 0,2-8 0,3-9-1,-2-8 0,3-5 0,-4-6 0,0-9 1,-1-3 1,-1-7-1,-1-11 1,1 13 0,-1-13 0,10 2 1,2-1-2,3-2 1,11 3-2,6-2 1,9 3-1,6 0 0,5 2 0,5 0-1,4 4 1,5 0-1,2 3 0,0 4 1,4 1 0,2-2 0,5 2 1,1-3-1,5-2 1,0-3-1,1-7 1,0-4-1,-3-2-1,-1-2 1,-6-1-1,-5 0 0,-8 2 0,-9-1 1,-10 4 1,-12-3 1,-6 5 1,-11-4 0,-4 4 0,-11 0-1,3-12 0,-6-1 0,-2-5-3,3-6-1,-2-9 0,2-6-2,0-14 1,2-5 0,0-9 0,2-3 0,0-9 1,1-4 0,1-5 1,2-2-1,-3-3-2,1 2 0,-1-2 0,2 4-1,-2 3 0,3 10 0,-3 4 1,0 12 0,-1 7 1,0 9 2,-2 10 0,0 8 1,-3 7-1,-2 3 1,-4 6-1,-4 4 0,-6 2 1,-4 2-1,-6 3 0,-5 0 0,-6 3 0,-7-2 0,-6 0 0,-5-1 1,-4-1-1,-6-2 0,-4 0-1,-7 1 1,-6 0 0,-2 1-1,-4 3 1,0 2-2,-5 0 0,7 2-3,0-2 0,14 2-7,8-4-6,15-3 0,16-5 1,15-6-1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7.3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186 150 9,'0'0'7,"14"-12"0,-14 12-2,8-12-1,-8 12 1,0 0 3,12-8 1,-12 8 0,0 0 0,0 0 1,0 0 0,0 0-2,0 0-3,0 0-1,0 0-1,0 0 0,0 0 0,0 0-1,0 0 1,0 0-1,-1 12-1,-1-1 0,-1 4-1,0 5 0,0 7 0,-2 11 1,0 9-1,0 10 1,-1 13-1,-1 7 1,-2 9 0,-2 9-1,-1 6 1,-1 4 0,0 2 1,-3-6 0,0-1-1,-2-8 1,4-6 0,-2-11 0,4-12 0,0-12-1,4-11-1,2-9 1,3-9-1,1-9 1,2-13 0,6 9 0,-6-9 0,13-5 0,-1 1 0,2-2 0,4 0 0,5 2-1,5 1 0,7 3 0,5 5 0,4 2 0,5 3 0,7 2 0,5-1 0,5 0 1,6-3-1,4-4 1,7-4-1,5-3 1,3-3-1,4-1 1,4-1-1,0 2 1,-2-1-1,-3 3 0,-4 3 1,-5 1-1,-3 2 0,-12-1 0,-4 1 1,-9 0-1,-8 0 0,-9-1 0,-8 0 1,-11-2 0,-6 1 1,-4-2-1,-11 2 2,0 0-2,-12-10 0,1 6 0,-1 0 0,2-1-1,-2 0-1,3-2 1,9 7-1,-13-18 1,13 2-1,4-8 0,1-10 1,2-9 0,-1-13-1,0-13 1,-3-12 0,-3-8 0,-2-9 0,-6-5 0,-3-1-2,-1 1 2,-2 2 0,0 9 0,2 9 0,3 8 0,-1 9-1,1 10 2,1 10-1,-1 7 0,2 7 2,-1 6-2,0 3 0,0 6 0,1 2 0,0 3 0,1 1 0,6 11 0,-14-14 0,14 14 0,-21-12-2,5 7 2,-6-2-1,-3 0 1,-9-1-1,-8-2 1,-10 0-1,-11 1 1,-9 1 0,-12 1-1,-10 2 1,-10 3-1,-7 1 1,-4 4 0,0 1-1,-1 3 0,2 0-2,9 5-3,5-2-7,14 4-9,14-4-1,14 1-1,13-8 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9.2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6 122 25,'0'0'13,"-1"-10"2,1 10 0,-3-9-1,3 9-1,0 0-3,0 0-1,-6-11-3,6 11-2,0 0-2,0 0 1,0 0-2,0 0 1,0 0 0,0 0-1,0 0 0,0 0 0,0 0-1,4 18-1,5-1 1,3 4-1,3 9 0,2 9 1,2 11 0,0 6 0,-3 11 0,-4 5 0,-2 11 0,-4 5 0,-5 10 1,-5 1-1,-1 3 0,-1-4 0,-1-4 0,0-3 1,-3-12 0,3-5 0,0-14 0,1-9-1,0-10 1,2-7 0,0-6 0,2-6-2,2-5 2,-1-6-1,3-2 1,-2-9 0,8 11 0,-8-11 1,18 2 0,-4-1-1,4-3 1,4 1 0,5-1-1,4 2-1,6 0 1,4 1-1,5 3 0,5 2 0,6 3 0,4 3 0,3-1 0,3 2 0,2-2 1,4-3 0,1-3 0,5-6-1,2-6 1,2-1-1,0-4 1,1-2-1,-2 1 0,-3 0 0,-8 3 0,-6 3 0,-11 1 0,-9 3 0,-8 0 0,-5 0 0,-9 1 0,-5 0 0,-5 0 0,-3 0 0,-10 2-1,10-7 1,-10 7 0,-1-11 0,-4 2 0,-2-5 0,-3-4 0,-1-9 1,-1-7-1,0-10 0,0-10 0,1-9-1,1-8 0,2-7 0,1-2 1,2-3-1,1 1 0,-1 1 1,2 3 0,-2 4 0,0 3 0,-1 2 0,1 3 0,-1 4-1,-1 4 1,-4 4-1,0 7 1,0 3-1,-2 6 0,1 5 0,-1 6-1,-1 4 1,0 5 0,2 1 1,0 3-1,-2 2 0,-3 3 1,-3 1-1,-5 2 1,-7 1 0,-10 3 0,-10 1 0,-9 1 1,-9 2 0,-9 1 1,-8 1-1,-6 0 1,-5 0-1,-1-1 0,-2 0-1,7 0-2,0-5-13,7 1-6,1-8-2,4-6 0,1-14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28.7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358 7 26,'0'0'14,"0"0"-1,-10 7 1,10-7-6,0 0-1,-10-7 0,10 7 0,0 0-2,-15-11 2,15 11-1,0 0 0,-11 5 0,9 6-1,0 10-2,-1 10-1,2 12-2,0 17 0,0 10 0,0 17 0,1 7 2,-2 4 0,3 1 2,-1-8-1,5-7 1,2-13-1,10-11 0,2-18 0,10-12-3,9-16-2,4-14-4,13-5-5,-4-21-7,6-6-5,-7-16 0,-2-2 1,-9-11 0</inkml:trace>
  <inkml:trace contextRef="#ctx0" brushRef="#br0" timeOffset="401">7 489 71,'-9'19'23,"9"-19"0,8 15 0,16-23-9,14-1-11,15-3-1,10-4-5,12 2-18,6-5-1,7 2-1,-8-3-2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29.4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-3 223 92,'-1'20'23,"1"-20"-2,-1-18-2,10-6-22,4-10-3,12 1 0,-1-6 1,8 6 0,0 1 0,4 12 3,-2 10 2,-1 9 1,-1 12 2,-5 7 0,-1 9 1,-9 1 0,-1 8 2,-11-2-1,-3 6 2,-12-7-1,-4 3 2,-13-8-2,1 2 0,-9-10-1,3-1-1,-2-8-2,4-7-2,6-5-4,1-13-9,15-2-14,2-15 0,14-2-1,1-19-1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0.3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167 21 46,'-1'-13'18,"1"13"0,0 0 1,-3-9-6,3 9-10,0 20 0,2 7 0,-2 13 1,1 18 0,-4 13 1,3 15 0,-3 8 1,8 7-1,0-7-1,10-4 0,7-16-3,10-18 0,11-20-5,4-26-8,14-15-12,-1-22 0,2-6 0,-9-17 0</inkml:trace>
  <inkml:trace contextRef="#ctx0" brushRef="#br0" timeOffset="271">153 375 75,'-53'4'25,"7"-7"0,14 6-1,9-8-13,23 5-7,0 0-1,27-9-2,10 3-1,13-3 0,11 2-1,6-8-8,17 7-14,3-5-1,6 6-1,-7-4-1</inkml:trace>
  <inkml:trace contextRef="#ctx0" brushRef="#br0" timeOffset="561">1110 609 90,'24'-10'12,"9"-14"-11,9-11-1,8-2-25,1-11 0</inkml:trace>
  <inkml:trace contextRef="#ctx0" brushRef="#br0" timeOffset="641">1570 321 49,'16'13'22,"-1"13"0,-6 3-1,0 9-4,-4 3-12,1 4-3,1 3-3,-4-1-2,-2 0 2,-4-3 0,-3-1 1,-4-2 0,-6-6 2,-5-6 1,-6-6 0,-3-6-1,-5-6 0,-1-3 0,-3-7-1,1-1 0,1-4 1,4 2 1,4-2 0,7 2 1,5-2-1,17 4 0,0 0-1,0 0 2,26-12-3,9 9 0,12-2 0,12-2-1,14 1 1,10 1-1,10 2-2,2-6-11,12 9-12,-6-8 0,1 1-1,-10-7-1</inkml:trace>
  <inkml:trace contextRef="#ctx0" brushRef="#br0" timeOffset="1442">1048 606 51,'19'4'16,"-3"-13"2,10-8-2,3-7-11,4-5-6,6-7 0,1-3 2,-1 0 0,1-2 1,-1 4 0,-6 2 1,-1 3 0,-2 6 0,-3 6 0,-2 6-2,-2 8 0,-1 8-2,-3 6 0,-2 7 0,-3 8 0,-4 10 0,-2 8 0,-4 8 0,-4 7-7,0 7-9,-1 4-2,1-3 1,2-7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2.5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406 0 68,'0'0'23,"17"18"-2,-12-5 1,0 11-14,-4 9-4,-1 16 0,-4 12 1,-2 16 0,-6 7 0,3 9 1,-4-5-1,7-2 0,3-11-2,7-12-2,11-16-2,7-21-4,14-11-7,-1-23-4,11-3-7,-8-16-3,3-2-1,-13-11 1,-8 1 2</inkml:trace>
  <inkml:trace contextRef="#ctx0" brushRef="#br0" timeOffset="261">29 310 81,'-27'-2'26,"16"-1"0,24 7-1,16-4-12,23 4-10,18 0-3,12-3-3,14 7-5,0-10-7,10 7-10,-4-6 1,-4 6-3,-13-5 3</inkml:trace>
  <inkml:trace contextRef="#ctx0" brushRef="#br0" timeOffset="511">960 648 97,'0'0'22,"0"0"-1,22-16-2,0 2-23,10 3-1,1-2 2,6 6 1,0 3 1,1 4 3,-1 8 1,-8 1 2,-3 7-1,-7 2 0,-5 3-3,-10 3 1,-8 5-1,-12 1 1,-10 6 1,-10 1 1,-7 3-1,-5-5 0,1 2 1,0-5-1,7-4 0,5-6-2,14-3 1,10-6-1,18-3 0,13-2 1,18-1-1,10-4 1,14 0-1,8 0 1,5-1-1,4-1-1,-5 0-1,-6 0-2,-15-8-13,0 5-14,-23-16 1,-12-5 0,-24-21-2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03.34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145 2593 15,'-15'-8'10,"5"3"0,-5-1 1,3 2 1,0-1 0,1 1-2,11 4 1,-19-4-3,19 4 0,-13-2-2,13 2-2,-2 10-1,7 3-3,2 6 1,5 8-2,3 8 0,7 9 1,1 10 1,3 7 0,0 4 0,0 3 0,-1 0 0,-3-6 0,-2-7-3,-5-11-6,1-10-9,-8-18-1,-8-16 1,11-16-1</inkml:trace>
  <inkml:trace contextRef="#ctx0" brushRef="#br0" timeOffset="390">56 2493 72,'-10'5'21,"-5"-5"-3,15 0 0,-19-5-18,19 5-2,-9-17-1,7 2 0,4-5 1,2-8 0,9-5 2,6-7 0,7-3 2,8-4 0,6 0 1,7 3-1,4 4 0,1 7-1,-4 10 0,-2 7-1,-1 12 0,-5 9-1,-7 11 0,-8 10 1,-7 7 1,-5 7 0,-13 4 0,-1 2 2,-12-1 1,-5 1 0,-9-7 1,-2-2 0,-11-5-1,-7-1 0,4-9-1,-8-2 0,2-6-2,0-6-2,10-1-4,-1-10-6,15-2-11,6-7-2,11 0 0,2-8 0</inkml:trace>
  <inkml:trace contextRef="#ctx0" brushRef="#br0" timeOffset="1031">887 1491 43,'0'0'14,"4"-10"0,-4 10 0,0 0-9,-17 14-2,6 0 1,-5 3-1,-3 8 0,-5 5 1,3 11 1,-9 1 0,1 16 0,0 8 0,5 16-1,-1 9-1,6 10 0,0 7 1,-2 4-1,9 1 0,-1-4 0,9-10-1,5-8-1,3-12 1,6-12 0,7-13-1,14-10 0,5-12 0,15-9-1,2-10 1,6-11-3,4-4-5,-3-12-11,3-4-4,-11-10 0,-2-3-1,-18-11 0</inkml:trace>
  <inkml:trace contextRef="#ctx0" brushRef="#br0" timeOffset="1502">1388 1742 49,'0'0'17,"-10"-9"0,-6 14 1,-4 6-9,-5 5-3,-3 6-1,-7 5 1,0 5-2,-4 2 2,3 2-2,1-2 1,7-2-2,4-5 0,9-2-3,9-8 1,9-4-1,11-6-1,12-5 1,9-2-1,8 0 1,7 1 0,3 1 0,0 4-1,0 3 1,-6 4 0,-9 6 0,-9 4 0,-8 1 1,-11 5 0,-7 5 0,-10-2 1,-8 4 1,-5-2 0,-5 3 0,-5-5 0,-1-2 1,-11-6-1,4-5-2,3-7 0,7-8-3,2-5-2,5-14-9,14-1-10,4-12-2,19-1 1,-1-11-2</inkml:trace>
  <inkml:trace contextRef="#ctx0" brushRef="#br0" timeOffset="2023">1881 1896 19,'0'0'10,"-11"-5"-1,0 4 1,-1-1-5,3 0-1,9 2 0,-16-6 3,16 6 0,-12-5 1,12 5 1,0 0-2,0 0 0,0 0-1,0 0-3,0 12 0,1 2-2,0 8 2,3 6 0,-3 9 1,2 10 0,-3 4 1,5 13-1,-5-5 1,5 2-2,1-6 0,2-3-1,3-11-1,4-10 0,5-13-1,3-12 0,7-8-2,1-10-1,3-4-2,-9-12-7,5 1-8,-12-8-2,-4 1-1,-14-4 2</inkml:trace>
  <inkml:trace contextRef="#ctx0" brushRef="#br0" timeOffset="2413">1730 2041 51,'-6'14'16,"6"-14"0,24 5 1,-1-10-13,9-1-2,4-4-1,3-5-5,4-1-10,-2-5-2,0 2 0,-4 1 0</inkml:trace>
  <inkml:trace contextRef="#ctx0" brushRef="#br0" timeOffset="2633">2239 1972 52,'10'22'16,"1"1"2,0 1-2,6 6-13,-3 1 0,4 2 0,-4 0 0,1-4-2,-4-3-2,-1-7-5,-2-4-6,-8-15-5,0 0 0,0 0 0,-13-16 0</inkml:trace>
  <inkml:trace contextRef="#ctx0" brushRef="#br0" timeOffset="2784">2221 2126 28,'-24'-13'14,"5"4"1,5 5-1,14 4 0,0 0-3,0 0-3,17-6-3,6-1 0,8 0-1,3-4-1,6-4-4,4 1-11,-4-3-4,2 1-4,-7-6 1,-5 5 0</inkml:trace>
  <inkml:trace contextRef="#ctx0" brushRef="#br0" timeOffset="3364">2513 1674 21,'0'0'12,"-5"-10"0,5 10 0,0 0-2,0 0-2,-1 15-1,3-4 1,0 9-1,4 1 0,6 8 0,-4 2 2,8 7-2,-5 0-1,6 3-2,-5-4 0,6 2-2,-7-4 0,-2-3-3,2-1-7,-3-7-12,3-5 0,-11-19-2,17 10 0</inkml:trace>
  <inkml:trace contextRef="#ctx0" brushRef="#br0" timeOffset="4596">2575 826 18,'0'0'10,"0"0"0,4 17 2,2-1-5,4 7-2,5 10 2,7 11 2,8 10 1,6 15-1,3 10-1,6 16-2,1 6 0,1 8 0,-1 0-2,-3-2-2,-5-6-1,-2-11-5,-1-11-10,-7-20-5,2-21-1,-4-19 0,-4-20-1</inkml:trace>
  <inkml:trace contextRef="#ctx0" brushRef="#br0" timeOffset="5167">3518 772 12,'0'0'10,"1"-11"0,-1 11 1,0 0-1,-11-2-2,11 2-1,-17 3 1,5 2 2,-5 2-3,-2 3 1,-2 3-1,-1 7-2,-2-1-2,2 4-1,-1 0-1,2 4 1,1 0-1,3 2 0,1-2 0,-1 0 0,4 1 0,1 0 1,5-2-2,3-1 1,6-5-1,6 0 0,8-8 0,11 1 0,6 0 0,10-6 0,6 4 1,6 0-1,3 1 0,0 0 0,-4 4 0,-7 1 0,-6 1 0,-8 5 0,-13 1 0,-9 2 2,-11 3-1,-7 2 2,-11 4 0,-5 0 0,-9-3 0,-1 0 1,-4-8-1,0-4-3,1-8-2,1-10-7,14-6-7,2-10-6,14-6-1,4-10 1,11-1-1</inkml:trace>
  <inkml:trace contextRef="#ctx0" brushRef="#br0" timeOffset="5858">3911 1131 35,'0'0'13,"0"0"1,10 7-1,-9 6-2,-1 10-6,3 9-1,-2 7 2,4 10-1,0 4 0,3 3 0,1-2-1,5-2 0,2-13-2,5-8 0,5-11-1,2-14-1,3-10-4,-3-12-4,0-8-7,-8-7-4,-4-6 0,-13-2 1,-7 0-1</inkml:trace>
  <inkml:trace contextRef="#ctx0" brushRef="#br0" timeOffset="6108">3939 1249 33,'-6'10'16,"3"-1"0,6 3 0,-3-12-1,20 18-6,-3-15-1,8-3-4,8-2-15,2-6-4,5-8-3,1-5 0,1-4-1</inkml:trace>
  <inkml:trace contextRef="#ctx0" brushRef="#br0" timeOffset="6379">4562 1093 65,'0'21'20,"-1"2"-1,2 6-1,0 4-12,2 10-7,3 10 1,-1 8 1,-1 5 0,1-4-2,2-2-4,-2-10-13,2-12 0,-1-21-2,4-20 0</inkml:trace>
  <inkml:trace contextRef="#ctx0" brushRef="#br0" timeOffset="6719">4851 1173 37,'0'0'17,"-2"-22"0,6 0 1,-1-13-4,5-6-5,-4-15-2,4-6-2,-3-10 0,4-4-2,-3-4-1,-1 3-1,-2 4 0,1 8 0,-2 9 0,2 8 0,-2 12 0,2 10-1,-2 8 1,0 9-1,-2 9 0,7 11 0,-1 11 1,1 9-1,3 13 1,4 7 0,2 11 1,4 7-1,1 3 1,3 1 0,-3-4-1,0-6 0,3-10-1,-2-10 0,-3-8-1,-3-11-2,-4-7-2,-12-17-5,0 0-2,-11-16 0,-8-2 1,-12-11 0,0 1 0,-9-7 5,1 2 4,0 5 5,4 3 4,6 9 1,4 2-1,10 8 0,5 2 0,10 4-2,10 1 0,12-3-4,11-2-5,5-4-4,13-2-7,6-2-3,4-4 1,0 0-1</inkml:trace>
  <inkml:trace contextRef="#ctx0" brushRef="#br0" timeOffset="7340">5293 781 44,'0'9'14,"0"-9"0,9 5 0,-9-5-9,14 16-2,-5 3 2,0 4 1,4 14 2,-3 3 1,5 8-1,-5-2 1,6 2-2,0-8-2,2-3-2,3-4-2,4-13-1,4-11 0,2-9-2,0-7 0,-2-10-1,-1 0-1,-5-11-5,-2-4-6,-13-6-7,-5 2 1,-11-3 0,-6 3 1</inkml:trace>
  <inkml:trace contextRef="#ctx0" brushRef="#br0" timeOffset="7611">5379 891 31,'-17'17'17,"7"2"0,4-4 1,8-1-2,4-4-6,13 0-2,8-9-2,9-1-3,7-6-5,6-7-4,5-2-10,1-9-4,4-4 1,-5-6-1</inkml:trace>
  <inkml:trace contextRef="#ctx0" brushRef="#br0" timeOffset="8372">5404-6 28,'-11'-1'10,"11"1"1,0 0 0,0 0-7,15 14-3,7-4-1,8 2 1,6 6 3,8 4 0,5 6 0,6 7 1,2 5 1,5 9 0,-3 2-2,1 5 1,-4-1 0,-2 3-1,-4-4 1,-6 1 0,-9-6 0,-7 5 0,-11-2 1,-7 5 0,-15 2-2,-6 8 1,-13 3-1,-5 5-1,-5-4 0,-1-1-1,0-7-1,3-9-4,9-6-8,1-17-12,11-18-1,1-18-1,8-16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6:16.36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63 2676 16,'-18'32'9,"0"-9"-1,2-7 0,0-9-3,5-3-4,11-4-1,0 0 0,0 0-1,0 0 0,16 1 1,11-10-1,11-8 1,10-6 0,15-6 1,11-7 0,13-8 0,12-6 0,9-2 0,7-4 0,9 0 0,11-1 0,10-3 1,10-1 0,13-1 0,13-6 0,13-6 0,15-7 0,13-6 0,12-5-1,8-3 0,7-4 0,6-5 0,3 1 0,-1 0 0,-1 4 0,-1 1 0,-4 3 0,-4 4 1,-11 3 1,-10 3 0,-15 5 2,-8 6 0,-24 4 0,-15 9-1,-22 3 2,-13 8-1,-20 4-1,-8 11-1,-14 2-1,-9 3-3,-8 2-3,-10 2-7,-6 2-7,-11 0-1,-14 2 1,-21-2-1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6:17.5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1639 1,'48'-27'4,"5"-2"-1,9-3 1,5 1 1,10-1 1,8-2-1,15 0 1,11-2-2,20-3 0,18-2 0,18-2-1,16-4-2,17 0 1,10-3-2,14-2 1,6 0 0,3 1 0,3-3 1,-3-1 0,-2 1 1,-1-1 1,-1 3 1,-9-2 2,-2 2 0,-6-3 0,-3 3-1,-5-1 0,0 3-1,-13-1-1,-6 4-1,-11 1-1,-6 6-1,-13 2 1,-12 5-2,-15 6 0,-17 3-2,-14 7-4,-17 0-5,-13 8-8,-16 1 1,-19 2-1,-21-7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2:31.62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295 20 40,'6'-9'24,"-6"9"1,-17-11-1,4 13-12,-7-3-4,-1 10-1,-10 0-1,2 9-1,-4 2-1,3 7 0,-1 1-2,2 2-1,6 1-1,6-1 0,10-1-1,8-2 1,8-1-1,10-4 0,11 2-2,6 0 0,10 2-1,1-2 0,5 3-1,-4 0 1,0 1 1,-6-1 1,-9-2 4,-7 0 1,-13-5 4,-4 4-1,-16-6 2,-5 2 0,-15-4 0,-5 0-3,-9-3-1,-5-1-2,-2-3-2,-1-5-1,5-2-3,1-11-5,16 2-16,5-11-4,13-3-1,7-11-1</inkml:trace>
  <inkml:trace contextRef="#ctx0" brushRef="#br0" timeOffset="821">727 285 47,'1'-15'23,"-1"5"2,0 10-2,0 0-14,0 0-4,-1 20-2,3 9 1,-4 9 0,2 9 0,-2 3 0,5 7 1,-3-8 0,6 0 0,2-15 1,8-11-3,7-20-1,4-18-1,6-13-2,2-11 0,1-8 0,-1-7-1,-4-3 1,-5 3 0,-8 8 2,-3 10 1,-8 7 1,-1 9 0,-4 5-1,-2 15 1,0-9-1,0 9-1,0 0-1,-4 9-1,4-9 0,-2 10 0,2-10 1,-2 9-1,2-9 1,0 0-1,-1 14 0,1-14-4,0 14-18,-3-5-7,0 5 1,-5-1-2,3 5 1</inkml:trace>
  <inkml:trace contextRef="#ctx0" brushRef="#br0" timeOffset="1372">1310 310 56,'0'-9'23,"0"0"1,0 9-1,0 0-19,0 0-2,10 18 1,-8 4 1,2 9 0,-2 1 1,5 6 0,-3-3 0,5-3-1,-1-10 1,4-9-1,5-14-2,5-11-2,3-10 0,2-7 0,2-4 0,0 0-1,-1-1 1,-4 9-1,-7 4 2,-4 9 0,-3 5 0,-10 7 1,14 12-1,-8 2 0,1 5 0,1 5-1,3 2 1,1 5-1,1 1 1,0 1-1,0-3 0,-2-7-3,5 0-23,-7-14-3,1-7 0,-3-14-1</inkml:trace>
  <inkml:trace contextRef="#ctx0" brushRef="#br0" timeOffset="1883">1952 233 58,'0'0'23,"0"0"1,0 0-1,7 12-19,-6 5-3,0 7 1,-1 4 1,2 6 1,-2-2 0,3 4 2,-2-8-1,5-1 1,1-13-1,6-9-1,6-14-2,3-10-1,6-6-1,0-6 0,3-1-1,-1-3 1,-3 5-1,-5 6 0,-6 9 2,-4 12-1,-12 3 1,12 29 0,-10-1 0,-1 6 0,0 7 0,2 4-1,2-1-1,-4-7-12,10-1-16,-4-16 1,3-9-2,-10-11 0</inkml:trace>
  <inkml:trace contextRef="#ctx0" brushRef="#br0" timeOffset="2313">2642 185 53,'0'0'26,"1"10"1,-6 11-3,-4 1-11,5 11-3,-5 1-2,5 8-1,-4 0-1,8 2-1,1-6 0,7-5-2,4-8-2,6-10 0,6-11-2,5-9 0,2-10 0,3-8 0,0-8 0,-1-6 0,-4-4 1,-3 1 1,-7 1 0,-5 4 1,-3 0-1,-4 7 1,-4 6-1,0 5-1,-3 4 0,0 13 0,0-13-1,0 13 1,0 0-1,0 0 0,-5 16 1,2-4 0,0 6 0,0 6 0,-1 10 0,2 9 1,-1 15 0,1 14 0,1 16 1,1 15 0,0 7 0,1 10-1,0 1 1,2 2-1,-1-6-1,-3-12-7,3-9-25,-10-21 0,-2-21-1,-13-28-1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4:33.8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 30 1,'0'0'8,"-12"-14"2,12 14-1,-11-9 0,11 9 0,0 0 0,-10-8-2,10 8 0,0 0-2,0 0 0,0 0-2,0 0 1,0 0-1,0 0 0,5 11 0,-5-11 1,0 0 0,8 14 0,-8-14 0,13 11-1,-13-11 0,13 14 0,-13-14-1,12 13 0,-12-13-1,11 12 1,-11-12-1,9 10 1,-9-10-1,0 0 1,14 7-1,-14-7 0,0 0 0,0 0 1,0 0-1,0 0 0,0 0 0,0 0 0,0 0 0,0 0 0,0 0-1,0 0 1,0 0-1,0 0 0,0 0 0,0 0 1,0 0-1,0 0 0,0 0 0,0 0 0,1-11-1,-1 11 1,0 0 0,0 0 0,-3-11 0,3 11 0,0 0 0,0 0 0,0 0 1,0 0-1,-5-9 0,5 9-1,0 0 1,0 0 0,0 0 0,0 0 0,0 0-1,0 0 1,0 0-1,0 0 1,0 0-1,0 0 1,6 12 0,-6-12 0,7 18 0,-3-7 0,3 5 1,-1 0-1,2 5 0,0 2 0,2 3 0,1 1 0,2 2 1,-1 1-1,1 1 0,2 1 0,0-1 1,-1 0-1,1-1 0,-2 0 1,1-1-1,-2 1 1,1 0-1,0-1 1,-1 1-1,0 0 1,-1-1 0,0 0 0,0-1 0,-2-2-1,0 0 1,-3-3 0,0 0 0,-1-2-1,0-2 1,0-3-1,-3-1 0,1-4 0,0-2 1,-3-9-1,5 11 0,-5-11 1,0 0 0,0 0 0,0 0 1,0 0 0,0 0 0,-1-17 0,-1 3 1,-2-7-1,-1-6-1,-3-6 0,1-9 0,-2-4-1,-3-3 0,0-1-1,-1-3 1,-1-1 0,-1 0-1,1 0 1,-2 4-1,2 1 1,1 0 0,0 3 0,0 6 0,2 3 1,0 6-1,0 3 0,2 6 0,1 4 1,0 3-1,2 4 0,6 11 0,-9-15 0,9 15 0,0 0 0,0 0 0,0 0-1,0 0 1,0 0-1,0 0 1,0 0-1,0 0 1,5 20-1,2-6 1,4 6-1,1 5 1,4 4 0,0 5 0,2 5 0,0 5 0,3 2 0,0 3 0,0 1 0,-1 3 0,2 0 1,1 0-1,0-4 0,0-1 0,-2-4 1,0-1-1,0-3 0,-1-4 0,-2-4 0,-1-4 0,-3-3 0,-1-4 1,-3-4-1,0-3 0,-3-4 0,-7-10 0,9 11 0,-9-11 0,0 0 1,0 0 0,0 0-1,-2-13 1,-3-4-1,-3-4 1,-4-7-1,-1-4 0,-4-6 1,-2-6-1,-4-2 0,-3-1 0,-1-2-1,-3 0 1,-4-4 0,-1 0 0,-1 1 0,0 3-1,2 1 1,2 5 0,0 3 1,2 5-1,-1 6 0,3 5 0,1 4 0,3 6 0,1 2 1,5 5-1,2 1-1,4 4 1,12 2 0,-8 9-1,13 4 0,6 3 0,6 7-1,3 5-2,9 13-5,-1 0-10,11 13-5,-4-4-1,6 6-1,-4-5 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4:36.2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597 772 24,'11'12'12,"-11"-12"-1,12 11-2,-12-11-4,0 0 2,11 12 0,-11-12 1,0 0 1,0 0 1,0 0 0,0 0 0,-2-9-1,-3-2-2,0-2-1,-2-7-1,-2-4-1,-4-8-1,0-2-1,-3-6 0,-3-1 0,-4-5 0,0 0-1,-4-2 0,0 2-1,-4-3 2,1 2 0,-4-1-1,3 4 0,2 2 1,1 5-1,1 3 0,5 6 0,1 6 0,4 6 0,5 4-1,2 3 0,10 9 0,-12-9 0,12 9-1,0 0 1,0 0-1,8 21 1,2-4 0,2 8 0,4 9 0,4 10 0,2 9 0,2 8 0,0 4 0,-1 6 0,-3-1 0,2 2 1,-6-2-1,1-3 1,-2-6-1,0-4 0,-2-6 0,2-5 0,0-7 0,-2-6 0,1-6 0,-3-7 0,-2-7 1,-3-4 0,-6-9 0,0 0 0,9-17 1,-9-7-1,-3-9 1,-3-7-1,-2-12 0,-1-7-1,-7-7 0,-1-1 0,-3-1 0,-3-1 0,-1 2 0,-3 2 0,2 4 0,-1 3 0,4 6 1,1 7-1,2 5 0,3 7 0,3 6 1,3 6-1,2 6 0,3 5 0,5 10 0,-8-11 0,8 11-1,0 0 1,0 0 0,0 15-1,4 1 1,1 7-1,3 7 1,1 8 0,3 9 0,2 7 0,2 4 0,2 1 0,1 1 0,0-1 0,0-2 0,0-4 0,-1-4 0,-3-4 1,0-4-1,-1-5 0,-4-5 0,0-5 0,-3-7-1,-2-4 1,-1-6 0,-4-9 0,0 0 0,0 0 0,-15-23 0,1 2 0,-4-8 0,-4-7 1,-3-8-1,-2-5 0,-5-7 0,1-4-1,-1-2 1,-2-1 0,2 1 0,1 5 0,2 5 1,2 8-1,3 8 0,4 8 0,4 9-1,5 6 0,11 13-2,-11-8 0,11 8-2,10 15-4,9 9-11,-1-2-6,11 13 0,2 2 0,11 7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4:37.9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293 736 27,'0'0'14,"0"12"-1,0-12 0,0 0-4,0 0 1,0 0 1,5 12-1,-5-12 0,0 0 0,-8-14 0,8 14-1,-10-24-2,5 4-1,-7-7-3,0-4 0,-2-7-1,-1-4 1,-3-4-2,1-3 1,-5-2-1,1 2 0,-2 0 0,1 0-1,2 6 2,1 4-2,1 4 1,4 8 0,2 5 0,3 7-1,2 3 0,7 12 0,-5-10 0,5 10 0,0 0-1,0 0 1,5 17 0,3 3-1,5 7 1,2 9 0,7 9 0,4 7 0,3 8 0,1 1 0,2 4 0,-2-1 1,-1-1-1,-3-4 0,-2-2 0,-2-3 0,-1-5 0,-2-4 0,-3-6 0,0-7 0,-2-5 0,-4-7 0,-1-5 1,-4-6 0,-5-9 0,0 0 0,-3-14 0,-5-7 0,-3-6 1,-3-8-1,-4-7 0,-1-9 0,-6-7-1,-1-6 0,-1-3 1,0 0-1,0-1 0,1 3 0,0 4 0,3 5-1,3 7 1,5 8 0,2 9 1,3 7-1,1 5 0,4 5-1,2 5 1,3 10 0,-4-10-1,4 10 1,0 0-1,7 17 1,2 1-1,3 7 1,4 7 0,3 7 0,4 9-1,2 5 2,4 4-1,0 1 0,2 0 0,-1-3 0,-2-1 0,1-6 0,-5-5 0,-2-7 1,-2-4-1,-5-6 0,-3-5 0,-3-5 0,-2-3 0,-1-4 1,-6-9-1,6 11 1,-6-11-1,0 0 1,-8-14 0,0 0 0,-3-7 0,-3-5-1,-4-10 1,0-7-1,-4-8 0,-1-7 0,0-4 0,1-5 0,2-2 0,1 0 0,1 3 0,3 5 0,3 8 0,2 8 0,3 8 0,2 11 0,1 8 0,1 5 0,3 13 0,-4-12-1,4 12 1,0 0-1,0 0 1,4 16-1,0-1 1,2 7 0,4 9-1,1 9 2,4 9-2,1 7 2,3 7-1,2 3 0,1 4 0,0-1 0,-1-3 0,2-2 0,-2-7 0,-1-4 0,-1-4 0,-3-7 0,-1-7 0,-2-6 1,-4-7-1,-2-5 0,-1-6 0,-6-11 1,0 0-1,0 0 1,-6-11 0,-3-10 0,-5-7 0,-1-7 0,-5-9-1,-2-6 1,-3-4 0,1-4-1,2 2 0,1 1 0,3 5 0,1 3-1,6 9-1,-2 1-4,7 13-19,-12-4-3,0 5-1,-10-9-1,-1 3 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4:31.8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100 2690 6,'-16'8'5,"16"-8"1,-16 5 0,16-5-1,-12 4 1,12-4-1,-13 3 0,13-3 1,-11 2 0,11-2 2,-12 0-1,12 0 1,-9-2 0,9 2-1,0 0-1,-12-4 0,12 4 0,0 0-2,0 0 0,0 0 0,0 0-1,0 0-1,0 0 0,0 0-1,0 0 0,0 0-1,0 0 1,9-11-1,-9 11 1,17-11 0,-4 4 0,3-6-1,2 2 2,12-6-2,1 1 1,8-2 0,7-3 0,4-2-1,5-1 1,7-3 0,7-1 0,-3-2 0,-1 0 1,6-2-1,3 0 0,-3 0 0,4 1 1,-1-1-1,0 3 0,0 0 0,3 1-1,-4 1 1,-2 0 0,-2 1 0,0-1 0,-4 1 0,0 0 0,-1-1 0,2 1 0,-2-2 0,0 3 0,6-5 1,0 0 0,-1-2-1,0 1-1,1 0 1,-3 0 0,2-2-1,0 1 0,-1 3 1,-4 1-1,3 2 1,-1 0-1,-2-1 0,2 2 0,-1 1-1,-2-1 2,2 1-2,0 1 2,-1 0-2,0 0 2,3 0-2,-1 0 2,-2 0 0,0 3-1,-3-2 1,-1 1-1,-2 0 1,0-1-1,-1 1 0,0 0 0,0-2 1,1 1-1,0 0 0,0-2 0,1 0 0,-1 0 0,-2 1 0,1 1 0,1-1 1,2 0-1,0 1 0,1 1 0,1 0 0,1 0 0,-1-4 0,1 3 0,-1-1 0,0 1 1,-1-1-2,3 2 2,-1-2-2,-1 0 2,1 3-1,1-2 0,-1-1 0,0-1 0,1 0 0,-1-1 0,2 1 0,3-1 0,3-1 0,-1 0 0,1-1 0,0 1 1,-3 0-1,-5 3 0,-3-1 0,-7 2 0,-4 1 0,1 2 0,-2 1 1,1 0-1,0 3 0,0-2 0,1 3 0,-1-5 0,-2 2 0,-4 1 1,-2 2-2,-3 0 2,-3 1-2,-3 1 2,-3 2-1,-3 6 0,-4-1 0,-2 1 0,-8 0 0,-2 3 0,-10 1 0,11-1 0,-11 1 0,0 0-1,0 0-1,0 0-3,-4 16-7,-11-12-13,-5 7-1,-13-11 0,-4-1-1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7:56:15.7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25 21 20,'0'0'30,"0"0"1,-10-6 0,10 6-19,-9-6-7,9 6 0,0 0-2,0 0-2,0 0 0,0 0 1,0 0 0,0 0 0,0 0 2,0 0-1,0 0 1,-6-9-1,6 9-1,0 0 0,0 0-4,0 0-5,0 0-10,0 0-17,11 2-1,-11-2 1,11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00.2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488 547 3,'-26'-6'5,"-4"-1"-1,1 0 0,-4-2-3,-3 2 1,-1 1 2,-3 1 1,1 1 0,-2 2 1,4 1-1,-3 0 2,9 1 0,3-1-1,9 0-2,3-3-1,16 4 1,-6-13-1,19 2 0,8-2 1,9-1-2,13 0 0,6 0 0,9 4 0,5 4 0,7 4-1,0 4 0,3 5-1,1 0 1,0 0-1,4 1 0,2-5 1,1-2 0,-1-3 0,0-5 0,-5-1-1,-7-2-2,-8 0-4,-13-2-9,-11-1-1,-11-2 1,-13-4-1</inkml:trace>
  <inkml:trace contextRef="#ctx0" brushRef="#br0" timeOffset="501">1138 2 33,'0'0'11,"-13"17"-1,13-17 1,-13 21-11,10-7-1,4 1 1,3 1 1,1-2 1,3 2 0,2-5 1,6 1 1,5-3-1,3 2 1,1-1 0,3 1-2,0 0 0,-1 2-1,-1 1-1,-3 0 0,-2 3 0,-5 0 0,-1-1 1,-2 1-1,-3-2 1,-1-2 0,-2-2 1,0 0 1,-7-11 1,3 18-1,-10-9 2,-2 2-1,-6 3 0,-4 3 0,-8 3-1,-3 6-1,-7-1 0,0 2 1,-2 0 0,-1 1 0,0-4 0,4 0 1,-1-4-1,6 0 1,2-5-2,1 1 0,2-4-1,5 0 1,3-1-2,1-2 0,3 0 0,3-3 1,2-2-1,9-4 0,0 0-1,-11 7-1,11-7-3,0 0-6,12 0-11,-2-8 0,10 0-2,-3-11 1</inkml:trace>
  <inkml:trace contextRef="#ctx0" brushRef="#br0" timeOffset="1612">1489 219 10,'-15'8'10,"15"-8"2,-14 2 0,14-2-1,-13 0-2,13 0 0,-14 0-2,5 2 1,-4-3-2,2 3 0,-6-2 0,3 2 0,-6-5 0,-1 2-1,-4-4 1,6 0-1,-5-5-1,4-1 0,-3-4 0,0 0 0,0-4-1,4 2 0,-1-2 0,-2 1-1,-1 0 0,0 2 0,-2 2 0,1 0-1,2 4-1,0 1 0,4 3 0,2 1 0,3 2-1,3 1 0,10 2-1,-13 2-2,13-2-4,0 0-7,3 16-8,-3-16 0,15 8-1,-15-8 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4.7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91 3,'0'0'2,"-3"-13"0,8 3-4,2 1-1</inkml:trace>
  <inkml:trace contextRef="#ctx0" brushRef="#br0" timeOffset="80">42 0 20,'0'0'9,"0"0"1,0 0-2,0 0-2,0 0-2,0 0-2,0 0-2,0 0 0,3 9 0,-3-9 0,9 11 0,-9-11 1,10 18 0,-4-8 2,2 2 0,2 1 0,1 3 2,2 0-1,8 8 2,3 1-1,5 6 0,5 4-2,5 8 0,7 5-1,8 7 0,1 5-1,7 8 0,2 5 0,4 6 0,2 2 1,3 5 1,-6 0 1,-1 1-1,-1 1 1,2 0 1,-4-7 0,1 0-1,-3-7-1,2-5 0,0-3-1,1-2 0,-5-8-1,-4-3 0,-6-6 0,-5-3 0,-9-5 0,-7-3 1,-8-9-1,-6-3 1,-7-8 0,0-2 0,-5-5 0,-2-9 0,0 0-1,3 9 1,-3-9-2,0 0 0,0 0 0,0 0 0,0 0-3,0 0 0,0 0-3,0 0-11,0 0-6,-6 9-1,6-9-1,-12 9 1</inkml:trace>
  <inkml:trace contextRef="#ctx0" brushRef="#br0" timeOffset="811">1756 2128 3,'10'5'6,"-10"-5"0,0 0 3,0 0-2,0 0 0,0-9 3,0 9 2,0 0 1,-13-7 2,13 7-1,-11-8-2,11 8-2,-19-14-2,9 6-2,-8-4-3,1 0 0,-3-4-1,-6 2 0,-6-2-1,-2 0 1,-7 0 0,-1-1 0,-5 1 0,2-1 0,-1 2 0,4-1-1,2 0 0,4 1 0,5 2 0,8 1-1,4 4 0,6 1-2,3 3 0,10 4-2,0 0-1,0 0-3,21 7-8,-1-4-7,13 6-1,2-4 3,9 3 0</inkml:trace>
  <inkml:trace contextRef="#ctx0" brushRef="#br0" timeOffset="1242">1787 1998 37,'0'0'15,"14"-25"0,-11-1 0,0-7-7,0-5-4,-2-8-1,-1 0 1,-5-5 1,-3 1 1,-4-5 2,2 6 0,-6-5 1,4 6-1,-5 0 0,6 3-3,-1 3-1,5 4-2,1 5-1,1 5 0,1 4-1,2 4 0,0 7 0,1 2 0,1 11 0,-1-12 0,1 12-1,0 0-1,0 0-3,0 0-5,1 16-13,-1-16 0,7 14-3,-7-14 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6.9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1062 2,'-10'-7'6,"10"7"1,0 0-2,0 0 0,0 0 0,0 13-1,3-2 0,3 3 0,3 6 1,5 6 0,6 10 1,7 6 0,9 10 0,11 13-2,10 12 0,11 15-1,10 14 1,11 9-2,9 10 0,3 4-1,4 2 0,-5-2 2,-1-6 1,-7-17 2,-6-9 0,-12-14 1,-5-9 0,-13-17 0,-4-7-1,-12-14 0,-5-5-3,-10-9 0,-6-4-2,-6-8 1,-2-3-1,-11-7 1,0 0-1,0 0 0,0 0 0,0 0-2,0 0-3,-4-11-12,4 11-6,-11-15-2,2 5 0,9 10 1</inkml:trace>
  <inkml:trace contextRef="#ctx0" brushRef="#br0" timeOffset="571">1551 3042 57,'0'0'18,"-10"4"2,1-8-1,-3-4-11,-5-1-6,-6-3 1,-4 0 0,-9-4 0,-3 2 1,-10-3 0,-2 2 0,-7 0 0,-2 4 0,-3-1-1,2 5-1,0 1-1,6 2 0,6 2-1,7 0 0,9 2-1,8-1-3,11 5-1,14-4-2,0 0-2,15 5-7,17-2-7,8-3 0,11 0 1,7-2 3</inkml:trace>
  <inkml:trace contextRef="#ctx0" brushRef="#br0" timeOffset="892">1631 2893 55,'0'0'20,"6"-9"-1,-12-8-1,2-6-10,-5-10-7,1-10 1,-6-11-1,1-10 0,-5-5 1,3 0 1,-5-2 1,4 3 1,-2 4-1,3 8 1,0 6-2,3 12 0,2 5-1,4 8-1,1 6-1,2 5-1,3 14 0,1-9 0,-1 9-2,16 12-4,2 5-9,1-1-6,9 2-2,2-5 2,8-7 0</inkml:trace>
  <inkml:trace contextRef="#ctx0" brushRef="#br0" timeOffset="27530">2725-10 22,'0'0'17,"0"-14"0,0 14 1,0 0-5,0 0-7,0 0 0,0 0-1,0 0-1,0 10-3,8 4 0,3 8 0,5 6 0,5 11 1,4 10 1,6 13 0,6 13 1,4 14 0,4 10 1,5 12-1,5 6-1,5 12 0,1 3-1,1 4-1,-3 1 1,-3 2 0,-7 2-1,-8 0 1,-10-1 0,-8-4 0,-9-6 0,-5-7 1,-5-12-2,-2-14-1,0-19-1,-2-16-3,6-13-5,0-25-7,12-21-7,3-27-1,5-21 0,-4-27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3:14.863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99 149 22,'0'0'19,"0"0"-1,5-11-2,-5 11-2,0 0-5,0 0-1,0 0-1,0 0-1,0 0-2,12-5-1,-12 5-1,1 11 0,-1 0-2,-1 4 1,-2 7-1,1 7 0,0 7 1,0 7-1,0 6 1,2 5 0,0 2 0,4 1-1,0-6 1,4-6-1,1-3-8,2-13-15,2-14-2,-3-14 1,2-15 0</inkml:trace>
  <inkml:trace contextRef="#ctx0" brushRef="#br0" timeOffset="341">79 119 30,'-13'-1'17,"13"1"0,0 0 1,0 0-14,4-10-1,9 4 0,11 1 2,8-5 0,14 2 2,8-5-1,11 3 0,3-2-2,1 1-1,-6 1 0,-8 1-1,-11 2 0,-9 0-3,-12 6-4,-13 1-9,-10 0-9,-7 10-2,-7-3 1,-6 0-1</inkml:trace>
  <inkml:trace contextRef="#ctx0" brushRef="#br0" timeOffset="641">0 376 11,'7'15'16,"13"-7"2,3-7 0,9-3-8,11 1 0,4-4 1,8 3-1,1-5-1,9 3-1,-1-3 0,6 4-2,-4-2-2,-2 1-2,-5 1-4,-9-2-4,-8 5-9,-12 0-9,-15 0-2,-15 0 1,-13-5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9.01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-4 908 16,'0'0'9,"-5"-10"-1,5 10-1,0 0-2,0 0-1,0 0-2,3 12 0,1-2-1,4 2 1,4 6 0,6 4 1,5 10 0,6 8 1,7 9 0,8 12-1,9 9 1,8 14-2,10 13 0,11 16 1,8 9-2,7 8 0,5 5-1,1 5 0,0 2 1,-2-8 0,-4-6 2,-11-13 0,-5-10 0,-9-12 1,-7-8-1,-6-12 1,-5-8 0,-7-9-2,-8-7-1,-6-7 0,-6-8 0,-6-7 0,-4-7 1,-6-7 1,-11-13-1,11 11 2,-11-11-1,0 0-1,0 0-5,-1-11-12,1 11-5,-20-17-1,3 5 0,-4-1 0</inkml:trace>
  <inkml:trace contextRef="#ctx0" brushRef="#br0" timeOffset="681">1537 3206 41,'-11'2'16,"11"-2"0,-14-12 0,4 2-6,-6-2-6,-3-2 0,-10-1 2,-3 0-1,-10-3 2,-4 4-1,-8-3 1,2 7-1,-5-4-1,5 7-1,2-2-2,8 3-1,7 2 0,9 1-2,7 2-1,5-1 0,14 2-2,0 0-1,24 2-4,-3-3-6,13 4-6,3-1-2,11 0 2,3-2 2</inkml:trace>
  <inkml:trace contextRef="#ctx0" brushRef="#br0" timeOffset="1032">1662 3055 48,'-6'-18'18,"3"-6"2,-1-9-1,1-10-8,3-2-5,-3-10-1,4-3 0,-6-8 0,5 1 1,-6-4-1,3 6 1,-5 1 0,4 8-2,-4 3-1,3 9 1,1 6-3,0 9 0,1 5-2,-1 5 1,3 6-2,-3 2-2,4 9-2,0 0-6,-11 13-12,2 3 1,0 4-3,-7 0 2</inkml:trace>
  <inkml:trace contextRef="#ctx0" brushRef="#br0" timeOffset="26308">2865 0 41,'0'0'18,"-15"11"-1,15-11 1,-12 0-6,12 0-10,0 0-2,0 0 0,6 10 0,-6-10 0,17 18 0,-4-5 1,2 4 1,4 1 1,4 6 1,1 3 1,6 9 0,2 1 1,9 11-2,5 4 1,9 10-2,6 9 0,5 6-1,6 7-1,-1 6 0,-1 8 0,-2 9 1,-7 3 0,-6 7-1,-11 0 2,-4 4-1,-11 0 1,-5 0 0,-7-9 0,-3-6-1,-7-9 0,-2-9 0,-6-11 0,-2-10-1,-3-14 0,-1-10 0,0-10-2,1-9 0,2-7-3,4-17-6,-7 13-13,3-23-2,4-5-2,-9-17 1,-5-10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4.8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139 19 7,'-14'-10'7,"14"10"0,-9-5-2,9 5-1,0 0-1,0 0-2,-10-4 0,10 4-1,0 0 1,0 0 1,0 0 2,0 0 0,0 0 0,0 0 1,-10 8-1,10-8 0,-7 12-2,4-2-1,3-10-1,-4 21 0,3-5 0,1 2 0,0 2-1,0 5 1,0 4 0,-1 6 0,-2 11 0,0 8 0,-4 8 0,-1 12 1,-1 9 1,0 10-1,-1 6 2,-1 4-1,2 1 1,0-7 0,5-5 0,2-8 0,2-7-1,1-11 0,2-8 0,3-9-1,-2-8 0,3-5 0,-4-6 0,0-9 1,-1-3 1,-1-7-1,-1-11 1,1 13 0,-1-13 0,10 2 1,2-1-2,3-2 1,11 3-2,6-2 1,9 3-1,6 0 0,5 2 0,5 0-1,4 4 1,5 0-1,2 3 0,0 4 1,4 1 0,2-2 0,5 2 1,1-3-1,5-2 1,0-3-1,1-7 1,0-4-1,-3-2-1,-1-2 1,-6-1-1,-5 0 0,-8 2 0,-9-1 1,-10 4 1,-12-3 1,-6 5 1,-11-4 0,-4 4 0,-11 0-1,3-12 0,-6-1 0,-2-5-3,3-6-1,-2-9 0,2-6-2,0-14 1,2-5 0,0-9 0,2-3 0,0-9 1,1-4 0,1-5 1,2-2-1,-3-3-2,1 2 0,-1-2 0,2 4-1,-2 3 0,3 10 0,-3 4 1,0 12 0,-1 7 1,0 9 2,-2 10 0,0 8 1,-3 7-1,-2 3 1,-4 6-1,-4 4 0,-6 2 1,-4 2-1,-6 3 0,-5 0 0,-6 3 0,-7-2 0,-6 0 0,-5-1 1,-4-1-1,-6-2 0,-4 0-1,-7 1 1,-6 0 0,-2 1-1,-4 3 1,0 2-2,-5 0 0,7 2-3,0-2 0,14 2-7,8-4-6,15-3 0,16-5 1,15-6-1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7.3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186 150 9,'0'0'7,"14"-12"0,-14 12-2,8-12-1,-8 12 1,0 0 3,12-8 1,-12 8 0,0 0 0,0 0 1,0 0 0,0 0-2,0 0-3,0 0-1,0 0-1,0 0 0,0 0 0,0 0-1,0 0 1,0 0-1,-1 12-1,-1-1 0,-1 4-1,0 5 0,0 7 0,-2 11 1,0 9-1,0 10 1,-1 13-1,-1 7 1,-2 9 0,-2 9-1,-1 6 1,-1 4 0,0 2 1,-3-6 0,0-1-1,-2-8 1,4-6 0,-2-11 0,4-12 0,0-12-1,4-11-1,2-9 1,3-9-1,1-9 1,2-13 0,6 9 0,-6-9 0,13-5 0,-1 1 0,2-2 0,4 0 0,5 2-1,5 1 0,7 3 0,5 5 0,4 2 0,5 3 0,7 2 0,5-1 0,5 0 1,6-3-1,4-4 1,7-4-1,5-3 1,3-3-1,4-1 1,4-1-1,0 2 1,-2-1-1,-3 3 0,-4 3 1,-5 1-1,-3 2 0,-12-1 0,-4 1 1,-9 0-1,-8 0 0,-9-1 0,-8 0 1,-11-2 0,-6 1 1,-4-2-1,-11 2 2,0 0-2,-12-10 0,1 6 0,-1 0 0,2-1-1,-2 0-1,3-2 1,9 7-1,-13-18 1,13 2-1,4-8 0,1-10 1,2-9 0,-1-13-1,0-13 1,-3-12 0,-3-8 0,-2-9 0,-6-5 0,-3-1-2,-1 1 2,-2 2 0,0 9 0,2 9 0,3 8 0,-1 9-1,1 10 2,1 10-1,-1 7 0,2 7 2,-1 6-2,0 3 0,0 6 0,1 2 0,0 3 0,1 1 0,6 11 0,-14-14 0,14 14 0,-21-12-2,5 7 2,-6-2-1,-3 0 1,-9-1-1,-8-2 1,-10 0-1,-11 1 1,-9 1 0,-12 1-1,-10 2 1,-10 3-1,-7 1 1,-4 4 0,0 1-1,-1 3 0,2 0-2,9 5-3,5-2-7,14 4-9,14-4-1,14 1-1,13-8 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9.2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6 122 25,'0'0'13,"-1"-10"2,1 10 0,-3-9-1,3 9-1,0 0-3,0 0-1,-6-11-3,6 11-2,0 0-2,0 0 1,0 0-2,0 0 1,0 0 0,0 0-1,0 0 0,0 0 0,0 0-1,4 18-1,5-1 1,3 4-1,3 9 0,2 9 1,2 11 0,0 6 0,-3 11 0,-4 5 0,-2 11 0,-4 5 0,-5 10 1,-5 1-1,-1 3 0,-1-4 0,-1-4 0,0-3 1,-3-12 0,3-5 0,0-14 0,1-9-1,0-10 1,2-7 0,0-6 0,2-6-2,2-5 2,-1-6-1,3-2 1,-2-9 0,8 11 0,-8-11 1,18 2 0,-4-1-1,4-3 1,4 1 0,5-1-1,4 2-1,6 0 1,4 1-1,5 3 0,5 2 0,6 3 0,4 3 0,3-1 0,3 2 0,2-2 1,4-3 0,1-3 0,5-6-1,2-6 1,2-1-1,0-4 1,1-2-1,-2 1 0,-3 0 0,-8 3 0,-6 3 0,-11 1 0,-9 3 0,-8 0 0,-5 0 0,-9 1 0,-5 0 0,-5 0 0,-3 0 0,-10 2-1,10-7 1,-10 7 0,-1-11 0,-4 2 0,-2-5 0,-3-4 0,-1-9 1,-1-7-1,0-10 0,0-10 0,1-9-1,1-8 0,2-7 0,1-2 1,2-3-1,1 1 0,-1 1 1,2 3 0,-2 4 0,0 3 0,-1 2 0,1 3 0,-1 4-1,-1 4 1,-4 4-1,0 7 1,0 3-1,-2 6 0,1 5 0,-1 6-1,-1 4 1,0 5 0,2 1 1,0 3-1,-2 2 0,-3 3 1,-3 1-1,-5 2 1,-7 1 0,-10 3 0,-10 1 0,-9 1 1,-9 2 0,-9 1 1,-8 1-1,-6 0 1,-5 0-1,-1-1 0,-2 0-1,7 0-2,0-5-13,7 1-6,1-8-2,4-6 0,1-14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28.7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358 7 26,'0'0'14,"0"0"-1,-10 7 1,10-7-6,0 0-1,-10-7 0,10 7 0,0 0-2,-15-11 2,15 11-1,0 0 0,-11 5 0,9 6-1,0 10-2,-1 10-1,2 12-2,0 17 0,0 10 0,0 17 0,1 7 2,-2 4 0,3 1 2,-1-8-1,5-7 1,2-13-1,10-11 0,2-18 0,10-12-3,9-16-2,4-14-4,13-5-5,-4-21-7,6-6-5,-7-16 0,-2-2 1,-9-11 0</inkml:trace>
  <inkml:trace contextRef="#ctx0" brushRef="#br0" timeOffset="401">7 489 71,'-9'19'23,"9"-19"0,8 15 0,16-23-9,14-1-11,15-3-1,10-4-5,12 2-18,6-5-1,7 2-1,-8-3-2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29.4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-3 223 92,'-1'20'23,"1"-20"-2,-1-18-2,10-6-22,4-10-3,12 1 0,-1-6 1,8 6 0,0 1 0,4 12 3,-2 10 2,-1 9 1,-1 12 2,-5 7 0,-1 9 1,-9 1 0,-1 8 2,-11-2-1,-3 6 2,-12-7-1,-4 3 2,-13-8-2,1 2 0,-9-10-1,3-1-1,-2-8-2,4-7-2,6-5-4,1-13-9,15-2-14,2-15 0,14-2-1,1-19-1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0.3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167 21 46,'-1'-13'18,"1"13"0,0 0 1,-3-9-6,3 9-10,0 20 0,2 7 0,-2 13 1,1 18 0,-4 13 1,3 15 0,-3 8 1,8 7-1,0-7-1,10-4 0,7-16-3,10-18 0,11-20-5,4-26-8,14-15-12,-1-22 0,2-6 0,-9-17 0</inkml:trace>
  <inkml:trace contextRef="#ctx0" brushRef="#br0" timeOffset="271">153 375 75,'-53'4'25,"7"-7"0,14 6-1,9-8-13,23 5-7,0 0-1,27-9-2,10 3-1,13-3 0,11 2-1,6-8-8,17 7-14,3-5-1,6 6-1,-7-4-1</inkml:trace>
  <inkml:trace contextRef="#ctx0" brushRef="#br0" timeOffset="561">1110 609 90,'24'-10'12,"9"-14"-11,9-11-1,8-2-25,1-11 0</inkml:trace>
  <inkml:trace contextRef="#ctx0" brushRef="#br0" timeOffset="641">1570 321 49,'16'13'22,"-1"13"0,-6 3-1,0 9-4,-4 3-12,1 4-3,1 3-3,-4-1-2,-2 0 2,-4-3 0,-3-1 1,-4-2 0,-6-6 2,-5-6 1,-6-6 0,-3-6-1,-5-6 0,-1-3 0,-3-7-1,1-1 0,1-4 1,4 2 1,4-2 0,7 2 1,5-2-1,17 4 0,0 0-1,0 0 2,26-12-3,9 9 0,12-2 0,12-2-1,14 1 1,10 1-1,10 2-2,2-6-11,12 9-12,-6-8 0,1 1-1,-10-7-1</inkml:trace>
  <inkml:trace contextRef="#ctx0" brushRef="#br0" timeOffset="1442">1048 606 51,'19'4'16,"-3"-13"2,10-8-2,3-7-11,4-5-6,6-7 0,1-3 2,-1 0 0,1-2 1,-1 4 0,-6 2 1,-1 3 0,-2 6 0,-3 6 0,-2 6-2,-2 8 0,-1 8-2,-3 6 0,-2 7 0,-3 8 0,-4 10 0,-2 8 0,-4 8 0,-4 7-7,0 7-9,-1 4-2,1-3 1,2-7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2.5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406 0 68,'0'0'23,"17"18"-2,-12-5 1,0 11-14,-4 9-4,-1 16 0,-4 12 1,-2 16 0,-6 7 0,3 9 1,-4-5-1,7-2 0,3-11-2,7-12-2,11-16-2,7-21-4,14-11-7,-1-23-4,11-3-7,-8-16-3,3-2-1,-13-11 1,-8 1 2</inkml:trace>
  <inkml:trace contextRef="#ctx0" brushRef="#br0" timeOffset="261">29 310 81,'-27'-2'26,"16"-1"0,24 7-1,16-4-12,23 4-10,18 0-3,12-3-3,14 7-5,0-10-7,10 7-10,-4-6 1,-4 6-3,-13-5 3</inkml:trace>
  <inkml:trace contextRef="#ctx0" brushRef="#br0" timeOffset="511">960 648 97,'0'0'22,"0"0"-1,22-16-2,0 2-23,10 3-1,1-2 2,6 6 1,0 3 1,1 4 3,-1 8 1,-8 1 2,-3 7-1,-7 2 0,-5 3-3,-10 3 1,-8 5-1,-12 1 1,-10 6 1,-10 1 1,-7 3-1,-5-5 0,1 2 1,0-5-1,7-4 0,5-6-2,14-3 1,10-6-1,18-3 0,13-2 1,18-1-1,10-4 1,14 0-1,8 0 1,5-1-1,4-1-1,-5 0-1,-6 0-2,-15-8-13,0 5-14,-23-16 1,-12-5 0,-24-21-2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6:06.390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43 3 2,'-16'0'3,"2"-2"-2,1 1-2,13 1-2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5:55.338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202 2132 4,'0'0'6,"0"-11"1,0 11 0,0 0 0,2-10-1,-2 10 1,0 0-1,0 0-1,0-11 0,0 11-2,0 0-1,0 0 0,0 0 0,0 0 0,0 0 0,0 0 0,0 0-1,0 0 1,0 0-1,0 0 1,0 0 0,0 0 2,0 0-2,0 0 1,0 0 0,0 0-1,0 0 1,0 0-1,0 0 1,-17 9-2,17-9 1,-15 13-1,4-7-1,11-6 2,-16 11-1,16-11 0,-13 8 0,13-8 1,0 0-2,0 0 2,0 0 0,0 0-1,0 0 1,15-19-1,1 9 1,0-3-1,4-1 1,3-3-2,4 2 1,-1-1 0,1-1 0,-3 2-1,1 0 1,-1 0-1,0-1 0,-3 1 1,-1 0-1,-2 1 1,0 0-1,0 1 1,-4 0-1,0 2 1,-2 1-1,0 2 1,-1 1-1,-11 7 1,15-11-1,-15 11 1,10-5-1,-10 5 1,0 0-1,0 0 2,0 0-1,0 0 0,0 0 1,0 0-1,0 0 1,-10 11-1,10-11 1,-15 12-1,4-4 0,-2 2 0,-1 3 1,-3 1-1,-2 3 0,-1-1 0,0 2 0,-1-1 0,-2 1 0,-1-1-1,0 1 1,2-2 0,-2 1 0,3-4 0,3-2 1,2-1-1,5-3 0,11-7 1,-13 8-1,13-8 0,0 0 1,0 0-1,11-11 1,2 3-1,5-1 0,3-4 0,3-3-1,5-3 0,1-2 0,3-3 1,-1 0-1,1-3 0,0 0 0,-2 2 0,-1 1 0,-2 3 0,-3 1 0,-2 4 0,-5 4 0,-2 2 0,-6 3 0,-10 7 0,17-7 0,-17 7 1,0 0 0,0 0 0,0 0 1,0 0 0,0 0 0,0 0 1,0 0 0,0 0-1,0 0 0,-15 13 0,5-5-1,-4 0 0,-2 3-1,-2 1 1,-2 1-1,0-1 0,3 0 0,2-1 1,0-2-1,4-1 1,11-8-1,-15 11 0,15-11 1,0 0 0,0 0 0,0 0 0,0 0 0,19-19 1,1 6-1,7-4 1,6-3-1,6-5 0,3 0 0,2-1 0,2 0-1,-4 2 1,-2 1-1,-3 4 1,-7 4-1,-4 2 0,-6 5 0,-6 2 1,-14 6-1,13-4 1,-13 4-1,-9 13 1,-6-1-1,-3 3 1,-7 5 0,-5 5-1,-3 3 1,-8 4-1,-2 0 1,-3 0-1,2 0 1,-1-3 0,6-3-1,4-4 0,4-2 1,8-7-1,5-3 1,8-3-1,10-7 1,0 0-1,0 0 1,9-17-1,10 3 0,3-5 1,6-3-1,6-4 0,6-3 0,3-3 0,1 3 0,0-2 0,-3 4 0,-2 0 0,0 4 0,-4 4 0,-3 3 0,-8 4 0,-3 3 0,-6 2 0,-2 3 0,-13 4 0,12-3 0,-12 3 1,0 0-1,0 0 0,0 0 0,0 0 1,0 0-1,0 0 1,0 0-1,-18 13 0,18-13 0,-22 11 0,9-3 0,-1 2 0,-1-1 1,2-1-1,0 1 0,13-9 0,-14 10 0,14-10 0,0 0-1,0 0 1,12-10 0,7-3 0,5-4-1,8-3 1,5-3-1,7-4 1,2-1 0,3 0-1,-3 3 1,-3 3 0,-4 3 0,-6 4-1,-8 2 2,-6 7-1,-4 3 0,-15 3 0,11 0 0,-11 0 0,-13 13 0,-2-1 1,-3 4-1,-5 2 1,-8 5-1,-2 1 0,-6 3 0,-2 0 0,2-1 0,3-3 0,1 0 0,4-6-1,5-2 1,8-3 0,5-5-1,13-7 1,0 0 0,10-16-1,12-2 1,14-5 0,10-7-1,5-3 0,10-5 1,6-1 0,2 3 0,1 1-1,-5 3 1,-6 5 0,-8 7 0,-9 4 0,-8 4 0,-9 5 0,-9 4 0,-16 3 0,13 1 0,-13-1 0,-15 16 1,-5-3-1,-5 4 1,-5 1-1,-5 7 1,-6 1-1,-2 1 0,-2-3 1,3-1-1,6-4 0,4-2 0,7-4 0,5-5 0,6-3 0,3-3 0,11-2-1,0 0 1,0 0-1,19-21 1,1 6-1,6-5 1,6-4-1,6-3 1,6-3 0,4-4 0,-1 1-1,-2 1 2,-2 3-1,-5 2-1,-5 5 1,-5 4 0,-9 6 0,-6 3-1,-13 9 1,0 0 0,-12 20-1,-13 0 1,-9 5 0,-8 4 0,-8 5 0,-10 5 0,-6 2 1,-4 0-1,-1-3 0,5 0 0,3-4 0,4-4-1,8-4 1,7-6 0,12-6 0,8-3 0,9-4 0,15-7-1,0 0 1,-2-12-1,17-1 1,10-3-1,5-5 1,7-6-1,12-6 0,9-2 1,5-3 0,5-2 0,3 0-1,-1 1 1,-2 1 0,-5 5 0,-8 5 0,-9 4-1,-10 6 1,-8 5 0,-10 6 0,-8 6 0,-10 1 0,-14 21 0,-8-3 0,-10 6 0,-7 4 0,-9 4 0,-9 5 0,-8 2 0,-2-1 0,2-3-1,-1-1 1,4-4-1,5-2 1,7-3 0,9-8 0,8-1-1,9-6 1,7-4 0,17-6-1,0 0 1,17-21-1,11 1 0,11-6 1,11-3 0,9-6-1,10-4 1,7-1 0,4-3 0,1 0 1,3 3-1,-1-1 1,-2-1-1,-1 2 1,-4 1-1,-7 3 1,-4 4-1,-8 5 0,-8 4 1,-13 4-1,-8 6 0,-8 4 1,-7 4-1,-13 5-1,0 0 1,-19 18 0,-3-4 0,-9 5 0,-5 3 0,-8 5-1,-5 1 1,-8 4 0,4 0 0,-3 1 0,1 0 0,4-3 0,3-3 0,6-2 0,7-5 0,9-6 0,9-5 0,6-5 0,11-4-1,7-12 1,11-2-1,11-5 1,7-3-1,8-4 1,6-2 0,8-2 1,3-1-1,2-2 0,4 2 1,-2-2-1,0 1 0,-3 2 0,-3-1 1,-1 3-1,-8 0 0,-3 4 0,-9 2 0,-6 5 0,-8 4 0,-6 2 0,-6 6 0,-12 5 1,0 0-1,0 0 1,-15 15-1,-7-2 0,-6 3 1,-7 4-1,-6 3 0,-8 2 0,-6 3 0,-1 2 0,0-1 0,1-1 0,2-2 0,7-4 0,5-4 0,10-4 0,8-5 0,8-6 0,15-3 0,3-12-1,17-5 1,11-4 0,10-5-1,8-5 1,9-4 0,10-6 0,4-2 0,2 2 1,0 2-1,-4 1 1,-5 3-1,-6 6 1,-8 4-1,-10 7 0,-9 6 1,-11 4-1,-8 7 0,-13 1 0,-17 19 0,-12 0 0,-11 8 0,-11 4 1,-11 8-1,-12 3 0,-8 5 0,-4 1 0,-3-1 0,1 1-1,1-5 1,5 0-1,5-6 1,9-5-1,8-5 1,12-7-1,11-5 1,11-5 0,9-6-1,17-4 1,2-14 0,18-1-1,9-4 1,10-7 0,10-4-1,10-7 1,9-3 0,9-1 0,4-4 0,3-1 1,0 0-1,3 1 0,-4 0 0,-4 4 1,-3 1-1,-7 5 0,-8 6 0,-11 5 0,-7 6 0,-13 5 0,-8 3 0,-8 8 0,-14 2 0,-8 14 1,-11 1-1,-6 4 1,-8 3-1,-8 4 1,-5 1-1,-5 4 0,-1-3-1,6-3 1,0-2 0,7-5 0,9-4 0,7-3 0,9-6 0,14-5-1,8-16 1,15 0 0,12-5 0,10-4 0,7-4 1,14-5-1,6-3 1,4-2-1,2 1 1,-1 1-1,0 0 0,-2-2 0,0 3 0,-8 3 0,-6 3 0,-7 5 0,-10 5 0,-7 2 0,-10 6 0,-10 7 1,-17 5-1,0 0 0,-19 18 0,-6-1 1,-8 4-1,-6 5 0,-6 3 0,-8 4 0,-2 1 0,3 0 0,-1-3 0,3-3 0,3-1 0,6-4 0,7-7-1,7-4 1,12-10-1,15-2 1,8-22-1,17-4 1,16-6-1,11-7 0,11-6 1,10-4-1,3 2 1,1 2 1,-1 6-1,-6 5 0,-8 6 1,-10 6-1,-9 7 0,-9 6 0,-7 4 0,-10 3 0,-6 3 0,-11-1 0,-4 13 1,-10-4-1,-8 4 0,-5 1 0,-2 3 1,-5 0-1,-1 0 0,3-3 0,7-4-1,4-2 1,9-5-1,12-3 1,13-18-1,12 1 1,9-9-1,11-3 1,6-4 0,6 0 0,2 1 0,-4 5 1,-8 5 0,-8 6-1,-6 6 1,-9 7-1,-9 3 0,-15 0 1,3 15-2,-12-2 1,-7 3 0,-5 2 1,-5 1-1,-2-2 0,-4 2 0,2-4 1,1-1-1,5-4 0,4-3 0,4-4 0,5-1 0,11-2 0,0 0-1,0 0 1,0 0-1,12-10 0,1 5 1,0 3-1,1 0 1,1 2-1,-3 2 1,-12-2 0,15 13 0,-15-13 0,-2 20 0,-5-9 0,-4 0 1,-1 0-1,1-3 1,-1-2-1,1-4 0,11-2 0,-12-5 0,12 5-1,4-20 1,6 5-1,4-2 0,3-1 1,2-3-1,3 2 1,-1 3-2,0 3 2,-2 5-1,-3 5 0,-3 6 0,-13-3 1,18 17-1,-12-3 0,-4 1 1,-3 3 0,-3 1 0,-5-3 0,-3-1 0,-4 1 0,-3-5 1,-2 1-1,-1-4 0,0-1 0,1-2 1,-1-3-1,5 0 0,1-5 1,2 1-1,-1-4 0,5-1 0,1-4 0,2-1-1,3-4 1,4-2-1,5-5 0,4 0 0,7-2 1,6 1-1,4 1 0,1 3 1,6 3-1,0 4 0,0 6 1,-2 3-1,-3 7 0,-3 1 0,-7 9 0,-2 4 1,-8 4-1,-8 3 1,-8 3 0,-8 4 0,-8 1 1,-7-1-1,-5-2 0,-4-2 1,-3-2 0,0-4-1,-4-6 1,4-5-1,2-7 1,6-6-1,5-7 1,4-5-1,5-6 0,8-2 0,9-3 0,6-2 0,9 0 0,6-2 0,6 0 0,6 2 0,6 0-1,5 1 1,3 2 0,1 2 0,-2 3 0,-1 6-1,-3 2 1,-6 5-1,-3 5 1,-7 4-1,-4 6 1,-5 3 0,-6 4 0,-7 4-1,-5 3 2,-6 5-1,-4-1 0,-5 0 0,-4 1 1,-3 0-1,-3-2 0,0-2 1,2-5-1,2-3 1,1-3-1,3-4 1,0-6-1,1-3 1,3-5 0,-2-3 0,0-4-1,1-2 1,2-3 0,0 0-1,4-1 0,2-2 1,3 1-1,4-1 0,3 2 0,2-1 0,5 1-1,2 2 1,4-1-1,3 4 0,3 2 1,3 3-1,3 3 1,2 4-1,2 3 1,0 3-1,1 3 1,-2 2 0,-2 4 0,-3 1 0,-3 4 0,-4 0-1,-6 2 1,1 1 0,-7-1 1,1 0-1,-3-1 0,-1-2 0,-1-4 0,-5-1 1,6-12-1,-17 18 1,7-11-1,-4-2 1,0 0-1,-3-2 1,1-2-1,1-1 1,1-5-1,1-2 0,2-4 0,3-1 0,4-5 0,4-4 0,7-4-1,5 0 1,9-1-1,4-1 0,4 2 1,2 1-1,0 4 1,0 6-1,-4 4 1,-5 5-1,-4 6 1,-2 5-1,-6 3 1,-2 3 0,-3 3 0,-1 0 0,-2 3 0,-4-3 0,-1 0 0,-1-2 0,-1-1 1,5-12-1,-11 17 0,11-17 0,-11 10 1,11-10-1,0 0 0,-13 7 1,13-7-1,0 0 1,-12-3-1,12 3 1,-7-10-1,7 10 1,-6-13-1,6 13 0,-3-18 0,3 18 0,1-16 0,-1 16 0,6-12-1,-6 12 1,0 0 0,7-11-1,-7 11 1,0 0-1,0 0 1,0 0-1,0 0 1,0 0-1,0 0 1,0 0 0,0 0 0,0 0 0,0 0 0,0 0 0,9 12 0,-9-12-1,0 12 1,0-12 0,-2 13 0,2-13 0,-4 12 0,4-12-1,0 0 1,0 0 1,0 0-1,0 0 0,19-13 0,-6 5 0,-1-3 0,3 2 0,-4-3 0,2 5-1,-13 7 1,17-9-1,-17 9 1,0 0-1,0 0 1,0 11 0,-10 2-1,-4 4 1,-6 3-1,-4 2-1,-7 4 0,-7 1-1,-5 3 1,-5 3-1,-5-2 0,-5 3 1,-3 6 0,-6 1 1,-3 5-1,-5 1 0,-3 1-1,-3 0 1,0 2-1,2-2 1,1-3-2,0-3 2,4-3 1,2-1 1,3-1 0,1-2 1,1-4-1,3 2 1,2-1-1,2-1 1,1 0-1,4-2 0,3-1 0,1 0 1,3 1-1,-3-4 2,1 0-1,-3 2 1,-2 1 0,-1 1-1,-4 1 1,0 0 0,-4 2-1,2-1 1,-2 1-1,-1 0-1,0-3 1,-1 0-1,-2 3 1,0-2-1,-4 1 0,0 2 1,1-2-1,3 1 0,0-1 1,4 0-1,1-4 0,3-3 1,6-2-1,5-4 0,5-4 1,6-2-1,8-4 1,8-3-1,5-5 1,17 0-1,3-21 0,15-1 0,12-8 1,9-8-2,11-6 1,6-6 0,9-3-1,5 0 1,-1 3 0,-2 2-1,-4 5 0,-7 8 1,-6 5 0,-9 7 0,-9 6-1,-10 6 2,-7 4-1,-15 7 2,-2 10-1,-13 5-1,-11 4 1,-9 5 0,-8 3 0,-6 5-1,-9 5 1,-2-1-1,0-1 0,0-2 0,2 0 0,6-4 0,6-2 0,6-6 1,6-2-1,8-6 0,9-4 0,4-3-1,13-6 1,0 0 0,10-20 0,14 0-1,10-6 1,8-5 0,7-7 0,7-3 0,7-1 0,0-1-1,-2 3 1,-7 5 0,-7 5-1,-9 8 1,-9 6 0,-5 4 0,-14 12 0,-10 0 1,-11 25-1,-12-3 1,-12 7-1,-7 8 1,-9 6 0,-11 5-1,-8 1 1,-3 1-1,-4 2 1,3-3-1,4-3 0,2-6 1,9-9-1,10-5 1,9-8-1,9-8 1,13-6-1,18-4 0,-1-17-1,18 1 0,10-7 1,7-6-1,8-1 1,6-5-1,2 2 1,-1 0-1,-3 5 1,-7 5 0,-7 5-1,-7 5 1,-10 6 0,-15 7 1,0 0-1,-12 24 1,-13-3-1,-8 3 1,-7 7-1,-4 2 1,-7-1-1,1 1 1,2-6-1,6-2 1,8-7-1,7-5 1,6-3 0,7-6-1,14-4 0,0 0 0,-1-10 0,14-1 0,6-3 0,3-3-1,6-4 1,3-4-1,5 0 1,0 0 0,-1 0 0,-4 2 0,-1 4 0,-7 2 0,-4 6 0,-6 4 1,-13 7-1,0 0 0,-11 15 1,-10 4-1,-8 4 0,-5 6 1,-8 2-1,-4 4 0,-4 0 0,2-1 1,4-5-1,3-4 1,4-5-1,8-5 1,8-3-1,6-7 0,15-5 0,0 0-1,8-22 1,10 5 0,7-2-1,3-2 0,5-4 1,3 1-1,0 2 1,-3 1-1,-1 2 1,-4 4 0,-6 2 0,-4 3 0,-5 4 0,-13 6 0,0 0 0,1 11 1,-16 2-1,-10 4 0,-6 5 1,-6 2-1,-5 2 0,-2 1 0,-2-3 1,4 0-1,6-7 0,7-2 1,6-6-1,8-3 0,15-6 0,0 0-1,4-15 1,12-1 0,7-2-1,3-5 1,7-2 0,4-4-1,0 0 1,-1 0 0,-3 3 0,-4 4-1,-6 3 2,-3 4-1,-7 4 1,-13 11-1,12-8 1,-12 8 0,-16 15 0,-3-2 0,-5 4 0,-5 1 0,-6 3-1,-3 3 1,-3-4-1,3-1 1,2-5 0,6-3-1,7-3 1,4-3-1,6-2 1,13-3-1,0 0 0,0 0-1,6-18 1,9 7-1,4 0 1,3-3-1,1 0 1,1-2-1,0 3 1,-3 3 0,-6 2-1,-2 3 1,-13 5-1,13 0 1,-13 0 0,0 18 0,-7-3 1,-5 4-1,-6 2 1,-4 2 0,-5 3 0,-4-2 0,-2 0 0,1-3-1,3-5 1,5-2-1,4-3 1,6-5-1,3-4 0,11-2 0,0 0 0,14-17 0,1 5-1,4-3 1,2-1 0,1 1 0,3 0-1,-3 3 1,-4 3-1,-4 2 1,-4 3-1,-10 4 1,13 3 0,-13-3 0,5 15-1,-4-5 1,-1 2 0,-1 2 1,-2 0-1,1-1 1,-1-1-1,3-12 0,-6 16 1,6-16-1,0 0 1,-6 11 0,6-11-1,0 0 1,0 0 0,0 0 0,0 0 0,-4-11 0,4 11-1,-7-13 0,7 13 1,-11-14-1,11 14-1,-13-14 1,13 14 0,-12-9 0,12 9 0,0 0-1,0 0 1,0 0-1,0 0 0,0 0 0,0 0 0,0 0 0,0 0 0,0 0 0,0 0 1,15 10 0,-15-10-2,15 10 0,-3-5-3,1-4-5,6 1-8,1-3-8,2-6-5,7 0-1,-2-7 1,8-1 1</inkml:trace>
  <inkml:trace contextRef="#ctx0" brushRef="#br0" timeOffset="11138">5574 2050 10,'-2'-14'5,"2"14"-1,9-11-1,-9 11 0,13-16-3,-13 16-1,14-20-1,-7 9 1,-7 11 0,12-19 1,-12 19 1,8-15 1,-8 15 0,0 0 1,5-11 0,-5 11-1,0 0-1,0 0 0,0 0 0,0 0-1,0 0 0,0 0 1,0 0 0,3 14 3,-3-14 2,-9 16 1,9-16 0,-15 21 1,3-10 1,4 0-1,-3-2-1,11-9-3,-14 15-1,14-15-1,0 0 0,0 0-1,24 1 1,-3-9-1,6-2 1,5-1-1,7-5 1,1 1-2,-1-1 1,0 1-1,-5 2 1,-5 1 0,-7 4-1,-5 1 1,-7 3-1,-10 4 1,0 0 0,0 0 0,0 0 0,-10 10 0,-3-3 0,-4 1 0,-4 2 1,-3 2 0,-4 1 1,-1 1-1,-1 1 1,2-2-1,3 1 1,1-3-1,7-2 1,4-3-1,13-6 1,0 0-2,0 0 1,11-11 0,12-1-1,4-5 0,4-2 1,8-2-2,2-2 0,1 1 1,-3 0-1,-3 4 0,-7 4 0,-5 2 1,-6 4-1,-6 3 0,-12 5 0,0 0 0,-4 14 1,-11-2-1,-6 1 1,-6 5-1,-8 4 1,-6 1-1,-6 2 1,-1-2-1,1-1 1,4-2-1,2-2 0,10-4 0,7-4 0,9-5 0,15-5 0,0 0 0,13-17 0,10 0 0,10-3 0,7-4 0,5-5-1,8-1 1,2 0 0,1 0 0,0 0 0,-2 3 0,-3 2 0,-6 3 1,-6 6-1,-9 2 0,-7 3 0,-5 4 2,-5 2-2,-13 5 0,0 0 0,0 0 0,-24 17 1,7-8-1,-5 6 0,-5 3 0,-7 2 0,-5 3 0,-2 2 0,0-1 0,-2 1 0,1-2 0,2-4 1,6-1-1,6-5 0,8-5 1,7-5 0,13-3 0,0 0-1,26-21 1,3 4 0,9-6-1,6-2 1,11-5-1,5-1 0,2-2 0,1 0 1,-1 2-1,-4 2 0,-4 5 1,-7 4-1,-11 3 0,-8 6 1,-7 5-1,-10 4 1,-11 2-1,-12 11 1,-8 1-1,-5 3 1,-7 4-1,-5 3 1,-7 0-1,0 2 0,-2 1 0,2-2 1,2-1-1,4-3 0,7-4 0,5-3 0,9-5 0,17-7 0,0 0 0,11-15 0,18-5 0,11-5 0,10-5 0,9-3 0,6-3 0,6 0 0,-1 2 0,-2 4 1,-9 4-1,-9 7 0,-7 7 0,-12 3 1,-7 8-1,-13 6 0,-11-5 1,-8 23 0,-11-5 0,-8 3 0,-5 1 0,-8 3 1,-7-1-1,-1 0 0,0-2 0,4-3 0,3-4 0,7-1-1,7-6 0,8-2 0,19-6 0,0 0 0,10-20-1,15 2 1,14-5-1,9-5 0,9-3 0,5-2 1,4-1 0,-4 3 0,-5 7-1,-10 3 1,-11 7 0,-8 8 0,-13 8 1,-15-2-1,0 26 0,-14-3 1,-8 3 0,-6 6 1,-7 0-1,-6 2 1,-6-4-1,-1-2 1,0-5-1,3-3 0,1-8 1,8-3-1,5-8-1,6-6 0,10-6-1,8-8 0,12-2 0,10-6 0,14-2 0,8-3-1,13 0 1,3 1 0,7 3 0,0 3 1,-3 5-1,-9 5 1,-8 6 0,-10 7-1,-10 5 1,-20-3-1,3 26 2,-17-3-1,-14 5 1,-9 5 0,-11 3 0,-11 3 0,-8 0-1,-6-2 1,-5-2-1,-2-3 0,1-4 0,4-6 0,5-6-1,9-8 0,13-7-2,12-10 0,19-9 0,16-8 0,18-6 0,13-7 0,17-1 0,9-1 1,8 1 2,5 5 0,-2 6 1,-3 8 0,-7 5-1,-5 11 1,-12 6 0,-9 8 0,-13 8-1,-12 7 1,-13 8 0,-14 4 0,-16 6 0,-9 4 0,-15 2 1,-7-1-1,-8-1 0,-5-4 0,2-8 0,2-4 0,4-9 0,10-8-1,9-8 1,11-9-1,10-9 0,14-8 0,14-7-1,13-5 0,14-5 1,12-4-2,13-2 2,9 1-1,9 2 1,7 3-1,2 4 1,2 6 0,-2 6 0,-7 7-1,-10 8 1,-8 7 0,-11 8 0,-14 8 0,-13 10-1,-17 6 2,-18 6-1,-12 6 1,-14 3 0,-10 1 0,-10 0 0,-6-3 0,-2-6 0,1-4 0,3-9 0,6-7 0,8-8 0,10-7-1,9-6 0,10-8 0,10-6 0,11-5-1,11-4 1,11-5-1,14-3-1,8-1 1,10 1 0,6-1 0,5 4 1,3 2-1,1 4 1,-4 8-1,-7 5 1,-6 5-1,-10 8 1,-6 5 0,-12 5-1,-10 7 1,-13 6 0,-11 3 1,-9 5-1,-12 1 1,-10 0-1,-7 1 1,-4-1 0,-1-3-1,1-4 1,4-4-1,6-8 1,9-3 0,9-5-1,11-7 0,7-7 0,13-6 0,10-5-1,11-5 0,10-4 0,8-4-1,7 0 1,4-1 0,2 5 0,-1 5 0,-6 4 1,-5 4-1,-9 8 0,-6 6 1,-10 6-1,-8 6 1,-9 4 0,-6 2 0,-9 3 0,-6 2 1,-7 0-1,-3-2 1,-3-3 0,1-1 0,2-4-1,3-3 1,6-3 0,5-2 0,4-4 0,8-1-1,10 0 1,0 0-1,-10-14 0,10 14 1,7-15-2,3 4 1,1 0-1,5-2-1,3-1 1,2 0 0,2 2 0,-1 0-1,-2 4 0,-3 2 1,-4 5 0,-13 1 1,11 13-1,-16 0 1,-6 3 0,-5 4 1,-4 1 0,-3 1 0,-4-1 1,-1-2-1,-3-2 0,5-6 0,0-2 0,1-5-1,2-4 0,2-3 1,1-5-1,2-3-1,3-1 1,1-2-1,5 0 0,1 1 1,3 3-1,5 10 0,-5-16-1,5 16 1,0 0 0,0 0 0,0 0 0,12 12 0,-7-1 0,-1-1 1,5 3 0,-2-1 0,0 1 0,-2-3 0,-5-10-1,11 18 2,-11-18-1,7 15 0,-7-15 0,-1 13 0,1-13 0,-4 11 1,4-11-1,0 0 0,-10 11 1,10-11-1,0 0 2,0 0 0,-11-2 0,11 2 0,0 0 0,-11-16 0,11 16-1,-12-16 1,12 16-2,-14-18 0,14 18 0,-14-17 0,14 17 0,-8-10 0,8 10-1,0 0 1,0 0-1,0 0 0,0 0 0,0 0 0,0 0 0,-5 17 0,6-4 1,0 0-1,2 3 1,-2 0 0,0-2-1,1-1 1,-2-13 0,1 17 1,-1-17-1,0 0 1,0 0 0,0 0 1,0 0-1,0 0 0,-11-13 0,11 13 0,-12-17 0,6 6-1,0 1 0,6 10 0,-4-20-1,4 20 1,4-17 0,-4 17-1,13-15 1,-13 15-1,17-12 1,-17 12-1,17-6 1,-17 6-1,14-1 1,-14 1-1,15 4 1,-15-4 0,17 4 0,-7-2 0,4-4 1,3 0-1,3-3 0,5-3 1,2-3-1,8-5 0,4-2 0,3-4 0,6-3 0,3-3 0,2-3 0,2 1 0,1-1 0,-2 2 0,-3 1 0,-4 2 0,-4 4 0,-4 3 0,-4 3 0,-2 2 0,-4 1 0,-2 1 0,1 1-1,-1 1 1,0 0 0,-2 1 0,0 1-1,-4 1 1,-3 1 0,-4 1 0,-3 3 0,-11 2 0,11-2-1,-11 2 1,0 0 0,0 0-1,0 0 1,-5 13 0,5-13 0,-7 14 0,7-14 0,-12 19 0,3-7 0,-3 0 1,-2-2 0,-1 0-1,-1-1 1,1-1 0,-1-3 1,2-1 0,3-7-1,11 3 1,-16-14-1,14 0 0,4-3-1,5-5 0,5-2 0,6-1 0,6-2-1,7-1 1,3 2-1,2 3 1,1 2-1,-2 3 0,0 5 0,-4 4 0,-5 6 1,-5 3-1,-5 8 1,-4 2 0,-3 3 0,-3 2-1,-5 2 2,-2-1-1,-4 1 1,-2-2-1,-2-3 1,-3-1-1,0-2 2,1-2-1,-1-4 1,12-3 0,-16 1 0,16-1 0,-5-10-1,10-1 1,3-3-2,5-3 1,5-5-2,5 0 1,4 0-1,-1 0 1,1 3-1,-1 2 0,-5 6 1,-5 4-1,-5 7 0,-11 0 1,5 17 0,-12 0-1,-5 3 2,-6 3-1,-4 3 1,-5 0-1,-3-3 1,-2-1 0,1-6 1,1-5-1,2-4 0,6-4 1,6-7-1,5-6 0,10-7-1,7-6 0,9-4 0,7-5-1,10-1 0,5-2 1,7 4-1,1 0 0,1 5 1,1 5-1,-2 5 1,-1 4 0,-6 5 0,-4 4-1,-4 3 1,-5 2 0,-5 4-1,-5 1 1,-8 5 0,-8 0 0,-5 5 0,-8 0 1,-8 2 0,-5 2 0,-6 1 0,-2 0 0,-1-4 0,1 0 1,2-6-1,7-2 1,5-4 0,7-7-1,14 1 0,-6-25-1,16 4 1,8-5-2,9-4 1,8-5-1,9-4 1,5 3-1,3 1 1,2 2-1,-2 2 1,-4 7 0,-5 4 0,-6 3-1,-8 9 1,-6 1-1,-7 6 0,-4 6 1,-12-5 0,6 20-1,-13-3 1,-5 3 0,-7 2 1,-4 5-1,-8-1 1,-4 0-1,-2-3 1,1 0-1,1-6 1,4-3 0,7-6 0,5-2 0,8-9 0,11 3-1,9-25 1,9 2-1,12-5 0,7-8 0,10-2 0,5-4-1,6 2 1,2 1 0,-1 4 0,-6 7 0,-7 4-1,-6 8 1,-10 4 0,-5 6-1,-7 5 0,-7 2 1,-11-1-1,10 15 1,-13-5 0,-3 3 0,-4 2 0,-6 2 0,-7 3 1,-2 1-1,-3 0 0,-5-1 1,0 0-1,4-3 0,2-2 0,6-3 0,4-4 0,7-4 1,10-4 0,0 0-1,14-15 1,8-2 0,9-5-1,6-3 1,9-4-1,6-4 0,7 3 0,-2-2 0,-2 4 0,-2 5 0,-5 3 0,-8 4 0,-4 3 0,-8 5-1,-7 1 1,-5 4 0,-5 0 0,-11 3 0,10-1-1,-10 1 1,0 0 0,-17 17 0,-1-7 0,-5 3 0,-5 2 0,-6 3 0,-3-1 0,1 0 0,2-3 0,5-1 0,6-4 0,4-3 1,19-6-1,0 0 0,3-18 0,18 1 0,11-8 0,7-5-1,7-4 0,9-4-1,5-1 2,2 0-2,0 0 2,-1 4-2,-4 5 2,-4 4 0,-8 6 0,-10 3-1,-7 7 1,-8 5-1,-9 6 1,-11-1-1,-8 17 1,-10-4 0,-5 3 0,-4 2 0,-6 3 0,-3-1 0,-6 1 0,-4 0 0,-1 1 1,-1 0 0,0 2-1,0-1 1,2-2 0,4-1 0,9-3 0,6-3 0,7-6-1,20-8 0,0 0 0,8-12 0,18-3-1,9-4 0,10-4 0,8-4 0,9-5 0,7-2 0,4 0 0,-1-1 1,1 1 0,-5 3 0,-9 4 0,-8 3 0,-12 8 0,-12 6 0,-15 12 0,-12-2 0,-28 28 0,-8-3 0,-15 8 1,-10 6-1,-13 7 1,-12 3 0,-7 1 0,-7 3 0,-1 1 0,-1 0 0,5-6 0,4-4 0,14-7-1,11-8 0,17-8 0,16-12-1,22-11 1,21-13-1,21-10 1,20-8-1,19-8 1,13-7-1,15-4 0,10-4 0,6 1 0,5 2 0,0 1 0,-5 4 0,-6 6 0,-7 5 0,-15 7 1,-11 7 0,-16 3 0,-15 8 0,-14 3 0,-11 5 0,-17 4 0,0 0 0,-25 13 1,2-4-1,-5 5 0,-8 0 0,-4 5 0,-7 2 0,-2 0 1,0 0-1,-2-1 0,3 0 0,4-5 0,5 0 0,9-6 1,8-2-1,6-7 1,16 0-1,9-21 0,15-1 0,14-9 0,10-5 0,10-4 0,11-5-1,7 1 1,4-1 0,0 6 0,-5 5 0,-12 7 0,-9 4 0,-12 7-1,-12 7 1,-8 5 0,-22 4-1,3 18 1,-18-1 0,-9 8 0,-6 4 0,-7 4 0,-9 1 1,-7 1-1,-4-1 0,-3-2 1,1-4-1,0-4 0,3-4 1,5-3-1,8-4 1,6-6 0,10-6-1,12-9 0,13-8 0,16-6 1,14-8-1,14-7 0,13-2-1,10-6 1,10 0-1,6 4 1,1 2 0,-3 5 0,-6 4 0,-8 7 0,-10 5 0,-10 5 0,-13 5 0,-10 7 0,-8 5 0,-14-4-1,-2 20 1,-8-6 0,-9 3 0,-2 4 0,-8 2 0,-4-1 0,-2-1 0,0-1 0,3-3 1,6-3-1,6-4 0,7-8 0,13-2 0,15-14 0,10-1 0,10-5 0,7-1 0,2-3 0,4 0 0,-2 4 0,-8 2 0,-5 8-1,-11 3 1,-7 7 0,-15 0-1,7 16 1,-11-1 0,-4 2 0,-4 2 0,-3-1 1,-4 0-1,-2-2 1,0-3 0,0-3-1,2-3 1,3-4 0,4-3 0,12 0 0,-12-14-1,16 1 0,5-3 0,4-4 0,3-1 0,4 0-1,-1 0 1,1 2-1,0 4 1,-3 8-1,0 2 0,-3 6 0,-1 4 0,-13-5 0,18 18 1,-11-4-1,-2 1 1,-5-3 0,-2 1 0,-4 0 0,-4-2 1,-1-2-1,-3-1 1,0-2-1,1-2 1,1-3 0,2-1 0,10 0 0,-13-11 0,10 1-1,5-4 0,3-1 0,5-5 0,4-2 0,5 0 0,5 1-1,2 1 1,0 4-1,-3 2 1,-2 3-2,-5 4 2,-3 5-1,-13 2 0,11 3 1,-11-3-1,-5 16 1,5-16-1,-10 20 2,0-8-2,0-1 2,-1-1-1,-1-1 1,1-2-1,0-4 1,1 1 0,10-4 0,-15-5 0,15 5 0,-5-14 0,5 3-1,3 0 1,2-2-2,2 0 2,4 1-2,-3 2 1,-8 10-1,16-13 0,-16 13 1,11-7-1,-11 7 0,0 0 1,0 0-1,0 0 0,0 0 1,0 0-1,0 0 1,0 0 0,3 10 0,-3-10 0,0 0-1,0 0 2,-8 11-1,8-11 0,0 0 0,-12 7 1,12-7 0,0 0-1,-11 1 1,11-1 0,0 0-1,9-14 0,-9 14 1,14-14-1,-14 14 0,15-16-1,-15 16 1,13-11 0,-13 11 0,0 0-1,0 0 1,0 0-1,0 0 1,0 0-1,0 0 1,0 0-1,0 0 1,0 0-1,-6 11 1,6-11-1,0 0 1,0 0 0,0 0 0,-3 11 0,3-11 0,-11 7 0,11-7 0,-19 10 0,5-3 1,-3 0 0,-4 0-1,-1 0 0,-4-1 1,-3 0-1,-2-2 0,0 0 0,3-2 1,2-1-1,4-1 0,5-2 1,4-2-2,13 4 2,-8-13-2,14 3 1,7-2-1,2-1 1,7 0-2,1-1 2,3 2-1,3 0 1,-4 2-1,1 3 1,-5 3-1,-1 1 1,-6 3-1,-2 0 1,-12 0 0,16 4-1,-16-4 1,7 10 0,-7-10-1,-3 18 1,-2-6 0,-2 1 0,-4 1 1,-4 1-1,-5 1 1,-2 0-1,-5-2 1,-1-2-2,-1-1 2,1-3-1,2-2 1,3-6 0,3-5 0,5-2 0,4-4-1,6-3 1,7-4-2,3-3 1,9-3-1,6 1 1,5 1-1,4 0 0,3 2 1,-1 2 0,0 3-1,-4 3 1,-5 6-1,-6 2 0,-2 4 1,-2 3-1,-12-3 0,12 18 1,-8-7-1,0 2 1,-1 1 0,1 2 0,-1-2 0,1 0 1,-3-3-1,1 1 0,-1-1 0,-1-11 0,2 18 0,-2-18 0,-2 17 1,2-17-1,0 11 0,0-11 0,0 0 0,2 12 1,-2-12-1,0 0 0,11 1 0,-11-1 0,14-3 0,-14 3 1,17-4-2,-17 4 2,13-3-1,-13 3 0,10-4-1,-10 4 1,0 0 0,0 0 0,0 0 0,0 0 0,0 0 0,0 0 0,0 0 0,0 0 0,0 0 0,0 0 0,12-4-1,-12 4 1,0 0 0,15-7 0,-15 7 0,0 0 0,12-5 0,-12 5 1,0 0-1,0 0 0,0 0 1,0 0-1,0 0 1,0 0 0,-13-7-1,13 7 1,-7-14 0,7 14-1,-5-18 1,5 18-1,-1-18 0,1 18 0,0-15 0,0 15 0,0 0 0,0 0 0,0 0 0,0 0-1,0 0 1,0 0 0,0 0 0,0 0 0,0 0 0,0 0 1,0 0-1,0 0 0,0 0 0,0 0-1,0 0 1,0 0 0,0 0 0,0 0-1,0 0 1,0 0 0,-11-7 0,11 7 1,0 0-1,0 0 0,0 0 0,0 0 1,0 0-1,-11-7 0,11 7 0,-12-3-1,12 3 1,-19-5 0,9 4 0,-2 0 0,-1 1-1,-1 0 1,0 2-1,-1 2 0,-1 4 0,-4 1 0,-4 5 1,-5 4-1,-4 7 1,-8 4-1,-4 6 1,-7 5 0,-5 5 0,-5 5-1,-3 2 1,-4 5 0,-5-2 0,1-3 0,1 0-1,-1-4 1,4-6 0,6-3 0,5-4 0,5-7 1,9-3-1,4-5 1,6-3-1,6-3 1,5-3-1,3-1 1,2-3-1,2-1 0,2 0 0,2-1 0,12-5 0,-18 7 0,18-7 1,-17 4-1,17-4 1,-13 0 0,13 0 0,0 0 0,-11-5 0,11 5 0,0 0 0,0 0-1,0 0 1,-11-7-2,11 7 1,0 0 0,-13 2-1,13-2 1,-19 6-1,7 0 1,-4 1 0,-2 2-1,-3 3 1,-3 1 0,2 1 0,-2 0 0,0 0 0,3-2 0,2-2 0,5-2 1,4-3-1,10-5 1,-12 4 0,12-4-1,8-11 1,3 2-1,5-5 0,5-2 0,5-2 0,1-1-1,2-1 1,-2 3-1,-4 3 0,-4 4 0,-6 4 0,-13 6 0,0 0-1,-2 12 1,-11 1 0,-6 2 0,-4 6 0,-7 2 2,-5 4 0,-3 0 0,-3-1 1,2-3-1,1 0 1,5-5 0,3-3 0,6-6 0,8-4-1,4-4 0,12-1 0,-7-11 0,11-4 0,5-5-1,6-5 0,5-4 0,7-4 0,7-5-1,7-3-1,5 1 1,5 1-1,1 2 1,0 3-1,-2 3 1,-3 6-1,-4 3 1,-8 8 0,-7 5 0,-7 4 1,-5 4-1,-5 2 0,-11-1 0,11 7 1,-11-7 0,0 0 0,18 4 0,-2-9 0,6-3 0,8-4 0,8-4 0,7-4 0,7-3 0,4-3 0,2-2 0,1 0 0,0-1 0,-2 2-1,-2 3 1,-4-1 0,-2 3 0,-2 1 0,-2 2 0,0-1 0,-3 0 0,0 3 0,-3-1 0,-5 3 0,-4 0 1,-4 3-1,-6 4 1,-6 1-1,-14 7 0,14-7 1,-14 7-1,0 0 1,0 0-1,0 0 0,0 0 1,0 0-1,0 0 0,11-16 0,-11 16 1,0 0-1,16-14 0,-16 14 0,14-11 0,-14 11 0,15-12 0,-15 12-1,17-9 1,-17 9 0,20-11-1,-8 6 1,1 0 0,1-1 0,-1 1-1,3-1 1,0 3 0,1-2-1,-1 1 1,-1 1 0,1-1 0,-1 1-1,0-1 1,-2 1 0,-2-2 0,1 3 0,-12 2 0,17-6 0,-17 6-1,0 0 1,11-4 0,-11 4 0,0 0 0,0 0 0,0 0 0,0 0 1,0 0 0,0 0-1,0 0 1,0 0 0,0 0 0,0 0 0,-10-2 0,10 2-1,0 0 1,0 0-1,-11-6 0,11 6 0,0 0 0,-11-9 1,11 9-1,-15-9 0,3 5 0,-4 0-1,-1 1 1,-2 1 0,-2 0-1,1 2 1,-1 2 0,2-1 0,3 0 0,3 0 0,3 0-1,10-1 1,-14 1 0,14-1-1,0 0 1,0 0-1,0 0 0,0 0 0,0 0 0,0 0 0,0 0 0,0 0 1,7 13-1,-7-13 1,0 0-1,8 13 0,-8-13-1,-1 15 0,1-15-3,-8 25-6,-2-11-8,-2 0-12,4 6 0,-6-11-1,5 3 1</inkml:trace>
  <inkml:trace contextRef="#ctx0" brushRef="#br0" timeOffset="23232">11057 2181 7,'0'0'7,"-10"1"-2,10-1-2,0 0-3,-15-1-2,15 1 2,0 0 0,0 0 1,-11-7 1,11 7 1,0 0 1,-10-12-1,10 12 1,0 0-2,0 0 1,-15-10-2,15 10 3,-10-3-2,10 3 2,-14-1 0,14 1 0,-19 0 2,19 0-1,-20 1 2,20-1 0,-20 1 0,20-1-2,-17 0 2,17 0 0,-12-1 0,12 1 1,0 0-2,-4-13 1,4 13-3,17-21 1,-2 7-2,6-5 0,7-2-2,5-4-1,2-2 0,5 1 0,1-1 0,-3 4 0,0 0 0,-6 4 0,-4 4 0,-5 5 0,-6 2 0,-5 4 0,-12 4 1,0 0 0,0 0 0,-1 18 1,-11-7 0,-2 2 0,-4 4 1,-3-1 0,-2 3-2,-3-2 1,1 1 0,-2-2 0,2 2 0,2-4-1,3-1 1,4-4 0,1-1 0,15-8-1,0 0 1,0 0-1,12-5 0,12-7 0,7-3-1,5-4 1,9-3 0,5-3-1,3-1-1,2 0 2,-3 4-2,-4 0 1,-5 4 0,-6 4 0,-7 5 0,-8 2 0,-8 7 0,-14 0 0,2 14 1,-14 1-1,-6 4 1,-9 3 0,-3 2 0,-5 1 0,-2 1 1,-3-2 0,-1-1-1,0-4 1,1-1-1,4-2 0,4-3 0,5-4 0,5-3 0,9-4 0,13-2-1,6-12 1,15-2-1,11-6 0,10-5 0,8-6 0,8-4 0,6 1 0,2-2-1,1 2 1,-1 3 0,-6 4 0,-3 5 0,-7 7 0,-7 4 0,-8 3 0,-9 6-1,-10 4 1,-16-2 0,6 17 0,-18-6 0,-9 3 1,-6 3 0,-8 0 0,-4 3 0,-6-1 1,1-1-1,-1-1 1,6-2-1,5-3 0,4-3 1,8-4-1,7-4 0,15-1-1,-8-15 1,15-1-1,8-3 0,10-6 0,7-3 0,10-3 0,6-2 0,6 0 0,3 1-1,1 4 1,-6 2 0,-5 5 0,-8 6-1,-10 6 1,-9 6 0,-20 3-1,3 19 1,-19 0 1,-13 7-1,-11 3 1,-10 4 0,-9 3 0,-6-1 1,-2-2-1,-1-4 0,4-4 0,6-7 0,8-7 0,11-7 0,9-11-1,14-7 1,10-10-1,16-6 0,9-5 0,12-4-1,10 0 1,8 2 0,6 3-1,3 3 1,2 8-1,-3 5 1,-4 7 0,-6 5-1,-6 6 1,-11 4-1,-7 7 1,-9 3 0,-10 6 0,-8 3 0,-8 3 0,-8 2 1,-7 0-1,-7-1 1,-6-1 0,-1-2 0,-1-4-1,1-5 1,4-5 0,6-4 0,6-2-1,7-7 1,18 3-1,-7-21 1,19 5-1,10-5 0,10-3 0,8-3-1,10 0 1,5 0 0,3 1 0,0 2-1,-3 4 1,-5 4 0,-10 4-1,-8 4 1,-11 7-1,-10 4 1,-11 9 0,-11 3 0,-12 6 0,-9 5 0,-10 3 1,-8 3-1,-9 1 1,-3 0-1,-1-3 1,0-1-1,3-4 0,7-5 1,8-6-1,10-4 1,10-8-1,13-11 0,13-6 0,13-7 0,14-7 0,10-5 0,13-4 0,6-1-1,7 2 1,1 4 0,-5 5-1,-5 5 1,-8 7-1,-12 7 1,-9 7-1,-11 5 1,-11 8 0,-10 4 0,-10 5 0,-9 3 0,-10 5 1,-7 2-1,-8 0 1,-5-1-1,-2-2 0,2-1 1,4-6-1,7-3 1,6-6-1,9-3 0,9-5 0,7-7 1,13 4-1,4-18 0,12 2 0,9-4-1,9-2 1,10-4 0,9-1 0,4 0 0,6-1 0,-1 1-1,-1 2 1,-4 2 0,-7 5 0,-9 4 0,-9 2-1,-9 5 1,-10 6 0,-13 1 0,-10 13 0,-11 1 0,-10 4 0,-7 3 0,-9 4 0,-9 3 0,-6 0 0,-1-1 0,-3 1 1,3-2-1,1-1 0,5-2 0,5-4 1,10-3-1,8-3 0,10-3 1,8-8-1,16-2 0,4-11 0,17-3 1,14-8-1,14-5 0,13-8 0,13-4-1,10-3 2,9-4-1,4 0-1,5-1 2,0 1-2,-1 3 2,-4 2-2,-7 3 2,-7 4-2,-8 4 1,-11 4 0,-15 5 1,-12 6-1,-11 3 0,-11 5 0,-16 7 0,0 0 0,-19 0 0,-1 7 0,-6 0 0,-4 3 0,-5 2 0,-5 1 0,3 2 0,-6 3 0,0 1 0,-4 2 0,0 3 0,-3 2 0,2 0 0,-1 1 0,3-1 0,1-3 1,8-2-2,5-3 2,8-5-1,5-5 0,6-2 1,13-6-1,0 0 0,19-19 0,6-1 0,12-5-1,8-5 1,14-8 0,10-5 0,6-4-1,4-1 1,4-2 0,-2 2 0,-5 2 0,-6 5-1,-8 5 1,-12 6 0,-9 7 0,-9 5 0,-12 7 0,-10 5 0,-10 6 0,0 0-1,-26 14 1,-4 0 0,-9 2 0,-7 7 0,-12 5 0,-7 3 0,-9 3 0,-3 3 0,-1 0 0,2-1 0,2 1 0,6-6 0,10-4 0,10-6 1,13-4-1,10-7 0,25-10 0,0 0 0,14-11 0,18-7 0,12-5 0,11-8 0,13-5 0,9-6 0,8-3 0,4 0 0,4-2 0,0 2-1,0 3 1,-6 4 0,-2 4 0,-9 8 0,-10 2 0,-9 7-1,-11 4 1,-12 3 0,-9 4 0,-10 4 0,-15 2 0,0 0-1,-18 12 1,-4-4 0,-8 4 0,-5 2 0,-9 3 0,-4 4 1,-4 3-1,-3 3 0,-4 1 0,2 2 0,2 0 0,4-3 0,5-2 0,9-4 0,6-4-1,8-5 1,10-4 0,13-8 0,0 0 0,12 1 0,7-7 1,8-1-1,5-3 0,7-5 0,7-2 0,7-3 0,3-3 1,3-1-1,-2 0 0,-2 0 0,-5 4 0,-6 3 0,-10 4 0,-9 3-1,-9 8 1,-16 2-1,-2 12 1,-16 3 0,-6 7-1,-11 6 1,-10 7 0,-8 8 0,-13 4 0,-5 1 0,-8 1 1,-2 1-1,-4-4 1,4-2-1,3-7 1,8-8-1,12-6 1,11-4-1,12-6 0,12-6 0,8-6 0,15-1 0,13-14 0,14-2 0,16-6 0,14-7 0,15-8 0,13-10 0,16-6 0,7-4-1,6-4 1,-2-1 0,-3 2 0,-7 3-1,-12 8 1,-12 8 0,-15 8-1,-15 9 1,-13 11-1,-16 9 1,-19 4-1,-2 16 1,-22 4-1,-11 6 1,-11 5-1,-14 8 1,-13 2 0,-8 1 1,-5 2-1,0-2 0,3-4 0,7-4 0,10-7 1,15-8-1,16-12 1,22-12-1,23-12 0,22-14 1,23-10-1,17-9 0,16-10 0,14-3-1,9-3 0,2 6 0,-2 1 0,-7 9 0,-10 6 0,-12 11 0,-15 9 0,-14 6 1,-14 9 0,-13 5 0,-14 7 0,-12-3 0,-10 15 0,-9-3 0,-9-1 0,-7 3 0,-6 0 0,-7 2 0,-3-2 0,-1 1 0,3-1 0,4-1 0,6-3 1,6 0 0,10-3-1,9-4 0,14-3 0,0 0 0,23-18 0,5 1 0,10-3 0,6-4-1,9-4 1,3-4 0,2 0 0,2-2 0,-3 4 0,-1-1 0,-2 3 0,-5 3 0,-3 1 1,-5 4-1,-7 5 0,-6 3 0,-6 2 0,-9 4-1,-13 6 1,0 0 0,-9 14-1,-15 2 1,-10 7 0,-5 1 0,-9 4-1,-4-1 2,2-1-1,3-4 0,7-3 0,11-8 1,10-11-1,19 0 0,12-26 1,17 4-1,15-7 0,8-5 0,10-3 0,9-1 0,4 2 0,-1 3 0,-5 6 0,-8 4 0,-9 7-1,-8 4 1,-9 5 0,-11 2 0,-6 3-1,-8 2 1,-10 0 0,0 0-1,-10 10 1,-11-3 0,-8 4 0,-8 2 0,-9 3 1,-8 3-1,-6 2 0,0 0 0,6-1 0,6-2 1,9-6-1,13-3 0,26-9 0,0 0 0,32-20 1,13 0-1,13-5 0,10-3 1,8-2-1,2-1 0,-6 3 0,-5 3 0,-8 6 0,-12 5 0,-9 3 0,-9 4 0,-9 3 0,-6 4 0,-14 0 0,14 10 0,-14-10 0,-12 15 0,-5-4 0,-8 1 0,-7 5 0,-8 2 0,-9-1 0,-3 3 0,0-1 1,2-1-1,6-1 0,7-4 1,9-6 0,12-5-1,16-3 1,18-14-1,13-1 0,10-4 0,10-4 0,6-2 0,5 1 0,-4 0-1,-5 6 1,-10 4 0,-8 5 0,-9 7-1,-8 4 1,-18-2 0,13 16-1,-16-5 1,-4 2 0,-5 1 0,-4-1 0,-6-1 0,-5 0 0,-2-1 0,-3-1 0,-1-3 0,4-1 1,2-3-1,7-2 0,9-3 0,11 2 1,4-18-1,14 4 0,9-2 1,7-3-1,3 0 0,3 1 0,0 2 0,-3 5-1,-4 4 1,-6 4 0,-6 6-1,-6 4 1,-4 3-1,-8 3 1,-4 1 0,-7 0 0,-6 1 0,-5 0 0,-4-3 0,-7 0 0,0-1 0,-2-1 0,0-2 0,1-1 0,4-1 1,5-2-1,5-2 0,4-3 1,13 1-1,-6-11 0,12 1 0,8-2 1,7-3-1,3 0 0,4-1 0,4 1 0,1 4 0,-2 1 0,-3 4-1,-3 3 1,-6 4 0,-8 4-1,-11-5 1,5 18 0,-13-4-1,-6 3 1,-6-1 0,-6 1 0,-2-1 0,-3-2 0,0-1 1,1-1-1,0-4 0,4-2 0,1-2 0,5-2 0,3-2 1,3-4-1,14 4 1,-16-16-1,13 3 0,4-4 0,4-1 1,5-3-1,4-3 0,3 0-1,4 1 2,4 2-1,3 2 0,2 4 0,-2 4 0,-1 1 0,-4 7 0,-3 0-1,-3 3 0,-6 3 1,-11-3-1,0 0 1,3 16-1,-3-16 2,-15 20-2,5-10 1,-4 1 0,-4 0 0,1-1 0,-3-1 0,-1-1 0,0-4 0,0 1 0,1-4 0,2 0 1,2-3-1,2-3 0,3-4 0,4-3 1,3-1-2,4-3 2,2 1-1,4-3 0,4 2 0,2-1 0,4 6-1,2-1 2,3 4-1,2 1 0,1 1 0,0 3 0,0 3-1,-3 2 1,0 1 0,-5 3 0,-4 1 0,-4 3-1,-6 2 1,-5 2-1,-5 1 1,-9 2 0,-3-2 0,-4 2-1,-5-5 2,-3 1-1,-1-2 0,-2-5 0,0-2 0,2-2 0,2-4 0,0-1 0,6-3 1,2-3-1,7-4 0,7-2 1,6-2-1,9 0 0,7-1 0,8 0 0,5 2 0,3 2 0,5 3-1,0 2 1,1 3 0,-2 1 0,-4 3 0,-3 3 0,-5 2 0,-4 1 0,-3 3-1,-14-7 1,16 19 0,-15-7-1,-1 1 1,-4 2 0,-2 1 0,-4 0-1,-3-2 2,-2 0-2,-3-1 2,-3-2-1,0 0 0,0-4-1,0-2 2,4-3-1,1-1 0,6-2 0,10 1 0,-10-11 1,16 1-1,6-2 0,8-2-1,4 0 2,6-1-2,2 1 2,3 2-2,-1 1 2,-2 4-2,-3 3 2,-4 1-1,-4 1 0,-3 2-1,-2 0 1,-3 1 0,-3 0 0,-10-1 0,15 3 0,-15-3 0,0 0-1,0 10 2,0-10-2,-16 15 1,3-4-1,-1 0 1,-1-1 0,1 1 0,1-3 0,1-1 0,12-7 1,-14 5-1,14-5 1,0 0-1,3-18 1,2 7-1,2 0 1,4-3-1,-1-2 0,2 1 0,2 2 1,-2 3-2,-2 0 1,-10 10-1,17-12 1,-17 12-1,13-3 1,-13 3 0,0 0-1,9 12 1,-9-12-1,3 14 1,-3-14 0,-2 18 0,2-18 0,-8 17 0,8-17 0,-16 14 0,5-8 0,-2-1 0,-1-1 0,-1-1 0,-1-2 0,0 0 1,2-2-1,2-1 0,0-3 1,12 5-1,-17-12 1,17 12-1,-5-19 1,7 9-1,4-1 0,4 1 0,3-2-1,4 3 1,1-1 0,2 2 0,0 2-1,1 2 1,-1 1 0,-3 2 0,-1 1-1,-3 1 1,-13-1-1,18 7 1,-18-7-1,8 12 1,-8-12 0,-1 15 0,1-15 0,-9 18 0,9-18 0,-19 17 0,6-7-1,-2-2 2,-1 0-2,-3 0 2,0-2-2,1-1 2,1 0-2,1-4 2,2 0-1,2-3 1,12 2 0,-17-10-1,17 10 1,-11-16-1,9 5 1,3 1-2,1-2 2,4-1-2,3 1 1,6 2-1,2-1 1,3 3 0,3 1-1,2 2 1,-2 2 0,1 2-1,-2 3 1,-5 2 0,-1 1-1,-6 4 1,-10-9-1,14 17 1,-13-6 0,-1-11 0,-2 17 0,2-17 0,-7 14 0,7-14 0,-9 11 0,9-11 0,-11 8-1,11-8 2,-12 6-2,12-6 2,-14 3-2,14-3 2,-14 2 0,14-2-1,-13-3 1,13 3-1,-10-7 1,10 7-1,-2-13 1,2 13-1,9-17 0,-9 17 0,16-17 0,-16 17-1,19-14 1,-19 14 0,15-7-1,-15 7 1,0 0-1,12 0 1,-12 0 0,0 0-1,0 0 1,6 11 0,-6-11 0,0 0-1,-1 10 1,1-10 0,0 0 0,0 0 0,-7 11 1,7-11-1,-13 1 0,13-1 1,-17-1-1,17 1 1,-17-6-1,17 6 1,-15-9-1,15 9 0,-10-13 1,10 13-1,-2-15 0,2 15 0,1-16 0,-1 16 0,5-16 0,-5 16 0,6-14 0,-6 14 0,5-12-1,-5 12 1,0 0 0,0 0 0,0 0-1,0 0 1,0 0-1,0 0 1,0 0-1,0 0 1,0 0 0,0 0-1,0 0 1,0 0 0,0 0 0,-2 13 0,2-13 0,0 0 0,-12 9 0,12-9 0,-12 5 1,12-5-1,-12 4 0,12-4 0,-13 2 0,13-2 0,0 0 0,-13 2 0,13-2 0,0 0 0,0 0 0,-13 2 0,13-2 0,0 0 0,-10 2 0,10-2 0,0 0 0,-12 6 0,12-6-1,0 0 1,-12 9 0,12-9 0,0 0 0,-10 12-3,10-12-2,0 0-8,-13 15-14,13-15-8,-14 7 1,0-8-2,-2 2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1174 1,'0'0'24,"9"-7"-9,6-1-4,4-6-1,11 0-1,6-8 0,12 0 0,5-6-2,8 1-1,-3-3-2,3 3 0,-3-1-2,-3 6 0,-9 0 0,-7 2-1,-7 7-1,-8-1-3,-3 6-11,-2 5-16,-12-7 1,-7 10-1</inkml:trace>
  <inkml:trace contextRef="#ctx0" brushRef="#br0" timeOffset="370">494 725 8,'24'-6'18,"-6"3"-10,4-1 1,3 0-1,1-1 0,0 2-1,-1 1-2,-3 3 0,-2 2-2,-7 5 0,-2 3 0,-2 5 0,-7 6 1,-1 3-1,-6 5 2,-1 4-1,-7 1 2,3 6-1,-8-1 0,0 1-1,-1-6-1,3-2 0,0-7 0,5-4-1,1-5-1,2-6-1,8-11-4,0 0-10,0 0-19,-2-17 0,3-6 0</inkml:trace>
  <inkml:trace contextRef="#ctx0" brushRef="#br0" timeOffset="1001">978 145 15,'3'-10'14,"-3"10"-1,0 0-2,0 0-2,0 0-2,0 0-1,0 0-1,0 0-2,0 0 2,-9 15-3,7-5 1,-1 4-1,1 1 0,0 5 0,2 4 0,1 0 0,2 7-1,0 4 0,3 4 1,1 6-1,0 2 0,0 3 0,1-3-1,-1 0 1,0-5 0,-2-4-1,-1-5 1,-2-8-1,-1-6 1,0-6 0,-3-3 0,2-10 0,-10 8-3,1-11-1,-4-5-4,0-1-3,-6-7-4,1 0 0,-5-8 1,2 2 1,-3-2 3,5 2 4,1 2 4,4 3 6,3 1 2,1 5 2,4 2-1,6 9 0,3-16 0,4 7-1,4 1-1,5-6-2,7-1 0,6-5-1,6 1 0,7-6 0,4 3-1,1-1-1,2 0-1,-3 2-3,-5 5-10,-7-2-16,7 9 1,-18-5-1</inkml:trace>
  <inkml:trace contextRef="#ctx0" brushRef="#br0" timeOffset="1622">1407 337 15,'-18'-7'27,"12"-3"-4,6 10-12,-10-20-1,13 7-2,3-2-1,3 2-1,2-1-1,4 4-1,-1-2-1,2 1 0,0 7-1,-1 4 0,-4 3-1,1 4 0,-4 4 0,-1 3 0,-4 3 1,-2 7 1,-7-5 0,-1 2 1,-6-2 0,-2 1 0,-3-4 0,-1-1 0,-4-4-1,3-2-1,-1-4-1,3-5-2,5-3-4,0-8-5,8-3-17,7-1-8,3-8-2,7 1 2</inkml:trace>
  <inkml:trace contextRef="#ctx0" brushRef="#br0" timeOffset="2033">1627 131 22,'0'0'22,"0"0"-3,0 0-2,0 0-3,0 0-4,0 0-3,13 9-1,-13-9-1,8 23 0,-2-10 0,3 7-1,-3-2 1,3 5-1,-1-1-1,-1 0 0,-2-6-1,0-2-1,-2-4 1,-1 0-1,-2-10 1,0 0 0,0 0 0,-10 0 0,4-10 0,0-1-1,-3-6 2,4-6-2,1-3 0,2-3-1,6 0 1,2-2-1,7 1-1,3 3 1,6 0 0,1 6-1,1 5-3,-1 0-2,5 9-16,-4 2-14,-6 1-1,1 5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3:16.436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186 116 10,'0'0'14,"0"0"0,9 15 3,-9-5-8,2 9-2,-2 5 1,2 13 1,-2 6 1,1 15 0,-5 3 0,5 8-2,-6-3-3,5-3 0,-2-9-2,3-9-1,-1-9-3,-1-20-6,1-16-17,7-13 0,-5-16-2,0-13 1</inkml:trace>
  <inkml:trace contextRef="#ctx0" brushRef="#br0" timeOffset="250">130 115 37,'0'0'21,"-11"-4"0,11 4 1,0 0-13,14-7-4,9 3 0,7-6 0,11 1-1,8-6 1,10 4 0,5-4-1,4 3 0,-8 1-2,-6 2 0,-8 3-2,-11 4-1,-12 6-4,-13 2-12,-13 4-8,-13 2-2,-6 2 1,-7 0 0</inkml:trace>
  <inkml:trace contextRef="#ctx0" brushRef="#br0" timeOffset="540">0 468 28,'22'10'16,"7"-14"0,17-5 2,8-3-14,8-4 2,8 4 0,-1-3 1,1 9 0,-6 0 0,-1 6-4,-6 3-16,-4 5-7,-9 1-3,-7 3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6:42.838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2242 722 19,'0'0'18,"-12"1"2,12-1-2,-13-8-1,13 8-8,-15-14 1,9 4-1,4-4 0,0-2-2,5-1-1,1-2-2,2 1 0,3 0-1,-1 2 0,1 3-1,-2 2 1,-7 11-1,10-11 0,-10 11-1,0 0-1,0 0 1,-5 15-1,-1-2 0,-2 1 0,-2 2 1,-1 3 1,-2 1 0,-4-2 0,-1 1 0,0-4 0,-1-1 0,0-2 0,3-3 1,2-3-1,2-1 1,12-5 0,-13-6-1,13 6 0,-2-22 0,9 4-1,3-1 0,2-3-1,2 1-1,2 0 1,-1 4-1,-1 3 0,-1 3 0,-13 11 1,15-10-1,-15 10 0,0 0 1,13 13-1,-9-3 1,0 2 0,2 3 0,1 1 0,0 1 0,-1-2 0,-1 0 1,-2-3-1,0-2 1,-3-10 0,-3 18 0,3-18 0,-9 12 0,9-12 0,-14 12 0,14-12 0,-15 9 1,15-9-1,-18 4 1,18-4-1,-17-8 0,17 8 0,-12-22 0,9 5-1,6-1 0,4-3 0,3-2-1,4 4 0,3 0 0,0 6 0,-1 1 0,-1 8 0,-2 3 1,-3 5-1,-10-4 1,11 22-1,-8-6 1,-1 1 1,-1 3-1,-1 0 0,-3 0 1,0 1-1,-1-4 2,-3 1-1,0-2 1,-2-2 0,1-1 1,8-13-1,-18 19 0,18-19 0,-13 7 0,13-7-1,0 0 0,-8-18-1,10 3-1,4-4 0,2-3 0,5-4 0,4-1-1,2-1 0,2 5 1,0 2 1,-2 4-1,-1 5 0,-4 4 0,1 5 1,-15 3-1,15 11 1,-8-1-1,-1 3 1,0 4-1,1-1 1,0 3 1,-3-1-1,0 0 0,-2 0 1,-3 1 0,-1-3 0,-5 0 1,-3-2 0,0-1 0,-2-3-1,0-2 1,1-3 0,-2-4 0,1-3-2,12 2 0,-19-21 0,10 3-1,-1-4 1,2-4-1,1-4 0,1-3 0,4-3 0,1 1 0,3 1 0,3 3 1,4 4-1,2 2 0,3 6-1,2 3 1,3 8 0,0 5 0,1 4 1,0 1-1,0 6 0,-3 4 1,0 2-1,-4 5 1,-3 1 0,-2 2 0,-5 2 0,-3 1 1,-6 0-1,-2 0 1,-5-1-1,-4-1 1,-1-5 0,-1-1 0,-1-3-1,2-4 1,2-4 0,3-4 0,1-5 0,12 3-1,-16-24 1,10 3-1,2-7 0,2-3 0,2-4 0,0-1-1,2 1 0,4 1 0,2 5 1,3 3-1,-1 6 0,3 4 0,1 4 0,2 3 0,-1 2 0,-1 3 1,0 4-1,-2 3 0,0 2 1,-1 6-1,-1 2 1,-1 3 0,-2 4 0,-1 2 0,-2 3 0,-3-1 0,-3 2 0,-3-3 1,-5 2 0,-3-3 0,1-3-1,-4-3 1,1-2 0,0-2 0,-1-5 0,2-3 0,1-4 0,2-3 0,-2-8 0,2-3-1,1-7 1,3-3-1,2-7 0,1 0-1,4-2 1,3 1-1,3 1 0,3 4 1,3 4-1,1 5 0,0 6 0,1 2 0,1 4 0,0 4 0,2 3 0,-2 3 1,0 4-1,0 4 1,1 3-1,-2 2 1,-2 5 0,-3 2 1,-3 2-1,-3 0 0,-4 0 1,-2 1-1,-6-3 1,-1 0 0,-3-4-1,-1-3 1,-1-2 0,2-3 0,-1-4 0,3-3 0,11-5 0,-16-4 0,9-6 0,3-4-1,0-6 1,2-5-1,2-1 0,1-4-1,0 2 1,3 0-1,2 3 0,2 3 1,3 3-1,-1 4 0,3 3 1,0 3-1,1-1 0,-1 6 1,-1 0-1,-2 4 0,1 5 1,-11-5-1,16 18 0,-10-4 1,-1 5 0,-3 1 0,-3 3 0,-4 1 1,-3-1 0,-3-1-1,-6-1 1,-1-1 0,-2-5 0,2-1-1,0-6 1,2-2 0,-1-6 0,2-3 0,1-8 0,1-4-1,0-5 1,1-3-1,0-3 0,3-2 0,2 1-1,4 2 1,1-1-1,5 3 1,4 2-1,2 2 0,3 1 1,1 3-1,-1 4 0,-1 1 1,-11 10-1,19-10 0,-19 10 0,0 0 1,0 0-1,12 17 1,-12-6-1,1 0 1,0 3 0,0 0 0,2 3 0,-3-3 0,1-1 0,0-2 0,-1-11 0,1 15 1,-1-15-1,0 0 1,0 0 0,1 11 0,-1-11 0,0 0 1,-2-12-1,2 12 0,-2-17 0,2 6-1,-1 1 0,1-4 0,0 3 0,-2 1-1,2 10 1,2-13 0,-2 13-1,0 0 0,0 0 0,0 0 0,0 0 0,0 0 0,0 0 0,10 7 1,-10-7-1,10 19 1,-3-8-1,0 2 1,0 3 0,0 3 1,0 3-1,-3 3 0,-1 2 0,-3 3 0,-5 4 1,-1 3-1,-6 2 2,-3 2-1,-4-1 1,-3 1-1,-3 0 0,0 0 0,-4 0 1,-1-1-1,2-5-1,-1-2 0,2-1 0,-1-3 1,1-4-1,1-3 0,5-6 1,2-3-1,3-2 0,4-4 1,2-3-1,10-4 0,0 0 0,0 0 0,0 0 0,2-10 0,-2 10 0,11-14-1,-11 14 1,9-13 0,-9 13 0,0 0-1,0 0 1,0 0-1,-2 12 0,-10 5 1,-3 5 0,-5 5-1,-7 5 1,-5 3 1,-4 3-1,0-1 0,1-2 1,2-5-2,6-5 2,5-6-1,6-5 0,16-14 0,0 0 0,0 0 1,16-23-2,2-1 2,6-3-2,2-4 1,1-4 0,1-1 0,-2 2 0,-1 1-1,-5 5 1,-3 3-1,-3 2 1,-2 6 0,-3 3 0,-1 3-1,-8 11 1,8-11 0,-8 11-1,0 0 0,0 10 0,-5 1 0,-1 6 1,-3 4-1,-3 5 1,-2 3 0,-5 4 1,-4 1-1,-2-1 0,-1 1 1,0-5 0,0-3-1,5-5 0,4-3 0,4-5 0,13-13 0,0 0 0,0 0 0,17-14 0,7-5 0,3-6 0,2-5 0,3-5 0,2-7 0,-3-1 0,-4-3 0,-4 2 0,-5 0 0,-3 3 0,-1 4-1,-2 6 1,-3 6-1,-1 7 1,0 6-1,-8 12 0,9-12 0,-9 12 0,0 0 0,2 21 0,-4-3 0,-2 4 1,-4 6 0,-1 8 0,-5 6 0,-5 5 1,-5 4 0,-5 5-1,-5 4 1,-5 1-1,0-2 0,2-3 1,1-3-1,6-7 0,4-5 0,6-12 0,7-6 0,6-9 0,4-4 0,3-10 0,0 0 0,0 0 0,0 0 1,0 0-1,0 0 1,0 0 0,11-20-1,-2 0 0,1-6-1,5-6 1,3-8-1,4-5-1,3-3 0,3 0 0,0 3 0,-2 4 0,0 3 0,-3 9 1,-3 7-1,-6 7 1,-4 4 0,-10 11 1,0 0-1,0 0 1,1 16-1,-9-1 1,-4 2 0,-2 7 0,-2 1 1,-4 3 0,-1 1-1,-1 1 1,-3 1-1,0 1 1,0-1-1,1-2 1,1-1-1,2-2 0,3-3 1,3-4-1,3-5 0,5-3 1,7-11-1,0 0 0,0 0 1,0 0 0,6-13-1,6-4 0,2-4 1,1-5-1,4-7 0,2-4 0,2 0 0,-1 1-1,-2 2 0,-1 4 0,-3 4 1,-2 6-1,-3 6 0,-11 14 0,14-12 0,-14 12 0,0 0 1,2 17-1,-6-3 1,-2 8 0,-5 5 0,-3 7 1,-7 6-1,-5 4 1,-4 7-1,-6 3 1,-2 2-1,-4 0 1,1-1 0,1-1-1,6-4 1,1-7-1,8-6 0,3-6 0,7-8 1,5-7-1,4-4 1,6-12-1,-5 11 1,5-11 0,0 0 0,0 0 0,0 0 0,11-16 0,-2 6-1,2-5 0,4-5-1,6-3 0,1-7-1,6 0 1,2-3-1,-1 3 0,-2 2 0,0 5 1,-6 3-1,-3 6 1,-6 5 0,-12 9 1,12 2-1,-15 10 1,-2 3 0,-4 6 0,-3 4 1,-4 6 0,-4 3 1,-4 1-1,-3 1 1,-1 0-1,-1 1 0,-2-3 0,0-2 1,0-5-2,5-2 2,2-5-2,5-2 1,5-8 0,2-4 0,12-6-1,0 0 0,0 0 1,0 0-1,7-13 0,7 0 0,1-1 0,4-6-1,2-2 1,2-2-1,0-1 1,-1 3-1,-3 2 1,-5 3 0,-1 3 0,-13 14 0,17-16 0,-17 16 0,0 0 0,0 0 0,0 0 0,-11 14-1,0-2 1,-1 2 0,-5 5 0,-1 2 0,-3 0 0,-1 1 1,-1-1-1,0-1 1,1 0-1,2-2 0,0-4 1,2-2 0,3-1-1,5-4 1,10-7-1,-15 10 1,15-10-1,0 0 0,0 0 0,0 0 0,0 0-1,0 0 1,9-10-1,-9 10-1,17-18 1,-6 6-1,3 1 1,-4-1-1,3 2 1,-13 10 0,17-14 0,-17 14 0,0 0 1,0 0-1,0 10 1,-6 1 1,-3 3-1,-2 2 1,-2 3 0,0 2 1,-2-2-1,1 0 1,1 0-1,1-4 0,2-1-1,0-2 1,3-2-1,7-10 0,-10 14 0,10-14 1,0 0-1,0 0 0,0 0 0,0 0 0,0 0 1,0 0-1,0 0 0,0 0 0,0 0 0,0 0 0,0 0 0,0 0 0,0 0 0,0 0 0,0 0 0,0 0-1,0 0 1,0 0-1,0 0 1,0 0-1,0 0 0,-4 11 1,4-11-1,-4 13 1,2-2 0,-1 3 0,-1 0-1,-1 4 2,2-2-1,-2-2 0,3-1 0,2-13 0,-3 14-1,3-14 1,0 0 0,22-13-1,-5-2-1,4-7 0,6-3 0,3-3 0,3-3 0,-3-1-1,-2 3 2,-4 7 1,-5 3 0,-5 6 1,-14 13 0,13-13 0,-13 13 0,0 0 1,0 0-2,-4 13 1,4-13-1,-5 13 0,5-13 0,-4 14 1,4-14 0,-6 12-1,6-12 1,-7 10 0,7-10 0,-8 11 0,8-11 0,0 0-1,-13 11 1,13-11 0,0 0 0,0 0 0,-12 6 0,12-6-1,0 0 0,-2-11 0,2 11 0,1-18-1,-1 8 0,0-2 1,0 0-1,-1 1 1,1 11 0,-4-18 0,4 18 0,-6-10 0,6 10 0,0 0-1,0 0 1,0 0-1,-12 2 1,12-2-1,-8 14 1,2-1 0,-4 2 0,0 2 1,-3 3 0,1 1 0,-4 3 0,1-1 0,1 0 0,0-2-1,2-3 1,3-4-1,2-2 1,7-12-1,-7 12 0,7-12 0,0 0 0,0 0 0,10-8 1,-10 8-1,13-13 0,-13 13 1,14-16-1,-14 16 0,17-16 0,-17 16-1,13-18 1,-13 18 0,11-11 0,-11 11-1,0 0 1,12-12 0,-12 12-1,0 0 1,0 0-1,0 0 0,0 0 1,0 0-1,0 0 1,0 12 0,0-12 1,-7 10-1,7-10 1,-9 14 0,9-14-1,-9 12 1,9-12-1,0 0 1,-8 10-1,8-10-1,0 0 1,0 0 0,0 0 0,0 0 0,0 0 0,10-14 0,-10 14 1,0 0-1,5-13 0,-5 13-1,0 0 0,0 0-2,0 0-5,0 0-5,0 0-7,0 0-12,0 0 1,0 0-2,0 0 3</inkml:trace>
  <inkml:trace contextRef="#ctx0" brushRef="#br0" timeOffset="6708">1144 2824 31,'8'-11'17,"-8"11"-1,0 0 1,10-8 0,-10 8-6,0 0-2,0 0-2,1-13 1,-1 13-1,0 0-2,0 0-1,1-13-2,-1 13 0,0 0 1,0 0-1,0 0 2,3-11 0,-3 11 2,0 0-1,0 0-1,0 0 0,0 0 0,0 0-2,-13 5 0,13-5-1,-13 12-1,13-12 0,-21 21 0,6-6 1,-2 4-1,-2 0 1,-1 2-1,3-1 1,0-1 0,3-3-1,4-2 0,10-14 0,-12 14 0,12-14 0,13-6 0,0-5-1,4-4 1,1-3 0,2-4-1,1-1 2,0-2-1,-4 4 1,-6 2 1,-1 7 0,-6 0 0,-4 12 0,6-12-1,-6 12 1,0 0-1,0 0-1,0 0 0,0 0 0,0 0 0,0 0 1,0 0-1,0 0 1,0 0-1,0 0 1,0 0 0,0 0-1,0 0 1,0 0-1,0 0 0,0 0 0,0 0 0,0 0 0,0 0 0,0 0 0,0 0 0,0 0 0,0 0 1,0 0-1,0 0 0,0 0 0,0 0 0,0 0 0,0 0 0,0 0 0,0 0-1,-10 11 1,10-11 0,-5 10-1,5-10 0,-1 15 1,1-15-1,2 14 1,-2-14 0,0 0 0,10 11 0,-10-11 1,0 0 1,0 0-1,0 0 1,0 0 1,0 0-1,0 0 0,0 0-1,6-16 1,-6 5-1,1-1-1,-1-2 0,1 0 1,0 2-1,0 0 0,-1 12 0,3-18 0,-3 18 0,0 0-1,1-10 1,-1 10 0,0 0-1,0 0 1,0 0 0,0 0-1,0 0 1,0 0-1,0 0 0,0 0 1,3 10-1,-4 1 0,-1 3 0,-2 2 0,0 3 1,-5 4 0,-1 3 0,-3 2 0,-4 2 1,-3 2-1,-3-1 1,2 0-1,0-4 1,3-4-1,3-6 0,3-3 1,12-14-1,0 0 1,0 0-1,-4-10 0,9-3 1,1-3-1,0-3 0,0-1 0,2-1 0,-1 0 0,0 1 0,0 2 0,1 0 0,1 2 0,-1 2 0,0 2 0,-8 12-1,12-17 1,-12 17 0,0 0 0,10-11-1,-10 11 1,0 0-1,-1 13 1,-2-1 0,-2 3-1,0 2 1,-2 5 0,0 4 0,-2 1 1,-2 0-1,1-1 1,-2-1-1,0-1 1,0-5-1,2-2 1,0-4 0,3-3 0,7-10 0,0 0-1,0 0 0,-2-19 0,11-2-1,3-5 0,3-4 0,2-4-1,0 2 1,1 3-1,-3 5 1,-2 4 0,-3 8 1,-10 12-1,11-13 0,-11 13 0,0 0 1,0 0-1,0 0 1,4 10-1,-4-10 1,0 11 0,0-11 0,0 0 0,1 11-1,-1-11 1,0 0 0,0 0 0,0 16 1,0-16-1,-6 22 0,-1-5 1,-2 2 0,-3 3-1,-1 3 1,-1 0-1,0 0 1,-1-2-1,1-3 1,2-4-1,4-3 0,2-2 1,6-11-1,0 0 1,-8 10-1,8-10 1,0 0-1,0 0 1,0 0-1,0 0 1,0 0-2,0 0 1,0 0 0,-15 10-1,5-1 1,-2 4-1,-3 3 0,-3 4 1,-2 3 0,-3 4 1,-3 3 0,0 2 0,-1-2 1,2-2-1,2-3 0,3-4 0,3-5-1,7-3 0,10-13-1,0 0 1,0 0 0,7-23-1,8 4 0,2-3 0,3-1 0,2-4 1,0 2-1,1 3 0,-5 4 1,-1 7-1,-5 1 1,-12 10-1,15-4 1,-15 4 0,6 11-1,-7 2 2,-3 5-1,-1 4 0,-2 3 1,-3 3 0,-7 2 0,-2 1 1,-3 2-1,-1-1 1,-1-6-1,2-1 0,1-4 0,3-5 0,6-4 0,12-12-1,-11 8 0,11-8 0,10-21-1,3 2 1,7-4-1,1-4 0,4-1 0,1-4-1,1 1 1,-4 6 0,-2 2 1,-3 6-1,-6 4 1,-12 13 0,14-14-1,-14 14 1,0 0 0,0 12 0,-7 1 0,-3 5 0,-3 6 0,-5 5 1,-7 7 0,-2 5 0,-4 3 0,-1 2-1,-1-1 1,1-2 0,5-4 0,4-6 0,6-9-1,4-6 1,5-8-1,8-10-1,0 0 1,8-21-1,5 1 0,1-7-1,5-1 0,-1-5 0,5-1 0,-1 0 0,1 7 0,-3 2 0,-4 7 1,-2 5 0,-2 5 0,-12 8 0,13 2 1,-14 10 0,-5 4 0,-4 7 0,-3 5 1,-3 8 0,-4 3 1,-5 6 1,-4-1-1,1-1 1,-3-2-1,1-4 1,0-5-2,3-4 1,5-8-2,4-6 1,6-5-3,12-9 0,0 0 1,0 0-2,27-23 1,-5 2-1,2-3 0,2-4 1,0 3 0,-3 0 0,-3 5 1,-6 5 0,-6 5 2,-8 10-1,0 0 1,-3 18 1,-7 2 0,-6 5 0,-5 4-1,-3 7 2,-7 4-1,-1 1 0,1-2-1,-1 0 0,3-7 0,4-2 0,5-7-1,6-7 0,14-16 0,0 0-1,0 0 0,15-22 0,6-4 0,4-4-1,4-1 1,1-3 0,0 2 0,-4 5 0,-5 5 1,-4 8 0,-7 6 1,-10 8 0,0 0-1,2 16 1,-12 3 0,-5 4 0,-6 5 0,-4 7 0,-7 3 0,-2 4 1,-2-1-1,-1-1 0,3-3 1,4-6-1,5-5 0,5-6-1,6-9 0,14-11 0,0 0-1,7-18 0,9-3 0,4-5-1,4-3-1,2-4 1,3 3 0,-2-1 0,-2 6 1,-5 5 0,-4 4 0,-3 5 1,-13 11 0,15-9 0,-15 9 1,-2 10 0,-6 4 0,-4 4 0,-4 5 0,-4 7 1,-9 5 0,-1 5 0,-3 1 0,0 2 0,0-4-1,4-2 1,3-5-1,6-7 0,5-5-1,7-8-1,8-12 1,0 0-1,11-14-1,3-7 0,5-3 1,1-4-1,2-2 0,2-1 1,-3 4 0,-3 3 0,-4 7 0,-5 5 1,-9 12 0,12-6 0,-12 6 0,-7 24 1,-2-3-1,-4 6 1,-5 3 0,-2 6 1,-6 1-1,0 1 1,-1-2 0,-1-3-1,1-5 0,6-6 0,2-5 0,4-6-1,15-11-1,-13 9 1,13-9-1,12-10-1,1 0 1,0-2 0,3-2 0,0-2 0,2 1 0,-5 0 0,-1 4 1,-3 1 0,-9 10-1,11-9 1,-11 9 0,0 0 1,-1 14-1,-5-2 1,-3 4-1,0 1 1,-3 5 0,-2 4-1,0-1 1,-1-2-1,1-3 0,1-3 0,3-4 0,2-2-1,8-11 1,0 0 0,0 0 0,13-14-2,-1 1 2,1-2 0,0-1 0,0 0 0,-2 1 0,-1 1 0,-3 3 0,-7 11 1,0 0-1,8-11 0,-8 11 0,0 0 0,0 0 0,0 0 1,0 0-1,-11 16 1,2-4-1,-4 3 0,-2 2 1,-3 4-1,-4 3 0,1-1 0,0 0 0,1 0 0,1-7 0,5-1 1,3-4-1,11-11 1,-12 12-2,12-12 1,0 0 0,0 0 0,0 0 0,7-10 0,-7 10 0,9-11 0,-9 11 0,9-14 0,-9 14 0,11-16 0,-11 16 0,10-17 0,-10 17 0,11-16 0,-11 16-1,0 0 1,10-12 0,-10 12 0,0 0 0,0 0 0,0 0 0,0 0 0,0 0 0,0 0 1,0 0-1,-7 14 0,7-14 0,-4 10 0,4-10 0,-9 13 0,9-13 1,-8 13-1,8-13 0,-8 10 0,8-10 0,0 0-1,0 0-2,0 0-1,0 0-7,0 0-15,0 0-10,5-17 2,-3-5-1,4-4 2</inkml:trace>
  <inkml:trace contextRef="#ctx0" brushRef="#br0" timeOffset="11954">712 3437 47,'0'0'18,"0"0"-1,0 0 3,-14-1-5,14 1-2,-10-2-1,10 2-1,-16-5-1,16 5 1,-16-12-4,16 12 0,-18-16-3,9 3 0,-2-1-1,-1-1-2,2-1 0,-1-2 1,1 2-1,0-3-1,1 2 2,2-1-1,1 1-1,1-1 1,-1 2-1,3 2 1,-1 2-1,4 12 0,-7-16-1,7 16 1,0 0 0,0 0-1,0 0-1,0 0 1,0 0 0,0 0 0,3 10 0,2 2 0,1 2 0,3 5 0,0 0 1,1 4 1,2 0-1,0 0 0,-1 1 0,-1-6 0,-2 0 0,-1-4 0,-1-2 0,-6-12 1,6 12-1,-6-12 1,0 0 0,2-10 0,0-1 0,-4-4 0,2-6 0,0-3 0,-1-8-1,-1-3-1,-2-2 1,1-3 0,-3 0-1,0 2 1,-2 1 0,0 2 0,1 4-1,-2 3 1,2 6 0,0 3 0,3 4 0,-1 3-1,5 12 1,-6-14 0,6 14-1,0 0 0,0 0-1,0 0 1,0 0 0,-2 23 0,4-6-1,2 6 1,0 7 1,2 5 0,0 4 0,0 6-1,-3 1 2,0 1-1,-4 1 1,-3 0-1,-2-4 0,-2-5 0,-1-7 1,0-4-1,1-7 1,2-5 0,6-16 1,0 0 0,0 0-1,-10-7 1,11-11 0,-1-5-1,1-6 0,-2-6-1,1-6 0,1-4 0,-1-1 0,2-2 0,2 3 0,2 6-1,0 1 0,2 8 1,0 6-1,2 7 0,0 7 0,-10 10 1,19 1-1,-7 8 0,-2 8 0,2 6 1,-1 5-1,0 3 1,-1 3 0,-1-1 0,-3 0 0,-4-4 0,-2-2 1,-3-5-1,-3-2 1,-2-4 0,-2-1 0,0-1 0,1-2 0,-1 0 0,10-12-1,-17 14 2,17-14-1,-12 1 0,12-1 0,-10-21 0,8 3 0,1-8 0,1-3-1,0-5 0,3-1 0,1 3 0,2 0-1,2 5 0,-1 4 0,1 10 0,-8 13-1,18-2 1,-8 12 0,1 8 0,-2 5 0,0 3 1,-2 4 0,-3 2 0,-1-2 1,-4-4 0,-4-1 2,-3-2-1,-1-3 0,-2-5 0,0-1 0,-1-5 1,-1-5-1,-1-7 0,0-4-1,-2-8 1,0-2-1,-2-10 0,-1-6-1,-2-6 0,2-1-1,2-6 1,3-1-1,2 0 0,3 0 0,7 4 0,3 4 0,5 5 0,3 7 0,4 8 0,1 5 0,4 7 0,-1 5 0,0 6 1,-1 5-1,-2 6 0,-1 2 0,-3 4 1,-2 2 0,-3 2 0,-3-3 0,-2-1 0,-1-2 0,-5-2 1,0-2 0,-2-2-1,-3-2 1,0-4 0,-2-3 0,-4-1 0,0-3 0,0-5 0,-2-4-1,1-4 1,0-5-1,3-3 1,1-2-1,4-1 0,5-1 0,3 0 0,3 3 0,4 1-1,2 5 1,4 2 0,-1 3-1,3 4 0,1 4 1,1 4-1,0 4 1,1 2-1,0 3 1,-1 2-1,-3 1 1,0 1 0,-4-2 0,-3 1 0,-3-1 0,-5 0 1,-2-1 0,-5 1-1,-3-2 1,-5 0 0,-1-3 0,-5-3 0,-2-1 0,-2-4 0,-1-5-1,4-4 1,1-2 0,4-5-1,5 0 0,5-3 0,8-1 0,7 0-1,5 0 1,7 2-1,4 3 1,1 2-1,4 2 1,0 6-1,-1 4 0,-1 4 1,-1 4 0,-5 4-1,-2 2 1,-3 5 0,-3 0 0,-4 2 0,-5 0 0,-3-1 0,-3-1 0,-5 0 1,-3-2-1,-4-2 1,2-1 0,-1-3-1,-1-2 1,1-3 0,2-4-1,-1-4 1,15 4-1,-16-20 1,10 4-1,5-2 0,3-1 0,3-1 0,3 1-1,3 2 1,2 1 0,0 4-1,0 2 1,-1 3-1,-1 3 1,0 0 0,-11 4-1,16 0 1,-16 0 0,11 7-1,-11-7 1,4 14 0,-5-3 0,-2-1 0,-2 2 1,-4-1-1,-2 1 0,-3-1 1,0-2 0,0-1-1,-3-1 1,1-3 0,-1-3-1,2-4 1,1 0 0,0-4-1,0 0 0,1-2 1,2-2-1,4 1 0,1-2 0,5-1 0,4 1 0,1 0 0,4-1-1,2 0 1,2-1 0,1 3-1,1 1 1,-1 5-1,-2 2 1,0 3-1,-11 0 1,15 7-1,-15-7 1,10 15 0,-10-15 0,3 14 0,-3-14 0,0 12 0,0-12 0,0 0 0,-2 10 1,2-10-1,0 0 1,-14 7-1,14-7 1,-19 4-1,5-2 0,2-1 1,-2 0-1,2 0 0,12-1 0,-16 3 0,16-3 0,0 0-1,0 0 1,0 0-1,0 0 1,0 0 0,0 0 0,13 0-1,-13 0 0,11 2-2,-11-2 0,0 0-3,12 6-6,-12-6-6,0 0-6,0 0-9,12 5 2,-12-5-2,7-14 4</inkml:trace>
  <inkml:trace contextRef="#ctx0" brushRef="#br0" timeOffset="15029">239 2514 29,'0'0'18,"-5"12"-3,5-12 0,0 0-3,0 0-4,0 0 0,8-14-2,-8 14-1,12-12-2,-12 12 0,15-14 0,-15 14 0,15-13-1,-15 13 1,18-13-2,-7 7 1,-11 6-1,21-14 0,-11 7-1,2 2 1,-1 0 0,-11 5 1,17-8 1,-17 8 1,0 0 0,0 0 0,0 0 0,0 0 0,-16-10-1,-1 12 1,0-1-3,-4 0 1,-2-1-1,-1 1 0,1 1 1,1 1-1,2-2 0,2 0 0,4 0 0,3 0 0,11-1 0,-12 2 0,12-2 0,0 0 0,14-11 0,0 4-1,4-1 1,3-1-1,2-2 1,5 1-1,-2 1 0,0 1 0,-4 2-1,-2 2 1,-4 2 0,-3 5 0,-13-3 0,11 13 0,-11-13 1,-6 21 0,-2-7 0,-6 1 1,-1 0 0,-5 0 0,0-1 0,-2-2 0,2-2 1,-1-1-1,3-5 0,1-1-1,6-3 1,0-5 0,11 5-1,-12-12 0,12 12 0,0-20-1,4 10 0,2-2 0,-6 12 0,14-20 0,-14 20 0,18-16-1,-18 16 1,18-8 0,-18 8-1,18 0 1,-18 0-1,16 6 1,-16-6 0,16 11-1,-16-11 1,11 18 0,-11-18 0,6 17 1,-6-17-1,0 18 1,0-18-1,-4 14 1,4-14 0,0 0 0,-15 12 0,15-12 0,-11 1 0,11-1 0,-17-3 0,17 3 0,-15-5-1,15 5 1,-14-7-1,14 7 0,-11-9 1,11 9-1,0 0 0,-2-14-1,2 14 1,9-14 0,-9 14-1,18-14 1,-6 10-1,2-2 1,0 1-1,2 3 1,-2 2 0,1 1-1,-2 1 1,-3 4 0,-10-6-1,17 15 1,-12-4 0,0-1 0,-3 1 0,0-1 0,-2-10 0,-3 18 1,3-18-1,-10 14 0,10-14 1,-19 9-1,7-4 1,-2-2-1,-1 1 1,0-4-1,-1 0 1,2-2-1,1-2 1,3-1-1,10 5 0,-14-15 0,14 15 0,-2-20 0,6 9 0,3-2 0,1 1-1,3 1 1,1 1 0,-1 1 0,2 2-1,-2 1 1,-11 6 0,16-2-1,-16 2 1,11 4-1,-11-4 1,2 13 0,-2-13 0,-7 18 0,7-18 0,-16 22 0,4-10 0,-5 0 1,0 0-1,-3-1 0,0-1 0,-1-2 1,2-1-1,4-1 1,1-4-1,14-2 1,-17 0-1,17 0 0,-3-10 0,3 10 0,11-18 0,-1 7-1,1-2 1,5 0 0,1 0-1,2 0 1,1 2 0,-1 1 0,0 3-1,-2 2 0,-1 0-1,-1 5-1,-5-1-3,3 5-8,-13-4-7,18 7-12,-5 3 0,-13-10 0,23 21 1</inkml:trace>
  <inkml:trace contextRef="#ctx0" brushRef="#br0" timeOffset="16938">865 3762 46,'-4'-13'24,"-2"-1"1,6 14-4,-4-25-3,3 9-7,-2 0-4,1-1-2,1 3-1,0 2 1,-1 1 0,2 11 0,-1-15 0,1 15 0,0 0 0,-6-12-1,6 12 0,0 0-1,0 0-1,0 0-1,0 0 0,0 0-1,0 0 0,-3 16 0,2-4 0,1 5 1,-2 2 0,0 5 0,0 4 0,-3 0 1,0 1 1,0-2-1,0-2 0,-1-2-1,2-6 1,1-4-1,3-13 0,-5 14 0,5-14 0,0 0 0,0 0 0,0 0 0,0 0 0,0 0 1,0 0-1,-3-12 0,-1 1 0,2-6 0,-2-4-1,2-3 0,1-5 0,0-2 0,-1 1 0,2 2 0,3 3 0,-3 6 0,3 3 0,-3 6 0,0 10-1,0 0 1,1-11-1,-1 11 1,0 0-1,0 20 1,2-8 0,1 4-1,1 4 1,2 3 0,2 3 0,0 1 0,3 1 0,-1-1 1,2 0-1,-2-3 1,1-2-1,-3-3 1,-1-4-1,-1-3 1,-6-12-1,7 15 1,-7-15-1,0 0 0,0 0 1,0 0-1,0 0 0,0 0 1,0 0-1,0 0 1,0 0 0,0 0 0,0 0 0,0 0 0,0-12 0,-3 2 0,-1-3 0,-1-3-1,1-2 0,-1-1 0,-1 2 0,1 1 0,1 2 0,0 2 0,4 12 0,-4-14 0,4 14 0,0 0 0,0 0 0,0 0-1,0 0 0,0 0 0,0 0 1,-2 14-1,4-2 0,-1 2 1,1 3-1,0 3 1,2 2 0,-1-1-1,1 0 1,1 0-1,-2-2 1,0-2 0,-1-1-1,0-4 1,-2-12 0,3 17 0,-3-17 0,0 0 0,0 0 1,0 0 0,0 0 0,0 0 0,0 0 0,0 0-1,3-11 1,-2 0 0,-1-2 0,3-4 0,-2-1-1,1-2 1,-1 1-1,2 2 0,-1 1 0,0 5 0,-2 11 0,3-15 0,-3 15 0,0 0-1,0 0 1,0 0-1,0 0 0,-1 19 1,1-6-1,0 4 0,0 0 1,1 4-1,-1 0 1,0 1-1,1-1 0,0 0 1,-1-2-1,0-3 1,1-2 0,-1-2 0,0-1-1,0-11 2,0 0-1,1 10 1,-1-10-1,0 0 1,0 0 0,0 0 0,0 0-1,2-10 0,-2 10 0,4-21 0,0 8 0,1-1 0,-1-1 0,2-1-1,-1 5 1,0 0 0,-5 11 0,4-10 0,-4 10 0,0 0-1,0 0 1,0 0-1,0 0 1,-4 13-1,4-13 1,-8 14 0,4-3-1,-2 2 1,-1 0 0,-1 0 0,-1 1 0,1-3 1,1 1-1,7-12 1,-10 12 0,10-12-1,0 0 1,0 0-1,0 0 0,-3-11 0,3 11 1,5-10-1,-5 10 0,3-12-1,-3 12 0,0 0-3,2-12-3,-2 12-13,0 0-9,0 0-7,4-15 2,-2 0-1,3 1 1</inkml:trace>
  <inkml:trace contextRef="#ctx0" brushRef="#br0" timeOffset="18940">1002 5075 27,'0'0'23,"0"0"0,0 0 0,1-11-2,-1 11 0,0 0-7,0-10-2,0 10-1,-2-12-4,0 2 0,1-2-1,-2-5-2,2-2-1,-1-6-1,2 0-1,-1-4 0,-1-3 0,2-1 0,2 4 0,-2 0 0,2 1 0,-2 1 0,2 5 2,-2 1 0,1 6 0,-1 1-1,0 14 1,0-18-1,0 18 1,0 0-2,0 0-1,0 0 0,0 0 0,0 0 0,0 0 0,0 0 0,-3 14-1,3-2 1,-1 3-1,1 5 1,-1 1 0,-2 3 0,1 1 0,0-4 1,-2 0 0,-1-5-1,2-3 2,3-13-1,-5 14 0,5-14 0,0 0 0,-1-13 0,3-2-1,2-4 1,-2-5-2,-1-5 2,0-5 0,-1 0-1,-1-1 0,0 2 1,0 3-1,-1 3 0,0 6 2,1 5-2,1 3 0,0 13-1,0-15 1,0 15 0,0 0-1,0 0 0,0 0 1,3 15 0,-1 0-1,1 5 1,1 3 0,1 5 0,2 4 0,-3-1 0,2 2-1,-1-3 1,0-2-1,-3-3 1,2-3-2,-2-6 2,-1-4 1,-1-12-1,2 15 0,-2-15 0,0 0 0,0 0 1,0 0-1,0 0 0,3-17 1,-3 3-1,0-4 0,0-5 1,-3-4 0,1-2-1,-1-1 1,-1-1-1,1 3 1,0 3-1,1 0 1,1 6-2,1 4 1,1 2 0,-1 13 0,2-16 0,-2 16-1,0 0 1,5-12 0,-5 12 0,0 0 0,0 0 0,0 0 0,0 0 0,0 0 0,0 0-1,0 0 1,-1 12 0,1-12-1,-1 19 1,1-9 0,0 2 0,0-1 0,0-11 0,0 17 0,0-17 0,0 0 1,0 0-1,0 0 0,0 0 1,4-19-1,-4 7 0,0-3 0,-2-1 0,-2-2 0,1 1 0,-3 1 0,1 2 0,1 1 0,4 13 0,-9-18-1,9 18 1,0 0 0,-4-10 0,4 10 0,0 0 0,0 0 0,0 0 0,0 0 0,0 0 0,0 0-1,0 0 1,0 0 0,0 0-1,0 0 1,0 0-1,0 0 1,0 0 0,0 0-1,0 0 1,0 0 0,0 0 0,0 10 0,0-10 0,0 0 0,0 0 0,0 0 0,0 0 0,0 0 0,0 0 0,0 0 0,0 0 0,0 0-1,0 0 1,11-2 0,-11 2 0,0 0 0,14-7 0,-14 7 0,0 0 0,12-5 0,-12 5 0,0 0 0,0 0 0,0 0-1,0 0 1,0 0 0,-6 12 0,6-12 0,-8 12 0,8-12 0,-8 10 0,8-10 0,-6 11 0,6-11 0,0 0-1,0 0-1,-2 11-4,2-11-12,0 0-16,6-16-1,-6-2 0,2-4 0</inkml:trace>
  <inkml:trace contextRef="#ctx0" brushRef="#br0" timeOffset="20778">489 3649 7,'3'25'12,"-5"-13"1,4 9 1,-8-4 1,3 8 1,-6-1 2,-2 8 0,-3-1 0,-3 3-4,-1 2-1,-2 1-4,2 0 1,-1-5-4,3-3-2,3-7-2,5-5 0,2-6-1,6-11 0,7-11-1,6-6 1,6-6-1,4-8 0,5-5 1,4-6-1,1 0 0,0 1 0,-5 5 2,-3 4 0,-7 7 1,-2 5-1,-7 6 1,-9 14-1,0 0 0,0 0 0,-2 24 0,-9 0-2,-2 5 0,-4 7 0,-5 7 0,-2 9 0,-7 3 0,0 2 1,-4-1-1,4-3 1,-1-5 0,5-6 0,5-10 1,4-12-2,8-14 0,10-6-2,9-28-2,7-3-2,10-6 0,4-10-1,6-2 1,3-5-1,2 7 3,-2 2 1,-6 8 3,-6 6 2,-5 8 1,-5 9 0,-17 14 0,16-3 1,-16 3 0,-7 25-1,-3-4-2,-4 4 1,-3 5-1,-6 3 0,-3 2-1,-3 1 0,-5 1 0,-1 1 1,-2-3 0,3-3 0,4-5 1,4-3-1,4-8 0,9-9-1,13-7-1,-2-10-1,17-8-1,5-8 0,8-2-1,2-6 0,7 1 0,-3 0 1,0 7 0,-7 5 2,-5 12 2,-8 11 0,-9 10 0,-9 14 1,-11 11 1,-5 8 0,-10 10 0,-6 7 1,-8-1 0,-1 0 0,-2-7-1,1-3 1,4-12-1,7-6-1,9-15-2,9-13-2,17-5-2,4-28-2,15 0-2,7-11 0,10-1 0,0-6 0,4 7 3,-6 4 0,-4 10 6,-5 12 3,-10 12 1,-8 14 0,-13 9 2,-6 14 0,-12 3 0,-5 8 0,-6 2-3,-5 1-1,-2-6 0,2-1-2,1-8 1,5-5-2,5-8 0,5-5 0,7-6 0,5-4 0,12-7 0,-11 1 0,11-1 0,12-14 0,1 3 0,5-5-2,0 0 1,2-2 2,-1 3-2,0 1 2,-5 2-2,-3 4 2,-11 8-1,0 0 0,-3 19 0,-7-2 0,-7 2 0,0 3 0,-4 0 0,1-1 0,0-4 1,3-4-1,7-8-4,10-5-7,-4-19-16,18-5-6,1-13 1,9-9-1,1-19 0</inkml:trace>
  <inkml:trace contextRef="#ctx0" brushRef="#br0" timeOffset="22309">2203 1183 29,'0'0'21,"11"-21"1,-6 10 0,-3-8-5,1 1-8,-2 0-2,2-5 0,-3-1-1,-1-3 1,-3 3 0,-2-3 0,0 3 0,-3 1-1,-1 6-1,0 0-1,0 7-1,10 10-1,-15-18 0,15 18 0,-10-14-1,10 14 0,-7-10 0,7 10-1,0 0 0,0 0 0,-18 0 0,7 11-1,-4 7 1,-4 5-1,-4 5 2,-5 3-1,-2 0 1,3 1-1,3-6 1,4-2-1,4-7 1,7-6 0,9-11 0,0 0-1,23-14 1,1-5-1,5-4 1,3-5-1,2-3 1,0 2-1,-3 4-1,-8 2 1,-5 8-1,-6 7 1,-12 8 0,7 11 0,-12 6 0,-4 9 1,-8 5 0,-5 5 2,-4 5-1,-7 0 1,-2 0 0,-4-6 0,1-2 0,1-10 0,7-2-1,4-10 1,5-6-1,4-7 0,4-10-1,5-6 0,4-6 0,4-5-1,2-6 0,3-4 0,4-2-1,6 0 1,5 0-1,3 5 0,4 0 0,1 3-1,3 4 1,3 5-1,-3 6 0,-3 3 1,-5 5-1,-4 4 0,-5 4 0,-14 2 3,11 12-1,-16-2 0,-4 1 1,-3 2 0,-3-1 0,-2 0 0,-2 0 0,2-4 0,3-2-1,1-4 1,13-2-1,-17-8 1,16-4-2,3-4 0,7-5 0,4-2-1,7-4 1,4 0-1,4 0 0,2 4 0,0 3 1,0 3 1,-3 3-1,-5 5 1,-6 3-1,-3 3 1,-13 3-1,16-4 1,-16 4 0,0 0-1,0 0 1,0 0-1,0 0 1,0 14 0,0-14 0,-18 13 0,6-6 0,1 0 1,0-1-1,0-3 1,11-3 0,-14 4 0,14-4 0,-3-11 0,6 0-1,3-3 1,0-5 0,1-3-1,1-4 0,3-1 0,1 2 0,1-1-1,-1 2 1,4 2 0,-2 5-1,0 3 1,-2 3-1,-2 4 1,-10 7-1,13-2 0,-13 2 1,0 15-1,-3-3 1,-4 4 0,-2 2 0,-1 2 0,-2 0 0,-1-3 1,1-2-1,1-2 0,1-2 1,10-11 0,-11 10 0,11-10 0,0 0 0,0 0 0,-11-19 0,12 7 0,0-2-1,2-3 0,3 0 0,3-1-1,3 2 1,3 3-1,0 1 0,2 5 1,-1 1-1,1 3 1,-2 2-1,-2 2 1,-2 0-1,-11-1 1,19 7 0,-19-7-1,16 7 1,-16-7 0,11 6 0,-11-6 0,0 0 0,0 0 0,0 0 0,6 10 0,-6-10 0,0 0 0,0 0 1,0 0-1,0 0 1,0 0-1,0 0 0,0 0 1,0 0-1,15-11 0,-15 11 0,18-10 0,-18 10 0,16-9 0,-16 9 0,11-3-1,-11 3 1,0 0-1,0 0 1,0 0-1,0 0 1,4 11 0,-4-11-1,0 0 1,4 12 0,-4-12 0,0 0 1,0 0-1,7 12 0,-7-12 0,0 0 0,0 0 0,0 0 1,0 0-1,0 0 1,0 0 0,0 0 0,0 0 0,0 0 0,0 0 0,-13-7-1,13 7 1,-18-17 0,4 7-1,-3-4 0,-2 0 0,-1-1 0,0-2 0,0 2 0,2-1 0,-1 1 1,1-1-1,2 2 0,0 0 0,2 3 0,3 0 0,-1 2 0,12 9 0,-17-16 0,17 16 0,-13-10 0,13 10 0,0 0 0,-8-10 0,8 10 0,0 0 1,0 0-1,-6-11 0,6 11 0,0 0-1,0 0 0,0 0 1,0 0-1,0 0 0,6 11 0,-6-11 0,14 17 0,-2-5 1,0 1-1,1 1 1,0-3 0,0 1 0,-3-3 0,-10-9 1,17 14-1,-17-14 0,0 0 0,10 7 0,-10-7 1,0 0 0,0 0 0,5-12 0,-5 12-1,-6-21 1,-1 4 0,-4-4-1,-3-1 0,-2-1 0,-4-2 0,1 2 0,0-1 0,2 3 0,1 5 0,5 3 0,1 3 0,10 10 0,-11-17 0,11 17 0,0 0 0,-11-12 0,11 12 0,0 0-1,0 0 1,0 0-1,0 0 0,0 0 0,0 0 0,0 0 0,0 0 0,0 0 1,-2 15-1,2-15 1,4 15 0,-4-15 0,5 16 0,-5-16 0,6 12 0,-6-12 0,0 0 0,0 0 0,0 0 1,0 0-1,0 0 1,-13 8-1,-5-8 1,-5-1 0,-8 1-1,-6-1 0,-9 2 0,-3 0 0,-3 1 0,0 2 0,3 1 0,4 0 0,3 2 0,8 0 0,6 0 0,6-1 0,6 0-1,5 2 1,11-8-1,-10 13 0,10-13-3,-3 18-1,3-18-4,0 21-9,0-6-13,0-15-2,0 0-1,-9-11 2</inkml:trace>
  <inkml:trace contextRef="#ctx0" brushRef="#br0" timeOffset="51270">418 2718 14,'16'-4'9,"-16"4"-1,0 0-1,11 0-2,-11 0 2,0 0 0,0 0 2,11 5 1,-11-5 1,0 0-2,0 0 1,0 0-1,0 0-1,0 0-3,-15 0-2,15 0-1,-14 4 0,14-4 1,-20 3-1,8 1 0,-1-2 1,0 2 1,2-2-1,1-1 2,-2 0-1,12-1 1,-15 2 0,15-2-1,0 0-1,-13 0 0,13 0 0,0 0 0,0 0-1,0 0 0,0 0-1,0 0 0,0 0 1,14-9-2,-1 5 1,2-1 0,5-2 0,4 1 0,3-1-1,0 3 1,1-2-1,-3 1 1,-3 3-1,-3 1 0,-4-1 0,-3 2 0,-12 0 0,10 0 1,-10 0 0,0 0 0,0 0 1,0 0 0,0 0 0,0 0 0,-15 4 0,2-2-1,-5-1 0,0 2 0,-6 0-1,-3 1 0,-1 2 0,0-2 0,0 2 0,2-1 0,2-1 0,2-1 0,3-1 0,5-1 0,1-1 1,13 0-1,-15-2 0,15 2 0,0 0 0,0 0 0,0 0 0,0 0 0,0 0 0,0 0 0,0 0 0,17-7 0,-6 5 0,1 0 1,3 0-1,0 1 0,2 1 0,-1-1 0,1 1 0,-2-1 0,-1 1 0,-1 1 0,-1 1 0,1-1 0,-2 3 0,0-2 0,-11-2 1,19 5-2,-19-5 2,15 4-1,-15-4 1,0 0 0,0 0-1,0 0 1,0 0 0,0 0 0,-15 7-1,-1-1 1,-2-3-1,-6 4 0,-1-3 0,-3 2 0,1-1 0,3-3 1,0 0 0,4-2 0,4-1-1,4 0 1,12 1 0,-13-6-1,13 6 1,0 0-1,6-14 0,-6 14 0,21-11-1,-7 4 1,4 1 0,3-1 0,1-1-1,2 3 2,3-3-2,0 1 1,0 0-1,-1 0 1,-4 1-1,-1 0 1,-6 1 0,-1 2 0,-14 3 0,15-3 0,-15 3 0,0 0 1,0 0-1,0 0 1,0 0-1,-16 4 1,5-3-1,-4 0 1,-1 2-1,-2-1 0,-2 2 0,0-1 0,0 2 1,0-1-1,2 0 1,0 1-1,0-1 1,2 1-1,2-2 0,3 0 0,11-3 0,-15 3 0,15-3 0,0 0 0,0 0-1,0 0 1,0 0 0,0 0-1,18-1 1,-18 1 0,21-1 0,-7 1 0,0-2 0,0 0 0,0 0 0,-2-1 0,1 0-1,-13 3 1,19-4-1,-19 4 1,10-4 0,-10 4 1,0 0-2,0 0 2,0 0 0,0 0 0,0 0 0,0 0-1,-20 6 1,6-4-1,-3 2 1,-2 0-1,-4 2 0,-1-1 0,-1 2 1,3-1-1,1 0 0,3-1 0,4 0 0,2-1 0,12-4 0,-13 4 0,13-4 0,0 0 0,0 0-1,17 11-1,-7-3-1,1-1-4,3 6-7,-2 1-11,-4-1-10,-1-1 1,-7-12-2,-9 12 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7:10.304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2438 638 30,'0'0'20,"0"0"0,0 0-1,0 0-5,0 0-7,0 0-2,-10 13-1,10-13 0,-4 14-1,2-3-1,-3 2 1,2 1 0,-4 1 0,0 1 0,-3-1 1,1 0 0,-2-2 1,0-2 0,11-11 0,-18 11 0,18-11 0,-13-2-1,13 2-2,-6-19 0,5 3 0,3-4-1,1-2 0,2-1 0,1 1 0,1 1 0,1 2-1,1 4 1,-1 3-1,-8 12 0,18-12 0,-18 12 0,18-1-1,-7 5 0,0 1 1,0 6 0,0 2-1,-2 3 1,0 4 0,-3 1 0,-2 1 1,-4 0-1,-1 1 1,-4-4 1,-4-1 0,-4-4 1,-4-2 0,1-5 0,-4-4 0,0 0 0,-2-8-1,3-1 0,1-7-2,6-2 1,6-6-1,4-2 0,7-5-1,5-3 1,7 0 0,4-2-1,5 1 1,3 6-1,2 1 0,1 4 1,0 6-1,-2 4 1,-1 6-1,-5 6 0,-4 6 1,-3 4-1,-7 7 1,-4 4 0,-7 4 0,-6 2 0,-6 2 0,-2-1 0,-5-2 1,-5-2 0,-4-3-1,-3-5 1,-4-3 0,0-3 0,-1-4 0,2-5 0,2-3 0,1-4 0,5-3 0,5-5 0,3-2-1,6-2 1,5-4-1,3 0 1,4-3-2,6 1 1,4 0 0,5-2-1,7 4 0,4 1 1,4 3-1,3 3 0,0 2 1,-2 5-1,-1 1 1,-3 5-1,-6 5 1,-4 3-1,-4 5 1,-4 5 0,-4 3-1,-3 1 1,-2 3 1,-4 1-1,-3-3 1,-5-1 0,-3-4-1,-4-1 2,-5-4-1,-3-2 0,-2-3 0,2-1 0,-2-5 0,3-1 0,3-4 0,2-3 0,6-3 0,5-3 0,5-3-1,4-5 0,7-4 0,4-3 0,9 0 0,4-1-1,6 0 1,4 1-1,2 3 1,1 3-1,-2 3 1,-2 6-1,-2 3 1,-6 3-1,-3 3 1,-4 4-1,-6 4 0,-10-4 1,12 21 0,-12-6 0,-4 6-1,0 1 1,-3 4 0,-3 1 1,0 0-1,-3-3 0,-1 1 0,-1-3 1,0-3-1,1-3 0,-1-4 1,2-3 0,2-2 0,11-7 0,-16 5 1,16-5-1,-9-11 0,8-1-1,3-5 1,3-5-1,1-4 1,4-2-2,0-1 1,1 1 0,0 2 0,4 4-1,-4 4 1,1 5-1,0 5 0,-12 8 0,19-7 0,-19 7 0,16 8 1,-16-8-1,12 21 1,-8-5-1,-2 2 1,-3 5 0,-2 1 0,-1 3 0,-5 1 0,-3 0 0,-4 1 0,-4 0 0,0-1 0,-2-3 1,-1-3-1,2-3 0,2-5 1,4-3-1,3-5 1,12-6 0,-15 5 0,15-5 0,0 0-1,-7-18 1,8 4-1,1-2 0,4-6 0,4-5-1,1-3 1,5-5-1,1 0 0,2 3 1,1 2-1,2 4 0,-4 5 0,1 5 0,-2 8 0,-2 5 0,-1 8 0,-3 3 0,-2 7 0,-2 5 1,-2 3-1,-3 4 1,-4 1 0,-4 0 0,-4 0 0,-6-2 1,-4-3-1,-3-2 1,-4-3 0,-2-4-1,0-4 1,2 0 0,1-7 0,5-3 0,4-8-1,6-5 1,8-8-1,5-4 0,7-7 0,5-3-1,3-2 1,3 0-1,4 4 1,-2 2 0,2 6-1,-3 2 1,0 6 0,-3 3-1,-2 2 1,0 3 0,-4 2 0,-12 7-1,16-10 1,-16 10 0,0 0 1,11-3-1,-11 3 0,0 0 0,0 0 0,0 0-1,0 0 1,0 0 0,0 0-1,0 0 1,0 0 0,0 0-1,0 0 2,0 0-1,0 0 1,0 0-1,0 0 2,0 0-1,0 0 0,0 0 0,0 0 0,0 0 0,-6-14 0,6 14 0,0 0-1,-4-14 0,4 14 1,0 0-1,-2-11 0,2 11 0,0 0 0,0 0 0,0 0 0,0 0-1,0 0 1,2-10 0,-2 10 0,0 0 0,0 0 0,0 0 0,0 0-1,0 0 0,0 0 0,0 0 1,0 0-1,0 0 0,10 13 0,-10-13 1,0 0 0,3 10 0,-3-10 0,0 0 0,0 0 1,0 0 0,0 0 0,0 0 0,0 0 0,0 0 1,0 0-1,0 0 0,-3-13-1,3 13 1,-4-12-1,4 12 0,-5-16 0,5 16 0,-3-12 0,3 12 0,-4-11 0,4 11 0,0 0-1,0 0 1,0 0-1,0 0 0,0 0 0,0 0 0,-10 14 0,7 0 0,0 6 0,-4 3 1,-4 11 0,-5 7 0,-6 8 0,-7 6 0,-5 6 1,-9 5 0,-4 2 0,-3 4 0,-3 0 0,1-4 0,2-2 0,3-5 0,5-7-1,6-6 0,6-6 0,6-7 0,7-9-1,2-7 1,7-6 0,8-13 0,-7 14 0,7-14 1,0 0-1,0 0 0,10-18 1,0 1-1,4-9 1,5-4-1,5-9 0,3-4 0,3-5 0,5 0 0,1 0 0,-1 1-1,-2 7 0,-1 2 0,-3 9 0,-4 6 0,-3 4 0,-6 6-1,-3 5 1,-13 8 0,14-1 2,-14 1-1,0 18 1,-7-1-1,-2 4 1,-5 3 0,-4 7 0,-3 1 0,-5 5-1,-2-1 0,0-2 0,1-3 1,3-2-1,1-3 1,3-6-1,5-4 1,4-6-1,11-10 0,0 0 0,0 0 1,0 0-1,11-20 1,4 1-1,2-3 0,3-4 1,3-3-1,1 0 0,-2 2 0,-2 2 0,-2 4 0,-5 6-1,-2 5 1,-11 10-1,10-3 1,-10 3 0,-7 24-1,-2-6 1,-3 5 0,-1 0 0,-2 3 1,-2-4-1,1-1 0,1-6 1,5-2 0,10-13 0,-11 3-1,17-13 1,11-10-1,9-4 0,8-10 0,8-5-1,6-8-1,8 0 1,-1 1 0,-1 6-1,-9 6 1,-7 9-1,-9 6 1,-9 13 0,-20 6 1,10 17 1,-16 4-1,-7 3 1,-2 3 0,-5 1 0,1 0 1,-3-5-1,4-3 1,0-7-2,3-4 1,2-5 0,0-5 0,13 1 0,-19-12-1,12 0 1,3-4-1,1-4-1,2-3 1,2-3-1,0-3 0,1-3 0,-1 0 0,2-2 1,-1 2-1,1 1 1,0 0 0,-1 3 0,3 4-1,2 2 1,0 5 0,1 3-1,-8 14 0,18-16 1,-18 16-1,17-5 1,-17 5-1,15 5 1,-15-5-1,11 9 1,-11-9 0,0 0 0,10 13 0,-10-13 0,0 0 0,0 0 1,0 0 0,0 0-1,0 0 1,0 0 0,0 0 0,1-10 0,-3-1 0,-2-3-1,0-1 1,-3-4-1,-2-1 0,0 1 0,-2-2 0,1 0 1,-2 2-1,0 0 0,3 2 0,-1 2 0,3-1 0,3 3 0,0 2-1,4 11 1,-2-18 0,2 18-1,0 0 1,3-11-1,-3 11 1,0 0-1,0 0 0,0 0 0,0 0 1,0 0-1,0 0 1,0 0-1,0 0 1,0 0 0,0 0 0,0 0 0,0 0 0,0 0 0,0 0 0,0 0 1,0 0 0,0 0 0,0 0 0,-10-7 0,-3-5 1,-5-3-1,-2-3 0,-5-4-1,-2-2 1,-2-2-2,0 2 2,2 3-2,4 4 1,5 2 0,3 3 0,4 4 0,11 8 0,-12-9 0,12 9-1,0 0 1,0 0 0,0 0-1,0 0 0,0 0 0,0 0 0,0 0 0,0 0 0,11 16 1,-4-6-1,5 4 1,1 4 0,2 1 0,3 3-1,1 1 1,2 3 0,0 0 0,-1-2-1,-1-1 1,0 0 0,-2-2-1,0-3 1,-3-2 0,-3-5 0,-11-11 0,16 17 0,-16-17 1,0 0-1,11 9 1,-11-9 0,0 0 0,0 0 0,0 0 0,-8-11 0,8 11 0,-18-18 0,5 4 0,-5-5-1,-2-4-1,-2-2 2,-2 1-1,2-1 0,0 1 0,3 1 1,3 6-2,5 3 2,11 14-2,-13-15 1,13 15-1,0 0 0,0 0 0,0 0 0,0 0 0,0 0 0,11 9 0,-11-9 1,22 19 0,-8-8-1,2 2 1,3 0 0,0-1 0,-1-2 0,-3 0 0,-2-5-1,-3 1 2,-10-6-1,12 5 1,-12-5-1,0 0 2,0 0-1,0 0 0,0 0 0,0 0 0,-7-15 1,7 15-2,-12-20 1,7 6-1,-4-2 1,0-2-2,1 0 2,-2 1-1,2 2-1,2 2 1,1 2 0,5 11 0,-7-14 0,7 14-1,0 0 0,0 0 0,0 0 0,0 0 1,0 0-1,0 0 0,0 0 0,0 0 0,0 0 1,8 12 0,-8-12 0,13 18-1,-13-18 1,13 19 0,-6-8 0,-7-11 0,11 15 0,-11-15 1,7 11-1,-7-11 0,0 0 1,0 0-1,0 0 1,0 0 0,0 0 0,0 0 0,0 0 0,-10-1 0,10 1 0,-20-15 0,5 6-1,1 0 0,-1-2 0,1 2 0,1 1 0,13 8 0,-19-11-1,19 11 0,0 0 0,0 0 0,0 0 0,0 0 0,6 18 0,2-7 0,2 3 1,0 3 0,3 2-1,0 4 2,-1 3-2,-2 4 1,-2 3 0,-3 6 0,-5 6 0,-3 7 0,-7 4 0,-1 2 0,-5 0 0,-1 1 0,-3 1 1,-2-2-1,2 1 1,-2-7 0,1 2 0,-2 1 0,1 0 0,0 0-1,-2-2 0,-1 0 0,2-4 0,0-3 0,1-4 0,2-7 0,0-5 0,4-5 0,0-6 1,4-6-1,3-2 1,9-11-1,-12 6 1,12-6-1,4-14 0,3-3 0,5-5 0,5-6 0,3-6 0,3-3 0,1-1-1,2 1 1,-2 2 0,-2 7 0,-3 5 0,-6 6-1,-5 7 1,-8 10-1,11 0 1,-11 10-1,-2 7 1,-3 7-1,-3 6 1,-3 8 0,-2 6 0,-6 5 0,-3 4 0,-2 1 1,-4-1-1,-1-1 0,-1-4 1,1-5-1,0-5 0,7-7 1,3-7-1,4-6 0,5-5 0,10-13 0,0 0 0,9-13 1,5-5-1,3-6 0,6-6 0,3-6 0,2-3 0,0-4 0,-1 4 0,-3 1-1,-3 5 1,-4 3 0,-3 7 0,-5 7 0,-3 4-1,-6 12 1,6-11 0,-6 11-1,0 0 1,-1 13-1,-3-1 1,0 6 0,-5 5 0,-4 8 0,-2 7 1,-4 4-1,-3 5 0,-4 2 1,-1 0-1,-4 0 1,2-6 0,0-3-1,4-7 1,1-7-1,4-5 1,5-8-1,4-8 1,11-5-1,4-20 0,10-5 0,8-9 0,8-9 0,6-12 0,5-7-1,5-2 1,-1 1 0,-3 1-1,-4 7 1,-6 9 0,-6 8-1,-7 13 1,-6 7 0,-13 18 0,13-12-1,-13 12 1,-3 16 0,-3-1 0,-3 5-1,-3 4 2,-3 6-1,-5 7 0,-5 2 1,-3 6-1,-3 1 0,-1 7 1,-2 2-1,-1 3 0,1-2 0,1-3 1,6-6-1,2-7 0,6-8 0,5-9 1,6-12-1,8-11 1,6-19-1,5-3 1,7-11-1,3-5 0,4-8 1,3-5-2,6-3 1,2-2 0,-1 0-1,0 1 1,0 3 0,-2 3-1,-3 5 1,-3 6-1,-6 7 1,-4 8 0,-5 6 0,-3 5-1,-9 12 1,0 0 0,0 0-1,0 0 1,-1 12 0,-6 3-1,-3 6 1,-1 3 0,-5 7 0,0 4 0,-3 2 1,-1 3-1,-2 3 1,-3 3-1,-2 0 0,-1 6 0,-2-1 1,-1 2-1,0-1 0,0-3 0,3-4 0,-1-6 1,6-4-1,1-8 0,3-7 0,5-7 0,14-13 1,-17 16-1,17-16 0,0 0 1,2-12-1,9-2 0,3-5 0,4-6 0,3-2 0,0-3-1,3-2 1,-3 4 0,-2 6 0,-5 3-1,-5 7 1,-9 12-1,0 0 1,2 11 0,-12 9-1,-3 6 1,-4 7 0,-6 3 1,-3 6-2,-4 2 1,-1-2-1,0-1 1,2-4-1,1-4 1,2-5-1,6-5 1,3-7 0,8-5 0,9-11 0,-11 10 0,11-10 0,11-7 0,-1 0 0,-10 7 0,22-18 0,-12 8 0,2-1 1,-3 1-1,-9 10 0,11-19 0,-11 19 1,6-13-1,-6 13 0,0 0 0,3-10 0,-3 10-1,0 0 1,0 0 0,0 0-1,0 0 1,-7 11-1,1 0 1,-3 3 0,-4 3 0,-2 4 0,-3 3 0,-3 1 1,0-1-1,-1-1 1,4-3 0,0-4-1,5-3 1,13-13 0,-14 12 0,14-12-1,7-18 1,3 1-1,6-5 1,1-4-1,4-3 0,-1-2 0,1 2-1,-2 6 2,-6 4-2,-2 5 2,-11 14-2,13-15 1,-13 15 0,0 0-1,0 0 1,0 0-1,0 0 0,0 0 0,0 0 1,0 0-1,1 17 1,-5-3 0,-4 4 0,-3 3 0,-2 5 1,-4 1-1,-1 1 1,-2-2-1,0 0 1,1-4 0,3-3-1,5-5 1,11-14-1,-16 16 1,16-16-1,0 0 0,5-11 1,3-5-1,4-3 0,2-5 0,1-4 0,2-3 0,1-1 0,-2 3 0,-2 4 0,-3 4 0,-3 5 0,-2 4 0,-6 12-1,6-10 1,-6 10-1,0 0 0,-4 13 1,1 0-1,-2 2 0,-2 3 1,-2 5 0,-2 1 0,-2 3 0,-2 1 1,-3-1-1,0-3 0,1 0 1,0-4-1,2-4 1,3-3 0,12-13-1,-18 15 1,18-15 0,0 0 0,0 0 0,0 0-1,0 0 1,3-17-1,3 4 0,1-3-1,2-2 1,3-2-1,1-2 1,0-2-1,0 5 1,-3 0 0,-1 5 0,-2 3 0,-7 11-1,8-10 1,-8 10-1,0 0 0,0 0 0,0 0 1,-6 20-1,3-6 1,-4 4-1,-2 5 1,-1 1 1,-3 4-1,-3 2 0,0 1 1,-2-2-1,-1-2 1,3-4-1,1-3 0,3-4 1,1-4-1,11-12 0,-8 13 1,8-13-1,0 0 0,6-13 1,-1 0-1,3-3 0,0-4 0,3-3 0,-2-4 0,3-1 0,-3 2 1,0 2-1,-2 4 0,-1 2 0,-3 5 0,1 3 0,-4 10-1,3-11 1,-3 11-1,0 0 1,0 0-1,0 0 0,0 16 1,-2-4-1,-2 5 1,0 3-1,-5 4 1,1 3 1,-4 2-1,0-3 0,1-2 1,-1-3-1,1-3 1,3-4-1,8-14 1,-10 14 0,10-14 0,0 0 0,0 0 0,4-15-1,0 1 1,-1-3-1,3 1 1,0-5-1,0-2-1,2-2 1,0-1 0,1 2 0,1-1-1,1 1 1,1-2 0,1 3-1,0 1 1,1 2 0,0 2-1,-1 2 1,0 3 0,-1 1 0,-2 3-1,-10 9 1,18-15 0,-18 15 0,15-14 0,-15 14 1,13-13 0,-13 13-1,13-15 1,-13 15 0,12-13 0,-12 13 0,9-10-1,-9 10 0,0 0 0,0 0 0,0 0 0,0 0-1,0 0 0,8 11-1,-9 1 1,1 3 0,-1 1 0,0 3 0,-3 0 0,2-3 0,-1-3 2,0-3-1,3-10 1,-6 12-1,6-12 1,0 0 0,4-15-1,3 2 1,1-3 0,0-5-1,2-1 1,-1-1 0,-1 4 0,-2 2-1,-1 4 0,-5 13-1,0 0-4,0 0-2,-13 14-8,0 3-9,-2 4-14,1 4 1,-8 1 0,2 6 2</inkml:trace>
  <inkml:trace contextRef="#ctx0" brushRef="#br0" timeOffset="9205">1070 3058 52,'0'0'23,"-12"-7"0,12 7-3,-3-16-5,6 2-5,2 1-3,4-5-1,4 1-2,0-2 0,4 3 0,0-3 2,2 6-3,-4 1 1,-1 3-1,-3 3-1,-11 6-1,15-2 0,-15 2 0,6 14 0,-7-1-1,-3 1 1,1 2 1,-3 2 0,-1 0 1,-4 0 0,-1-1 0,-2-3 1,-1-1 0,-2-2-1,2-3 1,-3-5-1,3 0-1,-1-7 0,1-2 0,4-4-1,0-4 0,4-4 0,5-3-1,3-4 0,3-1 0,7-1 0,4-2-1,3 1 0,1 2 0,1 3 0,-2 4 0,-3 5 0,-2 2 0,-3 7 0,-10 5 1,11 10 0,-10 3-1,-1 4 1,-2 5 0,-3 2 1,-1 3 0,-2 1-1,-4 0 1,-3-5-1,-2 1 2,-3-4-1,2-3 0,-2-3 1,2-2 0,1-4-1,3-2 1,4-5 0,10-1-1,-14-7 0,14 7 0,-5-20 0,5 7-1,3-3 0,3-2 0,5 0-1,2-2 1,3 1-1,3 2 1,1 1-1,-1 4 1,-1 2-1,-3 3 0,-2 5 0,-13 2 1,18 9-1,-14 3 1,0 3-1,-3 5 1,-2 3 0,-1 2 1,-4 3-1,-3 0 1,-2-2 0,-4-1 0,-1-3 0,-2-2 0,-2-3 0,1-5 1,1-3-1,2-5 0,0-3 1,3-4-1,1-8 0,4-4-1,1-6 1,2-2-1,5-5 0,2-2-1,8-3 1,3 1-1,4 3 0,2 3 0,4 5 0,-1 3 0,-2 6 0,0 4 0,-3 7 1,-4 5-1,-13-4 0,16 24 1,-10-8-1,-3 3 1,-1 3 0,-5 1 1,-1-1-1,-5 1 1,-1-3-1,-2-2 1,-3-3 0,-1-1 0,0-4 0,-2-4 0,0-4 0,0-2 0,0-5 0,-1-2-1,-1-3 1,1-4 0,2-1-1,-1-4 0,1-1 1,3-1-1,2 0 0,3 1-1,3 0 1,4 3-1,3 2 0,4 1 0,3 3 1,-8 11-1,19-16 0,-7 10 1,-2 2-1,-10 4 0,18-2 1,-18 2-1,14 8 1,-14-8-1,11 15 1,-11-15 0,7 19-1,-7-19 1,6 18 0,-6-18 0,2 11 1,-2-11-1,0 0 1,0 0 0,0 0 0,0 0 0,0 0 0,0 0 0,-11-1 0,11 1 0,-8-10 0,8 10 0,-13-18-1,13 18 0,-12-19 0,5 9 0,1-1 0,6 11 1,-9-16-1,9 16 0,-4-12 0,4 12 0,0 0-1,0 0 1,0 0-1,0 0 0,0 0 0,0 0 0,0 0 0,0 0-1,15 5 2,-15-5-1,12 12 1,-12-12-1,13 14 1,-13-14 0,10 11 0,-10-11 0,0 0 0,0 0 0,5 11 0,-5-11 1,0 0-1,0 0 1,0 0 0,-11 1-1,11-1 1,-22-2-1,6 1 1,-4-1-1,0 0 0,0 1 1,1-1-1,4-2 0,4 2 0,11 2 0,-13-6 0,13 6 0,2-11-1,-2 11 1,9-11-1,-9 11 0,14-11 1,-14 11-1,18-9 1,-18 9 0,20-3 0,-10 3 0,-10 0-1,19 2 1,-19-2 0,19 2 0,-19-2 0,14 3-1,-14-3 1,0 0 0,13 5 0,-13-5 0,0 0 1,0 0-1,0 0 1,0 0-1,-11 0 0,11 0 1,-22-2-1,9 1 1,-1-1-1,0 0 0,0 0 0,1-2 0,2 2 0,11 2 0,-13-6 0,13 6 0,0 0 0,0 0-1,0 0 1,0 0-2,0 0 1,0 0 0,19-8 1,-7 7-1,5 0 0,3-1 0,2 2 0,2 0 1,1 0 0,0 0 0,0 2-1,-2-1 1,-1 1 1,-3 0-1,-2 3 0,-3 2 1,-1 2-1,-1 3 0,-1 1 0,-1 2 0,0 2-1,-2 0 1,-1 3-1,-1-1 1,-3 0-1,0 4 1,-6 2 0,-1 2 0,-6 0 0,0 1 1,-3 1-1,-1-2 0,-1-2 0,3-4 0,1-6 1,3-5-1,8-10 0,-9 13 0,9-13 0,0 0 1,10-15-1,-1 2 0,2-3 1,-1-4-1,2-1 0,-1 0 1,1 0-1,-5 3 0,-1 6 0,-3 1-1,-3 11 0,0 0 1,0 0-1,0 0 0,7 13 0,-4 1 0,-1 3 1,0 3-1,2 4 1,-3 0 1,0-2-1,-1-1 1,-1-4-1,1-2 1,0-15 0,-5 17 0,5-17 0,0 0 0,0 0 0,0 0-1,0 0 1,4-21-1,-1 10 1,3-2-1,-1 0 0,0-1-1,-1 3 1,-4 11-1,7-10 0,-7 10 1,0 0-1,12 7 0,-12-7 1,11 18-1,-4-7 1,0 2 0,1 2 0,-1 0 0,-1 1 1,-2-2-1,-1 0 0,-2-3 0,-1 0 0,0-11 1,-3 15-1,3-15 0,0 0 1,-12 13 0,12-13-1,0 0 1,0 0 0,-12-1-1,12 1 0,-1-14 0,3 3 0,1-1-1,3 1 0,2-2 0,0 2 0,-8 11 0,19-14 0,-19 14 1,19-1-1,-19 1 0,15 13 1,-9-2 0,0 0-1,0 3 1,1 3 0,-1 0 0,-1-1 0,1 1 0,-3-1 0,0-2 1,-2-1 0,-2-1-1,-2-2 1,3-10 0,-9 18 0,9-18 0,-11 14 0,11-14-1,-11 7 0,11-7 1,0 0-1,0 0 0,-6-13-1,6 13 2,8-18-2,-4 8 1,-4 10-1,10-14 0,-10 14 0,0 0 1,9-8-1,-9 8 1,0 0 0,3 16-1,-2-3 1,0 2-1,-1 5 1,1 2 0,0 3 0,-1-1-1,0 0 1,2-5 0,-4-2 0,2-4 1,-1-3-1,1-10 0,0 0 1,0 0 0,0 0-1,0 0 1,0 0-1,0 0 0,0 0 0,6-19 0,-2 7-1,1-2 1,1 0-1,0-2 1,0 3-1,0 3 1,-6 10-1,7-11 0,-7 11 1,0 0-1,0 0 0,6 18 1,-5-7-1,2 3 1,-1 1-1,0 1 1,1 0 1,-2 0-1,0-5 1,1 0 0,-2-11-1,0 11 2,0-11-1,0 0-1,0 0 1,7-11-1,-7 11 0,11-19 0,-4 9 0,-1-1 0,-6 11 0,11-17 0,-11 17-1,0 0 1,0 0 0,0 0 0,0 0 0,-4 22 0,-2-6 0,0 2 1,-2 0-1,0 1 1,0-3 0,0-1-1,3-4 1,5-11 0,0 0-1,-9 11 1,9-11-1,5-15 0,2 3-1,0-5 0,1 1 0,1-3-1,1 2 1,-2-1 0,1 5 0,-9 13 0,7-12 0,-7 12 1,0 0 0,-4 17-1,0-4 1,-1 1 0,0 1 0,0 1 0,2 0 0,-1-4 1,4-12-1,-4 17 0,4-17 0,0 0 0,0 0 0,0 0 1,0 0-1,0 0 1,0 0-1,0 0 1,0 0-1,0 0 0,0 0 0,0 0 0,-2 12-1,2-12 1,2 10-1,-2-10 1,0 21 0,1-9-1,-1 1 1,0-1 0,0-1 0,0-11 0,0 15 0,0-15 0,0 0 0,0 0 0,13-5 0,-13 5 0,12-14 0,-12 14 0,13-11 1,-13 11 0,0 0-1,10-11 1,-10 11-1,0 0 0,0 0 0,0 0 0,-6 12 0,6-12 0,-8 14 0,8-14 1,-17 20 0,7-11 0,-2 2 0,2-2 0,10-9 0,-18 13-1,18-13 1,-11 3-1,11-3 0,0 0 0,7-18 0,-1 6-1,2-3 1,1 0 0,-1-2 0,1 1 0,0 0 0,0 3-1,-1 1 1,1 2-1,-9 10 1,17-16 0,-17 16-1,16-11 1,-16 11-1,10-5 1,-10 5-1,0 0 1,-5 17 0,-3-2 0,-4 2 0,-2 3 0,-1 3 1,0 2-1,-3-3 1,3-2-1,2-3 0,3-4 0,10-13-3,-12 8-3,12-8-8,6-13-10,1-4-11,6-2-1,-1-6 1,6 1 0</inkml:trace>
  <inkml:trace contextRef="#ctx0" brushRef="#br0" timeOffset="13950">1464 4514 19,'4'15'12,"-4"-15"0,3 20 0,-3-20-2,0 0 1,5 13 2,-5-13-1,0 0 1,0 0 0,13-1 0,-13 1-2,15-21-1,-5 3-3,0 0-1,-2-7-2,5-2-2,-4-1 0,1 1 1,-3 3-1,0 5 1,-3 3 1,1 4-1,-5 12 0,0 0 0,0 0 0,7 13-1,-10 4 1,3 7-1,-3 5 0,0 4 1,0 1 0,-2 2-1,-1-6 0,3-1 0,-1-5-1,1-3 1,0-8-1,3-13 0,-3 15 0,3-15 0,0 0 0,0 0 1,0 0-1,1-13 0,-3-1 0,0-5-1,0-7 1,0-4-1,-1-7-1,1-4 0,1 2 1,0 2-1,1 4 0,0 6 0,0 8 1,0 6-1,0 13 0,0 0 1,-6 28 0,3-3-1,0 9 1,1 6 0,-3 3 0,0 4 1,-1-3-1,2-4 1,-2-4-1,-1-7 0,0-6 0,1-7 0,1-4 0,5-12 0,-6 10 1,6-10-1,0 0 1,0 0 1,4-14-2,0 1 2,2-8-2,0-7 1,3-7-2,1-7 0,0-5 1,1 0-2,-1 5 2,-5 2-1,0 8 0,-1 8 1,-2 10 0,-2 14-1,0 0 1,-8 11 0,1 9 0,-2 5 1,-1 2-1,-1 3 1,-1 0-1,2-3 2,0-5-1,3-4 0,1-8 0,6-10 0,0 0 0,0 0 0,-4-22-1,6 1 0,-1-6 0,2-4 0,-2-6 0,-1-2 0,-1-2 0,-2 4-1,0 3 1,-1 3 0,1 5 0,-1 2 0,2 8-1,1 2 1,1 14-1,1-15 1,-1 15-1,0 0 1,0 0-1,0 0 1,5 21 0,-5-5 0,-2 2 0,1 3 0,0 0 0,1-1 0,-1-3 0,0-4 1,-1-3-1,2-10 0,0 0 1,11 0-1,-11 0 0,18-23 0,-9 7 0,2-4 0,1-4 0,-4 1 1,0 1-1,-3 2 0,-2 1 0,-2 5 1,-1 3-1,0 0 0,0 11 0,3-11 0,-3 11 0,0 0-1,0 0 1,6-11-1,-6 11 1,0 0 0,0 0 0,0 14-1,-5-3 1,0 0 0,1 2 0,-2 0 0,0-3 1,0 1-2,6-11 2,-6 12-1,6-12 0,0 0 1,1-17-1,4 4 0,0-3 0,0 0 1,1-3-1,0 0 0,0 2 0,-1 5 0,-5 12 0,6-16 0,-6 16 0,0 0 0,0 0-1,0 0 1,0 0-1,0 0 1,0 0-1,0 0 1,0 0 0,-3 10 0,3-10 0,0 0 0,0 0 1,0 0-1,0 0 1,0 0-1,0 0 0,0 0 1,0 0-1,0 0 1,0 0-1,0 0 0,-10-2 0,10 2 0,0 0 0,0 0 0,0 0 0,-11-4-1,11 4 1,0 0 0,0 0-1,0 0 1,0 0-1,0 0 1,0 0-1,0 0 1,0 0 0,0 0 0,4 11 0,-4-11 0,0 0 0,0 0 0,0 10 0,0-10 1,0 0-1,0 0 0,2 11-1,-2-11 0,0 0-4,0 0-6,4 12-18,-4-12-8,0 0 1,0 0 1,-20-7-1</inkml:trace>
  <inkml:trace contextRef="#ctx0" brushRef="#br0" timeOffset="16104">1058 3088 26,'0'0'16,"0"0"1,0 0 0,0 0-3,10-10-4,-10 10 1,0 0-1,0 0 0,0 0-1,0 0-1,-3 11-3,3-11-2,-9 17-1,3-7-2,1 3 1,-4 2 0,0 2 0,-4 1 1,0 5 1,-4-1-1,-1 5 2,-6 1-2,-1 5 1,-3 4-1,1 4 0,-3 1-1,2 3 0,2 1 0,4 2 0,1-2 0,5-1-1,2-6 1,2-5-1,5-5 1,2-5-1,0-7 1,2-6 0,3-11-1,-1 10 1,1-10 0,0 0 0,10-20 0,-1 5 1,3-7-1,3-5-1,4-4 1,3-8-1,7-3 0,0-1-1,-1-1 1,0 1 0,-1 4 1,-1 4 0,-4 4 0,-2 6 1,-5 5 0,-4 6 0,-2 3 0,-9 11 1,13-10-1,-13 10 1,0 0-1,0 0 0,0 0 1,0 0-2,0 0 1,0 0-2,0 0 0,0 0 0,0 0 0,-8 11-1,2 5 0,-2 4 0,-3 6 1,0 7-1,-6 9 1,-5 7 1,-4 6 0,-4 6 0,-3-3 0,0-1 1,-1-4 0,2-5 0,4-10-1,4-8 1,8-11 0,5-7-1,11-12 1,0 0-1,-4-12 0,12-7-1,4-7 1,3-8-1,3-7 1,1-6-2,3-6 1,3-2 0,-1-1 0,-1 2 0,-1 1 0,-1 4 0,-1 6-1,0 5 1,-1 4 0,-2 5-1,-2 6 1,-2 5 0,-2 4-1,-2 2 1,-9 12-1,11-12 0,-11 12 0,0 0 0,-9 12 0,-1 2 0,-1 7 0,-5 6 0,-4 8 0,-4 8 1,-3 7-1,-2 5 1,-2 5 0,-2 4 1,-2 1-1,-2 2 0,2-5 1,1-1 0,-1-5-1,4-6 0,2-3 0,3-6 0,5-8 0,5-5 0,4-7-1,3-3 1,3-5 0,6-13 0,-5 13-1,5-13 1,0 0 0,0 0 0,0 0 1,15-18-1,-5 3-1,1-5 1,4-4 0,0-4 0,5-5 0,2-2 0,1-1-1,-1 1 1,2 2 0,-3 1-1,-1 7 1,0 1-1,-6 7 1,-3 3 0,-11 14 0,15-15 0,-15 15 0,0 0 0,0 0 0,0 0 0,-5 15 0,-1-4 0,-2 3 0,-2 5 0,-3 3 1,-3 5 0,-4 4-1,-1 1 2,-4 8-2,-1 2 1,-3 4-1,-2 3 1,-3 2 0,-1 1-1,1 0 1,-1-2 0,4-6-1,2-3 1,6-7-1,3-5 0,6-8 0,3-4 0,5-7 0,6-10 0,0 0 0,-2 11-1,2-11 1,0 0 1,0 0-1,0 0 0,4-14 0,1 2 0,0-5 1,3-4-2,2-6 1,1-7 0,2-2-1,3-5 0,0 1 1,1 0-1,-2 4 0,0 2 0,-1 7 0,-1 4 1,-1 6-1,-4 5 1,-8 12-1,12-13 1,-12 13 0,0 0-1,0 0 1,0 16-1,-6-3 1,-3 5 0,-2 3 0,-3 6 0,-4 5 1,-2 7-1,-3-1 1,0 7 0,-1 0 0,-1 3 0,-1-2 0,1-2 1,3-4-1,1-5 0,3-5-1,3-6 1,3-7-1,3-4 0,9-13 0,-9 13 0,9-13 0,0 0-1,0 0 2,0 0-1,0 0 0,0 0 1,0 0-1,7-15-1,2 1 1,0-7 0,5-5-1,3-7 0,2-3 0,2-4 0,2 2 0,1-1 0,-1 4 0,-1 5 0,-2 6 1,-4 7-1,-2 5 1,-2 6-1,-12 6 1,12 4-1,-12-4 1,-3 24 1,-4-4-1,-2 4 1,-4 6-1,-5 6 2,-4 3-1,-4 5 1,-6 2-1,0 3-1,-1-1 1,0-1-1,2-5 1,0-2-1,4-5-1,6-7 1,4-7 0,4-4 0,5-7 0,8-10 0,-9 11-1,9-11 2,0 0-1,0 0 0,10-10 0,-10 10 0,14-16 0,-4 3 0,3-3 1,1-4-2,2-5 1,2-3 1,1-1-1,0-1 1,0 2-1,-1 1 0,0 2 0,-3 6 1,-2 3-1,-2 6 0,-11 10 0,13-13-1,-13 13 1,0 0 0,0 0 0,0 0 0,0 13 0,0-13 0,-9 22 0,3-7 0,-4 5 1,1 5-2,-4 0 1,-3 4 0,0 1 1,0 1-1,-1 0 0,1-5-1,1-3 2,4-5-1,1-5 1,4-2-1,6-11 1,0 0-1,0 0 0,3-17 1,3 3-1,2-2 0,0-4 0,1-2 0,2-1 0,1-2 0,0 3 0,-1 1 1,0 2-1,-2 3 1,1 2 0,-3 3-1,-7 11 1,11-13-1,-11 13 0,0 0 0,0 0 0,0 0 0,0 0 0,0 0 0,-12 16-1,3-6 0,-1 3 0,-2 3 0,-2 3 1,-1 1-1,-1 1 1,1 0-1,1-2 1,0-2 1,2-3-1,1-2 0,11-12 0,-11 14 0,11-14 0,0 0 1,0 0-2,0 0 2,0 0-1,0 0 0,0 0 0,0 0 1,0 0-1,0 0 0,-2-17-1,7 2 1,2-7 0,4-9-1,4-9 1,4-13-1,7-7-1,2-12 1,6-5 0,3-8 0,3 0 0,3-2 0,2 1 0,-1 3 0,-1 1 2,-1 5-2,-1 4 2,-2 5-1,-5 5 0,-5 4-1,-4 6 1,-4 3 0,-3 4 0,-4 5 1,-3 5-1,-4 2 0,0 3 0,-1 1 0,-2 3 0,1 5 0,-1 4 0,-3 1 0,0 3 0,-1 1 0,1 2 0,-2-2 0,1-1 0,0-1 0,1-2 0,0 0 0,2 0-1,-1 2 1,0 2-1,-2 13 0,3-15-2,-3 15 0,0 0 0,0 0-1,-10 15-3,10-15-7,-8 19-16,8-8-3,0-11 1,0 0-1</inkml:trace>
  <inkml:trace contextRef="#ctx0" brushRef="#br0" timeOffset="19634">785 2412 37,'0'0'19,"0"0"0,0 0-1,0 0-11,0 0-1,0 0-1,0 0 1,0 0-1,0 0 0,0 0-1,0 0-1,13 4-1,-13-4-2,14 1 0,-14-1 0,19 3 0,-19-3 0,16 7 1,-16-7 0,6 14 1,-6-14 0,-10 20 2,-1-7 0,-5 1 1,-3 1 0,-6-1 1,2 1 0,-5-1-1,-1-1-1,1-3-1,3-2 1,2-4-1,6 1 0,2-4 0,15-1 0,-18-3 0,18 3 0,0 0-1,5-14 0,-5 14-1,21-17-1,-4 8 0,2-3-1,3 2 0,1-2 1,5 3 0,-3 0-1,-1 3 1,-2-1 0,-2 3-1,-4 2 1,-2 2-1,-14 0 1,16 0 0,-16 0 0,0 0 0,0 0 0,0 0 0,0 0 1,-9 10-1,-2-5 1,-3 0-1,-2 1 1,-3-2 0,-4 2 0,1-1 0,1-1 0,1 0 0,1-3 0,5 0 1,1-1-1,13 0 1,-13-3-1,13 3 0,0 0 0,-1-17-1,1 17 1,14-15-2,-3 7 1,0-2 0,3 0-1,4 2 0,1 0 1,3 3-1,1 1 1,-1 0 0,1 2 0,-2 2-1,-4-2 1,0 4 0,-5-1 0,-12-1-1,15 3 1,-15-3 0,0 0 0,-6 13 0,-5-5 0,-5 1 0,-4 2 1,-7 2 0,-5 0-1,-4-1 1,-1-2 0,0-2-1,3-2 2,4-2-1,5-3 0,5-2 0,6-3 0,14 4 0,0 0-1,-8-16 0,8 16 0,11-15-1,-11 15 1,24-19-1,-6 10 0,2-1 1,3 0 0,3 0 0,0 0 0,0 0 0,1 2 0,-5 1-1,-2 0 1,-4 4 0,-6-1 0,-10 4-1,11-1 1,-11 1 0,0 0 0,-13 13-1,2-7 2,-2-2-1,-2 3 0,-1-3 0,-2 2 1,0-4 0,1-1-1,-2-2 1,1-1-1,2 0 1,0-2-1,3 0 1,3 0-1,10 4 0,-17-7 1,17 7-1,0 0 0,0 0 1,0 0-2,0 0 1,0 0-1,7-11 0,-7 11 0,18-2 1,-6 1-1,1 0 1,2-1-1,0 2 1,-1 2 0,-1-2 0,-13 0 0,17 2-1,-17-2 1,0 0 0,0 0 0,3 14 0,-3-14 0,-16 14 0,-1-6 1,-1 0 0,-2 2-1,-4-4 1,-1-1 0,1-1 0,1-3-1,3-3 1,5-1 0,3-1 0,12 4 0,-15-10-1,15 10 0,0 0 0,1-14-1,-1 14 1,14-13-1,-3 8 0,-1-2 1,3 0-1,1 0 1,0 0-1,1 2 1,-2 3 0,-3-1 0,-10 3 0,13-1 0,-13 1-1,0 0 2,0 0-1,0 0 0,0 0 0,0 0 1,-12 2-1,12-2 0,-16 0 1,5 2-1,-1-1 0,-2-1 1,1 0-1,0-1 1,2-1-1,0 1 0,11 1 1,-13-2-1,13 2 1,0 0-1,0 0 0,0 0-1,0 0 1,0-12-1,0 12 1,0 0-1,0 0 0,13-7 0,-13 7 0,0 0 0,0 0 1,14 5-1,-14-5-1,13 10-3,1 0-10,2 1-13,0-5-7,6 1 1,0-8-1,5 3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6:29.873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298 1798 13,'0'0'12,"0"0"0,0 0-2,7-11 2,-7 11-2,0 0-2,3-14 1,-3 14-2,0-11 1,0 11 0,-1-12 0,1 12-1,-1-12-2,1 12-1,0 0-2,-3-12 1,3 12-2,0 0 1,0 0 0,0 0-1,0 0 1,0 0 1,0 0-1,0 0 0,0 0 0,0 0 0,0 0-1,0 0 1,0 0-1,-11 15 0,11-15-1,-11 22 1,3-7 0,0 4 0,0 1 0,-3 4 0,1-2 0,-1 4 1,1-3-1,1-1-1,0-3 0,3-4 0,0-3 0,6-12 0,-4 14 1,4-14-2,0 0 2,0 0 1,8-13-1,-1 3 1,1-4-1,2-3 2,-1-3 0,3 0 0,-2-2 0,1 1-1,-4 0 1,0 1 0,-2 0 0,1 1-1,-1 2 0,0 0-1,-1 2 0,0 3 0,0 2-1,-4 10 0,6-17 0,-6 17 0,0 0 1,0 0-1,0 0 0,0 0 1,0 0-1,0 0 0,0 0 0,0 0-1,0 0 1,0 0 0,-1 18-1,-2-8 1,-1 4 0,-2 4 0,-1 3 0,-2 3 0,-4 3 1,-2 2-1,-3 4 1,-1 0-2,-1-2 1,1-3-1,1-3 1,3-4-1,2-6 1,5-3-1,8-12 1,0 0 0,0 0-1,0 0 1,0 0 0,12-23 0,5 5-1,2-5 0,4-4-1,1-4 1,2 1-1,-2-1 1,-3 7 0,-5 2 0,-3 6 1,-5 4 1,-8 12 0,9-13 0,-9 13 0,0 0 0,0 0-1,0 0 0,0 0 0,0 0-1,0 0 1,0 0-1,0 0 1,0 0-1,0 0 1,-6 13 0,6-13-1,-6 13 1,6-13 0,-9 20 1,3-6-1,-1 0 0,0 0 0,-3 0 1,2 0-1,-1-1 1,0 0-2,-1-2 2,1-1-1,9-10 1,-16 16-2,16-16 2,-13 14-2,13-14 0,-12 14 1,12-14-2,-9 13 2,9-13-1,-11 17 0,11-17 0,-10 18 1,4-8 0,6-10 0,-11 19 0,11-19 0,-9 18 0,9-18 0,-11 17 0,11-17 1,-10 17-1,10-17 0,-9 16 0,9-16 0,-7 17 0,7-17 0,-5 14 0,5-14 0,-2 13 0,2-13 0,-4 10 0,4-10 0,0 0 0,-6 13 0,6-13 1,0 0-1,0 0 0,0 0 0,0 0 0,-6 12 0,6-12 0,0 0 0,0 0 0,0 0 0,0 0 0,0 0 0,0 0 0,-4 10 1,4-10-1,0 0 1,-6 11-1,6-11 1,-7 12-1,7-12 1,-11 16 0,11-16-1,-11 15 0,11-15 1,-11 14-1,11-14 1,-9 12-1,9-12 0,0 0 0,-12 12 1,12-12-1,0 0 0,0 0 0,0 0 0,-10 9 0,10-9 0,0 0 0,0 0 0,0 0 0,0 0 0,0 0 0,0 0 0,0 0 0,0 0 0,0 0 0,0 0 1,0 0-1,0 0 1,7-14-1,-7 14 1,9-22-1,-3 4 1,2-2-1,2-4 0,3-4 0,0-2 0,2-1 0,2-2 0,0-1 1,3 0-1,1 0 2,0 0-2,0 1 1,0 0-1,-1 3 2,1-1-2,-1 1 0,-3 1 0,-3 1-1,-1 2 2,-1 1-1,-3 0 0,1-1 0,-3 3 0,0-1 0,0 2 0,1 0 0,0-1 0,1 2 0,2 3-1,2 0 1,-2 3 0,1 1 0,-1 1 0,-1 3 0,-10 10 0,15-11 0,-15 11 1,0 0-1,0 0 0,0 0 1,0 0-1,0 0 1,0 0-1,0 0-1,0 0 1,0 0-1,0 0 0,0 0 1,0 0-1,6 14 0,-6-3 0,-4 3 1,0 4 0,-4 4 1,-4 4 0,-1 0 0,-1 1 0,-1-1 0,-1-2 0,4-3 0,-1-4 0,5-5 1,8-12-1,-8 11 0,8-11 0,0-15 0,6-4 0,3-5-1,6-6 1,4-5-1,2-8 0,3-5 0,3-2 1,0 4-1,-1-3 1,0 4-1,-4 1 1,-2 3-2,-2 6 2,0 3-1,-2 3-1,-2 6 1,-1 4 0,-2 2 1,-3 5-1,-1 1 0,-7 11 1,8-13-1,-8 13 1,0 0-1,0 0 1,0 0-2,0 0 1,0 0 0,0 0-1,0 0 0,0 0 0,-6 15 0,1-3 0,-2 6 1,-2 3 0,-4 5 0,-3 2 0,-3 1 0,-2-1 1,0-2-1,1-4 1,3-4 0,2-6-1,4-4 1,11-8-1,0 0 1,-7-12-1,15-4 0,4-5 0,1-6 0,4-5-1,2-2 1,3-4 0,2 1 0,0 1 0,-1-2-1,1 3 2,-2 1-2,0 2 2,0 0-2,-1 3 2,-1 0-1,-1 2 0,-1 1 0,-2 4 0,-3 3 1,-2 1-1,-1 4 0,-3 1 1,-7 13 0,8-12 0,-8 12-1,0 0 1,0 0-1,0 0 1,0 0-1,0 0 0,0 0 0,0 0 0,0 0-1,0 0 0,0 0 0,0 0 0,0 0 0,-8 15 0,2-4 1,0 4-1,-3 1 1,-4 2 0,-1 0 0,0 0 0,0-3 1,1-3-1,1-4 0,12-8 1,-13 9 0,13-9-1,3-10 1,5-1-1,4-5 1,4-5-1,3-3 1,2-3-1,2-2 0,2-1 0,-1 0 0,-2 2 0,-2 2 1,-3 2-1,-3 1 1,-4 5 0,-1 0-1,-3 4 1,-1 0 0,-2 0-1,1 2 1,-1-1-1,2-1 0,1-1 0,2 0 0,-1-2 0,0 2 0,0 2 0,-1-1 0,0 2 0,-6 12 0,7-16 0,-7 16 0,2-11 1,-2 11-1,0 0 1,0 0-1,1-10 0,-1 10 0,0 0 1,0 0-1,3-12 0,-3 12 0,0 0 0,3-15 0,-3 15 0,0 0 0,5-14 0,-5 14 0,0 0 0,5-12 0,-5 12 0,0 0 0,0 0 0,3-13 0,-3 13 1,0 0-1,0 0 0,4-13 0,-4 13 0,0 0 0,3-13 0,-3 13 0,0 0 0,4-11 0,-4 11-1,0 0 1,0 0 0,0 0-1,0 0 0,0 0 0,0 0 0,-6 11 1,2 0-1,0 2 0,-5 5 1,-2 7 0,-4 6 0,-3 5 0,-5 6 0,-3 2 0,-3 0 0,1 0 0,0-5 0,3-5 0,3-5 0,6-9 0,4-8 0,12-12 0,-11 11-1,11-11 1,0 0 0,14-7 0,-3 1 0,1-2 0,-1 0 0,2-2 0,1-3 1,0 0-1,-2-2 0,1-1 1,-2-3-1,2-2 0,-1-1 0,2-1 0,-1 0 0,2-2 0,-1 2 0,0 1 0,0 0 0,-1 2 0,0 1 0,0 1 0,-2 0 0,0 3 0,-1 0 0,0 2 0,-1 0 0,-1 3 0,-8 10 0,13-17 1,-13 17-1,8-10 0,-8 10 0,0 0 0,0 0 0,0 0 0,6-11 0,-6 11 1,0 0-1,0 0 0,0 0 0,4-11 0,-4 11 0,0 0 0,0 0 0,0 0 0,0 0 0,0 0 1,0 0-1,0 0 0,0 0 0,0 0 0,0 0 0,0 0 0,4-10 0,-4 10 0,0 0 0,0 0 0,0 0 0,5-11 0,-5 11 0,0 0 0,0 0 0,0 0 0,0 0 0,0 0 0,0 0 0,0 0 0,0 0 0,5-10 0,-5 10 0,0 0 0,0 0 0,0 0 0,0 0 0,0 0 0,0 0 0,0 0 0,0 0 0,0 0 0,0 0 0,0 0 0,5-11 0,-5 11 0,4-10-1,-4 10 1,0 0 0,8-14 0,-8 14 0,0 0 0,0 0 1,4-11-1,-4 11 0,0 0 0,0 0 0,0 0 0,0 0 0,0 0 0,0 0 0,0 0 0,0 0 0,0 0 0,0 0 0,0 0 0,0 0 0,0 0 1,0 0-1,0 0 0,0 0 0,0 0 0,0 0 1,0 0-1,0 0 0,7-11 0,-7 11-1,0 0 1,0 0-1,0 0 1,5-10-1,-5 10 1,0 0-1,0 0 2,0 0-1,0 0 1,0 0-1,0 0 0,4-12 0,-4 12 0,0 0 0,0 0-1,3-10 1,-3 10 0,0 0 0,0 0 0,0 0-1,0 0 1,0 0-1,0 0 1,0 0-1,0 0 0,0 0 0,0 0 0,-1 10-2,1-10-3,0 17-12,0-3-15,0-14-2,0 0 1,0 0-2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6:35.517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981 622 24,'9'-14'17,"-12"0"1,3 14-3,0-24-3,-1 14-4,-1-5-2,0 1 1,2-2 1,2 1-1,0-1 0,4-1-1,2 0 0,2-2-1,4 3 0,0-1-2,1 3 1,-1 1-2,-1 3 1,-2 2-1,-11 8-1,14-9 0,-14 9 0,0 0-1,0 0 0,4 16 0,-6-6 0,0 3 2,0 2-2,-3 1 2,0 1 0,-4 3 0,-1-2 1,-4 0 0,0-1 0,-6-3 1,2 1-1,0-7 1,-1-2-1,0-9-1,2 0 0,2-9 0,4-3-1,3-6 0,5-4-1,6-5 0,5 1 0,9-4-1,4 0 1,9-1 0,3 5-1,1 0 1,0 6 0,-3 4 0,-4 7-1,-4 5 1,-4 7 0,-6 8 0,-5 4 0,-3 8 0,-4 1 1,-4 5-1,-4 0 1,-5 2 0,-6-1 0,-4-3 0,-3 0 0,-3-6 0,-2-1 0,0-3 0,1-2 0,0-5 0,3-3 0,2-4-1,1-3 1,3-4-1,2-3 1,4-5-1,3-3 0,5-3 0,6-1-1,5-3 1,7-1-1,6 1 1,5-1-1,4 1 1,5 4 0,1 3-1,2 3 1,0 3 0,-1 5-1,-3 5 1,-4 4-1,-3 4 1,-2 3 0,-3 4 0,-5 3 0,-3 2-1,-2 5 1,-2 0 1,-4 1-1,-3 0 0,-3 2 1,-5-1-1,-5 1 1,-9 0 0,-2-2 0,-5 0-1,-1-3 1,-2-2 0,1-3 0,2-4 0,5-4 0,5-6 0,4-8 0,7-6-1,4-6 0,8-5 1,4-7-1,6-4-1,5-2 1,6-3 0,3 1-1,3 4 1,-1 4-1,0 1 1,-2 7 0,-2 4-1,-5 8 1,-3 3-1,-4 5 1,-3 6 0,-11-4-1,11 19 1,-8-5 0,-4 5 0,-2 1 0,-3 3 0,-2 2 1,-5 0-1,-3 1 0,-7-2 1,-4 1-1,-4-1 1,0-2-1,-1-1 1,-1-1-1,2-3 1,3-7-1,3-5 1,5-5-1,3-5 1,4-5-1,6-9 0,4-5 0,5-5 0,6 0 0,5-3-1,5-2 1,2 0-1,4 2 1,2 4 0,0 2-1,0 3 1,-3 5 0,-2 3-1,1 5 1,-5 3 0,0 3-1,-5 2 1,-2 3 0,-10-1 0,14 9-1,-14-9 1,6 17 0,-6-4 0,-2 2 1,-4 3-1,-2 1 0,-3 2 0,-3-1 1,-2 0-1,-1-1 0,1-3 0,0-2 1,2-4-1,2-2 1,12-8 0,-15 0-1,15 0 0,-5-19 1,5 1-1,0-3 0,1-4 0,1 1 0,-1-1 0,0 0 0,0 4-1,0 4 1,2 4 0,-1 2-1,-2 11 1,15-14-1,-4 8 1,2 3-1,1-1 1,3 2-1,-1 0 1,-1 2 0,-2 2 0,-1 1 0,-12-3 0,16 17-1,-16-17 1,4 22 0,-5-7 0,-1 2 1,-2 0-1,1 0 0,-1-3 0,1-1 0,-1-1 0,4-12 1,-2 15-1,2-15 1,0 0-1,0 0 1,1-11-1,1 1 1,-1-4-1,2-2 0,-2 0 0,0-2 0,0-1 1,-1 4-1,0 1 0,0 3 0,0 11 0,0-14-1,0 14 1,0 0 0,0 0-1,0 0 1,0 0-1,12-7 1,-12 7-1,0 0 1,13 14 0,-13-14 0,5 17 0,-5-17 0,0 19 0,0-19 0,-5 17 0,5-17 1,-8 13-1,8-13 1,0 0 0,-11 5-1,11-5 1,-9-12-1,3 2 1,-1-3-1,-3-3 0,0 1 0,-3-1 1,-1-1-1,-1 3 0,2 2 0,0 3 0,3 2 0,10 7 0,-15-10 0,15 10 0,0 0-1,0 0 1,0 0-1,0 0 1,0 0-1,0 0 0,16-2 1,-16 2 0,19 5-1,-19-5 1,20 7 0,-9-2 0,-11-5 0,16 11-1,-16-11 1,15 16 0,-15-16 0,13 14 0,-13-14 0,10 11 1,-10-11-1,0 0 1,0 0-1,0 0 1,0 0-1,0 0 1,0 0-1,0 0 1,5-14-1,-5 14 0,-5-14 0,5 14 0,-7-15 1,7 15-1,-7-14 0,7 14 0,-7-13-1,7 13 1,-3-13 0,3 13 0,5-12-1,-5 12 1,7-10 0,-7 10-1,11-6 1,-11 6-1,0 0 1,11 7 0,-11-7-1,3 22 1,-6-4 0,-2 3 0,-5 6 0,-4 6 0,-5 5 1,-5 5-1,-5 4 1,-5 6-1,-6 5 0,-5 5 0,-2 1 0,-2 2 1,1-3-1,3-2 0,4-2 0,4-6-1,8-8 1,8-7 0,4-6 0,5-6 0,5-6 0,3-6 0,1-3 0,3-11 0,-2 12 0,2-12-1,0 0 1,0 0 0,0 0 0,0 0 1,18-15-1,-5 0 0,3-5 0,3-5 1,3-4-1,4-4 0,3-1 0,-4 0 0,-2 5 0,-3 1 1,-4 8-1,-1 3 0,-5 5-1,-10 12 1,0 0 0,11-8-1,-11 8 1,-5 10 0,5-10 0,-13 24 0,4-5 0,-4 2 0,-4 6 0,-3 4 0,-2 4 0,-3 4 0,-4 1 1,-2 0-1,-1 0 0,-1-3 1,1-1-1,0-6 1,4-3-1,3-7 1,6-5 0,4-5 0,4-3-1,11-7 1,0 0-1,-4-17 0,10 2 0,4-2 0,2-6 0,2-2-1,2 0 1,1 0 0,1 3-1,-3 4 1,-1 3 0,-2 3-1,-12 12 1,14-10-1,-14 10 1,0 0-1,10 15 1,-9-4-1,-2 5 1,1 2 0,-1 4 0,-3 3 0,-1 4 0,-2 0 1,0 1-2,-2-1 2,-2-2-1,2-4 0,0-1 0,2-7 0,3-3 0,4-12 0,0 0 0,17-6 0,2-8 0,4-9-1,1-5 2,3-5-2,1-4 2,-2-1-1,-6 0 0,-7 4 0,-4 2 1,-4 8-1,-3 4 1,-1 6-1,-2 3 0,1 11 0,0 0-1,-2-11 0,2 11 0,0 0 0,1 13 1,-1-13-1,1 20 1,-1-3 0,-1 3 0,-1 3 0,-6 4 0,-2 8 1,-5 5-1,-7 3 1,-4 6-1,-4 3 0,-2-1 0,-2-2 1,2-2-1,1-6 0,4-7 0,7-9 0,5-6 1,4-8-1,11-11 1,0 0-1,0 0 0,0 0 0,2-15 0,8 0 0,4-5 0,2-3-1,2-6 1,2 0 0,3-2 0,-2 3 0,-2 1-1,-3 4 1,-3 3 0,-3 6 0,-3 3 0,-7 11 0,6-12-1,-6 12 1,0 0-1,-7 12 0,-2-1 1,0 5-1,-4 3 1,-4 7-1,-2 4 1,-3 6 0,-4 0 1,-1 2-1,0-1 0,1 0 0,0-5 0,4-5 0,3-6 1,5-6-1,3-3 0,11-12 1,0 0-1,0 0 0,-2-14 0,10-6 0,1-6 0,5-6 1,3-3-2,2-5 1,1 1 0,0 1 0,-2 7-1,-2 5 1,-1 5-1,-5 5 1,-2 6-1,-8 10 1,0 0-1,0 0 0,0 0 0,0 0 1,1 11-1,-7 0 1,-2 2-1,0 5 1,-4 2 0,-3 2 0,-2 1 1,0 3-1,-1 0 0,0 0 0,2-4 0,0 0 0,3-6 0,4-3 0,9-13 0,-11 15 0,11-15 0,0 0 0,0 0 0,0 0 0,0 0 1,4-13-1,2 0 0,2-3 0,1-5 0,3-3 1,1 0-2,1-1 2,-2 1-1,-1 7 0,-2 1 0,-2 6 0,-7 10-1,0 0 1,0 0 0,0 0-1,-3 19 1,-4 1 0,-3 5 0,-2 8 0,-3 5 0,-3 3 1,0 2 0,-6-2 0,-1 0 0,-2-3 0,0-2 0,1-5 0,1-6-1,5-2 1,3-7-1,4-3 0,13-13-1,-12 12 0,12-12 1,0 0 0,20-19 0,-4 6 0,3-3 0,2-3 0,3-1 1,0-1-2,-2 1 2,-2 3-2,-5 3 1,-3 4 0,-12 10-1,14-13 1,-14 13-1,0 0 1,0 0-1,0 0 1,2 18 0,-7-6 0,-2 4 0,0 1 0,-3 3 0,0 3 1,-3-1-1,0-1 1,0 0-1,1-3 0,0-2 0,1-3 0,3-2 0,8-11 0,-9 10 0,9-10 0,0 0 0,0 0 0,16-15 0,-2 2 0,2-3 1,0-2-2,1-2 2,0 0-1,-1 1 1,-4 3-1,-3 3 0,-9 13 0,8-15 0,-8 15-1,0 0 1,0 0-1,0 0 1,0 0 0,-15 16-1,4-2 1,-2 4 0,-4 3 0,-3 4 0,-3 2 0,-3 2 0,0-1 0,2-1 0,0-2 1,2-4-1,3-3 0,3-5 1,6-4-1,10-9 0,-12 7 0,12-7 0,6-10 0,4-1 0,5-2 0,1-1-1,2-4 1,1 1 0,0-1 0,-2 2 0,-3 3 0,-3 2-1,-11 11 1,13-13 0,-13 13 0,0 0-1,0 0 0,0 0 1,0 0-1,0 0 1,-1 12-1,1-12 1,-10 21 0,2-4 0,-4 0 1,-2 3-1,-2 3 1,-3 0-1,-2-2 1,3 0-1,0-3 1,4-1-1,3-6 0,11-11 1,-13 14-1,13-14 0,0 0 0,0 0 0,0 0 0,11-17 0,-3 4 1,3-5-1,0 1 0,0-3-1,2 1 2,-2 1-1,0 3 0,-4 3 0,-7 12 0,8-14-1,-8 14 1,0 0 0,0 0-1,0 0 1,0 0-1,-12 13 1,5-2 0,-5 1 0,-1 4 0,-2 1 0,-3 2 1,-1 0-1,0 0 0,3-2 0,-1 0 1,5-3-1,1-2-1,11-12 1,-13 15 0,13-15 0,0 0-1,0 0 1,0 0 0,0 0 0,0 0-1,0 0 1,0 0 0,11 0 0,-1-5 0,1 0 0,2-1 0,0-3 0,1 1 0,1-1 0,-2-1 0,-2 3 0,-11 7 0,13-10 0,-13 10 0,0 0 0,0 0-1,0 0 1,0 0 0,0 0 0,-1 14 0,1-14 0,-11 20 0,4-7 1,-3 1-1,0 1 1,-1-2 0,1 0-1,-1-1 1,0-3-1,11-9 1,-14 14-1,14-14 0,0 0 1,0 0-1,-10 7 0,10-7 1,0 0-1,0 0 1,0 0-1,0 0 1,0 0-1,0 0 1,0 0-1,0 0 0,0 0 0,0 0 0,0 0 0,0 0 0,0 0 0,0 0 1,0 0-1,0 0 0,0 0 0,0 0-1,0 0 1,0 0 0,0 0 0,-10 11-1,10-11 1,0 0 0,-12 11 0,12-11 0,0 0 0,0 0 0,0 0 0,0 0 0,0 0 0,0 0 0,0 0 0,0 0 0,0 0 0,0 0 0,0 0 0,0 0 0,0 0-2,0 0-2,0 0-5,0 0-8,0 0-18,0 0 2,9-15-2,-15-3 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5:33.910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46 717 4,'0'0'6,"0"0"-1,0 0-1,0 0 0,0 0 1,0 0-1,0 0 1,-11 4-1,11-4-1,0 0 0,0 0 0,0 0 0,0 0-1,-11 7 0,11-7 1,0 0 0,0 0-1,0 0 2,0 0-1,-13 9 0,13-9-1,0 0 1,0 0 0,0 0 1,0 0-1,-11 7-1,11-7 1,0 0 0,0 0 0,0 0 1,0 0-1,0 0-1,0 0 0,0 0-1,0 0 0,0 0 0,0 0-1,0 0 0,0 0 1,0 0-1,0 0 1,12 4-1,-12-4 1,0 0 0,12 0 1,-12 0 0,10 0 0,-10 0 0,12-3 1,-12 3-1,14-1 1,-14 1-1,12-3 1,-12 3-1,16-2 0,-16 2 0,15-3-1,-15 3 1,16-4-1,-16 4 0,16-4-1,-16 4 1,18-6 0,-18 6 0,15-6 1,-15 6 0,15-7-1,-15 7 1,16-8 0,-16 8 0,16-8-1,-16 8 0,14-7 0,-14 7 1,12-6-1,-12 6 0,11-6 0,-11 6 0,11-7 1,-11 7-1,11-7 0,-11 7 0,0 0 0,14-8 0,-14 8 0,0 0 0,0 0-1,12-6 1,-12 6-1,0 0 1,11-3-1,-11 3 1,12-2 0,-12 2 0,15-4 1,-15 4-1,20-7 0,-10 4 1,-10 3-1,22-9 0,-11 4 0,3 0 0,-3-1 0,1 3-1,0-2 1,-1 0 0,2 0 0,0-1 0,0-1 0,0 1 1,1-1-1,0-1 0,-2 1 0,2-2 0,-2 4-1,0-1 1,-12 6-1,17-10 1,-17 10-1,11-6 0,-11 6 1,0 0-1,0 0 0,0 0 1,0 0-1,0 0 1,0 0 0,0 0 0,0 0 0,0 0-1,0 0 1,0 0-1,-12 9 1,12-9-1,-16 8 0,5-2 0,-2 1 0,-1 1 0,-1 1 0,-1 1 0,-1 1 0,-2 1 0,0 1 0,-1 0 1,2-1-2,-2-2 2,0 0-1,2-1 0,0-2 0,3-1 1,0-2-1,1 0 0,1-2 0,3 2 1,10-4-1,-18 3 0,18-3 0,-13 4 0,13-4 0,0 0 0,-10 2-1,10-2 1,0 0 0,0 0-1,0 0 1,0 0 0,20-16-1,-4 5 1,6-3 0,6-5 0,7-4 0,5-4 0,5-3 0,4-4 0,4-3 0,2-1 0,2-1 0,0 0 0,0 1 0,0-2 0,1 1-1,-3 3 1,-2 2 0,-2 1 0,-1 2 0,-4 4 0,-5 4 0,-6 4 0,-7 5 1,-4 4-1,-7 3 0,-5 3 1,-12 4 0,0 0-1,0 0 1,-11 20 0,-6-5 0,-5 8-1,-5 2 0,-7 7 0,-9 4 1,-5 4-1,-3 4 0,-4 1 0,-4 3 0,-3 0 1,-1 0-1,-2-1 0,6-2 0,0-3 0,7-4 0,4-7 0,6-3 0,7-4 1,5-7-2,6-4 2,6-3-2,7-3 1,11-7 0,-13 4 0,13-4-1,0 0 1,15-13 0,1 3-1,3-4 2,3-4-2,6-4 2,6-4-1,2-2 0,3-4 0,3 0 0,3-4 0,1-1 1,2-1-1,1 0 0,-1 1 0,3 0 0,-2 3-1,-4 2 1,-2 1-1,-4 4 1,-4 4 0,-6 5 0,-6 2 0,-7 6-1,-5 3 2,-11 7-1,0 0 0,0 0 1,1 12-1,-13-1 0,-2 4 0,-2 2 1,-7 3-1,-5 2 1,-2 3-1,-2-2 0,-2 2 0,1 2 0,-2 1 0,0-1 0,2 2 0,3 0 0,-1 1 0,4-3 0,0-2 0,5-1 0,1-2 0,3-3 0,3-3-1,2-3 1,4-2 0,9-11 0,-11 14-1,11-14 1,0 0 0,0 0 0,13 8 0,0-10 0,6-3 0,3-3 0,6-3 1,2-3-1,6-6 0,3-3 0,6-5 0,2-4 0,3-2 0,1-2 0,2-2 0,2 2 1,2 0-2,2-1 1,-4 1 0,0 3 0,-4 1 0,-2 3 0,-4 2 0,-6 3 0,-6 2 0,-5 5 0,-6 4 0,-6 4 0,-3 3 0,-13 6 0,14-6 0,-14 6-1,0 0 1,0 0 0,0 0 0,0 0 0,12-5 0,-12 5 0,0 0 0,11-7 0,-11 7 0,0 0 0,13-8 0,-13 8 0,0 0 0,0 0 0,0 0 0,0 0 0,0 0-1,0 0 1,0 0-1,0 0 1,0 0-1,0 0 1,0 0-1,0 0-1,0 0-1,0 0-2,0 0-3,0 0-6,0 0-13,0 0-5,14 5-1,-14-5 0,7-13 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5:39.249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548 304 1,'-10'-18'5,"10"18"0,-11-16 1,11 16-1,-11-14 1,11 14-2,0 0-1,0 0 0,-10-12 1,10 12 0,-4 11-1,1 1 2,-3 5 0,-2 8 1,-5 6 1,-3 10 1,-5 6-1,-5 4 1,-5 3-2,-5 8 1,-4 1-3,-3 2 1,0-5-3,0 0 2,5-4-3,2 1 0,7-5-1,5-7 0,7-7 1,4-7-1,5-6 0,3-5 1,2-6 0,3-14 1,0 0 0,0 0 0,20-17 0,-1-7 1,11-4-1,6-10 0,9-2-1,9-14 1,6 0 0,3-4-1,3 0 3,1-4-4,1 0 4,0-3-4,-3 3 3,2 0-3,-3 2 1,-1 2-1,-4 2 2,-4 2-2,-2 8 1,-6 4 0,-4 4-2,-5 4 2,-38 34-2,63-54 4,-63 54-4,47-32 5,-47 32-6,0 0 7,40-24-4,-40 24 0,0 0 1,0 0-4,0 0 4,0 0-4,0 0 2,0 0 0,0 0 0,0 0 2,0 0-2,0 0 2,0 0 0,0 0-3,-2 35 3,-3-16-2,-4 7 2,-3 8-5,-3 5 5,-4 5-5,-4 0 3,-4 8 1,-5 4-1,-5 10-2,-4-2 1,-3 9 2,-4-3-4,-3 1 4,2-1-4,0-1 2,0-6-2,5 3-2,2-8-7,4-3-12,9 1-6,-1-10 0,5-5-1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5:41.602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698 48 8,'-4'-23'10,"4"23"-3,-8-14-1,8 14-3,-12-8 0,12 8-2,-21-3-1,6 6 1,-5 0-1,-5 3 0,-6 2 0,-5 3 0,-5 2 0,-4 0 1,0 4-1,1-2 0,0 2 1,2-1-1,3 0 0,1-1 0,4-1 0,3-1 0,1-1 0,3-1-1,5-2-1,2-2-2,7 1-1,13-8 1,-11 6-1,11-6-1,21-6-1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5:43.396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2006 118 2,'0'0'9,"0"0"1,0 0-1,0 0-2,0 0 0,0 0-1,0 0-1,0 0 0,-11 2-1,11-2-1,-11-2 0,11 2 0,-13-1-1,13 1 0,-12 0 0,12 0-1,-13 1 0,13-1 0,-11 2 0,11-2 2,-11 3 0,11-3-1,0 0 1,-12 2 0,12-2-1,0 0 1,0 0 0,0 0-1,0 0-1,0 0 0,0 0 0,0 0 0,0 0 0,0 0-1,0 0 0,0 0 1,0 0-1,0 0 0,0 0 1,0 0 0,13-1 0,-13 1 1,0 0 0,12-2-1,-12 2 1,0 0 0,0 0-1,0 0 0,0 0 0,0 0 0,0 0-1,0 0 0,0 0 0,0 0 1,0 0-1,0 0 0,0 0 1,0 0 0,12 0 0,-12 0 0,0 0 0,15-9 0,-15 9 0,16-7 0,-4 4 0,-12 3 0,20-8 0,-9 4 1,0 1-1,-1 0 1,-10 3-1,19-7 1,-19 7 0,18-8-1,-18 8 1,15-8-1,-15 8 1,12-6-1,-12 6 1,0 0-1,0 0 1,10-5 0,-10 5 0,0 0 1,-10 11-1,-2-1-1,-6 1 0,-4 4 0,-6 2-1,-5 1 0,-4 2 1,-2 1-1,0-3 1,1 0-1,2 0 0,1-2 1,2 1-1,4-3 1,5-2-1,1-2 0,6 0 0,3-6 0,14-4 0,-12 4 0,12-4 0,13-11 0,2-1 0,6-2-1,4-1 1,5-4 0,5-3 0,6-1 0,1-1 0,1-1 0,3 0 0,-2 1 1,0 0-1,-6 3 0,-5 4 1,-4 3-1,-8 1 1,-5 6 0,-16 7 0,14-6 0,-14 6 1,0 0-1,-17 10 0,-2 0 0,-5 3 0,-7 2-1,-4 2 0,-4 2 0,-5 1 0,2 0 0,0-3 0,5 2 0,1-5 0,4-1 0,4-3 0,5 0 0,3-3 0,5-1 0,4-3 0,11-3 0,-13 2 0,13-2 0,0 0 0,0 0-1,14-16 1,-2 7-1,2-2 1,3-2 0,4-1 0,1-3 0,2 3 0,-2-1 1,0-1-1,-2 3 0,-2 2 0,-4 1 1,-2 3-1,-12 7-1,12-8 2,-12 8-1,0 0 0,0 0 0,0 0 1,0 0-1,0 0 0,-12 11 0,1-4 1,-1 0-1,-3 2 0,-2 2-1,-3 0 1,0 2 0,-1-2 0,1 2 0,-2-2 0,2 2 0,0-1 0,0-3 0,3 1 0,0-2 0,4-2 0,3-3 0,10-3 0,-14 5-1,14-5 1,0 0 0,0 0-1,13-7 1,0 0-1,3-1 1,4-3-1,4-2 1,3-2 0,4-3 1,0-1-1,-2 1 0,-1 0 0,-1 2 1,-3 2-1,-6 2 0,-2 3 0,-5 3 0,-11 6 1,12-4-1,-12 4 0,0 0 0,0 0 0,0 0 1,0 0-1,-16 9 0,3 0 0,-4 3 0,-4 2 0,-2 2 0,-4 2 0,-1 2-1,-1-2 1,1 2 0,0-3 0,1-3 0,2-1 0,6-3 0,1-3 0,4-1 1,3-3-2,11-3 1,-11 0 0,11 0 0,13-11-1,3-1 0,4-1 1,4-5 0,6-4-1,1 0 2,3 0-1,0 1 0,-4 3 0,-5 3 0,-4 2 0,-4 5 1,-5 4-1,-12 4 0,14-4 0,-14 4 1,0 0-1,-16 18 0,-1-4 1,-5 3-1,-5 3 0,-5 3 0,-8 4 0,-1 1 0,-3-2 0,0 2 0,3-3 0,3-3 0,3-3 0,6-3 0,6-3 0,7-5 0,6-4-1,10-4 1,4-11 0,9-2-1,8-3 1,4-4-1,6-1 1,4-3 0,1 0 0,1 3 0,-6 3 0,-2 4-1,-5 3 1,-6 2 0,-6 5 0,-12 4 0,12-4 0,-12 4 1,0 0-1,-13 15 0,0-5 1,-6 2-1,-4 3 1,-5 2-1,-5 4 0,-2 0 0,-1 2 0,-1-3 1,2 2-1,4-5 0,4 0-1,5-4 1,6-3 0,5-5 0,11-5-1,0 0 1,12-13-1,6-1 1,4-2 0,3-3-1,8-2 1,1 0 0,1-3 0,0 4 0,-2 2 0,-3 0 0,-2 4 0,-2 2-1,-5 2 1,-3 2 0,-4 3 0,-14 5 0,16-7 1,-16 7-1,0 0 0,0 0 0,-15 15 0,0-4 1,-4 2-1,-7 1 0,-4 3 0,-4 3 0,-1 0 1,-3 1-1,1 0 0,-3 1 0,2-2 0,0 1 0,3-1 0,1-2 0,4-2 0,2-4 0,5-2 0,5-3 0,4-1 0,14-6 0,-14 4-1,14-4 1,0 0 0,15-17-1,-1 7 1,5-4 0,4-4-1,7-2 1,1-2 0,3 1 0,1-1 0,-1 1 0,0 0 0,-3 1 0,1 3 0,-5 2 0,-3 2-1,-2 3 1,-3 0 0,-2 4 0,-6 1 0,0 1 0,-11 4 0,10-5 0,-10 5 0,0 0 0,0 0 0,0 0 0,0 0 0,12-1 0,-12 1 0,0 0 0,14-4 0,-14 4 0,16-7 0,-5 1 0,3 0 0,0-3 1,3 0-1,3 0 0,0 0 0,1-1 0,1 2 1,1 1-1,-2-1 0,0 2 0,-3 1 0,0 2 0,-1-1 0,-3 1 0,-2 1 0,0-1 0,-12 3 0,14-1 0,-14 1 0,0 0 0,0 0 0,0 0 1,0 0-1,0 0 0,0 0 1,0 0-1,-3 12 1,3-12-1,-15 14 1,4-7-1,-2 3 0,-1 1 0,-2-1 0,0 2 0,-1-1 0,-1 0 0,-1-1 0,2 0 0,-3-2 0,1 2 0,-1-1 0,2-1 0,-2 0 0,1 2 0,1-2 1,-1 0-1,1-1 0,0 1 0,0-1 0,-1 0 0,1 0 0,0-1 1,1 0-1,-1 0 0,2 0 0,2-2 0,-3 1 0,5 0 0,-2 0 1,-1-1-1,0 2 0,0 0 0,-2 1 0,-1 0 0,-2 1 0,0 0 0,0 1 0,1-1 0,0 0 0,1-1 0,3-4 0,1 3 0,1-2 0,2 1 1,-1-3-1,1 1 0,1 0 0,-1-1 0,0 3 0,-1-2 0,0 3 0,0 0 1,-3 2-1,1-1 0,-2 4 0,-1 0 0,-3 2 0,1 1 1,-3 0-1,-3 3 0,1-2 1,-1 0-1,-1 0 0,2 0 1,-1-1-1,1-1 0,-1 0 0,2 0 0,1-1 1,-2-1-1,2 0 0,0-2 0,1 2 0,0-2 0,3 2 0,0-3 0,-1 1 0,3-1 0,-2 2 0,3-1 0,1-2 0,0 1 0,0-3 0,3 1 0,1-1 0,10-5 0,-19 9 0,19-9 0,-16 8 0,16-8 0,-20 11 0,9-6 0,-2 1 0,1 3 0,-2-1 0,-2-1 0,0 1 0,-1 1 0,-1 0 0,-1-1 0,2 1 0,-2-1 0,0 2 0,2-1 0,-2 0 0,3 2 0,-2-2 0,2 2 0,0-2 0,-1 2 0,1-2 0,1 0 0,-1 0 0,1-1 0,2-1 0,2 0 0,11-7 0,-18 8 0,18-8 0,-11 5 0,11-5 0,0 0 0,0 0 0,0 0-2,0 0-1,0 0-2,0 0-4,-11 17-9,4-5-8,1 7-5,-9-5 0,-1 4 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0:35.3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1248 32 32,'24'4'19,"-12"-11"2,2 4-4,-14 3-10,8-10 0,-8 10 0,-18-11-1,-1 7 1,-10 3-2,-10 3 1,-15 1-1,-9 6 0,-17 1 1,-8 5-2,-14 1 0,-10 2-1,-4 0 1,-2 0-1,5 0 2,7-3-3,15-1-1,17-1 1,19 0 0,26 1 0,23 2-1,25 3 0,25 1 0,18 4-1,13 4 2,13 2-1,6 0 0,3 2-1,-2 0 0,-5 1 1,-7-1-1,-6 2 1,-10 0-1,-9 3 0,-12-1 0,-12 0 1,-16 1 1,-17 2 0,-22-1 1,-20 2 0,-26-2 1,-22 2-1,-21 0 1,-13 2 0,-5-2-1,6 1-1,11-1 0,18-1 0,22 3 0,32 2 0,33-2 1,33 1-1,27 6 0,27 6 0,22 3 1,20 5-1,14-3-1,5-5-2,2 0-5,-9-11-11,-6-8-19,-10-11-1,-16-22 1,-11-12-2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3:17.467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100 294 25,'8'-10'19,"3"4"1,-2-3 1,-9 9-7,14-8-7,-14 8-2,13-2 1,-13 2 1,11 23-1,-10 1 1,2 14-1,-3 8-2,0 14-1,-3 7-1,0 5 0,-3-2 0,3-4-1,1-10-1,4-11-2,9-13-9,0-23-14,4-15-2,-1-18-1,1-10 1</inkml:trace>
  <inkml:trace contextRef="#ctx0" brushRef="#br0" timeOffset="290">13 278 58,'-14'-12'28,"12"-2"-1,11-8-1,13 2-11,12-8-12,13-2-1,12-2-1,10 3 0,8 2 1,3 7 0,-4 2 0,-4 8 1,-11 2-3,-11 5 0,-9 2-3,-15 0-1,-6 8-5,-20-7-11,0 0-7,-15 11-2,-3-4 1,-7 1 1</inkml:trace>
  <inkml:trace contextRef="#ctx0" brushRef="#br0" timeOffset="561">50 454 61,'-1'22'24,"12"-16"-3,18-11-2,11-14-15,15-3-7,7-5 0,9-3 2,4-1 3,-2-1 1,-4 8 3,-5 0 0,-5 10 0,-13 1-3,-9 3-7,-7 7-7,-12 2-14,-18 1-2,0 0 1,-20 5-1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3:02.275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341-2 23,'6'10'15,"-6"-10"0,4 10-2,1 0-10,-1 2-3,3 6 2,-1 6 0,2 2 1,0 7 1,0 7 1,-2 5-1,0 5 0,0 8-1,-1 5 0,-1 0 0,-2 3 0,-1-6 0,1-5 0,-1-8-1,0-6 0,1-13 0,0-9-3,2-6-3,-4-13-10,14-4-8,-4-10 0,1-12 0,0-10 0</inkml:trace>
  <inkml:trace contextRef="#ctx0" brushRef="#br0" timeOffset="431">-6 49 5,'0'0'17,"0"0"0,0-10-2,0 10-4,0 0-3,0 0-1,10-1 0,-10 1-1,0 0 0,12 1-1,-2 0 0,0-3 0,8 2 1,1-3-1,13 2 0,6-2-1,13 2 0,8-2-1,12 2-1,6 0 0,8 1 0,1-2 0,-1 2 0,-8-2 0,-6 0 0,-11 0 1,-11-1-1,-15 0 1,-5 3-2,-9-2 1,-7 2-1,-3 1-1,-10-1 0,11 3-1,-11-3 0,9 6-1,-9-6 0,-4 11-4,4-11-18,-17 18-3,-1-16-2,-6-6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3:05.350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428 97 5,'0'0'12,"0"0"-1,0 0-5,0 0-1,0 0-2,-7 10 2,7-10 1,0 0 0,0 0 1,0 0 1,0 0-1,0 0 0,0 0-1,1 15-1,-1-15-1,-2 23-1,-1-6-1,2 6 0,-3 7-1,2 8 0,-3 8 0,0 4-1,-1 6 1,1 3-1,2-1 0,0-2 1,2-6-1,1-7 2,0-9-1,2-9 0,0-6 0,0-9 0,-2-10 0,0 0-3,0 0-5,9-10-12,-6-10-3,3-3 0,-2-10-1</inkml:trace>
  <inkml:trace contextRef="#ctx0" brushRef="#br0" timeOffset="520">0 184 9,'0'0'15,"0"0"1,0 0-1,0 0-7,0 0-1,0 0 1,0 0 1,18-6-1,-7 3-1,7 0-1,4-3-2,10 1 0,5-5 1,12 2 0,9-4-1,12 1 1,7-2-1,11 0 1,-1-2-2,3 2 1,-9-1-1,-1 1 1,-16 2-1,-9 2 0,-15 0 0,-11 3 0,-9 2-1,-7 2-1,-4 1-1,-9 1-1,0 0-4,0 0-4,6 12-17,-6-12-2,-4 15-1,4-15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3:10.056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152-6 1,'0'0'9,"0"0"3,-10-7-3,10 7-3,0 0 2,0 0 2,0 0 2,0 0 2,0 0 0,0 0-4,0 0-1,0 0-3,0 0-2,-4 12 0,4-12-1,-1 17-2,0-5 0,1 5 0,0 3 1,2 8-2,0 4 1,1 9-1,1 7 0,1 6 1,-1 3 0,1 4 0,-1 1 0,0-1 1,-2-3 0,0-4 0,-2-8 1,1-6 0,-2-5-1,1-7 0,-2-5 1,1-6-2,0-7-1,1-10-1,0 0-9,0 0-15,1-22-2,0-12-1,3-12 1</inkml:trace>
  <inkml:trace contextRef="#ctx0" brushRef="#br0" timeOffset="541">8 122 38,'-12'4'21,"12"-4"1,0 0 0,0-12-10,0 12-10,7-9-1,-7 9-1,11-9 1,-11 9 0,17-5 1,-6 4 1,2-2-1,5 0 1,1-1 0,6 1 1,5-2-1,6-2 1,2 0-1,5 0 0,-1 1-1,2 0 1,-2 1-1,-3 1 1,-6 1-1,-3 3-1,-6-1 0,-3 1 0,-6 0 0,-5 0-1,-10 0 0,11-1-2,-11 1-2,0 0-6,0 0-11,0-11-7,0 11 0,-11-12 1</inkml:trace>
  <inkml:trace contextRef="#ctx0" brushRef="#br0" timeOffset="1032">59 454 13,'-5'11'17,"5"-11"0,0 0 2,-8 9-7,8-9-4,0 0-2,12 2 0,-1 0 2,2-4-1,7 4 0,2-4-1,9 3-1,5-5 0,9 2-1,2-2 0,7 0-1,3-3 1,2 4 0,-2-5 0,0 5 0,-8-3 1,-3 4 0,-9-4-1,-3 5 0,-8-2-1,-2 3-1,-8-1-1,-3 2 0,-3-1-1,-10 0 0,11 2 0,-11-2 0,0 0-1,0 0 1,0 0-2,0 0 0,-4 11-6,4-11-22,-14-3 0,4-10 0,-3-7-2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2:47.634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11 208 25,'0'-9'14,"0"9"0,0 0-3,0 0-2,0 0-4,0 0-2,0 0-1,-3 12 0,3 2-1,3 8-1,-1 7 2,1 11-1,-1 14 2,1 13 0,0 9 0,-1 6 0,-2 0 1,2-1 1,-4-5 0,2-6 0,-3-16 0,3-11-1,-3-16-1,2-14-6,1-13-6,1-14-6,2-14-9,-2-11 0,0-13-1,-1-11 1</inkml:trace>
  <inkml:trace contextRef="#ctx0" brushRef="#br0" timeOffset="301">9 294 6,'-2'-16'16,"-3"-1"0,4 6 1,0-4-7,2-4-5,5-2 0,4-3 0,5-2 1,6-2-2,9 1-1,4 1 0,9 5 1,4 2-1,2 6-1,0 4 0,0 7 0,-6 8 0,-5 7 0,-7 7-1,-4 5 1,-10 5-1,-3 4 1,-6 0-1,-3 5 0,-5-4 1,-3 1-1,-5-6 2,-4-1-1,-7-5 1,-5-2 0,-10-2 0,-2-4 0,-3-6 0,-3-2-1,1-4 0,0-1-1,7-3 0,4-1 0,7-1 0,5 0-1,6 0-1,12 2 1,-13-1-1,13 1 1,0 0-1,16 7 1,0 1 0,4 4 0,5 4 0,8 7 0,4 5 1,4 5 0,1 4-1,0 3 1,0 2-1,0-2 1,0-2-1,-2-2 1,-4-4-1,-2-5 1,-3-6-1,-3-5 0,-4-3 0,-6-4-2,-1-1-11,-17-8-13,0 0 0,0 0-3,-22-8 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2:49.046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744 0 35,'0'0'23,"0"0"0,0 0-3,-10 0-9,0 1-2,-13-3-1,-2 4-1,-10-2-3,-4 5 0,-9 2-1,-4 3 0,-4 6-1,0 5-1,-4 4 1,4 4-1,0 3 0,6 4 1,4-2-1,8 3 0,6 1 0,7 0 1,7 0-1,10 2 0,7-2 0,8 1 0,9-1 1,12-1 0,10-4-1,13-2 0,11-7-1,11-5 1,8-4-3,0-7-4,9-1-18,-12-6-5,-3-4 0,-14-7-1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2:49.847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728 0 46,'0'12'24,"-11"-6"0,-8 0 0,-7 0-11,-1 6-9,-8 1 0,0 5 0,-6 0 1,-3 6-2,-1 0 1,3 3 0,0-2-1,5 0-2,3-4 1,7 0-1,5-4 0,10 0 0,9-1-1,9 1 2,10 3-2,10 2 1,11 3-1,5 4 1,10 3-1,5 0 0,0 1 1,0-2-1,0-1 0,-4 0 0,-7-3 0,-4-2 0,-8-3 0,-6-2 0,-8-3 0,-2 0 0,-10 0 1,-5 1-1,-8-2 2,-5 2 0,-12 0 2,-8 0-1,-12 0 1,-7 2 0,-11-6 0,-6 3 0,-7-4-2,-3 1 0,2-3-1,0-3-2,7 1-3,-2-9-27,12-3-2,-1-12 0,5-9-1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10.213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0 164 3,'0'0'10,"0"0"-2,0 0-2,0 0-4,4 11 1,-4-11 1,0 0 2,0 0 0,8 10 0,-8-10 1,11 9 1,-1-5 0,10 3 0,7-1-2,11 1-1,6-3-1,7 2 1,4-4-1,0 0-2,-5-2 0,-6 1 0,-8-2-1,-10 1 0,-8 3-1,-7-3-8,-11 0-13,9 6-2,-9-6 0,1-10 0</inkml:trace>
  <inkml:trace contextRef="#ctx0" brushRef="#br0" timeOffset="320">599 37 14,'0'0'6,"0"0"-4,-11-10-1,11 10-11,-12-10 1</inkml:trace>
  <inkml:trace contextRef="#ctx0" brushRef="#br0" timeOffset="380">555 0 2,'0'0'12,"0"0"1,11 10-2,5-3-3,8 1-4,5 3 0,4 1 0,5 2 0,3 1 0,3 1-2,-4 2-1,-1 0 0,-6 2 0,-2-2-1,-5 3 0,-3-1-1,-8 0 1,-6-1 0,-7 2 0,-7-2 1,-10 0 1,-7 0 1,-8 0 2,-5 3 3,-5-3-2,-4 2 1,-1-3-1,1 4 0,2-5-2,6 0-2,5-1-5,4-4-10,7 0-10,6-5 0,4-7 0,10 0-1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11.485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0 240 9,'23'6'16,"-9"-5"0,6 3-2,3 1-8,3 1-3,5 1 0,0-2-1,3 3-1,-1 1 1,2 1-1,-3 0 1,2 0-1,-3-1 1,-2 0-1,-5 0 1,-2-3 0,-5-1 1,-4-2-1,-4-2-2,-9-1-7,11-7-10,-11 7 0,9-24-2,-4 8 0</inkml:trace>
  <inkml:trace contextRef="#ctx0" brushRef="#br0" timeOffset="330">307-1 7,'-10'4'13,"10"-4"0,0 0-2,14 13-5,0-3-1,10 0 1,7 5-1,8-1 2,7 5-1,2-3 0,3 0-2,1-1 0,-2-1-1,-4-2-1,-3-1 1,-8-2-1,-3 0 0,-7-1 0,-3 0 0,-8 1 0,-1-1 0,-10 2 0,-3 2 0,-7 1 1,-6 3 0,-6-1-1,-3 5 2,-6 0-2,-2 4 1,-6-1-1,-2 1 0,-2-1 0,3 0 0,1-3 0,4-1-1,3-5 1,6-2-1,6-3-1,4-4-2,13-5-4,-11 6-18,11-6-2,0 0 0,-7-11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7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1039 22,'0'0'15,"0"0"-3,0 0-1,0 0-3,-4 10 0,4 0-2,-2 0 1,2 7-2,-2 1-1,5 7 0,-2-2-1,1 6 0,1 0-2,0 2 0,2 0-2,0-2 0,2-2-2,-2-5-4,1 0-4,-2-5-6,-1-6-4,3 7-6</inkml:trace>
  <inkml:trace contextRef="#ctx0" brushRef="#br0" timeOffset="300">83 1516 6,'0'0'17,"0"0"0,0 0-2,0 0-1,13 4-2,-3-11-1,9-1-1,1-5-3,9-3 0,3-4-3,6-2 1,1-1-3,0-1 0,-3 0-2,0 3 0,-8 4-3,-6-2-6,-5 0-17,-3 9-7,-11-6 2</inkml:trace>
  <inkml:trace contextRef="#ctx0" brushRef="#br0" timeOffset="631">0 1162 22,'0'0'29,"0"0"0,20-13-15,-9 0-5,7 1-1,1-7 1,8 2-2,-1-6-2,8 3-1,-1-4-1,1 3 0,-3 0-2,-1 5-1,-4 3-2,-8 1-7,2 4-15,-2 6-11,-8-3 2,4 7-1</inkml:trace>
  <inkml:trace contextRef="#ctx0" brushRef="#br0" timeOffset="1001">478 1068 0,'4'-17'27,"-4"17"1,0 0-11,0 0-8,0 0 0,2-10-3,-2 10-1,0 0-1,0 0-1,0 0 0,0 0-1,0 0 1,3 13 0,-3-13-1,6 20 1,-2-8 0,1 5 0,1-1-1,0 1 1,-1-3-1,1-1 0,-2-4 0,-4-9 0,13 6 0,-13-6 1,14-11-1,-4 1 0,-1-4 0,1 0 0,-1-4 0,2 1-1,-4 1 0,1 2 0,-3 4 0,-5 10-1,9-16 0,-9 16 0,0 0-1,0 0 1,0 0-1,11 0 0,-11 0 0,10 18 1,-1-5 0,0 2 0,-1 3 0,3 0 0,-3 1 0,0-4-1,-1 0-1,-7-15-4,11 18-7,-11-18-18,0 0-5,10-14 1</inkml:trace>
  <inkml:trace contextRef="#ctx0" brushRef="#br0" timeOffset="1562">819 701 12,'0'0'30,"0"0"-1,8-10-9,-8 10-11,0 0 0,0 0-1,0 0-2,0 0 0,1 14-1,-1-1 0,6 7-1,-3 3 1,5 8-2,-2 6 1,5 7-1,-2 4-1,0 4-2,0 1 0,2-1 1,-2-1-2,-1-5 0,1-4-1,-4-10-1,2-2-3,-4-13-3,3-3-8,-6-14-9,0 0-5,0 0-3</inkml:trace>
  <inkml:trace contextRef="#ctx0" brushRef="#br0" timeOffset="1862">826 1087 24,'0'0'31,"-10"-11"-6,10 11-6,0 0-5,-1-17-4,10 13 0,-4-6-3,9 0-2,-2-3-2,10-1 0,0-2 0,7 0-2,1-2 0,1 2-3,2 1-2,-5-2-10,2 0-20,0 8-2,-5-4 1</inkml:trace>
  <inkml:trace contextRef="#ctx0" brushRef="#br0" timeOffset="2183">1156 891 4,'14'-5'25,"2"3"2,-3-4-16,1-6-2,3 4 2,-3-5-2,6 3 0,-8-2 0,2 1-1,-7-1-1,3 2-1,-7-1-1,2 2-1,-6-2-1,1 11 0,-7-17-1,7 17-1,-11-17 0,11 17-1,-19-12 1,19 12-1,-17-7 0,7 6-1,0 3 1,0 3 0,-2 1 0,2 4-1,0 5 1,-3 2 0,3 3 0,2 3 0,-2 1 1,5 1-1,3-2 1,3 1-1,3-3 1,3-2-1,3-3 1,4-1 0,3-4 0,2-1 0,2-5 0,3-2-1,1-5 1,-1-4-2,2-4 0,-5-6-3,5-1-9,-2-6-22,-10-7-1,5 0 1,-8-5 0</inkml:trace>
  <inkml:trace contextRef="#ctx0" brushRef="#br0" timeOffset="2794">1432 583 6,'0'0'24,"-13"-10"1,13 10-17,0 0-2,-13-6 0,13 6 0,0 0 1,-8 11-1,8-11 1,0 9 0,0-9-1,2 15 1,-2-15-1,10 20-1,-4-7-1,4 4-1,3 2 0,1 3-1,1 1-1,1 2 0,0-2 0,-1 0-1,1-2 1,-3-2-1,-4-5 2,-1-2-2,-8-12 1,11 12 2,-11-12-1,0 0 1,0 0 0,2-18 0,-6 5-1,0-4 2,-3-2-3,1-3 0,-2-3-1,1 1 1,1 1-1,1 5 1,2-1-1,1 3 1,3 2-1,2 2 0,3 1 0,2 2 0,5 0 1,1 0-2,5 1 1,0-2 0,2 4-2,0-4-2,5 8-7,-8-4-17,2-1-8,1 2-2,-5 0 1</inkml:trace>
  <inkml:trace contextRef="#ctx0" brushRef="#br0" timeOffset="3385">1832 639 23,'-7'-15'29,"7"15"-11,0 0-5,0 0-1,0 0-3,0 0-1,0 0-2,0 0-2,0 0 0,14-7-1,-1 6-1,-1-5 1,6 1 0,-1-5 0,4 1-1,-2-4 0,0-2 0,-3 0-1,-3-1 0,-1-1 0,-5 3-1,-2-2 1,-3 5-1,-3 1 1,1 10-1,-7-15 0,7 15 0,-14-6 0,14 6-1,-15-1 1,15 1-1,-16 5 1,7-1 0,-1 3 0,0 2 0,-1 1 0,1 3 0,-1 4 1,-1-1-1,2 2 1,-1 2 0,4 0 0,2 0 1,2 1-1,1-1 1,2-1-1,4-2 1,-1-1-1,5-3 0,0-1 0,2-4-1,1-3-2,3-6-1,2-1-3,-1-9-4,5 2-5,-5-10-4,4 1-4,-2-5-2,1-2-1,-3 0 1</inkml:trace>
  <inkml:trace contextRef="#ctx0" brushRef="#br0" timeOffset="3965">2133 329 29,'4'-12'29,"-4"12"-2,0 0-7,0 0-6,0 0-4,-11-6-3,11 6-3,0 0-2,0 10 0,0-10-1,1 14 0,5-3 0,-1 3 0,3 2 0,-2 0 1,-2 4 0,3 0-1,-1-2 0,3 1 0,-3-4 0,-1-1 0,0-4 0,-5-10 0,11 12 1,-11-12 0,13-9 0,-5 0-1,-2-8 2,6 0-1,-2-6-1,3-2-1,0-2 1,-2 0-1,2 1 1,-1 2-1,-1 5 0,-2 1 0,0 6 0,-3 2 0,-6 10-1,8-9 0,-8 9 1,0 0-1,0 0 0,8 14 1,-7-3-1,1 1 1,1 3 0,0 1 0,2 2 0,3 0 0,-2 0 0,1-2-3,4 1-3,-11-17-5,18 11-25,1-6-1,-7-8 1,3-3 0</inkml:trace>
  <inkml:trace contextRef="#ctx0" brushRef="#br0" timeOffset="4576">2670 101 24,'0'0'32,"0"0"1,0 0-1,0 0-20,0 0-9,-11 1-1,11-1 1,-14 2-2,5 2 1,-3 2-2,-1-3 1,0 6 0,0 0-1,0 2 2,2 1-1,-2 1 1,4 0-1,-1-2 0,2 7 1,0-5-1,2 3 0,-1-1-1,3 2 1,2-1 0,1 1 0,4 0 0,3-2 0,2-1 0,4-1 0,3-1 0,2-4-1,2-1 0,2-5-1,1 0-3,-1-8-7,6 0-13,-1-3-11,-5-9-2,4 0 1</inkml:trace>
  <inkml:trace contextRef="#ctx0" brushRef="#br0" timeOffset="5037">2898 106 11,'0'0'26,"0"0"0,0 0-10,0 11-8,0-11-1,0 0-1,15-1 1,-15 1-1,17-5 1,-8 0-1,3 3-1,-3-4-2,2 1 0,-1 0 0,-10 5-1,15-12-1,-15 12 1,7-17-2,-7 17 1,0-16 0,0 16-1,-10-17 1,10 17-1,-19-15 0,9 10 0,0 2 0,-3 0 0,0 3-1,-2 2 1,3 1 0,-1 2 0,-1 3 1,-1 1 1,-3 1-1,3 4 2,2-2-1,2 6 0,-1 2 0,4 3 0,2-1 0,5 3 0,1 1-1,2 1 0,4 4 1,3-4-1,4 1 0,0-2-3,6 2-4,-2-7-9,8-1-21,9-2-2,-3-7 1,7-2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12.927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-3 396 21,'0'0'16,"-4"11"-1,4-11 0,0 0-10,0 0-3,14-1 2,-3 4 0,4-3 2,6 4 0,7-4 0,8 3 0,4-3-1,5 1-1,4-2 0,4 2 1,-3-3-1,2 1 0,-8-2 0,-2 3 0,-7-2-1,-1 2 0,-7 1-5,-7-3-8,-2 0-14,-7-4-3,-4-5 2,-3-7-1</inkml:trace>
  <inkml:trace contextRef="#ctx0" brushRef="#br0" timeOffset="380">579 0 24,'0'0'18,"9"13"2,1-4-2,3 1-9,8 3-3,4 1 1,6 4-2,2-2 0,7 2-1,-2 0-1,2 1-1,-5-1-2,-2 0 1,-5-1-1,-5-2 1,-7 1 0,-5-1 0,-5 0 0,-5-1 1,-6 2 0,-4 1 0,-7 1 1,-4 4 1,-7-2 0,-1 3 0,-6-1 1,3 1-1,-1-4-1,5 1-1,2-4-1,5-3-2,8-1-5,-1-4-15,13-8-6,-10 4-2,5-13 1,-4-11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05.817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170 85 15,'0'0'8,"0"0"2,-9-2 0,9 2 1,0 0-1,0 0-1,0 0-1,0 0 0,0 0-2,0 0-1,11-9 0,-1 2-2,3-1 0,4-2-2,0 0 0,5 0 0,2-1 0,-1 3 0,0 2 1,-1 1 0,0 4 0,-1 1-1,5 4 1,-4 2 0,1 2-1,0 3-1,1 1 1,-1 2-1,-1 3 1,-2-1 0,-3 4 0,-3-2 0,-2 3 1,-5 0 0,0 1 1,-7 0-1,-3 3 1,-4-3-1,-2 4 0,-5-3 0,-2 1-1,-4 0 0,-2 1 0,-4 0 0,-1-2-1,-4 1 1,-3 2-1,-1-1 1,1 2 0,-1 0 0,0 0-1,3-2 1,0 0-1,4 1 0,4-2 1,0-2-1,1 0 0,2-2 0,1 1 0,3-1 0,1-3 0,4 0 0,0-3 0,4 0 0,3-1 0,1-2 0,3 0 0,4 4 0,0-1 0,2-2 0,4-1 0,1-2 1,4 2-1,2-1 1,4-1-1,2-5 2,5 0-1,6-1 0,5 1 0,2 0-1,4-2 2,3 0-2,5-1 1,2-2-1,1 0 1,-2 0-1,-2-1 0,-2 1 1,-3-1 0,-4 1-1,-7 0 1,-3 1 0,-7 1 0,-5-1 0,-2 1 0,-5 1-1,-2-2 1,-11 0-1,14 1 1,-14-1-1,0 0 1,0 0 0,10 2 0,-10-2 0,0 0 1,0 0-1,0 0 0,0 0 0,0 0 0,0 0-1,0 0 1,0 0-1,0 0 0,0 0 0,0 0-3,0 0-5,0 0-25,-12 7 2,-4-12-1,-4-6-1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15.310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-9 63 11,'0'0'2,"0"0"0,0 0 3,0 0 3,0 0 6,-1-9 4,1 9 0,0 0-1,0 0-6,0 0-3,0 0-3,14-8-2,-2 3 0,4-1-3,6-1 1,2-1-1,6 2 0,-1-2 0,2 5 1,-3 1 0,1 3 1,-6 1 0,-1 5-1,-4 0 1,0 1 0,-3 1-1,-2 2 0,-4-3 0,0 3 0,-5-1 0,-1 1 1,-6 1 0,-1 0 1,-7 0-1,2 2 1,-5-2-1,-1 2 0,-1-4-1,1-1 0,1-1 0,0-2 0,2-1-1,1 0 0,1-1 0,10-4 0,-16 8 0,16-8-1,-10 7 0,10-7 1,0 0-1,0 13 0,0-13 0,19 10 1,-3-5-1,0 2 1,3 2-1,1 2 1,0 0 0,-2 2 0,-1 3 0,-4 1 0,2 1-1,-1 2 1,1-1 0,-2 0 0,0 0-1,1-3 1,-1 0 0,-3-3 0,-5 0 1,-2-1 0,-7-1 0,-5 1 1,-5-1-1,-4 2 1,-5-2 0,-1 2 0,-5-4 1,-1 0 1,-1-2-1,3-2 1,0-2-1,0 0 0,0-2-1,2 0-1,4 1 0,2-1-1,3 1-2,-1-2-3,18 0-11,-15 6-15,15-6 1,-5-11-2,3-6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23.832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2 95 16,'16'-3'13,"-16"3"-1,12-13-1,-12 13-6,8-11 2,-8 11 1,0 0 1,10-5 2,-10 5 1,0 0 0,0 0-1,-5 11-4,5-11-4,-3 19-1,2-3-1,2 5 1,2 5 0,0 7 1,0 4 0,1 10 0,-2 5 0,1 10 1,-5 4-2,1 11 1,-5 3 0,1 2 1,-5-4-2,4-3 0,-1-3 0,3-10-1,2-11 0,2-13-1,0-10 0,2-8 0,1-7-1,-2-3-2,-1-10-1,0 0-10,3-13-14,-4-2-1,4-5-1,-1-11 1</inkml:trace>
  <inkml:trace contextRef="#ctx0" brushRef="#br0" timeOffset="571">685 263 40,'1'14'3,"-1"-3"-1,0-11 3,2 15-7,-3-2-3,1 8 3,0 10 6,-4 6 10,3 12 9,-1 7 3,1 9-3,-5-1-9,6 5-5,-2-7-4,2-1-1,-3-8-1,3-6 2,-3-11-3,2-8 1,-1-7-3,-2-8-1,2-4-6,-10-12-11,12 3-11,-13-27 0,8 0-1,-2-16 1</inkml:trace>
  <inkml:trace contextRef="#ctx0" brushRef="#br0" timeOffset="932">525 280 36,'0'0'23,"0"0"1,0 0-1,0 0-10,0 0-2,0 0-1,0 0-2,0 0-2,17 4 0,0 0-1,10 2-2,5 0 1,8 2-2,5 1 0,6 2-1,1 3-1,-1 3 1,-1 4-1,-3 4 0,-2 3 1,-5 4-1,-3 3 0,-3 3-1,-5 2 2,-5 0-2,-5 1 1,-4 1 0,-8 0 0,-6 1 0,-7-3 0,-7-1 1,-8-2 0,-5-2 1,-10-6 1,-7-1 0,-9-7-1,-1-4 1,-5-3 0,2-3 0,-2-4-1,3-1-1,7-2-1,4-2-1,10-2-1,4-4-1,9 1-2,-1-6-4,22 9-11,-16-17-11,21 4-1,0-8 0,10 0 2</inkml:trace>
  <inkml:trace contextRef="#ctx0" brushRef="#br0" timeOffset="1743">1568 0 54,'0'0'27,"0"0"0,0 0 0,10 16-12,-12-5-10,3 5-2,-2 3 0,1 7 0,-1 2 0,0 6 1,0 2-1,2 7 1,-4 4-2,1 6 0,-2 3 0,1 6 0,0 3-1,1 5 1,-1-4-1,2-1-1,0-5 1,2-5 0,0-5 0,0-9-1,1-7 1,-1-7-1,-1-4 0,1-5 0,0-4-1,-1-2 0,2-2-2,-2-10-2,6 20-4,-6-20-17,-4 17-4,4-17-2,-10 7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41.227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 49 39,'0'0'22,"0"0"-1,0 0 1,0 0-15,0 0-4,0 0-1,0 0 0,2 14 0,-2-14 0,-1 16 0,2-3 0,-1 0 1,3 6 0,0 3-1,2 4 1,1 5-1,1 4 1,0 7 0,2 6-1,-4 4 0,1 7 1,-4 4 0,0 5-1,-4-1 1,0 3 0,-2-7-1,0-1 1,0-6-1,1-4 0,0-6-2,2-8 1,0-7-1,2-6 0,0-5 0,2-5 0,-2-4 0,-1-11-2,3 12-3,-3-12-6,0 0-18,-1-10 1,2-2-1,0-6 0</inkml:trace>
  <inkml:trace contextRef="#ctx0" brushRef="#br0" timeOffset="712">401 533 30,'5'-10'17,"-5"10"0,0 0-1,1 10-2,0 2-4,-2 6-3,3 7 0,-3 10-2,4 10 1,-2 9-2,3 11 2,-4 6-2,3 10 0,-3 2 0,1 3 0,-2-5-2,1-5 0,-1-8-1,0-11-3,3-10-10,-4-16-13,3-17-3,-1-14 0,-2-22 1</inkml:trace>
  <inkml:trace contextRef="#ctx0" brushRef="#br0" timeOffset="1032">405 754 49,'0'-20'21,"1"5"2,-1 0-2,0-5-17,4 2 0,0-1 1,6 4 0,0-3 0,9 7 0,2-2-1,8 4 0,4 2-3,5 3 0,1 3-1,1 5 1,-1 5-1,-4 6 0,-3 4 0,-5 5 1,-7 2-1,-3 3 0,-6 1 1,-2 1 0,-6 1 0,-3-2 0,-5-2 1,-4-1 1,-5-4 1,-3 1 1,-6-6-1,-2-2 1,-9-7-1,0-3 0,-4-6-1,0-3-1,0-4-1,0-4-2,6 0-1,0-4-4,10 8-12,0-7-13,7 2 0,3-4-2,8-2 2</inkml:trace>
  <inkml:trace contextRef="#ctx0" brushRef="#br0" timeOffset="1723">1131 229 15,'-6'-13'13,"6"13"2,-4-9 2,4 9 1,0 0 0,0 0-3,0 0-3,0 0-5,0 0-2,-7 11-2,8 4-2,0 5 0,2 9 0,0 9 0,1 12 0,1 9 1,3 7 0,-2 5 0,1 2 1,-2-3-1,2-4 0,-3-10 0,-1-8-1,1-13-4,-4-12-6,0-11-17,0-12-1,-5-13-1,-1-14 1</inkml:trace>
  <inkml:trace contextRef="#ctx0" brushRef="#br0" timeOffset="2134">1018 257 48,'0'0'23,"0"0"1,0 0-2,0 0-12,0 0-8,11-1 0,-2-2 0,4 2 0,1 1 0,7 3 1,1 2 0,5 5 0,3 2-1,6 3-1,4 6 0,3 3-1,1 2 1,-1 2-1,-3 3 1,-2 3-1,-4 3 0,-6 4 0,-4-1 0,-5 2 0,-5 1-1,-3 1 1,-5-4 1,-4 0 0,-6-6 1,0-2 1,-9-6 0,-1-1 2,-9-6 1,-3 0-1,-9-5 0,-1-1-1,-7-4-1,0 0 0,-4-4-1,3-1-1,1-2-2,3-2 0,8 1-2,3-5-2,10 6-12,-1-8-14,9 2 0,1-7-2,6-1 3</inkml:trace>
  <inkml:trace contextRef="#ctx0" brushRef="#br0" timeOffset="3145">1812 0 32,'0'0'19,"0"0"-1,0 0-1,0 0-11,0 0-1,0 0 0,0 0 0,0 0 1,0 0-1,3 14 1,-3-14 0,0 17-2,-1-5-1,3 8 0,0 4 0,2 9 0,0 6-1,3 12 1,-1 9 0,3 11-1,-2 8 0,1 8 1,-4 2-1,1 3 1,-3-2 1,-1-2-1,-4-8-1,2-8 1,-3-11-1,2-9-1,0-10 1,1-8-2,0-10 1,1-6 0,0-7-1,0-11 1,1 12-1,-1-12 1,0 0-1,0 0 0,0 0-3,0 0-3,0 0-11,0 0-12,-12-11-2,1 2 0,2-4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56.846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29 0 26,'0'0'21,"-18"5"0,18-5-3,0 0-4,-11 3-4,11-3-4,0 0-2,17 10-1,-6-6-1,7 3-1,5 0 0,5 3 0,3-1 0,2 1 0,2 2-1,-2 0 0,0 1 0,-6 3 0,-3 0-1,-3 3 1,-6-1 0,-1 0 0,-6 0 0,-3-1 0,-5 1 1,-6 1 0,-6-2 0,-5 0-1,-5 0 2,-2-2-2,-2 0 1,3-3-1,1-4 0,6-3-1,5-2-1,11-3 1,0 0 0,14-1 0,2 1 0,5 0 0,4 0 1,3 3 0,1 1 0,0 1 1,-3 3-1,0 1 0,-2 4 0,-4 1 0,-4 4 0,-1-1 0,-2 4-1,-3-2 1,-4 2 1,-2-1 0,-6-1 0,-3 0 1,-8-1 0,-2 1 0,-9-3 1,-1 1 0,-3-5-1,-3-1 0,-1-3-1,1-3-1,0-3-2,1-5-3,6 0-11,1-6-9,3-2-1,7-6 0,6-5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57.848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42 190 6,'0'0'10,"7"12"1,-2-1-7,-1 6-2,1 10 1,-1 8-1,-2 11 1,-2 9-1,-3 6 1,-2 3 0,-4 1-1,1-5 0,0-7-1,-2-9 1,3-11-2,2-13-1,5-20-4,0 0 1,-6-12-1,7-12 0,-1-6 3,0-5 1,0-3 5,-1 1 5,-1 0 4,2 5 2,-5 0 1,8 5-1,-3-3-2,6 2-2,1-5-4,10 1-3,1-2-2,6-1-2,4 2 0,3 3 0,4 3 1,1 7-1,0 6 0,-4 6 1,0 8-1,-5 7 1,-2 6-1,-6 6 1,-6 5 0,-3 4 0,-8 4 1,-4 1 0,-8-2 1,-2 1 1,-8-7 0,0-2 0,-4-7 1,-2-6-3,-2-9-1,0-5-2,5-1-2,-1-11-6,10 6-10,2-10-9,9 3-1,4-3-1,8 0 2</inkml:trace>
  <inkml:trace contextRef="#ctx0" brushRef="#br0" timeOffset="641">520 337 21,'10'-21'20,"4"1"2,0-4-3,6 7-1,-2-2-3,2 10-3,-7-2-3,1 10-3,-3 3-3,-11-2-1,13 21-1,-11-2 0,-4 3 0,-3 1 0,-1 2 0,-2 2 1,-3-3 0,-2 0 1,-4-6 0,1-4-1,0-5-1,0-6-1,3-4-5,-3-14-9,7-2-13,5-5-1,4-5-1,2-5 1</inkml:trace>
  <inkml:trace contextRef="#ctx0" brushRef="#br0" timeOffset="1071">925-4 37,'3'10'23,"-3"-10"-1,0 0 1,0 0-8,0 0-11,0 0-2,0 0 0,0 0-1,0 11 1,-1 8 0,0 7-1,-1 6 1,-1 8-1,-2 8 0,0 2-1,0 1-1,-3-6-4,6-3-11,-1-10-8,2-13-1,1-19 1,16-4 0</inkml:trace>
  <inkml:trace contextRef="#ctx0" brushRef="#br0" timeOffset="1332">1176 127 67,'13'17'27,"-10"-5"-1,-4 5 0,-1-2-21,0 6-5,-3 8-1,1 3 1,-2 5-1,0-3-1,3 2-9,-1-8-13,6-9-1,-2-19-2,16 4 2</inkml:trace>
  <inkml:trace contextRef="#ctx0" brushRef="#br0" timeOffset="1532">1511 231 60,'9'2'22,"1"1"-1,-10-3-3,0 0-20,-4-9-3,4 9 0,0 0 0,-18-7 2,3 9 3,-5-1 5,0 6 1,-7-2 2,1 7-1,-6-3 2,9 5-2,-1-1-1,9 4-3,0-1 0,10 2-2,3 0 0,8-2-1,8-1-1,2-3-1,9-3 0,4-7-1,10-2-2,-1-9-2,10 0-1,-5-8 0,4 2 2,-6-1 2,0-1 2,-7 4 2,-6-1 3,-4 7 1,-8-1 1,0 5 1,-16 3-1,16 4-1,-13 5-1,-1 7 0,-5 2 0,1 5 0,-2 0 0,0 1 0,1-1-2,1-8-5,6-2-15,-4-13-7,16-9-2,-8-9 1,3-7-1</inkml:trace>
  <inkml:trace contextRef="#ctx0" brushRef="#br0" timeOffset="2013">2008 202 49,'19'15'24,"3"-4"-2,6-4 1,1-2-17,3-5-4,1-3 0,-3-3-2,-3-1 3,-3-5 1,-5 4 1,-10-5 1,-9 13 0,2-18 0,-2 18 0,-14-11 0,0 10-3,-5 3-1,-5 5-1,-3 4-1,-4 6 1,1 3-1,2 6 0,1 4-1,5 3 0,11 2-2,8-6-7,17 1-17,11-8-1,13-5-3,7-9 3</inkml:trace>
  <inkml:trace contextRef="#ctx0" brushRef="#br0" timeOffset="2313">2676 290 50,'78'-37'28,"-78"37"1,0 0-2,0 0-5,0 0-15,0 0-3,0 0-1,0 0-2,-61-15-2,21 27 1,2 2-2,0 2 1,4-1-1,6 4 0,6-1 0,5 1 0,17 1 1,9 2 0,-2 3 1,5-1 2,-12 4 1,7-3 0,-7 6 3,-7-4-2,-12 3 0,-2-3-2,-6-5-5,-8 3-25,5-7-2,-14-7 0,-3-10-3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47.426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0 179 3,'10'1'12,"8"3"0,-2-3-6,5-1-4,5 0 1,0 0 0,6 0 1,1 0 0,4 1 1,3-4 1,8 2 0,6 0 0,6-1-2,6-3 0,5-2-1,9-1 1,7-1-3,7 0 0,4 1 1,5-3-1,4 2 0,8 1 0,6-1 0,5-1 0,2 1 0,3-2 0,3 1-1,5 1 0,0 3 2,1-4-1,-1 3 1,-3 1 1,5 4-1,-2-2 1,-1 1 0,-2-2-1,1 2 0,2 2-1,-2 1-1,-1 3 1,-4-2-1,-4 5 0,-1-1 0,-2 1 0,-6-1-2,-6 3-4,-8-5-6,-4-2-8,-5-1-2,-4-3 0,-5-1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48.177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5976 3013 42,'0'0'21,"0"0"-1,0 0 1,0-11-6,-2-3-7,1-3-6,1-9-2,-2-7-2,0-10 1,-2-9 0,1-9 2,2-10-1,0-7 1,1-7 0,-1-6-1,2-10 2,0-2-2,0-13 1,0-5-1,1-7 0,-2-2 0,1-1 0,0 0 0,2-1-2,-1 4 1,-1 9 0,2 8-1,-2 8-1,1 11 1,-2 4-1,-1 10 0,-2 4 0,-1 7-1,-2 4 0,1 6 0,-3 4 1,1 7-1,-3 7 0,1 7 1,-1 6-1,-2 6 2,1 5 0,-3 5 1,0 1 1,-2 4-1,0-1 1,-2 3 0,-2-2 0,-2 2 0,1 0 0,-3 0 2,-2-1 0,-2-4 1,-2 4 1,-4-3-1,-3 2 0,-7-2-1,-5 0-2,-7 0 0,-8 0-2,-5 3 1,-7-3 0,-3 2 0,-5 0 0,-2 1 2,-3 2 0,-5 1 1,-4 3-1,-6 1 1,-5 2-1,-8 1 0,-7 2-1,-5 1 0,-6-1 0,1 1 0,-1-3 1,-2 1 0,0-2-1,0 5 1,0-1-1,1-2 0,0 5 0,-4-2 1,5 3 1,1-2 0,6 1 0,3-3 1,4-2-1,4-3 1,6 0-1,6-1 0,5 0-1,1-1-1,4 1 1,1-2 0,4 1 0,0-2 1,1 1-1,-3-2 1,2 0-1,-1-1 1,1 3-1,4-1 0,5 2-1,3 2 0,6 1 1,7 2-1,6 2 0,2 0 0,10 0 0,5 1 0,6-2 1,5-1 0,5-1-1,5-1 2,5-2-1,16-3 0,-15 3 0,15-3 0,-10 1-1,10-1 0,0 0 0,-3 14-1,3-3 0,1 3 0,1 4 1,0 4-1,0 4 0,3 3 1,-2 2 0,2 3 0,-1 1 0,2 5 0,-1 2 0,2 5 0,0 8 0,3 6 0,4 10 0,-1 9 0,2 6 0,1 9 1,1 3-2,1 6 1,2 4 0,-3 1 0,0-3 1,-1-1-1,1-3-1,0-3 2,-2-4-1,0-5 0,0-4 0,-2-7 0,1-3 0,0-8 0,1-1 1,-3-6-1,1-2-1,-1-7 1,-2-1 0,-1-3 0,0-4-1,-3-3 1,-1-5 0,1-5-1,-1-2 1,4-3-1,-2-5 1,2-4 0,1-4 0,-1-2 0,1-1 0,-10-10 1,17 14-1,-17-14 1,12 7 0,-12-7 0,0 0-1,10 1 1,-10-1-1,0 0 1,0 0-1,0 0 0,0 0 0,0 0 0,0 0-1,0 0 0,0 0 1,6 11-1,-6-11 0,1 9 0,-1-9 1,1 12 0,-1-12 0,-2 11 0,2-11 0,-2 14 0,2-14 0,-5 14 0,5-14 0,-3 12 0,3-12 0,0 9 0,0-9 0,11 8 1,0-6-1,8 1 0,5-2 1,9-1 0,8-1 0,5 0-1,7-1 1,3 0-1,1-1 1,-1-1-1,0 1 0,-6 0 0,-4 0 0,-4 2 0,-7-1 0,-5 2 0,-6 0-2,-1 5-6,-7 0-15,-4-1-3,-12-4 1,9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38.730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31 0 22,'0'0'18,"0"10"0,0-10 0,-4 18-11,3 0-2,1 8-4,0 7-1,-2 10 0,2 8 0,-5 7 0,4 5 0,-3 0 0,1-1 0,-2-7 0,3-9-1,1-7-4,0-11-12,1-28 0,0 0-2,-5-14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55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1816 19,'4'-11'24,"9"1"-12,7-3-5,3-3-2,7-2 0,5-3-1,4 1 0,2-3 1,3 2-2,-3 0 0,0 2 0,-5 2 0,-3 2-1,-5 2 1,-1 3-1,-6 1-1,-3 2-2,-2 3-3,-5-1-6,-11 5-16,16-10-2,-16 10 0</inkml:trace>
  <inkml:trace contextRef="#ctx0" brushRef="#br0" timeOffset="371">473 1364 11,'12'3'17,"-12"-3"-7,0 0-3,15-6 1,-15 6 0,21-6-1,-9 1-1,6 1 0,-2 0-1,3 1-2,-2 0-1,0 1-1,-3 1 0,0 2 0,-2 1-1,-2 1 0,-1 2 0,-9-5 1,14 16-1,-14-16 0,17 17 0,-9-7 0,-8-10 0,12 15 1,-12-15-1,8 14 1,-8-14 0,2 13 1,-2-13-1,-3 15 2,3-15-1,-10 16 1,2-7 0,0 3 0,-6-2 1,2 4-1,-5-1 1,-1 4 0,-4-3 0,3 3-1,-2-2 1,3-1-1,0 0-1,3-3 1,3-3-1,12-8-1,-15 13 1,15-13-1,0 0 0,-10 7-1,10-7-2,0 0-6,0 0-19,7-9-8,-6-2 0,7 1 0</inkml:trace>
  <inkml:trace contextRef="#ctx0" brushRef="#br0" timeOffset="1112">998 872 11,'0'0'20,"6"-10"-6,-6 10-2,0 0 1,0 0-2,0 0 1,0 0-3,0 0-2,-5 15-3,3-4-1,1 4-1,0 6 0,1 4-1,2 5 0,3 4 1,2 5-1,1 3 0,3 2 0,2 1 0,0-1-1,0-2 0,1-3 1,-3-4-1,0-5 0,-4-4 0,-2-5 0,-4-7-4,0 0-4,-1-14-10,-15 6-8,5-6 0,-5-9 0</inkml:trace>
  <inkml:trace contextRef="#ctx0" brushRef="#br0" timeOffset="1432">856 1267 15,'-15'-13'20,"8"3"-3,4 1-2,3-1-2,8 0 1,7-3-3,10 0-2,5-5-4,10 0 0,5-3-1,8-1-2,2 1-2,-2 1-4,0 3-9,-4 5-13,-11-6-7,-1 9 2</inkml:trace>
  <inkml:trace contextRef="#ctx0" brushRef="#br0" timeOffset="1723">1277 1010 6,'0'0'29,"-4"-15"-1,10 6 1,3-4-18,0-4-8,3 3-1,2 0 0,2 4-1,-3 1 1,1 3 0,0 4 0,-2 4-1,-2 5 0,1 3 1,-4 4-1,-2 3 1,-1 3 0,-1 1 1,-4 0 0,-1 3 1,-4-5-1,-1 2 1,-6-6 0,4 0 0,-4-7-1,0 1 0,-1-7-1,-1-3-1,3-5-2,1-7-3,5 0-8,-1-4-16,3-7-9,9-1 2,2-4 0</inkml:trace>
  <inkml:trace contextRef="#ctx0" brushRef="#br0" timeOffset="2103">1524 851 11,'0'0'26,"0"0"-1,0 0-14,0 0-6,0 0 0,9 10 1,-9-10-1,10 15-1,0-4-1,2 2 0,-1 2 0,2 1 0,1 2 0,-1-1-1,-1-1 1,-1 0 0,-6-2 0,2-2 0,-7-12 1,7 17 1,-7-17 1,0 0 0,0 0 0,0 0-1,-15-8 1,10-3-1,-3-4-1,1-2-1,-1-3-2,2-2-1,2-1 0,4-1-1,3 3 0,5-1 0,3 3 0,1 1 0,3 3 0,0 2 1,3 2-1,-3 2 0,0 3-2,-4 0-3,5 6-12,-1 0-18,-5-5-1,4 1 0</inkml:trace>
  <inkml:trace contextRef="#ctx0" brushRef="#br0" timeOffset="2864">2180 644 1,'0'0'27,"-9"-16"1,9 16-13,-10-12-1,10 12-2,-12-10-2,12 10-3,-12-8-1,12 8-1,-9-3-1,9 3-1,-9 1 0,9-1-1,0 0 0,-13 11 0,13-11 0,-12 19-1,6-6 1,-3 3-1,1 2 1,0 2 0,-3 1 0,3 2 0,-1 1-1,1-1 1,1-2-1,0-2 1,4-3-1,0-2-1,5-4-1,-2-10-2,15 8-4,4-3-7,1-6-12,5-5-11,5 3 3,0-5-1</inkml:trace>
  <inkml:trace contextRef="#ctx0" brushRef="#br0" timeOffset="3245">2328 806 13,'0'0'26,"-16"-8"-7,3-1-3,0 0-3,-2-6-3,2 2-1,1-6-2,6 4-1,-1-1-1,8 0-2,5 0-1,1 4 0,4 0-2,3 3 1,-1 4-1,1 2 0,1 4 0,-1 3 0,-2 3 0,0 3-1,-3 3 1,-1 2 1,-3 2 0,-3 0 0,-3-1 2,-1 3 0,-4-3 1,-2 2 0,-4-4 0,0 1 0,-5-6 0,1 0-2,-2-3 0,0-2-2,2-4-2,-3-8-6,7-3-22,6-1-6,-2-6 0,10-2 0</inkml:trace>
  <inkml:trace contextRef="#ctx0" brushRef="#br0" timeOffset="3696">2372 538 13,'0'0'29,"0"0"2,6-10-2,-6 10-17,0 0-6,5-10-1,-5 10 0,0 0-1,0 0 0,0 0-1,0 0 0,3 13-1,-2-4 0,1 3-1,1 3 0,3 0 0,0 2 1,1 0-1,-2-3-1,4 0 1,-2-4 0,0-1 0,-7-9-1,11 8 1,-11-8 1,13-2-1,-13 2 0,14-12 0,-6 0 0,1-1 0,2-3 0,1-2 0,-1-3-1,0 2 0,0-1 0,-2 2 1,0 3-1,-1 2 0,-1 4 0,-7 9 0,9-12 0,-9 12-1,0 0 1,0 0-1,0 0 1,0 0 0,5 17-1,-6-7 1,3 0 0,-3-1 0,1 2 1,0-11-1,5 13 1,-5-13 0,12 3 1,-1-7-1,2-4-1,5-2 0,1-1 1,2-3-1,1-1-1,-1-1 1,-3 1 0,-1 4-1,-4 0 1,-1 4 0,-3 2 0,-9 5 0,12-3-2,-12 3 2,13 9 0,-8 1-1,1 1 1,1 2 0,-1 3 0,0-1 0,-2 1 0,0-3 0,1 2-3,-5-15-6,5 9-26,-5-9-2,13-6 1,-13 6 0</inkml:trace>
  <inkml:trace contextRef="#ctx0" brushRef="#br0" timeOffset="4487">2983 274 17,'0'0'25,"8"16"1,-8-16-14,5 12-6,0 1-3,0 2 0,1 8 1,0 4 0,2 6 0,-1 2 0,0 4 0,0 2-1,-1 0 0,-2-4-1,0-1-1,-3-8 0,0-3 1,-2-7-1,2-2 2,-1-16 0,-1 14 1,1-14 1,0 0 0,0 0 0,0 0 0,-12-19-1,9 5 0,-1-5-2,-1-6-1,2-6-1,0-5 0,3-2-1,2-3-1,6 2 1,1 0 0,4 2 0,3 4-1,4 5 1,1 5 0,3 4 0,-3 6 1,0 4-1,1 5 0,-2 4 1,-3 4-1,-1 5 0,-4 2 1,-4 6-1,0 0 2,-6 3 0,-4 2 0,-4-3 1,0 1 1,-6-3-1,1-1 1,-3-4 0,2-1-1,-3-5 1,1-2-1,-1-4-2,1-2 0,2-2-5,-4-12-5,7-6-26,0 0 0,1-6-2,6-3 1</inkml:trace>
  <inkml:trace contextRef="#ctx0" brushRef="#br0" timeOffset="5138">3281 0 3,'0'0'27,"4"10"1,-4-10 2,-4 18-21,5-1-3,-2 5 0,4 9 0,-2 2 1,3 6-2,-2 2 0,3 3 0,-1-2-2,2 1-1,-1-7 0,-2-4-3,5-3-6,-3-5-21,-5-24-7,13 13 2,-12-26 0</inkml:trace>
  <inkml:trace contextRef="#ctx0" brushRef="#br0" timeOffset="5428">3467 285 17,'26'3'26,"-17"-7"-5,6-3-10,0-1-1,-1-2-1,-1 1 0,-3-4-1,-10 13-1,10-19 1,-10 19-1,1-17 0,-1 17-3,-7-15 0,7 15-1,-15-17-1,15 17-1,-15-16 0,15 16 0,-19-15-1,9 10 0,10 5 0,-19 0 0,10 5 0,0 5 0,-2 3 0,1 6 1,1 2-1,-1 5 1,2 0 0,2 2-1,3-1 0,3-1 1,2-3-1,4-3 1,5-6-1,3-6-1,3-7 0,2-8-1,6-3 0,-2-7 1,2-3-1,-2-5 0,-1 0 1,-2 0 0,-5 2 1,-2-2 0,-4 5 0,-1 3 0,-3 4 0,-1 2 0,-4 11 0,5-12 0,-5 12 0,0 0 0,0 0-1,0 0 1,10 6 0,-10-6-1,9 12 1,-2-2 0,5 1 1,1 3-1,4 2 1,2 3 0,4 2-1,1 2 1,2 2-1,-2-1 1,0 2-1,-3-1 0,-3-3 0,-2-5-1,-4 0-3,-12-17-5,12 18-7,-12-18-10,0 0-9,-12 9 2</inkml:trace>
  <inkml:trace contextRef="#ctx0" brushRef="#br0" timeOffset="6109">3745 519 29,'-10'2'32,"10"-2"-5,0 0-7,1-20-4,15 6-4,0-9-3,9-2-4,3-5-2,3-3-2,4-1 0,1 3-1,-2 2 0,-4 3 0,-3 5-3,-8 0-8,-7 4-23,-1 9-1,-12-2-1,1 10 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38.96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104 97 12,'-35'-10'16,"3"1"-1,10 6 0,6 1-5,16 2-2,0 0 2,34-13-1,20 8 0,20-6 1,22 1 0,13-3-2,12 2-5,1 4-8,-7 4-12,-10 9-7,-19 4-2,-23 3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39.42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71 0 40,'1'20'17,"-7"0"-2,3 9 0,-5 6-21,-1 12-1,0 5 1,2 11 1,-3 2-1,2 0 3,3-3 2,1-8 0,3-6-2,0-12-5,4-8-5,-7-19 0,4-9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39.64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0 189 40,'5'-11'23,"14"-1"2,19-4 0,20 0-12,16-6-7,17 3-1,10-1 0,7 1-4,-1 4-4,-7 2-11,-12 4-10,-13 2-3,-19 2 1,-16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40.182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-2 0 31,'0'21'19,"6"10"0,0 3 2,1 8-11,4 11-4,0 3-1,5 9 2,-5 0-1,2 6 0,-1-3 0,-4 2-3,-1-6-2,-2-5-4,-2-1-3,-8-13-4,4-4-2,-5-12-9,-5-10-4,-2-14 2,-8-15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40.453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0 215 30,'22'-15'24,"-6"7"1,7-1 1,7-7-7,13 2-8,11-10-1,19 5-2,11-4-3,11 3 0,4 0-2,0 5 1,-8 3-2,-8 5-1,-15 4-2,-20 2 0,-13 4-3,-18-2-4,-17-1-8,3 11-12,-15-7 1,-12-3-3,-3-3 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41.254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120-6 15,'0'0'18,"0"0"-2,-3-9-1,3 9-3,0 0-3,-5 16-1,-1 1-1,-3 12-2,0 4-2,2 17 0,-7 9 0,1 13-1,1 7 0,0 4-2,3-3 0,-1-7-2,7-6-1,-4-15-3,10-12-4,-1-18-11,-2-22 0,10-17-1,-5-14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42.255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-1 7 23,'0'-10'15,"0"10"-1,0 0-4,-2 11-4,6 1-3,0 7-2,2 7-1,1 8 1,0 6 0,2 4 0,-4 4 0,2 2-2,-4 0-4,-1-2-3,-5-11-6,3-1-2,-7-13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42.506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-4 29 9,'-4'9'13,"4"-9"0,23 18 0,-4-5-9,4 7-5,3 6 0,3 4 0,-1 1 2,0-1 2,2-1 3,-4-6 1,3-2 3,-2-10 2,4-7-1,-1-11 0,3-7-1,-5-12-1,2-2-3,-4-6-2,-1 1-1,-6 0-3,-4 3-2,-1 5-11,-3 5-11,-2 6-1,3 1 0,2-4-1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55.074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-7 0 4,'-1'9'2,"1"-9"0,0 17 2,1-8 2,-1 0-1,0 1 1,-1 2-1,1 0 1,-1 3 0,2 2-2,3 3-2,4 4 0,3 2-1,7 3 2,7 0 0,8 2 1,9 0-1,10-2 1,14-5 0,11-5 0,16-5 1,11-5-3,8-6 0,9-6-1,8-5 0,3-2 0,1 0 0,-3-3-1,-3 2 1,-3 0 0,-3 0-1,-4 1 1,-5 2 0,-5-1 0,-6 2 1,-8 3 0,-6 3 0,-10 0 2,-8 4 0,-12 1 0,-4 4 0,-12 2 0,-5 2 0,-6 1-1,-3 2 0,-5 1-2,-2 1 0,0 3 0,-2 1-1,-4 2 1,0 5-1,-4 1 1,-1 3-1,-2 3 1,0 4-1,-1-2 1,2 0-2,0-3 2,-1-2-1,0-5 0,0-3 1,1-7-1,-3-2 1,-2-5 0,-3-10-1,3 12 1,-3-12 0,0 0 0,0 0 0,0 0 0,0 0 0,0 0 0,0 0 1,8-11-1,-3 2 0,1-3 0,0-2 0,2-2 0,3-1-1,5-1 1,3 1-1,3 1 0,4 1 0,5 2-1,6 1 1,3 4 0,7 1 0,-1 6-1,6 3 1,2 3 0,1 4-1,3 2 1,0 4 0,2 1 0,-1 5 0,5-1 0,2 0 0,6 0 0,5 0 0,4-3 0,5-1 0,7-2 0,6-2 0,8-1 0,4-2 0,7 3 0,4-2 1,8 0-1,6 0-1,3-3 1,0-4 0,0-3 0,1-4 1,-3-9-1,0-4 0,-7-7 0,-4-4 1,-7-5 0,-3-2 0,-17-5 0,-10-1 0,-16 0 0,-17-1 2,-19-2-1,-11 4 2,-16-3-2,-13 5-1,-6 1-2,-14-2-11,-2 8-15,-6 0-1,-6 7-3,-5-1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08.1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18,'0'0'13,"6"-11"0,-6 11-3,0 0-2,0 0-2,6-10-2,-6 10-2,0 0-1,0 0 0,0 0 1,0 0-1,0 0 1,0 0 0,0 0 1,0 0-2,0 0 0,0 0-1,0 0-5,14 2-5,0-4-6,9 1-3,4-4 1,10 4-1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01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3 968 23,'-4'-16'31,"4"16"2,4-9-14,-4 9-9,2-10-2,-2 10-1,0 0-2,0 0-1,0 0 0,0 0-2,7 10 0,-3 3 0,3 6 0,3 4-1,1 4 0,2 3 0,1 2 0,0-1 0,0-2-1,0-2 0,-5-4-2,3-3 1,-4-6-3,1 1-2,-9-15-4,8 16-4,-8-16-6,0 0-9,2-10 0,-4-3 2</inkml:trace>
  <inkml:trace contextRef="#ctx0" brushRef="#br0" timeOffset="290">102 1040 38,'-12'-35'23,"-1"3"-3,3 0-3,-1-1-6,5 4-4,1-1-1,7 4-3,3-1 0,6 4 0,2 2 0,6 2 0,0 3-1,1 4 0,2 5 0,0 5-1,-5 5 0,2 6 0,-3 6 0,-5 4 0,-3 1 0,-1 3 2,-7-1 0,-1 2 0,-6-5 1,0 0 1,-7-7 0,5 1-1,-7-6-1,0-3-1,2-4-1,-2-3-1,4-1-3,-2-6-2,14 10-10,-15-24-13,15 5-10,5 0-1,1-5 2</inkml:trace>
  <inkml:trace contextRef="#ctx0" brushRef="#br0" timeOffset="691">365 475 8,'0'0'27,"0"0"1,0 0-2,0 0-18,0 0-3,0 0 0,-6 15 2,6-15 1,3 25-1,-2-8 1,5 8-2,-2 2 0,4 8 0,-3-2-2,3 5-1,-1-3-1,2-1 0,-4-3-1,-1-6-1,1-3-3,-5-11-6,0-11-23,0 0-3,0 0-2,0 0 0</inkml:trace>
  <inkml:trace contextRef="#ctx0" brushRef="#br0" timeOffset="1071">532 589 26,'1'-12'28,"-1"12"-10,15-13-4,-15 13-2,19-9 0,-10 7-3,6 5-2,-3-1-1,4 6-2,-1-2-1,2 3-1,-1 2-1,2 0 0,-2 2 0,-3-1-1,-2 1 1,0 0 0,-5 0 0,-1 0 1,-3 0 0,-1 1 0,-6 0 0,1-1 1,-4 1-1,-3 0 0,-1-2-1,-2-1 1,-2-1-1,2-3 0,-1-1 0,1-1 1,2-3-1,12-2 0,-17-2 0,17 2 0,-9-7-1,9 7 0,-4-10 1,4 10-2,1-13 1,-1 13-1,3-13 1,-3 13-1,7-14 0,-7 14-3,14-11 0,-14 11-3,23-12-12,-7 8-17,-3-4 0,5 2 0</inkml:trace>
  <inkml:trace contextRef="#ctx0" brushRef="#br0" timeOffset="1662">832 455 11,'0'0'28,"14"2"1,-14-2-2,-3 13-17,7-4-5,-4 3 0,4 4 0,-1 1-1,1 4 0,0-2-1,2 2-1,-2-3 1,1 1-2,-1-5 0,0 0 0,-1-5 0,-3-9-1,6 14 1,-6-14 1,0 0 0,0 0 0,12-9 0,-6-3-1,3-5 1,1-3 0,2-5-2,1-3 1,3-1-1,-1 1 0,2 3-1,-1 2 1,-2 3-1,-1 6 1,-2 4 0,-2 4-1,-9 6 1,16 4 0,-10 7 0,-1 2 0,0 6 1,-1 4 0,0 1 1,1 2-1,-2-3 1,-1 1 0,-1-4 0,1-3-2,-2-4 1,0-13-3,3 18-6,-3-18-17,0 0-11,0 0 0,2-17 0</inkml:trace>
  <inkml:trace contextRef="#ctx0" brushRef="#br0" timeOffset="2433">1239 387 16,'0'0'25,"0"0"-7,0 0-6,0 0-2,0 0-2,0 0-1,0 0-2,7 10 0,-7-10-1,2 16 1,-1-5-1,2 3 1,-2-1-1,4 3 1,-3-2-1,3 2 0,-4-5-1,1-1 0,-2-10 0,4 11 0,-4-11-1,0 0-1,15-14 1,-9 1-1,2-5 0,1 2 0,2-6-1,0 0 0,0 0 0,1 1 0,-1 3 0,1 3 0,-1 1 0,0 4-1,1 4 0,0 1 0,-1 6 0,-2 4 1,0 2-1,-3 4 1,2 4 0,-4 3 1,0 0 0,-2 3 0,-1 0 0,0 0 0,-1-2-1,0-3 1,0-1-3,0-15-2,2 18-12,-2-18-19,0 0-1,0 0 0</inkml:trace>
  <inkml:trace contextRef="#ctx0" brushRef="#br0" timeOffset="3014">1617 282 11,'9'9'30,"-9"-9"1,0 0 1,9 21-20,-9-9-5,5 8 1,-3-2-2,3 5 0,-4-2-2,4 1 0,-2-4-3,-1-5-3,5 1-8,-7-14-24,11 4-1,-11-4 1,10-24-1</inkml:trace>
  <inkml:trace contextRef="#ctx0" brushRef="#br0" timeOffset="3285">1687 12 42,'0'0'30,"13"9"-2,-13-9-15,0 0-29,4 12-16,-4-12 0,0 0 1</inkml:trace>
  <inkml:trace contextRef="#ctx0" brushRef="#br0" timeOffset="3535">1788 133 23,'0'0'27,"0"0"-9,0 0-8,0 0 0,3 17-1,-4-2 1,-4 0-1,5 7-1,-5-3-1,5 5-1,-3-5-2,4 2 0,0-3-1,2-1-1,2-6 0,0-1-1,-5-10 0,14 6 0,-4-10 1,1-3-1,-1-4 0,3-3 1,-3-2-1,3-1 1,-2-2 0,0 3 0,-1-2 1,-2 5-1,-1 2-1,-7 11 0,16-14 0,-16 14-1,13-7 0,-13 7 0,15-1-1,-15 1 1,12 3-1,-12-3 1,11 12-1,-4-3 1,-2 2 0,-1 3 1,1 3-1,0-1 0,-2 2 0,2-2-1,0-1-2,-5-15-8,4 14-21,-4-14-5,10 0 0,-10 0-1</inkml:trace>
  <inkml:trace contextRef="#ctx0" brushRef="#br0" timeOffset="4056">2130 183 16,'0'0'29,"4"21"1,0-8-14,-3-4-6,5 2-2,-6-11 0,9 17-1,-9-17-2,10 10 0,-10-10-2,19 0 0,-8-5-1,3-3 0,0-4 0,1 0 0,-3-4 0,1 1 0,-5-4-1,-1 1 0,-5-1 1,-1 4-2,-4 0 0,-1 2 0,0 1-1,4 12-1,-13-13 1,3 10-1,10 3 1,-17 4 0,17-4 0,-15 14 1,5-3 0,0 2 0,2 1 0,1 3 0,1 2 0,0 4 1,1 4-1,2 3 0,3 4 0,3 3 0,1 9 0,0 3 0,0 0 0,1 3 0,-3 0 0,1-1 0,-2 2 1,-4-2-1,0-8 0,-2-1 1,-3-3-1,-1-5 1,-1-4-1,-3-3 1,0-7 0,-3-3 0,0-6 0,-1 0 0,0-6 0,-2-1 1,0-4 0,2-1 0,0-8 1,5-3 1,-2-10 0,7-6-1,2-12 1,8-7-1,8-11-2,11-6 1,13-7-2,14-2 0,11-3-2,7 1 0,13 4-1,-1-1-3,9 12-8,0 1-24,-12 4-1,-4 3 1,-14-1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08.4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0 6,'0'0'12,"0"0"-2,-1 12 0,1-12-2,0 0-1,0 0-2,0 0-1,0 0-2,12 10-3,-12-10-4,12-1-8,3 0-2,1-7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08.8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20,'0'0'20,"58"26"-2,-58-26-3,65 26-15,-65-26-10,50 38-6,-50-38-2,42 46-1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09.2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0 25,'0'0'18,"-2"15"-1,2-15 0,-1 10-15,1-10-2,6 13 0,-6-13-1,6 18-1,-6-18 1,9 18-1,-9-18-6,11 11-8,-1-7-1,1-8 1,8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09.4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25,'9'10'18,"2"4"-1,3-4-4,1 2-17,5 3-10,2 0-3,6 2-1,-2-5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09.6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32,'0'0'20,"0"0"-3,58 13-1,-58-13-20,0 0-1,43 19-8,-43-19-6,0 0 0,44 38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09.8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45,'0'0'23,"0"0"-2,0 0-5,0 0-17,0 0-14,0 0-7,0 0 0,0 0-1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10.3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44 37,'0'0'24,"-9"-6"2,9 6-2,-2-13-8,2 13-8,0 0-3,7-10-1,-7 10-2,0 0 0,0 0-3,0 0-6,0 0-16,11-6-2,-11 6-3,22-11 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10.5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40,'15'16'20,"1"4"-7,1-5-5,2-3-16,2 3-6,4-3-3,2 7-4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10.7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 59,'14'1'27,"4"-1"-4,1-3-2,-3 3-21,-1 0-12,1 5-10,0 3-4,-1 3 0,1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10.9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0-4 64,'0'0'25,"58"1"-3,-58-1-4,47 7-19,-47-7-2,41 13-2,-41-13 0,43 25 0,-43-25 1,46 36 2,-46-36-4,0 0-10,55 44-2,-55-44-2,0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10.6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428 2981 16,'-14'0'11,"4"-1"2,0 0 0,10 1 0,-14-3-2,14 3-1,0 0-4,-9-2-3,9 2-3,0 0-1,0 0-2,0 0 0,13 9 0,-4-6 0,5 0 2,3-1 5,9 1-1,2-3 2,15 3 1,1-4 1,12 4 0,8-2 0,13 4-1,7 1-2,12 5-1,9 0 0,5 2-2,8 1 1,6-1-1,5-1 0,8-4 1,3-4 0,3-3 0,2-4 0,2-3 1,-2-5 0,0 2 0,-7-5 1,-2 2-1,-6-2-1,-3 1 2,-12 1-2,-9 2-1,-13 0 1,-10 3-1,-14 1 1,-18 2-1,-11 2-1,-11 1 1,-9 0 0,-8 1-1,-12 0 1,16 1-1,-16-1 1,9 1 0,-9-1 0,0 0-1,0 0-2,-20-10-4,2 8-34,-9 2 2,-15-2-3,-6 1 2</inkml:trace>
  <inkml:trace contextRef="#ctx0" brushRef="#br0" timeOffset="1032">91 7526 12,'-25'-8'20,"0"-3"-2,6 6-4,6-1-5,4 3-4,9 3-2,0 0-2,0 0-1,23-7 0,-1 6 0,9-3 3,9 1 1,9-6 0,14 4 2,7-5 1,18 5 0,9-4 0,12 7 0,13-2-1,13 6-1,8 3 0,5 4-1,3 0 0,2 2-2,-3-3 1,5 3-1,-10-2 1,-4-1-1,-13-3 1,-1 0 1,-8-1-1,-3 1 0,-12-3 0,-2 0-1,-8 0 1,-4-1-2,-6-2 1,-6 0-1,-11 0 0,-12-1-1,-12 1 1,-11 0 1,-10 0 0,-7 1 0,-15 0 0,9-1 1,-9 1-1,0 0 1,0 0-2,0 0 0,0 0-3,0 0-4,0 0-22,3-14-13,-7 4-1,-1-4-1</inkml:trace>
  <inkml:trace contextRef="#ctx0" brushRef="#br0" timeOffset="26348">4888-2 4,'0'0'11,"0"0"-3,0 0-1,0 0-1,0 0-2,0 0-1,0 0-1,0 0 0,-9-7 0,9 7 0,0 0 1,0 0 0,0 0-1,0 0 1,-9 4 0,9-4-1,0 0 1,-12 7-1,12-7-1,-11 10 1,11-10 0,-15 16 1,5-5-1,0 3 1,-1 1-1,-2 1 0,2 1 0,-2 1-1,-1 1 1,0-2-1,2 1 1,2 0-1,-4-1 1,4 1-1,-1-2 1,1 2-2,2-3 2,2 3-2,0-2 1,1 2-1,1-2 1,2 4-1,0 1 1,-1 2 0,1 1 0,-2 2 1,-1 2-1,-1 3 1,-3-2 0,0 3 0,-2-1 0,-1 2 1,-2 1-2,1 0 2,-1-4-2,-1-1 1,2 7 0,-2-1-1,3-2-1,0 1 1,0-2 0,2-1-1,0 2 1,1 0 0,1-4-1,1-2 1,1 1-1,-7 1 1,4 0-1,0 2 1,-5 0 0,3 2-1,-1-2 1,1 0 0,0 1-1,5-2 0,-4 1 0,4 0 0,2-2 0,-1 1 1,-1-1-1,0 3-1,1 0 2,0 1-1,0 1 0,0-1 0,0 1 0,0 1 0,2 1 0,1 0 0,0 2 0,1 1 0,-1-1 0,4 1 0,-4 3 0,2 1-1,0-1 1,0 1-1,0 1 1,-1 0 0,-1 2 0,-2 0-1,0 0 1,-3 2 1,-1 1-1,-3 1 1,-2-1-1,0 0 1,0 0-1,-2 1 0,2-3 1,-1 2-1,2-3 0,-1 3 0,-1 0 1,2 4 0,-5-1 0,3 3 1,-5 1-1,0 0 0,-3 1 0,1-3 0,-1-1 1,1-2-2,2-4 2,-1-2-2,4 2 1,-1 0-1,4 0 1,0 1 0,2 3-1,0 0 0,0 3 0,2-1 0,-1 0 0,1 0 1,0-3-1,1-1 0,0 1 0,-4-1 0,5-1 0,-3-1 0,4 1 0,-1-1 1,-1 2-1,2 0 0,4 0 0,2-2 0,-1 3 0,1-2 0,-4-1 0,4-1 0,0 0 0,0-1 0,-5 1 0,5 1 0,0 0 0,1 3 0,-1-2 0,0 2 0,6-1 0,-6 0 0,7 0 0,-2-3 0,-2-3 0,5 1 0,1-2 1,-1 0-2,-2 1 2,4 1-1,-3-1 0,-2 4 0,1-1 0,-1 3 0,3-1 0,0 2 1,-2-2-1,2 2 0,1-2 1,2 0-1,-1-2 0,3 3 1,0-2-1,0 3 2,2-1-2,0 1 1,0-3-1,1 1 1,3-4-1,-4-2 1,2-4-1,-1-3 1,-2-3-1,-1-2 0,1-3 1,-3-3-1,1-1 1,-2-1-1,-1-3 0,2 0 0,-2-3 0,2 0 0,-1-3 0,0 0 0,-2-2 0,2-2 0,1 0 0,-2-1 0,-9-8 0,18 12 0,-18-12 0,16 14 1,-16-14-1,19 15 0,-9-6 0,2 1 0,-1-1 0,-1 1 0,3 0 0,0-2 0,-2 0 1,-1-1-1,2 1 0,0 0 0,0-4 0,0 1 0,2 1 0,-2 0 0,3 1 0,1 0 0,-1-1 0,0 0 0,1 3 0,-1-2 0,2-1 0,-1 0 0,2-1 1,-1-1-1,1 0 0,2 0 0,-1-1 0,2-1 0,0 0 0,1-2 0,1-1 0,2-2 0,1 0 1,-2-1-1,2-1 0,-1 0 0,1 1 0,-1 2 0,-1 0 0,-2 1 0,2 1 0,0 0 0,1 0 0,-1-1 1,-1 0-1,1-1 0,-1 0 0,-1-1 0,-2 1 0,0-1 0,-2 0 0,2 0 0,1 1 0,-1 0 0,1 0 0,1 0 0,1-1 0,2-1 0,1 0 0,0 1 0,0 0 0,2-2 0,0 0 0,1 1 0,-2 0 0,1 1 0,0-1 0,-2-2 0,2-1 1,0 0-1,1-1 0,2-2 0,-1-2 0,3 0 0,1-3 0,3 2 0,-1 0 0,3 0 0,-2 1 0,1-1 0,1 3 0,0 0 0,0 0 1,-1 1-2,-1-1 1,-2 0 0,4-1 0,-2 1 0,0 0 0,1-1 0,2 2 0,0 0 1,1-1-2,4 1 2,-1-1-1,4-1 0,0 1-1,3 0 2,-1 0-2,-1-3 1,5 2 0,0-1 0,-2 1 0,1 0-1,2-3 1,1 1 0,2-3 0,3 0 0,-1-3 0,1 2 0,0-2 0,0 1 0,-2-1 0,-1-1 1,-1 3-2,-1-1 2,-1 0-1,3-1 0,0-1 0,2-1 0,0-1 0,1 0 0,1-3 1,0-1-1,0 0 0,-2 0 0,0 1 1,0-1 0,2 0-1,1 2 0,-3 0-1,-1 4 2,-3 0-2,-3 2 1,-3 0 0,-2 3 0,-6-1 0,-1 3 0,-3-2 1,-3 2-1,-2 0 0,-2 2 0,-6 2 1,-6 1-1,-3 2 0,-5 2 0,-11 4 0,13-4 0,-13 4 0,0 0 0,11-4 0,-11 4 0,0 0 0,12-4 0,-12 4 0,0 0 0,12-3 0,-12 3 0,0 0 0,0 0 0,0 0 0,9-2 0,-9 2 0,12-5 0,-3-3 0,8 0 0,5-3 0,5-2 0,6-1 0,3-2 0,1 1 0,2 0 0,-1 4 0,-6 2 0,-6 1 0,1 1 0,-5 3 0,-4 1 0,-3 1 0,-3 1-1,-3 0 1,0 0 0,1 0 0,-10 1-1,0 0 1,0 0 0,0 0-2,0 0-4,0 0-27,11-10-5,-11-3-2,2-3 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8T18:07:48.13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18253 2094 645,'0'0'2064,"0"-7"-516,0 7-129,0 0 258,0 0-129,0 0-645,0 0-387,0 0-129,0 0-258,-5-5-258,5 5 129,0 0-258,0 0 516,0 0 0,0 0 129,0 0 0,0 0 0,0 0-129,0 0 129,0 0 0,0 0-258,0 0-129,0 0 129,0 0-129,0 0 387,0 0-129,0 0 129,-7 10-129,7-10 258,0 0-129,-11 8 129,11-8 0,-10 14-129,10-14 129,-13 21-258,8-10 129,-3 0 0,3 6-129,-1-3 0,2 2 129,-2 0-129,3 3 0,-1 1 129,0 3-129,-1 2 0,2 3-516,-2-1 516,2 3-516,-3-1 516,3 1-645,-2-1 516,1 4-387,1 0 258,1 1 258,-2 5-258,3 5 129,0 7 129,-1 4-129,0 1 129,-1 3 516,1 2-516,-2 1 0,0-3 129,0 0-258,-1-8 129,1 4 0,2-3-258,-1-7-258,2 1 387,1-1 0,0-1 0,0-1 0,1-3-129,2-6 129,-1 0 0,0 2 0,-1-6-129,1-2 0,-2-6 0,0-4 258,2-3-258,0-3 0,-2-12 129,1 16 0,-1-16 0,0 0-129,0 0 129,0 0 0,0 0-258,0 0-258,0 0-1806,4-10-2193,-4-3 129,-5-5-645,-1 2-258</inkml:trace>
  <inkml:trace contextRef="#ctx0" brushRef="#br0" timeOffset="736.0418">17858 3563 3483,'7'0'3483,"6"-7"-258,-13 7-516,0 0-2709,11 0 129,-11 0 387,0 0 129,0 0 0,10 2 258,-10-2 0,0 0 0,0 0 258,4 15-387,-4-15-129,5 26 0,-3-11-258,4 12 0,-2-4-258,4 8 258,-2-3-258,1 2 0,0-3 0,0 0-129,0 0 258,2-1-258,-1-3 129,0-1 129,2-3-129,3-1 129,-1-3-129,2-1 258,-2-9-129,3-4 129,0-3-129,3-13 0,-4-11-129,3-7 129,0-12 0,2-6-258,1-4 129,0-3 0,-3 1-129,1 4 129,-1 5-129,-1 6 0,1 9 0,-3 6 0,0 7 0,-3 8 0,-1 2 0,-1 2 0,-9 8-129,11-4 129,-11 4-129,0 0 0,0 0-258,0 0-258,5 7-1161,-5-7-2451,0 0-387,-5 0-258,0-8-387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35:38.2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118 0 3,'0'0'6,"-37"42"0,37-42 1,0 0 0,0 0 1,0 0 0,0 0-1,0 0 0,0 0-2,2 44-1,-2-44 0,0 0 0,0 0 0,0 44-1,0-44 2,0 0-2,-2 62 1,0-28 0,1 7 0,1 11-1,0 2 0,2 8 1,-2 7-2,5 5 1,1 7 0,0 1-1,-4 4 1,3 3 0,1 9 0,-3-1-1,4 1 1,-1-2-2,-3-4 1,5-1-1,3-3 0,-2-4 0,-3-8 0,5-5-1,-5-7 1,0-9 0,-1-8-1,-1-9 0,0-10 0,-2-8-1,1-8-2,-3-12-2,0 0-4,7-13-10,0-4-1,-2-7-2,2 3 1</inkml:trace>
  <inkml:trace contextRef="#ctx0" brushRef="#br0" timeOffset="701">10 1649 3,'0'0'4,"0"0"2,0 0 0,0 0 1,0 0 0,0 0 1,0 0 0,4 11-2,-4-11 0,9 14-1,-4-3 0,-1 4-1,3 5 1,-1 5 1,4 6-1,-4 5-1,6 2 1,0-1-1,5 2-1,-2-2-1,4-3 0,-1-6-1,1-5 0,1-6 0,-1-4 0,-3-6 0,0-6 1,-1-8 0,1-6 0,-2-10 0,2-5 1,-2-9 0,2-2-1,-2-5 0,-1 2 0,0 1 0,-2 5-1,-1 5 1,-1 6-2,-1 4 1,-2 3 0,-1 5 0,-1 1-1,-1 3 0,-3 9 0,6-16 0,-6 16 1,5-10-1,-5 10 0,0 0 0,0 0 0,0 0 0,0 0-3,0 0-3,4-10-7,-4 10-8,0 0 0,0 0-1,0 0 2</inkml:trace>
  <inkml:trace contextRef="#ctx0" brushRef="#br0" timeOffset="2003">-1 1607 2,'0'0'3,"0"0"2,0 0 1,0 0 0,0 0 0,0 0 1,0 0 0,0 0-1,0 0 0,-2 11-1,4-2-1,0 1-1,2 6 0,1 2-1,2 7 1,3 3-1,1 3 0,4 4 0,-1 1-1,3 2 0,2 0 0,-2-3 1,1-3-2,-1-4 0,-2-6 1,-2-5-1,-1-4 1,-2-4 1,-10-9 0,15 5 1,-15-5 0,15-9 0,-7-2 0,1-4 0,2-4 0,2-7-1,1-4 0,3-6 0,3-4-1,1-5 0,1 1-1,1-1 1,1 1-1,-2 2 0,0 6 0,-4 5 1,-3 6-1,-2 5 0,-4 4 0,-1 5 1,-8 11-1,8-12-2,-8 12-3,0 0-4,0 0-6,9 0-3,-9 0 0,0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36:35.4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241 264 17,'0'0'14,"4"-14"-1,-4 14 0,0 0-1,0 0-2,0 0-2,0 0-2,0 0-3,0 0-1,0 0-1,-12 21-1,4-5 1,0 6 0,-2 7 0,-5 5 1,0 8 0,-5 5 0,0 6 1,-3 0 1,2 3-1,-5-3 1,5 0-1,1-6 0,6-3 0,3-8-1,9-5 0,8-8 0,13-5-1,11-4 0,13-6 0,10-5 1,8-4-1,5-6 0,4-1 0,-3-3 0,-3 0-2,-10 2 0,-11-2-4,-6 5-8,-11-2-8,-5 3-1,-10-5 0,-6 0 0</inkml:trace>
  <inkml:trace contextRef="#ctx0" brushRef="#br0" timeOffset="460">59 683 43,'0'0'17,"12"-13"0,9 0 1,9 4-11,8-2-2,13 10 1,3-7-1,6 5 1,1-2-2,4 2 0,-5 3-1,-4-4-2,-6 3-4,-11-5-7,-4 1-9,-9-5-2,-10-2 1,-10-6-1</inkml:trace>
  <inkml:trace contextRef="#ctx0" brushRef="#br0" timeOffset="721">65 337 58,'0'0'18,"0"0"1,11-3 0,13-7-14,14 1-4,11 0 1,9 0-1,6 0 1,4 1-1,1 0 1,-2 2-3,-2 6-5,-5 0-12,-2 1-2,-7 0 1,-6-3-1</inkml:trace>
  <inkml:trace contextRef="#ctx0" brushRef="#br0" timeOffset="2103">1096 291 6,'0'0'8,"0"0"-1,0 0 2,0 0-4,0 0-2,0 0 1,0 0 1,-13 12-1,9-2 1,1 6 2,-2 6-1,1 4 1,-2 7 0,2 9 1,-2 3-1,2 9 0,-1-1-1,3 4-1,-1-6 0,4 0-1,2-7 0,6-4-2,5-13 1,7-10-1,7-10 0,7-10 0,2-11 0,4-8-1,-2-11 1,2-8 0,-7-8 0,-2-2-1,-9-2 1,-6-1-1,-5 2 0,-3 4 0,-5 3 0,-2 9-1,-3 7 1,-1 8-1,1 5-1,-1 7-1,2 9-2,0 0-6,0 0-12,0 0 0,0 0-1,0 0 0</inkml:trace>
  <inkml:trace contextRef="#ctx0" brushRef="#br0" timeOffset="2924">2231 103 21,'0'0'11,"0"0"1,0 0-1,-9 1-4,-2 7-2,-7 2 0,-3 8 1,-7 2 1,-3 9 0,-6 7 0,-1 12 2,-5 6-1,6 8-2,1 7-1,6 10-1,1 2-1,8 6 0,6-3-1,10-3 0,10-4 0,7-3-1,7-12 1,8-6 0,4-12-1,3-8 0,2-11 0,0-7 0,-4-6-2,-3-7 0,-2-2-4,-10-8-11,2 0-5,-5-8-2,-1-3 0,-4-10 0</inkml:trace>
  <inkml:trace contextRef="#ctx0" brushRef="#br0" timeOffset="3395">2458 358 20,'0'0'13,"0"0"0,-3-12 1,3 12-3,0 0-4,0 0-3,-9-6 1,9 6-1,0 0 0,0 0-1,0 0 1,0 0 0,0 0-1,0 0 0,0 0 0,0 0 0,0 0-2,0 0 0,0 0 0,0 0 0,0 0-1,0 0 0,0 0 0,0 0 1,0 0-2,0 0 1,0 0-1,0 0-1,0 0-2,0 0-4,0 0-6,-1-9-4,1 9 0,0 0 1,0 0-1</inkml:trace>
  <inkml:trace contextRef="#ctx0" brushRef="#br0" timeOffset="4967">2456 333 6,'-1'-10'11,"1"10"3,-3-16 0,3 16 0,0-9-1,0 9-2,0 0-1,0 0-3,0 0-3,0 0-2,0 18-2,2-2 0,0 9 0,1 4 0,0 10 1,-1 2 0,2 12-1,-2 4 1,-2-1-1,-2 0 0,0-6 0,-2-5 1,1-8-1,1-6 0,-1-13 3,2-4 0,1-14 1,0 0-1,2-17 0,2-2 0,1-11 0,4-6-1,5-9 0,4-3-2,1-3 1,3 0-1,4 4 1,1 3-1,2 5 0,-1 8 0,-3 6-2,-5 3-2,3 10-7,-9 0-8,-1 6-2,-13 6 1,0 0 0</inkml:trace>
  <inkml:trace contextRef="#ctx0" brushRef="#br0" timeOffset="5427">2430 610 21,'2'23'14,"8"-4"1,7-2 0,8-2-2,7 2-5,1-6-1,5 4-3,-1-5-3,-1-1-6,1 0-11,-2-1 1,-3-4-2,-2-2 0</inkml:trace>
  <inkml:trace contextRef="#ctx0" brushRef="#br0" timeOffset="5848">2964 557 19,'-3'-15'11,"3"15"-2,0 0 1,0 0-4,0 0-3,0 0 1,0 0 1,-5 9 0,6 3 2,-2 6 1,-1 5 0,-1 2 0,3 4-2,-3-2 0,5 3-1,-1-6-1,6 0-1,3-12 1,12-5-1,1-11 0,7-3-1,2-7 1,2-5 0,-3-5 0,-3 4 0,-5-1-1,-5 7 1,-8-1-2,-10 15 0,0 0 0,3 15-1,-6 3-1,-1 2-2,8 7-3,1-6-15,13 7-2,5-14-1,13-6 1</inkml:trace>
  <inkml:trace contextRef="#ctx0" brushRef="#br0" timeOffset="6259">3613 756 37,'-16'-1'13,"3"-5"0,2-10 1,2-1-11,6 1 0,3-5 2,5 5 0,2 0 1,3 3-1,2 0 0,4 9-1,0-2-3,2 6 0,0 7-2,-1 4 1,-1 3 0,-1 5-1,-1 1 1,-2 4 1,-5 2-1,-3 0 2,-6-4 2,-2-1 1,-9-4 0,-3-1 1,-7-7 0,-2-1 0,-4-6-1,2-2-1,1-5-2,2-2-2,6-3-1,0-4-6,13 1-12,2-4-4,10-1-1,1-6 0,9 3 0</inkml:trace>
  <inkml:trace contextRef="#ctx0" brushRef="#br0" timeOffset="6669">3878 610 36,'12'5'14,"-12"-5"1,0 0 2,0 0-8,10 1-2,-10-1 0,0 0 1,-3 14-1,4-2 0,-3 1-3,3 5 0,0 0-1,4 1-1,2 1 1,3-3-2,6-7 2,3-4-2,4-8 1,4-4 0,-1-7 0,2-3-1,-2-5 1,-1 1 0,-5 1-1,-3 2 1,-5 5-1,-2 3 0,-10 9 0,13-6-1,-10 16-1,0 4 1,2 4-1,1-1 0,1 3 1,1-1-1,0-1 2,0 0-1,1-11 2,2-4-1,-11-3 0,19-4 1,-9-4 0,2-3 0,0-7-1,1 0 0,0 0 0,-1-2 0,0 0-3,-3-2-2,4 6-10,-5-5-10,5 11 0,-6-9-2,5 5 1</inkml:trace>
  <inkml:trace contextRef="#ctx0" brushRef="#br0" timeOffset="7200">4591 552 49,'4'16'16,"-1"-1"1,0 3 1,-3 1-12,4 5 1,-6-1 0,3 5-1,-5-4 0,2 0-2,-1-4-3,-1-7-12,4-13-9,0 0 0,10-6-3,-3-17 1</inkml:trace>
  <inkml:trace contextRef="#ctx0" brushRef="#br0" timeOffset="7420">4666 380 62,'2'22'19,"0"-5"1,1 1-1,-2-2-12,3 5-5,-2-1 1,1 4 0,-1-3-1,1 8 1,0-3 0,2 0 0,1-5-1,4-4 1,3-7-2,5-8 1,2-2 0,2-9 1,3-4-1,1-1 0,-1-3 0,-4 4-1,-3 1 0,-4 6 0,-4 3 1,-10 3-2,12 5 1,-12-5-1,1 19 0,1-6 0,0 2 0,6-1 1,2-1 0,5-4-1,10-3-1,5-6-3,9-5 0,0-4 0,3-1-1,-3-3 1,1 2 0,-9-4 0,-4 6 1,-9 3 1,-4 3 3,-14 3-1,13 0 1,-13 0 1,2 16-1,-1-1 1,-2-1 1,3 3-1,0-1 0,4 1 1,1-4-1,6-2-1,5-6 1,3-5 0,2-11 0,2 2 0,-2-7 0,0-1 0,-6-5 0,-4 0-1,-8 1 0,-7 1 0,-8 7-1,-4-1 0,-6 4 0,-2 4-1,-1 5 1,-1 3-1,0 5 1,0 3-1,5 4 0,1 4 1,4 7-1,2 5 1,3 6-2,5 10 1,4 8 0,3 8 1,5 9-1,3-1 1,2 6 0,0-3 0,2-6 0,-4-8-1,-2-9 2,-3-11-1,-5-11 1,-6-6-1,-6-11 1,-4-7-1,-8-5 1,-4-4 1,-2-4-1,0-7 0,0-6 0,3-4 0,4-10-1,7-7 0,13-10-2,10-5 1,13-4-2,9-1-2,17 5-6,5-5-13,20 9 0,2-1-2,9 7 3</inkml:trace>
  <inkml:trace contextRef="#ctx0" brushRef="#br0" timeOffset="8482">5892 277 63,'0'0'19,"0"22"1,3-9-1,4 11-11,0 3-5,5 8 0,3 4 1,5 6 0,1 4-2,6 6 1,3 2-1,3 1 0,3 1-2,-2-4-2,2-1-1,-8-6-2,1-6-2,-12-13-5,-1-5-8,-11-13-3,-5-11 2,-17-1 1</inkml:trace>
  <inkml:trace contextRef="#ctx0" brushRef="#br0" timeOffset="8702">5990 940 21,'-47'-5'17,"2"-1"1,6 4 1,4-5 0,10 2-3,6-13-2,15 0-4,11-12-2,16-4-2,10-7-2,14-2-2,12-4-2,9 2-2,12 5-11,-1-2-9,1 7 0,-9 1-1,-3 4 0</inkml:trace>
  <inkml:trace contextRef="#ctx0" brushRef="#br0" timeOffset="9153">6418 36 37,'8'-13'15,"0"4"-1,-8 9-1,13-14-3,-13 14-4,13 3 0,-4 9-1,5 2-1,2 11-1,6 6 1,5 12-1,4 11 0,3 11-2,3 13 0,-2 6-1,-3 8 0,-4 5 0,-3 1 0,-7-1 1,-8-7 1,-6-4 1,-9-10-1,-5-7 2,-11-7-1,-3-5 0,-8-11 0,-1-6-2,-3-7 0,-2-8-5,5-4-11,-1-12-7,5-10 0,3-14-2,7-6 2</inkml:trace>
  <inkml:trace contextRef="#ctx0" brushRef="#br0" timeOffset="10795">7221 773 20,'-14'8'11,"2"-4"0,12-4 1,-15 6-4,15-6-3,0 0 1,0 0 2,0 0 0,20 2 1,2-2-2,6-3-1,10 3-1,4-3 0,9 3-2,2-2 0,0 2-1,-3-1 1,-1 3-1,-9-1 1,-7 0 0,-8 0-1,-6 0 0,-8-1 1,-11 0-2,10 2 1,-10-2 0,0 0-1,0 0 0,0 0 0,0 0-1,0 0-3,0 0-7,0 0-13,0 0 1,0 0-3,-4-15 2</inkml:trace>
  <inkml:trace contextRef="#ctx0" brushRef="#br0" timeOffset="11496">8275 298 9,'0'0'10,"0"0"0,-12-12-1,12 12-2,0 0-3,0 0 1,1 10-1,-1 1 0,2 9 1,-2 5 0,0 10 2,-5 8 1,-2 14-1,-9 3 1,2 10-1,-8-3 1,3 5-1,-2-8-1,5-2 0,2-10-2,13-9 1,8-11-2,13-8 0,11-13-2,10-6 1,5-8-1,7-6 0,2-6 0,-2-2-2,-3-3 1,-6 1-3,-8 4-2,-10-3-10,-5 5-7,-9-1-1,-6 2-1,-9-2 2</inkml:trace>
  <inkml:trace contextRef="#ctx0" brushRef="#br0" timeOffset="11897">8234 717 60,'0'0'19,"-5"14"1,5-14 0,22 2-15,-4-2-2,9 0 1,2-1 0,6 0 0,3-3-2,5 0-2,1 0-4,-2-7-4,4 3-6,-7-6-6,2 2-2,-9-5 1,-5-1 1</inkml:trace>
  <inkml:trace contextRef="#ctx0" brushRef="#br0" timeOffset="12177">8260 379 65,'0'0'20,"0"0"-1,23-8 1,6 5-15,6-1-2,10 1-1,7-1 1,8 1-4,9 2-11,2-3-7,3 0 0,-5-3-3,-1 1 0</inkml:trace>
  <inkml:trace contextRef="#ctx0" brushRef="#br0" timeOffset="12458">9101 362 51,'0'0'15,"-8"16"1,7-3 1,0 2-11,1 7-4,-2 4 2,3 9 1,-5 3 0,2 9 0,-3-1 0,3 3 0,-3-3 0,5 2-2,1-7 0,5-2-1,5-9 1,10-9-1,6-9-1,8-8 0,6-8 0,6-10-1,2-6 0,3-7 0,-3-6 0,-2-6 0,-7-1 1,-8 2 0,-7-2 0,-6 3 1,-8 2-1,-4 3 1,-6 3-1,-2 6-1,-1 4 0,-2 1-3,4 18-14,-5-17-7,5 17 1,0-11-3,0 11 1</inkml:trace>
  <inkml:trace contextRef="#ctx0" brushRef="#br0" timeOffset="13719">10142 286 21,'11'-8'12,"-11"8"1,10-12 0,-10 12-3,0 0-1,0 0 0,-11 5-2,-1 4-1,-5 1-1,-4 7 0,-7 5 0,-4 8-1,-6 6-1,-4 7 1,-6 10-1,0 7 0,-5 5 0,0 9 0,-1 1 0,4 5 0,4-1-1,9 1 0,8-5 0,8-3-1,12-7 0,11-8 0,12-8 0,10-6 0,8-9 0,3-6-1,4-10 0,-1-4-1,-1-5-1,-8-9-6,-1-1-13,-7-9-2,-6-3-1,-6-10 1</inkml:trace>
  <inkml:trace contextRef="#ctx0" brushRef="#br0" timeOffset="14470">10109 672 18,'0'0'12,"0"0"1,0 0-2,0 0-2,0 0 0,0 0-1,0 0 1,0 0-1,0 0-1,3 16-1,-5-4-2,1 9 0,-2-1-1,4 8 0,-2-2 1,3 0-1,0-3 0,2-4-1,3-6 1,3-6 0,4-9 0,7-5-1,2-8 0,4-2-1,0-4 0,2 0 0,-1-2 0,-3 3 0,-4 3 0,-5 5 0,-6 3 0,-10 9 0,11-10-1,-11 10 0,0 0 0,3 13 0,-5 0 0,0 4 0,2 1-1,1 3 1,4 4-2,2-6-6,10 1-13,3-10-1,7-3-2,1-13 1</inkml:trace>
  <inkml:trace contextRef="#ctx0" brushRef="#br0" timeOffset="14921">10648 830 44,'0'0'14,"0"0"1,-5-9 0,16 0-10,6-6-2,5 2 1,5-3-1,4 4 1,-1 1 0,3 6 0,-6 4 0,-3 6-1,-6 4-1,-7 4-1,-7 4 1,-6 2 1,-9 1 0,-4 1 1,-6-5 0,-1 0 0,-6-7 0,2-3-1,0-6-2,2-7-3,8-1-7,-1-9-13,11 0 0,2-7-1,12-1 0</inkml:trace>
  <inkml:trace contextRef="#ctx0" brushRef="#br0" timeOffset="15292">11186 359 46,'9'10'15,"-7"0"1,-3 5 1,0 8-10,-3 6-3,1 8 2,-5 7 0,0 12 0,-2 0 0,2 3-1,1-6-1,1-3-2,2-8 0,4-6-3,2-11 0,3-16-4,-5-9-9,14-13-5,-10-8-1,-6-14 1,-3-6 0</inkml:trace>
  <inkml:trace contextRef="#ctx0" brushRef="#br0" timeOffset="15502">11043 561 21,'-20'-17'12,"4"5"-1,3 5 3,13 7-1,-9 0 1,9 0-3,22 4-3,1-3-2,11 4-2,6-3 1,10 2-4,10 0-3,2 0-13,6 2-2,-4-1-3,-5-2 2,-6-2-1</inkml:trace>
  <inkml:trace contextRef="#ctx0" brushRef="#br0" timeOffset="16143">11763 620 41,'0'0'14,"0"0"1,0 0 0,12-2-9,-12 2-3,0 0 0,2 12 1,-1-2-1,-1 3 2,2 4-1,-3 3 1,3 1-1,-4 5-1,2 0 0,0-4 0,2-1 0,1-3 0,1-3 0,0-3-1,-4-12 1,17 8 0,-5-11-1,2-6 1,2-4-1,0-3-1,2-1 1,-1-2-2,1 0 1,-1 1-1,-1 3 1,-3 2-1,-1 3 0,0 4-1,-2 2 1,-1 4 0,-9 0-1,16 9 0,-9 2 1,-3 5-1,-2 3 1,-1 2 0,0 1-1,0 3-1,-2-8-8,10 2-12,-9-19 0,29 10-1,-9-18 0</inkml:trace>
  <inkml:trace contextRef="#ctx0" brushRef="#br0" timeOffset="16614">12249 834 52,'-17'12'17,"-1"-8"0,6-9-2,6-7-12,6-3-2,5-3 0,5-2 0,3-6 1,5 4 0,6 0 1,-4 9-1,2 6 0,-3 5-1,-1 6 0,-3 5 0,-2 11 0,-5-1-1,-3 7 1,-4-1 0,-2 1 2,-8-2 1,1-3 0,-5-4 0,-1-4 0,-3-7 0,0-2-1,1-8-1,0-1-1,4-2-3,-1-3-3,13 10-3,-12-20-9,12 20-6,2-17 0,-2 17 1,10-15 1</inkml:trace>
  <inkml:trace contextRef="#ctx0" brushRef="#br0" timeOffset="17996">11795 419 20,'-2'-11'13,"2"11"0,0 0 3,0 0-3,0 0 0,-10-7-2,10 7 0,0 0 0,0 0-2,0 0-1,0 0-2,0 0-2,0 0-1,0 0-2,0 0 0,0 0 0,0 12 0,0-12 0,-2 18 0,0-1-1,1 6 1,-1 10-1,1 5 0,-1 7 0,1 7 0,2 3 0,1 1 0,-1-5 0,3-2 0,-2-8 1,2-6 0,-2-7 0,1-7 0,-3-9 0,0-12 0,0 12 0,0-12 0,0 0 0,1-10-1,2 1 1,-3-2-1,6-4 2,-2-1-2,2-3 0,1-2-2,3 0 2,3-5 0,2-2 0,8-5 0,2-4 2,4-3-2,6-1 0,1-2 0,2-1 1,3 2-1,-4 4 0,-5 7 0,-6 4 0,-3 6 0,-8 5-1,-3 5 1,-12 11-3,0 0 1,10-8-1,-10 8 0,0 0-2,0 0-2,0 0-3,-19 12-5,11 2-4,-9 0-3,-1 9 1,-7 1 1,-3 4 1</inkml:trace>
  <inkml:trace contextRef="#ctx0" brushRef="#br0" timeOffset="18616">11903 716 36,'0'0'17,"-11"10"0,11-10 3,0 0-3,0 0-8,15 1-2,-15-1-1,20 5 0,-8-1 0,4 6-1,-2 3-1,2 4-1,-3 2-1,5 6 0,-2 2-1,2 0 1,-4-2-2,0-2 1,-2-2 0,-2-5 0,-2-3-1,-8-13 1,6 12-2,-6-12-3,0 0-8,-6-10-11,9 0 0,-1-8-2,6-2 1</inkml:trace>
  <inkml:trace contextRef="#ctx0" brushRef="#br0" timeOffset="18947">12207 670 0,'0'0'12,"-7"-11"3,7 11 1,0 0-2,0 0 0,0 0 2,0 0-2,0 0-2,0 0-4,13 6-1,-13-6-3,12 15-1,-1 0 1,-5-2-1,3 9 0,-4 0-1,3 4 1,-3 4-1,0 1-1,0-1 1,1-1-1,1-4 0,0-3 1,-1-8 0,3-3 0,2-10-1,2-5 1,-2-8 0,4-4 0,-1-6-1,5 0 0,-1-4 0,-2 2 0,0 1-1,-4 3 1,-1 5 0,-2 4-1,-9 11 0,10-13 0,-10 13 0,0 0 0,0 0-1,0 0 1,11 4-1,-5 5 1,-2 3 0,0 3 0,0 4 0,1 4 0,-1 1 0,0 2-1,2-2-2,-3-5-6,6 0-14,1-11-2,10-6 0,-2-14-1</inkml:trace>
  <inkml:trace contextRef="#ctx0" brushRef="#br0" timeOffset="19508">12791 914 13,'-16'2'13,"3"-8"3,-2-7 1,6-7-6,3-2 0,5-5 1,7 2-1,-1-2-2,10 5-3,-2 2-3,7 6 0,-3 4-1,4 10 0,-5 5 0,-1 9 0,-3 3-1,-1 6 1,-3 4-1,-3 1 0,-2 1 0,-3-2 0,-4-3 2,-1-4 0,-6-4 1,-3-5-1,-6-6 1,-3-2 0,-4-6-1,0-1-2,0-4-2,2-6-4,11 3-8,2-8-10,16 2-1,4-5-1,13 2 1</inkml:trace>
  <inkml:trace contextRef="#ctx0" brushRef="#br0" timeOffset="19878">13093 709 15,'0'10'11,"0"-10"1,-2 11 4,2-11-4,2 11-3,-2-11 2,-2 17 0,-2-8 1,8 8-1,0-2-2,2 6-3,2 0 0,5 2-2,1-1-1,3 1 0,0-4-1,1-1 0,-3-5 0,3-2-1,-1-8 0,-1-6-1,-3-7 1,0-4-1,-3-9 0,2-2 1,-4-3 0,2 0-1,-6 1 1,-1 5 0,-3 3 0,4 7-1,-4 12 0,3-12 0,-3 12 0,0 0 0,4 11-1,-1-2 1,3 4-1,2 1 1,0 4 0,0 0 0,3 3 0,1 0 0,-1-3 0,0 0 0,1-4 0,-3-3 0,1-4 1,2-5-1,-3-5 1,-9 3-1,22-23 1,-12 7 0,1-5 0,2-1-1,-3-1 2,-2 3-2,0 1 0,1 4 0,-5 3-2,0 3-2,-4 9-3,3-9-11,-3 9-6,12-8 0,-2 6-2,-10 2 2</inkml:trace>
  <inkml:trace contextRef="#ctx0" brushRef="#br0" timeOffset="20519">13719 746 32,'3'12'15,"-3"-12"2,8 11 4,-8-11-11,9 8-1,-9-8 1,12 13 1,-4-3-2,-7-1-1,2 6-3,-3-1-2,1 2-2,0-1 0,-2-2-3,2 0-4,-1-13-11,0 0-5,14 1-1,-3-11 1,0-9 0</inkml:trace>
  <inkml:trace contextRef="#ctx0" brushRef="#br0" timeOffset="20749">13959 648 22,'11'17'12,"-5"-7"3,-6-10 4,13 17-8,-13-17 1,12 19 0,-9-9 0,2 8 0,-5-4-1,1 3-4,-1-1-3,1-1 0,0 0-2,2-2 0,-3-13-1,15 14 1,0-15-2,2-6 0,2-3 0,5-3 0,-2-4-1,-1-2 1,0 3 0,-5-1 0,-3 5 1,-3 3 0,-10 9 0,0 0 1,0 0-1,5 18 1,-10-2-1,2 2 1,1 2-2,-2-1 0,5-1-3,6-5-2,8-2-8,2-11-12,7-2 1,-24 2-1,57-28 0</inkml:trace>
  <inkml:trace contextRef="#ctx0" brushRef="#br0" timeOffset="21150">14551 782 13,'0'0'7,"0"0"1,46 38-2,-46-38-1,0 0 1,0 0-1,58-18 1,-58 18-1,0 0 2,49-52-1,-49 52 1,0 0-1,34-54-3,-34 54 0,0 0 0,0 0 0,0 0 1,-48-8-1,48 8-1,-57 28 1,57-28 1,-59 41 0,59-41 1,-50 52 0,50-52-1,-31 65 1,31-65-1,-8 84-1,6-35-1,12 3-1,4 3-1,3 0-2,-1 1 0,3-4-1,-9-7 2,-10-45-1,16 75 1,-16-75 1,-23 44 4,1-33-1,-1-7 1,-15-5 0,-3-9 1,0-2-1,1-7 0,7-5-1,9-6-3,12-4 2,9-1-5,16-3 0,-13 38-5,71-82-9,-18 43-8,5-5 1,3 4-1,5-5 1</inkml:trace>
  <inkml:trace contextRef="#ctx0" brushRef="#br0" timeOffset="21821">14832 191 45,'0'0'17,"0"0"1,0 0 1,0 0-12,0 0 1,0 0 0,0 0 0,46 17-1,-46-17-2,17 44 0,-17-44-3,15 76 1,0-25-2,1 10-1,6 9 0,2 5 0,-4 8 0,7 4 0,-10 1 0,-3-2 1,-4-1-1,-10-5 1,-7-5 1,-13-4-2,0-7-1,-22-12-7,4 2-14,-11-12-1,-1-6-2,-11-14 0</inkml:trace>
  <inkml:trace contextRef="#ctx0" brushRef="#br0" timeOffset="23253">13640 1241 30,'12'20'16,"1"2"2,4 4 3,-2-3-9,9 9-2,0-2 1,7 5-3,-4-6-1,6 5-1,-3-3-2,2-1-2,-2-1-1,-6-4-1,-7-4-1,-3-3 0,-6-2-4,-9-6-12,-7-1-4,-12-7-1,-5 0 0,-9-4 1</inkml:trace>
  <inkml:trace contextRef="#ctx0" brushRef="#br0" timeOffset="23533">13380 1737 36,'0'0'16,"0"0"2,14-2 2,0-8-5,1-6-7,7 0 0,1-8 1,8-2-2,-1-7 1,9 0-3,3-7-1,5-1-1,1-3-2,2 1 0,-2 2-1,1 4 0,-4 5-2,-2 5-2,-1 10-14,-10 1-5,-1 6 0,-9-3-2,-7 1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37:44.5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48,'8'17'14,"-8"-17"2,18 17-2,-3-5-10,3 1-1,6 4 0,5-3 2,5 3-1,4-3 2,6 3-1,0-4 0,5 2-1,-3-3 0,1 2-1,-6-2 0,-6 3-1,-6-1 0,-3 3-1,-7 0-1,-7 2 1,-7 0 0,-5 2 1,-7 0-1,-5 3 1,-9-1 0,-4 2 1,-9-3 1,-1 2 0,-6-6 1,-1 3-1,-1-6 0,6-1-1,1-3-1,6-3-1,8-1-1,2-4-3,10 2-4,-1-8-12,11 3-7,0 0 0,19-12-2,-8-2 2</inkml:trace>
  <inkml:trace contextRef="#ctx0" brushRef="#br0" timeOffset="491">292 770 83,'-4'12'24,"4"-12"0,10-3-1,7-9-19,9-5-3,13-3-2,3-5 2,10-1-1,4-2 0,0 1 1,-1 4-1,-4 2 1,-5 3-1,-6 6 1,-5 2-3,-4 7-4,-10-2-17,-1 4 0,-6-5-2,-1 3 1</inkml:trace>
  <inkml:trace contextRef="#ctx0" brushRef="#br0" timeOffset="871">1406 553 62,'-13'10'23,"2"-5"-3,0-8-1,-1-5-7,0-5-10,-2-4-1,-2-6 1,2-2 0,-4-6 1,5 0 2,-1-5 0,6-1-2,5-3 1,9 0-3,8 0-1,6-2 0,10 4-1,8 4 1,5 4-1,6 5 1,4 8-1,2 8 1,0 8-1,-4 10 1,-4 9 0,-2 7 0,-7 10 1,-4 9-1,-8 5 1,-7 6 0,-5 3 0,-5 2 0,-9-4 0,-5 0 3,-10-7-2,-9 0 2,-13-8-1,-7-6 2,-12-9-1,-7-5 1,-6-11-2,-5-6 0,-4-8-2,1-13-2,3-1-6,-9-11-21,13 1 0,-3-13-2,10 4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37:08.9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0 6,'-11'5'5,"1"-4"-1,10-1-2,0 0-2,0 0-1,3 11 3,-3-11 1,18 5 1,-4-3 3,2 0 1,2-1 1,1 1 2,4-1-1,4 3-1,1-3 0,6 2-2,2-1 0,8 2-2,0-3 0,9 4 0,3-3-1,5 3 1,0-3-1,9 3 0,0-4 0,8 4 0,2-5 1,8 3-1,3-1-1,7 1 1,6 1-2,7 0 1,5 0-1,6 0 0,2 0-1,1-1 2,0-3-2,1 2 1,-3-5-1,-3 0 1,-6-2-1,-2 0 0,-8 0 0,-4 0 0,-5 1-1,-4 0 1,-8 0-1,-7 2 0,-7 0 0,-6 2 1,-5 0-1,-8 1 0,-7 0 1,-9 2-1,-8 0 1,-5-1-1,-5 0 1,-5 1 0,-11-3 0,0 0 0,0 0 0,0 0 0,10 0-1,-10 0 1,0 0-1,0 0 1,0 0-1,0 0 0,0 0 0,0 0 0,0 0 0,0 0-2,0 0-2,0 0-8,-10 6-15,-4-11 0,-5-6-1,-15-15-1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38:22.6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-2 353 24,'10'0'16,"-10"0"2,0 0 2,0 0-4,0 0-4,12 2 0,-12-2-2,0 0-3,-5 11 0,6-1-3,-3 2-1,0 6-1,-4 4 0,4 6-1,-1 2 0,3 3 1,-2-1-1,1 0 0,2-4 0,2-3-1,1-4 0,-3-7-4,8-2-4,-9-12-7,9 0-9,-5-13 1,7-3-2,-2-14 2</inkml:trace>
  <inkml:trace contextRef="#ctx0" brushRef="#br0" timeOffset="310">347 17 61,'13'-10'20,"-13"10"1,12-8-1,-12 8-11,-2 9-7,-1 3 0,-5 11 0,0 4 1,-1 11 0,-5 8 1,4 9 0,0 2 1,7 4-2,-3 0 1,10-3-1,2-7-1,4-6 0,3-10-5,1-11-2,2-4-3,-16-20-3,21 3-4,-21-20-1,0 2 0,-12-14 1,-2 1 6,-6-5 5,-3-1 7,0 4 4,-2-1 6,7 12 3,-3-3-1,10 11 1,0-4-4,11 15-3,4-19-3,8 11 0,8-3-4,10 1-1,6 0-2,6-6-7,15 7-13,-2-5-5,11 7 2,-2-3-3,-1 3 2</inkml:trace>
  <inkml:trace contextRef="#ctx0" brushRef="#br0" timeOffset="791">1036 327 24,'0'0'18,"0"0"3,0 0 1,-12-11-6,12 11 0,-15-9 0,15 9 0,-15-5-4,6 6-3,-6-2-4,4 4-2,-4 1-1,1 2-1,-3 1 0,2 2-1,-1 1 0,2 1 0,1-2 0,1 1-1,3-2 1,9-8-1,-11 12 1,11-12-1,-1 10 1,1-10-1,11 11 0,-1-4 1,3 2-1,1 0 0,4 4 0,-3 1 0,-1 2 0,-1 1 0,-4 4-2,-4 0 3,-3-1 0,-5 2 2,-4-2-1,-2 0 2,-6-3-1,2-1 1,-6-5 0,2 1 0,-5-5 0,2-1-1,-1-2-2,0-4-2,7 3-4,-6-10-12,20 7-8,-14-10-1,14 10-2,14-25 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38:24.2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20 573 33,'2'32'14,"1"9"0,-2 4-1,0 8-6,4 7 0,-6-1-1,1 6-1,-4-9 0,0-1 1,-2-14-1,0-1-1,2-15-3,-2-7-6,6-18-10,0 0-6,-3-17 3,5-5-2</inkml:trace>
  <inkml:trace contextRef="#ctx0" brushRef="#br0" timeOffset="280">82 519 69,'10'-19'22,"4"0"-2,1-3 1,4 2-14,1 0-5,5 3 0,1 4 1,0 7-1,-3 3 1,-1 9-1,-2 4 0,-4 7-2,-5 4 0,-5 4 0,-6 1 1,-2 2 0,-8-4 2,-4 2 1,-6-5 0,-2 0 2,-5-10-2,2 0 1,-3-8-2,2-1-1,4-4-2,1-3-2,7 1-3,-1-9-9,15 13-12,-4-23-1,14 12 0,1-9 0</inkml:trace>
  <inkml:trace contextRef="#ctx0" brushRef="#br0" timeOffset="641">614 612 85,'-1'17'22,"1"-17"-2,0 0 2,-8-15-20,6-5-2,0-3 0,2-4 1,3-2 1,1-1 1,3 6 1,4 2-1,4 6-1,2 7-2,1 5 1,3 6-1,-1 7 0,-1 5 0,3 8 0,-5 3 1,-4 4 1,-4 0 1,-1-1-1,-6-3 2,-1 0 0,-6-8 0,0-4 0,-5-9-1,0-4 0,-2-8-3,-1-8-2,5 2-7,-7-16-11,8 6-9,-1-12 1,9 3-1,-1-10 1</inkml:trace>
  <inkml:trace contextRef="#ctx0" brushRef="#br0" timeOffset="1012">1116 0 72,'17'5'23,"-8"0"-1,-1 5 0,-8 0-10,1 8-10,-2 6 0,-1 10 1,-5 4 0,0 11 2,-8 3 2,3 6-2,-3-6 0,7 1-1,0-7-1,6-5-3,7-5-4,1-16-11,16-7-13,-3-16 1,13-4-1,-5-18-1</inkml:trace>
  <inkml:trace contextRef="#ctx0" brushRef="#br0" timeOffset="1272">1428 305 95,'3'22'25,"-4"-2"-1,3 1 2,-1 0-24,1 5 0,-1 1-1,-1 2 0,1 1-1,0-4-4,7 0-19,-2-13-2,7-6-1,-3-17-1</inkml:trace>
  <inkml:trace contextRef="#ctx0" brushRef="#br0" timeOffset="1562">2073 258 71,'9'8'25,"-9"-8"-1,0 0 0,0 0-10,1-11-10,-1 11 0,-16-4 1,2 4-2,-6 4 0,-5 3-1,0 5-1,-6 5 1,-2 4-1,-3 5 0,2 4 0,1 2 0,5 1 1,3-2-1,7 0 0,6-3 1,9-2-1,7-6-1,10-5-1,12-5-2,4-9-3,16 2-6,-1-13-10,11 1-6,-4-13 1,11 4-1,-8-10 2</inkml:trace>
  <inkml:trace contextRef="#ctx0" brushRef="#br0" timeOffset="1863">2412 326 51,'0'0'19,"2"-14"0,-2 14 0,-20 5-7,7 8-2,-10 0-2,4 10 0,-3 0-1,4 6 1,-2-5-1,10 3 0,4-5-3,10-1-1,7-9 0,8-6-2,6-6 0,6-6-1,5-6 0,1-7-1,1-3-1,-3-4 1,-1 0-1,-4-1 1,-6 3 1,-5 4 0,-5 2 1,-5 5 0,-4 3 1,-5 10-2,5-10 1,-5 10-1,0 0-1,0 0 1,-2 11-1,-1 1 1,-2 5-1,-1 9 2,-2 6 0,-1 12 1,-4 8 1,1 9 0,-2 7 0,3 7 0,-1 4 0,2 0-1,-2-2-1,2-4-2,4-1-8,-9-14-19,6-8-2,-11-22-1,0-19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36:34.4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28 14,'43'3'9,"5"-2"1,6 0 1,5-2 0,10 1-2,7 0-1,6-1-2,8 2-1,6-1 0,6 0-2,7 1-1,3 0 0,5-2 1,2 1 0,4-2 0,5 0 1,1-2 1,3 1-1,-1-3 1,7 2 0,1-1-1,5 2 0,-1 0-2,4 3 1,2-1-1,3 1-1,2 0 0,3 2 0,2 0 0,2 0-1,1 2 1,-2 0-1,-1 2 0,-1 2 0,-6 1 1,-5 1-1,-9-1 1,-3 1 0,-10-1-1,-7 0 1,-12-1 0,-6-1 0,-13 0-1,-8-1 0,-15 1-1,-13-4-8,-14 2-12,-17-5-1,-20 0-1,-30-16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1:45.5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238 30 0,'0'0'6,"-3"-10"2,3 10 0,0 0 0,0 0 0,-2-10 1,2 10 0,0 0 0,0 0-1,0 0-1,-4-10-2,4 10-1,0 0-2,0 0-1,0 0 0,0 0-1,0 0 0,0 0 0,0 0 0,0 0 0,-5 10 0,5-10 0,-8 23-1,1-5 2,-1 8-1,-4 5 1,-1 6-1,-2 4 2,-3 5 0,2 0 0,-1 1 0,0-1 1,-1-6 0,5-1-1,-1-7 1,1-4-1,3-5-1,1-5 1,2-5 0,3-4-1,4-9 0,-6 10 0,6-10-1,0 0-3,0 0-5,12-9-9,0 0-2,2-3 0,4-7 0</inkml:trace>
  <inkml:trace contextRef="#ctx0" brushRef="#br0" timeOffset="881">603 49 4,'0'0'5,"0"0"0,0 0 0,0 0-1,0 0 0,0 0-1,0 0-1,0 0-1,0 0 0,0 0-1,0 0 0,0 0 0,0 0 0,-4-10 1,4 10-1,0 0 1,0 0 1,0 0-1,0 0 1,0 0 0,0 0 1,0 0 1,0 0-1,0 0 1,0 0-1,0 0 0,0 0 0,0 0-1,0 0-1,0 0 0,0 0-1,0 0 0,0 0 1,0 0-1,0 0 0,0 0 0,0 0 0,0 0 0,-6 15 0,1-5 0,-4 3 1,-1 4 1,-1 4 0,-4 5 2,-2 4-1,-2 1 3,0 5-2,-1-2 1,3 3-1,-1-5-1,4-1 0,1-7-1,5 0 1,0-6-1,3-2 0,3-4 0,1-2 0,1-1 0,0-9 0,4 17 0,-4-17 0,22 16 1,0-9 0,6-2 0,11-1 0,4-3-1,9 0 1,7-3-2,2 0 0,-4-2 0,-1 0-1,-6 1 0,-6-1-1,-5 1-2,-10-1-3,0 5-6,-10-2-10,-2 1 0,-17 0-1,14-11 2</inkml:trace>
  <inkml:trace contextRef="#ctx0" brushRef="#br0" timeOffset="1662">860 282 24,'0'0'14,"0"0"1,9 6-1,-8 6-2,2 10 0,-3 2-2,4 10-1,-6 3-1,4 10 0,-4-3-3,1 7 0,-2-1-2,2 2-1,0 0 0,1-2-3,4 2-7,-2-7-13,1-6-1,-5-17-1,2-22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1:27.0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 3,'15'-2'6,"-15"2"-1,12-7-1,-12 7-4,0 0 1,10-10 2,-10 10 2,0 0 2,0 0 2,0 0 1,-1-12 0,1 12-1,0 0-1,0 0-1,0 0-2,0 0-2,0 0 0,0 0 1,13 11 1,-2-6 0,3-2 1,10 1 1,3-2 0,8 5-1,5-4-1,8 5 0,5-4-1,8 5-1,0-4 0,6 4-1,0-4 0,5 1 0,-3-3 0,1 0 0,-1-3 1,-5 1-1,-4-3 0,-5 2 0,-6-3 0,-8 2-1,-8-2 1,-7 2 0,-7 0-1,-6 0 1,-13 1-1,14 0 1,-14 0-1,0 0 0,0 0 0,0 0 0,0 0-1,0 0 0,0 0 0,0 0 0,0 0-2,0 0-1,0 0-7,0 0-17,0 0-1,10-23 0,-1 1-1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42.4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967 393 16,'0'0'20,"0"0"-2,0 0-1,0 0-3,0 0-3,0 0-1,0 0-1,0 0-2,0 0-1,0 0 0,0 0-1,-11-3-1,11 3-2,0 0 0,-12 5 0,12-5-1,-19 4 0,8 0-1,-2 2 1,-2 2-1,-3 4 0,-3 2 0,1 3 1,-2 2-1,0 3 1,1 4-1,1 1 1,1 0 0,4 1 0,3 1 0,0 1 0,4 1 0,1 1 0,0-1 1,4 2 0,2 0-1,2-3 1,3-1 0,6-2 0,5-4-1,7-1 1,3-6-1,5-3 1,1-5-1,4 1 0,-2-5 1,-2-1-1,-5-3 0,-5 1 0,-7-2 0,-3 1 0,-11 0-1,12-1 1,-12 1 0,0 0-1,0 0 0,0 0 1,0 0-1,0 0 0,0 0 0,0 0-1,0 0-1,0 0-5,0 0-33,-5-11 2,3-4-3,2-6 2</inkml:trace>
  <inkml:trace contextRef="#ctx0" brushRef="#br0" timeOffset="751">1387 405 8,'16'-8'29,"-16"8"1,0 0 2,13-11-18,-13 11-10,0 0 1,0 0 1,0 0 0,-9-2 0,9 2-1,-12 3-1,12-3 0,-14 3 0,14-3 0,-15 4-1,15-4-1,-16 6 2,7 0-2,-3-1-1,-1 4-1,-1 1 0,-3 2 0,1 2 0,1-1 0,-2 2 0,3-3 0,2 0 0,4-1-1,3-1 1,4-1-1,4 1 1,6-2 0,8 1-1,5 0 1,5 3 0,4 1 0,4 1 0,1 1 0,1 2 1,-3 1-1,-3 3 0,-4 3 0,-5 1 0,-6 2 0,-2 1 0,-7 2 1,-5-1-1,-4 0 1,-5-2 0,-4-1 1,-5-5 0,-4-3 1,-6-5-1,-2-4 1,-2-5 0,0-2 0,0-7-2,2-3-1,3-3-1,1-5-2,8 1-2,1-9-6,10 0-19,2-3-10,4-5 0,11-5 2</inkml:trace>
  <inkml:trace contextRef="#ctx0" brushRef="#br0" timeOffset="1422">1782 388 11,'0'0'32,"0"0"1,0 0-13,0 0-5,0 0-1,0 0-3,-3 10-3,3-10-3,-1 14-2,5-1-1,-1 5-1,0 6 0,3 7 0,0 5 1,1 7 0,1 1 0,0 6 0,0-2 0,-1 1 1,-1-5-2,0-6 1,-2-6-1,-1-8 0,1-7 0,-1-6 1,-3-11 0,0 0-1,-3-20 1,-3-4 0,-1-7-1,0-6 0,-5-8 0,0-5-1,2-2-1,-1 1 1,2 3 0,4 3-1,1 5 1,5 4-1,4 2 1,3 5 0,4 3 0,4 1-1,4 1 1,4 2 0,5 4 0,0 1 0,1 5 0,3 4 0,-3 2 0,-1 7 0,-5 6 0,-2 3 0,-4 6 0,-5 5 1,-5 3-1,-2 3 0,-5 1 1,-4 1-1,-3 0 1,-5 0 1,-6-4 0,-1 0 0,-6-1 0,-4-3 1,-4-5-1,-1 2-1,-1-4 1,-1 0-3,4-1-5,-1-1-35,-2-3 0,0 2 0,-3 1 0</inkml:trace>
  <inkml:trace contextRef="#ctx0" brushRef="#br0" timeOffset="2473">613 1415 14,'0'0'27,"0"0"-3,0 0-7,0 0-6,0 0-3,0 0-2,0 0-1,0 0 0,0 0 0,0 0 0,0 0 0,10 4 0,2-6 0,9 2 0,7-6 1,12 2-1,9-7 0,12 1-1,10-7 1,13-2-2,8-4 0,8-1 0,7-4-1,5 0 0,2-3 0,6 0-1,-2-4 1,0 2-1,-5-3 1,-6 3-1,-14-1 2,-6 5-1,-14 2 0,-14 6 0,-13 5 0,-13 5 0,-11 5-1,-8 2 0,-2 3-1,-12 1 0,0 0-1,0 0-1,0 0-2,0 0-7,-11-7-31,11 7 1,-18-16-1,4 4 1</inkml:trace>
  <inkml:trace contextRef="#ctx0" brushRef="#br0" timeOffset="3244">418 844 6,'-9'-4'28,"9"4"2,0 0-9,-9-4-7,9 4-2,-15-6 0,6 4-2,-7-8-2,-2 5-1,-7-4-1,0 3-1,-5-2-2,-1 1-1,-2 2 0,0 1-1,0 1 0,2 2 1,4 1-2,4-1 1,6 1-1,2 0-1,5 0 1,10 0 0,-9 0-2,9 0 2,0 0-1,11 1 1,2 0-1,3 0 1,6 0-1,5 2 1,5 1 0,1 0 0,4 4-1,0 0 1,0 3 0,1 1 0,-1 1-1,-2-1 1,-2 2 0,-2-2 0,-5 0 0,-3-1 0,-7-2 0,-1 1 0,-8-1 0,-1 0 1,-3 4-1,-2 1 0,0 2 0,-2 3 1,-1 4-1,-1 1 0,-2 3 0,-6 3 1,0-2-1,0 2 1,-2-2-1,0 1 1,1-3 1,-2-1-1,3-3 0,3-4 0,0 0 0,0-4-1,2-3 1,6-11 0,-9 14-1,9-14-1,-4 10-3,4-10-29,0 0-4,6-16-1,-2-9 0</inkml:trace>
  <inkml:trace contextRef="#ctx0" brushRef="#br0" timeOffset="34730">681 1322 5,'-17'-15'14,"17"15"-2,-13-3-2,13 3-3,-11-1-1,11 1-1,0 0 0,0 0-1,0 0 0,1-12-1,-1 12 0,3-15 1,-3 6 1,-3-6-1,0-1 0,-5-6 0,1-1-1,-4-7 1,-1-4-2,-2-5 1,-5-4-1,4-3-1,-3-2-1,4 0 0,-2 1 0,0 1 0,0 3 0,3 0 0,5 5-1,-3 1 1,3 2-1,1 0 0,1 1 1,6 1-2,0 3 0,6 6 1,-1 2-1,2 3 1,-2 6 0,1 3 1,-6 10 0,9-12 1,-9 12 0,0 0 0,0 0-1,0 0 1,2-12-1,-2 12-1,21-15 0,-3 4 0,7-6 0,12-3 1,5-5-1,9-2 1,9-3 0,4 0 0,5 0 0,8 0 1,5 5-1,0 3 0,3 5 0,1 4 1,0 2-1,-1 4 0,0 2 0,-2 0 1,-3 1-1,-4-1 0,-5 2 0,-7-1 1,-1 1-1,-9 1 0,-3 1 1,-7 0-1,-2 1 1,-6 0 0,-1 0 1,-5 1 0,-1 0 0,-5-1 1,1 1-1,-5 0 1,0 2 0,-7-2-1,2 3 0,-5-1 0,2 3 0,-3 0-1,-2 3 1,0 3-1,-3 3 1,4 6-1,-1 7 0,1 6 0,-2 7 0,-1 7-1,1 4 1,-1 4-1,3 1 1,0 1-1,3 0 1,1-4-1,4-4 1,0-4 0,2-5-1,-1-5 1,-2-4 0,-4-6 0,-1-3 1,-6-6 0,-1-1-1,-5-5 1,2 1 0,-2-3-1,1 0 1,1-9-1,0 16-1,0-16 1,1 10-1,-1-10 1,0 0 0,0 0 0,0 0-1,0 0-2,-10 3-6,0-6-28,10 3 0,-21-14-1,10-1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1:28.7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 9 13,'-11'1'10,"11"-1"0,0 0-1,0 0-1,0 0-1,0 0-2,0 0 0,0 0 0,0 0 1,0 0 1,0 0-1,-10-6 1,10 6 0,0 0-1,0 0 0,0 0-2,0 0 0,0 0-2,0 0 1,0 0-1,0 0 0,0 0 0,18 2 1,1-4-1,6 4 0,7-2 1,10 0-1,6-2 1,10 2-1,1-2-1,6 2 1,-1-1-1,3 1 0,-5-2 0,-2 2 0,-7-1 0,-5 2 0,-6 0 0,-8 0 0,-5 0-1,-9-1 1,-4 1 0,-4 0 0,-12-1 2,11 3-1,-11-3-1,0 0 1,0 0 0,0 0-1,0 0 0,0 0 0,0 0-1,0 0 0,0 0 0,0 0-1,0 0 1,0 0-1,0 0-2,0 0-4,2 8-16,-2-8-3,-9 8 1,-8-13-3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4:35.1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266-6 4,'0'0'6,"0"0"1,0 0-1,0 0 0,-7-10 1,7 10-1,0 0 1,0 0-2,0 0-1,0 0 0,0 0-1,0 0-1,-3 11-2,3-11 1,-2 13-1,1-2 0,-1 0 0,0 5 1,0-1-1,0 6 1,-1 2-1,0 4 1,1 3 0,0 3 0,0 3 0,0 2 1,1 5 0,0 0 0,0 3 0,-1 2 2,1 3-1,-2 0-1,2 5 0,-2-1 0,2 4 0,-3 2-1,3 1 1,-1-1-1,2 3 1,0-2-1,0 3 1,0-3 1,1 1-1,0-3 1,2 2-1,-3 0 0,1 0 0,-1 1 1,0 0-2,-1-1 0,2 1 0,-2-3 0,1-2-1,0-4 0,2-2 0,1-5 0,1-4 0,0-6 0,0-3 0,1-5 0,1-2 1,0-2-1,-2-2 1,1-2-1,-1-1 1,-1-2-1,-1 0 0,-2-2 1,1-4-1,-1 2 0,-1-5 0,0 2 0,1-11 0,-1 16 0,0-5-1,2-2 1,0 2-1,-1 0 0,2-1 0,0 1-1,-2-11-3,4 17-6,-4-17-3,0 0-5,0 0 0,11 3 0,-11-3 0</inkml:trace>
  <inkml:trace contextRef="#ctx0" brushRef="#br0" timeOffset="891">10 2041 5,'-10'-2'11,"10"2"1,0 0 0,-9-3-3,9 3-2,0 0 0,0 0 1,0 0-2,0 0-2,0 0 1,0 0-2,9 13 1,-9-13-1,9 19 0,-4-4 0,1 1-1,2 5 0,2 4 0,2 2 0,0 4 0,3 1 0,1 3-1,-2 1 1,2-1 0,1 1 0,-2-4 0,1 1 0,2-5 0,1-2 0,-2-6-1,1-1 1,-3-5-1,0-1 0,-1-5 0,-5-3 0,-9-5 2,13 4-1,-13-4 1,11-11-1,-7 1 1,3-3 0,-2-3-1,4-2-1,-2-4 0,1-1-1,0-4 1,3-2-1,0-3 0,4-5 0,4-4 0,3-4 0,3-4 0,1-5 0,5 2 0,-2 2 1,-2 2-1,-3 6 1,-4 4 0,-3 7-1,-5 6 1,-2 11 0,-6 1-1,-4 13 1,4-13-1,-4 13 0,0 0 0,0 0 0,0 0-1,0 0 0,0 0 0,-8 9-2,9 0-5,-1-9-14,-3 18-1,3-18-1,-4 12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8T19:19:39.73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5212 13626 1,'-11'0'0</inkml:trace>
  <inkml:trace contextRef="#ctx0" brushRef="#br0" timeOffset="2831.1619">5212 13626 1,'-62'-9'1160,"49"8"388,-2-3 387,0 1-129,-2-2 129,1 1-516,0 4-516,-3-2-387,2 2-258,0 0 0,-1 0-258,1 0-258,-3 2 516,2-2-258,-3 2 0,0-1 129,0-1 129,-3 0 0,0 0 129,-2 0-258,0 0 129,0 2 0,-3 0-129,1 3 129,-3 3-258,1 3 0,-2 1 129,0 0-129,-1 3 0,3-1 0,-1 3 129,1-2-129,0 2 129,1-4-129,6 0 0,-1 2 129,3-1-129,1-1 0,1 2 0,3-1 0,-2 3 129,2 0 0,-1 2 0,1 0 258,2 1-129,1-1 0,0 2-129,2-2 258,4-2-258,1-2 129,1 0-129,2-1 0,3-1 0,0-1-129,0 0 0,0 2 0,2-2 0,0 1 129,2-2-129,-3 1 129,0 2 129,-1-1 0,4 3 129,-4-16 129,0 28 0,0-11-129,0 3 0,0-4 0,0 3-129,0-2 0,4 1-129,-1 3 0,3-2-129,0 1 129,3-1-129,-1 1 129,1-1-129,-2-1 0,4 3 129,-4-5-129,2 1 129,1-1 0,0 0 129,0-3-129,1 3-129,2-4 129,1 1 0,1-1 0,0 0-129,3-2 0,1 2 129,0 0-129,2-3 129,1 2 0,2-2 0,-2-6-129,3 6 129,0-3 0,1-1 0,4-5 0,-2 0 0,-1-1-129,1-1 129,3 2-129,-1-4 129,1 4-129,-1-3 129,-2 2-129,3 1 129,-1 0-129,3 0 129,-1 0 0,1 0-129,-1-3 258,4 2-258,-2 0 129,2-1-129,-1 2 129,2-1-129,-1-3 129,3 4 0,-1 0-129,3 0 129,-1 0 0,3 3-129,-1-3 129,0 2 0,0 0-129,2-1 0,-1-1 0,2 1 0,-2-1 129,2 0-129,2 2 0,1-2 0,1 0 0,5 0 0,1 0 0,0 2 129,3-1-129,-2 4-129,-2-5 129,1 0 0,3 0 0,-3 1 129,-1-1-129,-2 0 0,1 0 0,4 0 258,2-1-258,-2 1 0,3 0 0,0 0-129,1 0 258,0 0-129,0 0 0,-1 0 0,-1 0 0,1 2 129,-2-1-129,-3 0 129,3 1-129,-1-1 0,5 2 129,0 0-258,1-3 258,-1 0-129,0 0 0,1 0 0,-2 5 0,-4-2 0,0 1 0,-3 2 0,0-1 0,-2 2 0,-1 0 0,3 2 0,-4-7 129,-1 1-129,-2 0 0,1-3 0,1 3 129,2-1-129,-1 1 0,2-2 129,3 1 0,2 3 0,3-2 0,0-1 0,1-2-129,2 0 129,-2 0 0,4 0-129,-2-3 0,2 1 129,-1-2-129,1 3 0,1 0 0,-3 0 0,0 0 0,-2 0 129,-1-3-129,-2 3 0,2-3 0,-3 0 0,2 2 129,0-1-129,0 0 129,1 1-129,-1 2 0,1 0 0,0 0 0,-3 2 0,-1-2 0,0 3-129,0-1 0,-2-2 258,2 0-129,-1 2 0,4 1 0,0-3 0,0 4 0,2-2 129,0-2-129,2 3 0,0-3 0,-1 2 0,0 1 129,1 2-129,-3-4 129,-1 2-129,-1 2 0,-3-5 0,-2 3 129,-3-3-129,-3 0 0,0 0 0,-2 0-129,-1 0 129,1 0 0,-1 0 0,0-3-129,-2 0 129,2-3-258,-1 0 258,-1 0 0,0-4-129,-2 0 129,-1-2 0,1 2 0,-3-2 0,1-2 0,-3 0 129,-2-5-129,-1 4 0,-5-3 129,1 1-258,-4 1 129,-5-4 0,-2 4 129,-4-1-258,-2 0 129,-4-1 0,-2-1 0,-3 5 0,-2-3 0,0-2 0,-1-1 0,-4 0 0,-1-1 0,-2-3 0,-2 0 0,-1-1 0,-3-2 129,1-4-258,-1 1 129,-4-2 0,-4 1 0,-2-1 0,-3 4 0,-6-2 0,-2-2 0,-6 2 0,-3-1-129,-7 2 0,-1-2 129,-7 0-129,-4 0 129,-5-1-129,-5 0 0,-6 1 129,-4 2 0,-7-3-129,-6 3 129,-1 0 0,-6 1 0,-6 4 0,-2-3-129,-6 2 129,2 1 0,-6 0-129,1 0 129,-6-1-129,-3 4 129,-1-4-129,2 8 0,-6-2 0,2 5 0,-8-1 129,1 6-258,-1-2 129,1 5 0,2 1-129,-2 0 129,1 3 0,-2 1-129,5-3 129,2 4 0,-2 0 0,2 0 0,-3 5-129,2 0 129,-1-1 129,5 5-258,2-1 258,1 1-129,1-2 0,0 1 0,5 0 129,6-1 0,0-1 0,5-1 0,3 1 0,3-2 0,5-2 0,4 1 0,3 0 0,5-1 0,3-2-129,3 7 129,1-4 0,4 3 0,6 2 0,1 0 129,3-3-129,-1 4 0,5 1 0,3-5 0,2 4 0,1-1 0,5 1 0,1-1 0,7-1 0,2 1 0,4 1 0,3-1 0,3-3 129,6 2-129,4-3 0,4-2 0,4 4 0,13-6-129,-19 5 129,19-5 0,0 0 0,0 0-129,-7 13 0,7-13-387,0 13-1935,0-13-2064,7 4-129,-7-4-645,2-9 129</inkml:trace>
  <inkml:trace contextRef="#ctx0" brushRef="#br0" timeOffset="5031.2876">4191 13677 2193,'-14'12'3612,"12"0"0,-15-12-258,4 0-3354,0 0-387,-3 1 258,0-1 0,-5 3 129,-2-3 0,-3 0 387,-2 0 0,-8-3-129,0 2 129,-9-3 129,0 4-129,-11-5-129,0 0 129,-8 0-129,0 2-129,-6-3 129,-2 0-129,-2-3-129,-3-1 0,-3 0 0,-3-2 0,-3 0 0,0-4 0,1 0 129,-3 0-129,-1-1 129,2-3-129,0 3 129,0 1 129,0-4-129,0 6-129,3-2 0,-3 0 0,1 2 129,2 2-129,0 0 0,1 0 0,1 1 0,2 2 0,3 0-129,2 1 129,4-2 0,5-1 0,3 0 0,7-2 129,3 0 129,9-4-129,1 0 258,9-4-129,2 1-129,5 1 387,2-3-387,6 0 129,3 1-258,4 3 129,0-1-129,5 2 258,4-2-129,3 4 0,0-5 0,1 4 129,5-1 0,5 3-129,0-3 258,7 2-258,-2-2 129,5 3-129,4 0 0,1 2 0,0-3 0,2 2 0,-3 0-129,1 5 258,-2-2-258,-1 3 0,-5-5 0,-2 7 0,-3-2 0,-1 2 0,-12 5-258,15-4 129,-15 4-129,11-11-258,-11 11-516,0 0-516,18-2-1290,-18 2-1419,10-12-516,-10 12 258</inkml:trace>
  <inkml:trace contextRef="#ctx0" brushRef="#br0" timeOffset="5683.3251">1178 12586 645,'-13'-3'3354,"13"3"0,0 0-258,-12-3-2580,12 3-387,0 0-258,0 0 258,0 0 258,11 0 387,-11 0 129,17-2 129,-17 2 129,24-4 0,-11-1-258,6 5-258,-1-3 0,2 3-387,-1-1-129,5 1 0,-3 0-129,0 0 0,-1 0 0,-1 0 0,-3 1 0,-1 3 0,-2 0 0,-13-4 0,20 7 0,-20-7 0,7 12-129,-7-12 129,0 21 0,0-21-129,-8 23 129,0-7 0,-4 2 0,0 1 0,0 0 0,-1 1 0,-2-3 0,0 3 0,1 1 129,1-2-129,0-2 129,3 0 0,1 0-129,1-3 129,0 2-129,3 0 0,3-6 0,1 2 0,1-12-129,0 14 0,0-14-129,0 0-258,19 9-516,-19-9-1677,8-14-1548,5 5-129,-5-9 0</inkml:trace>
  <inkml:trace contextRef="#ctx0" brushRef="#br0" timeOffset="6487.3711">1691 12100 1806,'0'0'3225,"0"0"-1419,0 0-129,0 0-129,1-12-258,-1 12 129,0 0-258,0 0-387,0 0 129,13-5-258,-13 5-129,0 0-129,11 2 0,-11-2 0,13 12-129,-2 0 258,0-1-258,2 5 0,-1-2-129,-1 3 0,0 3 0,1 2 0,-5 1-129,2-1 129,-7 0 0,3-1 0,-5 2 0,1-1 0,-1-1 0,0-4 0,0-1 0,0-5-258,0-1 129,0-10-387,0 12 0,0-12-903,0 0-1935,0 0-1290,6-17 0,-6 17-129</inkml:trace>
  <inkml:trace contextRef="#ctx0" brushRef="#br0" timeOffset="6871.393">2069 12266 3483,'14'0'3870,"-14"0"-516,0 0-516,14-1-3225,-14 1 0,0 0-258,13-1 258,-13 1 129,0 0 258,0 0 516,11-5 0,-11 5 258,0 0 129,0 0 0,0 0-387,0 0-129,0 0-129,0 0-258,0 0-645,0 0-1032,0 0-2064,17 0-516,-17 0 258</inkml:trace>
  <inkml:trace contextRef="#ctx0" brushRef="#br0" timeOffset="7635.4367">2268 11901 129,'1'5'2838,"-1"-5"-258,0 0-1806,11 8-774,-11-8 129,19 11 258,-19-11 516,23 2 0,-23-2 387,26-2 0,-18-9 258,12 4-129,-10-9-258,10 7-258,-7-10-258,5 5-258,-5-4-258,4 2-129,-6-2 0,-1 1 0,-1 4 0,-4 0-129,-4 2 129,-1 0-129,0 11 129,-8-15-129,-4 13-129,-1-3 129,-1 5 0,-4 0-129,0 2 129,-2 3 129,2 0 0,-2 5 129,3-3-129,-3 5 258,4 0-129,1 1 0,3 3 0,1 2 0,4 3-129,2-1 0,3 5 0,2-3 258,0 5-129,2 0 0,4 0 258,3 2 129,-1-6-258,4 7 129,-2-8 0,5 4 0,-3-9-258,5 1 129,-3-7 0,4 1-129,-3-7 0,4-1-129,-3-4 0,2-3 0,-1-3-258,-2-8-258,5 8-645,-10-16-1161,9 4-2064,0 4-129,-5-5-129</inkml:trace>
  <inkml:trace contextRef="#ctx0" brushRef="#br0" timeOffset="8095.463">2688 12019 258,'0'0'1677,"16"-9"516,-16 9 129,0 0 258,7-14-258,-7 14 129,0 0-903,0 0-129,6-12-516,-6 12-129,0 0-129,0 0-258,0 0-129,0 0 0,0 0-129,0 0-258,0 0-258,0 0-516,11 7-1935,-11-7-1548,0 0-129,17 14-129</inkml:trace>
  <inkml:trace contextRef="#ctx0" brushRef="#br0" timeOffset="8470.4845">2932 11832 3483,'0'14'4257,"0"-14"-516,4 15-387,-4-15-3096,4 23-1290,-3-9-129,12 13 129,-10-4 258,7 12 0,-6 0 645,3 1 258,-3 6 516,-1-6 129,1 4 0,-4-3 0,0 4-129,-3-10-258,-1 1-516,-1-2-774,-3-2-1935,-2-10-903,10 5-258</inkml:trace>
  <inkml:trace contextRef="#ctx0" brushRef="#br0" timeOffset="10234.5854">3355 11555 1419,'11'5'2709,"-11"-5"-1032,12-5-129,-12 5-516,17-7 0,-17 7-129,21-16 0,-14 6-129,9 2-258,-6-4 129,2 1-387,-3-1 129,2 1-129,-6-1 0,-5 12-129,7-21 129,-7 21-129,0-19 129,0 19-129,-5-15 0,5 15-129,-18-8 0,6 5-129,12 3 129,-21 0 0,9 0 0,1 3 0,11-3 0,-18 12 129,18-12-129,-15 12 129,15-12-129,-18 16 129,11-5 129,1 1-129,-2 1 0,2 3 0,0 1 258,3 3-258,-2 2 129,4 3-129,-3-2 129,4 3 0,-3-4 129,3 5 129,0-9 0,0 2-258,2-6 129,4 2 0,2-5 0,4-3-258,2-5 0,4-2 0,1-1-129,2-4 0,1-5 0,-2-1 0,0-6-129,0-2 129,-6 0-258,1-3 129,-3 1-129,-5-1 0,6 1-258,-9-5 0,7 7-516,-11-4-129,13 8-258,-13-8-258,0 22 0,8-29-129,0 18 387,-8-5 258,0 16 645,7-18 387,-7 18 258,7-21 387,-7 21 0,6-15-129,-6 15-129,0 0 0,13-11-258,-13 11 129,0 0 258,18-4 516,-18 4 129,0 0 129,0 0 258,15 0-129,-15 0 0,0 0-258,0 0-387,18 17 0,-18-17-387,20 19 0,-10-5 0,8 1 0,-1 2-129,6 5 258,-2-4-129,6 0 0,-1-2 0,1 5 0,-5-5 0,6 0 0,-9-2-258,2-6-258,-10 1 516,4-3-645,-15-6 258,10 6-258,-10-6-387,0 0-387,0 0-258,-11-13-645,11 13-516,-20-16-387,20 16-258,-27-18 387,16 11 258</inkml:trace>
  <inkml:trace contextRef="#ctx0" brushRef="#br0" timeOffset="10506.6009">3757 11637 258,'-16'13'1677,"16"-13"258,0 0 129,0 0 129,-1-12-129,2-11-129,11 6 0,1-12-645,5 6-129,2-12-516,4 7-258,-3-8-129,1 3 0,-1-2-258,-1 6 0,-2 1 0,-4 3 0,0 7-258,-6-1-387,5 12-774,-13 7-1548,7-13-1290,-7 13-258,12 0 517</inkml:trace>
  <inkml:trace contextRef="#ctx0" brushRef="#br0" timeOffset="10843.6202">4191 11321 1935,'15'64'3999,"-5"-23"0,-2-11-387,1 5-3225,5 4-387,-4 0 0,2 0 0,-4-4 0,2-2 0,0-8 129,-5-1-258,2-6 129,-6-5-516,-1-13-129,0 0-645,0 0-903,0 0-774,4-12-258,-4-7 130</inkml:trace>
  <inkml:trace contextRef="#ctx0" brushRef="#br0" timeOffset="11210.6412">4223 11318 903,'0'-46'1290,"3"27"-129,6 1 258,0 0-129,9 7 387,-6-5 0,9 8 129,-7-6-129,8 11-258,-7-5-258,6 8 0,-6 0-387,0 3-258,-1 1 129,-3 6-387,-6 3 0,0 7 0,-5-4-129,0 8 0,-9-2-129,-3 1 129,-7 0 0,3 0 0,-7-6 129,2-1-129,1-2-129,0-6 129,3 0-258,2-5-129,3-2-129,0-2-387,12 1-774,-7-16-1032,7 3-1548,5-2-774,1-5 258</inkml:trace>
  <inkml:trace contextRef="#ctx0" brushRef="#br0" timeOffset="11810.6755">4552 11171 5289,'14'11'4902,"2"-11"-516,-16 0-129,19-8-3354,-8-1-1161,5 1-129,-1-4-129,5 3 0,-2-4 258,1 0 0,-1-3 258,-2-2 0,-1 2 129,-5 0 0,0 2 0,-3 1 0,-7 13-129,5-18 0,-5 18-129,0 0 0,-16-12 0,16 12 129,-22 0-129,8 2 129,-1 2-129,-2 2 129,3-1 129,-1 3-129,2 1 0,0 2 129,1 0-258,1 4 258,-1 1-129,3 2 0,-1 4 129,0-1 0,3 0 129,-3 1 129,7 0 0,-4-4-129,7 4 129,0-5-129,0 1 129,4-4-258,6 1 129,0-5-258,4-1 129,4-2-258,1-7-129,4 0-258,2-4-129,8-1-774,-11-18-1032,10 5-1161,-2 0-1161,-4-10 129</inkml:trace>
  <inkml:trace contextRef="#ctx0" brushRef="#br0" timeOffset="13006.7439">5048 10975 516,'-7'-7'3870,"7"7"387,-21 0-129,6 1-2580,4 9-516,-6-4-387,4 8 129,-6-7-258,4 9 0,-1-1-129,6 5 258,-2-3-387,4 3 129,1-2-258,4 2 0,3 1 0,0-1-129,8 1 0,3-1 0,5-3 0,3-1-129,5-3 0,-2-6 0,4-5-129,2-2 129,0-7-129,-1-12-129,0-3-258,-3-10 0,5 0-387,-12-7 0,8 4-516,-10-11-129,6 8-258,-6-8 0,0 7 0,-2 0 774,-2 4 387,-3 5 258,-1 3 774,0 9 258,-5 2 258,-2 16 129,2-12 387,-2 12-387,0 0-129,0 0 0,0 14-129,0-1 129,0 1 0,0 6 129,0 0 0,8 6-258,-6 2 129,8 6-258,0-1-129,0 4 0,-1-1-258,2 2 0,-4-3-129,1-4 0,-5-1 0,-3-8-516,0-5 129,0-17-258,-13 20-258,-4-20-129,2-1 0,-8-16 0,8 1 129,-8-9 387,5 2 0,-1-2 258,1-5 258,5 4 0,3-1 129,5 9 0,3 0-129,2 18 0,4-17 129,8 15 0,2 2 387,7 2-129,-1 3 258,7 4 0,-2-1-129,8 0 129,-4-3-258,4 1 129,-1-6-258,-1 2-129,0-2 129,1-5-258,-2-6 129,-1-3 0,1-1-129,-3-5 0,-1 2 0,-2-4 0,-3 4-129,-3 0 129,-4 2-129,-5 3 0,-3 0 0,-2 1-129,-4 12-129,0-13 258,0 13-129,-17-9 0,6 9 129,-4 0-129,0 6 258,0 0 0,-4 4 258,4-1-258,-4 4 258,3 2-129,-1-3 129,4 7-129,-3-3 387,8 8 0,-4-6 258,12 9-258,-2-3 258,4 10 0,7-11-129,9 5 129,3-7-387,8 0 0,1-6-387,4-5 258,1-7-516,-1-3-129,5-3-387,-9-14-774,7 6-1548,-6-4-1419,-6-10-516,1 4 775</inkml:trace>
  <inkml:trace contextRef="#ctx0" brushRef="#br0" timeOffset="13606.7783">6078 11018 3096,'-14'0'3612,"4"0"-1677,-1-7-129,11 7-129,-12-31 0,12 11-129,0-14-258,10 2-516,2-3-387,6 3 0,3-2-129,5 5-129,-1 2-258,1 8 129,-3 11-258,-3 5 516,-7 3-258,-3 10 0,-6 8 129,-4 3-129,-5 8 258,-7 5-129,-5 0 129,0 3-129,-6-5 129,2-4-129,0-3 129,2-4-258,-1-8 0,4-9-258,16-4-387,-25-12-516,23 0-774,-8-17-258,10-1-903,0-12-387,8-2-258,1-4 387</inkml:trace>
  <inkml:trace contextRef="#ctx0" brushRef="#br0" timeOffset="13846.792">6210 10488 774,'28'17'2451,"-9"0"0,-6-5 0,9 10-129,-11-6 0,10 13-258,-13-9-258,11 14-516,-11-5-258,8 8-387,-3-2-387,1 2-258,5 2-129,-6-6-1548,14 6-2193,-2-3-774,-6-9-129,1-1 1</inkml:trace>
  <inkml:trace contextRef="#ctx0" brushRef="#br0" timeOffset="15418.8818">6450 10665 129,'0'0'1290,"0"0"0,0 0 0,0 0-258,0 0-258,0 0-129,0 0-129,0 0-129,0 0-129,0 0-258,0 0 129,0 0-129,0 0 258,5-15-258,-5 15 129,0 0-129,0 0 0,0-14 129,0 14 0,0 0 129,-9-12 0,9 12-258,0 0 0,-14-10 0,14 10-387,0 0-129,-13-10-129,13 10-645,0 0 387,0 0 129,-14-10 0,14 10 258,0 0 0,-11-6 258,11 6-258,0 0-774</inkml:trace>
  <inkml:trace contextRef="#ctx0" brushRef="#br0" timeOffset="16590.949">6398 10735 774,'-4'-13'1548,"4"13"-387,-5-15 387,5 15-258,-8-18-258,1 6-387,2 2-129,0-2 129,1 0-258,-2-3 258,4-1 0,-3-2-129,2-1 0,-2-2 129,3 3 0,-6-7 0,4 4-129,-7-2 0,4 3 0,-5-5-258,1 6 129,-1-5-129,-1 3-258,0-1 387,0 3-258,-1-1 0,0 4 0,1-4 0,1 7 0,2 0 0,-2 2 129,12 11-258,-15-17 0,15 17-129,-8-11-387,8 11-516,0 0-645,0 0-2709,13-3-258,-13 3 258</inkml:trace>
  <inkml:trace contextRef="#ctx0" brushRef="#br0" timeOffset="18771.0736">2038 12982 1,'0'0'1547,"0"0"1,0 0 0,0 0-258,0 0 258,0 0-387,0 0-258,0 0-129,0 0-129,-1-11-129,1 11-129,0 0-129,0 0-129,0 0 0,0 0 0,0 0-129,0 0 258,0 0 0,0 0-129,-7-11 0,7 11 129,0 0 0,0 0-129,0 0 129,0 0-129,0 0 0,0 0 129,0 0-129,0 0 129,0 0-129,0 0-129,0 0 129,0 9 129,0-9-129,3 16 0,-3-16 129,5 24 129,-2-10 0,1 6 0,-1 0-129,4 4 129,-1-3-129,2 1 129,-1-2-129,2-1-129,3-6 129,-1-4-129,3-7-129,2-2-129,1-7 129,0-3 0,0-7 0,1 1 0,-1-5-129,-2 0 129,-2 0 0,-3 1 0,-3 3 0,3-4 0,-4 4 0,-2-1 0,0 4-129,0 2 129,-4 12-129,4-15 129,-4 15-129,4-12 129,-4 12 0,0 0 0,0 0 0,8 6 0,-8-6 0,6 13 129,-3-2-129,3 0 0,1 1 0,3 1 129,-2 1-129,2-2 258,1 1-129,2 3 0,-2-8 129,3 1-129,-2-4 129,4-3-129,-2-4-129,2-4 129,0-7-129,-2-6 0,2-2 0,-2-5 129,-4-1-129,-2-4 0,-3 5 0,-2-1 0,-3 4 129,0 3-258,-6 5 0,-1 1-387,7 14-516,-13-8-1161,13 8-2193,0 0-258,0 0 129</inkml:trace>
  <inkml:trace contextRef="#ctx0" brushRef="#br0" timeOffset="19296.1037">2690 12454 1548,'14'-11'2322,"0"11"-2064,-14 0-387,20 19 258,-11-3 516,-1 2 258,4 9 774,-5-3 0,5 11 258,-7-6 0,9 13-387,-8-2-129,6 8-387,-3-6-387,2 5-129,-3-6 0,3-1-129,-3-7-387,1-5 258,-4-11-258,2-6-129,-7-11-258,0 0-387,15 0-516,-17-13-1032,2-1-774,-7-5-516,-6-3-516</inkml:trace>
  <inkml:trace contextRef="#ctx0" brushRef="#br0" timeOffset="19535.1171">2696 12762 1935,'-29'-19'1677,"29"19"-387,-7-12-258,7 12-129,9-7 258,7 4 129,-3-9 129,13 12 129,-5-12 129,10 7-129,-5-11 0,12 8-387,-9-9-129,6 7-645,-2 0-387,-2-1-645,3 8-774,-12-9-1032,5 7-1677,-1 3-774,-5-3 387</inkml:trace>
  <inkml:trace contextRef="#ctx0" brushRef="#br0" timeOffset="19867.1361">3273 12600 5934,'10'31'4773,"-7"-16"-645,4 5 129,0 1-3999,-2 1-258,3 0 129,-2 2-258,-2-4 0,4-3 0,-4-2 0,4-4-258,-8-11-258,10 17-516,-10-17-1548,0 0-1548,7-7-387,-7-8 387</inkml:trace>
  <inkml:trace contextRef="#ctx0" brushRef="#br0" timeOffset="20311.1617">3503 12162 5160,'0'0'4773,"11"3"-516,-11-3-258,0 0-2967,0 0-1161,17 10 0,-17-10 129,13 21 0,-6-8 0,1 1 129,0 5 0,-1-2 0,3 3 129,-2 3-129,3 6 0,0 1 129,1 6-258,1 1 129,0 4-129,-1-3 258,-1 3-129,-3-2 129,0-2-129,-5-6 0,1-2-129,-1-3-387,-3-12-516,7 7-1419,-7-21-2193,0 0-258,0 0-129</inkml:trace>
  <inkml:trace contextRef="#ctx0" brushRef="#br0" timeOffset="20679.1828">3828 12425 903,'14'12'4257,"-5"6"129,-9-18-387,0 0-2064,12 25-903,-12-25-387,5 24-129,-5-14 0,4 5 0,-4-15 0,6 26 129,-6-26-129,10 21-129,-10-21 0,8 14-258,-8-14 0,13 4-129,-13-4 0,15 0-129,-15 0 0,14-3 0,-14 3-258,15-11-258,-3 11-1161,-12 0-2451,15-15-387,-4 3-387,-6-6 775</inkml:trace>
  <inkml:trace contextRef="#ctx0" brushRef="#br0" timeOffset="20939.1977">3879 12112 7998,'0'0'4515,"0"0"-129,0 0-774,0 0-4773,11 9-1419,-11-9-2064,19 16-129,-5-7-258</inkml:trace>
  <inkml:trace contextRef="#ctx0" brushRef="#br0" timeOffset="21375.2226">4195 11937 6321,'14'27'4644,"-10"-11"-387,6 9-387,6 4-3999,-3 5-258,-1 3 258,6 11-387,-5 0 387,6 3 129,-4 2 129,0-4 129,-2-3 129,-4-8 0,2 0-258,-5-11 129,-4-9-903,-2-18-2064,7 14-1419,-7-14-387,-3-14-387</inkml:trace>
  <inkml:trace contextRef="#ctx0" brushRef="#br0" timeOffset="21999.2583">4182 12317 903,'0'0'1548,"12"10"258,-12-10 258,20 7 258,-20-7-129,29 1-129,-15-7-516,6 4-258,0-10-258,6 5-258,-6-8-129,4 1 0,0-4-258,-1 0-129,-3 2-129,-1-3-129,-1 6 129,-5 0-258,-13 13 129,17-16 0,-17 16-129,0 0 129,0 0-129,0 0 129,0 0 0,0 16 0,-1-3 0,-1 5 129,2-1 0,0 4 129,0 0-129,6 3 129,-2-5 0,6 0 0,-2-6 0,3-4-129,0-5 0,4-4 0,0-2-129,1-10 0,1-8 0,-1-1-129,0 0 129,1 1 0,-4 1 0,-2 4-129,-2 3 258,-9 12-258,0 0 129,0 0 0,9 8 0,-9 9 0,0 8 0,0 5 0,0 7 129,1 7-129,4 2 129,2 1 0,1 5-129,2-3 0,2-4 0,0-4-387,6-3-516,-10-19-1419,4-6-2193,4-7-258,-4-12-258</inkml:trace>
  <inkml:trace contextRef="#ctx0" brushRef="#br0" timeOffset="22563.2906">5135 12183 5934,'0'18'4128,"0"-18"-774,-13 5-129,13-5-4386,0 0 0,-6-5 258,0-10 258,6 1 387,0-7 645,0-5 258,9 1 387,-4-7 129,12 3-258,-4-5 0,8 8-387,-2-2 129,2 9-516,-1 3 129,2 6-258,-4 7 0,-2 3 129,-4 12-129,-4 8 0,-2 5 0,-5 4 258,-1 1 0,-8 6 129,-6-4 0,-1 2 129,-6-7-129,2 0 258,-2-10-387,4 0-129,-3-7-258,4-8-129,2-1-516,-2-12-129,16 11-1032,-15-21-2580,9-4-387,6-2-129</inkml:trace>
  <inkml:trace contextRef="#ctx0" brushRef="#br0" timeOffset="22947.3124">5464 11572 7353,'3'24'4773,"-3"-10"-387,4 11-645,1 0-3999,4 11-258,-1 0 129,7 11 0,-4 4-129,4 4 258,-1 2 258,0-2 129,1-1 258,-1-5-258,-1-2 0,-3-11-129,0-11 0,-2-5-645,-8-20-1290,0 0-1935,0 0-645,2-14 0</inkml:trace>
  <inkml:trace contextRef="#ctx0" brushRef="#br0" timeOffset="23171.3253">5418 11976 2451,'0'0'4257,"13"-3"-1548,3-9-387,17 7 0,-7-16-258,17 8-387,-4-11-258,11 10-387,-5-10-516,1 7-387,-2 3-903,-9 5-3225,-2-4-774,-3 6-129,-15-7-129</inkml:trace>
  <inkml:trace contextRef="#ctx0" brushRef="#br0" timeOffset="24267.388">3962 13318 3999,'-8'-14'4515,"8"14"-129,-4-22-516,-2 8-3225,6 2-129,0 1-387,0-1 258,5 1-387,-5 11 129,10-21-129,1 9 129,0-1 0,4 4 0,2-4-129,2 2 0,2 1 0,1 2 0,-1 1 0,1 7-129,-1 0 258,-5 4-129,1 7 0,-4 2 0,-4 0 387,-2 10-387,-6-4 387,0 5-129,-2-3 129,-6 4-129,-6-3 258,0 1-258,-5-1 0,0-7 0,-2 1-258,0-6 0,5 0-387,-2-10 129,7 0-387,-2-14-387,12 3-516,-7-17-903,9 4-1290,5-1-774,2-11-258</inkml:trace>
  <inkml:trace contextRef="#ctx0" brushRef="#br0" timeOffset="24966.428">4301 13083 4773,'11'6'4128,"-11"-6"-129,10 15-258,-6-1-3741,2 6 0,-1 4 0,3 3 258,-2 6-129,0 2 258,3 3 0,-4-5 258,6 3-258,-6-6 0,4-1 129,-3-5-258,0-3-129,-1-8 0,-5-13-129,6 15 0,-6-15 0,0 0-129,3-5 129,-3-7 129,0-5-129,0-3 0,0-1 129,-4-6-129,3-2 0,1-1 0,-1-5 0,1-1-387,0-3 129,7 5 0,0-4 129,4 3 0,1 0 0,2 7-129,2 4 129,-1 7 129,1 0 0,2 8 0,-2 4 0,1 5-129,-4 2 129,3 7 0,-5 3 129,-2 3-129,2 2 129,-6 3 0,0-1 0,-3 1 0,-1 4 258,-1-5 0,-2 0-129,-6-2 129,1 1 0,-7-5 0,1 2-258,-5-9 258,2-1-387,-2 1-387,-3-6 0,8 0-645,-8-14-903,21 14-1677,-13-18-903,5-1-516,8 3 258</inkml:trace>
  <inkml:trace contextRef="#ctx0" brushRef="#br0" timeOffset="25379.4516">4803 12755 5676,'10'-2'4386,"-10"2"-258,0 0-1161,-5-2-2709,5 2-129,-2 7 0,2 3 129,0 1 258,0 7 0,2-1 0,3 11 0,-1-1 0,3 7-129,-1 3-129,2 6 0,-1 0-129,-1 6-129,0-6 0,0 1 0,-2-10 0,0-3-129,-2-7 258,-1-10-387,-1-14-258,0 0-387,0 0-1161,-7-19-903,0-2-1548,0 0-258,-7-8-129</inkml:trace>
  <inkml:trace contextRef="#ctx0" brushRef="#br0" timeOffset="25635.4663">4608 12978 3225,'6'-2'4128,"-6"2"-129,26-20-1548,2 17-774,-3-16 0,13 12-387,-5-10-387,11 7-258,-7-8 129,8 5-258,-9-3-129,0 5-129,-3 3-258,-3-2-387,-2 10-774,-12-8-1419,0 6-1935,-4 2-387,-12 0-129</inkml:trace>
  <inkml:trace contextRef="#ctx0" brushRef="#br0" timeOffset="25911.4821">5208 12853 5676,'10'23'4644,"2"-3"-129,-11-8-387,4-1-3612,3 7-258,-2-1-129,3 1 0,-2-1-129,2 0-129,0-2-387,-9-15-1032,12 3-2451,-12-3-516,9-15-387,-3-6 517</inkml:trace>
  <inkml:trace contextRef="#ctx0" brushRef="#br0" timeOffset="26095.4926">5211 12547 6708,'14'36'4257,"-14"-36"-1290,16 24-2451,-5-8-4644,-11-16-516,23 24 129</inkml:trace>
  <inkml:trace contextRef="#ctx0" brushRef="#br0" timeOffset="26754.5303">5431 12787 7998,'5'-15'4773,"-5"15"-516,0 0-258,0 0-3999,0 0-129,8 15 129,-5-1 0,2 3 129,3 0 0,-1-2 258,2 2 0,-3-2-129,9-4 0,-3-8-129,6-3 0,-3-8-129,5-6 0,-1-6 0,1-4 129,0-2 0,-3-1 0,-2 4 0,0 3 129,-6 7-129,-9 13 0,18-9 0,-18 9-129,10 7 0,-6 9 0,0 4 0,1 0 0,0-4 0,3-3 129,-2-3-129,7-6 129,-3-1 0,7-3-129,-3-8 0,2-4 129,0-2-129,0 2 0,-3-3 258,1 1-516,-3 3 258,-3 0 0,-8 11 0,15-10 0,-15 10-129,13 11 129,-13-11 129,14 28-129,-6-6-129,0-1 0,6 4-258,-7-11-774,13-2-2709,-5-5-903,0-7-516,-1-12-129</inkml:trace>
  <inkml:trace contextRef="#ctx0" brushRef="#br0" timeOffset="27318.5625">6081 12513 5676,'20'-10'5031,"-10"-2"-645,8 6-387,-4 1-2451,8 2-1935,-3-2 0,8 5 0,-4 3 0,1 6 258,-1 3 129,-1 3 129,0 2 0,-5 2 0,2 0 0,-5 1-129,0 2 129,-8-4 0,2-1 129,-8-5 0,0 1 129,0-13 0,-15 15-129,-2-13 129,0-2 0,-5 0-258,-2 0-129,3-5 0,-1 1-129,6-4 0,1 1-258,15 7 129,-15-14 129,15 14-129,0-17 0,0 17 129,18-16 0,-5 10 0,1-1 0,1 0 0,3-1 129,-1 2-258,1-5-129,3 6-774,-9-12-1032,8 3-2064,0 2-258,-8-6-258</inkml:trace>
  <inkml:trace contextRef="#ctx0" brushRef="#br0" timeOffset="27663.5823">6455 11969 5805,'7'41'5289,"-4"-17"-387,5 5-516,-5 2-2193,8 6-2322,2 0-129,2 4 129,1 4 0,4 3 258,3 1 0,-1-3 129,2-2-129,-2-6 0,-1-5-516,3 0-1161,-7-11-2580,-1-16-774,-2-6-129,-3-13-258</inkml:trace>
  <inkml:trace contextRef="#ctx0" brushRef="#br0" timeOffset="28930.6547">7248 12360 645,'-16'0'3354,"-2"-4"258,18 4-1677,-3-10-1161,3 10-258,-12-15-258,12 15 0,-5-21 129,5 7-258,0-2 129,5-2-258,6 0 129,-1-3 129,4 1 129,0-4-258,6 5 129,-3-2 258,3 5-258,-4 5 0,0 3 0,0 6 0,-2 2-258,-3 8 258,0 4-258,-3 5 129,1 5 129,-3-1 0,0 3 0,-5-3 387,2 3-129,-3-6 0,-4 6 0,-5-4-129,-2-3 129,-3-3-258,-1 0-129,-1-4-129,-3-3 0,4-3-129,-5-4-129,8-6-258,-6-6-516,18 12-645,-18-29-1677,9 4-903,9 1-516</inkml:trace>
  <inkml:trace contextRef="#ctx0" brushRef="#br0" timeOffset="29254.6733">7414 11737 2580,'15'0'4257,"-15"0"-129,6 9-1677,1 12-1290,-5 1-258,5 11-258,-3 3 0,5 7 0,-6-1-129,6 8 129,-6-1-129,2 5 0,-4-11-258,2-2 0,-3-5-645,0-12-258,3 0-1032,-3-24-1161,0 0-1419,17-8-774,-8-13 387</inkml:trace>
  <inkml:trace contextRef="#ctx0" brushRef="#br0" timeOffset="29730.7005">7658 12039 2193,'12'2'1419,"-9"16"-387,-1-3-387,2 1 0,3 2 387,0-4 129,5 2 0,-1-6 0,9-3-129,-3-7 0,9 0 258,-9-14-516,10 2 129,-9-14-129,8 3 0,-12-6-129,3 3-129,-10-3 0,2 6-129,-9-2-129,0 7-129,-3 4 0,3 14-129,-21-15-129,7 12 129,-4 6-129,1 3 129,-3 9-129,-1 1 129,2 3 0,-2 0 0,1 5 0,6 1 0,-3-4 129,6 4 129,-1-5-129,5 3 258,0-3-129,7 6 129,0-6-129,2 3 0,4-3 0,9 0-129,0-3-258,4-4 0,5 2-129,-1-10-258,5 0-516,-8-7-516,12 2-903,-8-10-1419,1-3-1032,3 2 0</inkml:trace>
  <inkml:trace contextRef="#ctx0" brushRef="#br0" timeOffset="30382.7378">8246 11971 5031,'-6'0'4386,"-5"-2"-516,11 2-129,0 0-3999,-17 0 0,17 0 0,-17 4 129,17-4 258,-19 16 258,12-5 129,-4-1 0,2 7 0,-2-1 129,-1 7-129,-2-9-258,2 8 0,0-2 0,2 5 129,-2-6-129,3 2 0,2-4-129,4 0 129,2-2-129,1 0 0,5-4 129,8-4-129,1-3 0,6-1-129,2-3 0,5-5 129,1-5 0,2-3-129,0 0 0,1-7 0,-1 3 0,-3 1-129,0 0 129,-4 1 0,-1 1 0,-5 6-129,-3 1 129,-2 7 0,-12 0 0,14 7 0,-9 5 258,-5 7-129,0 1 0,0 5 129,-2-2 0,0 4 0,-2-4 0,2 0-129,-1-4-387,3-2 0,0-3-516,0-14-1806,0 0-1935,18-7-774,-7-15 0</inkml:trace>
  <inkml:trace contextRef="#ctx0" brushRef="#br0" timeOffset="30591.7498">8540 11834 7353,'15'39'3483,"-15"-39"-2838,0 0-645,0 0-4773,12 6-516</inkml:trace>
  <inkml:trace contextRef="#ctx0" brushRef="#br0" timeOffset="31342.7927">8893 12061 4902,'0'0'5031,"-9"0"-645,-6-7-258,-2 1-3096,-3 4-1161,0 3 0,-2 7 129,0 5-129,2 4 129,0 0 0,4 2 258,1-2-129,6 5 129,2-4-129,5-1-129,2-3 0,2-2-129,11 2 0,2-1 0,6 0 0,2-5 0,2 4 129,2 3 129,-2-4-258,0 4 258,-5-2 129,-4 0 0,-7 3 129,-2 3-129,-7-2 0,-4 1-129,-8 0 258,-2 0-387,-6-2 129,0-1-258,-2-3 0,2-4 0,2-1-129,2-7 0,5 0 0,11 0 0,-11-13-387,9-6-258,9 5-516,0-11 0,13 6-129,-3-10 258,10 8-129,-3-5 387,7 2 129,-2 3 516,0 4 258,1 1 258,-3 5 129,0 6 0,-4 3 129,-2 2 129,-5 5 129,-2 9 129,-6 2-129,0 9 258,-5-5 258,2 9-129,-5-3 129,0 3-387,-1-4 387,1 4-387,0-13 0,0 1-645,3-4-774,-3-13-2838,0 0-903,10-17-516,-6-10-129</inkml:trace>
  <inkml:trace contextRef="#ctx0" brushRef="#br0" timeOffset="31515.8026">9144 12088 6321,'22'34'387,"-12"-19"-387,-10-15 0,19 12-5031</inkml:trace>
  <inkml:trace contextRef="#ctx0" brushRef="#br0" timeOffset="31998.8301">9326 12516 4644,'-13'3'4644,"13"-3"-387,-10-11-129,10-2-2967,-3-5-1161,3-5 258,3-2-258,7 1 0,4 2-129,3-1 258,2 5-258,4 5 129,-3 4 0,1 8-129,-1 2 387,-5 10-258,-1 6 258,-5 6-645,-5 6 774,-1 2-258,-3 3 387,-5 2 0,-4-8 0,-2 5 0,-4-10 258,2 2 129,-5-10-387,3 2 0,-4-11-129,1-3-387,1-3-387,-4-7-129,6 0-516,-4-16-1032,13 3-2064,-4-4-1032,4-2-129,6-2 129</inkml:trace>
  <inkml:trace contextRef="#ctx0" brushRef="#br0" timeOffset="32486.8581">9643 12380 4386,'1'20'4773,"-1"-8"-516,0-12 0,0 0-3225,-6 14-774,6-14 258,0 25 0,0-10 129,0 9 0,0-3 129,5 6-129,-5-1-129,4-5-129,-3-3-129,9-4-129,-10-14 0,24 1-129,-8-5 129,8-10 0,0-6 129,2 5-129,0-3 129,1 3-129,-4 2 0,0 6 0,-7 4 0,-1 3-129,-2 5 0,-2 2 0,-1 8-129,-1 4 129,-1 5 0,-1 2 129,0-1-129,-2 4 129,-3 0-129,-2 0-258,2 9-1290,-6-10-3096,-5-10-258,-5-6-387,-7-12-516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4:48.25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66 69 10,'0'0'9,"0"0"0,0 0 1,0-11-1,0 11 1,0 0-1,8-14 0,-8 14-1,9-10 0,-9 10-2,12-9-2,-12 9 0,19-8-2,-7 4 0,2-1-2,1 3 1,2-1-1,-1 2 0,4 0 1,-2 1-1,2 2 0,-1 2 1,-3 0 0,1 3 0,-2-2 1,-1 3-2,-14-8 2,17 17 0,-13-8 0,2 2 0,-7 1 1,-5 3-1,-2 1 0,-2 1 0,-6 3 0,-2 2 0,-5 1-1,-2 3 1,1 0 0,1 1 1,-4 0-1,2 0-1,1-1 1,1-1 0,3-3-1,2-3-1,-1-1 0,6-4 1,1-3-1,2 1 0,10-12 0,-8 15 0,8-15 0,-4 12 0,4-12-1,2 10 1,-2-10 0,20 7 0,-8-3 0,3 0 1,4 0-1,4-1 0,4 0 0,1-2 1,0 0-2,2-2 0,5-1-2,-3-6-2,5 3-6,-6-6-8,4 2-3,-2-5-2,-1 4 2,-5-3 0</inkml:trace>
  <inkml:trace contextRef="#ctx0" brushRef="#br0" timeOffset="892">750 471 20,'-14'9'14,"14"-9"1,-13-4-1,13 4-3,-14-11 1,7 0-2,7 11-2,-18-20-2,10 7 1,0-3-2,3-2-1,-1-2-1,3-2-1,3-3-1,3 0 0,4 0-1,2-2 0,4 2 0,1 1-1,3 4 1,0 1 0,0 4 0,2 3-1,2 4 1,-1 4 0,1 4 0,-1 2-1,3 5 1,-1 1 0,-2 4 0,1 0 0,-1 4 0,-3-1 0,-1 2 0,-3-1 1,-3 2-1,-2 0 0,-3 0 2,-4-1-1,-5 0 1,0 0 1,-7-1 0,0 2 0,-9-3 1,1 1 0,-7-1-1,1-1 0,-3-2-1,2-1 1,-1-3-2,3-2 0,1 0 0,4-3-2,4-1 0,0-2-1,6 1-3,-4-5-2,13 4-8,-7-10-9,7 10 1,7-24-2,3 6 2</inkml:trace>
  <inkml:trace contextRef="#ctx0" brushRef="#br0" timeOffset="1863">1229 446 61,'0'0'24,"11"2"-1,-11-2 0,0 0-10,0 0-6,0 0-2,0 0-1,0 0 0,0 0 0,0 0 0,0 0-1,0 0 0,0 0-1,0 0-1,0 0 0,0 0-2,0 0 0,0 0-3,0 0-5,0 0-10,0 0-7,3-9 0,-3 9-1,8-15 1</inkml:trace>
  <inkml:trace contextRef="#ctx0" brushRef="#br0" timeOffset="2304">1798 53 30,'0'0'12,"0"0"0,0 0 0,0 0-8,0 0-4,0 0 1,-6-9 1,6 9 2,0 0 1,0 0 2,0 0 1,-13-5-1,13 5-1,-9 3 0,9-3-3,-14 3 0,5 1-2,0 0 0,-2 1-1,1 1 1,-1 2-1,-1 2 0,1 0 0,-1 1 0,0 3 1,0-1-1,-1 4 0,0 0 0,0 1 0,0 2 0,-1 1 1,1 1 0,2-1 0,-2 0-1,4 1 1,0-2 0,1 2 0,2-4 0,2 0 0,1-1-1,2-1 1,2-1 0,1-1 0,2-2 0,3 1 0,2-2 0,0 1 0,2-2-1,3-1 1,2-1 0,3 1 0,1-3 0,1-1-1,2-3 1,1-1 0,0-3 0,2-2 0,-1-4 0,0-2 1,-2-4 0,-2 0-1,-4-2 1,0 0 0,-7-2 0,-1 2 0,-6 1 0,0 3-1,-7-2 1,0 4 0,-4 0 0,-2 1-1,-4 1 0,0 2 0,-3 3-1,-1 1 1,-1 1-1,-1 3 0,0 2 0,-2 1 0,3 3 0,0 2 0,0 0-1,1 1 0,0 4-1,0-3-2,6 6-4,-6-6-13,7 7-3,-3-5-1,3 0-1,-2-3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4:57.4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1020 0 2,'0'0'2,"0"0"-1,0 0 0,0 0-1,0 0 1,0 0-1,0 0 0,0 0 1,0 0-1,10 0 1,-10 0 0,14 6 0,-3 0 0,0-2 0,1 2 0,3-1 1,-2 3-1,3-2 1,-2 0-1,1 1 1,-1-2 0,2 2 1,-1 0-1,2 1 1,2-2-1,-1 2 1,3 1-1,0-2 0,1 3 0,0-1 0,1 2-1,-2 0 1,1 1-1,1-1 1,-1 1 0,1 0 0,4-1 0,1 1 1,1-1-1,1-1 0,3 2 0,1-1 0,2 2-1,-1 0 1,-1-2-1,2 2 0,-3-2 0,2 2 0,-1 0 1,0-1-1,-1 0 1,1 1 0,-1 0 1,3-1-1,3 1-1,-1 0 1,1-2 0,2 1-1,3-1 1,0-1-1,1 1 1,0-1 0,-1-1-1,-1 1 1,0-1-1,0 1 1,-2-1-1,0 2 0,0-1 0,-1 1 0,2-1 1,0 1-1,-2 0 0,0-1 0,2-1 0,0 3 1,0 1-1,2 2 0,-2-2 0,1 2 0,-1 0 0,1 1 0,-2 2 0,0-1 0,-2-2 0,2 1 0,0 0 0,1 2 0,0-1 0,2 3 0,1 1 0,2 0 0,-1 0 0,1 0 0,-1 1 0,2 1 0,-3 0-1,1 1 1,-2-3 0,2 2 0,0 0 0,3 1-1,1-3 1,0 2 0,3-1-1,1 0 1,-2-1 0,1 0-1,0 2 1,0 0-1,-2-1 1,-1 0 0,0 1-1,2-2 1,0 1-1,2 0 0,0-3 1,0 1 0,0 0-1,0 0 1,2 0-1,1 2 1,-2 0-1,1-1 1,2 2-1,-2-2 1,5 0-1,1 0 0,-2 0 1,1 0-1,-1-2 0,3 2 0,-3 1 1,0-1-1,-1 0 0,-1 0 0,1-1 0,0 1 0,1-1 0,-4-2 1,2 3 0,-1 0-1,2 0 1,-2 2-1,0 0 1,-3 1-1,1 0 1,0 2 0,0 0-1,1 2 0,-4 1 0,0 0 0,0 2 0,-4 1 0,-1 3 0,-2 0 0,-2 0 0,-3 0 1,-3 0-1,-1 0 0,-2 0 0,-1-2 1,0 4-1,-2 1 0,-2-1 0,1 1 0,-1 0 1,0 4-1,0-1 0,-1 3 0,-1-4 1,-1 2-1,-1 2 0,-3-1 2,0 1-2,-2 1 0,-3 0 1,2 2-1,-4 0 0,2-3 0,-4 1 0,1 0 0,-1 3 1,1-1-1,-3 3 0,-1 2 0,-1 1 0,-1 3 1,-2 2-1,0 1 0,-2-1 0,-2 3 0,-2 0 0,0 1 0,-2 1 0,-1 4 0,-1-1 0,0 1 1,-1 0-1,1 1 0,-1-1 0,0 0 0,1 1 0,-1-1 0,1 0 1,0 1-2,-1 2 2,-1-3-1,0 2 0,-1 3 0,-1-4 1,0 0-1,-3 0 1,0 1-1,0-1 1,0 1-1,0-3 1,-1-2-1,2-2 1,0 0-1,-2-4 1,3-2-1,-1-4 1,2-3-1,-2-3 1,2 0-1,0-4 0,-1-2 1,2-2-1,0-3 1,0-1-1,-2-3 0,5-2 1,0-4-1,-1-3 0,2-2 0,0-2 0,1-4 1,0-2-1,2-2 0,0-10 0,-5 13 0,5-13 0,-1 10 0,1-10 1,0 0-1,0 0 0,0 0-1,0 0 0,0 0-2,0 9-5,0-9-14,-9-9-4,-1-5-1,4 1 0,-7-11 1</inkml:trace>
  <inkml:trace contextRef="#ctx0" brushRef="#br0" timeOffset="2153">7398 6255 3,'0'0'3,"0"0"-1,-8-11 1,8 11 1,-3-9 0,3 9 0,-4-11 0,4 11 0,-3-10 0,3 10 2,0 0 1,-2-10 0,2 10 1,0 0 1,0 0 0,0 0 1,0 0-2,0 0-2,0 0-1,0 0-1,0 0-1,0 0-1,0 0 0,0 0 0,5 9-1,-5-9 1,8 16 0,-1-3 0,1 1 0,0 2 0,2 4 0,0 0-1,1 4 0,1 1 0,-1 2 0,1-2 0,1 0 0,0 0 0,0-1 0,-2-4 0,2-1 1,-1-3-1,0-2 0,-2-1 0,1-3 1,-11-10-2,17 13 2,-7-9-1,-1-3 1,0-5-1,2-1 1,-1-4 0,3-2 0,1-7 0,2-3-1,0-6 0,4-3 1,-2-4-1,4-3-1,-2-2 1,1-3-1,0 0 0,-2 1 1,3 1-1,0 3 0,-3 3 1,0 3-1,-2 2 0,-2 5 1,-2 4-1,-2 3 1,-4 4 0,-7 13 0,7-16-1,-7 16 1,0 0 0,0 0 0,0 0-1,0 0 1,0 0-1,0 0 0,0 0 0,0 0-1,0 0-1,0 0-2,2 17-3,-2-17-12,-5 22-6,0-10-1,0-1-1,-6-4 2</inkml:trace>
  <inkml:trace contextRef="#ctx0" brushRef="#br0" timeOffset="14170">74 460 7,'0'0'7,"0"0"0,0 0-1,0 0 0,0 0 0,-11-4-1,11 4-1,0 0-1,-10 4 1,10-4-2,-9 5 1,9-5-1,-10 7 0,10-7 0,-10 11 0,10-11-1,-8 17 1,6-7 0,-1 1-1,1 3 0,2 1 1,-1 1 0,1 4 0,0 1 0,0 1 1,1 3 0,2 2-1,-2 1 1,3 2-1,-3 2 0,3 2 0,-2 1 0,5 3 0,-5-1-1,1 3 1,0 1-1,2 4 1,0 0-1,1 3 1,3 0-1,-2 5 0,2 2 1,1 5-2,-2 3 1,0 0 0,-1 3 0,-1 5 0,0 2 0,-1 4 0,0 1 1,1 2 0,1-1 1,2 6 0,0-1 0,1 1-1,0-2 1,1 0-1,-1 1 0,2 1 0,-2-3-2,0 2 1,1-1 0,0 1 0,-1-2-1,3 3 0,-3-2 1,2 1-1,0-3 0,0-1 1,1-2-1,0-1 1,1-2-1,-2-3 1,0-3-1,0-2 0,-3-4 0,0 1 0,0-3 0,-1 2 0,0-5 0,-1 0 0,-1-4 0,1-2 0,-2-4 0,0-3 1,0-7-1,-2-6 1,0-6-1,0-3 1,-2-7-1,-1-3 0,0-13 0,0 13-1,0-13-1,0 0-4,0 0-8,0 0-9,-9-20 0,3-2-2,0-2 2</inkml:trace>
  <inkml:trace contextRef="#ctx0" brushRef="#br0" timeOffset="15161">306 4056 11,'0'0'11,"0"0"0,0 0 0,0 0-5,0 0-1,0 0 0,0 0 2,0 0 1,0 0-2,4 10 0,-4-10 0,1 13-1,-1-13-1,4 21-1,-2-6 0,2 4-1,0 3 0,0 1 0,2 3-1,1 2 1,-1-1-2,1 1 1,0 0 0,3 0 0,-2-2 0,3-1-1,-1-3 1,2-4 0,0-1-1,2-4 1,-1-2 0,3-5 0,-2-2 0,3-2 0,-2-3 1,2-2-1,-3-5 1,2-3-1,-3-5 1,2-5 0,-1-5 0,1-4 0,-1-4 0,1-1-1,-1-2 0,-1 1 0,1 0-1,0 2 0,-1 3 1,-2 2-1,-1 1 1,1 4-1,-2 1 1,-1 3 0,-1 4-1,-2 3 1,-2 3 0,-3 10 0,0 0-1,5-10 0,-5 10 1,0 0-1,0 0 0,0 0-1,0 0 0,-9 10-1,9-10-2,-8 11-5,8 0-10,-4-2-4,1 0 0,3-9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4:41.4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148 157 1,'0'0'6,"0"0"0,0 0 0,0 0 0,0 0 1,0 0 0,0 0 0,0 0-2,0 0-1,0 0-1,0 0 0,0 0-1,0 0-1,0 0 0,0 0-1,0 0 1,0 0 0,5 50 0,-5-50 1,6 56 0,-6-56 1,2 86 1,-2-30-1,-2 8 2,-3 9-2,-5 8 1,-4 2 0,-1 0 0,-3 2-1,-3-3 0,3-6-1,-1-8 0,4-14 1,3-9-2,6-10 0,1-8 1,3-10-1,2-7 1,0-10 0,1 10 1,-1-10-1,0 0 0,0 0 0,0 0-1,0 0 1,0 0-1,0 0-1,0 0 0,0 0 0,0 0-1,0 0 1,0 0-1,0 0 1,0 0-1,13-1 1,-13 1-2,18-5 2,-5 0-1,4 1 1,5-1 0,4 0 0,9 1 0,7 0 0,5 2 0,8 1 1,7 3-1,7 0 0,8 2 1,7 0 0,7 1 0,9-1-1,6-2 0,8-1 0,6-2 1,11-1-1,4-1-1,4-1 1,3-1 0,0 3 0,1 1 1,-1 0-1,-3 0 1,-6 3 0,-9-2 0,-2 2 0,-10 0 1,-8-1-1,-13-2 0,-9 1 0,-11 0 0,-8 0 0,-10 0 0,-6 1-1,-7 0 0,-6 1 0,-5-1 0,-5 0 1,-3 0-1,-4 0 0,-1-1 1,-7 1 0,-9-1 0,11 1-1,-11-1 1,0 0 0,0 0-1,0 0 1,0 0-1,0 0 0,0 0 0,0 0 0,0 0 0,0 0 0,0 0 0,0 0-1,0 0 1,13-4 0,-13 4 0,11-4 0,-11 4 0,13-6 0,-13 6 0,15-5 0,-15 5 0,10-10 0,-10 10 1,7-14-1,-4 3 0,-1-4 0,2-7 0,-2-9 1,0-6-1,0-10 0,-1-11 1,-2-13-1,-3-10 1,-1-1-1,-1-6-1,-1 1 2,-2-1-2,1 5 1,-2 6-1,3 11 1,1 10-2,0 3 2,2 11 1,4 42-1,-5-62-1,5 62 0,0 0-1,0 0 1,-7-45 1,7 45-1,0 0-1,0 0 1,0 0 0,0 0 0,0 0 3,0 0-3,0 0 0,0 0 1,0 0 0,0 0 0,0 0 1,0 0-1,0 0-2,0 0 2,0 0 1,0 0-1,0 0-1,-44-7 1,44 7 0,0 0 0,-64 3 1,64-3-1,-73 1-1,27 2 1,-8 1-1,-5-2 1,-10 0-2,-10-5 2,-9-1 0,-14-1 1,-10 0-2,-15-2 1,-6-2 2,-10 3-2,-10 3 1,-6 3-1,-3 4-1,0 1 1,2 0 1,10 0-2,3-2 1,11 1 1,14-1-1,9-1 0,9-1-1,13 0 1,10 2 1,9 1-1,14 2 0,8 0-1,50-6 1,-71 9 0,71-9 2,0 0-2,0 0 1,-42 2-1,42-2 1,0 0-2,0 0-1,0 0-3,0 0-14,43 8-1,-43-8-3,0 0 1,42 8-2</inkml:trace>
  <inkml:trace contextRef="#ctx0" brushRef="#br0" timeOffset="3184">1581 1370 4,'0'0'5,"0"0"1,0 0 0,0 0 0,0 0 0,0 0-2,0 0 0,0 0-1,6 20-1,-1 1 2,2 13-2,2 12 1,2 20 0,1 11 1,-1 16-2,2 14 1,-8 6 0,-2 9-1,-7 0 1,-3-3 2,-7-10-2,0-7 3,-5-15-1,1-9-1,-1-16 0,5-12-1,0-15 0,6-8-1,1-11-2,7-16-4,-11 11-8,11-11-3,-15-21-1,5-1-1,-4-4 0</inkml:trace>
  <inkml:trace contextRef="#ctx0" brushRef="#br0" timeOffset="3565">1289 2615 22,'8'11'10,"7"9"0,1 5-1,3 7-7,2 6 0,2 4 1,1 4 1,1 0 0,1-2 1,-2-10 1,3-4 2,2-12-2,7-9 1,3-15-1,5-6-1,0-15 0,4-4 0,-4-11 0,-1-7 0,-6-2-1,-5 3 0,-9 2-1,-5 5 0,-5 5 0,-4 5-1,-4 10-1,-3 5-1,0 7-3,-4-1-4,2 10-9,0 0-6,-11 13-1,-4-6 1,-2 4-1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5:32.6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1247 648 13,'9'2'9,"-9"-2"0,0 0 0,0 0-5,0 0-2,-14 6 0,-3-5 0,-7 2 2,-9-1 2,-5 1 0,-11 1 2,-4 1 0,-8-1 2,-4 4-2,-8-1-2,0 6 0,-6-3-1,0 3-1,0-2-1,2 2 0,3-2 0,5-2-1,6-1 1,8 0-1,8-3-2,8-1 1,7-1-1,9 0 0,4-1 0,7-1-2,12-1-2,-10-1-2,10 1-9,13-9-5,2 0-1,3-7 0,5-3 1</inkml:trace>
  <inkml:trace contextRef="#ctx0" brushRef="#br0" timeOffset="711">914 359 19,'-11'1'10,"-1"-2"0,2 0 0,-1 1-8,11 0-1,-16 3-1,16-3 1,-13 2-1,13-2 1,0 0 1,0 0 2,-2 9 0,2-9 2,22 11 1,-2-4 1,8 4 0,4 1-1,9 2-1,4 1-1,4 1-1,2 4-2,0 2-1,-3-2 1,-2 2-2,-6 1 2,-4 0-2,-6 1 1,-5-2-1,-7-2 2,-4 1-1,-9-1 1,-4 1 1,-8 0 0,-6 2 0,-10-3 1,-3 4-1,-7 0 1,-4 1-1,-5 0-1,-2 2 0,-2-4-1,3 1 0,4-1 0,1-1-1,5-5 0,7-1 0,4-2-2,1-5-6,7 2-14,2-7-1,3-5-1,-3-12-1</inkml:trace>
  <inkml:trace contextRef="#ctx0" brushRef="#br0" timeOffset="5428">2901 154 10,'-15'-13'9,"15"13"-1,-14-17-1,5 6 0,-2 1-1,-2-2-1,-1 0-1,-4 0-1,-5 0-1,-5 0 1,-4 3-1,-5 0-1,-4 4 0,-2 1 0,-5 2-1,-2 2 0,-4 1 0,-2 2-1,-3 0 1,-1 1-1,-4 0 1,-2 2-1,0 0 1,-2 3 0,1 3 0,-1 3 0,-2 4 0,2 0 2,2 4-1,2 3 1,3 4 0,4 2 0,4 1 0,9 0 0,5 1-1,6 1-1,6-1 0,5-1 1,4-5-1,6-1 2,2-2 0,4-1 1,4-1-1,3-3 1,5 4 0,5-2 0,6 4 0,7 0-1,8 2 0,6 2 0,7 2 0,7 0-1,6 0 1,4-1 0,4-2 1,-1-4 0,4-3 0,3-7 1,4-2 0,1-8 0,5-1 0,3-6-1,3-1 0,1-3-1,4-3 0,1 0-1,5-3 0,2-2-1,0 1 0,-1-3 1,1-2-1,-4 2 1,-4-3-1,-7 1 1,-10-2 0,-13 1 0,-11 0 0,-11-2 0,-12-2 1,-13-6-1,-9-5-1,-13-6-2,-10-7 0,-8-5-2,-10-8 0,-6 0-2,-9-5 0,-4 7 0,-9 1 1,-4 7 0,-11 4 1,-5 11-2,-11 3-4,-7 9-9,-10 9 2,-9 6-1,-3 4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5:38.7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15 211 16,'0'0'11,"-17"8"2,17-8-1,0 0-5,0 0-1,0 0 0,0 0-1,0 0-1,0 0 1,0 0-1,0 0 0,11 1 0,-11-1 1,0 0 0,0 0 0,15-1-2,-15 1 1,0 0 0,4-10-1,-4 10-1,6-10-1,-6 10 0,10-13-1,-10 13 0,17-14 0,-7 8 0,0-1 0,0 0 0,3 2 0,-3-2 0,0 1 0,3-1 1,-1 1-1,1-1 0,0 2 0,-2-1 0,5 2 1,-2-1-1,2 1 0,-2 2 0,2 0 0,-4 0 0,3 2 0,1 0 0,-2 0 0,2 1 1,-2 1-1,1 0 0,1 2 0,0 0 0,-2 0 0,-2 0 1,1 1-1,-4 1 0,0 2 1,-9-8-1,17 17 1,-11-6-1,2 0 1,0 1 0,0-1-1,-1-1 2,2 0-2,1-1 1,-10-9-1,20 10 2,-4-10-2,1-1 0,1-4 1,5 0-2,-2-5 2,2 0-1,1-2 0,2 2 0,-3-3 0,0 3 0,1-1 1,0 2-1,2 1 0,-2-1 1,2 1-1,0-1 0,0 2 0,1 1 0,-1 0 0,0-1 0,-2 4 1,0 0-1,-2 3 0,-3 2 0,-2 1 0,0 4 0,-2 0 0,1 3 1,-3 1-1,1 0 0,-3 2 1,2-1-1,-4 1 0,2-1 1,2 2-2,-6-3 2,7 1 0,2-1 0,-2-2-1,3-2 1,2 1 0,1-4 0,0-4 0,7 0 0,-2-4-1,1-2 1,1-2-1,2 0 0,0-3 0,4 0 0,0-1 1,0 2-1,-2-4 0,1 3 0,-1-1 0,0 1 0,-1 0 1,-3 2-1,-3 0 0,0 3 0,0 0 0,-1 2 0,-2 2-1,0 1 1,-2 1 0,0 2 0,0 1 0,0 2-1,-5 1 1,2 3 1,-2-2-1,0 2 0,0 1 0,1-1 0,-2 1 1,1-1-1,2-1 0,-1 0 0,2-1 0,1-2 1,0-1-1,2 1 0,1-3 0,2-2 0,2-1 1,2-2-1,2-2 0,2-1 0,0-2 1,1-2-1,3-1 0,-1-1 0,1-1 0,-1 0 0,0 1 0,-1-1-1,1 2 1,0-1 0,-2 3 0,0 0 0,-1 3 0,0 1 0,-1 2 0,0 3 0,-2 1 0,0 2 0,-1 3 0,-2 2 0,0 3 0,-2 1 0,-1 2 0,-3 1 0,0 0 0,-1 0 1,-1 0-1,-1-2 0,3 2 0,1-5 1,3-3-1,1-2 0,1-3 0,3-2 0,3-3 0,1-3 1,1-5-1,2 1 0,0-1 0,2-2 0,2 0 0,-2 0 0,1 1 0,-2-1 0,0 3 0,-3 0 0,0 2 0,-4 1 0,0 3 0,-2 0 0,-2 4 0,0 4 0,-2 2 0,-1 2-1,-2 3 2,1 2-1,-4 4 0,-2 1 0,0 3 0,-2 0 1,-1 0 0,3-2-1,0-1 1,5-3-1,2-3 0,5-3 0,3-7 2,5-2-2,4-3 0,0-5 1,4-1-2,-2-3 2,4-1-2,-3 0 1,-2 0 0,0-1 0,-4 1 0,1 1-2,-1 1 2,1 0 0,-3 2 0,0-1 2,1 2-2,-1 1 0,0 0 0,-1 2 0,-2 2 0,-1 2 0,-2 1 0,-2 2 0,-3 3 0,-1 3 0,-4 2 0,2 1 0,-4 2 0,0 2 1,-3 2-1,1 1 0,3-1 1,-1-1-1,1-2 0,2-1 0,4-4 1,2-1-1,4-6 1,4-4-1,2-7 1,3 0-1,5-5 0,3-1 1,3-3-1,0-2 0,2 0 1,-2 1-1,-1 2 0,2 1 0,-5-1 1,0 2 0,-3 1-1,-1 1 1,-1 3-1,-1 0 0,-5 2 1,-1 3-1,-2 3 0,-2 1 0,-3 3 0,-2 3 0,0 3 1,-3 2-1,-2 1 0,-2 1 0,0 0 1,-1 2-1,1-2 0,0 0 1,-2-3-1,2 0 0,2-3 0,0-1 1,2-3-1,5-2 0,1-2 0,3-2 1,1-3-1,2-2 0,2-1 0,0-2 1,3 1-1,-4-2 0,0 1 0,-2 1 0,0 2 0,-2 2 0,-3 2 0,-2 4 0,0 3 0,-1 4 0,-3 2 0,-3 1 1,-1 4-1,-2 2 0,0-1 0,-1 3 1,1 0-1,-2 0 0,3-1 1,-1 1-1,3-2 0,2-2 1,0-2 0,2-4 0,1-4 0,1-2-1,0-3 1,3-3 0,0-2-1,-1-2-2,4 2-4,-5-6-22,6 2 1,-10-10-1,-2-5-2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6:24.6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562 181 20,'-18'-13'11,"-1"6"-1,-3-2 0,0 4-3,1 2-1,3 0-1,-3 2-1,7 1-1,-2 0-1,16 0 0,-19 5 0,19-5 1,-11 13-2,7-1 0,5 6-1,-6 5 1,5 8 0,-5 8 0,3 14 0,-8 9 0,6 10 0,2 10 0,2 8 0,0 7 0,1 4 1,3 3-1,5-2 1,6-2 0,-2-3-1,-2-8 1,0-4 0,-2-7 0,5-4-1,-6-9 0,-1-6 0,4-8-1,-1-8 1,2-4-1,1-8 0,3-5 0,1-7 1,5-3 0,3-4 0,4-2 0,5-1 0,7-1 0,5 2 0,11-2 0,8 0 0,7-1 0,10 1-1,11 0 0,7-1 1,10-1-1,10-1 0,11 0 0,13-3 0,12-1 1,12-1-1,11-4 0,10 0 0,11 1 0,10 0 0,5 2 1,1 3-1,1 1 1,-4 4-1,-5 1 1,0 0 0,-12-1 1,-10 2-1,-14-4 0,-9-2 0,-15-3 0,-10-1 0,-18-5 0,-16-1 0,-16-4-1,-12-1 1,-14-4 0,-12 0 0,-14-4 1,-9-3-1,-8-5 0,-5-5-1,-6-5 0,-4-6 0,-3-7-1,-2-11 0,1-7 0,-1-7 0,2-10 1,0-8 0,4-4 0,3-4 0,6-3 0,3 2 0,7 0-1,3 2 0,5 6 0,-1 7-1,0 5 1,-1 8 1,-6 6 0,-4 5 1,-8 9 1,-5 9 0,-6 6-1,0 9 1,-2 6-1,-1 5 0,-2 6 0,2 4-2,2 10 1,0 0 0,-14-3 0,2 7 0,-8 2 0,-5 4 0,-9 0 1,-12 4 0,-13 0 0,-12 2 0,-17-1-1,-11 0 0,-15-1 1,-14-1-1,-16-3 0,-11-2 0,-10-4 0,-7-3-1,-7-3 1,-7-6 0,-6-2 0,-2-4 1,0-2-1,-3-1 0,-4-2 0,-3 3 0,0-1 0,-3 4 0,-3 1 0,2 2 0,-4 2 0,1 0 0,5-1 0,7 3 1,2 1 0,12 1 0,11-1 0,13 1 0,19 3 0,16 2 0,12 2-1,18-1 0,19 4-3,13-5-8,21 6-12,15-6 0,28-1-1,1-21-1</inkml:trace>
  <inkml:trace contextRef="#ctx0" brushRef="#br0" timeOffset="1993">3045 2040 2,'0'0'3,"0"0"1,-2-12 1,2 12 1,0 0 1,0 0 1,0 0 0,0 0 0,0 0-2,0 0-1,0 0 0,0 0 0,0 0-1,0 0-1,0 0 0,0 0 1,0 0-1,-2 14-1,1-1 0,1 6 0,1 8 0,-1 12 0,3 11 0,1 15 1,3 14 1,-1 14 0,3 14 0,0 8 1,1 12 0,-2 5 0,3 1-1,-4-2-1,-1-2 0,-1-6-1,-2-4-1,-3-10 0,-1-11 0,-2-11 0,-3-12-1,-1-16 0,-2-10 0,3-15-2,-2-15-2,8-19-8,-10-3-7,6-16-2,2-14-2,2-5 3,-3-12-2</inkml:trace>
  <inkml:trace contextRef="#ctx0" brushRef="#br0" timeOffset="2453">2902 3448 12,'-10'17'10,"8"10"2,1 6 0,5 9-5,8 13 1,8 6 1,6 8 2,1-2 1,7 0-2,0-4-1,8-2-1,-4-14 0,4-6-2,-6-13 0,2-5-2,-1-11-1,2-10 1,-5-11 0,3-10-1,-4-12 1,-2-6-2,-4-6 1,0-4 0,-4-2-1,-1 6-1,-5 0-1,-1 6 0,0 8-1,0 4-1,-2 8-3,-7-1-8,3 8-11,-4-2 0,-6 12-2,0-15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6:38.3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42 176 51,'-4'-13'19,"4"13"1,-4-17-1,3 4-12,4 2-5,5-3 0,7-2-2,6-1 1,2-1-2,8 3 0,4-1 1,1 5 0,2 2-1,-3 6 2,-5 4-1,-3 7 1,-8 6 0,-8 4 1,-3 7 1,-12 2 1,-6 9-1,-11 0 1,0 7-1,-11-1 0,-1 4 0,-7 0 0,2 2-1,0-5-1,2-1 1,3-5-1,6-3 1,5-6-1,9-3 0,8-6 0,6-2 0,11-6 0,12-3 0,11-7-1,11-5 0,12-3-4,2-10-15,9-4-4,1-10-1,0-1-1,-8-7 0</inkml:trace>
  <inkml:trace contextRef="#ctx0" brushRef="#br0" timeOffset="570">628 145 49,'22'-2'16,"-1"-3"-2,4-6 2,7 2-14,6-1-4,4 0 2,0 3 0,0 1 1,-5 4 1,-6 3 0,-5 3 1,-9 3 1,-5 7 1,-10 1 0,-5 4 0,-10 1 1,-3 6-1,-10-2 0,1 0-1,-4-2 0,5-3-2,4-5 0,8-1-2,12-13 0,3 11-1,15-8 1,5-1-1,7 1 0,3 2 0,0 1 1,-1 2 1,-4 5-1,-4 0 0,-5 4 1,-3 1-1,-6 2 1,-3 1 0,-4 1 1,-4 2 0,-7-2 2,-3 4-1,-9-3 1,1 2 1,-9-4-1,1 0-2,-1-2-3,-2-8-8,7 3-16,0-13 0,7-3-2,-2-15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6:19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 0 6,'0'0'7,"-6"12"-1,6-12-1,-9 17-1,4-7 0,-3 4-1,0 3-1,-1 1 1,-2 5-1,-3 2 1,2 5-1,-3 3 1,2 2-2,0 4 1,3-1-1,1 1 0,3-1-1,2 2 1,3-4-1,3-2 1,0-1 0,4-4 0,0 1 0,0-3 1,-1 0 1,1-2 0,1-2 1,-1 1-1,1 0 1,-1-3 0,0 2 0,3-2 0,1-1-2,0-3 0,2 4 0,1-5 0,3 0 1,-1 1-1,7 2 1,0 0 0,6 0 0,3 0 0,7 2 0,1-1 0,11 0 0,4-3-1,8-1 1,7-3-1,8 0 0,3-5 0,8-1 1,6-3 0,10 0-1,5-7 0,6 2 0,7-2 0,8-1 0,4 3-1,5 0 1,0 2-1,-2 1 0,-7 1 0,-1 4 0,-10-1 1,-6 0-1,-13-2 1,-7 0 0,-14-1 0,-7 1 1,-16-3 0,-10 0-1,-13 1 0,-9-1 1,-11-1-1,-2 2 0,-11-2 1,0 0-1,0 0 1,0 0-1,0 0-1,0 0 1,0 0-2,-12 0 0,12 0-2,-15-2-3,15 2-6,-14-7-7,14 7-4,-11-5-3,11 5-4,0 0-3,0 0 2</inkml:trace>
  <inkml:trace contextRef="#ctx0" brushRef="#br0" timeOffset="1302">3444 1214 15,'0'0'26,"0"0"0,0 0-15,0 0-3,0 0-1,0 0 0,14 2 1,1 2 1,0-4-2,11 4 1,3-7-1,10 5-1,1-2-2,3 1-3,3 1-4,-5-1-16,-4-2-14,0 2-2,-15-5 1</inkml:trace>
  <inkml:trace contextRef="#ctx0" brushRef="#br0" timeOffset="1603">3983 1294 12,'14'7'30,"12"5"0,-3-9 0,5 0-21,7 1-6,1-1-1,0 1 1,-5 0 0,-4 1 0,-3-1 0,-2 2 1,-5-1-1,1 2 0,0 2-2,-2-1-13,2-4-20,5 1-2,-10-6 2</inkml:trace>
  <inkml:trace contextRef="#ctx0" brushRef="#br0" timeOffset="1863">4539 1358 27,'11'8'28,"10"10"0,-6-5-8,10 0-20,2 1 0,2-1 1,0-1 1,-4-6 2,4 3 3,-5-7 0,2 4 1,-7-6 0,2 4 0,-7-4-1,3 3-1,-3-2-3,-2 2-2,-1 1 0,-11-4-1,13 12-2,-13-12-9,-2 14-25,2-14-1,-15 7 1,6-11 0</inkml:trace>
  <inkml:trace contextRef="#ctx0" brushRef="#br0" timeOffset="4978">5542 1018 8,'0'0'17,"0"0"-4,0 0-1,0 0 0,0 0-1,0 0-2,0 0-1,-16 0-2,16 0-1,-21 13-1,7-1-1,-5 3 0,-1 7-1,-4 3 1,-2 5-1,-2 3 0,0 5 0,1-2 0,3 2 1,5 2 0,6-2 0,7-2 0,10-1-1,8-5 0,13-2 0,7-2 1,8-1-2,5-10 0,2-1 0,1-5 1,-4-3-1,-6-2 0,-7 0 0,-8-4 1,-6 0-1,-7 0 0,-10 0-2,0 0-4,0 0-10,-12 1-19,12-1-2,-18-7 1</inkml:trace>
  <inkml:trace contextRef="#ctx0" brushRef="#br0" timeOffset="6009">6153 973 1,'0'0'28,"10"-8"0,-10 8-8,-10-3-8,1 6-3,-9 2-1,-3 5-2,-6 0-2,0 5-1,-3 3 0,1 1 0,2-2-1,6 3-1,5-3 0,11 0 0,9-2 0,8-2 0,6-4-1,6 0 1,3 0 0,2-1 0,-1 0-1,-1 1 1,-5 1-1,-3 2 0,-6 5 0,-3 1 0,-5 4-1,-3 2 2,-3 3-1,-2 1 0,-2-1 2,-2-1 0,-6-4 2,1 1-1,-6-6 2,3 0-1,-6-9 1,1 2-1,-2-6 1,2-1-2,-1-3-1,1-2-4,5 0-5,-2-7-13,5 1-17,5-2-1,3-8 1</inkml:trace>
  <inkml:trace contextRef="#ctx0" brushRef="#br0" timeOffset="6580">6396 1059 11,'0'0'28,"0"0"0,-12-5 0,12 5-23,0 0-4,0 0 0,0 0-1,-2 11 0,3 1 1,1 4 0,0 5 1,0 4 0,2 7 0,0 1 1,0 4 0,-1 0 0,2-3 0,-2 1 0,1-2-1,-3-6 1,2-3 0,-3-7 0,2-4 0,-2-13 2,1 15-1,-1-15 0,-2-15 0,-1-1 0,1-4-1,-2-7 0,1-5-1,-1-6-2,0-6 2,2-4-2,3 0 0,3 0 0,4-1 0,5 4 0,4 2-2,4 6 1,7 4 1,3 7-1,3 5 0,2 6 0,1 6 0,-1 6 1,-2 4-1,-3 5 0,-4 5 1,-4 6-1,-8 6 1,-3 1-1,-7 4 1,-6 3 1,-4 2-1,-7-1 1,-1 1 0,-7-3 0,-4-1 1,-5-4-1,-2 0 1,-5-5 0,0-5-1,2 1-8,0-10-28,-1-11-1,7-7-2,0-14 1</inkml:trace>
  <inkml:trace contextRef="#ctx0" brushRef="#br0" timeOffset="7451">4898 1023 13,'0'0'27,"0"21"0,-2-8 2,5 8-27,4 9 0,-2 4 1,2 6 1,-3 1 1,1 3-1,-3-2-2,-1-1-4,-1-6-22,2 2-6,-4-12 0,7 4-1</inkml:trace>
  <inkml:trace contextRef="#ctx0" brushRef="#br0" timeOffset="7671">4926 1777 22,'-7'15'26,"6"4"-11,2-1-5,0 0-1,3 2 0,-1-5-2,2 3-1,-3-4-1,4 2 0,0-3-1,1-1-4,0 2-6,-3-4-9,-4-10-15,17 13 0,-17-13 0</inkml:trace>
  <inkml:trace contextRef="#ctx0" brushRef="#br0" timeOffset="7902">5158 1952 16,'0'0'23,"17"2"-12,-1 3-6,3-3 2,3 0 1,4-1-1,6 2 1,6-4-2,5 0-1,1-3-2,4-3-6,0-4-24,10 5 0,-11-13-1</inkml:trace>
  <inkml:trace contextRef="#ctx0" brushRef="#br0" timeOffset="8132">6109 1785 1,'10'9'25,"10"5"1,-7-11 1,4 1-20,5 2-1,2-6 1,1 1-1,-3-4 1,2 0-1,0-5-3,0-3-7,1-8-24,7 5-2,-7-6-1</inkml:trace>
  <inkml:trace contextRef="#ctx0" brushRef="#br0" timeOffset="8352">6786 1647 12,'18'10'20,"-5"-7"-9,1-1-8,2-3-1,-4-1 0,4-3-1,0-4 0,0 0-1,2-1-1,0-3-3,2 0-2,2 1-1,-3-2 0,2 4-2,-6-3-5</inkml:trace>
  <inkml:trace contextRef="#ctx0" brushRef="#br0" timeOffset="8553">7116 1520 30,'0'0'27,"0"0"-1,0 0-4,0 0-4,0 0-5,0 0-3,0 0-3,-4-11-2,3-4-1,-1-3-3,0-9-4,2-2-12,1-9-20,-4-8-1,3 0 1,-1-6-1</inkml:trace>
  <inkml:trace contextRef="#ctx0" brushRef="#br0" timeOffset="8783">7064 926 15,'-15'0'30,"15"0"1,-10-8 0,6-4-18,4 3-9,0-4-1,1 1 0,-2-3 0,1 0 0,-1-2-1,0-4 0,-1-1-3,1-2-2,3 4-5,-2-4-4,2 6-4,-4-1-2,3 5 1,-5 4 0,4 10 3,-12-8 2,2 7 4,-2 2 4,1 0 5,-1 2 5,2-1 2,10-2 2,-17 5 1,17-5 0,-10 2 1,10-2 0,0 0-1,0 0-2,-11 2-3,11-2-2,-11 0 0,11 0-1,-20 0-1,5 0 0,-4-2 0,-4 0-1,-7 0-2,-7-1-6,-3-3-22,-1 6-2,-12-6 0</inkml:trace>
  <inkml:trace contextRef="#ctx0" brushRef="#br0" timeOffset="9254">5895 738 20,'-13'14'31,"-8"-6"-1,8 4 1,1-5-21,-4-1-8,-2 4-1,-2-4 0,-7 4 0,-3-6 1,1-1-1,-3 0 1,0-1-2,1 1-2,-5-4-3,3 2-8,-2-2-5,2 1-5,-1-3 1,2 1-4</inkml:trace>
  <inkml:trace contextRef="#ctx0" brushRef="#br0" timeOffset="9494">5067 819 18,'-15'7'25,"-3"-2"-3,-1 0-1,4 1-7,-4-2-2,5 2-4,-4-3-1,8 1-3,-6-1 0,3-1-2,0 0-1,-1 1 0,0-1-2,-1-2-6,-2 1-25,5 0-1,-7-9 0,9-2 0</inkml:trace>
  <inkml:trace contextRef="#ctx0" brushRef="#br0" timeOffset="19338">4903 1499 22,'0'0'21,"0"0"-1,-5-11-2,5 11-1,-9-13-3,5 2-4,-7-5-1,3 0-3,-5-5 0,1-1-2,-3-3-1,1 0 1,-1-1-2,1 4 0,1 1 0,2 3-1,1 2 0,2 5 0,2 1 1,6 10-1,-7-11 0,7 11-1,0 0 0,0 0-1,0 0 0,0 0-1,0 0-1,3 9-3,8 3-2,-2-5-4,9 6-3,-5-2-2,8 4 0,-6-4-1,4 4 2,-4-5 3,-2 3 3,-2-1 3,-2 4 3,1-3-2</inkml:trace>
  <inkml:trace contextRef="#ctx0" brushRef="#br0" timeOffset="19829">4968 1484 25,'0'0'13,"0"0"1,-11 1-1,11-1-2,0 0-1,-11 2-3,11-2-3,0 0-2,-9 9 0,9-9-1,-15 13-1,15-13 2,-21 15 1,8-5 0,-3 3 0,-4 0 1,-2 3 1,-4 2-1,0 1 1,-4 2-1,1 3-2,-1-3 1,0 2-1,1-3 0,6-3-1,1-2 0,4-4 0,5-4 0,4-1 0,9-6 0,-10 5-1,10-5 1,0 0-3,0 0-2,0 0-5,3-16-19,-3 16-6,8-11 0,-8 11 0</inkml:trace>
  <inkml:trace contextRef="#ctx0" brushRef="#br0" timeOffset="20440">4887 1482 20,'-4'-13'16,"-3"-5"0,-1-4-1,1 0-2,-1-5-1,3 1-4,-3-2-2,5 4-2,-1-3 0,3 4-2,0 4 0,1 1 0,-1 4 0,1 2 0,-2 3 1,2 9 0,-4-9-1,4 9-1,0 0 0,0 0-2,0 0-4,0 0-5,0 0-22,13-5-1,-2-4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5:50.2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173 5 11,'0'0'9,"0"0"0,-9-7 1,9 7 1,0 0-1,0 0-1,0 0 0,0 0 0,0 0-1,-12-6-2,12 6 0,0 0-1,0 0-1,0 0-1,0 0 0,0 0 0,0 0-2,0 0 0,0 0 0,-3 9-1,3-9 0,-1 12 1,0-3-1,0 2 0,-1 3 0,0 2 1,-5 3 0,5 3 0,-5 3 0,5 1 0,-4 2 0,6 2 0,-6 2 0,6 1 0,0 2 0,0 0-1,-1 2 1,-1 2 0,2 2 1,-10 2-1,9 0 0,-7 0 0,7 2 1,-6 0-1,8 1 0,-7-1 0,7 0 0,0-1 1,-1 2-1,1 0 0,-2 1 0,0-1-1,-2 1 1,1 0 0,-1 0 0,2-2-1,-1-1 1,-1 0-1,1 0 1,-1-5-1,1-2 1,0-2-1,1-3 0,-1-2 1,0-1-1,3-3 0,-1-4 1,1 0-2,-1-2 2,1-1-1,0-3 0,-1-1 0,1-2 0,-1-3 0,0-1 1,0-9-1,1 14 0,-1-14 0,1 9 0,-1-9 0,0 0 0,0 0 0,0 0 0,0 0 0,11 9 1,-11-9-1,0 0 0,0 0 0,12 3 0,-12-3 1,20 0-1,-6 1 0,3-1 2,3-1-2,4 1 0,5-1 1,-2 0-1,4-1 0,3 1 0,5 0 0,4-1 0,1 2 1,3-2-1,3 1 0,1 1 0,2 0 0,3 1 0,-1-1 0,1 0 0,4 1 1,1-1-1,4 1 0,2 0 0,-1-1 1,-1 1-1,2-2 1,0 2-1,-2-1 0,-2 1 1,0 0-1,1 1 0,-1-1 0,2 1 1,0-1-1,-1 1 0,0-1 0,1 0 0,-4 0 0,1 0 0,-2 0 0,0 1 0,0 1 0,-1 1 0,2-1 1,-1 1-1,1-1 0,-4 0 0,4 0 0,-1-2 0,-2 1 0,0-2 0,0 0 0,1 0 0,0 0 0,6 0 0,-5-1 0,0 0 0,3 0 1,-1 0-1,-2 1 0,0 0 0,1 0 1,-1 1-1,0-1 0,2 1 0,1-2 1,-2 1-1,1-1 0,1 0 0,-1-1 1,-1 0-1,-1-1 0,2-1 0,-2 0 1,0-1-1,2 1 0,-1 0 0,-1-1 0,-2-1 1,-2 1-1,-1 1 0,-3 0-1,-3 1 1,-2-2 0,-2 2 1,-2 2-1,0-1 0,-1 0 0,-5 1 0,-2-1 0,-2 1 0,-2 2 0,-4-2 0,-3 1 0,-3 1 0,-4 0 0,-1 0 0,-2 1 0,-2-1 0,-3-1 0,-9 0 0,17 2 0,-17-2 0,12 1 0,-12-1 0,12 0 0,-12 0 0,10 1 0,-10-1 0,0 0 0,11-1 0,-11 1 0,0 0 0,0 0 0,12 1 0,-12-1 0,11 1 0,-11-1-1,18-1 1,-8 1 0,1-2-1,-1 1 1,0 0 0,-1 0-1,-9 1 1,19 0 0,-19 0 0,15 3-1,-3 0 1,1 1-1,1 0 1,2 0-1,0 1 1,-2-1-1,3-1 1,-4-2-1,-1 1 2,-2-2-1,-10 0 0,14 1 0,-14-1 0,0 0 0,9 1 1,-9-1-1,0 0 1,0 0-1,0 0 1,0 0 0,-1-10-1,1 10 1,-4-17-1,2 4 0,-1-4 0,1-2 0,-1-3 0,1-4 0,-1-1 0,3-3 0,-1-3 0,1-3 0,1-2 0,-1-3 0,1-3 0,-1-3 0,1-2 0,-1-3 0,0 1 0,0-1 0,1-2 0,2 2 0,-3-2 1,2 3-2,-1 0 1,1 4 0,-1 0 0,1 1 0,-2 1 0,0-1 0,1 5-1,-2 0 2,2 2-1,-2 1 0,0 2 0,0 2 0,1 3 0,-1 4 0,-1 0 0,0 3 1,1 3-1,0 1 0,1 2 0,-2-1 0,2 2 0,-1 2 0,1 0 0,1 0 0,1 2 0,-1-1 0,-1 3 0,0 2 0,1 0 1,-1 0-1,0 9 0,0-16 0,0 16 0,-2-12 0,2 12 1,-2-13-1,2 13 0,-2-11 0,2 11 0,-1-12 0,1 12 0,-1-9 0,1 9 0,0 0 0,0 0 0,-2-10 0,2 10 0,0 0 0,0 0 1,0 0-1,-10-3 0,10 3 0,-9-2-1,9 2 1,-17-3 0,1 2 1,3 1-2,-5 0 1,-2 1 0,-2 0 0,-6 1 0,-3 1 0,-2 0 0,-2 0 0,-6 1 0,-2 1 0,-7 0 0,0 0 0,-1 0 0,-2 0 0,-3 0 0,2 1 0,-2-1 0,-1 0 0,1 0 0,-4 1 0,-3 0 0,-1 1 0,1-2 0,-2 1 0,0 0 0,-1-1-1,1 0 2,2-2-1,-1 0 0,2-1 0,0 0 0,-3-1 0,0 0 0,2 0 0,-2 0 0,1 0 0,0-1 0,2 0 0,1 0 0,1-1 0,-1-1 0,1 0 0,1-1 0,0 0-1,-1 0 2,0 0-1,-1 1 0,1 0-1,1 0 1,-1 1 0,0 0 0,-1 0 0,-1 0 0,-1 0 0,2 0 0,-1 0 0,-3 0 0,2 0 0,1-1 0,0 1 0,1-1 1,0 1-1,-1 0 0,-3-1 0,2 1 0,1-1 0,-2 0 0,2 1 0,-1-1 0,1 1 0,1 0 0,1 0 0,-1 1 0,0 0 0,-3-1 0,0 2 0,0-1 0,2 1 0,-4-1 0,5 1 0,2-1 1,1 0-1,2 1 0,0-2 0,0 1 0,2 0 0,2-1 0,-1 1 0,2-2 1,2 1-1,3-1 0,4 0 0,-2 0 0,7 0 0,4 0 0,1 0 0,4 1 0,2 1 1,2-1-1,4 1 0,6 0 0,0 1 0,2-1-1,12 0 1,-14 0-1,14 0-2,0 0-1,0 0-11,0 0-11,17-14 0,-6-2-1,7-4-1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6:52.8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80 195 3,'1'-12'8,"-3"-3"0,0 3-1,-3 1-2,1 1-1,4 10-1,-9-14 0,9 14 1,0 0 0,-10-10-1,10 10 0,0 0 0,0 0-1,0 0 0,-4 12 0,5-1-2,0 4 1,0 4-1,-1 7 1,2 6 0,-2 3 0,0 6 0,-2 7 2,-2 5-1,-1 8 2,0 8 0,-1 3 1,3 6 1,2 6-2,2 6 1,2 1-2,4-1 1,-2 0-2,0-2 0,-3-6-1,-2-3-1,-3-11 1,-2-12 0,-1-8 1,-1-12-1,1-9 1,1-11-1,2-4 1,3-12-1,0 0 0,0 0 0,0 0-1,10 5 1,-10-5-1,15-4 0,-15 4 0,17-1 0,-7 0 0,0 1 0,3 2 0,3-2 0,2 3 0,6 1 0,9-3 0,9-1 1,11-2-1,13-1 0,8-7 0,11 4 0,9-6 0,10-3 0,9 1 0,6 0 0,4 1 0,2 3 0,5 1 0,4 2 1,3 2-1,1 2 0,0 0 0,-1 0 1,1-2 0,-4-2 0,-4-3 1,-8-1-1,-8-5 1,-3 1 0,-12-4-1,-7 1 1,-13 0-1,-9 3 0,-10 2-1,-7 3 0,-9 2 0,-7 3 0,-7 3 0,-4 0 0,-5 3 0,-2-1 0,-5 1 0,-3 0 0,-11-1 1,14 2-1,-14-2 0,0 0 0,0 0 0,0 0 0,0 0 0,9 8 0,-9-8-1,2 9 1,-2-9 0,9 11 0,-9-11 0,0 0 0,11 10 1,-11-10-1,0 0 1,0 0-1,9-1 0,-9 1 0,3-18 0,2 4 0,1-6 0,2-6 0,-1-9 0,7-5-1,-2-6 0,6-9 1,-2-6-2,-1-6 1,2-4-1,-2-3 1,-2-3 0,-2-3 1,-3 2 0,-2 4-1,-2 3 1,-1 7 1,-2 4-2,0 7 2,1 8-2,0 7 2,0 7-2,0 6 1,0 6 1,-1 2-1,0 4 0,-1 2 0,0 11 1,-2-15-1,2 15 0,-4-10 1,4 10-1,0 0 0,-7-12 0,7 12 0,-10-6 0,10 6 0,-16-7 1,6 2-1,-3 0 0,-5-2 0,-6 1 1,-2-1-1,-5 1 0,-5 0 0,-8 2 0,-9-1 0,-8 3 0,-6 1 0,-6 2 0,-7 1 0,-9 2 0,-7 0 0,-7 1 0,-5 2 0,-9 2 0,-2 4 0,-8 2 0,-8 3 0,-2 0 0,-3 3 0,-1-2 0,1 1 0,1-1 1,3-3 0,3-3 0,9 0 1,5-4-1,7 1 1,5-1-1,9 1 1,9-3-1,7 1 0,7 8-1,4-1 0,8 2 0,9 0 0,6-1-1,8-2-1,8 2 0,3-5-5,11-4-8,0-7-5,8 1-3,-1-13 0,3-2-1</inkml:trace>
  <inkml:trace contextRef="#ctx0" brushRef="#br0" timeOffset="4447">3377 1084 2,'0'0'4,"0"0"-2,0 0 1,0 0-1,0 0-1,0 0 0,0 0 0,0 0 1,9 3-1,-9-3 1,19 6 0,-8-1 0,6 0 1,2 4 0,4 2 0,3 1-1,7 5 2,2-1-1,7 5-1,6 1 1,5 2-1,4 0 0,4 2 0,2 0-1,5-1 1,2 2-1,2 2-1,-2 0 1,0 3 0,0 2 0,1 5-1,-1 4 1,-1 4 0,-2 5 0,-1 5 0,1 6 1,-1 5 1,2 6 0,0 5 0,4 6 1,0 4 1,0 4-1,1 5-2,2 3 1,-4-3 0,-1 4-1,-4 0 0,-4 3 1,-5 3-1,-4 2 2,-5-1 0,-3 3-1,-3 2 1,-2 3-1,-6-2 0,0 0-1,-6-4 1,-1-1-2,-6-2 0,-4 3 1,-7-2-1,-4-1 1,-5-5-1,-3-2 1,-3-9-1,0-5 2,-2-10-2,1-9 1,2-12 0,1-10-1,2-10 1,1-8 0,0-7-1,1-6 0,1-6 0,-2-9 0,2 10-1,-2-10-1,0 0-3,0 0-4,0 0-10,-3-20-4,3 8-2,-5-6 1,0 0 0</inkml:trace>
  <inkml:trace contextRef="#ctx0" brushRef="#br0" timeOffset="5268">5758 5016 34,'11'10'12,"-11"-10"0,10 8-1,-10-8-9,12 8-4,-2-3 2,-1 1 0,-9-6 1,19 10 1,-9-3 1,-10-7 1,18 20 0,-11-4 1,3 4 0,0 2-2,1 4 1,-2 1-2,2 1 0,-1-1-1,0-2 1,1-3-1,0-2 1,0-6 1,2-1 2,-1-9 0,4-5 0,0-12 0,6-5 0,0-13 0,4-6-1,2-10-1,7-3-1,0-6 0,2 1-1,-3 3 1,0 4 0,-5 4 1,-1 8 0,-8 4-1,-3 7 3,-6 7-2,-3 4-1,-5 5 0,-3 9-1,2-9-1,-2 9 0,0 0 0,0 0-1,0 0 0,0 0 1,0 0-2,0 0-1,-2 10-8,2-10-12,-8 12-2,-7-14-1,-2-3-1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6:18.6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 17 7,'0'0'10,"5"-9"0,-5 9-1,0 0-1,0 0 1,0 0 0,0-10 0,0 10 0,0 0 0,0 0-2,0 0-1,0 0-1,0 0-1,0 0-2,0 0 1,0 0-2,0 0 1,0 0-1,0 0-1,0 0 0,0 0 0,-7 11 0,7-11 0,-3 16 0,2-3 0,2 2 0,-3 2 0,2 5 0,0 3 0,-2 4 1,1 1-1,2 1 0,-1 2 1,2 1-1,-4 1 1,2-3-1,-2-3 1,1-2 0,-1-4 0,1-3 0,-2-5 0,1-4 0,2-11 2,-1 13-1,1-13 0,0 0 1,0 0 0,0 0 0,0 0-1,0 0 0,0 0-1,0 0-1,0 0-3,0 0-8,0 0-11,0 0 0,9-11-2,-7 1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6:19.34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 22 42,'0'0'17,"-16"7"0,16-7 0,0 0-9,0 0-1,0 0 0,0 0-1,-17 0 1,17 0-1,0 0 1,0 0-1,0 0-1,0 0-1,0 0-1,0 0-2,0 0 0,0 0-3,0 0-4,0 0-12,0 0-5,0 0-1,15-13-1,-11-3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6:19.8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52 44 3,'0'0'6,"0"0"1,-11 12 1,11-12 1,-9 13 1,9-13-1,-11 17 0,8-7 0,0 1-2,2 3-1,-1-2 0,2-1-1,0-1-2,4 1 1,-4-11-1,14 15-1,-4-12 1,3 0-1,2-4 1,4 0-1,1-3 1,1-4-1,-2-1 0,2-1 0,-4-4 1,0 2-1,-5-4 1,-2 3-1,-2-2 1,-2 3-1,-3-2 1,-2 4-1,-3-1 1,1 1-1,1 10 0,-12-14-1,12 14 1,-16-10-2,5 8 1,-3 2-1,-1 2 0,-3 2-1,0 4 0,-4-1 0,3 4-1,-3 1-1,4 1 0,1-2-2,5 3-2,-1-6-3,8 4-4,5-12-5,-4 11-2,4-11 1,11 0 1,-2-3 1</inkml:trace>
  <inkml:trace contextRef="#ctx0" brushRef="#br0" timeOffset="521">197 6 16,'3'13'12,"-3"-13"0,-2 18-2,1-6-1,-2 3 0,1 1-3,0 3 0,1 2 2,-1 1-3,2 5 1,-2 0-2,3 4 1,-2 3-2,1 1 0,0-1 0,-1 2-1,0-2-1,1-2 1,-2-2 0,0-2 0,-2-4 0,1-3-1,-1-3 1,2-2-1,-2-4 0,-1 0-1,5-12 1,-4 12-2,4-12-3,0 0-11,0 0-5,-2-12-1,4-6 0,-2-6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3:27.1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0 499 4,'13'-5'5,"1"4"0,0-2-1,0 2 1,-1 0 0,-1 1 0,-1 0 1,1 1 0,-3 1-1,-9-2 0,18 6 0,-18-6 0,17 10-1,-7-4-1,-1 1 0,0 0-1,2 2 0,-2 1-1,1 0 1,0 2-1,0 1 1,-1 0-1,1 1 0,-2 0 0,0 0 0,-3 1 0,2-1 1,-4 2-1,0 0 1,-2 0 0,0 1 0,-3-1 0,0 1 0,-2-2 0,-2 2 1,-1-4-1,-2 1 0,-5-3 0,0-1 1,-3 0-1,0-2 0,-1-2-1,0-2 1,0-3 0,1 0-1,2-3 0,2-1 0,1-3 1,3 0-1,-1-1 0,10 7 0,-12-16-1,12 16 1,-8-16-1,8 16 0,-2-15-1,2 15 1,8-17-1,0 7 1,2-1-2,3-2 2,1 1-1,2-2 0,0 3 0,-2-1 0,0 3-2,-2 1 0,0 6-1,-1-2-1,2 5-3,-1-2-3,4 1-7,2 1 0,-1-2 2,3-1 0</inkml:trace>
  <inkml:trace contextRef="#ctx0" brushRef="#br0" timeOffset="781">638 49 4,'-4'-15'6,"-1"3"1,2 1-1,3 11-1,-5-13 0,5 13 1,0 0 0,0 0-1,0 0 1,0 0-1,0 0-1,-11 5-1,8 4-1,2 3 0,0 2 0,1 7 0,2 4 1,1 5-1,1 6 0,4 7 1,1 4-2,0 8 0,1 2-1,-1 1 1,-1-1-1,-1-3 1,-1-5 0,-3-6 0,-1-6 0,0-8 0,-2-8 0,1-4 0,-2-5-1,1-12 0,1 14-1,-1-14 0,0 0-2,0 0 1,-15-18-1,6 6-2,-1-3 2,-5-2-2,-1-3 1,-2-2 0,-3 1 1,2-3 1,-1 2 0,1-1 1,1 4 1,1 1 1,3 3 1,2 2 0,2 4 0,-1 0 1,11 9-1,-10-8 1,10 8-1,0 0-1,0 0 2,16-11-1,-1 7-1,8 1 1,4-1 0,4 1 0,6 0-1,3 1 0,2 0-1,-1 2 0,-1 0 0,-2 0 0,-4 1-1,-2 0 1,-7 1 0,-2 0 0,-5 0 0,-3 1 0,-4 0-1,-11-3 1,15 8 0,-15-8 0,0 0 1,11 13-1,-11-13 0,3 11 1,-3-11 0,3 19 0,-2-8 1,2 4 0,-1 2 0,0 2 1,0 2-1,1 3 1,-2-1-1,1 0 0,0 0-1,0-2 1,1-3-3,-1-4-1,2-1-4,-4-13-4,9 6-7,-9-6 0,16-16 0,-10-1 0</inkml:trace>
  <inkml:trace contextRef="#ctx0" brushRef="#br0" timeOffset="1712">1130 90 74,'0'0'21,"1"16"-3,-1-16-3,0 0-17,7 14-7,-7-14-2,5 12-1,-5-12-2,8 16-1,-2-6-2,1 1 2,3 1 2,-1-1 1</inkml:trace>
  <inkml:trace contextRef="#ctx0" brushRef="#br0" timeOffset="1993">1363 666 30,'-20'-6'11,"20"6"0,-16-22-1,10 8-7,2-3-2,1 1 0,3-2 0,2-1 0,3 1 1,1 1 0,4-1-1,3 4 0,1-1-1,2 4 0,-1 2 0,3 3 0,-2 2-1,2 5 1,-2 5 0,-2 2-1,0 5 1,-2 3 0,-2 3 0,-1 1 0,-3 3 1,-3-2 0,-3 2 0,-3-3 2,-2 2 1,-6-4 2,1-1 0,-7-2 1,3-1 1,-7-3 0,5-2-1,-4-7 0,3 2-2,-1-4-1,1-1-1,2-4-2,1 0-2,14 5-2,-21-16-4,21 16-6,-15-17-8,12 5 0,1-3-1,2-3 2</inkml:trace>
  <inkml:trace contextRef="#ctx0" brushRef="#br0" timeOffset="2563">1666 399 14,'0'0'9,"13"-1"1,-13 1-1,0 0-4,13 5-1,-13-5-1,9 15 2,-7-6-1,1 3 1,-1 2 1,2 2 0,-3 1 0,2 3 0,-2-2-1,1 3 0,-1-2-1,3 0-1,-2-1 0,2-1 0,-1-4-1,3-1 0,-6-12-1,13 15 1,-13-15-1,19 1 1,-6-8-1,2-5 1,2-4-1,2-4 1,2-4-1,2-2-1,2-1 1,-1 1-1,-3 2 1,2 2 0,-3 3-1,-3 5 1,-1 2 0,-2 6-1,-2 2 1,-3 5-1,1 3 1,0 3-1,0 5 0,2 0 1,0 6-1,0 1 0,2 3 1,0 1 0,-2 1 0,2 2 1,-1-1-1,-1 0 1,-3-3 0,2-1 0,-4 0-1,0-2 0,0-2 0,-3-4-2,1 0-2,-5-13-4,8 19-8,-8-19-7,0 0-2,9-9 1,-8-9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5:55.5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92,'0'0'29,"0"0"-1,0 0-5,0 0-19,0 0-3,0 0-2,0 0-1,0 0-4,0 0-6,7 13-6,-7-13-10,9 10 0,-9-10 1,9 20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0:55.68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4 324 26,'0'0'13,"0"0"0,0 0 1,0 0-7,0 0-1,-10-3-3,10 3 0,1 9-2,4 4-1,0 5 1,3 5-1,3 7 1,3 8 0,2 3 1,2 5 0,1-3 1,-2-1 1,-1-6 1,-2-3 1,-4-11 1,-1-1-1,-6-11 2,-3-10 0,0 0-2,0 0 0,0 0-2,-7-18-1,1 0 0,0-4-1,0-3-2,0-4 1,3-1-1,3 1 0,4 0 0,5 1 0,6 3-1,6 3 1,6 1 0,6 1-1,5 6-1,1 0-3,8 9-5,-5-2-8,6 7-4,-4-1-2,-4 5 1,-8-3 0</inkml:trace>
  <inkml:trace contextRef="#ctx0" brushRef="#br0" timeOffset="440">599 522 16,'0'0'11,"18"12"1,-3-15-1,7-5-4,3-3-1,4-2 1,-1-5 0,-1 0 2,-4-2-1,-2 2 1,-8-2-1,-5 5 1,-9-1-2,-3 5-1,-8 0-2,-4 7-1,-7 4-3,-2 5 0,-4 8-1,-3 4 0,-1 8 0,2 3 2,2 4-1,7 1 0,6 0 1,7-1-1,16-5 1,10-3-1,13-9-1,9-9-2,13-6-3,6-10-1,9-5-1,-2-13-1,-2-1 0,-9-8 0,-3 4 1,-12-1 3,-10 3 5,-9 4 1,-11 5 3,-4 5 1,-6 6-1,1 11 1,-8-10-1,8 10-1,-10 1 0,10-1-2,-3 9 1,3-9 0,15 17 0,1-6 0,4 2 0,8 6 0,1 2 0,3 4 0,0 2 0,-2 5 0,-6-2 2,-2 4-1,-11-4 3,-5 1-1,-9-7 1,-4-1 0,-9-10 1,-3-4-3,-7-10 2,0-4-3,-2-8-3,3-2 1,1-3-1,3-3-1,8 2-1,2-1-1,10 4-2,4 1 0,13 4-2,1-3-3,17 5-2,-2-7-3,15 6-4,3-7-4,9 2 2,2-2 1,2-1 2</inkml:trace>
  <inkml:trace contextRef="#ctx0" brushRef="#br0" timeOffset="1181">1996 343 40,'0'0'15,"-17"8"-1,-1-6 3,-4 0-10,-3 5-2,-5-1 0,-1 7 0,-5 3 1,0 8 0,-1 2 1,4 10-1,1-1 0,9 6-2,6-3-1,13 1-1,10-8-1,15-9-1,15-8-4,11-17-1,11-12-2,4-15 0,8-11 0,-2-17 0,-1-10 1,-9-8 1,-7 0 3,-11 2 3,-10 5 3,-7 10 1,-12 6 1,-3 17 0,-8 7 0,0 13-1,0 16-1,0 0-1,-13 8-1,10 10-1,1 10 0,3 11 1,-2 9 0,5 10 1,-2 4 0,5 2 0,0 1-1,6-5 1,1-8-1,4-10 0,5-17 0,7-13-1,6-17 1,5-6-2,-1-12 2,1-4-2,-3 0 1,-4 0-1,-8 6 1,-5 9 0,-11 10 0,-6 11 0,-6 8 0,-3 5 0,1 0 0,3 3 1,3-2-1,10-4 0,7-11 1,11-8-1,9-9 0,7-4 0,2-4 0,-1-2-1,-3 1 1,-8 4-1,-6 8 0,-7 7 0,-8 8 0,-4 6 0,-5 5-1,1 3 0,5 3-1,1-5-4,11-1-9,0-18-11,9-5-1,-1-18 0,6-7 0</inkml:trace>
  <inkml:trace contextRef="#ctx0" brushRef="#br0" timeOffset="2153">3456 440 60,'10'3'19,"-10"-3"1,14 5 0,-14-5-14,4 14-3,-5-1 0,3 1-1,-3 3 0,4 0 1,-1 1 1,5-1 0,3-9 0,7-4-1,6-8-1,6-5 0,2-8-1,2-3 0,0-6 0,0 1-1,-7 3 1,-4 2 0,-7 1 1,-7 7 0,-6 2 0,-2 10 0,-7-9 0,7 9-2,-11-1 0,11 1-2,0 0-1,-10-1 1,10 1 0,0 0-1,12 1 1,-12-1-2,13 1-3,-13-1-2,11 3-5,-11-3-8,-1 11-2,1-11 2,-13 14 1</inkml:trace>
  <inkml:trace contextRef="#ctx0" brushRef="#br0" timeOffset="2674">3459 352 54,'0'0'18,"5"-11"1,-5 11 0,0 0-11,3 17-3,-4-2-1,2 9 1,-4 0 0,5 6 0,-2-4 0,4 3 0,0-8 0,8-3 0,2-13-1,9-6 0,3-11-2,4-6 0,0-5 0,2 0-1,-4-1 0,-2 1 0,-6 5-1,-5 8 0,-4 8 0,-11 2 1,12 18-1,-6-1 1,0 3-1,2 2 1,2 0-2,4-4-1,10-3-9,-2-15-11,11-6-4,0-12 0,7-2 0</inkml:trace>
  <inkml:trace contextRef="#ctx0" brushRef="#br0" timeOffset="2994">4159 329 28,'17'6'16,"-3"7"1,-2 7 0,0 5-4,1-1-4,4 4-3,2-5-3,1-1 1,-1-7-1,2-5 1,-3-12 1,1-3 0,-8-12 1,-2 0 0,-11-8 1,0 3-2,-11-4-1,-3 6-1,-6 4-1,-1 7-1,0 7-1,2 6 0,3 9-1,3 6 0,5 7 0,8 5 1,5 7 0,7 8 0,6 7 1,3 8-1,4 8 1,2 4-1,2 4 1,-3 1-1,-4-5 1,-5-3 0,-6-9 3,-5-9-1,-10-14 0,-8-5 0,-10-16 1,-3-6-1,-5-13 0,2-7-1,-2-12-1,3-8-1,5-9-1,12-8 0,12-3 0,12-9-1,14 1-1,8-5-2,19 5-6,4-7-6,14 7-8,1-4-1,13 7-1,-4-1 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0:59.3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1-3 53,'0'0'19,"12"-1"2,-12 1 0,14 6-11,-3 7-1,-5 2 1,2 17-2,-8 6 0,3 16 0,-9 9 0,-2 8-3,-3 3 0,2 3-3,-2-5-4,1-13-6,11-7-14,-1-22-4,17-13-1,0-19-1,12-10 1</inkml:trace>
  <inkml:trace contextRef="#ctx0" brushRef="#br0" timeOffset="250">290 532 71,'0'0'20,"-12"-3"-3,11-13-3,7-6-15,6-6-4,9 0 2,2 0 2,3 2 1,5 6 2,-4 8 4,4 9 2,-9 6 1,0 11-1,-13 6-2,-1 9-1,-12 2 0,-5 8 1,-12-3 0,-3 1-1,-9-5 0,-1-8-1,-5-9-2,2-10-4,7-5-3,0-15-6,15-2-12,-1-11-4,12 0 1,2-10-2,12 2 3</inkml:trace>
  <inkml:trace contextRef="#ctx0" brushRef="#br0" timeOffset="641">1200 303 83,'0'0'25,"0"0"-3,-5-13 1,-9 4-18,-2 2-4,-3 2-1,-3 2 0,-5 8 0,-2 5 1,-4 7 0,-1 5 1,-2 7 0,2 2 0,-4 2 1,8 3 0,5-1-2,5 0 1,6-3 0,9-3-1,8-3 1,8-2-1,9-2 0,10-3 0,11-2 1,9-6-1,4-3 0,7-3 0,3-3 0,1-2 1,2-3-2,-7 0 1,-7-1 0,-9 1 0,-7 1-1,-9 0 0,-8 1 0,-6 1-2,-14 0-1,0 0-6,0 9-18,-16-10 0,-2 1 0,-9-9-1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1:27.2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1048 0 5,'-6'11'6,"6"-11"0,-14 5-2,14-5-2,-15 9 1,15-9 1,-16 14 1,5-7 1,0 3 1,3-1 1,-5 1 0,3 4-1,-3-1-1,2 5-2,-5 4 1,1 4-3,-1 4-2,-4 4 1,-3 8-1,-5 6 0,-5 6 1,-4 8-1,-5 9 0,-4 6 0,-3 9 0,-1 7 1,-1 5 0,-2 6-1,2 7 1,2 2 1,1 2 0,4 2-1,4 2 1,1 1 1,4 2-1,3 0 0,5 1 1,4 0-1,3-1 0,7-3 1,2-4 0,7-7 1,4-9 0,8-4 0,6-15 0,10-6 1,6-15 0,12-2-1,9-13-1,14-5 0,11-12-1,14-8 0,6-5 0,8-5-1,3-6 0,-2-2 0,-1-2 0,-8 2 0,-11-1 0,-12 4 2,-14-2-1,-11 2 0,-14-1 0,-7 1 0,-11-2 0,-7-1-2,-9-1-4,0 0-21,0 0 0,-12-16-1,-6-1-2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64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173" y="0"/>
            <a:ext cx="2982640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097" y="4416108"/>
            <a:ext cx="5045620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216"/>
            <a:ext cx="298264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173" y="8832216"/>
            <a:ext cx="2982640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DA84017A-5A80-49F9-8E94-5AC0A50AE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Lecture </a:t>
            </a:r>
            <a:r>
              <a:rPr lang="en-US" b="1" dirty="0" smtClean="0"/>
              <a:t>2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F3899A-EEDF-4D38-A5D9-77521FAF6F36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9A205-DB6F-4AD9-91AE-7C562314C3E3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Helper of a senior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Monitoring system (of a plant)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Treatment of a chronic disease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4693"/>
            <a:fld id="{BFD9695B-680D-4360-97A2-B5C440FB723B}" type="slidenum">
              <a:rPr lang="en-US">
                <a:solidFill>
                  <a:prstClr val="black"/>
                </a:solidFill>
              </a:rPr>
              <a:pPr defTabSz="924693"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5226" indent="-225226" eaLnBrk="1" hangingPunct="1"/>
            <a:r>
              <a:rPr lang="en-US" dirty="0" smtClean="0"/>
              <a:t>R&amp;R Sys  Representation and reasoning Systems</a:t>
            </a:r>
          </a:p>
          <a:p>
            <a:pPr marL="225226" indent="-225226" eaLnBrk="1" hangingPunct="1"/>
            <a:r>
              <a:rPr lang="en-US" dirty="0" smtClean="0"/>
              <a:t>Each cell is a R&amp;R system</a:t>
            </a:r>
          </a:p>
          <a:p>
            <a:pPr marL="225226" indent="-225226" eaLnBrk="1" hangingPunct="1"/>
            <a:r>
              <a:rPr lang="en-US" dirty="0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944135-5B23-4F83-A4C1-B916F1DA5731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632F1-AFB8-4979-90DF-F452341F435D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F3586B-88C8-4D5E-BA7F-3E8869339F54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1748" name="Text Box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ln/>
        </p:spPr>
        <p:txBody>
          <a:bodyPr lIns="96408" tIns="48204" rIns="96408" bIns="48204"/>
          <a:lstStyle/>
          <a:p>
            <a:pPr marL="228397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GB" sz="1400" dirty="0">
                <a:latin typeface="Arial Unicode MS" pitchFamily="34" charset="-128"/>
              </a:rPr>
              <a:t>depends on the sequence of states involved in a decision process (</a:t>
            </a:r>
            <a:r>
              <a:rPr lang="en-GB" sz="1400" i="1" dirty="0">
                <a:latin typeface="Arial Unicode MS" pitchFamily="34" charset="-128"/>
              </a:rPr>
              <a:t>environment history</a:t>
            </a:r>
            <a:r>
              <a:rPr lang="en-GB" sz="1400" dirty="0">
                <a:latin typeface="Arial Unicode MS" pitchFamily="34" charset="-128"/>
              </a:rPr>
              <a:t>), rather than a single 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</a:rPr>
              <a:t>final</a:t>
            </a:r>
            <a:r>
              <a:rPr lang="en-GB" sz="1400" dirty="0">
                <a:latin typeface="Arial Unicode MS" pitchFamily="34" charset="-128"/>
              </a:rPr>
              <a:t> state</a:t>
            </a: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endParaRPr lang="en-GB" sz="1400" i="1" dirty="0">
              <a:solidFill>
                <a:srgbClr val="CC3399"/>
              </a:solidFill>
            </a:endParaRP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endParaRPr lang="en-GB" sz="1400" i="1" dirty="0">
              <a:solidFill>
                <a:srgbClr val="CC3399"/>
              </a:solidFill>
            </a:endParaRP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GB" sz="1400" i="1" dirty="0">
                <a:solidFill>
                  <a:srgbClr val="CC3399"/>
                </a:solidFill>
              </a:rPr>
              <a:t>P(S</a:t>
            </a:r>
            <a:r>
              <a:rPr lang="en-GB" sz="1400" i="1" baseline="-25000" dirty="0">
                <a:solidFill>
                  <a:srgbClr val="CC3399"/>
                </a:solidFill>
              </a:rPr>
              <a:t>t+1</a:t>
            </a:r>
            <a:r>
              <a:rPr lang="en-GB" sz="1400" i="1" dirty="0">
                <a:solidFill>
                  <a:srgbClr val="CC3399"/>
                </a:solidFill>
              </a:rPr>
              <a:t>|S</a:t>
            </a:r>
            <a:r>
              <a:rPr lang="en-GB" sz="1400" i="1" baseline="-25000" dirty="0">
                <a:solidFill>
                  <a:srgbClr val="CC3399"/>
                </a:solidFill>
              </a:rPr>
              <a:t>0</a:t>
            </a:r>
            <a:r>
              <a:rPr lang="en-GB" sz="1400" i="1" dirty="0">
                <a:solidFill>
                  <a:srgbClr val="CC3399"/>
                </a:solidFill>
              </a:rPr>
              <a:t>, A</a:t>
            </a:r>
            <a:r>
              <a:rPr lang="en-GB" sz="1400" i="1" baseline="-25000" dirty="0">
                <a:solidFill>
                  <a:srgbClr val="CC3399"/>
                </a:solidFill>
              </a:rPr>
              <a:t>0</a:t>
            </a:r>
            <a:r>
              <a:rPr lang="en-GB" sz="1400" i="1" dirty="0">
                <a:solidFill>
                  <a:srgbClr val="CC3399"/>
                </a:solidFill>
              </a:rPr>
              <a:t>,...,S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, A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) = P(S</a:t>
            </a:r>
            <a:r>
              <a:rPr lang="en-GB" sz="1400" i="1" baseline="-25000" dirty="0">
                <a:solidFill>
                  <a:srgbClr val="CC3399"/>
                </a:solidFill>
              </a:rPr>
              <a:t>t+1</a:t>
            </a:r>
            <a:r>
              <a:rPr lang="en-GB" sz="1400" i="1" dirty="0">
                <a:solidFill>
                  <a:srgbClr val="CC3399"/>
                </a:solidFill>
              </a:rPr>
              <a:t>|S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, A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) </a:t>
            </a: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endParaRPr lang="en-GB" sz="1400" i="1" dirty="0">
              <a:solidFill>
                <a:srgbClr val="CC3399"/>
              </a:solidFill>
            </a:endParaRP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GB" sz="1000" dirty="0">
                <a:solidFill>
                  <a:srgbClr val="CC3399"/>
                </a:solidFill>
              </a:rPr>
              <a:t>if</a:t>
            </a:r>
            <a:r>
              <a:rPr lang="en-GB" sz="1000" i="1" dirty="0">
                <a:solidFill>
                  <a:srgbClr val="CC3399"/>
                </a:solidFill>
              </a:rPr>
              <a:t> P(</a:t>
            </a:r>
            <a:r>
              <a:rPr lang="en-GB" sz="1000" i="1" dirty="0" err="1">
                <a:solidFill>
                  <a:srgbClr val="CC3399"/>
                </a:solidFill>
              </a:rPr>
              <a:t>s’|s</a:t>
            </a:r>
            <a:r>
              <a:rPr lang="en-GB" sz="1000" i="1" dirty="0">
                <a:solidFill>
                  <a:srgbClr val="CC3399"/>
                </a:solidFill>
              </a:rPr>
              <a:t> , a)</a:t>
            </a:r>
            <a:r>
              <a:rPr lang="en-GB" sz="1000" dirty="0">
                <a:solidFill>
                  <a:srgbClr val="CC3399"/>
                </a:solidFill>
              </a:rPr>
              <a:t> is the same at each point in time</a:t>
            </a:r>
            <a:r>
              <a:rPr lang="en-GB" sz="1000" i="1" dirty="0">
                <a:solidFill>
                  <a:srgbClr val="CC3399"/>
                </a:solidFill>
              </a:rPr>
              <a:t>, </a:t>
            </a:r>
            <a:r>
              <a:rPr lang="en-GB" sz="1000" dirty="0">
                <a:solidFill>
                  <a:srgbClr val="CC3399"/>
                </a:solidFill>
              </a:rPr>
              <a:t>where  </a:t>
            </a:r>
            <a:r>
              <a:rPr lang="en-GB" sz="1000" i="1" dirty="0">
                <a:solidFill>
                  <a:srgbClr val="CC3399"/>
                </a:solidFill>
              </a:rPr>
              <a:t>P(</a:t>
            </a:r>
            <a:r>
              <a:rPr lang="en-GB" sz="1000" i="1" dirty="0" err="1">
                <a:solidFill>
                  <a:srgbClr val="CC3399"/>
                </a:solidFill>
              </a:rPr>
              <a:t>s’|s</a:t>
            </a:r>
            <a:r>
              <a:rPr lang="en-GB" sz="1000" i="1" dirty="0">
                <a:solidFill>
                  <a:srgbClr val="CC3399"/>
                </a:solidFill>
              </a:rPr>
              <a:t> , a)</a:t>
            </a:r>
            <a:r>
              <a:rPr lang="en-GB" sz="1000" dirty="0">
                <a:solidFill>
                  <a:srgbClr val="CC3399"/>
                </a:solidFill>
              </a:rPr>
              <a:t> the probability that the agent will be in state </a:t>
            </a:r>
            <a:r>
              <a:rPr lang="en-GB" sz="1000" i="1" dirty="0">
                <a:solidFill>
                  <a:srgbClr val="CC3399"/>
                </a:solidFill>
              </a:rPr>
              <a:t>s’</a:t>
            </a:r>
            <a:r>
              <a:rPr lang="en-GB" sz="1000" dirty="0">
                <a:solidFill>
                  <a:srgbClr val="CC3399"/>
                </a:solidFill>
              </a:rPr>
              <a:t> after doing action </a:t>
            </a:r>
            <a:r>
              <a:rPr lang="en-GB" sz="1000" i="1" dirty="0">
                <a:solidFill>
                  <a:srgbClr val="CC3399"/>
                </a:solidFill>
              </a:rPr>
              <a:t>a</a:t>
            </a:r>
            <a:r>
              <a:rPr lang="en-GB" sz="1000" dirty="0">
                <a:solidFill>
                  <a:srgbClr val="CC3399"/>
                </a:solidFill>
              </a:rPr>
              <a:t> in state </a:t>
            </a:r>
            <a:r>
              <a:rPr lang="en-GB" sz="1000" i="1" dirty="0">
                <a:solidFill>
                  <a:srgbClr val="CC3399"/>
                </a:solidFill>
              </a:rPr>
              <a:t>s</a:t>
            </a:r>
            <a:endParaRPr lang="en-US" sz="1000" i="1" dirty="0">
              <a:solidFill>
                <a:srgbClr val="CC3399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E2823-24E0-49BC-843F-7C94A4392B4C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75123-E6D8-4C83-BE59-74215794992B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75123-E6D8-4C83-BE59-74215794992B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 smtClean="0"/>
              <a:pPr eaLnBrk="1" hangingPunct="1"/>
              <a:t>23</a:t>
            </a:fld>
            <a:endParaRPr lang="en-US" altLang="en-US" sz="1200" b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F9FCA-F034-4169-AB38-2C243DF5005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6276"/>
            <a:fld id="{13F37196-3242-4B77-9D34-98567B39A0BC}" type="slidenum">
              <a:rPr lang="en-US" smtClean="0">
                <a:solidFill>
                  <a:prstClr val="black"/>
                </a:solidFill>
              </a:rPr>
              <a:pPr defTabSz="926276"/>
              <a:t>3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5921" indent="-225921" eaLnBrk="1" hangingPunct="1"/>
            <a:r>
              <a:rPr lang="en-US" dirty="0" smtClean="0"/>
              <a:t>If you have not taken 322 last semester – go back to notes!</a:t>
            </a:r>
          </a:p>
          <a:p>
            <a:pPr marL="225921" indent="-225921" eaLnBrk="1" hangingPunct="1"/>
            <a:r>
              <a:rPr lang="en-US" dirty="0" smtClean="0"/>
              <a:t>We will build directly on all this!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EC864B-302C-4489-A784-0B77CF30B2EC}" type="slidenum">
              <a:rPr lang="en-US"/>
              <a:pPr/>
              <a:t>4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6" y="4415791"/>
            <a:ext cx="5046663" cy="4183380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Example syntactic</a:t>
            </a:r>
          </a:p>
          <a:p>
            <a:pPr eaLnBrk="1" hangingPunct="1"/>
            <a:r>
              <a:rPr lang="en-US" dirty="0" smtClean="0"/>
              <a:t>Simplest &lt;-&gt; degenerate case</a:t>
            </a:r>
          </a:p>
          <a:p>
            <a:pPr eaLnBrk="1" hangingPunct="1"/>
            <a:r>
              <a:rPr lang="en-US" dirty="0" smtClean="0"/>
              <a:t>Weather Forecast Umbrella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85D2C-31C8-45DB-909E-098B1BCB906B}" type="slidenum">
              <a:rPr lang="en-US"/>
              <a:pPr/>
              <a:t>5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6" y="4415791"/>
            <a:ext cx="5046663" cy="418338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4017A-5A80-49F9-8E94-5AC0A50AE99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48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Clickers </a:t>
            </a:r>
          </a:p>
          <a:p>
            <a:r>
              <a:rPr lang="en-CA" dirty="0" smtClean="0"/>
              <a:t>- First question?</a:t>
            </a:r>
          </a:p>
          <a:p>
            <a:r>
              <a:rPr lang="en-CA" dirty="0" smtClean="0"/>
              <a:t>– structure of the network?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4017A-5A80-49F9-8E94-5AC0A50AE99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48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Clickers</a:t>
            </a:r>
          </a:p>
          <a:p>
            <a:r>
              <a:rPr lang="en-CA" dirty="0" smtClean="0"/>
              <a:t>- Non forgetting link to call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4017A-5A80-49F9-8E94-5AC0A50AE99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14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mtClean="0"/>
              <a:t>You need to be explicit about what information is available</a:t>
            </a:r>
            <a:r>
              <a:rPr lang="pl-PL" altLang="en-US" smtClean="0"/>
              <a:t> </a:t>
            </a:r>
            <a:r>
              <a:rPr lang="en-US" altLang="en-US" smtClean="0"/>
              <a:t>when you control X.</a:t>
            </a:r>
          </a:p>
          <a:p>
            <a:pPr eaLnBrk="1" hangingPunct="1">
              <a:buFontTx/>
              <a:buChar char="•"/>
            </a:pPr>
            <a:r>
              <a:rPr lang="en-US" altLang="en-US" smtClean="0"/>
              <a:t>If you control X without observing, controlling X can be</a:t>
            </a:r>
            <a:r>
              <a:rPr lang="pl-PL" altLang="en-US" smtClean="0"/>
              <a:t> </a:t>
            </a:r>
            <a:r>
              <a:rPr lang="en-US" altLang="en-US" smtClean="0"/>
              <a:t>worse than observing X.</a:t>
            </a:r>
          </a:p>
          <a:p>
            <a:pPr eaLnBrk="1" hangingPunct="1">
              <a:buFontTx/>
              <a:buChar char="•"/>
            </a:pPr>
            <a:r>
              <a:rPr lang="en-US" altLang="en-US" smtClean="0"/>
              <a:t>If you keep the parents the same, the value of control is always</a:t>
            </a:r>
            <a:r>
              <a:rPr lang="pl-PL" altLang="en-US" smtClean="0"/>
              <a:t> </a:t>
            </a:r>
            <a:r>
              <a:rPr lang="en-US" altLang="en-US" smtClean="0"/>
              <a:t>non-negative.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953311B9-FE8F-4B0B-B9D4-4962B86F073E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CDBFA50-BDD7-4F83-B7C0-06BAE0C6B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B8D6C4C-3502-4B4B-9134-A11A9A26A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EE293BE-E43E-4002-90A0-CF9CA6A91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572EB80-F8AC-4E1A-BA1F-EE6792C24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A11031F-6FE4-4EAA-A412-0144A0767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999B98B-CB28-462C-A99B-3F52B1EBF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1D68C3B-C815-4706-936C-540C9276C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4D62C2B-DAA4-48DF-966F-9A2483E2B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0BAAEEA-E036-4C11-80D4-A273D8378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11A8D63-E7F5-4637-8934-034389EE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9CD2C0-89E8-40A0-9F56-18DAC5B53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D700964-8C75-4775-9CBE-A1ED7F752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5235B016-2E40-4666-B2BE-D9F00FE9E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87.xml"/><Relationship Id="rId3" Type="http://schemas.openxmlformats.org/officeDocument/2006/relationships/image" Target="../media/image2.jpe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6.xml"/><Relationship Id="rId5" Type="http://schemas.openxmlformats.org/officeDocument/2006/relationships/image" Target="../media/image18.emf"/><Relationship Id="rId4" Type="http://schemas.openxmlformats.org/officeDocument/2006/relationships/customXml" Target="../ink/ink85.xml"/><Relationship Id="rId9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90.xml"/><Relationship Id="rId3" Type="http://schemas.openxmlformats.org/officeDocument/2006/relationships/image" Target="../media/image1.png"/><Relationship Id="rId7" Type="http://schemas.openxmlformats.org/officeDocument/2006/relationships/image" Target="../media/image2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89.xml"/><Relationship Id="rId5" Type="http://schemas.openxmlformats.org/officeDocument/2006/relationships/image" Target="../media/image21.emf"/><Relationship Id="rId4" Type="http://schemas.openxmlformats.org/officeDocument/2006/relationships/customXml" Target="../ink/ink88.xml"/><Relationship Id="rId9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3.xml"/><Relationship Id="rId3" Type="http://schemas.openxmlformats.org/officeDocument/2006/relationships/image" Target="../media/image1.png"/><Relationship Id="rId7" Type="http://schemas.openxmlformats.org/officeDocument/2006/relationships/image" Target="../media/image25.e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2.xml"/><Relationship Id="rId11" Type="http://schemas.openxmlformats.org/officeDocument/2006/relationships/image" Target="../media/image27.emf"/><Relationship Id="rId5" Type="http://schemas.openxmlformats.org/officeDocument/2006/relationships/image" Target="../media/image24.emf"/><Relationship Id="rId10" Type="http://schemas.openxmlformats.org/officeDocument/2006/relationships/customXml" Target="../ink/ink94.xml"/><Relationship Id="rId4" Type="http://schemas.openxmlformats.org/officeDocument/2006/relationships/customXml" Target="../ink/ink91.xml"/><Relationship Id="rId9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0.xml"/><Relationship Id="rId18" Type="http://schemas.openxmlformats.org/officeDocument/2006/relationships/image" Target="../media/image161.emf"/><Relationship Id="rId26" Type="http://schemas.openxmlformats.org/officeDocument/2006/relationships/image" Target="../media/image165.emf"/><Relationship Id="rId3" Type="http://schemas.openxmlformats.org/officeDocument/2006/relationships/customXml" Target="../ink/ink95.xml"/><Relationship Id="rId21" Type="http://schemas.openxmlformats.org/officeDocument/2006/relationships/customXml" Target="../ink/ink104.xml"/><Relationship Id="rId34" Type="http://schemas.openxmlformats.org/officeDocument/2006/relationships/image" Target="../media/image169.emf"/><Relationship Id="rId7" Type="http://schemas.openxmlformats.org/officeDocument/2006/relationships/customXml" Target="../ink/ink97.xml"/><Relationship Id="rId12" Type="http://schemas.openxmlformats.org/officeDocument/2006/relationships/image" Target="../media/image158.emf"/><Relationship Id="rId17" Type="http://schemas.openxmlformats.org/officeDocument/2006/relationships/customXml" Target="../ink/ink102.xml"/><Relationship Id="rId25" Type="http://schemas.openxmlformats.org/officeDocument/2006/relationships/customXml" Target="../ink/ink106.xml"/><Relationship Id="rId33" Type="http://schemas.openxmlformats.org/officeDocument/2006/relationships/customXml" Target="../ink/ink110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60.emf"/><Relationship Id="rId20" Type="http://schemas.openxmlformats.org/officeDocument/2006/relationships/image" Target="../media/image162.emf"/><Relationship Id="rId29" Type="http://schemas.openxmlformats.org/officeDocument/2006/relationships/customXml" Target="../ink/ink10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5.emf"/><Relationship Id="rId11" Type="http://schemas.openxmlformats.org/officeDocument/2006/relationships/customXml" Target="../ink/ink99.xml"/><Relationship Id="rId24" Type="http://schemas.openxmlformats.org/officeDocument/2006/relationships/image" Target="../media/image164.emf"/><Relationship Id="rId32" Type="http://schemas.openxmlformats.org/officeDocument/2006/relationships/image" Target="../media/image168.emf"/><Relationship Id="rId5" Type="http://schemas.openxmlformats.org/officeDocument/2006/relationships/customXml" Target="../ink/ink96.xml"/><Relationship Id="rId15" Type="http://schemas.openxmlformats.org/officeDocument/2006/relationships/customXml" Target="../ink/ink101.xml"/><Relationship Id="rId23" Type="http://schemas.openxmlformats.org/officeDocument/2006/relationships/customXml" Target="../ink/ink105.xml"/><Relationship Id="rId28" Type="http://schemas.openxmlformats.org/officeDocument/2006/relationships/image" Target="../media/image166.emf"/><Relationship Id="rId36" Type="http://schemas.openxmlformats.org/officeDocument/2006/relationships/image" Target="../media/image170.emf"/><Relationship Id="rId10" Type="http://schemas.openxmlformats.org/officeDocument/2006/relationships/image" Target="../media/image157.emf"/><Relationship Id="rId19" Type="http://schemas.openxmlformats.org/officeDocument/2006/relationships/customXml" Target="../ink/ink103.xml"/><Relationship Id="rId31" Type="http://schemas.openxmlformats.org/officeDocument/2006/relationships/customXml" Target="../ink/ink109.xml"/><Relationship Id="rId4" Type="http://schemas.openxmlformats.org/officeDocument/2006/relationships/image" Target="../media/image154.emf"/><Relationship Id="rId9" Type="http://schemas.openxmlformats.org/officeDocument/2006/relationships/customXml" Target="../ink/ink98.xml"/><Relationship Id="rId14" Type="http://schemas.openxmlformats.org/officeDocument/2006/relationships/image" Target="../media/image159.emf"/><Relationship Id="rId22" Type="http://schemas.openxmlformats.org/officeDocument/2006/relationships/image" Target="../media/image163.emf"/><Relationship Id="rId27" Type="http://schemas.openxmlformats.org/officeDocument/2006/relationships/customXml" Target="../ink/ink107.xml"/><Relationship Id="rId30" Type="http://schemas.openxmlformats.org/officeDocument/2006/relationships/image" Target="../media/image167.emf"/><Relationship Id="rId35" Type="http://schemas.openxmlformats.org/officeDocument/2006/relationships/customXml" Target="../ink/ink111.xml"/><Relationship Id="rId8" Type="http://schemas.openxmlformats.org/officeDocument/2006/relationships/image" Target="../media/image156.emf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9.xml"/><Relationship Id="rId21" Type="http://schemas.openxmlformats.org/officeDocument/2006/relationships/customXml" Target="../ink/ink121.xml"/><Relationship Id="rId42" Type="http://schemas.openxmlformats.org/officeDocument/2006/relationships/image" Target="../media/image47.emf"/><Relationship Id="rId63" Type="http://schemas.openxmlformats.org/officeDocument/2006/relationships/customXml" Target="../ink/ink142.xml"/><Relationship Id="rId84" Type="http://schemas.openxmlformats.org/officeDocument/2006/relationships/image" Target="../media/image68.emf"/><Relationship Id="rId138" Type="http://schemas.openxmlformats.org/officeDocument/2006/relationships/image" Target="../media/image95.emf"/><Relationship Id="rId107" Type="http://schemas.openxmlformats.org/officeDocument/2006/relationships/customXml" Target="../ink/ink164.xml"/><Relationship Id="rId11" Type="http://schemas.openxmlformats.org/officeDocument/2006/relationships/customXml" Target="../ink/ink116.xml"/><Relationship Id="rId32" Type="http://schemas.openxmlformats.org/officeDocument/2006/relationships/image" Target="../media/image42.emf"/><Relationship Id="rId53" Type="http://schemas.openxmlformats.org/officeDocument/2006/relationships/customXml" Target="../ink/ink137.xml"/><Relationship Id="rId74" Type="http://schemas.openxmlformats.org/officeDocument/2006/relationships/image" Target="../media/image63.emf"/><Relationship Id="rId128" Type="http://schemas.openxmlformats.org/officeDocument/2006/relationships/image" Target="../media/image90.emf"/><Relationship Id="rId149" Type="http://schemas.openxmlformats.org/officeDocument/2006/relationships/customXml" Target="../ink/ink185.xml"/><Relationship Id="rId5" Type="http://schemas.openxmlformats.org/officeDocument/2006/relationships/customXml" Target="../ink/ink113.xml"/><Relationship Id="rId95" Type="http://schemas.openxmlformats.org/officeDocument/2006/relationships/customXml" Target="../ink/ink158.xml"/><Relationship Id="rId22" Type="http://schemas.openxmlformats.org/officeDocument/2006/relationships/image" Target="../media/image37.emf"/><Relationship Id="rId27" Type="http://schemas.openxmlformats.org/officeDocument/2006/relationships/customXml" Target="../ink/ink124.xml"/><Relationship Id="rId43" Type="http://schemas.openxmlformats.org/officeDocument/2006/relationships/customXml" Target="../ink/ink132.xml"/><Relationship Id="rId48" Type="http://schemas.openxmlformats.org/officeDocument/2006/relationships/image" Target="../media/image50.emf"/><Relationship Id="rId64" Type="http://schemas.openxmlformats.org/officeDocument/2006/relationships/image" Target="../media/image58.emf"/><Relationship Id="rId69" Type="http://schemas.openxmlformats.org/officeDocument/2006/relationships/customXml" Target="../ink/ink145.xml"/><Relationship Id="rId113" Type="http://schemas.openxmlformats.org/officeDocument/2006/relationships/customXml" Target="../ink/ink167.xml"/><Relationship Id="rId118" Type="http://schemas.openxmlformats.org/officeDocument/2006/relationships/image" Target="../media/image85.emf"/><Relationship Id="rId134" Type="http://schemas.openxmlformats.org/officeDocument/2006/relationships/image" Target="../media/image93.emf"/><Relationship Id="rId139" Type="http://schemas.openxmlformats.org/officeDocument/2006/relationships/customXml" Target="../ink/ink180.xml"/><Relationship Id="rId80" Type="http://schemas.openxmlformats.org/officeDocument/2006/relationships/image" Target="../media/image66.emf"/><Relationship Id="rId85" Type="http://schemas.openxmlformats.org/officeDocument/2006/relationships/customXml" Target="../ink/ink153.xml"/><Relationship Id="rId150" Type="http://schemas.openxmlformats.org/officeDocument/2006/relationships/image" Target="../media/image101.emf"/><Relationship Id="rId12" Type="http://schemas.openxmlformats.org/officeDocument/2006/relationships/image" Target="../media/image32.emf"/><Relationship Id="rId17" Type="http://schemas.openxmlformats.org/officeDocument/2006/relationships/customXml" Target="../ink/ink119.xml"/><Relationship Id="rId33" Type="http://schemas.openxmlformats.org/officeDocument/2006/relationships/customXml" Target="../ink/ink127.xml"/><Relationship Id="rId38" Type="http://schemas.openxmlformats.org/officeDocument/2006/relationships/image" Target="../media/image45.emf"/><Relationship Id="rId59" Type="http://schemas.openxmlformats.org/officeDocument/2006/relationships/customXml" Target="../ink/ink140.xml"/><Relationship Id="rId103" Type="http://schemas.openxmlformats.org/officeDocument/2006/relationships/customXml" Target="../ink/ink162.xml"/><Relationship Id="rId108" Type="http://schemas.openxmlformats.org/officeDocument/2006/relationships/image" Target="../media/image80.emf"/><Relationship Id="rId124" Type="http://schemas.openxmlformats.org/officeDocument/2006/relationships/image" Target="../media/image88.emf"/><Relationship Id="rId129" Type="http://schemas.openxmlformats.org/officeDocument/2006/relationships/customXml" Target="../ink/ink175.xml"/><Relationship Id="rId54" Type="http://schemas.openxmlformats.org/officeDocument/2006/relationships/image" Target="../media/image53.emf"/><Relationship Id="rId70" Type="http://schemas.openxmlformats.org/officeDocument/2006/relationships/image" Target="../media/image61.emf"/><Relationship Id="rId75" Type="http://schemas.openxmlformats.org/officeDocument/2006/relationships/customXml" Target="../ink/ink148.xml"/><Relationship Id="rId91" Type="http://schemas.openxmlformats.org/officeDocument/2006/relationships/customXml" Target="../ink/ink156.xml"/><Relationship Id="rId96" Type="http://schemas.openxmlformats.org/officeDocument/2006/relationships/image" Target="../media/image74.emf"/><Relationship Id="rId140" Type="http://schemas.openxmlformats.org/officeDocument/2006/relationships/image" Target="../media/image96.emf"/><Relationship Id="rId145" Type="http://schemas.openxmlformats.org/officeDocument/2006/relationships/customXml" Target="../ink/ink1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23" Type="http://schemas.openxmlformats.org/officeDocument/2006/relationships/customXml" Target="../ink/ink122.xml"/><Relationship Id="rId28" Type="http://schemas.openxmlformats.org/officeDocument/2006/relationships/image" Target="../media/image40.emf"/><Relationship Id="rId49" Type="http://schemas.openxmlformats.org/officeDocument/2006/relationships/customXml" Target="../ink/ink135.xml"/><Relationship Id="rId114" Type="http://schemas.openxmlformats.org/officeDocument/2006/relationships/image" Target="../media/image83.emf"/><Relationship Id="rId119" Type="http://schemas.openxmlformats.org/officeDocument/2006/relationships/customXml" Target="../ink/ink170.xml"/><Relationship Id="rId44" Type="http://schemas.openxmlformats.org/officeDocument/2006/relationships/image" Target="../media/image48.emf"/><Relationship Id="rId60" Type="http://schemas.openxmlformats.org/officeDocument/2006/relationships/image" Target="../media/image56.emf"/><Relationship Id="rId65" Type="http://schemas.openxmlformats.org/officeDocument/2006/relationships/customXml" Target="../ink/ink143.xml"/><Relationship Id="rId81" Type="http://schemas.openxmlformats.org/officeDocument/2006/relationships/customXml" Target="../ink/ink151.xml"/><Relationship Id="rId86" Type="http://schemas.openxmlformats.org/officeDocument/2006/relationships/image" Target="../media/image69.emf"/><Relationship Id="rId130" Type="http://schemas.openxmlformats.org/officeDocument/2006/relationships/image" Target="../media/image91.emf"/><Relationship Id="rId135" Type="http://schemas.openxmlformats.org/officeDocument/2006/relationships/customXml" Target="../ink/ink178.xml"/><Relationship Id="rId151" Type="http://schemas.openxmlformats.org/officeDocument/2006/relationships/customXml" Target="../ink/ink186.xml"/><Relationship Id="rId13" Type="http://schemas.openxmlformats.org/officeDocument/2006/relationships/customXml" Target="../ink/ink117.xml"/><Relationship Id="rId18" Type="http://schemas.openxmlformats.org/officeDocument/2006/relationships/image" Target="../media/image35.emf"/><Relationship Id="rId39" Type="http://schemas.openxmlformats.org/officeDocument/2006/relationships/customXml" Target="../ink/ink130.xml"/><Relationship Id="rId109" Type="http://schemas.openxmlformats.org/officeDocument/2006/relationships/customXml" Target="../ink/ink165.xml"/><Relationship Id="rId34" Type="http://schemas.openxmlformats.org/officeDocument/2006/relationships/image" Target="../media/image43.emf"/><Relationship Id="rId50" Type="http://schemas.openxmlformats.org/officeDocument/2006/relationships/image" Target="../media/image51.emf"/><Relationship Id="rId55" Type="http://schemas.openxmlformats.org/officeDocument/2006/relationships/customXml" Target="../ink/ink138.xml"/><Relationship Id="rId76" Type="http://schemas.openxmlformats.org/officeDocument/2006/relationships/image" Target="../media/image64.emf"/><Relationship Id="rId97" Type="http://schemas.openxmlformats.org/officeDocument/2006/relationships/customXml" Target="../ink/ink159.xml"/><Relationship Id="rId104" Type="http://schemas.openxmlformats.org/officeDocument/2006/relationships/image" Target="../media/image78.emf"/><Relationship Id="rId120" Type="http://schemas.openxmlformats.org/officeDocument/2006/relationships/image" Target="../media/image86.emf"/><Relationship Id="rId125" Type="http://schemas.openxmlformats.org/officeDocument/2006/relationships/customXml" Target="../ink/ink173.xml"/><Relationship Id="rId141" Type="http://schemas.openxmlformats.org/officeDocument/2006/relationships/customXml" Target="../ink/ink181.xml"/><Relationship Id="rId146" Type="http://schemas.openxmlformats.org/officeDocument/2006/relationships/image" Target="../media/image99.emf"/><Relationship Id="rId7" Type="http://schemas.openxmlformats.org/officeDocument/2006/relationships/customXml" Target="../ink/ink114.xml"/><Relationship Id="rId71" Type="http://schemas.openxmlformats.org/officeDocument/2006/relationships/customXml" Target="../ink/ink146.xml"/><Relationship Id="rId92" Type="http://schemas.openxmlformats.org/officeDocument/2006/relationships/image" Target="../media/image72.emf"/><Relationship Id="rId2" Type="http://schemas.openxmlformats.org/officeDocument/2006/relationships/notesSlide" Target="../notesSlides/notesSlide13.xml"/><Relationship Id="rId29" Type="http://schemas.openxmlformats.org/officeDocument/2006/relationships/customXml" Target="../ink/ink125.xml"/><Relationship Id="rId24" Type="http://schemas.openxmlformats.org/officeDocument/2006/relationships/image" Target="../media/image38.emf"/><Relationship Id="rId40" Type="http://schemas.openxmlformats.org/officeDocument/2006/relationships/image" Target="../media/image46.emf"/><Relationship Id="rId45" Type="http://schemas.openxmlformats.org/officeDocument/2006/relationships/customXml" Target="../ink/ink133.xml"/><Relationship Id="rId66" Type="http://schemas.openxmlformats.org/officeDocument/2006/relationships/image" Target="../media/image59.emf"/><Relationship Id="rId87" Type="http://schemas.openxmlformats.org/officeDocument/2006/relationships/customXml" Target="../ink/ink154.xml"/><Relationship Id="rId110" Type="http://schemas.openxmlformats.org/officeDocument/2006/relationships/image" Target="../media/image81.emf"/><Relationship Id="rId115" Type="http://schemas.openxmlformats.org/officeDocument/2006/relationships/customXml" Target="../ink/ink168.xml"/><Relationship Id="rId131" Type="http://schemas.openxmlformats.org/officeDocument/2006/relationships/customXml" Target="../ink/ink176.xml"/><Relationship Id="rId136" Type="http://schemas.openxmlformats.org/officeDocument/2006/relationships/image" Target="../media/image94.emf"/><Relationship Id="rId61" Type="http://schemas.openxmlformats.org/officeDocument/2006/relationships/customXml" Target="../ink/ink141.xml"/><Relationship Id="rId82" Type="http://schemas.openxmlformats.org/officeDocument/2006/relationships/image" Target="../media/image67.emf"/><Relationship Id="rId152" Type="http://schemas.openxmlformats.org/officeDocument/2006/relationships/image" Target="../media/image102.emf"/><Relationship Id="rId19" Type="http://schemas.openxmlformats.org/officeDocument/2006/relationships/customXml" Target="../ink/ink120.xml"/><Relationship Id="rId14" Type="http://schemas.openxmlformats.org/officeDocument/2006/relationships/image" Target="../media/image33.emf"/><Relationship Id="rId30" Type="http://schemas.openxmlformats.org/officeDocument/2006/relationships/image" Target="../media/image41.emf"/><Relationship Id="rId35" Type="http://schemas.openxmlformats.org/officeDocument/2006/relationships/customXml" Target="../ink/ink128.xml"/><Relationship Id="rId56" Type="http://schemas.openxmlformats.org/officeDocument/2006/relationships/image" Target="../media/image54.emf"/><Relationship Id="rId77" Type="http://schemas.openxmlformats.org/officeDocument/2006/relationships/customXml" Target="../ink/ink149.xml"/><Relationship Id="rId100" Type="http://schemas.openxmlformats.org/officeDocument/2006/relationships/image" Target="../media/image76.emf"/><Relationship Id="rId105" Type="http://schemas.openxmlformats.org/officeDocument/2006/relationships/customXml" Target="../ink/ink163.xml"/><Relationship Id="rId126" Type="http://schemas.openxmlformats.org/officeDocument/2006/relationships/image" Target="../media/image89.emf"/><Relationship Id="rId147" Type="http://schemas.openxmlformats.org/officeDocument/2006/relationships/customXml" Target="../ink/ink184.xml"/><Relationship Id="rId8" Type="http://schemas.openxmlformats.org/officeDocument/2006/relationships/image" Target="../media/image30.emf"/><Relationship Id="rId51" Type="http://schemas.openxmlformats.org/officeDocument/2006/relationships/customXml" Target="../ink/ink136.xml"/><Relationship Id="rId72" Type="http://schemas.openxmlformats.org/officeDocument/2006/relationships/image" Target="../media/image62.emf"/><Relationship Id="rId93" Type="http://schemas.openxmlformats.org/officeDocument/2006/relationships/customXml" Target="../ink/ink157.xml"/><Relationship Id="rId98" Type="http://schemas.openxmlformats.org/officeDocument/2006/relationships/image" Target="../media/image75.emf"/><Relationship Id="rId121" Type="http://schemas.openxmlformats.org/officeDocument/2006/relationships/customXml" Target="../ink/ink171.xml"/><Relationship Id="rId142" Type="http://schemas.openxmlformats.org/officeDocument/2006/relationships/image" Target="../media/image97.emf"/><Relationship Id="rId3" Type="http://schemas.openxmlformats.org/officeDocument/2006/relationships/customXml" Target="../ink/ink112.xml"/><Relationship Id="rId25" Type="http://schemas.openxmlformats.org/officeDocument/2006/relationships/customXml" Target="../ink/ink123.xml"/><Relationship Id="rId46" Type="http://schemas.openxmlformats.org/officeDocument/2006/relationships/image" Target="../media/image49.emf"/><Relationship Id="rId67" Type="http://schemas.openxmlformats.org/officeDocument/2006/relationships/customXml" Target="../ink/ink144.xml"/><Relationship Id="rId116" Type="http://schemas.openxmlformats.org/officeDocument/2006/relationships/image" Target="../media/image84.emf"/><Relationship Id="rId137" Type="http://schemas.openxmlformats.org/officeDocument/2006/relationships/customXml" Target="../ink/ink179.xml"/><Relationship Id="rId20" Type="http://schemas.openxmlformats.org/officeDocument/2006/relationships/image" Target="../media/image36.emf"/><Relationship Id="rId41" Type="http://schemas.openxmlformats.org/officeDocument/2006/relationships/customXml" Target="../ink/ink131.xml"/><Relationship Id="rId62" Type="http://schemas.openxmlformats.org/officeDocument/2006/relationships/image" Target="../media/image57.emf"/><Relationship Id="rId83" Type="http://schemas.openxmlformats.org/officeDocument/2006/relationships/customXml" Target="../ink/ink152.xml"/><Relationship Id="rId88" Type="http://schemas.openxmlformats.org/officeDocument/2006/relationships/image" Target="../media/image70.emf"/><Relationship Id="rId111" Type="http://schemas.openxmlformats.org/officeDocument/2006/relationships/customXml" Target="../ink/ink166.xml"/><Relationship Id="rId132" Type="http://schemas.openxmlformats.org/officeDocument/2006/relationships/image" Target="../media/image92.emf"/><Relationship Id="rId15" Type="http://schemas.openxmlformats.org/officeDocument/2006/relationships/customXml" Target="../ink/ink118.xml"/><Relationship Id="rId36" Type="http://schemas.openxmlformats.org/officeDocument/2006/relationships/image" Target="../media/image44.emf"/><Relationship Id="rId57" Type="http://schemas.openxmlformats.org/officeDocument/2006/relationships/customXml" Target="../ink/ink139.xml"/><Relationship Id="rId106" Type="http://schemas.openxmlformats.org/officeDocument/2006/relationships/image" Target="../media/image79.emf"/><Relationship Id="rId127" Type="http://schemas.openxmlformats.org/officeDocument/2006/relationships/customXml" Target="../ink/ink174.xml"/><Relationship Id="rId10" Type="http://schemas.openxmlformats.org/officeDocument/2006/relationships/image" Target="../media/image31.emf"/><Relationship Id="rId31" Type="http://schemas.openxmlformats.org/officeDocument/2006/relationships/customXml" Target="../ink/ink126.xml"/><Relationship Id="rId52" Type="http://schemas.openxmlformats.org/officeDocument/2006/relationships/image" Target="../media/image52.emf"/><Relationship Id="rId73" Type="http://schemas.openxmlformats.org/officeDocument/2006/relationships/customXml" Target="../ink/ink147.xml"/><Relationship Id="rId78" Type="http://schemas.openxmlformats.org/officeDocument/2006/relationships/image" Target="../media/image65.emf"/><Relationship Id="rId94" Type="http://schemas.openxmlformats.org/officeDocument/2006/relationships/image" Target="../media/image73.emf"/><Relationship Id="rId99" Type="http://schemas.openxmlformats.org/officeDocument/2006/relationships/customXml" Target="../ink/ink160.xml"/><Relationship Id="rId101" Type="http://schemas.openxmlformats.org/officeDocument/2006/relationships/customXml" Target="../ink/ink161.xml"/><Relationship Id="rId122" Type="http://schemas.openxmlformats.org/officeDocument/2006/relationships/image" Target="../media/image87.emf"/><Relationship Id="rId143" Type="http://schemas.openxmlformats.org/officeDocument/2006/relationships/customXml" Target="../ink/ink182.xml"/><Relationship Id="rId148" Type="http://schemas.openxmlformats.org/officeDocument/2006/relationships/image" Target="../media/image100.emf"/><Relationship Id="rId4" Type="http://schemas.openxmlformats.org/officeDocument/2006/relationships/image" Target="../media/image28.emf"/><Relationship Id="rId9" Type="http://schemas.openxmlformats.org/officeDocument/2006/relationships/customXml" Target="../ink/ink115.xml"/><Relationship Id="rId26" Type="http://schemas.openxmlformats.org/officeDocument/2006/relationships/image" Target="../media/image39.emf"/><Relationship Id="rId47" Type="http://schemas.openxmlformats.org/officeDocument/2006/relationships/customXml" Target="../ink/ink134.xml"/><Relationship Id="rId68" Type="http://schemas.openxmlformats.org/officeDocument/2006/relationships/image" Target="../media/image60.emf"/><Relationship Id="rId89" Type="http://schemas.openxmlformats.org/officeDocument/2006/relationships/customXml" Target="../ink/ink155.xml"/><Relationship Id="rId112" Type="http://schemas.openxmlformats.org/officeDocument/2006/relationships/image" Target="../media/image82.emf"/><Relationship Id="rId133" Type="http://schemas.openxmlformats.org/officeDocument/2006/relationships/customXml" Target="../ink/ink177.xml"/><Relationship Id="rId16" Type="http://schemas.openxmlformats.org/officeDocument/2006/relationships/image" Target="../media/image34.emf"/><Relationship Id="rId37" Type="http://schemas.openxmlformats.org/officeDocument/2006/relationships/customXml" Target="../ink/ink129.xml"/><Relationship Id="rId58" Type="http://schemas.openxmlformats.org/officeDocument/2006/relationships/image" Target="../media/image55.emf"/><Relationship Id="rId79" Type="http://schemas.openxmlformats.org/officeDocument/2006/relationships/customXml" Target="../ink/ink150.xml"/><Relationship Id="rId102" Type="http://schemas.openxmlformats.org/officeDocument/2006/relationships/image" Target="../media/image77.emf"/><Relationship Id="rId123" Type="http://schemas.openxmlformats.org/officeDocument/2006/relationships/customXml" Target="../ink/ink172.xml"/><Relationship Id="rId144" Type="http://schemas.openxmlformats.org/officeDocument/2006/relationships/image" Target="../media/image98.emf"/><Relationship Id="rId90" Type="http://schemas.openxmlformats.org/officeDocument/2006/relationships/image" Target="../media/image71.e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1.xml"/><Relationship Id="rId18" Type="http://schemas.openxmlformats.org/officeDocument/2006/relationships/image" Target="../media/image108.emf"/><Relationship Id="rId26" Type="http://schemas.openxmlformats.org/officeDocument/2006/relationships/image" Target="../media/image112.emf"/><Relationship Id="rId39" Type="http://schemas.openxmlformats.org/officeDocument/2006/relationships/customXml" Target="../ink/ink204.xml"/><Relationship Id="rId21" Type="http://schemas.openxmlformats.org/officeDocument/2006/relationships/customXml" Target="../ink/ink195.xml"/><Relationship Id="rId34" Type="http://schemas.openxmlformats.org/officeDocument/2006/relationships/image" Target="../media/image116.emf"/><Relationship Id="rId42" Type="http://schemas.openxmlformats.org/officeDocument/2006/relationships/image" Target="../media/image120.emf"/><Relationship Id="rId47" Type="http://schemas.openxmlformats.org/officeDocument/2006/relationships/customXml" Target="../ink/ink208.xml"/><Relationship Id="rId50" Type="http://schemas.openxmlformats.org/officeDocument/2006/relationships/image" Target="../media/image124.emf"/><Relationship Id="rId55" Type="http://schemas.openxmlformats.org/officeDocument/2006/relationships/customXml" Target="../ink/ink212.xml"/><Relationship Id="rId7" Type="http://schemas.openxmlformats.org/officeDocument/2006/relationships/customXml" Target="../ink/ink188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07.emf"/><Relationship Id="rId29" Type="http://schemas.openxmlformats.org/officeDocument/2006/relationships/customXml" Target="../ink/ink199.xml"/><Relationship Id="rId11" Type="http://schemas.openxmlformats.org/officeDocument/2006/relationships/customXml" Target="../ink/ink190.xml"/><Relationship Id="rId24" Type="http://schemas.openxmlformats.org/officeDocument/2006/relationships/image" Target="../media/image111.emf"/><Relationship Id="rId32" Type="http://schemas.openxmlformats.org/officeDocument/2006/relationships/image" Target="../media/image115.emf"/><Relationship Id="rId37" Type="http://schemas.openxmlformats.org/officeDocument/2006/relationships/customXml" Target="../ink/ink203.xml"/><Relationship Id="rId40" Type="http://schemas.openxmlformats.org/officeDocument/2006/relationships/image" Target="../media/image119.emf"/><Relationship Id="rId45" Type="http://schemas.openxmlformats.org/officeDocument/2006/relationships/customXml" Target="../ink/ink207.xml"/><Relationship Id="rId53" Type="http://schemas.openxmlformats.org/officeDocument/2006/relationships/customXml" Target="../ink/ink211.xml"/><Relationship Id="rId58" Type="http://schemas.openxmlformats.org/officeDocument/2006/relationships/image" Target="../media/image128.emf"/><Relationship Id="rId5" Type="http://schemas.openxmlformats.org/officeDocument/2006/relationships/customXml" Target="../ink/ink187.xml"/><Relationship Id="rId19" Type="http://schemas.openxmlformats.org/officeDocument/2006/relationships/customXml" Target="../ink/ink194.xml"/><Relationship Id="rId4" Type="http://schemas.openxmlformats.org/officeDocument/2006/relationships/image" Target="../media/image5.png"/><Relationship Id="rId9" Type="http://schemas.openxmlformats.org/officeDocument/2006/relationships/customXml" Target="../ink/ink189.xml"/><Relationship Id="rId14" Type="http://schemas.openxmlformats.org/officeDocument/2006/relationships/image" Target="../media/image106.emf"/><Relationship Id="rId22" Type="http://schemas.openxmlformats.org/officeDocument/2006/relationships/image" Target="../media/image110.emf"/><Relationship Id="rId27" Type="http://schemas.openxmlformats.org/officeDocument/2006/relationships/customXml" Target="../ink/ink198.xml"/><Relationship Id="rId30" Type="http://schemas.openxmlformats.org/officeDocument/2006/relationships/image" Target="../media/image114.emf"/><Relationship Id="rId35" Type="http://schemas.openxmlformats.org/officeDocument/2006/relationships/customXml" Target="../ink/ink202.xml"/><Relationship Id="rId43" Type="http://schemas.openxmlformats.org/officeDocument/2006/relationships/customXml" Target="../ink/ink206.xml"/><Relationship Id="rId48" Type="http://schemas.openxmlformats.org/officeDocument/2006/relationships/image" Target="../media/image123.emf"/><Relationship Id="rId56" Type="http://schemas.openxmlformats.org/officeDocument/2006/relationships/image" Target="../media/image127.emf"/><Relationship Id="rId8" Type="http://schemas.openxmlformats.org/officeDocument/2006/relationships/image" Target="../media/image103.emf"/><Relationship Id="rId51" Type="http://schemas.openxmlformats.org/officeDocument/2006/relationships/customXml" Target="../ink/ink210.xml"/><Relationship Id="rId3" Type="http://schemas.openxmlformats.org/officeDocument/2006/relationships/image" Target="../media/image4.png"/><Relationship Id="rId12" Type="http://schemas.openxmlformats.org/officeDocument/2006/relationships/image" Target="../media/image105.emf"/><Relationship Id="rId17" Type="http://schemas.openxmlformats.org/officeDocument/2006/relationships/customXml" Target="../ink/ink193.xml"/><Relationship Id="rId25" Type="http://schemas.openxmlformats.org/officeDocument/2006/relationships/customXml" Target="../ink/ink197.xml"/><Relationship Id="rId33" Type="http://schemas.openxmlformats.org/officeDocument/2006/relationships/customXml" Target="../ink/ink201.xml"/><Relationship Id="rId38" Type="http://schemas.openxmlformats.org/officeDocument/2006/relationships/image" Target="../media/image118.emf"/><Relationship Id="rId46" Type="http://schemas.openxmlformats.org/officeDocument/2006/relationships/image" Target="../media/image122.emf"/><Relationship Id="rId59" Type="http://schemas.openxmlformats.org/officeDocument/2006/relationships/customXml" Target="../ink/ink214.xml"/><Relationship Id="rId20" Type="http://schemas.openxmlformats.org/officeDocument/2006/relationships/image" Target="../media/image109.emf"/><Relationship Id="rId41" Type="http://schemas.openxmlformats.org/officeDocument/2006/relationships/customXml" Target="../ink/ink205.xml"/><Relationship Id="rId54" Type="http://schemas.openxmlformats.org/officeDocument/2006/relationships/image" Target="../media/image1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5" Type="http://schemas.openxmlformats.org/officeDocument/2006/relationships/customXml" Target="../ink/ink192.xml"/><Relationship Id="rId23" Type="http://schemas.openxmlformats.org/officeDocument/2006/relationships/customXml" Target="../ink/ink196.xml"/><Relationship Id="rId28" Type="http://schemas.openxmlformats.org/officeDocument/2006/relationships/image" Target="../media/image113.emf"/><Relationship Id="rId36" Type="http://schemas.openxmlformats.org/officeDocument/2006/relationships/image" Target="../media/image117.emf"/><Relationship Id="rId49" Type="http://schemas.openxmlformats.org/officeDocument/2006/relationships/customXml" Target="../ink/ink209.xml"/><Relationship Id="rId57" Type="http://schemas.openxmlformats.org/officeDocument/2006/relationships/customXml" Target="../ink/ink213.xml"/><Relationship Id="rId10" Type="http://schemas.openxmlformats.org/officeDocument/2006/relationships/image" Target="../media/image104.emf"/><Relationship Id="rId31" Type="http://schemas.openxmlformats.org/officeDocument/2006/relationships/customXml" Target="../ink/ink200.xml"/><Relationship Id="rId44" Type="http://schemas.openxmlformats.org/officeDocument/2006/relationships/image" Target="../media/image121.emf"/><Relationship Id="rId52" Type="http://schemas.openxmlformats.org/officeDocument/2006/relationships/image" Target="../media/image125.emf"/><Relationship Id="rId60" Type="http://schemas.openxmlformats.org/officeDocument/2006/relationships/image" Target="../media/image12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emf"/><Relationship Id="rId13" Type="http://schemas.openxmlformats.org/officeDocument/2006/relationships/customXml" Target="../ink/ink220.xml"/><Relationship Id="rId18" Type="http://schemas.openxmlformats.org/officeDocument/2006/relationships/image" Target="../media/image149.emf"/><Relationship Id="rId26" Type="http://schemas.openxmlformats.org/officeDocument/2006/relationships/image" Target="../media/image153.emf"/><Relationship Id="rId3" Type="http://schemas.openxmlformats.org/officeDocument/2006/relationships/customXml" Target="../ink/ink215.xml"/><Relationship Id="rId21" Type="http://schemas.openxmlformats.org/officeDocument/2006/relationships/customXml" Target="../ink/ink224.xml"/><Relationship Id="rId7" Type="http://schemas.openxmlformats.org/officeDocument/2006/relationships/customXml" Target="../ink/ink217.xml"/><Relationship Id="rId12" Type="http://schemas.openxmlformats.org/officeDocument/2006/relationships/image" Target="../media/image146.emf"/><Relationship Id="rId17" Type="http://schemas.openxmlformats.org/officeDocument/2006/relationships/customXml" Target="../ink/ink222.xml"/><Relationship Id="rId25" Type="http://schemas.openxmlformats.org/officeDocument/2006/relationships/customXml" Target="../ink/ink226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30.emf"/><Relationship Id="rId20" Type="http://schemas.openxmlformats.org/officeDocument/2006/relationships/image" Target="../media/image15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emf"/><Relationship Id="rId11" Type="http://schemas.openxmlformats.org/officeDocument/2006/relationships/customXml" Target="../ink/ink219.xml"/><Relationship Id="rId24" Type="http://schemas.openxmlformats.org/officeDocument/2006/relationships/image" Target="../media/image152.emf"/><Relationship Id="rId5" Type="http://schemas.openxmlformats.org/officeDocument/2006/relationships/customXml" Target="../ink/ink216.xml"/><Relationship Id="rId15" Type="http://schemas.openxmlformats.org/officeDocument/2006/relationships/customXml" Target="../ink/ink221.xml"/><Relationship Id="rId23" Type="http://schemas.openxmlformats.org/officeDocument/2006/relationships/customXml" Target="../ink/ink225.xml"/><Relationship Id="rId28" Type="http://schemas.openxmlformats.org/officeDocument/2006/relationships/image" Target="../media/image131.emf"/><Relationship Id="rId10" Type="http://schemas.openxmlformats.org/officeDocument/2006/relationships/image" Target="../media/image145.emf"/><Relationship Id="rId19" Type="http://schemas.openxmlformats.org/officeDocument/2006/relationships/customXml" Target="../ink/ink223.xml"/><Relationship Id="rId4" Type="http://schemas.openxmlformats.org/officeDocument/2006/relationships/image" Target="../media/image142.emf"/><Relationship Id="rId9" Type="http://schemas.openxmlformats.org/officeDocument/2006/relationships/customXml" Target="../ink/ink218.xml"/><Relationship Id="rId14" Type="http://schemas.openxmlformats.org/officeDocument/2006/relationships/image" Target="../media/image147.emf"/><Relationship Id="rId22" Type="http://schemas.openxmlformats.org/officeDocument/2006/relationships/image" Target="../media/image151.emf"/><Relationship Id="rId27" Type="http://schemas.openxmlformats.org/officeDocument/2006/relationships/customXml" Target="../ink/ink227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33.xml"/><Relationship Id="rId18" Type="http://schemas.openxmlformats.org/officeDocument/2006/relationships/image" Target="../media/image178.emf"/><Relationship Id="rId26" Type="http://schemas.openxmlformats.org/officeDocument/2006/relationships/image" Target="../media/image182.emf"/><Relationship Id="rId39" Type="http://schemas.openxmlformats.org/officeDocument/2006/relationships/customXml" Target="../ink/ink246.xml"/><Relationship Id="rId21" Type="http://schemas.openxmlformats.org/officeDocument/2006/relationships/customXml" Target="../ink/ink237.xml"/><Relationship Id="rId34" Type="http://schemas.openxmlformats.org/officeDocument/2006/relationships/image" Target="../media/image186.emf"/><Relationship Id="rId42" Type="http://schemas.openxmlformats.org/officeDocument/2006/relationships/image" Target="../media/image190.emf"/><Relationship Id="rId47" Type="http://schemas.openxmlformats.org/officeDocument/2006/relationships/customXml" Target="../ink/ink250.xml"/><Relationship Id="rId50" Type="http://schemas.openxmlformats.org/officeDocument/2006/relationships/image" Target="../media/image194.emf"/><Relationship Id="rId7" Type="http://schemas.openxmlformats.org/officeDocument/2006/relationships/customXml" Target="../ink/ink230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77.emf"/><Relationship Id="rId29" Type="http://schemas.openxmlformats.org/officeDocument/2006/relationships/customXml" Target="../ink/ink241.xml"/><Relationship Id="rId11" Type="http://schemas.openxmlformats.org/officeDocument/2006/relationships/customXml" Target="../ink/ink232.xml"/><Relationship Id="rId24" Type="http://schemas.openxmlformats.org/officeDocument/2006/relationships/image" Target="../media/image181.emf"/><Relationship Id="rId32" Type="http://schemas.openxmlformats.org/officeDocument/2006/relationships/image" Target="../media/image185.emf"/><Relationship Id="rId37" Type="http://schemas.openxmlformats.org/officeDocument/2006/relationships/customXml" Target="../ink/ink245.xml"/><Relationship Id="rId40" Type="http://schemas.openxmlformats.org/officeDocument/2006/relationships/image" Target="../media/image189.emf"/><Relationship Id="rId45" Type="http://schemas.openxmlformats.org/officeDocument/2006/relationships/customXml" Target="../ink/ink249.xml"/><Relationship Id="rId5" Type="http://schemas.openxmlformats.org/officeDocument/2006/relationships/customXml" Target="../ink/ink229.xml"/><Relationship Id="rId15" Type="http://schemas.openxmlformats.org/officeDocument/2006/relationships/customXml" Target="../ink/ink234.xml"/><Relationship Id="rId23" Type="http://schemas.openxmlformats.org/officeDocument/2006/relationships/customXml" Target="../ink/ink238.xml"/><Relationship Id="rId28" Type="http://schemas.openxmlformats.org/officeDocument/2006/relationships/image" Target="../media/image183.emf"/><Relationship Id="rId36" Type="http://schemas.openxmlformats.org/officeDocument/2006/relationships/image" Target="../media/image187.emf"/><Relationship Id="rId49" Type="http://schemas.openxmlformats.org/officeDocument/2006/relationships/customXml" Target="../ink/ink251.xml"/><Relationship Id="rId10" Type="http://schemas.openxmlformats.org/officeDocument/2006/relationships/image" Target="../media/image174.emf"/><Relationship Id="rId19" Type="http://schemas.openxmlformats.org/officeDocument/2006/relationships/customXml" Target="../ink/ink236.xml"/><Relationship Id="rId31" Type="http://schemas.openxmlformats.org/officeDocument/2006/relationships/customXml" Target="../ink/ink242.xml"/><Relationship Id="rId44" Type="http://schemas.openxmlformats.org/officeDocument/2006/relationships/image" Target="../media/image191.emf"/><Relationship Id="rId4" Type="http://schemas.openxmlformats.org/officeDocument/2006/relationships/image" Target="../media/image171.emf"/><Relationship Id="rId9" Type="http://schemas.openxmlformats.org/officeDocument/2006/relationships/customXml" Target="../ink/ink231.xml"/><Relationship Id="rId14" Type="http://schemas.openxmlformats.org/officeDocument/2006/relationships/image" Target="../media/image176.emf"/><Relationship Id="rId22" Type="http://schemas.openxmlformats.org/officeDocument/2006/relationships/image" Target="../media/image180.emf"/><Relationship Id="rId27" Type="http://schemas.openxmlformats.org/officeDocument/2006/relationships/customXml" Target="../ink/ink240.xml"/><Relationship Id="rId30" Type="http://schemas.openxmlformats.org/officeDocument/2006/relationships/image" Target="../media/image184.emf"/><Relationship Id="rId35" Type="http://schemas.openxmlformats.org/officeDocument/2006/relationships/customXml" Target="../ink/ink244.xml"/><Relationship Id="rId43" Type="http://schemas.openxmlformats.org/officeDocument/2006/relationships/customXml" Target="../ink/ink248.xml"/><Relationship Id="rId48" Type="http://schemas.openxmlformats.org/officeDocument/2006/relationships/image" Target="../media/image193.emf"/><Relationship Id="rId8" Type="http://schemas.openxmlformats.org/officeDocument/2006/relationships/image" Target="../media/image173.emf"/><Relationship Id="rId3" Type="http://schemas.openxmlformats.org/officeDocument/2006/relationships/customXml" Target="../ink/ink228.xml"/><Relationship Id="rId12" Type="http://schemas.openxmlformats.org/officeDocument/2006/relationships/image" Target="../media/image175.emf"/><Relationship Id="rId17" Type="http://schemas.openxmlformats.org/officeDocument/2006/relationships/customXml" Target="../ink/ink235.xml"/><Relationship Id="rId25" Type="http://schemas.openxmlformats.org/officeDocument/2006/relationships/customXml" Target="../ink/ink239.xml"/><Relationship Id="rId33" Type="http://schemas.openxmlformats.org/officeDocument/2006/relationships/customXml" Target="../ink/ink243.xml"/><Relationship Id="rId38" Type="http://schemas.openxmlformats.org/officeDocument/2006/relationships/image" Target="../media/image188.emf"/><Relationship Id="rId46" Type="http://schemas.openxmlformats.org/officeDocument/2006/relationships/image" Target="../media/image192.emf"/><Relationship Id="rId20" Type="http://schemas.openxmlformats.org/officeDocument/2006/relationships/image" Target="../media/image179.emf"/><Relationship Id="rId41" Type="http://schemas.openxmlformats.org/officeDocument/2006/relationships/customXml" Target="../ink/ink24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emf"/><Relationship Id="rId13" Type="http://schemas.openxmlformats.org/officeDocument/2006/relationships/customXml" Target="../ink/ink257.xml"/><Relationship Id="rId18" Type="http://schemas.openxmlformats.org/officeDocument/2006/relationships/image" Target="../media/image200.emf"/><Relationship Id="rId3" Type="http://schemas.openxmlformats.org/officeDocument/2006/relationships/customXml" Target="../ink/ink252.xml"/><Relationship Id="rId7" Type="http://schemas.openxmlformats.org/officeDocument/2006/relationships/customXml" Target="../ink/ink254.xml"/><Relationship Id="rId12" Type="http://schemas.openxmlformats.org/officeDocument/2006/relationships/image" Target="../media/image197.emf"/><Relationship Id="rId17" Type="http://schemas.openxmlformats.org/officeDocument/2006/relationships/customXml" Target="../ink/ink259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99.emf"/><Relationship Id="rId20" Type="http://schemas.openxmlformats.org/officeDocument/2006/relationships/image" Target="../media/image20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2.emf"/><Relationship Id="rId11" Type="http://schemas.openxmlformats.org/officeDocument/2006/relationships/customXml" Target="../ink/ink256.xml"/><Relationship Id="rId5" Type="http://schemas.openxmlformats.org/officeDocument/2006/relationships/customXml" Target="../ink/ink253.xml"/><Relationship Id="rId15" Type="http://schemas.openxmlformats.org/officeDocument/2006/relationships/customXml" Target="../ink/ink258.xml"/><Relationship Id="rId10" Type="http://schemas.openxmlformats.org/officeDocument/2006/relationships/image" Target="../media/image196.emf"/><Relationship Id="rId19" Type="http://schemas.openxmlformats.org/officeDocument/2006/relationships/customXml" Target="../ink/ink260.xml"/><Relationship Id="rId4" Type="http://schemas.openxmlformats.org/officeDocument/2006/relationships/image" Target="../media/image171.emf"/><Relationship Id="rId9" Type="http://schemas.openxmlformats.org/officeDocument/2006/relationships/customXml" Target="../ink/ink255.xml"/><Relationship Id="rId14" Type="http://schemas.openxmlformats.org/officeDocument/2006/relationships/image" Target="../media/image198.emf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5.emf"/><Relationship Id="rId18" Type="http://schemas.openxmlformats.org/officeDocument/2006/relationships/customXml" Target="../ink/ink268.xml"/><Relationship Id="rId26" Type="http://schemas.openxmlformats.org/officeDocument/2006/relationships/customXml" Target="../ink/ink272.xml"/><Relationship Id="rId39" Type="http://schemas.openxmlformats.org/officeDocument/2006/relationships/image" Target="../media/image218.emf"/><Relationship Id="rId21" Type="http://schemas.openxmlformats.org/officeDocument/2006/relationships/image" Target="../media/image209.emf"/><Relationship Id="rId34" Type="http://schemas.openxmlformats.org/officeDocument/2006/relationships/customXml" Target="../ink/ink276.xml"/><Relationship Id="rId42" Type="http://schemas.openxmlformats.org/officeDocument/2006/relationships/customXml" Target="../ink/ink280.xml"/><Relationship Id="rId47" Type="http://schemas.openxmlformats.org/officeDocument/2006/relationships/image" Target="../media/image222.emf"/><Relationship Id="rId7" Type="http://schemas.openxmlformats.org/officeDocument/2006/relationships/image" Target="../media/image172.emf"/><Relationship Id="rId2" Type="http://schemas.openxmlformats.org/officeDocument/2006/relationships/notesSlide" Target="../notesSlides/notesSlide18.xml"/><Relationship Id="rId16" Type="http://schemas.openxmlformats.org/officeDocument/2006/relationships/customXml" Target="../ink/ink267.xml"/><Relationship Id="rId29" Type="http://schemas.openxmlformats.org/officeDocument/2006/relationships/image" Target="../media/image213.emf"/><Relationship Id="rId11" Type="http://schemas.openxmlformats.org/officeDocument/2006/relationships/image" Target="../media/image204.emf"/><Relationship Id="rId24" Type="http://schemas.openxmlformats.org/officeDocument/2006/relationships/customXml" Target="../ink/ink271.xml"/><Relationship Id="rId32" Type="http://schemas.openxmlformats.org/officeDocument/2006/relationships/customXml" Target="../ink/ink275.xml"/><Relationship Id="rId37" Type="http://schemas.openxmlformats.org/officeDocument/2006/relationships/image" Target="../media/image217.emf"/><Relationship Id="rId40" Type="http://schemas.openxmlformats.org/officeDocument/2006/relationships/customXml" Target="../ink/ink279.xml"/><Relationship Id="rId45" Type="http://schemas.openxmlformats.org/officeDocument/2006/relationships/image" Target="../media/image221.emf"/><Relationship Id="rId5" Type="http://schemas.openxmlformats.org/officeDocument/2006/relationships/image" Target="../media/image171.emf"/><Relationship Id="rId15" Type="http://schemas.openxmlformats.org/officeDocument/2006/relationships/image" Target="../media/image206.emf"/><Relationship Id="rId23" Type="http://schemas.openxmlformats.org/officeDocument/2006/relationships/image" Target="../media/image210.emf"/><Relationship Id="rId28" Type="http://schemas.openxmlformats.org/officeDocument/2006/relationships/customXml" Target="../ink/ink273.xml"/><Relationship Id="rId36" Type="http://schemas.openxmlformats.org/officeDocument/2006/relationships/customXml" Target="../ink/ink277.xml"/><Relationship Id="rId49" Type="http://schemas.openxmlformats.org/officeDocument/2006/relationships/image" Target="../media/image223.emf"/><Relationship Id="rId10" Type="http://schemas.openxmlformats.org/officeDocument/2006/relationships/customXml" Target="../ink/ink264.xml"/><Relationship Id="rId19" Type="http://schemas.openxmlformats.org/officeDocument/2006/relationships/image" Target="../media/image208.emf"/><Relationship Id="rId31" Type="http://schemas.openxmlformats.org/officeDocument/2006/relationships/image" Target="../media/image214.emf"/><Relationship Id="rId44" Type="http://schemas.openxmlformats.org/officeDocument/2006/relationships/customXml" Target="../ink/ink281.xml"/><Relationship Id="rId4" Type="http://schemas.openxmlformats.org/officeDocument/2006/relationships/customXml" Target="../ink/ink261.xml"/><Relationship Id="rId9" Type="http://schemas.openxmlformats.org/officeDocument/2006/relationships/image" Target="../media/image203.emf"/><Relationship Id="rId14" Type="http://schemas.openxmlformats.org/officeDocument/2006/relationships/customXml" Target="../ink/ink266.xml"/><Relationship Id="rId22" Type="http://schemas.openxmlformats.org/officeDocument/2006/relationships/customXml" Target="../ink/ink270.xml"/><Relationship Id="rId27" Type="http://schemas.openxmlformats.org/officeDocument/2006/relationships/image" Target="../media/image212.emf"/><Relationship Id="rId30" Type="http://schemas.openxmlformats.org/officeDocument/2006/relationships/customXml" Target="../ink/ink274.xml"/><Relationship Id="rId35" Type="http://schemas.openxmlformats.org/officeDocument/2006/relationships/image" Target="../media/image216.emf"/><Relationship Id="rId43" Type="http://schemas.openxmlformats.org/officeDocument/2006/relationships/image" Target="../media/image220.emf"/><Relationship Id="rId48" Type="http://schemas.openxmlformats.org/officeDocument/2006/relationships/customXml" Target="../ink/ink283.xml"/><Relationship Id="rId8" Type="http://schemas.openxmlformats.org/officeDocument/2006/relationships/customXml" Target="../ink/ink263.xml"/><Relationship Id="rId3" Type="http://schemas.openxmlformats.org/officeDocument/2006/relationships/image" Target="../media/image6.png"/><Relationship Id="rId12" Type="http://schemas.openxmlformats.org/officeDocument/2006/relationships/customXml" Target="../ink/ink265.xml"/><Relationship Id="rId17" Type="http://schemas.openxmlformats.org/officeDocument/2006/relationships/image" Target="../media/image207.emf"/><Relationship Id="rId25" Type="http://schemas.openxmlformats.org/officeDocument/2006/relationships/image" Target="../media/image211.emf"/><Relationship Id="rId33" Type="http://schemas.openxmlformats.org/officeDocument/2006/relationships/image" Target="../media/image215.emf"/><Relationship Id="rId38" Type="http://schemas.openxmlformats.org/officeDocument/2006/relationships/customXml" Target="../ink/ink278.xml"/><Relationship Id="rId46" Type="http://schemas.openxmlformats.org/officeDocument/2006/relationships/customXml" Target="../ink/ink282.xml"/><Relationship Id="rId20" Type="http://schemas.openxmlformats.org/officeDocument/2006/relationships/customXml" Target="../ink/ink269.xml"/><Relationship Id="rId41" Type="http://schemas.openxmlformats.org/officeDocument/2006/relationships/image" Target="../media/image219.emf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6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7.emf"/><Relationship Id="rId18" Type="http://schemas.openxmlformats.org/officeDocument/2006/relationships/customXml" Target="../ink/ink291.xml"/><Relationship Id="rId26" Type="http://schemas.openxmlformats.org/officeDocument/2006/relationships/customXml" Target="../ink/ink295.xml"/><Relationship Id="rId39" Type="http://schemas.openxmlformats.org/officeDocument/2006/relationships/image" Target="../media/image227.emf"/><Relationship Id="rId21" Type="http://schemas.openxmlformats.org/officeDocument/2006/relationships/image" Target="../media/image211.emf"/><Relationship Id="rId34" Type="http://schemas.openxmlformats.org/officeDocument/2006/relationships/customXml" Target="../ink/ink299.xml"/><Relationship Id="rId42" Type="http://schemas.openxmlformats.org/officeDocument/2006/relationships/customXml" Target="../ink/ink303.xml"/><Relationship Id="rId47" Type="http://schemas.openxmlformats.org/officeDocument/2006/relationships/image" Target="../media/image231.emf"/><Relationship Id="rId50" Type="http://schemas.openxmlformats.org/officeDocument/2006/relationships/customXml" Target="../ink/ink307.xml"/><Relationship Id="rId7" Type="http://schemas.openxmlformats.org/officeDocument/2006/relationships/image" Target="../media/image172.emf"/><Relationship Id="rId2" Type="http://schemas.openxmlformats.org/officeDocument/2006/relationships/notesSlide" Target="../notesSlides/notesSlide19.xml"/><Relationship Id="rId16" Type="http://schemas.openxmlformats.org/officeDocument/2006/relationships/customXml" Target="../ink/ink290.xml"/><Relationship Id="rId29" Type="http://schemas.openxmlformats.org/officeDocument/2006/relationships/image" Target="../media/image215.emf"/><Relationship Id="rId11" Type="http://schemas.openxmlformats.org/officeDocument/2006/relationships/image" Target="../media/image204.emf"/><Relationship Id="rId24" Type="http://schemas.openxmlformats.org/officeDocument/2006/relationships/customXml" Target="../ink/ink294.xml"/><Relationship Id="rId32" Type="http://schemas.openxmlformats.org/officeDocument/2006/relationships/customXml" Target="../ink/ink298.xml"/><Relationship Id="rId37" Type="http://schemas.openxmlformats.org/officeDocument/2006/relationships/image" Target="../media/image226.emf"/><Relationship Id="rId40" Type="http://schemas.openxmlformats.org/officeDocument/2006/relationships/customXml" Target="../ink/ink302.xml"/><Relationship Id="rId45" Type="http://schemas.openxmlformats.org/officeDocument/2006/relationships/image" Target="../media/image230.emf"/><Relationship Id="rId53" Type="http://schemas.openxmlformats.org/officeDocument/2006/relationships/image" Target="../media/image234.emf"/><Relationship Id="rId5" Type="http://schemas.openxmlformats.org/officeDocument/2006/relationships/image" Target="../media/image171.emf"/><Relationship Id="rId10" Type="http://schemas.openxmlformats.org/officeDocument/2006/relationships/customXml" Target="../ink/ink287.xml"/><Relationship Id="rId19" Type="http://schemas.openxmlformats.org/officeDocument/2006/relationships/image" Target="../media/image210.emf"/><Relationship Id="rId31" Type="http://schemas.openxmlformats.org/officeDocument/2006/relationships/image" Target="../media/image216.emf"/><Relationship Id="rId44" Type="http://schemas.openxmlformats.org/officeDocument/2006/relationships/customXml" Target="../ink/ink304.xml"/><Relationship Id="rId52" Type="http://schemas.openxmlformats.org/officeDocument/2006/relationships/customXml" Target="../ink/ink308.xml"/><Relationship Id="rId4" Type="http://schemas.openxmlformats.org/officeDocument/2006/relationships/customXml" Target="../ink/ink284.xml"/><Relationship Id="rId9" Type="http://schemas.openxmlformats.org/officeDocument/2006/relationships/image" Target="../media/image203.emf"/><Relationship Id="rId14" Type="http://schemas.openxmlformats.org/officeDocument/2006/relationships/customXml" Target="../ink/ink289.xml"/><Relationship Id="rId22" Type="http://schemas.openxmlformats.org/officeDocument/2006/relationships/customXml" Target="../ink/ink293.xml"/><Relationship Id="rId27" Type="http://schemas.openxmlformats.org/officeDocument/2006/relationships/image" Target="../media/image214.emf"/><Relationship Id="rId30" Type="http://schemas.openxmlformats.org/officeDocument/2006/relationships/customXml" Target="../ink/ink297.xml"/><Relationship Id="rId35" Type="http://schemas.openxmlformats.org/officeDocument/2006/relationships/image" Target="../media/image225.emf"/><Relationship Id="rId43" Type="http://schemas.openxmlformats.org/officeDocument/2006/relationships/image" Target="../media/image229.emf"/><Relationship Id="rId48" Type="http://schemas.openxmlformats.org/officeDocument/2006/relationships/customXml" Target="../ink/ink306.xml"/><Relationship Id="rId8" Type="http://schemas.openxmlformats.org/officeDocument/2006/relationships/customXml" Target="../ink/ink286.xml"/><Relationship Id="rId51" Type="http://schemas.openxmlformats.org/officeDocument/2006/relationships/image" Target="../media/image233.emf"/><Relationship Id="rId3" Type="http://schemas.openxmlformats.org/officeDocument/2006/relationships/image" Target="../media/image6.png"/><Relationship Id="rId12" Type="http://schemas.openxmlformats.org/officeDocument/2006/relationships/customXml" Target="../ink/ink288.xml"/><Relationship Id="rId17" Type="http://schemas.openxmlformats.org/officeDocument/2006/relationships/image" Target="../media/image209.emf"/><Relationship Id="rId25" Type="http://schemas.openxmlformats.org/officeDocument/2006/relationships/image" Target="../media/image213.emf"/><Relationship Id="rId33" Type="http://schemas.openxmlformats.org/officeDocument/2006/relationships/image" Target="../media/image224.emf"/><Relationship Id="rId38" Type="http://schemas.openxmlformats.org/officeDocument/2006/relationships/customXml" Target="../ink/ink301.xml"/><Relationship Id="rId46" Type="http://schemas.openxmlformats.org/officeDocument/2006/relationships/customXml" Target="../ink/ink305.xml"/><Relationship Id="rId20" Type="http://schemas.openxmlformats.org/officeDocument/2006/relationships/customXml" Target="../ink/ink292.xml"/><Relationship Id="rId41" Type="http://schemas.openxmlformats.org/officeDocument/2006/relationships/image" Target="../media/image228.emf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85.xml"/><Relationship Id="rId15" Type="http://schemas.openxmlformats.org/officeDocument/2006/relationships/image" Target="../media/image208.emf"/><Relationship Id="rId23" Type="http://schemas.openxmlformats.org/officeDocument/2006/relationships/image" Target="../media/image212.emf"/><Relationship Id="rId28" Type="http://schemas.openxmlformats.org/officeDocument/2006/relationships/customXml" Target="../ink/ink296.xml"/><Relationship Id="rId36" Type="http://schemas.openxmlformats.org/officeDocument/2006/relationships/customXml" Target="../ink/ink300.xml"/><Relationship Id="rId49" Type="http://schemas.openxmlformats.org/officeDocument/2006/relationships/image" Target="../media/image23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1.emf"/><Relationship Id="rId5" Type="http://schemas.openxmlformats.org/officeDocument/2006/relationships/customXml" Target="../ink/ink310.xml"/><Relationship Id="rId4" Type="http://schemas.openxmlformats.org/officeDocument/2006/relationships/image" Target="../media/image69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emf"/><Relationship Id="rId13" Type="http://schemas.openxmlformats.org/officeDocument/2006/relationships/customXml" Target="../ink/ink7.xml"/><Relationship Id="rId18" Type="http://schemas.openxmlformats.org/officeDocument/2006/relationships/image" Target="../media/image246.emf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7" Type="http://schemas.openxmlformats.org/officeDocument/2006/relationships/customXml" Target="../ink/ink4.xml"/><Relationship Id="rId12" Type="http://schemas.openxmlformats.org/officeDocument/2006/relationships/image" Target="../media/image243.emf"/><Relationship Id="rId17" Type="http://schemas.openxmlformats.org/officeDocument/2006/relationships/customXml" Target="../ink/ink9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5.emf"/><Relationship Id="rId20" Type="http://schemas.openxmlformats.org/officeDocument/2006/relationships/image" Target="../media/image2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emf"/><Relationship Id="rId11" Type="http://schemas.openxmlformats.org/officeDocument/2006/relationships/customXml" Target="../ink/ink6.xml"/><Relationship Id="rId24" Type="http://schemas.openxmlformats.org/officeDocument/2006/relationships/image" Target="../media/image2.emf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10" Type="http://schemas.openxmlformats.org/officeDocument/2006/relationships/image" Target="../media/image242.emf"/><Relationship Id="rId19" Type="http://schemas.openxmlformats.org/officeDocument/2006/relationships/customXml" Target="../ink/ink10.xml"/><Relationship Id="rId4" Type="http://schemas.openxmlformats.org/officeDocument/2006/relationships/image" Target="../media/image239.emf"/><Relationship Id="rId9" Type="http://schemas.openxmlformats.org/officeDocument/2006/relationships/customXml" Target="../ink/ink5.xml"/><Relationship Id="rId14" Type="http://schemas.openxmlformats.org/officeDocument/2006/relationships/image" Target="../media/image244.emf"/><Relationship Id="rId22" Type="http://schemas.openxmlformats.org/officeDocument/2006/relationships/image" Target="../media/image24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33.emf"/><Relationship Id="rId18" Type="http://schemas.openxmlformats.org/officeDocument/2006/relationships/customXml" Target="../ink/ink19.xml"/><Relationship Id="rId3" Type="http://schemas.openxmlformats.org/officeDocument/2006/relationships/image" Target="../media/image1.png"/><Relationship Id="rId7" Type="http://schemas.openxmlformats.org/officeDocument/2006/relationships/image" Target="../media/image30.emf"/><Relationship Id="rId12" Type="http://schemas.openxmlformats.org/officeDocument/2006/relationships/customXml" Target="../ink/ink17.xml"/><Relationship Id="rId17" Type="http://schemas.openxmlformats.org/officeDocument/2006/relationships/image" Target="../media/image35.emf"/><Relationship Id="rId25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20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11" Type="http://schemas.openxmlformats.org/officeDocument/2006/relationships/image" Target="../media/image32.emf"/><Relationship Id="rId24" Type="http://schemas.openxmlformats.org/officeDocument/2006/relationships/customXml" Target="../ink/ink21.xml"/><Relationship Id="rId5" Type="http://schemas.openxmlformats.org/officeDocument/2006/relationships/image" Target="../media/image12.emf"/><Relationship Id="rId23" Type="http://schemas.openxmlformats.org/officeDocument/2006/relationships/image" Target="../media/image36.emf"/><Relationship Id="rId10" Type="http://schemas.openxmlformats.org/officeDocument/2006/relationships/customXml" Target="../ink/ink16.xml"/><Relationship Id="rId19" Type="http://schemas.openxmlformats.org/officeDocument/2006/relationships/image" Target="../media/image27.emf"/><Relationship Id="rId4" Type="http://schemas.openxmlformats.org/officeDocument/2006/relationships/customXml" Target="../ink/ink13.xml"/><Relationship Id="rId9" Type="http://schemas.openxmlformats.org/officeDocument/2006/relationships/image" Target="../media/image31.emf"/><Relationship Id="rId14" Type="http://schemas.openxmlformats.org/officeDocument/2006/relationships/customXml" Target="../ink/ink18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8.emf"/><Relationship Id="rId21" Type="http://schemas.openxmlformats.org/officeDocument/2006/relationships/customXml" Target="../ink/ink31.xml"/><Relationship Id="rId42" Type="http://schemas.openxmlformats.org/officeDocument/2006/relationships/image" Target="../media/image56.emf"/><Relationship Id="rId47" Type="http://schemas.openxmlformats.org/officeDocument/2006/relationships/customXml" Target="../ink/ink44.xml"/><Relationship Id="rId63" Type="http://schemas.openxmlformats.org/officeDocument/2006/relationships/customXml" Target="../ink/ink52.xml"/><Relationship Id="rId68" Type="http://schemas.openxmlformats.org/officeDocument/2006/relationships/image" Target="../media/image69.emf"/><Relationship Id="rId84" Type="http://schemas.openxmlformats.org/officeDocument/2006/relationships/image" Target="../media/image77.emf"/><Relationship Id="rId89" Type="http://schemas.openxmlformats.org/officeDocument/2006/relationships/customXml" Target="../ink/ink65.xml"/><Relationship Id="rId16" Type="http://schemas.openxmlformats.org/officeDocument/2006/relationships/image" Target="../media/image43.emf"/><Relationship Id="rId11" Type="http://schemas.openxmlformats.org/officeDocument/2006/relationships/customXml" Target="../ink/ink26.xml"/><Relationship Id="rId32" Type="http://schemas.openxmlformats.org/officeDocument/2006/relationships/image" Target="../media/image51.emf"/><Relationship Id="rId37" Type="http://schemas.openxmlformats.org/officeDocument/2006/relationships/customXml" Target="../ink/ink39.xml"/><Relationship Id="rId53" Type="http://schemas.openxmlformats.org/officeDocument/2006/relationships/customXml" Target="../ink/ink47.xml"/><Relationship Id="rId58" Type="http://schemas.openxmlformats.org/officeDocument/2006/relationships/image" Target="../media/image64.emf"/><Relationship Id="rId74" Type="http://schemas.openxmlformats.org/officeDocument/2006/relationships/image" Target="../media/image72.emf"/><Relationship Id="rId79" Type="http://schemas.openxmlformats.org/officeDocument/2006/relationships/customXml" Target="../ink/ink60.xml"/><Relationship Id="rId5" Type="http://schemas.openxmlformats.org/officeDocument/2006/relationships/customXml" Target="../ink/ink23.xml"/><Relationship Id="rId90" Type="http://schemas.openxmlformats.org/officeDocument/2006/relationships/image" Target="../media/image80.emf"/><Relationship Id="rId95" Type="http://schemas.openxmlformats.org/officeDocument/2006/relationships/customXml" Target="../ink/ink68.xml"/><Relationship Id="rId22" Type="http://schemas.openxmlformats.org/officeDocument/2006/relationships/image" Target="../media/image46.emf"/><Relationship Id="rId27" Type="http://schemas.openxmlformats.org/officeDocument/2006/relationships/customXml" Target="../ink/ink34.xml"/><Relationship Id="rId43" Type="http://schemas.openxmlformats.org/officeDocument/2006/relationships/customXml" Target="../ink/ink42.xml"/><Relationship Id="rId48" Type="http://schemas.openxmlformats.org/officeDocument/2006/relationships/image" Target="../media/image59.emf"/><Relationship Id="rId64" Type="http://schemas.openxmlformats.org/officeDocument/2006/relationships/image" Target="../media/image67.emf"/><Relationship Id="rId69" Type="http://schemas.openxmlformats.org/officeDocument/2006/relationships/customXml" Target="../ink/ink55.xml"/><Relationship Id="rId80" Type="http://schemas.openxmlformats.org/officeDocument/2006/relationships/image" Target="../media/image75.emf"/><Relationship Id="rId85" Type="http://schemas.openxmlformats.org/officeDocument/2006/relationships/customXml" Target="../ink/ink63.xml"/><Relationship Id="rId3" Type="http://schemas.openxmlformats.org/officeDocument/2006/relationships/customXml" Target="../ink/ink22.xml"/><Relationship Id="rId12" Type="http://schemas.openxmlformats.org/officeDocument/2006/relationships/image" Target="../media/image41.emf"/><Relationship Id="rId17" Type="http://schemas.openxmlformats.org/officeDocument/2006/relationships/customXml" Target="../ink/ink29.xml"/><Relationship Id="rId25" Type="http://schemas.openxmlformats.org/officeDocument/2006/relationships/customXml" Target="../ink/ink33.xml"/><Relationship Id="rId33" Type="http://schemas.openxmlformats.org/officeDocument/2006/relationships/customXml" Target="../ink/ink37.xml"/><Relationship Id="rId38" Type="http://schemas.openxmlformats.org/officeDocument/2006/relationships/image" Target="../media/image54.emf"/><Relationship Id="rId46" Type="http://schemas.openxmlformats.org/officeDocument/2006/relationships/image" Target="../media/image58.emf"/><Relationship Id="rId59" Type="http://schemas.openxmlformats.org/officeDocument/2006/relationships/customXml" Target="../ink/ink50.xml"/><Relationship Id="rId67" Type="http://schemas.openxmlformats.org/officeDocument/2006/relationships/customXml" Target="../ink/ink54.xml"/><Relationship Id="rId20" Type="http://schemas.openxmlformats.org/officeDocument/2006/relationships/image" Target="../media/image45.emf"/><Relationship Id="rId41" Type="http://schemas.openxmlformats.org/officeDocument/2006/relationships/customXml" Target="../ink/ink41.xml"/><Relationship Id="rId54" Type="http://schemas.openxmlformats.org/officeDocument/2006/relationships/image" Target="../media/image62.emf"/><Relationship Id="rId62" Type="http://schemas.openxmlformats.org/officeDocument/2006/relationships/image" Target="../media/image66.emf"/><Relationship Id="rId70" Type="http://schemas.openxmlformats.org/officeDocument/2006/relationships/image" Target="../media/image70.emf"/><Relationship Id="rId75" Type="http://schemas.openxmlformats.org/officeDocument/2006/relationships/customXml" Target="../ink/ink58.xml"/><Relationship Id="rId83" Type="http://schemas.openxmlformats.org/officeDocument/2006/relationships/customXml" Target="../ink/ink62.xml"/><Relationship Id="rId88" Type="http://schemas.openxmlformats.org/officeDocument/2006/relationships/image" Target="../media/image79.emf"/><Relationship Id="rId91" Type="http://schemas.openxmlformats.org/officeDocument/2006/relationships/customXml" Target="../ink/ink66.xml"/><Relationship Id="rId96" Type="http://schemas.openxmlformats.org/officeDocument/2006/relationships/image" Target="../media/image8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15" Type="http://schemas.openxmlformats.org/officeDocument/2006/relationships/customXml" Target="../ink/ink28.xml"/><Relationship Id="rId23" Type="http://schemas.openxmlformats.org/officeDocument/2006/relationships/customXml" Target="../ink/ink32.xml"/><Relationship Id="rId28" Type="http://schemas.openxmlformats.org/officeDocument/2006/relationships/image" Target="../media/image49.emf"/><Relationship Id="rId36" Type="http://schemas.openxmlformats.org/officeDocument/2006/relationships/image" Target="../media/image53.emf"/><Relationship Id="rId49" Type="http://schemas.openxmlformats.org/officeDocument/2006/relationships/customXml" Target="../ink/ink45.xml"/><Relationship Id="rId57" Type="http://schemas.openxmlformats.org/officeDocument/2006/relationships/customXml" Target="../ink/ink49.xml"/><Relationship Id="rId10" Type="http://schemas.openxmlformats.org/officeDocument/2006/relationships/image" Target="../media/image40.emf"/><Relationship Id="rId31" Type="http://schemas.openxmlformats.org/officeDocument/2006/relationships/customXml" Target="../ink/ink36.xml"/><Relationship Id="rId44" Type="http://schemas.openxmlformats.org/officeDocument/2006/relationships/image" Target="../media/image57.emf"/><Relationship Id="rId52" Type="http://schemas.openxmlformats.org/officeDocument/2006/relationships/image" Target="../media/image61.emf"/><Relationship Id="rId60" Type="http://schemas.openxmlformats.org/officeDocument/2006/relationships/image" Target="../media/image65.emf"/><Relationship Id="rId65" Type="http://schemas.openxmlformats.org/officeDocument/2006/relationships/customXml" Target="../ink/ink53.xml"/><Relationship Id="rId73" Type="http://schemas.openxmlformats.org/officeDocument/2006/relationships/customXml" Target="../ink/ink57.xml"/><Relationship Id="rId78" Type="http://schemas.openxmlformats.org/officeDocument/2006/relationships/image" Target="../media/image74.emf"/><Relationship Id="rId81" Type="http://schemas.openxmlformats.org/officeDocument/2006/relationships/customXml" Target="../ink/ink61.xml"/><Relationship Id="rId86" Type="http://schemas.openxmlformats.org/officeDocument/2006/relationships/image" Target="../media/image78.emf"/><Relationship Id="rId94" Type="http://schemas.openxmlformats.org/officeDocument/2006/relationships/image" Target="../media/image82.emf"/><Relationship Id="rId4" Type="http://schemas.openxmlformats.org/officeDocument/2006/relationships/image" Target="../media/image37.emf"/><Relationship Id="rId9" Type="http://schemas.openxmlformats.org/officeDocument/2006/relationships/customXml" Target="../ink/ink25.xml"/><Relationship Id="rId13" Type="http://schemas.openxmlformats.org/officeDocument/2006/relationships/customXml" Target="../ink/ink27.xml"/><Relationship Id="rId18" Type="http://schemas.openxmlformats.org/officeDocument/2006/relationships/image" Target="../media/image44.emf"/><Relationship Id="rId39" Type="http://schemas.openxmlformats.org/officeDocument/2006/relationships/customXml" Target="../ink/ink40.xml"/><Relationship Id="rId34" Type="http://schemas.openxmlformats.org/officeDocument/2006/relationships/image" Target="../media/image52.emf"/><Relationship Id="rId50" Type="http://schemas.openxmlformats.org/officeDocument/2006/relationships/image" Target="../media/image60.emf"/><Relationship Id="rId55" Type="http://schemas.openxmlformats.org/officeDocument/2006/relationships/customXml" Target="../ink/ink48.xml"/><Relationship Id="rId76" Type="http://schemas.openxmlformats.org/officeDocument/2006/relationships/image" Target="../media/image73.emf"/><Relationship Id="rId97" Type="http://schemas.openxmlformats.org/officeDocument/2006/relationships/customXml" Target="../ink/ink69.xml"/><Relationship Id="rId7" Type="http://schemas.openxmlformats.org/officeDocument/2006/relationships/customXml" Target="../ink/ink24.xml"/><Relationship Id="rId71" Type="http://schemas.openxmlformats.org/officeDocument/2006/relationships/customXml" Target="../ink/ink56.xml"/><Relationship Id="rId92" Type="http://schemas.openxmlformats.org/officeDocument/2006/relationships/image" Target="../media/image81.emf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35.xml"/><Relationship Id="rId24" Type="http://schemas.openxmlformats.org/officeDocument/2006/relationships/image" Target="../media/image47.emf"/><Relationship Id="rId40" Type="http://schemas.openxmlformats.org/officeDocument/2006/relationships/image" Target="../media/image55.emf"/><Relationship Id="rId45" Type="http://schemas.openxmlformats.org/officeDocument/2006/relationships/customXml" Target="../ink/ink43.xml"/><Relationship Id="rId66" Type="http://schemas.openxmlformats.org/officeDocument/2006/relationships/image" Target="../media/image68.emf"/><Relationship Id="rId87" Type="http://schemas.openxmlformats.org/officeDocument/2006/relationships/customXml" Target="../ink/ink64.xml"/><Relationship Id="rId61" Type="http://schemas.openxmlformats.org/officeDocument/2006/relationships/customXml" Target="../ink/ink51.xml"/><Relationship Id="rId82" Type="http://schemas.openxmlformats.org/officeDocument/2006/relationships/image" Target="../media/image76.emf"/><Relationship Id="rId19" Type="http://schemas.openxmlformats.org/officeDocument/2006/relationships/customXml" Target="../ink/ink30.xml"/><Relationship Id="rId14" Type="http://schemas.openxmlformats.org/officeDocument/2006/relationships/image" Target="../media/image42.emf"/><Relationship Id="rId30" Type="http://schemas.openxmlformats.org/officeDocument/2006/relationships/image" Target="../media/image50.emf"/><Relationship Id="rId35" Type="http://schemas.openxmlformats.org/officeDocument/2006/relationships/customXml" Target="../ink/ink38.xml"/><Relationship Id="rId56" Type="http://schemas.openxmlformats.org/officeDocument/2006/relationships/image" Target="../media/image63.emf"/><Relationship Id="rId77" Type="http://schemas.openxmlformats.org/officeDocument/2006/relationships/customXml" Target="../ink/ink59.xml"/><Relationship Id="rId8" Type="http://schemas.openxmlformats.org/officeDocument/2006/relationships/image" Target="../media/image39.emf"/><Relationship Id="rId51" Type="http://schemas.openxmlformats.org/officeDocument/2006/relationships/customXml" Target="../ink/ink46.xml"/><Relationship Id="rId72" Type="http://schemas.openxmlformats.org/officeDocument/2006/relationships/image" Target="../media/image71.emf"/><Relationship Id="rId93" Type="http://schemas.openxmlformats.org/officeDocument/2006/relationships/customXml" Target="../ink/ink67.xml"/><Relationship Id="rId98" Type="http://schemas.openxmlformats.org/officeDocument/2006/relationships/image" Target="../media/image8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7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3.xml"/><Relationship Id="rId13" Type="http://schemas.openxmlformats.org/officeDocument/2006/relationships/image" Target="../media/image6.emf"/><Relationship Id="rId3" Type="http://schemas.openxmlformats.org/officeDocument/2006/relationships/image" Target="../media/image2.jpeg"/><Relationship Id="rId7" Type="http://schemas.openxmlformats.org/officeDocument/2006/relationships/image" Target="../media/image389.emf"/><Relationship Id="rId12" Type="http://schemas.openxmlformats.org/officeDocument/2006/relationships/customXml" Target="../ink/ink75.xml"/><Relationship Id="rId17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7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2.xml"/><Relationship Id="rId11" Type="http://schemas.openxmlformats.org/officeDocument/2006/relationships/image" Target="../media/image5.emf"/><Relationship Id="rId5" Type="http://schemas.openxmlformats.org/officeDocument/2006/relationships/image" Target="../media/image264.emf"/><Relationship Id="rId15" Type="http://schemas.openxmlformats.org/officeDocument/2006/relationships/image" Target="../media/image7.emf"/><Relationship Id="rId10" Type="http://schemas.openxmlformats.org/officeDocument/2006/relationships/customXml" Target="../ink/ink74.xml"/><Relationship Id="rId4" Type="http://schemas.openxmlformats.org/officeDocument/2006/relationships/customXml" Target="../ink/ink71.xml"/><Relationship Id="rId9" Type="http://schemas.openxmlformats.org/officeDocument/2006/relationships/image" Target="../media/image410.emf"/><Relationship Id="rId14" Type="http://schemas.openxmlformats.org/officeDocument/2006/relationships/customXml" Target="../ink/ink7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0.xml"/><Relationship Id="rId13" Type="http://schemas.openxmlformats.org/officeDocument/2006/relationships/image" Target="../media/image9.emf"/><Relationship Id="rId3" Type="http://schemas.openxmlformats.org/officeDocument/2006/relationships/image" Target="../media/image1.png"/><Relationship Id="rId7" Type="http://schemas.openxmlformats.org/officeDocument/2006/relationships/image" Target="../media/image12.emf"/><Relationship Id="rId12" Type="http://schemas.openxmlformats.org/officeDocument/2006/relationships/customXml" Target="../ink/ink8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79.xml"/><Relationship Id="rId11" Type="http://schemas.openxmlformats.org/officeDocument/2006/relationships/image" Target="../media/image14.emf"/><Relationship Id="rId5" Type="http://schemas.openxmlformats.org/officeDocument/2006/relationships/image" Target="../media/image11.emf"/><Relationship Id="rId10" Type="http://schemas.openxmlformats.org/officeDocument/2006/relationships/customXml" Target="../ink/ink81.xml"/><Relationship Id="rId4" Type="http://schemas.openxmlformats.org/officeDocument/2006/relationships/customXml" Target="../ink/ink78.xml"/><Relationship Id="rId9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3.wmf"/><Relationship Id="rId7" Type="http://schemas.openxmlformats.org/officeDocument/2006/relationships/customXml" Target="../ink/ink8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customXml" Target="../ink/ink8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CA5DE21-EB39-4D7A-8358-F4A5BC11EB6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accent2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latin typeface="Arial Unicode MS" pitchFamily="34" charset="-128"/>
              </a:rPr>
              <a:t>cpsc422</a:t>
            </a:r>
            <a:r>
              <a:rPr lang="en-US" sz="3200" b="1" dirty="0">
                <a:latin typeface="Arial Unicode MS" pitchFamily="34" charset="-128"/>
              </a:rPr>
              <a:t>, Lecture </a:t>
            </a:r>
            <a:r>
              <a:rPr lang="en-US" sz="3200" b="1" dirty="0" smtClean="0">
                <a:latin typeface="Arial Unicode MS" pitchFamily="34" charset="-128"/>
              </a:rPr>
              <a:t>2</a:t>
            </a:r>
            <a:endParaRPr lang="en-US" sz="32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latin typeface="Arial Unicode MS" pitchFamily="34" charset="-128"/>
              </a:rPr>
              <a:t>Jan, 7, 2015</a:t>
            </a:r>
            <a:endParaRPr lang="en-US" b="1" dirty="0"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38360" y="4717440"/>
              <a:ext cx="590400" cy="351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6480" y="4704840"/>
                <a:ext cx="607320" cy="37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5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C2FB61C-D16B-4E20-B034-F01EF6330801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3552825" cy="1347788"/>
          </a:xfrm>
        </p:spPr>
        <p:txBody>
          <a:bodyPr/>
          <a:lstStyle/>
          <a:p>
            <a:pPr eaLnBrk="1" hangingPunct="1"/>
            <a:r>
              <a:rPr lang="pl-PL" altLang="en-US" smtClean="0"/>
              <a:t>Value of </a:t>
            </a:r>
            <a:r>
              <a:rPr lang="en-US" altLang="en-US" smtClean="0"/>
              <a:t>C</a:t>
            </a:r>
            <a:r>
              <a:rPr lang="pl-PL" altLang="en-US" smtClean="0"/>
              <a:t>ontrol</a:t>
            </a:r>
            <a:endParaRPr lang="en-US" altLang="en-US" smtClean="0"/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4286250"/>
            <a:ext cx="8458200" cy="185737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mtClean="0"/>
              <a:t>The </a:t>
            </a:r>
            <a:r>
              <a:rPr lang="en-US" altLang="en-US" smtClean="0">
                <a:solidFill>
                  <a:schemeClr val="accent2"/>
                </a:solidFill>
              </a:rPr>
              <a:t>value of control</a:t>
            </a:r>
            <a:r>
              <a:rPr lang="en-US" altLang="en-US" smtClean="0">
                <a:solidFill>
                  <a:srgbClr val="CC0099"/>
                </a:solidFill>
              </a:rPr>
              <a:t> </a:t>
            </a:r>
            <a:r>
              <a:rPr lang="en-US" altLang="en-US" smtClean="0">
                <a:solidFill>
                  <a:schemeClr val="tx2"/>
                </a:solidFill>
              </a:rPr>
              <a:t>of a variable </a:t>
            </a:r>
            <a:r>
              <a:rPr lang="en-US" altLang="en-US" i="1" smtClean="0">
                <a:solidFill>
                  <a:schemeClr val="tx2"/>
                </a:solidFill>
              </a:rPr>
              <a:t>X</a:t>
            </a:r>
            <a:r>
              <a:rPr lang="pl-PL" altLang="en-US" i="1" smtClean="0">
                <a:solidFill>
                  <a:schemeClr val="tx2"/>
                </a:solidFill>
              </a:rPr>
              <a:t> </a:t>
            </a:r>
            <a:r>
              <a:rPr lang="en-US" altLang="en-US" smtClean="0">
                <a:solidFill>
                  <a:schemeClr val="tx2"/>
                </a:solidFill>
              </a:rPr>
              <a:t> </a:t>
            </a:r>
            <a:r>
              <a:rPr lang="en-US" altLang="en-US" smtClean="0"/>
              <a:t>is :</a:t>
            </a:r>
          </a:p>
          <a:p>
            <a:pPr eaLnBrk="1" hangingPunct="1"/>
            <a:r>
              <a:rPr lang="en-US" altLang="en-US" smtClean="0"/>
              <a:t>the </a:t>
            </a:r>
            <a:r>
              <a:rPr lang="pl-PL" altLang="en-US" smtClean="0"/>
              <a:t>utility</a:t>
            </a:r>
            <a:r>
              <a:rPr lang="en-US" altLang="en-US" smtClean="0"/>
              <a:t> of the</a:t>
            </a:r>
            <a:r>
              <a:rPr lang="pl-PL" altLang="en-US" smtClean="0"/>
              <a:t> </a:t>
            </a:r>
            <a:r>
              <a:rPr lang="en-US" altLang="en-US" smtClean="0"/>
              <a:t>network when you make X a decision variable </a:t>
            </a:r>
            <a:r>
              <a:rPr lang="en-US" altLang="en-US" b="1" smtClean="0"/>
              <a:t>minus</a:t>
            </a:r>
            <a:r>
              <a:rPr lang="en-US" altLang="en-US" smtClean="0"/>
              <a:t> the </a:t>
            </a:r>
            <a:r>
              <a:rPr lang="pl-PL" altLang="en-US" smtClean="0"/>
              <a:t>utility </a:t>
            </a:r>
            <a:r>
              <a:rPr lang="en-US" altLang="en-US" smtClean="0"/>
              <a:t>of the network when X is a random variable.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1643063"/>
            <a:ext cx="88392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What would help the agent to make an even better </a:t>
            </a:r>
            <a:r>
              <a:rPr lang="en-US" i="1" kern="0" dirty="0">
                <a:latin typeface="+mn-lt"/>
                <a:ea typeface="+mn-ea"/>
                <a:cs typeface="+mn-cs"/>
              </a:rPr>
              <a:t>U</a:t>
            </a:r>
            <a:r>
              <a:rPr lang="en-US" i="1" kern="0" dirty="0" err="1">
                <a:latin typeface="+mn-lt"/>
                <a:ea typeface="+mn-ea"/>
                <a:cs typeface="+mn-cs"/>
              </a:rPr>
              <a:t>mbrella</a:t>
            </a:r>
            <a:r>
              <a:rPr lang="en-US" kern="0" dirty="0">
                <a:latin typeface="+mn-lt"/>
                <a:ea typeface="+mn-ea"/>
                <a:cs typeface="+mn-cs"/>
              </a:rPr>
              <a:t> decision? To maximize its utility.</a:t>
            </a:r>
          </a:p>
        </p:txBody>
      </p:sp>
      <p:pic>
        <p:nvPicPr>
          <p:cNvPr id="9226" name="Picture 7" descr="Umbre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14313"/>
            <a:ext cx="47148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oup 15"/>
          <p:cNvGraphicFramePr>
            <a:graphicFrameLocks noGrp="1"/>
          </p:cNvGraphicFramePr>
          <p:nvPr/>
        </p:nvGraphicFramePr>
        <p:xfrm>
          <a:off x="2571750" y="2643188"/>
          <a:ext cx="3714750" cy="1603383"/>
        </p:xfrm>
        <a:graphic>
          <a:graphicData uri="http://schemas.openxmlformats.org/drawingml/2006/table">
            <a:tbl>
              <a:tblPr/>
              <a:tblGrid>
                <a:gridCol w="2901956"/>
                <a:gridCol w="812794"/>
              </a:tblGrid>
              <a:tr h="335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Weather    Umbrella</a:t>
                      </a: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Value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81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Rain               true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Rain               false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noRain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          true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noRain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         false</a:t>
                      </a: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100</a:t>
                      </a: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218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4413" y="211138"/>
              <a:ext cx="1271587" cy="1084262"/>
            </p14:xfrm>
          </p:contentPart>
        </mc:Choice>
        <mc:Fallback xmlns="">
          <p:pic>
            <p:nvPicPr>
              <p:cNvPr id="9218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84692" y="200699"/>
                <a:ext cx="1292468" cy="1102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19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3113" y="3852863"/>
              <a:ext cx="1292225" cy="384175"/>
            </p14:xfrm>
          </p:contentPart>
        </mc:Choice>
        <mc:Fallback xmlns="">
          <p:pic>
            <p:nvPicPr>
              <p:cNvPr id="9219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33754" y="3848906"/>
                <a:ext cx="1313102" cy="396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20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350" y="5638800"/>
              <a:ext cx="2709863" cy="93663"/>
            </p14:xfrm>
          </p:contentPart>
        </mc:Choice>
        <mc:Fallback xmlns="">
          <p:pic>
            <p:nvPicPr>
              <p:cNvPr id="9220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3790" y="5626240"/>
                <a:ext cx="2723904" cy="1180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772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C5033BB-E0C0-4CA9-8227-FC633B2CFFFE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Value of Control</a:t>
            </a:r>
          </a:p>
        </p:txBody>
      </p:sp>
      <p:sp>
        <p:nvSpPr>
          <p:cNvPr id="102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588375" cy="62547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altLang="en-US" sz="2400" smtClean="0"/>
              <a:t>  What if we could control the weather?</a:t>
            </a:r>
          </a:p>
        </p:txBody>
      </p:sp>
      <p:pic>
        <p:nvPicPr>
          <p:cNvPr id="10249" name="Picture 4" descr="Umbrel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989138"/>
            <a:ext cx="7175500" cy="2309812"/>
          </a:xfrm>
          <a:noFill/>
        </p:spPr>
      </p:pic>
      <p:pic>
        <p:nvPicPr>
          <p:cNvPr id="102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5643563"/>
            <a:ext cx="1582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6502" name="Rectangle 6"/>
          <p:cNvSpPr>
            <a:spLocks noChangeArrowheads="1"/>
          </p:cNvSpPr>
          <p:nvPr/>
        </p:nvSpPr>
        <p:spPr bwMode="auto">
          <a:xfrm>
            <a:off x="323850" y="4581525"/>
            <a:ext cx="69850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2000">
                <a:latin typeface="Arial Unicode MS" pitchFamily="34" charset="-128"/>
              </a:rPr>
              <a:t> Original maximum expected utility: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2000">
                <a:latin typeface="Arial Unicode MS" pitchFamily="34" charset="-128"/>
              </a:rPr>
              <a:t> Maximum expected utility when we </a:t>
            </a:r>
            <a:r>
              <a:rPr lang="en-US" altLang="en-US" sz="2000">
                <a:latin typeface="Arial Unicode MS" pitchFamily="34" charset="-128"/>
              </a:rPr>
              <a:t>control the </a:t>
            </a:r>
            <a:r>
              <a:rPr lang="pl-PL" altLang="en-US" sz="2000">
                <a:latin typeface="Arial Unicode MS" pitchFamily="34" charset="-128"/>
              </a:rPr>
              <a:t>weather: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2000">
                <a:latin typeface="Arial Unicode MS" pitchFamily="34" charset="-128"/>
              </a:rPr>
              <a:t> </a:t>
            </a:r>
            <a:r>
              <a:rPr lang="en-US" altLang="en-US" sz="2000">
                <a:latin typeface="Arial Unicode MS" pitchFamily="34" charset="-128"/>
              </a:rPr>
              <a:t>Value of control of</a:t>
            </a:r>
            <a:r>
              <a:rPr lang="pl-PL" altLang="en-US" sz="2000">
                <a:latin typeface="Arial Unicode MS" pitchFamily="34" charset="-128"/>
              </a:rPr>
              <a:t> </a:t>
            </a:r>
            <a:r>
              <a:rPr lang="en-US" altLang="en-US" sz="2000">
                <a:latin typeface="Arial Unicode MS" pitchFamily="34" charset="-128"/>
              </a:rPr>
              <a:t>the weather</a:t>
            </a:r>
            <a:r>
              <a:rPr lang="pl-PL" altLang="en-US" sz="2000">
                <a:latin typeface="Arial Unicode MS" pitchFamily="34" charset="-128"/>
              </a:rPr>
              <a:t>:</a:t>
            </a:r>
            <a:endParaRPr lang="en-US" altLang="en-US" sz="2000">
              <a:latin typeface="Arial Unicode MS" pitchFamily="34" charset="-128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857750" y="4572000"/>
            <a:ext cx="2786063" cy="962025"/>
            <a:chOff x="5072066" y="4857760"/>
            <a:chExt cx="1862166" cy="962028"/>
          </a:xfrm>
        </p:grpSpPr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5072066" y="4857760"/>
              <a:ext cx="576158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77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6358074" y="5286386"/>
              <a:ext cx="576158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100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4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7088" y="2089150"/>
              <a:ext cx="2141537" cy="1498600"/>
            </p14:xfrm>
          </p:contentPart>
        </mc:Choice>
        <mc:Fallback xmlns="">
          <p:pic>
            <p:nvPicPr>
              <p:cNvPr id="1024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9168" y="2077991"/>
                <a:ext cx="2159896" cy="1520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4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05300" y="5400675"/>
              <a:ext cx="406400" cy="242888"/>
            </p14:xfrm>
          </p:contentPart>
        </mc:Choice>
        <mc:Fallback xmlns="">
          <p:pic>
            <p:nvPicPr>
              <p:cNvPr id="1024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93781" y="5391679"/>
                <a:ext cx="428718" cy="261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4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6463" y="2073275"/>
              <a:ext cx="1997075" cy="677863"/>
            </p14:xfrm>
          </p:contentPart>
        </mc:Choice>
        <mc:Fallback xmlns="">
          <p:pic>
            <p:nvPicPr>
              <p:cNvPr id="1024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33502" y="2063550"/>
                <a:ext cx="2022637" cy="69983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740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6C7B63B-EFB0-48ED-B088-FA48CECF5ED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Value of Control</a:t>
            </a:r>
          </a:p>
        </p:txBody>
      </p:sp>
      <p:pic>
        <p:nvPicPr>
          <p:cNvPr id="1127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4" b="5118"/>
          <a:stretch>
            <a:fillRect/>
          </a:stretch>
        </p:blipFill>
        <p:spPr>
          <a:xfrm>
            <a:off x="1835150" y="1268413"/>
            <a:ext cx="5329238" cy="3243262"/>
          </a:xfrm>
          <a:noFill/>
        </p:spPr>
      </p:pic>
      <p:sp>
        <p:nvSpPr>
          <p:cNvPr id="11274" name="Rectangle 4"/>
          <p:cNvSpPr>
            <a:spLocks noChangeArrowheads="1"/>
          </p:cNvSpPr>
          <p:nvPr/>
        </p:nvSpPr>
        <p:spPr bwMode="auto">
          <a:xfrm>
            <a:off x="285750" y="857250"/>
            <a:ext cx="85883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800">
                <a:latin typeface="Arial Unicode MS" pitchFamily="34" charset="-128"/>
              </a:rPr>
              <a:t>  </a:t>
            </a:r>
            <a:r>
              <a:rPr lang="en-US" altLang="en-US" sz="2000">
                <a:latin typeface="Arial Unicode MS" pitchFamily="34" charset="-128"/>
              </a:rPr>
              <a:t>What if we control Tampering?</a:t>
            </a:r>
            <a:endParaRPr lang="en-US" altLang="en-US" sz="1800">
              <a:latin typeface="Arial Unicode MS" pitchFamily="34" charset="-128"/>
            </a:endParaRPr>
          </a:p>
        </p:txBody>
      </p:sp>
      <p:pic>
        <p:nvPicPr>
          <p:cNvPr id="112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5857875"/>
            <a:ext cx="1582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26" name="Rectangle 6"/>
          <p:cNvSpPr>
            <a:spLocks noChangeArrowheads="1"/>
          </p:cNvSpPr>
          <p:nvPr/>
        </p:nvSpPr>
        <p:spPr bwMode="auto">
          <a:xfrm>
            <a:off x="323850" y="4581525"/>
            <a:ext cx="65532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pl-PL" sz="1800" dirty="0">
                <a:latin typeface="Arial Unicode MS" pitchFamily="34" charset="-128"/>
              </a:rPr>
              <a:t> Original maximum expected utility: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pl-PL" sz="1800" dirty="0">
                <a:latin typeface="Arial Unicode MS" pitchFamily="34" charset="-128"/>
              </a:rPr>
              <a:t> Maximum expected utility when we </a:t>
            </a:r>
            <a:r>
              <a:rPr lang="en-US" sz="1800" dirty="0">
                <a:latin typeface="Arial Unicode MS" pitchFamily="34" charset="-128"/>
              </a:rPr>
              <a:t>control</a:t>
            </a:r>
            <a:r>
              <a:rPr lang="pl-PL" sz="1800" dirty="0">
                <a:latin typeface="Arial Unicode MS" pitchFamily="34" charset="-128"/>
              </a:rPr>
              <a:t> </a:t>
            </a:r>
            <a:r>
              <a:rPr lang="en-US" sz="1800" dirty="0">
                <a:latin typeface="Arial Unicode MS" pitchFamily="34" charset="-128"/>
              </a:rPr>
              <a:t>the Tampering</a:t>
            </a:r>
            <a:r>
              <a:rPr lang="pl-PL" sz="1800" dirty="0">
                <a:latin typeface="Arial Unicode MS" pitchFamily="34" charset="-128"/>
              </a:rPr>
              <a:t>: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pl-PL" sz="1800" dirty="0">
                <a:latin typeface="Arial Unicode MS" pitchFamily="34" charset="-128"/>
              </a:rPr>
              <a:t> </a:t>
            </a:r>
            <a:r>
              <a:rPr lang="en-US" sz="1800" dirty="0">
                <a:latin typeface="Arial Unicode MS" pitchFamily="34" charset="-128"/>
              </a:rPr>
              <a:t>Value of control of Tampering</a:t>
            </a:r>
            <a:r>
              <a:rPr lang="pl-PL" sz="1800" dirty="0">
                <a:latin typeface="Arial Unicode MS" pitchFamily="34" charset="-128"/>
              </a:rPr>
              <a:t>:</a:t>
            </a:r>
            <a:endParaRPr lang="en-US" sz="1800" dirty="0">
              <a:latin typeface="Arial Unicode MS" pitchFamily="34" charset="-128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latin typeface="Arial Unicode MS" pitchFamily="34" charset="-128"/>
              </a:rPr>
              <a:t> Let’s take a look at the policy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latin typeface="Arial Unicode MS" pitchFamily="34" charset="-128"/>
              </a:rPr>
              <a:t> Conclusion: </a:t>
            </a:r>
            <a:r>
              <a:rPr lang="en-US" sz="2000" dirty="0">
                <a:solidFill>
                  <a:schemeClr val="accent6"/>
                </a:solidFill>
                <a:latin typeface="Arial Unicode MS" pitchFamily="34" charset="-128"/>
              </a:rPr>
              <a:t>do not tamper with fire alarms!</a:t>
            </a:r>
            <a:endParaRPr lang="en-US" sz="1800" dirty="0">
              <a:solidFill>
                <a:schemeClr val="accent6"/>
              </a:solidFill>
              <a:latin typeface="Arial Unicode MS" pitchFamily="34" charset="-128"/>
            </a:endParaRPr>
          </a:p>
          <a:p>
            <a:pPr>
              <a:spcBef>
                <a:spcPct val="20000"/>
              </a:spcBef>
              <a:defRPr/>
            </a:pPr>
            <a:endParaRPr lang="en-US" sz="1800" dirty="0">
              <a:solidFill>
                <a:srgbClr val="CC0099"/>
              </a:solidFill>
              <a:latin typeface="Arial Unicode MS" pitchFamily="34" charset="-128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429125" y="4500563"/>
            <a:ext cx="3071813" cy="962025"/>
            <a:chOff x="5072066" y="4857760"/>
            <a:chExt cx="1862166" cy="962028"/>
          </a:xfrm>
        </p:grpSpPr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5072066" y="4857760"/>
              <a:ext cx="576454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-22.6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6357778" y="5286386"/>
              <a:ext cx="576454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-20.7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26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9775" y="1316038"/>
              <a:ext cx="2309813" cy="1933575"/>
            </p14:xfrm>
          </p:contentPart>
        </mc:Choice>
        <mc:Fallback xmlns="">
          <p:pic>
            <p:nvPicPr>
              <p:cNvPr id="1126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04735" y="1305598"/>
                <a:ext cx="2327453" cy="1953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267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0163" y="5295900"/>
              <a:ext cx="7937" cy="171450"/>
            </p14:xfrm>
          </p:contentPart>
        </mc:Choice>
        <mc:Fallback xmlns="">
          <p:pic>
            <p:nvPicPr>
              <p:cNvPr id="11267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29340" y="5286895"/>
                <a:ext cx="27780" cy="191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268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1288" y="5435600"/>
              <a:ext cx="7937" cy="7938"/>
            </p14:xfrm>
          </p:contentPart>
        </mc:Choice>
        <mc:Fallback xmlns="">
          <p:pic>
            <p:nvPicPr>
              <p:cNvPr id="11268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39743" y="5431113"/>
                <a:ext cx="25254" cy="23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269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7813" y="5284788"/>
              <a:ext cx="85725" cy="217487"/>
            </p14:xfrm>
          </p:contentPart>
        </mc:Choice>
        <mc:Fallback xmlns="">
          <p:pic>
            <p:nvPicPr>
              <p:cNvPr id="11269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80609" y="5273626"/>
                <a:ext cx="103374" cy="2383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827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2" y="1676400"/>
            <a:ext cx="7957392" cy="609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sz="3200" u="sng" dirty="0" smtClean="0"/>
              <a:t>Value of Information and Value of Control</a:t>
            </a:r>
            <a:endParaRPr lang="en-US" sz="3200" dirty="0" smtClean="0"/>
          </a:p>
          <a:p>
            <a:pPr lvl="1" eaLnBrk="1" hangingPunct="1">
              <a:buFont typeface="Arial" pitchFamily="34" charset="0"/>
              <a:buChar char="•"/>
            </a:pPr>
            <a:endParaRPr lang="en-US" b="1" dirty="0" smtClean="0"/>
          </a:p>
          <a:p>
            <a:pPr eaLnBrk="1" hangingPunct="1">
              <a:buFont typeface="Arial" pitchFamily="34" charset="0"/>
              <a:buChar char="•"/>
            </a:pPr>
            <a:endParaRPr lang="en-US" sz="2000" dirty="0" smtClean="0"/>
          </a:p>
          <a:p>
            <a:pPr eaLnBrk="1" hangingPunct="1">
              <a:buFont typeface="Arial" pitchFamily="34" charset="0"/>
              <a:buChar char="•"/>
            </a:pPr>
            <a:endParaRPr lang="en-US" sz="2000" dirty="0" smtClean="0"/>
          </a:p>
          <a:p>
            <a:pPr eaLnBrk="1" hangingPunct="1">
              <a:buFont typeface="Arial" pitchFamily="34" charset="0"/>
              <a:buChar char="•"/>
            </a:pPr>
            <a:endParaRPr lang="en-US" sz="2000" dirty="0" smtClean="0"/>
          </a:p>
          <a:p>
            <a:pPr lvl="1" eaLnBrk="1" hangingPunct="1"/>
            <a:endParaRPr lang="en-US" sz="1800" dirty="0" smtClean="0"/>
          </a:p>
          <a:p>
            <a:pPr eaLnBrk="1" hangingPunct="1"/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3124200"/>
            <a:ext cx="8001000" cy="304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Markov Decision</a:t>
            </a:r>
            <a:r>
              <a:rPr kumimoji="0" lang="en-US" sz="3200" b="1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Processes (MDPs)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Formal Specification and example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dirty="0" smtClean="0">
                <a:latin typeface="+mn-lt"/>
              </a:rPr>
              <a:t>Define a policy for an MDP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34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FB103B1-9934-491A-9980-86F2581A90F9}" type="slidenum">
              <a:rPr lang="en-US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Combining ideas for Stochastic planning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929813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200" smtClean="0"/>
              <a:t>What is a key limitation of decision networks?</a:t>
            </a:r>
          </a:p>
          <a:p>
            <a:pPr eaLnBrk="1" hangingPunct="1">
              <a:buFontTx/>
              <a:buChar char="•"/>
            </a:pPr>
            <a:endParaRPr lang="en-US" sz="3200" smtClean="0"/>
          </a:p>
          <a:p>
            <a:pPr eaLnBrk="1" hangingPunct="1">
              <a:buFontTx/>
              <a:buChar char="•"/>
            </a:pPr>
            <a:endParaRPr lang="en-US" sz="3200" smtClean="0"/>
          </a:p>
          <a:p>
            <a:pPr eaLnBrk="1" hangingPunct="1">
              <a:buFontTx/>
              <a:buChar char="•"/>
            </a:pPr>
            <a:endParaRPr lang="en-US" sz="3200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What is an advantage of Markov models?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7188" y="1928813"/>
            <a:ext cx="8286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i="1" kern="0" dirty="0">
                <a:solidFill>
                  <a:srgbClr val="2D2DB9"/>
                </a:solidFill>
                <a:latin typeface="Arial Unicode MS"/>
              </a:rPr>
              <a:t>Represent  (and optimize) only a fixed number of decisions</a:t>
            </a:r>
            <a:endParaRPr lang="en-US" sz="2800" b="1" i="1" kern="0" baseline="-25000" dirty="0">
              <a:solidFill>
                <a:srgbClr val="2D2DB9"/>
              </a:solidFill>
              <a:latin typeface="Arial Unicode M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28625" y="4143375"/>
            <a:ext cx="79295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i="1" kern="0" dirty="0">
                <a:solidFill>
                  <a:srgbClr val="2D2DB9"/>
                </a:solidFill>
                <a:latin typeface="Arial Unicode MS"/>
              </a:rPr>
              <a:t>The network can extend indefinitely</a:t>
            </a:r>
            <a:endParaRPr lang="en-US" sz="2800" b="1" i="1" kern="0" baseline="-25000" dirty="0">
              <a:solidFill>
                <a:srgbClr val="2D2DB9"/>
              </a:solidFill>
              <a:latin typeface="Arial Unicode M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00063" y="5286375"/>
            <a:ext cx="82867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i="1" kern="0" dirty="0">
                <a:solidFill>
                  <a:srgbClr val="2D2DB9"/>
                </a:solidFill>
                <a:latin typeface="Arial Unicode MS"/>
              </a:rPr>
              <a:t>Goal:  represent  (and optimize) an indefinite sequence of decisions</a:t>
            </a:r>
            <a:endParaRPr lang="en-US" sz="3200" b="1" i="1" kern="0" baseline="-25000" dirty="0">
              <a:solidFill>
                <a:srgbClr val="2D2DB9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06226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B212A97-8279-47FE-A5FA-B919B015EA05}" type="slidenum">
              <a:rPr lang="en-US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92931" name="Rectangle 3"/>
          <p:cNvSpPr>
            <a:spLocks noChangeArrowheads="1"/>
          </p:cNvSpPr>
          <p:nvPr/>
        </p:nvSpPr>
        <p:spPr bwMode="auto">
          <a:xfrm>
            <a:off x="358775" y="2571750"/>
            <a:ext cx="8785225" cy="353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 b="1" smtClean="0">
                <a:solidFill>
                  <a:srgbClr val="3333CC"/>
                </a:solidFill>
                <a:latin typeface="Arial Unicode MS" pitchFamily="34" charset="-128"/>
              </a:rPr>
              <a:t>Infinite horizon problems</a:t>
            </a:r>
            <a:r>
              <a:rPr lang="en-GB" sz="2800" smtClean="0">
                <a:solidFill>
                  <a:srgbClr val="000000"/>
                </a:solidFill>
                <a:latin typeface="Arial Unicode MS" pitchFamily="34" charset="-128"/>
              </a:rPr>
              <a:t>: process does not stop</a:t>
            </a:r>
          </a:p>
          <a:p>
            <a:pPr marL="342900" indent="-342900">
              <a:spcBef>
                <a:spcPct val="20000"/>
              </a:spcBef>
            </a:pPr>
            <a:endParaRPr lang="en-GB" sz="280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b="1" smtClean="0">
                <a:solidFill>
                  <a:srgbClr val="3333CC"/>
                </a:solidFill>
                <a:latin typeface="Arial Unicode MS" pitchFamily="34" charset="-128"/>
              </a:rPr>
              <a:t>Indefinite horizon problem: </a:t>
            </a:r>
            <a:r>
              <a:rPr lang="en-GB" sz="2800" smtClean="0">
                <a:solidFill>
                  <a:srgbClr val="000000"/>
                </a:solidFill>
                <a:latin typeface="Arial Unicode MS" pitchFamily="34" charset="-128"/>
              </a:rPr>
              <a:t>the agent does not know when the process may stop</a:t>
            </a:r>
          </a:p>
          <a:p>
            <a:pPr marL="342900" indent="-342900">
              <a:spcBef>
                <a:spcPct val="20000"/>
              </a:spcBef>
            </a:pPr>
            <a:endParaRPr lang="en-GB" sz="280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b="1" smtClean="0">
                <a:solidFill>
                  <a:srgbClr val="3333CC"/>
                </a:solidFill>
                <a:latin typeface="Arial Unicode MS" pitchFamily="34" charset="-128"/>
              </a:rPr>
              <a:t>Finite horizon</a:t>
            </a:r>
            <a:r>
              <a:rPr lang="en-GB" sz="2800" smtClean="0">
                <a:solidFill>
                  <a:srgbClr val="000000"/>
                </a:solidFill>
                <a:latin typeface="Arial Unicode MS" pitchFamily="34" charset="-128"/>
              </a:rPr>
              <a:t>: the process must end at a give time 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5750" y="214313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b="1" kern="0" dirty="0">
                <a:solidFill>
                  <a:srgbClr val="3333CC"/>
                </a:solidFill>
                <a:latin typeface="Arial Unicode MS"/>
              </a:rPr>
              <a:t>Decision Processes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58775" y="785813"/>
            <a:ext cx="8785225" cy="1439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 smtClean="0">
                <a:solidFill>
                  <a:srgbClr val="000000"/>
                </a:solidFill>
                <a:latin typeface="Arial Unicode MS" pitchFamily="34" charset="-128"/>
              </a:rPr>
              <a:t>Often an agent needs to go beyond  a fixed set of decisions – Examples?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smtClean="0">
                <a:solidFill>
                  <a:srgbClr val="000000"/>
                </a:solidFill>
                <a:latin typeface="Arial Unicode MS" pitchFamily="34" charset="-128"/>
              </a:rPr>
              <a:t>Would like to have an </a:t>
            </a:r>
            <a:r>
              <a:rPr lang="en-GB" sz="2400" b="1" smtClean="0">
                <a:solidFill>
                  <a:srgbClr val="000000"/>
                </a:solidFill>
                <a:latin typeface="Arial Unicode MS" pitchFamily="34" charset="-128"/>
              </a:rPr>
              <a:t>ongoing decision process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686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9575" y="4497388"/>
              <a:ext cx="817563" cy="314325"/>
            </p14:xfrm>
          </p:contentPart>
        </mc:Choice>
        <mc:Fallback xmlns="">
          <p:pic>
            <p:nvPicPr>
              <p:cNvPr id="20686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7055" y="4491267"/>
                <a:ext cx="826203" cy="330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686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4125" y="3211513"/>
              <a:ext cx="9525" cy="15875"/>
            </p14:xfrm>
          </p:contentPart>
        </mc:Choice>
        <mc:Fallback xmlns="">
          <p:pic>
            <p:nvPicPr>
              <p:cNvPr id="20686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11669" y="3199246"/>
                <a:ext cx="26011" cy="32111"/>
              </a:xfrm>
              <a:prstGeom prst="rect">
                <a:avLst/>
              </a:prstGeom>
            </p:spPr>
          </p:pic>
        </mc:Fallback>
      </mc:AlternateContent>
      <p:grpSp>
        <p:nvGrpSpPr>
          <p:cNvPr id="206872" name="Group 24"/>
          <p:cNvGrpSpPr>
            <a:grpSpLocks/>
          </p:cNvGrpSpPr>
          <p:nvPr/>
        </p:nvGrpSpPr>
        <p:grpSpPr bwMode="auto">
          <a:xfrm>
            <a:off x="569913" y="3092450"/>
            <a:ext cx="7251700" cy="3032125"/>
            <a:chOff x="359" y="1948"/>
            <a:chExt cx="4568" cy="191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6854" name="Ink 2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765" y="2864"/>
                <a:ext cx="1059" cy="294"/>
              </p14:xfrm>
            </p:contentPart>
          </mc:Choice>
          <mc:Fallback xmlns="">
            <p:pic>
              <p:nvPicPr>
                <p:cNvPr id="206854" name="Ink 2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60" y="2858"/>
                  <a:ext cx="1067" cy="3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6855" name="Ink 2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067" y="2862"/>
                <a:ext cx="345" cy="163"/>
              </p14:xfrm>
            </p:contentPart>
          </mc:Choice>
          <mc:Fallback xmlns="">
            <p:pic>
              <p:nvPicPr>
                <p:cNvPr id="206855" name="Ink 2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059" y="2857"/>
                  <a:ext cx="361" cy="1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6856" name="Ink 2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527" y="3065"/>
                <a:ext cx="306" cy="742"/>
              </p14:xfrm>
            </p:contentPart>
          </mc:Choice>
          <mc:Fallback xmlns="">
            <p:pic>
              <p:nvPicPr>
                <p:cNvPr id="206856" name="Ink 2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21" y="3063"/>
                  <a:ext cx="320" cy="7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6857" name="Ink 2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989" y="3706"/>
                <a:ext cx="125" cy="93"/>
              </p14:xfrm>
            </p:contentPart>
          </mc:Choice>
          <mc:Fallback xmlns="">
            <p:pic>
              <p:nvPicPr>
                <p:cNvPr id="206857" name="Ink 2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84" y="3699"/>
                  <a:ext cx="134" cy="1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6858" name="Ink 2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284" y="3612"/>
                <a:ext cx="169" cy="174"/>
              </p14:xfrm>
            </p:contentPart>
          </mc:Choice>
          <mc:Fallback xmlns="">
            <p:pic>
              <p:nvPicPr>
                <p:cNvPr id="206858" name="Ink 2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76" y="3608"/>
                  <a:ext cx="181" cy="1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6859" name="Ink 2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626" y="3655"/>
                <a:ext cx="572" cy="203"/>
              </p14:xfrm>
            </p:contentPart>
          </mc:Choice>
          <mc:Fallback xmlns="">
            <p:pic>
              <p:nvPicPr>
                <p:cNvPr id="206859" name="Ink 2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19" y="3650"/>
                  <a:ext cx="585" cy="2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6863" name="Ink 1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9" y="1985"/>
                <a:ext cx="1496" cy="322"/>
              </p14:xfrm>
            </p:contentPart>
          </mc:Choice>
          <mc:Fallback xmlns="">
            <p:pic>
              <p:nvPicPr>
                <p:cNvPr id="206863" name="Ink 1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4" y="1979"/>
                  <a:ext cx="1504" cy="3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6864" name="Ink 1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935" y="2083"/>
                <a:ext cx="151" cy="81"/>
              </p14:xfrm>
            </p:contentPart>
          </mc:Choice>
          <mc:Fallback xmlns="">
            <p:pic>
              <p:nvPicPr>
                <p:cNvPr id="206864" name="Ink 1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29" y="2076"/>
                  <a:ext cx="162" cy="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6865" name="Ink 1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178" y="1986"/>
                <a:ext cx="613" cy="301"/>
              </p14:xfrm>
            </p:contentPart>
          </mc:Choice>
          <mc:Fallback xmlns="">
            <p:pic>
              <p:nvPicPr>
                <p:cNvPr id="206865" name="Ink 1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72" y="1980"/>
                  <a:ext cx="626" cy="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6866" name="Ink 1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912" y="1963"/>
                <a:ext cx="967" cy="332"/>
              </p14:xfrm>
            </p:contentPart>
          </mc:Choice>
          <mc:Fallback xmlns="">
            <p:pic>
              <p:nvPicPr>
                <p:cNvPr id="206866" name="Ink 1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07" y="1957"/>
                  <a:ext cx="975" cy="3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6867" name="Ink 1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71" y="1948"/>
                <a:ext cx="956" cy="325"/>
              </p14:xfrm>
            </p:contentPart>
          </mc:Choice>
          <mc:Fallback xmlns="">
            <p:pic>
              <p:nvPicPr>
                <p:cNvPr id="206867" name="Ink 1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66" y="1943"/>
                  <a:ext cx="964" cy="33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68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7350" y="3324225"/>
              <a:ext cx="52388" cy="17463"/>
            </p14:xfrm>
          </p:contentPart>
        </mc:Choice>
        <mc:Fallback xmlns="">
          <p:pic>
            <p:nvPicPr>
              <p:cNvPr id="2068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001968" y="3319592"/>
                <a:ext cx="62435" cy="34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68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9763" y="3311525"/>
              <a:ext cx="31750" cy="15875"/>
            </p14:xfrm>
          </p:contentPart>
        </mc:Choice>
        <mc:Fallback xmlns="">
          <p:pic>
            <p:nvPicPr>
              <p:cNvPr id="2068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253342" y="3307556"/>
                <a:ext cx="42096" cy="28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687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45500" y="3316288"/>
              <a:ext cx="28575" cy="23812"/>
            </p14:xfrm>
          </p:contentPart>
        </mc:Choice>
        <mc:Fallback xmlns="">
          <p:pic>
            <p:nvPicPr>
              <p:cNvPr id="20687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438713" y="3309535"/>
                <a:ext cx="40362" cy="40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687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58225" y="3286125"/>
              <a:ext cx="12700" cy="19050"/>
            </p14:xfrm>
          </p:contentPart>
        </mc:Choice>
        <mc:Fallback xmlns="">
          <p:pic>
            <p:nvPicPr>
              <p:cNvPr id="20687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653871" y="3281812"/>
                <a:ext cx="28666" cy="348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19604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Rectangle 37"/>
          <p:cNvSpPr>
            <a:spLocks noChangeArrowheads="1"/>
          </p:cNvSpPr>
          <p:nvPr/>
        </p:nvSpPr>
        <p:spPr bwMode="auto">
          <a:xfrm>
            <a:off x="2786063" y="3000375"/>
            <a:ext cx="3000375" cy="1428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4671DFE-2449-491B-917B-6B2B717C5C98}" type="slidenum">
              <a:rPr lang="en-US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Planning in Stochastic Environments</a:t>
            </a:r>
          </a:p>
        </p:txBody>
      </p:sp>
      <p:sp>
        <p:nvSpPr>
          <p:cNvPr id="2120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sz="2800" b="1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212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2122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smtClean="0">
                <a:solidFill>
                  <a:srgbClr val="000000"/>
                </a:solidFill>
                <a:latin typeface="Arial Unicode MS" pitchFamily="34" charset="-128"/>
              </a:rPr>
              <a:t>Problem</a:t>
            </a:r>
          </a:p>
        </p:txBody>
      </p:sp>
      <p:sp>
        <p:nvSpPr>
          <p:cNvPr id="2123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Query</a:t>
            </a:r>
          </a:p>
        </p:txBody>
      </p:sp>
      <p:sp>
        <p:nvSpPr>
          <p:cNvPr id="2124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Planning</a:t>
            </a:r>
          </a:p>
        </p:txBody>
      </p:sp>
      <p:sp>
        <p:nvSpPr>
          <p:cNvPr id="2125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Deterministic</a:t>
            </a:r>
          </a:p>
        </p:txBody>
      </p:sp>
      <p:sp>
        <p:nvSpPr>
          <p:cNvPr id="2126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Stochastic</a:t>
            </a:r>
          </a:p>
        </p:txBody>
      </p:sp>
      <p:sp>
        <p:nvSpPr>
          <p:cNvPr id="2127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28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29" name="Rectangle 16"/>
          <p:cNvSpPr>
            <a:spLocks noChangeArrowheads="1"/>
          </p:cNvSpPr>
          <p:nvPr/>
        </p:nvSpPr>
        <p:spPr bwMode="auto">
          <a:xfrm>
            <a:off x="4286250" y="2000250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130" name="Rectangle 17"/>
          <p:cNvSpPr>
            <a:spLocks noChangeArrowheads="1"/>
          </p:cNvSpPr>
          <p:nvPr/>
        </p:nvSpPr>
        <p:spPr bwMode="auto">
          <a:xfrm>
            <a:off x="2786063" y="1643063"/>
            <a:ext cx="2786062" cy="357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b="1" smtClean="0">
                <a:solidFill>
                  <a:srgbClr val="3333CC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2131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132" name="Rectangle 20"/>
          <p:cNvSpPr>
            <a:spLocks noChangeArrowheads="1"/>
          </p:cNvSpPr>
          <p:nvPr/>
        </p:nvSpPr>
        <p:spPr bwMode="auto">
          <a:xfrm>
            <a:off x="3143250" y="5357813"/>
            <a:ext cx="1176338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133" name="Rectangle 23"/>
          <p:cNvSpPr>
            <a:spLocks noChangeArrowheads="1"/>
          </p:cNvSpPr>
          <p:nvPr/>
        </p:nvSpPr>
        <p:spPr bwMode="auto">
          <a:xfrm>
            <a:off x="6286500" y="5786438"/>
            <a:ext cx="2665413" cy="41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b="1" smtClean="0">
                <a:solidFill>
                  <a:srgbClr val="3333CC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2134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3333CC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2135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2136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Logics</a:t>
            </a:r>
          </a:p>
        </p:txBody>
      </p:sp>
      <p:sp>
        <p:nvSpPr>
          <p:cNvPr id="2137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40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Belief Nets</a:t>
            </a:r>
          </a:p>
        </p:txBody>
      </p:sp>
      <p:sp>
        <p:nvSpPr>
          <p:cNvPr id="2141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Constraints</a:t>
            </a:r>
          </a:p>
        </p:txBody>
      </p:sp>
      <p:sp>
        <p:nvSpPr>
          <p:cNvPr id="2142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Decision Nets</a:t>
            </a:r>
          </a:p>
        </p:txBody>
      </p:sp>
      <p:sp>
        <p:nvSpPr>
          <p:cNvPr id="2143" name="Rectangle 9"/>
          <p:cNvSpPr>
            <a:spLocks noChangeArrowheads="1"/>
          </p:cNvSpPr>
          <p:nvPr/>
        </p:nvSpPr>
        <p:spPr bwMode="auto">
          <a:xfrm>
            <a:off x="5643563" y="5429250"/>
            <a:ext cx="35004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000" b="1" i="1" smtClean="0">
                <a:solidFill>
                  <a:srgbClr val="000000"/>
                </a:solidFill>
                <a:latin typeface="Arial Unicode MS" pitchFamily="34" charset="-128"/>
              </a:rPr>
              <a:t>Markov Decision Processes</a:t>
            </a:r>
          </a:p>
        </p:txBody>
      </p:sp>
      <p:sp>
        <p:nvSpPr>
          <p:cNvPr id="2144" name="Rectangle 24"/>
          <p:cNvSpPr>
            <a:spLocks noChangeArrowheads="1"/>
          </p:cNvSpPr>
          <p:nvPr/>
        </p:nvSpPr>
        <p:spPr bwMode="auto">
          <a:xfrm>
            <a:off x="6429375" y="485775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3333CC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2145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Static</a:t>
            </a:r>
          </a:p>
        </p:txBody>
      </p:sp>
      <p:sp>
        <p:nvSpPr>
          <p:cNvPr id="2146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2148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Representation</a:t>
            </a:r>
          </a:p>
        </p:txBody>
      </p:sp>
      <p:sp>
        <p:nvSpPr>
          <p:cNvPr id="2149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 b="1" smtClean="0">
                <a:solidFill>
                  <a:srgbClr val="3333CC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 b="1" smtClean="0">
                <a:solidFill>
                  <a:srgbClr val="3333CC"/>
                </a:solidFill>
                <a:latin typeface="Arial Unicode MS" pitchFamily="34" charset="-128"/>
              </a:rPr>
              <a:t>Technique</a:t>
            </a:r>
          </a:p>
        </p:txBody>
      </p:sp>
      <p:sp>
        <p:nvSpPr>
          <p:cNvPr id="2150" name="Rectangle 16"/>
          <p:cNvSpPr>
            <a:spLocks noChangeArrowheads="1"/>
          </p:cNvSpPr>
          <p:nvPr/>
        </p:nvSpPr>
        <p:spPr bwMode="auto">
          <a:xfrm>
            <a:off x="4857750" y="2571750"/>
            <a:ext cx="785813" cy="357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3333CC"/>
                </a:solidFill>
                <a:latin typeface="Arial Unicode MS" pitchFamily="34" charset="-128"/>
              </a:rPr>
              <a:t>SLS</a:t>
            </a:r>
          </a:p>
        </p:txBody>
      </p:sp>
      <p:sp>
        <p:nvSpPr>
          <p:cNvPr id="2151" name="Rectangle 9"/>
          <p:cNvSpPr>
            <a:spLocks noChangeArrowheads="1"/>
          </p:cNvSpPr>
          <p:nvPr/>
        </p:nvSpPr>
        <p:spPr bwMode="auto">
          <a:xfrm>
            <a:off x="5715000" y="4143375"/>
            <a:ext cx="32146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000" b="1" i="1" smtClean="0">
                <a:solidFill>
                  <a:srgbClr val="000000"/>
                </a:solidFill>
                <a:latin typeface="Arial Unicode MS" pitchFamily="34" charset="-128"/>
              </a:rPr>
              <a:t>Markov Chains and HMMs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3778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0063" y="1700213"/>
              <a:ext cx="1300162" cy="541337"/>
            </p14:xfrm>
          </p:contentPart>
        </mc:Choice>
        <mc:Fallback xmlns="">
          <p:pic>
            <p:nvPicPr>
              <p:cNvPr id="203778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1424" y="1691575"/>
                <a:ext cx="1318160" cy="557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3779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514725"/>
              <a:ext cx="679450" cy="422275"/>
            </p14:xfrm>
          </p:contentPart>
        </mc:Choice>
        <mc:Fallback xmlns="">
          <p:pic>
            <p:nvPicPr>
              <p:cNvPr id="203779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5177" y="3507885"/>
                <a:ext cx="687372" cy="43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3780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3529013"/>
              <a:ext cx="1081087" cy="546100"/>
            </p14:xfrm>
          </p:contentPart>
        </mc:Choice>
        <mc:Fallback xmlns="">
          <p:pic>
            <p:nvPicPr>
              <p:cNvPr id="203780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5673" y="3518213"/>
                <a:ext cx="1098727" cy="56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3781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6100" y="4941888"/>
              <a:ext cx="1460500" cy="654050"/>
            </p14:xfrm>
          </p:contentPart>
        </mc:Choice>
        <mc:Fallback xmlns="">
          <p:pic>
            <p:nvPicPr>
              <p:cNvPr id="203781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52500" y="4937928"/>
                <a:ext cx="1470580" cy="66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3782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3438" y="5300663"/>
              <a:ext cx="984250" cy="452437"/>
            </p14:xfrm>
          </p:contentPart>
        </mc:Choice>
        <mc:Fallback xmlns="">
          <p:pic>
            <p:nvPicPr>
              <p:cNvPr id="203782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35158" y="5297784"/>
                <a:ext cx="995410" cy="464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3783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6313" y="2781300"/>
              <a:ext cx="3487737" cy="2719388"/>
            </p14:xfrm>
          </p:contentPart>
        </mc:Choice>
        <mc:Fallback xmlns="">
          <p:pic>
            <p:nvPicPr>
              <p:cNvPr id="203783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9473" y="2775540"/>
                <a:ext cx="3502497" cy="2737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3784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1963" y="4541838"/>
              <a:ext cx="947737" cy="509587"/>
            </p14:xfrm>
          </p:contentPart>
        </mc:Choice>
        <mc:Fallback xmlns="">
          <p:pic>
            <p:nvPicPr>
              <p:cNvPr id="203784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60085" y="4533201"/>
                <a:ext cx="970774" cy="528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3785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7950" y="2828925"/>
              <a:ext cx="2562225" cy="717550"/>
            </p14:xfrm>
          </p:contentPart>
        </mc:Choice>
        <mc:Fallback xmlns="">
          <p:pic>
            <p:nvPicPr>
              <p:cNvPr id="203785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42550" y="2825685"/>
                <a:ext cx="2578426" cy="725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378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4563" y="5122863"/>
              <a:ext cx="1266825" cy="53975"/>
            </p14:xfrm>
          </p:contentPart>
        </mc:Choice>
        <mc:Fallback xmlns="">
          <p:pic>
            <p:nvPicPr>
              <p:cNvPr id="20378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8786" y="5059172"/>
                <a:ext cx="1298379" cy="180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378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3450" y="5202238"/>
              <a:ext cx="1238250" cy="77787"/>
            </p14:xfrm>
          </p:contentPart>
        </mc:Choice>
        <mc:Fallback xmlns="">
          <p:pic>
            <p:nvPicPr>
              <p:cNvPr id="20378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17612" y="5138496"/>
                <a:ext cx="1269926" cy="204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378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5350" y="5387975"/>
              <a:ext cx="1174750" cy="44450"/>
            </p14:xfrm>
          </p:contentPart>
        </mc:Choice>
        <mc:Fallback xmlns="">
          <p:pic>
            <p:nvPicPr>
              <p:cNvPr id="20378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79509" y="5324010"/>
                <a:ext cx="1206432" cy="172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3789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0813" y="4889500"/>
              <a:ext cx="1374775" cy="19050"/>
            </p14:xfrm>
          </p:contentPart>
        </mc:Choice>
        <mc:Fallback xmlns="">
          <p:pic>
            <p:nvPicPr>
              <p:cNvPr id="203789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5773" y="4879975"/>
                <a:ext cx="1386294" cy="3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3790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6688" y="1266825"/>
              <a:ext cx="1579562" cy="185738"/>
            </p14:xfrm>
          </p:contentPart>
        </mc:Choice>
        <mc:Fallback xmlns="">
          <p:pic>
            <p:nvPicPr>
              <p:cNvPr id="203790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00489" y="1203113"/>
                <a:ext cx="1611600" cy="312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3791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225" y="4954588"/>
              <a:ext cx="3433763" cy="558800"/>
            </p14:xfrm>
          </p:contentPart>
        </mc:Choice>
        <mc:Fallback xmlns="">
          <p:pic>
            <p:nvPicPr>
              <p:cNvPr id="203791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73425" y="4949547"/>
                <a:ext cx="3449963" cy="570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3793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9463" y="4138613"/>
              <a:ext cx="3052762" cy="66675"/>
            </p14:xfrm>
          </p:contentPart>
        </mc:Choice>
        <mc:Fallback xmlns="">
          <p:pic>
            <p:nvPicPr>
              <p:cNvPr id="203793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43623" y="4075182"/>
                <a:ext cx="3084442" cy="193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3794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1200" y="4251325"/>
              <a:ext cx="3079750" cy="58738"/>
            </p14:xfrm>
          </p:contentPart>
        </mc:Choice>
        <mc:Fallback xmlns="">
          <p:pic>
            <p:nvPicPr>
              <p:cNvPr id="203794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75360" y="4188289"/>
                <a:ext cx="3111429" cy="184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3795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1200" y="4297363"/>
              <a:ext cx="3087688" cy="125412"/>
            </p14:xfrm>
          </p:contentPart>
        </mc:Choice>
        <mc:Fallback xmlns="">
          <p:pic>
            <p:nvPicPr>
              <p:cNvPr id="203795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75360" y="4233576"/>
                <a:ext cx="3119368" cy="252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3796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5363" y="4200525"/>
              <a:ext cx="752475" cy="77788"/>
            </p14:xfrm>
          </p:contentPart>
        </mc:Choice>
        <mc:Fallback xmlns="">
          <p:pic>
            <p:nvPicPr>
              <p:cNvPr id="203796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059521" y="4137142"/>
                <a:ext cx="784158" cy="204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3797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3425" y="4548188"/>
              <a:ext cx="3067050" cy="260350"/>
            </p14:xfrm>
          </p:contentPart>
        </mc:Choice>
        <mc:Fallback xmlns="">
          <p:pic>
            <p:nvPicPr>
              <p:cNvPr id="203797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797586" y="4484451"/>
                <a:ext cx="3098728" cy="387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03798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9975" y="5411788"/>
              <a:ext cx="438150" cy="15875"/>
            </p14:xfrm>
          </p:contentPart>
        </mc:Choice>
        <mc:Fallback xmlns="">
          <p:pic>
            <p:nvPicPr>
              <p:cNvPr id="203798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134134" y="5347927"/>
                <a:ext cx="469832" cy="143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03799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69113" y="5410200"/>
              <a:ext cx="442912" cy="26988"/>
            </p14:xfrm>
          </p:contentPart>
        </mc:Choice>
        <mc:Fallback xmlns="">
          <p:pic>
            <p:nvPicPr>
              <p:cNvPr id="203799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853269" y="5345648"/>
                <a:ext cx="474600" cy="156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03800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91425" y="5421313"/>
              <a:ext cx="400050" cy="15875"/>
            </p14:xfrm>
          </p:contentPart>
        </mc:Choice>
        <mc:Fallback xmlns="">
          <p:pic>
            <p:nvPicPr>
              <p:cNvPr id="203800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575581" y="5357452"/>
                <a:ext cx="432097" cy="143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03801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21663" y="5424488"/>
              <a:ext cx="349250" cy="14287"/>
            </p14:xfrm>
          </p:contentPart>
        </mc:Choice>
        <mc:Fallback xmlns="">
          <p:pic>
            <p:nvPicPr>
              <p:cNvPr id="203801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205821" y="5361625"/>
                <a:ext cx="380935" cy="14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03802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39188" y="5418138"/>
              <a:ext cx="212725" cy="14287"/>
            </p14:xfrm>
          </p:contentPart>
        </mc:Choice>
        <mc:Fallback xmlns="">
          <p:pic>
            <p:nvPicPr>
              <p:cNvPr id="203802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723351" y="5355275"/>
                <a:ext cx="244760" cy="140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3803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50325" y="5491163"/>
              <a:ext cx="44450" cy="354012"/>
            </p14:xfrm>
          </p:contentPart>
        </mc:Choice>
        <mc:Fallback xmlns="">
          <p:pic>
            <p:nvPicPr>
              <p:cNvPr id="203803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934552" y="5427779"/>
                <a:ext cx="76354" cy="480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03804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51913" y="6035675"/>
              <a:ext cx="22225" cy="173038"/>
            </p14:xfrm>
          </p:contentPart>
        </mc:Choice>
        <mc:Fallback xmlns="">
          <p:pic>
            <p:nvPicPr>
              <p:cNvPr id="203804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935782" y="5972360"/>
                <a:ext cx="54129" cy="299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03805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16938" y="6194425"/>
              <a:ext cx="417512" cy="28575"/>
            </p14:xfrm>
          </p:contentPart>
        </mc:Choice>
        <mc:Fallback xmlns="">
          <p:pic>
            <p:nvPicPr>
              <p:cNvPr id="203805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501101" y="6130403"/>
                <a:ext cx="449185" cy="156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03806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6038" y="6194425"/>
              <a:ext cx="503237" cy="23813"/>
            </p14:xfrm>
          </p:contentPart>
        </mc:Choice>
        <mc:Fallback xmlns="">
          <p:pic>
            <p:nvPicPr>
              <p:cNvPr id="203806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650199" y="6131516"/>
                <a:ext cx="535274" cy="149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03807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8488" y="6178550"/>
              <a:ext cx="465137" cy="12700"/>
            </p14:xfrm>
          </p:contentPart>
        </mc:Choice>
        <mc:Fallback xmlns="">
          <p:pic>
            <p:nvPicPr>
              <p:cNvPr id="203807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932647" y="6116461"/>
                <a:ext cx="496818" cy="136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03808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2238" y="6165850"/>
              <a:ext cx="385762" cy="26988"/>
            </p14:xfrm>
          </p:contentPart>
        </mc:Choice>
        <mc:Fallback xmlns="">
          <p:pic>
            <p:nvPicPr>
              <p:cNvPr id="203808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456390" y="6101662"/>
                <a:ext cx="417819" cy="155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03809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9788" y="6162675"/>
              <a:ext cx="292100" cy="19050"/>
            </p14:xfrm>
          </p:contentPart>
        </mc:Choice>
        <mc:Fallback xmlns="">
          <p:pic>
            <p:nvPicPr>
              <p:cNvPr id="203809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903960" y="6098198"/>
                <a:ext cx="323756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03810" name="Ink 9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4363" y="5878513"/>
              <a:ext cx="23812" cy="244475"/>
            </p14:xfrm>
          </p:contentPart>
        </mc:Choice>
        <mc:Fallback xmlns="">
          <p:pic>
            <p:nvPicPr>
              <p:cNvPr id="203810" name="Ink 9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678488" y="5815144"/>
                <a:ext cx="55561" cy="371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03811" name="Ink 9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3563" y="5519738"/>
              <a:ext cx="31750" cy="236537"/>
            </p14:xfrm>
          </p:contentPart>
        </mc:Choice>
        <mc:Fallback xmlns="">
          <p:pic>
            <p:nvPicPr>
              <p:cNvPr id="203811" name="Ink 9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627688" y="5456013"/>
                <a:ext cx="63500" cy="363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03812" name="Ink 9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6900" y="5383213"/>
              <a:ext cx="285750" cy="19050"/>
            </p14:xfrm>
          </p:contentPart>
        </mc:Choice>
        <mc:Fallback xmlns="">
          <p:pic>
            <p:nvPicPr>
              <p:cNvPr id="203812" name="Ink 9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61065" y="5319953"/>
                <a:ext cx="317420" cy="145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03813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4875" y="5405438"/>
              <a:ext cx="134938" cy="30162"/>
            </p14:xfrm>
          </p:contentPart>
        </mc:Choice>
        <mc:Fallback xmlns="">
          <p:pic>
            <p:nvPicPr>
              <p:cNvPr id="203813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969042" y="5342241"/>
                <a:ext cx="166963" cy="156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03814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9875" y="5424488"/>
              <a:ext cx="176213" cy="7937"/>
            </p14:xfrm>
          </p:contentPart>
        </mc:Choice>
        <mc:Fallback xmlns="">
          <p:pic>
            <p:nvPicPr>
              <p:cNvPr id="203814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604019" y="5363753"/>
                <a:ext cx="207924" cy="129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03815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5838" y="5430838"/>
              <a:ext cx="209550" cy="12700"/>
            </p14:xfrm>
          </p:contentPart>
        </mc:Choice>
        <mc:Fallback xmlns="">
          <p:pic>
            <p:nvPicPr>
              <p:cNvPr id="203815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319996" y="5366975"/>
                <a:ext cx="241235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03816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12113" y="5440363"/>
              <a:ext cx="177800" cy="7937"/>
            </p14:xfrm>
          </p:contentPart>
        </mc:Choice>
        <mc:Fallback xmlns="">
          <p:pic>
            <p:nvPicPr>
              <p:cNvPr id="203816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996277" y="5376867"/>
                <a:ext cx="209473" cy="135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03817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50275" y="5429250"/>
              <a:ext cx="142875" cy="4763"/>
            </p14:xfrm>
          </p:contentPart>
        </mc:Choice>
        <mc:Fallback xmlns="">
          <p:pic>
            <p:nvPicPr>
              <p:cNvPr id="203817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534440" y="5369372"/>
                <a:ext cx="174545" cy="124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03818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62938" y="6189663"/>
              <a:ext cx="180975" cy="14287"/>
            </p14:xfrm>
          </p:contentPart>
        </mc:Choice>
        <mc:Fallback xmlns="">
          <p:pic>
            <p:nvPicPr>
              <p:cNvPr id="203818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247107" y="6126800"/>
                <a:ext cx="212637" cy="140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03819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5850" y="6167438"/>
              <a:ext cx="153988" cy="17462"/>
            </p14:xfrm>
          </p:contentPart>
        </mc:Choice>
        <mc:Fallback xmlns="">
          <p:pic>
            <p:nvPicPr>
              <p:cNvPr id="203819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420019" y="6103411"/>
                <a:ext cx="185649" cy="145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03820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1963" y="6149975"/>
              <a:ext cx="179387" cy="26988"/>
            </p14:xfrm>
          </p:contentPart>
        </mc:Choice>
        <mc:Fallback xmlns="">
          <p:pic>
            <p:nvPicPr>
              <p:cNvPr id="203820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796114" y="6086283"/>
                <a:ext cx="211086" cy="154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03821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0938" y="6170613"/>
              <a:ext cx="209550" cy="9525"/>
            </p14:xfrm>
          </p:contentPart>
        </mc:Choice>
        <mc:Fallback xmlns="">
          <p:pic>
            <p:nvPicPr>
              <p:cNvPr id="203821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214736" y="6105770"/>
                <a:ext cx="241595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03822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8175" y="6127750"/>
              <a:ext cx="211138" cy="41275"/>
            </p14:xfrm>
          </p:contentPart>
        </mc:Choice>
        <mc:Fallback xmlns="">
          <p:pic>
            <p:nvPicPr>
              <p:cNvPr id="203822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702322" y="6064222"/>
                <a:ext cx="242845" cy="167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03823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4050" y="5668963"/>
              <a:ext cx="73025" cy="336550"/>
            </p14:xfrm>
          </p:contentPart>
        </mc:Choice>
        <mc:Fallback xmlns="">
          <p:pic>
            <p:nvPicPr>
              <p:cNvPr id="203823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718222" y="5605612"/>
                <a:ext cx="104681" cy="463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03824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97925" y="5692775"/>
              <a:ext cx="79375" cy="298450"/>
            </p14:xfrm>
          </p:contentPart>
        </mc:Choice>
        <mc:Fallback xmlns="">
          <p:pic>
            <p:nvPicPr>
              <p:cNvPr id="203824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782050" y="5629413"/>
                <a:ext cx="111125" cy="425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03825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9775" y="4505325"/>
              <a:ext cx="3125788" cy="350838"/>
            </p14:xfrm>
          </p:contentPart>
        </mc:Choice>
        <mc:Fallback xmlns="">
          <p:pic>
            <p:nvPicPr>
              <p:cNvPr id="203825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803937" y="4438981"/>
                <a:ext cx="3157463" cy="483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03826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2450" y="5370513"/>
              <a:ext cx="228600" cy="23812"/>
            </p14:xfrm>
          </p:contentPart>
        </mc:Choice>
        <mc:Fallback xmlns="">
          <p:pic>
            <p:nvPicPr>
              <p:cNvPr id="203826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616610" y="5307014"/>
                <a:ext cx="260280" cy="151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03827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2363" y="5392738"/>
              <a:ext cx="333375" cy="19050"/>
            </p14:xfrm>
          </p:contentPart>
        </mc:Choice>
        <mc:Fallback xmlns="">
          <p:pic>
            <p:nvPicPr>
              <p:cNvPr id="203827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186522" y="5328261"/>
                <a:ext cx="365056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03828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0063" y="5422900"/>
              <a:ext cx="473075" cy="15875"/>
            </p14:xfrm>
          </p:contentPart>
        </mc:Choice>
        <mc:Fallback xmlns="">
          <p:pic>
            <p:nvPicPr>
              <p:cNvPr id="203828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834222" y="5359039"/>
                <a:ext cx="504757" cy="143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03829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0788" y="5443538"/>
              <a:ext cx="336550" cy="7937"/>
            </p14:xfrm>
          </p:contentPart>
        </mc:Choice>
        <mc:Fallback xmlns="">
          <p:pic>
            <p:nvPicPr>
              <p:cNvPr id="203829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554950" y="5382803"/>
                <a:ext cx="368225" cy="129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03830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91500" y="5422900"/>
              <a:ext cx="354013" cy="20638"/>
            </p14:xfrm>
          </p:contentPart>
        </mc:Choice>
        <mc:Fallback xmlns="">
          <p:pic>
            <p:nvPicPr>
              <p:cNvPr id="203830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175294" y="5358814"/>
                <a:ext cx="386065" cy="148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03831" name="Ink 1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47125" y="5437188"/>
              <a:ext cx="165100" cy="25400"/>
            </p14:xfrm>
          </p:contentPart>
        </mc:Choice>
        <mc:Fallback xmlns="">
          <p:pic>
            <p:nvPicPr>
              <p:cNvPr id="203831" name="Ink 1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731298" y="5374225"/>
                <a:ext cx="196753" cy="151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03832" name="Ink 1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86788" y="6211888"/>
              <a:ext cx="276225" cy="11112"/>
            </p14:xfrm>
          </p:contentPart>
        </mc:Choice>
        <mc:Fallback xmlns="">
          <p:pic>
            <p:nvPicPr>
              <p:cNvPr id="203832" name="Ink 1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570942" y="6146698"/>
                <a:ext cx="308277" cy="141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03833" name="Ink 1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1275" y="6199188"/>
              <a:ext cx="379413" cy="17462"/>
            </p14:xfrm>
          </p:contentPart>
        </mc:Choice>
        <mc:Fallback xmlns="">
          <p:pic>
            <p:nvPicPr>
              <p:cNvPr id="203833" name="Ink 1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645436" y="6136467"/>
                <a:ext cx="411091" cy="142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03834" name="Ink 1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6913" y="6183313"/>
              <a:ext cx="293687" cy="19050"/>
            </p14:xfrm>
          </p:contentPart>
        </mc:Choice>
        <mc:Fallback xmlns="">
          <p:pic>
            <p:nvPicPr>
              <p:cNvPr id="203834" name="Ink 1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030717" y="6119693"/>
                <a:ext cx="325719" cy="146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03835" name="Ink 1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1763" y="6164263"/>
              <a:ext cx="220662" cy="38100"/>
            </p14:xfrm>
          </p:contentPart>
        </mc:Choice>
        <mc:Fallback xmlns="">
          <p:pic>
            <p:nvPicPr>
              <p:cNvPr id="203835" name="Ink 1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465924" y="6101003"/>
                <a:ext cx="252339" cy="164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03836" name="Ink 1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97575" y="6170613"/>
              <a:ext cx="160338" cy="23812"/>
            </p14:xfrm>
          </p:contentPart>
        </mc:Choice>
        <mc:Fallback xmlns="">
          <p:pic>
            <p:nvPicPr>
              <p:cNvPr id="203836" name="Ink 1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981721" y="6106754"/>
                <a:ext cx="192045" cy="151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03837" name="Ink 1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21338" y="5549900"/>
              <a:ext cx="15875" cy="3175"/>
            </p14:xfrm>
          </p:contentPart>
        </mc:Choice>
        <mc:Fallback xmlns="">
          <p:pic>
            <p:nvPicPr>
              <p:cNvPr id="203837" name="Ink 1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605463" y="5487811"/>
                <a:ext cx="47625" cy="1273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03838" name="Ink 1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4038" y="5559425"/>
              <a:ext cx="76200" cy="566738"/>
            </p14:xfrm>
          </p:contentPart>
        </mc:Choice>
        <mc:Fallback xmlns="">
          <p:pic>
            <p:nvPicPr>
              <p:cNvPr id="203838" name="Ink 1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618223" y="5496054"/>
                <a:ext cx="107830" cy="6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03839" name="Ink 1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83663" y="5634038"/>
              <a:ext cx="25400" cy="547687"/>
            </p14:xfrm>
          </p:contentPart>
        </mc:Choice>
        <mc:Fallback xmlns="">
          <p:pic>
            <p:nvPicPr>
              <p:cNvPr id="203839" name="Ink 1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967697" y="5570663"/>
                <a:ext cx="57331" cy="674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03840" name="Ink 1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16975" y="4344988"/>
              <a:ext cx="290513" cy="1185862"/>
            </p14:xfrm>
          </p:contentPart>
        </mc:Choice>
        <mc:Fallback xmlns="">
          <p:pic>
            <p:nvPicPr>
              <p:cNvPr id="203840" name="Ink 1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807255" y="4339588"/>
                <a:ext cx="310673" cy="1202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03842" name="Ink 1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6275" y="4070350"/>
              <a:ext cx="3187700" cy="373063"/>
            </p14:xfrm>
          </p:contentPart>
        </mc:Choice>
        <mc:Fallback xmlns="">
          <p:pic>
            <p:nvPicPr>
              <p:cNvPr id="203842" name="Ink 1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748715" y="4058827"/>
                <a:ext cx="3207139" cy="396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03843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3975" y="6346825"/>
              <a:ext cx="1069975" cy="285750"/>
            </p14:xfrm>
          </p:contentPart>
        </mc:Choice>
        <mc:Fallback xmlns="">
          <p:pic>
            <p:nvPicPr>
              <p:cNvPr id="203843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394255" y="6343226"/>
                <a:ext cx="1084376" cy="304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203844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7863" y="4024313"/>
              <a:ext cx="1865312" cy="455612"/>
            </p14:xfrm>
          </p:contentPart>
        </mc:Choice>
        <mc:Fallback xmlns="">
          <p:pic>
            <p:nvPicPr>
              <p:cNvPr id="203844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743440" y="4011559"/>
                <a:ext cx="1894880" cy="483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203845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4200" y="5381625"/>
              <a:ext cx="904875" cy="817563"/>
            </p14:xfrm>
          </p:contentPart>
        </mc:Choice>
        <mc:Fallback xmlns="">
          <p:pic>
            <p:nvPicPr>
              <p:cNvPr id="203845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658081" y="5379105"/>
                <a:ext cx="914953" cy="824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03846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62625" y="5338763"/>
              <a:ext cx="1846263" cy="85725"/>
            </p14:xfrm>
          </p:contentPart>
        </mc:Choice>
        <mc:Fallback xmlns="">
          <p:pic>
            <p:nvPicPr>
              <p:cNvPr id="203846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759385" y="5330118"/>
                <a:ext cx="1852382" cy="97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03847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50288" y="5427663"/>
              <a:ext cx="341312" cy="811212"/>
            </p14:xfrm>
          </p:contentPart>
        </mc:Choice>
        <mc:Fallback xmlns="">
          <p:pic>
            <p:nvPicPr>
              <p:cNvPr id="203847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639510" y="5423711"/>
                <a:ext cx="364306" cy="828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203848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32825" y="5780088"/>
              <a:ext cx="152400" cy="90487"/>
            </p14:xfrm>
          </p:contentPart>
        </mc:Choice>
        <mc:Fallback xmlns="">
          <p:pic>
            <p:nvPicPr>
              <p:cNvPr id="203848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8623097" y="5770354"/>
                <a:ext cx="171855" cy="108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203849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74088" y="5768975"/>
              <a:ext cx="169862" cy="153988"/>
            </p14:xfrm>
          </p:contentPart>
        </mc:Choice>
        <mc:Fallback xmlns="">
          <p:pic>
            <p:nvPicPr>
              <p:cNvPr id="203849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8562212" y="5762859"/>
                <a:ext cx="194694" cy="170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203850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70913" y="5705475"/>
              <a:ext cx="185737" cy="193675"/>
            </p14:xfrm>
          </p:contentPart>
        </mc:Choice>
        <mc:Fallback xmlns="">
          <p:pic>
            <p:nvPicPr>
              <p:cNvPr id="203850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561554" y="5694675"/>
                <a:ext cx="205895" cy="213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203851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86788" y="5710238"/>
              <a:ext cx="277812" cy="98425"/>
            </p14:xfrm>
          </p:contentPart>
        </mc:Choice>
        <mc:Fallback xmlns="">
          <p:pic>
            <p:nvPicPr>
              <p:cNvPr id="203851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580311" y="5705551"/>
                <a:ext cx="298324" cy="1096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203852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53463" y="5735638"/>
              <a:ext cx="223837" cy="82550"/>
            </p14:xfrm>
          </p:contentPart>
        </mc:Choice>
        <mc:Fallback xmlns="">
          <p:pic>
            <p:nvPicPr>
              <p:cNvPr id="203852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650944" y="5731673"/>
                <a:ext cx="239311" cy="89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203853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32750" y="3983038"/>
              <a:ext cx="944563" cy="511175"/>
            </p14:xfrm>
          </p:contentPart>
        </mc:Choice>
        <mc:Fallback xmlns="">
          <p:pic>
            <p:nvPicPr>
              <p:cNvPr id="203853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8020151" y="3976558"/>
                <a:ext cx="971561" cy="531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203854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57988" y="4541838"/>
              <a:ext cx="1506537" cy="1901825"/>
            </p14:xfrm>
          </p:contentPart>
        </mc:Choice>
        <mc:Fallback xmlns="">
          <p:pic>
            <p:nvPicPr>
              <p:cNvPr id="203854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749348" y="4538238"/>
                <a:ext cx="1518776" cy="19140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610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7B00C40-4871-45BD-B041-CBE95BC8374A}" type="slidenum">
              <a:rPr lang="en-US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Recap: Markov Models</a:t>
            </a:r>
          </a:p>
        </p:txBody>
      </p:sp>
      <p:pic>
        <p:nvPicPr>
          <p:cNvPr id="41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087563"/>
            <a:ext cx="38893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1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382963"/>
            <a:ext cx="4103688" cy="1250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82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9525" y="1504950"/>
              <a:ext cx="1827213" cy="446088"/>
            </p14:xfrm>
          </p:contentPart>
        </mc:Choice>
        <mc:Fallback xmlns="">
          <p:pic>
            <p:nvPicPr>
              <p:cNvPr id="20582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70164" y="1495597"/>
                <a:ext cx="1845935" cy="464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5827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9838" y="2805113"/>
              <a:ext cx="1595437" cy="504825"/>
            </p14:xfrm>
          </p:contentPart>
        </mc:Choice>
        <mc:Fallback xmlns="">
          <p:pic>
            <p:nvPicPr>
              <p:cNvPr id="205827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30478" y="2795758"/>
                <a:ext cx="1614156" cy="523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582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7200" y="2941638"/>
              <a:ext cx="174625" cy="230187"/>
            </p14:xfrm>
          </p:contentPart>
        </mc:Choice>
        <mc:Fallback xmlns="">
          <p:pic>
            <p:nvPicPr>
              <p:cNvPr id="20582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87839" y="2932287"/>
                <a:ext cx="193348" cy="248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582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163" y="1076325"/>
              <a:ext cx="352425" cy="307975"/>
            </p14:xfrm>
          </p:contentPart>
        </mc:Choice>
        <mc:Fallback xmlns="">
          <p:pic>
            <p:nvPicPr>
              <p:cNvPr id="20582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0243" y="1068040"/>
                <a:ext cx="367904" cy="325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5830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8113" y="1006475"/>
              <a:ext cx="257175" cy="319088"/>
            </p14:xfrm>
          </p:contentPart>
        </mc:Choice>
        <mc:Fallback xmlns="">
          <p:pic>
            <p:nvPicPr>
              <p:cNvPr id="205830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00549" y="1001073"/>
                <a:ext cx="267620" cy="332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583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2350" y="1350963"/>
              <a:ext cx="969963" cy="1698625"/>
            </p14:xfrm>
          </p:contentPart>
        </mc:Choice>
        <mc:Fallback xmlns="">
          <p:pic>
            <p:nvPicPr>
              <p:cNvPr id="20583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19830" y="1346643"/>
                <a:ext cx="980404" cy="1708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5832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9013" y="1657350"/>
              <a:ext cx="850900" cy="368300"/>
            </p14:xfrm>
          </p:contentPart>
        </mc:Choice>
        <mc:Fallback xmlns="">
          <p:pic>
            <p:nvPicPr>
              <p:cNvPr id="205832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90734" y="1651230"/>
                <a:ext cx="868897" cy="382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583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7100" y="1817688"/>
              <a:ext cx="433388" cy="192087"/>
            </p14:xfrm>
          </p:contentPart>
        </mc:Choice>
        <mc:Fallback xmlns="">
          <p:pic>
            <p:nvPicPr>
              <p:cNvPr id="20583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99181" y="1810134"/>
                <a:ext cx="447066" cy="208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583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138" y="2181225"/>
              <a:ext cx="212725" cy="177800"/>
            </p14:xfrm>
          </p:contentPart>
        </mc:Choice>
        <mc:Fallback xmlns="">
          <p:pic>
            <p:nvPicPr>
              <p:cNvPr id="20583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6499" y="2172227"/>
                <a:ext cx="229282" cy="196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5835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4438" y="2054225"/>
              <a:ext cx="284162" cy="641350"/>
            </p14:xfrm>
          </p:contentPart>
        </mc:Choice>
        <mc:Fallback xmlns="">
          <p:pic>
            <p:nvPicPr>
              <p:cNvPr id="205835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09396" y="2049186"/>
                <a:ext cx="292446" cy="652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5836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8350" y="2073275"/>
              <a:ext cx="200025" cy="503238"/>
            </p14:xfrm>
          </p:contentPart>
        </mc:Choice>
        <mc:Fallback xmlns="">
          <p:pic>
            <p:nvPicPr>
              <p:cNvPr id="205836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34752" y="2068595"/>
                <a:ext cx="207220" cy="511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583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8300" y="2070100"/>
              <a:ext cx="141288" cy="468313"/>
            </p14:xfrm>
          </p:contentPart>
        </mc:Choice>
        <mc:Fallback xmlns="">
          <p:pic>
            <p:nvPicPr>
              <p:cNvPr id="20583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04335" y="2065780"/>
                <a:ext cx="148136" cy="477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583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1263" y="2100263"/>
              <a:ext cx="115887" cy="414337"/>
            </p14:xfrm>
          </p:contentPart>
        </mc:Choice>
        <mc:Fallback xmlns="">
          <p:pic>
            <p:nvPicPr>
              <p:cNvPr id="20583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746209" y="2095223"/>
                <a:ext cx="129967" cy="425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583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78325" y="1612900"/>
              <a:ext cx="2722563" cy="2154238"/>
            </p14:xfrm>
          </p:contentPart>
        </mc:Choice>
        <mc:Fallback xmlns="">
          <p:pic>
            <p:nvPicPr>
              <p:cNvPr id="20583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2565" y="1607140"/>
                <a:ext cx="2735522" cy="2165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584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5663" y="3940175"/>
              <a:ext cx="411162" cy="127000"/>
            </p14:xfrm>
          </p:contentPart>
        </mc:Choice>
        <mc:Fallback xmlns="">
          <p:pic>
            <p:nvPicPr>
              <p:cNvPr id="20584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53143" y="3937297"/>
                <a:ext cx="417643" cy="134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584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3863" y="3910013"/>
              <a:ext cx="523875" cy="252412"/>
            </p14:xfrm>
          </p:contentPart>
        </mc:Choice>
        <mc:Fallback xmlns="">
          <p:pic>
            <p:nvPicPr>
              <p:cNvPr id="20584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690625" y="3906777"/>
                <a:ext cx="530711" cy="259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584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2250" y="3917950"/>
              <a:ext cx="304800" cy="214313"/>
            </p14:xfrm>
          </p:contentPart>
        </mc:Choice>
        <mc:Fallback xmlns="">
          <p:pic>
            <p:nvPicPr>
              <p:cNvPr id="20584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55773" y="3911477"/>
                <a:ext cx="315236" cy="224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584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8525" y="3979863"/>
              <a:ext cx="460375" cy="146050"/>
            </p14:xfrm>
          </p:contentPart>
        </mc:Choice>
        <mc:Fallback xmlns="">
          <p:pic>
            <p:nvPicPr>
              <p:cNvPr id="20584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435645" y="3976985"/>
                <a:ext cx="467574" cy="156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0584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9750" y="4032250"/>
              <a:ext cx="290513" cy="36513"/>
            </p14:xfrm>
          </p:contentPart>
        </mc:Choice>
        <mc:Fallback xmlns="">
          <p:pic>
            <p:nvPicPr>
              <p:cNvPr id="20584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43630" y="4026104"/>
                <a:ext cx="301313" cy="50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0584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1275" y="3827463"/>
              <a:ext cx="1438275" cy="546100"/>
            </p14:xfrm>
          </p:contentPart>
        </mc:Choice>
        <mc:Fallback xmlns="">
          <p:pic>
            <p:nvPicPr>
              <p:cNvPr id="20584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115155" y="3823503"/>
                <a:ext cx="1453396" cy="561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0584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27900" y="1214438"/>
              <a:ext cx="1081088" cy="414337"/>
            </p14:xfrm>
          </p:contentPart>
        </mc:Choice>
        <mc:Fallback xmlns="">
          <p:pic>
            <p:nvPicPr>
              <p:cNvPr id="20584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321060" y="1205438"/>
                <a:ext cx="1092968" cy="432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05847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4338" y="3724275"/>
              <a:ext cx="136525" cy="150813"/>
            </p14:xfrm>
          </p:contentPart>
        </mc:Choice>
        <mc:Fallback xmlns="">
          <p:pic>
            <p:nvPicPr>
              <p:cNvPr id="205847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756773" y="3717436"/>
                <a:ext cx="148773" cy="165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05848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32625" y="3656013"/>
              <a:ext cx="293688" cy="238125"/>
            </p14:xfrm>
          </p:contentPart>
        </mc:Choice>
        <mc:Fallback xmlns="">
          <p:pic>
            <p:nvPicPr>
              <p:cNvPr id="205848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024347" y="3649168"/>
                <a:ext cx="312403" cy="251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5853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400" y="3609975"/>
              <a:ext cx="292100" cy="30163"/>
            </p14:xfrm>
          </p:contentPart>
        </mc:Choice>
        <mc:Fallback xmlns="">
          <p:pic>
            <p:nvPicPr>
              <p:cNvPr id="205853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24756" y="3601980"/>
                <a:ext cx="305787" cy="42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05854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850" y="3495675"/>
              <a:ext cx="147638" cy="268288"/>
            </p14:xfrm>
          </p:contentPart>
        </mc:Choice>
        <mc:Fallback xmlns="">
          <p:pic>
            <p:nvPicPr>
              <p:cNvPr id="205854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95151" y="3485965"/>
                <a:ext cx="164880" cy="285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05855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4150" y="3214688"/>
              <a:ext cx="187325" cy="233362"/>
            </p14:xfrm>
          </p:contentPart>
        </mc:Choice>
        <mc:Fallback xmlns="">
          <p:pic>
            <p:nvPicPr>
              <p:cNvPr id="205855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78386" y="3207485"/>
                <a:ext cx="196331" cy="248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05856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338" y="3127375"/>
              <a:ext cx="228600" cy="263525"/>
            </p14:xfrm>
          </p:contentPart>
        </mc:Choice>
        <mc:Fallback xmlns="">
          <p:pic>
            <p:nvPicPr>
              <p:cNvPr id="205856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05338" y="3117655"/>
                <a:ext cx="241560" cy="278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05857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225" y="3074988"/>
              <a:ext cx="319088" cy="246062"/>
            </p14:xfrm>
          </p:contentPart>
        </mc:Choice>
        <mc:Fallback xmlns="">
          <p:pic>
            <p:nvPicPr>
              <p:cNvPr id="205857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48221" y="3064540"/>
                <a:ext cx="333134" cy="2640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106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4E0D86E-4DFE-49A6-8C95-1C6B8F9C7B2B}" type="slidenum">
              <a:rPr lang="en-US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241425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3098" name="Rectangle 3"/>
          <p:cNvSpPr>
            <a:spLocks noChangeArrowheads="1"/>
          </p:cNvSpPr>
          <p:nvPr/>
        </p:nvSpPr>
        <p:spPr bwMode="auto">
          <a:xfrm>
            <a:off x="0" y="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rgbClr val="3333CC"/>
                </a:solidFill>
                <a:latin typeface="Arial Unicode MS" pitchFamily="34" charset="-128"/>
              </a:rPr>
              <a:t>Markov Models </a:t>
            </a:r>
            <a:endParaRPr lang="en-US" sz="3200" b="1" i="1" baseline="30000" dirty="0" smtClean="0">
              <a:solidFill>
                <a:srgbClr val="3333CC"/>
              </a:solidFill>
              <a:latin typeface="Arial Unicode MS" pitchFamily="34" charset="-128"/>
            </a:endParaRPr>
          </a:p>
        </p:txBody>
      </p:sp>
      <p:sp>
        <p:nvSpPr>
          <p:cNvPr id="3099" name="Rectangle 4"/>
          <p:cNvSpPr>
            <a:spLocks noChangeArrowheads="1"/>
          </p:cNvSpPr>
          <p:nvPr/>
        </p:nvSpPr>
        <p:spPr bwMode="auto">
          <a:xfrm>
            <a:off x="323850" y="482600"/>
            <a:ext cx="2736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sz="28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100" name="Rectangle 19"/>
          <p:cNvSpPr>
            <a:spLocks noChangeArrowheads="1"/>
          </p:cNvSpPr>
          <p:nvPr/>
        </p:nvSpPr>
        <p:spPr bwMode="auto">
          <a:xfrm>
            <a:off x="827088" y="1268413"/>
            <a:ext cx="2952750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Markov Chains</a:t>
            </a:r>
          </a:p>
        </p:txBody>
      </p:sp>
      <p:sp>
        <p:nvSpPr>
          <p:cNvPr id="3101" name="Rectangle 20"/>
          <p:cNvSpPr>
            <a:spLocks noChangeArrowheads="1"/>
          </p:cNvSpPr>
          <p:nvPr/>
        </p:nvSpPr>
        <p:spPr bwMode="auto">
          <a:xfrm>
            <a:off x="3429000" y="2438400"/>
            <a:ext cx="2952750" cy="720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Hidden Markov Model</a:t>
            </a:r>
          </a:p>
        </p:txBody>
      </p:sp>
      <p:sp>
        <p:nvSpPr>
          <p:cNvPr id="3102" name="Rectangle 21"/>
          <p:cNvSpPr>
            <a:spLocks noChangeArrowheads="1"/>
          </p:cNvSpPr>
          <p:nvPr/>
        </p:nvSpPr>
        <p:spPr bwMode="auto">
          <a:xfrm>
            <a:off x="4191000" y="5029200"/>
            <a:ext cx="3671888" cy="792162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Markov Decision Processes (MDPs)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472112" y="3657600"/>
            <a:ext cx="3671888" cy="9144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Partially Observable Markov Decision Processes (POMDPs)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80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1675" y="2112963"/>
              <a:ext cx="9525" cy="14287"/>
            </p14:xfrm>
          </p:contentPart>
        </mc:Choice>
        <mc:Fallback xmlns="">
          <p:pic>
            <p:nvPicPr>
              <p:cNvPr id="20480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7645" y="2109391"/>
                <a:ext cx="17218" cy="21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480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8200" y="1676400"/>
              <a:ext cx="1006475" cy="263525"/>
            </p14:xfrm>
          </p:contentPart>
        </mc:Choice>
        <mc:Fallback xmlns="">
          <p:pic>
            <p:nvPicPr>
              <p:cNvPr id="20480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40641" y="1670640"/>
                <a:ext cx="1023034" cy="278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480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0025" y="1960563"/>
              <a:ext cx="688975" cy="612775"/>
            </p14:xfrm>
          </p:contentPart>
        </mc:Choice>
        <mc:Fallback xmlns="">
          <p:pic>
            <p:nvPicPr>
              <p:cNvPr id="20480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37142" y="1957683"/>
                <a:ext cx="702668" cy="626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480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7200" y="1981200"/>
              <a:ext cx="1800225" cy="322263"/>
            </p14:xfrm>
          </p:contentPart>
        </mc:Choice>
        <mc:Fallback xmlns="">
          <p:pic>
            <p:nvPicPr>
              <p:cNvPr id="20480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58201" y="1975086"/>
                <a:ext cx="1817864" cy="33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480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3962400"/>
              <a:ext cx="890588" cy="412750"/>
            </p14:xfrm>
          </p:contentPart>
        </mc:Choice>
        <mc:Fallback xmlns="">
          <p:pic>
            <p:nvPicPr>
              <p:cNvPr id="20480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7600" y="3953044"/>
                <a:ext cx="907147" cy="429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480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4419600"/>
              <a:ext cx="1139825" cy="446088"/>
            </p14:xfrm>
          </p:contentPart>
        </mc:Choice>
        <mc:Fallback xmlns="">
          <p:pic>
            <p:nvPicPr>
              <p:cNvPr id="20480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5799" y="4408439"/>
                <a:ext cx="1161066" cy="465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480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3175" y="5165189"/>
              <a:ext cx="1466850" cy="639763"/>
            </p14:xfrm>
          </p:contentPart>
        </mc:Choice>
        <mc:Fallback xmlns="">
          <p:pic>
            <p:nvPicPr>
              <p:cNvPr id="20480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67414" y="5152228"/>
                <a:ext cx="1483772" cy="662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481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4000" y="1981200"/>
              <a:ext cx="2654300" cy="3352800"/>
            </p14:xfrm>
          </p:contentPart>
        </mc:Choice>
        <mc:Fallback xmlns="">
          <p:pic>
            <p:nvPicPr>
              <p:cNvPr id="20481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17161" y="1977600"/>
                <a:ext cx="2671938" cy="3369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482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6913" y="3197225"/>
              <a:ext cx="952500" cy="1052513"/>
            </p14:xfrm>
          </p:contentPart>
        </mc:Choice>
        <mc:Fallback xmlns="">
          <p:pic>
            <p:nvPicPr>
              <p:cNvPr id="20482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2233" y="3188226"/>
                <a:ext cx="972299" cy="1076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482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2400" y="5011738"/>
              <a:ext cx="30163" cy="322262"/>
            </p14:xfrm>
          </p:contentPart>
        </mc:Choice>
        <mc:Fallback xmlns="">
          <p:pic>
            <p:nvPicPr>
              <p:cNvPr id="20482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50044" y="5007417"/>
                <a:ext cx="53421" cy="337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482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4713" y="4106863"/>
              <a:ext cx="727075" cy="954087"/>
            </p14:xfrm>
          </p:contentPart>
        </mc:Choice>
        <mc:Fallback xmlns="">
          <p:pic>
            <p:nvPicPr>
              <p:cNvPr id="20482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70675" y="4102543"/>
                <a:ext cx="750831" cy="968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482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8650" y="2366963"/>
              <a:ext cx="296863" cy="261937"/>
            </p14:xfrm>
          </p:contentPart>
        </mc:Choice>
        <mc:Fallback xmlns="">
          <p:pic>
            <p:nvPicPr>
              <p:cNvPr id="20482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57135" y="2355809"/>
                <a:ext cx="313415" cy="283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" name="Ink 1"/>
              <p14:cNvContentPartPr/>
              <p14:nvPr/>
            </p14:nvContentPartPr>
            <p14:xfrm>
              <a:off x="180360" y="4188600"/>
              <a:ext cx="1427760" cy="1149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71360" y="4185360"/>
                <a:ext cx="1448280" cy="116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5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5CA66E2-7F21-4BA8-9F7C-1F3DB8A16B1B}" type="slidenum">
              <a:rPr lang="en-US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7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How can we deal with indefinite/infinite Decision processes?</a:t>
            </a:r>
          </a:p>
        </p:txBody>
      </p:sp>
      <p:sp>
        <p:nvSpPr>
          <p:cNvPr id="894981" name="Rectangle 5"/>
          <p:cNvSpPr>
            <a:spLocks noChangeArrowheads="1"/>
          </p:cNvSpPr>
          <p:nvPr/>
        </p:nvSpPr>
        <p:spPr bwMode="auto">
          <a:xfrm>
            <a:off x="0" y="1000125"/>
            <a:ext cx="8785225" cy="237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smtClean="0">
                <a:solidFill>
                  <a:srgbClr val="000000"/>
                </a:solidFill>
                <a:latin typeface="Arial Unicode MS" pitchFamily="34" charset="-128"/>
              </a:rPr>
              <a:t>We make the same two assumptions we made for….</a:t>
            </a:r>
            <a:endParaRPr lang="en-GB" sz="200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GB" sz="240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400" smtClean="0">
                <a:solidFill>
                  <a:srgbClr val="000000"/>
                </a:solidFill>
                <a:latin typeface="Arial Unicode MS" pitchFamily="34" charset="-128"/>
              </a:rPr>
              <a:t>The action outcome depends only on the current state</a:t>
            </a:r>
          </a:p>
          <a:p>
            <a:pPr marL="342900" indent="-342900">
              <a:spcBef>
                <a:spcPct val="20000"/>
              </a:spcBef>
            </a:pPr>
            <a:endParaRPr lang="en-GB" sz="240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400" smtClean="0">
                <a:solidFill>
                  <a:srgbClr val="000000"/>
                </a:solidFill>
                <a:latin typeface="Arial Unicode MS" pitchFamily="34" charset="-128"/>
              </a:rPr>
              <a:t>Let </a:t>
            </a:r>
            <a:r>
              <a:rPr lang="en-GB" sz="2400" i="1" smtClean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GB" sz="2400" i="1" baseline="-25000" smtClean="0">
                <a:solidFill>
                  <a:srgbClr val="000000"/>
                </a:solidFill>
                <a:latin typeface="Arial Unicode MS" pitchFamily="34" charset="-128"/>
              </a:rPr>
              <a:t>t  </a:t>
            </a:r>
            <a:r>
              <a:rPr lang="en-GB" sz="2400" smtClean="0">
                <a:solidFill>
                  <a:srgbClr val="000000"/>
                </a:solidFill>
                <a:latin typeface="Arial Unicode MS" pitchFamily="34" charset="-128"/>
              </a:rPr>
              <a:t>be the state at time </a:t>
            </a:r>
            <a:r>
              <a:rPr lang="en-GB" sz="2400" i="1" smtClean="0">
                <a:solidFill>
                  <a:srgbClr val="000000"/>
                </a:solidFill>
                <a:latin typeface="Arial Unicode MS" pitchFamily="34" charset="-128"/>
              </a:rPr>
              <a:t>t …</a:t>
            </a:r>
          </a:p>
          <a:p>
            <a:pPr marL="342900" indent="-342900">
              <a:spcBef>
                <a:spcPct val="20000"/>
              </a:spcBef>
            </a:pPr>
            <a:endParaRPr lang="en-GB" sz="2400" i="1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400" smtClean="0">
                <a:solidFill>
                  <a:srgbClr val="000000"/>
                </a:solidFill>
                <a:latin typeface="Arial Unicode MS" pitchFamily="34" charset="-128"/>
              </a:rPr>
              <a:t>The process is </a:t>
            </a:r>
            <a:r>
              <a:rPr lang="en-GB" sz="2400" i="1" smtClean="0">
                <a:solidFill>
                  <a:srgbClr val="000000"/>
                </a:solidFill>
                <a:latin typeface="Arial Unicode MS" pitchFamily="34" charset="-128"/>
              </a:rPr>
              <a:t>stationary… </a:t>
            </a:r>
            <a:endParaRPr lang="en-GB" sz="24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894982" name="Rectangle 6"/>
          <p:cNvSpPr>
            <a:spLocks noChangeArrowheads="1"/>
          </p:cNvSpPr>
          <p:nvPr/>
        </p:nvSpPr>
        <p:spPr bwMode="auto">
          <a:xfrm>
            <a:off x="0" y="4286250"/>
            <a:ext cx="9144000" cy="237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We also need a more flexible specification for the utility.  How?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Defined based on a reward/punishment </a:t>
            </a:r>
            <a:r>
              <a:rPr lang="en-GB" sz="2400" i="1" dirty="0" smtClean="0">
                <a:solidFill>
                  <a:srgbClr val="000000"/>
                </a:solidFill>
                <a:latin typeface="Arial Unicode MS" pitchFamily="34" charset="-128"/>
              </a:rPr>
              <a:t>R(s)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 that the agent receives in each state </a:t>
            </a:r>
            <a:r>
              <a:rPr lang="en-GB" sz="2400" i="1" dirty="0" smtClean="0">
                <a:solidFill>
                  <a:srgbClr val="000000"/>
                </a:solidFill>
                <a:latin typeface="Arial Unicode MS" pitchFamily="34" charset="-128"/>
              </a:rPr>
              <a:t>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7874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07874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7875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07875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787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32813" y="5013325"/>
              <a:ext cx="19050" cy="19050"/>
            </p14:xfrm>
          </p:contentPart>
        </mc:Choice>
        <mc:Fallback xmlns="">
          <p:pic>
            <p:nvPicPr>
              <p:cNvPr id="20787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23468" y="5003980"/>
                <a:ext cx="37741" cy="37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787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93013" y="2022475"/>
              <a:ext cx="1222375" cy="447675"/>
            </p14:xfrm>
          </p:contentPart>
        </mc:Choice>
        <mc:Fallback xmlns="">
          <p:pic>
            <p:nvPicPr>
              <p:cNvPr id="20787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86172" y="2010959"/>
                <a:ext cx="1237497" cy="469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787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6450" y="2482850"/>
              <a:ext cx="4452938" cy="795338"/>
            </p14:xfrm>
          </p:contentPart>
        </mc:Choice>
        <mc:Fallback xmlns="">
          <p:pic>
            <p:nvPicPr>
              <p:cNvPr id="20787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11410" y="2474569"/>
                <a:ext cx="4466618" cy="814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787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0100" y="3186113"/>
              <a:ext cx="2581275" cy="719137"/>
            </p14:xfrm>
          </p:contentPart>
        </mc:Choice>
        <mc:Fallback xmlns="">
          <p:pic>
            <p:nvPicPr>
              <p:cNvPr id="20787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03620" y="3178555"/>
                <a:ext cx="2598916" cy="736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788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0575" y="3727450"/>
              <a:ext cx="2738438" cy="227013"/>
            </p14:xfrm>
          </p:contentPart>
        </mc:Choice>
        <mc:Fallback xmlns="">
          <p:pic>
            <p:nvPicPr>
              <p:cNvPr id="20788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94095" y="3716297"/>
                <a:ext cx="2751398" cy="250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788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1463" y="3952875"/>
              <a:ext cx="1568450" cy="288925"/>
            </p14:xfrm>
          </p:contentPart>
        </mc:Choice>
        <mc:Fallback xmlns="">
          <p:pic>
            <p:nvPicPr>
              <p:cNvPr id="20788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73903" y="3946039"/>
                <a:ext cx="1582129" cy="307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788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3438" y="4008438"/>
              <a:ext cx="1336675" cy="347662"/>
            </p14:xfrm>
          </p:contentPart>
        </mc:Choice>
        <mc:Fallback xmlns="">
          <p:pic>
            <p:nvPicPr>
              <p:cNvPr id="20788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02998" y="4004839"/>
                <a:ext cx="1358275" cy="359899"/>
              </a:xfrm>
              <a:prstGeom prst="rect">
                <a:avLst/>
              </a:prstGeom>
            </p:spPr>
          </p:pic>
        </mc:Fallback>
      </mc:AlternateContent>
      <p:grpSp>
        <p:nvGrpSpPr>
          <p:cNvPr id="207900" name="Group 28"/>
          <p:cNvGrpSpPr>
            <a:grpSpLocks/>
          </p:cNvGrpSpPr>
          <p:nvPr/>
        </p:nvGrpSpPr>
        <p:grpSpPr bwMode="auto">
          <a:xfrm>
            <a:off x="3844925" y="5335588"/>
            <a:ext cx="4792663" cy="920750"/>
            <a:chOff x="2422" y="3361"/>
            <a:chExt cx="3019" cy="5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7883" name="Ink 4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394" y="3361"/>
                <a:ext cx="219" cy="151"/>
              </p14:xfrm>
            </p:contentPart>
          </mc:Choice>
          <mc:Fallback xmlns="">
            <p:pic>
              <p:nvPicPr>
                <p:cNvPr id="207883" name="Ink 4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87" y="3355"/>
                  <a:ext cx="233" cy="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7884" name="Ink 4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783" y="3368"/>
                <a:ext cx="254" cy="163"/>
              </p14:xfrm>
            </p:contentPart>
          </mc:Choice>
          <mc:Fallback xmlns="">
            <p:pic>
              <p:nvPicPr>
                <p:cNvPr id="207884" name="Ink 4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76" y="3362"/>
                  <a:ext cx="264" cy="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7885" name="Ink 4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166" y="3467"/>
                <a:ext cx="51" cy="8"/>
              </p14:xfrm>
            </p:contentPart>
          </mc:Choice>
          <mc:Fallback xmlns="">
            <p:pic>
              <p:nvPicPr>
                <p:cNvPr id="207885" name="Ink 4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61" y="3464"/>
                  <a:ext cx="59" cy="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7886" name="Ink 4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371" y="3453"/>
                <a:ext cx="61" cy="13"/>
              </p14:xfrm>
            </p:contentPart>
          </mc:Choice>
          <mc:Fallback xmlns="">
            <p:pic>
              <p:nvPicPr>
                <p:cNvPr id="207886" name="Ink 4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68" y="3450"/>
                  <a:ext cx="67" cy="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7887" name="Ink 4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523" y="3464"/>
                <a:ext cx="32" cy="10"/>
              </p14:xfrm>
            </p:contentPart>
          </mc:Choice>
          <mc:Fallback xmlns="">
            <p:pic>
              <p:nvPicPr>
                <p:cNvPr id="207887" name="Ink 4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18" y="3459"/>
                  <a:ext cx="40" cy="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7888" name="Ink 4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700" y="3478"/>
                <a:ext cx="21" cy="9"/>
              </p14:xfrm>
            </p:contentPart>
          </mc:Choice>
          <mc:Fallback xmlns="">
            <p:pic>
              <p:nvPicPr>
                <p:cNvPr id="207888" name="Ink 4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95" y="3473"/>
                  <a:ext cx="29" cy="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7889" name="Ink 4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823" y="3483"/>
                <a:ext cx="37" cy="9"/>
              </p14:xfrm>
            </p:contentPart>
          </mc:Choice>
          <mc:Fallback xmlns="">
            <p:pic>
              <p:nvPicPr>
                <p:cNvPr id="207889" name="Ink 4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818" y="3480"/>
                  <a:ext cx="46" cy="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7890" name="Ink 4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984" y="3480"/>
                <a:ext cx="14" cy="6"/>
              </p14:xfrm>
            </p:contentPart>
          </mc:Choice>
          <mc:Fallback xmlns="">
            <p:pic>
              <p:nvPicPr>
                <p:cNvPr id="207890" name="Ink 4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977" y="3476"/>
                  <a:ext cx="25" cy="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7891" name="Ink 4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150" y="3369"/>
                <a:ext cx="273" cy="217"/>
              </p14:xfrm>
            </p:contentPart>
          </mc:Choice>
          <mc:Fallback xmlns="">
            <p:pic>
              <p:nvPicPr>
                <p:cNvPr id="207891" name="Ink 4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44" y="3363"/>
                  <a:ext cx="287" cy="2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7892" name="Ink 5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422" y="3780"/>
                <a:ext cx="257" cy="161"/>
              </p14:xfrm>
            </p:contentPart>
          </mc:Choice>
          <mc:Fallback xmlns="">
            <p:pic>
              <p:nvPicPr>
                <p:cNvPr id="207892" name="Ink 5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15" y="3773"/>
                  <a:ext cx="273" cy="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07893" name="Ink 5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929" y="3628"/>
                <a:ext cx="261" cy="270"/>
              </p14:xfrm>
            </p:contentPart>
          </mc:Choice>
          <mc:Fallback xmlns="">
            <p:pic>
              <p:nvPicPr>
                <p:cNvPr id="207893" name="Ink 5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922" y="3623"/>
                  <a:ext cx="272" cy="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07894" name="Ink 5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436" y="3578"/>
                <a:ext cx="185" cy="320"/>
              </p14:xfrm>
            </p:contentPart>
          </mc:Choice>
          <mc:Fallback xmlns="">
            <p:pic>
              <p:nvPicPr>
                <p:cNvPr id="207894" name="Ink 5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429" y="3573"/>
                  <a:ext cx="198" cy="3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07895" name="Ink 5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837" y="3570"/>
                <a:ext cx="262" cy="333"/>
              </p14:xfrm>
            </p:contentPart>
          </mc:Choice>
          <mc:Fallback xmlns="">
            <p:pic>
              <p:nvPicPr>
                <p:cNvPr id="207895" name="Ink 5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835" y="3565"/>
                  <a:ext cx="268" cy="3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07896" name="Ink 5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276" y="3839"/>
                <a:ext cx="61" cy="5"/>
              </p14:xfrm>
            </p:contentPart>
          </mc:Choice>
          <mc:Fallback xmlns="">
            <p:pic>
              <p:nvPicPr>
                <p:cNvPr id="207896" name="Ink 5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270" y="3833"/>
                  <a:ext cx="69" cy="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07897" name="Ink 5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546" y="3580"/>
                <a:ext cx="895" cy="358"/>
              </p14:xfrm>
            </p:contentPart>
          </mc:Choice>
          <mc:Fallback xmlns="">
            <p:pic>
              <p:nvPicPr>
                <p:cNvPr id="207897" name="Ink 5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41" y="3575"/>
                  <a:ext cx="906" cy="369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927493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2" y="1676400"/>
            <a:ext cx="7957392" cy="609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sz="3200" b="1" u="sng" dirty="0" smtClean="0"/>
              <a:t>Value of Information and Value of Control</a:t>
            </a:r>
            <a:endParaRPr lang="en-US" sz="3200" b="1" dirty="0" smtClean="0"/>
          </a:p>
          <a:p>
            <a:pPr lvl="1" eaLnBrk="1" hangingPunct="1">
              <a:buFont typeface="Arial" pitchFamily="34" charset="0"/>
              <a:buChar char="•"/>
            </a:pPr>
            <a:endParaRPr lang="en-US" b="1" dirty="0" smtClean="0"/>
          </a:p>
          <a:p>
            <a:pPr eaLnBrk="1" hangingPunct="1">
              <a:buFont typeface="Arial" pitchFamily="34" charset="0"/>
              <a:buChar char="•"/>
            </a:pPr>
            <a:endParaRPr lang="en-US" sz="2000" dirty="0" smtClean="0"/>
          </a:p>
          <a:p>
            <a:pPr eaLnBrk="1" hangingPunct="1">
              <a:buFont typeface="Arial" pitchFamily="34" charset="0"/>
              <a:buChar char="•"/>
            </a:pPr>
            <a:endParaRPr lang="en-US" sz="2000" dirty="0" smtClean="0"/>
          </a:p>
          <a:p>
            <a:pPr eaLnBrk="1" hangingPunct="1">
              <a:buFont typeface="Arial" pitchFamily="34" charset="0"/>
              <a:buChar char="•"/>
            </a:pPr>
            <a:endParaRPr lang="en-US" sz="2000" dirty="0" smtClean="0"/>
          </a:p>
          <a:p>
            <a:pPr lvl="1" eaLnBrk="1" hangingPunct="1"/>
            <a:endParaRPr lang="en-US" sz="1800" dirty="0" smtClean="0"/>
          </a:p>
          <a:p>
            <a:pPr eaLnBrk="1" hangingPunct="1"/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3124200"/>
            <a:ext cx="8001000" cy="304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Markov Decision</a:t>
            </a:r>
            <a:r>
              <a:rPr kumimoji="0" lang="en-US" sz="3200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Processes (MDPs)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Formal Specification and example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dirty="0" smtClean="0">
                <a:latin typeface="+mn-lt"/>
              </a:rPr>
              <a:t>Define a policy for an MDP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00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9CA8C37-4E3A-4DBF-97F7-D480FAB22E27}" type="slidenum">
              <a:rPr lang="en-US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18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MDP: formal specification</a:t>
            </a:r>
          </a:p>
        </p:txBody>
      </p:sp>
      <p:sp>
        <p:nvSpPr>
          <p:cNvPr id="7184" name="Rectangle 3"/>
          <p:cNvSpPr>
            <a:spLocks noChangeArrowheads="1"/>
          </p:cNvSpPr>
          <p:nvPr/>
        </p:nvSpPr>
        <p:spPr bwMode="auto">
          <a:xfrm>
            <a:off x="0" y="836613"/>
            <a:ext cx="8964613" cy="5472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For an MDP you specify: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set </a:t>
            </a:r>
            <a:r>
              <a:rPr lang="en-GB" sz="2800" dirty="0" smtClean="0">
                <a:solidFill>
                  <a:srgbClr val="3333CC"/>
                </a:solidFill>
                <a:latin typeface="Arial Unicode MS" pitchFamily="34" charset="-128"/>
              </a:rPr>
              <a:t>S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 of states and set </a:t>
            </a:r>
            <a:r>
              <a:rPr lang="en-GB" sz="2800" dirty="0" smtClean="0">
                <a:solidFill>
                  <a:srgbClr val="3333CC"/>
                </a:solidFill>
                <a:latin typeface="Arial Unicode MS" pitchFamily="34" charset="-128"/>
              </a:rPr>
              <a:t>A 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of actions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the process’ dynamics (or </a:t>
            </a:r>
            <a:r>
              <a:rPr lang="en-GB" sz="2400" b="1" i="1" dirty="0" smtClean="0">
                <a:solidFill>
                  <a:srgbClr val="000000"/>
                </a:solidFill>
                <a:latin typeface="Arial Unicode MS" pitchFamily="34" charset="-128"/>
              </a:rPr>
              <a:t>transition model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GB" sz="2400" i="1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1143000" lvl="2" indent="-228600">
              <a:spcBef>
                <a:spcPct val="20000"/>
              </a:spcBef>
              <a:buFont typeface="Wingdings" pitchFamily="2" charset="2"/>
              <a:buNone/>
            </a:pPr>
            <a:r>
              <a:rPr lang="en-GB" sz="2400" i="1" dirty="0" smtClean="0">
                <a:solidFill>
                  <a:srgbClr val="3333CC"/>
                </a:solidFill>
                <a:latin typeface="Arial Unicode MS" pitchFamily="34" charset="-128"/>
              </a:rPr>
              <a:t>P(S</a:t>
            </a:r>
            <a:r>
              <a:rPr lang="en-GB" sz="2400" i="1" baseline="-25000" dirty="0" smtClean="0">
                <a:solidFill>
                  <a:srgbClr val="3333CC"/>
                </a:solidFill>
                <a:latin typeface="Arial Unicode MS" pitchFamily="34" charset="-128"/>
              </a:rPr>
              <a:t>t+1</a:t>
            </a:r>
            <a:r>
              <a:rPr lang="en-GB" sz="2400" i="1" dirty="0" smtClean="0">
                <a:solidFill>
                  <a:srgbClr val="3333CC"/>
                </a:solidFill>
                <a:latin typeface="Arial Unicode MS" pitchFamily="34" charset="-128"/>
              </a:rPr>
              <a:t>|S</a:t>
            </a:r>
            <a:r>
              <a:rPr lang="en-GB" sz="2400" i="1" baseline="-25000" dirty="0" smtClean="0">
                <a:solidFill>
                  <a:srgbClr val="3333CC"/>
                </a:solidFill>
                <a:latin typeface="Arial Unicode MS" pitchFamily="34" charset="-128"/>
              </a:rPr>
              <a:t>t</a:t>
            </a:r>
            <a:r>
              <a:rPr lang="en-GB" sz="2400" i="1" dirty="0" smtClean="0">
                <a:solidFill>
                  <a:srgbClr val="3333CC"/>
                </a:solidFill>
                <a:latin typeface="Arial Unicode MS" pitchFamily="34" charset="-128"/>
              </a:rPr>
              <a:t>, A</a:t>
            </a:r>
            <a:r>
              <a:rPr lang="en-GB" sz="2400" i="1" baseline="-25000" dirty="0" smtClean="0">
                <a:solidFill>
                  <a:srgbClr val="3333CC"/>
                </a:solidFill>
                <a:latin typeface="Arial Unicode MS" pitchFamily="34" charset="-128"/>
              </a:rPr>
              <a:t>t</a:t>
            </a:r>
            <a:r>
              <a:rPr lang="en-GB" sz="2400" i="1" dirty="0" smtClean="0">
                <a:solidFill>
                  <a:srgbClr val="3333CC"/>
                </a:solidFill>
                <a:latin typeface="Arial Unicode MS" pitchFamily="34" charset="-128"/>
              </a:rPr>
              <a:t>)</a:t>
            </a:r>
            <a:r>
              <a:rPr lang="en-GB" sz="2000" i="1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The </a:t>
            </a:r>
            <a:r>
              <a:rPr lang="en-GB" sz="2400" b="1" dirty="0" smtClean="0">
                <a:solidFill>
                  <a:srgbClr val="000000"/>
                </a:solidFill>
                <a:latin typeface="Arial Unicode MS" pitchFamily="34" charset="-128"/>
              </a:rPr>
              <a:t>reward function</a:t>
            </a:r>
            <a:r>
              <a:rPr lang="en-GB" sz="2400" b="1" i="1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1600200" lvl="3" indent="-228600">
              <a:spcBef>
                <a:spcPct val="20000"/>
              </a:spcBef>
            </a:pPr>
            <a:r>
              <a:rPr lang="en-GB" sz="2400" i="1" dirty="0" smtClean="0">
                <a:solidFill>
                  <a:srgbClr val="3333CC"/>
                </a:solidFill>
                <a:latin typeface="Arial Unicode MS" pitchFamily="34" charset="-128"/>
              </a:rPr>
              <a:t>R(s, a,</a:t>
            </a:r>
            <a:r>
              <a:rPr lang="en-GB" sz="2400" i="1" baseline="-25000" dirty="0" smtClean="0">
                <a:solidFill>
                  <a:srgbClr val="3333CC"/>
                </a:solidFill>
                <a:latin typeface="Arial Unicode MS" pitchFamily="34" charset="-128"/>
              </a:rPr>
              <a:t>, </a:t>
            </a:r>
            <a:r>
              <a:rPr lang="en-GB" sz="2400" i="1" dirty="0" smtClean="0">
                <a:solidFill>
                  <a:srgbClr val="3333CC"/>
                </a:solidFill>
                <a:latin typeface="Arial Unicode MS" pitchFamily="34" charset="-128"/>
              </a:rPr>
              <a:t>s’)</a:t>
            </a:r>
            <a:r>
              <a:rPr lang="en-GB" sz="2000" i="1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</a:pP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     describing the reward that  the agent receives when it performs</a:t>
            </a:r>
            <a:r>
              <a:rPr lang="en-GB" sz="2400" i="1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action </a:t>
            </a:r>
            <a:r>
              <a:rPr lang="en-GB" sz="2400" i="1" dirty="0" smtClean="0">
                <a:solidFill>
                  <a:srgbClr val="000000"/>
                </a:solidFill>
                <a:latin typeface="Arial Unicode MS" pitchFamily="34" charset="-128"/>
              </a:rPr>
              <a:t>a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 in state </a:t>
            </a:r>
            <a:r>
              <a:rPr lang="en-GB" sz="2400" i="1" dirty="0" smtClean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 and ends up in state </a:t>
            </a:r>
            <a:r>
              <a:rPr lang="en-GB" sz="2400" i="1" dirty="0" smtClean="0">
                <a:solidFill>
                  <a:srgbClr val="000000"/>
                </a:solidFill>
                <a:latin typeface="Arial Unicode MS" pitchFamily="34" charset="-128"/>
              </a:rPr>
              <a:t>s’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i="1" dirty="0" smtClean="0">
                <a:solidFill>
                  <a:schemeClr val="accent2"/>
                </a:solidFill>
                <a:latin typeface="Arial Unicode MS" pitchFamily="34" charset="-128"/>
              </a:rPr>
              <a:t>R(s) 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is used when the reward depends only on the state s and not on how the agent got there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b="1" dirty="0" smtClean="0">
                <a:solidFill>
                  <a:srgbClr val="000000"/>
                </a:solidFill>
                <a:latin typeface="Arial Unicode MS" pitchFamily="34" charset="-128"/>
              </a:rPr>
              <a:t>Absorbing/stopping/terminal state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889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0889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889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0889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p:grpSp>
        <p:nvGrpSpPr>
          <p:cNvPr id="208910" name="Group 14"/>
          <p:cNvGrpSpPr>
            <a:grpSpLocks/>
          </p:cNvGrpSpPr>
          <p:nvPr/>
        </p:nvGrpSpPr>
        <p:grpSpPr bwMode="auto">
          <a:xfrm>
            <a:off x="461963" y="5148263"/>
            <a:ext cx="8335962" cy="1114425"/>
            <a:chOff x="291" y="3243"/>
            <a:chExt cx="5251" cy="70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8903" name="Ink 1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393" y="3243"/>
                <a:ext cx="584" cy="269"/>
              </p14:xfrm>
            </p:contentPart>
          </mc:Choice>
          <mc:Fallback xmlns="">
            <p:pic>
              <p:nvPicPr>
                <p:cNvPr id="208903" name="Ink 1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86" y="3238"/>
                  <a:ext cx="598" cy="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8904" name="Ink 1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91" y="3669"/>
                <a:ext cx="603" cy="239"/>
              </p14:xfrm>
            </p:contentPart>
          </mc:Choice>
          <mc:Fallback xmlns="">
            <p:pic>
              <p:nvPicPr>
                <p:cNvPr id="208904" name="Ink 1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5" y="3664"/>
                  <a:ext cx="613" cy="2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8905" name="Ink 1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034" y="3670"/>
                <a:ext cx="623" cy="187"/>
              </p14:xfrm>
            </p:contentPart>
          </mc:Choice>
          <mc:Fallback xmlns="">
            <p:pic>
              <p:nvPicPr>
                <p:cNvPr id="208905" name="Ink 1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29" y="3665"/>
                  <a:ext cx="632" cy="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8906" name="Ink 1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894" y="3602"/>
                <a:ext cx="611" cy="343"/>
              </p14:xfrm>
            </p:contentPart>
          </mc:Choice>
          <mc:Fallback xmlns="">
            <p:pic>
              <p:nvPicPr>
                <p:cNvPr id="208906" name="Ink 1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89" y="3596"/>
                  <a:ext cx="623" cy="3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8907" name="Ink 1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602" y="3600"/>
                <a:ext cx="9" cy="286"/>
              </p14:xfrm>
            </p:contentPart>
          </mc:Choice>
          <mc:Fallback xmlns="">
            <p:pic>
              <p:nvPicPr>
                <p:cNvPr id="208907" name="Ink 1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96" y="3595"/>
                  <a:ext cx="21" cy="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8908" name="Ink 2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717" y="3585"/>
                <a:ext cx="1099" cy="335"/>
              </p14:xfrm>
            </p:contentPart>
          </mc:Choice>
          <mc:Fallback xmlns="">
            <p:pic>
              <p:nvPicPr>
                <p:cNvPr id="208908" name="Ink 2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13" y="3580"/>
                  <a:ext cx="1111" cy="3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8909" name="Ink 2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068" y="3446"/>
                <a:ext cx="1474" cy="462"/>
              </p14:xfrm>
            </p:contentPart>
          </mc:Choice>
          <mc:Fallback xmlns="">
            <p:pic>
              <p:nvPicPr>
                <p:cNvPr id="208909" name="Ink 2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64" y="3442"/>
                  <a:ext cx="1485" cy="47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91467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60F4AF9-08B2-418D-97F3-AEC72F2B3C22}" type="slidenum">
              <a:rPr lang="en-US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22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MDP graphical specification</a:t>
            </a:r>
          </a:p>
        </p:txBody>
      </p:sp>
      <p:pic>
        <p:nvPicPr>
          <p:cNvPr id="82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492375"/>
            <a:ext cx="75612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3" name="Rectangle 6"/>
          <p:cNvSpPr>
            <a:spLocks noChangeArrowheads="1"/>
          </p:cNvSpPr>
          <p:nvPr/>
        </p:nvSpPr>
        <p:spPr bwMode="auto">
          <a:xfrm>
            <a:off x="179388" y="914400"/>
            <a:ext cx="8964612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Basically a MDP </a:t>
            </a: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is </a:t>
            </a: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a Markov Chain augmented with </a:t>
            </a:r>
            <a:r>
              <a:rPr lang="en-GB" sz="2800" dirty="0" smtClean="0">
                <a:solidFill>
                  <a:schemeClr val="accent6"/>
                </a:solidFill>
                <a:latin typeface="Arial Unicode MS" pitchFamily="34" charset="-128"/>
              </a:rPr>
              <a:t>actions</a:t>
            </a: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 and </a:t>
            </a:r>
            <a:r>
              <a:rPr lang="en-GB" sz="2800" dirty="0" smtClean="0">
                <a:solidFill>
                  <a:schemeClr val="accent6"/>
                </a:solidFill>
                <a:latin typeface="Arial Unicode MS" pitchFamily="34" charset="-128"/>
              </a:rPr>
              <a:t>rewards/values</a:t>
            </a:r>
            <a:endParaRPr lang="en-GB" sz="3200" i="1" dirty="0" smtClean="0">
              <a:solidFill>
                <a:schemeClr val="accent6"/>
              </a:solidFill>
              <a:latin typeface="Arial Unicode MS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9922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09922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9923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09923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992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038" y="6335713"/>
              <a:ext cx="9525" cy="7937"/>
            </p14:xfrm>
          </p:contentPart>
        </mc:Choice>
        <mc:Fallback xmlns="">
          <p:pic>
            <p:nvPicPr>
              <p:cNvPr id="20992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1513" y="6326333"/>
                <a:ext cx="28575" cy="26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9925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575" y="3932238"/>
              <a:ext cx="536575" cy="273050"/>
            </p14:xfrm>
          </p:contentPart>
        </mc:Choice>
        <mc:Fallback xmlns="">
          <p:pic>
            <p:nvPicPr>
              <p:cNvPr id="209925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6733" y="3920711"/>
                <a:ext cx="546298" cy="295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9926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2200" y="2994025"/>
              <a:ext cx="1851025" cy="1922463"/>
            </p14:xfrm>
          </p:contentPart>
        </mc:Choice>
        <mc:Fallback xmlns="">
          <p:pic>
            <p:nvPicPr>
              <p:cNvPr id="209926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80681" y="2988985"/>
                <a:ext cx="1874424" cy="1941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9927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84513" y="1879600"/>
              <a:ext cx="2967037" cy="1531938"/>
            </p14:xfrm>
          </p:contentPart>
        </mc:Choice>
        <mc:Fallback xmlns="">
          <p:pic>
            <p:nvPicPr>
              <p:cNvPr id="209927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75873" y="1874560"/>
                <a:ext cx="2984677" cy="1546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9928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8750" y="4395788"/>
              <a:ext cx="652463" cy="768350"/>
            </p14:xfrm>
          </p:contentPart>
        </mc:Choice>
        <mc:Fallback xmlns="">
          <p:pic>
            <p:nvPicPr>
              <p:cNvPr id="209928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25869" y="4390027"/>
                <a:ext cx="663265" cy="778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9929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1550" y="3979863"/>
              <a:ext cx="1309688" cy="1095375"/>
            </p14:xfrm>
          </p:contentPart>
        </mc:Choice>
        <mc:Fallback xmlns="">
          <p:pic>
            <p:nvPicPr>
              <p:cNvPr id="209929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07230" y="3971584"/>
                <a:ext cx="1318688" cy="1111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9930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4975" y="3971925"/>
              <a:ext cx="1392238" cy="1165225"/>
            </p14:xfrm>
          </p:contentPart>
        </mc:Choice>
        <mc:Fallback xmlns="">
          <p:pic>
            <p:nvPicPr>
              <p:cNvPr id="209930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09579" y="3966165"/>
                <a:ext cx="1409866" cy="1181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9931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9463" y="4979988"/>
              <a:ext cx="661987" cy="631825"/>
            </p14:xfrm>
          </p:contentPart>
        </mc:Choice>
        <mc:Fallback xmlns="">
          <p:pic>
            <p:nvPicPr>
              <p:cNvPr id="209931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42212" y="4974588"/>
                <a:ext cx="678664" cy="647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993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2563" y="4948238"/>
              <a:ext cx="708025" cy="620712"/>
            </p14:xfrm>
          </p:contentPart>
        </mc:Choice>
        <mc:Fallback xmlns="">
          <p:pic>
            <p:nvPicPr>
              <p:cNvPr id="20993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81764" y="4936723"/>
                <a:ext cx="730702" cy="643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9933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1863" y="4953000"/>
              <a:ext cx="644525" cy="622300"/>
            </p14:xfrm>
          </p:contentPart>
        </mc:Choice>
        <mc:Fallback xmlns="">
          <p:pic>
            <p:nvPicPr>
              <p:cNvPr id="209933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01781" y="4947961"/>
                <a:ext cx="666129" cy="638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9934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4150" y="5735638"/>
              <a:ext cx="273050" cy="363537"/>
            </p14:xfrm>
          </p:contentPart>
        </mc:Choice>
        <mc:Fallback xmlns="">
          <p:pic>
            <p:nvPicPr>
              <p:cNvPr id="209934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45144" y="5726640"/>
                <a:ext cx="286378" cy="383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9935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0075" y="6018213"/>
              <a:ext cx="128588" cy="134937"/>
            </p14:xfrm>
          </p:contentPart>
        </mc:Choice>
        <mc:Fallback xmlns="">
          <p:pic>
            <p:nvPicPr>
              <p:cNvPr id="209935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58940" y="6008857"/>
                <a:ext cx="150857" cy="157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9936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2913" y="5746750"/>
              <a:ext cx="776287" cy="322263"/>
            </p14:xfrm>
          </p:contentPart>
        </mc:Choice>
        <mc:Fallback xmlns="">
          <p:pic>
            <p:nvPicPr>
              <p:cNvPr id="209936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1031" y="5737758"/>
                <a:ext cx="793930" cy="342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9937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5100" y="5711825"/>
              <a:ext cx="609600" cy="387350"/>
            </p14:xfrm>
          </p:contentPart>
        </mc:Choice>
        <mc:Fallback xmlns="">
          <p:pic>
            <p:nvPicPr>
              <p:cNvPr id="209937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05378" y="5704265"/>
                <a:ext cx="627243" cy="408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9940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450" y="1938338"/>
              <a:ext cx="2222500" cy="1162050"/>
            </p14:xfrm>
          </p:contentPart>
        </mc:Choice>
        <mc:Fallback xmlns="">
          <p:pic>
            <p:nvPicPr>
              <p:cNvPr id="209940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0089" y="1932218"/>
                <a:ext cx="2242302" cy="1175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9941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963" y="2359025"/>
              <a:ext cx="2457450" cy="993775"/>
            </p14:xfrm>
          </p:contentPart>
        </mc:Choice>
        <mc:Fallback xmlns="">
          <p:pic>
            <p:nvPicPr>
              <p:cNvPr id="209941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10923" y="2354704"/>
                <a:ext cx="2466810" cy="1003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9942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9875" y="2239963"/>
              <a:ext cx="2286000" cy="590550"/>
            </p14:xfrm>
          </p:contentPart>
        </mc:Choice>
        <mc:Fallback xmlns="">
          <p:pic>
            <p:nvPicPr>
              <p:cNvPr id="209942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77355" y="2236002"/>
                <a:ext cx="2292480" cy="597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0994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9263" y="4067175"/>
              <a:ext cx="230187" cy="346075"/>
            </p14:xfrm>
          </p:contentPart>
        </mc:Choice>
        <mc:Fallback xmlns="">
          <p:pic>
            <p:nvPicPr>
              <p:cNvPr id="20994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77015" y="4059612"/>
                <a:ext cx="254683" cy="365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0994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1413" y="4056063"/>
              <a:ext cx="227012" cy="369887"/>
            </p14:xfrm>
          </p:contentPart>
        </mc:Choice>
        <mc:Fallback xmlns="">
          <p:pic>
            <p:nvPicPr>
              <p:cNvPr id="20994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38821" y="4043817"/>
                <a:ext cx="248958" cy="394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0994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31025" y="4064000"/>
              <a:ext cx="179388" cy="352425"/>
            </p14:xfrm>
          </p:contentPart>
        </mc:Choice>
        <mc:Fallback xmlns="">
          <p:pic>
            <p:nvPicPr>
              <p:cNvPr id="20994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18417" y="4050681"/>
                <a:ext cx="205324" cy="378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994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800" y="2363788"/>
              <a:ext cx="2489200" cy="976312"/>
            </p14:xfrm>
          </p:contentPart>
        </mc:Choice>
        <mc:Fallback xmlns="">
          <p:pic>
            <p:nvPicPr>
              <p:cNvPr id="20994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3079" y="2351188"/>
                <a:ext cx="2511521" cy="9964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56459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60F4AF9-08B2-418D-97F3-AEC72F2B3C22}" type="slidenum">
              <a:rPr lang="en-US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22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When Rewards only depend on the state</a:t>
            </a:r>
          </a:p>
        </p:txBody>
      </p:sp>
      <p:pic>
        <p:nvPicPr>
          <p:cNvPr id="82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492375"/>
            <a:ext cx="75612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3" name="Rectangle 6"/>
          <p:cNvSpPr>
            <a:spLocks noChangeArrowheads="1"/>
          </p:cNvSpPr>
          <p:nvPr/>
        </p:nvSpPr>
        <p:spPr bwMode="auto">
          <a:xfrm>
            <a:off x="179388" y="914400"/>
            <a:ext cx="8964612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 sz="3200" i="1" dirty="0" smtClean="0">
              <a:solidFill>
                <a:schemeClr val="accent6"/>
              </a:solidFill>
              <a:latin typeface="Arial Unicode MS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1122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61122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1123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61123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112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038" y="6335713"/>
              <a:ext cx="9525" cy="7937"/>
            </p14:xfrm>
          </p:contentPart>
        </mc:Choice>
        <mc:Fallback xmlns="">
          <p:pic>
            <p:nvPicPr>
              <p:cNvPr id="26112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1513" y="6326333"/>
                <a:ext cx="28575" cy="26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1125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575" y="3932238"/>
              <a:ext cx="536575" cy="273050"/>
            </p14:xfrm>
          </p:contentPart>
        </mc:Choice>
        <mc:Fallback xmlns="">
          <p:pic>
            <p:nvPicPr>
              <p:cNvPr id="261125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6733" y="3920711"/>
                <a:ext cx="546298" cy="295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1128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8750" y="4395788"/>
              <a:ext cx="652463" cy="768350"/>
            </p14:xfrm>
          </p:contentPart>
        </mc:Choice>
        <mc:Fallback xmlns="">
          <p:pic>
            <p:nvPicPr>
              <p:cNvPr id="261128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25869" y="4390027"/>
                <a:ext cx="663265" cy="778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1129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1550" y="3979863"/>
              <a:ext cx="1309688" cy="1095375"/>
            </p14:xfrm>
          </p:contentPart>
        </mc:Choice>
        <mc:Fallback xmlns="">
          <p:pic>
            <p:nvPicPr>
              <p:cNvPr id="261129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07230" y="3971584"/>
                <a:ext cx="1318688" cy="1111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1130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4975" y="3971925"/>
              <a:ext cx="1392238" cy="1165225"/>
            </p14:xfrm>
          </p:contentPart>
        </mc:Choice>
        <mc:Fallback xmlns="">
          <p:pic>
            <p:nvPicPr>
              <p:cNvPr id="261130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09579" y="3966165"/>
                <a:ext cx="1409866" cy="1181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1131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9463" y="4979988"/>
              <a:ext cx="661987" cy="631825"/>
            </p14:xfrm>
          </p:contentPart>
        </mc:Choice>
        <mc:Fallback xmlns="">
          <p:pic>
            <p:nvPicPr>
              <p:cNvPr id="261131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42212" y="4974588"/>
                <a:ext cx="678664" cy="647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113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2563" y="4948238"/>
              <a:ext cx="708025" cy="620712"/>
            </p14:xfrm>
          </p:contentPart>
        </mc:Choice>
        <mc:Fallback xmlns="">
          <p:pic>
            <p:nvPicPr>
              <p:cNvPr id="26113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81764" y="4936723"/>
                <a:ext cx="730702" cy="643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1133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1863" y="4953000"/>
              <a:ext cx="644525" cy="622300"/>
            </p14:xfrm>
          </p:contentPart>
        </mc:Choice>
        <mc:Fallback xmlns="">
          <p:pic>
            <p:nvPicPr>
              <p:cNvPr id="261133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01781" y="4947961"/>
                <a:ext cx="666129" cy="638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1134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4150" y="5735638"/>
              <a:ext cx="273050" cy="363537"/>
            </p14:xfrm>
          </p:contentPart>
        </mc:Choice>
        <mc:Fallback xmlns="">
          <p:pic>
            <p:nvPicPr>
              <p:cNvPr id="261134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45144" y="5726640"/>
                <a:ext cx="286378" cy="383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1135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0075" y="6018213"/>
              <a:ext cx="128588" cy="134937"/>
            </p14:xfrm>
          </p:contentPart>
        </mc:Choice>
        <mc:Fallback xmlns="">
          <p:pic>
            <p:nvPicPr>
              <p:cNvPr id="261135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58940" y="6008857"/>
                <a:ext cx="150857" cy="157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1136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2913" y="5746750"/>
              <a:ext cx="776287" cy="322263"/>
            </p14:xfrm>
          </p:contentPart>
        </mc:Choice>
        <mc:Fallback xmlns="">
          <p:pic>
            <p:nvPicPr>
              <p:cNvPr id="261136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41031" y="5737758"/>
                <a:ext cx="793930" cy="342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1137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5100" y="5711825"/>
              <a:ext cx="609600" cy="387350"/>
            </p14:xfrm>
          </p:contentPart>
        </mc:Choice>
        <mc:Fallback xmlns="">
          <p:pic>
            <p:nvPicPr>
              <p:cNvPr id="261137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05378" y="5704265"/>
                <a:ext cx="627243" cy="408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6114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8250" y="3868738"/>
              <a:ext cx="15875" cy="1587"/>
            </p14:xfrm>
          </p:contentPart>
        </mc:Choice>
        <mc:Fallback xmlns="">
          <p:pic>
            <p:nvPicPr>
              <p:cNvPr id="26114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75724" y="3865961"/>
                <a:ext cx="20926" cy="7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114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58950" y="3127375"/>
              <a:ext cx="5405438" cy="788988"/>
            </p14:xfrm>
          </p:contentPart>
        </mc:Choice>
        <mc:Fallback xmlns="">
          <p:pic>
            <p:nvPicPr>
              <p:cNvPr id="26114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44190" y="3112971"/>
                <a:ext cx="5435318" cy="816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114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2775" y="3154363"/>
              <a:ext cx="914400" cy="1827212"/>
            </p14:xfrm>
          </p:contentPart>
        </mc:Choice>
        <mc:Fallback xmlns="">
          <p:pic>
            <p:nvPicPr>
              <p:cNvPr id="26114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07301" y="3139604"/>
                <a:ext cx="944268" cy="1849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114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2700" y="3133725"/>
              <a:ext cx="941388" cy="1774825"/>
            </p14:xfrm>
          </p:contentPart>
        </mc:Choice>
        <mc:Fallback xmlns="">
          <p:pic>
            <p:nvPicPr>
              <p:cNvPr id="26114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346860" y="3118245"/>
                <a:ext cx="971268" cy="1806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114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9350" y="4114800"/>
              <a:ext cx="463550" cy="835025"/>
            </p14:xfrm>
          </p:contentPart>
        </mc:Choice>
        <mc:Fallback xmlns="">
          <p:pic>
            <p:nvPicPr>
              <p:cNvPr id="26114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05314" y="4098963"/>
                <a:ext cx="493422" cy="864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115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98775" y="3248025"/>
              <a:ext cx="458788" cy="812800"/>
            </p14:xfrm>
          </p:contentPart>
        </mc:Choice>
        <mc:Fallback xmlns="">
          <p:pic>
            <p:nvPicPr>
              <p:cNvPr id="26115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883650" y="3233260"/>
                <a:ext cx="488678" cy="842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115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55775" y="3609975"/>
              <a:ext cx="623888" cy="268288"/>
            </p14:xfrm>
          </p:contentPart>
        </mc:Choice>
        <mc:Fallback xmlns="">
          <p:pic>
            <p:nvPicPr>
              <p:cNvPr id="26115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39935" y="3546234"/>
                <a:ext cx="655568" cy="395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115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7675" y="323850"/>
              <a:ext cx="468313" cy="438150"/>
            </p14:xfrm>
          </p:contentPart>
        </mc:Choice>
        <mc:Fallback xmlns="">
          <p:pic>
            <p:nvPicPr>
              <p:cNvPr id="26115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241837" y="260126"/>
                <a:ext cx="499990" cy="565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115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8938" y="741363"/>
              <a:ext cx="250825" cy="84137"/>
            </p14:xfrm>
          </p:contentPart>
        </mc:Choice>
        <mc:Fallback xmlns="">
          <p:pic>
            <p:nvPicPr>
              <p:cNvPr id="26115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183104" y="678080"/>
                <a:ext cx="282493" cy="211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115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1738" y="3170238"/>
              <a:ext cx="781050" cy="398462"/>
            </p14:xfrm>
          </p:contentPart>
        </mc:Choice>
        <mc:Fallback xmlns="">
          <p:pic>
            <p:nvPicPr>
              <p:cNvPr id="26115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55901" y="3106527"/>
                <a:ext cx="813084" cy="525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6115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0600" y="2489200"/>
              <a:ext cx="508000" cy="654050"/>
            </p14:xfrm>
          </p:contentPart>
        </mc:Choice>
        <mc:Fallback xmlns="">
          <p:pic>
            <p:nvPicPr>
              <p:cNvPr id="26115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47999" y="2479508"/>
                <a:ext cx="527082" cy="67343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3233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14500"/>
            <a:ext cx="8629650" cy="421481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/>
              <a:t>You can:</a:t>
            </a:r>
            <a:endParaRPr lang="en-US" altLang="en-US" sz="3200" dirty="0" smtClean="0"/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altLang="en-US" dirty="0" smtClean="0"/>
              <a:t>Define and compute Value of Information and Value of Control in a decision network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altLang="en-US" dirty="0" smtClean="0"/>
              <a:t>Effectively represent indefinite/infinite decision processes with </a:t>
            </a:r>
            <a:r>
              <a:rPr lang="en-US" altLang="en-US" dirty="0"/>
              <a:t>a Markov Decision Process (MDP)</a:t>
            </a:r>
            <a:endParaRPr lang="en-US" altLang="en-US" dirty="0" smtClean="0"/>
          </a:p>
          <a:p>
            <a:pPr marL="0" indent="0" eaLnBrk="1" hangingPunct="1">
              <a:spcAft>
                <a:spcPts val="600"/>
              </a:spcAft>
            </a:pPr>
            <a:endParaRPr lang="en-US" altLang="en-US" dirty="0" smtClean="0"/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/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/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02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9E106AB-29F5-41D0-8CCF-1E4A8A9282AF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8440" name="Rectangle 2"/>
          <p:cNvSpPr>
            <a:spLocks noGrp="1" noChangeArrowheads="1"/>
          </p:cNvSpPr>
          <p:nvPr>
            <p:ph type="title"/>
          </p:nvPr>
        </p:nvSpPr>
        <p:spPr>
          <a:xfrm>
            <a:off x="691986" y="5029200"/>
            <a:ext cx="8534400" cy="6858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For Fro:</a:t>
            </a:r>
            <a:endParaRPr lang="en-US" dirty="0" smtClean="0">
              <a:solidFill>
                <a:schemeClr val="accent4"/>
              </a:solidFill>
            </a:endParaRPr>
          </a:p>
        </p:txBody>
      </p:sp>
      <p:sp>
        <p:nvSpPr>
          <p:cNvPr id="18441" name="Rectangle 3"/>
          <p:cNvSpPr>
            <a:spLocks noChangeArrowheads="1"/>
          </p:cNvSpPr>
          <p:nvPr/>
        </p:nvSpPr>
        <p:spPr bwMode="auto">
          <a:xfrm>
            <a:off x="0" y="2571750"/>
            <a:ext cx="9144000" cy="3500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1400" dirty="0">
              <a:latin typeface="Arial Unicode MS" pitchFamily="34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1483" y="1052736"/>
            <a:ext cx="9038456" cy="353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kern="0" dirty="0" smtClean="0">
                <a:latin typeface="+mj-lt"/>
                <a:ea typeface="+mj-ea"/>
                <a:cs typeface="+mj-cs"/>
              </a:rPr>
              <a:t>assignment0 – Google Form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kern="0" dirty="0" smtClean="0">
                <a:latin typeface="+mj-lt"/>
                <a:ea typeface="+mj-ea"/>
                <a:cs typeface="+mj-cs"/>
              </a:rPr>
              <a:t>Read textbook  9.5</a:t>
            </a:r>
            <a:endParaRPr lang="en-CA" sz="3600" b="1" kern="0" dirty="0" smtClean="0">
              <a:latin typeface="Arial Unicode MS"/>
            </a:endParaRP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CA" sz="3600" b="1" kern="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9.5.1 Value of a Policy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CA" sz="3600" b="1" kern="0" dirty="0" smtClean="0">
                <a:latin typeface="Arial Unicode MS"/>
              </a:rPr>
              <a:t>9.5.2 </a:t>
            </a:r>
            <a:r>
              <a:rPr lang="en-CA" sz="3600" b="1" kern="0" dirty="0">
                <a:latin typeface="Arial Unicode MS"/>
              </a:rPr>
              <a:t>Value of an Optimal </a:t>
            </a:r>
            <a:r>
              <a:rPr lang="en-CA" sz="3600" b="1" kern="0" dirty="0" smtClean="0">
                <a:latin typeface="Arial Unicode MS"/>
              </a:rPr>
              <a:t>Policy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CA" sz="3600" b="1" kern="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9.5.3 </a:t>
            </a:r>
            <a:r>
              <a:rPr lang="en-CA" sz="3600" b="1" kern="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Value Iteration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600" b="1" kern="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58938" y="127000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TODO for this </a:t>
            </a:r>
            <a:r>
              <a:rPr lang="en-US" sz="36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Fri</a:t>
            </a:r>
            <a:endParaRPr lang="en-US" sz="3600" b="1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9394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41900" y="42791063"/>
              <a:ext cx="0" cy="0"/>
            </p14:xfrm>
          </p:contentPart>
        </mc:Choice>
        <mc:Fallback xmlns="">
          <p:pic>
            <p:nvPicPr>
              <p:cNvPr id="59394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41900" y="42791063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148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Rectangle 37"/>
          <p:cNvSpPr>
            <a:spLocks noChangeArrowheads="1"/>
          </p:cNvSpPr>
          <p:nvPr/>
        </p:nvSpPr>
        <p:spPr bwMode="auto">
          <a:xfrm>
            <a:off x="2786063" y="3000375"/>
            <a:ext cx="3000375" cy="1428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4751D8A-AF98-48F2-8AB2-37E0A9982BDD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dirty="0" err="1" smtClean="0"/>
              <a:t>Cpsc</a:t>
            </a:r>
            <a:r>
              <a:rPr lang="en-US" dirty="0" smtClean="0"/>
              <a:t> 322 </a:t>
            </a:r>
            <a:r>
              <a:rPr lang="en-US" smtClean="0"/>
              <a:t>Big Picture</a:t>
            </a:r>
            <a:endParaRPr lang="en-US" dirty="0" smtClean="0"/>
          </a:p>
        </p:txBody>
      </p:sp>
      <p:sp>
        <p:nvSpPr>
          <p:cNvPr id="1067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6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1069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latin typeface="Arial Unicode MS" pitchFamily="34" charset="-128"/>
              </a:rPr>
              <a:t>Problem</a:t>
            </a:r>
          </a:p>
        </p:txBody>
      </p:sp>
      <p:sp>
        <p:nvSpPr>
          <p:cNvPr id="1070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Query</a:t>
            </a:r>
          </a:p>
        </p:txBody>
      </p:sp>
      <p:sp>
        <p:nvSpPr>
          <p:cNvPr id="1071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Planning</a:t>
            </a:r>
          </a:p>
        </p:txBody>
      </p:sp>
      <p:sp>
        <p:nvSpPr>
          <p:cNvPr id="1072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Deterministic</a:t>
            </a:r>
          </a:p>
        </p:txBody>
      </p:sp>
      <p:sp>
        <p:nvSpPr>
          <p:cNvPr id="1073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Stochastic</a:t>
            </a:r>
          </a:p>
        </p:txBody>
      </p:sp>
      <p:sp>
        <p:nvSpPr>
          <p:cNvPr id="1074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75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76" name="Rectangle 16"/>
          <p:cNvSpPr>
            <a:spLocks noChangeArrowheads="1"/>
          </p:cNvSpPr>
          <p:nvPr/>
        </p:nvSpPr>
        <p:spPr bwMode="auto">
          <a:xfrm>
            <a:off x="4286250" y="2000250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077" name="Rectangle 17"/>
          <p:cNvSpPr>
            <a:spLocks noChangeArrowheads="1"/>
          </p:cNvSpPr>
          <p:nvPr/>
        </p:nvSpPr>
        <p:spPr bwMode="auto">
          <a:xfrm>
            <a:off x="2786063" y="1643063"/>
            <a:ext cx="2786062" cy="357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rgbClr val="3333CC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1078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079" name="Rectangle 20"/>
          <p:cNvSpPr>
            <a:spLocks noChangeArrowheads="1"/>
          </p:cNvSpPr>
          <p:nvPr/>
        </p:nvSpPr>
        <p:spPr bwMode="auto">
          <a:xfrm>
            <a:off x="3143250" y="5357813"/>
            <a:ext cx="1176338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081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3333CC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1082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1083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Logics</a:t>
            </a:r>
          </a:p>
        </p:txBody>
      </p:sp>
      <p:sp>
        <p:nvSpPr>
          <p:cNvPr id="1084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7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Belief Nets</a:t>
            </a:r>
          </a:p>
        </p:txBody>
      </p:sp>
      <p:sp>
        <p:nvSpPr>
          <p:cNvPr id="1088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Constraints</a:t>
            </a:r>
          </a:p>
        </p:txBody>
      </p:sp>
      <p:sp>
        <p:nvSpPr>
          <p:cNvPr id="1089" name="Rectangle 9"/>
          <p:cNvSpPr>
            <a:spLocks noChangeArrowheads="1"/>
          </p:cNvSpPr>
          <p:nvPr/>
        </p:nvSpPr>
        <p:spPr bwMode="auto">
          <a:xfrm>
            <a:off x="5867400" y="4648200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Decision Nets</a:t>
            </a:r>
          </a:p>
        </p:txBody>
      </p:sp>
      <p:sp>
        <p:nvSpPr>
          <p:cNvPr id="1091" name="Rectangle 24"/>
          <p:cNvSpPr>
            <a:spLocks noChangeArrowheads="1"/>
          </p:cNvSpPr>
          <p:nvPr/>
        </p:nvSpPr>
        <p:spPr bwMode="auto">
          <a:xfrm>
            <a:off x="6324600" y="518160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3333CC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1092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Static</a:t>
            </a:r>
          </a:p>
        </p:txBody>
      </p:sp>
      <p:sp>
        <p:nvSpPr>
          <p:cNvPr id="1093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95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Representation</a:t>
            </a:r>
          </a:p>
        </p:txBody>
      </p:sp>
      <p:sp>
        <p:nvSpPr>
          <p:cNvPr id="1096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 dirty="0">
                <a:solidFill>
                  <a:srgbClr val="3333CC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 dirty="0">
                <a:solidFill>
                  <a:srgbClr val="3333CC"/>
                </a:solidFill>
                <a:latin typeface="Arial Unicode MS" pitchFamily="34" charset="-128"/>
              </a:rPr>
              <a:t>Technique</a:t>
            </a:r>
          </a:p>
        </p:txBody>
      </p:sp>
      <p:sp>
        <p:nvSpPr>
          <p:cNvPr id="1097" name="Rectangle 16"/>
          <p:cNvSpPr>
            <a:spLocks noChangeArrowheads="1"/>
          </p:cNvSpPr>
          <p:nvPr/>
        </p:nvSpPr>
        <p:spPr bwMode="auto">
          <a:xfrm>
            <a:off x="4857750" y="2571750"/>
            <a:ext cx="785813" cy="357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3333CC"/>
                </a:solidFill>
                <a:latin typeface="Arial Unicode MS" pitchFamily="34" charset="-128"/>
              </a:rPr>
              <a:t>SLS</a:t>
            </a:r>
          </a:p>
        </p:txBody>
      </p:sp>
      <p:sp>
        <p:nvSpPr>
          <p:cNvPr id="1098" name="Rectangle 9"/>
          <p:cNvSpPr>
            <a:spLocks noChangeArrowheads="1"/>
          </p:cNvSpPr>
          <p:nvPr/>
        </p:nvSpPr>
        <p:spPr bwMode="auto">
          <a:xfrm>
            <a:off x="5715000" y="4143375"/>
            <a:ext cx="32146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Markov </a:t>
            </a:r>
            <a:r>
              <a:rPr lang="en-US" sz="2000" i="1" dirty="0" smtClean="0">
                <a:solidFill>
                  <a:srgbClr val="000000"/>
                </a:solidFill>
                <a:latin typeface="Arial Unicode MS" pitchFamily="34" charset="-128"/>
              </a:rPr>
              <a:t>Chains</a:t>
            </a:r>
            <a:endParaRPr lang="en-US" sz="2000" i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3490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0063" y="1700213"/>
              <a:ext cx="1300162" cy="541337"/>
            </p14:xfrm>
          </p:contentPart>
        </mc:Choice>
        <mc:Fallback xmlns="">
          <p:pic>
            <p:nvPicPr>
              <p:cNvPr id="63490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1424" y="1691575"/>
                <a:ext cx="1318160" cy="557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3491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514725"/>
              <a:ext cx="679450" cy="422275"/>
            </p14:xfrm>
          </p:contentPart>
        </mc:Choice>
        <mc:Fallback xmlns="">
          <p:pic>
            <p:nvPicPr>
              <p:cNvPr id="63491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5177" y="3507885"/>
                <a:ext cx="687372" cy="43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3492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3529013"/>
              <a:ext cx="1081087" cy="546100"/>
            </p14:xfrm>
          </p:contentPart>
        </mc:Choice>
        <mc:Fallback xmlns="">
          <p:pic>
            <p:nvPicPr>
              <p:cNvPr id="63492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5673" y="3518213"/>
                <a:ext cx="1098727" cy="56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3493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6100" y="4941888"/>
              <a:ext cx="1460500" cy="654050"/>
            </p14:xfrm>
          </p:contentPart>
        </mc:Choice>
        <mc:Fallback xmlns="">
          <p:pic>
            <p:nvPicPr>
              <p:cNvPr id="63493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52500" y="4937928"/>
                <a:ext cx="1470580" cy="66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3494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3438" y="5300663"/>
              <a:ext cx="984250" cy="452437"/>
            </p14:xfrm>
          </p:contentPart>
        </mc:Choice>
        <mc:Fallback xmlns="">
          <p:pic>
            <p:nvPicPr>
              <p:cNvPr id="63494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35158" y="5297784"/>
                <a:ext cx="995410" cy="464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3495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6313" y="2781300"/>
              <a:ext cx="3487737" cy="2719388"/>
            </p14:xfrm>
          </p:contentPart>
        </mc:Choice>
        <mc:Fallback xmlns="">
          <p:pic>
            <p:nvPicPr>
              <p:cNvPr id="63495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9473" y="2775540"/>
                <a:ext cx="3502497" cy="2737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349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1963" y="4541838"/>
              <a:ext cx="947737" cy="509587"/>
            </p14:xfrm>
          </p:contentPart>
        </mc:Choice>
        <mc:Fallback xmlns="">
          <p:pic>
            <p:nvPicPr>
              <p:cNvPr id="6349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60085" y="4533201"/>
                <a:ext cx="970774" cy="528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3497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7950" y="2828925"/>
              <a:ext cx="2562225" cy="717550"/>
            </p14:xfrm>
          </p:contentPart>
        </mc:Choice>
        <mc:Fallback xmlns="">
          <p:pic>
            <p:nvPicPr>
              <p:cNvPr id="63497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42550" y="2825685"/>
                <a:ext cx="2578426" cy="725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3498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0813" y="4889500"/>
              <a:ext cx="1374775" cy="19050"/>
            </p14:xfrm>
          </p:contentPart>
        </mc:Choice>
        <mc:Fallback xmlns="">
          <p:pic>
            <p:nvPicPr>
              <p:cNvPr id="63498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5773" y="4879975"/>
                <a:ext cx="1386294" cy="3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3499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225" y="4954588"/>
              <a:ext cx="3433763" cy="558800"/>
            </p14:xfrm>
          </p:contentPart>
        </mc:Choice>
        <mc:Fallback xmlns="">
          <p:pic>
            <p:nvPicPr>
              <p:cNvPr id="63499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73425" y="4949547"/>
                <a:ext cx="3449963" cy="570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" name="Ink 1"/>
              <p14:cNvContentPartPr/>
              <p14:nvPr/>
            </p14:nvContentPartPr>
            <p14:xfrm>
              <a:off x="5725080" y="4400640"/>
              <a:ext cx="3361680" cy="1809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11040" y="4386600"/>
                <a:ext cx="3391560" cy="183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47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588375" cy="900113"/>
          </a:xfrm>
        </p:spPr>
        <p:txBody>
          <a:bodyPr/>
          <a:lstStyle/>
          <a:p>
            <a:pPr eaLnBrk="1" hangingPunct="1"/>
            <a:r>
              <a:rPr lang="en-US" sz="3200" b="0" dirty="0" smtClean="0"/>
              <a:t>Simple Decision Net</a:t>
            </a:r>
            <a:br>
              <a:rPr lang="en-US" sz="3200" b="0" dirty="0" smtClean="0"/>
            </a:br>
            <a:endParaRPr lang="en-US" sz="3200" b="0" dirty="0" smtClean="0"/>
          </a:p>
        </p:txBody>
      </p:sp>
      <p:sp>
        <p:nvSpPr>
          <p:cNvPr id="5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400" dirty="0" smtClean="0"/>
              <a:t>Early in the morning. Shall I take my </a:t>
            </a:r>
            <a:r>
              <a:rPr lang="en-US" sz="2400" b="1" dirty="0" smtClean="0"/>
              <a:t>umbrella</a:t>
            </a:r>
            <a:r>
              <a:rPr lang="en-US" sz="2400" dirty="0" smtClean="0"/>
              <a:t> today? (I’ll have to go for a long walk at noon)</a:t>
            </a:r>
          </a:p>
          <a:p>
            <a:pPr eaLnBrk="1" hangingPunct="1">
              <a:buFontTx/>
              <a:buChar char="•"/>
            </a:pPr>
            <a:r>
              <a:rPr lang="en-US" sz="2400" dirty="0" smtClean="0"/>
              <a:t>Relevant Random Variables?</a:t>
            </a:r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>
              <a:buFontTx/>
              <a:buNone/>
            </a:pPr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513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715000"/>
            <a:ext cx="1582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2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5763" y="2808288"/>
              <a:ext cx="7937" cy="12700"/>
            </p14:xfrm>
          </p:contentPart>
        </mc:Choice>
        <mc:Fallback xmlns="">
          <p:pic>
            <p:nvPicPr>
              <p:cNvPr id="512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26383" y="2798854"/>
                <a:ext cx="26697" cy="31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3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7050" y="3079750"/>
              <a:ext cx="1763713" cy="393700"/>
            </p14:xfrm>
          </p:contentPart>
        </mc:Choice>
        <mc:Fallback xmlns="">
          <p:pic>
            <p:nvPicPr>
              <p:cNvPr id="513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56612" y="3071473"/>
                <a:ext cx="1785669" cy="413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3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1575" y="3089275"/>
              <a:ext cx="74613" cy="352425"/>
            </p14:xfrm>
          </p:contentPart>
        </mc:Choice>
        <mc:Fallback xmlns="">
          <p:pic>
            <p:nvPicPr>
              <p:cNvPr id="513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70401" y="3079555"/>
                <a:ext cx="96600" cy="373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3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2238" y="3449638"/>
              <a:ext cx="682625" cy="585787"/>
            </p14:xfrm>
          </p:contentPart>
        </mc:Choice>
        <mc:Fallback xmlns="">
          <p:pic>
            <p:nvPicPr>
              <p:cNvPr id="513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91437" y="3438837"/>
                <a:ext cx="698827" cy="607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3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6725" y="3476625"/>
              <a:ext cx="4149725" cy="2135188"/>
            </p14:xfrm>
          </p:contentPart>
        </mc:Choice>
        <mc:Fallback xmlns="">
          <p:pic>
            <p:nvPicPr>
              <p:cNvPr id="513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03485" y="3466905"/>
                <a:ext cx="4162325" cy="2154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14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2650" y="4467225"/>
              <a:ext cx="800100" cy="695325"/>
            </p14:xfrm>
          </p:contentPart>
        </mc:Choice>
        <mc:Fallback xmlns="">
          <p:pic>
            <p:nvPicPr>
              <p:cNvPr id="514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47971" y="4459307"/>
                <a:ext cx="814497" cy="7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14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7688" y="5588000"/>
              <a:ext cx="1504950" cy="725488"/>
            </p14:xfrm>
          </p:contentPart>
        </mc:Choice>
        <mc:Fallback xmlns="">
          <p:pic>
            <p:nvPicPr>
              <p:cNvPr id="514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89047" y="5578999"/>
                <a:ext cx="1523312" cy="743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4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5125" y="2805113"/>
              <a:ext cx="2354263" cy="923925"/>
            </p14:xfrm>
          </p:contentPart>
        </mc:Choice>
        <mc:Fallback xmlns="">
          <p:pic>
            <p:nvPicPr>
              <p:cNvPr id="514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98285" y="2798632"/>
                <a:ext cx="2372262" cy="940848"/>
              </a:xfrm>
              <a:prstGeom prst="rect">
                <a:avLst/>
              </a:prstGeom>
            </p:spPr>
          </p:pic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" name="Ink 3"/>
              <p14:cNvContentPartPr/>
              <p14:nvPr/>
            </p14:nvContentPartPr>
            <p14:xfrm>
              <a:off x="624240" y="3239640"/>
              <a:ext cx="2224080" cy="1368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6320" y="3230640"/>
                <a:ext cx="2240640" cy="138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235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588375" cy="900113"/>
          </a:xfrm>
        </p:spPr>
        <p:txBody>
          <a:bodyPr/>
          <a:lstStyle/>
          <a:p>
            <a:pPr eaLnBrk="1" hangingPunct="1"/>
            <a:r>
              <a:rPr lang="en-US" sz="3200" b="0" dirty="0" smtClean="0"/>
              <a:t>Polices for Umbrella Problem</a:t>
            </a:r>
            <a:br>
              <a:rPr lang="en-US" sz="3200" b="0" dirty="0" smtClean="0"/>
            </a:br>
            <a:endParaRPr lang="en-US" sz="3200" b="0" dirty="0" smtClean="0"/>
          </a:p>
        </p:txBody>
      </p:sp>
      <p:sp>
        <p:nvSpPr>
          <p:cNvPr id="6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458200" cy="169386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400" dirty="0" smtClean="0"/>
              <a:t>A </a:t>
            </a:r>
            <a:r>
              <a:rPr lang="en-US" sz="2400" b="1" dirty="0" smtClean="0"/>
              <a:t>policy</a:t>
            </a:r>
            <a:r>
              <a:rPr lang="en-US" sz="2400" dirty="0" smtClean="0"/>
              <a:t> specifies what an agent should do under each circumstance (for each decision, consider the parents of the decision node)</a:t>
            </a:r>
          </a:p>
          <a:p>
            <a:pPr eaLnBrk="1" hangingPunct="1"/>
            <a:r>
              <a:rPr lang="en-US" sz="2400" dirty="0" smtClean="0"/>
              <a:t>In the </a:t>
            </a:r>
            <a:r>
              <a:rPr lang="en-US" sz="2400" i="1" dirty="0" smtClean="0"/>
              <a:t>Umbrella</a:t>
            </a:r>
            <a:r>
              <a:rPr lang="en-US" sz="2400" dirty="0" smtClean="0"/>
              <a:t>  case:</a:t>
            </a:r>
          </a:p>
        </p:txBody>
      </p:sp>
      <p:sp>
        <p:nvSpPr>
          <p:cNvPr id="616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5" name="Rectangle 6"/>
          <p:cNvSpPr>
            <a:spLocks noChangeArrowheads="1"/>
          </p:cNvSpPr>
          <p:nvPr/>
        </p:nvSpPr>
        <p:spPr bwMode="auto">
          <a:xfrm>
            <a:off x="0" y="40020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6" name="Rectangle 7"/>
          <p:cNvSpPr>
            <a:spLocks noChangeArrowheads="1"/>
          </p:cNvSpPr>
          <p:nvPr/>
        </p:nvSpPr>
        <p:spPr bwMode="auto">
          <a:xfrm>
            <a:off x="0" y="39830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4800" y="27432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i="1" kern="0" dirty="0">
                <a:solidFill>
                  <a:schemeClr val="accent6"/>
                </a:solidFill>
                <a:latin typeface="+mn-lt"/>
              </a:rPr>
              <a:t>D</a:t>
            </a:r>
            <a:r>
              <a:rPr lang="en-US" sz="3200" i="1" kern="0" baseline="-25000" dirty="0">
                <a:solidFill>
                  <a:schemeClr val="accent6"/>
                </a:solidFill>
                <a:latin typeface="+mn-lt"/>
              </a:rPr>
              <a:t>1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81000" y="40386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i="1" kern="0" dirty="0">
                <a:solidFill>
                  <a:schemeClr val="accent6"/>
                </a:solidFill>
                <a:latin typeface="+mn-lt"/>
              </a:rPr>
              <a:t>pD</a:t>
            </a:r>
            <a:r>
              <a:rPr lang="en-US" sz="3200" i="1" kern="0" baseline="-25000" dirty="0">
                <a:solidFill>
                  <a:schemeClr val="accent6"/>
                </a:solidFill>
                <a:latin typeface="+mn-lt"/>
              </a:rPr>
              <a:t>1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53340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i="1" kern="0" dirty="0">
                <a:solidFill>
                  <a:schemeClr val="accent6"/>
                </a:solidFill>
                <a:latin typeface="+mn-lt"/>
              </a:rPr>
              <a:t>How many policies?</a:t>
            </a:r>
            <a:endParaRPr lang="en-US" sz="3200" i="1" kern="0" baseline="-250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72000" y="2895600"/>
            <a:ext cx="457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i="1" kern="0" dirty="0">
                <a:solidFill>
                  <a:schemeClr val="accent6"/>
                </a:solidFill>
                <a:latin typeface="+mn-lt"/>
              </a:rPr>
              <a:t>One possible Policy</a:t>
            </a:r>
            <a:endParaRPr lang="en-US" sz="3200" i="1" kern="0" baseline="-25000" dirty="0">
              <a:solidFill>
                <a:schemeClr val="accent6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6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5613" y="3103563"/>
              <a:ext cx="7937" cy="7937"/>
            </p14:xfrm>
          </p:contentPart>
        </mc:Choice>
        <mc:Fallback xmlns="">
          <p:pic>
            <p:nvPicPr>
              <p:cNvPr id="6146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66641" y="3094591"/>
                <a:ext cx="25882" cy="25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7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0513" y="1550988"/>
              <a:ext cx="1270000" cy="28575"/>
            </p14:xfrm>
          </p:contentPart>
        </mc:Choice>
        <mc:Fallback xmlns="">
          <p:pic>
            <p:nvPicPr>
              <p:cNvPr id="617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36212" y="1546109"/>
                <a:ext cx="1285055" cy="439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7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388" y="1879600"/>
              <a:ext cx="1862137" cy="76200"/>
            </p14:xfrm>
          </p:contentPart>
        </mc:Choice>
        <mc:Fallback xmlns="">
          <p:pic>
            <p:nvPicPr>
              <p:cNvPr id="617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6788" y="1874927"/>
                <a:ext cx="1876896" cy="88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7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5700" y="2689225"/>
              <a:ext cx="2203450" cy="658813"/>
            </p14:xfrm>
          </p:contentPart>
        </mc:Choice>
        <mc:Fallback xmlns="">
          <p:pic>
            <p:nvPicPr>
              <p:cNvPr id="617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52820" y="2686345"/>
                <a:ext cx="2217849" cy="674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7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050" y="4743450"/>
              <a:ext cx="811213" cy="22225"/>
            </p14:xfrm>
          </p:contentPart>
        </mc:Choice>
        <mc:Fallback xmlns="">
          <p:pic>
            <p:nvPicPr>
              <p:cNvPr id="617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2489" y="4733771"/>
                <a:ext cx="831376" cy="40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7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3713" y="3794125"/>
              <a:ext cx="1174750" cy="963613"/>
            </p14:xfrm>
          </p:contentPart>
        </mc:Choice>
        <mc:Fallback xmlns="">
          <p:pic>
            <p:nvPicPr>
              <p:cNvPr id="617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52552" y="3784406"/>
                <a:ext cx="1198511" cy="979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7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0550" y="4810125"/>
              <a:ext cx="1058863" cy="565150"/>
            </p14:xfrm>
          </p:contentPart>
        </mc:Choice>
        <mc:Fallback xmlns="">
          <p:pic>
            <p:nvPicPr>
              <p:cNvPr id="617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49029" y="4800766"/>
                <a:ext cx="1083345" cy="580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7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26300" y="3714750"/>
              <a:ext cx="288925" cy="250825"/>
            </p14:xfrm>
          </p:contentPart>
        </mc:Choice>
        <mc:Fallback xmlns="">
          <p:pic>
            <p:nvPicPr>
              <p:cNvPr id="617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23422" y="3705034"/>
                <a:ext cx="297920" cy="267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17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5188" y="4214813"/>
              <a:ext cx="266700" cy="263525"/>
            </p14:xfrm>
          </p:contentPart>
        </mc:Choice>
        <mc:Fallback xmlns="">
          <p:pic>
            <p:nvPicPr>
              <p:cNvPr id="617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11229" y="4204013"/>
                <a:ext cx="275338" cy="284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17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9638" y="4748213"/>
              <a:ext cx="282575" cy="312737"/>
            </p14:xfrm>
          </p:contentPart>
        </mc:Choice>
        <mc:Fallback xmlns="">
          <p:pic>
            <p:nvPicPr>
              <p:cNvPr id="617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50999" y="4736697"/>
                <a:ext cx="299494" cy="333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18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8238" y="3736975"/>
              <a:ext cx="374650" cy="284163"/>
            </p14:xfrm>
          </p:contentPart>
        </mc:Choice>
        <mc:Fallback xmlns="">
          <p:pic>
            <p:nvPicPr>
              <p:cNvPr id="618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11400" y="3729052"/>
                <a:ext cx="393005" cy="300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18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4588" y="4251325"/>
              <a:ext cx="379412" cy="273050"/>
            </p14:xfrm>
          </p:contentPart>
        </mc:Choice>
        <mc:Fallback xmlns="">
          <p:pic>
            <p:nvPicPr>
              <p:cNvPr id="618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17389" y="4239077"/>
                <a:ext cx="396691" cy="294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8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3650" y="4749800"/>
              <a:ext cx="300038" cy="292100"/>
            </p14:xfrm>
          </p:contentPart>
        </mc:Choice>
        <mc:Fallback xmlns="">
          <p:pic>
            <p:nvPicPr>
              <p:cNvPr id="618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34645" y="4740436"/>
                <a:ext cx="322010" cy="312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18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4775" y="3697288"/>
              <a:ext cx="250825" cy="374650"/>
            </p14:xfrm>
          </p:contentPart>
        </mc:Choice>
        <mc:Fallback xmlns="">
          <p:pic>
            <p:nvPicPr>
              <p:cNvPr id="618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78657" y="3688651"/>
                <a:ext cx="267019" cy="393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18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0638" y="4256088"/>
              <a:ext cx="268287" cy="250825"/>
            </p14:xfrm>
          </p:contentPart>
        </mc:Choice>
        <mc:Fallback xmlns="">
          <p:pic>
            <p:nvPicPr>
              <p:cNvPr id="618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088754" y="4246372"/>
                <a:ext cx="288093" cy="270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18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6513" y="4710113"/>
              <a:ext cx="319087" cy="347662"/>
            </p14:xfrm>
          </p:contentPart>
        </mc:Choice>
        <mc:Fallback xmlns="">
          <p:pic>
            <p:nvPicPr>
              <p:cNvPr id="618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0030" y="4705074"/>
                <a:ext cx="337814" cy="366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18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94225" y="3813175"/>
              <a:ext cx="363538" cy="188913"/>
            </p14:xfrm>
          </p:contentPart>
        </mc:Choice>
        <mc:Fallback xmlns="">
          <p:pic>
            <p:nvPicPr>
              <p:cNvPr id="618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90266" y="3809194"/>
                <a:ext cx="373976" cy="198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18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1688" y="4289425"/>
              <a:ext cx="323850" cy="188913"/>
            </p14:xfrm>
          </p:contentPart>
        </mc:Choice>
        <mc:Fallback xmlns="">
          <p:pic>
            <p:nvPicPr>
              <p:cNvPr id="618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08809" y="4286186"/>
                <a:ext cx="335725" cy="201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188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8513" y="4768850"/>
              <a:ext cx="357187" cy="190500"/>
            </p14:xfrm>
          </p:contentPart>
        </mc:Choice>
        <mc:Fallback xmlns="">
          <p:pic>
            <p:nvPicPr>
              <p:cNvPr id="6188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602032" y="4764169"/>
                <a:ext cx="373390" cy="203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18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6138" y="5842000"/>
              <a:ext cx="323850" cy="363538"/>
            </p14:xfrm>
          </p:contentPart>
        </mc:Choice>
        <mc:Fallback xmlns="">
          <p:pic>
            <p:nvPicPr>
              <p:cNvPr id="618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374623" y="5832632"/>
                <a:ext cx="348319" cy="383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190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7938" y="5470525"/>
              <a:ext cx="165100" cy="223838"/>
            </p14:xfrm>
          </p:contentPart>
        </mc:Choice>
        <mc:Fallback xmlns="">
          <p:pic>
            <p:nvPicPr>
              <p:cNvPr id="6190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808965" y="5460793"/>
                <a:ext cx="185199" cy="244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19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1600" y="5784850"/>
              <a:ext cx="568325" cy="409575"/>
            </p14:xfrm>
          </p:contentPart>
        </mc:Choice>
        <mc:Fallback xmlns="">
          <p:pic>
            <p:nvPicPr>
              <p:cNvPr id="619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173677" y="5774773"/>
                <a:ext cx="587053" cy="4318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192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8213" y="5332413"/>
              <a:ext cx="674687" cy="533400"/>
            </p14:xfrm>
          </p:contentPart>
        </mc:Choice>
        <mc:Fallback xmlns="">
          <p:pic>
            <p:nvPicPr>
              <p:cNvPr id="6192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009212" y="5323415"/>
                <a:ext cx="695928" cy="549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19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5850" y="5373688"/>
              <a:ext cx="187325" cy="247650"/>
            </p14:xfrm>
          </p:contentPart>
        </mc:Choice>
        <mc:Fallback xmlns="">
          <p:pic>
            <p:nvPicPr>
              <p:cNvPr id="619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426844" y="5367569"/>
                <a:ext cx="206058" cy="264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19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04150" y="5440363"/>
              <a:ext cx="989013" cy="285750"/>
            </p14:xfrm>
          </p:contentPart>
        </mc:Choice>
        <mc:Fallback xmlns="">
          <p:pic>
            <p:nvPicPr>
              <p:cNvPr id="619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796229" y="5434245"/>
                <a:ext cx="1008815" cy="297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195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6988" y="6308725"/>
              <a:ext cx="1765300" cy="66675"/>
            </p14:xfrm>
          </p:contentPart>
        </mc:Choice>
        <mc:Fallback xmlns="">
          <p:pic>
            <p:nvPicPr>
              <p:cNvPr id="6195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104468" y="6299715"/>
                <a:ext cx="1771060" cy="81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196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3150" y="5211763"/>
              <a:ext cx="2155825" cy="1133475"/>
            </p14:xfrm>
          </p:contentPart>
        </mc:Choice>
        <mc:Fallback xmlns="">
          <p:pic>
            <p:nvPicPr>
              <p:cNvPr id="6196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872709" y="5204204"/>
                <a:ext cx="2175266" cy="1151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19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7200" y="3748088"/>
              <a:ext cx="11113" cy="215900"/>
            </p14:xfrm>
          </p:contentPart>
        </mc:Choice>
        <mc:Fallback xmlns="">
          <p:pic>
            <p:nvPicPr>
              <p:cNvPr id="619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72181" y="3743402"/>
                <a:ext cx="22584" cy="226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19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0675" y="3740150"/>
              <a:ext cx="352425" cy="34925"/>
            </p14:xfrm>
          </p:contentPart>
        </mc:Choice>
        <mc:Fallback xmlns="">
          <p:pic>
            <p:nvPicPr>
              <p:cNvPr id="619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933475" y="3731597"/>
                <a:ext cx="364304" cy="46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9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4025" y="4208463"/>
              <a:ext cx="25400" cy="228600"/>
            </p14:xfrm>
          </p:contentPart>
        </mc:Choice>
        <mc:Fallback xmlns="">
          <p:pic>
            <p:nvPicPr>
              <p:cNvPr id="619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069671" y="4203776"/>
                <a:ext cx="35560" cy="236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0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8613" y="4216400"/>
              <a:ext cx="346075" cy="68263"/>
            </p14:xfrm>
          </p:contentPart>
        </mc:Choice>
        <mc:Fallback xmlns="">
          <p:pic>
            <p:nvPicPr>
              <p:cNvPr id="620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943931" y="4212807"/>
                <a:ext cx="354358" cy="76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20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3388" y="4808538"/>
              <a:ext cx="41275" cy="320675"/>
            </p14:xfrm>
          </p:contentPart>
        </mc:Choice>
        <mc:Fallback xmlns="">
          <p:pic>
            <p:nvPicPr>
              <p:cNvPr id="620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048319" y="4804579"/>
                <a:ext cx="56120" cy="329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20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2263" y="4822825"/>
              <a:ext cx="354012" cy="76200"/>
            </p14:xfrm>
          </p:contentPart>
        </mc:Choice>
        <mc:Fallback xmlns="">
          <p:pic>
            <p:nvPicPr>
              <p:cNvPr id="620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938302" y="4810964"/>
                <a:ext cx="368057" cy="92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20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86788" y="3703638"/>
              <a:ext cx="42862" cy="273050"/>
            </p14:xfrm>
          </p:contentPart>
        </mc:Choice>
        <mc:Fallback xmlns="">
          <p:pic>
            <p:nvPicPr>
              <p:cNvPr id="620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578504" y="3696434"/>
                <a:ext cx="57269" cy="286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20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4400" y="3409950"/>
              <a:ext cx="19050" cy="171450"/>
            </p14:xfrm>
          </p:contentPart>
        </mc:Choice>
        <mc:Fallback xmlns="">
          <p:pic>
            <p:nvPicPr>
              <p:cNvPr id="620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258290" y="3404187"/>
                <a:ext cx="30911" cy="180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20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9150" y="3509963"/>
              <a:ext cx="207963" cy="106362"/>
            </p14:xfrm>
          </p:contentPart>
        </mc:Choice>
        <mc:Fallback xmlns="">
          <p:pic>
            <p:nvPicPr>
              <p:cNvPr id="620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164832" y="3505997"/>
                <a:ext cx="216238" cy="118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20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9825" y="5003800"/>
              <a:ext cx="2397125" cy="344488"/>
            </p14:xfrm>
          </p:contentPart>
        </mc:Choice>
        <mc:Fallback xmlns="">
          <p:pic>
            <p:nvPicPr>
              <p:cNvPr id="620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214785" y="5001280"/>
                <a:ext cx="2414404" cy="358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207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4375" y="3927475"/>
              <a:ext cx="46038" cy="9525"/>
            </p14:xfrm>
          </p:contentPart>
        </mc:Choice>
        <mc:Fallback xmlns="">
          <p:pic>
            <p:nvPicPr>
              <p:cNvPr id="6207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330419" y="3922712"/>
                <a:ext cx="52512" cy="18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208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12175" y="3943350"/>
              <a:ext cx="17463" cy="7938"/>
            </p14:xfrm>
          </p:contentPart>
        </mc:Choice>
        <mc:Fallback xmlns="">
          <p:pic>
            <p:nvPicPr>
              <p:cNvPr id="6208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506116" y="3939381"/>
                <a:ext cx="26729" cy="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209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94750" y="3938588"/>
              <a:ext cx="77788" cy="49212"/>
            </p14:xfrm>
          </p:contentPart>
        </mc:Choice>
        <mc:Fallback xmlns="">
          <p:pic>
            <p:nvPicPr>
              <p:cNvPr id="6209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790068" y="3933918"/>
                <a:ext cx="85351" cy="56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210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51850" y="4337050"/>
              <a:ext cx="25400" cy="31750"/>
            </p14:xfrm>
          </p:contentPart>
        </mc:Choice>
        <mc:Fallback xmlns="">
          <p:pic>
            <p:nvPicPr>
              <p:cNvPr id="6210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445053" y="4332360"/>
                <a:ext cx="34701" cy="40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211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66150" y="4330700"/>
              <a:ext cx="52388" cy="38100"/>
            </p14:xfrm>
          </p:contentPart>
        </mc:Choice>
        <mc:Fallback xmlns="">
          <p:pic>
            <p:nvPicPr>
              <p:cNvPr id="6211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562203" y="4326746"/>
                <a:ext cx="58847" cy="44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212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53475" y="4352925"/>
              <a:ext cx="52388" cy="25400"/>
            </p14:xfrm>
          </p:contentPart>
        </mc:Choice>
        <mc:Fallback xmlns="">
          <p:pic>
            <p:nvPicPr>
              <p:cNvPr id="6212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747375" y="4346843"/>
                <a:ext cx="61359" cy="34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213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950550" y="43119675"/>
              <a:ext cx="0" cy="0"/>
            </p14:xfrm>
          </p:contentPart>
        </mc:Choice>
        <mc:Fallback xmlns="">
          <p:pic>
            <p:nvPicPr>
              <p:cNvPr id="6213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6950550" y="43119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214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99463" y="5032375"/>
              <a:ext cx="14287" cy="15875"/>
            </p14:xfrm>
          </p:contentPart>
        </mc:Choice>
        <mc:Fallback xmlns="">
          <p:pic>
            <p:nvPicPr>
              <p:cNvPr id="6214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389462" y="5027789"/>
                <a:ext cx="28931" cy="26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215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01063" y="4997450"/>
              <a:ext cx="50800" cy="39688"/>
            </p14:xfrm>
          </p:contentPart>
        </mc:Choice>
        <mc:Fallback xmlns="">
          <p:pic>
            <p:nvPicPr>
              <p:cNvPr id="6215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496379" y="4992760"/>
                <a:ext cx="59087" cy="47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216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21713" y="5018088"/>
              <a:ext cx="52387" cy="12700"/>
            </p14:xfrm>
          </p:contentPart>
        </mc:Choice>
        <mc:Fallback xmlns="">
          <p:pic>
            <p:nvPicPr>
              <p:cNvPr id="6216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615972" y="5008291"/>
                <a:ext cx="61357" cy="25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217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15375" y="5014913"/>
              <a:ext cx="104775" cy="44450"/>
            </p14:xfrm>
          </p:contentPart>
        </mc:Choice>
        <mc:Fallback xmlns="">
          <p:pic>
            <p:nvPicPr>
              <p:cNvPr id="6217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708174" y="5005517"/>
                <a:ext cx="118097" cy="59989"/>
              </a:xfrm>
              <a:prstGeom prst="rect">
                <a:avLst/>
              </a:prstGeom>
            </p:spPr>
          </p:pic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9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B25A1F-A377-475A-A965-60580A3154F5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155" name="Rectangle 2"/>
          <p:cNvSpPr>
            <a:spLocks noGrp="1" noChangeArrowheads="1"/>
          </p:cNvSpPr>
          <p:nvPr>
            <p:ph type="title"/>
          </p:nvPr>
        </p:nvSpPr>
        <p:spPr>
          <a:xfrm>
            <a:off x="-144912" y="980728"/>
            <a:ext cx="485775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Value of </a:t>
            </a:r>
            <a:br>
              <a:rPr lang="en-US" altLang="en-US" dirty="0" smtClean="0"/>
            </a:br>
            <a:r>
              <a:rPr lang="en-US" altLang="en-US" dirty="0" smtClean="0"/>
              <a:t>Information</a:t>
            </a:r>
          </a:p>
        </p:txBody>
      </p:sp>
      <p:sp>
        <p:nvSpPr>
          <p:cNvPr id="6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132856"/>
            <a:ext cx="8839200" cy="128587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/>
              <a:t>Early in the morning. I listen to the </a:t>
            </a:r>
            <a:r>
              <a:rPr lang="en-US" b="1" dirty="0"/>
              <a:t>weather forecas</a:t>
            </a:r>
            <a:r>
              <a:rPr lang="en-US" dirty="0"/>
              <a:t>t, shall I take my </a:t>
            </a:r>
            <a:r>
              <a:rPr lang="en-US" b="1" dirty="0"/>
              <a:t>umbrella</a:t>
            </a:r>
            <a:r>
              <a:rPr lang="en-US" dirty="0"/>
              <a:t> today? (I’ll have to go for a long walk </a:t>
            </a:r>
            <a:r>
              <a:rPr lang="en-US" b="1" dirty="0"/>
              <a:t>at noon</a:t>
            </a:r>
            <a:r>
              <a:rPr lang="en-US" dirty="0"/>
              <a:t>)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/>
              <a:t>What would help the agent make a better </a:t>
            </a:r>
            <a:r>
              <a:rPr lang="en-US" altLang="en-US" i="1" dirty="0" smtClean="0"/>
              <a:t>Umbrella</a:t>
            </a:r>
            <a:r>
              <a:rPr lang="en-US" altLang="en-US" dirty="0" smtClean="0"/>
              <a:t> decision?</a:t>
            </a:r>
          </a:p>
        </p:txBody>
      </p:sp>
      <p:pic>
        <p:nvPicPr>
          <p:cNvPr id="6157" name="Picture 7" descr="Umbre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47148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3269369"/>
            <a:ext cx="8839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400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428880" y="749520"/>
              <a:ext cx="181800" cy="682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24920" y="740880"/>
                <a:ext cx="198000" cy="70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557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B25A1F-A377-475A-A965-60580A3154F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1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4857750" cy="685800"/>
          </a:xfrm>
        </p:spPr>
        <p:txBody>
          <a:bodyPr/>
          <a:lstStyle/>
          <a:p>
            <a:pPr eaLnBrk="1" hangingPunct="1"/>
            <a:r>
              <a:rPr lang="en-US" altLang="en-US" smtClean="0"/>
              <a:t>Value of </a:t>
            </a:r>
            <a:br>
              <a:rPr lang="en-US" altLang="en-US" smtClean="0"/>
            </a:br>
            <a:r>
              <a:rPr lang="en-US" altLang="en-US" smtClean="0"/>
              <a:t>Information</a:t>
            </a:r>
          </a:p>
        </p:txBody>
      </p:sp>
      <p:pic>
        <p:nvPicPr>
          <p:cNvPr id="6157" name="Picture 7" descr="Umbre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0"/>
            <a:ext cx="47148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95536" y="2094923"/>
            <a:ext cx="8839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The </a:t>
            </a:r>
            <a:r>
              <a:rPr lang="en-US" kern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value of information </a:t>
            </a:r>
            <a:r>
              <a:rPr lang="en-US" kern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of a random variable </a:t>
            </a:r>
            <a:r>
              <a:rPr lang="en-US" i="1" kern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kern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kern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0" dirty="0">
                <a:latin typeface="+mn-lt"/>
                <a:ea typeface="+mn-ea"/>
                <a:cs typeface="+mn-cs"/>
              </a:rPr>
              <a:t>for decision </a:t>
            </a:r>
            <a:r>
              <a:rPr lang="en-US" i="1" kern="0" dirty="0">
                <a:latin typeface="+mn-lt"/>
                <a:ea typeface="+mn-ea"/>
                <a:cs typeface="+mn-cs"/>
              </a:rPr>
              <a:t>D</a:t>
            </a:r>
            <a:r>
              <a:rPr lang="pl-PL" i="1" kern="0" dirty="0">
                <a:latin typeface="+mn-lt"/>
                <a:ea typeface="+mn-ea"/>
                <a:cs typeface="+mn-cs"/>
              </a:rPr>
              <a:t> </a:t>
            </a:r>
            <a:r>
              <a:rPr lang="en-US" kern="0" dirty="0">
                <a:latin typeface="+mn-lt"/>
                <a:ea typeface="+mn-ea"/>
                <a:cs typeface="+mn-cs"/>
              </a:rPr>
              <a:t> is: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the utility of the network with an arc from </a:t>
            </a:r>
            <a:r>
              <a:rPr lang="en-US" i="1" kern="0" dirty="0">
                <a:latin typeface="+mn-lt"/>
                <a:ea typeface="+mn-ea"/>
                <a:cs typeface="+mn-cs"/>
              </a:rPr>
              <a:t>X</a:t>
            </a:r>
            <a:r>
              <a:rPr lang="en-US" kern="0" dirty="0">
                <a:latin typeface="+mn-lt"/>
                <a:ea typeface="+mn-ea"/>
                <a:cs typeface="+mn-cs"/>
              </a:rPr>
              <a:t> </a:t>
            </a:r>
            <a:r>
              <a:rPr lang="pl-PL" kern="0" dirty="0">
                <a:latin typeface="+mn-lt"/>
                <a:ea typeface="+mn-ea"/>
                <a:cs typeface="+mn-cs"/>
              </a:rPr>
              <a:t> </a:t>
            </a:r>
            <a:r>
              <a:rPr lang="en-US" kern="0" dirty="0">
                <a:latin typeface="+mn-lt"/>
                <a:ea typeface="+mn-ea"/>
                <a:cs typeface="+mn-cs"/>
              </a:rPr>
              <a:t>to </a:t>
            </a:r>
            <a:r>
              <a:rPr lang="en-US" i="1" kern="0" dirty="0">
                <a:latin typeface="+mn-lt"/>
                <a:ea typeface="+mn-ea"/>
                <a:cs typeface="+mn-cs"/>
              </a:rPr>
              <a:t>D</a:t>
            </a:r>
            <a:r>
              <a:rPr lang="en-US" kern="0" dirty="0">
                <a:latin typeface="+mn-lt"/>
                <a:ea typeface="+mn-ea"/>
                <a:cs typeface="+mn-cs"/>
              </a:rPr>
              <a:t> </a:t>
            </a:r>
            <a:r>
              <a:rPr lang="en-US" b="1" kern="0" dirty="0">
                <a:latin typeface="+mn-lt"/>
                <a:ea typeface="+mn-ea"/>
                <a:cs typeface="+mn-cs"/>
              </a:rPr>
              <a:t>minus</a:t>
            </a:r>
            <a:r>
              <a:rPr lang="en-US" kern="0" dirty="0">
                <a:latin typeface="+mn-lt"/>
                <a:ea typeface="+mn-ea"/>
                <a:cs typeface="+mn-cs"/>
              </a:rPr>
              <a:t> the utility of the network without the arc.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400" kern="0" dirty="0"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9457" y="4126150"/>
            <a:ext cx="88392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Intuitively: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The value of information is always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It is positive only if the agent changes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400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14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1800" y="381000"/>
              <a:ext cx="195263" cy="750888"/>
            </p14:xfrm>
          </p:contentPart>
        </mc:Choice>
        <mc:Fallback xmlns="">
          <p:pic>
            <p:nvPicPr>
              <p:cNvPr id="614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76036" y="378120"/>
                <a:ext cx="207512" cy="762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4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4986" y="2579111"/>
              <a:ext cx="5427663" cy="625475"/>
            </p14:xfrm>
          </p:contentPart>
        </mc:Choice>
        <mc:Fallback xmlns="">
          <p:pic>
            <p:nvPicPr>
              <p:cNvPr id="614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04905" y="2571549"/>
                <a:ext cx="5448904" cy="639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4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7186" y="4692073"/>
              <a:ext cx="682625" cy="280988"/>
            </p14:xfrm>
          </p:contentPart>
        </mc:Choice>
        <mc:Fallback xmlns="">
          <p:pic>
            <p:nvPicPr>
              <p:cNvPr id="614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72146" y="4687036"/>
                <a:ext cx="699187" cy="296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14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8249" y="3480811"/>
              <a:ext cx="1260475" cy="33337"/>
            </p14:xfrm>
          </p:contentPart>
        </mc:Choice>
        <mc:Fallback xmlns="">
          <p:pic>
            <p:nvPicPr>
              <p:cNvPr id="614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55009" y="3477943"/>
                <a:ext cx="1277037" cy="48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5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8686" y="5087361"/>
              <a:ext cx="374650" cy="250825"/>
            </p14:xfrm>
          </p:contentPart>
        </mc:Choice>
        <mc:Fallback xmlns="">
          <p:pic>
            <p:nvPicPr>
              <p:cNvPr id="615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37529" y="5077645"/>
                <a:ext cx="393005" cy="273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5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3524" y="5046086"/>
              <a:ext cx="950912" cy="439737"/>
            </p14:xfrm>
          </p:contentPart>
        </mc:Choice>
        <mc:Fallback xmlns="">
          <p:pic>
            <p:nvPicPr>
              <p:cNvPr id="615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45603" y="5039603"/>
                <a:ext cx="971435" cy="452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5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2836" y="2523548"/>
              <a:ext cx="1952625" cy="47625"/>
            </p14:xfrm>
          </p:contentPart>
        </mc:Choice>
        <mc:Fallback xmlns="">
          <p:pic>
            <p:nvPicPr>
              <p:cNvPr id="615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59596" y="2513085"/>
                <a:ext cx="1963785" cy="6746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572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6034A9A-565B-4107-BF0E-4B7CF33FDB3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Value of Information (cont.)</a:t>
            </a:r>
          </a:p>
        </p:txBody>
      </p:sp>
      <p:sp>
        <p:nvSpPr>
          <p:cNvPr id="71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928688"/>
            <a:ext cx="8588375" cy="1130300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altLang="en-US" sz="2400" smtClean="0"/>
              <a:t>  The value of information provides a bound on how much you should be prepared to pay for a sensor. How much is a </a:t>
            </a:r>
            <a:r>
              <a:rPr lang="en-US" altLang="en-US" sz="2400" b="1" smtClean="0">
                <a:solidFill>
                  <a:schemeClr val="tx2"/>
                </a:solidFill>
              </a:rPr>
              <a:t>perfect</a:t>
            </a:r>
            <a:r>
              <a:rPr lang="en-US" altLang="en-US" sz="2400" smtClean="0"/>
              <a:t> weather forecast worth?</a:t>
            </a:r>
          </a:p>
        </p:txBody>
      </p:sp>
      <p:pic>
        <p:nvPicPr>
          <p:cNvPr id="7178" name="Picture 7" descr="Umbrel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2205038"/>
            <a:ext cx="7175500" cy="2309812"/>
          </a:xfrm>
          <a:noFill/>
        </p:spPr>
      </p:pic>
      <p:pic>
        <p:nvPicPr>
          <p:cNvPr id="717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300663"/>
            <a:ext cx="1582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2169" name="Rectangle 9"/>
          <p:cNvSpPr>
            <a:spLocks noChangeArrowheads="1"/>
          </p:cNvSpPr>
          <p:nvPr/>
        </p:nvSpPr>
        <p:spPr bwMode="auto">
          <a:xfrm>
            <a:off x="323850" y="4941888"/>
            <a:ext cx="65532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2000">
                <a:latin typeface="Arial Unicode MS" pitchFamily="34" charset="-128"/>
              </a:rPr>
              <a:t> Original maximum expected utility: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2000">
                <a:latin typeface="Arial Unicode MS" pitchFamily="34" charset="-128"/>
              </a:rPr>
              <a:t> Maximum expected utility when we know </a:t>
            </a:r>
            <a:r>
              <a:rPr lang="en-US" altLang="en-US" sz="2000">
                <a:latin typeface="Arial Unicode MS" pitchFamily="34" charset="-128"/>
              </a:rPr>
              <a:t>W</a:t>
            </a:r>
            <a:r>
              <a:rPr lang="pl-PL" altLang="en-US" sz="2000">
                <a:latin typeface="Arial Unicode MS" pitchFamily="34" charset="-128"/>
              </a:rPr>
              <a:t>eather: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2000">
                <a:latin typeface="Arial Unicode MS" pitchFamily="34" charset="-128"/>
              </a:rPr>
              <a:t> Better forecast is worth at most:</a:t>
            </a:r>
            <a:endParaRPr lang="en-US" altLang="en-US" sz="2000">
              <a:latin typeface="Arial Unicode MS" pitchFamily="34" charset="-128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072063" y="4857750"/>
            <a:ext cx="1862137" cy="962025"/>
            <a:chOff x="5072066" y="4857760"/>
            <a:chExt cx="1862166" cy="962028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5072066" y="4857760"/>
              <a:ext cx="576271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77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6357961" y="5286386"/>
              <a:ext cx="576271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91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17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4663" y="5745163"/>
              <a:ext cx="384175" cy="331787"/>
            </p14:xfrm>
          </p:contentPart>
        </mc:Choice>
        <mc:Fallback xmlns="">
          <p:pic>
            <p:nvPicPr>
              <p:cNvPr id="717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75302" y="5737606"/>
                <a:ext cx="398217" cy="345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17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1750" y="5232400"/>
              <a:ext cx="442913" cy="31750"/>
            </p14:xfrm>
          </p:contentPart>
        </mc:Choice>
        <mc:Fallback xmlns="">
          <p:pic>
            <p:nvPicPr>
              <p:cNvPr id="717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09229" y="5224462"/>
                <a:ext cx="451915" cy="51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17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0650" y="5691188"/>
              <a:ext cx="315913" cy="9525"/>
            </p14:xfrm>
          </p:contentPart>
        </mc:Choice>
        <mc:Fallback xmlns="">
          <p:pic>
            <p:nvPicPr>
              <p:cNvPr id="717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60541" y="5678488"/>
                <a:ext cx="337937" cy="30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17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52938" y="2870200"/>
              <a:ext cx="242887" cy="928688"/>
            </p14:xfrm>
          </p:contentPart>
        </mc:Choice>
        <mc:Fallback xmlns="">
          <p:pic>
            <p:nvPicPr>
              <p:cNvPr id="717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45731" y="2864081"/>
                <a:ext cx="261626" cy="945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313200" y="3669480"/>
              <a:ext cx="4221360" cy="1657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2400" y="3660840"/>
                <a:ext cx="4246920" cy="168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203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D9D07D4-A881-4FC1-9644-483440DAD5E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Value of Information</a:t>
            </a:r>
          </a:p>
        </p:txBody>
      </p:sp>
      <p:pic>
        <p:nvPicPr>
          <p:cNvPr id="819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4" b="5118"/>
          <a:stretch>
            <a:fillRect/>
          </a:stretch>
        </p:blipFill>
        <p:spPr>
          <a:xfrm>
            <a:off x="1692275" y="1709738"/>
            <a:ext cx="5329238" cy="3243262"/>
          </a:xfrm>
          <a:noFill/>
        </p:spPr>
      </p:pic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214313" y="928688"/>
            <a:ext cx="85883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Arial Unicode MS" pitchFamily="34" charset="-128"/>
              </a:rPr>
              <a:t>  The value of information provides a bound on how much you should be prepared to pay for a sensor. How much is a </a:t>
            </a:r>
            <a:r>
              <a:rPr lang="en-US" altLang="en-US" sz="2000" b="1">
                <a:solidFill>
                  <a:schemeClr val="tx2"/>
                </a:solidFill>
                <a:latin typeface="Arial Unicode MS" pitchFamily="34" charset="-128"/>
              </a:rPr>
              <a:t>perfect</a:t>
            </a:r>
            <a:r>
              <a:rPr lang="en-US" altLang="en-US" sz="2000">
                <a:latin typeface="Arial Unicode MS" pitchFamily="34" charset="-128"/>
              </a:rPr>
              <a:t>  fire </a:t>
            </a:r>
            <a:r>
              <a:rPr lang="pl-PL" altLang="en-US" sz="2000">
                <a:latin typeface="Arial Unicode MS" pitchFamily="34" charset="-128"/>
              </a:rPr>
              <a:t>sensor worth</a:t>
            </a:r>
            <a:r>
              <a:rPr lang="en-US" altLang="en-US" sz="2000">
                <a:latin typeface="Arial Unicode MS" pitchFamily="34" charset="-128"/>
              </a:rPr>
              <a:t>?</a:t>
            </a:r>
          </a:p>
        </p:txBody>
      </p:sp>
      <p:pic>
        <p:nvPicPr>
          <p:cNvPr id="820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300663"/>
            <a:ext cx="1582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4216" name="Rectangle 8"/>
          <p:cNvSpPr>
            <a:spLocks noChangeArrowheads="1"/>
          </p:cNvSpPr>
          <p:nvPr/>
        </p:nvSpPr>
        <p:spPr bwMode="auto">
          <a:xfrm>
            <a:off x="323850" y="4941888"/>
            <a:ext cx="669607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1800">
                <a:latin typeface="Arial Unicode MS" pitchFamily="34" charset="-128"/>
              </a:rPr>
              <a:t> Original maximum expected utility: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1800">
                <a:latin typeface="Arial Unicode MS" pitchFamily="34" charset="-128"/>
              </a:rPr>
              <a:t> Maximum expected utility when we know </a:t>
            </a:r>
            <a:r>
              <a:rPr lang="en-US" altLang="en-US" sz="1800">
                <a:latin typeface="Arial Unicode MS" pitchFamily="34" charset="-128"/>
              </a:rPr>
              <a:t> F</a:t>
            </a:r>
            <a:r>
              <a:rPr lang="pl-PL" altLang="en-US" sz="1800">
                <a:latin typeface="Arial Unicode MS" pitchFamily="34" charset="-128"/>
              </a:rPr>
              <a:t>ire: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1800">
                <a:latin typeface="Arial Unicode MS" pitchFamily="34" charset="-128"/>
              </a:rPr>
              <a:t> </a:t>
            </a:r>
            <a:r>
              <a:rPr lang="en-US" altLang="en-US" sz="1800">
                <a:latin typeface="Arial Unicode MS" pitchFamily="34" charset="-128"/>
              </a:rPr>
              <a:t>Perfect fire </a:t>
            </a:r>
            <a:r>
              <a:rPr lang="pl-PL" altLang="en-US" sz="1800">
                <a:latin typeface="Arial Unicode MS" pitchFamily="34" charset="-128"/>
              </a:rPr>
              <a:t>sensor is worth:</a:t>
            </a:r>
            <a:endParaRPr lang="en-US" altLang="en-US" sz="1800">
              <a:latin typeface="Arial Unicode MS" pitchFamily="34" charset="-128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000500" y="4857750"/>
            <a:ext cx="2786063" cy="962025"/>
            <a:chOff x="5072066" y="4857760"/>
            <a:chExt cx="1862166" cy="962028"/>
          </a:xfrm>
        </p:grpSpPr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5072066" y="4857760"/>
              <a:ext cx="576158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-22.6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6358074" y="5286386"/>
              <a:ext cx="576158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-2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194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9800" y="5715000"/>
              <a:ext cx="679450" cy="196850"/>
            </p14:xfrm>
          </p:contentPart>
        </mc:Choice>
        <mc:Fallback xmlns="">
          <p:pic>
            <p:nvPicPr>
              <p:cNvPr id="8194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68638" y="5706347"/>
                <a:ext cx="702134" cy="216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195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33800" y="2130425"/>
              <a:ext cx="2881313" cy="2374900"/>
            </p14:xfrm>
          </p:contentPart>
        </mc:Choice>
        <mc:Fallback xmlns="">
          <p:pic>
            <p:nvPicPr>
              <p:cNvPr id="8195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26600" y="2127545"/>
                <a:ext cx="2900392" cy="23889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302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34474</TotalTime>
  <Words>1380</Words>
  <Application>Microsoft Office PowerPoint</Application>
  <PresentationFormat>On-screen Show (4:3)</PresentationFormat>
  <Paragraphs>304</Paragraphs>
  <Slides>24</Slides>
  <Notes>21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PowerPoint Presentation</vt:lpstr>
      <vt:lpstr>Lecture Overview</vt:lpstr>
      <vt:lpstr>Cpsc 322 Big Picture</vt:lpstr>
      <vt:lpstr>Simple Decision Net </vt:lpstr>
      <vt:lpstr>Polices for Umbrella Problem </vt:lpstr>
      <vt:lpstr>Value of  Information</vt:lpstr>
      <vt:lpstr>Value of  Information</vt:lpstr>
      <vt:lpstr>Value of Information (cont.)</vt:lpstr>
      <vt:lpstr>Value of Information</vt:lpstr>
      <vt:lpstr>Value of Control</vt:lpstr>
      <vt:lpstr>Value of Control</vt:lpstr>
      <vt:lpstr>Value of Control</vt:lpstr>
      <vt:lpstr>Lecture Overview</vt:lpstr>
      <vt:lpstr>Combining ideas for Stochastic planning</vt:lpstr>
      <vt:lpstr>PowerPoint Presentation</vt:lpstr>
      <vt:lpstr>Planning in Stochastic Environments</vt:lpstr>
      <vt:lpstr>Recap: Markov Models</vt:lpstr>
      <vt:lpstr>PowerPoint Presentation</vt:lpstr>
      <vt:lpstr>How can we deal with indefinite/infinite Decision processes?</vt:lpstr>
      <vt:lpstr>MDP: formal specification</vt:lpstr>
      <vt:lpstr>MDP graphical specification</vt:lpstr>
      <vt:lpstr>When Rewards only depend on the state</vt:lpstr>
      <vt:lpstr>Learning Goals for today’s class</vt:lpstr>
      <vt:lpstr>For Fro:</vt:lpstr>
    </vt:vector>
  </TitlesOfParts>
  <Company>UBC Computer Sciences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</cp:lastModifiedBy>
  <cp:revision>398</cp:revision>
  <cp:lastPrinted>2014-01-08T17:10:30Z</cp:lastPrinted>
  <dcterms:created xsi:type="dcterms:W3CDTF">2000-08-26T02:46:38Z</dcterms:created>
  <dcterms:modified xsi:type="dcterms:W3CDTF">2015-09-11T19:51:21Z</dcterms:modified>
</cp:coreProperties>
</file>