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0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1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2.xml" ContentType="application/vnd.openxmlformats-officedocument.presentationml.notesSlide+xml"/>
  <Override PartName="/ppt/ink/ink44.xml" ContentType="application/inkml+xml"/>
  <Override PartName="/ppt/notesSlides/notesSlide13.xml" ContentType="application/vnd.openxmlformats-officedocument.presentationml.notesSlide+xml"/>
  <Override PartName="/ppt/ink/ink45.xml" ContentType="application/inkml+xml"/>
  <Override PartName="/ppt/notesSlides/notesSlide14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8.xml" ContentType="application/inkml+xml"/>
  <Override PartName="/ppt/notesSlides/notesSlide18.xml" ContentType="application/vnd.openxmlformats-officedocument.presentationml.notesSlide+xml"/>
  <Override PartName="/ppt/ink/ink49.xml" ContentType="application/inkml+xml"/>
  <Override PartName="/ppt/notesSlides/notesSlide19.xml" ContentType="application/vnd.openxmlformats-officedocument.presentationml.notesSlide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  <p:sldMasterId id="2147483722" r:id="rId4"/>
  </p:sldMasterIdLst>
  <p:notesMasterIdLst>
    <p:notesMasterId r:id="rId32"/>
  </p:notesMasterIdLst>
  <p:handoutMasterIdLst>
    <p:handoutMasterId r:id="rId33"/>
  </p:handoutMasterIdLst>
  <p:sldIdLst>
    <p:sldId id="597" r:id="rId5"/>
    <p:sldId id="812" r:id="rId6"/>
    <p:sldId id="846" r:id="rId7"/>
    <p:sldId id="840" r:id="rId8"/>
    <p:sldId id="835" r:id="rId9"/>
    <p:sldId id="849" r:id="rId10"/>
    <p:sldId id="818" r:id="rId11"/>
    <p:sldId id="825" r:id="rId12"/>
    <p:sldId id="819" r:id="rId13"/>
    <p:sldId id="820" r:id="rId14"/>
    <p:sldId id="821" r:id="rId15"/>
    <p:sldId id="829" r:id="rId16"/>
    <p:sldId id="839" r:id="rId17"/>
    <p:sldId id="793" r:id="rId18"/>
    <p:sldId id="826" r:id="rId19"/>
    <p:sldId id="848" r:id="rId20"/>
    <p:sldId id="828" r:id="rId21"/>
    <p:sldId id="838" r:id="rId22"/>
    <p:sldId id="830" r:id="rId23"/>
    <p:sldId id="833" r:id="rId24"/>
    <p:sldId id="843" r:id="rId25"/>
    <p:sldId id="834" r:id="rId26"/>
    <p:sldId id="851" r:id="rId27"/>
    <p:sldId id="831" r:id="rId28"/>
    <p:sldId id="844" r:id="rId29"/>
    <p:sldId id="845" r:id="rId30"/>
    <p:sldId id="847" r:id="rId31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9396" autoAdjust="0"/>
  </p:normalViewPr>
  <p:slideViewPr>
    <p:cSldViewPr>
      <p:cViewPr>
        <p:scale>
          <a:sx n="60" d="100"/>
          <a:sy n="60" d="100"/>
        </p:scale>
        <p:origin x="-166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7:58:48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5017 12426 129,'-28'0'0,"12"0"-128,-2 0 128,-1 0 0</inkml:trace>
  <inkml:trace contextRef="#ctx0" brushRef="#br0" timeOffset="684.0391">4805 12408 516,'-28'-8'1161,"18"3"258,10 5 129,-12-10-129,12 10 258,-4-13-258,4 2-258,0 11-129,4-19 0,6 9-129,0-8 129,6 2-129,1-4 0,7 2 0,0-7-258,6-1 129,-1-3-258,5 3-258,-3-2 129,2 4-258,-4 0 0,1 4 0,-6 3-129,-2 3 129,-5 5 0,-4 4 129,-5 4-129,2 3 258,-10-2-129,2 28 0,-2-4 258,-3 7-258,-4 6 129,0 7-129,-5 4 0,1 2-129,-2-4 129,2 3-129,1-4 129,3-3-258,0-6 129,4-4-129,3-8 129,0-4 0,3-5-129,7-7 258,4-7-258,4-1 129,7-11-129,6-5 129,6-4-129,2-2 129,5 1-129,-2-4 129,1 6-258,-3 0 258,-4 7-258,-5 1 258,-6 7-258,-3 2 129,-6 2 0,-5 14-129,-3 3 129,-8 15 0,0-2 129,-10 9-129,1 2 0,-5 6 0,1-4 129,2-1-129,3-4 129,5-9 0,5-9-129,14-8 129,13-10-258,11-9 129,15-15-129,13-12-387,17 0-516,2-15-2322,16 9-1290,1-4-258,-7-7-645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08:17.9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16354 6479 129,'-10'3'2967,"10"-3"-129,0 0-1290,0 0-1548,0 0 129,0 0-129,0 0 387,0 0-129,5 2 387,4-2-129,1 0 129,4 0 129,2 0-129,4 0 129,6 0-129,8 0 0,2-3 0,10 1-129,6-2 0,9 4-129,7-1 0,9-2-258,9 2 0,6 0 129,6-2-258,7 1 0,6-3 0,6 0 0,2 1 129,3 0-129,2-1 129,5-1 0,2-1 129,5 4-258,-2 1 129,5 1 0,1 1 0,2 0-129,4 6 0,2 0 0,2 9-129,1-2 129,0 6 0,-1-1 0,-2 0 0,-1 4 0,-4-3 0,0 1 129,-2-3-129,-1 0 129,-1-3 0,3-1-129,0 1 129,5 3 0,-2-3-129,1 4 129,0-4-129,0 3 258,-1-1-258,0-1 129,-1-2-129,-2-6 0,-4-1 129,-7-1 0,-1-2-129,-5-1 0,-4-2 0,-7 3 129,-8 3 0,-5 0-258,-4 3 129,-6-1 0,-7 2 0,-8-2 0,-9 3-129,-10-4-129,-7 0-645,-14-2-2322,-15-4-1032,-8 3-387,-14-14 129</inkml:trace>
  <inkml:trace contextRef="#ctx0" brushRef="#br0" timeOffset="2044.1169">18313 2954 258,'-151'86'774,"74"-38"-129,-3 1 0,-2 7 258,-7 14-258,-3 9 129,-6 6-387,-7 8 129,-5 8-129,-1 8 0,0 4-258,1 3 129,4-9 0,5-6 258,5-5 129,11-2-129,6-8 387,9 2 0,3-3 0,8 2 0,2 2-129,6 12-258,1-3-129,8 1-129,4-3 0,2 1-258,9-10 129,4-7-129,10-7 129,5-8 0,5-11 387,5-1-129,8-15 129,9-4 129,6-5-129,12 0 0,4-6 0,14 0 0,5-6-258,10 1-129,6-4 0,6-2-129,3-8 0,3-4 129,7-13-129,5-14 129,3-15 0,2-6 0,8-16 129,5-5 0,4-8-129,3-3 129,1 5-129,3 1 0,4 2-129,3-1 129,2-1-129,6-6 0,5-3-129,4-8 129,4-12 0,2-12 0,-4-6 0,-3-7-129,-5 0 129,-8-4 0,-8 2 129,-4-6-258,-10 5 129,-6 3-129,-8 7 0,-6-2-129,-8 5 0,-12-6 0,-15 7 0,-14 8 129,-15 6 0,-18 6 0,-13 6 129,-11 11 387,-22 2-129,-11 23 129,-16 3-258,-11 13 258,-15 5-258,-12 9 258,-11 10-387,-11 10 129,-10 5-129,-7 10-129,-9 16-129,-10 9-387,-1 24 258,-12 12-774,-2 35-516,-12 9-1806,2 20-516,4 10-774,5-1 645</inkml:trace>
  <inkml:trace contextRef="#ctx0" brushRef="#br0" timeOffset="3251.1859">19770 2447 516,'0'0'2709,"10"-5"-129,-10 5 129,0 0-2838,-7-4-129,7 4 129,-11 10 258,0 4 0,-3 4 129,-9 11 258,-5 4-129,-7 16 0,-8 6-129,-11 15 129,-3 6 387,-7 11-516,-7 8 129,-3 8-129,-2 11 0,-3 0 258,3 11-258,0 4-129,4 8-129,0 8 129,5 3 0,1 1 129,4-1-258,2-4 0,1 2 129,1-7-129,1-4 0,1-7 129,9-4 0,2-10 0,5-3 129,8-5-129,6-6 258,10-4-258,9-5 0,7-12 0,5-7 0,14-8-258,6-7 258,9-8-258,5-11 129,9-6 129,4-6-129,5-4 129,4 1-258,4-2 258,1-4-129,0-5 129,3-9-129,2-6 0,0-13 258,4-19 129,4-16-129,2-17 129,9-14 0,2-12-129,5-5 0,1-4 129,6-2-129,-4-1-129,3-4 0,-2-1-129,-2 3 0,-5 0-129,-2-6 0,-7-8 129,-3-11 0,-9-5 129,-7 1-129,-12-3 129,-7-2 0,-7-4 129,-6 5 0,-7 5-129,-5 7-129,-4 8 0,-7 5-387,-3 9 129,-8-5-129,-5 9 129,-11 7-129,-5 6 258,-10 8 129,-5 2 0,-5 14 129,-4 2 258,-3 27 258,-7 9-516,-4 18-129,-6 16 0,-11 36-516,-14 44-3354,-22 37 387,-30 33-516,-17 24-1032</inkml:trace>
  <inkml:trace contextRef="#ctx0" brushRef="#br0" timeOffset="8643.4944">19981 1997 258,'-35'-15'2967,"12"6"-129,7 2-516,-6 5-645,-2-3-774,-2 5-516,-4 0 0,-4 0-387,-2 2 129,-4 1 0,-4-2 387,-2 3 129,-5-2 129,1 0-129,-6 1 129,4 6-129,-5 1 0,3 6-129,-1 2-258,2 6-258,-3 3 0,1 2-129,-1 4 129,2-1 0,1 3 0,-1-2 0,6 5 0,2-6-387,4 2 516,5 0-516,5 2 387,4-1-516,6 1 516,3 0-387,5 7 387,2 0 129,2 8-258,1 3 258,2 5 129,1 2 387,-2 5-516,5 2 129,0-2 0,3 3 0,0-6 0,6-4-129,8-1 0,4 0-387,5-5 387,2-4 0,4 0-129,2-2 258,2-1-258,0 2 129,3-3-129,2 0 0,1-4 0,5 2 0,1-2 129,3-4-129,3-4 0,1-1 0,3-8 0,4-2 0,-3-2 129,2-8-129,2 2 0,0 1 0,-1-1 0,-2 4 0,0-1 0,1 1 0,-2-1 0,0 2 129,0-7-129,1 3 129,5-6-129,0 0 0,1-5 0,-2 3 0,4-5-129,-3 1 129,0 0-129,-2 1 129,0-4-129,-1 0 129,4-2-129,0-7 129,0-3 0,-2-5 0,2-3 0,0-8 0,-3-1 0,-1-3 0,-4-1 0,0-1-129,-2-7 258,0 3-129,-4-6 0,-2 3 129,-5-1-129,-3-2 0,-4-5 258,-2-1-258,-6-6 129,-2-5-129,-4-2 258,0-10-258,-5-3 129,-2-3 0,-4-3-129,-1 5 129,-8 0 0,-1 0-129,-6-3 129,-7 11-129,-6 2 0,-6 3 0,-8 0 129,-5 1-129,-8-1 129,-8 8 258,-4 1-258,-5-4 258,-4 0-258,-4 5 516,-4-4-645,-6 5 516,-5 7-645,-3 9 258,-6 2-258,-6 9 258,-5 6-258,-5 1 129,1 4 129,0 5-129,4-4-129,0-1-645,10 1-1806,-1 2-1290,2 2-387,5 0-516,-3-3 258</inkml:trace>
  <inkml:trace contextRef="#ctx0" brushRef="#br0" timeOffset="21992.2579">8770 2213 903,'9'-34'2193,"-5"22"-258,-3 0-2193,0 0 258,1 2 129,-2 10 258,2-14 258,-2 14 645,0 0-258,0 0 129,0 0 129,0 0-258,0 0-258,0 0 129,0 0 129,0 0-129,0 0-129,0 0 0,0 0-129,0 0-129,0 0 0,4 10-258,-4-10-258,0 16 129,-3-1 129,-5 5 129,-1 8 129,-6 3 0,0 6-387,-6 4 387,2 2-258,-4 2 129,4-2-387,-2 1 0,4-6-645,6 3-516,0-22-1290,7-4-1806,4-15-258,6 2-258</inkml:trace>
  <inkml:trace contextRef="#ctx0" brushRef="#br0" timeOffset="22478.2857">8505 2480 6708,'-5'21'4386,"6"8"-258,3-17-387,1 5-3870,4-3-129,2 11 129,1-6 129,-3 5 0,-1 3 258,-4-6-129,-1 3 258,-3-2 0,0 7 0,-1-7 0,1 5 0,0-7 0,0-1-129,5-8-129,7 4 258,1-13-129,3-1-129,1-3 129,1-9-129,-1-7 0,3-10 0,-2-3 0,0-5-129,0-6 129,-2-3-129,1-2 129,-2 2 0,-2 8 0,-4 8-129,2 8 0,-8 4-129,-3 17 0,0 0-129,9 0-387,-9 0-1677,-5 13-2064,0 0-387,-5-1-258,0 0 0</inkml:trace>
  <inkml:trace contextRef="#ctx0" brushRef="#br0" timeOffset="24258.3875">16948 6128 903,'0'0'3096,"0"0"-129,-11-8 129,11 8-3741,-2-13 516,2 13 387,0-18 387,0 5 387,0 13 129,1-17 0,-1 17-129,4-12-129,-4 12-258,0 0-258,-1 7-258,-5 6 0,0 2-258,-1 8 258,-1 2-129,0 4 258,3 1-129,1-3 258,4-2-258,4-5 258,7-4-258,6-13 258,5-2 129,1-4 0,3-3 0,-4-9 129,-1 7 129,-6-4-129,-3 11-129,-12 1-129,0 0-129,3 15-258,-3 0 0,-2 4-258,2 0 129,4-2 0,4-7 0,7-2 129,6-1 0,3-7 129,4-1 0,2-11 0,1-3-129,-1-3 129,1-2 129,-5-3-258,-1 2 129,-6 0 0,-4 1 129,-5 2-129,-2 3 387,-5 1-387,-3 14 129,0-18-129,0 18-129,0-10-129,0 10-258,0 0-387,-1-19-258,11 19-1419,-3-5-2322,8-3-129,0 2-516,0-1 387</inkml:trace>
  <inkml:trace contextRef="#ctx0" brushRef="#br0" timeOffset="24575.4057">17722 6225 9159,'7'-20'4644,"-7"20"-387,0 0 0,0 0-4902,4 13 129,-4 10 258,-4 2 0,-2 6 258,-5 6-129,-2 1 258,0 8 0,2-1 129,7 3-129,3 2-516,1-9-2838,12-7-1161,12-8-258,4-21-387</inkml:trace>
  <inkml:trace contextRef="#ctx0" brushRef="#br0" timeOffset="25422.4541">18793 6089 4902,'-1'-12'3999,"1"12"-129,0 0-645,0 0-3870,11-6 129,-11 6 258,10 0 258,0 0 645,-10 0-129,14 15 387,-14-15 0,10 27 129,-10-7-129,0 11-129,-1-2-258,-1 6-258,0-3 129,2 0-258,5-6 258,8-8-387,11-8-258,7-10 258,8-10-129,3-9 516,0-9-129,1 0 129,-8-4-129,-7 6 129,-11 6-258,-17 20 129,0 0 0,-10 0-387,-4 16 0,-4 3-258,5 9 129,2-4 0,7 3 258,4-5-129,15-6 129,6-3 129,3-4 0,4-3 0,0-6 129,2-3-129,-2-10 129,-1-1-129,-1-12-129,-1 2 258,-4-5-129,0 3 387,-5-4-387,-3 3 129,-4 5-258,-2 1 0,-7 21-645,0-28-2064,0 28-1806,1-13-645,-1 13-387,4-17 0</inkml:trace>
  <inkml:trace contextRef="#ctx0" brushRef="#br0" timeOffset="26175.4972">19620 6363 129,'-20'11'3999,"20"-11"516,-11 1-258,11-1-2967,0 0 0,0-12 0,11 12 0,-3-13-129,9 9-387,-2-6-258,8 7-129,-2-2 0,2 5-258,-1 0-129,-2 1 129,-4 6-129,-4 3 0,-7 3 0,-5 3 0,-7 1 129,-7 2 129,-6 3-258,-1 4 129,-3 1 0,2 0 129,-1 0-129,6 2 129,3 0-129,7 0 129,2-4 0,5 0 129,6-7-129,10 2-129,7-8 0,5-2 129,6-5-516,0-5 0,6 3-516,-7-11-1806,3 1-2064,-5-2-387,-6-8-387,-4-2 0</inkml:trace>
  <inkml:trace contextRef="#ctx0" brushRef="#br0" timeOffset="26528.5174">20519 6454 9804,'4'32'4902,"7"-18"-258,7 3-645,1-17-4902,9 15-1161,-2-10-2193,9-1-774,0-4-258,3 0 258</inkml:trace>
  <inkml:trace contextRef="#ctx0" brushRef="#br0" timeOffset="26716.5281">21285 6544 1548,'78'39'4773,"-50"-18"129,-8-7-387,-9-3-2064,4 10-903,-15-21-903,10 24-387,-10-24-129,10 1-645,4-1-2580,2-8-1290,-1-11-258,9-3-258</inkml:trace>
  <inkml:trace contextRef="#ctx0" brushRef="#br0" timeOffset="26879.5374">22093 6631 10191,'44'65'4128,"-28"-45"-1032,8 1-2580,-1-12-5418,0 4 0,0-13 387</inkml:trace>
  <inkml:trace contextRef="#ctx0" brushRef="#br0" timeOffset="27107.5505">23082 6780 10191,'62'40'5160,"-40"-28"-387,-3 2 0,-4-6-4644,2 1-129,2 3-645,-8-12-2709,2 0-1161,-13 0-645,4-29-387,-7-6-129</inkml:trace>
  <inkml:trace contextRef="#ctx0" brushRef="#br0" timeOffset="67259.8471">5780 8426 258,'-15'-6'774</inkml:trace>
  <inkml:trace contextRef="#ctx0" brushRef="#br0" timeOffset="68738.9317">5682 8426 129,'16'5'903,"-16"-5"387,17 4-129,-9-3 387,2-1 129,0 3-129,-10-3-258,19 2 0,-19-2-258,18 1-129,-18-1-258,17 1 0,-17-1-387,14 1 0,-14-1 0,17 0 129,-8 0-258,3 0 129,1 0 0,2 0-129,-1 0 387,4-1-258,1-1 0,1 2 0,1-2-129,3 2 0,0-3 0,0 3 0,1 0 0,0 0 0,-1 0 0,0 0 129,-2 0 0,1 0-129,1-3 129,0 3 0,-2-3-129,4 2 129,-2-1-129,2 2 0,0 0 0,-1 0 0,0-3 0,1 3 0,-2-4 0,0 4 0,0-2 0,2 1 0,-3-1 0,4 2 0,-1 0-129,1 0 0,1 0 129,0 0-129,0 0 0,1-1 129,-2-2-129,1 2 129,-1-2-129,1 3 258,-3 0-258,1 0 0,0 0 0,-1 0 129,1 0-129,1 3 129,0-3 0,1 0 0,1 0 0,2 0 129,1-3-129,0 2 0,0 0 129,2-2-129,-3 2 0,1 1-129,0 0 129,0 0 0,-1 2-129,1 1 0,0 1 0,2-1 0,1-1 0,2 0 129,0 0-129,-1-1 0,3-1 129,-2 2-129,3-2 129,-2 0-129,0 4 129,0-1-129,2-1 258,-4 3-258,2-2 0,-1 1 129,-2-1-129,1-3 0,-2 0 0,-1 0 0,-2 0 129,-1-3-129,0-1 0,1 1 0,2 2 0,-1 1 129,-1 0-129,1 0 0,-4 0 0,2 0 0,-3 0 0,-3 0 0,-3 1 0,-1-1 0,0 0 0,-4 0-129,0 0 258,1 0-258,-3 0 129,0-1 0,0 1 0,-2 0 0,0 0 0,-2 0 0,0 0 0,-10 0 0,13 1 0,-13-1 0,0 0 0,9 0 0,-9 0 0,0 0 0,0 0 0,0 0 0,0 0 0,10 3 0,-10-3 0,0 0 0,0 0 0,9 4 0,-9-4 0,0 0 0,11 0 0,-11 0 0,0 0 0,11 0 0,-11 0-258,0 0-258,10 4-387,-10-4-2064,0 0-1677,0 0-516,0 0-258</inkml:trace>
  <inkml:trace contextRef="#ctx0" brushRef="#br0" timeOffset="74725.2741">11180 9368 2322,'11'5'1032,"2"-5"-516,-1 0-387,4 1 0,0 0 129,5-1 0,1 2 129,4-2 258,2 0 0,-1 0 258,4 0-129,1-2-129,6 2 129,-4-1-129,7 1 0,0-1-129,4 1 129,0 0-258,8 1 258,-3-1-129,6 4 129,-1-4-129,4 4 0,-1-1-129,7 3-258,0 0 129,2-1-258,3 0 129,6-1-129,2 1 0,3 2 129,0-4 0,2-1 258,1 1-258,3 2 258,-3 2-258,0 2 258,0-1-129,0 0-129,-1 3 0,1-1 258,-2-1-258,2 2 0,-1-2 129,1-1 0,-4 1-129,2 3 129,0 0-129,0-3 0,-1 1 0,0-3 0,0 1-129,2-4 258,1-3-129,1 6 129,1-7 0,3 0-129,-2 2 129,4 4-129,0 0 129,0 4-129,3-3 0,0 1-129,-3-1 0,1 2 129,-2-4 0,1 0 0,-1-5 0,1 0 0,-5 2 0,3-2-129,-3 0 129,-1 0 0,-1-2-129,0-3 129,-3 2-129,0-2 0,-2-1 129,0 3-129,-3-2 0,4-1 129,-3 5 0,4 1-129,-3 0 0,3 0 129,3 0-129,1 0 0,0 0 0,2 0 0,3 0 0,-1-2 0,1-3 129,3 0-129,-2 2-129,4-1 258,1 2-129,1 0 0,0-1 0,-1-2 0,-1 0 0,2 1 0,-2-2 0,-2 0 0,-4-2 129,-2 0-129,-1 2 129,-2 3-129,-2-2 0,-2 3 129,-4 1-129,-2-1 0,-2 2 0,-1 0 0,-3 0 0,-6 0 0,-3 0 258,-4-2-258,-7-1 0,-6 2 129,-6-4 0,-7 2 0,-9 0-129,-6-1 129,-4 2 0,-10 2-129,8-3 0,-8 3 0,0 0 0,0 0-258,-6 0 129,6 0-516,-12 0-645,-3 0-2709,1-3-903,-5-13-258,-6-14-516</inkml:trace>
  <inkml:trace contextRef="#ctx0" brushRef="#br0" timeOffset="98823.6524">5932 8845 2580,'-8'-19'3483,"8"19"-1032,-5-19-516,5 19-258,-1-15-387,1 15-387,0-17-129,0 17-258,10-19 129,-2 12 258,-5-6-258,7 9 258,-8-6-129,6 6 0,-8 4-258,0 0 0,0 0-129,0 0 0,0 0-129,-5 6-129,-1 9 0,-3 3 0,2 7-129,0 4 0,1 4 129,4-3-129,2 2-129,0 1 0,6-3-387,-1-16-1161,9-2-2580,-3-7-387,1-5-129,-2-6-258</inkml:trace>
  <inkml:trace contextRef="#ctx0" brushRef="#br0" timeOffset="99407.6858">6553 8889 2709,'7'7'4128,"-7"-7"0,0 0-387,-7 8-1935,7-8-1806,-11 20 0,6-3 129,0 5-129,0 2 0,3 3 129,-1-2 0,3-3 129,6-8 129,8-3 0,6-11 129,8-4 129,-2-18 0,7 1 0,-5-8 0,4 1 0,-12-4 0,0 6-129,-12-4-129,-3 10-129,-5-1 0,-6 4-129,-7 3-129,-1 3 129,0 5 0,-2 2-129,2 4 0,1 5-129,3 12-258,-6-1-774,12 13-2580,-6-5-903,0 3-387,-1-2-129</inkml:trace>
  <inkml:trace contextRef="#ctx0" brushRef="#br0" timeOffset="99748.7053">7034 8818 9933,'15'15'4902,"-7"-3"-258,-2 3-387,1 2-4515,-7 5 129,0 4 129,0 2-129,-4 2 129,-3-3 0,0-2 0,-2-4-129,8 5-1548,-2-14-2709,3-12-387,7 0-129,4-13-258</inkml:trace>
  <inkml:trace contextRef="#ctx0" brushRef="#br0" timeOffset="100445.7451">7477 8871 2709,'-21'3'4257,"2"12"-129,12 0-129,0 3-2838,-1 4-774,4 3 0,1-2 0,3 2 0,2-6 0,12 1 0,3-12-129,8-4-129,4-7 0,4-14 0,3-12 129,1 2 0,-6-6 129,0 3 129,-13-3 0,-2 8 0,-10 0 0,-5 10-258,-6 7-129,-6 7 0,-7 1-129,0 2 0,-2 10 0,-2 5-129,2 10-387,-3-7-1419,10 7-2451,1-5-258,2 0-516,7-5 129</inkml:trace>
  <inkml:trace contextRef="#ctx0" brushRef="#br0" timeOffset="100871.7696">8043 8879 1419,'0'0'4257,"0"10"258,0-10-1161,0 29-1032,0-15-774,0 13-516,-7 1-516,4 4-258,-4-2 0,2-2-387,1 1-1161,-1-7-2709,5-22-258,0 12-516,3-17 0</inkml:trace>
  <inkml:trace contextRef="#ctx0" brushRef="#br0" timeOffset="101383.7987">8384 9057 3096,'19'-33'4515,"-8"12"0,3-1-1419,7 11-1161,-4-10-516,7 16-774,-4-6-258,0 8-129,1 1-258,-2 2 0,-3 0 129,-1 4 0,-5-3 129,-10-1 129,10 16 0,-9-4 129,-1-12 129,-7 27-129,-5-12-129,0 1 0,-6 1-258,1 0 0,-1-1-645,-9-7-2838,7-2-1290,-1-7-516,0-10-258</inkml:trace>
  <inkml:trace contextRef="#ctx0" brushRef="#br0" timeOffset="115352.5978">3467 9140 1419,'-12'-2'2709,"-1"-5"387,13 7-2193,-10-3-516,10 3-258,-12 0 129,4 0 0,-3-2 387,-5-3 258,2 2 129,-7-4 0,3 2 0,-7-4-129,-1 2-258,-3-1-129,-1 0-258,-3 2-129,1 1-129,-2-2 258,1 2-129,-2 0-129,5 4 129,-4 1 0,6 1-129,-1 6 129,0 1 0,0 1 0,2 7 0,0 0-129,0 1 129,0 3 0,0-2 0,1 4 0,0 2-129,2 0 129,-1 4 0,1-2 129,-1 5-129,-2-3 129,1 6-129,-2-2 258,1 5-258,-3-3 129,3 4-129,-2-1 129,6 1-129,0 1-129,4 0 129,-1 4-129,6-1 0,0-2 0,4 5 129,-1-2 0,1 3 0,3-2 258,0 4-129,3-6 0,1 3 0,0-7 0,3 3-258,-1-1 129,1 0 0,0-1-258,1-1 0,1 4 129,3-2 129,2 1-129,0-1 129,4 1-129,2-2 0,4-2 0,2 1 129,3-6-258,3-1 129,2-1 0,1 2 0,3-2 129,-1-1-258,0-1 258,1-3 0,-2 2 0,2-1-129,-1-1 129,1-3-129,1-2 0,2-2 0,0 1 0,2-4-129,1-1 129,-2 0 0,4-1 0,-1-1-129,2 1 258,-4-3-129,3 1 0,-1 4 129,-1-6-129,0 3 129,-3-6 0,-1 3-129,2-6 0,-1 1 129,-1-3-129,1 1 0,-1-1 0,1 0 0,2 1 0,-2-1 0,2 3 0,-2-1 0,1 2 0,1-5 0,0 5 0,0-4 0,0-1 0,-1 0 0,-2 0 0,0 0 129,0-7-258,0 3 129,-2-3 0,1-1 0,-1 0 0,1 2-129,1-1 129,0 0 0,-3 1 0,-3-5 0,2 0 0,-4 0 0,-1 0 0,0-3 129,-1-3-129,-2 1 0,0 1 0,0 1 0,0 0 0,-1 0 0,-1 0 0,0 1 0,-1 1 0,-1-2-129,0-2 129,-3-4 0,3-2-129,-1-6 129,-1-1 0,2-4 0,1-1-129,2-3 129,2 0-258,1-1 129,1 3 0,-1-4-129,0 3 129,-4-4-258,1-2 258,-5-2 0,-3 0 129,-3-6 0,-6-3 0,-1-2 0,-2-3 0,0-1 0,0 1-129,-2 0 129,0 6 0,1 2 0,1 2 0,0 6 0,-2 5 129,-1-3-258,-1 2 129,-5-4-258,-2-1 129,-5-5 0,-4 0 0,-3-4 0,-3 0 0,-4 0 258,-2 1-129,-1 3 129,-2 6-129,1 4 129,-3 4 0,0 8-258,-2 2 258,-2 2-258,0 2 0,-6 1 0,0 0 0,-7-1 0,-3-4 129,-3 2 0,-4-4 129,-3 6 0,0-3-129,-4 6 129,2 2 0,2 7-258,4 7 129,0 1-129,5 14-516,0-3-645,10 16-2451,-5 2-258,-1 0-516,1 0 129</inkml:trace>
  <inkml:trace contextRef="#ctx0" brushRef="#br0" timeOffset="118610.7842">4949 10848 2451,'-28'7'1677,"15"-3"-516,3-2 0,0 5 387,0-7-129,10 0 129,-15 1 0,15-1-129,-10 0-129,10 0-387,0 0-129,0 0-387,0 0-258,0 0 0,0 0-129,7 6 129,-7-6 0,13 2 129,-13-2 258,18 1-129,-10-1 0,7 2 0,-6-2 129,6 7-258,-1-4 0,3 6 0,1-2-129,1 4-129,4-5 129,-1 2-129,4-1 0,1-2 0,-1-1 129,2 0-129,1-3 129,2 0-129,0 1 0,4-2 129,-1 0 129,1 0-258,-1 0 129,4 2 0,-2 1-129,1-1 0,-2-1 129,2 3-129,0-3 129,1 0-129,0 1 129,0-2 0,0 0-129,2 0 129,-2 0 0,3 0-129,-1 0 129,0 0-129,1 0 129,0 1 0,0-1-129,1 0 129,0 0-129,1 3 0,-3-3 0,0 0 129,-1 1 0,0 0-129,0 3 129,0 0-129,2-2 0,-1 3 129,1-4 0,1 0-129,2 2 129,-2-1-129,-1-2 129,2 1 129,-4-1-258,0 0 129,-1 0-129,0 0 129,-1 0 0,3 0-129,-1 0 129,0-4-129,2 1 129,0 2-129,-1-2 0,0 0 129,-2 1-129,-1-1 129,0 2-129,-3 1 129,-1-1-129,0 1 0,-3 0 129,1-3-129,-1 2 129,2 1-129,-4-4 129,2 2 0,-3 0 0,0-1-129,-4 3 129,1 0-129,-4 0 0,-3 0 129,0 1-129,-3-1 0,-1 2-129,-2-1 258,-2-1 0,-1 0-129,-8 0 129,10-1-129,-10 1 129,0 0-129,0 0 129,0 0-129,0 0 0,0 0 0,0 0 0,0 0 129,0 0-129,0 0 0,0 0 129,0 0-129,0 0 129,5-12-129,-5 12 129,0 0-258,0 0 258,0 0-129,0 0-129,0 0 129,0 0 0,0 0 0,0 0 0,0 0 0,0 0 0,0 0-129,0 0 258,0-9-258,0 9 0,0 0 129,0 0 0,0 0 0,0 0 0,0 0-129,0 0 129,0 0 0,0 0 129,0 0-129,0 0-129,0 0 129,0 0 0,0 0 0,0 0 0,0 0-129,0 0 0,0 0 258,0 0-129,0 0-129,0 0 258,0 0-129,0 0 0,0 0-129,0 0 258,0 0-129,0 0-129,0 0 129,9 0-129,-9 0 258,11 0-129,-11 0 0,14 4-129,-5-2 258,-2 1-258,3 0 129,-1-1 0,0-2-129,-2 0 129,4 0 0,-11 0 0,10 0 0,-10 0 0,9-3 129,-9 3-129,0 0 129,0 0-258,0 0 129,0 0 0,0 0 0,0 0-129,0 0 129,0 0 0,0 0 0,0 0 0,0 0 0,0 0 0,0 0 129,6-11-258,-6 11 129,0 0 0,0 0 0,0 0-129,0 0 129,0 0 0,0 0 0,0 0 0,0 0 0,0 5 0,0-5 0,0 0 0,0 0 0,0 0 0,0 0 0,0 0-129,0 0 258,0 0-258,0 0 129,0 0 129,0 0-129,0 0 0,0 0 0,9-1 0,-9 1 0,0 0 0,0 0 0,0 0 0,0 0 0,0 0 0,6 5 0,-6-5 0,0 0 0,0 0-129,0 0 129,6 12-645,-6-12-2193,-6 0-2064,-9-7 0,-6-3-645,-17-11-387</inkml:trace>
  <inkml:trace contextRef="#ctx0" brushRef="#br0" timeOffset="119723.8478">4011 10451 2709,'-33'-74'3225,"21"27"258,-5-11-903,7-7-2451,7-2 0,2-6-129,4-2 129,6-5 258,10 5 129,2-2 258,10 7 0,0 1 258,9 10 0,-1 1-129,8 14 0,-5 3-258,4 9-258,-5 8-258,1 11 129,-7 9-129,-1 7-129,-5 16 0,-3 10 0,-5 14 0,-1 11 0,-3 14 0,-1 11 0,-3 8 129,-2 7 0,-5 3 129,-4 4 0,-4-6 0,-9 2 129,-6-12 258,-3-3-129,-8-17 0,0-4 129,-10-15-258,3-7 129,-6-12-129,3-11-129,-6-11-129,2-5-129,-1-3 0,1-7-129,2-5 0,-1-5-129,6 6-129,0-8-903,14 10-2451,0-12-774,14 0-516,7-6-129</inkml:trace>
  <inkml:trace contextRef="#ctx0" brushRef="#br0" timeOffset="121870.9706">9216 11321 2709,'33'12'3096,"-19"-8"-1548,-1 1-903,1-3-258,0 1 129,1 0 0,1 2 387,-4-5 0,4 4 129,-1-4 129,4 1-129,-2-1-129,5 2-258,0-2-129,3 2-258,4-2-129,2 3-129,2 0 0,3-2 0,4 0 0,1 0 0,2-1 258,4 0-129,1 0 129,5 0 129,3 0-258,4 0 258,2-1-129,4-1-129,3-1-129,3 0 0,2-2 0,2-4-129,5 2 129,-1-4 0,4 1-129,0 3 129,0-2 0,0 1 0,1 3 0,4 5 0,-3 0 129,0 0-129,2 0 0,0 3 0,5 2 129,0-2-129,0 3 0,0-1 0,-2-3 129,3-1 0,-3-1 0,2 3 0,-3-2 0,0 6 0,-2-3 0,1 6 129,-2 1-129,0 5 0,0-3 0,3 0 0,-4-2 129,3 1-129,-3-3 129,4 0 0,-4-1-129,3 2 0,-7-4 258,1 1-258,-3 1-129,-2 2 129,-2-2-129,-1-1 129,0-1-129,-3-2 129,2 0 0,2 1-129,-2-2 129,2-3 0,3 0 0,-1 0 0,2 0 0,1 0-129,0-1 129,1-2 0,-1 1-129,1 0 129,-2 1-129,-1 1 0,-1 0 129,-1 0-129,0 0 0,-2-3 129,2-1 0,2-3-129,0 1 0,2-3 129,-1-1 0,1 3-129,0-3 258,-1 6-258,-2-3 129,-1 5 0,-4 0-129,-2 1 0,-4 1 0,-5 0 129,-4 0-129,-3 0 129,-5 0-129,-5 0 0,-3-2 129,-5-1-258,-4 2 129,-2-1 129,-3 0-129,0 2 0,-3-3 0,1 3 0,1 0 0,-1 0 129,0 0-129,-2 0 0,-2 1 0,-4 1 0,-2 0-129,-6-1 129,-10-1 0,11 2-258,-11-2 129,0 0 0,-14 13-387,1-10 258,1 6-387,-15-9-1548,7 7-2064,-8-3-645,-3-4-258,-5-10-129</inkml:trace>
  <inkml:trace contextRef="#ctx0" brushRef="#br0" timeOffset="135747.7643">14327 6347 1548,'0'-12'1548,"0"12"-258,0 0-129,0 0-645,0 11 129,0 2-516,0 2 0,0 4-129,0-1 0,0 5 0,0-3 0,0 0 0,0 0 258,0-2 0,0 2 516,0-3-129,0 5 258,-3 0-258,3 9 258,-2 1-258,1 7 129,-3 3-516,4 7 0,-1 4-129,1 6-258,0 7 129,0 2-129,0 8 129,0 6-129,0 2 129,-6 2 0,0 3 0,-1-2 129,-3-4 0,2 1 0,2-1 0,2 2 129,4 1-258,0 1 129,4-1-258,6-2 129,-1 5 0,2-3-258,-1-5 129,-3-6 129,0-5 0,-5-7 0,-1-6 129,-1-5-129,-3-8 0,0-7 258,-3-2-129,1-8-129,1-3 129,2-2 0,-1 0-129,3 2 0,0-3-129,4 0 0,3-3 0,-1 2-258,2-3 0,1-3 129,1-4-258,0-7 0,4 3-387,-3-5-129,-1 3-129,0-4 0,1 3 0,-2 0-129,-1 2 258,-8-5 0,13 11-387</inkml:trace>
  <inkml:trace contextRef="#ctx0" brushRef="#br0" timeOffset="136415.8026">14560 9296 129,'9'12'3354,"0"2"0,-9-14-387,0 0-4257,14 14-387,-4-9-129,-1-1 129,3 0 258,1-3 516,3-1 774,-1 0 387,3-1 903,2-3 516,5 0-129,1 3 129,4 0-645,5 1-258,1 0-645,2 5-258,5 2-258,1 0 129,3 0 258,3 1 0,2-3 0,3 2 258,4-3 129,4 4 0,-1-3 129,2 3-258,1 0 0,2 0 0,0-2-129,1 1 0,0-3-129,-1 1 129,0-1-129,0-3 0,-3 3 0,-1 0-129,-5-1-129,-2 1 0,-5-3 0,-3-1 129,-3 3 0,-4-3 129,-3 0 0,-4 0 0,-2 0 0,-5 0 0,-3 0 0,-3 0 0,-3 4 0,-3 1 0,-3 0-129,-3-2-387,-1 2-129,-8-5 387,14 5-387,-14-5 387,7 0 0,-7 0-129,10-3 258,-10 3 129,10-10 0,-10 10-903,13-10-1548,2 11-387</inkml:trace>
  <inkml:trace contextRef="#ctx0" brushRef="#br0" timeOffset="137542.867">16519 9422 2709,'6'22'3999,"3"-18"-387,18 3-1806,2-2-1677,6 2 129,8-2 129,5 2-258,4-4 0,7 1 0,4 2 129,5-1 0,5-1 0,6 3 0,6-4-129,6 0 129,4 1 129,6-2-258,6-2 0,3 1-129,4 1 129,3-2-129,1 4 0,-1 1 0,0-2-129,-7 5 0,1-4 0,-3 3-129,-4-2 129,-3-2 129,-7-3-129,-3 0 129,-6 0 129,-4-3 0,-5 0 129,-9-4 0,-5 2-258,-7 1 129,-5 2 0,-5-1-129,-9 3 0,-5 0-129,-4-5 129,-9 0 129,-1 1 0,-7-6 0,0 0 0,-5-6 129,0-1 129,-2-7-129,-2 2 0,0-8-129,2-4 0,-3-2-129,0-5 0,2-7 0,1-8-129,2-7 129,-1-11-129,3-7 258,-1-10-129,4-9-129,1-7 258,-1-9-129,2-3 0,-2-6 129,3 0 0,-4 0-258,2 2 129,-2 5 0,-3 1 0,0 11 0,-4 7 0,0 9 0,-2 11-129,-2 9 0,-1 4 129,-4 7-258,-6 5 129,4 8 0,-2 3 0,-6 3-258,-4 3 129,-3 7-129,-10 2-258,-4 7 129,-11-1 0,-8 5 0,-12-3 129,-5 3-129,-9-3 258,-10 2 258,-5-4 0,-7-2 129,-3 2 0,-8-1 258,-4-2-258,-7 1 0,-4-1 129,-5-4 0,-3 0 129,-7-2-258,-1 2 0,-4-4 0,-2 5-129,-1-1 129,-4 2 0,-5 4-129,-2 1 129,-5 2 0,-5 1 258,-4 2-387,0 0 387,-1 1-258,2 5 129,6-1 0,8 6 129,9 3 0,16 3-129,11 0 0,15 7-258,17 6 129,17 3-516,14 8-903,14 6-2709,10-4-258,15 8-387</inkml:trace>
  <inkml:trace contextRef="#ctx0" brushRef="#br0" timeOffset="139059.9538">13373 9014 4128,'13'-9'4773,"-13"9"-516,0 0-129,0 19-4128,-2 8-129,-2 12 129,3 11 0,-2 16 129,0 14 0,-1 9 129,3 10-129,-2 10 0,-3 7 129,2 7 0,-4 9 0,-1 0 0,-1 1 0,-4-6 0,2 3 0,-4-12 129,6 2 129,-2-10-129,7-10 0,-1-15-129,6-4 129,0-11-129,0-11 0,6-6-258,-2-8 0,-2-10 0,-1-2 129,-1-3-258,0-3 129,-2-6 129,1 1 0,0-7-129,1-1 129,0-14 0,9 15 0,3-13 0,6-2 129,7 0-129,7-1-129,9-3 129,9-2-129,11 0 129,8 1-129,10-1 0,5 1 0,10 1 0,4 4 0,6 0 0,3-2 0,3 2 0,7 0 0,5 0 0,7-2 0,10-3 0,6-2 0,10-3 0,3 2 0,10 1-129,-2-2 129,-3 4-258,-6 2 258,-8 3-129,-12 0 129,-9 4 0,-12 1 0,-10-2-129,-11 2 129,-11-3 129,-7-1-129,-10-1 0,-8 0 0,-9 0 0,-7-5 129,-11 0 0,-6 3-129,-7-3 129,-6-2-129,-7-6 0,-4-7 0,-2-7 129,-4-13-129,-3-13 129,-3-9-258,1-15 258,-1-11-129,2-12 129,1-9-129,3-7 0,0-4-129,4 1 0,-2-5 129,2-1-129,0-3 0,-1 11 0,-1 8 129,-3 10-129,-2 12 129,0 10 0,-3 11-129,-1 18 129,2 9-258,2 13 258,0 1-129,3 6 0,0 5 129,1 2-258,3 12 258,-5-13 0,5 13 0,-14-3-129,2 3 0,-7 8 129,-5 2-258,-6 1 258,-7 0-387,-5-4 258,-8-1 129,-6-5-129,-6-1 129,-4-9 0,-9-3 129,-6-5-258,-10-3 258,-8 3-258,-9 0 129,-8 2 0,-9 4 0,-8 6 0,-5 3-129,-2 2 129,-2 0 0,1 1 0,6 0 0,3-1 129,12-5 0,5-5 0,11-2 129,9-5-129,13-1-129,9 5-129,7-2-774,13 15-1935,-1 0-1806,2-1-258,5 1-387</inkml:trace>
  <inkml:trace contextRef="#ctx0" brushRef="#br0" timeOffset="140780.0522">11032 6895 1,'-11'91'515,"4"-30"-128,-1 21-129,-3 9 0,1 13 0,-3 10 0,-3 5 516,-2 2 0,-3 0 645,1 1 129,-3-16 129,4 0 0,-5-8-258,7 2-258,0-12 0,3 4-387,4-3-387,4 1-258,3-2 129,3-2-258,3-8 0,6-10 258,1-10 129,8-8 387,-5-20-129,10-3 129,-4-17 0,9-1 0,-2-9-258,7 2 0,0-2-258,7 0 0,2-2-258,3 2 0,4 0 0,4 0 0,1 0 0,3 0 0,3 0 0,3-5 0,3-4 129,8-2 0,3-1-129,9 1 0,6 1 129,5 2-129,4 4-129,8 3 129,2 1 0,2 0-129,-2 3 129,2-1 0,-2-2-129,-2 0 129,-2 0 0,-5-2-129,-3-3 129,-4 2 0,-2-1-129,-3 4 0,-4 0-129,-6-4 129,-2 3 0,-9-6 0,-4 2 0,-10-2 0,-9-2 129,-6-7-129,-11 4 258,-4-2-258,-9-1 129,-3 1-129,-3-3 0,-3-7 0,0-3 129,-2-3-129,1-10-129,0-6 387,1-12-258,-2-8 129,0-8-129,-2-1 129,-2-5 0,-1-3 129,0-4 0,-4-1-129,-2-3 129,-1-1 0,-3-3-129,0-4 0,-2-10 129,-2-5-129,-3-2 0,-3-3 129,-1-1-129,1 6 0,-1 1 129,3 7 0,2 11-129,5 12 129,1 10-129,4 8 0,1 7 129,2 8-129,-1 6 0,1 7 0,0 6 129,0 6-129,-1 4 0,1 5 0,3 16-129,-5-16 0,5 16-129,0 0-129,-6 13-129,-4-3-387,6 24-774,-17-5-645,-6 14-2193,-9 14 0,-16 5 0</inkml:trace>
  <inkml:trace contextRef="#ctx0" brushRef="#br0" timeOffset="145836.3413">11366 9445 516,'0'0'1032,"0"0"-129,0 0 129,0 0-129,0 0-129,0 0-129,-7 0-129,7 0 0,0 0 129,-10-2 0,10 2-129,-8-4 258,8 4 129,0 0-129,-11-13-129,11 13-129,0 0 129,0 0-258,0 0-129,0 0-258,0 0 0,-1 10 0,1-10 258,0 0-258,-2 14 258,2-14 0,0 0 0,-6 10 0,6-10 0,0 0 0,-7 12 0,7-12-129,0 0 0,-1 17-129,1-17 129,0 20-129,0-8 129,0 2-129,0 5 129,-2 6 129,1 6-129,-1 5 0,1 7-129,-2 5 258,2 4-258,1 3 258,-3 4 0,3 0 0,-1-5 0,1 4-129,0-4 258,0 3-129,0-1-129,1 0 0,-1 0-129,0-3 0,0 1 0,0-3 129,-2-2-129,0-4 129,-1-5 0,1-1 0,1-6-129,1 1 129,0-7-129,3-2 129,0-4-129,1-1 0,0 0 0,-1-4-129,1-2 258,-1 3-258,1-2 258,1 2-258,-2-3 129,2 0 0,-1-4 0,-4-10 129,9 18-129,-9-18 129,4 10-129,-4-10 0,0 0 129,0 0-129,0 0 129,8 5-129,-8-5 0,0 0 0,0 0 129,0 0-129,0 0 0,0 0 0,0 0 0,0 0 0,0 0 0,0 0 129,0 0 0,0 0 0,0 0 0,10 7 0,-10-7 0,11 1-129,-2 2 129,0-3-129,3 2 0,2-1 0,3-1 129,2 0-129,6 0 0,4-3 0,2-1 129,5 0-129,5 0 0,5 0 0,1 1-129,6-2 129,0 5 0,3 0 0,2 0-129,0 0 129,-1 0 0,0 0 0,-5 0 129,0 3-129,-3 1 0,-4 1 0,-2-1 0,-2-3 0,-3 3 0,-3-1 0,-4-1 0,-4 0 0,-7-2 0,-3 0 129,-6 0 0,-11 0-129,11 0 258,-11 0-258,0 0 0,0 0 129,0 0-129,0 0 0,-4-11 0,4 11 0,-7-10 0,7 10 0,-7-16 0,3 4 0,2-1 0,2-7 129,0-4-258,0-5 129,0-6-387,0-6 645,1-9-516,-1-10 258,0-5-129,-1-3 0,-4-4 258,0-2-258,-1 0 258,1-1-129,-1 1 129,2 3-129,-1 2-129,1 6 129,1-1 0,1 6 0,-2 3 0,0 3-129,1 10 129,-2 4-129,1 5 0,0 3 0,0 6 0,-1 1 129,2 5-129,-2 3 0,1 2 258,-2 0-129,1 1 129,5 12-129,-14-16 129,6 11-129,-2-1 129,-1 6-129,-2 0-129,-2 0 129,0 0 0,-2 6 0,-2-4 0,0 3 0,-4-3 129,-1-2-129,-3 0 0,-2-4 0,-5-2 0,-1-1 0,-6-1 129,-6 1-258,-3 3 258,-5 2-129,0 2 129,-3 0 0,-1 1 0,-2 7 129,3-4-129,3 4 129,3-3-129,3 2 0,4-2 0,3 2-129,6-2 0,5-3 129,3 4-129,7-4-129,5 2 129,4 0-129,12-4 129,-12 8-129,12-8-258,0 0-1161,13 22-2451,-4-19-774,-9-3-645,6-17 0</inkml:trace>
  <inkml:trace contextRef="#ctx0" brushRef="#br0" timeOffset="172108.8439">3441 13089 516,'-47'0'2580,"26"0"-516,-9-2-1161,1-5-1161,-2 2-1419,-9-12-903</inkml:trace>
  <inkml:trace contextRef="#ctx0" brushRef="#br0" timeOffset="172270.8529">2805 12876 774,'-69'-48'645,"40"20"-258,4-5 0,3-1-387,4-9 129,2 1 0,4-4-387,2 1-129,1-3 0,5 4-258,2-3 0</inkml:trace>
  <inkml:trace contextRef="#ctx0" brushRef="#br0" timeOffset="172857.8863">2615 12207 516,'24'-84'516,"-8"44"258,-1-4-129,4 5-129,0-1-258,4 2-129,1 6 0,4-1 0,2 2-258,4 2 129,3 3 129,4 1 387,2 0 129,5 0 258,3 2 258,6-3-258,3 5 387,1-4-258,6 1 0,-1 2-258,6 3-258,0 2-387,4 5 129,-1 5-258,2 1-258,0 6 129,-1 3 0,-1 4 0,-4 4 0,-3 3 129,-4 3 0,-2 6 129,-4 1-129,0 4 129,0 2-129,-2 7 129,0 2-258,-1 8 258,-4 5-258,-2 6 0,-4 5 0,-4 9-387,-11 2 0,-5 8-387,-9-5 0,-7 2 0,-7-5 258,-6-2 516,-11-5 129,-10-4 516,-3 1 516,-16-9 387,-1 6 258,-17-8 0,-4 8-258,-16-11-129,-4 5-129,-16-11-258,-4 2-129,-14-12-258,1-2-129,-5-7 0,5-11-258,1-4-129,5-10-129,12-1-258,8-15-516,19 4-903,10-4-2451,13-12 0,20 2-645,12-14 775</inkml:trace>
  <inkml:trace contextRef="#ctx0" brushRef="#br0" timeOffset="174202.9639">5093 13046 645,'0'0'1548,"0"0"-129,0 0 0,0 0-387,0 0 387,0 0-387,1-13 0,-1 13-129,17-10 129,-8 1 0,5 2-129,-2-3 129,7 6 0,-4-5-258,6 5 0,-1-1-258,2 3-258,3 1 0,1 1-258,3 4 0,1 0 0,3 1 0,-1 2 0,6-2 0,-2 3 129,4-4-129,0 1 258,2-5 0,4 0-129,2 0 129,3 0-129,2 0 129,5 0-129,-1 0 0,4 0 0,0 0-129,1 3 0,2 2 0,2-1 0,0-4 0,0 3 129,0-2 0,5 2 129,-3-2 0,3 1 0,1 2 129,2 3-129,0-1-129,4 3 258,2 0-258,-1-3-129,3-2 129,0-1-129,0-3 129,1 0 129,0-4-129,1-1 129,-3-2 0,0 1-129,0 2 129,-1-2-258,1 2 129,-4-1 0,-2 2-129,-4-2 0,-3 1 0,-4-1 0,-8 2 0,-3-1 0,-5 1 129,-5 3-129,-6-2 0,-7 2 0,-6 0 129,-3 0-129,-6 0 0,-2 0 129,-13 0 129,10 0 0,-10 0-129,0 0 0,0 0-129,0 0-129,0 0-516,-5 0-645,5 0-2967,-19 15-645,0-15-387,-4 0-387</inkml:trace>
  <inkml:trace contextRef="#ctx0" brushRef="#br0" timeOffset="194162.1055">2934 16840 129,'5'12'2322,"-5"-12"-645,0 0-1419,0 0 387,0 0 645,0 0 516,0 0 129,0 0 258,0 0 0,0 0-129,0 0-387,0 0-258,0 0-774,0 0-129,-1-7-258,1 7 0,6-14-129,2-1 129,4-7 129,6-5-258,5-7 0,3-5 0,4-4-129,2-5 0,0 5 0,0 2 129,-3 3-258,-5 5 258,-5 1-129,-1 12 0,-6 1 0,-4 4 129,-8 15-387,9-18 0,-9 18-516,0-20-903,0 20-2451,0 0-516,-2-17 0,2 17-258</inkml:trace>
  <inkml:trace contextRef="#ctx0" brushRef="#br0" timeOffset="194559.1282">3159 16201 6966,'-25'7'4128,"11"-4"-387,14-3-645,-14 12-2967,14-12-258,0 0 129,16-12 0,5-9-129,7-14 258,7-7-129,3-8 129,5 2 258,-5 1-129,-2 5-129,-10 10 129,-1 17 129,-14 15-129,-3 15 129,-8 14-258,-8 16 387,-5 2-129,0 13 387,-3-2-258,2 5 129,-1-10 129,6 0 0,-2-11 129,7 5-516,-2-7 129,4-6-387,-2-3 129,2-4-258,-2-6 0,1 1 0,1-2-129,2-20-387,-2 26-903,2-26-3096,0 0-516,4-14-129,1-15-516</inkml:trace>
  <inkml:trace contextRef="#ctx0" brushRef="#br0" timeOffset="197948.3214">11296 10729 774,'0'0'3999,"1"14"-258,-1-14 0,-6 0-2967,6 0-645,0 0 0,-5 13-129,5-13 129,-6 20 258,2-8 129,-1 5-129,-2 4 387,2 9-387,-3-1 387,5 8-258,-4 1 0,4 3-129,0 1 0,3 4-129,0-2 0,3 1-129,0 0 129,4 4-129,-4-3-129,1 4 258,0-2-387,-4-2 258,0-1 129,0-1-129,0-6 129,-1-2-129,-3-10 258,4-1-258,-1-8 387,1-2-387,0-15 258,2 14-129,-2-14-129,11 5 129,-3-2 0,1 1-258,2-1 129,2 4 0,3-1-129,1 0 0,2 1 129,6 1-129,2-5 129,2 3 0,7-3 0,4 0 0,5-2 0,7 2 0,4-2-129,5 0 129,5 3 0,4-2-258,-1 2 258,6-2-129,1-1 0,1 1 0,3-2 0,1 0 0,0 0 258,4-4-258,-3 2 129,6 1-129,1 1 129,3 0-129,-2 0 129,3 3-129,0 3 0,1 0 129,2-2-129,0-2 0,-1-1 0,0-1 129,-1 0-129,2-1 129,-3-1 0,2 1 0,-3-3 0,0 4-129,-1 0 129,1 0 0,0 0 0,0 0-129,2 0 0,-3 0 0,1 0 0,-4 0 0,3 0 0,-4 0 0,3 0 0,-2 1 129,0 5-129,4 2 0,0 0 0,0 4 0,3-3 0,-2-1 0,-2 1-129,-4 0 129,-3-3 0,-6 2 0,-3-3 0,-6-2 0,-7 2 0,-4-2 0,-6 1 0,-7-4 0,-7 0 129,-5 0-129,-5 0 0,-6 0 0,-4 0 129,-5 0-129,-1-5 0,-4-2 0,-8 7 0,10-17 0,-8 1 0,-2 0 0,-5-7 0,-3-3 129,-2-6-129,1-2 129,-3-12-129,1-3 129,0-9-129,2-9 0,1-7 129,1-6-129,-1-3 129,0-9-129,-1-1 129,-1-1 0,-1 5-129,0 0 258,-1 1-258,2 3 129,2 7-129,-2 6-129,3 6 258,-1 8-258,-1 6 129,0 8 0,0 15 0,-3 4-258,1 13 0,-5 8-387,4 16-1677,-13 0-2193,3 5-774,-8-1 0,-7 6-774</inkml:trace>
  <inkml:trace contextRef="#ctx0" brushRef="#br0" timeOffset="199273.3978">13807 12160 2322,'-17'-5'2580,"-1"5"-1806,8 0-903,-2 0 258,4 0 516,0 7 516,-3-7 258,11 0 387,-13 0-129,13 0 258,0 0-387,0 0 0,0 0-387,0 0-387,0 0-258,11 0-129,2-2 0,8 2 0,3-7 0,8 2 129,2-2-258,7 3 0,-3-2 0,2 5-129,-1 0-129,-1 1 0,-7 0 129,0 5-258,-8 4 129,-4 2 0,-2 0-129,-7-1 129,-1 2-129,-6 2 129,-1-2 0,-2-1 129,-5 1-129,-5 2 0,-4 0 0,-2 2 0,-6 1 129,-4 1-129,-2 6 129,-7 3-129,-3 2 258,1 1-258,-1 3 129,-2 3 0,4-1 0,1 2 0,3-3 0,8-3 0,5-3 0,5-2 129,6-2 129,6-4-129,2-2 0,13 3 0,5-5 0,9 1 0,4-2 0,9-2-129,5-2 0,5-5-129,1-2 0,1-2 129,-2-2-129,-3-2-129,-3-3 129,-6-3-129,-4 4-129,-6-5-129,-5 3-387,-10-11-1032,5 15-1935,-12-13-1161,-3 2-129,-3-7-387</inkml:trace>
  <inkml:trace contextRef="#ctx0" brushRef="#br0" timeOffset="199769.4259">13693 12454 7224,'-9'-8'4515,"-2"1"-258,11 7-129,0 0-3741,0 0 0,7 7 0,3-4 0,7 6 258,-3-5-129,13 6 129,-1-7-129,12 2 129,0-5-129,8 2-258,5-2 0,2 1 0,5 0 0,1 2-129,-2 1 0,-3 0 0,-1 1-129,-7 1 129,-1-3-129,-7 4 129,-4-5 0,-4-1 0,-5 1 0,-3 1-129,-5-1 129,-4 0 0,-2-2 0,-11 0-129,11 1 0,-11-1 0,0 0 0,0 0 0,0 0-258,-6 7-903,4 4-3483,-16-11-129,-5 0-774,-9-21-516</inkml:trace>
  <inkml:trace contextRef="#ctx0" brushRef="#br0" timeOffset="206901.8339">1443 10878 516,'-2'-6'645,"2"6"-258,4-8-387,-4 8 0,0 0 0,10 0 387,-10 0 645,0 0 0,0 0 258,0 0 258,0 0-129,0 0-129,0 0-129,0 0-645,0 0-258,0 0-387,0 0 0,0 0 0,0 0-129,9 9-129,-9-9 258,10 12 0,-10-12 129,14 12 0,-5-7 0,4 2 0,2-2 0,2-2 129,2-1 0,5 0 129,3-1-129,7-1-129,-4 1 0,10-1 129,1 0-258,7 3 129,0 0-129,4-1 258,-2 2-258,4-1 129,-2 2 129,1-5-258,0 0 129,-5 0 0,4 0 129,0-4 0,2-1-129,0 2 129,3-2 0,-2 2 0,0 3 0,1 0 129,2 3-258,-4 0-258,1 3 258,-2-3 0,2 2 0,1-1 0,-1 2 258,-1-4 129,-1 1-129,-2-3 387,2 4-258,-5-3 129,4 4-129,-4-2-129,3 1 258,-1 1-387,1 1 0,1 1 0,-1-1-129,0-2 129,-4-1-129,0 0 129,-2-3 0,-3 0 0,1 0 0,-5 0 0,2 0 258,-1 0-258,3 0 0,-1 4 0,3 0-129,0 1 129,1 2-129,1-1 0,-1-2 0,0 1-129,0-2 129,-2 0 0,-2-1 0,3-2 129,-3 0-129,0 0 129,3 0 0,-1 0 0,3 1-129,0 4 129,3 2-129,-3 2 0,1-2 0,1 1 0,-1 0 0,-3-5 0,-1 0 0,-2-3 0,2 0 129,-2 0 0,0-3 0,0-3 258,1 4-258,0 2 0,1 0 0,1 0-129,-1 4 129,2 2-129,0-4-129,-3 4 129,1-5-129,-3-1 129,-2 0 0,-1 0 0,1-6 0,-3 1 129,0 2-129,1-2 0,-1 0 0,2 1 129,-1-1-129,2-1 0,-1 3 0,-5-2-129,2 3 129,-4-1 0,0 1 0,-1-1 0,0 3 0,0 0 0,1 0 0,1 0 129,0 0-258,4-1 129,1 1 129,-1-1-129,0-1 0,2-1 0,-1 0-129,0 2 258,-1-1-129,0 2-129,1-1 129,0 1 0,-1-3 0,2 3 0,1-2 0,1 2 0,0-3 0,1 1 129,1 0-129,-1 1 0,0 1 0,1-2 0,-2 1-129,-1-1 258,2 1-129,-3-3 0,-2 1 0,2 0 0,-4-2 129,3 0-129,-3 4 129,-2-2-129,-1 3 0,0 0 129,-1 0-129,0 3 0,-1-2 0,-2 2 0,0-1 129,-1 1-129,0-3 129,-3 0-129,0 0 129,-2 0-129,0 2 129,2 0-129,0-1 129,-1 0-129,1 2 0,-4-3 0,2 3 0,-4-3 0,0 3 0,-3-3 0,-3 0 0,0 0 0,-2 0-129,2 0 129,-2 0 0,2 0 129,-3 0-258,-7 0 258,14 0-129,-14 0 0,10 0 258,-10 0-258,0 0 0,7 0 0,-7 0 0,0 0 0,9 0 0,-9 0 0,0 0-129,9 0 258,-9 0-129,0 0 129,0 0-129,0 0 129,0 0-129,0 0 0,0 0 0,0 0 0,0 0-129,0 0 0,0 0 0,0 0 0,8 8 0,-8-8 0,0 0 0,0 0 0,0 0 0,9 9 129,-9-9 0,0 0 0,0 0-129,0 0-258,0 0-516,3 13-774,-3-13-1161,0 0-1419,7 18-258,-7-18-128</inkml:trace>
  <inkml:trace contextRef="#ctx0" brushRef="#br0" timeOffset="208782.9417">1564 10946 258,'34'18'645,"-12"-11"645,7-3-258,-3-3 387,9 0-258,-1-1 258,11 0-258,3 0-258,7 0-129,1 2-387,8 4-129,3 1-129,7 0 0,2-1-129,4 3-129,3-1 258,2 0-258,4 3 0,1-2 129,2-1 0,3-1 0,3 0 0,0 2 0,4-1 0,-1 0 129,4 0-129,7 2 129,-1 3 0,2 4-258,3 3 129,2 1 0,1 0 129,0 0-129,-1-3 0,-3-4 0,2-2 0,-4-5 129,-2-4 0,-1-1 0,0-2-129,1 1 258,1 3-258,0 0 0,3 1-258,0 3 129,1 0 0,-1 1 0,0 0 0,-3-3 129,-1-2 0,-3-3 0,2-1-129,-2 0 129,-2 0 0,1 0 0,0 0-129,1 7 129,-2 1-258,-3-2 258,-4 3-129,-4-1 129,-3-2-129,-6-5 129,-4-1 0,-5-2 0,-5-4-129,-4 2 129,-5-1-129,-4 1 0,-6-1-258,-3 5 0,-9 0-129,-6 0 0,-5 5-516,-6-1-258,-5 4-516,-10-8-1161</inkml:trace>
  <inkml:trace contextRef="#ctx0" brushRef="#br0" timeOffset="215118.3041">366 9847 3225,'-50'39'4257,"50"-39"-516,0 0-129,0 0-2838,0 0-387,0 0-258,0 0 0,0 0 129,0 0-129,0 0 129,0 0 0,0 0 129,0 0 0,46-22-129,-46 22 258,42 5-258,-42-5-129,51 24 0,-51-24 0,59 36-129,-59-36 0,58 46-129,-58-46 0,52 44 0,-52-44 129,37 42 129,-37-42 0,0 0 0,0 59 129,0-59 129,-33 34-258,33-34 258,-57 32-129,57-32-258,-66 28 129,66-28-129,-59 18-129,59-18 0,-44 7 129,44-7 0,0 0 0,0 0 0,0-54 0,0 54 0,56-53 129,-16 28-387,8 1-258,-5 15-774,4-1-1806,-2 10-774,-4 5-645,-3 8-129</inkml:trace>
  <inkml:trace contextRef="#ctx0" brushRef="#br0" timeOffset="216173.3643">802 11940 129,'-39'-7'2580,"39"7"258,0 0-1677,0 0-387,0 0 0,0 0 258,0 0 0,0 0 129,0 0 129,0 0-258,0 47-258,0-47 0,24 63-387,-24-63 0,28 93-258,-14-37 129,-3 2-129,-2 2 129,-2-4 258,-4-1 129,-3-55 129,1 87 0,-1-87 0,0 54-129,0-54-129,0 0 0,0 0-258,0 0 0,50-32-516,-27 3 129,11-2-129,-4-2-129,7 3 129,-5 6 0,0 9-129,-11 11 129,3 6 129,-7 11 129,-4 4 0,-4 3-129,-2 5 258,-2-3-129,-3 0 129,1 1-129,-3-3 129,0-1 129,0-2-129,-3 0 129,-3 0-129,-5 4 258,-7-1 0,18-20 258,-56 45-129,14-23 129,-6-7-258,-3 5 258,-1-13-387,1-4-774,0-3-3225,51 0-903,-55-22-387,55 22-387</inkml:trace>
  <inkml:trace contextRef="#ctx0" brushRef="#br0" timeOffset="219573.5589">10164 14226 1032,'0'-12'2967,"-2"0"387,2 12-1806,0 0-516,-10-14 129,10 14 0,-14-1 0,14 1-129,-20 0-129,10 1-387,-5 3 258,2 6-258,-6-4-129,4 5 0,-6-1 258,5 7-129,-4-2-129,4 7 129,-4-3-258,5 6 0,1-2-129,3 6 0,2-1-129,3 2 0,3-1 0,3 2 0,0 1-129,4 4 258,1 3-258,2 7 129,0 4 129,-4 2-129,-2 8 129,-1 4 129,-7-2 129,-4 8 129,-7-12 129,1 1-129,-6-12-129,7-3 0,-1-10 0,7-9-387,5-9-129,5-16-129,9 10-129,5-10-129,4 0 0,1 0 129,2 0-129,-5 0 258,-2 7 129,-2 5 129,-5 5 0,-3 5 129,-4 5-129,0 6 129,0 5 0,-3 7-129,-2 4 258,-1 9 0,-5 4 0,2 8 129,-6 1 0,1 5 129,-5-6 0,4 6 258,-1-3-516,7-1 129,2-9 0,7-5-258,1-8 129,11 0-258,4-12 258,6-3-129,3-14 0,3-9 0,3-4-129,4-7-129,3 8-1290,-4-19-2967,6 0-645,-4-13-258,1-6-516</inkml:trace>
  <inkml:trace contextRef="#ctx0" brushRef="#br0" timeOffset="221910.6926">11542 14502 6837,'0'0'4257,"14"16"-129,-14-16-258,0 0-2967,12 18-1032,-6-8-129,3 2 258,2 0-129,2-2 129,-1-6 0,5 3 129,0-7 129,4 0 0,0-4 0,5-8-129,1-2 0,1-4 0,-1 0-129,1-3 129,-5 2-129,-4 0 0,-7-1 129,-4 1 0,-6 4 0,-2 1-129,-9 4 0,-5 1 0,-5-2 0,-5 5-129,-2 3 0,-4 3 0,-3 3 129,-2 6 0,-4 5 129,2 8 129,-7 3 0,4 11 258,-3 3-129,3 5 0,4 2 129,7 5-129,2-3 129,9 3 0,7-9 0,7 1 0,4-9 0,11-1-258,7-12 129,11-1-129,8-10-129,8-2-129,6-7 0,0-1-387,5 0-516,-9-6-1935,3 1-1806,-9-3-387,-13-2-129,-10-7-258</inkml:trace>
  <inkml:trace contextRef="#ctx0" brushRef="#br0" timeOffset="222869.7474">12069 13886 5676,'0'0'3483,"0"0"-129,0 0-129,7 0-3354,3 0 0,4-3 387,-1-6 516,9 6-129,-5-9 387,10 11 129,-5-8-129,7 7-387,-4-3-129,3 5-387,-6 0 258,-3 0-258,-2 7-129,-5 0 129,-7 5-129,-5 3 258,-3 6-129,-9 4 0,-7 3 129,-5 6 0,-4-2 0,0 4 0,-4-2 129,4 7 129,0-9-258,8 2 129,1-2-129,8-3 0,2-3-129,5 3 129,4-2-129,11-8 0,3-2 0,10-3 0,6-5-129,7-6 0,6-1 0,5-2-129,3-4-258,-5-11-258,4 10-387,-12-17-903,2 13-1935,-15-6-903,-6 1-258,-11-5-129</inkml:trace>
  <inkml:trace contextRef="#ctx0" brushRef="#br0" timeOffset="223193.766">12166 14122 6966,'-14'3'4386,"0"-3"-258,14 0 0,7-3-3483,-7 3-258,17-9 129,-6 4-129,8 2 258,-2 0 0,6 3-129,3 0 129,6 0 0,2 0-258,7 3-129,0 0-129,2-2-258,0 3-387,-8-4-3096,0 0-903,-7-8-258,-10-4-645</inkml:trace>
  <inkml:trace contextRef="#ctx0" brushRef="#br0" timeOffset="225425.8936">10555 15282 7998,'22'6'4128,"-10"-6"-258,9 0-129,3 0-3483,3 0-645,4-5 258,5 4 129,3-2 129,1-2 258,8 5 129,-5-5 129,13 5 129,-2-4 0,12 4-129,3 0-129,12 0 0,8 0-129,10 0-129,10-3-129,9 0 0,8-1-129,6-1 129,3-2-129,4 1 0,-3 3 0,-1 2-129,-1 1 129,-2 0 0,-8 3-129,-3-1 129,-11 0-129,-8 1 129,-14-3-129,-12 0 0,-15 2-516,-21-6-1290,-10 1-2580,-30 3-258,0 0-516,-29-13 0</inkml:trace>
  <inkml:trace contextRef="#ctx0" brushRef="#br0" timeOffset="226109.9328">10862 15712 9159,'15'-1'4644,"-4"5"-258,-6 10-129,-5-14-3483,10 32-774,-4 2 0,1 8 0,0 6 0,1 11 258,-5 4 0,1 3 0,-4-3-129,0-1 387,-2-9-258,1-2-258,-3-9 129,1-11-387,3-2-1032,-5-14-2709,5-15-645,0 0-387,5 0-129</inkml:trace>
  <inkml:trace contextRef="#ctx0" brushRef="#br0" timeOffset="226921.9792">11435 16225 8514,'15'21'4902,"-3"-15"-258,4-3-258,3 1-2064,7-4-2451,1-2-129,6 0 129,3 1 129,4-3-129,-2 3 129,-1-2 0,-3 0-129,0 3-258,-8-3-258,2 3-387,-12-7-387,2 8-645,-18-1-1935,7-11-645,-7 11-258,-12-18 516</inkml:trace>
  <inkml:trace contextRef="#ctx0" brushRef="#br0" timeOffset="227175.9937">11665 16050 6708,'-13'-4'4515,"13"4"-258,0 0 0,-17 4-3096,17 12-516,-6-1 129,6 11-129,-6-2 0,5 17 129,-5-7 0,6 14-129,-3-14-129,3 5-258,0-8 0,0-2-774,4 0-387,-4-29-3225,15 15-516,1-20-516,5-6-387</inkml:trace>
  <inkml:trace contextRef="#ctx0" brushRef="#br0" timeOffset="227866.0332">12277 16063 5805,'-12'-5'2709,"12"5"-1677,0 0-129,0 0-2451,-12-8-129,12 8 1290,0 8 516,0-8 1161,3 17 1161,-3-17 1419,0 20 0,0-20-1161,1 21-645,-1-21-1161,12 17-258,4-14-387,7-3-258,7-3 0,2-8-258,6-1 129,-1-7-129,1-2 129,-4-3 0,-7 0 129,-6 0 0,-7 1 0,-4 2 129,-9-5 0,-1 4 129,-7 7-258,-4 0 0,-6 7 0,-3 5 0,-2 3 0,-5 2 129,-4 11-129,0 5 0,-3 4 129,0 5 0,2-4 0,2 10 129,2-3-258,5 6 258,3-1 0,6 1 0,4 1 0,8 1 0,3-1 0,14 1-129,7-6 258,10 0-387,7-4 129,7-6-387,5-6 129,-2-9-387,4 3 0,-9-11-516,6 2-2580,-11-5-1161,-4-9-516,-7-3-258,-3-6 129</inkml:trace>
  <inkml:trace contextRef="#ctx0" brushRef="#br0" timeOffset="229790.1433">12850 15539 3483,'-10'-5'4644,"10"5"-387,0 0 129,0 0-2064,0 0-1548,4-1-387,9 1-129,4 0-129,6 0 129,-3 0-129,9-3 129,-4 2-129,2 1 0,-4 0-129,-3 0 129,-3 0 129,-6 5-129,-1 1 0,-10-6 0,7 19-129,-7-7 129,-7 1 0,-6 4-129,-5 0 258,-6 5-258,-5 1 129,-2 2-129,-5 3 129,-2 5 0,1-2 0,1 1 129,2 0 0,6 0 0,4-7 0,7 3 258,4-3-258,10-4 0,3-5-129,16-3 0,4-1-129,11 1 0,7-5 0,6-4 0,4-4-129,2 0 129,-2 0-129,-5 0 0,-2-3-129,-8-8-516,-2 11-516,-17-15-1935,1 5-1419,-9-2-516,-5-5-387</inkml:trace>
  <inkml:trace contextRef="#ctx0" brushRef="#br0" timeOffset="230107.1614">12787 15709 9030,'0'18'4257,"0"-18"-258,23 0 0,-6-10-4128,8 2 129,6 3 258,-1-8 387,9 5-129,-2-2 258,5 10 0,-4-7 0,0 7-387,-3 0-129,-5 0-258,-4 0 0,-7 3-129,-2-1-258,-17-2-258,14 10-903,-14-10-2709,-10 0-774,0-5 0,-8-9-516</inkml:trace>
  <inkml:trace contextRef="#ctx0" brushRef="#br0" timeOffset="231614.2476">9370 9489 1419,'-30'-26'1032,"16"13"-387,1-2-129,2 0 129,3 4 129,1-1 0,7 12 129,-10-16-129,10 16 129,-8 0-258,8 0-387,-8 16 0,3 3-258,4 13 0,-3 12 0,4 13-129,2 11 129,4 14 387,4 13-129,2 9 0,6 12 387,3 2-258,6 1 258,3-6-129,2-1 258,4-11-129,2-2-258,-2-7 0,1-5 129,-3-2-258,0 3 0,-6 0-129,4 3-129,-2-4 129,5 2 387,2-7-129,5 3 0,9-12 0,7 0 0,5-10 129,9 4-129,1-4-129,4 2-258,2 0 0,3 1 0,1 2 0,1-2 129,1 4-129,2-5 0,5 1 258,5 1-258,8-4 258,1 6-258,7-3 129,8 4-129,10-4 0,11-3 129,9-1-129,14-8 129,7-7-129,13-5 129,8-10 129,5-6-129,7-9-129,4-6 129,-1-10-129,3-1 0,1-7 0,-2-8 0,1-5-129,-1 0 129,-3-7-129,1-7 0,4 0 0,-1-5-129,8-7 0,-1-12-258,1-9 258,-6-9 129,-2-6-129,-9 0 258,-10-8 0,-14-2 258,-15 1-129,-10-1 0,-8 3 0,-8 0-129,-8-2-129,-10-6 0,-11-2 0,-11-10 0,-13-7 0,-11-5 258,-17-4-129,-11-7 129,-14 2 0,-8 2 0,-14 3 0,-7 10-129,-12 8 0,-18 4-258,-15 11 0,-21 4-129,-18 8-258,-20-2 258,-19 7 0,-23 1 129,-16 4 0,-20 1-129,-15 6 387,-14 5-129,-18 3 258,-13 11-129,-18 5 0,-10 6 0,-14 11 0,-14 5 0,-8 6 129,-13 8-129,-3 3 258,-5 8-129,-2 10 0,6 6 0,7 5 0,15 6 0,16 5-129,26 3 0,26 6-258,27-5-516,37 6-1548,33 0-1935,30-12-258,49 3 0</inkml:trace>
  <inkml:trace contextRef="#ctx0" brushRef="#br0" timeOffset="232330.2886">18496 10911 8127,'0'0'4902,"12"6"-258,5-6-387,6 0-4257,13 6-387,10 4 0,5-7 258,8 0 0,2-4 129,-3-14-129,-2-3 516,-6-11-258,-6-3 258,-12-7 129,-5 2-258,-12-1-129,-7 6 0,-8 1 0,-1-1-129,-11 4 0,-7 4 0,-7 5 0,-4 2 129,-9 5-129,-5 3 129,-4 5 129,-7 4-129,-4 14 129,-3 11-129,-1 6 258,1 10-258,0 7 387,8 6-387,4 5 129,10 6 0,7-1 0,13 0-129,10-4 129,10 3-129,20-5-129,15 0 0,18-7-129,16-7 0,19-5-387,6-19-645,18 5-1290,-6-23-2451,2-13-258,-6-26-258,-8-24-129</inkml:trace>
  <inkml:trace contextRef="#ctx0" brushRef="#br0" timeOffset="232913.3219">19375 9850 3354,'35'5'3483,"-11"-5"129,9 0-2838,9 5 0,3-4 0,8 9 0,-6-10 129,5 1 258,-7-5 0,2 3-258,-11-7 0,-2 8-387,-9 0-258,-8 0-129,-7 10 0,-8 6 0,-8 6 0,-12 5 0,-12 2 0,-4 8 387,-12-1 0,0 6 0,-5-1 129,4 5-129,1-4 129,7 4-258,8-7 129,12-3-129,11-4-258,11-3 0,17-5-129,15-7 129,12-6-129,10-5 129,7-4-258,5-2 258,0-10-129,-2-6-129,-7-4-129,-8-5-387,-4 12-1032,-17-15-2709,-4 1-516,-12-2-258,-5-1-516</inkml:trace>
  <inkml:trace contextRef="#ctx0" brushRef="#br0" timeOffset="233154.3357">19482 10007 7998,'-63'-4'5031,"46"0"-129,17 4-387,0 0-3999,18 7-387,16 10-129,11 4 0,14 4-129,11 5 258,13-5-387,13 7-387,-1-10-2451,7 2-1548,0-13-387,-7-11-258</inkml:trace>
  <inkml:trace contextRef="#ctx0" brushRef="#br0" timeOffset="235739.4833">10106 12746 3999,'-40'1'2322,"27"-1"-2193,-2 0-129,-1 0-4128</inkml:trace>
  <inkml:trace contextRef="#ctx0" brushRef="#br0" timeOffset="236265.5136">9990 12830 129,'-5'23'3999,"5"-23"-516,-10 12-903,10-12-645,-16 5-258,6-1-645,-6-4-387,-2-2-516,-3-1-129,-2-2 129,-3-7-129,0-2 129,-1-6 0,-2-4 129,0-10 129,2 0 0,-2-12 0,6-2 0,-1-8-129,7-2 129,4-7-258,7 0 0,5-1-258,5 1 0,9-1-258,7 1 258,5 5 129,4 2-129,8 5 129,4 4 0,5 4 129,7 10-129,5 5 129,7 12 0,5 12-129,3 7-129,3 22-129,-1 10-129,0 17-129,-11 6-129,-3 11 129,-16-1-129,-7 9 258,-15-2 258,-10 0 129,-13 2 129,-5 2 387,-10 0-129,-8 1 129,-7 4 0,-6-5-387,-1 3 129,-8-10-129,-2-9 0,-4-13 0,-3-10 0,-4-14-129,2-11 0,2-10-516,2-6-2451,6-18-1032,13 1-387,5-14 129</inkml:trace>
  <inkml:trace contextRef="#ctx0" brushRef="#br0" timeOffset="237878.6059">14086 15373 516,'3'-12'3354,"-3"12"129,0-11-387,0 11-387,0 0-645,0 0-516,0 0-645,0 0 0,0 0-516,0 0 0,-6 1 0,6-1 129,-7 15-129,3-2 129,-2-1 0,5 5 0,-9 4-129,5 9-129,-5 3 129,0 8-258,-3 9 129,-4 11-258,-2 4 129,-3 4-129,0-6 258,2 0-129,-1-10 0,4-5-129,3-9-129,2-22-645,12-5-3225,0-12-903,0-17-387,2-17-387</inkml:trace>
  <inkml:trace contextRef="#ctx0" brushRef="#br0" timeOffset="241365.8054">10711 13012 1419,'-11'0'3870,"-2"0"258,13 0-387,0 0-2193,-10-3-903,10 3-387,0 0-258,0 0 0,0 0 129,2 12 0,2 0 0,0 6 0,3 1 0,0 5 129,3 4 0,-2 2-129,4 0 129,-1 0-129,2-3 258,1-1-258,-1-5 258,2-2-129,0-8-129,2-3-129,3-6-516,-1-4-129,5-6-258,-3-8-129,4 1-258,-7-11 258,5 6-129,-7-9 258,-3 3 516,-4 1 129,-5-1 258,-1 2 0,-3 2 0,4 2-129,-1 5-129,1 1-387,-4 14 129,14-20-129,-14 20 129,13-4 516,-13 4 387,0 0 0,0 0 258,-1 12 129,-8-4 0,-4 5-129,-2-1 0,-3 4-387,-2 2 0,-1 2 129,1 2-129,0 2 0,0 3-129,1 3 129,-1 0 0,1 4 258,-1-7 129,3 4 0,-5-9 129,6 7-129,-3-8-129,7-1 258,-1-7-258,6 1-258,2-3-258,3 1 0,2-12-129,0 18 129,0-18 0,5 18 129,-5-18 129,6 18 0,-6-18 129,2 24-129,-2-7 0,3 5-129,-2 0 129,2 5-129,-1 0-258,2 1 129,-1-2-258,-1-6-258,2 5-1677,-4-9-1935,0-16-129,-7 0-516,-5-17 258</inkml:trace>
  <inkml:trace contextRef="#ctx0" brushRef="#br0" timeOffset="241819.8313">11011 13709 6708,'0'21'4128,"0"-21"-258,3 29-387,2-9-3225,-5 6-774,0-1 516,0 3 0,-2-3 0,1-1-258,-6-5-2064,7-19-1548,0 11 0,1-21-258</inkml:trace>
  <inkml:trace contextRef="#ctx0" brushRef="#br0" timeOffset="242139.8496">11208 13676 6321,'-8'17'4515,"8"-17"-258,0 0-258,15-2-3096,4-2-774,6 1 0,5 3-129,2 0-129,2-2 0,-2 2 0,-3 0-129,-5 2-129,-8-2-774,-1 0-2064,-6 0-903,-9 0-258,3-12 0</inkml:trace>
  <inkml:trace contextRef="#ctx0" brushRef="#br0" timeOffset="242410.8651">11218 13427 8385,'9'15'4515,"-1"-11"-258,8-3-258,2-1-3870,2 0-258,1 0 129,0-4 129,2 3-129,-3-2 129,0 1-258,-1 2-516,-2 0-1032,1 3-2580,3 7-129,1-2-387,1 0 129</inkml:trace>
  <inkml:trace contextRef="#ctx0" brushRef="#br0" timeOffset="243017.8998">11706 13258 1161,'-4'-11'3483,"4"-2"258,0 13-1290,9-5-903,-9 5 387,0 0-258,3 8 0,2 9-129,-5-17-258,0 33-258,-5-14 0,3 10-516,-3-1 0,3 7-129,-2 2-258,4 4 0,0 0 0,1 0 129,7-1-516,-2 0 258,3-5-129,0-6-129,3 2-1032,-8-10-2838,1-6-387,-5-15-516,0 0-129</inkml:trace>
  <inkml:trace contextRef="#ctx0" brushRef="#br0" timeOffset="244899.0074">15019 13484 8127,'-1'12'4128,"4"-3"-387,-3-9-1161,13 24-3354,-3-12 387,4 10 129,1 2 258,1 5 0,1 6 129,-2-2 0,5 6 129,-2-3-129,2 2 0,1-1-129,-1-5 0,0-3 0,-3-8 0,-1-1 129,-1-8-258,0-2-129,-5-10-645,6 0-645,-6-10-1161,5-4 0,-4-8-129,7 0 516,-6-12 645,5-1 258,-5-7 774,0 0 1161,-1-2 774,1 3 645,-1-2-129,-3 5 0,3 8-516,-4 1 0,5 13-129,-5-4-129,4 14-129,-11 6-258,15-6 0,-15 6-129,10 0-129,-10 0 258,0 20-129,-4-8 129,-4 8 0,-11 1-129,-1 11-129,-9-1 0,-1 0-129,-2-1-129,1 3 0,1-5 0,3 1 0,6-12-129,6-5 0,6-1 0,9-11 0,-11 10-129,11-10 129,0 0 129,0 0-129,0 0 129,0 0 0,0 0-129,-9 17 129,5-6 0,3 1-129,-2 8 0,0-1 0,3 9 0,0 4 0,2 0 258,2 6-258,0-2 258,-1 3 0,1-2 0,-1 2 0,-1-10 0,2 0 0,-3-7-129,3 0 0,-1-6-129,-1-4-129,-2-12-258,0 0-258,15 24-1677,-15-24-2064,0-7-516,0-5-258,0-6 129</inkml:trace>
  <inkml:trace contextRef="#ctx0" brushRef="#br0" timeOffset="245192.0242">15596 14184 8514,'0'16'3354,"19"-7"-2064,2-6-1161,6-3-5160,6 2 0,9 5 2838,-9-7 1162</inkml:trace>
  <inkml:trace contextRef="#ctx0" brushRef="#br0" timeOffset="245327.0319">15771 14221 129,'92'0'2064,"-79"-2"-774,2-8-1419,-7 4 0,-8-14-2580</inkml:trace>
  <inkml:trace contextRef="#ctx0" brushRef="#br0" timeOffset="245491.0413">15599 14007 8127,'-6'15'4386,"6"-15"0,6-4-387,8-8-3999,4 5-387,3-3 516,3 0 0,6 4 0,-1 3-129,3-5-1419,1 8-2580,1 3-516,-2 0-129,-2-1-645</inkml:trace>
  <inkml:trace contextRef="#ctx0" brushRef="#br0" timeOffset="246406.0936">16322 13909 7353,'-46'5'4515,"22"-10"-516,9 0-258,-2-11-3612,12-1-774,0-12 129,6 0 129,8-5 387,2-5 387,8 5 258,-4-4 129,10 8 0,-5-1-129,7 10 129,0 6-387,2 10-258,1 5 0,2 8 0,-1 8-129,-2 9-129,0 6 129,-6 7 0,-6 0-129,-2 2 258,-7 3-129,-5 2 129,-3-7 258,-8 3-129,-5-5 129,-4-2 0,-10-8 387,0-4-387,-10-8 258,2-3-387,-7-8 0,2-2 129,0-4-258,5-8 0,8-1-774,1-16-1161,19 5-3225,-2-7-129,9-2-387,0-5-387</inkml:trace>
  <inkml:trace contextRef="#ctx0" brushRef="#br0" timeOffset="251209.3684">16052 14875 6321,'-18'4'4902,"18"-4"-387,-10-16-387,7-6-1935,-1 3-2580,1 4 258,3 3 645,-1-5-258,1 17 129,-4-17 129,4 17 129,-3 7-129,3 12-129,-3 1-258,3 7-129,0 9 0,3 1 0,3 1 258,0 3-258,0-4 0,2-1 129,-3 0-258,0-8 0,4 4-903,-9-15-2838,1-5-903,-1-12-387,1-8-387</inkml:trace>
  <inkml:trace contextRef="#ctx0" brushRef="#br0" timeOffset="251754.3993">15414 15221 7740,'-14'8'4644,"11"4"-129,3-12-387,5 1-4257,3 4 129,2 2 129,0-3 129,4 0 0,-1-4 387,5 7-258,-3-6 0,7 4 0,0-4 0,9 2 0,1-3 129,10 3-258,7-2 0,10 0 0,11 2 0,9-2-129,11-1 129,8 3-129,9 0-129,2 1 0,1-2 0,-3 1 129,-7 1-129,-6 0 129,-12-3 0,-13 5-129,-12-1 129,-11 2 0,-11 0-129,-7 0-129,-7 3-258,-9-3-387,0 12-1161,-12-19-2451,-5 20-645,-7-14-516,-8-3 129</inkml:trace>
  <inkml:trace contextRef="#ctx0" brushRef="#br0" timeOffset="252713.4543">15681 15669 9804,'6'23'4902,"-6"-4"0,0 2-516,-4 10-4515,3 6-129,1 13 129,0 4 129,0 5 0,-3 9 258,0 1-258,3-3 258,-3-12-258,2-5 258,1-9-516,-3-16 0,6 1-1419,-3-25-3096,10-12-129,-1-13-258,3-10-387</inkml:trace>
  <inkml:trace contextRef="#ctx0" brushRef="#br0" timeOffset="253473.4979">16058 15983 1,'36'-43'4256,"-20"28"646,-2-2-258,-7 2-2709,10 21 0,-17-6 0,17 35-387,-14-7-258,5 25-387,-8 2-387,4 19-129,-4 2 129,1 1-387,-1-6 258,2-6-258,-2-11 0,0-13-258,2-15 0,-2-26-516,0 0 0,-2-17 129,-2-9-387,-6-12 516,-1-2-258,-2-6 516,-1 7 0,-1 1 387,-1 3 129,4 11 0,0 0 129,12 24-129,-13-21 129,13 21 0,0 0 129,15-8-129,5 6-129,11 0-129,6-1-129,8 2 129,5-2-258,2 2 0,2-4 0,-4 3-129,1 2-516,-12-12-1161,5 8-2709,-8-8-516,-1 0-258,-5-8-516</inkml:trace>
  <inkml:trace contextRef="#ctx0" brushRef="#br0" timeOffset="253878.521">16799 15958 10191,'-15'52'3741,"7"-45"-516,8-7 258,15-1-4386,0-8 387,3-6 258,1-8 387,3 1 516,-9-17 774,6 19 387,-12-15-387,3 18-516,-9-1-516,-1 6-258,0 12 0,-16-9-129,2 9 129,-4 7-129,-3 4 0,-1 5 0,-3 1 129,1-3 0,0 4 0,0 6 0,0 0 0,3 0 129,1 7 0,6 1 0,1-1 129,9 14-129,5 3 0,13 3-129,10-3 129,8 2-516,12-2-129,2-19-1548,17 6-3225,-5-26-129,2-9-258,-5-18-645</inkml:trace>
  <inkml:trace contextRef="#ctx0" brushRef="#br0" timeOffset="254630.5641">17081 15534 3096,'28'-16'4902,"-9"10"-387,8 4-1032,8 3-1419,-5-1-774,7 8-387,-4-8-129,1 4-129,-10-4-129,0 7 0,-13-7 0,-1 9-129,-10-9 0,0 16-129,-12-3 129,-3 6-258,-7-2 258,2 4-258,-7 1 0,2 5 0,-3-1 129,3 3 0,0-4-129,6 2 129,2-3-129,8 4 0,9-8-129,6 2 129,14-3-258,12-8 0,10 0-258,4-7 129,5 1-129,-3-5 0,1 0 0,-10-7-129,-6-3 0,-13-7 0,-7 11-129,-13-11-258,0 17 0,-23-25-258,8 21-1161,-13-11-2193,-3 2-258,2 7-129</inkml:trace>
  <inkml:trace contextRef="#ctx0" brushRef="#br0" timeOffset="254820.5749">17172 15756 6837,'-34'0'4902,"34"0"-129,0 0-516,0 0-3354,30 0-387,5 2-258,6 1-258,7 2-129,1-3-258,2 0-258,-9-2-129,2 6-645,-19-12-1806,-5-1-1548,-9 0-258,-11-12 129</inkml:trace>
  <inkml:trace contextRef="#ctx0" brushRef="#br0" timeOffset="255135.5929">16820 15295 10707,'0'0'4902,"9"0"-258,6-8-1290,6 3-3225,8-2-129,7 1 0,4-1-129,3-1-258,10 8-774,-6-4-2967,7 1-516,-1-3-258,-1-5-387</inkml:trace>
  <inkml:trace contextRef="#ctx0" brushRef="#br0" timeOffset="256265.6576">17654 14056 9159,'25'-13'4644,"-11"3"-645,9 5 129,2-4-4644,-4 9 129,-1 2 129,1 9 129,-4 2 258,-5 6 258,0 10 129,-5 0 129,3 13 0,-8-1-129,5 9 0,-6 2-258,1 6 258,-2-1-258,-1 8 0,-4-4 0,0 2-129,1-4 0,4-3-387,5-3-258,7-15-645,16 3-1161,-5-24-387,16 3-258,-8-20 903,13 0 645,-12-11 1032,-1-6 387,-4 4 1032,-14-9 1032,2 14 645,-12-9-387,-3 17-516,0 0-1032,0 10-516,-11 6-129,0 5-258,-2 8 129,-3 6 0,2 6 0,-2 3 0,3 5 129,0 6-129,2 1 0,4 5 129,2 3-258,2 2 0,3 3 0,0 6-129,3 7 129,3 4 129,1 4-129,0 4 0,-1-3 129,0 1 0,-2-1 129,-3-2-129,-1-12 258,-1-4-129,-11-5 258,-2-3 0,-7-13 0,0 2 0,-7-3-258,0-12-387,5 11-2967,-8-18-1419,3-17-516,0-15-645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2:16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12376 11176 1419,'6'10'3741,"-6"-10"387,6 14-1419,-6-14-2451,3 14-129,0-2 258,-1 2-129,-2 3 258,0 7 129,-1 1-129,1 11 387,-11-5-258,8 11 387,-13-6-387,12 14 258,-11-5-258,9 5-258,-3-4 0,5-2-129,-2-3 0,5-1-258,1-7 0,0-11-258,1 3-387,-1-25-258,8 21-1290,-8-21-1677,0-7-903,0-10 0</inkml:trace>
  <inkml:trace contextRef="#ctx0" brushRef="#br0" timeOffset="421.0241">11965 11240 4386,'-13'6'4515,"13"-6"-258,12 6-258,3-6-4128,9-1 0,4-2 129,4-5 0,5 2 0,4 0 258,6-3-129,7-3 258,5-1-129,3 4-129,7 0 0,4 1 129,5 1-129,-1-3-129,-1 2 0,-3 1 129,-4 2-129,-7-1 0,-5-2-129,-10 1 129,-10 0-129,1 3-258,-16-3-129,3 7-1290,-25 0-2193,13-11-516,-13 11-258</inkml:trace>
  <inkml:trace contextRef="#ctx0" brushRef="#br0" timeOffset="1097.0628">12776 10989 1806,'13'4'2967,"-13"-4"387,7 13-3354,-7-13-387,4 19 645,-4-5 258,2 5 258,-2 1 258,0 7 129,-4 7-129,2 9 258,-7 5-516,2 9 129,-9 0-516,5 6 387,-10 3-387,2 5 129,-5-6-129,5-5 129,0-7-129,4-8-129,7-11-129,7-9-129,1-25 0,21 5-129,7-15 0,8-17 0,5-3-129,2-7 129,1 0-129,0-1 129,-3 4 129,-4 2 0,-8 10 0,-6 8 129,-3 3-129,-4 7 258,-4 4-258,1 5 258,-13-5-258,23 25 258,-15-9 258,5 7-129,-7-2 129,4 8 0,-6-4 0,0 6 129,-4 2-129,0 2-258,-4-5-129,-2-1-129,-1-3 0,-1-4-258,1-3-258,7-19-774,0 0-2451,0 0-1032,3-17-258,10-5-129</inkml:trace>
  <inkml:trace contextRef="#ctx0" brushRef="#br0" timeOffset="2080.119">13393 11623 5934,'10'34'5160,"-1"-19"-774,4-8-129,8-6-3741,0-2-1032,10-3 0,-3-7 258,5-3-129,-3-3 258,1-2 129,-3-1 0,-7-2 258,-3 5 0,-5-3 0,-3 3-129,-6 1 0,-4 1-129,0 2 0,-6 2 0,-6 4-129,-6 1 129,-1 4 0,-6 2 0,1 3 0,-3 8 0,-1 5 129,0 0-129,1 8 0,3-2 258,1 7 0,6 5-129,1-4 258,6 4-258,3-3 258,7 4-129,0-7 0,8 3-129,8-9 129,8-5-258,7-4-258,5-8 129,7-5 0,2-3-129,5-10 0,-2-6 0,4-4 0,-11-7 0,1 3 0,-8-3 0,-2 1-129,-9 0 258,-3 4-129,-7 2 129,0 6 0,-5 5 129,-8 12 0,3-11 0,-3 11 258,-3 6 0,-5 6 0,-2 6 0,-1 1 129,3 6-129,-6-4 258,7 4-129,-4-6 0,8 3 129,0-10-258,3-12 0,19 14-258,6-14 0,11-8-129,6-10 129,9-2-258,3-6 129,2-3 0,-3 0-129,-10 0 258,-3 2 0,-10 2 0,-5 8 258,-9 4-258,-16 13 0,11-16 0,-11 16 0,0 0 0,-8 6 0,-1 9 0,-4 3 0,-1 9 129,-4 6-129,-2 4 129,3 9-129,-3 5 129,1 7 129,-3-3-129,0 6 0,4-1 0,1-4 0,4-5-129,3-3 0,3-10-258,1-9 0,6-4-129,-3-12-387,6-2-258,-3-11-1806,3-14-1677,4-8-516,2-8 0</inkml:trace>
  <inkml:trace contextRef="#ctx0" brushRef="#br0" timeOffset="2852.1632">14909 11558 1548,'5'-15'4257,"-5"15"129,0 0-129,0 0-2838,0 0-645,0 0 0,0 0-258,0 0 129,0 0-129,0 0-129,4 20 129,-4-6 0,0 10 0,-2-2-129,2 9 129,0-5-129,3 4-129,0-1 0,7-4-129,3-4 0,3-6-129,7-7 129,2-8-129,4 0-129,2-11 129,2-3 0,-2-4 0,0 0 0,-3 0 129,-7 4-258,-4 4 258,-1 5-129,-5 3 0,-11 2-129,15 3 129,-15-3 0,10 20-129,-4-9 129,1 0 0,2 0 129,0-1 0,-9-10 0,17 16 0,-17-16-129,24 10 129,-10-10 0,1-1-129,3-9 0,1-4 0,4-4 0,1-4 129,2-7-129,-3-3 0,1-2 129,-3 2-129,-2 1 0,-4-1-129,-1 4 0,-8 0-387,3 13-387,-9-7-1032,0 22-2193,2-20-903,-2 20-258,0 0 129</inkml:trace>
  <inkml:trace contextRef="#ctx0" brushRef="#br0" timeOffset="3348.1915">15782 11751 6966,'0'0'4257,"0"0"-774,0 0-516,-10-12-4515,10 12 0,-1-27 387,2 13 129,-1-8 516,13-2 516,3 5 516,2-3 387,11 5 0,-5-2 0,6 8-387,0 2-387,0 5 0,-4 5-129,-3 7 0,-6 4 129,-5 2 0,-6 6 258,-2 7 0,-4-3 258,-5 7-129,-9-7 387,0 3-258,-7-5 0,3 4-258,-5-9 0,0-3-129,0-4-129,1-7-129,1-3 0,1-1-258,6-3-258,-1-14-516,15 7-1935,0-6-1677,2-4-387,8 1 0</inkml:trace>
  <inkml:trace contextRef="#ctx0" brushRef="#br0" timeOffset="3837.2195">16389 11594 2451,'2'27'1935,"-2"-9"0,0-18 645,-2 23-3483,-3-5 645,1-1 774,-2 8 387,-3-10 903,9 12 645,-8-6 258,11 4-774,-3-9-774,14 1-903,2-7-129,8-6-129,6-4 129,2-4-129,4-12 129,1 0 0,-2-4 129,-1-1-129,-7-3 129,0 3 0,-10 1-129,0 1 129,-8 2-258,-1 2 129,-2 3-258,-3 2 129,-3 10-258,0-12 0,0 12-645,0 0-1290,0 0-2322,-9 0-387,9 0-258</inkml:trace>
  <inkml:trace contextRef="#ctx0" brushRef="#br0" timeOffset="4212.241">17012 11103 6837,'-8'28'4386,"3"-2"-258,-8-3-387,4 12-4257,-6 3 129,-1 10 258,-4 2 258,-2 4 258,8 10 129,-8-7 258,10 6 0,-2-9-129,10 4-258,2-9 0,2-7-774,16-3-387,-8-19-2064,10-2-1935,6-10-258,0-8-258</inkml:trace>
  <inkml:trace contextRef="#ctx0" brushRef="#br0" timeOffset="4708.2693">17457 11757 2451,'-4'-31'2580,"16"20"-774,-5-15-387,15 4-3354,-6-2 516,8 7 645,-4 0 516,0 2 387,0 7 1419,-6 1 1290,0 4-129,-14 3-516,18 1-774,-18-1-516,6 21-387,-6-6-129,-3 7-129,-8-3 258,1 7-129,-10-2 129,4 4 0,-11-6 0,6 4-129,-9-6 0,2-2 0,-4-4-129,4 0-129,4-9-129,-1-5 0,5-1-258,4-12 0,9-1-645,0-12-1419,13-3-1806,5-6-645,6-6 0</inkml:trace>
  <inkml:trace contextRef="#ctx0" brushRef="#br0" timeOffset="5364.3069">17707 11146 645,'16'-19'4386,"-13"8"0,8 11 0,-11 0-2451,0 0-1032,18 3-258,-18-3-129,12 26 129,-12-7-258,3 10 258,-3-1-258,0 11 258,-5 5-258,-3 11 129,-6-3 0,1 10-258,-4-4 129,1 3-258,0-6 129,4 1 0,0-9-258,7-6 0,1-6-129,4-11-129,1-2-387,-1-22-774,20 12-2193,-20-12-1290,19-12-129,-10-3-258</inkml:trace>
  <inkml:trace contextRef="#ctx0" brushRef="#br0" timeOffset="6348.3631">17406 11876 516,'0'0'2838,"0"13"-258,0-13-516,0 0-3096,-9 0 387,9 0 387,0 0 516,0 0 645,0 0 129,-13-17 129,13 17 258,-14-9-129,14 9-387,-19-5-516,19 5-258,-21-9 129,21 9-129,-20-12 0,20 12 129,-17-15-129,17 15 129,-9-18 129,9 18-129,-1-21 0,1 6-129,4 3 0,4-1 0,5-3-129,1-1 129,6 0-129,1 0 0,2 1 0,3 0 129,1-1-258,0 1 258,-1 2 129,1 3-258,-5 6 0,1 1-258,-2 3 258,-4 1 0,0 5-129,-4 6 129,-1 1-129,-7 5 0,1-1 129,-5 4 0,-1-1 129,-3 5 0,-8-3 258,1 2-129,-8-2 0,2 1 0,-7-2 0,5-1 0,-5-7-129,2 0-129,1 0-387,-4-11-903,8-1-2451,2 0-516,-3-8-516</inkml:trace>
  <inkml:trace contextRef="#ctx0" brushRef="#br0" timeOffset="7828.4476">18618 11169 129,'35'-18'3741,"-12"18"129,-23 0-129,17-12-2967,-2 12-129,-15 0 0,15 12 0,-12 0-129,4 5 387,-6 3-387,5 11 258,-6-2-258,4 7 0,-4 1-258,0 11 258,0 0-387,-1 8-129,-6-2 129,-1 0 0,-2 0 129,1 2-129,-5-5 129,2-3-129,-2-10 129,3-6 129,-2-6-258,4-8 129,0-4-258,9-14-129,-11 0-129,10-9 0,4-8-129,8-8 129,8-1 0,0-5-129,6 1 258,2-3 129,2 8 0,0 3 0,-3 6 0,-2 1 129,0 6-129,-1 4 0,1 2 0,-3 3-129,-2 4 258,2 4-258,-5 4 258,1 0-258,-8 4 258,1 3-129,-7 0 129,-2 2-129,-1 0 129,-8-1 129,-6-2-129,-2 3 258,-5-3-258,-1-2 129,-4-7 0,-1-1 0,-1-3-129,-1 0 0,3-5-129,-1 0 0,2 0 0,2-7-129,8 4 0,-2-2 0,17 5 0,-17-14 0,17 14 0,0-15 0,0 15 0,15-12-129,2 5 0,2-2 129,7 3 0,2 1-129,6 3 129,3-1-129,1 1 129,2-2 0,3 3-129,0-1 0,2 1-258,-2-5 0,2-1 129,-8-4-387,5 2 387,-7-8-129,1 0 129,-8-2 129,-1-3 129,-6-2 129,-5 5 0,-3-4 129,-6 4-129,-4-1 0,-3 4 0,-9 2 129,-6 3 0,-6 4 0,-4 2 0,-3 5 0,-6 0 129,-1 3 0,-1 5 129,4 4-129,-3-1 258,7 8-258,-1-3 129,9 6 129,0-3 0,10 5 0,2 2-129,8 5 0,2-3-129,14 2 129,6 0-258,9-1 129,6-3-258,3-2 0,10-1-258,-5-8-387,11 9-1548,-9-10-2193,-5-4-387,-2-1-258</inkml:trace>
  <inkml:trace contextRef="#ctx0" brushRef="#br0" timeOffset="9419.5388">12715 13622 645,'0'0'3741,"0"0"-387,0 0-903,0 0-258,9-10-516,-5-11-516,8 1-387,-1-12-258,6-2-129,2-12-129,4-4 0,5-6-258,3-3 129,3-1-258,0 2 129,0 0 0,1 4 0,-2 7 0,-4 7 129,-2 7 0,-2 8-129,-6 5 0,-3 7 129,-2 9-129,-1 4 129,-13 0 0,20 14 0,-12 1 129,2 8 0,-3 0-129,4 9 129,-4 3 0,3 6-129,-3 3 129,3 6-258,-1 4 129,1 4-129,2 2 129,1-2-129,2-1 0,0-5 0,2-6-129,-1-7 129,1-8-258,-7-13-387,7 0-2064,-7-11-1419,-10-7-387,5-13-129</inkml:trace>
  <inkml:trace contextRef="#ctx0" brushRef="#br0" timeOffset="9654.5522">12958 13287 5289,'-14'22'4773,"14"-22"-387,0 13-129,13-9-3741,4-2-387,10-2 0,9 0-258,2-6-258,14 6-774,-5-10-1419,6 5-1806,7 4-129,-3-7-129</inkml:trace>
  <inkml:trace contextRef="#ctx0" brushRef="#br0" timeOffset="10081.5767">13822 13451 5031,'1'13'5031,"-1"-13"-258,10 6-129,-10-6-2709,16-2-1161,-16 2-129,13-1 0,-13 1 0,10-5 0,-10 5-129,0 0-129,0 0 0,0 0-258,0 0-129,0 0-129,0 0-516,0-12-1032,0 12-3096,0 0-258,12-8-387,-12 8-387</inkml:trace>
  <inkml:trace contextRef="#ctx0" brushRef="#br0" timeOffset="10748.6148">14918 12741 4128,'13'-3'4386,"-13"3"-129,8 12-258,-8 0-3612,0 5-387,0 4 0,0 8 0,0 1 258,0 7 0,0 4 0,-2 4 258,-3 6-129,1 5 0,-1-4 0,3 3 0,-3-9-129,3-2-258,2-4 0,-1-11-645,3-4-1290,-2-25-1806,0 0-1032,0 0 0,11-8 388</inkml:trace>
  <inkml:trace contextRef="#ctx0" brushRef="#br0" timeOffset="10997.6291">14641 13087 8127,'7'2'4773,"13"-2"-516,7-2-903,5-10-3354,9 1-129,8-3 129,1-2 0,4 4-129,0-1 129,-3 6-387,-6-1-387,3 8-1548,-10 0-2193,-5 3 0,1 9-258</inkml:trace>
  <inkml:trace contextRef="#ctx0" brushRef="#br0" timeOffset="11456.6549">15217 13399 5934,'-15'0'4257,"-3"-8"-903,18 8-258,0-29-4257,6 13 0,0-9 387,10 4 387,-2 1 387,6-3 387,6 10 516,-5-4 258,10 10 0,-8-1-387,6 8-258,-4 1-387,0 11-129,-4 2 0,-5 5-129,-3 5 129,-4 3 387,-7-3-129,-2 3 258,-7-3 0,0 5 258,-12-8-258,1 4 129,-8-12 0,3-1-258,-5-5-258,3-7 0,0 0-387,1-11-129,11 1-774,-9-15-1806,11 2-1419,6 2-516,1-1-516</inkml:trace>
  <inkml:trace contextRef="#ctx0" brushRef="#br0" timeOffset="12459.7127">15548 13367 1032,'11'-29'1677,"1"14"-129,2-4-2838,-4-2-129,5 1 903,-1-1 645,6 4 516,-5-1 903,9 2 645,-3 4 387,2 4-387,0 2-258,2 6-774,-2 0-516,-2 9-516,-2 3 0,-2 7-129,-4 1 258,0 6 0,-7-4 258,-2 7 0,-4-7 129,0 6 129,-13-5 0,2 3 129,-10-6-258,4 1 0,-7-8-129,1 0-129,-1-5-129,1-5 0,0-3-258,2-7 0,6-6-258,-2-4-129,9 5-516,-5-14-1548,8 4-2064,5 5-129,0-1-387</inkml:trace>
  <inkml:trace contextRef="#ctx0" brushRef="#br0" timeOffset="13116.7503">16856 12734 3870,'6'28'4386,"-6"-13"-258,8 7-1161,-3 3-2709,1 3 0,-1 6 129,-3-1 258,2 9-129,-4-2 129,0 9 129,-6-5 0,4 9-129,-12-6 129,7 3-387,-5-9-129,3-5-258,2-6-387,-6-16-1032,13 0-2967,0-14-258,0 0-645,0 0 387</inkml:trace>
  <inkml:trace contextRef="#ctx0" brushRef="#br0" timeOffset="13692.7832">17125 13130 6450,'0'-12'3999,"0"0"-129,0 12-1935,3-17-2709,10 17 0,-1 0 258,4 0 258,3 4-129,3 4 645,7 0 129,-1 4 0,5 0 258,-3 5-258,2 5-129,-6-3-129,-1 6-129,-5 0 129,-5 5-129,-5-1 0,-4 5 129,-6-8 258,-5 3 0,-10 0-129,0 0 258,-9-9-129,2 0 129,-6-8-129,1-6-129,-3-3 0,6-3-129,-2-15-129,5 1 129,1-7-129,7-2 0,2-1 0,4 5 0,6-4 0,1 2-129,8 4 129,5 1 0,8 6-129,2 0 129,7 1-129,3 3 0,2 6-129,2 0-129,1 6-903,-7 1-1806,-3-3-1419,3 8-129,-12-7 0</inkml:trace>
  <inkml:trace contextRef="#ctx0" brushRef="#br0" timeOffset="14180.8111">17659 13114 5031,'11'33'4128,"-11"-18"-387,3 9-387,-3-3-3999,0 5 258,0-1 258,2 2 129,2 3 387,-4-5 258,3-1 387,-3-7-129,5 6 0,-5-13-387,2 2-258,-2-12-129,0 0-129,0 0 129,7-12 0,-3-6 0,-1-6 0,1-2 129,2-5 0,-2 1-129,3-1 0,4-1-129,-1 3 0,2 3-129,1 6 129,2 3-129,2 1 0,0 7 129,3 5-129,1 4 129,-1 0-129,6 11-129,-3-5-129,7 9-1290,-8 2-2709,5-10-258,3 1-387</inkml:trace>
  <inkml:trace contextRef="#ctx0" brushRef="#br0" timeOffset="14796.8464">18229 13203 7611,'-24'51'4773,"19"-25"-258,-6-9-774,10 5-4386,-4-7-258,13 4 0,-8-19 387,28 12 0,-9-12 387,5-6 129,3-5 258,-4-8 129,5 2 129,-8-7 0,-1 2-258,-7-3-258,-4 2 129,-6 4-129,-2 1 129,-9 4-387,-4 4 129,-4 7 129,-4 3-129,-3 5 258,-2 8-129,-2 2 129,1 3 0,2 4 0,4 0 0,1-2 0,7 1-129,4 1 0,8 2 0,3 4-129,7-1-129,8 7 129,4 0 0,4 7 0,0 3 0,0 2 0,0 5 129,-6-3 129,-3 5 0,-7 1 258,-5 1 0,-4-3 129,-7 0-129,-11-7 129,-2-2-258,-5-5 0,-3-4-129,-2-8-129,-3-12-258,3-8-129,-6-11-645,11-1-1290,-2-17-2193,0-15-129,8-4-387</inkml:trace>
  <inkml:trace contextRef="#ctx0" brushRef="#br0" timeOffset="15368.879">18542 13335 6966,'18'17'3870,"-18"-17"-1419,28 1 0,-15-4-4257,16 1 258,-4-8 645,5 0 645,0-7 387,-2-6 903,3 6 903,-12-9-129,5 9 0,-13-8-774,1 5-645,-8 2-387,-4 5-129,-3 2-258,-7 3 129,-3 8 129,-4-3-129,-1 3 516,-1 7-129,0 3 129,-1 5 0,-1-2 258,5 6-258,-4-6 387,7 5-387,-5-3 258,10 6-129,-3-4 258,10 7-258,-1-3 129,4 4-129,4-1 0,13 2 258,1-2-387,8 1 0,4-6 0,5-4-129,8 0-387,2-13-645,13 8-2451,-7-10-1548,3-7-258,-5-6-516</inkml:trace>
  <inkml:trace contextRef="#ctx0" brushRef="#br0" timeOffset="18165.0389">13788 14731 5289,'0'0'4773,"14"-5"-258,-14 5-387,17-1-3483,-17 1-645,18-5-129,-18 5 129,15 0 129,-15 0 0,0 0 0,12 10 129,-12-10 0,0 13 129,0-13 0,-5 12 0,5-12 0,-17 13 258,17-13-258,-27 16 258,14-6-258,-5-3 0,3 4-129,-1-6 258,5 3-516,11-8 0,-18 5-258,18-5-516,0 0-645,13 0-3096,3-5-258,5-5-258,4-8-516</inkml:trace>
  <inkml:trace contextRef="#ctx0" brushRef="#br0" timeOffset="20200.1554">15166 14480 2580,'16'-12'3483,"-16"12"0,0 0-1806,0 0-645,5-7 0,-5 7-129,0 0-258,0-12 258,0 12 0,0 0-258,0 0-129,-14-10-129,14 10-129,-20 0-129,6 0 0,0 0-129,-4 4 129,-4 1 0,2 2-129,-3 1 129,2 2 0,-2 0 0,2 2 0,-1 0 0,6 3 0,-2 0 0,6 3 129,1-1-129,6 3 0,3 2 0,3 0 129,8 0-129,8 2 129,4-2-129,9 0 0,3-4-129,2-4-387,9-4-387,-6-10-2064,6 0-1548,3-8-516,-3-8-129</inkml:trace>
  <inkml:trace contextRef="#ctx0" brushRef="#br0" timeOffset="20672.1824">15484 14714 4257,'-31'12'4128,"31"-12"-516,-26-7-129,13-5-3612,5-4-387,8 0 258,0-4 258,0 1 129,6 3 387,1-5 129,8 6 0,-5-1 0,9 6-258,-5 1-129,6 3-129,0 1 129,-1 3 0,0 2-258,-3 0 129,3 5 0,-2 5 0,-6 1 0,0 5 0,-7 1-129,1 4 258,-5 1 0,-5 2 0,-5-3 129,-1 4-129,-6-8 129,0 0-129,-4-5 0,2-4-129,-1-2-258,0-6-129,5 0-387,-4-13-387,19 13-1548,-9-18-2064,4 1-129,5-3-258</inkml:trace>
  <inkml:trace contextRef="#ctx0" brushRef="#br0" timeOffset="21212.2133">15772 14546 6063,'0'0'4773,"0"0"-516,0 0-387,0 0-3612,12 4-516,-12-4 258,0 0 0,7 18 129,-7-6 258,1 8 258,-1-2-129,0 4 0,0-4 0,3 0 0,1-4-387,6-4 0,7-9-129,5-4-129,5-9 129,7-5-129,2-2 129,2-2 0,4-1 0,-1 2 129,-8 1 129,-2 9 0,-7 1-129,-5 9 258,-1 0-258,-6 4 129,-12-4 0,17 25 0,-13-7-129,3 2 129,-3 1 0,4 4-129,-3-5 0,1 1 0,3-4-258,-1-5-258,5 0-258,-13-12-903,29-1-2838,-14-9-645,4-3 0,1-4-516</inkml:trace>
  <inkml:trace contextRef="#ctx0" brushRef="#br0" timeOffset="27707.5848">16761 14543 516,'11'-7'3741,"-11"7"258,-2-15-516,2 15-2322,-15-9-258,3 6-387,2 3 258,-7 0-129,6 7 129,-10-7-258,5 8 129,-4-6-258,5 8 129,-1-5-258,4 2-129,0-4-129,12-3 0,-13 7 0,13-7-129,0 0 0,0 0 129,17 12-129,0-10 0,2 3-129,3 1 258,2 2-129,-1 2-129,0 2 258,-1 1-129,-3 6 0,-4-2 0,-1 6 129,-5-1 0,-2 1 129,-3-1 258,-4-1 129,0 3-129,-11-9 258,0 2-129,-9-8 129,1 0-129,-5-5 0,3 0-258,-3-4 0,3 0 0,2-4-387,-1-4-129,10 6-516,-2-10-258,12 12-1806,0-14-1677,1-1-258,7-2-387</inkml:trace>
  <inkml:trace contextRef="#ctx0" brushRef="#br0" timeOffset="28104.6075">17111 14122 7740,'0'0'4773,"0"0"-516,4 21-387,0-9-3999,3 16-387,-7-2 129,5 15 129,-5 8 258,0 7 129,0 8 258,-4 0 129,3 4 0,-8-6 0,9 2 0,-4-11-258,4-7-129,0-8-129,0-11-258,2-9-129,-2-18-516,10 11-129,-10-11-258,7-9-903,-7-11-645,0-3-1548,0 2-387,-9-10 517</inkml:trace>
  <inkml:trace contextRef="#ctx0" brushRef="#br0" timeOffset="28353.6218">16825 14377 8256,'0'0'4773,"19"-12"-387,9 3-1161,11 3-2967,3-4 0,12 6 0,5-4-258,3 1 129,0 4 0,-1 0-387,-2 4-258,-13-1-1161,2 5-2709,-9 6-258,-11-3-387,-4 2 387</inkml:trace>
  <inkml:trace contextRef="#ctx0" brushRef="#br0" timeOffset="29083.6635">17488 14529 2580,'16'17'4128,"6"-8"-129,-22-9-387,22 0-2838,-3 0-387,0 0 0,4 0 258,-3-2-129,4 2 0,-4 0 129,1 8 129,-5-1-129,4 8-258,-7-2 0,1 9-129,-3 4-258,-2 0 258,-3 2-258,1 0-129,-5 0 129,2-2-129,-3-1 129,-1-1 0,0-10 129,-1 1-129,1-15 258,-12 17 129,2-16-129,-1 2 258,-7-3-387,0 0 129,-3-2 0,-2 0-129,-4-3 0,2-2-129,-2 2 129,2-5-129,4 3 129,1-2 129,3-1-258,3 2 129,14 8 0,-13-20 129,13 20-387,7-16 387,11 9-387,6-3 129,7 6 0,7-3-129,3 6 0,-1 0-129,3 1-129,-9 0 0,6 11-774,-20-9-1677,1 5-1806,-5 3-258,-4-5-258</inkml:trace>
  <inkml:trace contextRef="#ctx0" brushRef="#br0" timeOffset="29640.6954">17981 14604 5031,'0'0'4257,"0"0"-516,0-5 129,0 5-3612,12-8-387,-12 8 258,21 6 258,-21-6 129,22 22 387,-17-5 0,7 8 129,-10-7 0,9 10-258,-9-9-258,4 5-258,-2-6 0,3-2 0,-7-16 0,19 8-258,-3-8 0,5-12 0,4-3 0,0-4 129,3-2-129,2-1 0,-3 1 258,-2 5-129,-4 3 129,-3 7-129,-4 4 0,2 2 0,-4 5 0,0 3 0,2 8-129,-3 1 0,1 3 0,-2-1 129,-1 1 0,0 0-129,-3-2 0,0 1-129,-3-4 0,-3-15-129,8 21-129,-8-21-774,10 15-516,-10-15-2322,0 0-903,0-13-258,1 0 0</inkml:trace>
  <inkml:trace contextRef="#ctx0" brushRef="#br0" timeOffset="30111.7223">18734 14168 4386,'0'0'3096,"24"0"-387,-24 0 258,13-2-3612,-13 2 387,16 8 516,-4 5 516,-12-13 645,11 34 645,-11-17-129,3 17-387,-4-7-387,1 9-258,-5-3-258,4 9 0,-5-1-258,5 5 258,-4-4-258,5 6 0,0-7-129,0 4 0,7-7-129,6-1-129,4-6 0,5-5-129,5-6 0,4-8-129,6-2-258,0-10-258,7 3-129,-5-12-903,14 5-1161,-11-17-1290,0 6-645,-2-9-387</inkml:trace>
  <inkml:trace contextRef="#ctx0" brushRef="#br0" timeOffset="30516.7455">18693 14414 3225,'19'-5'4386,"-19"5"129,22 0-1290,-1 5-1161,-6-5-516,13 0-387,-8-4-129,12 4-129,-4-7-258,12 4-129,-5-8-129,5 4-129,2-4-258,-2 2-645,11 9-2451,-5 0-1419,-6-3-387,0 1-516</inkml:trace>
  <inkml:trace contextRef="#ctx0" brushRef="#br0" timeOffset="32196.8416">12824 14340 3225,'0'15'3612,"0"-15"0,0 0-1806,0 0-903,0 0 129,16 17 0,-16-17 0,11 29 0,-11-11-129,6 12 258,-6-1-516,0 10-129,0 3-258,-2 8 0,-4-1-258,-3 6 129,1-6 0,0 1-258,1-7 0,-3-10-774,10-8-3225,0-8-129,0-17-516,0 0 0</inkml:trace>
  <inkml:trace contextRef="#ctx0" brushRef="#br0" timeOffset="33060.8909">12793 14291 4773,'0'0'3870,"11"0"-129,-11 0-1290,0 0-2064,0 0-258,15-5 258,-15 5 129,18-11 129,-1 8-129,-2-6 0,8 4 129,2 1-258,5 1-129,4 0 0,2 3-258,3 0 0,-3 1-129,1 8 129,-4 3 0,-3 4-129,-6 0 129,-8 6 129,-3 2 0,-9 1 0,-4 2 129,-7-7 129,-6 6-129,-8-8 129,0 1-129,-5-7 0,0 2 0,-2-6 0,2-1-258,4-5 0,2 1 0,2-2 0,5-1-258,3 0 258,10 0-129,0 0 129,0 0-129,0-8 129,0 8-129,18-6 129,-2 2 0,2 4-129,1 0 129,4 2-129,3 4 129,-3 3-129,2 1 0,-1 5 0,-2 3 0,0 2 0,-4 1 0,-1 3 0,-7 0 0,-5 2 129,-2 0 0,-3-2 258,-9 1-129,-7-4 129,-4 2 129,-4-4-129,-2 1 0,-6-7 258,0 1-258,-4-4 129,5-2-258,-3-3 129,6-4-129,0-1-129,6-1 0,3-6-258,4-4-516,15 11-1419,-11-5-2193,11 5-387,-4-14-258,4 14 0</inkml:trace>
  <inkml:trace contextRef="#ctx0" brushRef="#br0" timeOffset="34299.9618">13192 15815 3096,'12'-16'4257,"-12"16"-129,0 0-387,-3-13-2709,3 13-387,-19-4-258,5 4-129,-5 0 129,-2 9 129,-6-6-129,4 7 129,-8-2-129,4 4 0,-2-2 0,4 6-129,-3-1 0,5 3-129,-1-3 0,3 7 0,5 0-129,0-1 129,2 3 0,5 1-129,0-1 0,3 3 258,2 0-258,3 2 129,0-5-129,1 5 129,0 1 0,4 2 0,2-7 129,6 3-129,-1-3 258,6-1-258,2-2 258,6 0-387,4-8 258,4-2-387,3 1 387,4-8-387,1 4 129,0-5-129,0-4 129,-3 0 0,-4 0-129,-5 0 258,-2 0-387,-8-4 0,2 4-516,-16-10-1419,10 10-2451,-15 0-258,0 0-387,12-11-129</inkml:trace>
  <inkml:trace contextRef="#ctx0" brushRef="#br0" timeOffset="35058.0052">13842 16406 6708,'11'14'4386,"-11"-14"-387,0-5-1806,0 5-2451,0-20 0,0 20 258,1-15 129,-1 15 0,5-10 387,-5 10 0,0 0 129,0 0-258,0 0 129,0 0-258,12 0 129,-12 0-129,0 0-129,0 0 387,9 10-258,-9-10 0,0 0 258,1 11-258,-1-11 129,0 0-129,0 13-258,0-13 387,0 0-387,0 0 0,-12 3 0,12-3 0,-2-7 0,2 7 0,2-13 0,-2 13-258,8-10 258,-8 10 0,0 0-129,11-7 129,-11 7 0,0 0 0,4 7 0,-4-7 0,0 0-258,4 14 0,-4-14-2451,0 0-1806,0 0-774,0 0 0</inkml:trace>
  <inkml:trace contextRef="#ctx0" brushRef="#br0" timeOffset="58800.3632">15062 16218 1032,'0'0'2580,"-13"7"-258,13-7 129,-14 0-774,14 0-258,-18-5 0,18 5-387,-16 0-129,16 0-129,-19-4-129,19 4-129,-15-2-129,15 2 0,-14-6-129,14 6 0,-8-15 129,8 15-258,-3-23 0,3 10-129,1-1 129,4-2-258,3-1 129,4-2 129,3 3-129,1 2 0,4-2 0,2 4 0,0 0 0,2 1-129,0 5 129,1 2 0,-5 4 0,2-2 0,-2 2-129,-2 4 129,-2 3 0,-2 4 129,-2 3-258,-2 1 129,0-1 0,-6 5 0,1-2 0,-4 3 0,-1-1 0,0-2 129,-2-3-129,-4 4 129,-1-2 0,-1-1 0,-1 0 0,-1-4 258,-4-3-129,2 1 0,-2-1 0,0-6 0,-3 1 0,-2-3-129,0-6-129,-1 0-258,5 0-129,-8-6-387,23 12-1290,-25-21-2580,13 0-129,7 3-645</inkml:trace>
  <inkml:trace contextRef="#ctx0" brushRef="#br0" timeOffset="59412.3982">15308 15563 2451,'0'0'4386,"0"0"-1161,0 0-1032,0 0-387,0 0-516,0 0-387,0 0 0,0 0-258,0 0-258,0 0 129,0 0-387,0 0 129,0 0 0,0 0-129,0 0 129,0 8 0,0-8-129,0 16-129,0-16 258,4 24-387,-4-6 258,2 3-129,-2 4 129,0 9-129,0 3 129,0 4 0,0 5 0,0 0 0,1 0-129,3 2 129,1-6-129,1-8-129,2-5 129,-3-1 0,2-3-258,-3-8 129,0 1-129,-4-5 0,2-1-129,-2-12-258,0 18-645,-8-18-1419,8 0-1935,0 0-258,-9-15 129</inkml:trace>
  <inkml:trace contextRef="#ctx0" brushRef="#br0" timeOffset="59780.4193">15631 15880 2580,'18'4'4644,"-18"-4"-1032,0 11-1677,4 9-129,-4-20-258,0 39-258,0-19-516,0 14 0,-6-11-258,5 7-129,-3-4-258,1 0 0,2-6-387,0-5 129,1 4-516,0-19-774,9 18-774,-9-18-2451,15 4-387,2-4 129</inkml:trace>
  <inkml:trace contextRef="#ctx0" brushRef="#br0" timeOffset="60491.46">16166 15533 3225,'0'-21'4257,"0"21"129,-8-1-387,8 1-3096,-15 5-645,15-5-129,-15 17 258,8-3-129,-4-2 129,7 8 129,-5-4 0,5 11-258,-4-4 258,8 11-387,-2 2 129,2 5-129,0 8-129,2 4 258,2 4-258,3 1 129,-1-2-129,-1 9 129,1-9-129,-1-3 129,-2-6-129,-3-4 129,0-7 0,0-3-129,-5-8 129,-4-10-258,0-1 258,-4-9-387,3-3 0,-9-11-903,19 9-1032,-31-36-1032,18 11-1032,-2-7-774,-3-8 0</inkml:trace>
  <inkml:trace contextRef="#ctx0" brushRef="#br0" timeOffset="60689.4713">15865 16024 2967,'-3'-19'4386,"3"19"-387,10 0-1290,-10 0-1419,30-5-387,-6-5-387,8 7-129,5-1-129,8-3-129,3 0 0,2-1-258,4 1-258,-9-6-774,6 12-2064,-5-5-1161,-13-3-387</inkml:trace>
  <inkml:trace contextRef="#ctx0" brushRef="#br0" timeOffset="61143.4972">16601 15519 129,'4'14'3483,"-4"-14"645,6 19 129,0 5-3354,-6-4 129,2 12 129,-2-4 258,1 16-258,-1 0 0,8 12-387,-4-3-387,6 7 0,-1 0-258,2 1 129,0 2-258,1-5 258,-4-10-258,1-2 129,-5-8 129,2-9-258,-3-4 129,-3-8-387,4-5-387,-4-12-774,0 0-516,-20-16-903,9 6-387,-12-19-258,5 5-387,-11-10 258</inkml:trace>
  <inkml:trace contextRef="#ctx0" brushRef="#br0" timeOffset="61511.5183">16416 16094 1935,'-21'-13'2322,"4"-2"-129,17 15-387,3-12-645,7 3-387,13-2-516,4 2 0,7-4-516,5 1 258,9-5 0,0 0 0,1 1 387,-2-4 129,2 8 258,-6-5 129,1 9 0,-10-2-129,1 8 129,-14-2 0,5 4-258,-10 3-129,1 5 0,-17-8 0,22 25-129,-22-25 0,11 25 0,-9-11 0,5 5 0,-6-3-129,2 5 0,-3-4 0,2 2 0,2 0 0,0 3-129,6-3-516,-3-7 0,10 10-1161,-4-12-2709,5-8-516,2-2-387,-5-10 129</inkml:trace>
  <inkml:trace contextRef="#ctx0" brushRef="#br0" timeOffset="61689.5285">17080 15623 8127,'7'39'2064,"6"-30"-1935,-1-5-129,7-4-5289</inkml:trace>
  <inkml:trace contextRef="#ctx0" brushRef="#br0" timeOffset="62571.5789">17586 15799 1677,'0'0'3483,"-19"-4"0,19 4-1806,-13-2-1161,13 2 0,-15 2 516,3-2 0,12 0 0,-21 11 129,13 3-129,-7-7-129,4 14-258,-8-3 129,4 7-387,-5-1 0,6 6 0,-6-2 0,8 6 0,-2-8 129,8 2-258,5-8 0,2-1-129,16-7-516,2-8 129,9-4-129,1-4 0,6-4 129,2-9 0,-1 0 129,-4-3 129,-4-1 258,-5 4-129,-3-4 258,-1 8 0,-7 1-258,1 2 129,-13 10-129,16-15-129,-16 15 0,14-3 0,-14 3-129,10 4 129,-10-4 0,0 0 0,13 21 0,-10-8 129,-2 1 129,2 3-129,-3 3 129,2-3 0,-1-3-129,4 3 129,-3-5-129,-2-12 129,23 13-258,-4-13 0,7-6-129,2-10 0,5 0 129,0-9-258,3 0 387,0-1-258,-6 3 129,-4 6 129,-6 1 129,-3 6-129,-6 6 0,0 4 0,-11 0 0,14 21-129,-10-1 0,2 2 129,0 1-129,0 6 0,1-2 0,-1 2 0,2-4-258,-3-4-129,9-1-516,-14-20-1161,16 24-2064,-2-21-903,-1-3-129,1-12 0</inkml:trace>
  <inkml:trace contextRef="#ctx0" brushRef="#br0" timeOffset="62980.6023">18468 15473 1677,'4'8'4128,"-4"-8"129,2 18-258,-2-5-1548,0 4-2193,0 4 0,-1 3 387,1 7 129,-1 8-129,1 9 129,-4 4 0,4 10-129,-7-3 0,7 4 0,-1-8-387,1-1-258,0-8-516,0-17-1419,8-5-2580,4-12-258,0-12-516,1-5 129</inkml:trace>
  <inkml:trace contextRef="#ctx0" brushRef="#br0" timeOffset="63375.6249">18857 15555 3096,'10'8'4644,"-5"17"0,-5-2 0,-8-1-2580,8 24-903,-7-2-129,4 17 0,-7-5-387,9 10 129,-5-6-387,5 3 258,-1-7-516,2-10 129,3-8-258,3-12-258,4-6-258,-10-20-129,24 12-258,-16-19-516,11 0-258,-12-19-516,10 7-1419,-11-6-1290,-2-5 0</inkml:trace>
  <inkml:trace contextRef="#ctx0" brushRef="#br0" timeOffset="63608.6382">18702 15838 1935,'-49'-20'4902,"32"15"0,4 1-516,-2-6-1677,15 10-1290,0 0-516,10-1 0,3-4-387,13 5-129,5-3-129,6 3-129,8-3 0,5 2-129,7 1-129,-2 0-516,12 7-2451,-7-5-1419,-1-2-645,-2-3-387</inkml:trace>
  <inkml:trace contextRef="#ctx0" brushRef="#br0" timeOffset="64216.673">19813 15505 6708,'9'16'4257,"0"-1"-129,-9-15-258,5 11-3999,-5-11-129,13 23 387,-4-5 129,-2 6 258,3 8 0,-4 0 129,6 17 0,-7-5 129,5 9-258,-1 1-258,1 0 0,-3-4-258,-1-3 0,2-8-387,-8-14-387,6 8-1290,-7-16-2193,1-17-645,-13 12-516,1-12 258</inkml:trace>
  <inkml:trace contextRef="#ctx0" brushRef="#br0" timeOffset="64472.6877">19607 15746 5289,'-27'-11'4773,"27"11"-258,-9-13-387,9 13-3483,11-17-516,4 7 129,13 2 0,4-4 129,14 6 0,-2-2 0,13 4-129,0-1-129,3 2-387,6 5-774,-12-2-1677,0 5-2064,0 5 0,-6-1-645</inkml:trace>
  <inkml:trace contextRef="#ctx0" brushRef="#br0" timeOffset="64891.7116">20280 15802 4902,'49'0'4902,"-28"9"-645,3 11-645,-2 8-2709,-8 1-774,-1 5 0,-5 0-129,-2 3 258,-6-8 129,-1 3 258,-15-13 129,5 5-129,-16-14 129,4 5-129,-11-14-129,1 2-129,-3-3-258,0-7 0,3-1-387,2-4-129,9 4-645,-7-17-1935,14 9-1935,8-5-258,6-1-258</inkml:trace>
  <inkml:trace contextRef="#ctx0" brushRef="#br0" timeOffset="66455.8011">20174 16003 3096,'0'0'2967,"0"0"258,0 0-2322,0 0-1290,2-5 516,-2 5 129,0 0 387,0 0 387,0 0 129,0 0-129,0 0 129,0 0-516,0 0-258,0 0 0,0 0-387,0 0 0,0 0 0,-7 0 0,7 0 0,0 0 129,-14 0-129,14 0-129,-12-3 129,12 3 0,-14-3 0,14 3 0,-13-5 0,13 5 129,-11-4 0,11 4 0,-14-9 0,14 9-129,-10-8 129,10 8 0,-12-14-129,12 14 129,-6-14-129,6 1-129,0 1 129,0-3 0,6 0-129,4-1 129,2 0 0,3-2-129,3-3 129,2 8 0,1 0 0,0 3 0,1-2 129,1 4-129,-2 3 0,-1-1 0,0 6 0,1 0 129,-2 3-129,-1 1 0,0 2 0,0 2 129,-2-1-258,-3 1 129,-1-2 0,-12-6 0,16 12 0,-16-12 129,6 21 0,-6-8-129,-1 1 129,-5 2 0,-2 4-258,-3-6 0,4 12-645,-8-9-2064,1-5-1419,7 7-516,-8-10 258</inkml:trace>
  <inkml:trace contextRef="#ctx0" brushRef="#br0" timeOffset="67351.8523">21161 15736 5289,'0'0'4644,"12"-7"-387,-12 7-1290,12-2-2709,-1 2-129,1 0 0,3 2 0,2 2 0,0 4 129,1 2 0,2 2-258,-3 3 129,0 1 0,1 9-129,-4-3 0,-1 7-129,-3 2 129,-3 0 0,-2 0 129,-4-2-129,-1-1 258,-3-4-129,-7 0 0,-5-6 129,-4-2-129,-7-5 129,1-1 0,-6-6 0,0 0-129,1-4 0,3 0 0,-1-9 129,3-1-129,6-2-129,2-1 0,5 1-129,0 2 129,7-1-129,3 1 129,2 10-258,7-22 0,9 17 0,3-4 0,10 4-129,-2-3 0,14 4-258,-5-7-645,13 11-774,-9-1-1548,1-3-903,6 4 0</inkml:trace>
  <inkml:trace contextRef="#ctx0" brushRef="#br0" timeOffset="67764.876">21821 15748 129,'0'0'387</inkml:trace>
  <inkml:trace contextRef="#ctx0" brushRef="#br0" timeOffset="68371.9101">21821 15748 1935,'-3'-7'3741,"3"7"-516,0 0-1032,0 0-1032,0 0-516,-7-12-387,7 12-258,-10 0 129,10 0 0,-17 0 0,17 0 129,-23 3 0,9 6 129,-6 4 0,1 6 387,-8 1-129,1 9 129,-4-6 129,5 13 0,-4-9-258,8 9 0,-1-14-258,11 2-258,6-9-258,5-15-258,19 19-516,-2-22-129,20 2-129,-9-15 129,14 7 387,-3-6 0,1 3 516,-5 1 129,-9 0 516,1 11 129,-13-4 258,5 12-129,-12 4-258,2 12 129,-7-5-258,4 7-129,-2-1 0,5 2 0,-2-1-258,4-6 0,3-8-129,0-8 0,6-1-129,-2-6 0,6-9 258,-3-6-129,3-7 129,-4-7 129,-2-2 129,1 1 0,-7 0 0,0 3 129,-10-2 0,3 11-129,-5-2 0,-10 12 0,-4 6-129,-4 5 0,-5 0 0,-1 7-258,-5 7 0,-2-1-129,3 11-387,-7-10-645,14 12-1419,-6-6-1935,6-3-387,7 0 129</inkml:trace>
  <inkml:trace contextRef="#ctx0" brushRef="#br0" timeOffset="68783.9341">22040 15800 2322,'0'-14'4386,"0"14"-387,16 0-258,-16 0-2193,8 9-1677,-8-9 0,9 28 129,-6-3 258,-3 1 387,3 12 0,-3 0 0,0 12 0,-7 4-258,1 8-129,1-1 0,2 3-129,-3-5 129,5-1-129,-3-2 129,4-5-258,0-18 258,0-6-516,0 0-258,0-27-387,5 31-774,-5-31-903,0 0-1935,0 0-387,0-15 258</inkml:trace>
  <inkml:trace contextRef="#ctx0" brushRef="#br0" timeOffset="69303.9634">22369 15853 1935,'15'-3'3225,"-15"3"-903,10-6-1290,-10 6 387,0 0 0,0 0 258,8 22 0,-8-22 129,0 39-516,-3-19-129,3 16-387,-1-7-258,1 8-129,0-6 0,0-2-258,4-5 258,5-2-258,0-5-129,3-7 0,2-5 0,1-5-258,2-5 129,3-10 0,-3-2 0,1-5 129,-3-5 0,3-3 0,-6-4 258,-1 2-129,-3-1 129,-2 1-258,-2 2 387,-3 4-387,1 5 129,0 7-129,-1 3-129,-1 11-258,0 0 0,-3-11-387,3 24-1161,0-13-2580,-8 15-387,8-15-258</inkml:trace>
  <inkml:trace contextRef="#ctx0" brushRef="#br0" timeOffset="69620.9819">22745 15800 6450,'9'22'4773,"-9"-22"-387,5 18-129,1-7-3999,-2 6-258,-3 8 129,2 0 0,2 8 387,-5-1-129,4 6 258,-4-6-258,1 2 0,-1-5-387,0-5-129,0-1-516,0-23-774,1 23-1419,-1-23-1935,0 0-387,0 0-129</inkml:trace>
  <inkml:trace contextRef="#ctx0" brushRef="#br0" timeOffset="70204.0155">23009 15753 5934,'8'15'4902,"-2"-2"-387,-6-13-387,11 21-3483,-6-2-774,3 5 0,-2 6 258,-2 4 0,2 2 129,-2 0 0,2 2 258,-6-8-258,2 0 0,-2-5 0,0-2 0,-1-9-258,-4 1 129,5-15 0,-10 10 0,10-10 0,-12-4 0,12 4 0,-12-17-129,7 3 129,2-5-129,2-3 0,1-3 0,0-2 0,0-2 129,4-2-129,4-3 0,2 2 0,-1 1 129,3 3-129,2 4 0,0 1 0,3 8-129,-1 2 129,5 8 0,3 2 0,-1 3-129,4 0 129,-1 6-129,2 9-129,-3-6-258,2 9-387,-10-14-516,9 12-2322,-8-7-1161,-9-4-387,4 0 258</inkml:trace>
  <inkml:trace contextRef="#ctx0" brushRef="#br0" timeOffset="70776.0481">23428 15913 3612,'18'21'1290,"11"-15"-258,-16-8-1161,15 1-774,-4-7 387,4-1 903,1 5 387,-4-9 1935,4 5 774,-4-3-129,3 3-903,-7-5-1935,0-2-516,-4 4-258,-1 0 129,-5 3-129,-5-4 129,-6 12 0,0 0 129,-4-16 129,4 16 0,-25-3 0,8 0-129,-6 1 129,1 2 0,-3 0 0,2 2 129,-4 1 129,4 4 0,-4 1 0,7 5 129,-4-5 0,7 8 129,-3-5-258,3 5 258,2-1-258,3 9-129,2-4 129,4 2-258,1 2 129,5 3-129,0 2 0,8 2 0,6-2 129,6 4-129,4 2 0,4-1 258,6-5-258,2 2 0,7-8-258,-2-4-774,14 2-2580,-7-11-1419,-1-8-258,-7-7-387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3:49.3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3454 11708 645,'-43'2'1290,"21"0"258,1-1 129,1 4-129,-2-5 0,1 4-387,-2-4-129,2 3 0,-5-3-258,2 7-258,0-2-129,-1 4-258,-2 2 0,0 0-129,1 7 129,-4 1 129,3 4-258,1 0 258,2 1-129,4 2 129,-3 1 0,7 1 129,1 0-258,3 0 129,3 1-129,2 1 0,0 1 0,3-1-129,2-2 129,1 4 0,1 2-129,0-1 129,5-2-129,4 1 258,-1-3-129,6 0-129,0-1 129,5 1-129,0-6 129,1 4-129,3-2 129,4 1-258,5 2 258,-1 0-129,5 3 0,-1-2 0,3 0-129,1-3 258,1 0-129,3-2 129,-3-6 0,4-1 0,-1-7 129,3-3-129,2-4 0,0-1 0,2-4 0,-1-8-129,0 0 258,3-7-258,-3-2 0,-1-5 129,-1-4-129,-1-3 0,0-3 129,-2-2 0,-4-4 0,-3 0-129,-2-1 0,-5-2 0,-5-1 0,-2 1 0,-6-1 0,-2-4 0,-6 0-129,-3-3 129,0 4 0,-6 2 0,0-4 0,-6 3 0,-2 2 0,-7 2 0,-4 3 0,-7 3 129,-4 0-129,-2 3 129,-10 5-258,-1 0 258,-7 5-129,-7 0 129,-4 2-258,-4 6 258,-3 3-129,-5 5 129,-1 2-129,-2 5 129,0 2 0,5 9-129,2 10-258,0 3-516,10 13-1548,4 0-1806,-1 4-258,8 6-258</inkml:trace>
  <inkml:trace contextRef="#ctx0" brushRef="#br0" timeOffset="2163.1237">7177 11654 774,'-19'-4'2580,"1"4"-1548,5 0-258,0 0 129,-3 0 387,1 0-258,-5 0 0,0 0 0,-1 0 258,-3 2-516,-3 1-129,0 6-258,-3 0 0,-2 3-258,-3 1 129,2 5 0,-5-1-129,7 6 258,-8 0-258,9 3 0,-1 1 0,4 2 0,4 3 0,2 2 0,3-1 0,5-2 0,2 0 258,4 1-129,4-1 0,3 1 0,2-2 0,10 0 0,1-2-129,6 3 0,3-1-129,4 1 0,4-1 387,4 4-387,3-3 258,3 1-258,3-1 258,4 1-129,2 2 129,2-2-129,0-3 0,4-2 258,0-2-129,8-4 0,-5-8 0,8-3 0,0-8-129,2-2 129,3-7-129,1-8 0,-1-7-129,0-5 0,-4-2 258,-1-6-516,-5-6 129,-1-5 129,-8-4-129,-5-2 129,-5-4-129,-5-2 129,-9-5-129,-8 1 129,-9 0 0,-9 3 0,-3 1 129,-16 5-129,-8 0 129,-8 6-129,-8 1 0,-8 7 0,-3 3 0,-9 2 0,-7 5-129,-5 1 258,-1 7-258,-4 7 129,-1 5-129,-1 3 0,0 6-129,-1 3-387,11 18-1677,-7 4-2064,-1 1-516,0 9-129</inkml:trace>
  <inkml:trace contextRef="#ctx0" brushRef="#br0" timeOffset="4843.2769">3257 11918 1677,'0'0'2322,"0"0"129,0 0-387,-10-13-258,10 13-645,0 0-387,0 0-258,0 0-387,0 0 0,0 0 0,6 6-129,-6-6 0,16 11 129,-2 0-129,-1 0-129,5 5 129,-1-3-129,5 3 0,-3-2 0,2 5 129,0-2-387,-1 0 258,0 1 0,-2-4-129,1-2 129,0 0-258,-2-3 0,2-4-387,-2-5-516,1-3-774,5-3-1290,-3-17 0</inkml:trace>
  <inkml:trace contextRef="#ctx0" brushRef="#br0" timeOffset="5355.3063">3796 11876 1032,'-16'18'1548,"5"-9"-129,-1 6-129,-1-5-258,-1 5-387,-1-1-129,0-2-387,0 2 0,3-4-129,0 0 0,2-3 258,10-7-258,-17 12 129,17-12 0,0 0 129,-12 17 129,12-17 0,-3 12 258,3-12 129,-1 12-129,1-12 129,-3 20 129,3-20-129,-4 20-129,4-20 0,-5 27-129,2-13-258,0 4 0,-3-1 129,5 2 0,-7 1-129,4 4 129,-4-4-129,3 6 387,-3-4-258,6 0 0,-5 0 0,6 0-129,-2-5 0,3-1-258,0-3 0,0-13-258,4 16 0,-4-16-387,0 0-258,12 0-903,-2-5-2193,2-2-516,-4-7 129</inkml:trace>
  <inkml:trace contextRef="#ctx0" brushRef="#br0" timeOffset="5725.3275">3871 12305 5289,'0'20'4128,"0"-20"-258,0 17-645,0-17-3999,6 26-129,-4-9 387,4 2 258,-1 2 258,-4-5 387,3 5 0,-4-5 516,0 6-129,0-8-129,1 0-387,4 3-1032,-2-1-3096,-3-16-516,14 15 0</inkml:trace>
  <inkml:trace contextRef="#ctx0" brushRef="#br0" timeOffset="6863.3926">7065 11851 2580,'0'0'2967,"13"0"-1161,-13 0-1806,14 6 0,-14-6 129,18 9 0,-8-3 387,-10-6-129,21 14 387,-21-14-129,23 19 129,-10-9-129,0 5-129,1-1-129,0 6-129,1 0 0,-1 1-516,1 0 258,-2-1-129,-1 0 0,-3-1 129,1-4-129,0-5 0,2-3-129,-1-3-258,3-4 0,-1-4-129,4-5-129,-1-9 0,7-1-258,-5-6-129,6 1 0,0-2-129,-2 1-258,5 1 0</inkml:trace>
  <inkml:trace contextRef="#ctx0" brushRef="#br0" timeOffset="7383.4223">7506 11990 258,'-56'36'516,"31"-21"-129,2 0 0,2-3-129,4-2-129,4-5 258,13-5 0,-16 8 129,16-8 258,0 0 129,0 0 0,0 0 129,0 0-387,0 0 129,0 0-387,0 0 0,0 0-258,8 3 0,-8-3-129,0 0 129,13 18 0,-8-7 129,0 2-129,1 6 129,0-2 0,1 6 0,-1-3 129,2 3 258,-1-1-258,1-1 0,-4-1 129,3-1 0,-3 0 129,2-4-387,-2 2-129,1-1 0,-1 1 0,-1 4 129,1-3-129,-2 2-258,4 0-387,-4-6-1032,-2-14-1419,23 21-1161,-23-21 129</inkml:trace>
  <inkml:trace contextRef="#ctx0" brushRef="#br0" timeOffset="8087.4626">7618 12286 4128,'0'0'4257,"0"-18"-258,0 18-387,12-11-3741,1 5-129,-1-3 0,3 2 129,2-1 0,1 2 258,0 1 0,-2 2 0,3-2 258,-4 4-258,0 1 0,-4 4 258,1 3-387,-12-7 129,16 24 0,-13-10-129,1 3 0,-4-1 129,0 2 129,-4 0 0,0 0 0,-6-2 129,2 2 0,-4-5 129,4 4-129,-1-6 0,9-11-258,-17 16 258,17-16-387,0 0 258,-7 14-258,7-14 0,0 0 0,7 10 129,5-2 0,0-6 129,5 5-129,1-7 0,8 1-129,1 2-516,-2-3-2709,7 0-1290,5 0-258,-8-7-387</inkml:trace>
  <inkml:trace contextRef="#ctx0" brushRef="#br0" timeOffset="20435.1688">2015 14226 1935,'-8'-4'1548,"8"4"-1548,0 0 129,-5-10 387,5 10 258,0 0 387,-18-10 258,18 10 258,-17-2 129,17 2-387,-25 2-387,11 5-258,-2 3-516,-1 0-129,-5 4 129,0 1 0,-2 2 129,1 3 0,-4 0 0,4 1 258,-2-1-258,5 6 0,0-5 0,4 7 0,0-2-387,6 0 129,4 0-129,0 3 0,3 0-129,3 1 129,0 5 0,4-3 0,5 6-258,1-1 129,1 3 129,5 0-129,4 3 129,1-4-129,8 2 129,5-1-129,8-3 0,5-4 258,6 1-129,7-5 0,8-6 129,7-2-129,0-5 129,5-8 0,2-8 258,5 0-129,0-11 0,3-9-129,-4-9 129,2-5 0,-4-9-129,-3-5 0,-6-5-129,-4-5 129,-8-7-129,-7 1 129,-9-4-129,-8 1 129,-11-1 0,-10 1-129,-12-1 387,-6 7-258,-13 1 129,-7 5-258,-16 6 258,-7 5-129,-11 3 0,-6 11 258,-8 5-258,-7 7 0,-5 7-129,-6 10 0,-4 2 0,-1 12-129,1 12-387,-5 2-129,9 19-645,-7-7-1290,10 10-1806,10 5-387,4-10-129</inkml:trace>
  <inkml:trace contextRef="#ctx0" brushRef="#br0" timeOffset="22367.2791">4953 14900 774,'2'13'3999,"-2"-13"-258,0 0 0,-16 0-2451,16 0-774,-14-2 0,1-2 0,2 4 0,-5 0 129,3 5 0,-8-4 0,3 11 0,-6 1 0,0 8-387,-3 2 0,-1 6-129,-1 6 0,-2 2 0,-2 9-129,1 6 129,0 3-129,1 0 129,2 5-258,4 1 129,5 2 0,4-5-129,9 0 129,5-4 0,2 1-129,14-6 129,7 2 0,9-1 129,8-2-129,8-5 0,3-1 129,8-3 0,7-8-129,5-1 129,4-9 0,7-6 0,2-10 0,7 0 0,2-5-129,4-6 0,2-11 129,-3-7-129,2-12 0,-5-12 0,-2-5 0,-6-7 0,-7-9 0,-7-6 0,-9 0 129,-12-3 129,-10 0-129,-15 5 129,-17-2 129,-7 1-129,-25 4 0,-8 5 0,-16 5-129,-10 4-129,-13 7 258,-8 8-129,-12 5 0,-3 5 0,-9 9-129,-2 5 129,-1 6 0,0 7-258,6 4-129,1 3-129,12 15-387,-2 0-774,24 13-2580,3 6-645,3 4-516,15 4 258</inkml:trace>
  <inkml:trace contextRef="#ctx0" brushRef="#br0" timeOffset="23463.342">8578 14812 3096,'4'-12'4257,"5"-1"-387,-9 13 0,0 0-2064,-12-9-1935,-3 7 129,-2 2-129,-4 0 258,-6 1 0,-5 11 129,-4-1 129,-3 6-129,-6 4 129,1 7-129,-2 7-129,-2 4-129,0 7-129,2 0 129,2 8-258,5 0 129,4-1 129,4 4 129,6-6-129,14 0 258,2-3-129,9 3-129,9-3 129,10 0-129,8-1 129,10-1 0,8-3 0,6 1 129,8-3 0,9-1 258,4-9-258,9-2 0,-1-9 0,6 0 129,-1-17 0,3-2 129,-4-7-258,2-12 0,-9-15 129,3-2-129,-7-15-129,-5-1 0,-8-7 0,-4-3 0,-11-6-129,-11 0 129,-12 1 0,-12-2 0,-10 1 0,-14 3-129,-10 7 258,-9 0-129,-10 6 0,-5 6-129,-10 6 129,-1 7-129,-5 7 129,-4 5 0,-3 3-129,-1 7 0,-6 7-129,1 3 0,-3 2 0,-4 9-387,3 10-387,-6-1-903,8 14-2838,4 3-258,1 5-258,7 7 0</inkml:trace>
  <inkml:trace contextRef="#ctx0" brushRef="#br0" timeOffset="24603.4072">10257 13369 129,'0'-14'3096,"0"14"-258,0 0-1161,0-16-516,0 16-129,0-17 0,0 17-129,0-15 258,0 15 0,0-10 0,0 10 0,-11-10-387,11 10-129,-20 0 0,9 1-258,-8 5-129,1 6 0,-5 3 0,-2 4 0,2 4 0,1 5 0,-1 2-129,4 6 129,2 5 0,4 2-129,2 4 0,9 4 0,1-3 0,1 5 129,7 0-129,7 3 129,5-7-129,8-1 129,2-7 129,6 2-129,7-9 0,6 0 0,8-10-129,6-5 129,5-6-258,8-9 129,2-4-129,5-2 0,3-13 0,-2-6 0,-2-9 0,-1-6 258,-6-8-516,-4-1 258,-9-8 258,-8-5-258,-8-5-258,-10-1 516,-9-3-129,-11 1-258,-9-3 258,-6 1-129,-9 0-129,-7 5 129,-6 2-258,-7 4 258,-6 6-129,-2 3 0,-6 9 0,-6 7 0,-5 3 258,-5 8-129,-8 2 0,-2 7 0,-4 6 0,-6 6 0,-1 3 0,-2 11 0,1 6-129,-1 8 129,3 15-258,-4 2-1032,12 13-3225,-3 7-129,3 0-387,8 5-387</inkml:trace>
  <inkml:trace contextRef="#ctx0" brushRef="#br0" timeOffset="26207.499">2148 14397 4386,'-10'5'4128,"10"-5"-387,0 0-1161,0 0-2322,0 0-129,1 15-258,-1-15 129,18 12 0,-6-4 129,3 1 0,5 8 129,2 0-129,5 7 129,0-2 0,7 7 0,-2 3-129,4 1 0,3 8-129,-1-1 0,1-2 0,-2 1-129,-2 0 129,-3-6-387,-4-1 129,-4-7-516,-3-6-2064,1-2-1161,-22-17-258,11 7 130</inkml:trace>
  <inkml:trace contextRef="#ctx0" brushRef="#br0" timeOffset="26517.5167">2173 14916 7224,'-4'12'4644,"4"-12"-516,7-15-1032,8 1-2838,5-5-258,8-8 129,10-4-258,3-7 258,6-2-129,1-2 129,3-1 0,0 3-129,-2 3 0,-5 4-258,-1 10-258,-13-3-2193,-6 10-1419,-1 12-516,-23 4-129</inkml:trace>
  <inkml:trace contextRef="#ctx0" brushRef="#br0" timeOffset="26840.5351">2997 14657 5547,'21'9'4386,"-21"-9"-258,0 0-516,0 0-3483,4 16-387,-4-16 0,3 13 0,-3-13-129,7 23 0,0-8 129,4 9-1290,3 2-2193,-5-9-645,10 9 258</inkml:trace>
  <inkml:trace contextRef="#ctx0" brushRef="#br0" timeOffset="27695.5841">4978 15241 6837,'-18'0'4515,"6"0"-129,12 0-258,0 0-3870,7 11-129,-7-11 0,18 7 0,-3 4 129,-1-2 0,7 6 129,2-1-129,5 6 0,5 2-129,3 7-129,5 1-387,0 1-129,5 4-516,-9-12-903,8 12-903,-11-10-1806,-9-4-387,-4-4 129</inkml:trace>
  <inkml:trace contextRef="#ctx0" brushRef="#br0" timeOffset="27995.6013">5080 15727 5934,'-30'6'5160,"30"-6"-129,-17-18-516,17-7-3096,0-2-1161,10-7-129,7-4 0,9-3-129,3-4 129,4-3 0,3 2-129,5-2 129,-1 5-129,0 7 0,0 0-258,-4 10-129,-6-3-774,5 17-1548,-6-1-1935,-7 3-129,-1 7-387</inkml:trace>
  <inkml:trace contextRef="#ctx0" brushRef="#br0" timeOffset="28507.6304">5768 15415 6837,'0'0'3870,"-11"0"-387,11 0-516,-1-15-4515,1 15 129,7-14 0,7 11-129,-14 3 387,21-13 516,-7 9 516,-3 4 258,4 0 387,-15 0 0,14 13 129,-14-2 129,0 5-258,-2 0 258,-7 3 0,-5 2-258,3 1 129,-5-1-258,3 2 0,3-4-258,1 0 0,4-5 258,4 1-387,1-5 129,0-10 0,2 15 258,-2-15-129,14 12 129,-2-10-258,-12-2 129,23 0-258,-3-1-387,-1-5-387,12 4-2064,7-3-1419,-2-7-645,12 8 387</inkml:trace>
  <inkml:trace contextRef="#ctx0" brushRef="#br0" timeOffset="29190.6696">8302 15192 8514,'-12'0'4515,"12"0"-387,7 13-387,7-10-3999,4 9-129,-2 1 129,7 6 129,0 1 129,1 2 258,4 4 129,-6 0 129,6 7 0,-3-3 0,1 7-258,-1-8-129,2 4-258,-5-4-129,-4-7-774,5 5-258,-15-17-1290,1 2-2064,-9-12-129,0 0-258</inkml:trace>
  <inkml:trace contextRef="#ctx0" brushRef="#br0" timeOffset="29506.6877">8372 15557 5805,'-25'9'4128,"11"-3"0,14-6-129,9-1-3483,1-11-516,8-2 129,2-9 258,8 0 0,-2-11 258,11 4 0,-4-10-129,5 6 258,-2-10-387,0 6 0,-3-3-258,0 2-129,-1 4-258,-7-3-516,6 19-1548,-7-2-2064,-4 1-387,0 8-129,-7 2 0</inkml:trace>
  <inkml:trace contextRef="#ctx0" brushRef="#br0" timeOffset="30175.726">8896 15391 1419,'-17'-12'2451,"17"12"-1032,-15-16 645,15 16-2580,-7-12-387,7 12 645,0 0 258,0 0 258,0 0 1032,0 0 516,12-3-387,-12 3-645,22 1-258,-8 2-258,1 2-129,2-1-258,-2 1 129,0 3 0,-3 1 129,0-2 129,-12-7 258,14 22-258,-9-9 129,-5 0 129,0 2 0,-3-2 129,-2 1-258,-4-3-129,9-11 0,-13 16-129,13-16 129,0 0-258,0 0-387,0 0 258,0 0-129,10 0 129,-10 0 0,21-6 129,-8 4 129,-3 2 0,1 0 258,-11 0 0,16 10 129,-16-10 0,7 24 0,-7-14 258,0 9-258,-3-6 0,-2 6 0,-4-5 0,-2 1-258,-3-1-129,-1-5-387,0 6-258,-4-13-645,7 10-1935,-4-6-1161,-1-6-516,4 0-129</inkml:trace>
  <inkml:trace contextRef="#ctx0" brushRef="#br0" timeOffset="30859.7651">10368 13357 7353,'14'13'4644,"-14"-13"-129,13 12-516,-13-12-3225,12 10-774,1-1 0,1 3 258,0-2 129,4 7 0,-3 1-129,4 4 0,-3 3 0,3 4-129,-4 1 0,3 3-129,-3-1-258,-2-3-129,2 7-387,-10-9-516,9 8-258,-14-15-645,0 5-2322,-1 1-258,-11-3 129</inkml:trace>
  <inkml:trace contextRef="#ctx0" brushRef="#br0" timeOffset="31159.7822">10318 13863 8385,'-2'-37'4773,"4"21"-129,10-3-516,1 0-3741,4-6-258,3 3 0,6-7 0,2-3-129,4-3 129,3-2 0,4-4 0,1 3-129,-3 4-129,0-5 0,1 13-258,-9-4-516,9 11-258,-15-3-1032,8 5-2193,-2 5-258,-6 2-387</inkml:trace>
  <inkml:trace contextRef="#ctx0" brushRef="#br0" timeOffset="32090.8355">10901 13597 2451,'5'14'3999,"-5"-14"-129,0 12-129,0-12-2451,0 0-1290,0 17 258,0-6 129,0-11 258,-4 19-129,4-19 129,-7 22 258,7-22-258,-6 26 0,6-26-129,-6 26-129,2-14 0,3 7 0,-4-7 0,5 2 0,0-14-129,0 20 129,0-20-129,6 13 0,-6-13-129,23 3 0,-5-3-129,4 0-129,6-4-129,-2-7-258,6 7 0,-8-9-387,8 9 0,-14-9-387,6 12-516,-24 1-1677,12-11-1032,-12 11-129,0 0 258</inkml:trace>
  <inkml:trace contextRef="#ctx0" brushRef="#br0" timeOffset="32399.8532">11003 13702 7611,'0'12'4128,"2"2"-516,-2-14-1161,4 22-3225,-4-8 0,6 10 258,-6 0 258,0 6 258,0 6 129,0-2 129,-4 3-129,1-2-2064,3 0-1677,-7-17-129,7 2-387</inkml:trace>
  <inkml:trace contextRef="#ctx0" brushRef="#br0" timeOffset="34610.9796">4343 12186 1806,'0'0'3483,"0"0"387,0 0-2193,-14 3-1032,14-3 0,0 0-387,0 0 129,0 0-129,0 0 129,0 0 258,0 0 0,6 5 0,5 2 129,-11-7-129,30 7 129,-13-4-258,13 4 0,0-4-129,8 4-129,3-3 0,5 2-129,3 1 0,3-1 0,4 2-129,4-1 0,1 0 129,3 0 0,3 1 0,2-3 0,3-1 0,4 2 129,-2-6 0,5 2 0,0-2-129,3 2 0,-2-2-129,4 0 129,-2 0-258,1-2 129,3-2 0,1 0 0,-3 0 0,-2-3 0,3 2 0,-4 2 0,-5-2 0,-1 4 0,-6 1-129,-5-1 129,-4 1 0,-9 1-129,-4 0 129,-7 4 0,-7-3 0,-4 1 0,-8-1-129,-4-1 129,-5 2-129,-12-3 129,15 7-258,-15-7 129,0 0-387,0 0-645,3 14-2322,-3-14-1032,0 0-516,-13 10 129</inkml:trace>
  <inkml:trace contextRef="#ctx0" brushRef="#br0" timeOffset="36295.076">4088 12721 1806,'12'3'1677,"2"9"-258,-14-12 0,8 19-129,-6-6 0,2 3-129,-4 1 0,5 6-129,-5-2-129,4 5-258,0-1-129,4 7-129,-1-3-258,9 6 258,-3-1-258,5 5 129,2 0-129,1 7 0,0 0 0,3 3 0,-3 4 0,0 9 129,1 4-129,-2 6 0,2 1-129,0 2 258,1 1-129,4 0 129,-1 0-129,6-6 129,-2-4 0,4-3-129,-1 1 387,1-4-258,-2-6-129,-1 2 129,-3-6 0,-1-2 0,-9-6 129,2 0-129,-7-9 0,1 0 0,-4-8 0,-2-1-129,0-2-129,-2-3 129,2 1-129,-2-2 0,3-1 129,-4-3-129,2-1 0,-2-1 0,-5-12 258,9 15-258,-9-15-258,0 0 258,0 0 0,6 11-129,-6-11 0,0 0 0,0 0 129,4 12-387,-4-12 258,0 0-387,0 0-129,0 0-258,8 15-1032,-8-15-2580,0 0 0,0-12-129</inkml:trace>
  <inkml:trace contextRef="#ctx0" brushRef="#br0" timeOffset="41371.3663">3393 12859 903,'0'0'258,"0"0"129,4-9 258,-4 9 129,0 0 129,0 0 0,0 0 0,3-12 129,-3 12-258,0 0-129,0 0-516,0 0 0,0 0 129,0 0 129,0 0 0,0 0 129,0 0 0,0 0 258,0 0 0,0 0 0,0 0-258,0 0 129,0 10-258,0-10-129,-5 16 0,3-4 129,-1-1-258,0 7 0,-1-5 0,1 5 129,-3 0-129,1 6 129,-2 2 0,1 3-258,-3 6 129,3 3 0,-5 6 0,2 2-129,-4 3 129,2 1 0,-2 1 258,1 2 0,-7-6 129,4 3 0,-6-2-129,4 3 0,-4-6-129,2 1 0,-1-4-129,0-3 0,3-1-129,-2-4 129,1-5-129,3-5 258,0-2-129,4-3 0,-2-4 129,9 0-129,-5-3 0,6 0 129,3-12-258,-4 12-387,4-12 387,0 0-129,0 12 129,0-12-129,0 0 0,0 14 0,0-14 129,0 19 0,0-19 0,-3 22 0,-4-12 0,7-10 0,-8 20-258,8-20-387,0 12-1935,0-12-1677,8-7-516,4-5-258</inkml:trace>
  <inkml:trace contextRef="#ctx0" brushRef="#br0" timeOffset="43835.5073">3299 14737 1806,'0'0'1548,"10"-8"129,-10 8 129,0 0-129,0 0 0,0 0-516,0 0 0,0 0-387,0 0-129,0 0-387,0 0-129,0 0 0,0 0-129,0 0 0,0 0 0,0 0 0,0 0-129,14 1 129,-14-1 0,13 6 0,-13-6 0,15 10 129,-15-10-129,18 13 0,-5-2-129,-2-1 258,6 3-129,-2 1 0,4 3-129,1 0 129,2 3 0,3 2 0,2-1 0,3 4 0,2 1 0,5 2 0,1 1 0,2 3 0,0-1 0,3 1 0,0 1 0,-1-3 0,1 1 0,0 1 0,0-3 129,-2 3-129,1-3 129,-1-3-129,-1-1 0,-2-1 0,-2 0 0,-2-2 0,-2-7-129,-2 2 129,-5-6-129,0 1 129,-3-3-129,-3-1 129,-4-3 0,-3 0-129,-12-5 258,14 7 129,-14-7 129,0 0 0,0 0 0,3 10-258,-3-10-258,0 0-774,0 0-774,0 0-2451,0 0-387,0 0 130</inkml:trace>
  <inkml:trace contextRef="#ctx0" brushRef="#br0" timeOffset="45030.5755">6214 15513 1677,'15'0'2322,"7"3"0,-22-3 258,22 3-258,-22-3-387,26 1-516,-15-1-387,8 0-387,-2 0 0,5 0-258,3-4-129,3 4 0,1-3 0,8 3 258,-2-1-258,9 1 129,1 0-129,10 0-129,3 1 129,7 2-129,3-3 129,8 0-129,3 0-129,6 0 129,-2 0 0,3-4 0,-3-4 0,1 3 129,-2-6 0,-1 5 0,-7-6 0,-4 5 129,0-7-258,-9 5 129,-2 2-129,-8-3 0,-8 2-129,-7 1 0,-8 1 129,-4 6 0,-10-2 129,0 2 0,-14 0-129,0 0-129,0 0 0,0 0-258,2 9-774,-10-9-1419,8 0-1935,-13 2-645,1-2-129,-3 0-129</inkml:trace>
  <inkml:trace contextRef="#ctx0" brushRef="#br0" timeOffset="47642.7244">8192 15744 774,'0'0'2451,"0"17"129,0-17-2064,0 0-774,0 0 645,0 0 516,0 0 0,0 0 387,0 0 129,0 0-129,0 0-129,0 0-258,-3 9-387,3-9-258,0 0-129,0 0-258,-10 10 129,10-10-258,-13 12 129,5-2 0,8-10 129,-19 22 0,4-9 0,0 3-129,-3-1 129,-3 2 0,-2 3 0,-3-5 0,-3 3 0,-1 0 0,-2 0 129,-4-1-129,-3 4 129,-1-4-129,-6 2 129,0 3-129,-4-2 258,-2 0-129,-2 3 129,-3-5-129,2 1 129,-5 1-129,2-2 0,0-1 0,-1-1-129,-3-1 0,-1 1-129,-2 2 129,-1-1-258,-2-4 387,0 4-129,-1-5 129,0 5-129,-3-1 129,5-4-129,0 6 0,-2-9 258,2 1-516,-4 2 129,-1-2 0,4-2-129,-2-2 0,-1 1 0,3-2 129,1 3-129,-1 4 129,4-5 0,-1 2 129,-1-1 0,2 1 0,2-4 0,-2-2 129,3 1 0,0-3 258,5-1-258,-3 0 0,7-1 0,-1 1 0,3-4 0,-1 1-129,3-2 129,0 1-258,0 1 258,1-4 0,0 2 0,-2-5 258,1 4-129,0-5 0,1 4 129,-2-7 0,4 4 129,-3-2-258,5-2 0,-2-6 0,3 6 129,-2-6-258,2-1 0,-1 1 0,2-2-129,-2-4 0,-1 3 129,1-2-129,-1-2-129,0 3 129,-1 2 0,0-3 0,1 4 129,-1-3 0,2-3-129,0-1 129,4-3 129,0-4-129,3-2-129,1-2 258,3-3-387,1-2 258,4 2-129,0-3 0,0 1 129,2 0-129,1 5 129,1-7-129,0 7 129,1 1-129,1 0 129,1 1 0,-1 0-129,1 3 0,2-1 0,0 3 258,2-2-516,2 3 516,1 0-516,2 5 258,1 2 258,2 3-258,0 5-258,4 2 516,3 3-516,1 11 258,-2-14 0,2 14 0,0 0-129,0 0 129,0-12 0,0 12-129,0 0 0,0 0 0,0 0 129,0 0 0,0 0-129,0 0 0,0 0 129,0 0-258,0 0-258,13 12-1161,-6-1-2709,-7-11-387,23 15-258</inkml:trace>
  <inkml:trace contextRef="#ctx0" brushRef="#br0" timeOffset="53055.0346">7781 12649 903,'0'0'1419,"0"0"-129,0 0 258,0 0 516,0 0-258,0 0-129,0 0-129,0 0-387,0 0-387,-12-10-258,12 10-129,0 0-387,0 0-258,0 0 258,-3 5-129,3-5 129,0 16 0,0-3 0,3 3 0,3 1 129,-1 3-258,2 4 129,1 2 0,1 6 0,2 5 0,1 1 0,2 6 0,-1 5 0,4 1 129,1 5 129,1 6-258,3 2 129,-1 3-129,4 9 129,-2 1-129,4 3-129,-1 3 129,2 0 0,0 0 129,-2-3-129,1-3 129,-2-3 0,-1-2 0,-1-2 0,-4-4 129,2 0-129,-3-3 129,-2-4-129,0 2 129,-1-12 0,0 0-129,-3-10 0,0 2 0,-3-9-129,3-3 129,-4-4-129,3-4 0,-5-2 129,3 1-129,2-1 129,-4-2 0,2-5 0,-3 2 129,-6-13-129,13 17 0,-13-17 0,0 0 129,0 0-129,11 10 0,-11-10 0,0 0-258,0 0 129,0 0-258,0 0-129,0 0-129,0 0 129,0 0-258,1 15-258,-1-15-1032,-7 0-2193,7 0-129,-10-9 258</inkml:trace>
  <inkml:trace contextRef="#ctx0" brushRef="#br0" timeOffset="55015.1467">8146 12325 903,'0'0'1032,"6"10"387,-6-10 0,0 0 129,0 0-129,0 0 129,0 0-516,0 0-129,0 0-129,0 0-387,0 0 0,0 0-258,13 2 0,-13-2-129,13 7-129,-13-7 258,17 12-129,-17-12 129,23 15 0,-11-7 0,2 0 387,4 2-258,1 1 129,3-1-129,4 1 258,3 1-516,3 1 258,4 4-258,1-1 0,6 3 0,-3 0 0,4 3 0,-1 1 0,-2 0 0,3 2 0,2 0 0,0 3 129,1-2 0,1 3 0,7 3 129,0-3 129,5 2-129,4 1-129,0 1 129,0-1-129,0 0 129,-3-3-258,-3 2 129,-3-2-129,-4-1 129,-3 0 0,-4-2 258,-3 1-129,-2-3-129,-1-2 129,-1 3-258,-2-2 258,-5-1-129,-2-3-129,-5-2-129,-3-2 129,-2-1 0,-18-14 129,19 17 0,-19-17-129,0 0 129,0 0 0,0 0-129,9 10 0,-9-10-129,0 0 0,0 0 0,11 15 0,-11-15 0,0 0 0,7 13 129,-7-13 129,0 0-129,4 11 0,-4-11 129,0 14-129,0-14 0,0 23 0,0-12 0,0 3-129,0-1 129,0 1-387,0-14-387,2 15-2967,-2-15-516,0 0-258,15-5-129</inkml:trace>
  <inkml:trace contextRef="#ctx0" brushRef="#br1" timeOffset="65738.7601">1785 14642 2451,'-9'0'2838,"9"0"258,-12 3-2580,12-3-258,0 0 387,0 0 0,0 0 258,0 0 129,0 0 0,0 0 129,0 0-258,0 0-258,4-12-129,-4 12-258,19-17-258,-5 5 129,2-2-129,4-4 129,-1 0 0,4-6-129,-1 2 258,3-3-258,-1 2 129,3 2-129,-2 1 0,0-1 0,-1 6-129,-4 4 0,-1 4-129,-5 3-258,0 4-516,-14 0-1677,0 0-1548,14 14 0,-14-14 0</inkml:trace>
  <inkml:trace contextRef="#ctx0" brushRef="#br1" timeOffset="66047.7777">1954 14777 6450,'-1'17'4386,"-5"-2"-645,6-15-1290,0 0-2709,0 0 0,0 0-129,9-3 258,-9 3 129,19-19 129,-8 5 258,0 2-129,6-7-129,2-3-258,10-2-645,1 4-2838,2-11-387,13 9-387</inkml:trace>
  <inkml:trace contextRef="#ctx0" brushRef="#br1" timeOffset="66523.805">2619 14401 3483,'0'0'4515,"14"0"-387,-8-11-258,5-7-2967,8 2-645,2-7-129,3 3 0,3-3-258,-2-1 129,0 1-129,-1 4 129,0 3-258,-6 3-129,1 3-387,-6 1-1161,-1-1-2064,7 7-258,-19 3-129</inkml:trace>
  <inkml:trace contextRef="#ctx0" brushRef="#br1" timeOffset="66852.8238">2862 14575 2451,'0'38'4386,"0"-38"-129,0 0-258,0 0-1806,19 0-2580,-6-9 129,4-8 129,2-3-129,2-1 129,-2-1 0,1 0 129,1 0 129,-3 3-129,0 5-129,0 4-258,-4-1-1161,-1 4-2322,7 7-387,-20 0 258</inkml:trace>
  <inkml:trace contextRef="#ctx0" brushRef="#br1" timeOffset="68204.9011">4756 15255 3483,'22'-22'3870,"-16"-4"-387,8 9-2451,1-3-903,4 1 258,0 2 129,1-2-129,2 4 129,-4-5 0,5 9 0,-3-9 0,3 7-129,-5-1-387,2 0-903,-2-7-2967,5 13-129,-11-9-387</inkml:trace>
  <inkml:trace contextRef="#ctx0" brushRef="#br1" timeOffset="68479.9162">5074 15101 3870,'0'0'3741,"0"0"-129,13-6-645,-6-10-3612,8 3 129,-2-3 0,7-5 258,-2 3-129,4-5-387,-1 7-1290,-6-6-1677,11 15 387</inkml:trace>
  <inkml:trace contextRef="#ctx0" brushRef="#br1" timeOffset="68896.9401">4695 15669 903,'0'0'2709,"0"0"-774,0 0-1548,0 0 903,6 0 0,-6 0 258,0 0-129,10-24 387,2 13-258,-4-11-129,10 5-516,-2-10-645,4-3-516,7 8-1032,-2-6-1548,-2 1-1548,9 12-129,-10-6 388</inkml:trace>
  <inkml:trace contextRef="#ctx0" brushRef="#br1" timeOffset="69275.9619">5135 15918 1935,'13'-1'3999,"-12"-21"-516,18 18-387,-16-11-3354,14-3-774,-2-4 129,7-1 387,-4 2 0,5-2 516,0 8 258,-4-10 258,2 12 129,-2-3-903,0 11-2193,-8-12-1161,11 17 129</inkml:trace>
  <inkml:trace contextRef="#ctx0" brushRef="#br1" timeOffset="69735.9887">5493 15327 2322,'8'14'3741,"9"-18"129,-13-13-516,9 5-3225,1-5-516,7 2-387,-2-9-387,4 2-1290,7 5-1290,-13-12-129</inkml:trace>
  <inkml:trace contextRef="#ctx0" brushRef="#br1" timeOffset="70377.0253">5485 15881 5160,'0'0'4773,"0"0"-516,0 0-516,9-11-3225,4 3-1677,-5-10 129,12 7 0,-6-7-387,14 8-516,-5 4-1677,0-13-645,11 19 387</inkml:trace>
  <inkml:trace contextRef="#ctx0" brushRef="#br1" timeOffset="71318.0792">8152 15383 4257,'-5'17'3870,"5"-17"-516,0 0 0,0-10-3741,0 10 129,2-16 516,-2 16 129,11-20 387,-11 20 258,13-24 0,-1 12 0,-5-10-129,10 2-258,-1-6-258,5-5-258,2 0-129,1-4-129,4 4-129,-4-4 0,4 5-258,-4-2-258,4 11-1419,-3 3-2064,-10-6-129,5 14-258</inkml:trace>
  <inkml:trace contextRef="#ctx0" brushRef="#br1" timeOffset="71721.1021">8534 15172 8514,'12'12'4386,"-12"-12"-387,13-1-1161,-5-14-2580,4 2-258,3-5 0,3-1-129,3-4 129,1 5-129,-1-5 0,3-4-387,4 12-903,-3-2-2322,-1-4-645,4 6 0,-4-1 0</inkml:trace>
  <inkml:trace contextRef="#ctx0" brushRef="#br1" timeOffset="72116.1248">9007 15205 5547,'0'0'4386,"0"0"-516,22 0-258,-22 0-1935,15-21-2193,-6 5 0,5-1 387,-2-2 129,2-1 0,-2 2 258,4 1-387,-2-2-903,4-2-2709,5 13-258,-9-5-387,10 5 0</inkml:trace>
  <inkml:trace contextRef="#ctx0" brushRef="#br1" timeOffset="72456.1443">9151 15458 7224,'0'0'3741,"10"-10"-129,2-1-645,-9-3-3483,5 0 258,1 0 258,1 2-129,1 3 129,-1-6 258,3 4-129,2-1-387,-2-4-1161,1 1-2451,9 9-129,-13-9-258</inkml:trace>
  <inkml:trace contextRef="#ctx0" brushRef="#br1" timeOffset="72844.1664">8612 15735 4902,'20'-23'4644,"-13"6"-645,8 5-258,-8-2-2967,8-5-1677,-3-6 0,6 5 258,-4-1-258,0 7 129,-3-6-258,4 9-1806,0 8-903,-15-11 387</inkml:trace>
  <inkml:trace contextRef="#ctx0" brushRef="#br1" timeOffset="73175.1854">8362 15663 4644,'1'-11'4386,"3"-8"-387,11 4-129,2-4-3483,-1-1-516,1-1 0,2 2-645,-3 1-2193,-2-4-903,8 13-516,-15-12 387</inkml:trace>
  <inkml:trace contextRef="#ctx0" brushRef="#br2" timeOffset="86133.9264">3810 15242 258,'-10'0'903,"-2"0"129,12 0-516,0 0 129,-13 3-387,13-3 0,0 0-129,0 0 0,-14 3 0,14-3 387,0 0 258,-11 11 387,11-11 129,0 0 0,-16 3 258,16-3-129,0 0-129,-11 7-129,11-7-258,0 0-516,-10 0 129,10 0-129,0 0-129,0 0 0,0 0 129,0 0 0,-13 5 129,13-5-129,0 0 0,0 0-129,0 0 0,0 0-129,0 0 0,0 0 0,0 0 0,0 0 0,0 0 258,0 0-129,0 0 0,8-12 258,3 0-387,10-5 129,0-5-129,11-5 0,0-2 0,7-5-258,2 0 258,-1 1-129,4-2 0,-5 0-129,-1 5 129,1 2-129,-3 3-387,-5 0-1032,3 4-2967,-1 4-258,-12-5-645,-4-1 258</inkml:trace>
  <inkml:trace contextRef="#ctx0" brushRef="#br2" timeOffset="87014.977">6766 15780 7224,'-21'12'3999,"21"-12"129,-13 10-1419,13-10-2838,0 0 258,0 0 258,0 0 129,0 0 129,0 0 258,0 0 0,0 0 0,-1-7-258,1 7-129,15-25-129,4 6-129,7-17 0,11-3 0,8-10 0,10-2 0,5-9-129,7-1 129,3 0-258,-2-1 0,4 12-774,-18-3-3225,3 11-774,-10 2-387,-13 9-516</inkml:trace>
  <inkml:trace contextRef="#ctx0" brushRef="#br2" timeOffset="88027.0349">5284 16862 2193,'-11'16'2967,"11"-16"-645,0 0-1548,0 0 774,0 0 0,0 0 258,0 0 258,-8-9-129,8 9-129,0 0-516,0 0-258,0 0-387,0 0-258,0 0-129,0 0-129,4-10 129,-4 10-129,17-26 258,0-1-258,6-5 129,10-5-129,8-10 0,10-7 0,10-2-258,4-5-129,11 3-129,-6-7-2064,10 8-2451,-4-2 0,-9 4-645,-11 0-128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4:18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19235 4286 2709,'-17'-6'3999,"17"6"-387,-11-10 0,11 10-2838,0 0-387,0 0-387,0 0-258,6-6 129,-6 6 129,17 0 0,-3 3 387,4-3 0,8 0 258,2-3 258,10 3-258,4-2 387,13 2-258,1-4 0,12 4-258,1 0-258,8 5-129,4 2 0,3-2 0,1 2-129,3-2 0,0-1 0,1-4 129,0 0 0,3 0 258,-2-3-129,0 3-129,-1-4 129,2 4-129,0 3 0,1 3 0,1 5-129,-1-2-129,1 1 129,2-3 129,1 2-129,2-3 0,1-1 0,4 0 129,0-1 0,3-1 0,3 1-129,1 4 129,1-3 129,-1 2-129,0-1 0,2 1 0,0-3 0,-3 0-129,-1 0 387,-5-4-258,-6 0 0,4 0 0,-4 0 0,-6-3 0,-3 0 0,-2 1 258,-6-5-129,2 2-129,0 2 0,-6 1 0,-4 0 129,-6 2 0,-7-2-129,-8 2-258,-6 0 129,-7 1-129,0-1 129,-14 0 0,-6 0 0,-4 0 0,-14 0-129,10 0 129,-10 0 129,0 0-258,0 0 129,0 0-258,0 0 0,-6-4-645,6 13-2322,-12-2-1677,-15-2-129,-14 0-387,-14-5-258</inkml:trace>
  <inkml:trace contextRef="#ctx0" brushRef="#br0" timeOffset="2243.1283">18548 5491 1935,'25'-1'3225,"-15"1"129,3-1-903,4 1-645,-5 0-645,7 2-516,-4-2 129,6 4-258,-2-4 258,7 4-258,-4-4 129,9 9 129,-3-9-129,7 5-129,2-5 0,5 3-129,1-3 0,7 4 0,2-1 129,6 1-258,3-1-129,6 3 129,2-2-258,6 3 258,4-2-129,7 2 129,1-5-258,7 5 258,1-4 0,3 2 0,5-3 129,2 3-129,0 0-129,7 4 0,1-1 0,5 1-129,2 1 129,6-3-129,-1 0 0,3-1 129,0-4 0,1-2 0,0 0 0,-2 0 0,0 0 0,-6 0 129,2 0-129,-1 0-129,-1 0 129,-2 0 0,-4 0 0,1 0-129,-4 0 0,-2 0 129,-8 0-129,-5 0 258,-10 0-129,-3 0 0,-10 0 0,-1-3 0,-12 1 129,-8-1-129,-4-1 0,-8 2-129,-3-1 0,-9 3 0,-5-3 0,-12 1 0,-1 0-129,-11 2 129,10-2 0,-10 2 0,0 0 0,0 0 0,0 0-129,0 0-129,0 0 0,0 0-774,8 9-3225,-16-9-774,-4 0-516,-12-12-258</inkml:trace>
  <inkml:trace contextRef="#ctx0" brushRef="#br0" timeOffset="12183.6968">6991 8508 129,'0'0'2193,"6"3"-2193,-6-3 0,14 10 387,-6-3 516,1-4 387,2 4 516,2-5-129,4 6 129,0-3 129,10 6 0,-1-8-516,12 7-258,-1-5-387,7 4-258,1-4 0,7 2-258,1-6 0,3 1 0,2-2-129,7 0 129,0-3 0,9-2 0,-1-4 0,5 2 129,2-1-258,5 3 0,-2-1 0,3 1 0,-2 4-129,1 1 0,-1 0 0,1 0 0,-2 0 0,-3 0 0,-3-4 129,-3 1-129,-6 0 129,-2 1 0,-8 2 129,-4 0-129,-5 0 0,-4 8 0,-5-3-129,-3 1 129,-6-1-129,-3 0 0,-6-4 129,-4-1 0,-6-1 0,-3-4 0,-9 5 129,3-17 0,-4 5 0,1 12-129,-14-21 0,14 21-129,-13-20 0,5 6 0,4-1 0,0-8-129,1-6 0,3-8 0,0-7 129,0-7 0,0-7 0,0-7-129,2-3 129,2-5 129,0 1-258,2 4 129,-1 7-129,1 4 129,-2 8 0,1 11 0,-3 9-129,-2 9 0,0 6 0,-1 2 0,1 12 129,-16-13-129,6 10 0,-1-1 129,-3 1-129,-2 2 129,-1 1 0,-3 0 0,-2 1 0,-1 2 0,-3-3 129,-5 3-129,-4-1 0,-6 0 0,-4-2 0,-3 0 0,-6-4 129,-2-3-129,-4-1 0,-3 0 0,-1-5 0,-4 0 129,-3-2-129,-5 2 129,-4 4-129,-6 2 0,-5 1 0,-4 2 0,-3 1 0,-2 2 0,3 1-129,-1-3 129,0-1 0,6-2 0,1-3 129,4 2-129,3 0 0,7 2 129,3 0-129,4 5 0,7 0 0,4 0 0,10 5 0,4 1 0,6 0 0,7 1 0,4 0 0,6 0 129,6 1-258,3 4 129,5-2 0,2 2 129,2 1-129,4-2-129,0 3 129,0-3 0,1 2 0,3-1 0,-2 8 0,1 1 0,-3 8 129,0 5-258,0 8 258,0 3-129,0 3 129,-2 6-129,2 4 129,0 3-129,2-4-129,5-1 258,4 0-258,2-7 129,-1-3 0,4-8 0,-3-9 0,2-5 0,-1-8-129,-2-7 129,3-2-129,-1-2-129,6 3-258,-1-3-645,16 14-1935,-2-6-1548,5 3-258,3-2-258</inkml:trace>
  <inkml:trace contextRef="#ctx0" brushRef="#br0" timeOffset="48440.7705">9385 11501 3612,'9'-7'4386,"0"-8"-129,10-3-774,7-1-2709,6-11-129,12 1 0,3-8 0,9-1-258,1-6 129,6 3-129,-4-2 129,2 3-129,-7 2 0,0 6 0,-6-1 129,0 8-258,-8-2 0,-2 6-258,-5 5 129,-6 2 0,-4 3-129,-7 2-387,-5 9-516,-11 0-516,0 0-3096,-9-4-129,-17 4-645,-6 1 387</inkml:trace>
  <inkml:trace contextRef="#ctx0" brushRef="#br0" timeOffset="49074.8069">9380 11142 1548,'20'-14'3999,"-9"14"0,-11 0-258,7-17-2451,-7 17-1290,0 0 0,0 0 0,7 5 0,-7-5 258,0 0 258,0 17 0,0-17 258,-11 10-129,1-10 129,10 0-129,-14 8-129,14-8-258,-12 14-129,7-1 0,1-1-258,0 7 129,-2 3-129,-2 4 129,-4 9 0,-2 5 258,-8 0-129,2 6 258,-4 0 0,2 5 0,1-5 0,4 1-129,6-9 129,11-8-258,13-9 129,14-6-387,14-10 258,11-5-129,7-7 129,4-2 0,2-4-129,-4-2 258,-9 4-258,-7 3 387,-13 1-258,-6 7 129,-12 0 0,-4 0-129,-10 0 129,10 15-258,-9-1-387,-1-14-2322,-1 25-1806,-1-14-516,2-11-645,-19 1 129</inkml:trace>
  <inkml:trace contextRef="#ctx0" brushRef="#br0" timeOffset="51542.9481">3692 15307 129</inkml:trace>
  <inkml:trace contextRef="#ctx0" brushRef="#br0" timeOffset="51674.9556">3692 15307 1419,'-8'-13'1677,"8"13"-387,0 0-129,0 0-1032,0 0-129,0 0-387,0 0 0,0 0-129,0 0-387,0 0-387,0 0-902</inkml:trace>
  <inkml:trace contextRef="#ctx0" brushRef="#br0" timeOffset="51893.9682">3701 15230 903,'0'0'3870,"0"0"0,0 0-258,0 0-1935,-5 0-1032,5 0-129,0-12-258,10-2-129,5-7-129,7-7 0,6-6 0,8-8-258,6 0-516,3-1-387,0 6-258,-4-2-258,0 8-903,-6 9-774,-10-4-258</inkml:trace>
  <inkml:trace contextRef="#ctx0" brushRef="#br0" timeOffset="52802.0199">5439 16791 6063,'48'-43'5289,"-10"-1"-516,10-12-129,16-21-4515,10-3-645,5-5-516,12 3-1548,-4-2-1935,-1 9-387,-4 5-129</inkml:trace>
  <inkml:trace contextRef="#ctx0" brushRef="#br0" timeOffset="53486.0592">6749 15708 2451,'-12'16'3999,"12"-16"-129,0 0 387,0 0-3354,0 0-387,0 0 516,0-24 129,12 12 258,-4-18 0,19 4 0,-5-19-387,14 9-129,2-7-129,8 1-387,1-4-129,4 2-258,-2 0 0,-3 3 129,-3 3-129,-3-2 0,-3 6-129,-4-2-258,2 18-1032,-10-3-3096,-2 0-516,-3 4-129,-8 0-645</inkml:trace>
  <inkml:trace contextRef="#ctx0" brushRef="#br0" timeOffset="3.89101E6">13824 14035 1032,'0'0'4128,"0"0"0,0 0 0,0 0-2322,-9-13-1032,9 13 129,-4-15-129,4 15-258,-10-10 258,10 10-258,-19-15-258,19 15 258,-27-13-387,8 9 129,-7-1 0,2 0 0,-9-2-129,-1 5 0,-5-3 129,-3 4 129,-5-1-129,-4 2-129,-5 0 0,-6 8 0,1 1 0,-5 6-129,-3-1 258,-1 4-129,-2 1 0,-1 4-129,2-1 258,1 2-258,0 0 258,3 3-129,-1 0-129,2 5 258,3-1-129,3-1 258,1 0-258,5 0 129,4 1-129,7-1 129,3-4-129,7 0 129,5-1-129,6 4 0,7-5 0,6 1 0,3-3-129,6 3 129,0-5 0,9 4 129,2-2-258,10 3 129,3 0 129,5 2-129,6 0 0,3 3-129,3 2 129,6 3-129,2-3 129,4 1-129,4-4 0,4 3 0,3-1-129,7-2 258,5 0-258,8-5 129,5 1 0,6-4 0,7 1-129,6-3 129,2-4-129,9-2 129,3 2-129,6-2 0,3-1 0,2 0 0,5-6 0,2 3 129,6-2 0,1 0-129,3-2 129,-1-2-129,4-2 129,1-1 0,2 0 0,1 0 0,0 0 0,3 0 0,1 0 0,3 0 129,1 0-129,-2 1 129,5 2 0,0-1-129,3 0 129,-3-2 129,1 0-129,2 0-129,-4-3 129,2-2-129,-5-2 129,-1-2-129,0 2-129,-2 0 129,-1-3 0,-4-3 0,-4-5-129,3-1 129,-3 2 0,-3-1 0,-7-5-129,-3-1 0,-9-4 129,-2 2-129,-7 3 129,-10-4-129,-14-1 0,-11-4 0,-15 6 129,-12 0 0,-15 2-129,-16-1 129,-16 0 129,-12-3-129,-10 0 0,-20-1 0,-13 1 0,-16-1 0,-10-1 0,-15-1-129,-13 2 0,-13-2 0,-15 2 129,-13 2 0,-11-4 0,-10-1 0,-15 1 0,-15-1-129,-10-1 129,-14 1 0,-12-1 0,-11 1-129,-14 3 129,-13 3-129,-7 3 0,-10 7 129,-11 1-129,-2 3 129,-9 8-129,-2 1 0,0 3 0,0 0-129,7 7-129,2 2-387,16 19-2322,3-7-1419,7 6-387,13 0-387,12 2 258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9:55.9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4371 10756 1419,'-30'-12'3225,"19"10"-516,-5-4-1032,1 0-645,1 3-387,-1-2-387,1 0-258,-1 1 0,0-1 0,-2 0 129,0 1 0,-3-1 0,0-2 387,0 1-129,1-1 258,-3 0-129,4 0 258,-4-1-258,2 1 129,-1-2-258,-2 4 0,-3-1-258,-3 0-129,-1 4-129,-8-4 0,2 4-129,-5-3 129,2 2 0,-2-4 0,0 2 0,0-4 129,1-1 129,0-1 0,0 0-129,0 2 129,-3 1 0,0 1-129,-2 5 0,-5 2 0,0 0-258,0 2 129,-3 3 0,-1-3-258,2 1 129,-3-3 258,1 1-129,5-1 258,-2 0-129,5-3 129,-1 2 0,1-1 129,2 2-258,0 2 0,1 3 0,-4 5 0,1-1-258,1 4 129,-3 1 0,-2 4 129,0-1 0,-3-3 0,0 2-129,-3 0 129,2-2 0,-4 2 0,-2-4 0,6 0 129,-2 0-129,7 0 129,-3 0 0,8-1 129,-3 6 0,7-1-258,-2 3 129,1 1-129,-3-1 0,6 3 0,-3-2 129,6 1-129,-2-4 129,5 3 0,-3-4 0,8 2 0,-3 1 0,30-19 258,-73 39 0,73-39-129,-75 43 0,75-43-129,-77 52 129,77-52-129,-76 52 0,76-52-129,-62 56-129,62-56 129,-61 56-129,61-56 129,-56 61 0,56-61 0,-54 62 0,54-62 129,-46 68-129,46-68 129,-38 66 129,38-66-129,-32 70 129,32-70-129,-23 72 0,23-72 0,-24 80 0,24-80 0,-14 87-129,14-87 129,-9 85-129,9-85 129,-4 90-129,4-90 258,0 83-258,0-83 129,4 83 0,-4-83 0,13 77 129,-13-77-129,23 70 0,-23-70 0,27 69 0,-27-69-129,29 61 129,-29-61-129,31 62 0,-31-62 129,32 61-129,-32-61 129,41 53 0,-41-53 129,52 50-129,-52-50 0,59 44 129,-23-20-129,2-1 0,3 3-258,1-2 0,-4-2 0,4 2-129,-6-2 129,3-1-258,-10-2 258,4-2-129,-5-2 387,-1 2-129,1 4 129,3-3-129,2 4 258,2 0-258,0-1 258,2 3-129,-1 0 0,3-3 258,-4 3-258,-1-5 129,-1 4-129,-2-7 0,0 5-258,3-2 387,-2 0-258,4 1 0,3 0 0,3 1 0,4-2 0,2 0 129,3 0 129,3-3-258,0 1 0,0-8 0,3 2 129,-4-2-129,2 4 129,0-6 0,4 2-129,-5-2 129,3 1 258,1 4-387,0-2 0,-1 1 0,0-2 129,-2 2-258,-1 0 258,2-1-258,1 2 129,0-4 129,-1 1-129,-1-3 129,1 2-129,-1-1 0,0 1 0,-3-3 0,1 3 129,-1-3-129,2 1 0,2-1 129,3-2-129,-3 2 0,2-1 129,1-2 0,2 1-129,-5 0-129,2-2 129,-3 0 0,1-1 0,2 0 0,0-2 0,-1-5 0,1 2 0,1-3 0,-1-4 129,1 3-129,0-2-129,-1 2 129,1 0 129,2 1-258,1 1 258,-3-1-129,3 0-129,-3 2 129,3-3 0,-3-3 0,-1 4 0,-2-2 0,2-1 0,-2 1 0,-2 2 0,-1 0 0,-1-1 0,-1 2 0,0 0 0,-1 0 0,0 0 0,0-1 0,1 1 0,1-2 0,3-1 129,-4 2-129,2-1 0,0-1 0,-2 1 0,0 0 129,0 1-129,-2-2 0,0 3 0,1-1 0,-1 0 0,2-3 129,1 1-129,0-2 0,-3-2 0,1-1 0,-4-1 129,1-2-129,-2-1 129,-5-3-258,0 5 258,-3-6-258,-2 3 258,0 0-258,-3-1 258,-2 4-258,-1 0 0,-3 0 258,-1 0-258,0 0 258,-2-2-129,4-2 0,-3 0 0,4-3 129,-1 2-129,2-2 0,1 0 0,-3 0 0,-1-2 0,-1 3 129,-4 2-129,-3-5 129,-1-4-129,-3-4 0,0 0 129,0-4-129,2-1 129,-1-5-258,0-2 129,1 3-129,1 5 0,-2 3 0,0 1 129,-4 2-258,0-1 129,-5 4 129,-3 0 0,-3-5 0,0-2-129,-6-8 129,-1-5 0,-1 1 0,-2-1-129,0 2 129,-1 0 0,2 4 0,-3 3 0,1 6 0,-2 6 0,-3 2-129,-3-3 129,-3-2-129,-2-2 0,-5-2 0,-1-1 129,-4-4-129,-1-2 129,-4-1 0,0-4 0,-1 6 0,-4 0-258,-1 6 258,0-1 0,-2 4 0,1 1-129,0 4 129,1 5 0,-2-4 0,0 7-129,-3-2 129,0 0 0,-3 5 0,-2 0-129,-3 1 129,-1 1-129,-3-2 129,2 2 0,-1-5 0,-1-1 0,0 0 0,0 3 0,0-4 0,-1 1 129,-3 2-129,0-2 0,-1 4 0,-1 1 0,0 0 0,0 0 129,0 3 0,-1 1-129,3 2 0,1 4 0,0-1 0,4 1 0,0 2 0,1 0 0,0 1-129,0-2 129,-1-1 129,2 0-258,0-2 129,0 1 129,1-2-129,0 2 0,0 0 0,2 1-129,0 5-129,-4-1-129,7 6-645,-9-3-1290,7 8-2064,-4-1-387,-1-5-387,3-4 0</inkml:trace>
  <inkml:trace contextRef="#ctx0" brushRef="#br0" timeOffset="848.0485">3668 14426 7740,'21'31'4644,"-12"-20"-258,5 4-387,3-6-3741,0 7-258,1 2 129,2 10-129,3 7 129,-1 5 0,2 7-129,3 7 0,1 3 129,0 2-129,1 2 0,0-2 0,2-7-129,-3-8 129,0-5 0,-4-6-387,-7-9-258,1-2-645,-18-22-2193,7 11-1032,-7-11-258,-11 0-129</inkml:trace>
  <inkml:trace contextRef="#ctx0" brushRef="#br0" timeOffset="1096.0626">3899 15091 258,'-79'-25'3999,"48"20"258,-1-8-516,11 5-1935,5 2-774,4-6-258,12 12-129,-3-28 0,10 11 129,2-12 258,14 5-129,-1-21 129,16 7 258,1-13-258,16 8-129,-3-4-258,10 5-387,-1 0-129,-3 6-516,-3 17-516,-14-5-774,-1 12-2709,-16 4-387,-9 5-258,-15 3-516</inkml:trace>
  <inkml:trace contextRef="#ctx0" brushRef="#br0" timeOffset="2123.1214">4577 15008 5934,'0'0'4515,"0"0"-387,0 0 0,0 0-4128,0 0 129,0 0 0,0 0 0,0 0 129,0 7 129,0 11 129,-6 1 129,5 11 0,-7 4-129,6 11 0,-6-2-129,5 8 129,-4-5-129,4 3-129,-2-12 0,4 3 258,-4-14-387,4-3 0,-1-6 0,2-17-258,-2 11 0,2-11-645,0 0-1161,4-20-2967,0 1 0,-3-9-387,-1-11-258</inkml:trace>
  <inkml:trace contextRef="#ctx0" brushRef="#br0" timeOffset="5297.3029">9428 11030 1419,'6'-18'903,"-6"18"-129,13-20 0,-7 9 129,4-1 129,-6-2 387,-4 14 0,11-19 258,-6 9-129,-5-5-258,0 15-258,-3-18-129,3 18-387,-21-13-129,5 2-129,-8 5 0,-6 0-258,-7 2-258,-6-1 516,-7-3-258,-5 7 0,-7-2 0,-7 3 0,-3 0 129,-3 3 0,-3 0 129,0 4-129,-2 5 0,0 3-129,0 1 0,2 3 129,2 4 0,3 3 0,4 3-129,5 11 129,6 5-129,9 7 129,7 4 0,8 5 0,4 5-258,6 1 258,5 7-129,2-2 0,4-2 0,1-2 0,4-1 258,0 4-258,6 3 0,2 1 0,0-4 0,7 3 129,3 4 0,6-1 0,2 1 129,4-1-129,3-4 0,8-1 129,0-4 129,8 0-129,3-8 129,7 3-129,6-10 0,7 5 129,3-9-258,5 2 258,8 0-258,2-1-129,8-3 258,0-2-258,2-1 258,2-3-258,2 0 129,6-2 0,1-5 0,3-4 0,3 2-129,1 0 0,4-2 129,4 3-129,3-2 0,1-1 129,1 0 0,4 2-129,2-3 129,4 0-129,1-8 129,1 0 0,2-5 0,4 0-129,-2-8 129,-1 2 0,-1-2 129,-1-1-258,-2-3 129,-1 1-129,0-5 0,-1 0 0,1-4-129,2-6 129,0-10 0,2-4 0,1-5 0,0-7 0,-6 1 129,5-3-129,-6-3 129,-4-2-129,-7-1 129,-4 1-129,-6-3 0,-4 0 0,-4-8 0,-4-2 0,-5-1-129,-5-5 129,0 1-258,-5-7 258,-5 2-258,-5-5 0,-7 2 258,-7-4-129,-6 2 129,-8-2 0,-9 2-129,-8 1-129,-5 2 0,-8-7-129,-5 5 0,-9-2 0,-1 7-258,-10-3 258,-5 5 129,-10-1 0,-5 3 129,-13 3 0,-8 1 129,-7 1 0,-10-2-129,-8 0 129,-6-1-129,-7 0 129,-3-1-129,-4-1 0,-4 0 0,-5 5 0,-7 1 129,-8 3-258,-5 2 258,-7 1 0,-7-2-129,-7 5 129,-6 1-129,-7-4 129,-2 3-129,-2 2 129,-3 1-129,-2 7 129,5 3 0,-2 4 0,0 1 129,2 4-129,1-2 129,4 0-129,-1 3 129,3-3-129,2 4 129,4 4-129,5 6 129,3 5-129,7 7 0,2 6 0,9 7 0,5 5 0,5 6-129,6 2 0,7 4-129,1 2-645,13 3-1419,3 5-1935,5-10 0,10 6-645</inkml:trace>
  <inkml:trace contextRef="#ctx0" brushRef="#br0" timeOffset="6196.3544">11755 14604 9288,'31'41'4902,"-12"-12"-258,4 0-258,3-2-3612,4 13-774,5 5 0,4 6 129,3 1-258,0 5 0,2 1 0,1 2 129,-3-2 0,1-2 0,-3-5-129,-3-6 129,-6-7 0,-7-6-129,-3-11 0,-11-13-516,1 2-774,-11-10-774,-8-5-1032,-8-7-774,-4 3 129,-9-8-129</inkml:trace>
  <inkml:trace contextRef="#ctx0" brushRef="#br0" timeOffset="6427.3676">12026 15294 1806,'-119'-15'3225,"60"3"387,12 8 0,-1-9-387,19 13 0,-3-20-645,21 18-387,-4-19-645,18 7-516,9-9-387,17-3-387,8-7 129,13-2-258,12-4-129,8 0 0,4 0 129,-1 6-129,-3 3-129,-8 4-387,-5 10-903,-17-4-3354,-6 3 0,-9-3-387,-9 0-516</inkml:trace>
  <inkml:trace contextRef="#ctx0" brushRef="#br0" timeOffset="7548.4316">12716 15363 9288,'21'0'4644,"-6"0"-387,2-5 0,-2-1-4386,3 5 0,-3 1 0,0 0 0,0 0 129,-6 0 129,0 0 0,-9 0-129,11 12 129,-11-12 0,4 15 129,-3-5-129,-1 4 0,0 2-129,-2 1 0,-5 1 0,2-1 0,-3 3 0,-3-1 0,0 1 258,1 1-258,-4-6 258,4 2-129,-2-3 258,2 2-129,1-3 129,3-1-258,6-12 0,-4 21 129,4-21 0,3 20 0,4-12-129,10-2 129,1 0 0,6-1 0,3 0-129,2-1 0,0-1-129,-2-1 0,0 6-258,-7-8-774,8 11-3483,-12-6-258,-2-2-516,-4-6-387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20:51.1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4635 4292 1419,'0'0'2451,"-9"8"-1677,9-8-258,0 0 0,6 4-129,-6-4 516,17 2 129,-4 3 0,6-5 0,4 2 0,6 1-129,7 2 0,4-3-258,8 5 129,6-5 0,7 8-258,2-7 0,6 2 258,3-2-258,8 5-129,-1-3 258,9 5-258,0 0 0,8 2 0,5-7 129,8 6-129,5-8 129,8 5-129,2-6 129,10 0 0,4-2-258,3 0 129,-2 0-258,4 3 129,-3 0-129,3 2 129,-6-3-129,1 2 129,-6 0-129,0 0 258,-2 0-129,-2-4-129,1 0 129,0 0 0,-2 0-129,0-4 129,1 0-129,1-1 129,1-4-129,-2 2 0,-3 1 0,6 0 0,3 0 0,1 0 0,-1 1 0,1-4-129,-2 4 0,-1-6 0,-4 2 129,-6-2-129,-9-2 0,-2 1 0,-12 4 0,-6 2 0,-8-4 0,-6 7 0,-12-4 0,-7 3 0,-10 1 0,-9 0 0,-7-3 129,-9 5-129,-4-3 0,-7 0 129,-2 3-129,-12 1-129,11-6 258,-11 6-129,0 0 0,0 0-129,0 0 0,0-14-129,0 14-258,-8-21-129,8 21-774,-17-28-3483,15 7-129,-1-8-258,7 1-516</inkml:trace>
  <inkml:trace contextRef="#ctx0" brushRef="#br0" timeOffset="2533.1447">13279 4395 2709,'0'0'3612,"0"0"129,0 0-387,0 0-2967,9 5-387,5-2 258,2 4 129,0-5 258,6 6 0,-4-7 129,7 6 0,-7-7 0,7 4 129,-2-4-258,6 5 0,-2-5-129,8 2-129,0-2 0,6 3 129,1 1-258,5 4 0,4-1-129,4 0 129,1 3 0,3 0 0,1-1-129,3 1 129,0-7 0,5 3 258,-2-6-258,4 2 0,1-2 0,7 3 0,-1-3 0,3 0 0,1 2-129,2 0-129,0 0 129,0 0-129,1 2 129,0-3 0,1 1 0,1 0-129,4-2 129,-1 0-129,6 1 129,5 2 0,1-1-129,1 1 0,1 0 0,-1 2 0,-2-3 0,3 0 129,-4 1-129,-4-3 0,-2 0 0,0 0 0,-2 0 0,3 0 0,-1 2 0,-4 2 0,0 0 129,-2 5-129,-3-3 0,-3-1 129,-4 2-129,-1 0 0,-3 0 129,-3 1-129,-1-2 0,-1-1 0,-3 0 129,-2-2-258,-3-1 129,-3-2 0,-3 0 0,-2 0 129,-3 0-129,-4-4-129,-4-1 129,-3 0 129,-3 2-129,-4-1 0,-6 1 0,-2-2 0,-6 2 129,1 1-129,-5 0 0,1 1 0,-2-1 0,2-1 129,1 2-258,-2 1 258,2-1-129,-3-1 0,1-1 0,0 2 0,-3-2 129,0 2-129,-3-2-129,-7 3 129,14-6 0,-14 6 0,11-7 0,-11 7 0,9-5 0,-9 5 0,0 0 129,0 0-129,0 0 0,0 0 0,0 0 0,0 0 0,0 0 0,0 0 129,0 0-129,0 0 0,0 0-129,0 0 129,0 0 0,0 0 129,0 0-129,0 0-129,0 0 129,0 0 0,0 0 0,0 0 0,0 0-129,0 0 129,0 0-129,0 0 129,0 0 0,0 0-129,0 0-258,0 0-516,11 0-2967,-13-8-1032,-3-7-387,-6-20-387</inkml:trace>
  <inkml:trace contextRef="#ctx0" brushRef="#br0" timeOffset="22455.2844">6520 12685 1806,'-5'12'2967,"7"-5"-258,-2-7-258,0 0-3999,-7 0 0,7 0 258,0 0 516,-9 2 387,9-2 645,-14 0 129,14 0 516,-17-2 387,9-1-129,-2-1 0,10 4-258,-17-7-129,17 7-129,-19 0-516,8-1-258,0 1-516,-5 0 129,1 4-129,-3-4 129,0 3 387,-3-3 129,-2-2 516,-1 0 0,-3-7 258,1 3 0,-6-3-258,0 4 0,-4-4-516,-1 3 0,-4 0-129,1-2 0,-4-1 129,2 1-258,-3-1 258,2 3 0,-5-2 258,0 4-258,0-1 0,-4 1 129,-2 2-258,-3 1 129,-4 1 0,0 0 0,-2 0 129,0 0-129,-4 0 129,2 0-129,-2 1 129,2 0 0,-1-1 0,2 0 0,-2 1 129,0-1-129,-1 1-129,0-1 129,0 0 0,-1 0-129,0 0 0,-2-3 0,3 0-129,0-3 129,4 1-129,0 0 129,3-1 129,4 2-129,4 1 258,0 3-129,3-2 0,3 2-129,3 0 129,3 0-258,4 2 0,5 1-129,4 1 0,4-3-129,4 5 258,4-5-129,2-1 258,4 2 0,9-2-774,-9 3-2064,9-3-774,7-5 129</inkml:trace>
  <inkml:trace contextRef="#ctx0" brushRef="#br0" timeOffset="26182.4976">1353 17329 3225,'0'0'3483,"-3"-12"129,3-6-2451,0 18-258,8-18 0,0 7 0,-3-1 0,5 10-387,-2-1 0,4 2 0,-2 1-387,2-4 0,4 2 0,3 0-129,6 2 258,1-2-129,4-5-129,2 3 129,8-3 129,2 3-129,5-4 387,4 6-129,7-8-129,5 1 0,11 4 129,0 0-258,8-6 129,4 7-129,5 0 0,3-6-129,0 5 0,3-2-129,-2 2 129,3-1 129,-2 4-129,3-7 0,-3 2-129,2 7 0,-1 0 129,0 0 129,2 0-129,3 0 129,-3 0-258,5 9 129,-2-4-129,2 2 129,3 1-258,-1-1 129,1-2 0,0-3 0,2 6 0,-2-5 129,0 1-129,-2 1 129,-2 2 0,2-2-129,-3 0 129,1-1-129,-4 6 129,-2 2 0,0-2 0,1-2 0,4 3-129,-4 1 129,1 0 0,-3-4 0,3-3 0,-1-1 0,-2 5 0,0-3 129,-8-2 0,1 9 0,-5-1 0,1 4 0,1 6 0,1 3 0,0-16-129,1 13 0,2-6 0,3-5 129,-2-7 0,0-1 0,-1-3 129,1-13-129,-3 13 129,0-9 0,-5 1-129,4 6 129,0 2 0,1-3-258,-1-5 258,4 7-129,4-2 0,3-5-129,3-2 129,1-2-129,-2-1 129,-1 1 129,-2 2 0,-1 6-129,-5-9 0,1-1 0,-4 4 129,0-2-258,2-2 129,-3-1-129,0-1 129,-3-2-129,-2 2 129,-1 7-129,-5 1 0,-4 3 129,-4 2-129,-4 3 0,-3 5 0,-4-2 129,-3-1 0,-2 1 129,-2-3 0,-3 0-129,-4 0 0,-6-5 0,-8 1 0,-5 1-258,-6 3 0,-8 0-129,-10 0-1290,0 7-2709,-15-7-516,-6-7-387,-13-14-516</inkml:trace>
  <inkml:trace contextRef="#ctx0" brushRef="#br0" timeOffset="28877.6517">2236 16339 7353,'-24'-47'4515,"12"16"387,5-5-774,3-7-3612,-4-6 0,4-3-387,-2-10 258,2-3-516,-3-2 387,0-7-387,-1 2 0,-3 0 258,-1-1 0,-2 7 0,1 0 0,3 6 129,-2 5-129,6 7 0,-1 9 129,3 1-258,1 5 0,3 5 0,0 8-129,0 1 129,0 2 0,-1 4 0,1-2 0,-1 1 0,1 14 0,-1-18 0,1 18 129,-1-15-129,1 15 0,0 0 0,0 0 0,0 0 0,0 0-129,0 0 129,0 0-129,-13 8 129,13-8-129,-14 14 129,7-9 0,-3 2 0,-1-7 129,-1 3-129,0-2 0,-3 1 0,-4 1 0,-2-2 0,-8 2-129,-2 0 0,-5 2 0,-2 2 129,-5-4 0,-4-2 0,-5-1 129,3-4 0,-4-7-129,1-2 129,0-7 129,3-3-258,2-3 0,5-1-129,2 1 129,3-1-129,3 1 129,5 1-129,2 2-129,27 23 258,-64-52 0,64 52 0,-59-54 0,59 54 0,-52-68-129,52 68 258,-45-83 0,45 83-258,-23-93 129,15 42 0,5 2 0,-2-1-129,5 50 258,0-92-129,0 92 0,1-77 0,-1 77 0,13-68 129,-13 68-258,19-64 258,-19 64-129,27-65 129,-27 65-258,30-74 0,-12 33-129,-3 1 0,8 1 129,-10-4-129,6-2 129,-3-3-258,3 1 387,-3 0 0,2 1 129,4-1 129,-1 1-129,4 3 0,4 1-129,2 3 129,7 2-129,2 3 0,6 4 0,1 3 129,5 6-258,-2 0 0,6 2 129,-5 6-129,2 0 129,1 4-129,3 1-129,-2 1 258,2 2 0,1 3 0,0 2 0,3 0 0,-2 5 0,0 4 0,-1 1 0,0 2 0,1 5 0,-1 0 0,-3 3 387,-3 4-387,-3 2 258,-2 1-258,-4-2 129,-4 3-129,-5 1 0,-2 0 0,-3 0-129,-1 0 129,-1 3 0,-2 2 0,-1 3 0,-2 1 0,0 1 0,0 2 129,-2 2-129,-2 0 0,-2-1 0,-2 0 129,-6 1-129,-2 3 258,-6-1-129,0 1-129,-4-1 129,-2 2-129,-1 3 0,-4 4 0,1-5 129,0-1-258,-1 3 0,-2 0 258,-4 3-258,-2-1 129,-4-2 0,-6-6 129,-3 3 0,-5 1 0,-3-6 129,-3 1-129,-3-6 0,-4-1 0,-4-4 129,2 2-258,-2-4 129,-1 0-129,-3-2 387,1-1-258,3-4 129,1-3-129,1-2-129,1-2 129,2-6 0,2-7-129,5 1 0,2-5 0,1 0 0,3 0 0,2-3 0,1-1 0,4 0 0,4 3 258,3 1-387,4 0 129,6 1 0,2 0-258,10-1 129,0 0 0,0 0-129,12 11-258,2-4 129,-3-3-258,9 9-258,-7-8-1935,5 9-1677,-3-3-387,-5-5-387,-10-6 388</inkml:trace>
  <inkml:trace contextRef="#ctx0" brushRef="#br0" timeOffset="32870.8801">13212 17164 774,'-13'5'4128,"13"-5"-129,-14 9-129,5-9-2451,0 3-903,-3 4-129,-3 3-387,1 0 0,-5 0-258,-2-1 258,-1 1-129,-3 0-129,-4 1 258,1-5 129,-2 3-129,-5-7 129,2 1 258,-1 0 0,-2-1 129,-2-2 129,2 0-258,-3-2-258,-1-2-129,-1 2-258,-7 0-387,5 2 129,-7-5 0,2 2-129,-3-4 258,2-3 258,1-1 129,-3-2 258,5 0 0,-2-3 258,3 2-258,2-1-129,-1-3 0,0 5 0,0-10 0,0 7-129,2-8 129,0 6 0,2-3 0,0 1 258,1-6-129,3 0-129,5 0-129,0-2 129,3-3 0,4 0-258,-1-6 0,5-1 0,-1 4-129,3 4-129,2-2 129,2 2 129,2 7-129,3-3 258,3 2-129,2 0 258,4 1 0,0-6 129,9 7 0,1-6 0,6-3 0,5 0-258,7 2 387,3-1-258,7 1 129,6-2-258,7 1 258,6-3-129,8 5 129,2-5 0,6 3-129,4 1 0,7-4-129,4 1 129,6 2 0,0-2 0,4 3 0,2-2 0,7 3 0,-1-4 0,2 7 0,0-4-129,4 3-129,-2-1 129,7 2 0,2-1 0,0 6 129,1-2-129,7 6 0,2-1 0,2 3 129,6 3-129,5 2 0,3 1-129,4 1 129,2 0 0,2-1 0,-1 1 0,0 0 0,-3 0 129,-1 0-258,-2 0 258,0 2-129,1 2 0,0 1-258,4 2 0,0-1 0,3 0 0,0-2 0,5 0 129,-2 1 129,0-4 0,2 3 129,-2-1 129,4 4-129,1 0 0,0 6-387,0 2 129,3-1-129,-1 0-258,-3 1 387,2 3-129,-2-5 0,-3 2 129,-2 0 129,-4 4 0,-3 0-258,-3 10 0,-6-1-387,0 3 129,-9-1-129,2 8 0,-7-9-129,1 10 387,-6-8-129,1 9 258,0-8 129,-1 7-129,-1-4-129,2 1 129,-3-3 0,0-3-258,-3-2 258,-1-8 129,-8 0 0,0-5 0,-2 0 258,-5-1-129,-1-2 129,-3 3 0,0-3 0,-3 4-129,-3-1 129,-2 0-129,-4 3 258,-5-2-258,-4-2 129,-4 0 0,-6 1 0,-4-7 0,-2 2 0,-5-3 258,-4 0-387,1 0 258,-2 0-129,-2-1-258,-2-3 387,-4 0 0,-2 1 0,-3 1 0,-1 2-129,-4 0 0,4 4-129,-5 5-129,5 0-129,-3 3-129,6 0 129,-4 5 0,2-5 258,-5 0 0,0-4 129,-6 3 129,0-1-258,-4 5 0,-3 2-129,-6 5-129,1 6 0,-3 3-258,-5 3 258,-4 5 0,-1-2 258,-3 1 129,-7 3 0,-3-1 0,-6 1 129,-5 4-129,-7 1 258,-1 0-258,-6 7-258,0-4 0,-8 1 129,5-9 0,-7 4 0,5-9 258,-5 5-258,4-17 258,-5 10 258,-3-10-129,-1 5-258,-4-12 129,-4 7-258,-2-10 0,-3-1-129,-7 1 0,-2-2 129,-1 0-258,0-5 387,0-1-129,1 1 0,0-3 0,0 3 258,-2-4-258,0 0 0,-2-3-129,-5-1 129,-2 1 0,-9-2 0,-1-6 0,-5 0 0,0 0 0,-2-6-129,0 1 129,-1 0-129,3-3 0,3 3 129,2 2 0,5 1-387,3-1 387,0 5 0,1 2 0,0-3 0,0-1 0,-5-5-258,-4 4 129,-3-10 0,-4 10 0,0-6 0,-4 3 258,2 0-258,-2 4 129,-3 5 0,2 2 129,-1 1-129,1 0 0,-2 1 0,0 3 0,-6-3 0,1 2-129,-2 0 129,1-2 0,-1-1 129,-1 0-129,2 0 129,0 0 0,3 1-129,2 2-129,-1-3-387,1 0 0,-1 1 0,1 0 129,-2-2-258,1-3 387,-2 2 387,0-5 0,3 3 516,-5-2 0,4 3-258,-4 3 258,5 4-258,-3 2 0,-1 8-387,-1-4 258,1 7-258,-1-7 129,-3 7 0,-1-12-129,-2 4 0,-1-6 129,-4 2-129,3-3-129,-3-2 129,4 2 0,2 1-129,7-1 129,4 1 0,5 4 258,3-2 0,2 0 129,9 0 0,0-1 0,5 2 129,-3 0-258,9-6 129,-3 5-258,7 1 0,1 3-129,2 7-387,5 2 0,1-6-129,5 0 129,0 2 129,5-7 0,1-4 387,0-10 387,5-3 258,-5-6 129,8 3 0,-3-2 0,8 6 0,-2-1-387,5 8-129,5 2-258,4 2-129,4-2 0,2 6 0,4 0-129,0-4 258,1 4 0,5-2 0,0-4 258,5 0 0,-3 0 129,13 0-258,-16-2 129,16 2 0,-6-7 0,6 7-129,0 0-258,-13-8-258,13 8-129,-14 0-129,6 8-516,-13-1-2064,2-7-1419,-3 0-387,-2-15-129</inkml:trace>
  <inkml:trace contextRef="#ctx0" brushRef="#br0" timeOffset="34259.9596">11506 16237 8643,'-28'5'4773,"16"4"-387,-3-9-129,-3 0-3999,1 3-258,-2 9 0,-1-6 0,-5 3 0,-3-3 0,-3-2 0,-7 0 129,-3-4-129,-5 0 129,-5 0-129,-2-2 0,-5-5 0,-5-1 0,-3-4 0,-4 5 0,-2-5 0,-5 2 0,-4-2 0,-4 0-129,-6 2 129,-3 3-129,-2-3 129,-4 3-129,-5 0 129,-2 1-129,-5 0 0,-2-1 129,-3 2-258,-1 1 129,-4-2 129,-4 1 0,0-4-129,-2 1 129,-3-4 129,-1 3 0,0-1 129,-2 0-129,0-3 0,-1 2-129,0 1 129,-2 2 0,4 2 0,1-2-129,0-2 0,4 1 129,1 2 0,6-3-129,-2-3 258,3 0-129,2-2 0,3-1 0,2-1 0,-1 11 0,1-10-129,5-1 0,2 6 0,5 0-129,1-3 129,3 4-258,2-2 258,3-7-129,4 2 129,3-1 0,4-2-129,4-1 129,5-2 0,6-2 129,6-4-258,5-3 129,5 0 0,4-4 0,4-2 0,-1-3 129,3 0-129,0-2 0,0 0 0,0 0 0,1 0 129,-1-1-129,4-1 129,1 2-129,3 0 258,3 2-129,5-4-129,3 8 129,3 3 129,3 5-258,5 3 129,0 8-129,7 1 0,-2 5 258,5 12-258,0 0 0,-3-13-258,3 13 258,0 0-129,0 0 0,-7 6 0,7-6-258,-3 19-129,3-19-387,-4 22-516,4-22-645,0 20-2064,0-6-516,0-14-516,5 22 388</inkml:trace>
  <inkml:trace contextRef="#ctx0" brushRef="#br0" timeOffset="35110.0082">4236 14950 1161,'-13'-27'3999,"-2"1"-129,15 26-1419,-12-17-774,3 4-516,9 13-258,-2-17-516,2 17 0,0-18-258,0 18 258,2-14-258,-2 14-129,4-12 129,-4 12-129,0 0 0,0 0 0,8-4 129,-8 4-258,8 12 129,-4 4 129,2 5 0,0 11 129,-1-2 129,1 10 0,-2-5 129,1 4 0,-1-6-129,2-3 0,0-9-258,2-7 129,3-7-258,-1-7-129,3-8 129,-2-9 0,0-7-129,-2-5 129,-3-5 0,-3-4 0,-3-1 0,0 4 0,-3-1 0,-2 5 0,1 2 0,3 0 129,1 6-129,3 4 0,5 4 0,4 0 129,2 5-258,2 0 129,0 9-129,2 1 129,-1 1 0,-2 4 0,2 3 129,-1-1-129,5 2 129,0 4 0,4-7-129,5 2 258,1-5-258,7 5 0,0-6 129,2 4 0,-2-1 0,0 1-129,-3 4 129,-3 3-129,-5 1 129,-4 1 129,-5 3-258,-3 2 129,-6-3 258,-4 0-129,-5 0 0,0 2 0,-5-3 0,-6 2 0,-5-2-129,-2-3 0,-3 6-129,-4-1 129,-2-1-129,-4-2 0,-2-4 0,0 3 0,-2 0-129,1 0-258,7 9-1677,-1-9-2322,10-3-645,5-11-387,2-12 0</inkml:trace>
  <inkml:trace contextRef="#ctx0" brushRef="#br0" timeOffset="38101.1792">8935 16670 5031,'1'24'4128,"-1"-24"-1032,0 0 129,13 0-4386,1-4-387,-4-16 258,8 9 516,-2-15 387,1-2 903,2-1 387,-6-10 387,4 1 258,-7-8 129,9 5 0,-7-26-387,9 5-258,2-18-387,6-7 0,0-14 129,9-3-387,-1-15 0,3 3 0,0-1 0,0 7 0,-5 7 129,-2 15-129,-5 5 0,-1 19 0,-8 11-129,1 13 0,-5 5-129,1 9 0,-4 6-129,0 4-129,-3 8 129,-9 8-129,15-12-129,-15 12-129,8-2-258,-8 2-516,0 0-387,0 0-903,-3 9-387,-9-9 129,9 10 0,-14-10 1032,9 7 516,-8-6 516,3-1 1032,0 3 903,-1-3 258,1 0 129,-4 1-387,4 2-903,-2 1 0,0 1-258,3 0-129,0 0 258,1-4 258,11-1 258,-11 0 0,11 0 258,0-20 0,11 10 0,-4-14 258,11 7-387,-2-10-387,4 6 129,-2-5-129,4 10 0,-6-1-258,1 6 0,-3-1-258,-1 7 129,-3-1-129,-3 6 0,-7 0 0,14 0 0,-14 0 0,10 5 0,-10-5 0,7 13 129,-7-13 129,9 24-129,-4-6 0,2 6-129,2-2 129,1 7 0,1 3-129,1 3 129,1 1-258,1 1-258,6 10-2451,-5-8-1677,-1-4-387,-3-10-516,-5-7-258</inkml:trace>
  <inkml:trace contextRef="#ctx0" brushRef="#br0" timeOffset="38854.2218">12293 16334 2580,'0'0'4257,"0"0"387,0 0-129,0 0-2451,-10-26-516,10 13 0,-14-20-129,10 6-516,-8-22 0,2-1-387,-5-17-258,-5-7 0,-2-8-129,-5-8 0,-1-6 0,-3-4 0,0-3 129,2 3 0,2 1 129,3 4-258,3 3 129,3 11-129,3 6 129,3 5-258,0 8 0,0 12 0,-1 12-129,1 12 0,0 8-129,-2 5 0,4 12-387,-4 1-129,7 19-387,-7 0-645,14 19-1290,-8-6-1548,3 7-258,-2-3-129,3 0 259</inkml:trace>
  <inkml:trace contextRef="#ctx0" brushRef="#br0" timeOffset="39402.2535">11768 14994 1419,'-9'4'4386,"9"-4"129,-12-12-258,10 0-129,2 12-2580,-7-26-903,4 14-258,0-1-258,3 13-129,-7-19 129,7 19 0,0 0 129,0 0-258,-11-3 129,4 11 0,-3 9 129,2 11 0,-7 4 0,3 4 129,-2 1-129,3 2 258,3-8-258,8-2 258,5-21-258,14-8 0,11-15-129,9-14-129,8-13 129,5-6 0,1-5-129,0-3 258,-6 3-129,-4 7 0,-8 5 0,-7 10 129,-6 9-258,-4 6 129,-4 4-129,-1 8-129,0 4-129,-2 0 129,0 10 0,0 2 129,3 5 0,0-2-129,1 6 129,-2 1 0,1 2 129,0 4-129,-2 0 129,-1 1 0,1 4-258,-1 0 258,-2-3-129,-1-2 0,0-6 129,-3-3 0,0-6-129,-5-13 129,4 11-129,-4-11 129,0 0-129,-6-10-129,6 10-645,-18-18-2064,8 12-1806,-5-5-387,-4-3-258,-3-8-387</inkml:trace>
  <inkml:trace contextRef="#ctx0" brushRef="#br0" timeOffset="90767.1916">3600 10379 2709,'15'-17'3354,"-12"8"129,7-1-1935,1 9-774,0-1-258,6 2-129,0-3-129,4 3 0,-1 0 258,4 0-387,0 0 129,3 0 0,2 0 0,4 0 258,-1-2-129,6-2 0,3-4 129,6-1 0,3-6-129,7 5 0,1-7 0,7 6 0,4-2-258,3 2 0,4 1-129,4 2 129,2 2-129,3-1 0,2-1 0,4 3 0,4-5 0,4 0 0,7-2 0,3-2 0,4-1-129,5-2 129,3 3-129,2-5 258,2 4-129,1 0 0,-3-1 0,4 5 129,-2-3 129,1 6-129,-1-1 0,6 2 0,0 0 0,3 5 0,3 1-129,-1 1 0,3 0-129,1 0 129,-3 0 0,-1 0 0,-2 1 0,1-1 0,-2 0 0,0-4 0,3 1-129,-1 0 129,3 0 0,-4 0 0,3-3 0,2 3 0,-1-2-129,0-1 129,3 0 0,2-1 0,3 0 0,3 2-129,5 1 129,1 1-129,3 1 129,3-1 0,2-1 0,0-1-129,2 2 129,2-4 0,1 2 0,0 0 0,1 2 0,3 3 0,1 0-129,5 3 129,4 2 0,-2 2 0,3-2 129,3 0-129,-1 2 0,-2-2 0,1-1 0,-2 0 0,-3 3 0,3 2 0,1 5-129,-2 0 0,8 4-129,2-4 129,7 4-258,5-5 258,2 0-129,-1-7 258,0-2 129,-2-3 0,-6 0 129,4 2 0,-9-1-129,3 7 0,-1 4 129,1 6-387,3 5-129,4-2-258,6 1 129,-2-3 0,2-3 129,-7-7 0,0-7-258,-3-3 516,-3-5 0,-7-4 258,-2-4-129,-5-1 129,-2 1-258,-1 1 129,-6 3-258,-12 1 129,-2 6 0,-11-1 0,-10 3 0,-11-2 129,-14 2 0,-11 5-129,-14 0 258,-5 2-258,-13-2-258,-10 0-645,-5 4-1161,-6 6-2064,-12-13-387,3 5 129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4:33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2171 13249 903,'0'14'3225,"0"-14"129,0 17-1677,2 1-1419,1 10-258,3 6-258,0 11-516,-1 8-387,1 10-516,0 8-258,-4 9 258,0 10 387</inkml:trace>
  <inkml:trace contextRef="#ctx0" brushRef="#br0" timeOffset="23167.3251">553 13940 774,'0'-14'1419,"-3"3"258,3 11 258,-6-12 387,6 12-258,0 0-129,-12-18 0,12 18-387,0 0-129,0 0-387,-11-6-129,11 6-387,0 0 0,-3 6-258,3-6-129,-6 18 0,3-2-129,3 3 129,-2 3 0,2 7 0,-1 3 129,1 6-129,-1 3 129,0 9 129,-2 0-258,1 3 129,-3-2-129,3 4 129,-5-6-129,3-3 0,1-10-129,0-4-129,3-8-129,-1-5 0,1-6-387,0-13-258,0 0-903,10-11-2580,-8-15-258,4-3-129,-6-13 258</inkml:trace>
  <inkml:trace contextRef="#ctx0" brushRef="#br0" timeOffset="23691.3551">230 13796 5160,'-10'0'3870,"10"0"-129,0 0-1161,5-3-2322,-5 3-129,0 0 387,0 0 129,16 10 129,-16-10 258,22 2-129,-22-2 0,31 3 129,-15-3-129,13 0-387,-1-4 0,9 3-258,0-4 0,4 3-129,4-1 0,-1 3-129,1-2 0,-1 2 0,-3 0 129,-4 0-129,-3 0 0,-1 0 258,-6 0-258,-2-3 129,-6 0 0,-4-1-129,-5 3 129,-10 1-129,0 0 0,0 0-129,0 0-387,-10 0-258,10 0-645,-27 3-1935,13 1-1419,1 2-129,-1-3-258</inkml:trace>
  <inkml:trace contextRef="#ctx0" brushRef="#br0" timeOffset="24487.4006">818 13615 516,'0'0'3096,"18"7"258,-18-7 0,0 0-2322,0 0-387,10 9 129,-4 3 0,-6 0 129,2 8 129,-2-3 129,0 12-258,-1-3-258,1 11 0,-3 4-129,3 8-387,-3 1 129,2 5-258,-2 1 258,2 6-129,-4-4 129,4 2 0,-5-12 0,3-2 0,0-5-129,2-7 129,-2-8-129,3-5-129,0-21 0,0 12 258,0-12-258,12-9 0,-6-7 0,2-7 0,2-4 0,1-8 0,0 1 0,3 0 0,-1 1-258,1 1 258,0 3 0,1 5 0,3 2-129,-2 5 129,3 5 0,1 2-129,0 5 129,-1 3 0,1 2 0,1 1 0,-6 7 129,3 4-129,-5 0 129,1 3 129,-4 4-129,0 3 129,-3 5-129,-3 2 129,-3 0 0,-1 10 0,-1 1 0,-2 2 129,-6-4-129,3-1 0,-3-6 129,3-2-129,0-4-258,2-6 129,3-7-258,1-12-129,0 10-258,0-10-129,0 0-1032,7-14-3096,1-6-129,0-9-129,2-7-258</inkml:trace>
  <inkml:trace contextRef="#ctx0" brushRef="#br0" timeOffset="25178.4401">1456 14254 2193,'24'11'3354,"9"-13"129,-19-10-387,5 2-3096,4-2 129,-1-5 387,4 5 129,-7-10 387,8 12 0,-10-12 129,8 7-258,-10-7 129,6 9-387,-9-9-258,2 7-129,-4-1-258,-4-1 0,-4 4 0,-2-1 129,0 14-129,-6-18 129,-5 14-129,-1 0 129,-5 4 0,-2 4-129,-2 3 129,-1 7-258,-2-1 258,0 6-258,-1-2 258,3 5-129,-3 0 129,7 0 0,-1 2 0,3 1 129,4-3 0,3 6 0,4-4 129,5 1-129,0-3 0,5 2 0,7-3-129,5 1 129,4-5 0,3-2-129,4-1 0,4-2 129,-2-3-129,5-4 129,-2-1 0,2-4-129,-5 0 0,-3-4-129,-1-4 129,-4 1-129,-5 1 0,-3 0-129,-14 6-129,10-11-387,-10 11-774,0 0-2451,0 0-1032,6-11-258,-5-1-258</inkml:trace>
  <inkml:trace contextRef="#ctx0" brushRef="#br0" timeOffset="26838.5351">2753 13796 1,'0'0'0,"0"0"128,0 0 259,0 0 0,0 0 258,0 0 516,4-13 516,-4 13 0,0 0 0,0 0-516,1-11-258,-1 11-387,0 0 129,0 0-258,0 0 258,0 0-129,0 0 387,0 0 0,0 12 0,0-12-258,-4 20 258,-2-9-258,4 6-129,-5 1 0,4 3-258,-3 4 0,1 5 0,-1 4-129,2 6 0,0 5 129,0 7-129,2-2 129,1 8-129,1-5 129,0 4 129,2-5-258,6-1 258,-1-10-129,10 0 129,-4-12-129,7-3-129,4-11 0,2-2 0,4-13 129,6-3-129,-1-10-129,4-9 129,-2-9 0,1-5 0,-4-11 0,-3-7-129,-6-4 129,0-3-129,-9-2 0,-2-5 258,-6 5-387,-4 1 258,-4 6-129,-1 7 129,-9 3-129,1 8 258,-3 4 0,1 9-258,0 5 129,3 7-129,8 13 0,-13-17 0,13 17 0,0 0-129,0 0-129,0 0 258,8 5-129,-8-5-258,18 13-258,-18-13-1290,16 4-2580,-16-4-387,15 13-258,-15-13-129</inkml:trace>
  <inkml:trace contextRef="#ctx0" brushRef="#br0" timeOffset="27611.5793">3442 14055 7353,'9'-12'4515,"1"-1"-258,-10 13-903,0 0-3354,3-14-129,-3 14 0,0 0 0,14 3 129,-14-3 129,6 23 258,3-4 129,-5-1 129,5 11-129,-5-3-129,5 10 258,-2-3-387,1 0 0,1-4-129,-1-4 129,0-1-258,-1-6 129,-7-18 0,15 13 0,-15-13 0,19-8 0,-9-8 0,2-1 129,-1-7-129,3-2 258,-1-3-258,2 1 0,-2 3-129,1 4 129,-1 1 0,0 4-129,1 2 0,-1 4 0,3 4 0,-2 1 0,2 0 0,-3 4 0,2 1 129,-2 1-129,-1 4 129,-1 6-129,-2 1 258,-2 5-258,-3 4 129,2 4 0,-2 4-129,-3 2 0,2 1 0,-1-3 0,1-1-258,-2-10 0,8 5-387,-9-23-516,16 15-645,-16-15-2451,9-10-903,2-7 129,-1-4-516</inkml:trace>
  <inkml:trace contextRef="#ctx0" brushRef="#br0" timeOffset="27876.5944">4128 14055 9030,'8'38'5031,"-4"-21"-516,-1 7-129,2 3-4128,-1 0-387,2 4 129,-2 3 0,1 0 0,2 0 0,-4-1-129,5-2-516,-8-19-1548,1-1-2322,-1-11-129,10-17-645,-5-15 258</inkml:trace>
  <inkml:trace contextRef="#ctx0" brushRef="#br0" timeOffset="28079.6061">4236 13559 11352,'16'48'5160,"-4"-28"-1290,-12-20-2967,11 8-5547,-11-8-903,20 1-258</inkml:trace>
  <inkml:trace contextRef="#ctx0" brushRef="#br0" timeOffset="28739.6438">4495 14054 3225,'19'5'4515,"-19"-5"-129,17 27-258,-10-3-2580,-3-3-516,7 9-387,-4-6 0,5 7-129,-6-3 0,8 3 0,-8-7 258,7 0-258,-5-5-129,1-2-129,-3-5 0,0 0 0,-6-12-129,8 15 0,-8-15 387,0 0-387,0 0 129,0-7-129,0-5 258,0 0-129,0-8-129,0-1 129,-1-3-129,1-1 0,0-4 0,0 2-129,0-2 129,6 3-129,2-1 0,3 3 0,3 2 0,0 2 0,4 2 0,2 3 0,0 3-129,-1 0-129,0 7-129,-6-8-387,10 13-1161,-23 0-2451,19-8-645,-19 8-387,16-3-129</inkml:trace>
  <inkml:trace contextRef="#ctx0" brushRef="#br0" timeOffset="29331.6777">4897 14262 8514,'36'13'4773,"-16"-13"-645,-7-8-387,5 3-4128,0-7 0,8 1 258,-1-2 0,1 2 258,-1 0 129,-2-6 258,4 4 0,-6-7 387,3 8-516,-5-5-258,-1 2 0,-4 1 0,-5-2-258,-3 3 129,-6 13 0,0-19 0,0 19 0,-24-10 0,8 7 0,-6 3 0,-1 2 0,-3 5-129,0 3 129,-2 3 0,3 1 0,-2 7 0,2 4 0,2-1 129,1 3 0,2-1 0,3 3 0,2-2 0,5 4 129,1-2 0,7-2 0,2 1 258,4-2-258,7-2 0,6-1 0,4-5-129,5-8 0,3-6-129,3-4-129,3-2-129,-5-12-129,10-1-645,-12-15-774,12 2-2322,-9 1-903,-3-5 0,-1-3-516</inkml:trace>
  <inkml:trace contextRef="#ctx0" brushRef="#br0" timeOffset="29783.7035">5454 14083 4644,'0'22'4257,"1"2"-258,-1-24-1032,4 21-2064,8-7-645,-3 2 129,5 7 258,-6-5 0,9 9 129,-9-7 129,5 11 129,-12-14 0,7 9-258,-8-7-258,0-1-129,0 0-258,-3-3 0,3-15-129,-12 7 258,12-7-258,-15-11 129,8-8 0,1-6-129,1-10 129,3-4 0,2-2-129,0 0-129,7 1 129,3 3 0,4 3 0,2 6 0,0 6 0,4 5-129,0 6 129,0 7 0,0 3-258,0 0-258,3 4-258,-11-1-903,14 10-2193,-6-5-774,-4-4-516,4-3-129</inkml:trace>
  <inkml:trace contextRef="#ctx0" brushRef="#br0" timeOffset="30279.7319">6156 13927 7482,'-34'24'4644,"8"-20"-258,7 10-516,-10 1-3354,4-5-774,-2 0-129,1 4 129,1 3 129,2 0 258,3 6 129,0-2 258,10 3 0,-1-5 129,8 3-387,3-3 0,0-2-258,10 0 129,3-2-129,6-3 0,2 5 0,1-2-129,2 1 258,-1-4-129,0 3 258,-7 1 0,-1 2 0,-8-4 129,-4 6-129,-3-9 387,-6-1-516,-9 3 129,-2 0-258,-5-2 0,-2-5-129,0 1 0,-1-7-258,3 5 0,-2-5-258,11 1-516,-8-8-903,21 7-1806,-8-15-1032,6 1-129,3-1-129</inkml:trace>
  <inkml:trace contextRef="#ctx0" brushRef="#br0" timeOffset="30579.7491">6249 14120 7998,'9'29'4902,"-9"-16"-387,0 3-258,-5 6-2838,3-3-1419,0 5 0,-1 3-129,2 4 258,-1 1 0,2-3 0,0 2-129,2-4 129,5 1-645,0-17-903,9-4-2580,1-7-774,-4-12-258,7-8-129</inkml:trace>
  <inkml:trace contextRef="#ctx0" brushRef="#br0" timeOffset="30962.771">6774 13525 9288,'-2'32'4902,"-6"-16"-516,7 8-129,-1-2-4386,2 7-129,0 7 258,0 5 0,0 6 129,0 6 258,0 12 0,0 0 258,-1 5 0,-6 1-129,1 1-258,0-7 0,-2-3-129,1-13-129,2-14 0,1-6-258,2-12 0,2-17-387,0 0-645,0 0-774,2-27-1161,0 1-1419,0-2-387,-2-9-258</inkml:trace>
  <inkml:trace contextRef="#ctx0" brushRef="#br0" timeOffset="31726.8147">6625 14076 258,'-22'-8'3870,"22"8"129,0 0-774,0 0-258,0 8-387,0-8-387,22 5-645,-7-5-129,16 0-516,-2-1-258,9 0-387,0 1 0,5-4-129,0 1-129,-1 0 0,0 0 0,0-2 0,-6 3 0,-2-3 129,-5-2-129,-3 0 0,-7 0 258,-1 1-258,-7 0 129,-11 6 0,0 0-129,0 0 0,0 0 0,0 0 0,-5-2 0,5 2 0,-19 11 0,7 2 0,3 3-129,0 0 387,0 7-258,4 5 258,2 1-129,0 4-129,3-1 129,0-1 0,5-4 0,1-1-129,7-9 0,1-5 0,4-9 0,2-3 0,4-4 0,3-8-129,1-4 129,2-1-129,0 0 129,-3-4-129,1-2 129,-3 1-129,-5-2 258,-3 2-387,-2 1 258,-4 2 0,-4 4 0,-2 2 0,-5 13 0,0-11 0,0 11 0,-7 1 129,7-1-129,-17 20 0,17-20 129,-19 22-129,8-5 0,3-2 129,0 2-129,2 3 0,-2 3 0,2 4 129,0 7-129,1 7 129,-2 7-129,1 8 129,0 11 0,1 9 0,0 6 129,-1 10-258,-1 0 0,0 3-129,3-3-129,-4-11-516,8-1-2580,0-19-1548,0-17-258,0-21-387,0-23 0</inkml:trace>
  <inkml:trace contextRef="#ctx0" brushRef="#br0" timeOffset="32587.8639">8071 14308 2322,'-14'13'3999,"9"3"0,-13-10-258,18-6-1548,-21 14-1677,7-12-129,14-2 129,-23 5 0,23-5 258,-20-5 0,20 5-129,-13-29 0,13 12 0,-2-10-258,2-4-258,4-3 0,2 0-129,9 1 0,-2 1 0,4 7-129,0 1 129,2 10-129,1 3 129,-1 7-129,1 4 129,-2 7-258,1 10 258,-2 6 0,-2 3 258,-3 4 0,-2 6 129,-5-4 0,0 7 129,-5-10 0,-6 4 129,-7-7-129,-1-3-258,-3-5-129,-4-6-129,-1-9-129,-3-3-129,5-3-258,-4-18-774,13 9-1161,-5-8-2193,5-11-387,9-2-129,2-4 0</inkml:trace>
  <inkml:trace contextRef="#ctx0" brushRef="#br0" timeOffset="32894.8815">8377 13592 5676,'18'32'4773,"-14"-6"0,-2-1-387,0 4-2580,4 10-1548,1 11 0,2 11 0,-1 5 0,5 12 0,-3 7 258,0 15-129,0-1 129,-2 7 129,-5-11-258,2-6 0,-5-13-129,0-13-387,1-10-774,-3-31-1677,-2-8-1935,4-14-645,-8-12 0,3-14-387</inkml:trace>
  <inkml:trace contextRef="#ctx0" brushRef="#br0" timeOffset="33155.8964">8240 14250 8643,'-11'5'4902,"1"12"-258,10-17 0,11 3-3870,1-3-387,12 0-129,3-3 129,11 1-129,8-5 0,7-2-129,3 0-258,0 2-387,8 7-1935,-9-2-2193,-4-8-129,-8 1-516,-8-6-258</inkml:trace>
  <inkml:trace contextRef="#ctx0" brushRef="#br0" timeOffset="34057.948">9306 13411 2709,'9'19'4257,"-2"9"-129,-7-16-387,5 7-2322,-1 10-1419,0 11 0,0 9 387,-1 8-129,1 12 258,-4 2 0,4 8 129,-4-5-129,2 1 0,-2-10-129,0-8-516,0-11-1032,2-13-2967,-2-33-258,0 0-129,0-17-129</inkml:trace>
  <inkml:trace contextRef="#ctx0" brushRef="#br0" timeOffset="34762.9883">9215 13501 9288,'8'-14'4515,"13"6"-774,-3-7-516,12 1-3870,0-3 258,7 0 258,-2 2 0,3 6 258,0 6 258,-7 3 258,3 8-129,-8 3 258,0 10-516,-6 4-129,-7 8 129,-5 1-129,-5 3 0,-4-4 129,-7 3 0,-11-5 0,-1 5 0,-9-7-129,0-1 0,-5-5 0,0-4-129,-2 1 0,2-7 0,4-2-129,4-6 0,7-2 129,6-3-129,13 0-129,0 0 129,6-8 0,13 1-129,6 4 129,4 3 0,5 5 0,2 5 0,1 9 129,-1 3 0,0 4 129,1 9-129,-6 5 129,-3 3 0,-6-1 129,-5 4-258,-6 0 258,-6-2-129,-5-1 0,-10-4 129,-10-7 0,0-3-129,-8-8 129,-2-5 0,-6-6-129,-1-7 0,1-3 0,-1-7-129,2-2 0,0-4-258,8 5-129,-3-9-387,16 6-516,-6-11-2064,12 6-1290,8-4-387,4 3-258</inkml:trace>
  <inkml:trace contextRef="#ctx0" brushRef="#br0" timeOffset="35387.024">9764 14016 6450,'-13'0'4257,"13"0"-645,0 0 0,0 0-3612,0 0-129,0 0 258,0 0 129,6 5 129,-6-5 387,11 18-129,-7-6 129,9 11-129,-5-1 0,6 4-258,-2 3-258,3 4 129,2 0-258,0 3 0,-1-6 129,-1-4 0,-3-3 0,-2-1 0,-3-7 0,-7-15 0,6 16 129,-6-16-129,0 0 129,-12-1-129,2-9-129,-3-3 387,-1-6-258,0-5-129,-3-3 129,4-1-129,2-6 0,4-2 0,3 2 129,4 0-258,5 2 129,9 1 0,6 2 0,5 6 0,5 3-129,2 0 258,4 5-387,-1 3 258,3 6-387,-5 3 129,0 3-129,-11-2-774,9 4-2322,-8 5-1290,-9-2 0,1 2-387</inkml:trace>
  <inkml:trace contextRef="#ctx0" brushRef="#br0" timeOffset="35679.0407">10344 13981 8643,'10'52'4773,"-3"-21"-516,-4-2 0,1 8-4128,2 4-129,0 0 129,1 1 0,-1-5-129,-3-5-387,6 2-1677,-2-14-2064,-7-20-387,0 0-387,14-3 0</inkml:trace>
  <inkml:trace contextRef="#ctx0" brushRef="#br0" timeOffset="36242.0729">10440 13396 13029,'8'20'5031,"0"-10"-387,-8-10-1032,9-5-3999,-9 5-258,0 0 129,18 1-387,-18-1 129,0 0 0,0 0-129,14 11 387,-14-11 0,0 0-129,0 0 129,17-6 0,-17 6 0,14-14 387,-14 14 0,16-15 0,-16 15 258,14 0-129,-14 0 516,13 13-129,-6 6 258,-5-2-129,5 15 129,-6-3 0,7 12 129,-7-2-129,7 13-129,-3 6-129,2 10 0,-3 0 0,5 7 258,-7 2-387,7 3 129,-6-7 0,3-3-129,-2-9 0,2-10-129,2-8-129,-4-10 0,6-10-258,-5-11 0,-5-12-258,11-2-129,-3-11-774,-10-20-774,3 5-1419,-2-12-1161,-7-6-129,-6 0-129</inkml:trace>
  <inkml:trace contextRef="#ctx0" brushRef="#br0" timeOffset="36619.0945">10544 13970 3612,'-48'-44'4128,"34"30"-516,1 9-903,-1-6-903,14 11-129,0 0 0,6 0-516,-6 0-258,32-3 0,-11-4-129,10 1-258,1-3-129,9 2 0,3-6-258,0 1 129,3-2-129,0 2-129,-1 2 0,-5 0-129,-3 6-129,-8 0 129,-2 4 129,-4 0-129,-7 11 0,-1 5 258,-6 6-258,-1 5 258,-3 2 0,-1 5-129,-2 3 129,0 3-129,-1-1 387,3 0-258,-2 0 0,3-3 0,0-3-129,1-5 0,7 0-774,-14-28-516,28 24-2580,-13-21-903,0-3-258,-2-10-129</inkml:trace>
  <inkml:trace contextRef="#ctx0" brushRef="#br0" timeOffset="36826.1063">10997 13396 12126,'5'49'4773,"10"-18"-2967,-1-11-1806,-2-20-4773,7 4-903,5 5-129</inkml:trace>
  <inkml:trace contextRef="#ctx0" brushRef="#br0" timeOffset="37399.1389">11706 13776 9804,'-10'5'4644,"-12"5"-129,12 0-645,10-10-3741,-26 19-516,4-9-129,1 11 129,-2 1 129,0 1 387,-1 2 0,1-3 258,5 2-129,-2-7 0,6 1-129,1-6 129,6-1-387,7-11 129,-2 15 0,2-15 0,19 8-129,-1-1 129,7-1-129,8 5-258,1-2 258,4 6-258,0-3 129,-5 2 129,-3 3 129,-5-1 129,-7 3-129,-11-5 516,-7 2-258,-2-4 0,-13 3 129,-8-3-258,-4 3 129,-8-5 0,-4 0-129,-4-1 0,2-4 0,1 2-258,0-6-129,9 3-387,0-9-903,20 1-1548,4-8-1290,6-9-516,5-2-129</inkml:trace>
  <inkml:trace contextRef="#ctx0" brushRef="#br0" timeOffset="38055.1766">11947 13199 9804,'-10'23'4773,"10"-23"-129,0 19-516,0-19-3999,5 15-516,-5-15 129,15 26 129,-6-4 258,-1 2 129,1 8 0,-3 5 129,3 13 129,-5 7-129,0 5-129,-3 7-129,2 1 129,-3 1 0,0 4 0,-3-7-129,1-8 0,-1-9 0,0-9 0,2-9 0,1-7-258,0-10 0,0-16 129,12 2-129,-1-10-129,4-7 258,-1-3-129,6-6 0,0-5 129,-1 2 0,2-2 0,-3 3 0,2 3 0,0 6-129,-2 0 129,-3 6 0,0 6-129,-3 5-129,0 3 258,0 10 129,-4 5 0,0 1 0,1 6 0,-3 3 0,1 3 0,-2-1 258,0 1-258,-3 5 129,0-2 0,-2 0-129,3-4-129,-3-2-258,0-11-645,4 5-2451,-4-22-1548,0 0-387,9-16-129,-1-14-387</inkml:trace>
  <inkml:trace contextRef="#ctx0" brushRef="#br0" timeOffset="39415.2544">13195 13268 2322,'52'-17'4128,"-33"2"-258,7 7 129,-1-2-2967,-11 0-258,3 7 129,-17 3-129,0 0 129,0 0-129,0 0 0,-24 2 129,5 11-387,-10-1-129,-2 7-258,-6-2 129,-3 2 0,-3 5-129,-1 6 129,-2 4-258,1 2 258,0 7-258,3 2 129,2 7-129,4 6 0,3 0 129,7-2-129,11 1 129,6 0 0,9-7 0,9 0 0,8-8 0,15-6 0,6-8 129,11-4-129,3-8-129,6-3 0,1-9 0,-3-2 0,-1-2 0,-4 0 0,-9-1 0,-8-2-129,-8 1 129,-9 2-258,-17 0 129,12 0-258,-12 0-387,0 0-645,-2 16-2451,2-16-774,-13 0-516,13 0 129</inkml:trace>
  <inkml:trace contextRef="#ctx0" brushRef="#br0" timeOffset="39855.2792">13589 14122 8514,'-29'-2'4644,"14"-21"-516,9 1-516,4-13-3870,2 4-645,-2-8 387,6 5 0,5 0 387,1 6 258,6 5 258,-3 5 258,8 10-129,-6 4 0,9 4-129,-7 5-258,5 8-129,-4 5 0,2 3-129,-2 1 258,-4 4-129,-6-4 387,-2 7 0,-6-4 258,-6 6-258,-11-8 258,-1 1-258,-9-3 258,1-2-387,-4-5 0,-1-9-258,3-1-258,1-5-387,13-4-645,-9-14-2451,16-3-1161,6-10-258,1-4-258</inkml:trace>
  <inkml:trace contextRef="#ctx0" brushRef="#br0" timeOffset="40210.2991">14073 13254 8256,'7'14'4644,"-5"8"-129,-2-8-516,0 10-3870,0 7-258,3 14 129,2 10 258,-2 11 129,0 9 0,-3 6 129,0 7-129,-6-6 129,4-4-129,-6-9 0,3-13-645,3-14 0,-4-23-1290,6-19-3096,10 5-129,3-17-387,0-13-387</inkml:trace>
  <inkml:trace contextRef="#ctx0" brushRef="#br0" timeOffset="40631.324">14371 13779 8514,'1'43'4644,"-1"-16"-258,0 3 0,7 0-4386,-1 7-258,2-5 129,4 3 129,2-5 0,2-9 387,8-6-129,2-10-258,3-5 129,3-12-258,-1-12 258,3-8-258,-3-3 258,-2-5-129,-3-1 129,-10-5 129,1 7 129,-10 0-129,-1 3-129,-5 7 0,-1 2 0,0 6-129,-4 4 0,2 6-129,2 11-129,0 0-129,-13-15-516,13 15-2322,0 0-1548,0 0-129,0 0-387</inkml:trace>
  <inkml:trace contextRef="#ctx0" brushRef="#br0" timeOffset="41487.3729">14979 13762 6708,'10'6'4515,"-10"-6"0,7 19-516,-5-2-3096,6-1-1161,-5-2 129,7 10 258,0 4 129,-3-2 258,6 6 0,-6-9 258,6 2-258,-6-8 129,6-4-258,-13-13-129,26-1 129,-11-19-387,3-8 129,3-4-129,2-5 129,1 1-129,-1 5 0,-2 2 129,-3 4-129,-2 9 129,-2 13-129,-3 3 0,-11 0 129,17 25-129,-10 1 129,0 1 0,1 6 0,-1 1 0,1 1 0,-2-8 129,1-2-258,2-8 258,-9-17-258,19 5 0,-5-9 129,2-13-258,3-8 129,3 1 0,0 0 0,0 0 0,-2 3 129,-1 4-129,-2 6 0,-4 9 0,-1 2 0,-12 0 0,15 9 129,-10 4-258,2 3 258,-2 5-129,-1 0 129,0-1-129,-1 0 0,2 1-129,-2-5-258,7 3-129,-10-19-1161,20 8-2709,-9-8-645,4 0-258,-1-8-258</inkml:trace>
  <inkml:trace contextRef="#ctx0" brushRef="#br0" timeOffset="41975.4008">15908 13850 6837,'19'9'5031,"-12"3"-387,4 5-387,-4 9-2580,3 1-1806,-2 5-258,3 13 0,-5 8 258,1 5 129,1 4 129,-5-4 0,1-3 258,-3-3-258,0-10 0,-1-11-258,-1-18-645,1-1-516,-13-18-1290,8-5-2064,0-7-258,-3-5-387</inkml:trace>
  <inkml:trace contextRef="#ctx0" brushRef="#br0" timeOffset="42479.4295">15856 13106 2451,'0'0'4257,"0"0"0,0 0-516,0 0-1677,10 20-1032,-10 1-258,3 11-516,0 5 129,3 13-258,-1 12-258,2 6 0,-1 12-258,-5 1 129,4 10 0,-3 1 129,3 2 258,-1-2-129,-2-9 258,3-7-129,1-10 0,-1-9-258,5-8-645,-9-19-129,7 3-1161,-8-11-2064,0-22-645,0 0 387</inkml:trace>
  <inkml:trace contextRef="#ctx0" brushRef="#br0" timeOffset="43380.4812">16648 13410 8514,'17'37'2967,"-3"-20"-2709,1-5-258,0-12-4902,1 0-774</inkml:trace>
  <inkml:trace contextRef="#ctx0" brushRef="#br0" timeOffset="85882.9117">15981 13912 129,'-11'-3'1290,"11"3"258,0 0-129,-13-1 129,13 1-258,0 0-387,0 0-387,0 0-129,-10-10-129,10 10 0,0 0 0,0 0-129,0 0 0,-6-11 0,6 11 0,0 0-129,0 0 0,0 0 0,0 0 0,0 0 0,0 0 129,0 0 129,0 0-129,0 0 129,0 0 0,0 0 129,0 0-129,0 0 258,0 0-129,0 0 0,0 0 129,0 0-258,0 0 0,-5-11 0,5 11 0,0 0 0,0 0 0,9-8-129,-9 8 0,17-9 129,-2 6 0,0-3-129,4 2 258,2-1-258,0 1-129,3 1 129,-1 3-129,1 3-129,-3 5 129,0 6 0,-1 2 0,-1 9 0,-3 1-129,-2 6 129,-2 1-387,-3 6 387,-4-3-129,-3-1 0,-2 1 129,-2-5 0,-6-2 129,-6-6 258,-1-2-258,-3-5 129,0 2-129,-4-3 0,1-3 0,-1-1 0,-2-4 0,0 3-129,2-2 0,1-1 0,2-7 0,3 0-129,2 0-129,14 0-129,-21-8-645,21 8-774,0 0-2322,-9-17-387,9 17 258</inkml:trace>
  <inkml:trace contextRef="#ctx0" brushRef="#br0" timeOffset="112042.4084">16492 13861 645,'0'0'1032,"0"0"258,0 0 387,0-11 129,0 11 258,0 0-387,0 0-129,0 0-516,0 0-258,0 0 0,0 0-516,0 0 0,0 0 0,0 0 0,0 0 0,0 0 0,0 0 0,0 0 129,0 0-129,0 0 129,0 0-258,0 0 129,0 0 0,3-11-129,-3 11 0,0 0 258,0 0-258,0 0 129,0 0-129,0 0 0,0 0 0,0 0 129,0 0-129,0 0 129,0 0-129,0 0 129,0 0-129,0 0 129,0 0-129,0 0 0,0 0 0,0 0 0,0 0-129,0 0 129,0 0 0,0 0 0,0 0 0,0 0 129,0 0-129,0 0 129,0 0-129,0 6 0,0-6 129,0 16-129,0-1 0,0 5 258,2 10-258,-1-1 129,1 6-258,-2 3 387,3 3-258,-3 0 258,1 0-258,-1-7 0,0-2-129,0-5 129,0-8 0,0-3-129,0-3 0,0-13 129,0 0-258,-2 12 129,2-12 0,0-8-129,0-4-387,0 12-774,2-38-2451,3 12-1161,-2-6-258,2-5-258</inkml:trace>
  <inkml:trace contextRef="#ctx0" brushRef="#br0" timeOffset="112313.4239">16402 13121 6966,'-1'19'5031,"1"-19"-258,1 17-903,11-15-4515,4 15-903,-11-5-1806,7-1-1548,3 5-129,-5-9 129</inkml:trace>
  <inkml:trace contextRef="#ctx0" brushRef="#br0" timeOffset="113130.4707">16894 13784 3354,'62'-12'4386,"-32"-1"-258,13 13-387,-5-3-3483,2 3-258,0 0-129,-1 6 129,-4 4 0,-6 5 258,-1 6 0,-8 1 129,0 4 129,-8 1-129,0 6 129,-8-1 258,0 1-387,-4-3 0,-2 4-129,-8-8 258,-1-1-387,-4-1 258,0-2-129,-4-5-129,-1 2 129,-3-4-129,2-1 387,-6-7-387,0 4 129,-2-7-129,0-1 0,0-3 0,1 0-129,-1-7 0,2-3 0,0-2 0,3-4 0,3 0 0,6-1-129,3-3 129,5-1 0,6 1 0,1-4 0,10 5-258,8-1 258,1-1-258,5 1 258,7 3-129,2 5 0,2 3 0,0 9-129,6 2 645,-3 7-387,-1 4 258,1 2-258,-3 2 129,-3 3-129,1-1 129,-5-8-1032,6 7-1677,-6-7-1935,-6-6-258,2-3-258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6:45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16462 1032,'16'20'3354,"-16"-20"258,0 0-1677,0 0-1548,0 0 0,0 0 129,0 14 258,0-14 258,0 0 0,0 0 129,0 0-387,0 0 387,0 0-516,0 0 0,-4 13-387,4-13 0,0 0-258,-3 17 0,3-17 129,-1 19-129,1-2 129,0 0-129,0 5 129,0 3 0,0 2 0,0 2 0,0 2 0,0-4-129,0-2 129,0 4 0,0-8-129,0-4 0,1 3 0,0-6 0,-1-14 0,2 22-129,-2-22 258,0 14-258,0-14 258,0 13-258,0-13 129,0 0 0,0 0 0,0 0-129,0 0-129,0 0 0,0 0-516,10 3-516,-10-3-2580,5-9-645,7 0-387</inkml:trace>
  <inkml:trace contextRef="#ctx0" brushRef="#br0" timeOffset="864.0494">1267 16412 3225,'13'0'3741,"-13"0"0,-9-12-3096,9 12-258,0 0-258,-14-15 129,2 10 0,12 5 258,-22-3-129,10 3 258,-4 0-129,2 5-129,-3 0 129,1 8-258,3-5-129,-2 3-129,4 3 0,-1-4-258,4 4 129,8-14-129,-14 22 0,14-22 129,-2 20 0,2-20 0,0 12 129,0-12-129,10 9 129,-10-9 0,21 10 0,-7-5-129,2-2 129,1 3-129,2 4-129,-1-4 0,-1 6 129,2-1 129,-2 1-129,-3 0 0,1 2 129,-4 2 0,-2-3 0,-5 7 129,-1-7 0,-3 3 0,0-2 129,-7-1-129,-5-2 129,-1 1 129,-3-1-129,-2-5 129,-4 2 0,4 1 0,-5-1-129,2-1 129,1-4-258,0-2-129,2-1 0,2 0 0,3 0-258,0-6-387,13 6 0,-13-17-516,13 17-1419,7-6-1548,-4-17-258</inkml:trace>
  <inkml:trace contextRef="#ctx0" brushRef="#br0" timeOffset="1617.0925">2166 16431 1419,'-4'-16'1935,"4"16"387,-9-13 0,9 13-129,0 0-129,-14-12-258,14 12-516,0 0-387,0 0-129,0 0-516,0 0-129,0 0 0,0 0-129,0 8-129,0-8 0,0 18 129,3-3-129,-2 3 129,1 3-129,1 0 129,-3 13-129,0 2 0,0 5 0,0 1 129,0 4 129,0-3-258,0-2 129,0 1 0,0-10 0,0-7 0,0-8-387,2 3-258,-2-20-774,0 0-2580,12 3-387,-12-11-258</inkml:trace>
  <inkml:trace contextRef="#ctx0" brushRef="#br0" timeOffset="2257.1291">2473 16411 258,'10'22'3870,"3"6"129,-13-12-1935,6 4-1419,4 6-129,-2-6 516,4 15-129,-6-14 0,4 11 0,-8-10 0,5 4 0,-7-10-258,4 1 0,-4-17-258,3 11-258,-3-11 0,13-19-129,-3-7 129,5-3-129,1-7 0,3-1-129,1 3 258,2-2 0,-2 7-129,-1 10 258,1 5-258,-4 7 129,1 6 0,-2 1 0,-1 9 0,-1 8-129,-5 0 258,3 5-129,-6 7 0,-1 0-129,-4 0 129,0 5 129,0 2-129,-1-7 0,-5 0-129,2 7 129,0-14-129,-2 2-129,5-2-258,-4-11-387,7 5-903,-2-16-2193,0 0-1161,0 0-129</inkml:trace>
  <inkml:trace contextRef="#ctx0" brushRef="#br0" timeOffset="4157.237">3885 16012 774,'-14'-24'3225,"14"24"0,0 0-2451,0 0-387,0 0-129,0 0 129,0 0 0,0 0 258,0 15 129,0-15 129,3 24-129,-2-13 129,6 17 0,-1 0-387,4 9 0,1 9-258,4 4-258,-1 14 0,2-1-129,1 11 0,1-4 0,-3-2 258,-1-3-129,-2-6 129,-1-5-129,-2-19 129,-3-3-129,2-15 0,-1-5-129,3-9 129,-1-10-129,3-18 0,1-16 0,5-9 129,2-9 129,3-7-129,2-9 258,-3-5-129,2 6 258,-2-2-129,1 6 258,-5 3-129,2 6-129,-6 3 129,-1 5-129,-1 9-129,-1 1 258,-2 7-258,-2 11-129,-1 1 0,-1 9-129,-5 15-516,10-16-774,-10 16-2967,20 3-129,-20-3-387</inkml:trace>
  <inkml:trace contextRef="#ctx0" brushRef="#br0" timeOffset="4945.2829">4602 16419 3225,'0'0'4515,"0"0"-129,-7-15-258,7 15-3741,3-24-387,-3 24-129,21-22 129,-8 12 0,3-4 129,-3 9-129,5-2 258,-3 1 0,5 7 0,-3 1 0,4 8 0,1 0-129,-1 7-258,3 0 0,-4 4-258,6 8 0,-8-4-129,2 11 0,-7-7 129,1 6 0,-6 0 0,-3 3 387,-4-4 258,-1-4 0,-3 4 0,-8-12 0,-1 2 0,-6-7-129,0-4 129,-4-7-129,-1-5-129,-5-1 0,2-3-129,1-5 129,-2-4-258,7-1 129,-2-3 129,7-1-129,2-2 129,7 2-129,5-3 0,1 1 129,8 4 0,4 1 129,8-2-129,1 6 0,3 8 129,1-4 0,3 4-129,2 4-258,-3-2-258,3 8-1419,4 4-2064,-13-6-516,5 2 258</inkml:trace>
  <inkml:trace contextRef="#ctx0" brushRef="#br0" timeOffset="5484.3137">5116 16319 1548,'14'19'3741,"-14"-19"387,17 20-516,-17-5-3225,9 2-645,0-1 129,-3 5 516,6 5 129,-7-6 129,5 13 258,-7-8 129,5 4-258,-8-18 129,6 7 0,-6-18-516,0 0-129,16 4 0,-6-14-258,4-13 129,-1 0-258,3 4 129,-2-2 129,-1-2-129,1 9 258,-3-1-258,0 10 258,0 2-129,0 3-129,0 3 129,2 5 0,1 2 0,3 6-129,-2 12 129,0-3 0,-2 4-129,-2 4 258,-2 2-258,-2 0 0,1 2-516,-8-13-1032,7-6-2967,-2-3-387,-5-15-387,0 0 388</inkml:trace>
  <inkml:trace contextRef="#ctx0" brushRef="#br0" timeOffset="5921.3386">5954 16404 2322,'16'8'4902,"-16"-8"-387,0 0-129,0 0-3225,0 0-645,0 0-129,0 0 129,-8 3-129,-6-3 0,2 0-129,-6 0 129,1 4-258,-5-2 258,4 8-387,-2-1 129,2 4-258,2-1 129,-1 2-129,5 4-129,-1 0 258,6 4-129,0-3 129,5 4-129,-1-3 258,3 2-129,6 1-129,4-2 129,4-7-516,8 11-903,-1-13-2709,7-7-645,8 2-129</inkml:trace>
  <inkml:trace contextRef="#ctx0" brushRef="#br0" timeOffset="6348.3631">6244 16684 2322,'-9'-33'4128,"11"1"-387,18 12 129,-4-8-3483,9-1-774,2 3 387,6 1 0,1 11 258,-3 6 258,6 8 258,-9 1-129,5 15 129,-10-1-129,3 9 129,-14-1-129,2 12-129,-12-9 0,-1 2-129,-4-7 129,-9 8-129,-7-4-129,-3-1 129,-5-11-258,-2 3-129,-4-4 0,-2-3-129,-1 1-258,-3-5-258,9-5-774,-12-3-2064,10-8-1419,8-2-258,3-3 129</inkml:trace>
  <inkml:trace contextRef="#ctx0" brushRef="#br0" timeOffset="6876.3933">6757 16506 2580,'9'48'3483,"6"-21"387,-4-3-3354,3 4 129,5 6 258,-4-11 258,8 13 0,-7-14 258,11 7 0,-10-15-387,10 3 129,-7-17-387,8 0-258,-4-6-387,4-11 129,-7-3-258,1 3 129,-3-11 129,-5 0-129,-4-3 0,-6 4 258,-4-7-129,0 6-129,-2 1 129,-3 0-129,0 4-129,1 5 0,2 8-129,-4-4-258,6 14-1161,0 0-2451,-2-13-1032,2 13-258,0-12-129</inkml:trace>
  <inkml:trace contextRef="#ctx0" brushRef="#br0" timeOffset="7708.4409">7465 16280 3612,'10'0'4128,"-10"0"-516,8 10-258,-2 0-3612,8 12-645,-7 1 387,8 10 0,2 4 387,0 0 645,7 8 0,-7-11 516,11 8 0,-12-17 0,8 6 0,-12-16 0,7 6-258,-19-21-129,22 2-129,-22-2-129,18-23-129,-8-1 0,2-8 0,1-9 0,2 0-129,0 0 0,1-5 0,-1 2-258,0 8 387,0 6-516,-4 4-258,7 14-258,-13-8-774,14 19-1290,-6 1-1935,-1 0-258,1 4-129</inkml:trace>
  <inkml:trace contextRef="#ctx0" brushRef="#br0" timeOffset="8160.4668">8164 16445 5289,'51'4'4902,"-19"-8"-387,-6-10-645,1-5-3612,3-2 0,-3-2-258,-2-1 129,-8 0 0,-1 1 129,-11 0 129,-2 5 129,-6-1-129,-6 7 129,-10 0-258,-3 7 258,-4 2-516,-3 3 0,-4 6 0,3 5-129,-3 8 129,3 2-129,3 8 258,4 7-258,4 5 258,6 0-129,4 5 0,8 0 0,1-3 129,12 1-258,6-8 0,6-11-129,7-9 0,1-8-129,10-4-645,-8-23-903,12-3-2064,-4-11-516,-1-6-387,-1-2 259</inkml:trace>
  <inkml:trace contextRef="#ctx0" brushRef="#br0" timeOffset="8545.4887">8664 16385 4128,'9'46'3999,"-9"-28"0,11 12-1032,-2-5-2709,-2-2-129,2 4 129,-3-8 645,3 5-258,-7-13 516,6 8-258,-8-19 129,3 17-129,-3-17 0,0 0-387,0 0-129,0 0-129,-9-3-129,9 3 0,-13-32 129,7 16-129,0-8 0,3-1 0,3-5 0,0 1 129,4-3-516,9 3 258,4 1 0,6 0 0,3-3 258,3 2-129,4 7-258,0-1-258,4 9-516,-7-9-2838,6 8-774,2-1-645,-3 1-387</inkml:trace>
  <inkml:trace contextRef="#ctx0" brushRef="#br0" timeOffset="9452.5407">10117 15808 2709,'25'61'3741,"-19"-31"0,10 12-129,-1 3-3354,-2 1 129,5 9 387,-8-4-129,8 8 258,-11-9 0,5 5-129,-10-13 0,5-1-516,-2-7-2322,2-8-2064,-7-26-129,0 0-645</inkml:trace>
  <inkml:trace contextRef="#ctx0" brushRef="#br0" timeOffset="10152.5807">10069 15937 8385,'-13'0'4773,"10"-12"-387,9-7 0,8-2-4128,8-2-258,7-5 0,3 3 0,6 3 129,-3 5 129,5 11 0,-3 3 129,2 8 0,-6 9-129,0 11-129,-4 8 0,-1 3 0,-5-1 0,-2 5 129,-10-1-258,-3 0 129,-6-4-129,-2-2 0,-10-8 129,-5 0 0,-7-1-258,-4-2 258,-3-5-129,-1-3 0,0-5 0,3 0-129,1 2 0,6-5 129,4 3-129,3-9-129,13 0 0,0 0 129,0 0-129,0 0 129,25 2 0,1-2 129,12 1-129,2 8 129,7 3-129,1 5 129,3 5 0,2 3-129,-6 0 258,-4 5-258,-1 5 129,-7-2 0,-5 1 129,-6-2-129,-11-4 0,-10 1 258,-3-3-129,-10-3 0,-15-6 129,-7 0-129,-10-5 129,-5-6 129,-10-1-258,0 0 129,-6-5-129,3 0-129,-1 0 129,6-5-258,6-2-129,3-2-516,22 9-645,-6-23-2193,21 4-1290,9-5-129,11-7-387</inkml:trace>
  <inkml:trace contextRef="#ctx0" brushRef="#br0" timeOffset="10984.6283">11601 15954 4257,'17'-29'4386,"-17"29"-258,7-29-129,-7 16-3354,0 13-129,-1-16 0,1 16-129,-11-9-129,11 9 258,-20-8 0,20 8 0,-23 0 0,8 0-129,-2 0 129,0 1-387,-4 3 0,-1 7 0,-1 3-129,-1 4 129,0 2-129,-2 4 0,0 7 0,0 5 0,2 0-129,-2 4 129,1 6 0,5 3 0,-1-1 258,4 7-258,2 0 129,4-1-129,5-1 258,5-1-258,1-7 129,8-1 0,5-4 0,8-8 0,1-6 0,9-4-129,3-9 0,9-1 0,4-5 129,6-7-258,6 0 0,2-2 129,1-8 0,-3 0 129,-2-4-129,-7 3 0,-7-1 129,-6 3-129,-10 1 129,-3 2-129,-10-2 0,-3 6 0,-11 2 0,0 0-129,0 0 0,0 0 129,5 15-516,-5-15-645,0 0-3096,-5 12-387,5-12-516,-14 2 129</inkml:trace>
  <inkml:trace contextRef="#ctx0" brushRef="#br0" timeOffset="12165.6958">10980 16644 7482,'0'0'4515,"0"0"129,11 0-516,-11-8-2967,0 8-1032,0 0 129,0 0 129,0 0 129,9-6 0,-9 6 129,0 0 129,0 0-129,0 0-129,0 0-129,0 0-129,0 0-129,0 0 0,0-10 0,0 10-129,0 0-129,0 0 0,0 0-258,0 0-258,3 7-1290,-3-7-2838,2 12-387,-2-12 0,0 0-645</inkml:trace>
  <inkml:trace contextRef="#ctx0" brushRef="#br0" timeOffset="12917.7389">12469 16595 2709,'-12'6'4773,"0"2"-387,12-8 387,-3 15-2838,3-15-774,0 0 0,-6-11 0,6 11 0,0 0-129,0 0 0,0-11-387,0 11 0,0 0-129,0 0-129,0 0-129,0 0 129,0 0-129,0 0-129,0 0 129,0 0-129,0 0 0,0 0-129,0 0-129,0 0-129,9 11-387,-9-11-3354,0 0-1290,0 0-258,-12-8-387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2:32.6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1627 8628 258,'0'0'2967,"0"0"-129,0 0 258,-6 0-2322,6 0-774,0 0 0,0 11-129,0-11 387,0 0-129,0 0 387,1 18-258,-1-18 258,0 21 258,-3-4-129,3 7 0,-3 5 0,3 8-129,-2 4 0,2 8 0,-2 3-258,1 2 0,-4-3 0,2-1-258,0-8-258,-3-6-258,4-5-387,-3-13-1032,5-18-1677,-3 16-387,3-16 258</inkml:trace>
  <inkml:trace contextRef="#ctx0" brushRef="#br0" timeOffset="445.0255">1624 8612 3483,'0'0'4257,"-1"-13"-258,1 13-258,13-11-2193,2 5-1161,9-1-258,5 4-129,3-2-129,3 2 0,-1 2 129,0 1-129,-2 0 129,-5 7-129,-2 4 0,-8 1 258,-4 6-129,-10-1 258,-3 6-129,-4-3 258,-9 4-258,-8-3 387,-2 2-129,-6-5-129,0 0 0,-3-5-129,1-4 0,3-2-129,1-5 0,5-2 0,4-1-258,18 1-258,-22-15-645,22 15-774,0-10-1935,7-2-258,11 5-129</inkml:trace>
  <inkml:trace contextRef="#ctx0" brushRef="#br0" timeOffset="892.051">2257 8823 4128,'-14'0'4128,"-8"-8"-129,13-6-258,9-2-2709,-5-5-774,5-3-258,0 2-129,6-1 0,6 3 0,-1 3 0,4 3 129,-1 2 0,1 4 0,3 4 0,0 4 0,0 0 0,1 8 0,-2 3-129,-2 3 129,-5 2-129,-3 3 129,-3 3 129,-4-1 129,-6 1 129,-8-5-129,-2 2 129,-2-4-129,-1-1 258,0-6-258,0-1-129,4-5-387,0-2-387,15 0-258,-11-12-903,14-1-1290,8 0-903,1-6-387,12 4 388</inkml:trace>
  <inkml:trace contextRef="#ctx0" brushRef="#br0" timeOffset="1375.0787">2881 8598 3354,'23'-2'4128,"-23"2"-258,0-12 0,-9 7-2580,-5 7-903,-6 0-129,-2 6-258,-7 2 0,0 2 0,-1 4 0,-1 4 0,2-3 0,4 0 0,6 0-129,2-2 258,7-2-258,4 0 129,6-13 0,2 15-129,-2-15 129,23 9-129,-5-4 0,3 1 0,0 0-129,1-1 258,-2 5-129,-2-1 129,-4 2 0,-6 1 387,-8-12 0,0 22 0,-2-11-129,-6 4 129,-9-3-258,4 2 0,-3-2-387,-1-5-129,5 6-258,-4-13-774,16 0-903,0 0-1677,0 0-129,5-15 129</inkml:trace>
  <inkml:trace contextRef="#ctx0" brushRef="#br0" timeOffset="1832.1048">3404 8529 4902,'6'14'4386,"-12"-5"-129,-11 3-258,-2 1-3096,-12 0-645,3 5-129,-8-2 0,2 5-258,-3-5 129,1 1-129,2-2 0,1-2 129,6-3 0,4 1-129,6-2 129,17-9 0,-11 15-258,11-15 258,11 12-129,9-5 129,5 0-129,1 1 129,1 4-129,-1-3 0,-2 4 129,-3-1 0,-7 1 0,-2 0 258,-10-2 0,-2 4 129,-2-5-129,-7 3 0,-4-2-129,0-1-129,-2 0-129,-2-5-129,3 5-387,-1-10-258,15 0-903,-15 0-1161,11-8-1032,4 8-258,14-31 129</inkml:trace>
  <inkml:trace contextRef="#ctx0" brushRef="#br0" timeOffset="2073.1185">3692 8641 2967,'20'37'4386,"-15"-12"-258,-5-4 0,-8-1-2451,7 8-1032,-7-6-129,3 5-258,-1-2-387,0-7-387,6 7-516,-3-11-2193,3-14-1161,2 12 129,-2-12 0</inkml:trace>
  <inkml:trace contextRef="#ctx0" brushRef="#br0" timeOffset="2644.1513">4101 8424 5160,'-11'18'4644,"1"11"-516,3-14-258,-2 5-3612,6 7-387,3 4 0,0 1 0,0 2 129,0 0 0,0-5 129,0 0 0,0-5 129,0-2 258,0-5-258,0-3 0,0-14-129,13 10-129,5-12-129,6-11-129,6-3 0,4-6 0,2 1 0,4-2 0,-2 4 129,-5 7 0,-3 4 129,-4 6 129,-4 4-129,-5 8 129,-2 9-129,-4 1 0,-3 5 0,-4-2 258,-4 4 0,0 0 129,-6-4-129,-3 1 129,-9-6 0,3-4-129,-8-5 0,-1-4-129,-4-4-129,1-1-258,0-3 0,-4-8-387,9 7-1290,-2-5-2193,6-5-258,6 2-258,5-6 388</inkml:trace>
  <inkml:trace contextRef="#ctx0" brushRef="#br0" timeOffset="2929.1675">4804 8374 4902,'5'21'4386,"-5"-6"-258,0 8-129,0 5-3483,-1 5 0,1 9-129,-2 4 0,2 4-129,-2 1 129,2 6-129,-2-7-129,2-2-387,0 0-1161,7-19-2838,2-15-129,9-13-387,2-14-129</inkml:trace>
  <inkml:trace contextRef="#ctx0" brushRef="#br0" timeOffset="3404.1948">5237 8729 5805,'41'22'4515,"-13"-20"-387,-3-4-645,7-8-3999,1-2-129,4-1-387,-6-8 387,-1 4 0,-8-7 387,-6 5 129,-6 1 387,-10 2 258,0 5 516,-10 4-258,-4 7-258,-8 0-129,-2 10-387,-4 0 258,-4 5-258,1-1 129,-2 5-258,1-2 258,1 0 0,1-2 258,4 3-129,0-4 129,6 5 0,0-5 0,7 6 129,1-8 0,8 6-129,0-2 0,8-1 258,8-1-387,11 0-129,6-2 129,10 0-516,13 5-387,-5-12-1677,8 7-2193,2 0-387,-6-4-258,-9 1 1</inkml:trace>
  <inkml:trace contextRef="#ctx0" brushRef="#br0" timeOffset="3936.2252">2366 9288 5676,'0'0'4128,"7"-7"-387,-7 7-129,12 14-3354,-8 2-258,3 6-129,-1 7 258,-2 10 0,-4 7 129,0 8 129,-6 4 129,-1 8-129,-4-1 0,5 2 0,2-6-645,-2-10-2322,5-12-1419,3-5-387,6-20-129</inkml:trace>
  <inkml:trace contextRef="#ctx0" brushRef="#br0" timeOffset="4415.2526">2623 9745 6063,'0'0'4644,"0"0"-774,0 0 0,0 0-3612,13-7-387,4 5-258,4-6-129,4 8 129,1 0 129,3 0 0,-2 3 129,3 3 258,-2 6-129,-5 3 129,-2 5 0,-3-5 129,-5 4 0,-6 0-129,-7 1 129,-4-1 0,-9 0 0,-8-4 0,-3 0-129,-8-3 0,0-1 0,-4-5-129,3-1 129,4-5-129,2-1 129,10-6-258,3-3 258,10-2-258,4-4 129,4-1-129,13-5 0,5 3-129,6-5-387,11 4-258,-4-7-1548,6-1-1548,8 0-258,-1-6 0</inkml:trace>
  <inkml:trace contextRef="#ctx0" brushRef="#br0" timeOffset="4896.2801">3253 9414 1806,'17'-25'2967,"-17"25"-903,0 0-387,16 0-258,-16 0-258,6 26-129,-6 2 0,3 6-129,-3 7-129,4 5 129,-4 0 0,2 5-258,-2-4 0,0 1 0,-4-15-258,3 1 0,-2-13-258,3-6 0,0-15-387,0 0-129,16-15 0,1-9 0,5 0 129,1-6 0,3 1 129,0 6 129,1 3 129,0 15-129,-4 3 129,1 6 0,-4 13-129,3 3-129,-2 8 129,-3 0 0,-2 1 129,-5 1 129,-7-2 258,-4 2-129,-6-9 129,-6 7 0,-14-11-129,0-1 0,-10-5-129,-1-5-129,1-2-258,0-6-258,9-3-645,-5-13-1032,22 7-516,-6-9-1161,16 1 0,5-5 0,11 4 645</inkml:trace>
  <inkml:trace contextRef="#ctx0" brushRef="#br0" timeOffset="5311.3038">3627 9772 1548,'60'2'2064,"-33"2"258,0 3 258,-2-6-129,3 4-129,-5-5-774,9 0-387,-7-7-387,4-1-258,-7-8-129,5 4 0,-10-8 0,0 6-129,-5-6 129,0 3-258,-9 0 129,0 1-129,-3 4-129,-5-1-129,-8 9 0,-4-1 129,-5 5 0,-6 5 0,-4 4 0,0 6 129,-3 9-129,1 4 129,4 4-129,3 5 129,6-4-129,8 4 129,6-3-258,7-5 129,7-4 0,9-7 0,9-5 0,4-11-129,8-2-387,-1-7-516,10 0-387,-7-17-645,10 6-516,-9-11-516,2-2-1032,3 2-129</inkml:trace>
  <inkml:trace contextRef="#ctx0" brushRef="#br0" timeOffset="5580.3192">4431 9356 1935,'14'-8'4386,"-14"8"-258,0 0-258,0 0-1935,0 0-1290,1 13-258,-1 7 0,-5 0 129,1 10 0,-7 2 0,7 9 129,-8 2-258,3 5 0,-3 2-129,3 2-129,-1-1-129,3-3-129,6-4-516,-4-13-903,10-1-2838,8-6-129,5-13-387,7-4 129</inkml:trace>
  <inkml:trace contextRef="#ctx0" brushRef="#br0" timeOffset="6000.3432">4977 9643 903,'70'-31'4128,"-46"14"258,-5 6-903,-1 8-1548,-18-9-129,0 12-774,-14 0 0,-5 9-129,-14-3-258,-1 12-258,-4-7 0,-2 8-129,2-1 0,3-5-129,7 3 129,4-3-258,8-2-258,6-6 258,10-5-129,-2 16 129,2-16 0,12 20 0,-1-9 0,2-1-129,3 3 258,-3 5-129,-2 0 0,1 0 129,-8-1-129,-1 5 387,-3-1-129,-7 4 0,-9-5-129,-1 1 258,-6 0-258,-3-1-129,1 2-258,-5-12-1419,9 2-2580,-3-8-645,2-4 0,2-2-645</inkml:trace>
  <inkml:trace contextRef="#ctx0" brushRef="#br0" timeOffset="6822.3903">6806 8724 2967,'1'32'3354,"-1"-32"-129,-1 25-2709,0-1-258,-2 2 387,1 5-258,-4 1 129,4 4 0,-5-8 0,1 1-129,-5-4-387,4-5-1935,-4-13-1677,11-7-516,0 0 517</inkml:trace>
  <inkml:trace contextRef="#ctx0" brushRef="#br0" timeOffset="7520.4302">6779 8647 258,'-3'14'3870,"3"-14"258,0-7-387,8 2-1677,-8 5-1935,21-13-258,-7 9 129,6 0 0,0 1-129,3 3 129,5 0 0,2 0 0,1 0 0,0 3 129,1 4-129,-4-2 129,0 4-129,-6 1 129,-3 1-129,-5 2 129,-3 1 129,-9 3 129,-2 0 0,-6 3 0,-6-1 0,-8-4 258,-2 4-258,-1-5 0,-1 3-129,1-7 0,2 0-258,8-5 0,0-2 0,13-3-129,0 0 129,0 0-129,0 0 129,0 0-129,0 0 129,15-1 0,-1 1 0,4 1-129,2 5 129,1 1 0,2 3 0,1 2-129,-1-4 129,-4 6 0,1-4 0,-8 4 0,-3 0 129,-6 2-129,-3 2 258,-8-3-129,-6 4 0,-9-5 258,-6 6-129,-3-7-129,-6 0 129,2-2 0,-1-6-129,1-1 0,6-3-129,6 1-129,4-2-258,20 0-258,-11-17-645,21 11-903,1-8-1419,8-1-645,12 3-516</inkml:trace>
  <inkml:trace contextRef="#ctx0" brushRef="#br0" timeOffset="7955.4551">7532 8850 258,'-20'3'2709,"18"8"-387,-13-11-1548,15 0-1290,-16 1 129,16-1 258,-12 2 129,12-2 258,0 0 774,0 0 129,0 0 0,0 0 129,11 0-258,0-3-129,9 3-258,-3-2 129,9 2-258,-1 0-129,2 0-258,1 0 0,-2 0-129,-4 2-129,-2 1-129,1 4-903,-9-7-1677,-12 0-1290,21 0 129</inkml:trace>
  <inkml:trace contextRef="#ctx0" brushRef="#br0" timeOffset="8240.4714">7949 8681 258,'-4'41'3870,"-2"-19"0,6 12-645,0 2-2451,0 2-516,2 0 258,-2 0-516,3-5 129,-2-2-258,0-8-129,2-6-516,-3-6-2322,0-11-645,0 0-129</inkml:trace>
  <inkml:trace contextRef="#ctx0" brushRef="#br0" timeOffset="8639.4942">7936 8636 516,'29'-12'2580,"-10"8"-1548,2 1 0,1-3 129,5 2 129,-4 0 0,3 2 0,-9-1-258,5 4 129,-9-1-387,5 5 0,-18-5-387,16 18-129,-16-18 258,3 23-129,-4-12 0,-4 1 0,-8-2 129,-2 5 0,-8-5-129,5 3 129,-8-3-129,2 0-129,0-2-129,2 1 0,1-5-129,7 0-129,14-4-387,-18 2-387,18-2-387,0 0-774,8 0-1677,5 0-774,-2-6 0</inkml:trace>
  <inkml:trace contextRef="#ctx0" brushRef="#br0" timeOffset="9035.5168">8431 8658 3999,'2'32'4515,"-2"-17"-258,0 7-129,0-1-3870,-4 6-387,-2 0 129,-2 7-129,-4-2 129,0 1 129,1-1 0,0-4 129,4-3-129,1-4 129,6-1 0,0-8 129,13-2-129,7-3-129,6-6-129,5-1 129,4 0-129,3-6 0,2-2 0,0 0-129,-6-3-258,1 4-258,-10-7-516,6 10-1935,-6-1-1290,-12-3-387,-2 0 388</inkml:trace>
  <inkml:trace contextRef="#ctx0" brushRef="#br0" timeOffset="9308.5325">8386 8867 4128,'9'2'4773,"9"-2"-258,1-4-387,1-3-3741,9 6-387,4-1 0,3 2-129,-1 0-129,-4-2-129,1 2-129,-8 0-516,1 0-774,-8 0-2580,-17 0 0,20-15 0</inkml:trace>
  <inkml:trace contextRef="#ctx0" brushRef="#br0" timeOffset="9532.5453">8386 8699 4644,'42'8'4644,"-8"-8"-387,-3-9-387,15 1-4128,-6-1-903,13 9-516,-11-8-903,4 3-1935,-3 2-129</inkml:trace>
  <inkml:trace contextRef="#ctx0" brushRef="#br0" timeOffset="9866.5644">9034 8668 903,'-6'47'4257,"6"-16"129,-6-7-387,5 7-2193,-2 1-1806,-2 6 0,2-5 0,0 2 0,0-4 0,0-4 129,1-5-129,1-6-129,1-16-387,1 16-1290,-1-16-2193,8-10-387,4-4 0</inkml:trace>
  <inkml:trace contextRef="#ctx0" brushRef="#br0" timeOffset="10479.5994">9071 8736 3870,'-12'-12'4773,"12"-10"-516,0 22-387,16-24-3612,1 11-387,-2-3 0,4 4-129,1 0 0,3 4 129,-3 1 129,1 0 0,-1 3 129,-2 0-129,-1 4 0,-1 0 0,-2 3 0,-4 2 0,-10-5-129,17 15 129,-17-15-258,1 21 258,-2-9-129,-10 1 129,-3-1-129,-2 2 129,-3-1 129,-2-1-129,-2 0 0,1-3 0,2-4 0,0 3 0,6-4 0,1 2-129,13-6 0,-16 5 129,16-5-129,0 0 129,0 0-129,0 18 129,10-10 0,3 3 129,6 3-129,1-1 129,1 5 0,5-2 0,1 2 129,-1-4-129,2 3 258,-1-1-258,-1-1 0,-4 1-129,1-1 0,-3-1 0,-4-2-129,2 5-1161,-8 3-2967,-10-20 0,22 15-387</inkml:trace>
  <inkml:trace contextRef="#ctx0" brushRef="#br0" timeOffset="11336.6485">10615 8545 2451,'-4'12'4257,"4"-12"129,0 0-387,0 15-3354,0-15-516,0 22-387,0-6 387,0 4-258,0 2 258,0 4 0,0-4 0,-2 2 0,-3 0-129,3-2 129,-2 2-129,3-4-387,1 1-903,0-3-1806,0-6-1032,4 9-516</inkml:trace>
  <inkml:trace contextRef="#ctx0" brushRef="#br0" timeOffset="12093.6918">11028 8693 2322,'-5'34'1290,"5"-15"-129,0 3 0,0 2 387,0 5-129,0 0-129,0 7-129,0-7 258,0 5-645,0-8-387,0-6-1032,1 0-1548,6-7-1935,-7-13 129</inkml:trace>
  <inkml:trace contextRef="#ctx0" brushRef="#br0" timeOffset="12441.7117">10755 8794 1,'-4'13'3998,"4"-13"1,0 0-516,20 0-2064,-9-2-1935,7 1 129,-5-4-129,6 5 258,-4-5 0,0 5 258,1-1-129,-2 1 129,0 0-645,0 0-1161,3 4-1806,-17-4-129</inkml:trace>
  <inkml:trace contextRef="#ctx0" brushRef="#br0" timeOffset="13011.7443">11056 8647 1935,'-13'-17'258,"19"5"-258,-6 12 516,14-10 645,-14 10 0,21-7 645,-8 2 258,8 5-129,-3-3-387,8 3-516,-4 1-387,2 6-387,-1-2-258,0 4 0,-6 1-129,-2 5 0,-6-1 129,-2 2-129,-4 0 129,-3 1 129,-2-4 0,-6 3 0,-3-4 129,-4-3 0,-3 2 129,-3-5-129,-4 0 0,-1-1 0,-4-4-129,1-1 0,1 0 129,2 0-516,5-1-129,0-5-774,21 6-1806,-11-3-1419,11 3-258</inkml:trace>
  <inkml:trace contextRef="#ctx0" brushRef="#br0" timeOffset="13363.7644">11470 8659 2322,'-12'48'4128,"-2"-27"-129,10 7-1677,-2 1-1548,-6 1 0,4 1-258,-1-1 129,6 2-258,-4-5 0,7-1 0,0-5-129,6 0 0,6-5-129,8-6 0,5-3-129,7-7 0,3 0 0,5 0 0,5-1-258,-5-10-258,5 11-645,-12-10-1806,-5 0-1290,3 6-516</inkml:trace>
  <inkml:trace contextRef="#ctx0" brushRef="#br0" timeOffset="13619.7791">11497 8785 2193,'20'9'4515,"-8"-9"-258,14 0-387,-6 0-3354,9 0-1161,-1 0-129,8 0-1032,-6 0-1290,-2-4-1290,7 4 258</inkml:trace>
  <inkml:trace contextRef="#ctx0" brushRef="#br0" timeOffset="13875.7937">11368 8695 4128,'0'0'4773,"7"0"-516,9-5-387,14 1-4257,0-1-516,16 5-774,-3 0-2451,5 0-645,7 0 516</inkml:trace>
  <inkml:trace contextRef="#ctx0" brushRef="#br0" timeOffset="14153.8096">12073 8683 2193,'-8'44'3354,"6"-18"-2193,-4 3 129,3 5-258,-4-3 0,5 10 129,-6-4-129,8 7 129,-6-10-129,2 3-258,-2-8-387,0-1-258,0-7-258,6-21-774,-12 13-1548,12-13-1677,-15-9-387</inkml:trace>
  <inkml:trace contextRef="#ctx0" brushRef="#br0" timeOffset="14663.8388">11950 8674 129,'36'-42'903,"-15"25"-387,4 3-129,4 2 258,4-1 258,3 4 387,4 0 258,-4 3-129,1 6 129,-5-4 129,1 4-258,-12 0-387,0 13-258,-21-13-387,19 25-129,-19-12 258,-2 6-258,-12-5 0,-1 6-129,-9-4 129,-2-2 0,-2 2-129,-4-4 0,2 0-129,0-6 0,1 1 0,2-3 0,5-3 0,3-1-129,4 0 258,2 0-258,13 0 129,-13-1 0,13 1-129,0 0 258,1 8-129,-1-8 0,23 23 0,-5-5 129,3-1 0,4 7 129,2-5 129,1 4-129,1-3-129,1 2 129,-2-2 0,-1-1-129,1-1 0,-2-3-258,2 5-516,-6-8-1032,3 2-2580,4 1-387,-5-10-258</inkml:trace>
  <inkml:trace contextRef="#ctx0" brushRef="#br0" timeOffset="15609.8929">13945 8584 2967,'0'-10'3354,"12"10"-1935,-12 0 0,3 12-258,-3-2 258,0 12-258,0 2-129,0 12-387,-5 2 0,1 6-387,-6 3-129,2-2-129,1-4-387,-2-12-903,0-11-2838,9-5-387,0-13 258</inkml:trace>
  <inkml:trace contextRef="#ctx0" brushRef="#br0" timeOffset="16271.9307">13938 8552 645,'0'0'4128,"0"0"-258,7-16 258,12 11-3354,2 2-903,2-1 0,2 1 0,1 1 129,-2 1 0,0 1 129,-1 0 129,-4 3 258,-3 5-387,-3-1 258,-2 5-129,-4 1 129,-4 3-129,-3-2 0,0 3 0,-8-3 0,-4 4 0,-4-5 0,-3 2-129,-1-5 129,1 2-258,-1-3 0,7-1 0,1 0 0,12-8 0,0 0-129,-8 11 129,8-11-129,13 10 129,2-3 0,1-1 0,1 2 0,3 3 0,-3 3 0,1 1 0,-2 3 0,-2 0 0,-1 4 0,-5 0 0,-1 4 0,-3-5 129,-4-1-129,0 4 258,-9-5-129,-3 1 129,-7-5 0,-1-1 0,-6-2 129,2 1-258,-5-5 0,3 0-129,3-3-129,1-5-387,22 0-645,-24 0-1548,24 0-1806,2-19-387,8-1 258</inkml:trace>
  <inkml:trace contextRef="#ctx0" brushRef="#br0" timeOffset="16753.9583">14408 8848 1806,'0'0'3870,"18"-3"-1161,-4 3-1032,0-3-258,8 3 0,2-6-387,6 6-258,-1-3-129,5 1-129,-3 0 129,2 2-387,-4-3 129,1 3-129,-8 0-129,-2 0 0,-7 0 0,-13 0-258,16 10-258,-16-10-645,0 0-2967,0 14-258,0-14-516</inkml:trace>
  <inkml:trace contextRef="#ctx0" brushRef="#br0" timeOffset="17932.0257">15130 8574 2193,'14'-14'3483,"-14"14"-1419,19-8-1290,-19 8-129,12-6-258,-12 6 0,0 0-129,0 0 387,12 6-258,-12-6 387,0 20 0,0-6-258,0 7 258,-4 1-258,-3 7 0,-3-2 0,1 3-129,-4 1 129,2-1-387,1 0 258,1-1-129,3-1-129,6-3 129,4-7-129,15-3 0,5-4 0,11-4 0,5-7 129,8-2-129,-1-8-129,0-2-129,0 1-258,-9-2-387,3 10-1419,-11-6-2193,-10-3-387,-1 7 258</inkml:trace>
  <inkml:trace contextRef="#ctx0" brushRef="#br0" timeOffset="18312.0474">15691 8840 3096,'-28'11'3741,"28"-11"-258,-23-3-2967,8-7-387,3-4 129,2-5-129,5-1 258,4-2-129,1 0 0,8-3 258,6 4-129,5 2-258,4 4 129,6 5-258,2 4 258,2 3-258,1 3 0,-3 4 0,-2 7-258,-5 5 129,-5 4 0,-9-2 258,-7 5 258,-5-4 0,-5 3 129,-14-3 129,0 1-258,-7-8 0,-2 1-258,2-2-645,-4-9-1032,7-2-2322,4 0-645,-4-7 129</inkml:trace>
  <inkml:trace contextRef="#ctx0" brushRef="#br0" timeOffset="18736.0717">16271 8612 645,'-32'15'3612,"7"-13"258,12 9-516,-6-4-3096,1 4-516,-1 1 129,2 3 258,2 3 258,0 1 129,6 3 258,-4 2 0,8 7 0,-3-4 0,8 2-129,0-5 0,2 1-258,5-2-129,4-3-129,6-4 0,0-5-129,3-7 0,1 0 0,3-4 0,1 0-129,5-6-387,-4-9-1161,5-2-2580,9 2-129,-6-6-387</inkml:trace>
  <inkml:trace contextRef="#ctx0" brushRef="#br0" timeOffset="19184.0973">17745 8560 1677,'0'0'3999,"15"-7"129,-15 7-1935,0 0-903,0 0-258,0 11-516,0 6 129,-3-2-129,3 9 129,-6-2 0,5 11-258,-5-1 0,4 5-258,-3 0 129,2-1-516,1 0-516,-7-9-2193,3-4-1419,5-7-387,1-16 258</inkml:trace>
  <inkml:trace contextRef="#ctx0" brushRef="#br0" timeOffset="19413.1098">17459 8966 3225,'26'10'4128,"6"-10"-387,2-3-2580,4-6-645,8 4-258,5-4-258,-1 1-258,4 3-387,-7-2-1032,1-3-1290,0 9-1032,-15-12 517</inkml:trace>
  <inkml:trace contextRef="#ctx0" brushRef="#br0" timeOffset="19697.1267">17466 8540 2709,'27'6'4515,"-1"-6"-258,16 0-129,2 0-3612,10 0-516,6-1 0,6 1-387,-3-5-1032,-1-4-2451,3 9-645,-16-9 387</inkml:trace>
  <inkml:trace contextRef="#ctx0" brushRef="#br0" timeOffset="20477.1711">18357 8797 903,'0'0'4257,"0"0"0,17 10-387,-1-8-2967,1-2-645,4 0-129,2 0-387,-1 0-1161,-2-4-2451,10 5-387,-11-5 129</inkml:trace>
  <inkml:trace contextRef="#ctx0" brushRef="#br0" timeOffset="21327.2198">18897 8518 1032,'0'0'1419,"-3"7"-387,3-7 129,-3 21 129,0-1 0,-4 0 129,3 6 0,-7-3 258,6 11-258,-12-8-129,10 7 0,-10-8-258,10 4-129,-6-7 129,9 3-258,-3-9-258,7 3-129,5-6 0,11 2-129,5-4-129,8-1 0,5-5-129,6-2 0,5 1-258,-2-4-129,6 0-387,-9-8-645,11 4-1161,-15-6-1290,-1-3-774,2 0-258</inkml:trace>
  <inkml:trace contextRef="#ctx0" brushRef="#br0" timeOffset="21708.2417">19502 8843 3096,'-46'5'2967,"15"-5"0,0-2-645,-5-8-387,6 5-516,-4-15-258,12 6-387,2-11-258,10 4-129,6-6-129,4 3-258,13 2 129,6 1 0,3 4-129,2 5 129,5 4-129,-1 8 0,-1 0 0,-4 7 0,-3 6 0,-1 4 0,-5 2 0,-2 5 0,-7-2 258,-5 0 0,-7-1 0,-5 1 0,-9-4 0,-6-2-129,0-3 0,-5-7-129,5 5-645,-8-11-1935,10-1-1935,9-9-129,4-11-387</inkml:trace>
  <inkml:trace contextRef="#ctx0" brushRef="#br0" timeOffset="22115.265">20119 8581 774,'-20'-7'3870,"20"7"0,-24-4 0,10 1-3354,-3 3-516,-5 4 0,0 7 0,-7-2 258,1 7 0,-5-1 258,1 7-129,-8-2 129,7 6 258,-6-6-129,8 5 0,0-3-129,10 3 129,2-1-129,12 1 0,7-5-129,9 3-258,17-3 0,8 3-258,12-1-387,-1-12-1290,13 0-2451,2 0-516,-2-9-258</inkml:trace>
  <inkml:trace contextRef="#ctx0" brushRef="#br0" timeOffset="23111.3219">10401 8992 2193,'0'0'2967,"0"-14"-2193,0 14-387,0 0 0,0 0 129,4-14-129,-4 14 129,0 0 0,0 0 129,0 0-129,0 0 0,0 0 0,0 0-258,0 0 129,0 0 258,0 0 0,16 7-258,-16-7 258,29 4-258,-14-4-129,6 1 0,-4-1-258,3 0 0,-2 0-258,-6 0-258,2 2-903,-14-2-1032,0 0-1806,20 0 129</inkml:trace>
  <inkml:trace contextRef="#ctx0" brushRef="#br0" timeOffset="23545.3468">10425 8600 2709,'11'-9'1677,"-11"9"-1290,13-2-387,-13 2 129,18 0 258,-3 0 258,-2 0 387,9 0 0,1-1-129,5 1 0,2-2-258,7 0-645,3-5-2967,6 9-645,-9-9 0</inkml:trace>
  <inkml:trace contextRef="#ctx0" brushRef="#br0" timeOffset="25615.4652">6425 9886 1419,'2'14'2580,"-2"-14"-1935,0 0-645,15 12 0,-15-12 0,15 12 0,-15-12 129,16 18 0,-13-1 129,-1 4 387,0 5 258,0 5-129,-2 4 258,1 7 0,-1-2 129,3 3-129,-3-5-387,4-3-903,-3-11-2967,13 0-645,-14-24 0</inkml:trace>
  <inkml:trace contextRef="#ctx0" brushRef="#br0" timeOffset="26283.5034">6585 9662 2709,'11'3'4515,"8"-3"-387,-9-9-258,4 2-3354,5 2-516,6 0 0,-2 3-258,7 1 129,0 1-129,2 0 0,-5 3 129,0 3 0,-5 2 129,-3 6 0,-6-1 0,-6 9 0,-5 1 129,-3 1 258,-11 4-129,-7 1 0,-1 2 0,-7-4-129,0 2 0,-1-7 0,4 0-129,1-6 0,6-4-129,6-5-129,11-7 258,0 0-129,0 0 0,0 0 0,0 0 129,18 0-129,-6 0 129,5 2-129,-2 4 0,4 3-258,1 2 129,5 5 129,-2-1-129,4 2 129,-2-1 0,2 3 129,-4-1 0,-5 1 387,-3 4 0,-11-5 129,-4 6 0,-10-2 0,-9 7 129,-12-5-258,-2 5 129,-11-4-387,3-1 129,-3-2-258,3-8 0,4-3 0,6-9-258,7-2-387,7-9-645,15-4-1419,6-3-1548,8-15-387,16 7 388</inkml:trace>
  <inkml:trace contextRef="#ctx0" brushRef="#br0" timeOffset="26609.522">7255 10067 4386,'-14'2'4644,"14"-2"-516,0 0-258,0 0-3999,10 0-516,10 0 258,-2 0-129,7 0 0,2-3 129,0 2 0,1-3 129,1-2-129,-4 1-1032,0-3-2451,8 8-258,-11-16 258</inkml:trace>
  <inkml:trace contextRef="#ctx0" brushRef="#br0" timeOffset="27063.548">7766 10111 903,'-21'-28'3225,"5"0"-516,17 11-387,3-9-3354,7 3-387,2-4-258,5 2 516,2 0 0,5 5 903,1 1 258,-3 6 645,2 4 129,-6 7 0,0 2 129,-4 10 0,-1 7 0,-6 3-129,-1 8 258,-7 1 0,0 10 258,-7-6 0,-3 6 0,-11-10-129,2 6-258,-7-14 129,2 4-516,-3-14-258,1-6-258,5-5-516,-1-2-387,22 2-1290,-23-27-1806,17 2-516,6 2-129</inkml:trace>
  <inkml:trace contextRef="#ctx0" brushRef="#br0" timeOffset="27779.5889">8132 9954 1419,'7'35'3354,"-7"-21"129,0 9-3096,5 5 0,-1-1-258,3 3 129,-4-1 387,1 3 129,-4-3 129,0 0-258,0-6 258,-2 3 0,-6-8-258,5 1 0,-4-7-387,7-12-258,0 0-129,0 0 0,-11-12 129,10-14-129,1-4 129,1-8-129,6-6 0,2-2-129,4-4 129,6 0 129,3 3-129,3 4-129,5 3 129,1 6 0,-1 6 258,1 6-258,-3 10 129,-1 4 0,-5 8 0,-4 3 0,-6 9 0,-4 7 129,-2 3-129,-6 3 129,-2-1 0,-7 3 0,-5-4 0,-1 1 0,-5-4 129,0-5-258,-2-1-258,0-5 129,4-6-129,-2-1-129,3 0 129,0-2-129,1 0 0,1-2 129,2 2 258,0 0-258,3 2 516,10-2-258,-14 15 258,14-15-129,-3 20 258,3-4 129,7-3-129,6 5 0,0 0 258,9 1-258,0 1 0,1 5 0,2-1-387,-2-3-387,3 7-387,-7-11-903,1-4-2580,3 4-129,-6-13 129</inkml:trace>
  <inkml:trace contextRef="#ctx0" brushRef="#br0" timeOffset="28347.6214">9019 9873 1548,'-9'3'4128,"-16"6"258,13-1-516,-6-3-3225,-5 2-645,-4 6 129,-3 0-258,-5 0 129,0 8 129,-3-1 0,-1 6 129,1 3-129,1 0 0,2 0 0,5 1 0,6-1 0,4 0 0,9 0 0,7-2 0,4-4 0,10 0 129,9-4-129,5-5-129,8-4 0,3-4 0,4-6-129,2-2 129,1-7 0,2-3-258,-6-3 258,-2 1 0,-5-3 0,-6 3 258,-4 1-258,-9 1 129,-12 12 0,7-16-129,-7 16 129,-5-11-129,-7 10 129,-4-2-129,-3 3 0,-5 0-129,-3 3 129,-2 3 0,-1 1 0,1 3 0,-1-2-129,6 2-387,1-6-516,12-1-2838,11-3-258,-12 2-516</inkml:trace>
  <inkml:trace contextRef="#ctx0" brushRef="#br0" timeOffset="29020.6598">10584 9839 774,'-1'18'3870,"1"-18"0,0 12-645,1 3-2838,3-1-258,1 9 387,-2 2-129,2 9 387,-5-2-258,1 11 129,-1-4 0,0 7-129,-5-3 129,1 0-387,-1-4-258,0-7-129,2 0-774,-5-15-645,8 6-903,0-23-1290,-9 14-387,9-14 645</inkml:trace>
  <inkml:trace contextRef="#ctx0" brushRef="#br0" timeOffset="29279.6747">10457 10302 129,'-32'-6'774,"16"6"0,1 0-129,-2 0 258,4 3 0,-3-1 258,16-2 516,-17 8 387,17-8-129,0 0 0,8 11-387,3-11-258,16 6-129,-5-6-387,12 2-387,-1-2 0,4 0-387,2 0 0,-1 0-258,-2 0 0,-2-3-129,5 1-258,-10-10-903,6 5-1935,-3 0-903,-11-9-516</inkml:trace>
  <inkml:trace contextRef="#ctx0" brushRef="#br0" timeOffset="29544.6899">10354 9881 2451,'7'4'4386,"7"-5"-129,16-2-516,3-2-3483,8 0-645,1-5-129,9 10-774,-2-5-2193,-1-2-903,7 7 258</inkml:trace>
  <inkml:trace contextRef="#ctx0" brushRef="#br0" timeOffset="29800.7046">10879 10213 3354,'0'0'4257,"0"0"-774,28 0-1032,-4-7-4773,5 7-903,2 0-1419</inkml:trace>
  <inkml:trace contextRef="#ctx0" brushRef="#br0" timeOffset="30303.7333">11353 10031 516,'-28'22'4257,"16"-1"0,-12-6-258,14 4-2838,-4 12-1290,3 2 0,8 1 0,3 1 129,0-3-387,10-1 387,9-9 0,4-8 0,7-11 0,1-3 129,6-10-129,2-14 258,0-5-129,3-10 0,-5-2 0,-5-4 0,-5 1 0,-10-1 0,-8 5 0,-9 4 258,-7 5-258,-13 8 0,-7 8 0,-10 8 0,-3 7 0,-8 7-129,-2 8 0,-1 14-516,-6 2-1161,1 1-2580,6 12-129,0-10 129</inkml:trace>
  <inkml:trace contextRef="#ctx0" brushRef="#br0" timeOffset="31083.7779">11822 9980 3483,'-16'22'3999,"5"-18"-258,11-4-1677,-5 19-2838,3 3 129,-5-2 0,2 8 258,-3-1 0,0 0 645,0 2 0,-5-5 258,5 3 258,-3-8-129,3 1-129,1-9 129,7-11-387,0 0-258,0 0 0,0-14-129,1-8 0,7-6 129,4-6 0,0-4-129,3-2 258,0-1-129,3 3 258,-3-1-129,6 4 0,-1 4 0,0 7-258,4 7 129,-1 5-129,0 7 129,0 5-129,-1 3-129,-2 11 258,-4 3-129,-2 3 129,-8 4 0,-4 2 258,-5-1 0,-12-1 0,-5 2-129,-5-5 129,-4-3-129,-2-3-258,2-3-129,1-11-129,6-1-129,3-1 0,7-6 0,3-6 0,6 1 129,0-1 129,3 2-129,0 11 387,0 0 0,0 0 129,8-3 129,-2 10 0,-1 5 129,6 8 129,0 2-129,4 6 129,1 1 0,2 6-258,-1-6 258,1 2-387,-2 1-516,-3-10-645,-2-7-3225,6 2 0,-17-17-129</inkml:trace>
  <inkml:trace contextRef="#ctx0" brushRef="#br0" timeOffset="31631.8093">12348 9897 774,'-25'16'3999,"16"-4"129,-12-12-258,0 6-3741,2 5-129,1 1-129,-2 2 129,-3 3 129,3 5 129,-1-1 129,2 7 258,-3-5-129,6 6 129,-1-2-129,7 3 129,1-5-129,7 4-258,2-6 0,2 0-129,12-5 0,6-1 0,8-6-129,6-2 0,5-5 0,5-4-129,5 0 129,1-7 0,-1-2 0,-1-3 0,-5-1 0,-5-2 0,-6 1 0,-5 2-129,-9-4 129,-7 5 0,-6-2-129,-5 1 258,0 12-258,-19-14 129,1 11 0,-8 2 0,-6 1 0,-2 6-129,-2 6 0,-7 1-516,9 9-1419,-7 0-2064,1-8-645,11 2 258</inkml:trace>
  <inkml:trace contextRef="#ctx0" brushRef="#br0" timeOffset="32622.866">14682 10164 129,'-65'-3'4257,"32"-14"-258,16 5-387,-3-10-3354,7-3-774,6-6-129,7 2-129,5-5 387,12 2 258,8 2 129,4 1 387,6 7 258,3 5 0,3 8 258,-5 6-258,3 5-258,-7 11-387,-5 8 129,-8 4 129,-8 6-129,-9-2 129,-2 7 129,-18-7 258,-3 2-258,-12-6 0,0 2 129,-5-10-258,1-1-516,2-2-774,-3-7-1935,5-7-1548,17 0-129</inkml:trace>
  <inkml:trace contextRef="#ctx0" brushRef="#br0" timeOffset="33751.9305">15180 9757 129,'0'0'2838,"0"0"-1677,0 0-645,0 0-258,0 0 387,9 12-129,-8 4 645,-1-4-129,0 14 129,0-2 129,0 10-129,-4-1-258,2 6-258,-4-5-129,3-1-516,-1 0-1419,1-3-2193,-8-15-645,11 1 258</inkml:trace>
  <inkml:trace contextRef="#ctx0" brushRef="#br0" timeOffset="34036.9468">14918 9691 258,'14'12'3999,"-3"-12"129,21 8-129,7-1-3225,2-4-516,11 4 129,5-7-129,2 3-258,2-2-774,-5-1-1419,-10-1-1677,3 1-258</inkml:trace>
  <inkml:trace contextRef="#ctx0" brushRef="#br0" timeOffset="34412.9684">15491 9813 1161,'17'38'2838,"-7"-16"-1161,-9 8-2193,1 4 387,-2 3 387,0-3 387,0 2 258,0-6 258,0 2-258,0-13 0,0-1-1548,0-18-2580,0 0-129</inkml:trace>
  <inkml:trace contextRef="#ctx0" brushRef="#br0" timeOffset="34847.9932">15503 9876 258,'0'16'3870,"0"-16"258,0 0-2064,18 18-903,-8-14-129,10 7 0,-2-7-258,4 1-258,2-3-258,3-2-129,-3 0-645,-1-2-258,4-2-645,-6-7 0,3 4-258,-10-7 258,3 8-129,-9-10 129,0 4 516,-5-1 387,-3 13 387,0-19 129,0 19 129,-12-9 129,12 9 0,-11-8 258,11 8 0,0 0 129,-14 5 387,14-5 129,-6 19-129,5-3 0,-5 0 129,6 10-129,-6 1 0,5 7 0,-2-2-129,3 4-387,0-1-129,0 2-258,3-3-903,2-5-2193,0-16-1290,10 1-387</inkml:trace>
  <inkml:trace contextRef="#ctx0" brushRef="#br0" timeOffset="35183.0124">16153 9790 1161,'-7'35'3999,"6"-16"0,-13-8-258,0 6-3483,2 7 129,-4 1 129,3 4-129,-5-2 258,6 0-129,-1 0-129,5-1 258,0-4-129,8 2-129,0-12-129,11 0-129,10-8 0,9-4-258,9 0 0,6-12-129,6 3-129,-2-8-258,8 6-516,-15-6-645,1 2-1548,-6 8-1032,-20-8 129</inkml:trace>
  <inkml:trace contextRef="#ctx0" brushRef="#br0" timeOffset="35404.0248">15972 9963 2709,'46'4'4257,"-13"-10"-129,19 1-774,-12-5-3483,16 3-1032,-7-6-903,3 1-1548,-2 6-774</inkml:trace>
  <inkml:trace contextRef="#ctx0" brushRef="#br0" timeOffset="35645.0388">15995 9797 3096,'16'4'4386,"16"-4"-129,2-19-387,12 3-3870,4 0-129,8-3-258,-5-1-516,3 5-516,-12-2-1806,-6-2-1161,2 13 258</inkml:trace>
  <inkml:trace contextRef="#ctx0" brushRef="#br0" timeOffset="35894.0531">16729 9610 645,'1'43'3483,"1"-14"129,-9-5-1935,3 5-1161,1 5 0,-7 0 0,2 5 387,-7-7-387,5 7 258,-5-9 0,4 4-258,0-8-387,-2-5-774,8-3-1935,4-3-1548,-13-15-129</inkml:trace>
  <inkml:trace contextRef="#ctx0" brushRef="#br0" timeOffset="36387.0813">16676 9633 1677,'72'-18'2967,"-35"10"-1935,7 5-645,-3 1 387,0 2-258,-7 0-129,-2 5 129,-6 9 129,-13-3 0,-4 7 258,-9-3-129,-6 10 129,-15-6-258,0 7 0,-13-8 0,1 1-387,-7-5 0,-1 1-258,2-6-129,-2-5-129,5-3 129,1-1-387,6 0 387,3-5 0,6 2-129,7-1 258,13 4 129,-12-6 0,12 6 129,13 6 387,4 2-129,10 11 258,3-5 258,17 13-129,0-5 129,14 12 0,-5-2-258,14 5-258,-5-5-129,1 5-129,-4-6-129,-5 1-387,-5 1-387,-15-9-2451,-5-4-1548,-11-7-258,-21-13-516</inkml:trace>
  <inkml:trace contextRef="#ctx0" brushRef="#br0" timeOffset="37620.1518">2499 11966 3096,'-34'-9'4515,"16"-13"-387,8 1-129,1-4-2709,8-16-645,10 2-387,8-8-129,7-2-129,9 3 0,2-3 0,4 3 0,1 4 0,-3 6 129,1 6 129,-1 10-129,0 8 0,-4 7 129,1 5-129,-1 12 0,0 10 0,-2 4-129,-1 10 129,-8 4 129,-6 3-258,-10 2 258,-6 5 0,-12-3 258,-10 5-258,-15-5 129,-3-1-129,-9-4 129,-1-5-129,-5-4-129,3-8-129,6-5-258,2-16-387,16 3-1677,5-13-2193,8-19 0,13-8-645,3-17 130</inkml:trace>
  <inkml:trace contextRef="#ctx0" brushRef="#br0" timeOffset="38481.2008">5154 11575 3096,'-25'33'3870,"10"-16"-129,10 4-2193,-4 9-903,3 6-258,4 3-387,-1 1 129,1-2-258,0 2 129,-3-6 0,2 2-258,-5-7-903,-3-7-2451,9 1-387,-12-19 387</inkml:trace>
  <inkml:trace contextRef="#ctx0" brushRef="#br0" timeOffset="39079.2348">5114 11553 1161,'34'7'3483,"-22"-7"0,16 7-516,-6-2-3225,4 7-387,-3-3 0,0 6 387,-4 0 258,-6 1 516,-3 5 129,-10-6 387,0 6 258,-14-7 0,1 11 0,-11-9-387,3 6-129,-5-5-516,3 1 0,-2-3-258,3-2 129,3-2-129,4-3-129,15-8 0,-15 7 129,15-7-129,0 0 0,8-2 0,6-3 0,7 3 0,0-1 0,5 3 0,-3 0-129,1 5 129,-2 5 129,-3 4-129,-4 3 258,-4 1-129,-3 3 129,-6-4 129,-2 7 0,-5-3 129,-8 3-129,-8-4 129,-2 3 0,-6-4 0,0 2-129,-4-3-129,5-2 0,1-4-129,4-4-516,10 0-903,2-8-1161,11 0-1806,2-12-129,10-4 0</inkml:trace>
  <inkml:trace contextRef="#ctx0" brushRef="#br0" timeOffset="39365.2515">5620 12014 4773,'18'12'4515,"-6"-12"-258,12 0-387,4 0-3612,2 0-387,2 0-129,4 0 0,-3 0-129,-4 7 0,-5-3 129,-1 5-516,-8-7-1290,-15-2-1806,29 7-387,-29-7 129</inkml:trace>
  <inkml:trace contextRef="#ctx0" brushRef="#br0" timeOffset="39784.275">6277 12035 3999,'-30'4'4515,"17"-4"-258,-8-20-774,8 2-3225,3-7-774,9 1 0,0-6-258,4 4 258,6-5 129,4 6 0,4 3 387,-2 2 129,5 8 258,-2 4-129,3 6 0,0 2-129,1 9-129,-1 2 129,0 7-258,0-1 129,-4 7 129,-9-2 258,0 7 0,-8-3 129,-8 2 258,-8-3-258,-4 4 0,-12-6 129,3 1-258,-5-9-258,2-6-129,3-1-774,-3-8-1161,7-10-2322,16-2-258,2-18-258</inkml:trace>
  <inkml:trace contextRef="#ctx0" brushRef="#br0" timeOffset="40468.3147">6714 11855 1548,'13'61'3225,"-2"-30"-258,-8-2-2064,-3 0-129,3 1 129,-5-9 129,1 6 0,-9-10 129,6 3 129,-8-11-129,12-9-129,-15 7-516,15-7-129,-8-19-258,6-2 0,1-9-129,1-9-129,0-3 129,2-4-129,5-2 258,1 4-129,7 0 0,0 4 129,8 4-258,2 7 258,3 7-258,-1 5 129,1 8 0,0 5 0,-3 4-129,-3 5 129,-6 8 129,-4 6-129,-7 2 387,-5 4-387,-2-3 129,-8 6 0,-7-5 0,-1-2 0,-1 0-129,-3-5 0,7-3-129,-3-8-129,6 1-129,-2-6 129,14 0 129,-14-7 0,14 7 0,-9-15 0,9 15 129,0 0 129,0 0-129,0 0 129,0 0-129,12 0 0,0 13 129,5 1 0,1 3 0,3 5 0,-2-2 258,1 4-258,-4 1 0,-1 3 0,-3-5-129,-4-3-516,4 4-1290,-3-4-2451,-9-20-129,16 4-387</inkml:trace>
  <inkml:trace contextRef="#ctx0" brushRef="#br0" timeOffset="41047.3478">7448 11667 3096,'-21'12'4128,"11"-1"-129,-13-5-387,1 6-3354,1 5 0,-6 2 0,4 4 0,-6 1 129,4 3 129,-2 2-129,6 2 129,-1 0-258,6 0 0,6 1 0,5-3-129,5-3-129,2 1 129,13-9-129,2 1 129,7-6-129,1-2 0,4-6 0,1-2 129,1-3-129,3 0-129,-2-4 129,1-3-129,0-3 0,-4-1 129,0-2-129,-8-3 129,-1-3 129,-6 6-129,-8-2 258,-4 0-129,-2 0 0,0 15 0,-23-14 129,4 11-258,-6 3 129,0 0-129,-4 0 0,1 8 129,0 2-129,1 0-129,4-1 0,1-2-129,8 3-516,1-3-903,13-7-2709,0 12-258,0-12 0</inkml:trace>
  <inkml:trace contextRef="#ctx0" brushRef="#br0" timeOffset="42383.4242">9526 11703 1935,'3'-15'2967,"-3"15"258,0-15-387,0 15-516,0 0-516,0 0-387,0-13-645,0 13-129,0 0-129,0 0-129,0 0-129,0 0 0,-13 4-387,13-4 258,-10 15 0,3-1 0,-1 3 0,1 6 0,-3 3 0,0 5-129,0 7 387,1-1-258,-2 1-258,3-6-129,3 4-516,-6-14-1935,4-2-1806,7-6-258,0-14-258</inkml:trace>
  <inkml:trace contextRef="#ctx0" brushRef="#br0" timeOffset="42992.4591">9636 11956 1677,'6'-9'4257,"-6"9"129,9-15-387,-9 15-2838,13-13-774,-13 13-129,16-5-129,-16 5-129,18-3 0,-18 3 0,23 0 0,-12 3 0,1 1 0,4 0-129,-3 1-387,9 5-774,-6-3-1935,-1-4-1032,10 5-129</inkml:trace>
  <inkml:trace contextRef="#ctx0" brushRef="#br0" timeOffset="43592.4932">10177 11773 1935,'-21'35'3741,"20"-10"129,-6-3-2322,3-2-903,4-1-129,0 0 0,11-4 0,-11-15 258,25 15 0,-10-18 0,8-2-129,-5-12 129,5 0-258,-3-11-129,1 2-129,-5-5 0,-1 0 0,-7 0-258,-2 3 258,-6-2-129,0 6 129,-2 2-258,-4 5 129,-4 5-129,-1 6 0,-4 4 0,-1 2 0,1 8 0,-5 4-258,3 9-129,-6-3-774,9 11-903,-5-1-2322,2-7-129,12 2-387</inkml:trace>
  <inkml:trace contextRef="#ctx0" brushRef="#br0" timeOffset="44267.532">10549 11664 1935,'2'32'3612,"-4"-20"0,2 7-2322,0 8-1290,-2 2 0,-3 2 387,-1-2 0,1 0 258,-5-4-258,6 1 258,-5-7-129,1-1 129,8-18-258,-16 7-129,16-7-258,-11-11 0,9-8 0,2-8 0,0-5 0,8-3 0,2-1 129,4-3-129,4-2 0,2 7 0,0 3 0,3 6 0,1 3-129,-3 5 0,0 5 0,-2 7 0,-1 5 129,-3 0 0,-2 3-129,-1 5 129,-12-8 129,15 18 0,-12-6 0,-3-12-129,0 21 258,-5-10 0,-6-3 0,-3 2-258,-3-3 129,-1-1-129,2-1-129,-2 1 0,4-5-258,3 0 129,11-1 129,-16 0 0,16 0 0,0 0 0,0 0 129,0 0 0,-3 14 129,3-14-129,7 21 129,2-4 0,4 0 0,1 2 0,3 4-129,-1-2 129,0 2-129,0-4-129,-1 2 0,-6-9-129,5 5-903,-9-6-1677,-5-11-1161,13 9 0</inkml:trace>
  <inkml:trace contextRef="#ctx0" brushRef="#br0" timeOffset="44823.5632">11078 11594 1935,'-19'21'3999,"2"-15"129,10 6-258,7-12-3483,-22 19-129,10-3 258,-3-5 0,2 10 0,-3-4 129,7 5 0,-4-3 0,6 9 0,0-5-387,3 2-129,4 1-129,0-4 0,9-3 0,4-2-129,1 0 129,6-10 0,3-2 0,2-5-129,1 0 129,-1 0-129,5-7-129,-6-5-129,2 2 0,-7-2 0,3 0 129,-7-3-129,0 5 0,-8-1 0,-7 11 258,5-18 129,-5 18-129,-5-14 258,-8 10 0,-5 3 0,-2 0 0,-1 1 0,-5 2 129,-1 5-129,-1 2-129,0 0 0,3 4-387,1-5-129,7 5-1032,-2-3-2451,4-8-516,15-2 258</inkml:trace>
  <inkml:trace contextRef="#ctx0" brushRef="#br0" timeOffset="45351.594">12012 11579 1032,'-10'-10'3999,"10"10"129,0 0-258,-17 0-3483,17 0 0,-2 17 0,2 0-129,0 2 387,0 9-258,0 1 129,0 4 129,0 1-258,0 3-129,0-2-129,-1 0 0,-4-4-129,0-6-258,4 3-1548,1-5-2451,0-23-129,-2 16-129</inkml:trace>
  <inkml:trace contextRef="#ctx0" brushRef="#br0" timeOffset="45876.6234">12168 11837 2580,'0'11'4386,"0"-11"-129,7 2-258,11-5-3096,-1 3-903,4-1 0,3 1 129,-1 0 129,3 1-258,-1 5 129,1-1 0,-1 3-129,-1-2-258,7 11-1419,-4-3-2322,-4-13-387,8 4-129</inkml:trace>
  <inkml:trace contextRef="#ctx0" brushRef="#br0" timeOffset="46411.6546">12830 11857 645,'-15'0'774,"-6"4"-387,7 0 903,1 0 387,-8-5 387,9-1 0,-8-9 0,8 4 0,-5-11-258,10 4-129,-4-10-903,11 3-387,1-4-387,10 1 129,6 0-387,5 2 258,4 2-129,3 3 0,-2 8 0,1 6 0,-6 3 129,-3 8 129,-5 4 0,-6 8 0,-4 2 0,-4 6 129,-3-3 387,-8 4-387,-6-7 0,-2 1-129,-3-5 129,-1-2-258,-1-3-516,-3-13-1290,8-2-2709,19 2 0,-17-25-387</inkml:trace>
  <inkml:trace contextRef="#ctx0" brushRef="#br0" timeOffset="47039.6902">13141 11610 3483,'11'44'3483,"-11"-26"-129,4 0-2709,-4 9-1161,0 0 258,0 0 129,-4-1 387,-1-1 387,-9-4 258,6-2 258,-12-5 0,7-1 129,-12-8-516,9-1 129,-5-5-516,5-10-258,3-6-129,3-5 0,6-9-129,4-2 0,4-7 0,9-2-129,4 0 129,6 1 129,4 5-258,3 4 129,3 5-129,-2 5 129,0 11 0,-1 6 129,-4 5-129,-3 1 129,-6 10 0,-3 3 0,-4 5-129,-7 1 258,-3-1 0,-2-2 0,-10 3 258,-5-4-258,-5 0 0,-2-2-129,0-4 129,1-4-258,-1-3 0,5-3 129,6 0-129,13 0-129,-17 0 258,17 0-129,0 0 258,0 0 129,0 0-129,14 10 129,-2 2-129,2 3 129,3-1-129,-1 6 0,1 0 0,0-2 0,-2 4-129,-2-3-129,0 3-387,-8-8-1419,-1 1-2322,8 2-258,-12-17 0</inkml:trace>
  <inkml:trace contextRef="#ctx0" brushRef="#br0" timeOffset="47652.725">13739 11538 1935,'-12'1'3999,"-8"4"129,20-5-387,-15 16-3354,1-11-516,-1 3 129,-2 4 129,-4 0 129,-1 1 129,0 5 258,-4-2-129,3 7 0,-3-6 129,6 4-258,-1-4-129,8 4 0,0-5-129,7 3 129,6-4-129,0 1-129,12 1 0,3-5 129,3 1-129,5-2 129,1-4-129,2-1 0,-1-3 0,2-3-129,-2 0 0,0-6 0,0-5-129,-2 0 0,-3-1 258,-3-3-129,0 4 129,-8-1 0,-2 1 129,-7 11 0,0-14-129,0 14 0,-15-3 0,0 3 0,-3 0-129,-3 3 129,-3 5-129,1-4-129,1 3 0,-4-4-516,7 7-1161,-2-1-2193,0-7-387,8-1 129</inkml:trace>
  <inkml:trace contextRef="#ctx0" brushRef="#br0" timeOffset="48519.7748">15979 11464 1806,'23'-11'4128,"-10"11"129,-13 0-129,7-17-3354,-7 17-258,13 0 0,-8 14 129,-3-2-129,1 11 129,-3 2 0,0 9-129,-2 2-129,1 6 0,-6-5-129,2-3 0,-2-2-129,2-6-258,0-6 0,0-11-903,5-9-3483,2 13 0,-2-13-645,14-1 130</inkml:trace>
  <inkml:trace contextRef="#ctx0" brushRef="#br0" timeOffset="48851.7936">16398 11688 3483,'-33'2'4644,"12"-2"-645,11 0 129,10 0-3870,-14 3-258,14-3 129,0 0 0,0 0 0,13 11 258,8-10 0,2-1 0,9 0 0,0 0-129,3 0-258,3 0-258,-2 0-645,5 0-2838,-5 0-903,-5-1-258,2 1 646</inkml:trace>
  <inkml:trace contextRef="#ctx0" brushRef="#br0" timeOffset="49278.8186">16864 11686 516,'-33'-31'3870,"16"4"129,14 8-258,-4-1-3096,7-4-516,5 3 129,7 0 0,2 3 129,2 3 0,4 8 129,0 0 0,4 5-129,-3 2-258,3 5 0,0 6-129,-2 2 129,-3 6-129,-1-1 129,-5 3-129,-4 4 387,-7 0-129,-2 3 0,-8-5 129,-5 0 0,-11-8 0,0 2 0,-6-8-129,1-3-129,1-3-645,-5-8-1290,11-4-2838,4 0 129,4-11-387</inkml:trace>
  <inkml:trace contextRef="#ctx0" brushRef="#br0" timeOffset="49955.8574">17354 11504 258,'-13'44'3741,"13"-13"0,-13-13 258,5 6-3225,8 5-129,-5-3 0,5 6 0,-3-13 258,3 8-129,-4-13 0,4 3-258,0-17-129,-14 8-258,14-8-258,-19-13-129,7-2 129,0-11-129,2-5 129,-1-6 0,5-4-129,2-3 258,4 1 0,0-3 0,8 5 0,5 2-129,8 8 129,1 2-258,6 11 0,2 4-258,3 12-129,-4 2 129,3 7 0,-5 2-129,-1 7 258,-5 4 0,-4-3 387,-5 5 516,-8-6 0,-3 5 129,-6-8 0,-6 6 129,-11-5-387,-3 0 0,-1-3-129,-5-3-258,4-3-258,0-4 0,7 1 0,2-2 0,18 0 0,-12-8 129,12 8 129,0 0 258,11-13-129,6 13 258,-1 0 0,6 9 129,-1 3 0,8 7-129,-6 3 0,9 3 0,-6-1-129,0 2-387,0 0-516,-7-8-1548,-1-4-2322,5-1-258,-6-13 0</inkml:trace>
  <inkml:trace contextRef="#ctx0" brushRef="#br0" timeOffset="50611.8949">18107 11408 1806,'-41'14'4128,"16"-14"129,12 12-258,-10 0-2967,4-1-903,0 5 129,2-4 0,1 3 0,1-1 258,2 1-258,3 2 129,0 2-129,0 0 0,3 3 0,-3 0 129,6 6-129,-2-4 0,6 6 0,0-6 0,3 4-129,4-4 129,7 0-129,3-3-129,3-5 0,4-2 0,2-3 0,5-6 0,-1-5-129,4 0 0,2-5 0,0-6 0,-2-2 0,0-4 0,-2 1 0,-4-2 0,-4 4 0,-6-2 129,-3 3-129,-5 2 258,-10 11-129,8-13-129,-8 13 129,-10-4 129,-3 4-258,-4 0 129,-5 0 0,-5 0 0,-1 1 129,-4 1-129,-1-1 0,-4 1 0,0-1 129,-3 1-129,-1 2 0,2 1-129,-2 1-258,5 8-1161,-2 0-2838,2-6-129,9 3-387</inkml:trace>
  <inkml:trace contextRef="#ctx0" brushRef="#br0" timeOffset="51518.9468">2361 15651 6450,'-14'5'4902,"14"-5"-387,-27-4-387,9-4-3870,7-2-129,0-4-129,4-5 0,5-2-129,2-4 258,4-6 0,14-2 0,7-5-129,7 0 0,7 3 0,10 1 0,0 8 0,-1 7-129,-5 13 0,-4 6 129,-10 16-129,-8 10 258,-11 11 0,-10 9 0,-10 2 387,-7 5-129,-14-2 129,1-1-129,-9-9 0,1 0-258,0-12 0,0-10-387,9-2-903,-6-17-2580,13-11-1032,7-11-387,7-10-258</inkml:trace>
  <inkml:trace contextRef="#ctx0" brushRef="#br0" timeOffset="52151.983">4241 15768 5676,'-15'18'5160,"-2"-17"-387,2 2-387,-9-1-3354,0-10-645,4-6-258,-1-8 0,0-2-129,-2-6 258,8-1-129,1-9 129,6 3-129,4 1 0,4-1 129,8 5-258,10 3 258,8 4-258,3 5-129,5 11 129,3 6 0,3 3-129,-2 7 129,4 10 0,-2 5-129,-2 5 258,-1 3-129,-6 1 0,-3 2 129,-10 0 0,-4 5 0,-11-5 129,-3 8 0,-18-4-129,-8 1 0,-9-2 129,-7-2-258,-2-3-129,-5-11-129,8 2-1161,-5-18-3225,12-7-258,8-15-516,8-15-129</inkml:trace>
  <inkml:trace contextRef="#ctx0" brushRef="#br0" timeOffset="53352.0516">5975 14998 5805,'0'-11'4257,"-3"0"-387,3 11-903,0 0-2967,0 0 0,0 0 0,0 8 258,0 8 129,-4 4 129,4 8 258,-6 1-129,6 9 0,-8-5-129,8 7-129,-7-6-129,3 6-129,1-8-129,-1-6-387,4 0-1290,0-6-2580,0-20-516,0 0-258,0 0 387</inkml:trace>
  <inkml:trace contextRef="#ctx0" brushRef="#br0" timeOffset="54711.1292">6081 14921 645,'0'0'3354,"0"0"129,-13 2-258,13-2-2838,0 0-258,0 0 387,0 0 0,0 0 258,0 0 0,0 0 0,8 0 0,-8 0 0,24-7 0,-10 4-387,4 1-258,2 2-129,0 0 0,-1 0 0,-1 5 0,-2 4 0,-2 3-129,-3 1 129,0-1 129,-5 5-129,0-5 129,-6 5 0,0 0 0,-5-2 0,-5 3 0,-7-4 0,1 2 129,-4-2-129,-1 2-129,2-5 129,3-4-129,2 0-129,3-4 0,11-3-129,0 0 258,0 0-129,0 0 0,0 0 0,11 0 129,4 0-129,2 0 129,0 4 0,3-1 0,-4 7 0,3 3 0,-5 4 0,-2-2 0,-3 2 129,-2 3 0,-7-6 387,0 9-258,-9-10 129,-5 5 129,-10-8-129,0 0 0,-8-2-129,0 0-129,-2-3 0,3 0-258,3 1-258,1-6-774,15 0-1806,12 0-1419,-12-3-258,12 3-258</inkml:trace>
  <inkml:trace contextRef="#ctx0" brushRef="#br0" timeOffset="54997.1456">6540 15222 7611,'0'0'4386,"0"0"-258,0 0-387,6 3-4128,5-2 0,1 2-129,1 1 0,0 0 258,1 4 0,-14-8-387,27 14-2064,-9-2-1290,-18-12-258,31-2 0</inkml:trace>
  <inkml:trace contextRef="#ctx0" brushRef="#br0" timeOffset="55411.1693">7090 14890 3870,'-2'31'4257,"-8"-19"-387,10 14-129,-2-1-3483,-8 2-129,2 3 258,-5 4 0,0 2 129,-3-2 0,2 8 258,-6-13-129,7 7 0,-5-12-129,9 3-258,3-10 0,6-5-258,0-12 0,18 5 0,3-5-129,7-5-129,6-2-129,1-3-258,10 6-774,-9-3-2064,1-3-774,6 10-516,-11-11 129</inkml:trace>
  <inkml:trace contextRef="#ctx0" brushRef="#br0" timeOffset="55783.1906">7540 15175 6321,'-21'0'3870,"-7"-13"-903,28 13-258,-6-37-3741,9 16 0,0-6 258,14 1 258,-3 0 387,4 0 774,6 11 645,-9-3 0,9 14 0,-9-1-258,7 5-387,-7 5-387,0 8 0,-7 3-129,0 11 258,-8-5 0,0 4 129,-13-3 0,2 6 129,-11-11 0,8 5-258,-7-7-258,1-11-387,9 5-1161,-7-10-1806,18 0-1419,-11-9-258,11-6-258</inkml:trace>
  <inkml:trace contextRef="#ctx0" brushRef="#br0" timeOffset="56131.2106">8200 14887 5805,'15'10'4386,"-15"-10"-258,0 0 0,-16 12-2838,-3-8-1032,-2 1 0,-7 3 0,-2 8 129,-9 1 129,2 10 258,-7 0-258,4 8-129,-3-1-129,7 3 0,6-1-258,7-3 0,8-2 0,12-5 0,6-4-129,17-3 129,10-4-258,7-8-387,23 8-1677,3-13-1935,4-2-387,10 0-387,1-10 129</inkml:trace>
  <inkml:trace contextRef="#ctx0" brushRef="#br0" timeOffset="57572.2928">12161 14892 5031,'0'-15'4515,"3"-1"-258,-3 16-258,0 0-2838,0 0-774,14 2-129,-12 11 0,2 6 0,-4 4 129,2 9 129,-2 5-129,0 12 258,-1 1-387,-2 1 0,1 2-645,-6-2-3225,8-10-903,4-8-258,0-20-387</inkml:trace>
  <inkml:trace contextRef="#ctx0" brushRef="#br0" timeOffset="58125.3246">12529 15183 4644,'0'0'4644,"5"0"-387,9-4 0,2-5-3225,12 9-516,1-4 0,10 4-129,-2 4-129,1 1-258,2 4-516,-6-6-903,5 2-2838,-4 4-258,-9-9-258,1 0 258</inkml:trace>
  <inkml:trace contextRef="#ctx0" brushRef="#br0" timeOffset="58491.3456">13279 14826 8256,'5'13'4902,"-1"3"-387,-4-16-129,-6 22-3870,2 1-516,-4 3 129,0 10 258,-6 6-129,0 5 258,-3-1-258,2 3 258,-1-5-258,4-5 0,6-9-258,6-6 0,5-12-129,14-9-129,11-3-258,8-12 0,11 1-129,-3-10-129,11 9-903,-6-10-2322,0 6-774,-4 2-387,-6-4 129</inkml:trace>
  <inkml:trace contextRef="#ctx0" brushRef="#br0" timeOffset="58887.3682">13844 15143 6450,'-68'8'3354,"45"-11"-1290,-9-22 258,14 7-3999,-1-12 0,19 5 645,0-7 129,12 1 645,9 9 1548,1-7 903,11 13-258,-4-3-258,4 17-258,-5-3-516,1 10 0,-9 5-258,-4 11-129,-6 2-129,-6 8 258,-6-7 129,-4 8-129,-13-7 0,-1 0-258,-8-4 0,2-3-258,-2-4-387,-3-13-774,14-1-3225,-4-1-774,8-12-129,6-6-129</inkml:trace>
  <inkml:trace contextRef="#ctx0" brushRef="#br0" timeOffset="59279.3906">14584 14826 6321,'-17'6'4644,"-3"-1"0,-6-3-516,-8 6-3741,4 7-387,-4 3 129,-3 6 0,-3-2 0,4 4 129,-4 1 0,0 5 0,0-6 129,6 3 0,-1-2 0,11-3-129,2-3 129,12 4-129,9-8 0,9 3-129,16-4 0,15 2-387,18 3-387,2-9-1935,15 5-2064,7-2-387,0-7-516,-2-4 388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35:20.3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12512 11819 1032,'0'0'1677,"0"0"258,0 0-129,0 0-129,0 0-387,14-9 0,-7-3-258,9 1-258,-2-5-129,6-4-387,-3-1-129,5-1 129,-2 2-258,1-4 0,-1 6 0,-1-2 0,-3 3 0,-4 4 129,-2 1-129,-10 12 129,17-17 0,-17 17 0,0 0 0,11-12-129,-11 12 129,0 0-129,0 0 129,11-3-129,-11 3 129,0 0-129,0 0 258,0 0-129,0 0-129,0 0 129,0 0 0,0 0-129,10 6 129,-10-6-129,0 0 0,0 0 129,0 0-129,0 0 0,0 0 0,0 0 0,0 0 0,11 11 129,-11-11-129,0 0 129,8 12-129,-8-12 129,9 12-129,-9-12 129,8 13 129,-8-13-129,5 19 0,-1-6 0,-1 1 129,0 6-258,2 4 129,0 2 0,1 8-129,0 3 0,1 4 0,0 3 0,0 5-129,0 3 258,0 0-129,0 2 129,-2-3 0,-1-1 129,-1-3-129,1 0 258,-3-7-129,3 0-129,-3-5 129,2-4-258,0 1 129,1-5-129,-1-4 129,1 1-258,0-8 129,0 0 0,0-6 0,-4-10 0,9 14 0,-9-14 0,0 0-258,12 0-258,-12 0-1419,11-12-2193,-11-7-258,3 3-258</inkml:trace>
  <inkml:trace contextRef="#ctx0" brushRef="#br0" timeOffset="1200.0687">12716 11697 1161,'13'-4'1806,"-13"4"-516,0 0 129,0 0-258,0 0-387,0 0-129,0 0 0,0 0-129,0 0 0,0 0 0,0 0 129,0 0-258,0 0 0,0 0 0,0 0-129,0 0 258,0 0-129,3 7 0,-3-7 0,0 0-129,0 0 0,0 13 129,0-13-258,1 16 129,1-6-129,-2 2 129,2 2 0,-2 1 129,3 7-129,-3-1 0,3 5 0,-2 2-129,3 5 129,-3 4-129,4 5 0,-3 3 0,0 4 0,0 0-129,-2 1 258,0 1-129,0 1 0,0-8 0,0-2-129,0-5 129,0-6-129,0-4 129,0-6-258,3-4 129,-2-7-258,1 1 0,-2-11-129,2 11-129,-2-11-387,0 0-1032,1 12-1290,-1-12-1032,0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0:11.7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14883 11585 774,'0'0'903,"0"0"-129,-4-13-129,4 13-258,0 0-258,0 0 129,0 0-258,-1-12 0,1 12 258,0 0 0,0 0 129,0 0-129,0 0 0,0-12 129,0 12 0,0 0 0,0 0-129,0 0-129,0 7 0,0-7 129,-2 14-258,2-14 258,0 20-129,0-11 258,0 6-258,0 2 129,0 0-129,0 5 0,0 5 129,0 2-129,0 5-129,0 1 129,0 3-129,3-1 0,0 4 129,2-4 0,0 0-129,1 0 129,0-4-129,-1 0 258,1-3-258,-2 0 0,0-4 0,-1 2 129,-1-6-129,-2-1 0,3-3 0,-2-4 0,0 0-129,-1-14 129,1 18-258,-1-18 0,0 0 0,5 12-516,-5-12-774,0 0-1935,0 0 259</inkml:trace>
  <inkml:trace contextRef="#ctx0" brushRef="#br0" timeOffset="418.0238">14761 12451 1161,'0'0'3096,"0"0"0,0 0-3225,16-8-258,-1-1 387,3 0-129,0-2 129,5-1 129,-4-1 258,4 0 0,-3 1 0,1 2 129,-2-2-129,1 4 0,-1-1-258,-2 3 0,0 2 129,-1 2-258,-3-1-258,0 3 0,-3-2-387,-10 2-645,14-8-1935,-3 8-258</inkml:trace>
  <inkml:trace contextRef="#ctx0" brushRef="#br0" timeOffset="941.0538">14631 11615 516,'16'-14'1290,"-6"5"129,9-1-258,-4 0 0,4-1 0,3 3-129,-2-2 129,5 0-516,-4 0 129,7 5 0,-5-2-387,7 5 129,-7-3-258,2 2-129,-3-1-129,-2 1 0,-5 1 0,-1 1-129,-14 1 0,17-2-129,-17 2-387,13 0-774,-13 0-2451,10 8 129</inkml:trace>
  <inkml:trace contextRef="#ctx0" brushRef="#br0" timeOffset="1550.0887">15137 12010 1161,'0'0'3096,"9"-13"-2193,3 12-129,-12 1 129,25-7-129,-14 1 0,5 3 129,-3-1 0,1 1-129,-3-2 129,4 4-258,-15 1 0,21-6-258,-21 6 129,17-1-387,-17 1 129,11 0-129,-11 0-129,0 0 0,0 0 0,0 0-129,0 0 0,0 0-258,8 6-387,-8-6-645,0 0-2193,0 0-516,-6 1 130</inkml:trace>
  <inkml:trace contextRef="#ctx0" brushRef="#br0" timeOffset="2145.1227">15470 11626 1,'0'0'3224,"18"17"-515,-18-17-2322,0 16-774,3-6 258,1 1 258,-2 2 0,-1-1 645,1 5-129,-2-5 129,0 5 129,0-1 129,0 3-258,-2 2 0,2 3-387,0 3-129,3 2-129,1 5-129,1 1 0,1 5 0,-4-3-129,1 1 129,-3 1 129,0-5-129,0-2 258,0-7-129,0 0 129,0-8-129,0-3 0,0-14 0,13 16 129,-13-16-258,20 5 129,-9-5-129,4-2 0,1-6 129,4-3-129,-3-1 0,6 0 0,-3-2 0,1 1-129,-4 2 0,1 1-129,-2 3-129,-2 1-387,2 2-774,-2 4-1677,-14 0-774,20-6 388</inkml:trace>
  <inkml:trace contextRef="#ctx0" brushRef="#br0" timeOffset="2744.1569">15887 12138 903,'0'0'3096,"-13"-26"-258,13 11-2064,0-6-1677,0-1-129,1-6 387,2-2 258,0-2 387,-1-2 258,3 1 129,-2-2 387,8 5 129,-2-1-129,6 5-258,0-1-258,4 5-129,-2 4-129,2 6 0,-2 2 0,1 7 387,-4 3-258,-2 3-129,-2 12 258,-1 6-129,-3 7 129,-3 1-129,-2 4 0,-1 4 0,0 3-129,0-2 258,-4 2 0,-1-2 129,-3-1-129,-1 0 258,-3-6-129,1 0 129,-7-7-129,5 0-129,-4-9 129,-2-1-258,0-6 0,-1-6-129,2-2-129,-3-5 0,4-7-387,-2-10-258,5 3-645,2-5-1548,-4-12-1161,16 11 130</inkml:trace>
  <inkml:trace contextRef="#ctx0" brushRef="#br0" timeOffset="3428.1961">16455 11734 1,'17'-9'3224,"-6"5"-1289,-11 4-1161,0 0 0,10-11-258,-10 11-258,0 0 258,0 0-258,-6 0 129,6 0 129,-18 7-258,6 1 258,-1 2-387,-1 2 129,-2 2-129,0 3 129,-1-1-129,0 4 0,2 0 0,0 6 0,0-2 129,-1 1 0,3 4 129,0-1-129,5 2 129,-1-4 0,5 3 0,0-1 0,4-3-129,2-3 0,11 0 0,2-4 129,6-1-129,2-8 0,5 2 0,4-10 0,2 0-129,1-1 129,0-4-129,-3-5 0,-2 2-258,2 0-258,-8-1-516,6 1-2451,-8 7-1032,-7-5-129</inkml:trace>
  <inkml:trace contextRef="#ctx0" brushRef="#br0" timeOffset="20645.1808">20670 11897 645,'28'-25'1032,"-13"8"-129,3-1 129,2 0-258,3-3-129,0-1-387,1 0 129,2-3-129,1 1-129,0 2 258,-3 1-129,0-1 0,-3 5 129,0 2-258,-6 0 0,1 4 0,-3 1 129,-2 5-129,-11 5-129,13-10 0,-13 10 0,0 0 0,0 0 0,12 4 129,-12-4-129,0 11 0,0-11 129,0 14-129,0-14 129,-4 12 0,4-12-129,-2 12 258,2-12-258,-3 16 129,3-16 0,0 25-129,0-7 129,-2 6-129,2 4 129,-1 5 0,0 3 129,-1 4-129,0 2 129,0-3-129,-1 1 0,0-3 129,0-4 0,0-4-129,-1-4 0,0-4 0,3-5 0,-1-5-129,2-11 258,-3 14-258,3-14 0,0 0 0,0 0-258,0 0 0,0 0-258,0 0-645,0 0-258,0-8-1419,-1-7-645</inkml:trace>
  <inkml:trace contextRef="#ctx0" brushRef="#br0" timeOffset="21073.2053">20867 12161 1,'22'0'1418,"-7"-6"130,6 2-258,4-4 129,3 1-258,5-3 0,-1 3-516,5-3 0,-2 3-387,2-1 129,-1 2-387,1 1 129,-6 1-129,-1 1 0,-4 2 0,-2 1 129,-4 0-129,-2 0 129,-8 0-129,-10 0 0,17 0 129,-17 0 129,0 0-129,0 0 0,0 0 0,0 0 0,0 0-129,0 0 0,0 10 0,0-10-258,0 0-258,-7 3-645,7-3-1806,0 0-645</inkml:trace>
  <inkml:trace contextRef="#ctx0" brushRef="#br0" timeOffset="27800.5901">18268 13590 1548,'0'0'1419,"0"0"-258,0 0-129,-13 0-129,13 0 0,0 0-129,-7-8-129,7 8-129,-7-18-129,6 5-129,-1-1 258,0-2-258,1-2-129,0-4 258,1 0-258,0-2 0,0 0 0,0-3 0,3 3-129,1-2 129,1 1-129,1-1 0,0 4 258,1 1-258,5 1 0,-4 4 0,4-1 0,1 5 0,1 2 0,-1 0-387,1 5 387,0-2-129,-1 4 129,1 0-129,-1-1 129,-1-1-129,0-1 0,0 0 258,-12 6-258,20-16 129,-20 16 0,17-23 0,-10 13 0,-3-2 0,-3 0 0,-1 0 0,0 0 129,-6 0 0,-2-1 129,-3-3 129,0 2-129,-2-4 129,3-1 0,-3 0 0,6-2-129,-2 0-129,5 1 129,-2-1-129,6 0-129,0 1-129,0 4 129,6 1-258,-2 0 129,5 3 0,-9 12 0,15-17 129,-15 17-258,16-9-129,-16 9-129,16 0-645,-16 0-1548,0 0-1290,14 6 0</inkml:trace>
  <inkml:trace contextRef="#ctx0" brushRef="#br0" timeOffset="28403.6246">18222 12789 1419,'14'-18'2838,"-9"5"-2451,3 2-258,0-1 0,0 2 129,-2-3 258,2 2-129,-3-3 387,3 2-129,-4-5-129,5 2 0,-2-5 0,5 4-258,1-5-129,-1 2 0,1 0-129,2 1 258,-1 1-258,0 3 258,-1 2-129,-2 2 129,-11 10 258,18-14-129,-18 14 129,0 0 0,12 0 129,-12 0-258,1 13 258,-1-2-387,0 1 129,0 2-258,0 1 129,0-1-258,1 3 0,1-3 129,0-1-129,0 1 0,2-1 0,-1 0 0,1 0 0,-1 1 0,2 1-129,-1-3-258,4 9-387,-6-1-2193,-2-6-1290,8 11 0</inkml:trace>
  <inkml:trace contextRef="#ctx0" brushRef="#br0" timeOffset="29671.6971">17940 13887 645,'7'-9'1677,"-7"9"-903,16-19-258,-4 9 258,3 2 0,-1 1 0,1 5 129,1-1-258,2 3 129,-1 0-387,1 0 0,3 5-258,1 2 0,0 6-129,0-1 0,3 5 258,0 0-258,0 2 258,-1 0-258,-2 1 129,-1 4 0,-3-2 0,-1 2-129,-4-1 0,-1 0 0,-4 0 0,-4 0 129,-4-1-129,0-3 129,-8 0 258,-2-4-258,-7-1 129,-2-1 0,-4-3 0,-1-3 0,-2-3-129,0-2 0,-1-2 0,-1-2-129,5-7 129,1-1 129,2-7-258,5 0 129,3-7-129,6 2 0,6-2 0,0 0 0,8 1-129,4 0-129,6 6 258,2 0-129,3 7 0,1 3 0,1 7-129,0 0-258,3 7-129,-2 6-645,-2 1-774,2 12-1290,-11-16 0</inkml:trace>
  <inkml:trace contextRef="#ctx0" brushRef="#br0" timeOffset="30041.7183">18556 13984 2580,'13'30'2967,"-2"-11"-2580,2 7-387,0 6 387,2 7 258,-1 3 0,-1 6 129,0 2 129,-5 0 0,1 1 0,-5-7-129,1-1-258,-5-11-129,0 0-387,0-11-387,-8-5-258,8-16-1032,-11 16-1032,-1-19-1032,12 3 130</inkml:trace>
  <inkml:trace contextRef="#ctx0" brushRef="#br0" timeOffset="30476.7432">18623 13958 1806,'28'-14'3096,"-8"8"-1677,-6-3-387,4 0-387,2 1-258,-1-1-129,3 2 258,-3-3 129,7 4 0,-8 1 129,5 5-129,-2 0 0,1 0-129,-4 8-129,0 5 129,0 3-129,-5 6-129,-4 1 0,-1 4 129,-8-2 129,0 3 0,-10-6 258,-1 4-258,-9-8-129,3 1 258,-9-4-258,1-3-129,0-5-129,-2-2-129,4-3-258,-3-2-129,8-1-258,-5-10-387,23 11-645,-22-17-1548,11 3-1161,11 14 0</inkml:trace>
  <inkml:trace contextRef="#ctx0" brushRef="#br0" timeOffset="31171.7829">19035 13967 1677,'8'24'3483,"-4"7"0,-4-11-2580,2 2-516,6 7-258,-2 3 0,4 4-129,-3 5 0,1 1 129,-2 4 0,2-1 129,-3-1 0,-1-3-129,0-6 0,-1-2-129,0-9 0,-2-4 0,-1-7-258,0-13 0,0 14-258,0-14-129,0 0 0,-10-11 0,5-3 0,-5-8 258,1-1-387,-2-8 387,2-2 129,-3-8 129,3 0 0,0-3 129,1-2 0,5 2 0,3-2 0,0 3 0,5 3 129,7 4 129,4 5 129,4 2 258,4 5 0,3 4 129,3 4-129,2 6 129,-1 3-258,-1 7 129,1 0 129,-3 7-387,-6 5 387,1 10-387,-10-2 516,-2 8-387,-11-3 516,0 8-129,-8-8-129,-4 8 0,-10-11 0,2 0-129,-9-4-129,3-2-129,-2-9-129,1 0-258,1-6 0,3-1-129,3-5-387,0-7-258,20 12-645,-23-25-645,19 5-2322,4 10-129,4-9-129</inkml:trace>
  <inkml:trace contextRef="#ctx0" brushRef="#br0" timeOffset="31655.8106">19494 14055 903,'21'17'3870,"-21"-17"-258,22 3 0,-11-3-2838,4-6-645,2-4-129,0-3 0,3-3 0,0-1 0,-1-5 0,-2 2-129,0 0 258,-3 0-129,-2 3 129,-3 1-129,-1 3 129,-6 1 0,-2 12 0,-1-17 258,1 17-129,-22-6 0,7 6 0,-8 1 0,0 7 129,-3 4-258,-2 3 129,1 2 129,-1 6-129,2-3 129,0 6-129,3 0 129,5 2-129,3-6 129,4 6-129,6-3 129,5 0-258,5-2 129,13-4-129,2-2-129,5-5 129,5 0-387,6-9-129,7-3-516,-6-7-645,8-8-2064,-2 1-645,-9-11-516</inkml:trace>
  <inkml:trace contextRef="#ctx0" brushRef="#br0" timeOffset="32391.8527">19832 13941 258,'-15'8'2838,"15"-8"-903,0 0-1677,0 0 258,19 6 387,-2-4 0,-3-1 129,7 3 258,-4 3-129,5 6-129,-5 1 0,3 6-387,-2 2-258,-3 6-129,0 2-129,-5-1 129,-5 1 129,-4 0 0,-4-3 0,-6 0 129,-9-6-129,2-2 0,-10-8 0,1 0-129,-1-10-129,-1-1 0,6-7-129,0-5-129,6-6 0,2-4 0,11 0-129,2-4-129,2 1 0,11-2-258,7 4 258,1-4 0,7 7-258,1-3 258,3 5-129,0 0 0,2 3 129,-3 2-129,3 6 258,-4 1-129,1 6 129,-7 0 129,2 6 129,-5 5 0,-1 1 129,-2 5-129,-4 2 258,-2 2-129,-1-1 129,-1 1 0,-2 1 258,0-3-258,-6-1 129,3 1 258,-5-9-129,1 2 258,-1-12-258,-1 12 0,1-12-129,0 0 0,-16-10 0,16 10-129,-7-27 0,7 7-258,0-4 258,8-2-258,5-3-258,3-1 258,5 5-387,2-2 258,4 8-258,-5-1-258,9 9-774,-8-1-903,0 0-1677,6 12-645,-11-5 516</inkml:trace>
  <inkml:trace contextRef="#ctx0" brushRef="#br0" timeOffset="32840.8784">20864 13871 5289,'-38'19'4515,"20"-1"-516,-9-7-1806,5 2-2193,5-2-129,2 1 0,3-4 0,12-8 0,-14 21 129,14-21 0,0 14 129,0-14-129,25 17-129,-4-9 129,2 2-258,7 1 129,-2 0-258,4 2 258,-4-1-129,-1 1 258,-5 2 0,-4-3 0,-7 2 258,-6-2 258,-2 4 0,-9-4 0,-6 4 258,-13-6-129,2 4-129,-11-4 129,2-1-258,-4-3-258,2-2 0,2-2-387,-1-2-387,13 0-516,-3-4-774,23 4-1419,0 0-1032,-7-26-258</inkml:trace>
  <inkml:trace contextRef="#ctx0" brushRef="#br0" timeOffset="33165.897">21504 14015 6063,'0'17'4386,"0"-17"-387,0 11-1548,0 0-2709,8 6-129,-1 1 129,2 3 129,1 2 258,-1 2-129,3 0 129,-1 0 0,-3-4-258,6-1-903,-7-4-2580,-7-16-516,16 0-258</inkml:trace>
  <inkml:trace contextRef="#ctx0" brushRef="#br0" timeOffset="33744.9301">21881 13776 1032,'8'15'2322,"-8"10"0,0-9 387,-5 3-258,3 8-516,-4-3-516,5 6-387,-4-4-129,5 6-129,-2-8-129,2 0-258,0-10 129,7-2-387,-7-12 0,23-5 0,-4-9-129,6-10-258,7-3-129,2-7 129,7 1-129,-3-2 258,1 5-129,-1 7 129,-6 2 258,-3 11 129,-7 3 129,-2 7 0,-3 7 129,0 10 0,-7 4 0,3 8-129,-7 0 129,1 7-387,-2-3 129,-1 0-516,1 4-645,-5-6-3225,0-12-645,1-4-258,-1-15 0</inkml:trace>
  <inkml:trace contextRef="#ctx0" brushRef="#br0" timeOffset="39864.28">23137 13866 129,'23'9'387,"-23"-9"129,17 12 129,-17-12 129,11 16 0,-11-16 0,2 21 0,-2-11-258,0 2-129,-1 0-129,-4 5-258,-1-2 129,-1 2-129,1 2 0,-3-1 0,4 0 0,-2 0 0,3 0 0,-2-1 387,0-2 129,0-2 0,1 0 258,5-13-129,-14 19 0,1-14 129,13-5-129,-23 7-129,11-7-129,-3 0-129,2-3 0,-4-2-129,5-2 129,0-1-129,0-1 0,4-2 0,8 11 0,-7-22-129,7 10 129,0-1-129,6 1 0,2-2 0,5-1 129,-1 3-129,3-2 258,0 5-258,3 1 0,0 2 0,-1 1 129,2 5-258,-1 0-258,0 2 0,-5 7-516,2-1-774,-5 4-1161,-10-12-1290,10 22 646</inkml:trace>
  <inkml:trace contextRef="#ctx0" brushRef="#br0" timeOffset="41780.3897">22900 13759 1,'0'0'257,"-15"-4"259,15 4-129,0 0 129,-11-3 129,11 3 129,0 0 129,0 0 129,-4-10 0,4 10 129,0 0-387,0 0-258,0-12 129,0 12-258,0 0 0,0 0-258,8-14-129,-8 14 129,16-7-129,-4 0 129,4 2 0,-1 1 129,4-2-129,-1 3 0,3 1 0,-1 2-129,0 0 129,-1 0-129,-3 5 0,2 4 0,-3 0 0,-1 2-129,-3 3 129,2-1 0,-5 1 0,0 4-129,0 0 129,-2 4-129,-1 0 0,0 3 129,-1 0-387,0 2 258,-2 0-129,2 1 129,-2-3-129,0-4 0,0 1 129,-2-4 0,0 0 0,-4-2 129,-3-3-258,-4 2 258,0-2 0,-7 3 0,2-4 258,-4 1-129,0-1 129,-4 0 0,6-4 258,-5-2-258,2-3 129,1-1 0,1-2-258,3-5 129,0-2-258,3-5 0,1-3 0,6-2-129,4-2-129,2 2 0,0-3-516,8 3-645,6 1-774,-5-7-1290</inkml:trace>
  <inkml:trace contextRef="#ctx0" brushRef="#br0" timeOffset="42352.4223">23147 13991 1806,'0'0'3096,"15"0"258,-15 0-3225,0 0-258,14 8 0,-14-8 258,12 12 0,-12-12 516,10 21-258,-7-10 387,1 5-258,-4-2 0,5 3 0,-1-2-387,1 2 0,2 0-129,0-2-129,3-1 129,-2 1-129,6-1-258,-14-14 258,21 22-258,-21-22-516,17 14-645,-17-14-1677,0 0-387</inkml:trace>
  <inkml:trace contextRef="#ctx0" brushRef="#br0" timeOffset="42832.4499">23522 13379 2580,'0'20'3096,"0"-20"-2451,9 24 0,-4-7 129,-4 1 387,3 7 0,-4 0 0,0 8 387,-1 1-387,-1 14 0,-6-3-387,4 10 0,-5 3-258,4 5-258,0-5 0,0 1-129,2-5 0,-1-7-129,3-7 129,-1-8-258,2-8 0,0-11-387,0 0-516,0-13-645,0 0-1548,5-5-1161,-5-13-129</inkml:trace>
  <inkml:trace contextRef="#ctx0" brushRef="#br0" timeOffset="43148.4678">23258 13675 1032,'0'0'3870,"0"0"129,6-2-387,10-1-3354,8 1-129,6-2 129,7 1 0,4-3 258,8 3-129,-1-3 129,8 1 0,-6-3-129,3 4-129,-8 1-129,-1-1-387,-4 4 0,-10 0-258,-4 1-387,-12 3-516,-3 5-1806,-3 10-1032,-8-19 129</inkml:trace>
  <inkml:trace contextRef="#ctx0" brushRef="#br0" timeOffset="43644.4963">23930 13312 1032,'3'11'3225,"-3"-11"0,0 0-2967,-1 15 0,1-2 0,0 5 387,0 4-129,0 8 258,-3 7-129,1 8 0,-6 6 0,3 6 0,-5 0-258,5 2 0,-5-3 129,3-2-129,-1-8 0,5-3 0,-4-9 0,3-4-387,2-5-258,-3-8-516,5-1-387,0-16-516,0 18-1032,0-18-1161,0 0-258</inkml:trace>
  <inkml:trace contextRef="#ctx0" brushRef="#br0" timeOffset="44260.5315">23976 13830 1419,'0'0'3612,"11"-8"0,8 8-258,-5-5-3612,0 1-129,2-1 258,1 5 129,0 0 258,-3 0 258,3 0-129,-2 2 258,2 6-258,-2-1 129,2 2-258,-3 6-258,4-2 0,-5 3 0,2 1 0,-2 2 0,-3 3 0,-1-1 129,-3 1 0,-5-2 0,0 2 0,-1-3 258,-6 0-258,-5-3 129,-1 0 0,-5-5 0,-3 0 0,-2-6 129,-2 2-129,0-6 0,0 2 0,-1-3-129,6 0 0,1-3 129,6-1-258,12 4 129,-11-13-129,13 2 0,10 2-129,8-4 129,3 1-258,9-2 0,-2-3-258,8 9-645,-5-8-387,4 7-1290,-3 6-1290,-10-7-516</inkml:trace>
  <inkml:trace contextRef="#ctx0" brushRef="#br0" timeOffset="44912.5688">24551 13839 5676,'0'0'4257,"-16"5"-645,16-5-129,0 0-4386,0 0 258,-14 7-258,14-7 516,-11 10 129,11-10 387,-14 12 129,14-12 516,-14 19-387,7-8 129,1 1-387,0 0 0,3-1-129,-1 1 0,4-12-129,-3 19 129,3-19 0,-2 13 129,2-13-129,0 12 0,0-12 0,5 10 0,-5-10-129,8 14 129,-8-14-129,12 14 0,-12-14 0,14 12 0,-14-12 0,21 13 0,-9-6 0,0 1-258,-1 0 387,-1 3-129,-10-11 129,20 19-129,-13-7 129,0 0 0,-4 3 0,0-2 0,-2-1 129,-1 2-129,0 0 387,-4-2-129,-1 0 129,5-12 129,-17 20 129,2-11 0,4 1-129,-6-5 129,4 2-258,-5-4 0,4 4-387,-2-2-387,-2-3-774,18-2-1677,-16 14-1806,-1-14-129,17 0 0</inkml:trace>
  <inkml:trace contextRef="#ctx0" brushRef="#br0" timeOffset="46303.6484">18011 15196 1806,'-19'0'3483,"1"-5"258,18 5-2580,-9-16-903,7 5 258,2-1-129,0-4 129,0-1 0,2-2 258,8 1-129,-1-5 0,6 4 129,1-2-258,8 1-258,-3 3-129,4 1-129,1 5 0,2 6-129,-4 5 0,-6 2 129,2 12-129,-8 7 129,-3 3 0,-6 5 129,-3 3 129,-3 1 129,-11-1-129,1 3 0,-7-7 0,1 0 0,-7-6 0,2 0-129,-4-7 0,1-4 0,1-5 129,0-6-516,6 0 129,0-10-129,9-5-129,2-6-387,9 0-645,5-11-903,9-3-1677,13 3-645,-5-9 516</inkml:trace>
  <inkml:trace contextRef="#ctx0" brushRef="#br0" timeOffset="46692.6706">18398 14797 3096,'0'0'3870,"0"0"-129,3 15-2193,-3-15-516,0 18-387,0-5 0,1 5 0,1 0 0,4 10 0,-4 1-129,7 11 0,-2 4-129,4 9 258,0 6-387,1 5-129,0-1 0,0 3 0,-2-5 0,-1-6-258,-5-4 129,1-10 0,-3-11-129,-2-10-129,4-3-129,-4-17-516,0 0 129,0-9-387,0-7-516,-5-12-387,2-1-645,-6-7-387,-4-2 645,-2-1 387,-2 3 517</inkml:trace>
  <inkml:trace contextRef="#ctx0" brushRef="#br0" timeOffset="46895.6823">18399 15270 1419,'-37'-41'1935,"25"28"258,12 13-129,-19-15-258,19 15-258,0 0-387,0 0 0,0 0-129,0 0-129,0 0-258,21-4 129,-1-1-129,9 4-129,2-6 129,6 2-387,5-4-258,2 3-258,4 0-387,-4-2-516,1 6-1677,0 2-1548,-12 0-129,3 3 129</inkml:trace>
  <inkml:trace contextRef="#ctx0" brushRef="#br0" timeOffset="47451.7141">19359 14789 3225,'8'-6'3612,"-8"6"0,0-12-2838,0 12-516,0 0 258,11 8 258,-11-8-129,4 26 129,-4-12 258,0 12-258,-1-1 258,1 12-387,-3-2-129,3 13 0,-6 2-129,3 5-129,-4 5-129,4-2 129,-4-1-129,1-2 0,1-11-129,-2-9-516,7-6-1677,0-11-2193,0-18-129,0 0-387</inkml:trace>
  <inkml:trace contextRef="#ctx0" brushRef="#br0" timeOffset="47940.742">19531 15299 3483,'-6'24'3999,"6"-24"-387,-6-24-258,6 7-3741,3-11-258,10 4 258,1-5 258,1 3 129,3 3 258,-3 0 129,5 10 258,-5 2-129,5 7 0,-1 3-258,2 1-129,0 7-129,-1 5 0,-1 4-129,-4 4 129,-1 0 129,-3 4 129,-7-3 129,-2 4 258,-2-5-129,-4 3 0,-10-6 258,2 3-258,-9-8 0,5 1-258,-7-6-129,1-1 0,-2-3-129,1-3 0,1 0-129,1-1-258,7-5-129,-5-7-516,19 13-258,-17-21-1032,15 8-1806,2 13-516,7-26 258</inkml:trace>
  <inkml:trace contextRef="#ctx0" brushRef="#br0" timeOffset="48399.7682">20111 15101 1,'31'-7'3869,"-14"7"1,-15-15-129,11 6-1935,-13 9-1806,5-16 258,-5 16 0,0 0 129,-11-4 0,-6 4 258,2 7-129,-9-1 0,4 9 0,-3 0-258,3 0 0,-2 3-129,4 3-129,0 0 0,5 1 129,-1-1-129,6-2 129,1 1-129,2 1 129,5-4 0,3 3 0,6-5 0,3 2-129,8-6 0,1 1 0,5-4-129,1 0-129,6-1-129,-5-7-387,8 1-516,-10-1-2064,-3-8-903,8 6-129</inkml:trace>
  <inkml:trace contextRef="#ctx0" brushRef="#br0" timeOffset="49015.8035">20403 15116 2967,'4'-8'3741,"-4"-2"-258,13 6-1419,-2 0-2193,3 1 129,1 2 129,3-2 129,1 3 387,-6 0-258,7 6 258,-6-1-129,3 6 0,-3-1-258,2 4-258,-4 1 0,1 3-258,-2 1 129,1 1-258,0 5 129,-4-1 129,1 0 0,0-2 0,-5-1 129,2-1 0,-5-3 0,-1-1 0,-2-3 0,-9-1 129,-3-5-129,-2-1 129,-8-2 0,-1-1 129,-4-3-129,2-3 258,-3-3-258,7-2 129,-1-3-129,4 1 0,4-2 0,6-2-129,3 3 129,7-2-129,0-1 0,10 1 0,5 1 129,0 3-258,11-1 129,0 0-129,3 8-129,3-5-258,3 7-258,-5 0-387,7 0-645,-5 4-1290,-9-4-1032,10 5 0</inkml:trace>
  <inkml:trace contextRef="#ctx0" brushRef="#br0" timeOffset="49400.8255">20894 14685 2193,'1'23'3870,"8"3"258,-9-14-258,14 2-2709,-6 9-1290,3 3-129,2 8 516,-6 5 0,0 5 129,-3 4 129,-1 5 0,-3 0 0,0 3 0,0-5-258,-2-2-129,-2-9-258,0-8-258,1-3-387,-6-16-645,9-13-774,-14 7-645,14-7-645,-18-15 0,5-2 516</inkml:trace>
  <inkml:trace contextRef="#ctx0" brushRef="#br0" timeOffset="49767.8465">20815 15140 1032,'-13'-28'903,"13"28"129,-2-15 0,2 15 0,6-8 0,4 6-129,8-2-129,4 0-129,5 0 0,8-2-258,3-1 0,5-1-258,3 2 0,1-2 0,3 1-129,0 1 0,-7-1 129,1 5 0,-9-4 129,-2 6 0,-11-1 258,0 1 129,-22 0 129,20 16-258,-20-16 258,1 27-258,-1-8 129,-1 5-258,-6 1-129,4 6 0,-2-1 0,3 3 0,-1-1-129,3-1 0,0-5-129,0-4-129,3-1-903,-3-11-2709,0-10-387,10-12-516</inkml:trace>
  <inkml:trace contextRef="#ctx0" brushRef="#br0" timeOffset="49948.8569">21404 14752 6063,'6'31'2967,"-6"-21"-2709,0-10-258,25 7-4902</inkml:trace>
  <inkml:trace contextRef="#ctx0" brushRef="#br0" timeOffset="50471.8868">21632 15262 3354,'9'-32'3870,"11"20"-645,-12-13-1419,11 4-2322,2-4 0,2 7 129,0 2-129,3 7 516,-2 2 129,-4 5 258,1 2-129,-3 5 129,1 3 0,-6 5-129,2 0-129,-2 1 0,-4 3 0,-3 2 129,-1 2 129,-5-1 0,0 5 387,-6-8 0,-1 4 0,-11-5 129,3 3-129,-10-12-129,2 3 0,-4-9-258,-1 0-258,3-1-129,-1-5-129,6-2-258,-1-7-387,21 14-258,-20-28-387,20 28-903,5-19-2064,2-2-387,17 7 646</inkml:trace>
  <inkml:trace contextRef="#ctx0" brushRef="#br0" timeOffset="50940.9136">22054 15098 4257,'-5'20'4257,"5"-20"-387,0 0-258,0 11-3741,0-11 0,7 15 129,-7-15 387,16 22 129,-11-11 129,5 6 0,-5-6 129,6 5-129,-11-16-129,23 16-258,-6-16-129,6-7-258,0-7 0,5-10 0,4 0 129,0-3-129,3 1 129,-4 1 0,0 1 0,-4 10 258,-6 8 0,1 4 0,-5 2 0,-2 10 0,-4 6 0,2 8 0,-6 1-129,0 7 258,2 0-258,-4 3 0,1-5-129,-1-3 0,3 1-387,-3-13-774,9 7-1419,-2-11-2193,-12-11-258,25-5-129</inkml:trace>
  <inkml:trace contextRef="#ctx0" brushRef="#br0" timeOffset="53012.032">22953 14970 2322,'-1'-12'2580,"1"12"-1677,2-16 258,-2 16 129,2-12 0,-2 12 0,0 0-129,0 0 0,0 0-129,0 0-387,0 0 0,0 0-516,0 13 0,0-13-129,0 24 0,2-7 0,-1 2 0,0 1 129,3 4-129,-1 1 258,0 0-129,4 7 129,-2-3-129,1-3 129,-1 1-129,1-5 129,-3-5-129,2-2 129,-5-15-129,8 11 129,-8-11-129,8-9-129,-2-5 258,1-6-258,4-4 0,-3-2 0,3-4 0,0 0 0,1 2 129,-1 5-129,-1 0 0,1 6 129,2 4-129,-2 5 129,2 0 0,0 4-129,3 3 129,-2 1 0,0 0-129,-2 3 129,-12-3 0,21 10 129,-21-10-129,13 17 129,-13-17 0,6 21 0,-4-10-129,0 5 129,0-2-129,1 5 0,-1 1 0,0-1-129,1 3 0,0-2 129,1 2-258,-3-6 129,2 1-258,-3-7 0,6 4-387,-6-14-258,6 13-1032,-6-13-2193,0 0-774,0 0-129</inkml:trace>
  <inkml:trace contextRef="#ctx0" brushRef="#br0" timeOffset="53664.0692">23452 15028 1806,'0'0'2193,"0"-16"-258,0 4-3225,4 2 129,-4 10 774,18-19 387,-18 19 516,18-13 645,-6 9 387,0 3 129,1 0-516,0 1-387,1 0-516,4 5-258,-1 0 0,0 2-129,0 1 0,-1 1 0,0 3 129,-4-2-258,-1 7 516,-1-2-258,-4 5-258,-2 0 258,0 2 0,-2 1 258,-2-1-258,0 1 129,0-2-129,0 0 129,-2-4 0,-3-1 0,-3-3 0,0 0 258,-6-5-129,2 0 0,-3-7 129,2 2 0,-5-3-129,4-3 258,-1-2-258,2-2-129,2 0 0,11 7 0,-17-17-129,17 17 0,-10-16-129,10 16 0,-1-14 0,1 14 0,1-14 0,-1 14-258,13-15 258,-13 15-129,19-13 0,-6 8-129,3 0 0,-1-2-516,3 6-387,-1 0-1290,-2-8-1032</inkml:trace>
  <inkml:trace contextRef="#ctx0" brushRef="#br0" timeOffset="54640.1252">23841 14982 645,'12'16'2838,"-12"-16"129,0 0-2451,14 18-258,-12-5 129,2 4 387,-4-1 129,1 8 129,-1-5 129,0 8 129,-5-7-258,4 4-387,-4-4-258,4 0 0,-3-6-258,3-2 0,1-12 258,-4 15-129,4-15 258,0 0-129,0 0 0,4-12 0,1-4-129,4-1 129,-1-7-129,5 0-258,-2-3 0,2 3 0,3-1 129,-2 6-129,1 0 0,-2 5 129,2 3-129,-1 4 0,1 0 129,-2 7 0,0 0-129,-3 0 129,-10 0 0,21 14 0,-21-14 0,16 25 0,-10-9-129,-1 1 129,-2 5-129,2-2 129,-4-1 0,3 1 129,-4-7 0,0 1 0,0-14 0,0 14-129,0-14 129,9-6-258,2-9 0,3-5-129,2-4 0,4-4 0,5-2 0,-1 0 129,-1 5-129,-5 6 129,0 2 129,-4 8 0,-2 6 0,-12 3 0,14 8 0,-7 5 129,-2 6 0,2 2-129,-3 4 0,1 3 0,-1 2-129,-1 0 129,-1 0-129,0-2 129,-1-6-258,-1-3 0,0-2-129,0-17-129,1 18-387,-1-18-258,0 0-516,0-8-1419,0-6-1806,6 2-387,-4-8 258</inkml:trace>
  <inkml:trace contextRef="#ctx0" brushRef="#br0" timeOffset="55212.1579">24524 15077 5805,'11'16'4257,"-11"-16"-516,16 0-1548,-4-3-2838,4 1-129,1-7 516,2-1 0,-1-1 387,2-6 0,-2 4 387,-2-7 129,0 7-129,-4-3 0,-1 2-387,-3-1 0,-2 5-129,0-2-129,-6 12 129,0-20 0,0 20 0,-7-12 0,7 12 0,-18-6 0,18 6 129,-22-2-129,10 2 0,-2 2 0,2 3 0,-3 0 129,5 2-129,-1-1 129,11-6-129,-21 20 258,14-8 0,7-12 0,-14 24 129,7-11 129,4 3-129,-1-1-129,4 8 129,-3-5-129,3 4 0,0-3-129,2 4 129,0-4-129,3 3 0,-1-5-129,3-1 0,4-1-129,-2-3-129,6 2-129,-2-13-516,10 12-516,-7-13-1806,6 0-1290,4 0-387,-5-4 258</inkml:trace>
  <inkml:trace contextRef="#ctx0" brushRef="#br0" timeOffset="55932.1989">25086 14975 258,'12'2'3354,"-1"-2"387,-11 0-387,0-8-3225,0 8 129,0 0 387,0 0 0,-1-11 129,1 11 129,-12 0 129,12 0-258,-20 1-129,20-1-258,-23 11-258,8-4 0,1 2 0,-2-4 0,3 5 0,-3 0 0,4 1 0,-1-1 129,-1-1-129,2 1-129,12-10 258,-20 21-129,16-7-129,4-14 0,-4 18 0,4-18-129,1 20 129,-1-20 0,20 21-258,-5-11 129,3-3 0,-1 1 0,2 3-129,-1-1 129,2 3-129,-2-1 0,-2 2 0,-1 1 129,-2 2-258,-5 0 258,2 0 0,-5 0 0,-4-1 129,1 1 129,-2-2-129,-7-2 258,7-13 129,-19 24 0,2-16 0,2 3 258,-5-6 0,5 5-129,-10-6-129,6 6 129,-5-4-258,3 3-129,-2 0-516,-2-4-1032,2 0-2967,7 6-387,-4-11-258</inkml:trace>
  <inkml:trace contextRef="#ctx0" brushRef="#br0" timeOffset="109871.2843">23659 13879 774,'0'0'1161,"0"0"129,0 0-258,0 0 0,0 0-258,0 0 387,0 0-645,0 0 129,0 0-129,0 0 0,0 0-129,0 0-129,0 0 0,0 0-129,0 0 258,0 0-387,0 0 129,0 0 0,0 0 0,0 0 0,6-4 258,-6 4-129,12-4 129,-12 4 129,16-9-258,-5 5 129,1-3 129,3-2-129,0-1 0,2-1 129,3-5-129,1 2 0,-2-3 0,5-2 0,-3-2-129,0 2 0,0-3-129,-1 1 0,-1 0 0,-1 2 0,-5-1 129,1 3 0,-4-2-129,0 5-129,-3-1 129,-1 2 0,-3 1-129,1-1 0,-1 3 129,0-2-258,-1 0 129,1-1 0,1-2 0,-1-2 0,2 1 0,-1-1 0,-1 0 0,2 1 0,-2 2 0,0-1 0,-3 4 0,0 11 0,-3-18 0,3 18 0,-11-12 0,11 12 0,-17-7 0,17 7 0,-17-2-129,17 2 129,-18 0-129,18 0 0,-15 2-129,15-2 129,-18 8 0,18-8 129,-17 7-129,17-7 0,-17 9 0,17-9 0,-15 15-258,15-15 0,-17 24-387,8-12-258,2 10-387,-4-1-2064,-3-4-774,9 8 129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32:25.7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22943 3205 1935,'0'0'2967,"0"0"-1161,0 0-1161,0 0-516,0 0-129,0 0-129,0 0 258,0 0 516,0 0 129,0 0 387,0 0 0,0 0 129,0 0 0,5-5-387,-5 5-258,0 0-387,0 0-258,0 0-129,0 0 0,0 0 0,0 0 129,0 0 0,-5-3 129,5 3 0,0 0 258,-10 0 0,10 0 129,-8 8-129,-1-4-129,9-4 0,-11 16-258,5-4 129,-2-3-129,2 4 0,-5 1 129,3 1 0,-4 3-129,0 2 387,-4 4 0,0 2-129,-6 3 129,0 8 0,-5-1 0,2 7-129,-4-5 0,3 3 0,1-6-129,3 2-129,2-8 0,6-5 0,4-3 129,2-5-129,2-4-129,6-12-129,-10 19-645,-1-19-903,11 0-2193,-19 0-645,3-2 0,3-8-129</inkml:trace>
  <inkml:trace contextRef="#ctx0" brushRef="#br0" timeOffset="607.0347">22405 3497 10191,'0'0'4386,"0"0"-387,0 0-387,6 20-5160,-6-20 129,4 31-129,-4-16 516,0 10 258,-3-1 516,-4-1 387,1 6 258,-5-4 516,4 9 0,-6-7 0,4 12-258,-2-4-258,2 5-129,-1-2 0,2 2-258,0-5 129,4 0 0,0-9 0,4-1 129,0-9 129,4 1 129,6-10 0,9 0-129,5-7 0,11 4 0,3-4 0,11-3-129,4-8-129,6-4 258,-1-2-258,0 2 129,-7-3 0,-8-4 0,-8 5 0,-7 2-129,-10 5 0,-6 6-129,-12 4 129,8-5-258,-8 5 129,0 0-129,0 0 0,0 0 0,0 0-129,-5 0-129,5 0-903,-15 1-2451,6-1-1032,-3-3-258,-8-14-387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5:38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12630 1253 645,'0'0'1677,"0"0"129,0 0-258,0 0-258,0 0-516,-52-15-129,52 15-387,0 0 129,-54 0-258,54 0 129,0 0-129,-75 10 129,75-10 0,-66 16-129,66-16 0,-70 25-129,70-25 129,-78 36 516,78-36-645,-88 40 645,88-40-129,-96 60 129,47-22-387,-2-2 516,1 10-645,-5-5 129,3 14 0,-2-6 0,3 9-516,1-12 387,2 13 0,6-5-258,1 3 258,7-7-258,1 6 129,10-5-129,0 3 129,8-2-516,0 1 516,5-2-258,2 5 258,4 0-516,4 9 516,0-3-258,6 5 129,8 0 258,4 1 0,3-1 0,7-1-129,4 4 129,6-8 0,5 1 129,4-4-129,4 1 0,4-1 0,4-2 0,2-3 0,6-5 129,-1-2-129,4-3 387,5-7-258,6-3 129,0-9-129,9 0 258,-3-8-258,7 0 129,-2-11 0,7-3-129,-1-4 129,4-11-129,0-10 0,0-6 0,3-10 0,-1-8-129,1-7 129,-2-8-129,0-8 129,-2-5-129,-5-10 0,0-5 0,-9-7 0,-5-2 0,-5-1 0,-10-1-129,-15-2 129,-9 6 387,-14-3-129,-8 9 258,-15-7-516,-6 9 645,-11-6-645,-10 5 774,-10-8-774,-10 1 129,-11-1 0,-10 6-516,-12 5 387,-6 7 0,-12 6 0,-7 9-516,-8 14 645,-8 10-516,-2 8 258,-2 6-387,2 6 516,4 5-645,6 9 387,6 6-129,12 0-258,5 12-387,16 10-387,-7 8-516,18 11-2193,0 19-129,6-1-645,4 1 645</inkml:trace>
  <inkml:trace contextRef="#ctx0" brushRef="#br0" timeOffset="1056.0605">12228 1598 1935,'7'0'2838,"-7"0"129,21 21-387,-4 6-2193,4 3-258,2 4 129,6 7 0,-1-3 129,0 7-129,-1-3 0,-4 2 0,0-8 258,-6-3-258,1-6 258,-7-5-129,2-8-129,1-11 0,4-7 129,3-13-258,5-6 0,5-7 0,4-2-129,2-9 0,4 4 0,-2-4 0,-5 7 0,-2 3 129,-5 7-129,-6 0 0,-6 9 129,-4 3-129,-11 12-129,10-12 129,-10 12 0,0 0 0,0 0 0,0 0 0,-2 11 129,2-11 0,-19 18 0,7-6-129,-4 3 0,0-1 129,-6 2-129,-1 7-129,-4-4 129,-2 6-129,-2-1 129,-2 7 0,-3-4 0,3 4 0,-2-5 129,4 1-129,3-5-129,4 0 258,5-3-258,4-2 129,4-2-129,6-2 0,5-13 0,-4 21 129,4-9 0,0-2 0,0 1 0,1 4 0,2 2 0,0 4 0,-1 2 129,0 8-129,1 1-387,-1 6 387,3 0-516,-2 4 645,4-1-387,0 3 258,3-6-258,-4 3 387,4-7 0,-3-3-129,0-8 129,-2-2-129,-2-9 129,0 0-258,-3-12 0,2 10-258,-2-10-1290,0-8-1806,0 8-387,7-23 258</inkml:trace>
  <inkml:trace contextRef="#ctx0" brushRef="#br0" timeOffset="1612.0918">12947 2474 2709,'0'0'2322,"8"10"-1032,-6 0 387,-2-10-258,3 23 0,-3-12-258,2 6 0,-2-3-129,2 6 0,-2 2-387,0 5 258,0 2-258,0 8-129,0 0 129,0 4-258,-2-3-129,2 2 0,0-6-129,0-1 0,4-9 0,3-2-129,6-8 0,5-3 0,6-5 0,3-6-129,7 0-387,-1-8-129,10-1-645,-12-15-903,3 2-1806,-4-2-258,-11-3 0</inkml:trace>
  <inkml:trace contextRef="#ctx0" brushRef="#br0" timeOffset="1973.1129">12803 2755 3225,'-3'9'3612,"3"-9"-258,0 0 0,0 0-3354,7 7 0,8-2 258,6-1 0,1-4 0,6 1 129,0-1 0,6 0 0,-4-2-129,3-3 0,-3 0 0,0 3-258,0-4 0,0 0-387,3 6-387,-1-3-2967,0-6 129,7 5-516,-10-12 517</inkml:trace>
  <inkml:trace contextRef="#ctx0" brushRef="#br0" timeOffset="4109.2351">14365 2203 129,'0'0'1032,"0"0"387,0 0-129,0 0-129,8 0-129,-8 0 129,22-4-258,-9 1 0,6 3-129,-1-2-258,4 1 129,1 1-129,3 0 0,4 0 0,5 0 129,5 0 0,7 0-129,6 0-129,8 3 129,5-3-258,9 2 0,4-2 0,8 0-129,6-2 258,5-1-129,5-3-129,8 0 129,-2-4-129,8 1 129,3-5-129,5 5-129,3 0 129,-1 2 0,3-2-258,5 1 258,3 0-129,1-1 0,-3 2 0,-5 0 129,-2-4-129,-4 3 0,-9-2 0,-5 3-129,-7 3 129,-9 3 0,-6-2-129,-8 1 129,-9 1-129,-12 0 129,-6 1-129,-13-1 0,-10-1-774,-12 2-2064,-19 0-645,11 0-258,-11 0 258</inkml:trace>
  <inkml:trace contextRef="#ctx0" brushRef="#br0" timeOffset="5053.2891">18789 1143 258,'0'0'2193,"0"0"0,-64-21-2064,64 21-258,-69 15 258,69-15 258,-96 27 387,38-4 516,-6 4-258,-2 8 645,-8 7-258,-2 11 129,-10 9-1161,-1 2 645,-4 12-903,2-7 516,-4 11-645,0-4 0,1 11-645,4-13 516,5 8 129,6-7-129,8 11 129,2-5-645,15 9 645,8-5-645,8 11 645,13-4-645,11 8 774,12-2-516,7 2 387,19-2 0,10 0 0,13-3 0,11-8 0,13-3 0,9-7-129,11-6 129,10-9 0,9-3 129,10-16 129,8-6-129,5-12 387,6-4-129,2-14 129,3-7-258,-3-7 129,-1-14-129,-1-11 258,4-10-387,-6-13 129,-3-6-129,-5-14 129,2-6 0,-7-13 0,0-10-129,-10-14 129,-9 1 0,-13-10 129,-6 5-129,-21-10 129,-11 13 516,-22-11-516,-13 16 387,-21-3-516,-14 9 387,-20-11-516,-17 1 129,-13 1-129,-13 3-774,-13 7 774,-6 8-258,-11 12 258,-7 11-258,-8 23 258,-4 16-387,-4 9 387,-7 17 258,-5 11-516,-7 11-258,3 12 129,0 13-387,10 8 0,-1 17-258,15 13-903,-1 9-1935,12 5-258,16-2 0,6-4-258</inkml:trace>
  <inkml:trace contextRef="#ctx0" brushRef="#br0" timeOffset="6016.3442">18392 1746 3870,'-7'-12'2838,"2"-12"-516,5 24-258,-2-15-2967,2 15-129,0 0 129,0 0 258,-4 12 516,4-12 645,0 27 516,0-8 0,4 8 129,4 10 0,8 1-129,3 11 0,8-2-387,6 7-258,7-8-258,2 0 0,5-8-258,-2-4 129,2-11 0,-3-5-129,0-8 0,-2-7 129,-3-3-129,-3-6 129,2-7-129,-4-7 129,1-2 0,0-5 0,-1 1-258,-2-6 129,-2 3 129,0 2 0,-5 1 0,1 4-129,-7 6 258,-1 1-258,-6 6 129,-12 9-129,17-10 0,-17 10 0,0 0 0,0 0 129,-8 7-129,-11 7 129,-2 1 0,-10 9 129,-4 0 0,-8 4 0,-3 1-129,-3 1 129,-1-3-129,2 0 0,3-5-129,6-3 129,4-4 0,6-6 0,6-2 0,8-4 129,3-1 0,12-2 0,-12 0 258,12 0-129,0 0-129,0 0 129,-4-12-129,4 12-129,0 0 0,0 0 0,0 0-129,-2 8 0,2 3 129,0 7 0,0 3-387,0 8 387,0 3-387,0 5 387,0 3-258,3 6 258,1-5-258,2 10 258,1-7 0,2 4 0,0-10 0,0 1 0,1-8 0,-3-5-129,0-6 129,-1-8 0,-6-12 0,4 13-129,-4-13-774,3-5-2193,-3 5-516,2-19 129</inkml:trace>
  <inkml:trace contextRef="#ctx0" brushRef="#br0" timeOffset="6472.3702">19093 2542 5934,'0'0'4257,"0"0"-387,5 17-258,-5-17-3741,0 20-258,0-7 129,0 7 129,-4-2 0,0 7 258,1-2 0,-2 4 0,1 3 129,0-1-129,4 5 258,-1-2-258,2 7 129,5-8 258,4 6 0,4-8-258,4 0 258,5-4-387,2-5 258,4-1-258,-1-9-129,1-2-129,-1-7 0,1-1-258,-7-2-516,4-3 0,-11-10-774,3 4-1419,-9-3-1032,-6-3-129,-3 1-129</inkml:trace>
  <inkml:trace contextRef="#ctx0" brushRef="#br0" timeOffset="6737.3854">18926 2825 2451,'0'0'3483,"0"0"0,7 2-387,10-2-2451,10 0-387,1-4 129,8 2-258,-2-4 0,6 4-129,-3-5 0,1 3-129,-2 2-387,-6-6-903,2 1-1935,1 6-258,-9-10 129</inkml:trace>
  <inkml:trace contextRef="#ctx0" brushRef="#br0" timeOffset="7044.403">19543 2684 5289,'-2'29'3999,"-1"-15"-258,3 9-258,0 1-3870,0 8-129,-1 4 387,1 0 129,-2 3-129,2-6 129,-1-1 258,1-1-387,0-10-774,0 1-903,4-6-1677,-4-16-516,0 0 258</inkml:trace>
  <inkml:trace contextRef="#ctx0" brushRef="#br0" timeOffset="7310.4182">19403 2913 6063,'23'9'3870,"-4"-9"0,9 0-1548,2 0-2580,5 0 0,2 0 0,3 0-258,-8 0 129,4 0-129,-9-3-645,1-2-1548,-6 5-1032,-7-9 387</inkml:trace>
  <inkml:trace contextRef="#ctx0" brushRef="#br0" timeOffset="7601.4346">19802 2648 4128,'-4'14'4257,"4"9"-516,2-11-258,6 5-2193,-1 4-2064,5 13 129,-3 2 258,2 5 0,-3 1-129,0 8-774,1 7-2193,-9-7-129,4 10 0</inkml:trace>
  <inkml:trace contextRef="#ctx0" brushRef="#br0" timeOffset="10224.5849">12713 4221 129,'21'134'774,"-13"-54"-129,-1 6 129,-1 6-387,-1 7 129,-2 6-129,-2 8 0,-1 6 0,0 2 129,0 5 258,-4 7-129,-1 4-129,-6-2 258,3 2-387,-2-7 129,0-2-129,0-4-129,0-6 0,-3-11 129,4-7-129,1-16-129,-1-9 129,0-15 0,3-11-129,0-16-129,3-8 0,-2-14-387,5-11-129,0 0-1032,-7-14-2193,0-17 0</inkml:trace>
  <inkml:trace contextRef="#ctx0" brushRef="#br0" timeOffset="11372.6505">12618 6754 774,'0'0'1677,"-12"-12"-129,-1 9 0,-3-2-258,-4 4 0,-6-4-258,-2 5-258,-7-3-258,-2 3 129,-5 3-387,-1 6 258,-5 0-387,2 4 129,-6 3 0,4 5 129,-5 0-258,3 3 129,-2 4 0,2 5 129,-1 3-258,-1 4 0,1 5 0,-1 2 0,2 7 0,0 1-129,4 4 0,3 0 0,3 1 0,6 0 0,3 2-129,5-1 258,5-2-129,4 2 0,7-3 0,4-3 0,6 1 0,5-3 0,12 0 129,7-5-129,10 0 0,4-5 129,9-2-129,6-2 258,6-4-129,3 0 0,7-6-129,5-3 0,1-4 0,7-3 0,3-7 0,4-5 0,3-7 0,1-2 0,1-8 0,5-7 129,0-3-129,1-5 0,1-3 129,0-4-129,0-3 0,-2-6 0,-3-5 129,-2-8 0,-5-8-129,-6-6 129,-6-7-129,-7-6 129,-9-5-129,-5-1 129,-11 1 129,-11 1-516,-6 1 645,-7 5-129,-14 0-129,-4 4 258,-6 1-129,-12 2 129,-10-1 0,-3 2 0,-13 1-129,-7 1-129,-12 3 129,-6 4-129,-13 3 129,-7 6 0,-8 2-129,-2 5 258,-5 7-258,-2 8 0,-1 8 0,0 11 129,2 8-258,0 5 0,1 15 0,5 12-129,2 7 129,6 9-129,3 7 129,8 5-129,9 6-129,7 3 0,9 6-129,3-2-387,16 14-774,-3-3-2709,16-3-645,10 0-129</inkml:trace>
  <inkml:trace contextRef="#ctx0" brushRef="#br0" timeOffset="12087.6914">12391 6996 3225,'46'0'3096,"-30"3"-1806,7 9 0,-3-2-129,7 7-129,-4-1-129,5 10-129,-4 0-129,6 6-129,2 0-129,1 5-129,-2 1-129,2-1-129,-3 1-129,-2-4 0,-3-2-258,-6-7-645,-1 2-645,-7-7-1677,-11-20-1161</inkml:trace>
  <inkml:trace contextRef="#ctx0" brushRef="#br0" timeOffset="12396.7091">12220 7648 3612,'-22'0'4386,"16"-17"-258,14-11-2451,15 0-1161,12-11-129,10-2 0,9-9-129,10 0-129,2-5 129,6 4-129,-3 2 0,0 8-129,-9 5 0,-2 7-129,-6 5-129,-8 5-258,-4 9-774,-8 3-1677,-8 1-1548,3 6 129</inkml:trace>
  <inkml:trace contextRef="#ctx0" brushRef="#br0" timeOffset="12852.7352">13192 7231 1419,'9'13'3483,"-9"-13"-129,1 12-2322,-1 2-1419,1 3 0,0 6 387,-1 0 129,0 7 516,-1-2 129,1 9 258,-8-2 0,8 9 0,-3-10-129,3 7-129,0-5-129,4-1-129,3-6-258,6-5 0,0-6-129,5-7-129,-1-4 0,6-7-516,2 0-129,-2-16-903,5-1-1935,2 1-1032,-11-12 129</inkml:trace>
  <inkml:trace contextRef="#ctx0" brushRef="#br0" timeOffset="13239.7573">13104 7438 1806,'17'-1'3225,"-16"-10"129,12 10-3612,0-2-258,6 3 387,2-1 129,0 1 129,0-1 258,-1 1 129,6 0 258,-4-5-129,5 5-129,-1 0-129,5 0-258,2 0-774,-1 0-1290,-1 0-2064,11 2 258</inkml:trace>
  <inkml:trace contextRef="#ctx0" brushRef="#br0" timeOffset="16715.9561">11500 3425 774,'-43'34'774,"14"-16"0,-4 5 0,-2-1-387,-6 6 258,-5-1-387,-6 8 258,-5-2-129,-8 9 129,-4-2 0,-8 9 0,-4-1 0,-6 6-258,-2 2-129,-5 3 258,-2 5-258,-6 4-129,-2 2 0,-6 2 129,0 0-129,-8 3 258,-5 3 0,-8 4-129,-4 1 0,-5 3 0,-4 4 0,1 2 0,-3-1 258,1 0-258,-1-2 129,10-1-129,2-6 258,14-3-258,4-5 129,4-2-258,7 0 129,7-5 0,7-7-129,10-5 258,5-7-258,10-7 0,8-7-258,10-6 258,9-7-258,8-3 129,9-3-258,3-5-258,7 1-387,1 0-1548,0-11-774</inkml:trace>
  <inkml:trace contextRef="#ctx0" brushRef="#br0" timeOffset="17864.0218">7048 6195 1806,'-58'-1'1419,"26"2"-516,0 7-258,-7 7-258,-3 1 0,-4 4 0,-6 4 129,1 5 258,-6 6-258,1 4 129,-5 3 0,2 6-129,-2 5-129,1 5 0,2 4-258,5 4 129,4 3-129,4 4 0,6 2-129,8 0 0,7 2 0,7-3-129,9 2 129,8-2 0,8-5 0,10-3 0,15-2 0,11-6 129,8-4 0,9-2 0,10-5 0,13-2 0,7-1 129,8-4-129,8-4 0,2-7-129,6-8 0,3-9 129,1-7 0,1-7 0,1-18 387,1-11-258,-4-13 129,3-9 0,-5-13-129,0-10 0,-5-12-129,0-7 0,-6-7-129,-10-5 0,-7-5 0,-11-3 0,-11-2 0,-10 5 129,-18 3 129,-12 8 0,-18 2-129,-8 11 129,-15 4 129,-17 17 129,-11 5-258,-11 12 0,-13 9 0,-7 11-129,-12 6 129,-5 12-258,-10 5 129,-6 7-129,-8 2 0,-2 10 0,-3 3 0,-3 7 0,-2 7 0,0 1-129,3 3 0,3 1-129,10 7-129,4-2-516,14 9-129,3-2-1677,12 6-1548,15 8-258</inkml:trace>
  <inkml:trace contextRef="#ctx0" brushRef="#br0" timeOffset="20053.147">6845 6770 903,'0'0'1677,"-12"-7"-129,12 7 0,0 0 0,0 0-387,0 0 0,0 0-387,0 0 0,0 0-516,0 0 129,0 0-129,0 0-258,8 11 129,3 1 0,4 2 0,5 8 0,0 5 129,9 5-129,0 3 0,4 2-129,-1 4 129,1-1-258,-3 3 258,1-5-258,-1 1 0,-4-3-258,0 1 129,-7-8 0,3 4-645,-7-11-129,3 0-1548,1 2-1290,-19-24 259</inkml:trace>
  <inkml:trace contextRef="#ctx0" brushRef="#br0" timeOffset="20390.1663">6843 7289 3612,'51'-44'3870,"-15"19"-387,5-9-3096,0-3-258,8-5 129,2-3-516,-3 1 516,-1-1-516,-3 1 516,-8 2-129,-4 4-129,-5 6 0,-4 3-387,-3 12-258,-3 3-1935,-8-1-1290,5 15 258</inkml:trace>
  <inkml:trace contextRef="#ctx0" brushRef="#br0" timeOffset="21124.2083">7516 7103 645,'0'-11'2838,"0"11"-1548,0 0-1032,0 0-129,5-11 0,-5 11 129,0 0 0,0 0 258,0 0 0,0 12 0,0 1-129,0 2 258,0 6-129,-2 2-258,1 7 0,0-1 129,0 5-387,1-1 129,0 1 0,0-2 0,1 0-129,4-6 129,-2-2-129,4-2 129,0-8-129,0 1 258,-7-15-129,19 12-129,-5-12 0,3 0-129,4-5-516,-1-6-1161,-4-7-1677,11 7-129</inkml:trace>
  <inkml:trace contextRef="#ctx0" brushRef="#br0" timeOffset="21418.2251">7369 7307 3225,'0'0'3741,"0"0"0,14-5-2709,4-2-903,4-1-258,6 3 129,0-3-258,3 2 129,2 1-129,0 0 0,-5 0-387,3 2-1032,-1 3-1806,-10-5-129</inkml:trace>
  <inkml:trace contextRef="#ctx0" brushRef="#br0" timeOffset="21869.2509">7780 7400 1161,'13'0'3225,"11"-2"-129,-6 0-3096,0 2-129,3 0 129,-4 0-129,3 0-129,-2 0 129,-4 0 129,-1 0-387,-13 0-774,14-7-1806</inkml:trace>
  <inkml:trace contextRef="#ctx0" brushRef="#br0" timeOffset="22273.274">8069 7155 1161,'12'6'3096,"-2"7"129,-4-2-3225,-4 4 0,2 6 129,-2 8-129,1 3 0,-2 6-645,1 13-2193,-2-12-258</inkml:trace>
  <inkml:trace contextRef="#ctx0" brushRef="#br0" timeOffset="26144.4954">13744 3183 516,'-10'0'2709,"10"0"-129,0 0-1548,-11-8-645,11 8-129,0 0-129,0 8 0,0-8 258,1 17-129,7-4 387,4 1-258,6 5 129,4 1-129,6 3 129,10 7-258,5 1 0,11 10-129,4 3 129,10 5-258,8 4 129,4 5-129,7 2 0,8 6 0,3 8 0,5 3-129,4 6 129,6 7 0,4 3 0,9 4 0,4 3 0,5 4 0,5 1-258,9 2 258,7 1-129,2 0 129,2-4-129,-1 0 0,1 5 0,3-9 129,-2 1-129,-2-1 0,-4 0-129,-3-6 129,-6 1 0,0-5 0,-10-5 0,-9-3 0,-10-5-387,-10-4 258,-9-8-645,-9-2-1290,1 7-1161</inkml:trace>
  <inkml:trace contextRef="#ctx0" brushRef="#br0" timeOffset="27224.5572">18886 6004 2580,'-12'-11'3483,"-18"-4"258,13 9-2838,-11-3-774,-4 4 0,-5-4 129,-6 6-129,-6-1 387,-6-1-129,-1 5 258,-8 0-129,1 7 129,-10 2-129,3 9 129,-7 0-258,0 7-129,-4 7 0,3 8-129,-1 3 129,6 7-258,2 6 129,4 4-258,9 8 258,7 3-129,9 2-129,6 1 258,9 0-258,10 0 387,10 0-129,8 1-129,11-8 129,16-1 0,7-2 0,13-2 0,13-4 0,12-3-129,7-2 0,5-4 0,14-6 0,8-7 0,5-6 0,7-6 0,3-6 0,-1-10 0,4-8 0,2-7 129,-4-11-129,-2-7 129,2-11-129,-5-7 0,-5-6 129,-1-5-129,-8-5 0,-7-6-129,-11-5 129,-9-5 0,-14-6 0,-10-3 0,-19-4 129,-13-4 0,-14 1 387,-7 0-387,-14-3 0,-16 7 0,-14 1 0,-10 2 0,-12 2-129,-11 3 129,-11 2-258,-13 8 129,-6 10 129,-9 4-258,-7 10 258,-7 13-258,-9 11 129,4 11 0,-4 10-129,-2 14-129,1 13-387,-3 4-129,8 23-903,2 7-2709,4 3-129,11 13-129</inkml:trace>
  <inkml:trace contextRef="#ctx0" brushRef="#br0" timeOffset="38537.2042">18055 6520 1032,'0'0'2580,"0"0"-2064,0 0-258,0 0 258,-2 9 258,2-9 387,1 16 129,-1-16-129,14 16 258,-14-16-258,19 24 0,-5-11-258,5 8-258,2 0-129,7 7-258,0 0-129,3 5 129,0 2-258,2 1 129,0 5-129,1 0 0,-1 1-129,-1-3-129,5 0-129,-6-8-387,3 0-1032,-7-4-1290,-12-15-1290,5 2 387</inkml:trace>
  <inkml:trace contextRef="#ctx0" brushRef="#br0" timeOffset="38896.2242">17970 7097 129,'0'0'2967,"0"0"0,0-9-2064,17-5-387,10-7 129,5-4 258,11-4-129,3-6 129,8-2-129,0-7 129,7 5-258,-3-6-129,2 0-129,-8 6-258,-6 0-129,-5 7 0,-9 2-516,-2 11-645,-10 5-1677,-10-1-1032,9 15-129</inkml:trace>
  <inkml:trace contextRef="#ctx0" brushRef="#br0" timeOffset="39367.2515">18874 6793 516,'-3'43'2967,"-1"-26"258,1 8-2709,1 4 0,1 0 387,1 3 0,-2-3 258,2 7-129,0-8 0,0 4 0,3-4-258,7 1 0,-1-4-516,7-4-129,2-2-129,1-7 0,3-3-129,-3-6-258,5-2-387,-4-3-645,1-7-1290,1 4-1290,-13-15-129</inkml:trace>
  <inkml:trace contextRef="#ctx0" brushRef="#br0" timeOffset="39641.2668">18721 6987 4644,'35'2'4386,"-6"-4"-516,-5-3-1290,8-4-2838,6 0 129,4-2-258,-1 3 129,0 1-258,-2-2-645,0 4-1290,1 5-1806,-13-9 645</inkml:trace>
  <inkml:trace contextRef="#ctx0" brushRef="#br0" timeOffset="39984.2869">19261 6858 3225,'0'0'3612,"17"13"-258,-17-13-2193,6 17-1161,-4-1 0,4 7 387,-2 3-129,-4 2 129,1 5 258,-1 0-129,0 1 0,0-5-387,0-3-129,0-5-387,0-10-1290,0-11-2193,8 3-129,-8-13 0</inkml:trace>
  <inkml:trace contextRef="#ctx0" brushRef="#br0" timeOffset="40217.3003">19162 7043 774,'-15'11'3870,"15"-11"0,0 0-258,11-5-3225,6-2-129,8 0-129,4-3 0,7 3-258,-1-2 0,7 3-645,-6-1-1161,-5-5-1677,6 12-258</inkml:trace>
  <inkml:trace contextRef="#ctx0" brushRef="#br0" timeOffset="40550.3194">19448 6800 1419,'19'17'3483,"-19"-17"516,19 25-2451,-5-2-903,-3 5 129,3 1-516,-1 5-516,-2-4-1290,-6-3-2064,10 10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6:59.7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488.0279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1113.0637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1385.0791">10885 9215 1935,'36'-5'3354,"-18"-11"387,14 10-2838,-2-6-1548,5 5 0,-1-2 0,1 4-516,-3-2-645,-3 2-516</inkml:trace>
  <inkml:trace contextRef="#ctx0" brushRef="#br0" timeOffset="1704.0975">11374 9333 258,'9'49'3741,"-9"-29"-258,12 18-645,-10-9-3870,8 10-129,-5-5-258,4 5 0,-7-4 387,0 0-258,-2-6-516</inkml:trace>
  <inkml:trace contextRef="#ctx0" brushRef="#br0" timeOffset="2258.1292">11644 9065 1935,'11'-5'3354,"-11"5"387,0 0-3741,0 0 0,15 0 0,-7 5 258,-3 7 258,3 5 129,-7 3 0,2 6 258,-3-1 0,1 8-258,-1 2-129,0 3-1032,4 1-2322,2 7-1161,-6-17-387</inkml:trace>
  <inkml:trace contextRef="#ctx0" brushRef="#br0" timeOffset="10129.5794">12273 9041 1032,'0'-10'2580,"0"10"129,0 0-129,0 0-516,0-19-516,0 19-258,0 0-516,13-7 0,-13 7-387,12-5-129,-12 5-129,18-3-129,-6 3-129,0 0-258,2 0-387,-14 0-774,27 0-774,-14 0-1290,-13 0-774</inkml:trace>
  <inkml:trace contextRef="#ctx0" brushRef="#br0" timeOffset="10325.5906">12735 9002 2580,'20'0'2580,"-20"0"-1677,2-8-4386</inkml:trace>
  <inkml:trace contextRef="#ctx0" brushRef="#br0" timeOffset="10541.603">13141 8987 1032,'28'17'3354,"-28"-17"-1032,23 0-2193,-3 3-3999</inkml:trace>
  <inkml:trace contextRef="#ctx0" brushRef="#br0" timeOffset="10773.6162">13636 8993 1548,'24'18'3483,"0"-10"-1806,-11-5-1548,-13-3-4257</inkml:trace>
  <inkml:trace contextRef="#ctx0" brushRef="#br0" timeOffset="11029.6309">14069 9109 903,'13'5'3225,"-13"-5"0,0 0-3225,18 0-1548,-18 0-1161</inkml:trace>
  <inkml:trace contextRef="#ctx0" brushRef="#br0" timeOffset="11815.6757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200.6978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2787.7314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3097.7492">15414 9065 4386,'43'-16'4644,"-6"15"-645,-7-8-387,13 3-4257,1-3 0,6 9 129,-4-7 0,0 7 0,-7-5-129,-1 5-1032,-3 7-2193,-10-7-129,8 5 388</inkml:trace>
  <inkml:trace contextRef="#ctx0" brushRef="#br0" timeOffset="16675.9538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7736.0144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49243.8166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50099.8656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53616.0666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53932.0848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55444.1712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62043.5487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62795.5915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63531.6338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63863.6528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64567.6929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64856.7096">4351 10629 1032,'13'0'3870,"-13"0"-129,27-1-387,-10-2-3225,5 0-516,0-1 0,7 3 0,-3-2-258,5 3-387,-3 0-1290,-8-2-1290,15 4 259</inkml:trace>
  <inkml:trace contextRef="#ctx0" brushRef="#br0" timeOffset="66635.8114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66973.8307">5249 10723 4128,'15'5'4128,"-15"-5"-258,26-5-1548,-11 4-2580,7 1-129,2 0 129,2 0 0,-2 0 129,1 0 0,-2 2 129,-3 2-129,-1-3 0,-1 5-903,-3-2-1806,-15-4-1032,31 1-129</inkml:trace>
  <inkml:trace contextRef="#ctx0" brushRef="#br0" timeOffset="67639.8688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68443.9144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69142.9547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77579.4371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78159.4705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78579.4944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80848.6243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81208.6449">8641 10865 774,'0'0'-645,"6"3"517,-6-3 643,16 0 1,-16 0 645,18 1-129,-6-1 0,-1 0-129,5 0-129,0 0-258,2-1-903,1-2-774,-1-2-1032</inkml:trace>
  <inkml:trace contextRef="#ctx0" brushRef="#br0" timeOffset="82422.7141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82868.7398">9221 11157 258,'-16'14'3354,"18"-5"258,-8-9-516,6 0-3354,-8 12-387,5 2 387,-1 2 258,0 8 0,-3 2 258,-5 3 258,3 7-387,-1-2-645,-1 0-1419,-6-12-1548,17 9-129</inkml:trace>
  <inkml:trace contextRef="#ctx0" brushRef="#br0" timeOffset="84939.8583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85264.8769">9526 11033 2322,'27'26'3612,"-27"-26"-129,34 15-2838,-10-3-903,2 6 258,1-4-258,-1 4 516,0-1-129,-6-2 129,3 3 0,-3-2 0,-3 0-129,0-3-129,-3-1-516,5 0-1290,-2 5-1935,-17-17 0</inkml:trace>
  <inkml:trace contextRef="#ctx0" brushRef="#br0" timeOffset="85708.9019">9969 10693 2193,'32'5'3483,"-20"-8"129,17 1-2709,-5 1-1161,3-2 129,0 3-129,1 0 129,-3 0-129,-3 0-258,-1 3-645,-7-3-1548,8 8-903</inkml:trace>
  <inkml:trace contextRef="#ctx0" brushRef="#br0" timeOffset="86016.9197">9879 10542 258,'-10'-11'4386,"10"11"129,18-7-516,-18 7-1935,25-5-2064,-3 5 0,4-1 0,3 1 0,2 0 0,2 1-129,-1 7-645,0-5-1161,0-3-2064,9 5-387,-9-5 388</inkml:trace>
  <inkml:trace contextRef="#ctx0" brushRef="#br0" timeOffset="86844.9671">10657 10114 258,'0'0'3870,"0"18"129,0-18-258,0 0-3483,0 19-387,2-6 258,1 6 0,0 3 129,0 2 0,-2 3 0,0 0-129,-1 2-387,0-5-516,0 1-1161,2-4-2322,-2-21 129</inkml:trace>
  <inkml:trace contextRef="#ctx0" brushRef="#br0" timeOffset="87084.981">10876 10132 774,'-6'44'4257,"-2"-32"0,8 7-129,-4-4-2451,1 2-2064,1 0 258,2 0 129,-1 2-129,1 3 0,-4-3-387,4 6-2064,8 6-1419,-8-10-258</inkml:trace>
  <inkml:trace contextRef="#ctx0" brushRef="#br0" timeOffset="87444.0015">11164 10494 903,'12'9'3870,"-12"-9"-129,8 16-258,-6 4-3741,1 5 258,-1 8 258,-2 8 258,1 6 129,-1 0 129,0 9-387,-1-5 387,1-2-516,-1-6 0,0-5-258,1-7-387,-3-13-774,3-4-1677,0-14-1161,0 0-645</inkml:trace>
  <inkml:trace contextRef="#ctx0" brushRef="#br0" timeOffset="87788.0212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88156.0419">11721 10743 3354,'8'17'4128,"-8"-17"129,6 22-1677,-1-2-2451,-3 2 0,2 7 387,-4 0-129,6 0-129,-5 3 129,2-3 0,-1-4-387,0-5-516,4-2-903,-4-3-2709,-2-15-516,12-3 258</inkml:trace>
  <inkml:trace contextRef="#ctx0" brushRef="#br0" timeOffset="89087.0955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89679.1294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90176.1578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91039.2071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91297.2219">13642 10232 1548,'5'22'4386,"-5"-22"-129,1 26 0,-2-12-2838,1 3-1677,-3 3 129,2 9 129,-1-3 0,1 6-129,0-1-387,1 2-1806,7 4-1677,-7-14-387,9 3 259</inkml:trace>
  <inkml:trace contextRef="#ctx0" brushRef="#br0" timeOffset="93195.3305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116331.6538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117147.7005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117907.744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120198.875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122114.9846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122783.0228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123033.0371">3943 12733 516,'-41'33'258,"20"-20"-258,7-3-129,0-2 0,3-4-386</inkml:trace>
  <inkml:trace contextRef="#ctx0" brushRef="#br0" timeOffset="123332.054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123925.0881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124523.1223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124829.1398">4241 13216 4386,'14'-9'4515,"8"3"-645,-7-12-129,11 4-4128,0-2-129,7 4-258,-4-1-129,6 9-516,-8-2-1032,-4 0-1677,9 8 129</inkml:trace>
  <inkml:trace contextRef="#ctx0" brushRef="#br0" timeOffset="125377.1712">4876 13213 6708,'2'12'4386,"-2"-12"-129,0 0-1419,0 0-2580,18 4-258,-18-4-258,13 0 258,-13 0 0,19 0 0,-8 1 0,0 1-129,1 0 0,-1-2-387,5 3-645,-5-3-903,3-5-2193,4 5-129,-18 0-129</inkml:trace>
  <inkml:trace contextRef="#ctx0" brushRef="#br0" timeOffset="125659.1873">4802 13023 3354,'0'0'4257,"0"0"-387,3-12 129,-3 12-3870,21-6-258,-3 3 0,-2 2 129,3 0-129,3 1 129,1 0-387,-2 2-645,2-2-2709,8 10-516,-12-10 258</inkml:trace>
  <inkml:trace contextRef="#ctx0" brushRef="#br0" timeOffset="146986.4072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148311.482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150903.6312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151332.6558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151720.6779">6135 12759 1677,'3'33'3612,"-3"-33"258,5 33-258,0-12-3483,-2 3-129,2 4 129,1 2 0,1 6 258,-5-2 129,3 6 129,-4-7 129,4 0-258,-5-7 0,1-3-258,-1-5-387,0-18-1161,0 0-2580,1 12-387,-5-23-258</inkml:trace>
  <inkml:trace contextRef="#ctx0" brushRef="#br0" timeOffset="152214.7062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152950.7483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153260.766">6506 12966 3225,'0'0'4257,"22"7"-387,-15-12-129,3 0-3741,8-4-387,1 6 258,2-1 0,1 1 129,1 0 0,0 3-258,-3-1-387,3 1-774,-4 4-1677,-5-6-1032,10 6 129</inkml:trace>
  <inkml:trace contextRef="#ctx0" brushRef="#br0" timeOffset="153590.7849">6480 12700 4902,'0'0'4257,"10"0"-129,-10 0-258,24-12-3870,-4 4-129,3 3 0,5-2 0,5 3 129,1 0-129,1 3 0,-2-3-516,4 4-774,-7 0-1677,-5 0-903,6 3-387</inkml:trace>
  <inkml:trace contextRef="#ctx0" brushRef="#br0" timeOffset="153944.8052">6977 12767 3612,'19'42'3999,"-17"-25"-387,16 15-258,-9-6-3870,5 12-129,0-3 516,-3 5 129,0-1 258,-4-4 129,-1-2-129,-2-7-387,-3-6-645,-1-20-2193,5 19-1032,-10-26 0</inkml:trace>
  <inkml:trace contextRef="#ctx0" brushRef="#br0" timeOffset="154658.846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155558.8975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156618.9581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156994.9796">7992 13147 3999,'25'-36'4257,"-15"0"-129,15 2-258,3-13-3870,3-7 258,4-5-516,4-1 516,2-3-258,2 1 129,-2 5-129,2 3 129,-4 5-129,0 8-129,-7 4-387,2 8-387,-10-3-1290,-1 7-1806,2 14-645,-14-7 259</inkml:trace>
  <inkml:trace contextRef="#ctx0" brushRef="#br0" timeOffset="157503.0087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157804.0259">8790 12840 6708,'10'-3'4515,"0"-10"-387,12 7-258,3-6-4257,3 3-258,0-1 129,4 7 0,1-2 129,2 5-516,-7 0-1161,0-4-1935,8 5-516,-13-1 387</inkml:trace>
  <inkml:trace contextRef="#ctx0" brushRef="#br0" timeOffset="159751.1373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160179.1617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165406.4607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165971.4929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166546.5259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166880.545">10180 13002 4257,'28'27'4386,"0"-5"-258,-28-22-258,16 21-3870,1-6-387,1 4 645,2 1-129,-1 0 258,-4 0-129,1-2 258,-2 2-258,0-6-129,-14-14-258,19 21-645,-19-21-903,0 0-1935,15 8-774,-15-8-129</inkml:trace>
  <inkml:trace contextRef="#ctx0" brushRef="#br0" timeOffset="167923.6047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168196.6203">10645 12746 1032,'-14'-5'3999,"14"5"129,0 0-258,0 0-2322,0 0-1548,4-11 129,6 7 0,4 3 258,-1 0-129,6 1-129,0 0-258,2 0-258,5 1-774,-7 3-1677,0-4-1290,11 4-129</inkml:trace>
  <inkml:trace contextRef="#ctx0" brushRef="#br0" timeOffset="170926.7765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171242.7945">11250 12033 2709,'-22'18'4257,"22"-7"-129,-10-11-129,10 0-3999,0 0-258,-8 13 516,8-13 0,-3 19 0,3-1 129,0-4-129,0 9 129,0 0-258,-1 3-129,1 3-258,-2-4-774,2 6-1161,4-1-2064,-6-11-129,2 5-257</inkml:trace>
  <inkml:trace contextRef="#ctx0" brushRef="#br0" timeOffset="173438.9202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173798.9407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174286.9687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174794.997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175419.0333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175677.0482">12802 12596 4773,'28'43'4644,"-7"-14"-129,-5-12-387,3 5-3483,1 1-645,3 2-129,-1 2 129,1-1-129,-3-4-258,3 3-1419,-2-1-2322,-8-12-387,7 5 0</inkml:trace>
  <inkml:trace contextRef="#ctx0" brushRef="#br0" timeOffset="176599.1009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77563.156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77787.1689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79515.2677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82422.4339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83134.4747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83795.5125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84787.5693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85410.6049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85959.6363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86538.6693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86787.6837">4329 15579 5289,'-22'0'4773,"22"0"-258,0 0-1032,7-2-2967,9-7-516,6 3 0,4-6-129,6 7-129,1-6 0,5 10-645,-7-8-1548,-2 3-1677,8 7-645,-9-1 258</inkml:trace>
  <inkml:trace contextRef="#ctx0" brushRef="#br0" timeOffset="187088.7009">4909 15509 1548,'30'3'4128,"-14"-3"258,11 6-1032,-12-6-2322,8 3-2580,-2-3-387,5 5-129,-4-1-903,-1-1 0</inkml:trace>
  <inkml:trace contextRef="#ctx0" brushRef="#br0" timeOffset="187386.7179">4863 15366 5160,'0'0'4902,"0"0"-387,16-1-129,3-3-3483,-1-3-903,5-1 0,4 3 0,4 1-258,4 4-258,-5-4-1032,8 0-2580,3 7-387,-11-3-387</inkml:trace>
  <inkml:trace contextRef="#ctx0" brushRef="#br0" timeOffset="189046.8129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89379.8319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90226.8803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90670.9058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91126.9319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91415.9484">6968 15124 5805,'7'0'4515,"12"0"-258,-8-3-645,8-6-3612,5-1-129,4 3 0,1 0 0,3 2 129,-3 2-129,2 3-387,-10-2-903,6 2-1806,1 1-903,-12-2-258</inkml:trace>
  <inkml:trace contextRef="#ctx0" brushRef="#br0" timeOffset="191667.9628">7018 14812 3354,'33'-6'4773,"-18"-10"-774,16 15-774,-14-11-3096,13 5-3483,7 5-1161,-7-4-129</inkml:trace>
  <inkml:trace contextRef="#ctx0" brushRef="#br0" timeOffset="191970.9799">7431 14899 3354,'4'63'3999,"-5"-38"-516,9 15 0,-8-6-3354,9 5-516,2 1 387,4 1 129,-1 0 129,-1-4 387,2 3-129,-1-9-516,-3-3-1161,-6-16-2451,5 8-774,-10-20 258</inkml:trace>
  <inkml:trace contextRef="#ctx0" brushRef="#br0" timeOffset="192555.0135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93480.066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93950.0933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94251.1105">8504 15184 5031,'-21'-39'4515,"18"6"-129,9 3-258,7-8-3225,5-8-645,9-4-129,2-3 129,5 1-129,2-2 0,3 4 129,1 2-258,-4 7 0,1 5-129,-5 4-387,-1 11-516,-9-2-1290,-2 6-1806,0 12-516,-20 5 0</inkml:trace>
  <inkml:trace contextRef="#ctx0" brushRef="#br0" timeOffset="194823.1433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95112.1598">9060 15079 7353,'-6'14'4644,"12"-10"-387,-6-4-258,26-7-3096,-10 0-1161,10 3 0,1 0 0,4 2 129,1-1-129,5 3-387,-8 0-1419,0-1-2193,6 5-129,-10 0-258</inkml:trace>
  <inkml:trace contextRef="#ctx0" brushRef="#br0" timeOffset="195424.1776">9454 15188 9417,'13'0'4386,"-13"0"-516,24-8-1290,-12 5-2967,7 3-129,-4 0-129,9 7-645,-9-7-645,4 3-2193,2 7 0,-9-8-387</inkml:trace>
  <inkml:trace contextRef="#ctx0" brushRef="#br0" timeOffset="195771.1975">9749 15036 9159,'15'12'3999,"-6"2"-129,-9-14-387,6 26-4128,-6-8 0,4 10 258,-3 2 0,0 7 129,-1 2 129,0 5-1032,0 2-2580,-2-11-258,2 6-516,-4-18 129</inkml:trace>
  <inkml:trace contextRef="#ctx0" brushRef="#br0" timeOffset="196837.2585">10146 15279 6708,'-1'15'4128,"1"-15"-258,0 0-516,-3 17-2967,3-17-258,-6 22 129,3-10 0,0 6 129,-2 2 0,4 4-129,-3 2-129,1 3 0,2 0-387,-3-4-258,4 6-1032,0-8-1677,-2-10-1290,2 3 0,0-16 129</inkml:trace>
  <inkml:trace contextRef="#ctx0" brushRef="#br0" timeOffset="197354.288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97582.3009">10538 15145 7224,'34'39'4257,"-18"-23"0,11 6-387,-4-2-3612,1 0-387,-1 0 0,2-2 0,-5-5-645,2-1-2451,-4 3-903,-18-15-258,21 5-129</inkml:trace>
  <inkml:trace contextRef="#ctx0" brushRef="#br0" timeOffset="197844.3161">11110 15076 9159,'18'19'4257,"-18"-19"-258,28 0-387,-10-1-4257,6 1-129,-5-6 129,8 6-645,-10-2-1161,-3-4-1677,10 6 0,-24 0-258</inkml:trace>
  <inkml:trace contextRef="#ctx0" brushRef="#br0" timeOffset="198092.3303">11098 14843 9159,'-14'11'4644,"14"-11"-387,12 12 129,5-12-4128,2 0-387,5 0 129,3 0 0,4 0 0,6 0-258,-1-3-1161,9-2-2580,3 5-516,-5-7-387,3-1-129</inkml:trace>
  <inkml:trace contextRef="#ctx0" brushRef="#br0" timeOffset="198811.3713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99047.3843">11763 14246 5934,'11'26'4128,"-11"-26"-258,4 22-258,-4-22-3354,0 22-387,0-9 258,-2 1 0,-1 4 387,-4-2-129,4 9 0,-1 0-516,-5 2-1419,0-1-2580,9 8-258,-5-5-387</inkml:trace>
  <inkml:trace contextRef="#ctx0" brushRef="#br0" timeOffset="199962.4372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200614.4743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201163.505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201584.53">13698 15188 6966,'0'13'5160,"15"-13"-516,-15 0-387,19-17-2451,-12 8-2193,4 4-129,-11 5-129,20-6-387,-20 6-2322,0 0-1290,11 0-129,-11 0-258</inkml:trace>
  <inkml:trace contextRef="#ctx0" brushRef="#br0" timeOffset="202930.607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203232.6243">14138 14126 8385,'0'11'4644,"-4"11"-129,-1-3-774,1-5-3612,2 6-129,1 6 0,1 4 258,-2 1 0,0 0-129,-1 3-258,1-7-516,2 7-1806,2-11-2064,-2-10-387,3-2-387</inkml:trace>
  <inkml:trace contextRef="#ctx0" brushRef="#br0" timeOffset="204738.7104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1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9752 2414 645,'-85'70'903,"39"-27"129,-7-2-129,-1 7 0,-7-2-129,-1 3-129,-6 4 0,-4-2-129,-3 8 129,0-6-516,-2 6 387,-6-6-387,0 4 0,-2-1 0,-1 1 258,-2 0-129,2 1 0,-5 2 129,2 1-129,0 0 0,3 1 129,-5-2-129,3 3 0,-2-6-129,0 5 258,-1-6-129,1 3-129,2-2 0,1 3 0,3-3-129,1 3 387,5-2-387,-3 0 0,0-1 0,3 2 129,-3-4 0,2 1-129,-2-3 129,3 5-129,0-3 129,3 1-129,2-5 129,-1 5-129,5-5 258,2 0-129,1-1 0,5-4 129,-1-1-129,7-3 0,1-1 0,4-2 258,3-6-258,5-1 0,2-5 0,5-1 0,1-6 0,6-3-129,1 0 0,5-3-129,6 0-258,-6-6-1290,22-8-2064,-15 20-516,15-20 387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2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11920 2175 129,'0'0'1806,"5"21"-1032,-2-5-516,3 0-129,-1 2 129,3 4 387,1-5-645,6 1 903,-1-2-645,5-1 645,4-1-129,0-2 387,4 0-645,0-2 387,3 0-129,0 1-129,1 2-129,-1-2-129,0 2-129,2-1 0,-1 3 0,2-1 129,1 1-129,-3 2 0,2-2 129,-2 2-129,1 2 129,-4 5-129,4 0 129,-4 4-129,5 5 0,-3 3-129,4 0 129,1 4-258,1 2 129,-1-3 0,2 2 129,2-3-129,-1-3 258,0 3-258,1 0 0,1-1 0,-1 1 0,4 2-129,0 2 0,1 1 129,2 4-387,0-2 258,3 1 0,0 2 129,3-2 0,0 0-129,2 2 258,-1-2-258,6 3 258,1-2-258,3 5 258,3 1-258,0 1 0,1 4-258,3-3 258,1 4-129,1 0 129,0 2-129,-3-3 258,-1-2-258,0 0 258,6-1-129,-1 1 129,1-3-129,0 2 0,2-3 258,3 0-258,-1 0 129,2 2-129,-1 1 0,-2 1 0,4-1 0,0 0 129,-5-1-129,1 1 0,-2-1 0,0-2 0,-5-2 0,-2-1-129,1-4 258,-3-2-258,0-2 258,2-1-129,-3-2 129,-2-4-258,-1-1 258,1-3 0,-6-1-129,-2-4 129,-1 0-129,-1-3 0,-3-3 0,1-2 0,-3-1 0,-4-3-129,3-1 129,-6-4-129,-6 4-129,-5-5-387,3 8-1161,-10 1-2322,-12-6-258,-11-10-258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1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4623 6529 1,'-17'0'2966,"17"0"-257,-14 0-2064,0 3-258,2 4-258,-6 3 0,-3 4 129,-6 3 0,-1 2 0,-6 3 129,1 3 0,-7-3 0,1 7-258,-3-1 0,-3 4-129,-5-1 0,-2 3 129,-1 1-129,-7-2 129,0-1 0,-2 2 129,1-5-129,1 1-129,4-2 129,3 0 0,2 0-129,6 2 0,2 2 0,4-3 0,-1 5 0,2 2 0,2 0 0,0-1 0,5 0 0,0-3 0,4-3 0,0-2 0,5-3 129,1-6 0,3-2 129,1-1-129,2-4 0,1 0 0,3-3 0,11-8-129,-18 18 0,18-18-129,-10 16 0,10-16 0,0 17 0,0-17-129,0 20 129,0-20-129,10 21 129,3-10-258,0 1 129,6-1-129,3 2-129,3-3 129,8-1-258,5-4 129,7 2 0,5-5 0,9 1 258,4-3-129,11 0 258,8 0 0,5 0 129,6 0-129,8 0 129,4 3-129,6 1 129,5 1 0,-1 4 129,2-1-129,0 6 258,4 3 0,0-2 129,1 2 0,1-5 258,3 1-387,1-6 258,3-1 0,2-6-258,1 0 0,-1-3-129,-2-2 129,-7 0-258,-3-1 129,-9 3-129,-4 2-129,-9 0 129,-6 1-258,-9 0 129,-10 0 129,-8 0 0,-10 2 0,-7-2 129,-8 2 258,-8-2-258,-3 1 129,-5-1-129,1 0 129,1-1-258,-1-2-258,-1 0 0,0-2-516,-2 3-129,-7-2 0,2 3-129,-17 1 0,13-9-129,-13 9 258,0-14 129,-4 3 387,-8-1 387,-2-6 258,-5-4 387,-5-2 129,-6-5 258,-5-7 0,-7-5 129,-3-2 0,-3-9-387,-6-3-387,-2-1 129,-3-3-258,-4-2-129,-4 3 258,-4-5-129,0 6 387,-9-2-387,-1 6 387,-2-1-258,0 6 0,0 4-516,9 6-1935,2 0-1548,18 13-387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3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16790 6687 645,'-56'36'2580,"25"-17"-1935,1 3-516,-2 5-129,-1 2-129,-2 3-129,-3-1 129,-5 2 129,-5 1-129,-1 0 129,1 0 0,-6 0 0,0-1-129,1-3 129,-2 1 0,3-3 0,3-3 0,2-3 0,1-2 129,6-1 0,5-2 258,2-4-258,6-1 129,5-1-129,4 0 129,4-3-129,14-8-129,-13 15 0,13-15 0,-1 13 0,1-13 0,5 14 129,-5-14 0,20 15 129,-7-11 129,7 2 0,-1-2 258,6 0-129,1-2-258,8 0 258,1-2-129,6 0 129,-1 2-258,6-1 0,6 0 129,3 4 129,4-5 0,5 4-129,4-2 258,7 5-129,3-3 129,8 3-258,4-2 129,10 3-258,4 0 0,5 1-129,6-5 0,7 3 0,1-2 129,7-3-129,-2-2 0,0 0 0,0 0 0,0-2 0,0 0-129,-4-1 129,0-3 0,-7 2 0,-7-1 0,0 0 258,-9-2-258,-1 2 0,-9-3 129,-3 1-258,-6 0 129,-4 0-129,-5-2 0,-5 5 0,-9-5 0,-6 2 0,-11-5-129,-7 6 258,-10-5 0,-4 2-129,-7 0 129,-5-3 0,-4 1 0,-3-3-129,-2 2 129,0-6-258,-6-2 129,-5-3 0,-6-5 0,-6-3 0,-5-2 0,-10-6 0,-4-6 0,-7-2 129,-7-3-129,-3-5 0,-6-2 0,-2-5 0,-7-2 0,-1 2 129,-6-1 0,-3 2-129,-4 2 258,-4 2-258,1 8-516,-7 1-774,5 1-2967,3 13 0,-5-6-387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50.50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6612 5852 1,'6'-11'1031,"-6"0"130,0 11 0,-9-7-129,9 7 129,-25-4-258,9 3-387,-4-1 0,-4 2-258,2-3 129,-4 1-129,4 2 0,-4 0 129,1 0-129,-3 0-129,1 0 258,-1 5-258,-8 0 129,3 2-129,-5 5 258,1-2-258,-4 5 0,-2 1 0,5 3-129,-6-1 129,6 6-129,-1-5 0,0 5 0,4-2 0,3 0 0,2-1-129,4 0 258,0 3-129,6-3 129,1 5-129,5-2 0,1 3 0,3 0 0,0 2 129,1 0-129,1 2 0,2-2-129,4 3 129,-1-3 0,3 1-129,4 0 129,9 1-129,1-1 129,6 3-129,0 0 129,6 2-129,-1 4 129,2 0 0,1 0 0,-1-2 0,3 0 129,-1-4 0,1-3 258,3-5 129,4-3-129,3-6 258,8-1-129,0-5 129,8 0-258,-1-5-129,7-1 0,-1-4-129,0 0-129,-2-3-129,0-6 129,0-9-258,-3-6 258,1-7 0,0-7 0,-2-9 0,-2-6 0,0-6 0,-4-2 0,-5-3 258,-4 0-258,-8-1 129,-5 3-129,-9 0 129,-9 6-129,-8 2 0,-3 1 0,-13 5-129,-11 0 0,-6 3-258,-12 2 129,-5 4 0,-8 3-387,-1 6 0,-3 0-903,3 10-1290,5 16-1290,-9 4 516</inkml:trace>
  <inkml:trace contextRef="#ctx0" brushRef="#br0" timeOffset="2723.1558">8212 13484 3225,'0'0'3225,"-10"3"-1161,10-3-1161,-14 0-258,14 0-387,-10 0-129,10 0-258,-12 0 0,12 0-129,-15-1 129,15 1-258,-19-6 258,8 2 129,-1 0 0,-2 0 258,-3 0 258,-1 2-129,-3-2 129,1 3-129,-4-2 0,-1 3-129,-2 0-129,0 5-258,2 3 129,-4 1-129,3 3 0,-4 4 129,-1 2 129,-4 1-129,2 3 129,-1 6 0,-2 0 0,3 6 0,-1-1-129,3 3 0,2 1 0,4 5 129,-1-2-129,9 2 0,0-3 0,6 1 0,1-3 258,5-3-129,5-1 0,0-2-129,5-3 129,5-3 0,1-3 129,3 1 0,2 2-129,2-1 0,1 2-129,2 1 129,3 4-129,-2 0 0,4 1 0,1 4 0,1-2 0,2 0 129,0-4-129,5 0 258,-3-8 258,4 1-129,-4-7 0,4 0 258,-6-10-258,5 1 129,-3-5-258,3 1 129,-4-3-258,4-2-129,-3-4 0,1 0-129,1-1 129,-2-2-129,-3 0 0,-2-3 0,3-3 0,-5-2 129,1 0-129,-1-7 129,-1-1 129,-2-4-129,-4-4 129,0-9 0,-7-1 0,-1-7 0,-3-4-129,-3-4 0,-4-5-129,0-2-129,-2-1-129,-6-5 0,1 1 0,-1-7-129,1 8 129,-1-1 0,2 7 258,1 0-129,2 6 258,-1 8 0,-1 5-129,-3 8 0,1 7-1032,-11 5-903,-12 2-1677,3 22 0,-20-3-128</inkml:trace>
  <inkml:trace contextRef="#ctx0" brushRef="#br1" timeOffset="9531.5452">18164 5577 774,'-24'-12'903,"10"6"-387,-3 0 0,-1 0 129,-4-3 0,-2 2 0,-1-1 0,-3 1 0,1-1 129,-4 3-129,1 1 0,-2 0-387,-2 3 0,0 1-129,-3 0 129,0 2-129,-6 4 0,3 1 0,-3 3 0,3 2-129,-3 2 0,3 2 129,2 4-129,1 1 0,2 4 0,1 1 0,0 6 0,0 3 0,2 3 0,-2 3 0,2 2 0,-3 6 0,0 1 0,1-1 258,0 2-129,4-4 129,0 1 0,4 0-258,3-4 258,4-2-129,4 1 0,6-3-129,-1-1 129,8 1-258,2-1 258,2 0 0,11 0-129,2-1 129,10 1 0,2-1-129,9-2 0,3-3 258,7-5-516,2-3 516,4-7-516,3-2 516,6-9-258,6-5 0,0-2 129,4-7 0,2-6 0,4-4 0,3-4 0,5-8-129,-1 0 0,2-7-129,-2-6 129,2-6-129,0-5 0,-4-3 129,-6-5 0,-2-1 0,-7-5-129,-5-3 129,-6 1-129,-5-4 129,-10 3-387,-6-4 0,-7 2-129,-8 2 129,-10 1 129,-10 4 0,-8 5 0,-17 6 0,-7 7-129,-13 6-258,-9 12-903,-5 13-1548,-21 2-129</inkml:trace>
  <inkml:trace contextRef="#ctx0" brushRef="#br1" timeOffset="11807.6754">7921 11340 1,'-16'-8'2192,"16"8"-1289,-22-6-129,10 5-387,-4 1 0,1 0 0,-6 0 129,-1 0-129,-1 0 387,-5 0-129,-2 0 129,-1 0 0,-4 4-129,-2-3-129,2 7 129,-5-3-387,2 6 0,-3-1-129,3 6 0,-1 2-129,-1 2 0,3 2 0,-2 6 0,2 1 258,-1 2-258,3 1 129,1 4-129,3-2 258,2 4-258,5-1 258,4 5-258,5 0 0,6 0 129,3 3-258,6-3 258,0 7-258,7 1 129,1-1-129,4 5 129,-1-2-129,6 3 258,1-2-129,3 4 0,3-9 0,3-2 0,8-5 129,4-6-258,2-7 387,5-9-258,2-6 258,5-2-258,2-6 129,3-3-129,1-2 129,2 0 0,3-4-129,-1-4-129,1-5 129,-2-6 0,-2-4 0,1-8 0,-6-8-129,-1-9 129,-4-9 0,1-10 0,-1-6-129,-2-7 129,1-4 0,-5-1-258,0 3 258,-6 1-129,-4 7 0,-7 7 0,-5 6 0,-10 2 0,-6 11-258,-6 2 258,-12 3 0,-10 2 129,-12 4 0,-10 3 0,-11 6 129,-11 4 0,-11 6-129,-7 4 0,-8 14-129,-6 1-387,-1 22-1032,3 18-2064,-9-5 129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16:49:36.83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5-02-27T16:49:46.964"/>
    </inkml:context>
  </inkml:definitions>
  <inkml:trace contextRef="#ctx0" brushRef="#br0">4803 333 258,'0'0'1548,"0"0"258,0 0-129,0 0 0,0 0-129,-17-47 0,17 47 129,0 0-258,0 0-387,0 0-129,0 0-516,0 0 0,0 0-129,0 0 129,-48-1 0,48 1-129,0 0-129,0 0 0,0 0 0,0 0 0,-59 1 0,59-1 0,0 0-129,-51 8 129,51-8 0,0 0-129,-69 12 0,69-12 0,-53 17 0,53-17 0,-56 24 0,56-24-129,-63 25 129,63-25 129,-65 34-129,65-34 258,-68 44-258,68-44 0,-72 46 0,72-46 0,-71 55-258,71-55 258,-71 46 0,71-46-129,-68 38 0,68-38 129,-63 42 0,63-42-129,-55 38 129,55-38-129,0 0 0,-65 65 0,65-65 0,0 0 0,-48 71 0,48-71 0,-26 63 0,26-63 0,-23 75-258,23-75 387,-19 80-129,19-80 258,-11 79 258,11-79-387,-1 75 0,1-75 258,3 75 258,-3-75-387,18 82-129,-6-37 129,1-7-387,1 11 645,-1 9-387,5-9 129,-2 8-387,0-11 774,2 8-129,1-13-387,0 14 258,3-14-129,-2-6 258,6 5-258,-3-2 129,5-5-129,-2 0 0,2 1 129,-2-2-129,0-4 0,1 1 0,-1-7-129,-1 2 129,1 0 0,-1-4 0,-3-2 0,3 0 0,-1-1-387,-2-1 387,1-1-387,-1-2 387,-1 6-387,1-6 258,-2 3-387,2-4 516,1-2-129,1 2 0,-2 0 0,4-2 0,0-3 0,1 1 0,0-1 0,0 2 129,1 0-129,-3-1 0,1 1 0,1-1 0,0 0 0,2 3 0,-2-2 0,0-3 0,-2 3 0,2-6 0,2 0 0,-2-1 0,1 2 0,-1-4 0,1 0 0,-1 0 129,0 0-129,0 0 0,0 0 129,-1 0-129,1 0 0,1 0 129,-2 0-258,3 0 129,-1 1 0,1-1 0,0 0 0,-1-1 0,0-3 0,1-1 0,1 2 129,-2-4-129,1 0 0,-2-1 0,2 6 129,1-3-129,0-1 0,-2 0 129,1 1-129,-1-2 0,-2-2 129,-1 1-129,0-2 0,-4 1 129,-1-1-129,1-2 0,-3-2 129,-1 2-129,-1 2 0,-1-1 0,-3 2 0,-3-3 258,-9 12-258,19-20 0,-10 10-258,-1-6 258,2 1 516,-1-3-516,3-3 387,0-2-387,2 1 387,-3-2-387,1 0 387,0-1-258,0 0-129,-1-3 0,0 3 0,1-3 0,-1-3-129,2-3 0,0 2 387,2-2-387,0-2 129,-1 2 0,0-4 258,-2 6-516,2-7 516,-2 3-129,0-3-129,-12 39 129,26-87-258,-13 38 258,-13 49-387,26-98 774,-26 98-516,26-87 129,-26 87-129,21-82 129,-21 82-258,17-71 645,-17 71-387,14-63-258,-14 63 129,11-62 258,-11 62-387,7-59 516,-7 59-258,7-58-129,-7 58 0,2-55 129,-2 55 0,0-57-129,0 57 129,-1-50-129,1 50 0,0 0 0,-10-70-129,10 70 129,0 0 129,-12-60-129,12 60 129,0 0-129,-19-59 258,19 59-258,0 0 258,-27-62-258,27 62 0,0 0 0,-34-69 0,34 69 129,0 0-129,-45-60 0,45 60 0,0 0 129,-62-58 129,62 58-258,-50-35-129,50 35 258,-52-37-258,52 37 0,-53-36 129,53 36 0,-51-22-258,51 22 258,-54-15-129,54 15 0,-51-14 258,51 14-129,-51-11 0,51 11 0,-55-16-129,55 16-129,-56-12 387,56 12-258,-63-2 0,63 2 129,-68-1 0,68 1 0,-77 3 129,77-3 0,-83 10 0,83-10-129,-85 9 0,85-9-129,-87 17 0,87-17 129,-81 17 0,81-17 0,-76 17-129,76-17 129,-78 17 0,78-17 129,-77 15-129,77-15 0,-79 17-258,79-17 258,-76 15 129,76-15-129,-74 16 258,74-16-258,-72 13 0,72-13-129,-68 19 0,68-19-516,-70 24-1548,70-24-2064,-68 34-258,68-34-258,-74 38-258</inkml:trace>
  <inkml:trace contextRef="#ctx0" brushRef="#br0" timeOffset="1171.067">4339 731 129,'0'0'903,"0"0"-903,0 0 516,0 0 258,0 0 258,0 0 387,0 0-129,-52-43 258,52 43-516,0 0 129,0 0-645,0 0-129,0 0-258,0 0 258,-51 6 129,51-6 0,0 0 0,0 0-129,0 0 0,0 0 129,0 0-129,0 0-129,0 0-129,0 0-129,0 0 0,0 0 258,0 0-129,0 0 0,46 2-129,-46-2 0,0 0-129,0 0 258,0 0 0,54 43 0,-54-43 0,0 0 129,0 0-387,47 67 516,-47-67 0,0 0-129,37 59-516,-37-59 387,0 0-129,42 68 0,-42-68 516,0 0-645,44 63 129,-44-63-129,0 0 516,0 0-516,0 0 258,56 50-258,-56-50 129,0 0 0,0 0-129,0 0-774,0 0-774,0 0-1548,0 0-903,0 0 387,0 0 259</inkml:trace>
  <inkml:trace contextRef="#ctx0" brushRef="#br0" timeOffset="2127.1217">5013 726 516,'0'0'1806,"55"-17"-129,-55 17-1419,0 0 387,0 0 129,0 0 387,0 0 129,0 0-129,0 0 258,0 0-258,0 0-258,0 0-387,0 0-258,0 0-258,0 0 258,0 0-129,-52 33-516,52-33 903,0 0-516,0 0 258,-56 43 129,56-43 0,0 0-645,-70 51 645,70-51-129,-60 45-129,60-45 387,-68 47-387,68-47 129,-65 53-258,65-53 516,-51 42-516,51-42 387,0 0-387,0 0 0,-53 48 0,53-48 258,0 0 0,0 0 0,0 0 129,0 0-129,0 0 0,0 0 0,0 0-129,0 0-258,0 0 258,0 0-129,0 0 0,0 0 0,0 0 0,0 0 0,0 0 129,0 0-129,0 0 0,0 0 0,0 0 0,0 0 0,0 0-129,0 0 129,0 0 0,0 0 0,0 0 0,0 0 0,0 50-129,0-50 129,0 0 0,15 68 258,-15-68 129,8 78-129,-7-27-258,-1 8 258,-1 15-258,-7 1 387,2 4-516,-1-7 129,0-1-258,0-10 258,2 1 258,2-15-258,1-6 258,2-5-258,-3 0 258,3-2-258,0-1 0,0-8 129,5-2-129,0-5 0,-1-5 0,-4-13 0,14 14-129,-14-14-129,20 0-1290,-9-4-2193,-11 4-258,13-20-129,-10 1-387</inkml:trace>
  <inkml:trace contextRef="#ctx0" brushRef="#br0" timeOffset="3695.2113">5147 1770 1806,'2'-15'2193,"-2"15"-129,4-11-1677,-4 11-774,0 0 387,0 0 645,0 0 0,0 0 129,0 0 129,0 0 0,0 0 0,0 0 0,0 0-129,0 0-258,0 0-258,0 0-129,0 7 258,0-7-258,0 0 129,0 0-129,0 0 0,-3 13 0,3-13 129,0 0 0,0 20-129,0-5 129,-1-3-129,-1 3 387,1 1 0,-4 8 0,1 2-129,-6 7 258,3-2-258,-4 7 0,2-1-258,-1 7 0,3-9-129,1 0 0,3-4 0,2-3 0,1-2 129,0-5-258,3-3-129,3-2 258,4-4 0,1-2 129,1 0-129,2-3 129,3-3-129,-3-3 129,6-1 387,-1 0-387,-1 0-129,2-1 0,-1-5 0,-2 0-129,1 1-129,2 1-387,-6-4-774,6 4-1806,-2-1-645,-18 5-258,21-14 129</inkml:trace>
  <inkml:trace contextRef="#ctx0" brushRef="#br0" timeOffset="4096.2342">5028 2059 5031,'0'-15'2967,"0"15"-516,4-10-129,-4 10-3096,13 0-387,-2 0 258,-11 0 129,21 2 645,-9 2 387,-1 2 645,5-1 129,-2-3 129,5 5-129,0-4 129,3-1-258,3 1-387,3-1 0,-1 0-516,0 2 0,-1-3-387,-4-1 0,-1 3-774,-7-1-645,-14-2-1677,19 10-129,-19-10-129</inkml:trace>
  <inkml:trace contextRef="#ctx0" brushRef="#br0" timeOffset="4757.2721">5572 2193 645,'-11'11'1935,"11"-11"387,-7 9-1677,7-9-258,0 0 129,0 0 516,0 0-258,0 0 129,0 0 0,13 0 0,-3 0 0,4 0-258,3 0 129,-1-4-129,1 4-258,-2-1 129,0-1 0,-3 2-258,1 0 0,-13 0-258,14 7 0,-14-7-129,8 14-258,-8-14-774,5 12-774,-5-12-1419,3 12-387,-3-12 258</inkml:trace>
  <inkml:trace contextRef="#ctx0" brushRef="#br0" timeOffset="5139.2939">5811 1777 5676,'12'0'3225,"-12"0"-1161,0 0-258,10 11-3741,-10 1-516,0 1 516,0 3 516,2 3 1032,-2-3 645,0 3 1290,4-4 516,-3 3 129,5 3-387,-2 3 0,4 2-645,0 4-903,1 1-645,3 1-903,1 2-1935,-6-10-645,8 0 258</inkml:trace>
  <inkml:trace contextRef="#ctx0" brushRef="#br0" timeOffset="6304.3606">6585 1051 2967,'0'0'3354,"0"0"129,0 0-1806,0 0-387,0 0-129,0 0-1032,0 0 387,0 0 129,0 0-129,0 0 258,0 0 645,71 25-516,-71-25 0,97 8-258,-30-4 516,6 3-387,10-2 129,10 2-387,12-2-129,6 4-129,14 0 387,4 7-387,10-3-387,10 0 129,16-1 258,9-4-258,7-1 0,4-6-129,-2-1 0,-1-6 387,-7-6-387,-10-6-129,-15 0-387,-8 2-387,-25-4-2709,-8 2-645,-16-1-645,-15-2-516</inkml:trace>
  <inkml:trace contextRef="#ctx1" brushRef="#br0">7428 3436 0,'0'0'0,"0"0"0,0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6:52:27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1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3">10885 9215 1935,'36'-5'3354,"-18"-11"387,14 10-2838,-2-6-1548,5 5 0,-1-2 0,1 4-516,-3-2-645,-3 2-516</inkml:trace>
  <inkml:trace contextRef="#ctx0" brushRef="#br0" timeOffset="4">11374 9333 258,'9'49'3741,"-9"-29"-258,12 18-645,-10-9-3870,8 10-129,-5-5-258,4 5 0,-7-4 387,0 0-258,-2-6-516</inkml:trace>
  <inkml:trace contextRef="#ctx0" brushRef="#br0" timeOffset="5">11644 9065 1935,'11'-5'3354,"-11"5"387,0 0-3741,0 0 0,15 0 0,-7 5 258,-3 7 258,3 5 129,-7 3 0,2 6 258,-3-1 0,1 8-258,-1 2-129,0 3-1032,4 1-2322,2 7-1161,-6-17-387</inkml:trace>
  <inkml:trace contextRef="#ctx0" brushRef="#br0" timeOffset="6">12273 9041 1032,'0'-10'2580,"0"10"129,0 0-129,0 0-516,0-19-516,0 19-258,0 0-516,13-7 0,-13 7-387,12-5-129,-12 5-129,18-3-129,-6 3-129,0 0-258,2 0-387,-14 0-774,27 0-774,-14 0-1290,-13 0-774</inkml:trace>
  <inkml:trace contextRef="#ctx0" brushRef="#br0" timeOffset="7">12735 9002 2580,'20'0'2580,"-20"0"-1677,2-8-4386</inkml:trace>
  <inkml:trace contextRef="#ctx0" brushRef="#br0" timeOffset="8">13141 8987 1032,'28'17'3354,"-28"-17"-1032,23 0-2193,-3 3-3999</inkml:trace>
  <inkml:trace contextRef="#ctx0" brushRef="#br0" timeOffset="9">13636 8993 1548,'24'18'3483,"0"-10"-1806,-11-5-1548,-13-3-4257</inkml:trace>
  <inkml:trace contextRef="#ctx0" brushRef="#br0" timeOffset="10">14069 9109 903,'13'5'3225,"-13"-5"0,0 0-3225,18 0-1548,-18 0-1161</inkml:trace>
  <inkml:trace contextRef="#ctx0" brushRef="#br0" timeOffset="11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3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4">15414 9065 4386,'43'-16'4644,"-6"15"-645,-7-8-387,13 3-4257,1-3 0,6 9 129,-4-7 0,0 7 0,-7-5-129,-1 5-1032,-3 7-2193,-10-7-129,8 5 388</inkml:trace>
  <inkml:trace contextRef="#ctx0" brushRef="#br0" timeOffset="15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6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17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18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19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20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21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22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23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24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25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26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27">4351 10629 1032,'13'0'3870,"-13"0"-129,27-1-387,-10-2-3225,5 0-516,0-1 0,7 3 0,-3-2-258,5 3-387,-3 0-1290,-8-2-1290,15 4 259</inkml:trace>
  <inkml:trace contextRef="#ctx0" brushRef="#br0" timeOffset="28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29">5249 10723 4128,'15'5'4128,"-15"-5"-258,26-5-1548,-11 4-2580,7 1-129,2 0 129,2 0 0,-2 0 129,1 0 0,-2 2 129,-3 2-129,-1-3 0,-1 5-903,-3-2-1806,-15-4-1032,31 1-129</inkml:trace>
  <inkml:trace contextRef="#ctx0" brushRef="#br0" timeOffset="30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31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32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33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34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35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36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37">8641 10865 774,'0'0'-645,"6"3"517,-6-3 643,16 0 1,-16 0 645,18 1-129,-6-1 0,-1 0-129,5 0-129,0 0-258,2-1-903,1-2-774,-1-2-1032</inkml:trace>
  <inkml:trace contextRef="#ctx0" brushRef="#br0" timeOffset="38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39">9221 11157 258,'-16'14'3354,"18"-5"258,-8-9-516,6 0-3354,-8 12-387,5 2 387,-1 2 258,0 8 0,-3 2 258,-5 3 258,3 7-387,-1-2-645,-1 0-1419,-6-12-1548,17 9-129</inkml:trace>
  <inkml:trace contextRef="#ctx0" brushRef="#br0" timeOffset="40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41">9526 11033 2322,'27'26'3612,"-27"-26"-129,34 15-2838,-10-3-903,2 6 258,1-4-258,-1 4 516,0-1-129,-6-2 129,3 3 0,-3-2 0,-3 0-129,0-3-129,-3-1-516,5 0-1290,-2 5-1935,-17-17 0</inkml:trace>
  <inkml:trace contextRef="#ctx0" brushRef="#br0" timeOffset="42">9969 10693 2193,'32'5'3483,"-20"-8"129,17 1-2709,-5 1-1161,3-2 129,0 3-129,1 0 129,-3 0-129,-3 0-258,-1 3-645,-7-3-1548,8 8-903</inkml:trace>
  <inkml:trace contextRef="#ctx0" brushRef="#br0" timeOffset="43">9879 10542 258,'-10'-11'4386,"10"11"129,18-7-516,-18 7-1935,25-5-2064,-3 5 0,4-1 0,3 1 0,2 0 0,2 1-129,-1 7-645,0-5-1161,0-3-2064,9 5-387,-9-5 388</inkml:trace>
  <inkml:trace contextRef="#ctx0" brushRef="#br0" timeOffset="44">10657 10114 258,'0'0'3870,"0"18"129,0-18-258,0 0-3483,0 19-387,2-6 258,1 6 0,0 3 129,0 2 0,-2 3 0,0 0-129,-1 2-387,0-5-516,0 1-1161,2-4-2322,-2-21 129</inkml:trace>
  <inkml:trace contextRef="#ctx0" brushRef="#br0" timeOffset="45">10876 10132 774,'-6'44'4257,"-2"-32"0,8 7-129,-4-4-2451,1 2-2064,1 0 258,2 0 129,-1 2-129,1 3 0,-4-3-387,4 6-2064,8 6-1419,-8-10-258</inkml:trace>
  <inkml:trace contextRef="#ctx0" brushRef="#br0" timeOffset="46">11164 10494 903,'12'9'3870,"-12"-9"-129,8 16-258,-6 4-3741,1 5 258,-1 8 258,-2 8 258,1 6 129,-1 0 129,0 9-387,-1-5 387,1-2-516,-1-6 0,0-5-258,1-7-387,-3-13-774,3-4-1677,0-14-1161,0 0-645</inkml:trace>
  <inkml:trace contextRef="#ctx0" brushRef="#br0" timeOffset="47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48">11721 10743 3354,'8'17'4128,"-8"-17"129,6 22-1677,-1-2-2451,-3 2 0,2 7 387,-4 0-129,6 0-129,-5 3 129,2-3 0,-1-4-387,0-5-516,4-2-903,-4-3-2709,-2-15-516,12-3 258</inkml:trace>
  <inkml:trace contextRef="#ctx0" brushRef="#br0" timeOffset="49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50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51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52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53">13642 10232 1548,'5'22'4386,"-5"-22"-129,1 26 0,-2-12-2838,1 3-1677,-3 3 129,2 9 129,-1-3 0,1 6-129,0-1-387,1 2-1806,7 4-1677,-7-14-387,9 3 259</inkml:trace>
  <inkml:trace contextRef="#ctx0" brushRef="#br0" timeOffset="54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55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56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57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58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59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60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61">3943 12733 516,'-41'33'258,"20"-20"-258,7-3-129,0-2 0,3-4-386</inkml:trace>
  <inkml:trace contextRef="#ctx0" brushRef="#br0" timeOffset="6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63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64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65">4241 13216 4386,'14'-9'4515,"8"3"-645,-7-12-129,11 4-4128,0-2-129,7 4-258,-4-1-129,6 9-516,-8-2-1032,-4 0-1677,9 8 129</inkml:trace>
  <inkml:trace contextRef="#ctx0" brushRef="#br0" timeOffset="66">4876 13213 6708,'2'12'4386,"-2"-12"-129,0 0-1419,0 0-2580,18 4-258,-18-4-258,13 0 258,-13 0 0,19 0 0,-8 1 0,0 1-129,1 0 0,-1-2-387,5 3-645,-5-3-903,3-5-2193,4 5-129,-18 0-129</inkml:trace>
  <inkml:trace contextRef="#ctx0" brushRef="#br0" timeOffset="67">4802 13023 3354,'0'0'4257,"0"0"-387,3-12 129,-3 12-3870,21-6-258,-3 3 0,-2 2 129,3 0-129,3 1 129,1 0-387,-2 2-645,2-2-2709,8 10-516,-12-10 258</inkml:trace>
  <inkml:trace contextRef="#ctx0" brushRef="#br0" timeOffset="68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6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70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71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72">6135 12759 1677,'3'33'3612,"-3"-33"258,5 33-258,0-12-3483,-2 3-129,2 4 129,1 2 0,1 6 258,-5-2 129,3 6 129,-4-7 129,4 0-258,-5-7 0,1-3-258,-1-5-387,0-18-1161,0 0-2580,1 12-387,-5-23-258</inkml:trace>
  <inkml:trace contextRef="#ctx0" brushRef="#br0" timeOffset="73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74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75">6506 12966 3225,'0'0'4257,"22"7"-387,-15-12-129,3 0-3741,8-4-387,1 6 258,2-1 0,1 1 129,1 0 0,0 3-258,-3-1-387,3 1-774,-4 4-1677,-5-6-1032,10 6 129</inkml:trace>
  <inkml:trace contextRef="#ctx0" brushRef="#br0" timeOffset="76">6480 12700 4902,'0'0'4257,"10"0"-129,-10 0-258,24-12-3870,-4 4-129,3 3 0,5-2 0,5 3 129,1 0-129,1 3 0,-2-3-516,4 4-774,-7 0-1677,-5 0-903,6 3-387</inkml:trace>
  <inkml:trace contextRef="#ctx0" brushRef="#br0" timeOffset="77">6977 12767 3612,'19'42'3999,"-17"-25"-387,16 15-258,-9-6-3870,5 12-129,0-3 516,-3 5 129,0-1 258,-4-4 129,-1-2-129,-2-7-387,-3-6-645,-1-20-2193,5 19-1032,-10-26 0</inkml:trace>
  <inkml:trace contextRef="#ctx0" brushRef="#br0" timeOffset="78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79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80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81">7992 13147 3999,'25'-36'4257,"-15"0"-129,15 2-258,3-13-3870,3-7 258,4-5-516,4-1 516,2-3-258,2 1 129,-2 5-129,2 3 129,-4 5-129,0 8-129,-7 4-387,2 8-387,-10-3-1290,-1 7-1806,2 14-645,-14-7 259</inkml:trace>
  <inkml:trace contextRef="#ctx0" brushRef="#br0" timeOffset="82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83">8790 12840 6708,'10'-3'4515,"0"-10"-387,12 7-258,3-6-4257,3 3-258,0-1 129,4 7 0,1-2 129,2 5-516,-7 0-1161,0-4-1935,8 5-516,-13-1 387</inkml:trace>
  <inkml:trace contextRef="#ctx0" brushRef="#br0" timeOffset="84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85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8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87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88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89">10180 13002 4257,'28'27'4386,"0"-5"-258,-28-22-258,16 21-3870,1-6-387,1 4 645,2 1-129,-1 0 258,-4 0-129,1-2 258,-2 2-258,0-6-129,-14-14-258,19 21-645,-19-21-903,0 0-1935,15 8-774,-15-8-129</inkml:trace>
  <inkml:trace contextRef="#ctx0" brushRef="#br0" timeOffset="90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91">10645 12746 1032,'-14'-5'3999,"14"5"129,0 0-258,0 0-2322,0 0-1548,4-11 129,6 7 0,4 3 258,-1 0-129,6 1-129,0 0-258,2 0-258,5 1-774,-7 3-1677,0-4-1290,11 4-129</inkml:trace>
  <inkml:trace contextRef="#ctx0" brushRef="#br0" timeOffset="92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93">11250 12033 2709,'-22'18'4257,"22"-7"-129,-10-11-129,10 0-3999,0 0-258,-8 13 516,8-13 0,-3 19 0,3-1 129,0-4-129,0 9 129,0 0-258,-1 3-129,1 3-258,-2-4-774,2 6-1161,4-1-2064,-6-11-129,2 5-257</inkml:trace>
  <inkml:trace contextRef="#ctx0" brushRef="#br0" timeOffset="94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95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96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98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99">12802 12596 4773,'28'43'4644,"-7"-14"-129,-5-12-387,3 5-3483,1 1-645,3 2-129,-1 2 129,1-1-129,-3-4-258,3 3-1419,-2-1-2322,-8-12-387,7 5 0</inkml:trace>
  <inkml:trace contextRef="#ctx0" brushRef="#br0" timeOffset="100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0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02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03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04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05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06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07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08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09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10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11">4329 15579 5289,'-22'0'4773,"22"0"-258,0 0-1032,7-2-2967,9-7-516,6 3 0,4-6-129,6 7-129,1-6 0,5 10-645,-7-8-1548,-2 3-1677,8 7-645,-9-1 258</inkml:trace>
  <inkml:trace contextRef="#ctx0" brushRef="#br0" timeOffset="112">4909 15509 1548,'30'3'4128,"-14"-3"258,11 6-1032,-12-6-2322,8 3-2580,-2-3-387,5 5-129,-4-1-903,-1-1 0</inkml:trace>
  <inkml:trace contextRef="#ctx0" brushRef="#br0" timeOffset="113">4863 15366 5160,'0'0'4902,"0"0"-387,16-1-129,3-3-3483,-1-3-903,5-1 0,4 3 0,4 1-258,4 4-258,-5-4-1032,8 0-2580,3 7-387,-11-3-387</inkml:trace>
  <inkml:trace contextRef="#ctx0" brushRef="#br0" timeOffset="114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15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16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17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18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19">6968 15124 5805,'7'0'4515,"12"0"-258,-8-3-645,8-6-3612,5-1-129,4 3 0,1 0 0,3 2 129,-3 2-129,2 3-387,-10-2-903,6 2-1806,1 1-903,-12-2-258</inkml:trace>
  <inkml:trace contextRef="#ctx0" brushRef="#br0" timeOffset="120">7018 14812 3354,'33'-6'4773,"-18"-10"-774,16 15-774,-14-11-3096,13 5-3483,7 5-1161,-7-4-129</inkml:trace>
  <inkml:trace contextRef="#ctx0" brushRef="#br0" timeOffset="121">7431 14899 3354,'4'63'3999,"-5"-38"-516,9 15 0,-8-6-3354,9 5-516,2 1 387,4 1 129,-1 0 129,-1-4 387,2 3-129,-1-9-516,-3-3-1161,-6-16-2451,5 8-774,-10-20 258</inkml:trace>
  <inkml:trace contextRef="#ctx0" brushRef="#br0" timeOffset="122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2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24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25">8504 15184 5031,'-21'-39'4515,"18"6"-129,9 3-258,7-8-3225,5-8-645,9-4-129,2-3 129,5 1-129,2-2 0,3 4 129,1 2-258,-4 7 0,1 5-129,-5 4-387,-1 11-516,-9-2-1290,-2 6-1806,0 12-516,-20 5 0</inkml:trace>
  <inkml:trace contextRef="#ctx0" brushRef="#br0" timeOffset="126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27">9060 15079 7353,'-6'14'4644,"12"-10"-387,-6-4-258,26-7-3096,-10 0-1161,10 3 0,1 0 0,4 2 129,1-1-129,5 3-387,-8 0-1419,0-1-2193,6 5-129,-10 0-258</inkml:trace>
  <inkml:trace contextRef="#ctx0" brushRef="#br0" timeOffset="128">9454 15188 9417,'13'0'4386,"-13"0"-516,24-8-1290,-12 5-2967,7 3-129,-4 0-129,9 7-645,-9-7-645,4 3-2193,2 7 0,-9-8-387</inkml:trace>
  <inkml:trace contextRef="#ctx0" brushRef="#br0" timeOffset="129">9749 15036 9159,'15'12'3999,"-6"2"-129,-9-14-387,6 26-4128,-6-8 0,4 10 258,-3 2 0,0 7 129,-1 2 129,0 5-1032,0 2-2580,-2-11-258,2 6-516,-4-18 129</inkml:trace>
  <inkml:trace contextRef="#ctx0" brushRef="#br0" timeOffset="130">10146 15279 6708,'-1'15'4128,"1"-15"-258,0 0-516,-3 17-2967,3-17-258,-6 22 129,3-10 0,0 6 129,-2 2 0,4 4-129,-3 2-129,1 3 0,2 0-387,-3-4-258,4 6-1032,0-8-1677,-2-10-1290,2 3 0,0-16 129</inkml:trace>
  <inkml:trace contextRef="#ctx0" brushRef="#br0" timeOffset="131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32">10538 15145 7224,'34'39'4257,"-18"-23"0,11 6-387,-4-2-3612,1 0-387,-1 0 0,2-2 0,-5-5-645,2-1-2451,-4 3-903,-18-15-258,21 5-129</inkml:trace>
  <inkml:trace contextRef="#ctx0" brushRef="#br0" timeOffset="133">11110 15076 9159,'18'19'4257,"-18"-19"-258,28 0-387,-10-1-4257,6 1-129,-5-6 129,8 6-645,-10-2-1161,-3-4-1677,10 6 0,-24 0-258</inkml:trace>
  <inkml:trace contextRef="#ctx0" brushRef="#br0" timeOffset="134">11098 14843 9159,'-14'11'4644,"14"-11"-387,12 12 129,5-12-4128,2 0-387,5 0 129,3 0 0,4 0 0,6 0-258,-1-3-1161,9-2-2580,3 5-516,-5-7-387,3-1-129</inkml:trace>
  <inkml:trace contextRef="#ctx0" brushRef="#br0" timeOffset="135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36">11763 14246 5934,'11'26'4128,"-11"-26"-258,4 22-258,-4-22-3354,0 22-387,0-9 258,-2 1 0,-1 4 387,-4-2-129,4 9 0,-1 0-516,-5 2-1419,0-1-2580,9 8-258,-5-5-387</inkml:trace>
  <inkml:trace contextRef="#ctx0" brushRef="#br0" timeOffset="1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138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13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140">13698 15188 6966,'0'13'5160,"15"-13"-516,-15 0-387,19-17-2451,-12 8-2193,4 4-129,-11 5-129,20-6-387,-20 6-2322,0 0-1290,11 0-129,-11 0-258</inkml:trace>
  <inkml:trace contextRef="#ctx0" brushRef="#br0" timeOffset="141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142">14138 14126 8385,'0'11'4644,"-4"11"-129,-1-3-774,1-5-3612,2 6-129,1 6 0,1 4 258,-2 1 0,0 0-129,-1 3-258,1-7-516,2 7-1806,2-11-2064,-2-10-387,3-2-387</inkml:trace>
  <inkml:trace contextRef="#ctx0" brushRef="#br0" timeOffset="143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4:03.5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20806 5245 129,'-18'-18'1806,"18"18"-129,-18-13-129,6 9 0,0 0-258,-7-3-258,1 6-129,-5-3-129,-2 4-258,-5 0 0,0 0-258,-1 2 0,-2 4-129,-1 3 258,2 3-258,-1 0 129,0 4 0,1 0 129,-1 5-129,-1 0-129,1 6 129,-1 0 0,0 9-258,1-1 387,0 4-387,3 4 129,4 3 0,-1 2 0,5 3 0,4 5-129,5-1 129,4 3 0,5 0 0,4-2-129,0 1 258,8-1 0,6 3-129,2-6 0,7 0-129,3 2 0,1-2 0,5 5-129,0-4 0,7 0-258,-2-4 258,5-1 0,-2-8 0,3-7 0,8-4 258,-1-12 0,6-6 0,2-12 129,5-5 129,4-11-129,5-5 129,0-10-129,1-2 0,0-10 0,1 1-129,-2-4 129,-1-1-129,-4-4-129,-4-3 0,-3-4 0,-1-2 0,-5-1 0,-5-5 0,-4 1-129,-9-5 129,-3 0 129,-9 4-258,-5-1 258,-8 4-129,-8-3 0,-4 2 0,-14 0 0,-7 1 129,-11-2-258,-5-1 258,-8 1-129,-5 4 129,-7 1-129,-4 9 129,-4 2 0,-2 8-129,-3 7 0,0 10 129,-4 4-129,4 9 0,-3 5 0,2 6 0,1 8-129,3 7 129,5 5-129,1 2-129,7 9-387,1-2-129,12 11-774,-7 1-1935,9-1-645,2 7-516</inkml:trace>
  <inkml:trace contextRef="#ctx0" brushRef="#br0" timeOffset="1401.08">20420 5521 645,'0'0'3483,"0"0"387,0 0-2064,0 0-774,0 0-129,0 0-258,3 12 0,-3-12-387,12 12 0,-12-12 0,19 19 0,-5-6-129,0 4 0,3 2 0,1-1-129,0 1 0,-4-1 129,2 1-258,-4-5 129,0-2-129,-12-12 0,15 16 0,-15-16-387,19 5-258,-19-5-129,24 0-258,-11-9-129,6 4 129,-4-8-129,6 1 0,-5-6 387,4 1 258,-3 0 387,-2-2 0,1 1 129,-1 0 129,0 4 0,-2 1 0,1 2 0,-2 3 0,0 1 0,-1 0 129,-11 7-129,16-5 0,-16 5 387,0 0-129,11-3 129,-11 3-129,0 0 0,-9 0-129,9 0 258,-12 1-258,12-1 0,-20 7-129,8-2 129,-3 2 129,1 1 129,-5 0 129,1 1-129,-7 2 258,4 1 129,-5-2 0,4 4-129,-2-6 0,4 4 0,4-2-258,2-2-129,3 1-258,11-9-129,-14 11-129,14-11-258,0 0 129,0 0 0,-1 13-129,1-13 129,0 0 0,0 12 258,0-12 129,0 17 0,-2-5 129,-1 2 0,0 3 258,0 5-129,-1 1 0,1 5 129,-1 1-129,1 0 129,0 2-129,2-1 0,-2-2-129,2 1 129,0-8-129,1-1 129,0-5-258,0-4 0,0-11 129,0 13 0,0-13 0,0 0 129,0 0-258,0 0 129,0 0-258,-13 0-387,13 0-1161,-14 0-2064,-1-12-258,15 12 517</inkml:trace>
  <inkml:trace contextRef="#ctx0" brushRef="#br0" timeOffset="2061.1179">20812 5891 2709,'0'-7'3096,"0"7"-774,0 0-1032,0 0-258,0 0-258,0 0-258,0 0-387,0 0 129,0 0 129,0 0 129,0 0-129,0 0 258,-4 7-129,3 5 0,-6 0-129,1 5 0,-2 2-258,2 5 0,-2 2 0,2 3 129,-2-2-258,1 0 129,3 2 129,3-5-258,-2 1 258,3-1-129,0-5 0,6-1-129,4-2 258,3-3-258,6-5 129,3-2-129,7-4 0,1-2-129,3-2 0,0-7-129,3 4-258,-8-7-516,2 7-1161,-4-1-2064,-12-7-129,0 7 129</inkml:trace>
  <inkml:trace contextRef="#ctx0" brushRef="#br0" timeOffset="2575.1473">20706 6041 258,'0'0'903,"0"0"129,14 2 129,-14-2 129,21 3-129,-8-2 387,5-1-645,1 3 0,4-3 0,3 0-258,1 0-129,1 3 0,-1-3-129,2 2-129,-2 0 129,-3 1-387,0 3-516,-7-2-903,-2-3-2064,3 12-516</inkml:trace>
  <inkml:trace contextRef="#ctx0" brushRef="#br0" timeOffset="12239.7001">19817 6616 2451,'-51'24'1806,"22"-12"-774,-2 1 129,-4 1 0,-1 6-129,-5-3 129,-1 6-129,-4-1-516,0 3 129,-6 0-258,0 3 0,-1-1 0,0 4-258,-5 0 129,3 4 129,-4-3-129,1 6 0,-6-1-129,-1 6 129,-7-2-258,2 1 258,-3 2-129,-1-2-129,2 3 0,1-3 0,3-3 0,6-2 0,2-4 0,5-1 0,4-6-129,2 0 129,5-5 0,2 0 0,4-2-258,1-2 516,5 0-258,1-2 0,4-1 0,1-2 0,5 1 0,3-4-258,4 0-129,0-6-903,14-3-1032,-3 12-1806,3-12-129</inkml:trace>
  <inkml:trace contextRef="#ctx0" brushRef="#br0" timeOffset="17621.0078">16681 7625 2580,'-46'2'3354,"29"-2"-258,-10 0-2967,-2 0-129,-3 0 0,0-3 0,-3-2 129,-3 0 129,0-2 258,-2-1-258,-1-2 258,-4-2-258,3-2 129,-7-1-129,3-4 0,-6-2-129,-1-2 0,-4-1-129,-3-2 0,-6-2 129,-4 1-129,-5 3 0,-4 0-129,-4 3 0,-4 2-129,-2 2-129,-1 3 129,-2 3 0,-2 1 0,-2 4-129,-2 1 129,1 3 0,-2 2 0,2 0 129,-1 0 0,-3 0 0,-4 0 129,3 0-129,-7-3 129,-2 0-129,-4 1 129,-6-1-387,-9 2 258,-2 1-129,-1 0-258,-1 0 129,-4 2-129,1 5-258,0 0 387,1 1-387,3-2 129,0 2 0,1-3 129,0 0 0,-3 0 258,0-3 0,-1 2 129,1-3 258,-3 3 129,-1-1 0,-1 2 258,1 3-258,4 0 0,1 0-129,5 1 258,-1-1-258,1 0 0,0-4 0,1 1-129,-3-5 0,-3 0 258,-3-2 0,-1-3 0,-2-5 129,3 2 0,0-2 0,2 2 0,2-2-129,0 3 0,6 3-258,2-2-258,-1 4 129,3 2 0,0 0 129,-2 1-258,2 6 258,-1 2 0,0 0 0,-1 3 0,3 1 258,-3-1-129,1 2 258,7-1-129,-1-2 0,6 1 129,0-2 129,2 3 0,-5-1 258,7 5-258,-6-5 129,2 8 0,-3-2-258,3 6 0,-3-3 0,1 8-129,1-1-258,2 3 129,0 1 0,1 1 0,3-1 258,-4 2-258,-1-2 129,3 4-129,0-3 129,-1 5-129,0 2 258,3 6-387,-1 2 129,1 3-129,1 3 0,4 2 129,0 0 0,3 2 0,5 0 129,4 3-129,5-3 258,10 3-258,4 0 0,5 1 0,6 3 0,4 3 0,4-2 0,2 1 0,2-2 0,5 1 129,3-1 0,8 1-129,0-4 129,8 2-129,2-2-129,7 1 129,0 1-129,5 4-129,-1 1 129,2 1 0,-1 5-129,3 3 129,-3-3 129,0 2-129,1 3 0,-2-2 129,4-1-129,1 1 129,2-1-129,3-2 129,1-1-258,2-3 258,6 2-258,1-4 129,3-1 0,1-4-129,1 0 129,-1-1 0,1-1 0,1 0-129,0-2 129,2-3 0,1-3 0,-1-1 0,5-6 0,2-1 0,0-3 0,3-1 0,7-3 0,1-3-129,3-2 129,1 1-258,-3 0 258,5 0-129,-2-2 129,-2-3 0,1 1 0,-3 1 0,2 1 0,0 0 0,0-1 0,3-1 0,-1 1 0,1 2 0,2-1-129,-2 0 129,0 2 0,1-5 0,-1 1 0,0-2 0,1 2 129,1-4-129,-2-1 0,1 0 0,-1-1 129,1 2-258,0-3 258,-1 3-258,-1-1 129,-1-2 0,0 0 0,0 1 129,3-3-129,2-1 0,0 1 0,2-2 0,3-2 0,3 0 258,2-4-516,-3 3 258,4-2 0,-1-3 258,-3-3-258,4 1 0,-4 0 0,-1-5 0,0 0 0,2-1 0,0 1 129,2 2-129,2-2 0,-1-1 129,6 3-129,0 0 129,-2 2-129,2-2 129,0 1-129,1 1 0,-3 0 0,-1 0 0,3 0 0,0 1 0,3-3 0,3 2 129,2-3-129,0 0 0,1-3 0,2-1 0,-2 0 0,-1-2 0,-1 1 0,0-1 0,-3 0 0,3 5 0,1-4 0,5 0 0,-1 2 0,0-2 0,7-1 0,0 0 0,-3 0 0,2-4 0,0 2 0,-1-3 0,3 4 0,1-3 0,0 3 0,0-3 0,2-3 0,3-2 0,-3 1 0,2-4 0,-1 0 0,2-1 0,2 0 0,1-2-129,-2 6 129,-1 0 0,3 1 0,-3 3 0,-1 2 0,2 3 0,-2-3 0,4 3 0,1 0 0,0 0 0,5 0 0,0 0-129,2 0 129,1 0 0,4-2 0,2-2 0,-1-4 0,-2 3 0,3-5 0,-1 0 0,-1 1 129,0-1-129,2 1 129,-2 1-129,0 3 0,2 0 0,0 1 0,1 1 0,2-1 0,2 0 0,-3 2 0,2-2-129,0-1 129,-2-2 0,0 0 0,-1-1 0,-2 0 0,-1 2 0,-2-1 0,-2 2 0,1 2 0,-2 2 0,-1 1 0,2 0 0,-1 4 0,2 1-129,-2 2 129,-1-2 0,2-1-129,-3 3 129,-1-2 0,-4-1 0,-3 0 0,-3-3 129,0 0-129,-3 1 129,-3-2 0,1 1 0,-3-1 0,4 0-129,-4 0 129,2 0-129,-3 0 0,1 0 129,4 0-129,0 0 0,-2 0 0,-2 0 0,3 0 0,-4-3 0,1-2 0,-2 2 0,1-3-129,-1-2 129,4 1 0,0-1-129,0-3 129,-1 1 0,3 0-129,0-2 0,-6-1 0,3 2 0,0 1 129,-2-2-129,3 3 0,1 2 0,0-1 129,-2 3-258,4 0 258,-1 3 0,-5-2 0,0 0 258,1-2-258,-1 1 129,3-4-129,0-2 129,-1-1 0,-1-2 0,2 0 0,0-1 0,-3-5-258,-3 3 258,-1-3-258,-4 2 0,-1-6 0,-5-1 129,-1-1-129,-3-6 129,-2 3-129,-3-5 129,-3-4 0,-1 1 0,-4-4 0,-3 0 0,-4-2 129,-3-1-129,-2-2 0,-2 0 0,-3-3 0,-2-4 0,0-2 0,-2-2 0,1 2 0,-1-3 0,-2-4 0,0 1 129,-1 0 129,-2-1-129,0-2 129,-3 1-129,2-10 0,-1-2 129,0-2-129,-2-4-129,1-7 0,1 3 129,-3-4-258,-2-3 129,-1 7 129,-3 2-258,-4-1 0,-2 4 0,-1 2 129,0-3-129,-3 3 0,-3-2 129,-3 1 0,-1 1-129,0-2 258,-1 4-129,-1 0 0,-2 8 0,1 0 0,0 1 0,-4 6 0,-1 1 0,0 2 0,-2 2 129,-1 5 0,1-2-129,-4 2 129,3 3-129,1 0 0,-1 4 129,1-2-258,0 0 258,0 2-258,-1-1 129,1 0 0,-1 1 0,-1 2 0,3 1 0,-5 4 129,2 1-129,-1 4 0,0 1 0,-1 3 129,1 1-129,-1 2 0,-2 1 0,4 0 0,-4 0 0,2 2 0,1 0 0,-2 0 0,3 2 0,0 2 0,-1-1-129,2-1 129,-1 5-129,1-4 129,0 3-129,1-1 129,-4 2 0,1 0 0,-1 2 0,0 1 0,-3-3 129,-2 4-258,1-2 258,0-1-258,0 0 129,0 0-258,-3-1 258,1 3-258,-4-2 129,0 4 129,-5-3-129,-3 2 129,0-1 0,-3 1 0,0-1 129,0-2-129,2 2 0,1-3 0,1 2 0,0 2 0,-3 0-129,1 0 129,0 4-129,-2 0 0,-4-1-258,8 8-774,-15-4-1935,0 4-1290,5 0-516,-13 0 258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5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2087 13185 903,'0'8'3225,"0"-8"129,0 9-1677,2 1-1419,1 5-258,3 4-258,-1 6-516,0 4-387,1 6-516,0 4-258,-5 5 258,1 6 387</inkml:trace>
  <inkml:trace contextRef="#ctx0" brushRef="#br0" timeOffset="1.0001">539 13566 774,'0'-8'1419,"-3"2"258,3 6 258,-6-7 387,6 7-258,0 0-129,-11-10 0,11 10-387,0 0-129,0 0-387,-11-3-129,11 3-387,0 0 0,-3 3-258,3-3-129,-6 10 0,4-1-129,2 1 129,-2 3 0,2 3 0,-1 1 129,1 4-129,-1 2 129,0 4 129,-2 1-258,1 2 129,-3-2-129,3 2 129,-4-3-129,2-1 0,1-6-129,0-3-129,3-3-129,-1-4 0,1-3-387,0-7-258,0 0-903,10-6-2580,-8-8-258,3-2-129,-5-7 258</inkml:trace>
  <inkml:trace contextRef="#ctx0" brushRef="#br0" timeOffset="2.0001">230 13486 5160,'-10'0'3870,"10"0"-129,0 0-1161,5-1-2322,-5 1-129,0 0 387,0 0 129,15 5 129,-15-5 258,21 1-129,-21-1 0,30 2 129,-15-2-129,13 0-387,-1-2 0,8 1-258,0-2 0,5 2-129,3 0 0,-1 1-129,1-2 0,-1 2 0,-3 0 129,-3 0-129,-4 0 0,0 0 258,-6 0-258,-2-1 129,-6-1 0,-4 0-129,-4 1 129,-10 1-129,0 0 0,0 0-129,0 0-387,-10 0-258,10 0-645,-26 2-1935,13 0-1419,0 2-129,0-3-258</inkml:trace>
  <inkml:trace contextRef="#ctx0" brushRef="#br0" timeOffset="3.0001">792 13386 516,'0'0'3096,"17"4"258,-17-4 0,0 0-2322,0 0-387,10 5 129,-4 2 0,-6 0 129,2 4 129,-2-2 129,0 7-258,-1-2-258,1 7 0,-3 1-129,3 5-387,-3 1 129,2 2-258,-2 1 258,2 3-129,-4-2 129,4 2 0,-4-7 0,2-2 0,0-2-129,2-5 129,-2-3-129,3-4-129,0-11 0,0 7 258,0-7-258,12-5 0,-7-4 0,3-4 0,2-2 0,0-4 0,1 0 0,2 1 0,0 0-258,0-1 258,0 3 0,2 3 0,2 1-129,-2 2 129,3 4 0,2 0-129,-1 3 129,-1 2 0,1 1 0,1 1 0,-6 3 129,4 3-129,-6-1 129,2 3 129,-5 1-129,1 2 129,-4 3-129,-2 2 129,-3-1 0,-1 6 0,-1 0 0,-2 1 129,-5-2-129,2-1 0,-3-3 129,4-1-129,-1-2-258,2-4 129,3-3-258,1-7-129,0 6-258,0-6-129,0 0-1032,7-8-3096,0-3-129,1-5-129,2-4-258</inkml:trace>
  <inkml:trace contextRef="#ctx0" brushRef="#br0" timeOffset="4.0001">1403 13740 2193,'23'6'3354,"8"-7"129,-17-6-387,4 1-3096,4 0 129,-1-4 387,4 3 129,-7-5 387,8 6 0,-10-6 129,8 4-258,-10-4 129,7 5-387,-10-6-258,2 5-129,-3-1-258,-4 0 0,-4 2 0,-2-1 129,0 8-129,-6-10 129,-5 8-129,0 0 129,-5 2 0,-3 2-129,-1 2 129,-1 4-258,-2-1 258,0 3-258,-1 0 258,3 2-129,-3 0 129,7 0 0,-1 1 0,3 1 129,3-2 0,4 4 0,3-2 129,5-1-129,0 0 0,5 0 0,6-2-129,5 2 129,4-4 0,3-1-129,4 0 0,4-2 129,-2-1-129,4-2 129,-1-1 0,1-2-129,-4 0 0,-3-2-129,-1-2 129,-4 0-129,-5 1 0,-3-1-129,-13 4-129,10-6-387,-10 6-774,0 0-2451,0 0-1032,6-6-258,-5 0-258</inkml:trace>
  <inkml:trace contextRef="#ctx0" brushRef="#br0" timeOffset="5.0001">2644 13486 1,'0'0'0,"0"0"128,0 0 259,0 0 0,0 0 258,0 0 516,4-7 516,-4 7 0,0 0 0,0 0-516,1-6-258,-1 6-387,0 0 129,0 0-258,0 0 258,0 0-129,0 0 387,0 0 0,0 7 0,0-7-258,-4 11 258,-2-5-258,4 3-129,-4 1 0,3 2-258,-3 1 0,1 4 0,-1 2-129,3 3 0,-1 2 129,0 5-129,2-1 129,1 4-129,1-2 129,0 1 129,2-2-258,6-1 258,-2-5-129,11-1 129,-5-6-129,7-1-129,4-7 0,2-1 0,4-7 129,5-2-129,0-5-129,3-5 129,-2-5 0,2-3 0,-5-6 0,-2-4-129,-6-2 129,0-1-129,-9-3 0,-1-1 258,-7 2-387,-3 1 258,-4 3-129,-1 4 129,-8 2-129,0 4 258,-3 2 0,2 5-258,-1 3 129,4 4-129,7 7 0,-13-9 0,13 9 0,0 0-129,0 0-129,0 0 258,8 2-129,-8-2-258,17 7-258,-17-7-1290,15 3-2580,-15-3-387,15 7-258,-15-7-129</inkml:trace>
  <inkml:trace contextRef="#ctx0" brushRef="#br0" timeOffset="6.0001">3303 13629 7353,'9'-7'4515,"1"0"-258,-10 7-903,0 0-3354,2-8-129,-2 8 0,0 0 0,14 2 129,-14-2 129,6 13 258,2-3 129,-4 0 129,5 6-129,-6-1-129,6 4 258,-2 0-387,0 0 0,2-3-129,-1-3 129,-1 1-258,0-4 129,-7-10 0,14 7 0,-14-7 0,19-5 0,-10-3 0,3-2 129,-2-3-129,4-1 258,-2-2-258,2-1 0,-1 3-129,0 3 129,0 0 0,-1 2-129,1 1 0,0 3 0,2 2 0,-1 0 0,1 0 0,-3 2 0,3 1 129,-3 1-129,0 2 129,-2 3-129,-1 0 258,-3 4-258,-2 1 129,2 3 0,-2 2-129,-3 2 0,2 0 0,-1-2 0,0-1-258,-1-5 0,8 3-387,-9-13-516,15 8-645,-15-8-2451,9-5-903,1-5 129,0-1-516</inkml:trace>
  <inkml:trace contextRef="#ctx0" brushRef="#br0" timeOffset="7.0001">3960 13629 9030,'7'21'5031,"-3"-12"-516,-1 5-129,2 0-4128,-1 1-387,2 3 129,-3 1 0,2 0 0,2 0 0,-4-1-129,4-1-516,-7-11-1548,1 0-2322,-1-6-129,10-9-645,-5-9 258</inkml:trace>
  <inkml:trace contextRef="#ctx0" brushRef="#br0" timeOffset="8.0001">4063 13356 11352,'15'26'5160,"-3"-15"-1290,-12-11-2967,11 5-5547,-11-5-903,19 0-258</inkml:trace>
  <inkml:trace contextRef="#ctx0" brushRef="#br0" timeOffset="9.0001">4311 13628 3225,'18'3'4515,"-18"-3"-129,16 15-258,-9-2-2580,-3-1-516,7 4-387,-5-2 0,6 4-129,-7-3 0,9 2 0,-8-4 258,6 1-258,-4-4-129,0-1-129,-2-2 0,0 0 0,-6-7-129,7 8 0,-7-8 387,0 0-387,0 0 129,0-4-129,0-2 258,0-1-129,0-4-129,0-1 129,-1-1-129,1-1 0,0-2 0,0 1-129,0-2 129,6 3-129,2-1 0,2 2 0,4 1 0,-1 1 0,4 1 0,3 2 0,-1 1-129,-1 0-129,0 5-129,-5-5-387,9 7-1161,-22 0-2451,18-5-645,-18 5-387,15-2-129</inkml:trace>
  <inkml:trace contextRef="#ctx0" brushRef="#br0" timeOffset="10.0001">4696 13744 8514,'34'7'4773,"-15"-7"-645,-6-4-387,4 1-4128,0-4 0,8 1 258,-1-1 0,1 1 258,-1-1 129,-2-2 258,4 2 0,-6-4 387,3 4-516,-5-2-258,-1 0 0,-3 2 0,-6-2-258,-2 2 129,-6 7 0,0-11 0,0 11 0,-23-5 0,8 3 0,-6 2 0,-1 1 0,-3 3-129,0 1 129,-2 3 0,3-1 0,-2 5 0,2 2 0,2-1 129,1 2 0,2-1 0,3 3 0,1-2 0,6 2 129,0-1 0,7-1 0,2 0 258,4 0-258,7-2 0,5 0 0,4-4-129,5-3 0,3-4-129,2-2-129,4-1-129,-5-7-129,9 0-645,-11-8-774,11 0-2322,-8 1-903,-4-2 0,0-3-516</inkml:trace>
  <inkml:trace contextRef="#ctx0" brushRef="#br0" timeOffset="11.0001">5229 13644 4644,'0'13'4257,"1"0"-258,-1-13-1032,4 11-2064,7-3-645,-2 1 129,4 4 258,-5-3 0,8 5 129,-8-4 129,4 6 129,-11-7 0,7 4-258,-8-3-258,0-1-129,0-1-258,-3 0 0,3-9-129,-12 4 258,12-4-258,-14-7 129,7-3 0,2-4-129,0-5 129,3-3 0,2 0-129,0-2-129,7 2 129,2 2 0,4 1 0,3 4 0,-1 3 0,4 2-129,0 4 129,1 4 0,-1 1-258,0 1-258,3 1-258,-11 1-903,14 4-2193,-6-2-774,-3-2-516,3-2-129</inkml:trace>
  <inkml:trace contextRef="#ctx0" brushRef="#br0" timeOffset="12.0001">5901 13558 7482,'-33'14'4644,"8"-12"-258,7 6-516,-10 0-3354,4-3-774,-2 1-129,2 2 129,0 1 129,2 0 258,2 4 129,1-1 258,10 1 0,-2-3 129,8 2-387,3-1 0,0-2-258,10 2 129,2-3-129,7-2 0,1 4 0,1-2-129,2 1 258,-1-2-129,0 1 258,-7 1 0,-1 1 0,-7-3 129,-4 4-129,-3-5 387,-6 0-516,-8 1 129,-2 0-258,-5-1 0,-2-2-129,0-1 0,-1-3-258,3 3 0,-2-3-258,10 1-516,-7-5-903,20 4-1806,-8-8-1032,7 0-129,2 0-129</inkml:trace>
  <inkml:trace contextRef="#ctx0" brushRef="#br0" timeOffset="13.0001">5990 13665 7998,'8'16'4902,"-8"-9"-387,0 2-258,-5 3-2838,3-1-1419,1 3 0,-2 0-129,2 4 258,-1-1 0,2-1 0,0 1-129,2-2 129,4 1-645,1-10-903,8-3-2580,2-3-774,-5-6-258,7-5-129</inkml:trace>
  <inkml:trace contextRef="#ctx0" brushRef="#br0" timeOffset="14.0001">6492 13337 9288,'-2'18'4902,"-6"-10"-516,7 6-129,0-2-4386,1 4-129,0 4 258,0 2 0,0 4 129,0 3 258,0 7 0,0 0 258,-1 2 0,-6 2-129,1-1-258,0-2 0,-1-3-129,0-7-129,2-7 0,1-5-258,3-5 0,1-10-387,0 0-645,0 0-774,1-15-1161,1 1-1419,0-2-387,-2-4-258</inkml:trace>
  <inkml:trace contextRef="#ctx0" brushRef="#br0" timeOffset="15.0001">6349 13641 258,'-21'-5'3870,"21"5"129,0 0-774,0 0-258,0 5-387,0-5-387,21 2-645,-6-2-129,14 0-516,-1 0-258,9-1-387,-1 1 0,5-2-129,0 0-129,-1 1 0,1-1 0,-1-1 0,-6 2 0,-1-2 129,-6 0-129,-2-1 0,-6 0 258,-2 1-258,-7-1 129,-10 4 0,0 0-129,0 0 0,0 0 0,0 0 0,-4-1 0,4 1 0,-19 6 0,8 1 0,2 2-129,1 0 387,-1 4-258,4 2 258,2 1-129,0 2-129,3 1 129,0-2 0,5-2 0,1-1-129,6-4 0,2-4 0,3-4 0,2-2 0,4-2 0,3-5-129,1-2 129,2 0-129,-1-1 129,-2-1-129,1-2 129,-3 0-129,-5 0 258,-3 1-387,-1 0 258,-5 2 0,-3 1 0,-2 2 0,-5 7 0,0-6 0,0 6 0,-7 1 129,7-1-129,-16 11 0,16-11 129,-19 12-129,9-3 0,2 0 129,1 0-129,1 2 0,-2 3 0,2 0 129,1 5-129,0 4 129,-2 3-129,1 5 129,1 6 0,0 5 0,0 3 129,-1 6-258,0 0 0,-1 1-129,3-1-129,-3-7-516,7 0-2580,0-10-1548,0-10-258,0-11-387,0-13 0</inkml:trace>
  <inkml:trace contextRef="#ctx0" brushRef="#br0" timeOffset="16.0001">7733 13769 2322,'-13'8'3999,"8"0"0,-12-4-258,17-4-1548,-20 7-1677,6-6-129,14-1 129,-22 3 0,22-3 258,-19-3 0,19 3-129,-12-15 0,12 5 0,-2-5-258,2-2-258,4-2 0,1 0-129,10 1 0,-3 0 0,4 4-129,1 1 129,1 5-129,1 2 129,-1 4-129,1 2 129,-1 4-258,0 5 258,-2 4 0,-2 1 258,-2 3 0,-3 3 129,-4-2 0,0 4 129,-5-6 0,-6 2 129,-6-4-129,-2-1-258,-2-3-129,-4-4-129,-1-4-129,-3-2-129,5-2-258,-4-9-774,12 4-1161,-4-4-2193,5-6-387,8-1-129,2-3 0</inkml:trace>
  <inkml:trace contextRef="#ctx0" brushRef="#br0" timeOffset="17.0001">8026 13374 5676,'17'17'4773,"-13"-2"0,-2-1-387,0 2-2580,4 5-1548,0 7 0,3 5 0,-1 4 0,4 6 0,-2 3 258,-1 10-129,1-1 129,-3 3 129,-4-5-258,2-4 0,-5-7-129,0-8-387,1-4-774,-3-18-1677,-2-4-1935,4-8-645,-7-7 0,2-7-387</inkml:trace>
  <inkml:trace contextRef="#ctx0" brushRef="#br0" timeOffset="18.0001">7895 13737 8643,'-11'3'4902,"2"7"-258,9-10 0,10 1-3870,2-1-387,11 0-129,3-1 129,10-1-129,8-1 0,7-2-129,2 0-258,1 1-387,7 4-1935,-8-1-2193,-4-5-129,-8 1-516,-8-4-258</inkml:trace>
  <inkml:trace contextRef="#ctx0" brushRef="#br0" timeOffset="19.0001">8915 13274 2709,'9'11'4257,"-3"4"-129,-6-8-387,5 3-2322,-1 6-1419,0 6 0,0 5 387,-2 5-129,2 6 258,-4 1 0,4 4 129,-4-2-129,2 0 0,-2-5-129,0-4-516,0-7-1032,2-6-2967,-2-19-258,0 0-129,0-9-129</inkml:trace>
  <inkml:trace contextRef="#ctx0" brushRef="#br0" timeOffset="20.0001">8828 13324 9288,'8'-8'4515,"12"4"-774,-3-5-516,12 2-3870,-1-3 258,8 1 258,-3 1 0,4 3 258,-1 3 258,-6 2 258,2 4-129,-7 2 258,0 6-516,-6 2-129,-7 4 129,-4 1-129,-5 1 0,-4-2 129,-7 2 0,-10-3 0,-1 3 0,-9-4-129,1-1 0,-6-2 0,1-2-129,-3 0 0,3-4 0,3-1-129,4-3 0,7-2 129,5-1-129,13 0-129,0 0 129,6-4 0,12 0-129,6 2 129,4 2 0,4 3 0,3 3 0,0 4 129,0 2 0,-1 3 129,2 4-129,-7 3 129,-2 2 0,-6-1 129,-5 2-258,-5 0 258,-6 0-129,-5-1 0,-10-2 129,-9-5 0,0-1-129,-8-4 129,-2-3 0,-5-4-129,-2-3 0,2-2 0,-1-4-129,1-1 0,1-2-258,7 3-129,-3-6-387,16 4-516,-6-6-2064,11 3-1290,8-2-387,4 2-258</inkml:trace>
  <inkml:trace contextRef="#ctx0" brushRef="#br0" timeOffset="21.0001">9353 13607 6450,'-12'0'4257,"12"0"-645,0 0 0,0 0-3612,0 0-129,0 0 258,0 0 129,6 3 129,-6-3 387,10 10-129,-6-3 129,8 5-129,-4 1 0,5 1-258,-1 2-258,2 2 129,3 1-258,-1 1 0,-1-3 129,-1-3 0,-2-1 0,-2-1 0,-4-4 0,-6-8 0,6 9 129,-6-9-129,0 0 129,-11-1-129,1-4-129,-3-2 387,0-4-258,0-2-129,-4-2 129,5 0-129,1-4 0,5-2 0,2 2 129,4 1-258,5 0 129,8 1 0,6 1 0,5 3 0,5 2-129,2 0 258,3 3-387,-1 1 258,4 4-387,-6 1 129,1 2-129,-11-1-774,9 2-2322,-8 3-1290,-9-1 0,1 1-387</inkml:trace>
  <inkml:trace contextRef="#ctx0" brushRef="#br0" timeOffset="22.0001">9908 13588 8643,'10'29'4773,"-3"-12"-516,-5-1 0,2 4-4128,2 3-129,0 0 129,0 1 0,0-4-129,-3-2-387,6 0-1677,-3-7-2064,-6-11-387,0 0-387,14-1 0</inkml:trace>
  <inkml:trace contextRef="#ctx0" brushRef="#br0" timeOffset="23.0001">10000 13266 13029,'8'11'5031,"0"-6"-387,-8-5-1032,8-2-3999,-8 2-258,0 0 129,17 0-387,-17 0 129,0 0 0,0 0-129,14 6 387,-14-6 0,0 0-129,0 0 129,16-3 0,-16 3 0,13-8 387,-13 8 0,16-8 0,-16 8 258,13 0-129,-13 0 516,13 7-129,-7 4 258,-4-2-129,5 9 129,-6-2 0,6 6 129,-6 0-129,7 6-129,-3 4-129,2 6 0,-4-1 0,6 5 258,-7 0-387,7 2 129,-7-4 0,4-1-129,-2-5 0,2-5-129,1-6-129,-3-5 0,6-5-258,-5-6 0,-5-7-258,10-1-129,-2-7-774,-10-10-774,3 3-1419,-2-7-1161,-7-4-129,-5 1-129</inkml:trace>
  <inkml:trace contextRef="#ctx0" brushRef="#br0" timeOffset="24.0001">10100 13582 3612,'-46'-24'4128,"32"16"-516,2 5-903,-1-3-903,13 6-129,0 0 0,5 0-516,-5 0-258,31-1 0,-11-3-129,10 1-258,0-2-129,10 1 0,2-3-258,0 0 129,3-1-129,0 2-129,-1 0 0,-5 1-129,-3 2-129,-7 1 129,-2 2 129,-4 0-129,-7 6 0,-1 3 258,-5 3-258,-1 3 258,-4 1 0,0 3-129,-2 1 129,0 2-129,-1 0 387,3-1-258,-3 1 0,4-2 0,0-2-129,1-2 0,6 0-774,-13-16-516,27 13-2580,-13-12-903,0-1-258,-1-5-129</inkml:trace>
  <inkml:trace contextRef="#ctx0" brushRef="#br0" timeOffset="25.0001">10533 13266 12126,'5'27'4773,"9"-10"-2967,0-6-1806,-3-11-4773,7 2-903,5 3-129</inkml:trace>
  <inkml:trace contextRef="#ctx0" brushRef="#br0" timeOffset="26.0001">11212 13475 9804,'-10'3'4644,"-11"2"-129,12 1-645,9-6-3741,-25 10-516,4-4-129,1 6 129,-2 0 129,-1 0 387,1 2 0,0-2 258,4 1-129,-1-3 0,6 0-129,0-4 129,7 0-387,6-6 129,-2 9 0,2-9 0,18 4-129,-1 0 129,7-1-129,8 3-258,0-1 258,5 4-258,-1-3 129,-5 2 129,-2 1 129,-5 0 129,-7 2-129,-10-4 516,-7 2-258,-2-1 0,-12 0 129,-8-1-258,-4 1 129,-8-3 0,-3 1-129,-4-1 0,2-2 0,0 0-258,1-2-129,8 1-387,1-5-903,18 1-1548,5-4-1290,5-6-516,4-1-129</inkml:trace>
  <inkml:trace contextRef="#ctx0" brushRef="#br0" timeOffset="27.0001">11442 13157 9804,'-9'13'4773,"9"-13"-129,0 10-516,0-10-3999,5 9-516,-5-9 129,14 14 129,-5-2 258,-2 1 129,2 5 0,-3 2 129,2 8 129,-4 3-129,0 3-129,-3 5-129,2-1 129,-3 1 0,0 3 0,-3-5-129,1-4 0,-1-5 0,0-5 0,2-4 0,1-5-258,0-5 0,0-9 129,12 1-129,-2-6-129,5-3 258,-2-2-129,6-3 0,0-3 129,-1 1 0,2-1 0,-2 2 0,1 1 0,0 4-129,-2-1 129,-2 4 0,-1 4-129,-3 2-129,1 1 258,-1 6 129,-3 3 0,0 1 0,0 3 0,-2 1 0,1 2 0,-2 0 258,-1 0-258,-2 3 129,0-2 0,-2 1-129,3-1-129,-3-3-258,0-6-645,4 3-2451,-4-12-1548,0 0-387,8-8-129,0-9-387</inkml:trace>
  <inkml:trace contextRef="#ctx0" brushRef="#br0" timeOffset="28.0001">12637 13195 2322,'49'-9'4128,"-30"1"-258,5 3 129,0 0-2967,-10-1-258,2 5 129,-16 1-129,0 0 129,0 0-129,0 0 0,-23 1 129,5 6-387,-10-1-129,-1 5-258,-7-2 129,-2 2 0,-3 2-129,-1 4 129,-2 1-258,0 2 258,1 4-258,3 1 129,2 3-129,3 4 0,4 0 129,6-1-129,11 0 129,5 1 0,9-5 0,9 1 0,7-5 0,15-3 0,5-5 129,11-1-129,3-6-129,5 0 0,2-6 0,-4-1 0,0-1 0,-4 0 0,-9-1 0,-8 0-129,-7 0 129,-9 1-258,-16 0 129,12 0-258,-12 0-387,0 0-645,-2 8-2451,2-8-774,-12 0-516,12 0 129</inkml:trace>
  <inkml:trace contextRef="#ctx0" brushRef="#br0" timeOffset="29.0001">13014 13666 8514,'-28'-1'4644,"14"-12"-516,8 1-516,4-7-3870,2 2-645,-2-5 387,6 3 0,4 1 387,2 2 258,5 4 258,-2 2 258,7 5-129,-6 3 0,9 2-129,-7 3-258,6 4-129,-5 3 0,2 1-129,-2 2 258,-3 1-129,-7-2 387,-1 4 0,-6-2 258,-6 3-258,-10-4 258,-1 0-258,-9-2 258,1 0-387,-4-3 0,0-6-258,2 0-258,1-2-387,13-3-645,-9-7-2451,15-2-1161,6-6-258,1-2-258</inkml:trace>
  <inkml:trace contextRef="#ctx0" brushRef="#br0" timeOffset="30.0001">13477 13188 8256,'7'7'4644,"-6"5"-129,-1-4-516,0 5-3870,0 4-258,3 8 129,2 6 258,-2 5 129,0 5 0,-3 4 129,0 3-129,-6-2 129,4-3-129,-5-5 0,2-8-645,3-6 0,-4-14-1290,6-10-3096,10 3-129,2-10-387,1-7-387</inkml:trace>
  <inkml:trace contextRef="#ctx0" brushRef="#br0" timeOffset="31.0001">13762 13477 8514,'1'24'4644,"-1"-10"-258,0 3 0,7 0-4386,-2 3-258,3-2 129,4 1 129,1-3 0,2-4 387,8-4-129,2-5-258,3-3 129,3-7-258,-2-6 258,4-5-258,-4-1 258,-1-3-129,-3 0 129,-10-4 129,2 5 129,-11-1-129,0 2-129,-5 4 0,-1 2 0,0 2-129,-4 3 0,2 3-129,2 6-129,0 0-129,-12-9-516,12 9-2322,0 0-1548,0 0-129,0 0-387</inkml:trace>
  <inkml:trace contextRef="#ctx0" brushRef="#br0" timeOffset="32.0001">14344 13468 6708,'9'3'4515,"-9"-3"0,7 10-516,-5 0-3096,6-2-1161,-5 0 129,6 5 258,1 3 129,-4-2 258,7 4 0,-6-6 258,5 2-258,-5-4 129,5-3-258,-12-7-129,25-1 129,-11-10-387,4-4 129,2-3-129,2-2 129,1 0-129,-1 3 0,-2 1 129,-3 2-129,-2 5 129,-1 8-129,-4 1 0,-10 0 129,17 13-129,-11 2 129,1 0 0,1 3 0,-2 1 0,2 0 0,-2-4 129,0-2-258,3-3 258,-9-10-258,18 3 0,-4-6 129,1-6-258,3-5 129,3 1 0,0 0 0,0 0 0,-2 1 129,0 3-129,-3 3 0,-4 4 0,0 2 0,-12 0 0,14 5 129,-9 3-258,2 0 258,-3 4-129,0 0 129,0-1-129,-1 0 0,2 0-129,-2-2-258,6 1-129,-9-10-1161,19 5-2709,-8-5-645,3 0-258,0-5-258</inkml:trace>
  <inkml:trace contextRef="#ctx0" brushRef="#br0" timeOffset="33.0001">15233 13516 6837,'18'5'5031,"-11"2"-387,3 2-387,-3 5-2580,3 1-1806,-3 3-258,4 7 0,-5 4 258,0 3 129,2 2 129,-5-1 0,1-3 258,-3-1-258,-1-6 0,0-6-258,0-10-645,0 0-516,-13-10-1290,8-4-2064,1-2-258,-4-4-387</inkml:trace>
  <inkml:trace contextRef="#ctx0" brushRef="#br0" timeOffset="34.0001">15183 13106 2451,'0'0'4257,"0"0"0,0 0-516,0 0-1677,10 11-1032,-10 1-258,3 5-516,-1 4 129,4 6-258,-1 7-258,2 4 0,-2 6-258,-4 1 129,4 5 0,-3 0 129,3 2 258,-1-1-129,-2-5 258,2-4-129,2-6 0,-1-5-258,4-3-645,-8-11-129,7 1-1161,-8-6-2064,0-12-645,0 0 387</inkml:trace>
  <inkml:trace contextRef="#ctx0" brushRef="#br0" timeOffset="35.0001">15941 13274 8514,'16'20'2967,"-2"-11"-2709,0-2-258,0-7-4902,2 0-774</inkml:trace>
  <inkml:trace contextRef="#ctx0" brushRef="#br0" timeOffset="36.0001">15303 13550 129,'-11'-1'1290,"11"1"258,0 0-129,-12-1 129,12 1-258,0 0-387,0 0-387,0 0-129,-10-6-129,10 6 0,0 0 0,0 0-129,0 0 0,-6-6 0,6 6 0,0 0-129,0 0 0,0 0 0,0 0 0,0 0 0,0 0 129,0 0 129,0 0-129,0 0 129,0 0 0,0 0 129,0 0-129,0 0 258,0 0-129,0 0 0,0 0 129,0 0-258,0 0 0,-4-6 0,4 6 0,0 0 0,0 0 0,8-4-129,-8 4 0,17-5 129,-3 3 0,0-1-129,4 1 258,3-1-258,-1 1-129,3 0 129,-1 2-129,1 2-129,-3 2 129,0 4 0,-1 1 0,-1 5 0,-3 0-129,-1 4 129,-3 0-387,-2 3 387,-4-1-129,-3-1 0,-2 1 129,-2-3 0,-6-1 129,-5-2 258,-2-3-258,-2-2 129,0 1-129,-4-2 0,1-1 0,-1-1 0,-2-2 0,0 2-129,2-2 0,1 0 0,1-4 0,4 0-129,2 0-129,13 0-129,-20-5-645,20 5-774,0 0-2322,-9-9-387,9 9 258</inkml:trace>
  <inkml:trace contextRef="#ctx0" brushRef="#br0" timeOffset="37.0001">15792 13522 645,'0'0'1032,"0"0"258,0 0 387,0-6 129,0 6 258,0 0-387,0 0-129,0 0-516,0 0-258,0 0 0,0 0-516,0 0 0,0 0 0,0 0 0,0 0 0,0 0 0,0 0 0,0 0 129,0 0-129,0 0 129,0 0-258,0 0 129,0 0 0,3-6-129,-3 6 0,0 0 258,0 0-258,0 0 129,0 0-129,0 0 0,0 0 0,0 0 129,0 0-129,0 0 129,0 0-129,0 0 129,0 0-129,0 0 129,0 0-129,0 0 0,0 0 0,0 0 0,0 0-129,0 0 129,0 0 0,0 0 0,0 0 0,0 0 129,0 0-129,0 0 129,0 0-129,0 3 0,0-3 129,0 9-129,0-1 0,0 3 258,2 6-258,-1-1 129,0 3-258,-1 2 387,3 2-258,-3-1 258,1 1-258,-1-4 0,0-1-129,0-3 129,0-4 0,0-3-129,0 0 0,0-8 129,0 0-258,-2 6 129,2-6 0,0-4-129,0-3-387,0 7-774,2-21-2451,3 7-1161,-2-5-258,2-1-258</inkml:trace>
  <inkml:trace contextRef="#ctx0" brushRef="#br0" timeOffset="38.0001">15706 13114 6966,'-1'11'5031,"1"-11"-258,1 9-903,10-8-4515,4 9-903,-10-4-1806,7 0-1548,2 3-129,-4-5 129</inkml:trace>
  <inkml:trace contextRef="#ctx0" brushRef="#br0" timeOffset="39.0001">16176 13480 3354,'60'-7'4386,"-31"0"-258,12 7-387,-5-2-3483,2 2-258,1 0-129,-2 4 129,-4 1 0,-5 3 258,-1 4 0,-8 0 129,0 2 129,-7 1-129,-1 3 129,-7 0 258,0 0-387,-4-1 0,-2 1-129,-8-3 258,0-1-387,-5-1 258,1-1-129,-4-3-129,-1 2 129,-3-3-129,2 0 387,-6-3-387,0 1 129,-2-4-129,1 0 0,-1-2 0,1 0-129,-1-4 0,2-2 0,1-1 0,2-2 0,2 0 0,7 0-129,3-2 129,4-1 0,6 1 0,1-2 0,10 2-258,7 0 258,1 0-258,5 0 258,7 1-129,1 4 0,3 1 0,-1 5-129,6 1 645,-2 4-387,-2 2 258,2 1-258,-4 2 129,-2 1-129,0-1 129,-4-4-1032,6 4-1677,-7-4-1935,-5-3-258,2-2-258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16147 1032,'15'11'3354,"-15"-11"258,0 0-1677,0 0-1548,0 0 0,0 0 129,0 8 258,0-8 258,0 0 0,0 0 129,0 0-387,0 0 387,0 0-516,0 0 0,-4 7-387,4-7 0,0 0-258,-2 9 0,2-9 129,-1 11-129,1-2 129,0 0-129,0 4 129,0 0 0,0 2 0,0 1 0,0 1 0,0-2-129,0-1 129,0 2 0,0-5-129,0-1 0,1 1 0,0-4 0,-1-7 0,1 13-129,-1-13 258,0 7-258,0-7 258,0 7-258,0-7 129,0 0 0,0 0 0,0 0-129,0 0-129,0 0 0,0 0-516,10 2-516,-10-2-2580,5-5-645,6 0-387</inkml:trace>
  <inkml:trace contextRef="#ctx0" brushRef="#br0" timeOffset="1">1238 16119 3225,'13'0'3741,"-13"0"0,-9-6-3096,9 6-258,0 0-258,-13-8 129,1 5 0,12 3 258,-21-2-129,10 2 258,-5 0-129,3 3-129,-3 0 129,0 4-258,4-3-129,-2 2-129,3 2 0,0-2-258,3 1 129,8-7-129,-13 12 0,13-12 129,-2 11 0,2-11 0,0 7 129,0-7-129,9 5 129,-9-5 0,20 5 0,-6-2-129,1-1 129,1 1-129,3 3-129,-2-3 0,-1 4 129,2-1 129,-2 0-129,-2 1 0,0 1 129,-3 0 0,-3 0 0,-4 3 129,-1-4 0,-3 1 0,0 0 129,-7-1-129,-4-1 129,-2 1 129,-2-1-129,-2-3 129,-4 2 0,4 0 0,-5-1-129,2 0 129,0-2-258,1-2-129,2 0 0,2 0 0,2 0-258,1-3-387,12 3 0,-13-9-516,13 9-1419,7-4-1548,-4-8-258</inkml:trace>
  <inkml:trace contextRef="#ctx0" brushRef="#br0" timeOffset="2">2099 16130 1419,'-4'-9'1935,"4"9"387,-9-7 0,9 7-129,0 0-129,-13-7-258,13 7-516,0 0-387,0 0-129,0 0-516,0 0-129,0 0 0,0 0-129,0 5-129,0-5 0,0 10 129,3-2-129,-2 2 129,1 1-129,0 1 129,-2 7-129,0 1 0,0 2 0,0 1 129,0 3 129,0-3-258,0 0 129,0 0 0,0-5 0,0-5 0,0-3-387,2 1-258,-2-11-774,0 0-2580,12 1-387,-12-5-258</inkml:trace>
  <inkml:trace contextRef="#ctx0" brushRef="#br0" timeOffset="3">2392 16119 258,'10'12'3870,"2"3"129,-12-6-1935,6 2-1419,4 4-129,-3-4 516,5 8-129,-6-8 0,3 7 0,-7-6 0,5 2 0,-7-5-258,4 1 0,-4-10-258,3 6-258,-3-6 0,12-11-129,-2-3 129,4-2-129,1-4 0,3 0-129,2 1 258,1-1 0,-2 4-129,-1 6 258,1 2-258,-4 4 129,2 4 0,-3 0 0,-1 5 0,0 4-129,-6 0 258,4 3-129,-6 4 0,-1 0-129,-4 0 129,0 3 129,0 1-129,-1-4 0,-5 0-129,2 4 129,0-8-129,-1 1-129,4-1-258,-4-6-387,7 3-903,-2-9-2193,0 0-1161,0 0-129</inkml:trace>
  <inkml:trace contextRef="#ctx0" brushRef="#br0" timeOffset="4">3744 15899 774,'-14'-13'3225,"14"13"0,0 0-2451,0 0-387,0 0-129,0 0 129,0 0 0,0 0 258,0 8 129,0-8 129,3 13-129,-2-6 129,6 8 0,-1 0-387,3 6 0,2 4-258,3 3-258,-1 7 0,3 0-129,0 5 0,1-1 0,-2-2 258,-2-1-129,-2-3 129,0-4-129,-2-9 129,-4-3-129,3-7 0,-1-4-129,2-4 129,0-6-129,2-10 0,2-8 0,4-6 129,2-4 129,3-5-129,2-4 258,-3-3-129,2 3 258,-2-1-129,1 4 258,-5 1-129,3 3-129,-7 2 129,-1 3-129,0 5-129,-2 0 258,-1 4-258,-2 7-129,-2-1 0,0 6-129,-5 8-516,10-9-774,-10 9-2967,19 2-129,-19-2-387</inkml:trace>
  <inkml:trace contextRef="#ctx0" brushRef="#br0" timeOffset="5">4430 16123 3225,'0'0'4515,"0"0"-129,-7-8-258,7 8-3741,3-13-387,-3 13-129,20-12 129,-7 6 0,2-1 129,-3 4-129,6-1 258,-4 1 0,5 3 0,-3 1 0,4 5 0,1-1-129,0 5-258,1-1 0,-2 3-258,5 4 0,-8-3-129,2 7 0,-7-4 129,2 3 0,-7 1 0,-2 1 387,-4-3 258,-1-1 0,-3 1 0,-7-5 0,-2 0 0,-5-4-129,0-2 129,-4-3-129,-1-4-129,-5 0 0,2-1-129,1-4 129,-2-1-258,7-2 129,-2 0 129,7-2-129,1 0 129,8 0-129,4-1 0,1 1 129,7 2 0,5 0 129,7-1-129,1 4 0,3 4 129,1-3 0,3 3-129,1 2-258,-2-1-258,3 5-1419,3 1-2064,-11-2-516,3 0 258</inkml:trace>
  <inkml:trace contextRef="#ctx0" brushRef="#br0" timeOffset="6">4922 16068 1548,'13'11'3741,"-13"-11"387,16 11-516,-16-3-3225,9 1-645,0 0 129,-4 3 516,7 2 129,-7-3 129,4 7 258,-6-4 129,5 2-258,-8-10 129,5 4 0,-5-10-516,0 0-129,16 2 0,-7-7-258,5-8 129,-2 0-258,3 3 129,-1-2 129,-2 0-129,2 4 258,-4 0-258,1 5 258,-1 1-129,1 2-129,-1 2 129,3 2 0,0 2 0,3 3-129,-1 6 129,-1-1 0,-1 2-129,-3 2 258,-1 1-258,-3 0 0,2 2-516,-8-8-1032,7-3-2967,-2-2-387,-5-8-387,0 0 388</inkml:trace>
  <inkml:trace contextRef="#ctx0" brushRef="#br0" timeOffset="7">5724 16115 2322,'15'4'4902,"-15"-4"-387,0 0-129,0 0-3225,0 0-645,0 0-129,0 0 129,-8 2-129,-5-2 0,1 0-129,-5 0 129,1 2-258,-5-1 258,4 5-387,-2-1 129,1 2-258,3 0 129,-1 0-129,4 3-129,0 0 258,5 2-129,0-1 129,5 1-129,0-1 258,2 2-129,5-1-129,5 0 129,3-5-516,8 7-903,-1-7-2709,7-4-645,8 0-129</inkml:trace>
  <inkml:trace contextRef="#ctx0" brushRef="#br0" timeOffset="8">6001 16269 2322,'-8'-18'4128,"9"0"-387,19 7 129,-5-4-3483,9-1-774,2 2 387,5 0 0,2 6 258,-4 4 258,7 4 258,-9 0-129,4 9 129,-8-1-129,2 6 129,-13-2-129,1 8-129,-11-6 0,-1 1-129,-4-3 129,-8 4-129,-8-2-129,-2-1 129,-6-6-258,0 2-129,-5-3 0,-1-1-129,-2 1-258,-2-3-258,8-3-774,-11-2-2064,9-4-1419,8-1-258,3-2 129</inkml:trace>
  <inkml:trace contextRef="#ctx0" brushRef="#br0" timeOffset="9">6493 16171 2580,'9'27'3483,"5"-12"387,-3-2-3354,2 2 129,5 4 258,-3-6 258,7 6 0,-7-7 258,11 4 0,-10-8-387,10 2 129,-7-10-387,8 0-258,-4-4-387,3-5 129,-5-2-258,0 1 129,-3-5 129,-5 0-129,-3-2 0,-6 2 258,-4-4-129,0 4-129,-2 0 129,-3 0-129,0 2-129,1 3 0,2 5-129,-3-3-258,5 8-1161,0 0-2451,-2-7-1032,2 7-258,0-7-129</inkml:trace>
  <inkml:trace contextRef="#ctx0" brushRef="#br0" timeOffset="10">7171 16047 3612,'9'0'4128,"-9"0"-516,8 5-258,-2 1-3612,7 6-645,-6 1 387,7 5 0,2 2 387,1 0 645,6 5 0,-7-6 516,11 4 0,-12-9 0,8 3 0,-12-9 0,8 4-258,-19-12-129,21 1-129,-21-1-129,17-13-129,-8 0 0,3-5 0,0-4 0,3-1-129,-1 1 0,1-4 0,0 2-258,-1 4 387,0 4-516,-3 1-258,6 9-258,-12-5-774,13 10-1290,-5 1-1935,-2 0-258,1 2-129</inkml:trace>
  <inkml:trace contextRef="#ctx0" brushRef="#br0" timeOffset="11">7840 16138 5289,'48'2'4902,"-17"-4"-387,-6-6-645,1-3-3612,2 0 0,-2-2-258,-2 0 129,-8 0 0,0 0 129,-11 0 129,-3 4 129,-4-2-129,-7 4 129,-9 1-258,-3 3 258,-4 1-516,-3 2 0,-4 4 0,4 2-129,-4 4 129,3 2-129,4 4 258,3 4-258,3 2 258,7 1-129,3 2 0,8 0 0,1-1 129,12 0-258,5-4 0,6-6-129,7-5 0,0-5-129,11-2-645,-9-12-903,12-2-2064,-4-6-516,0-4-387,-2 0 259</inkml:trace>
  <inkml:trace contextRef="#ctx0" brushRef="#br0" timeOffset="12">8318 16105 4128,'9'25'3999,"-9"-15"0,10 6-1032,-1-2-2709,-3-1-129,3 2 129,-3-5 645,2 3-258,-6-7 516,6 5-258,-8-11 129,3 9-129,-3-9 0,0 0-387,0 0-129,0 0-129,-9-1-129,9 1 0,-12-18 129,6 9-129,0-4 0,3-1 0,3-2 0,0 0 129,4-2-516,9 2 258,3 1 0,6-1 0,3-1 258,3 1-129,3 4-258,1-1-258,3 6-516,-6-6-2838,5 5-774,3-1-645,-4 1-387</inkml:trace>
  <inkml:trace contextRef="#ctx0" brushRef="#br0" timeOffset="13">9708 15787 2709,'24'33'3741,"-18"-16"0,9 6-129,0 2-3354,-3 0 129,5 6 387,-7-3-129,7 4 258,-10-4 0,4 2-129,-9-7 0,5 0-516,-2-5-2322,2-3-2064,-7-15-129,0 0-645</inkml:trace>
  <inkml:trace contextRef="#ctx0" brushRef="#br0" timeOffset="14">9663 15858 8385,'-13'0'4773,"10"-7"-387,9-3 0,7-2-4128,8 0-258,7-4 0,3 2 0,5 2 129,-2 3 129,4 6 0,-3 1 129,3 5 0,-7 4-129,1 7-129,-4 4 0,-2 2 0,-4-1 0,-2 4 129,-9-2-258,-3 0 129,-6-1-129,-2-2 0,-10-4 129,-4-1 0,-7 1-258,-4-2 258,-3-3-129,-1-1 0,1-3 0,2 0-129,1 1 0,6-3 129,3 2-129,4-5-129,12 0 0,0 0 129,0 0-129,0 0 129,24 1 0,1-1 129,11 1-129,2 4 129,7 1-129,1 4 129,3 2 0,2 2-129,-6-1 258,-4 4-258,-1 2 129,-6-1 0,-6 1 129,-5-1-129,-10-3 0,-10 1 258,-3-2-129,-10-1 0,-14-4 129,-6 1-129,-11-4 129,-4-2 129,-9-2-258,-1 1 129,-5-3-129,3 0-129,-2 0 129,7-3-258,5-1-129,3 0-516,21 4-645,-6-13-2193,20 2-1290,9-2-129,11-4-387</inkml:trace>
  <inkml:trace contextRef="#ctx0" brushRef="#br0" timeOffset="15">11129 15867 4257,'16'-16'4386,"-16"16"-258,7-16-129,-7 9-3354,0 7-129,-1-9 0,1 9-129,-11-5-129,11 5 258,-19-4 0,19 4 0,-22 0 0,8 0-129,-3 0 129,1 1-387,-4 1 0,-1 4 0,-1 2-129,-1 1 129,0 2-129,-2 3 0,0 3 0,0 3 0,2-1-129,-2 3 129,2 4 0,3 1 0,0-1 258,4 4-258,2 1 129,3-2-129,5 1 258,5-2-258,1-3 129,8-1 0,5-2 0,7-4 0,1-4 0,8-2-129,4-5 0,8 0 0,4-3 129,6-4-258,5 0 0,3-1 129,0-5 0,-3 1 129,-1-3-129,-7 2 0,-7-1 129,-6 3-129,-9-1 129,-3 2-129,-9-2 0,-4 4 0,-10 1 0,0 0-129,0 0 0,0 0 129,5 9-516,-5-9-645,0 0-3096,-5 6-387,5-6-516,-13 1 129</inkml:trace>
  <inkml:trace contextRef="#ctx0" brushRef="#br0" timeOffset="16">10534 16247 7482,'0'0'4515,"0"0"129,11 0-516,-11-4-2967,0 4-1032,0 0 129,0 0 129,0 0 129,8-4 0,-8 4 129,0 0 129,0 0-129,0 0-129,0 0-129,0 0-129,0 0-129,0 0 0,0-5 0,0 5-129,0 0-129,0 0 0,0 0-258,0 0-258,3 4-1290,-3-4-2838,2 6-387,-2-6 0,0 0-645</inkml:trace>
  <inkml:trace contextRef="#ctx0" brushRef="#br0" timeOffset="17">11959 16220 2709,'-11'4'4773,"-1"0"-387,12-4 387,-3 8-2838,3-8-774,0 0 0,-5-6 0,5 6 0,0 0-129,0 0 0,0-6-387,0 6 0,0 0-129,0 0-129,0 0-129,0 0 129,0 0-129,0 0-129,0 0 129,0 0-129,0 0 0,0 0-129,0 0-129,0 0-129,8 6-387,-8-6-3354,0 0-1290,0 0-258,-11-4-387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2309 9337 903,'-14'0'2451,"14"0"-1419,0 0-516,-12-5-129,12 5 129,-15-8 0,9 0 129,-3 0 129,2 0 0,-3-5 0,2 3 129,-2-5 0,6 1-129,-3-5-129,6 0 0,1-2-258,0 0 258,5-3-387,8 0 129,1-1 0,7 1-129,1 0-129,2 0 0,-1 4 258,7-1-258,-7 3 258,6 4-258,-7 1 0,2 5 0,-6 2 0,0 5 0,-4 1-129,2 7 129,-4 5-129,0 2 0,-4 4 0,1 1 0,1 3 0,-5 3 0,0 0 0,-2 3-129,-2 0 129,-1-2 0,-5 3 0,-3-1 0,-6-2 0,-2 1 129,-6-4 0,-3-2-129,-1-4 129,-3-1 0,-1-6-129,-4-4 129,2-2-129,0-4 0,3-6-129,4-8 0,9-2-516,3-3-1677,9-6-1677,10 3-258,5-6 0</inkml:trace>
  <inkml:trace contextRef="#ctx0" brushRef="#br0" timeOffset="1">5041 9062 516,'2'15'-258,"2"-7"129,-3 4 258,-1 1 129,0 1 0,0 2 387,-6 1 258,-3 2 0,-1 1 129,-1 1 0,-1-2-258,-3 1 129,5-4-387,-2 0-774,2-4-1290,-3-4-1419,12 1 259</inkml:trace>
  <inkml:trace contextRef="#ctx0" brushRef="#br0" timeOffset="2">4968 9003 2967,'0'0'3354,"0"0"-387,0 0-2322,15-2-1032,-3-3 129,8-1 129,1 0 129,3-1 129,1 1 0,0-1 387,3 3-129,-1-1 129,-1 2-258,-1 2 0,0 1-129,-4 4 129,-1 1-258,-3 4-258,-4 0 258,-4 2-129,-1 3 258,-6-2-129,-2 1 258,-2 0 0,-7-1 129,-4-1 129,-3 0-129,-4-2 129,0 0-129,-6-2-129,3 0 0,-3-2-129,3 0-129,-1 0 0,1-2 0,3 0 0,2-2-129,4 2 0,14-3 129,-17 3-129,17-3 0,0 0 0,0 0 0,0 0 0,15 6 0,1-4-129,2-1 258,6 1-258,2 1 129,5 1-129,-1 1-516,3 3 129,-2-1-129,0 4 129,-2-2-258,-4 1 387,-4-1 0,-4-1 129,-5 1 645,-7-1 0,-3-1 129,-2 0 129,-6 0 129,-7 0-129,-5 1 129,-4-1-129,-5 2 129,-7-3 0,0 2-129,-7-3 0,1 4 0,-1-5 0,4 2 0,-1-1-258,8-2-129,5-1-129,6-1-129,6 2-387,13-3-387,0 0-1290,0 0-1806,7-9-387</inkml:trace>
  <inkml:trace contextRef="#ctx0" brushRef="#br0" timeOffset="3">5584 9233 774,'6'7'3870,"-6"-7"-129,0 0-129,0 0-3225,0 0-387,12 4-129,-12-4 0,17 2 258,-17-2-129,19 0 129,-9 0 258,5 0-258,-1 0 129,0-1 0,4 0-129,2 0 129,-1 0-129,-1 0 0,-2 0-129,0 1 0,-4 0 0,-12 0-129,17 0 129,-17 0-516,11 2-516,-11-2-1548,0 0-1548,0 0 258</inkml:trace>
  <inkml:trace contextRef="#ctx0" brushRef="#br0" timeOffset="4">6065 9264 258,'-28'-24'3354,"14"8"0,11 0-774,3 0-645,1-4-1032,15 2-258,-1 1-516,9-1 0,2 2-129,4 5 0,0 0-129,1 2 0,0 5 129,-2 2 0,0 2 0,-4 3 0,-1 5 0,-3 0-129,-6 4 258,-1 2-258,-7 2 258,-4 1-129,-3-1 129,-4 2 129,-9 1 129,-5 1 129,-7-4 258,-1 0-129,-8-3-129,1-1 258,-6-2-258,2-4-129,2-4-258,0-2-258,10-5-645,1-7-903,14-1-2322,10-1-258,0-6-516</inkml:trace>
  <inkml:trace contextRef="#ctx0" brushRef="#br0" timeOffset="5">6578 9032 2967,'5'29'4257,"-5"-16"-387,6 6-516,0 0-3741,-2 3-258,-2-1 258,1 2 258,-3-1 0,0-3 258,-6 2 129,-5-5 387,3-1-129,-3-3 258,4-3-387,-2-1-129,9-8-387,0 0-258,-11 0 0,11-7 0,0-4 0,0-4 258,2-6 0,2-2-129,1-2 258,4-2-129,0 0 129,6 0 0,1 0 0,4 4-258,1 2 129,3 4 0,-2 4 129,1 3 0,-1 4 129,2 2-129,-3 4 0,-1 4 0,1 2 0,-2 2 0,-1 3 0,-1 0 0,-2 1 0,-3-2 0,-3 3 129,-5-3 0,-2 2 129,-2-2 129,-3 1-258,-7-2 258,-3 1-387,-2-4 258,0 0-258,-2-2 0,-1-3 0,3 0 0,0-1 129,2-2 129,0-2-129,13 4 0,-15-4 129,15 4-129,0 0 0,0 0 0,6 0-129,-6 0 129,25 12 0,-10-5 258,5 2-129,-1 0 0,2 5 0,-4-1 129,3 3-129,-3-2-129,2-1 258,-6 1-387,3-2 129,0-1-645,-2-4-129,7 1-1806,-3-7-1935,-3-1-387,4-3 258</inkml:trace>
  <inkml:trace contextRef="#ctx0" brushRef="#br0" timeOffset="6">7420 9035 645,'12'-2'0,"0"-3"129,-12 5 516,13-2 258,-13 2 258,0 0 387,0 0 387,0 0-258,-9 0 129,-6 0-129,4 7-645,-8-3-258,1 3-387,-2 0-129,1 3 0,-2 0 0,3 4-129,-4-2 0,5 3 129,0 0-129,4 1 0,0-2 129,5 2-129,0-2 258,3 0-387,4-1 129,1 1-129,3-2 129,8 0-129,1 0 0,4-2 129,4 1-258,3 0 129,1-2 0,3 2 0,2-4-129,0-2 129,-1-1 0,4-1 0,-3-3-129,0 0 129,0-3-129,-4-5 129,-1 1-258,-3-2 258,-3 1-129,-4-4 129,-1 4 0,-6-3 129,-3 2-129,-4 2 258,0 0-129,0 7-129,-16-7 258,3 4-258,-3 2 0,-2 1 129,-3 0 0,-2 0-129,0 0 258,0 1 0,-2-1 0,3 3 0,2-3 129,1 1-258,0 1-129,6 0 0,0 1-258,1-2-516,11 6-903,1-7-2451,-13 3-516,13-3-129</inkml:trace>
  <inkml:trace contextRef="#ctx0" brushRef="#br0" timeOffset="7">8876 9031 645,'4'-6'1548,"-4"6"129,0 0-258,0 0 129,0 0-258,0 0-387,0 0-387,0 0 129,0 0-129,0 0-258,0 0-129,-5 6 129,5-6-258,-4 9 0,0-2 129,2 1-129,1 1 258,-1 3-258,2 0 129,-2 2 0,2 2 0,-3 2-129,1 0 129,-1 0-129,-2 1 129,2-2 0,-4-2 129,4-1-258,-4 0 0,3-5 129,0 0-129,4-9-129,-3 10-129,3-10-258,0 0-1548,0 0-1935,0 0 0</inkml:trace>
  <inkml:trace contextRef="#ctx0" brushRef="#br0" timeOffset="8">9000 9182 2580,'10'5'3741,"-10"-5"0,18-1-3354,-5-1-516,2 0 258,-2 1-129,2 0 387,-2 1-258,-13 0 129,19-2 258,-19 2-258,17 0 129,-17 0 0,12 0-258,-12 0-129,13 3-516,-13-3-645,14 6-1419,-14-6-1677,13 4 516</inkml:trace>
  <inkml:trace contextRef="#ctx0" brushRef="#br0" timeOffset="9">9321 9240 2580,'-5'-21'3870,"5"9"-1032,1 1-1161,3-4-774,3 3-516,2-2-387,4 1 0,1 0-129,3 1 129,0 2-129,2-1 0,-2 3 0,5 1-129,-3 4 258,0-1 0,1 4 0,-3 0 0,1 0 0,-2 4 0,-1 2 0,-5 2 387,1 2-258,-6 0 0,0 1 129,-3 2-129,-2 0 258,0 0-258,-5-2 129,-1 1-129,-6-4 387,2 4-387,-7-3 129,3-2-129,-3-2 129,1 1-129,-4-2 129,1-1-258,0-2 0,-4-1-258,2 0-129,1-3-516,2 2-1290,1 0-1806,-2-6-387</inkml:trace>
  <inkml:trace contextRef="#ctx0" brushRef="#br0" timeOffset="10">9745 9048 1032,'-15'28'4128,"15"-11"-258,-12-7-645,9 5-3612,1 1-387,4 1 129,-1-2 129,5 3 129,-3-3 387,-2-2 387,2 0 0,-3-2 387,0-1 0,-4-1-258,4-3 129,0-6-387,-8 8 0,8-8-258,0 0-129,-11-1 0,11 1 0,-4-13 129,0 2-129,3-1 129,1-3 129,0-4-129,2-1 129,7 2-129,1-1 129,3 0-258,2 0 129,1 3-129,3 1 0,2 4 0,-1-1 129,1 3 0,2 2 0,-4 0 0,3 4 0,1 2 0,-2 0-129,-2 1 129,-2 3 0,-1 2 0,-4 2 0,-2 1-258,-7 1 258,-1 0 258,-2 0-258,-6 2 258,-5 0-129,-4-3 129,0 0 129,-1-1-129,-1-2-129,0-1 0,2-1 0,3-2-129,0 0 0,12-1 0,-19 0-129,19 0 129,-14 2 0,14-2 0,-11 2 129,11-2-129,0 0 0,-9 9 129,9-9-129,-1 7 258,1 0-258,3 0 258,5 1-258,1 0 129,3 1-129,-1 1 0,4-1 0,-1 0-129,-2-1 129,1 2 0,-1-4 0,-3 1-387,-9-7-129,18 13-903,-18-13-2064,0 0-903,18 7 258</inkml:trace>
  <inkml:trace contextRef="#ctx0" brushRef="#br0" timeOffset="11">10333 9003 1677,'8'9'4386,"-8"5"-258,-8-12-129,8-2-3741,-19 14-516,9-4 129,-6 2 0,0-2 258,-3 1 0,-2-1 258,4 3 129,-3-2-129,5 4 0,-3-3-129,6 3-129,0 0 129,7-2-258,2 2 0,3 0 0,0-4 0,2-1 0,5 1-258,5-4 516,0 0-258,3 0 129,2-3-129,2-2 0,3-1 0,-1-1 0,5 0 0,-3-3-129,0-1-129,1-3 129,-4 0 129,-1 0-129,-1-3 129,-5 2 0,-1 0 0,-4 0 0,-1 1 129,-7 7-129,3-10 129,-3 10-129,-10-6 258,-2 5-258,-3 1 0,-3 0 129,-5 1 0,1 2-129,-4 1 129,3 0 0,-2 1 0,3 2-129,3-4-129,2 1-129,17-4-903,-20 9-2709,20-9-903,0 0 258</inkml:trace>
  <inkml:trace contextRef="#ctx0" brushRef="#br0" timeOffset="12">11643 9095 1677,'6'10'3999,"-1"3"-129,-4-5-2322,-1-1-774,4 3 129,-4-3-129,0 4 0,0-3 0,-2 4 0,-4-1 0,3 4-258,-3 2 0,1 3-129,0 1 0,-1 1-387,1-1 258,3 1-129,-3-3-129,5-1 129,0-7-129,0-2 0,0-2-129,0-7 0,6 6-774,-6-6-2193,6-13-1419,4 5-516,-4-9 129</inkml:trace>
  <inkml:trace contextRef="#ctx0" brushRef="#br0" timeOffset="13">11889 9237 1677,'0'0'4128,"-2"9"129,2-9-387,6-1-3870,9 1-129,7 0-129,-1 0 516,5-2-129,1 2 129,-1-3 0,3 2 129,-5-1 0,2 1-258,-1 1-1032,-4 0-3096,-5 0-516,4 0 129</inkml:trace>
  <inkml:trace contextRef="#ctx0" brushRef="#br0" timeOffset="14">12469 9263 1032,'-13'-30'3354,"13"16"-1935,0-2 0,0-1-258,6-3-129,7 4 258,1-2-129,7 3-129,2-1-387,6 4 129,2 0-387,3 3-258,1 3 129,-1 2-258,0 3 129,-2 1 0,-2 5-129,-7 5 129,-4 3 129,-3 4 0,-8 0 0,-3 5 129,-5-2 0,-10 1-129,-7-2 258,-7 0-129,-6-3 0,-2-3 0,-4-3-258,-2-2 129,-3-4-129,1-4-129,3-2-129,4-5-258,7 0-516,-2-8-1419,12 0-2193,10-1-387,4-4 0</inkml:trace>
  <inkml:trace contextRef="#ctx0" brushRef="#br0" timeOffset="15">13046 9010 3612,'-7'27'4773,"2"-16"-645,5 7-129,0-3-4386,4 6 0,-2 0 0,4 2 129,-2 0 0,-3 0 258,1-3 387,-2-2 0,0 0-129,-3-4 129,-1-4 129,-1-3-258,5-7-129,0 0 0,-13 0-129,10-7 129,-3-3-129,0-6 0,0-1 0,1-3-258,0 0 258,3-3-129,2 1 129,0-2-129,5 1 129,7 3-129,4 0 0,4 2 258,4 2-129,0 3 129,3 0-129,1 5 0,2 2 0,-2 3 0,-1 2 0,1 2-129,-5 6 129,-3 2-129,-1 2 258,-6 2-129,-3 2 0,-6-1 0,-4 1 0,-3-2 129,-9-1-129,-3-1 0,-4-4 0,-1-2 0,-2-3 0,-2 0-129,1-2 129,3 0-129,2-2 129,2-1-129,3 1-129,2-1 258,11 3 0,-14-2 0,14 2 0,0 0 258,-1 6-258,1 1 258,7 3-258,2 0 387,7 3-258,-1 2 129,3 0-129,2 1 129,1 2-129,1-2 0,0-2-129,-1 0-129,-5-4-258,5 2-774,-10-4-2967,0-8-516,2 1 0</inkml:trace>
  <inkml:trace contextRef="#ctx0" brushRef="#br0" timeOffset="16">13650 8985 1419,'0'0'3870,"-8"5"0,8 2-258,0-7-3999,0 0-129,-7 7 0,7-7 387,-10 8 258,10-8 516,-17 7 258,0-5 0,6 5-129,-9-2 0,3 4-129,-3 0 0,1 2-387,1 0-129,4 2-129,0 2 258,3 0-258,3 1 129,2 0-129,1 1 129,4 0-129,1 2 129,1-3-129,7 0 0,3-2 0,3-2 129,3-2-129,5-1 0,4-2 0,0-2 0,4-3-129,-2-2 129,3 0 0,1 0 0,-1-5 0,-1-2 0,-2-2 0,-1 0-129,-4 0 0,-2-1 0,-3 0 0,-7 2 0,-1 0 129,-8 1 0,-2 7 129,-4-10-129,-10 8 258,-1 0-129,-7 0-129,-4 1 129,-1 1 0,-2 0 0,-3 3 0,-1 0 0,2 1-129,-1 0 258,5-1-129,2 1-129,4-1-129,5 1-387,0-4-258,16 0-2838,0 0-645,0 0-774</inkml:trace>
  <inkml:trace contextRef="#ctx0" brushRef="#br0" timeOffset="17">15129 9015 645,'0'6'3225,"0"-6"258,0 0-3354,0 0-129,-2 7 129,2-7 258,0 0 129,0 8 258,0-8 129,0 0 0,0 6 129,2 1-129,-2-7 0,0 13-387,-2-5-129,2 4 129,-2 2-258,1 3-129,-3 2 129,2 1-129,-5-1 0,5 2 129,-3-3 0,1 0-129,2-5 0,1-1 0,1-4-129,0-2 0,0-6-129,0 7-258,0-7-1032,0 0-1935,13-2-1161,-3-3-129</inkml:trace>
  <inkml:trace contextRef="#ctx0" brushRef="#br0" timeOffset="18">15318 9145 5289,'-16'11'5031,"16"-11"-516,-9 8-258,9-8-4257,0 0-258,1 7 129,-1-7-129,17 2 0,-5-2 516,3 1-129,1-1 129,3 0 0,0-3 0,5 1 0,1 1 0,1-1 0,3 1-129,-1 0 0,-1-1-129,-6 2-129,3 0 0,-7 0 129,-1 2-129,-6-2 0,-10 0-129,11 1-258,-11-1-1677,12 4-2451,-12-4 0,1-3-258</inkml:trace>
  <inkml:trace contextRef="#ctx0" brushRef="#br0" timeOffset="19">15964 9223 1161,'-17'12'3612,"0"-12"-129,17 0-258,-19 0-3483,9-3 129,-1-3 387,-2-1 258,5-3 129,-4-5 387,9 3 129,-2-6-129,5 2 0,0-3-387,11 4-258,0-3-258,8 2 0,2 3 0,5 1-258,3 5 129,3 0-129,1 3 129,0 2-129,0 2 129,-2 0-129,1 4 129,-5 3 0,-4 1 0,-3 3 0,-7 3 0,-4 2 129,-7 1 0,-2 1 0,-9 0 258,-4 0-258,-8-2 258,-2 1-129,-5-4 129,-3-2-129,-2-3 0,1-2 0,-2-4-129,3-2-129,0 0-129,4-8-129,5 1-387,-2-8-1290,13 0-2451,5 2-516,3-4-129</inkml:trace>
  <inkml:trace contextRef="#ctx0" brushRef="#br0" timeOffset="20">16380 9028 5805,'-10'26'3999,"2"-15"-387,9 3-1419,-1 0-3096,5 6 258,-3 0 0,5 2 387,-4-2 129,2-1 645,-2 0 129,-3-4 258,3 1-129,-3-5 0,0-1-258,0-10-129,-4 10-129,4-10-129,0 0-129,-8-8 0,5-1-258,1-3 258,0-4-129,2-2-129,0 0 258,0-3-129,0 1 258,2 0-258,1-1 129,5 2-258,-5-1 129,8 2 0,-2 2 0,6 2 129,-3-1-258,5 6 129,-1 1 129,2 3 0,0 2 0,1 3 0,1 0 0,1 3 0,1 3 0,-4 1 0,-3 2 0,0-2 0,-4 2 0,-4 1 0,-2-2 0,-5 2 129,-4-1-129,-5-1 258,-5 0-258,-6-2 0,-2 2 0,-4-4 0,-1 1-258,-4-2 258,1 0 0,2 0 0,0 0 0,2-1 0,6-1 0,3 0 258,5 1-258,12-2 129,-1 7 0,1-7 0,20 7 0,4-1 129,5 2-129,3 1 129,8 2-129,-2-1 258,1 3-129,1-3-129,-5 2-129,-1-4 0,-5 2 0,-6-2-387,-5-7-387,3 4-1935,-3-3-1677,-18-2-387,17-6 129</inkml:trace>
  <inkml:trace contextRef="#ctx0" brushRef="#br0" timeOffset="21">17223 9005 903,'-9'0'3483,"9"0"129,0 0-258,0 0-3612,0 0 129,0 0 258,-13 1 258,13-1 516,-21 4 0,10 1 258,-12-3-129,6 7 0,-10-4-387,4 4 0,-4-2-258,4 2 0,-1-1-129,3 2-129,1 0-129,2-1 129,3 1-129,2 1 129,2 1 0,2 1-258,3-1 387,2 2-258,2-1 129,2 2 0,2 1 0,7 0 0,-1 0-129,5-1 129,3 0-129,2-2 129,5-3-129,0-3 0,2 0 129,2-5-129,2 0 0,3-2 0,-2-2 0,1-3 0,0-2 0,-3-1 0,-2 0 0,-1-3 0,-5 0 0,-4 0 0,-6 2 129,-4 2-258,-5-2 129,-1 2 0,0 7 0,-17-8 0,1 7-129,1 0 129,1 1 0,-6-2 0,5 2 0,-2 2 0,1-1 0,1 0 0,1 0 0,1 1 0,0 0 0,0 1 0,-2-1-129,1 0-129,4 3-516,-12-2-2322,6 1-1548,2-2 0,-10-2-516</inkml:trace>
  <inkml:trace contextRef="#ctx0" brushRef="#br0" timeOffset="22">2472 11417 1548,'-16'1'3225,"16"-1"-645,-19 0-387,5-3-258,3 2-129,-9-5-387,6 2-129,-12-6-258,8 3-129,-5-6 0,3 1-258,0-5-258,9 0 0,3-3-129,8-1 0,4-1-258,11 0 129,8-1-129,6 1 0,3 2 0,7 2 0,-1 2 0,0 3-129,1 5 129,0 4-129,-4 1 129,0 3-129,-3 5 0,-3 5 129,-4 4-129,-3 3 129,-6 4-129,-7 2 258,-5 3-129,-4 2 0,-5 0 0,-10 1 0,-4 0 129,-8-1-129,-1-4 129,-6-2-129,-1 0 0,-3-3 0,0-5 0,4-5-129,3-2-258,0-7-774,17-5-2838,6-4-387,5-10-387,8-3 129</inkml:trace>
  <inkml:trace contextRef="#ctx0" brushRef="#br0" timeOffset="23">4207 11489 5289,'-31'5'4902,"16"-5"-387,-6 0-258,-3-6-3741,8 1-258,-1-4 0,1-2-129,2-1-129,2-3 129,2-2 0,6-1 0,3-2 0,5-2 129,7-2-129,10 0 0,3 0-129,7 1 0,6 0 0,6 2 0,1 2-129,0 2 129,5 5-129,-3 2 129,1 4 0,-4 4-129,-4 3 129,-4 5 0,-4 5 0,-7 4 0,-6 2 129,-5 5-129,-7 1 129,-6 2-129,-4 1 129,-13 2-129,-8-1 129,-5 3 0,-11-5-129,-5-1 258,-7-2-258,2-5 258,-5-2-258,4-6 0,4-4-387,1-5-645,16-2-2451,4-7-1161,6-7-258,9-1-129</inkml:trace>
  <inkml:trace contextRef="#ctx0" brushRef="#br0" timeOffset="24">6365 11022 3225,'7'7'4902,"-7"-7"-516,0 0-129,2 7-1935,-2-7-2193,0 0-129,0 0 0,0 0 0,9 2 0,-9-2 258,0 0 0,7 7 0,-7 0 0,1 4 0,-1 1 0,0 4 0,0 2-258,0 4 129,0 0-129,-1 4 0,-1-1 129,-3 2-129,2-2 0,-1-2 0,-2-1 0,-1-2 0,3-4 0,0-3-129,3-3-129,1-10-387,0 9-1419,0-9-2193,0-4-387,8-6-387</inkml:trace>
  <inkml:trace contextRef="#ctx0" brushRef="#br0" timeOffset="25">6564 11294 4386,'12'3'4773,"4"1"-516,-16-4 0,17-3-3354,0 2-774,2-1 0,2 1 0,4-1 0,-2 0 0,0-1 129,3 3 0,-5-1 0,0 1 0,-3 0 0,3 0 0,-5 0-258,-1 1 0,-2 1-387,-13-2-645,21 5-1677,-21-5-1935,0 0 0,12 8-387</inkml:trace>
  <inkml:trace contextRef="#ctx0" brushRef="#br0" timeOffset="26">7378 11052 2580,'0'0'4386,"0"0"-258,6 11-129,-6-11-1806,0 7-2451,0-7 258,0 7-129,0-1 387,0 2 0,0 4 129,-3-3 0,1 5 258,-4-1-258,1 6 0,-2 0-129,0 1 0,-4 2-129,2 1 129,-3-3-129,3 2 0,-3-3 129,5-3-129,1-2 129,5-2-258,1-5 129,0-7 0,21 4-129,0-4 0,7-1 0,8-5 0,1 0 0,2-2 0,2 2 0,-3 1 0,-2 0 0,-2 3-129,-6 1 0,-4 0-129,0 1-258,-10 0-1161,0 0-2967,1 3 129,-15-3-516,19 0 259</inkml:trace>
  <inkml:trace contextRef="#ctx0" brushRef="#br0" timeOffset="27">8088 11310 3870,'-23'0'3741,"-8"-9"0,22-2-903,-2-1-2709,-1-2 0,6 2 129,-2-5 258,6 3-129,-2-4 258,4 3 129,2-1-129,9 2-129,0 0 0,4 1-387,4 3-129,1 0 129,0 3-129,4 5-129,1 1 129,-2 1 0,1 5 0,0 4 0,-4 4 0,-3 2 0,-5 0 129,-1 2 129,-10-1 129,0 3 0,-9-6 129,-1 5 129,-13-7 129,1 2-258,-7-4-129,-1-3-129,-4-2 0,2-1-258,3-3-258,-1-3-516,14 1-2322,1-5-1548,5-5-129,7 1-645</inkml:trace>
  <inkml:trace contextRef="#ctx0" brushRef="#br0" timeOffset="28">8741 11099 5031,'4'5'5031,"-4"-5"-387,0 0-387,-10 8-2193,10-8-2322,-18 5 129,8-1 0,-5 0 129,0 0 0,-3 2 129,-2-1 0,0 4 129,-2-2-129,1 3 0,1-2 0,1 3-129,3 0 0,3 1 129,1 2 0,4-1 129,2-1-129,5 3-129,1-2 258,1 2-129,7-2 258,6 3-129,0-4 129,7 0-258,3 0 129,5-2 0,2 0-129,6-4-129,6 0-129,-2-6-903,15 0-3354,-2 0-387,4-4-516,1-7 0</inkml:trace>
  <inkml:trace contextRef="#ctx0" brushRef="#br0" timeOffset="29">11693 11045 3870,'4'6'4644,"-4"-6"-258,0 0-258,2 6-3354,-2-6-774,0 0 0,0 0 129,0 0 129,0 0 129,0 0-129,0 0 0,0 0 129,0 0 0,6 9-129,-6-9 0,0 0 0,0 9 0,0-2-129,0-1 0,0 3 0,0 3 0,0 1-129,0 3 0,0 4 129,-1 2 0,0 1 129,-5 0 0,1 1 0,-2-3 0,1 2-129,-3-6 129,2-1 0,-1-3-258,1-1 0,5-2 0,-2-3 0,2-1 0,2-6 0,0 0-129,0 6 129,0-6-129,0 0-129,7-3-516,-7-6-1677,2 2-2064,4-1-387,0-3-258,0-1 130</inkml:trace>
  <inkml:trace contextRef="#ctx0" brushRef="#br0" timeOffset="30">12040 11243 1935,'0'0'4386,"9"0"129,3 4-516,-12-4-2064,14 7-1677,1-6 0,-1 1 387,6 1-129,-6-1-129,8 1 129,-6-2 0,6 1-129,-2 1 0,5 1-129,-4-3-129,4 1 129,-2-2 0,-2 0-258,-2 0 0,-3 0 0,-4 0 129,-12 0-129,13 0 0,-13 0-258,0 0 0,0 0-258,-5 10-645,-10-6-2193,3-1-1419,12-3 129,-23 4-387</inkml:trace>
  <inkml:trace contextRef="#ctx0" brushRef="#br0" timeOffset="31">12719 11052 2709,'0'0'4257,"15"0"-387,-15 0-258,0 0-3225,0 0-774,0 0 258,9 2 258,-9-2 0,5 11 129,-5-5 516,0 6-129,-5 0 0,3 5 0,-5-1-129,-1 4-129,-3 0 0,4 2-129,-6-1 129,7 1-129,-4-3 0,6-1-129,-1-4 129,5-1 0,0-4 0,9-3-258,7-4 129,6-2 0,8 0-129,3-1 0,5-2 129,3-1-129,3-1-129,-2-2-129,1 4-387,-6-4-1032,1 2-2838,-5 1-258,-7-3-258</inkml:trace>
  <inkml:trace contextRef="#ctx0" brushRef="#br0" timeOffset="32">13241 11281 3225,'-22'-23'3225,"22"12"387,-3-1-3225,1-4 129,2 3 387,1-3 0,11 4 129,-3-4 0,9 5 129,-1-3-129,6 3-258,-4 0-387,5 2 0,0 4-258,-2 5 0,0 0-129,-3 5 0,-1 4 0,-2 4 0,-2 1 129,-2 2 0,-3 0 0,-5 0 258,-4-2-258,0 2 258,-6-3 129,-7 1-129,-7-3 0,1-1 129,-9-3-258,0-2-129,0-2 129,-3-3-387,1-1-258,3-6-129,5 2-387,-4-6-2322,13 0-1419,7 1-516,2-2 0</inkml:trace>
  <inkml:trace contextRef="#ctx0" brushRef="#br0" timeOffset="33">14049 11080 4386,'0'0'4644,"0"0"-258,-3 7-258,3-7-3741,-17 6-387,4-2 258,-4 1 0,-1 1 0,-2 1 0,0 2 0,-3-2 0,4 4 0,-5-3 129,1 2-258,1-2 129,3 3 0,-2-3 0,3 1 0,1-1 0,4 3 258,-1-3-129,7 2-129,-1-1 0,4 3-129,3-3 129,1 3-129,9 0 0,7 1 0,3-2 0,5 4-129,4-6 129,7-1 0,3 0 129,4-1 0,2-3-129,-1-1 0,2-2-129,-1-1 129,-2 0-129,-5 0-258,-2 0-258,-9-6-645,3 4-3354,-10-3-516,-7 0-258,-8-3-258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16:52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12944 10572 645,'0'0'1032,"13"-1"387,-13 1-129,0 0 129,16-1 0,-16 1-516,17-5-387,-6 4 0,1-2-258,1 1 129,0-1-387,-1 1 0,3 2 0,-3-1 0,-12 1 0,20 0 0,-20 0 0,18 0 0,-18 0 0,12 0 0,-12 0 0,0 0-258,12 1 129,-12-1-387,0 0-774,0 0-1548,0 0-516</inkml:trace>
  <inkml:trace contextRef="#ctx0" brushRef="#br0" timeOffset="1458.0828">14055 10642 516,'-14'-12'2580,"14"12"-2064,-15-16-129,15 16-129,-15-21 387,7 8 0,3-2 258,-5 1 129,7-1-129,0-2 129,3 3-129,0-2-258,7 3-258,4-4 0,4 5-258,0 0-129,3 1 129,-1 2-129,1 5-129,-1 1 129,-2 3 0,-1 0 0,-1 6 129,-13-6-129,19 21 0,-12-9 129,-2 2-129,-3 1 0,2 2 129,-4 0 0,0-1-129,0 0 129,-1-3 129,-6-3-129,3 3 0,4-13 0,-15 16 0,15-16 0,-19 12 0,19-12-129,-23 8 0,12-5 0,-6-1 0,4 1 0,-4-1-129,4-1-129,-5-1-516,8 0-387,-5 0-903,15 0-1290,0 0-516</inkml:trace>
  <inkml:trace contextRef="#ctx0" brushRef="#br0" timeOffset="2058.1178">14634 10314 1935,'13'3'3741,"-13"-3"-258,0 0-1290,0 0-2580,0 0-387,-10 0 387,10 0-258,-20 7 387,8-2 258,-4 2 129,-3-1 258,4 2 258,-7-1 0,5 3-258,-4 2 0,5 3 0,-3 1-387,3 2 129,1 1-129,-1 2 0,4 1 0,-3 3 129,8-4-129,2 3 258,2-7 129,3 3 0,0-6-129,12 1 258,0-3-258,8-2 0,2-1 0,4-1-129,1-2 258,2-1-258,-2-4 0,1 4 129,-6-5 129,3 0 0,-8 0 0,2 0 0,-4 0-129,-2 0 0,-13 0 0,15 0-258,-15 0 129,0 0 129,0 0-258,0 0 0,0 0-387,0 0-129,12 0-1935,-12 0-1806,0 0-516,-6 4 258</inkml:trace>
  <inkml:trace contextRef="#ctx0" brushRef="#br0" timeOffset="28518.6311">12552 10357 1032,'0'0'1548,"6"-7"-645,-6 7-387,0 0-258,14-5 387,-14 5 0,0 0 129,11 0 258,-11 0-258,2 15 129,0-3 0,-2 0-129,1 4-387,0-1 0,2 5 129,-2-3-387,1 5 129,-2-3 129,3 3-129,-3-2 0,2 0 0,-2 0 0,2-2 0,0-4-129,-1 0-129,1-4-129,-2-10-129,5 15-387,-5-15-387,0 0-903,0 0-2193,0 0 387</inkml:trace>
  <inkml:trace contextRef="#ctx0" brushRef="#br0" timeOffset="29389.681">12534 10302 1548,'12'-8'1548,"-12"8"0,18-9-645,-18 9 0,23-12-387,-10 7-129,4 2-129,-2 1-258,0 2 0,3 0 129,-3 0-129,1 5 0,-3 3-129,2 1 129,-3 2 0,-1 0 0,-1-1 129,-4 2-129,-1 1 258,-4-2-129,-1 1 0,0 0 0,-2 1 0,-5 0-129,0 2 0,-6-3 0,2 0 0,-3 0 0,4 1 129,-3-4-129,1-2 0,1 0 0,11-7 258,-15 8-258,15-8 0,0 0 0,0 0-258,0 0 258,0 0-129,0 0 129,12 7-129,-2-5 0,1-2 129,2 4-129,-3 2 0,3 1-258,-2 3 258,-2 0 0,1 2-258,-3 2 258,1 1 129,-2-3 0,-1 2 129,-1-1 129,-2-1 0,-2-1 0,0 2 129,0-2 0,0-11 0,-5 18-129,5-18 0,-11 12 129,11-12-129,-14 7 0,14-7 129,-18 2-129,18-2-129,-16 0-258,16 0-129,-14-3-903,14 3-1677,-15-6-903</inkml:trace>
  <inkml:trace contextRef="#ctx0" brushRef="#br0" timeOffset="31681.8121">13619 10333 1161,'6'-22'1548,"-6"22"129,3-17-129,-3 17-129,2-12-387,-2 12-387,0 0-258,0 0 0,0 0-129,0 0 0,0 0-129,0 0 258,4 8-129,-4-8 129,0 19 129,0-5-258,-5 0 0,2 3 258,-3 1-258,-1 5 0,0 0 129,-3 0-129,1 0 0,1 2 129,-2-4 0,3 4 0,-2-6-258,7 0 129,-3-2-129,4 0 258,-3-5-258,4 0-129,0-12 0,0 19 0,0-19 0,0 12 129,0-12-129,0 0 0,17 9 0,-17-9 0,20 1 129,-8-1-129,2 2 0,1-2-129,0 2-129,0-2-258,6 6-903,-5-1-2709,0-5-258,6 0 129</inkml:trace>
  <inkml:trace contextRef="#ctx0" brushRef="#br0" timeOffset="33741.93">16728 10268 1935,'0'0'2451,"0"0"-2580,11 7 129,-11-7 387,0 0-129,0 0 387,11 10 129,-11-10 129,0 0-129,0 0 129,0 0-387,12 11-129,-12-11-129,0 0-129,10 12 0,-10-12 0,4 15 258,-4-15-129,0 23 0,0-4 258,-4 3-258,-5 6 129,1 4 0,-1 2-129,-2 4 0,1-3-129,0 1 258,1-7-258,5-2 0,0-6-258,-1-6 0,4-4-387,1-11-774,0 0-2451,14-4-387,-11-10 387</inkml:trace>
  <inkml:trace contextRef="#ctx0" brushRef="#br0" timeOffset="34137.9526">16991 10580 1032,'16'5'2580,"11"-5"129,-14-5-3096,10 2-258,-1-2 516,0 1 516,4 1 0,-4 2 387,3 1 129,-6-3 0,3 3 0,-2 0-129,-1 0-129,1 2-387,-4 0-258,3 1-645,-4 0-774,-4-3-2064,9 4-129</inkml:trace>
  <inkml:trace contextRef="#ctx0" brushRef="#br0" timeOffset="34605.9793">17718 10242 1,'4'14'2966,"-4"9"-128,-7-8-2322,2 1-387,3 3 258,-4 4 258,0-3 129,-1 4 129,2 0 0,-4 0 0,3 4 129,-4-5-258,5 4-129,-5-5-129,8 2-258,-1-3 0,3 0 0,0-6 129,5 0 0,8-5-129,9 0 129,2-4 0,8-1-129,5-4-258,5-1-258,6 2-1032,-5-2-1677,-2-7-1032,7 3-387</inkml:trace>
  <inkml:trace contextRef="#ctx0" brushRef="#br0" timeOffset="35070.0058">18268 10610 1677,'-32'-4'2580,"7"-22"-516,22 11-258,-4-11-3999,6 1 645,-2-6 387,3 5 516,4-3 516,3 1 903,3 2 387,3 4 387,5 1 0,-1 4-645,6 7-258,-1 0-387,0 6-258,-1 4 0,-3 2 0,0 8 0,-6 6 0,-4 6 129,-7 4 258,-1 1 0,-4 3 258,-9-2-129,0 2 129,-6-4 129,-1-2-258,0-6 0,-1-3-516,4-3-774,-4-5-1806,-1-7-1032,22 0-516</inkml:trace>
  <inkml:trace contextRef="#ctx0" brushRef="#br0" timeOffset="35574.0348">18912 10207 2193,'12'0'2838,"-12"0"129,-14-7-645,14 7-3354,-23 0 129,10 0 645,-3 3 129,-4 1 516,-1 6 645,-4-3 387,0 6 0,-4 1-129,4 5-129,-5 1-387,3 6-387,0 0-129,4 1-129,5-1 129,4 1-129,3 0 129,11-2-129,0-4 129,17 3 0,2-7 129,9 3 129,3-8-258,9 2 129,1-9-129,3 0-129,5-3-516,-4-2-1161,-2-2-2709,0 2-129,-10-7-387</inkml:trace>
  <inkml:trace contextRef="#ctx0" brushRef="#br1" timeOffset="49017.8036">12673 10960 645,'53'-31'1161,"-15"12"0,8-6 0,20-4-129,11-1 129,14-8-129,17-6-258,17-4-387,17-8-645,13-12-3096,24 7 129</inkml:trace>
  <inkml:trace contextRef="#ctx0" brushRef="#br1" timeOffset="49949.857">16618 11022 1161,'-14'-4'3225,"14"4"-1806,1-14-774,12 7-129,2-5-258,5-1-129,5-4-129,5-2 258,9-6-129,9-4 387,9-6-129,16-5 258,12-6-129,14-2 0,12-8 0,13-2-129,10-5 129,14 0-387,4-4-129,7-3-387,5 2-258,-3 0-1161,-3-4-2064,8 16 258</inkml:trace>
  <inkml:trace contextRef="#ctx0" brushRef="#br2" timeOffset="59953.4292">5731 15593 2322,'0'0'3612,"0"15"258,0-15-1419,0 0-2322,0 0-129,-3 19-129,3-9 0,0 9 129,0 1 0,2 11 0,0 0 129,2 12-129,0 2 129,-1 3-129,0 3 129,0-2-258,-1-1 129,-1-7-387,-1-2-645,0-15-1935,7 6-903,-7-30 258</inkml:trace>
  <inkml:trace contextRef="#ctx0" brushRef="#br2" timeOffset="60426.4562">5662 15504 2322,'0'0'3483,"0"-7"516,14 4-774,2-4-3225,5-5-258,5 1 0,5 1 0,2 3 258,2 1 0,0 2 129,3 4 0,-1 0 129,1 9-129,-6 4 129,0 3 0,-6 3 129,-6 3-129,-2 4 129,-10-3 258,-3 7-129,-8-5 129,-4 7 0,-14-6-129,3 0 0,-11-1 0,2-6-258,-6-2-129,3-6 0,-2-4-258,1-7-129,4 1-516,-2-5-129,12 1-1419,2 1-1935,-1-12-516,16 14 258</inkml:trace>
  <inkml:trace contextRef="#ctx0" brushRef="#br2" timeOffset="60973.4875">6135 15986 774,'48'6'3612,"-31"-11"129,14 4-903,-9-7-2709,3 0-258,2-3 129,-3 1-258,1-5 258,0 4-258,-4-3 516,1 0-129,-1 2 129,-3-3-129,-1 3 129,-4-3 0,0 5-129,-4-2 0,-9 12-129,3-21-129,-3 21 0,-1-17-258,1 17 258,-24-8 129,8 5-129,-4 3 0,0 0 129,0 8-129,-3 0 129,-1 6 0,2 2 0,1 6 0,0 2 0,1 2 0,1 2 0,3-2 0,0 8 0,5-5 0,1 4 129,3-6-129,6 2 0,1-4 0,3-1-129,9-6 129,6-7-129,5-6-387,5-5-387,9-9-1032,12 3-1548,-10-25-129</inkml:trace>
  <inkml:trace contextRef="#ctx0" brushRef="#br2" timeOffset="61365.51">6726 15913 258,'18'-15'2451,"-18"15"-1032,0 0-774,0 10-516,0 2-129,0 0-129,0 7 0,0-2-129,0 7 258,0-4 258,1 2-258,1-6 0,3 3 129,0-6 0,-1-1 129,-4-12 129,5 15 387,-5-15 129,0 0 0,0 0-387,0 0 258,0-10-129,2-4-258,1-6 129,0-9-387,3-4-129,3-7 0,5 2 129,3-4 0,4-1 258,4 5-258,3 2 0,2 8 0,1 2-129,1 9 129,-3 3-258,-2 7-129,-1 6-129,-3-1-387,-1 2-1806,8 17-1161,-18-15 0</inkml:trace>
  <inkml:trace contextRef="#ctx0" brushRef="#br2" timeOffset="61830.5365">7996 15463 2193,'4'25'4257,"-4"-9"258,2 10-387,-2 3-1935,-3 3-1548,3 10 129,0 3-129,5 9-129,1 1-129,2 3-258,-1-5 129,2-2-129,0-9-129,-2-9-258,3-7-645,-10-26-1290,0 0-2193,0 0-258,0-21-258</inkml:trace>
  <inkml:trace contextRef="#ctx0" brushRef="#br2" timeOffset="62066.55">7826 15700 5805,'-19'-8'5031,"0"7"-387,19 1-1419,12-8-2064,5-4-129,17 7-258,5-10-129,12 4-129,5-6-258,7-1-129,3 6-387,-1-6-129,4 13-774,-13-8 0,8 13-1419,-13 1-1290,-2 3-1032,-3 8-129</inkml:trace>
  <inkml:trace contextRef="#ctx0" brushRef="#br2" timeOffset="62469.5731">8599 15831 4644,'-31'6'4644,"20"-6"-129,-5-13-516,5-5-2709,7 7-1032,3-7-129,1 2-129,7-1-258,2 0 129,4 5 0,4 4 129,-1 3-129,4 5 129,-1 0 0,1 5 0,-2 5 0,2 5 0,-4 5 129,-1 4 129,-4-1 129,-3 6 0,-8-4 129,0 7 0,-6-8 0,-4 5 258,-9-10-387,-2 2 0,-3-11-258,-1-3 0,0-4-258,-1-6-258,10-1-516,-7-19-774,16 7-2064,-2-6-1032,3-3-258,6-1 0</inkml:trace>
  <inkml:trace contextRef="#ctx0" brushRef="#br2" timeOffset="63289.62">9042 15501 3612,'2'-19'3870,"-2"6"0,0 13-1290,1-12-1806,-1 12-129,0 0-387,0 0-129,0 0 0,0 13 129,-1 9 129,-1 2-258,2 7 129,-1 6-129,1 4 0,0 4 129,1 0 0,2-2-129,1-3-129,0-5 129,1-6 0,-1-10 0,-4-19 258,20 3-387,-6-17-387,11-17 0,0-11 0,10-10 0,0-10-129,11-1 129,-5-2 129,1 2 129,-1 8 516,-7 4 258,1 10-129,-10 4 129,1 11 129,-10 7-516,-1 10-258,-4 9-516,-11 0-1161,0 11-2322,0 15-387,-13-2 0</inkml:trace>
  <inkml:trace contextRef="#ctx0" brushRef="#br2" timeOffset="63539.6343">9239 15641 5676,'35'29'5160,"-13"-12"-387,-2 0-516,0-5-1677,1 9-2451,0 5-258,1-7-258,5 10-645,-13-17-387,11 13-1935,-4-16-1161,-1-4-387,2-5-129</inkml:trace>
  <inkml:trace contextRef="#ctx0" brushRef="#br2" timeOffset="64301.6779">9764 15711 8385,'15'20'4386,"-15"-20"-1032,28-2-645,-16-12-4128,13 7-129,-10-13 516,10 3 387,-10-4 258,1-4 387,-2 5 645,-10-6 387,2 10 258,-7-2-258,-2 6-387,-8 1-516,-1 5-129,-4 6-129,-1 0-129,-2 0 258,0 7 0,0 3 258,0 5 0,0-4 0,3 7 0,0-2 0,2 3-129,2-1 129,3 3 0,0-1-129,4 4 129,0 0 0,5 2 0,0-2 0,4 4 0,2-5-129,8 0 129,0-7-129,6-7-129,7-8-129,3-3-129,6-10 0,0-10-129,8-3 129,-2-7 129,2 0-129,-2 3 258,-4 1 0,-4 7 129,-7 1 129,-1 11-129,-9 6 129,1 9 0,-9 5 0,2 8 129,-6 5-129,2 2 0,-1-2 0,4-3-129,3-6-129,7-13-129,9-2-258,3-12-129,10-6-258,2-10 387,5 2 0,-3-6 129,2 0 129,-6 7 258,-8 3 129,-2 10 258,-12-1 0,3 13 129,-23 0-129,25 17 0,-23 3-129,4 11 0,-6 2 129,7 7-258,-4 1-129,0-3-903,13 6-2709,-4-13-1032,2-9-516,2-13-258</inkml:trace>
  <inkml:trace contextRef="#ctx0" brushRef="#br2" timeOffset="65633.7541">11614 15565 3225,'38'1'3999,"-22"-1"-387,11 4-129,-1-2-3354,-3 5-258,2 1 129,1 1 0,0 3 0,-4-2 258,1 4 258,-2-2-129,4 5 0,-7-2 0,3 4 129,-8 1 0,0 1-129,-6 1 0,-1 1 129,-6-2-129,-7 5 0,-9-6-129,-2 1 0,-6-5 0,1-2-129,-4-2-129,-1-7 129,1-4-129,3-1 0,4-9 0,4-5-129,4-4 0,5-3 0,7-1 0,1 0-129,11-2 0,0 5 0,9 0 0,-2 3 0,5 7-258,0 0 0,5 9-387,-3-3-1548,2 2-1677,7 2-129,-5 2-129</inkml:trace>
  <inkml:trace contextRef="#ctx0" brushRef="#br2" timeOffset="65953.7724">12609 15612 2193,'19'-13'4128,"-19"2"0,0 11-387,-9-8-1935,-2 3-1806,-4 0-129,-1 2 129,-4 2-129,-4 1 387,1 0 0,-5 5 258,1 7-129,-3-1 0,2 4-129,-1 4 0,1 4-129,2 2-129,0 1 0,7 4-129,0-4 0,10 3-258,-1-6-258,10 7-774,4-13-1677,-4-17-1032,33 22-258</inkml:trace>
  <inkml:trace contextRef="#ctx0" brushRef="#br2" timeOffset="66293.7917">12836 15637 4644,'-41'17'4257,"22"-2"-258,-8-9-387,2 5-3354,3 3-129,0-2 0,7 5 258,-3 2 0,7 3 258,0 0-129,8 5 0,0-3-129,3 3 0,6-3-258,5-1-129,5-3-387,2-8-258,9 1-516,-3-13-774,10 0-1419,0-4-1290,0-12-258</inkml:trace>
  <inkml:trace contextRef="#ctx0" brushRef="#br2" timeOffset="66901.8266">13109 15646 258,'0'0'3612,"0"0"258,-13-6-387,13 6-2322,0 0-645,0 0 129,-1 17 258,-2-5 0,5 13 0,-2-7 258,5 15 0,-4-5-258,8 7-129,-2-9-258,6 3-129,-1-8-129,8-7 0,3-6-258,2-8 258,1-7-258,1-5 0,2-6 0,-2-3 0,-1-3 0,-3 4 0,-4-2 0,0 5 0,-4 1 0,-3 5 0,-1 2 0,-11 9 0,18-2 0,-18 2 0,11 9 0,-7 1 0,-2 2 129,1 3-129,-3-15 129,2 19 0,-2-19 0,2 10-129,-2-10 129,0 0-129,2-12 129,1-1-129,-2-3 0,0-4 0,0 1 0,1-3-129,3 1 0,-2-1 0,2 5-516,-5-7-387,0 24-1677,13-20-1935,-13 10-387,0 10-129</inkml:trace>
  <inkml:trace contextRef="#ctx0" brushRef="#br2" timeOffset="68345.9092">13892 15595 2322,'13'-7'4386,"-13"7"-387,12-6-258,-12 6-2838,0 0-1032,0 0 129,13-3 129,-13 3 129,8 8 258,-1 8 129,-5-1 0,6 9-129,-3 3 129,6 4-387,-7 0 0,6 1-129,-2-2-129,0-5 129,-4-4-129,2-8 129,-6-13 0,0 0-129,0 0 0,3-16 0,1-7-258,-2-4-129,7-5 129,-3-2-258,9 2 258,-2 0 0,4 3 0,-1 2 258,0 4-129,1 3 258,-3 3-129,3 6 0,-4 2 129,2 2-129,-4 4 129,3 3-129,2 0 129,0 6-129,1 2 0,1 6 0,2 2-129,-1 4 0,1 4 0,-1 1 0,-2 2 0,1 2 0,-5 3 129,-3-6-129,0 3 129,-5-4 129,-4-4 0,-1-2 0,-5-5 0,5-14 0,-25 17 0,7-16 0,-2-1-129,-4-1 129,-2-9-129,2 1 0,-1-5 0,2 3 0,2-5 0,4 4 0,4-3-129,5 4 0,7-1 129,1 0-129,14 1 129,11 4-129,5-3 0,5 3-129,9 2 0,-2-3-387,12 8-645,-8-5-645,5-1-2322,2 6-258</inkml:trace>
  <inkml:trace contextRef="#ctx0" brushRef="#br2" timeOffset="68868.9391">15109 15495 1677,'-10'-12'3483,"-17"9"258,16 4-645,-8-1-3225,-2 0-258,-4 3 258,0 3 258,-1 8 387,-10-2 258,8 9 258,-9-3 0,10 13-129,-8-6 0,10 8-387,-4-3-258,9 0-387,9 1 258,5-5-258,6-3 0,11-7 129,12-4-258,5-9 0,13-3-129,2-6-129,11-8 129,-2-6 129,4-3-129,-4-2 129,-1 1 258,-5 2 387,-5 0 0,-5 7 258,-9-2-258,-2 10 387,-9 4-258,1 3 0,-17 0 0,20 25-387,-15-5 258,3 8-129,-4 4 0,4 2 0,0 2 0,3-1 0,0-4-387,1-6-258,7 3-903,-7-19-2709,4-9-1032,6 0-129</inkml:trace>
  <inkml:trace contextRef="#ctx0" brushRef="#br2" timeOffset="69982.0027">15355 15622 1548,'8'27'3354,"-6"-2"-1806,6-4 129,-2-1-258,8 6 129,-10-9 129,14 7-387,-6-9-129,10-1-516,-1-6-516,6-8-387,5 0-387,-2-17-387,9 1 0,-6-12 129,6 2-129,-8-6 387,5-2 387,-8 5 258,-2-3 129,-6 6 258,-3 1-129,-5 4 0,-3 4-258,-3 5 129,-6 12-258,0-14 129,0 14 0,0 0 129,-13 1-129,13-1 129,-16 16 129,16-16 0,-19 21-129,12-7 129,-1-4 258,3 8-258,-5-2 516,10 9-129,-8 4 258,8 17-129,-3 6 129,3 15-129,0 4 0,0 12 0,0 2-258,1 4 0,-1-6 0,2-2-516,3-5-258,-5-18-1161,11 1-2322,-2-2-1032,-5-12-387,0-3-258</inkml:trace>
  <inkml:trace contextRef="#ctx0" brushRef="#br2" timeOffset="77569.4362">16780 15147 3999,'0'0'4128,"0"0"-258,0 0-1548,0 0-1935,0 0 129,0 0 0,0 0 0,0 0 258,0 0-258,0 0 129,0 0 0,0 0-258,0 0-129,0 0-129,0 0-129,0 0 129,13 1-129,-2-1 129,6 2 0,-2-2 0,10 0-129,2 0 0,1-4 0,2-1 0,0 0 0,0 1 0,-2 1 0,-2-1-129,-5 2 129,-2 1-129,-6 1 129,-13 0 0,18 4 0,-18-4 0,3 18 0,-3-4-129,-3 0 129,-3 7 0,-5-1 0,1 7 0,-1-1 0,-5 3 0,4 3 129,-2-2-129,0 4 129,-1-1 0,4 1 0,-4-2 0,5-1-129,1-1 129,0-4-258,1 0 129,3-7-258,2-1 0,3-18-645,-3 23-516,3-23-774,0 0-2451,0 0-129,-5-16 0</inkml:trace>
  <inkml:trace contextRef="#ctx0" brushRef="#br2" timeOffset="77877.4544">16718 15429 1032,'-12'5'3741,"12"-5"-129,0 0 0,12-5-3354,6 1 0,5-2 129,5 2 129,6-3 129,7 4 0,0-2 0,6 3-258,-1-1-129,3 3-258,0 0-387,-4 0-516,0 7-774,-5 3-2322,-8-7-258,6 9 0</inkml:trace>
  <inkml:trace contextRef="#ctx0" brushRef="#br2" timeOffset="78365.4819">16573 16155 516,'37'-22'3870,"-5"13"258,-5-23-258,10 1-3225,12-6-516,12-4 0,8-4 0,2-2 258,5 0 0,-2-2 0,3 6 258,-3-4-129,0 12-129,-6-2 129,-3 9-258,-8 2-258,-9 6-129,-2 6-774,-14-1-516,-2 11-1548,-11 4-1161,-19 0-129</inkml:trace>
  <inkml:trace contextRef="#ctx0" brushRef="#br2" timeOffset="79385.5404">17151 16156 1935,'-18'-1'2967,"0"1"129,18 0-2580,-10 0-1032,10 0 0,-18 11 387,8 2 129,4 3 387,-8 2 387,7 6 258,-6 0 387,6 6-258,-1-4-129,6 5-129,2-6-387,2 1 0,9-9-129,2 0-129,8-9-258,6-6 0,2-2-129,4-17 129,1-5-258,0-4 129,-2-8 0,-1 0 129,-10-2 129,-1 4 387,-10-1-129,-2 13 387,-8-6 129,-1 13-129,-13-4 0,4 13-258,-11-1 0,1 5-387,-4 4-129,-4 6-129,3 4-129,-5 0 0,3 9-129,2-9-129,8 8-645,-4-14-774,12 3-1548,9-11-903,0 0-387</inkml:trace>
  <inkml:trace contextRef="#ctx0" brushRef="#br2" timeOffset="79633.5548">17294 16163 1806,'9'35'3483,"-9"-19"516,2 14-2193,1 9-1032,-3 5-258,0 7 129,0 2 129,0 10-258,0-5 516,0 7-387,0-10 129,0 1-258,0-11-387,0-5-645,4-9-2451,5-6-1161,-9-25-645,11 17 258</inkml:trace>
  <inkml:trace contextRef="#ctx0" brushRef="#br2" timeOffset="86085.9239">5681 16728 129,'2'16'2967,"-2"-16"-1290,5 14-1161,-5-14 129,0 0 258,0 15-129,0-15 0,0 17 129,0-3-129,0 2-129,0 7-129,1 3 129,4 14-387,0-1 0,6 17-129,-4-2 129,1 13-258,-1-2-258,0 6 129,-1-11-774,-4 2-1290,-2-25-1419,8-9-258</inkml:trace>
  <inkml:trace contextRef="#ctx0" brushRef="#br2" timeOffset="86605.9534">5608 16704 1548,'4'-17'3741,"13"13"258,-11-21-774,8 4-3354,4-4-258,6 6 129,1 0-129,1 4 129,0 3 129,-1 3 129,2 6 129,-4-1 258,3 4 129,-2 0 0,1 9 0,-2-1-129,0 4 0,0 2-129,-4 7-129,-2-1 0,-4 8-129,-5-1 129,-2 5 129,-6-1 258,-3 9 0,-14-10 258,4 7-129,-12-8 0,3 2 129,-7-9-258,6 3-129,-4-9-258,3-4 0,2-2-387,0-8-129,9 7-645,-7-9-387,20 0-2193,-13-9-903,7-5-387</inkml:trace>
  <inkml:trace contextRef="#ctx0" brushRef="#br2" timeOffset="87618.0114">6368 17218 645,'15'16'3741,"-15"-16"258,12 3-387,-12-3-3096,18-3-258,-6-1 0,-2 1-258,3-1 129,0-1-129,2 0 129,-1-2 0,4-1 258,-4-4-129,5 0-129,-4-1 129,5-1-129,-5-4 129,0 2-258,-3 2 258,0-6-258,-6 7 129,-4-5-129,-2 7 129,-2-1-129,2 12 129,-24-19-129,10 14 129,-6 3-129,3 2-129,-6 0 129,1 2 0,0 3 0,3 2 0,-1 4 0,4 1 0,0 7 0,2-2-129,3 9 129,2-4 0,2 12 0,4-5 0,-1 8 129,4-6-258,0 2 129,10-1 0,0-6 0,8-1-129,1-3 0,4-5 129,5-3-387,2-7 387,0-4-129,2-3 0,1 0-129,-1-10 0,-1-6-258,3-2 129,-5-6-129,3 5 258,-4-8 0,3 3 0,-9 2-129,5 4 258,-5 2-129,-1 9 129,-2 0-387,2 7 0,-3 5-129,2 7-129,-4 4 0,3 6 0,-3 3 0,0 1 387,-2 3 0,-4-3 258,1 2 258,-3-6 129,-2-3 0,-3-7 387,1 3 258,-4-15 129,0 0-129,0 0 0,6-25-129,-6-4 0,3-1-129,-2-11-129,7-7-516,-3 1 129,4-4-129,-1 3 129,7-4-129,3 10 129,2 0 0,2 6-129,4-3 0,-1 14-129,0-5-387,5 17-903,-5 1-1548,-7-2-1161,10 11 516</inkml:trace>
  <inkml:trace contextRef="#ctx0" brushRef="#br2" timeOffset="88289.0499">8161 16651 4128,'0'-15'4128,"0"15"-129,0 0-387,-9-12-3612,9 12 0,0 0-129,-6 10 0,4 5 258,-2 11 129,-2 3 258,4 15 129,-5 2-129,4 17 258,-2 4-258,5 15-129,-3-2-258,3 8 0,0-3-129,0 1 0,3-8-129,0-6 129,1-20 129,-4-6-516,3-11-258,-3-11-1161,0-24-2193,0 0-774,4-23 258</inkml:trace>
  <inkml:trace contextRef="#ctx0" brushRef="#br2" timeOffset="88694.0731">8046 17145 2967,'-20'16'3354,"20"-16"129,0 0-2838,0 0-645,0 0 0,13 9 0,4-9 0,6-1 258,-1-9-129,8-1 0,0-4 129,3-5 0,3 7 129,1-5-258,-3 7 0,1 2 0,-2 5 0,0 4 0,-3 0 258,1 1-258,-7 5 129,5 8 258,-11-6 0,6 5 258,-9-2-129,3 5 258,-9-3-129,3 13 0,-10-9 0,5 5-129,-5-4-258,-1 3-129,-1 3-258,0-2-516,5 4-516,-5-9-2451,0-17-903,10 12-516,-10-12 129</inkml:trace>
  <inkml:trace contextRef="#ctx0" brushRef="#br2" timeOffset="89181.1009">8928 17127 4902,'12'17'3741,"11"-1"-1032,-23-16-516,21-6-3870,-9-11 129,7 7 645,-5-16 516,2 9 387,-3-7 387,-5 4 903,0 0 387,-8 4-129,1 0-387,-1 3-645,0 13-516,-14-14-129,2 11-129,-3 3-258,-1 0 258,-4 5 0,0 2 258,0 5 129,0 2 129,1-3 258,3 7-258,1-5 0,4 9 0,-2-3 129,8 8 129,1-5-129,4 10 0,0-6-129,9 11 129,2-5 129,4 1-258,5-2-258,3-2 0,5-1-516,-1-8-516,11-4-645,0-16-2709,-3-4 0,7-17-258</inkml:trace>
  <inkml:trace contextRef="#ctx0" brushRef="#br2" timeOffset="89489.1185">9423 16619 4386,'-13'10'4257,"13"-10"-645,0 19 0,0-5-3483,0 3-645,-1 5 258,1 5 129,-2 7 258,-2 6 258,2 7 258,-5 1 129,6 13-258,-5-10 0,6 9-516,0-5-774,0 2-2580,7-20-774,11-2-774,-5-22 516</inkml:trace>
  <inkml:trace contextRef="#ctx0" brushRef="#br2" timeOffset="89926.1434">9789 17210 3354,'9'32'3870,"-9"-32"-258,13 19-258,-13-19-3612,21 0-129,-7 0 387,4-3 0,1-7 258,0-3 258,3-2 0,-4-7 258,5 1-129,-9-2 129,4-6-129,-10 4 129,1-5-258,-9 2-129,0 0 0,-5 4 0,-4 1 0,-7 3-129,-2 8-129,-4 6 0,-3 4 0,2 2-258,-2 11 0,-1 10-387,-2-1 0,7 9-516,-3 0-903,9-4-1935,6 0-774,-5-6-129</inkml:trace>
  <inkml:trace contextRef="#ctx0" brushRef="#br2" timeOffset="90241.1615">10120 16503 7224,'25'-31'4773,"-25"31"129,9-11-903,-9 11-2322,0 0-1548,-4 6-258,-3 11-129,-1 8 0,-4 6 129,3 7 129,-5 13 129,-1 3-129,1 7 258,3 8-129,1 4-129,6 4-129,-3 8-774,13 2-1032,4-11-2709,1-10 129,6-7-645,-5-21 258</inkml:trace>
  <inkml:trace contextRef="#ctx0" brushRef="#br2" timeOffset="91690.2444">11318 17116 1,'10'21'3482,"1"-2"259,-11-19-129,3 13-2451,2-1-774,-3-2 387,4 11 258,-6-3-129,7 13 0,-7-7 129,1 13 0,-2-1-129,1 6-129,-3-2-258,3 3-258,-4-4 129,0 2-516,4-7-258,-5-5-903,5-5-1161,1-5-2064,-1-19 0,2 12-387</inkml:trace>
  <inkml:trace contextRef="#ctx0" brushRef="#br2" timeOffset="92173.2721">11299 16941 774,'29'-23'3225,"2"18"0,-15-18-258,12 7-2967,4-2-129,3 7 258,0 2 0,2 3 258,-3 6 0,-1 0 0,-2 10 0,-3 2 0,-2 8-129,-4 2-258,-2 8 0,-4 0 0,-5 8 0,-6-7 258,-2 8 129,-3-11 258,-5 7 0,-9-12 129,0 6-129,-8-15 0,4-2-129,-6-3-387,2-3-129,1-6-387,-4 0-258,7 0-129,-5-11-516,9 4-516,-2-4-1419,0-9-903,13 5 129</inkml:trace>
  <inkml:trace contextRef="#ctx0" brushRef="#br2" timeOffset="92645.2991">11871 16907 3225,'27'30'3612,"-27"-30"-516,30 24-516,-21-12-2967,8 5-645,-2 6 387,-1 0 516,-1 3 129,-5-4 645,3 12 387,-9-16 129,6 12 129,-8-13-258,0 3-258,0-8-258,0-3-387,0-9-129,0 0-129,0 0 129,-8-7-129,8-10 0,0-7 129,6-3 0,1-6 0,2 0 129,5-5 0,0 6 0,5-3 0,1 6 0,2 0 0,1 4 0,-1 4 0,3 7 0,-2 3 0,-1 5-129,-2 0-129,5 6-516,-6 0-1290,-3 0-2193,9 7-129,-10-7-258</inkml:trace>
  <inkml:trace contextRef="#ctx0" brushRef="#br2" timeOffset="93157.3283">12489 17043 5289,'28'16'3096,"-28"-16"-1677,31-9-516,-12-8-3612,8 7 516,-9-12 1290,4 8 258,-7-3 516,1 2 1161,-3-1 1548,-3 8 0,-10 8-516,9-13-1419,-9 13-1290,0 0-387,0 0-129,0 0 258,-10-8 129,-1 8 516,-2 0 129,-4 2 387,1 1 516,-4 0 387,4 5-129,-3-5 0,3 6-258,2-6 0,1 7-258,0-3 129,4 5-258,-2-2 0,4 6 0,-1-3 129,6 11-129,-4-5 0,6 8 0,0-5-129,2 6 129,4-5-258,5 6 0,3-5-258,0-6-516,12 1-387,-5-6-1935,3-10-1290,14-3-516,-8-11 387</inkml:trace>
  <inkml:trace contextRef="#ctx0" brushRef="#br2" timeOffset="93725.3608">13098 16944 1806,'-19'4'3483,"19"-4"129,-20 0-387,8 0-3354,2 0-129,10 0 258,-19 0 129,6 1 258,6 15 387,-8-5 258,8 14 0,-10-6 0,11 15 0,-7-9-387,9 15 258,-7-11-516,9 4 0,-2-6-129,4 1-129,5-11-258,7-4-129,8-7-258,4-8-258,14-4 129,0-11-129,6-1 0,-1-8 258,3 4-129,-3-3 387,-5 6 258,-4 2 129,-9 3 258,-2 4-129,-3 1 0,-3-1 0,-3 7 0,-5 0-129,-9 3 258,20 0-129,-20 0 0,12 12 129,-10 0 258,5 8 129,-7-10-129,7 17 0,-6-13-129,1 9-129,1-6-129,1 0-387,7 4-774,-10-4-1548,-1-17-2193,24 5-258,-10-6-258</inkml:trace>
  <inkml:trace contextRef="#ctx0" brushRef="#br2" timeOffset="94501.4051">13869 16871 1161,'0'12'3870,"-13"-12"129,13 0-645,-16 1-2322,-2-1-129,6 6 129,-9-3-129,6 11 129,-6-8 129,10 11-387,-4-4-258,5 3-387,4 3-129,4-2-258,2 4-129,2-1 129,8 3-129,1 4 0,6 0-129,-3 1 387,1-3-129,-3 4 258,-1-2 129,-6-2 0,-2-4 129,-3-1 0,0-4 129,-5-1-258,-2-3 0,7-12-129,0 0-516,0 0-129,0-12 0,5-14-387,19 1 258,-3-13-258,13 3 258,-2-11 258,6 10 258,0-3 645,-6 8 258,6 7 258,-17 4 258,7 11-129,-13 4 129,6 14 0,-13 3-387,7 18 0,-11 1-258,6 13 129,-7-8-258,3 11-129,-4-6-129,1-3-129,1 2-516,-4-13-774,13-4-903,-13-23-2838,14 0 129,-5-21-387</inkml:trace>
  <inkml:trace contextRef="#ctx0" brushRef="#br2" timeOffset="94667.4144">14334 16773 7482,'2'33'3870,"5"-8"-1806,-2-12-1935,-5-13-5160,0 0-258</inkml:trace>
  <inkml:trace contextRef="#ctx0" brushRef="#br2" timeOffset="95117.4399">14533 17141 2709,'-14'11'3999,"0"-11"-387,14 0-129,0-27-2967,9 10-903,0-10-129,5 6 516,4-3 129,-4 8 645,6 8 129,-9 0 0,9 8 0,-10 0-387,3 19-387,0 1-258,-3 8 129,0-3-129,-3 11 387,-4-7-258,0 5 387,-3-5 129,-2 3 129,-10-12-129,2 6 129,-10-12-129,4 1 0,-5-6 0,0-4-258,0-5-129,2-3-129,-1-5-258,2-5-258,8 3 0,-6-8-516,16 18-774,-12-23-2451,8 1-645,4 1-258</inkml:trace>
  <inkml:trace contextRef="#ctx0" brushRef="#br2" timeOffset="95685.4727">14821 17230 3612,'9'16'4644,"4"-10"-1032,-13-17-258,18-12-2322,-11-7-1806,11 3 516,-2-6-129,1 1 774,3 3 129,-7-1 774,10 11-258,-15-2 258,12 11-645,-8 2-129,2 8-387,-4 3 0,-10-3-129,20 22 129,-10-5 129,-3 2 0,2 1-129,-4-1 258,3 1-129,-2-3 0,6-4 129,2-9-516,2-4 129,13-10-516,0-14-387,17 4 129,-6-14 0,13 2 387,-3-5 0,-2 5 516,0 6 0,-13 2 387,2 13 387,-15-4 0,2 15-129,-13 0-129,2 6-258,-4 11-129,0 5 129,-4 3-258,2 7 0,2-3-129,-5 3-129,5 11-516,-9-13-1677,2-1-2580,-2-3-129,0-9-516,-6-5 0</inkml:trace>
  <inkml:trace contextRef="#ctx0" brushRef="#br2" timeOffset="103397.9141">18501 16690 3096,'0'0'4128,"6"-15"-258,-6 15-2064,5-10-903,-5 10-258,0 0 129,2-15-129,-2 15 0,0 0-258,0 0 0,0 0-129,0 0-129,0 0 129,8 17-129,-8-6 258,4 2-129,-2 2 0,3 5-129,-3 8 129,4 7-129,-2 3 0,4 4 0,-2 4-129,3 6 129,-3-1-258,2 2 129,3-1-774,-7-6-2838,6-20-774,4-2-516,-14-24 258</inkml:trace>
  <inkml:trace contextRef="#ctx0" brushRef="#br2" timeOffset="103893.9418">18509 17680 1419,'0'0'4128,"10"0"516,-8-11-129,3-15-2709,11 5-903,-1-11-387,11-17 258,4 2-516,10-10 129,4-1-387,9-2 258,3 2-129,6-8-129,-1 12 0,2 2 0,-4 8-129,-3 3-258,-2 16-387,-15-6-1419,-1 13-2193,-3 7-129,-11 4-387</inkml:trace>
  <inkml:trace contextRef="#ctx0" brushRef="#br2" timeOffset="104525.9786">18979 17691 3870,'-7'12'4257,"7"-23"-258,0 11-387,10-33-3096,-5 14-645,4 2 258,0-2 258,8 5 129,-4 0-258,7 3 258,-4 2 0,4 9-258,-2 3-129,-1 11-129,-2 0 387,-4 6-258,0 9 258,-6 0-129,-5 4 129,0-7-129,0-26 129,-16 74-129,16-74-129,-26 82 0,26-82-129,-35 85 129,35-85 258,-30 80-258,30-80 0,-21 53 0,21-53 0,0 0-129,0 0 129,0 0-129,0 0 0,0 0 129,68 43-129,-68-43 0,82-8-129,-34-1-129,14-3-1032,-6 17-2322,7 0-1032,2-12-903,-7-5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7:38.0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1402 14093 2193,'4'12'2709,"-4"-12"-1161,0 0-645,-6 13 0,6-13-129,-8 19 0,6-5-129,-4 3 0,3 6 129,0 2-387,3 5 129,0 7-387,0 4 129,2 4-129,4 6 129,3-1-258,0 1 258,0-4-129,0-2-129,2-6 129,-4-5 0,1-6-129,-3-8 0,2-4-129,-5-5-129,2 0-516,-4-11-903,0 0-1548,0 0-774,2-8 387</inkml:trace>
  <inkml:trace contextRef="#ctx0" brushRef="#br0" timeOffset="551.0314">1273 14158 1548,'-14'-11'3999,"4"-2"-129,10 13-129,0 0-2322,0 0-903,-8-9-387,8 9 0,8-15-258,2 10 129,4-3 129,6-1 129,5 0 0,3-2 129,6 4 129,1-3-258,6 5 258,-1-1-387,4 4 0,-2 2-129,-2 0 0,-5 5 0,0 3-129,-2 3 129,-6 2-129,-3 3 129,-7 2 258,-9 0-129,-2 5 387,-6-3-129,-3 5 0,-15-4 129,2 2-129,-10-4-129,1 1 0,-4-6-129,-2 3 0,0-5 0,-3-1-129,2-3-258,1-6 0,6 6-516,-2-13-903,13 5-2451,2-3-387,12 3-129,-7-13 0</inkml:trace>
  <inkml:trace contextRef="#ctx0" brushRef="#br0" timeOffset="1247.071">1754 14616 1032,'0'0'3225,"-10"2"258,10-2-387,0 0-2967,6 8-129,-6-8 0,15 0 129,-15 0 0,21 0 129,-5-2 258,-1-4-129,8-1 258,-5-4-258,4 1 129,-1-2-258,4-3 0,-3 1-129,-2-3 0,0 1-129,-6 1 0,-2 2 0,-6 0 0,-6 1 0,0 0-129,0 12 258,-22-14-129,7 8 0,-7 5 0,0 1 0,-3 4 129,-3 8 129,0 3-129,-3 2 0,2 2 0,1 4 0,3 0 0,0 0 0,4 2 0,6 0-129,3 0 129,3-1-129,5 0 0,4-2 0,3-1 0,8-5 0,6-3 129,6-6-258,5-4 0,8-3-258,2-5-387,11-2-516,-8-15-258,9 5-387,-8-8 129,4 6-129,-8-5 0,-3 1-258</inkml:trace>
  <inkml:trace contextRef="#ctx0" brushRef="#br0" timeOffset="1715.0981">2237 14483 1806,'-12'12'3483,"12"-12"129,0 0-1161,-2 19-2064,2-8-645,1 1 129,3 2 0,1 3 129,1-1 129,-1 7 387,-4-4 0,4 5 387,-5-7 0,0 7 0,-2-8-129,2 3-129,-3-8 0,3 1-129,0-12-129,0 11 258,0-11-387,0 0 129,-4-11 0,4 11 129,-2-27-129,2 13 0,0-9-129,0 2-129,0-5 0,11 4 0,-2-4 129,5 3-258,5-1 0,5 1 0,3 3 0,2 0 0,-1 4 0,0 3 0,0 4-258,-4 4 258,1 2-129,-7 3-516,4 5-1290,-4 5-2451,-6 1-258,-1-1-387,-11-10 258</inkml:trace>
  <inkml:trace contextRef="#ctx0" brushRef="#br0" timeOffset="4307.2463">2697 14662 2322,'-6'-12'2451,"6"12"516,0 0-387,0 0-129,0 0-645,0 0-258,-8-12-387,8 12-258,0 0-258,0 0-258,0 0-129,0 0-129,0 0 0,0-12-258,0 12 129,0 0 0,16-8 129,-16 8-129,21-7 0,-7 3 129,0 1-129,3-1 0,-1 0 0,4 0 0,-1 1 0,0 1 0,-1-1 129,-2 1-258,-5-1 258,1 2-129,-12 1 0,14-3 0,-14 3 129,0 0-129,0 0 0,0 0 0,0 0-129,0 0-129,0 0-258,0 0-516,0 0-1290,12 0-2064,-12 0-129,0 0-129</inkml:trace>
  <inkml:trace contextRef="#ctx0" brushRef="#br0" timeOffset="5343.3056">3103 14402 1806,'9'-5'2580,"-2"-8"0,-7 13-645,0 0-516,12-11 0,-12 11-258,0 0 0,2-16-129,-2 16-258,0 0 129,0 0-129,0 0-129,0 0-129,0 0-258,0 0 0,0 0-129,12 0 0,-12 0-129,0 0 129,7 15-129,-2-4 0,-1 6 0,2 2 0,0 3 0,1-2 129,-1 3-129,1 2 129,1-4-129,0-1 0,0-7 129,2-1-129,-10-12 129,20 7-129,-7-7 129,0-5-129,-2-4 129,1-4 0,-2 3-129,0-2 258,0 0-129,-5 0-129,1 0 0,-6 12 129,12-14-129,-12 14 0,12-10 0,-12 10-129,13-2 258,-13 2-129,16 5-129,-4 4 129,-4 3 0,3 5 0,-4 3 0,3 0 129,-4-2-258,1 2 258,-2-5-129,2-6 0,-7-9 129,10 14 129,-10-14-129,18 0 0,-7-12 129,0-4 0,3-4 0,1-4-129,-3-2 0,1-5 0,-2-2 0,-1 4-129,-1 3 129,-3 4-129,-1 2-129,-1 1 0,2 5 0,-5 2-258,-1 12-387,6-11-258,6 12-1935,-12-1-1548,0 0-258,16 14-258</inkml:trace>
  <inkml:trace contextRef="#ctx0" brushRef="#br0" timeOffset="5875.336">3794 14580 4128,'0'15'4386,"-7"1"-516,-5-16-258,12 0-3612,-9-16-387,9 16 0,-11-23-129,10 12 129,-3-7 129,4-1 516,2-5 0,1 0 516,11 2-129,-2-1 0,7 2-129,-2 2-129,6 4-258,-1 7-129,-1 7 0,1 1-129,1 6 0,-6 6 0,2 5 129,-4 3 0,-3 5 129,-5-1 129,0 2 0,-7-5 387,0 6-258,-1-6 0,-4 2 129,-4-8 0,3-1-129,-7-6-129,13-8 0,-22 10-129,9-10 0,1-3-129,-3-5-129,2-1-129,-2-3 0,4 0-258,-6-3-258,17 15-903,-18-18-2193,8 5-645,9 3-258,-2-4 129</inkml:trace>
  <inkml:trace contextRef="#ctx0" brushRef="#br0" timeOffset="6424.3674">4191 14400 4257,'6'10'4128,"-6"-10"-516,6 10-129,-6-10-3870,10 17-258,-10-17 258,14 24-129,-7-5 516,0-4 0,1 7 387,-1-3 129,0 3 129,-3-3 0,3 3 129,-7-3-258,3-1-129,-3-2 0,0-2-129,0-3 129,0 1-129,0-12 0,0 0 129,0 0 0,0 0-129,-4-24 129,4 6 0,0-10-129,2-1-129,3-7 129,4 2-258,-1-2 129,7 3 0,0 1 129,3 2-129,2 3-129,1 8 129,3 0-129,-2 6 0,0 4-129,0 2-387,0 8-129,-8-1-774,7 8-1935,-6 4-1290,-15-12-129,19 24-258</inkml:trace>
  <inkml:trace contextRef="#ctx0" brushRef="#br0" timeOffset="6891.3942">4709 14565 4386,'-21'10'4515,"0"-17"-645,21 7-516,-16-25-2064,16 12-1935,-2-8-129,2 9 387,4-7 0,3 4 258,1 1 258,2 4 258,3 2 0,-13 8 258,24-6-516,-12 3 129,3 6-258,-2 3 0,1 6 0,-1 2 129,-1 4 129,-4-1 0,-1 5 258,-4-3 0,2 6 129,-5-8-129,-1 7 258,-9-7-258,4 0 0,-8-5-129,4 2-129,-5-8-129,1-1-129,0-3-516,-4-9-645,18 7-1161,-19-18-2322,10-4-129,3-3-258</inkml:trace>
  <inkml:trace contextRef="#ctx0" brushRef="#br0" timeOffset="7211.4125">4909 14021 3096,'16'0'4644,"-16"0"-129,9 11-129,-9 4-2064,0-3-1806,0 4-129,0 5-258,0 3 258,0 5-258,2 5 258,-2-2 0,0 8 0,0 0 129,0 8 0,0-7-129,0 5-129,0-6-258,0-2 0,0 0-129,0-9-387,1 3-903,-1-15-2322,0-4-903,0-13-258,0 0-387</inkml:trace>
  <inkml:trace contextRef="#ctx0" brushRef="#br0" timeOffset="8671.4957">5491 14458 129,'9'-11'1677,"-9"11"-1935,0 0-258,14-10 516,-14 10 516,0 0 387,11-12 258,-11 12 516,0 0 258,0 0-258,4-12-258,-4 12-258,0 0-258,0 0-129,0 0-129,0 0-258,0-16 0,0 16 129,0 0-258,0 0-129,10-12 129,-10 12-129,16-13-129,-2 6 129,-1 3 0,5 2 0,2-5 129,0 5-258,1 0 0,0 2 0,-1 2 0,1 7 0,-1 3 0,-1-1 0,-4 5 0,0 5 129,-2 2-129,0 1 129,-4 0 0,1 6 0,-4-7-129,1 2 129,-4-6 0,-1 3 129,-2-7 0,-2 1 0,-4-6 129,-2 2 0,-6-8 0,0 3-129,-5-7-129,0 1 129,-3-1-129,0-1 0,-3-5-258,0 1 0,2 0 129,2-2-129,1 2 0,3-4-129,6 3 129,11 6-129,-13-19 258,13 8-129,3 0-129,8-3 129,7 2-387,0-2 0,9 6-387,-6-4-1032,4 3-2193,8 9-258,-11-6 129</inkml:trace>
  <inkml:trace contextRef="#ctx0" brushRef="#br0" timeOffset="9083.5195">6320 14390 5160,'-4'12'4644,"-7"-12"-516,-3-1-516,14 1-3096,-20-5-903,8 5 0,-8 0 129,1 0 129,-3 2 129,-5 4 258,0 5 258,-3-4 0,5 8 129,-4-6-129,6 6-129,0-1-387,6 0 0,7-1-258,1-1 129,7 3-258,2-5 0,10 6-387,1-6 0,15 4-903,0-1-2451,3-9-129,14 7-129</inkml:trace>
  <inkml:trace contextRef="#ctx0" brushRef="#br0" timeOffset="9459.541">6709 14401 6837,'-11'-5'4386,"-6"-2"-258,2 7-258,-1 0-3741,-5 2-258,-5 3 129,1 6-258,-2 0 258,-2 3 129,2 8 258,-3-6-129,5 7 129,-3-4 0,7 8 0,-2-7-129,7 5 0,1-2-129,5-5-129,4 2 0,5-1 129,1 0-129,5-2-129,9 0 129,2-7-258,14 2-258,0-9-387,10 3-1032,0-4-2451,1-9-129,7-3-387</inkml:trace>
  <inkml:trace contextRef="#ctx0" brushRef="#br0" timeOffset="9923.5674">6895 14422 5934,'1'15'4128,"-1"-15"-387,0 18-258,0-5-3870,1 6 0,-1 1-129,0 3 516,3 5 258,-2-6 129,5 5 129,0-9 0,8 5 258,-4-10-258,13-1-129,-2-10-129,7-2-129,1-1-129,3-11 0,-4-2 0,4-4 0,-8-4 258,-1 1 0,-9-5 129,-1 3-129,-9 1 129,0 1 0,-4-1 129,-2 3-387,-7 4 0,1 1-129,8 14-258,-16-20-516,16 20-258,-14-10-516,14 10-1935,0 0-1161,0 6-258,0-6 129</inkml:trace>
  <inkml:trace contextRef="#ctx0" brushRef="#br0" timeOffset="10419.596">7443 14384 6966,'2'11'3870,"-2"4"-645,0-15-258,-5 19-4386,1-7 0,7 11 129,-2 0 387,6 4 774,-3 7 645,-3-10 387,6 8 387,-7-8 129,6 3-129,-6-8-387,0 0 0,0-19-516,-1 15-129,1-15-129,0 0-129,-15-12 258,9-2-129,0-13 129,3 0-258,3-5 129,0-2 0,6-2 0,6-1-129,4 2 129,4-1-129,4 7 0,1 5 129,1 4 0,-3 7-129,3 1 0,-4 8 0,3 4-645,-11 2-903,6 6-2709,-4 4-258,-4-2-129,2 4-129</inkml:trace>
  <inkml:trace contextRef="#ctx0" brushRef="#br0" timeOffset="10947.6262">7881 14369 9030,'9'13'4386,"8"0"-645,-17-13-387,16 8-4128,-16-8-129,25 15-129,-15-4 258,7 7 0,-8-2 387,6 4 258,-3-2 258,-2 3 0,1 5 129,-2-4 0,2 4-129,-4-3 0,0-2-129,-4 1 129,-1-2 0,-2-1 129,0-2 0,-1-6 258,-3-1 258,-8-10-258,12 0 129,-23 0-129,12-6 0,-7-9 0,3-2-129,-3-5-258,0 4 0,6-3-129,2 0 129,2 2-129,5 2-129,3 4 129,3-2-129,12 8 129,-1-3-387,9 6 129,1-1-387,6 5-387,-5 0-903,9 1-1677,-1 10-1032,-5-9 0,6 8 0</inkml:trace>
  <inkml:trace contextRef="#ctx0" brushRef="#br0" timeOffset="11343.6488">8569 14418 6321,'-23'-14'4386,"10"13"-387,-8-6 0,-2 6-3741,3 1 0,-2 3-129,0 6-129,-2 2 129,0 10 129,2-5 0,0 9 129,3-5-129,5 6 129,-4-2 0,12 4-129,0-5 129,6-1-129,3 0-258,8-2 129,8-2-129,7-3 0,3 1 0,5-8-129,4 1-129,1-9-387,4 0 0,-8-8-387,6 2-774,-11-16-1419,1-1-1161,-2 1-258,-7-7 129</inkml:trace>
  <inkml:trace contextRef="#ctx0" brushRef="#br0" timeOffset="11863.6786">8768 14507 258,'2'-28'3741,"-2"28"-129,0-11-258,0 11-1548,0 0-645,0 0-387,-9 0 129,9 0 0,-6 15-129,6-15 129,-6 26 129,-1-11-129,7 12 0,-1-3-387,1 5 129,0 0-387,4 2 0,0-4 0,7 0 0,0-12 0,7-4-129,1-11-129,4-2 0,4-14 0,3-7 0,2-6-129,1-3 0,-1-2 129,-2-2-129,0 5 129,-6 2 0,-3 4 129,-6 6 0,-6 2 0,-3 3-129,-6 14 129,0 0-129,0 0 129,-13-3-129,13 3 129,-18 14-129,10-1 129,-1 4-129,2-2 129,1 6-129,1-2 129,2 3-129,0 3 0,0 4 0,0 7 258,1 10-516,1 7 516,-3 7-258,1 3 129,-3 8-129,1 2 129,-2-2-129,1-7-129,-2-10-774,8-2-2838,-5-16-774,-2-7-258,-1-9-774</inkml:trace>
  <inkml:trace contextRef="#ctx0" brushRef="#br0" timeOffset="14463.8273">1453 16316 3225,'-7'-14'3225,"7"14"-516,0 0-1032,0 0-387,0 0-387,0 0 129,0 0-387,0 10 258,0-10 0,0 22-129,0-10 0,5 15 0,-5 2 0,3 12-387,-3 0 0,0 12-129,0 0-129,0 5 0,-1-2 0,0-2 0,-2-8-258,0-6 129,3-8-516,0-18-258,3 5-1161,-3-19-2580,5-8-258,4-15-258</inkml:trace>
  <inkml:trace contextRef="#ctx0" brushRef="#br0" timeOffset="14987.8572">1427 16270 2193,'-18'-4'3870,"-5"-1"387,23 5-387,-14-18-3225,13 1-387,1 2-129,8-6-258,1 1 129,7 0 0,-1 1 129,5 4 0,2 1 0,0 2 129,4 5-258,1 3 129,1 3-258,0 1 129,1 5-129,-1 3 0,-2 3 0,-3 3 0,-1 3 129,1 3 0,-6-1 129,0 2 129,-3 0 129,-5 0 258,-2 5 0,-7-9-129,0 7 258,-3-11-258,-3 9 129,-11-10-129,6 7 0,-10-9-129,1 3-258,-4-4 258,-1-2-129,-5 0 0,1 2-129,-5-4 0,3 0-258,2-2 0,2-2 129,7 7-903,-4-8-516,24 0-1935,0 0-1419,0 0-516,0 0 516</inkml:trace>
  <inkml:trace contextRef="#ctx0" brushRef="#br0" timeOffset="15754.9011">1938 16595 2967,'-10'5'3483,"10"7"387,0-12-2451,0 0-1161,10 10 129,-10-10 258,15 7-129,-15-7 129,24 8 0,-13-8 258,11 1-387,-5 0 258,7 1-516,-1-5 0,4-5 0,-4 5-258,1-7 0,0 1 129,-4 1-129,-7-4 129,-2 0 0,-11 12 129,7-19 0,-11 7-258,4 12 258,-22-15-258,3 10 0,-2-2-129,-5 7 0,-1 0 0,-2 2 129,-1 5 0,2 6-129,-1 6 129,4 3 129,0-1-129,4 6 129,2-2 0,2 4-129,5-3 129,4-2 0,2-2 0,5-3 0,1 3-129,4 2 129,6-7 129,8-2-258,2-2 129,4-2-129,8-8-129,2-1 0,7 0-387,-2-9 0,7 4-387,-10-13-258,11 13-1290,-9-8-2064,-6-2-258,5 2 258</inkml:trace>
  <inkml:trace contextRef="#ctx0" brushRef="#br0" timeOffset="16234.9286">2464 16538 4128,'-2'24'4257,"3"0"-387,-1-24-516,7 19-3870,-1-7-516,12 9 258,-9-6 387,6 10 0,-3-4 387,-3 1 645,2 6 129,-4-5-129,1 0 129,-4-7-129,3 4-129,-7-20-258,8 21-129,-8-21 0,0 0 129,0 0 0,0 0 0,5-12 129,-4 0 129,-1-10 0,-1-3-258,-3-3 0,2-6-129,-1-1 0,3 4-129,0 2 129,6-5-129,4 6 0,4 4-129,3 0 129,4 6 129,1 1-258,7 6 258,2-1-387,-4-3-129,9 15-1032,-11-3-2580,4 1-774,3 2-129</inkml:trace>
  <inkml:trace contextRef="#ctx0" brushRef="#br0" timeOffset="16836.963">2982 16592 5031,'-3'-13'4902,"3"13"-516,0 0-129,13-7-3999,-13 7-387,19-6-129,-5 6 0,1-5 0,3 5 129,0-5 0,2 4 258,1 1-129,0 0-129,0 0-387,2 13-903,-4-2-2580,1-10-774,4 7 387</inkml:trace>
  <inkml:trace contextRef="#ctx0" brushRef="#br0" timeOffset="17287.9888">3682 16094 6450,'-21'21'4773,"15"-7"-258,-4-2-387,-1 12-4128,5 4-258,3 6 129,-3 9-258,1 9 258,1 6 0,0 7 258,2 4 0,1 0 258,1 6-129,-3-5 129,3 3 0,-2-10-129,2-3 0,-1-14-129,1 2-129,0-14-516,0-7 0,2 0-387,-2-10-129,5-4 0,-5-13-258,0 0-258,0 0-645,0-16-387,-10-10-258,-3-6-387,3-7 258</inkml:trace>
  <inkml:trace contextRef="#ctx0" brushRef="#br0" timeOffset="17671.0107">3464 16755 1161,'0'-11'2838,"12"3"0,3 0-774,7-7-645,9 8-258,1-8-129,9 6-258,-3-3-129,7 0-258,-3 0 129,1 4 129,-7-1-258,2 4 0,-9 0 129,-2-1-129,-6 1-129,-1 5-129,-6-5 0,-1 3 0,-13 2-129,17-8 0,-17 8 129,13-3 0,-13 3 0,0 0 258,0 0-129,13 0 129,-13 0 0,2 30 129,-2-30-129,4 33 129,-4-8-129,4 8 258,-4-3-516,4 1 129,-2-7-258,1-1-387,6 7-903,-9-30-2322,11 0-1419,3-12 129,1-17-645</inkml:trace>
  <inkml:trace contextRef="#ctx0" brushRef="#br0" timeOffset="18219.0421">4303 16605 7353,'0'45'4644,"0"-28"-129,0-17-774,0 0-4128,14 0-129,3 0 129,-2 0 129,7-5 0,0-1 258,3-2 258,1-2 129,-8-6 0,5 9 0,-6-3 0,2 3-129,-5-7 0,-1 3-129,-2-1-129,-11 12 0,13-17-129,-12 6 129,-1 11-129,-5-20 129,-2 9 129,-8 6-129,-3 2-129,-3 3 129,-3 0 129,0 4-258,-1 7 129,1-1 0,-2 8 0,5 0 129,3 5 0,4-1-129,5 5 129,4 0 0,5-1 0,1 13 0,8-5 0,9 4-129,2-9 0,7 6 129,1-2-258,2-3-129,7-4-516,-4-12-129,10 3-1032,-11-17-1806,5 0-1161,-2-5-258</inkml:trace>
  <inkml:trace contextRef="#ctx0" brushRef="#br0" timeOffset="18879.0798">4785 16259 3870,'-3'-15'4773,"3"15"-516,0 0-129,0 0-3096,0 0-1032,7 2-129,-2 11 129,0 2 129,2 8 387,-2-1 0,5 12-129,-6-10 387,7 15-387,-8 1 129,6 10-258,-4 6-129,2-1-258,2 7-258,-7-8-645,12 7-903,-6-12-2580,3-9-516,5-17 0</inkml:trace>
  <inkml:trace contextRef="#ctx0" brushRef="#br0" timeOffset="19276.1024">5090 16725 5289,'-4'36'4902,"4"-20"-387,-1-2-258,1-14-3999,1 25-387,8-11 0,4-2 0,2-2 129,2-3 129,2-4 0,2-3 258,-3-7 129,4-5-129,-6-11 0,0 7-129,-2-9 0,-2-4-129,-3 7-129,-3-2 0,-3-6 0,-1 11 129,-2 5-129,-1-3 129,-7 3 258,-5 5-258,-3 0 0,-5 9 0,-2 3-129,-3 11 0,1 1-387,-5 2-774,10 12-387,-8-12-516,17 10-1419,-3-10-1161,8-6-645</inkml:trace>
  <inkml:trace contextRef="#ctx0" brushRef="#br0" timeOffset="19660.1244">5340 16161 6063,'-7'-25'5031,"7"25"-387,0 0-1290,-19-20-2451,19 20-258,0 0-129,0 0 0,-14 3 0,14 11 0,-1 1-258,1 9 129,0 5-129,2 8-129,2 5 0,1 9-129,1 8 258,-2 3-387,2 10 129,-1 3 0,1-1-129,0 1 129,1 0-258,0-9 129,1-8-387,-4-9-1161,6-9-2838,-3-16-516,-2-12-258,-5-12 0</inkml:trace>
  <inkml:trace contextRef="#ctx0" brushRef="#br0" timeOffset="20787.1889">6138 16462 6708,'-11'0'4644,"11"0"-516,0 0-1419,0 0-2451,0 0-129,0 0-129,-6 12-129,6 8 129,0 6 129,6 10 0,-2 11 0,4 11 129,-3 1-129,3 8 129,-2-2-387,1 2 258,-1-7-387,-5-3-516,7-14-2322,-4-11-1419,-4-15-258,0-17 258</inkml:trace>
  <inkml:trace contextRef="#ctx0" brushRef="#br0" timeOffset="21199.2124">6054 16519 3870,'30'-22'3870,"-17"2"-258,17 12-129,-7-13-3999,9 9-258,-4-3 387,1 9 129,-1 0 129,-4 6 258,1 2 258,-8 10 258,3 5-258,-8-1 516,4 5-258,-10 0 129,2 6-129,-8-9 129,0 8 0,-6-14 0,-1 9-129,-11-11 0,3 8 0,-7-10 0,0-2-387,-2 1 0,1-2-129,-1-5-258,0 0-129,11 2-1032,-12-9-1290,14 0-2193,11 7-129,-10-20-645</inkml:trace>
  <inkml:trace contextRef="#ctx0" brushRef="#br0" timeOffset="22116.265">6585 16361 1032,'0'0'3870,"11"17"-129,-11-17-258,0 0-2064,9 13-1935,-2 2-129,-3-2 258,6 9 258,-1-1 129,-1 3 258,3 3-129,-2-3 387,1 1-258,-3 1 129,2 1 129,-5-5-129,2 3 0,-4-8 129,1-1-129,-3-16 516,0 19-258,0-19 0,0 0 129,0 0 0,0 0-129,-11-5 0,11 5 0,-7-18-387,4 7 258,-4-10-258,3 3-258,-2-4 129,6-2-129,-1-1 0,1-5 0,1 10 129,6-3-129,4 0 0,1 5 129,7-1-129,2 3 0,3 3-129,1 7 129,5 3-387,-4-2-258,8 6-516,-13-1-1548,3 9-1935,-1 1-129,-4-3-258</inkml:trace>
  <inkml:trace contextRef="#ctx0" brushRef="#br0" timeOffset="22627.2942">7036 16514 5934,'12'14'4902,"-12"-14"-903,21 0 129,-2 0-4128,0-3-516,-3-2 0,7 0 129,-2-4 0,2 2 258,-1 3 129,0-5 258,2 2 0,-4 1 0,1 0 0,-1 1-387,-5-1 258,-1 2-129,-3 0-129,-11 4 0,0 0 129,8-17-129,-8 17 0,-11-11 129,-4 10 129,-4 1-129,-4 0 129,-3 0 129,-2 0-258,-4 5 387,0 7-258,-3 1 129,3-1-258,3 4 129,1 5-129,3-3 0,8 1 129,2 3-129,6-1 0,8-4 129,2 12 0,11-9-129,8-2-129,5 7 0,4-4-129,8-1-645,-3-12-516,10 4-3096,3-8 129,-6-6-258</inkml:trace>
  <inkml:trace contextRef="#ctx0" brushRef="#br0" timeOffset="23275.3311">7728 16494 4902,'-7'-3'3999,"7"3"129,0 0-903,-17-2-2709,17 2-129,-13-3 129,13 3-129,-18 0 387,18 0 0,-20 1 0,20-1-129,-23 19 0,15-5-129,-4 3-258,5 1 0,0 3-258,3 3 129,1 2-129,3 2-129,3-9 129,4 4 0,3-3 0,2 0 0,4-4 0,2-1 0,4-5 0,1-10-129,9 2 0,-1-4-129,6-5 0,-2-13-258,1-1 258,-2-7 0,0-1 129,-4 1 0,-3-3 258,-3 6 0,-6-1 0,0 7 129,-8 6-129,1 2-129,-11 11 129,0 0 258,10-5-258,-10 5 129,0 13-129,1 7 258,-1-3-129,3 9 129,-2-4 0,4 9-129,-2 1-129,6-3 258,0 0-387,1-2-258,6-5-129,-5-17-129,12 16-903,-23-21-2580,28-14-774,-13-3-258,1-11-258</inkml:trace>
  <inkml:trace contextRef="#ctx0" brushRef="#br0" timeOffset="23432.3402">8192 16295 9804,'-14'30'3741,"16"-14"-2967,-1-3-774,-1-13-4773,10 16-774</inkml:trace>
  <inkml:trace contextRef="#ctx0" brushRef="#br0" timeOffset="24075.377">8612 16470 8901,'0'0'4644,"0"0"-387,-14 11 0,-2-11-4257,0 0-129,-6 1 129,1 3 129,-4 4 0,-1-5 0,4 8 129,-2-4 0,7-2-129,4 8-129,5 2 129,5-3-258,3-1 129,11 6-258,4-4 129,6-1-129,3 8 0,3-4 129,-2-7-258,1 6 129,-3-1 129,-2 3 0,-5-2 129,-6-3 0,-2-1 129,-8 2-129,0-1 129,-8 0 0,-2 0 0,-5-8-129,0 2 129,1-1-258,1-5 0,13 0 0,-14-11-258,14 1 0,7-13-129,10 6 0,2-12-129,8 3 258,-1-6 129,2-4 258,3 12 516,-8-4 0,5 9 129,-9-5 129,2 21-129,-6 2 0,2 9-258,-3 17-258,1 8-129,0 7 0,-2 5 129,1 6-258,-1-2 258,-1-3-129,-2-6 0,0-2-645,-8-21-1161,-2-17-2580,14 5-129,-12-18-645,1-20 258</inkml:trace>
  <inkml:trace contextRef="#ctx0" brushRef="#br0" timeOffset="24280.3887">8862 16276 10836,'-7'34'5160,"7"-15"-258,0-19-387,0 12-3870,9 5-1935,-9-17-774,19 15-645,-19-15-1806,19 14-774,-6-6 0,2 4 388</inkml:trace>
  <inkml:trace contextRef="#ctx0" brushRef="#br0" timeOffset="24715.4136">9126 16740 9546,'-32'8'4386,"32"-8"-645,-23-22-516,23 2-4128,-2-19 129,12 9 258,0-6 0,8 7 387,5 2 258,1 8 387,4 16 129,-5 0 0,3 6-129,-9 11-129,2 11-129,-5-1 129,-3 9 129,-10-3 0,3 11 129,-6-12-129,-4 4 129,-6-8 0,4 0-258,-7-12 0,2 0-258,-3-6 0,2-9-258,-1-7 0,2-7-129,5 3-258,-11-15-774,19 28-258,-15-36-1290,15 14-2064,0 0-129,3 5-258</inkml:trace>
  <inkml:trace contextRef="#ctx0" brushRef="#br0" timeOffset="25196.4411">9482 16514 9159,'9'18'5289,"-7"5"-774,-1-12 129,0 3-3483,-1-14-1290,4 15 258,0 0-258,1-1 129,-5-14 129,11 17 0,-11-17 129,18 5 0,-7-5-129,9-5 0,-2-6 0,3-4-129,0 3 129,1-1-129,-1 3 0,-2 2 0,-2 6 0,-3 2 129,-3 2-129,1 12 0,1-3 0,-2 7 0,4-4 129,-1 0 0,0 1 0,-1 1 0,0 0 129,-2-2-129,-2 3 0,-1-5 0,-1 0-129,-2 5 258,-3-2-258,2 4 129,-1-2-387,-2-6-129,13 13-1677,-9-13-2709,8-4-258,0-7-258,1-17-516</inkml:trace>
  <inkml:trace contextRef="#ctx0" brushRef="#br0" timeOffset="39079.2348">12109 13896 2580,'0'-6'2322,"0"6"-258,0 0-2709,0 0 0,0 0 258,0 0 258,0 0 258,0 0 516,0 0 645,0-12-258,0 12 0,0 0-129,0-14-258,0 14-387,0 0-129,2-14-258,-2 14 129,0 0-129,0 0 129,7-13 0,-7 13 258,0 0 387,0 0-129,0 0 258,0 0 0,0 0 0,2-12 0,-2 12-258,0 0 0,0 0-258,0 0-129,0 0 129,0 0-129,0 0-129,0 0 258,0 0-129,0 0 0,0 0 129,0 0-129,3 7 258,-3-7-258,2 12 129,-1 0-129,4 0 129,-3 3-129,4 6 129,0-1-129,0 4 129,-2-2 0,2 0-129,-1-3 258,0 2-387,0-3 129,-1-4-258,2 1-129,-6-15-645,12 17-1935,-12-17-1290,14 9-516,-14-9 0</inkml:trace>
  <inkml:trace contextRef="#ctx0" brushRef="#br0" timeOffset="39611.265">12087 14476 3612,'10'-15'2838,"-1"5"0,-9 10-258,12-8-516,-12 8-645,10-9-516,-6-3 0,9 9-258,-5-12 129,9 6-258,1-12 0,9 3-129,1-9 0,9 2-129,1-7 0,7 1-129,-1-2 0,4 3 0,-4-4 129,1 7-129,-5-4 129,-3 9-129,-3 0 0,-2 3 0,-5 5-258,-4 2 129,-3 5-645,-7-4-129,6 11-645,-19 0-2193,11 2-1032,-11-2-129,0 0 0</inkml:trace>
  <inkml:trace contextRef="#ctx0" brushRef="#br0" timeOffset="40631.324">12466 14466 258,'-10'0'2967,"10"0"-258,10 0 387,-10 0-3225,19-7 258,-7 5 258,1-4 387,2 3 129,-4-4 258,6 5-129,-17 2 0,25-2 0,-25 2-387,20 0-129,-20 0-516,17 11 0,-17-11 0,12 20 0,-9-5 0,-1 2 129,-2 0-129,-4 5 129,-3-2-129,-1 3 129,-3 2 0,0 1 0,-1 0 0,-1-2 0,1 1 129,3-2-129,0-4 0,4 2 129,3-8 0,2 3 0,0-16 0,8 18-129,4-14 129,5-2 0,2-2 0,4 0 0,1-6 0,4 3 0,0-5-129,5 1 0,-5 0 0,3 3 0,-1-2-129,3 1 129,-7-1 0,1 0 0,-5 2 0,-2 3 129,-5-1-129,-1 2 0,-14 0 0,12 5-129,-12-5-129,2 14-516,2 1-774,-4-3-2838,0-12-387,-8 17-129,-3-15-258</inkml:trace>
  <inkml:trace contextRef="#ctx0" brushRef="#br0" timeOffset="45411.5968">12227 16208 1,'0'0'2321,"0"-12"-257,0 12-129,0 0-129,0 0-516,0 0-258,0 0 0,0 0-129,0 0-129,0 0 0,0 0-129,0 0 0,0 0 0,0 0 129,0 0 0,0 0 0,0 0 129,0 0-258,0 0-129,0 0 0,0 0-258,-6 6 0,6-6-258,0 0 0,-3 20 0,3-9 0,0 7-129,0 3 129,0 2 0,0 3 0,0 2 258,0 1-258,0-3 129,-2 1-129,1-9 387,0-5-387,-1 2 129,0-3-516,2-12 387,0 0-258,0 13 0,0-13-129,13 0-1032,-13 0-2322,13-8-903,-2-1-258,-4-7 258</inkml:trace>
  <inkml:trace contextRef="#ctx0" brushRef="#br0" timeOffset="45907.6252">12107 16760 2967,'2'17'3483,"-2"-17"258,0 0-2580,0 0-258,-9 2 129,9-2-258,0 0 0,0 0 129,0 0-387,-2 16 129,2-16 0,0 0 0,3-9 0,11 0-129,2-8 0,10-1-129,4-15 0,11 1-129,11-4-129,5 2 0,4-7 0,5 2 0,1 3-129,-1 6 129,-6 5-258,-4 5 387,-11 6-258,-5 4 258,-8 4-258,-7 5 0,-10 1 0,-15 0-645,22 5-387,-22-5-2322,-1 12-1290,1-12-129,-15 17-387</inkml:trace>
  <inkml:trace contextRef="#ctx0" brushRef="#br0" timeOffset="46567.6629">12545 16959 774,'-12'2'3483,"12"-2"258,0 0 0,0 0-2709,-7-7-516,7 7 0,1-13 129,-1 13 0,19-9-258,-6 8 0,5-1-258,-1-1-129,3 1 0,0 0 0,0 2-129,-2 2 129,-2 4 0,-2 3 129,-6 3-129,0 5 258,-5 0 0,-1 10 0,-2-3 129,-7 9 0,-6-4 0,3 10 258,-9-10-129,5 15 129,-7-15-129,4 5 0,0-5-258,4 0 129,2-12-258,5 1 0,4-7-129,2-11 0,0 0 258,18 0-258,1-6 0,7-8 0,3 5 129,2-8-129,2 2 0,2 3 0,1 0 0,2 5 0,-1-2-129,-1 5 129,0-3 0,2 1-258,-4 6 516,-2 0-516,-4 0 258,-6 0 0,-2 0 0,-8 0 0,-12 0-129,10 4-258,-10-4-774,4 10-3096,-4-10-258,0 0-645,-12-14 258</inkml:trace>
  <inkml:trace contextRef="#ctx0" brushRef="#br0" timeOffset="52267.9895">14654 13880 129,'0'0'2193,"0"0"-1290,0 0-516,0 0 129,0 0 129,0 0 129,0 0 0,0 0 258,0 0-129,0 0 0,0 0-129,8 0-258,-8 0 0,13 0-129,-13 0 0,20 0-129,-7-7-129,5 0 0,2 0-129,7-2 129,3-4-129,5 1 129,3-5-129,5 2 0,1-3 0,2-1 258,-2 2-258,-2 1 129,-7 2 0,-1 4 129,-8 0 0,-2 5 0,-8 1 0,-3 1-129,-13 3 129,11 0 0,-11 0-129,0 0 129,0 10-258,0-10 129,-4 14 129,4-14-129,0 0 129,-12 13 0,12-13 129,0 0-129,0 0 0,0 0-129,-11 0 0,11 0-129,0 0 0,0 0 0,0 0-129,0 0 129,0 0 0,0 0 0,0 0 0,0 0 0,0 0 0,0 0 0,-7 8 0,7-8 0,-7 11 0,7-11 0,-10 14 0,10-14 0,-13 19 0,8-9 129,-3 3-129,0 3 0,-1 0 0,-1 4 129,-1 5 0,-2 6 0,1-1 129,-1 1-258,1 3 258,-2 0-258,2-4 387,0-1-387,0-4 129,4-4-129,-2-1 129,2-1-129,-1-6 0,1-3 0,1 4 0,7-14-129,-7 13 0,7-13-387,0 0 129,0 0-387,0 0-516,0 0-1935,0 0-1032,12-8 0</inkml:trace>
  <inkml:trace contextRef="#ctx0" brushRef="#br0" timeOffset="52727.0158">14837 14059 645,'0'0'3354,"-5"10"129,5-10 0,0 0-2967,0 0-258,1-7 129,10 7 0,-11 0 387,27-3 129,-12-2 129,11 3-387,-3-6 129,11 3 0,-1-6-258,7-1 0,1 0-258,4 0 0,-1 1-129,0-1 129,-7 1-258,-3 2 129,-6 3-129,-5 3 129,-7 3-129,-4 0 0,-12 0-258,6 11-387,-5 6-903,-4-1-2193,-8-6-645,5 7-387,-9-9 517</inkml:trace>
  <inkml:trace contextRef="#ctx0" brushRef="#br0" timeOffset="53471.0584">14773 14546 2322,'-13'9'3741,"13"-9"258,0 13-516,0-13-2580,0 0-1032,17 0 0,0-7 387,8-1 129,-3-7 258,16 1 129,-3-9 129,11 2-129,-2-10 129,10 4-387,-1-5-129,5 1-129,3-7 0,-1 4-258,-5 2 258,-4 3-129,-5 6 0,-5 8 0,-10 1 0,-9 6-129,-7 5 0,-15 3-129,14 9-387,-14-9-387,-1 30-1161,-8-17-2322,-6 3-258,2 1-258</inkml:trace>
  <inkml:trace contextRef="#ctx0" brushRef="#br0" timeOffset="54079.0929">15327 14512 3225,'-15'29'3741,"12"-8"-516,-12-11 129,3 2-3483,4 0-129,1-1 258,3 2 387,4-13 387,-11 20 129,11-20 387,-8 22-258,8-22 129,-5 21-387,5-9-387,5 1-129,4-1-258,4 1 0,5-7 0,0-1-129,5-2 0,-1-3 129,4 0-129,0-10 129,-1-4 0,-3-2 0,-1-2 0,-1-1 129,-7-4 129,-2 4 0,-5-7 129,-2 8 0,-4-3 0,0 6 0,-13-3 0,2 6-129,-9 6-129,1 3 0,-5 3-258,-3 3 0,-1 11-129,-5 1-129,6 7-387,-5-3-129,12 10-516,-8-19-774,19 5-2451,9-15 0,0 0-258</inkml:trace>
  <inkml:trace contextRef="#ctx0" brushRef="#br0" timeOffset="54387.1108">15530 14529 5160,'0'20'4128,"0"-20"-387,-3 12-129,3-12-3999,-6 16 129,4-3 258,-1 8 0,2 5 516,-6 2 0,4 12 0,-6-1 387,4 9-516,-7-3 129,6 1-387,-4-4 0,3-2-129,0-1-129,0-9 0,5 2-387,-5-15-645,7 1-2580,1-4-903,-1-14 0,0 0 1</inkml:trace>
  <inkml:trace contextRef="#ctx0" brushRef="#br0" timeOffset="65510.747">14989 16116 1419,'0'0'3354,"0"0"-774,-16 0-1290,16 0-516,0 0-258,0 0-129,-12 0 129,12 0 0,0 0 129,0 0 129,0 0 0,0 0 0,0 0 0,0 0-129,0 0-258,0 0 129,0 0-387,0 0 129,0 0-258,0 0-129,15 0 258,-15 0-129,26-7 0,-11 2 0,5-1 0,2 0 129,-2 1 0,2-4 0,-6 4-129,3 2 0,-5 1 0,-1 0 0,-13 2-129,17 0 129,-17 0-258,12 7 0,-12-7 129,6 14 0,-6-14-129,0 15 258,0-15 0,-4 14 0,4-14 258,-14 17 0,3-10 0,11-7-129,-24 16 129,11-6 0,1-3-129,-3 0 129,4-2-129,-4 1 129,4-1-258,-1 1 129,12-6-129,-11 7 0,11-7 0,0 0-129,-10 2 129,10-2-258,0 0 129,6 3 129,-6-3-129,22 4 129,-4-2-129,3 3 0,1 1-129,4-2 387,-1 4-387,2-2 258,0 2-129,-6-1 0,3 5 129,-6 0 0,0-2 0,-6 2 0,-4 0 0,-3 3 129,-5-4 258,-2 4-129,-12-3 387,2 0-258,-8-4 0,1 3-258,-4-2 387,1-1-516,-5-3 258,2 3-258,-1-3 129,3 2-129,-1-5 129,4 5 0,4-4-129,3-2 0,13-1-258,-15 4 258,15-4-258,0 0-129,0 0-387,5 0-774,12 0-2580,1 3-387,-3-3-516</inkml:trace>
  <inkml:trace contextRef="#ctx0" brushRef="#br0" timeOffset="66106.7811">14919 16818 516,'0'10'3870,"0"-10"258,0-15-1677,0 15-1161,7-19 0,4 16 0,-9-11-129,14 11-258,-2-10-129,6 0-387,8-4 0,6 0-129,7-6-129,6-1-129,6-2 258,5-3-129,-1-7 0,6 14 258,-5-8-129,2 9 387,-8 0-258,-1 9 0,-9 0-129,-3 2 258,-7 7-387,-8 3 129,-5 0-387,-6 0-258,-13 0-129,12 7 129,-12-7-516,0 0-516,0 18-2709,0-18-645,-14 0-387,14 0 516</inkml:trace>
  <inkml:trace contextRef="#ctx0" brushRef="#br0" timeOffset="66790.8202">15305 16909 1548,'0'0'3354,"0"0"-1548,0 0-516,0 0-258,0 0 0,0 0-258,0 0-129,-4 13 129,4-13-129,-2 15-129,0-5-129,2 1 0,-2 1 0,2 5 258,0-5-387,7 7 129,0-8-129,4 0 129,9-6-387,-1 0-258,10-3 0,0-4 0,8-7 129,-4-11-129,1 3 387,-1-2 129,-10-5 516,1 4-129,-14-6 258,0 6 129,-11-2-129,1 22-129,-19-21-129,3 14-129,-8-1-258,-3 8-129,-2 3-258,-1 6 0,1 4-258,-3 1-129,8 4-258,-6-9-387,19 17-645,-10-17-129,21 4-1677,0-13-1290,0 0 129</inkml:trace>
  <inkml:trace contextRef="#ctx0" brushRef="#br0" timeOffset="67066.836">15601 16837 2967,'6'53'3870,"-6"-26"0,-11-1-1806,1-6-1806,2 16 258,-2-12 129,5 18 387,-7-13-387,11 14 516,-9-11-645,8 11 645,-5-8-645,7-1 0,0-6-387,0-1 0,0-5-258,3-6-129,1-1-258,-4 1-903,0-16-1419,13 8-1677,-13-8-129,10-14-258</inkml:trace>
  <inkml:trace contextRef="#ctx0" brushRef="#br0" timeOffset="71217.0734">17373 13775 129,'-7'-13'-128</inkml:trace>
  <inkml:trace contextRef="#ctx0" brushRef="#br0" timeOffset="71851.1096">17266 13747 2451,'-13'4'2709,"13"-4"258,0 0-903,0 0-516,0 0-516,0 0-387,7-4 0,-7 4-387,18-7-258,-5 2 129,6 0-129,1-4 129,6 3-129,3-1 0,2 0 0,3-2 0,0 1 129,1 0-129,-1 1 129,-2 1-129,-2 1 0,-3-1 0,-3 0 0,-3 4 0,-2-1-129,-8 2 129,0 1-129,-11 0 129,0 0 0,0 0 0,7 8 0,-7-8 0,-8 22 0,0-8 0,-2 0 0,-3 6 0,0 2 0,0 5 0,-1-3 0,2 5 129,-1-3 0,3 4 258,-1 3-129,5 1-129,0-2 129,4 2 0,0-1 129,2 0-387,0 2 258,0-2-258,1-4 0,2-1 0,-2-3 0,1-9-129,1 1 129,-3-17-129,2 19-258,-2-19-645,0 0-2322,0 0-645,0-19-258</inkml:trace>
  <inkml:trace contextRef="#ctx0" brushRef="#br0" timeOffset="72148.1266">17366 14033 129,'-11'0'3741,"11"0"-129,16 0-129,-16 0-2193,28-7-1419,0 0 516,2-1 258,7 4 129,0-3 0,5 6 129,-1-4-258,4 5-129,-2 0 0,-3 4-645,-1 0-258,-8-2-516,2 9-774,-8 1-2193,-10-7-516,2 5 258</inkml:trace>
  <inkml:trace contextRef="#ctx0" brushRef="#br0" timeOffset="73378.197">17176 14470 1548,'0'0'1935,"0"0"129,-10 0-129,10 0-387,0 0-258,0 0-387,13 0 0,-13 0 0,30-6-129,-6-4-129,10-2 0,11-1-258,9-1-129,6-3 0,7-4-258,4 3 129,4-3-129,0 2 0,-2 2 0,-5 1 0,-7-2 0,-9 3 0,-6 5-129,-9 5-258,-10 0-387,-6 5-645,-21 0-1290,0 0-1290,2 17-129</inkml:trace>
  <inkml:trace contextRef="#ctx0" brushRef="#br0" timeOffset="74595.266">17604 14691 129,'-17'0'2838,"-1"0"0,18 0-2193,-14 0 258,14 0-129,-11 3 129,11-3 129,0 0 0,-15 10 129,15-10-129,-5 18-129,5-3-258,-3-3 258,3 7-129,0-7-258,1 8-129,4-8 0,3 5-129,-8-17 129,24 17-129,-8-13-129,3-3-129,2-1 0,0-5 129,2-3 0,-1-5 0,-3 0 0,-2-6-129,-4 1 258,-1 0-258,-5-2 129,-1 3 0,-4-1 0,-2 6-129,0-4 0,0 16 0,-7-16 0,7 16 0,-23-3-129,5 3 129,-5 7-129,-4 0-129,1 11-387,-5-9-516,8 15-1290,1-5-1935,-2-4-387,15 2 387</inkml:trace>
  <inkml:trace contextRef="#ctx0" brushRef="#br0" timeOffset="74896.2837">17745 14686 1161,'11'18'4128,"-10"8"-129,-5-14 129,4 3-1935,-2 8-2064,0 3 0,2 11 129,0-3 387,0 9-258,0-1 258,7 7 0,-3-1-129,10 6 0,-7-6-129,5-2-129,-2-3-387,-3-2 129,6-4-516,-8-8-516,6-6-2838,-6-3-516,-5-20-516,7 18 387</inkml:trace>
  <inkml:trace contextRef="#ctx0" brushRef="#br0" timeOffset="76015.3477">17601 16139 1935,'0'0'2451,"0"0"-129,9-12-645,-9 12-258,0 0-516,0 0-258,0 0-129,0 0-129,0 0 129,0 0-129,0 12 0,0-12 258,0 19-258,-5-4 258,5 3-258,-6 2-129,6 9 129,-3-3 0,2 1-129,-1 0 0,2-2-129,0-7 129,0 1-258,0-7 258,0-12-387,1 13 129,-1-13-258,0 0-258,0 0-903,0 0-2709,0 0-258,1-8 0</inkml:trace>
  <inkml:trace contextRef="#ctx0" brushRef="#br0" timeOffset="76586.3805">17308 16626 1677,'0'0'1032,"0"0"258,0 0 387,0 0 645,0 0-258,0 0 387,0 0-387,7-2-516,6 2-387,0-9-516,9 4 0,5-7-387,12 0 129,6-8-258,10 1 0,7-8-129,6 5 129,-1-4 129,3 4 129,-4 0-258,-4 6 387,-12-1-387,-4 7 387,-13 3-129,-5 2-129,-8 5-387,-8 0 0,-12 0 129,0 0-645,4 19-258,-14-16-1935,-2 2-1806,-3 4 0,-5-3-258</inkml:trace>
  <inkml:trace contextRef="#ctx0" brushRef="#br0" timeOffset="77462.4304">17721 16832 774,'0'0'4128,"9"-5"129,-9 5-903,12-19-1548,6 17-645,-8-13 0,15 14-387,-10-10-129,10 11 129,-5-5-387,0 5 0,-5 0-129,1 5 0,-16-5-129,20 19-129,-16-4 129,-4 5-129,0 1 129,-6 3-129,-8 3 0,-2 3 129,-6 0-129,-2 2 129,-2 2-129,-1 1 129,-1-6-129,3 5 0,1-4 129,3 0-129,6-7 0,3 1 129,1-8-129,5-3 129,6-13 129,-6 20-129,6-20 258,0 0-129,0 11 0,0-11 0,14 6-129,0-1 129,3 2-129,5-2 0,4-3-258,3 5 258,5-5-258,0-1 129,4 2-129,-3-3 129,2-3-129,0 1 258,-6 2-129,-1 0-129,-5 2 0,-4-2 0,1 7-387,-14 5-516,12 12-1290,-15-7-2451,-5 7 129,0-24-774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9:29.654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16519 13808 1032,'0'0'3354,"0"0"0,0 0-2580,0 0-129,0 0 129,0-20 129,0 20 129,13-22-129,-1 10 258,-5-12 129,7 3-258,-5-12 0,10 1-387,-1-10 0,5-4-387,0-9 129,4 1-387,1-6 129,3-3-129,0-2-129,4 2 129,-2 2-129,1 5 129,1 3-129,-3 5 129,-3 6 258,-3 11 0,-5 5 0,-3 11 129,-9 3-129,-9 12 0,12 0 0,-10 7 0,-2 10-129,0 5 0,0 2-258,0 7 258,-1 1-129,-1 5 129,1-1 0,1 3-129,0-1 258,0 3-129,0 1 0,0 3-129,3-2 129,4 3-129,-1 1 0,-1-1 129,3 0-129,0 0 0,-1-1 0,0-1 0,-1-6 0,-2-1 0,-2-8 0,-1-2 0,0-5 0,-1-5-258,0-4 0,0-13-516,-4 16-387,-9-16-1935,1-3-1548,-3-3-129,-2-9-387</inkml:trace>
  <inkml:trace contextRef="#ctx0" brushRef="#br0" timeOffset="268.0152">16573 13430 7353,'-2'12'4902,"25"4"-129,8-16-516,16-3-3999,6-5-129,12 1 129,8-6-129,6 0-258,-2 0 129,-3-1-387,-4 4 129,-11 1-387,-1 9-774,-21 0-2580,-3 0-903,-7 0-129,-7 4 258</inkml:trace>
  <inkml:trace contextRef="#ctx0" brushRef="#br0" timeOffset="805.0459">17489 13721 1548,'0'0'3612,"0"0"129,10-23-387,2 12-3354,2-1-258,1 1 387,-1 4-129,-14 7 387,20-14 387,-20 14 258,0 0 129,0 0 0,0 0-258,0 0 258,0 0-129,-15-2-258,15 2-258,-20 10-258,9-3-129,11-7 0,-18 11 0,18-11-258,0 0 129,0 0-129,0 0 129,0 0 0,9 0 0,1-1 0,2-6-129,2 4 129,-3-7-645,8 10-1806,-8-2-1806,2-3-516,0-1-258</inkml:trace>
  <inkml:trace contextRef="#ctx0" brushRef="#br0" timeOffset="1463.0837">19676 12995 2322,'-9'45'3999,"12"-17"129,-3-4-645,0 5-3096,6 5 0,-5-1 258,2 4-129,-3 1 129,0 1-129,-6-3 0,-1 5-129,-5-2-129,1 2 129,-2 4-774,-2-8-516,8 5-1548,1-6-1677,-1-14-645,7 0 258</inkml:trace>
  <inkml:trace contextRef="#ctx0" brushRef="#br0" timeOffset="2167.1239">19626 12879 8127,'10'-14'4902,"5"13"-387,-1-8-387,8 4-4386,2 0-129,8 3 0,-3-1 129,5 3 0,-2 3 0,2 1 258,-1 3 0,-3 4-129,-1 2 258,-2 0-129,-6 3 0,-3-1-129,-4 2 129,-6 3 0,-5 1 0,-3 3-129,-4 1 129,-9 1 0,-4 2 129,-7 1 0,1 1 0,-4-3-129,-3 0 129,1-3 0,2-3 0,4-4-129,4 1-129,11-8-129,8-10 129,0 16 129,6-11-258,12 0 0,5-1 0,6 3 129,0-1 0,3 4 0,-4 1 0,4 7-258,-9 1 258,2 8 0,-5 4 129,-5 3-129,-3 0 0,-4 5 129,-6 0 129,-2-4 129,-4 3 258,-13-11 0,2 3 0,-13-9 0,2 4 0,-13-11 0,2 5-129,-10-9 129,2 2-387,-3-4 0,2-4 0,4 1-387,0-7-903,15-1-2709,3-5-903,8-9-129,10-5-258</inkml:trace>
  <inkml:trace contextRef="#ctx0" brushRef="#br0" timeOffset="5459.3123">15724 12912 2193,'-7'13'129,"7"3"-258,0 4 129,0 7 129,0 6-129,9 4 129,-3 6 129,6 9 129,4 8-258,1 7 0,4 11 129,0 7 0,1 6-129,-1 4 129,0 9 129,0 0 0,-4 8 258,-3 5 0,-6-4 258,-6 4 0,-2 0 258,-2 6-258,-6-4 129,2 9 129,-5-10 258,6 9-129,-6-9-129,11 8-258,-5-11 0,5 11 0,0-10-387,0-1-129,2-6-129,7 1-258,-1-4 258,4 0-129,1 2-129,1-6 129,-4-1 258,4 6-129,-6-1 129,-3 3 129,-5-2-387,0 4 387,-1-8-129,-1 9 258,-5-17-258,2-4 387,0 5-516,4 10 0,1-1 258,0 2-258,2 0 129,3-11-516,-1 7 258,1 1-129,-2-21 258,-1-22-258,0-12 0,-2-49 0,0 58-129,0-58 258,0 0-258,0 0-129,0 0 0,0 0 129,0 56-258,0-56 0,0 0 258,0 0-129,0 0 129,0 0-129,0 0 258,0 0-258,0 0 258,0 0-129,49-25 0,-49 25-258,0 0 387,0 0 0,54-14 129,-54 14-129,0 0 129,61-13 258,-61 13-129,63-2 129,-63 2-258,85 0 0,-37 0-129,7 2-129,5 0 258,4 12-129,4-13 0,6 7 129,1 1-258,9-6-258,3 2 387,2-5 0,3 0-129,2-5-258,4 5 387,-1 0-258,5-2 129,-3-4 258,1-2-387,-4 1-387,0 1 387,-3-6-129,-2-11-516,-10 4-258,2-5-258,-17 4-516,7-11-387,-20 7-129,3-9 129,-56 33-129,79-38 0,-79 38 903,0 0 1032,59-57 645,-59 57 645,0 0 516,0 0 129,5-55 0,-5 55-129,-6-49 258,6 49-645,-14-64 387,4 21-129,7-16-129,-10 8-129,11-15 129,-10 6-387,10-22 387,-12 1-387,9-19-387,-4 4-129,6-15 387,-4-15-258,6-15 0,-6-1 258,7-7-129,0-1-129,5-8-129,0-4 129,0-2-258,3 3 0,-4-7-129,6 5 0,-9 0-129,3 6-129,-6-2 129,-4 17-129,-8-4-129,1 8 258,-7 2 0,4 6-129,-2 2 258,2 4-129,2 3 129,-2 0 0,5 4 0,0 6 0,0 5 0,0 10 258,0 5-387,-2 8-129,4 12 258,-1 7 0,2 6 0,1 9-129,3 7 129,0 4 0,3 8 258,-3 3 129,4 4-129,-3 3 0,3 4 0,-3 2 0,3-1-129,-2 0 0,1-1-129,0 1 0,-4-1 0,2-2 0,-8 2 0,-2 0 0,-6 4 129,-5 2-129,-7 1 129,-7 2 0,-8 0 0,-7 4 129,-8 3-129,-9 0 129,-7 0 129,-9 3-129,-8 4 129,-13-2 129,-7 4 0,-11-3 0,-5 0 0,-7-2 0,-1 2 0,-8-4-129,2 1 0,0 1-129,6 1 0,5-1 0,9 0-258,11 5-129,7-8-774,27 8-2580,11-2-774,19-7-516,22-9-258</inkml:trace>
  <inkml:trace contextRef="#ctx0" brushRef="#br0" timeOffset="7631.4365">18746 12680 903,'5'17'3999,"-5"-17"0,0 0-387,-11 3-2967,11-3-387,-7 14-129,3 1 129,-2-1 0,2 10 0,-2 5 129,4 11 129,-3 2-129,5 12 129,0 9 129,0 14-129,0 8-129,5 16-129,-1 11 0,2 9 258,-4 12-129,3 9 0,-5 4 0,1 8 129,-1 0-129,0 2 129,-6-6-129,6 6 129,-6-12-258,6 1 0,-1-8-258,1-4-129,1-5 129,7-2 129,4-4-129,3-4 0,4-6 0,4-1 0,1-1 129,2-6 0,1-13 129,-1 4-258,-5-8 258,-3 1-129,-4-6 129,-1 2-129,-4-9 0,-1-1 129,-1 10-258,0-5 0,-1 1 0,1 7 258,-1 1 0,-4 6-258,2-5 258,-2 3-129,-2 0 258,2-3-129,1-1 0,0-11-129,3-2 0,3-14 0,2-1-129,2-2 0,-13-58 0,25 75 0,-25-75 129,24 54-387,-24-54 258,0 0-387,25 63 387,-25-63 0,0 0-129,8 83 258,-8-83-129,0 63 258,0-63-258,0 65 516,0-65-258,0 0 0,-3 59 0,3-59-129,0 0 129,0 0-129,0 0 0,0 0 0,2 53-129,-2-53 0,0 0 0,0 0 129,0 0-258,0 0 129,0 0 129,0 0-129,41 51-129,-41-51 258,0 0-129,66 16 0,-66-16-258,77 8 387,-25-3-258,6 0 129,10-5-258,5 3 129,7 2-258,3-2 0,8-2 129,-1 2-387,10-3 0,-5-7 129,7-1-129,-5-7 258,4-1 0,-6-2 129,-1-17 0,-7 6 0,-3 5 0,-7-6 0,-7-3-387,-10 7 0,-1-11 0,-59 37-129,90-39 129,-90 39 129,62-51 0,-62 51 129,0 0 516,58-69 129,-58 69 387,0 0-258,22-71 258,-22 71-258,3-53 0,-3 53 129,0-80-258,0 28 129,-2-3 129,2-17 0,-7-20-258,7-11 0,-2-10 129,2-21-129,0-5 0,0-16-387,0-22 0,0-10 0,0-8 258,0-15-258,0-6 129,0 1 129,0-2-129,0 4 0,4 12 129,2 4 0,4 12 0,-2 10-129,3 13 0,1 9-129,0 10 0,-4 6 0,2 9 0,-6 6 129,-4 12-258,0 7 258,-1 9 0,-5 8 0,-1 5 129,0 11-129,3 2 0,-5 10 0,6 0-129,-4 5 0,1 0 129,1 1-129,-1 6 0,3 0 0,-3 6 129,1 0-129,-3 3 129,1 5-129,0 5 129,-1 1 0,-3 1 0,1 2 0,-3 0-129,0 4 129,-1 2 0,-2 5 0,0-1 0,-4 5-129,-3 0 129,-4 1-129,-4 5 129,-3-3 0,-7-1 0,-7-2-129,-7 2 129,-9-5 129,-7 5-258,-7-2 258,-10-3 0,-8 4-129,-9 0 0,-6 5 129,-6 2-129,-4 1 0,-7 6 129,-3 4-129,-4 5 0,1 3 0,1 3 129,3 2-129,6-1-129,11-3 0,17 3-645,8-13-1677,29 0-2193,18-6-129,21-6-774</inkml:trace>
  <inkml:trace contextRef="#ctx0" brushRef="#br0" timeOffset="8571.4903">22545 13092 774,'0'0'3870,"0"-17"0,0 17-387,0 0-2193,-19-17-1161,7 9-258,-1 1 129,-3-1-129,-2 2 258,-3 3-129,-2 1 258,-2 2 129,-4 0-129,1 0 0,-3 6-129,-2 4 0,-2 3 0,0 1-129,-1 3 258,1 3-258,1 1 129,3 4-129,1-3 0,6 2 129,1 2 0,7 1 0,4-3 129,10 7 129,1-6 258,3 8-129,6-3 0,12 4 129,4-6-258,8 2 0,2-3-129,9-5-129,4-5 0,4-3-129,2-3 0,1-4 0,-4-6 0,-5-1 129,-4 0-129,-7-4 0,-6 3-258,-11-6-903,2-3-2580,-19 10-774,7-20-258,-7 9 0</inkml:trace>
  <inkml:trace contextRef="#ctx0" brushRef="#br0" timeOffset="10890.6229">21459 12632 2451,'11'19'3999,"-11"-19"258,0 0-645,0 17-3225,0-1-387,0 9-129,3 7 129,4 7 129,3 9 258,1 3-129,5 11 258,1 6-129,4 12 129,1 7-129,5 10 0,-3 6-129,2 9 129,-1 3 129,-4 9-387,-6 0 129,0 6 129,-12-6 0,-1 5 129,-7-1-129,-6 7 0,-13-2 0,6 5 129,-7 1-387,4 0 129,3 2-129,9-3-258,6-5 129,4-3-129,12-10 258,7-4-129,4-6 0,4-3 0,-4-12 129,-1 0 0,-6 1 129,-5 0-129,-5 0 129,-2 0-129,-5-7 129,0 2-129,0-2 0,0-3 129,0-16-129,5-4 258,-1-6-258,5 5 129,-1-6 0,-1-6 129,-4-1-258,0 1 129,-3-2 129,0-2-258,0 9 129,0-6-129,0 5-129,1 11 0,5-3 0,3-2 0,3 0-129,1 1 258,2-12-129,-15-52 129,26 95 0,-26-95-129,24 65 129,-24-65-129,14 60 129,-14-60-258,9 56 258,-9-56-129,0 0 0,13 65 0,-13-65 0,0 0-645,13 54 645,-13-54 0,0 0 0,0 0 0,0 0 0,0 0 129,0 0 0,0 0 0,0 0-129,0 0 0,0 0 0,0 0-387,0 0 258,0 0-129,0 0 387,0 0 387,0 0-516,0 0-387,0 0 387,0 0 387,69 14-258,-69-14 0,63 5-129,-63-5 0,93-2 129,-37-6 258,5-1-516,5-7 258,0 5-387,-1 3 129,3-5 129,-3-4 0,3-1-129,-5 8-129,-1-1 129,-4 8 0,-2-6 0,-4-4 0,-2 6-129,-50 7 258,84-5-258,-84 5 258,58-19 129,-58 19-129,0 0 129,0 0-516,52 0 387,-52 0-258,0 0 258,0 0-258,0 0 0,0 0-258,0 0 0,0 0 645,0 0-387,0 0 258,0 0 0,0 0-387,0 0 387,0 0 387,0 0-258,0 0-516,0 0 387,0 0 0,0 0-129,0 0 774,0 0-645,0 0 258,0 0-516,0 0 516,0 0-258,0 0 0,0 0 129,0 0-258,0 0 129,0 0-645,0 0 774,0 0 129,0 0-258,0 0 258,0 0-516,0 0 516,36-60-129,-36 60 258,12-56-387,-12 56 129,6-94-129,-5 31 387,-1-5-129,0-18-129,-3-12-129,-2-13 258,-6-12-258,2-11 0,-2-14 129,0-12-645,-1-6 258,1-7 258,2-11 0,7-1-387,2-3 387,9-2 0,6 3 0,4 2 0,3 7 0,3 5 0,1 8-129,-5 9 258,-2 7-258,-5 6 129,-7 7 0,-7 9-129,0 4 129,-10 7 0,-8 7 0,0 8-129,-3 8 258,-1 11-129,2 9 0,3 7 129,4 6-129,5 7 0,6 5 0,-1 3 0,3 2 129,0 3-258,5-1 0,1-5 0,3 3 0,-2 2 129,1 0-129,-3 0 129,0 4-258,-4 0 258,0 3 258,-1 5-258,0 0-258,-7-2 129,2 3 0,-4-2-129,2 3 129,-2-1 0,2 3 0,-1-3 0,0 7 129,-1 2-129,1 2 129,2 4 0,-1 1 0,0 0 0,0 1 129,7 11-258,-12-19 129,12 19 0,-13-17 0,13 17 0,-18-19 0,6 13 0,-2 1 0,-4-1 0,-2 3 129,-4 2-129,-5 0 0,-4 1 0,-3 0 129,-6 0-129,-4 0 0,-5 0 0,-7-1 129,-5 1-129,-8 0 129,-5 1 0,-8 4-129,-8 6 129,-4 2-129,-5 1 129,-2 5-258,-7-2 129,7 7-903,-8-10-2193,14-2-1548,6-11-516,9-11-387</inkml:trace>
  <inkml:trace contextRef="#ctx0" brushRef="#br0" timeOffset="12460.7127">22885 13574 2451,'-27'18'4386,"12"-13"129,15-5-129,-17 12-2838,17-12-903,0 0 258,-11 0 0,11 0-129,0 0 0,0 0 0,0 0-129,0 0 0,0 0-258,0 0-129,0 0-129,0 0 0,0 0 0,0 0 129,0 0-129,0 0 0,0 0 0,0 10-258,0 4-1935,0-14-2709,0 0-129,0 0-645,-2-26-258</inkml:trace>
  <inkml:trace contextRef="#ctx0" brushRef="#br0" timeOffset="19199.0981">14440 14589 4773,'-19'0'4773,"8"-5"-258,-6-2-129,-3-4-3483,7 7-129,-2-7-387,4 1-129,1-5-129,2 1 0,4-3-129,4-5 0,4 3 0,11-5 0,2 3 0,8 2 0,7 3-129,5 6 129,6 5 0,-1 2-129,4 4 129,-7 11 0,-3 4 0,-7 9 258,-11 2 0,-10 7 0,-9 2 258,-14 7-129,-13 1 129,0 7-129,-8-5-129,3 2-258,1 3-387,-1-8-903,16 1-2967,0-3-387,3-1-645,5-10 129</inkml:trace>
  <inkml:trace contextRef="#ctx0" brushRef="#br0" timeOffset="19421.1108">14469 15383 9933,'36'21'4902,"-20"-21"-129,-5 0-645,4-4-5289,-15 4-2838,15-17-774,-15 17-516,11-17 0</inkml:trace>
  <inkml:trace contextRef="#ctx0" brushRef="#br0" timeOffset="20163.1531">14774 16566 3999,'-49'0'4386,"26"0"129,-7-9-258,-4-8-3483,16 8-129,-8-11 129,13 4 0,-4-5-516,13 0 387,3-5-516,5 5 387,14-2-516,6-4 258,9 4-516,5 6 0,4 8 258,-2 2-258,0 7 0,-4 9 0,-4 11 258,-6 9-258,-6 12 258,-9 5-129,-3 0 258,-4 8-258,-4 3 387,0 6-387,-7-5 258,-3-2-129,0 1-387,-11-4-258,13 4-1548,-7-8-2064,-1-16-516,6-4-129</inkml:trace>
  <inkml:trace contextRef="#ctx0" brushRef="#br0" timeOffset="20412.1675">14927 17556 11352,'1'43'5418,"8"-32"-903,-9-11-516,20 0-4644,-9-8-903,10-7-903,-3 6-2322,-4 7-129,-1-6-774,-11-4 516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20:28:28.4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7758 11673 1677,'0'0'1935,"0"0"0,0 0-129,0 0-516,0 0-387,0 0-387,0 0-387,0 0-129,0 0 0,0 0-129,0 0 258,0 0 0,0 0 258,0 0 0,0 0 0,-8-11 129,8 11-129,0 0 129,0 0-258,0 0-129,0 0 0,0 0-129,0 0 0,0 0 129,0 0-129,-5 9 258,5-9 0,0 13 0,0-13-129,-2 17 258,2-6 0,0-1 0,2 5-129,-1-1 129,3 3 0,-1 4-129,0 0 0,0 1 0,0 1 0,-2 0-129,2 0 129,-3-2 129,0 1-129,0-4 0,0 1 0,-3-4 0,1-3 0,2-12-129,-5 14 0,5-14 0,0 0-129,0 0 0,0 0 129,0 0 0,0 0 0,0 0-129,0 0 0,-10 0 0,10 0 0,-6-12-129,1 2 0,3-2-129,-2-3 129,1-2 0,-2-4-129,3 4 129,-4-8 0,2 1 0,2 1 129,1-1-129,-1 2 129,0 1-129,2 3 129,0 2 0,0 1 0,0 1 129,0 2-129,0 12 0,0-20 129,0 20-129,0-12 129,0 12-129,-2-12 0,2 12-129,0 0 258,0 0-258,0-14 129,0 14-129,9-11 258,-9 11-258,21-10 129,-5 3 0,0 2 0,1 0-129,1 0 129,1-2 129,0 3-258,-3 1 129,1 0 129,-4 2-258,0-2 129,-3 2 0,-10 1 129,16 0-129,-16 0 0,12 11 129,-12-11-129,9 16 129,-6-2 0,-2-1 0,0 2-129,1-1 129,-2 1 0,-2-1 129,-1 1-258,-4-2 0,0-1 0,7-12 129,-19 21 0,7-13 0,-1-3-129,-1 1 129,0-3-129,1 1 129,-2 1 0,2-5-129,0 0 129,1 1-129,12-1 129,-17 3-129,17-3 0,-13 0 129,13 0-129,0 0 0,0 0 0,0 0 0,0 0 0,0 0 0,0 0-129,0 0 129,0 0 0,0 0 0,9-9 0,-9 9 0,17-1 0,-7 0 0,-10 1 0,20 0 0,-8 0 0,0 0 0,0 0-129,-1 0 129,1 0 0,-1 2 0,0 5 0,0-1 0,-11-6 0,19 17-129,-19-17 129,13 22 0,-6-10 0,-4 2 0,4 0 0,-3 3 0,-1-2 0,0 0 0,-2 4 129,-1-3-129,1-1 129,-1 0-129,0-2 0,-1-2 129,-3 0 0,4-11 0,-8 18 0,8-18 0,0 0 129,-18 14-129,18-14 0,-18 11-129,6-5 129,-3-6 0,-3 3 0,-3-3 0,-2 1 0,-2-1 0,-3 0-129,0 0 129,2 0-129,0-1 0,0 1 0,6 0-129,-1 0-129,6 3 0,1-3-129,14 0-516,-19 0-903,19 0-2709,0 0-258,9 0-258,3 0 129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20:29:03.542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23597 14357 2580,'0'16'3354,"0"-16"129,0 0-2451,0 0 0,0 0 258,0 0-129,0 0 129,0 0 0,0 0-129,0 0-129,0 0-129,10 0-258,-10 0-129,10-12-129,3-4 0,8-1 129,2-7-129,9-1-258,8-10 129,7-2-129,8-4 0,6-5 129,3-1-387,1 4 258,-1-1-129,-1 2 129,-5 3-129,-6 5 129,-6 5-258,-6 5 129,-8 3 258,-6 5-258,-5 4 129,-5 2-129,-2 5 129,-14 5-258,14-4-258,-14 4-516,0 0-2451,0 0-1419,-19 12-258,3-3-258</inkml:trace>
  <inkml:trace contextRef="#ctx0" brushRef="#br0" timeOffset="1050.06">23542 14248 1806,'0'0'4128,"0"12"258,0-12-258,-7-17-2451,7 17-516,0-28 0,1 13-129,-1-11-129,1 3 0,-1-10 0,5 5-258,-1-10-258,6 4 129,-1-6-258,6 0-129,3-3 0,0 2 0,3-5-129,1 4 258,-1 2 0,-2 1-258,-1 5 129,-5 5 0,-3 7-129,-3 0 0,-3 6 0,-2 3-129,-2 13 0,0 0 0,0-11 0,0 11-129,0 0 129,-13 12 0,6 7 0,-3 1-129,4 8 0,-5-1 0,5 11 0,-3 0-129,4 11 129,-4 1-516,4 5 258,-4 2 0,5 7 129,-3-2 0,-1 10 129,0 0 0,-3-3 129,2-3 258,1-3 0,1-4 129,-2-10 0,6 0 0,-4-15 129,7-3-129,0-7 0,0-2 129,2-8-129,6-2 129,-8-12-129,16 18 0,-16-18 0,21 16-129,-8-13 129,7 2 0,1 2 0,4 4-129,4-4 129,6 3-129,4-5 258,7 4-387,3-3 129,5 3-129,2-3 0,0 1 0,0-2 129,-4 2-129,-4-1 129,-5 3 0,-9-2 0,-1 3 129,-9-6 0,0 4 0,-7-3 0,1 2 0,-5-5 0,1 6 0,-14-8 0,16 5 0,-16-5-129,0 0-129,12 2 129,-12-2 0,0 0-258,0 0-129,0 0-129,0 0-774,0-9-3741,0 9 0,-13-29-387,-6 2-645</inkml:trace>
  <inkml:trace contextRef="#ctx0" brushRef="#br0" timeOffset="9247.5289">6689 12826 774,'0'0'1806,"0"0"-129,0 0-387,0 0-387,0 0 0,0 0-258,0 0-258,0 0-129,0 0 0,0 0-129,0 0-129,0 0 129,0 0-129,0 0 129,0 0 0,0 0 0,0 0 129,0 0-258,0 0-258,0 0 129,0 0-129,-8 11 129,8-11-258,-9 20 129,6-5 129,-3 6 0,-1-2 129,1 6 0,-1 1 0,0 6 129,2 2-129,0 0 0,3 3 0,0-2 129,0 4-258,2-3 129,0-1-129,0 0 129,0-6-129,0 0-129,0-3 129,0-6 0,0 1 129,0-5 0,0-2 0,3-2 0,-1-1 0,-2-11 0,6 14 0,-6-14 129,0 0-129,15 8 0,-15-8 0,18 0 0,-6 0 129,1-4-129,3-1 0,2 0 0,1-2 0,0 2 0,6-2 0,-2-1 258,4-1-129,0 5 0,3-4 129,1 1-129,2 1 258,4 2-129,-3-3-129,7 6 0,1-3 129,4-1-129,1 1-129,2 0 0,3 0 0,2 0 0,4-2 129,3-1-258,1 2 129,3-2 0,0 4 0,1-2 0,5 1 129,-2 1-129,-1-1 0,5 2 0,-3-2 129,2 1-129,2 0 0,1 0 129,0 1-129,2 0 0,2 2 0,-2 0 0,1 0-129,1 4 129,-2 2-129,1-2 0,2 3 129,-2-4 0,-1 3 0,1 0 129,-3-1 0,0 0 0,0-1 0,0 1 129,-2 0-129,1 2 0,1 0 0,0-2-129,2 2 0,4 1 0,-1 4 0,0-2 0,2 4-129,0-3 129,2 1-129,0-4 129,0 5 0,2-1 0,0-5 129,1 0-129,3 0 0,2-1 129,-2-2 0,6 3-129,0-6 129,2-1-129,-1 0 129,1 2-129,-1-2 0,1 0 0,-1 0 0,-3 0 0,-3-2-129,-1-1 129,-2-2 129,-2 0 258,-5-3-129,-2 3 129,-2-3 129,3-1-129,-4 2 129,-1 3-258,1-1 0,1 1 0,0-1-129,0 2-129,-2 3 0,-4-2 258,1-4-129,3 2 0,-9-3 0,3 2-129,-3 0 129,-1 0-129,0-4 0,-2 6 0,-1-4 0,-2 5-129,-1-3 0,-2 2 129,-1-4-129,-1 2 129,-1 0 0,0 1 0,-2-2 0,0 2 129,2 1-258,0-1 258,0 1-129,-1-1 0,4 3 0,-3-2 129,5 2-129,-4 1-129,0 0 129,-4-3 0,-1 1 0,-4 0-129,-5-1 129,-7-2 0,-2 0 0,-5 0 0,-5 0 0,-1 1-129,-2 3 129,1-1-258,-1 0 258,0 2-129,1 0 0,-1 0 0,0 0 129,-5 0 129,-1 0 387,-3 2-129,-10-2 258,11 0 129,-11 0-129,0 0 0,0-16 129,0 16-129,-4-25-258,2 4-129,-4-4-258,2-3 129,-4-4-129,4-4 0,-2-1 0,4-5-258,1 4-129,-6-3-903,7 0-2967,0 10-387,0-7-129,-3 8 1</inkml:trace>
  <inkml:trace contextRef="#ctx0" brushRef="#br0" timeOffset="12290.703">5301 10698 1,'-11'5'773,"11"-5"-386,-14 19 0,7-4-258,-1 5-129,4 1 0,-3 0 0,5 4 0,-3 2 0,3 4 0,-1 1 0,3 0 0,-1 2 0,0 1 0,1 0 0,0-2 0,0-4 0,1 2 0,5-6 0,1 0 0,7-4 129,1-6 0,4-4 129,4-1-129,4-5 0,5-3 0,2 1 0,0-3-129,4 0 0,-3 0 0,4 0 0,-3 2 0,2 0 0,-2 2 258,4-3-258,-3 2 0,5 1 129,2 0 129,2 1 258,3-3-129,1 0 129,3 2-129,3 0 129,1 0-258,3-1 129,0 2 0,1 0-258,3 2-129,2-1 129,1 2-129,2 3 0,4-5 0,-1 4 0,1-2 258,3 1-129,0-5 129,1 2 258,1-5-258,4 2 0,-1-3 129,3 0-129,2 0-129,2 0 0,-1 3-129,-2 0 0,1 1-129,0 0 129,-5 1 0,0 0 0,-4-3 0,2 0 0,-1-1 0,2-1 0,-2 0 0,0 0 0,2 0 0,-1 5 0,0-2 0,0 2-258,2 3 129,-1-3 0,2 4-258,1-1 129,-2 1 129,-2 0 0,2-2-129,0 0 129,-4 0 129,1-1 0,-3-1 129,2 2-129,2-1 258,2-1-258,-2 2 0,1 3 0,6-3 129,1 3-129,2-4 0,0 1-129,3-1 129,0-3 0,1 0 0,3-2 0,-3-1 0,1 0 0,-3 0 129,3 0 0,-2 0 0,3 0 0,-3 0 0,4 0-129,-3 0 258,4 0-258,-1 1 0,0 1 0,1-2-258,1 0 258,-2-2 0,2-3 0,-2 2 258,2-1-258,-3-3 129,0-1 0,0-1 129,-1 1-258,0 1 129,0 2 129,1-4-129,-2 2-129,3 0 0,-2 3 0,0-4 0,0-1 0,-1 1 0,1-3 0,0 0 0,0-3 0,-1 1 129,0-2-258,-2 3 258,0-2-129,0 4 0,-1-3 129,-3 4-129,-4-3 0,3 6 0,-4-3 0,-1 4 0,-2 2 0,-3-3 129,1 4-129,1-4 0,1 1 129,-5-1 129,-2 0-129,-2 0-129,-1 0 129,-6-1 0,-2 3 0,-6-2-129,-2 5-129,-3-2 129,-4 2-129,-2-3 129,-6 4 0,1-5 0,-5 2 129,0-3 129,-4 3 129,-2-6-129,-1 3 129,-3-1 0,0 1-258,-5 2 0,-2 2-129,-3 0-129,-1 0 0,-13 2-258,15 0 258,-15 0 0,0 0 129,0 0 0,0 0 0,0 0 0,0 0 129,0 0-129,0 0-129,0 0-516,-7 9-516,7-9-1419,-2 15-1161,2-15-129</inkml:trace>
  <inkml:trace contextRef="#ctx0" brushRef="#br0" timeOffset="14361.8214">16579 11230 645,'59'-15'1677,"-26"9"129,-2-2-129,1 1-129,3 5-387,-3-5-129,3 2-258,1 1-129,7 1-258,-3 1 0,4 0-129,2 1 0,3-2 0,1-2 0,2 3-129,2-3-129,3 3 0,-6-2 0,8 1 129,-2-2-129,2 1 0,1 1 0,0 2-129,1 1 258,-1 0-129,2 0-129,1 0 129,1 1 0,1 2 0,2-2 0,0-1 0,-1 0 0,-2 0 0,6 0 129,-1-3 0,-1-1-129,3 1 258,1-1-258,-1-2 0,3 2 129,3-1-129,-2 1-129,1 1 129,-4 0 0,-1 0-129,0-1 129,-6 0 0,-1 1 0,-6-2 0,1 3 129,-4 0-129,0 0-129,-4 1 129,-1 1-129,1 0 129,-3 3-129,0-1 0,-3-2 129,0 0-129,-6 0 129,-1 0 0,-3-2 129,-5 0-129,0 0 0,-6 1 0,1 1 0,-3-1 0,-1 0 0,-2 1 0,-3-2 129,-4 1 0,-12 1 129,21-2 258,-21 2 0,0 0 129,12-10-258,-12 10 129,13-20 0,0 9-258,1-10 0,8-3 0,-1-4-387,4-3 258,-1-4 0,1-1 0,1-3 0,-2-1 258,-3-3-387,-2 1 129,-2 2-387,-5-5-774,2 7-2967,1 9-387,-14-8-129</inkml:trace>
  <inkml:trace contextRef="#ctx0" brushRef="#br0" timeOffset="20814.1904">13655 13714 1548,'0'0'3354,"12"7"129,-12-7-645,0 0-2580,0 0 0,0 0-129,0 0 258,14 0-129,-14 0 387,13 7-258,-4 5 129,-9-12-129,14 26 258,-7-12-387,3 6 0,-1 0 0,3-1 0,-4 3 129,3-4-129,-1 0 0,2 0 0,0-4 0,3 3-129,1-8 129,2 1-129,3-5 0,0-3 258,3-2-258,-2 0 129,4-2-129,-1-6 129,-2-5-129,5-4 0,-2-6-129,3 1 0,0-7-129,2-8-516,9-1-2064,3-5-1419,-8-10-258,5 7-258</inkml:trace>
  <inkml:trace contextRef="#ctx0" brushRef="#br0" timeOffset="21873.251">20823 10358 129,'-2'11'3741,"2"-11"-129,0 0-129,0 0-2967,0 0-258,0 0 0,0 0 0,0 0 0,0 0 0,0 0 0,0 0 129,0 0 129,0 0-129,9 24 0,2-11 0,8 6-258,1 3 0,5 1 0,6 8-129,1-2 0,-2 2-258,2-2-129,-2 2-129,-5-4 0,1 2-516,-6-5 129,-1-1-129,-6-6-387,-1 1-645,5 1-1806,-17-19 388</inkml:trace>
  <inkml:trace contextRef="#ctx0" brushRef="#br0" timeOffset="22226.2712">20820 10839 516,'0'0'3096,"7"-20"129,10 12-258,-10-10-2967,10-1-516,-3-6 258,6 1 129,0-2 129,0-4 516,6 0 258,-4-4 129,4 6 129,-6-10 129,4 10-258,-7-5 0,0 7-774,-1 6-1032,-3 7-2064,-5-3-903,7 11-387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9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2:26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4256 11497 2322,'-25'-12'1161,"2"1"129,0 2 387,-6-1 129,1 5 0,-8-5-129,4 7-258,-8-1-129,4 4-387,-5 0-387,-4 1 129,0 2-387,-1 4-129,-1 0 129,2 0-129,0 3-129,4 1 129,3 1 0,4 2 0,4 3-129,4 1 129,4 5 0,3 0-129,5 2 258,-1 3-258,5 0 258,0 1-129,0-3 258,3 3-258,-2 0 129,4 5 129,-3-4-129,6 7 0,-1 1-129,6 4 129,4 0-129,8 3 129,8-5-129,10 3 129,8-4-129,11-2 258,5-7-129,6-1 0,8-5-129,7-4 0,1-4-129,5-5 0,-1-7 0,4-4 0,-2-2 0,3-10-129,-3-5 129,1-7 0,1-3 0,-5-4 0,-3-5 0,-9-5 0,-7-6 129,-9 1-258,-11-4 258,-13-2-129,-12-3 129,-12 2 129,-10-3-258,-12 3 0,-13 4 0,-7 1 0,-10 0 0,-6 2 0,-7 3-129,-7 6 0,-4 3 129,-8 4-129,1 6 129,-8 4-129,0 10 0,-5 3-129,0 8-516,-3 5-258,10 12-1677,0 1-1806,5-1-129,10 2-387</inkml:trace>
  <inkml:trace contextRef="#ctx0" brushRef="#br0" timeOffset="1799.1029">15141 11575 645,'9'-12'3225,"-9"0"258,0 12-1806,1-13-903,-1 13-387,0 0 258,0-19-129,0 19 387,0-18 0,0 18-129,-9-22 0,9 22 0,-16-23-129,3 12-129,-5 0-258,-4 3-129,-4-2-129,-7 1 0,-2 5 0,-6-3-129,-3 3 0,-4-2 0,1 3 0,-4-1-129,1 4 129,-1-3 0,0 0 129,0 2 0,1 0 129,0 1-129,1 0 129,-2 2 129,-1 5-129,3 5-129,-2 1 129,2 4-129,1 5 0,0 5 0,0-1 0,5 3 0,0 0 129,5 2 0,3-2 129,4 3-129,4 0 129,9-1 0,3-2 0,8 5 129,2-3-258,5 3 0,4 0 0,6 3 0,3 1-129,5 1 129,4 1-258,3 2 258,3-2-129,6 0 129,3 1-129,5-3 129,4-5 0,3 0 129,4-4 0,3-5 0,1 1 0,3-3-129,2-3 129,2-5-258,-3-1 258,5-6-258,-3-4 0,4-1 129,-1-4-258,-4-10 258,0-3-258,-2-2 258,-6-5-129,-4-2 0,-4-5-129,-7 1 129,0-5 0,-3-1 0,-3-4 0,0 1-129,-2-2 129,1-2-129,-2 3 129,-2-4 0,-4 2 0,-4 1 129,-4-1-129,-3 3 129,-5 0 0,-5 2 0,-3 0-129,-5 3 129,-8 2-129,-5-2 0,-4 4 0,-8-1 258,-4 3-258,-4 1-258,-4 1 258,-5 4-129,-1 7 129,-3 3-129,-2 10-129,-5 0-645,1 11-2193,-8 7-1548,-7-4-129,-2-2-258</inkml:trace>
  <inkml:trace contextRef="#ctx0" brushRef="#br0" timeOffset="361186.658">4567 8051 258,'-11'0'2709,"11"0"-1548,-23 9-387,10-4-516,-2 1 129,0-1 0,1 2 129,0-1 258,1-2 0,0-1 129,5 2 129,-2-5 258,10 0-129,-16 0 0,16 0-129,-14-3-129,14 3-258,-11-2 0,11 2-387,-10 0-258,10 0-129,0 0-258,-11 0 0,11 0 129,0 0 129,0 0 0,11-12 0,0-1 258,5-4 0,1-5 0,9-3 0,2-1 129,5-2 0,5-6-129,3 6 0,5-2-258,5 0 258,2 0-258,6 3 129,1 2-129,2 2 129,3 3-258,1 0 258,0 5 0,2 0 0,6-1 258,1 0-258,6-4 129,2-2-129,4-6 258,4 1 0,4-4 0,6 2 0,-3-3 129,4 3-258,-2 4 258,4 4-129,1 3-129,-1 7-129,-1-2 129,-1 2-129,1 1 0,2 4 0,1-4 129,-2 2-129,1-2 258,2 0-258,-1 1 258,2 5-129,-2 0 0,1 4 0,-3 0 0,2 0-129,-2 5 0,1 2 0,1-2 0,0-2 0,3-3 129,3 0-129,5-6 0,-1-1 0,4-2 0,3-1 0,1 5 0,2 1 0,2 4 0,-3 5 129,2 7-258,1 4 258,0 1-258,-1 4 258,-3 4-258,4-4 258,0-1-129,1 5 129,-1-9 0,3 1 0,-2-3 0,0 0 0,-3 1 0,-2 2 0,0-1-129,-3 2 129,-3 2-129,-4 5 0,-2-2-129,0 4 129,1-2-129,-2-1 258,1 2-129,-3-3 0,3 2 129,1 0 0,-1 1 129,1-3-258,-2-1 129,2 3-129,-2-1 0,2 3 0,-4-6 0,-1 0 0,-4 0 0,-3 1 129,-6-1-129,-4 1 0,-6 0 0,-6-1 0,-5-2 0,-4 0 129,-6 0-129,-4 1 129,-5-4-129,-5-1 0,-8 2 129,-2 1-129,-6 5 129,-6-2-129,-6 1-129,-3-5 129,-4 2 0,-5 0 0,-3-6-129,0-2 129,-7-11 0,0 0-129,10 12-129,-10-12-516,9 0-387,-9 0-1935,0-8-1677,0 8-516,-5-17 0</inkml:trace>
  <inkml:trace contextRef="#ctx0" brushRef="#br0" timeOffset="367002.9913">5095 6878 2193,'-62'0'258,"35"9"258,3 4-129,2 2-129,3 6 129,1 8-129,6 5 129,0 9 129,4 10 258,-2 13 516,3 11 0,1 23 516,-3 8 129,6 28 0,-8 14 0,8 34-258,-7 11-129,10 36-258,0 13-516,7 28 0,6 9-387,6 11-129,4 1-258,6-6 129,3-4-129,1-14 0,-1-14-129,2-20 129,-5-21 0,-3-19-129,-3-24 258,-2-24-129,-4-21-129,-3-27-258,1-19-774,-6-29-645,7-15-2709,2-19-258,2-17-258,2-21 1</inkml:trace>
  <inkml:trace contextRef="#ctx0" brushRef="#br0" timeOffset="367551.0226">6859 7324 2322,'-48'205'4644,"22"-91"-129,0 20 0,4 26-3612,2 28-129,10 36 0,-3 71 0,9-7-129,-2 67-387,2-23 0,-3 8-129,-3 6 0,-6-8 129,-3-10 0,-3-65 0,-3 18 0,0-79 258,4 14-258,6-37 0,10-40-516,12-30-645,6-39-2709,15-34-1032,8-35-387,3-29-129</inkml:trace>
  <inkml:trace contextRef="#ctx0" brushRef="#br0" timeOffset="368159.0574">8519 7875 5676,'-31'229'5031,"10"-105"-387,-4 12-258,-3 19-4257,8 33 129,3 30 129,6 22-129,-1 23 129,7 18 0,1 14 0,4 6-129,0-2 0,0-9-129,0-12-129,0-17 129,-2-27-129,-5-23 0,1-30 0,-3-35-387,2-26-516,0-41-903,7-28-2709,4-30-387,6-27-258,2-31 130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4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7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8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3:41.75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11619 4950 903,'-44'4'3999,"14"-4"0,6-7-774,-3 5-2193,-6-4-645,3 0 129,-6-6-258,-2 4 0,-8-9 0,-1 2 0,-9-1 0,-5 1-129,-10 1 0,-7 2-129,-7 0 129,-3 3 0,-8 1 0,-4 4 129,-10-1 129,-4 5-129,-8 0 0,-2 2-129,-5 8 0,-3 4 0,-6 7 0,-2 1-129,0 8-129,0 3 258,3 8-258,1 4 258,1 4 0,4 5 258,4 0-129,12 8 129,8 0-258,13 6 0,7-1 129,16 3-258,9 2 129,12 3-258,10 0 129,10 3-129,7-6 129,7 0 258,8 0-129,8-1 0,7-3 129,11 3-129,6-5 129,10 4-129,7-5 129,10 4-129,9-9 129,10 1-129,10-4 129,8-6 129,7-7-129,9-3 0,8-7-129,13-2 0,6-5 0,6-5-129,4-1 258,9-4-387,6-7 129,2-3 0,3-7 129,-1 0-258,0-10 129,2-2 0,0-7-129,-1 0 129,-5-3 129,0-3-258,0 2 129,0-2 0,-4-4 0,-3-7 0,-4-4 129,0-5-258,-2 0 258,-5-5-258,-10-3 258,-5-2-129,-9-3 0,-5-1 0,-8-4 0,-12-3 129,-9-5-129,-7-4 0,-7-6 0,-8-5 0,-6 3 0,-11-1 0,-8 2-129,-7 2 129,-12 7-129,-7 3 129,-8 6-129,-19 4 129,-11 1-129,-15 2 0,-14 4 129,-13-2 0,-14 6-129,-14 0 129,-14 3 0,-12 3 0,-12 2 0,-5 2 0,-8 5 0,-4 6 129,-4 6-129,-3 6 0,1 11-129,1 5 0,-3 10-129,-5 14-516,6 21-258,-12-2-1290,5 20-2193,0 5-387,-4-3-258</inkml:trace>
  <inkml:trace contextRef="#ctx0" brushRef="#br0" timeOffset="2501.1431">11573 6178 2451,'0'0'516,"0"0"-387,-9-2 129,9 2 0,0 0 258,-11-5 0,11 5-129,0 0 129,-10-6 0,10 6 129,0 0-129,0 0-129,0 0 129,-12 0-258,12 0 258,0 0-258,0 0 0,-10 0-129,10 0-129,0 0-258,0 0 0,0 0-258,0 0 129,0 0-129,0 0 258,-4 9-129,4-9 129,0 0 0,0 0 258,0 0-129,0 0 129,0 0 0,0 0-258,0 0 129,6 4 0,-6-4 129,0 0-129,0 0 129,0 0 129,0 0-129,0 0 129,0 0 0,0 0-129,0 0 0,0 0 0,12 8 258,-12-8-258,0 0 387,0 0-258,0 0 0,0 0 129,0 0-129,11 0-129,-11 0 0,0 0-129,0 0-129,0 0 0,0 0 0,13 0 258,-13 0 0,0 0 258,0 0 0,0 0 0,0 0-258,0 0-387,0 0-516,0 0-1032,12 0-1161</inkml:trace>
  <inkml:trace contextRef="#ctx0" brushRef="#br0" timeOffset="5932.3393">12540 5172 258,'3'-14'1935,"2"-3"-258,-5 17-258,11-25 258,-3 12-258,3-8-387,3 5-129,2-11-129,9 5 0,5-7-387,13 0 129,6-5-129,13 3-129,12-7 129,15 1-258,9-7 0,12 3 129,8-5-129,12-3 129,16-2-129,10-8 129,16 0-129,13-4 129,20-2 0,14-1-258,15-3 0,14-1 0,7-2 0,12 3 0,2 4-129,2 0 0,1 4 0,-2-6 0,-4 10 129,-1 0 0,-10 8-129,-17 4 258,-18 3 0,-21 9 0,-28 5 129,-22 13-129,-31-1 129,-23 12-129,-26 1 129,-15 3-258,-14 1-258,-11 4-129,-6 3-387,-9-6-387,3 7-1032,0-6-1548,-4-3-258,4-4 129</inkml:trace>
  <inkml:trace contextRef="#ctx0" brushRef="#br0" timeOffset="6796.3888">19279 3613 516,'-23'17'2064,"10"-6"-387,2-4 0,11-7 387,-17 7-516,17-7 0,-12 0-258,12 0 129,-8-12-516,8-5 129,-4-9 0,4-7-516,0-13 129,6-2-129,-3-7 0,6-3-258,-3-8 0,4 6-129,-2-3-129,1 9 0,0 0 0,-1 6-129,0 0 0,0 8 129,3 9-129,-4 4 0,-1 8 129,-1 6-129,-5 13 129,0 0-129,0 22 258,-4 7-258,-4 2 258,-1 4 387,-1 5-387,2-2 0,1-3 129,3-4-129,4-10 0,6-10-129,12-7-129,4-4-258,9-15 387,3-3-129,3-9-129,1-5 129,-3-1 0,-4 4 258,-7 7-387,-6 1 258,-5 9-129,-13 12 129,11-1 0,-7 9 0,-2 13 0,2 6 387,0 7-258,1 7 0,-2 2 0,0 3 0,-3 1 129,0 0-129,-5-2 0,-3 3-387,-5-5 129,-1-3-129,3 6-1161,-4-8-2451,6-10-258,3-8-387,6-20 258</inkml:trace>
  <inkml:trace contextRef="#ctx0" brushRef="#br0" timeOffset="7608.4352">19775 3360 3096,'0'0'4128,"12"3"-258,-12-3-258,11-14-2193,-1 10-645,-10 4-516,27-4-129,-9 4-129,4 0-129,1 0 258,1 0-129,-2 4-129,0 4 129,-3 5-129,-3 0 129,-3 8 0,-4-1 0,-4 7-129,1 1 129,-5 2 129,-1-1 0,-4-5 129,-4 2 0,-9-9 129,-2 3 129,-8-10-129,-3 1-129,-4-7-129,0-1 0,0-2-129,4-1 0,5-1-129,5-11-129,10-1 129,5-4-129,8 2 129,8-6-258,10 1 129,4-5 0,5 1 0,4 0 0,2 5 0,0-1 0,-2 3-129,-1-3 129,-3 7 0,-4-2-129,0 7 129,-5-1-258,-1 5 129,-5 0 0,2 3-129,-6 1 129,3 2 0,-14-2 258,18 20 0,-9-6 129,2 7 0,-2 1 0,2 6 129,3 0 0,-3-1 258,5 2-129,-6-5 129,4 2 129,-5-13 0,1 6 387,-10-19 129,7 13-258,-7-13-129,0 0 129,-5-4-258,5 4 0,-12-21-129,5 4-387,0 0 0,3-4-129,4 1 0,0-5-129,10 0 0,4-4-129,5 4 0,0-4-129,7 2 129,-6 1-387,6-1-645,-8 0-1290,-5-4-1161,5 6-129,-8-8 0</inkml:trace>
  <inkml:trace contextRef="#ctx0" brushRef="#br0" timeOffset="8052.4606">20570 2998 258,'7'-12'2709,"-7"12"0,0 0-1548,0 0-645,0 0-258,0 0 258,0 0 258,12 19 516,-12-1-387,7 14 258,-5-2-258,6 12 258,-4 2-387,5 7-129,-5 2-258,1 3-387,-5-6 387,2-1 0,-2-6-129,-6-6-129,-2-6 129,-1-4 0,0-11 129,2-3 0,7-13-129,-14 0-129,12-10 129,2-10 0,3-12 0,10-7-129,1-8 0,8-4 0,5-5 0,6 1-129,4-1 129,0 6-258,3 7 129,-4 3-129,2 11 0,-8 4-258,2 11 0,-11 2-258,0 12-387,-21 0-387,13 9-903,-13 4-1548,-10-1-516,-10 7 1032</inkml:trace>
  <inkml:trace contextRef="#ctx0" brushRef="#br0" timeOffset="8270.473">20509 3352 2193,'55'25'3483,"-21"-21"258,12 9-129,0-6-2709,-5 0-387,7 3-129,-6 2-129,-2-4-516,-5 6-387,-9-6-1032,-3-3-1677,0 8-516,-8-10 258</inkml:trace>
  <inkml:trace contextRef="#ctx0" brushRef="#br0" timeOffset="8652.4949">21060 3599 1548,'-11'0'3225,"-6"-11"258,17 11-387,-8-29-2580,8 5-645,6-1-129,7-1 129,3-2 129,5 2 0,4 6 0,-2 2 129,2 7 129,0 6-129,-4 5 0,-7 3-129,1 8 0,-6 5 129,-1 3 129,-7 2 387,-1 4-129,-6-4 258,-4 5 129,-11-7-129,4 4 129,-10-6-387,2 1 0,-2-8-258,4-2-387,5-3-258,-4-7-645,22 2-2322,-15-19-645,10-3-129,6 1 0</inkml:trace>
  <inkml:trace contextRef="#ctx0" brushRef="#br0" timeOffset="9068.5187">21338 3394 4257,'0'14'3870,"0"-2"-129,0-12-258,0 14-3354,4-1-129,3 4 129,4 0-129,-2 2 129,6 3 0,-3-2 0,3 1 0,-4-9 258,3 5 0,-14-17 0,15 20 258,-15-20 0,0 0 0,0 0 0,14 1-129,-13-9 0,4-5-129,-2-9-129,5-5-129,-3-6 129,6-6-258,0-5 129,-1-1-258,8 4-258,-4-8-258,12 15-1032,-6-2-2322,3 2-387,-2 9 0,-2 6-387</inkml:trace>
  <inkml:trace contextRef="#ctx0" brushRef="#br0" timeOffset="10004.5723">19651 4063 1677,'11'-4'3612,"-3"13"258,-8-9-129,8 31-2193,-4-2-1677,-1 7 0,2 4 258,-2-1-129,0 2 129,-2-5 0,-1-2 0,0-7 0,0-5 129,-1-8-129,-4-1 0,5-13-387,-12 5-258,12-5 129,-9-19-258,6-2 258,0-8 0,-1-4 0,0-7 129,0 4 387,1 0-129,-2 0 129,-2 8 0,5 2 129,-1 6-129,2 3-129,1 5-129,0 12 129,8-12 0,4 10 129,2 2-129,7 3 0,3 8 0,3 3 0,3 3 0,1 5-129,-1 0 129,2 3 0,-4 2 0,-3 2 0,-2 0 129,-3-3-129,-3-1 0,-1-5 129,-2-4 0,0-8 0,-1-3 129,2-9 129,1-13-129,-4-9 129,4-6-129,-2-8 258,0 1-258,0-10-129,-1 3 0,-2 0 129,0 3-258,2 5 0,0 4-129,0 2 0,-2 3-129,4 9-258,-7 0-387,5 14-516,-13 6-1419,0 0-1032,14 7 387</inkml:trace>
  <inkml:trace contextRef="#ctx0" brushRef="#br0" timeOffset="10500.6006">20420 4187 3096,'69'-14'3870,"-32"9"0,-13-7-387,-3 2-3225,-1 4-258,-7 4-258,-13 2 0,0 0-258,2-16 129,-8 11 0,-14 1 0,-3 2 258,-6-2 129,-3 2 258,1 2 129,-3 0 0,2 5 258,1 5-387,5 2 129,4 5-129,3 3 0,7 4-258,5 4 129,5-1-129,2 2 258,8-5-129,6 0 129,3-4 0,6-3 258,-3-5-258,6-5 0,-4-6-129,4-1-129,1 0-387,-3-14-516,6 7-645,-5-9-1548,0-9-774,6 4-258</inkml:trace>
  <inkml:trace contextRef="#ctx0" brushRef="#br0" timeOffset="10976.6279">20956 3909 1032,'2'29'3612,"-2"-17"258,0 5-1935,3 5-129,-2-1-645,5 7-258,-4 1-129,4 9-258,-3-2-258,-2 3 0,-1 2-129,3-2-129,-3 0-129,-4-6 0,-5-8-129,-2-8 0,-3-7-387,-2-10 0,-1 0 0,-6-16 0,2-3 0,-6-13 258,2 2-258,-1-7 387,5 4 258,1 1 129,2-3 258,6 9 129,1 1 0,9 9 129,1 0 0,1 16-129,10-13 258,6 13-387,4-1 0,5 1-129,1 0 129,6 2-129,-1 0-258,1 0-129,5 6-774,-9-5-1419,1-2-1548,5 6-129,-6-7-129</inkml:trace>
  <inkml:trace contextRef="#ctx0" brushRef="#br0" timeOffset="11628.6649">21269 4175 4644,'0'0'4257,"0"0"-129,18-8-258,-18 8-3225,0 0-516,0 0-258,-1 15 129,-3 0 0,-1 5-129,1-2 258,-1 5-129,3 0 0,-1-3 0,3 0 129,0-4 0,5-1 0,-5-15 129,23 3 129,-11-4-129,8-11-129,-3-5 129,1-4-129,0-4 129,-3-1-258,-3 1 129,-2 3-129,-2 3 129,-5 2-129,-3 17 0,9-17-129,-9 17 129,0 0-129,17 4 129,-17-4-129,20 16 129,-11-2 0,3-3 0,1 5 129,-3-1 0,1 1-129,-3-3 0,-1-1 0,-1 0 129,-6-12-129,12 11 129,-12-11-129,12-2 129,-12 2 0,11-27 0,-5 10 0,-1-9 0,0 0 0,-2-6-129,1 3 0,2 0-129,-3 1-129,6 5-129,-6 1-258,7 14-516,-5-4 0,10 12-1161,-15 0-1935,13 13-258,0 4 387</inkml:trace>
  <inkml:trace contextRef="#ctx0" brushRef="#br0" timeOffset="12012.687">21834 4341 1548,'15'-30'3741,"-10"6"129,10 4-129,0 0-2838,-3-9-258,5 9-258,-1 0 129,-2 5-387,-1 3 129,0 7-129,-13 5 0,17-6-129,-17 6 0,14 8-129,-14-8 258,8 20-129,-5-6 0,-3 4 258,0 0 0,-5 3-129,-7 0 129,-1 1 0,-8-3 0,-3 2-129,-3-5 0,-4-1 0,1-6-129,-3-3-129,5-3-387,-4-4-903,9-10-2451,8-3-258,1-10-129</inkml:trace>
  <inkml:trace contextRef="#ctx0" brushRef="#br0" timeOffset="12448.7121">22093 4169 3096,'20'40'1935,"-12"-19"0,4 2-387,-5-2-258,5 1-258,-2-2-387,3-1-129,-5-2-129,4 2-258,-12-19 258,12 20-258,-12-20 129,8 12 258,-8-12 0,0 0 258,0 0-258,0 0 0,0 0 0,0 0-258,2-15 0,0 3-129,2-1-129,-2-5-129,5-5 129,1 0-129,1-1 129,1-3 0,3 2 0,1 3 0,3 2-129,0 5 0,0 8 0,2-1-258,2 8-258,-7-3-645,8 3-2709,2 0-258,-8 0 387</inkml:trace>
  <inkml:trace contextRef="#ctx0" brushRef="#br0" timeOffset="12843.7346">23088 4050 2451,'-26'9'3870,"11"6"129,-15-10-258,-2 7-3483,0 4-129,-4 4-129,-2-1 129,-1 1 0,1 1 258,-2-2-258,3 0 129,3-1-129,4 1 0,4-2 0,6 0 129,4 0-129,11 2 387,5-2-387,5 5 129,10-5-129,8 6 129,3-6-129,5 0-516,6 1-1419,5-4-2451,-6-14 0,4 1-129</inkml:trace>
  <inkml:trace contextRef="#ctx0" brushRef="#br0" timeOffset="13444.769">22569 3760 2193,'20'0'2967,"-3"10"0,-17-10-2451,8 18-516,-3-6-258,0 0 387,-2 3-129,-3 0 387,0 2-129,-3-1 129,1 8 258,-3 0 0,5 8 0,-3 8 0,3 7 129,0 5-387,9 6 129,-1 1-258,4 1 0,0-1-258,1-6 0,-2-8 0,-1-7-129,-3-12-129,-5-8-387,-1-7-774,-1-11-2064,-11 0-258,8-12-129</inkml:trace>
  <inkml:trace contextRef="#ctx0" brushRef="#br0" timeOffset="13746.7863">22696 4275 1806,'0'-17'3870,"13"-2"387,2-11-387,12-6-2967,10 4-258,3-4-258,9 2-129,0 2 0,2 1 0,-1 7-129,-4 3-129,-8 8-129,-8 4-258,-3 6 0,-17 3-516,-1 5-1032,-11 15-1935,-18-7-387,-2 12 258</inkml:trace>
  <inkml:trace contextRef="#ctx0" brushRef="#br0" timeOffset="13974.7993">22563 4346 645,'6'30'3741,"8"-22"258,16 8-387,1 0-2580,4-4-258,4 5-258,-2-6-387,-3 2 0,-4-2-129,-3 1-387,-3 3-645,-10-6-1161,-14-9-1419,26 15-516</inkml:trace>
  <inkml:trace contextRef="#ctx0" brushRef="#br0" timeOffset="14435.8257">23495 4189 1161,'-30'3'3870,"0"-3"129,7 9-516,-8-1-2838,-7 1-516,-1 6 0,0-1 0,1 3-129,2 1 0,5-1 0,6-3 0,5 3 387,2-2-258,14 1 258,1-6 258,7 7-258,9-9 129,6 7 129,-1-5-258,4 4-129,0-3 0,0 0-387,-1 2 129,-4 0-129,-1 3-129,-7 0 129,-1 2-129,0-3 129,-6 4 129,-2-1 0,-6 5 129,-8-1-129,-6 3 0,-5-1-387,-5 6-1161,-8 2-2451,-15-12-258,0 2 0</inkml:trace>
  <inkml:trace contextRef="#ctx0" brushRef="#br0" timeOffset="16036.9173">19315 4853 2322,'20'0'3354,"-20"0"-774,5-10-1548,-5 10-129,-16 0-129,-5 0-387,-3 7-258,-10 3 129,0 2-129,-6 5 0,-2 5 129,-6 1 0,5 4 258,1-2-129,7 6 129,7-2 0,10 0 129,5-1-258,13-2 129,12-5 129,14 2-258,8-10 0,11 3 129,5-9-258,7-2 0,2-3-258,4-5-645,2 0-645,-9-11-1806,0-7-1032,0 0-387,-10-9 258</inkml:trace>
  <inkml:trace contextRef="#ctx0" brushRef="#br0" timeOffset="16759.9586">19930 4900 1806,'0'33'3741,"-4"-20"-129,1 8-2064,3 7-387,-2-2-645,2 8 0,0-2-387,0 1 0,0-4 0,0-1 0,0-6-129,-1-3 129,-9-8 258,10-11-258,-22 4 129,8-4 0,-2-8 258,0-8-258,1-8 0,0-3-129,3-7 0,-1-3 0,7-5-129,4-3 0,2 1 129,7 1-258,7 3 129,6 5 0,2 4 0,6 6 0,2 9 0,3 3-129,-2 6 129,-1 7 129,-2 0-129,-2 8 0,-2 4-129,-4 3 129,0 2-129,-6 1 0,-3 4 0,-6-3 129,-5 6-258,-3-5 258,-7 3-129,-6-5 129,-6 1 0,0-5 0,-4 1-258,0-6 258,2-5-129,-1-1 0,6-2-129,1-1 129,6-1 129,12 1 129,-17-7-129,17 7 258,0 0 0,0 0 387,6-2-129,12 7 0,-1 6-258,7 4 129,3 2-129,4 5 0,2-3-129,-2 1 0,-1-3 0,-4-2-129,-3-1 0,-5-2-129,-1 0-129,-9-2-129,5 6-903,-11-5-1290,2 2-1548,7 0-387,-11-13 387</inkml:trace>
  <inkml:trace contextRef="#ctx0" brushRef="#br0" timeOffset="17328.9912">20557 4850 4128,'1'43'4257,"1"-23"-258,11 13-129,1 2-3612,-1 5-258,3 6 129,-6-1-129,0-2 0,-5-4-129,1-5 129,-6-6 0,0-5 0,-6-9 0,6-14 0,-16 10-258,16-10 258,-18-8-258,9-9 129,2-4-258,-4-11-258,6-2-129,-7-8-258,5 2 0,-6-6 0,1 5 129,-1-3 0,3 4 258,-1 7 516,1 2 645,3 12 0,1-4 387,3 11 0,0 1 129,3 11 0,0 0 0,12-7 0,3 3-387,9 4 0,2-1-129,12 1-129,0 0 0,7 0-129,2 0-258,-1 1-129,-5 1-129,-6-2-258,-1 7-903,-13-5-1677,-9-2-1290,0 0 0,-12 0 388</inkml:trace>
  <inkml:trace contextRef="#ctx0" brushRef="#br0" timeOffset="17551.0039">20396 5061 3225,'47'27'4257,"-6"-20"0,3-7-516,3-5-3225,9 2-516,4 2-129,-5-2-645,-1 3-1548,-3 0-1806,-13-4-129,1 4 129</inkml:trace>
  <inkml:trace contextRef="#ctx0" brushRef="#br0" timeOffset="18729.0713">21491 5032 2193,'15'0'1677,"-15"0"-258,0 0 258,-7 6 0,7-6 0,-26 6-129,9-1-258,-9-1-129,5 6-258,-10-5-129,4 7-129,-3-2-258,5 4-129,2-2 0,6 0-258,2-4 258,15-8-129,-13 19 0,13-19 258,2 17-258,-2-17 129,26 14 0,-5-2-129,3 0-129,3 1 129,-1-1-129,3 1 0,-2 0-129,-2 0 129,-8 1 0,0 1 0,-6-3 0,-4 0 0,-2 0 0,-3 2 129,-2 0 0,-4-1-129,-7 2 258,-4-1-129,-7 1 0,-8 2-258,-3 2-1032,-13-1-3096,-8-10-258,-6 2-258,-13-11 129</inkml:trace>
  <inkml:trace contextRef="#ctx0" brushRef="#br0" timeOffset="19901.1383">14216 6828 1032,'-139'8'3096,"63"-5"-1935,-5-2-387,-2 0 387,-4-1-387,4-7 129,-8-10 129,6-2 0,-7-13 0,8-5-129,-5-10-258,9-6 0,-1-8-129,7-2 0,6-8-129,14 0 0,9-7 129,17 1-129,15-3-129,13 2 0,17-1-129,21-6-129,17 2 129,18 0-129,14-2 0,16 3 129,13 2-129,14 2 129,17 3-129,14 0 258,14 11-258,12 2 258,12 6 0,8 3-129,13 7 0,5 7 0,2 6 0,-4 8-129,-1 2 129,-9 8-129,-10 7 0,-12 8 0,-19 5 0,-11 14 0,-14 15-129,-8 12 129,-15 10-129,-9 12 129,-6 14 0,-7 7-129,-5 8 0,-13 6 0,-9-2 0,-13-2 0,-12-3 129,-14-5-258,-18-9 129,-15-5 258,-12-7 129,-19-3-129,-19-11 129,-13 2-129,-20-2 258,-14 2-258,-17-5 258,-12 0-258,-15-4 129,-12-7 0,-17-4-129,-10 0 129,-13-11-129,-8-5 129,-11-8-258,-5 1 129,-8-6-129,2-4 0,6-2-129,6-3-258,15 0-258,9-10-903,25 8-2838,14-1-645,22-11-129</inkml:trace>
  <inkml:trace contextRef="#ctx0" brushRef="#br0" timeOffset="24200.3842">4567 7025 2967,'-86'26'3354,"32"-16"-1677,5 3-516,-12-9-129,4 2 0,-9-6-258,-4 0 0,-9 0-129,-6-3 0,-6-3-258,-5-5-129,-8-3 129,-4-3-129,-7-7 0,-3-3-129,-4-7 129,1-2 0,-3-2 258,2 4-258,-4-6-129,0 4 0,1-1 258,6-1-258,2-3 129,6-3-129,4-4 258,6-5-129,9-5 0,7-3-129,10-5-129,9-1 0,7-7 0,14-3 0,8-6 0,13-5-129,8-1 129,12-3 129,5-2-129,14 2 129,11 2-129,11 0 129,11 3-129,8 5 0,13 2 0,15 5-129,15 2 258,14 4-129,7 3 0,11 11 129,9 3-129,13 7 129,8 4-129,9 5 258,1 7-258,9 5 129,8 9-129,3 6 0,-3 7 129,4 2-129,-3 2-129,3 9 129,0 1 0,-6 5 0,1 0 0,-2 3 0,-3 4 0,-2 6-258,-10 6 258,-7 3-258,-11 8 258,-11 4-258,-14 10 129,-13 5-129,-16 4 129,-12 1 129,-18 4 0,-14 1-129,-14 0 129,-12-3-129,-15 0 129,-11-1 0,-7 2 0,-12 3 0,-14-3-129,-7 1 258,-14 5-129,-9 0 0,-12-5 129,-11 5-129,-12-4 129,-14 0-129,-7 0 129,-10 2-129,-8-6 0,-8 0 0,-6-3 0,-4-5 129,-9-3 0,-7-3-129,-6-8 129,-3-1 0,-7-4 0,-2-4-258,4 4-645,-1-7-2322,14-6-1290,12-6 0,3-20-645</inkml:trace>
  <inkml:trace contextRef="#ctx0" brushRef="#br0" timeOffset="25956.4847">2721 2876 1677,'17'12'2967,"6"0"0,-11 5-1935,4 4-258,4 8 0,0 3 129,0 13 0,-3-1 0,1 10-258,-1-7 0,0 7 0,-5-5-258,1 0-258,-2-6-129,-4-7-258,1-1-387,-6-13-258,5-1-1161,-3-9-1290,-4-12-387,0 0 258</inkml:trace>
  <inkml:trace contextRef="#ctx0" brushRef="#br0" timeOffset="26169.4968">2952 3319 1,'15'-31'2708,"-11"18"-386,15 4-129,2 1-774,0-6 129,7 4 0,-6-2-387,7 4 0,-8-4-516,4 2-129,-4 3-645,-1-5-1161,-5 5-2064,4 0-129,-12-4-258,6 5 517</inkml:trace>
  <inkml:trace contextRef="#ctx0" brushRef="#br0" timeOffset="26460.5134">3091 2995 3612,'-7'-21'3870,"7"21"-129,0 0-258,-4 9-2193,3 12-645,2 12-387,5 3-258,3 7 0,1 0 0,-1 5 0,1-1 0,-1-1 0,-1-1-129,-1-6-129,4 4-1032,-4-4-2064,0-12-387,12-6-258,-6-15 129</inkml:trace>
  <inkml:trace contextRef="#ctx0" brushRef="#br0" timeOffset="27159.5535">3486 3500 1,'-2'17'3095,"2"-17"-128,0 0 387,0 0-2322,-2-8-387,-1-5-258,2-3 129,-1-8-129,-1-2 0,-1-9 0,-1 2-129,0-8 387,2 3-387,-2-3 258,3 4 0,-3-2-129,5 4 0,-1 2 0,1 6-129,0 5 0,0 6-129,0 2-129,0 14 0,1-13-129,-1 13 258,0 0 0,2 15 0,-2 3 0,0 5 129,3 2-129,2 4 0,-1-1 0,2 1 129,3-4-258,2-3 129,7-8-129,-2-5 0,5-6 0,1-3 0,2-12 0,1-8 129,-2-5 0,2-2-129,-3-5 0,-3 2 129,-4 2-129,-2 4 0,-3 3-129,-3 8 129,-7 13-129,9-11 129,-9 11-129,0 0 129,7 10 129,-4 0 258,3 9-258,0 3-129,1 4 129,0 9 0,0 3 0,-1 4-129,-1 8-258,-2-1-903,7 6-1548,-1-5-1290,-3-8 0,6-9-258</inkml:trace>
  <inkml:trace contextRef="#ctx0" brushRef="#br0" timeOffset="27804.5904">4124 3430 4257,'-11'17'3999,"11"-17"-516,-18 0-387,11-12-2580,7 0-645,0-13 0,3 0-258,2-7 387,0-6-129,0-5 258,0-3-129,-2 3 129,-1 2-129,1 5 258,-2 5-258,-1 7 0,0 6-258,1 6 129,-1 12 0,0 0 258,0 0 258,-1 17-129,0 4 0,-3 3 258,4 7 129,-2 1-129,2 3 0,0-6-258,5 2 258,3-10-387,3-4 129,5-12-129,6-5-129,6-9 0,3-16-129,5-6 0,3-8 0,2-4-129,-2-4 0,-4 4 129,-5 0 129,-6 8 0,-4 10 0,-4 6 129,-2 3 129,-4 10-129,-10 6-129,22 0 0,-14 12 0,2 5 129,-1 7 0,-3 6 258,-1 12-129,-5 3 0,2 7-129,-2 8-387,-2-7-1419,-2 1-2064,-1-3-387,-8-15-645,4-5 258</inkml:trace>
  <inkml:trace contextRef="#ctx0" brushRef="#br0" timeOffset="28428.6261">3821 4033 3354,'4'-10'3999,"-11"5"-258,-10 5-258,-3 0-2709,-6 10-387,-7 7-387,-1 3 129,-7 2 0,1 2 129,-3 0 129,6 4-129,0-3 0,6 0 0,8 0-129,4-1 129,9-2-258,7 0 129,3 2-129,18-5 129,4-5-129,11-1 129,6-3-129,6-4-129,8-2-129,0-4-258,8-5-903,-5-5-2322,1-12-129,1 0-387,-7-9 259</inkml:trace>
  <inkml:trace contextRef="#ctx0" brushRef="#br0" timeOffset="29139.6667">4252 4089 1032,'0'35'3741,"3"-19"0,-3-16-129,1 20-2193,7 0-516,-3 0-258,6 3-258,-2 0-387,-1-2 129,2 0-129,-1-1 0,-4-5 0,-2-1 129,-3-14-129,0 0 129,0 0-129,-7 2 129,7-2 0,-20-21 0,10 2 129,-1-5-258,0-5 129,2-1 0,0-6 0,4 2-129,5-3 129,0 2-258,7-2 258,6 1-129,2 5 129,4 4-129,0 5 129,-2 6 0,2 3 0,-3 8 0,1 3-129,-4 4 129,2 6-129,-4 6 129,2 1-258,-5 3 129,-2 3 0,-5 0 0,-1 2 0,-4-2 129,-7 0-129,-5-2 0,-2 0-129,-1-6 258,-3 1-258,0-5 129,2-1 0,3-2-129,2-2 129,3-3 0,12-1 0,-12 0-129,12 0 258,0 0 0,11-3-129,4 1 258,3 2-129,2 0 129,6 0-129,1 9 0,1-1 0,2 5 0,-2 0 0,-4 0-129,1 3-129,-3 1 129,-3 2-129,-4-6-258,0 4-516,-15-17-645,15 18-2193,-15-18-258,11 6-387,-11-6 517</inkml:trace>
  <inkml:trace contextRef="#ctx0" brushRef="#br0" timeOffset="29676.6974">4747 3916 4128,'2'8'4257,"-2"18"-387,0-10-129,0 2-3225,0 8-774,8 6 258,0 2 0,3-1-129,-2-1 129,1 2-129,-2-7 129,-2 1-129,-2-5 129,0-4 0,-2-5-129,1-1 129,-3-13-129,0 0 0,0 0-258,0 0-129,3-25-129,-3 6-387,-1-11-387,0 2-129,-10-6-258,4-1 0,-7-1 645,5 3 645,-5 2 258,2-1 774,4 10 516,-1-2 645,8 8-258,1-1 387,10 6-645,3 0 0,10 4-129,2-1-516,8 3 0,-1-3-129,5 4 0,-5-3 129,-1 2-387,-5 0 0,1 1-258,-6 4-645,-9-5-903,2-1-1806,-3 6-387,-11 0 0</inkml:trace>
  <inkml:trace contextRef="#ctx0" brushRef="#br0" timeOffset="29885.7094">4745 4142 4257,'0'17'4257,"20"-6"-258,1-11 0,10-6-2967,8 1-903,3 0-774,1 2-3096,-2-5-258,-1 3-387,-12-10 0</inkml:trace>
  <inkml:trace contextRef="#ctx0" brushRef="#br0" timeOffset="32700.8704">13894 7495 2709,'-32'-17'3354,"10"7"-2451,1 5-129,-6-4-258,-2 4-258,-7-7 387,-7 2 0,-11 0 0,-2 7 129,-12-5 0,-5 5 0,-8 2-129,0 1 0,-10 6-387,0 6 0,-3-3-129,-2 6 0,-1 2 129,-2 1-258,-2 2 0,-2 2 129,1 1-129,-2 0 0,2 2 0,-2 3 129,0 2-129,3 3 129,0 2 0,1 3-129,3 2 258,3 7-129,1 7 0,8 3 0,4 3 129,9 0-258,10 2 129,8 2 0,14 0-129,12-5 129,13-1 129,11-3-129,10-2 129,18-2-258,12 2 129,10 0-129,6 0 129,8 4-129,6 2 0,1 0 0,3-1-129,7-2 258,2-5-129,5-8 129,13-9 129,9-4 0,13-14-129,13-6 0,13-10 0,8 0 0,8-9-129,10-3 0,3-5 0,3-6 0,-5-3 129,1-6-258,-2-5 129,-4-5 0,-3-4 0,-6-6 0,-5 0 129,-2-4-258,-5-6 0,-10-2 129,-5-2-129,-9-5 129,-13-4 0,-13-6 129,-19-4-129,-17 3 0,-20-4 258,-17-2 0,-20 0-129,-8 1 129,-21 7-258,-14 1 258,-14 4-258,-15 0 129,-12 6-258,-15 3 129,-16 5 0,-17 8 0,-14 5 0,-15 6-129,-13 7 129,-12 12 0,-10 11 0,-8 12-129,-7 11 0,-1 17 0,3 18-516,-2 7-516,17 26-2064,10 11-1290,12 4-516,16 10 130</inkml:trace>
  <inkml:trace contextRef="#ctx0" brushRef="#br0" timeOffset="33879.9378">13270 9856 129,'17'-5'4128,"-17"5"258,0 0-258,0 0-2838,-9-9-1032,9 9 0,-21-15 0,5 6 258,-11-2-129,-5 2 129,-10 0 0,-3 5 0,-13-4 0,-3 8-129,-11 0 129,-4 9-258,-12 2 129,-1 7-129,-13-3 0,-1 7-129,-7 2 129,-3 8 0,-4-1-129,-2 5 129,0-3 0,3 4-129,0 1 129,2 2-129,2 3 129,7 4-258,3-1 258,2 6-258,7 9 0,4 2 129,5 4 0,9 1-129,9 0 129,8 1 0,10 0 0,12-5-129,12-7 0,11-1 0,10-4 129,3 0-129,12-6 0,9-2 0,8 2 0,7-1 0,10-3 129,6 0 0,6-3-129,8 1 129,7-5-129,6-3 129,5-6-129,10-3 129,11-4-129,9-2 129,11-6-129,7-3 0,13-4 0,6 1 129,6-4-258,5-1 129,6 0 0,2-7 0,7-5 129,3-1-258,2-4 258,0-6-258,3-7 258,-3-6-258,-4-7 129,-5-3-129,-9-5 129,-2-7-129,-5-3 129,-10-6 0,-6-4-129,-10 1 129,-6 2-129,-15-5 0,-13 1 129,-16-3 0,-19 0-129,-17 4 129,-23 2 0,-18 0 0,-16 0 0,-21 1 129,-19 6-258,-16 3 129,-17 1 0,-15 4 0,-16 2-129,-15 3 129,-14 11 0,-17 6-258,-17 12 129,-15 6-387,-11 14-516,-25 0-1677,-6 17-1935,-12 14-516,-10 1-129</inkml:trace>
  <inkml:trace contextRef="#ctx0" brushRef="#br0" timeOffset="34863.994">10702 12318 4644,'-11'-8'4644,"-16"-4"129,11 10-645,-6-1-3354,-3 1-387,0 2-129,-4 2 0,-3 5 0,-6-2 0,0 2 129,-6 0-129,2 0-129,-3 1 0,3-3-258,1 2-129,-1-7-387,9 5-258,-10-5-774,12 0-1677,-2 0-1419,-5-7-129,2 2 259</inkml:trace>
  <inkml:trace contextRef="#ctx0" brushRef="#br0" timeOffset="35153.0107">9357 12314 6708,'-42'8'5031,"26"-8"-774,-4-10 0,-1 3-4257,4 4-258,-3 2 129,-1 1 0,-6 0-129,-6 4-387,0 10-2064,-3 4-1548,-9-8-258,3 6-387</inkml:trace>
  <inkml:trace contextRef="#ctx0" brushRef="#br0" timeOffset="35353.022">8541 12637 6966,'-15'35'4515,"8"-23"-258,7 6-516,0-18-4515,0 34-1032,-2-15-645,2 6-1548,-4 13-645,-9-6 258</inkml:trace>
  <inkml:trace contextRef="#ctx0" brushRef="#br0" timeOffset="35530.0322">8492 13537 3096,'33'66'0,"-18"-40"0,-3-3 0</inkml:trace>
  <inkml:trace contextRef="#ctx0" brushRef="#br0" timeOffset="35782.0466">8612 14175 8127,'20'61'5031,"1"-40"-387,-1-5-387,10-2-3225,0-2-1161,5 5 0,2-3-129,1 3-645,-10-8-645,6 9-2451,-5-1-387,-9-1-387,5 2 0</inkml:trace>
  <inkml:trace contextRef="#ctx0" brushRef="#br0" timeOffset="35986.0583">9515 14558 10965,'46'39'4773,"-20"-23"-774,-5-13-258,9 5-4902,-8-8-1161,14 4-387,-10-4-645,9 4-387,-7-4-129,5 0 258</inkml:trace>
  <inkml:trace contextRef="#ctx0" brushRef="#br0" timeOffset="36189.0698">10471 14583 7482,'105'0'4902,"-58"0"0,-4 1-516,-5 6-2322,-6-7-1419,4 3-258,-2-3-387,0 0-387,1 0-258,-7-5-774,12 5-2064,-3 0-1161,-4-2-258,6-1-258</inkml:trace>
  <inkml:trace contextRef="#ctx0" brushRef="#br0" timeOffset="36362.0798">11492 14580 8127,'73'9'4386,"-38"-1"-129,-10-8-387,-4 0-3483,5 0-387,-3 3-258,-4-3-387,2 0-645,-10-3-1419,4-4-1419,4 6-258,-6-6-129</inkml:trace>
  <inkml:trace contextRef="#ctx0" brushRef="#br0" timeOffset="36610.094">12478 14485 13029,'43'17'5031,"-25"-14"-258,-3-3-258,1-1-4902,-2-6-129,2 2 0,-4-4 129,1 4-129,-4-7-258,3 6 0,-7-12-1032,13 7-1935,-2-5-1032,-1-6-258,6 1-387</inkml:trace>
  <inkml:trace contextRef="#ctx0" brushRef="#br0" timeOffset="36797.1046">12835 14200 3870,'27'-51'4773,"-14"28"-129,-7-3-387,1-2-1935,1 6-1806,-4-3-645,1-8-387,1 6-516,-6-16-387,5 8-129,-5-15 0,2 9 129,-2-12 0,2 7 387,-2-5 0,4 7-645,0 5-774,-4-8-516</inkml:trace>
  <inkml:trace contextRef="#ctx0" brushRef="#br0" timeOffset="36910.1112">12916 13347 2580,'-5'-38'4386,"-1"12"-129,6 4-1032,0 0-1806,0 0-1806,0 1-2838,-6-11-774,6 6-387</inkml:trace>
  <inkml:trace contextRef="#ctx0" brushRef="#br0" timeOffset="37129.1231">12728 12890 3096,'-43'-31'4386,"27"18"-129,1 3-1935,-6-10-516,21 20-129,-28-29-258,20 17-258,-10-10-129,9 8-129,-7-4-387,5-1-387,-3 5-387,-5-6-645,8 13-1032,-13-6-2322,0-1-645,1 2-387,-7-5 258</inkml:trace>
  <inkml:trace contextRef="#ctx0" brushRef="#br0" timeOffset="37374.1375">11622 12377 4902,'-17'-5'4644,"-5"-1"-129,22 6-129,-14 0-3354,14 0-1161,-20 0-1290,20 0-2709,-18 10-516,1-10-129,-5 0 388</inkml:trace>
  <inkml:trace contextRef="#ctx0" brushRef="#br0" timeOffset="39448.2563">7043 12366 2451,'-58'-15'3225,"13"-4"258,1 5-2709,-3 4-645,-9-1 0,-6 3 129,-16-5 258,-7 6 258,-21-2 0,-5 3 129,-17-3 129,-4 9-129,-13-2-129,-4 2-258,-6 2-129,0 7-258,-2 2-129,1 7 0,0 2 0,-2 2 129,6 8-129,4 4 0,5 6 0,1 3 0,7 8 0,5 6 0,5 7 129,9 6-129,7 7-129,10 2 129,11 11 0,13 5 0,16 5-129,12 3-129,14 4 0,12-2 129,16 0-258,5-3 258,19-7 258,10-8 0,10-10 258,15-3 129,14-12-129,16-1 129,11-10 129,14 6-258,10-7-129,12 4 0,8-3-129,5-6 0,1-3 0,0-5 129,-2-7 0,4-5 0,2-11 0,1-4 129,4-9-129,5-1 0,10-5-129,7-7 0,10-8-129,5-6-129,4-6 129,-1-7-129,0-2 129,-4-10 0,-4-4 129,-8-2-258,-10-5-129,-10-1 258,-9-6-258,-8-1 129,-10-8-129,-7-5 0,-13-7 0,-15-5 129,-12-7 0,-18-3-129,-18-6 258,-19-5 129,-21 2-129,-15 0 129,-26 5 0,-13 3 129,-16 6-258,-9 6 129,-10 8-258,-10 9 0,-6 7-129,-13 6 129,-9 6-258,-12 7 0,-10 10 129,-18 7-387,-8 21-774,-20 13-2580,-17 10-387,-8 27-387</inkml:trace>
  <inkml:trace contextRef="#ctx0" brushRef="#br0" timeOffset="48555.7769">1442 9994 516,'-24'15'2193,"24"-15"-1032,-17 17-774,17-17 0,-13 16-258,13-16 258,-4 11 129,4-11-129,0 0 387,-5 12 0,5-12 129,0 0 0,0 0 129,7 2 0,7-2-129,2-11 129,16-3 0,2-12-129,19-5-129,4-10-129,19-6-258,5-8 0,12-5-258,1-4 129,6 0-258,-7 0 0,-1 5 129,-11 2-129,-8 11 129,-10 7-258,-12 8 129,-8 11-258,-12 3-387,-1 13-1161,-6 4-2322,-11-1-129,1 1-258</inkml:trace>
  <inkml:trace contextRef="#ctx0" brushRef="#br0" timeOffset="49043.8052">2510 9155 1677,'51'-12'3225,"-29"2"258,4 8-1935,4 2-516,-2-3-129,5 3-258,-5 0 258,5 0-129,-3-2-129,2-1 129,-2-5-258,0 7 129,-5-6-129,-2 5-258,-5 1 0,-6 1-129,-12 0 0,3 22-129,-5-5 129,-9 5 129,-6 5-129,-3 6-129,-4 1 129,0 5 129,-6-4 129,5 2 0,-2-4-129,4 0 0,3-5-129,6-6-129,7 2-774,2-7-3225,5-17-387,3 11-129,-3-11-387</inkml:trace>
  <inkml:trace contextRef="#ctx0" brushRef="#br0" timeOffset="49940.8565">342 10785 1032,'0'-12'2967,"0"12"-645,0 0-645,0 0-387,-4 12-129,4 1-387,1-1 0,6 9 129,-4-3 0,4 9-258,-5-3 258,6 5-387,-5-3-129,0 2 0,1-5-129,-1 0-129,0-8 0,-3-15-129,13 6 0,-13-6 0,22-22 0,-7-3 129,3-3-129,0-5 0,2-3 0,-3 5 129,1 3-129,-3 5 258,-3 4-258,0 7 129,0 4 0,1 5 0,0 4-129,0 9 0,2 2 129,0 2-129,0 3 258,-2-2-258,-1 2 129,-2 0-129,-10-17 258,17 9-129,-17-9-129,13-5 129,-8-11-129,4-2 0,-3-8 0,2-5 129,-1 0-258,1-1 0,1 4-129,-2-3-645,7 10-903,-3 5-2193,-3-2 0,6 11-516</inkml:trace>
  <inkml:trace contextRef="#ctx0" brushRef="#br0" timeOffset="50216.8723">968 10606 5547,'0'20'4257,"0"-20"-516,0 19-258,1-2-3225,8 2-645,-4 3 0,6 5-258,-4-3 0,5 5-516,-11-7-1032,3-5-1548,5 5-258,-9-22 516</inkml:trace>
  <inkml:trace contextRef="#ctx0" brushRef="#br0" timeOffset="50572.8926">1241 10271 1806,'0'18'3483,"0"-2"258,0-16-387,0 0-2709,14 15-387,-4-2-258,3 7 0,-4 4 129,-2 6 0,-2 5 129,-4 5-129,-1 0 129,0-2 0,-3-1-129,0-8-129,3-1-774,0-10-2709,0-18 0,20-1-258</inkml:trace>
  <inkml:trace contextRef="#ctx0" brushRef="#br0" timeOffset="50839.9079">1595 10139 3225,'-13'22'4773,"5"-9"-387,8-13-129,-14 16-2193,14 4-1032,0-4-645,6 5-129,3 4-258,5 3 129,-1 7-258,2-1 0,-1 10 0,-2 0-129,0 6-387,-8-3-1161,3-1-2193,4 1-258,-4-11-129,2-1-258</inkml:trace>
  <inkml:trace contextRef="#ctx0" brushRef="#br0" timeOffset="56344.2225">870 11751 1935,'-20'24'2709,"8"-14"-516,-2-1-129,-3-1-129,4 0-387,-5-4 129,6-2-387,-6-2-129,18 0-387,-23-11-258,23 11-129,-11-25 129,11 8-129,0-7 0,4 3-258,3-4 0,8 0 0,-3 1-129,4 2 258,-1 5-387,1 6 258,-3 3-129,4 8 129,-2 0 129,2 6-258,0 6 129,0 5-129,-2 0 258,1 5-129,-3-3 258,-2 6-129,-6-4 129,-4 8 0,-1-5 0,-6 3 0,-9-3-129,0 2 0,-9-4 0,-1 2-129,-5-3-258,0-6 129,3-8-387,-4-7-258,15 0-645,-9-14-387,18-1-774,-6-16-645,13-3 0,-5-9-129,8 0 0,-1-2 0</inkml:trace>
  <inkml:trace contextRef="#ctx0" brushRef="#br0" timeOffset="56636.2392">731 11385 2709,'-6'-26'4515,"-3"2"-258,9 24-129,-4-10-1935,4 10-774,0 0-774,0 0-258,0 0-129,10 2-129,4 17-129,-1-3 0,4 9 129,-2-1 0,2 4 0,-4 1 129,0 5-129,-1 3 387,-3 3-387,-1 2 258,2 1-387,-1 1 129,3-1-387,4 7-903,-6-11-2709,4-14-516,6-5-258,-5-16-387</inkml:trace>
  <inkml:trace contextRef="#ctx0" brushRef="#br0" timeOffset="57184.2708">1197 11679 5934,'-16'-8'4515,"16"8"-387,-11-33-258,8 6-3354,3 2-387,5-10-129,7-2 129,6 1-258,3-2 258,1 2 129,4 3 0,-3 6 0,2 8 0,-4 9 0,0 10 0,-6 3 0,0 14-129,-7 5 0,-2 9 0,-6-2 0,0 7 0,-5-6 258,-8 4 0,-5-7 0,-1 4 0,-6-3-129,2-3-129,0-2-258,-4-15-1419,7-3-2709,4-5-516,-1-8-129,7-9-516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04:08.7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14836 5666 1161,'-2'-17'3483,"2"17"-387,0 0-903,-10-3-1032,10 3-387,-13-2-516,13 2-129,-16 0-258,7 0 129,-1 0 0,2 0 0,-2-2 129,10 2 0,-14-7 258,14 7 0,-11-6 258,11 6-258,0 0 129,0 0 0,0 0 0,0 0-129,0 0 0,5 0-258,3 0 0,4 2 0,1-1 0,2 5 129,2-5-258,1 2 129,0-1 0,0 0 0,0 0 0,3-2 258,-4 0 0,6 0-129,-3 0 258,3 1-129,1-1-129,2 0 129,0 0-129,1 2-129,1 1 129,1-1-129,-1 2-129,2-1 258,0 1-129,1 2 0,2-4 129,0 2 0,2-1-129,5 0 129,-5 0 0,4 1-129,-1 0 129,2 0-129,-2 3-129,1-1 129,-1-1-129,2 2 129,-2-3 0,3 1-129,-1-1 129,1 3 0,-1-3 129,3 0-129,-3 1 129,1 4-258,-1-1 129,-2 1 0,2 1-129,1-2 0,-3 1 129,3 1-129,1-1 0,1-3 129,2 0-129,4 0 0,-3-4 129,2 5 0,1-4 0,1 4 0,0 0 0,-2-2-129,0 2 129,-1 1-129,-1 1 0,0 1 0,-1-6 0,-2-1 129,2-3-129,1 0 129,-1-3-129,0-1 0,0-6 0,2 1 129,-3 1-129,-1-2 0,-3 5 0,-2-1 0,-2 1 129,-3-2-129,0 3 129,-2 0-129,-3 1 0,0 1 0,-2-3 129,0 2-129,-3-1 0,-2 1 0,-5 2 0,-1 0 129,-5-3-129,-10 4 129,12-3-129,-12 3 0,0 0 129,0 0-129,0 0 0,0 0 0,0 0 0,0 0 0,0 0 129,0 0-129,0 0 0,0 0 0,0 0 0,0 0 0,0 0 0,0 0-258,0 0-258,0-12-1935,0 12-2322,-7-20-258,1 6-516,-5-11-129</inkml:trace>
  <inkml:trace contextRef="#ctx0" brushRef="#br0" timeOffset="13251.7578">16289 4788 1806,'-12'2'2838,"12"-2"0,0 0-2838,-5-15 516,5-3 387,-2-14 258,4-1 258,-2-20 258,11-2 0,-2-19 0,12-6-258,2-20-258,14-2-516,7-17-129,9-6-258,4-6-129,3 3 0,1-1 258,-6 10-129,-4 2 0,-5 10 129,-12 5-129,-5 8 129,-9 2-258,-2 7 129,-4 1-129,1 11 0,-5 7-129,0 11 129,-3 10-129,1 15 129,-3 9-129,-2 8-129,-3 13 0,0 0-129,0 0-129,0 0-387,0 0-1935,-6 0-1677,6 0 0,0 0-516,0 0 129</inkml:trace>
  <inkml:trace contextRef="#ctx0" brushRef="#br0" timeOffset="14472.8278">17387 2007 3870,'-19'-2'3354,"11"2"-258,-5-3 0,2 3-2580,11 0 0,-16 4 258,16-4 0,-10 13 258,10-13-258,0 0 258,0 0-129,0 0-258,0 0-258,0 0-129,0 0-129,0 0-129,0 0-129,-10 17 129,6-2-129,0-1 129,-2 6-129,-2 1 129,-2 3 0,-3 1 129,2-1-129,-2 1 0,1-6 129,0 0-129,1-2 0,2 0 0,1-5 0,1 0 129,0 0 0,-1-1-129,0-2 129,-4 5-129,0 0-258,-3 1 258,-1 2-258,1-3 258,1 1-387,3-3 387,4-1-258,7-11 387,0 0 0,0 11 0,10-11 0,0 0 0,2 0-129,0 0 129,0 0-129,-4 0 0,-8 0-129,10 0 129,-10 0-129,0 0 129,7 9 129,-7-9-129,11 12 0,-1-4 0,-2 6 0,2 4 0,-2 1 129,2 5-258,-5 5 129,-3 7 0,-2 3 0,-1 2 129,-5 2 0,-7-2 0,2-2 0,-2-2 129,2-3 129,-1-6-129,4-1 387,3-8-387,5-4 129,2-3-129,9-4-387,8-1 0,1-8-387,8 1-1161,0-11-2838,4-4 129,-1-9-645,-2-2 0</inkml:trace>
  <inkml:trace contextRef="#ctx0" brushRef="#br0" timeOffset="14960.8554">17434 2232 8643,'0'0'3741,"0"0"0,0 0-387,3 12-3612,1 1 0,4 1 258,5 3 129,-1 0 0,6 1-258,-4-3 387,5 3-387,-5-2 387,2 1-387,-3 3 258,-2-2-387,-1 3 129,-3 0 0,3 8-387,-5-10-1419,4 6-2064,1 0 0,-4-4-258,4-6 1</inkml:trace>
  <inkml:trace contextRef="#ctx0" brushRef="#br0" timeOffset="15261.8728">17327 2573 7482,'0'0'4386,"10"-11"-387,8-5-258,3-2-3870,12-5-129,8-6 387,6 0 129,4-8 0,0 4 129,1 0-258,-7 3 387,-7 3-387,-4 4 387,-7 5-516,-8 2-645,-1 9-2064,-7 2-1032,-11 5-387,7-8-258</inkml:trace>
  <inkml:trace contextRef="#ctx0" brushRef="#br0" timeOffset="15648.895">17823 2588 7611,'8'12'4386,"4"10"-516,-7-8-129,2 12-3999,0-1 129,-1 3 0,1 2 129,-3 2-129,0-1 129,-4-5-129,0-5-516,0-5-2967,0-16-258,0 0-387,6-9-258</inkml:trace>
  <inkml:trace contextRef="#ctx0" brushRef="#br0" timeOffset="16058.9185">18027 2663 6966,'13'18'4257,"-1"-10"-387,1-8-387,0 0-3612,-2 2-516,3 3 129,-2-5 0,5 0-2064,-3-7-1419,-2-8 258,2 4-258</inkml:trace>
  <inkml:trace contextRef="#ctx0" brushRef="#br0" timeOffset="16263.9302">18585 2634 10320,'27'24'4128,"-12"-7"-1032,-15-17-2064,17 14-5676,-17-14-129,5 13-129</inkml:trace>
  <inkml:trace contextRef="#ctx0" brushRef="#br0" timeOffset="16460.9415">18830 2603 10191,'13'26'4386,"-13"-26"-387,14 20-903,-14-20-5934,12 7-1548,-3-10-129,2-5-387,-1-6 129</inkml:trace>
  <inkml:trace contextRef="#ctx0" brushRef="#br0" timeOffset="16819.962">19056 2189 9546,'9'-13'3999,"1"13"-516,-2 0 0,-8 0-4128,15 15 258,0-2 258,5 8 258,4-1 129,1 4 129,5 5-258,1 0 258,4 4-516,0 6 258,-2 4-387,3 8 129,-3-9-645,1 15-258,-9-15-1161,0 10-1161,-4-7-903,-7-7 0,-5-7-128</inkml:trace>
  <inkml:trace contextRef="#ctx0" brushRef="#br0" timeOffset="17101.9782">19071 2709 5547,'4'-54'4515,"11"16"-258,11-3-387,5 4-1677,8-6-2322,4-5 258,4 5-258,0 0 387,1 3-258,-4 6 258,-3 5-258,-5 3 258,1 6-1161,-8 6-2709,1 2-516,2 4 0,-8 1-516</inkml:trace>
  <inkml:trace contextRef="#ctx0" brushRef="#br0" timeOffset="17717.0133">19800 2644 3612,'0'0'3741,"-5"11"-387,5-11-129,-2 17-3999,2-17 129,3 20 645,3-2 516,-2-3 0,1 3 129,-5-18 0,4 26 129,-4-26-129,3 22 258,-3-22-387,14 0-129,-3-7 129,8-5-129,0-4 0,2 3 0,0-7 0,-1 7 0,-4 1-129,-3 1 0,-5 2-129,-8 9 0,10 4-129,-10-4 0,6 15-129,-6-15 129,8 18 0,-3-6 129,-5-12 0,10 20 129,-10-20 129,5 22-129,-4-5 0,-1 7 0,0 1-258,-1 3-129,1 4-129,-4-11-516,4 5-2064,1-11-1677,-1-15 129,0 0-774,3-27 388</inkml:trace>
  <inkml:trace contextRef="#ctx0" brushRef="#br0" timeOffset="19121.0936">20272 2089 2322,'0'-20'2967,"0"20"387,3-18-129,-3 18-2064,8-12-129,-8 12-258,16-12 258,-8 4-129,5 8 0,-3-9 0,6 9-129,-7-1-129,5-2-129,-6 2 0,4 1 0,-12 0 0,10-3-129,-10 3-129,1 9 0,-1-9-129,-4 25-129,-3-4 129,0 4-258,0 3 129,-2 7 0,3 1 0,-1-4 0,3 1 0,1 2 0,3-2 0,2-7-387,5 6 258,4-7-258,2 1 258,3-3-516,-2-2 645,2-7-516,-4 1 516,-2-1 0,-1-11 0,-9-3 0,8 5 129,-8-5 0,0 0-129,0 0 129,0 0-129,0 0-129,0 0 129,0 0 0,0 0-129,0 0 0,0 0 0,0 0 0,-2 19 129,2-19-129,-2 24 0,1-6 0,0 8 129,1-4-129,0 9 0,-2 3 129,0 9-129,-1 3 129,-3 6 129,-4 0 258,-5 1-129,-3 10 0,-2-14-129,-3 1 129,1-11 0,0-5-129,3-7-387,-2-13-2451,7-9-1419,6-5-258,-1-17-516,3-6-129</inkml:trace>
  <inkml:trace contextRef="#ctx0" brushRef="#br0" timeOffset="20693.1836">17081 5312 516,'43'-24'2967,"-18"10"-1419,9-6-129,8-2 258,5-4 0,8-1-258,-1-6-129,12 2 0,0-6-516,7 3 129,5-10-258,7 5-129,1-8-129,13 0-129,4-9 0,10 1 0,8-10 0,7-8-129,13-7-129,5-6 258,9-5-129,7 0 0,3-6 0,3 0 0,-1 2 0,0 3 129,-7 3-129,-2-1 129,-9 4 0,-6 4-129,-8 3 129,-9 0-258,-7 4 129,-10 10-129,-11 5 0,-11 7-129,-10 6 0,-10 7 0,-9 5 0,-7 8 0,-6 3-129,-7 3 258,-3 3-258,-6 1 129,-5 8 0,-7 0-129,-3 9-516,-14 0-1032,0 0-1935,0 0-516,-16-11 0</inkml:trace>
  <inkml:trace contextRef="#ctx0" brushRef="#br0" timeOffset="21807.2473">21784 2225 2580,'-10'0'2580,"0"0"-129,10 0 0,0 0-2967,-8 2 129,8-2 258,-9 3 258,9-3 129,-10 0 516,10 0 129,-10 2 0,10-2-129,-13 5-129,13-5 0,-13 8-258,13-8 0,-11 11 0,11-11-129,-10 14 129,10-14-129,-9 18-129,6-5 129,-2 3-258,1 5-387,-1 5 387,2 2-258,-1 3 258,0 1-387,-1 7 387,0-3-129,-1 2 258,2-1 129,-2 1-129,2-7 129,0-1-258,3-4 387,-1-6-258,2-9 0,0 0 0,0-11 129,0 0 0,0 16 0,0-16 0,0 20 0,-7-6 0,-1 13-258,-1-1 129,-1 11 129,2 1-258,3 8 0,5-3 129,3 2-129,10 1 0,7-3 129,1-2-129,4-1 129,-4-7 258,0 4 0,-5-2 0,-1 2 129,-6-2-129,4 2 0,-2-5 0,1 3-258,10-3-645,-1-19-903,12-6-2838,2-9-258,-1-20-129,0-14-387</inkml:trace>
  <inkml:trace contextRef="#ctx0" brushRef="#br0" timeOffset="22757.3016">21729 2415 5547,'4'20'3999,"3"-8"-258,9 10-129,4-3-3741,1 11-129,2-1 387,2 9-258,-2-9 129,1 8 0,-3-2 129,-1-1-129,-3-4 129,0-7-129,-1-5 129,3-11-129,3-5 0,2-6 129,3-12-129,0-12 129,1-1 0,1-3 0,-3 3-129,-3-1 129,-5 12-129,-4-3 129,-5 8-258,-9 13 129,10-13-258,-10 13 129,0 0 129,0 0-129,0 0 129,0 0 129,0 0-129,0 0 129,0 0 0,0 0 129,-5 9-129,-5-2 0,-4 1 0,-1 3 0,-4 6-129,-2 3 0,1 3 0,-1 4-129,2 2 0,0-3 129,3 2 0,2-6-129,4-6 258,2-6-129,3 0 129,5-10 0,0 0 258,0 0-129,0 0 0,0 0-129,-9 0 0,9 0 129,-10 3-129,0 2-129,1 1 0,0 5-129,0 2 129,0 4-129,4 3 258,1-1-129,3 2 258,1-3-129,0 5 258,0 3-258,0-5 0,0 7 0,1-1-129,1 2 0,0 0-258,-1 4 258,3-2-258,0-3 129,-3 0 129,3-9-129,-3-4 129,3-2-129,-4-13-258,4 19-2193,-4-19-1419,0-8-387,0-4 0</inkml:trace>
  <inkml:trace contextRef="#ctx0" brushRef="#br0" timeOffset="23022.3168">22266 3250 8901,'0'64'4515,"-3"-33"-258,-4 9-387,-3-6-4257,1 7-129,0-7 0,7 6-645,-6-21-903,5-6-2064,3-13-258,0 0-129</inkml:trace>
  <inkml:trace contextRef="#ctx0" brushRef="#br0" timeOffset="23552.3471">23153 2648 1419,'-6'-2'2838,"6"2"903,0 0-2709,0 0 0,0 0 129,12 3 387,-12-3-129,21 23-129,-7-6-129,6 17-387,0 0-129,4 9-258,1-1-258,-1 1 129,1 2-129,-6-8-129,3-6-129,-3-20-258,5-5-903,-1-14-1032,6-10-645,5-11-1161,0-15 258,10-1 258</inkml:trace>
  <inkml:trace contextRef="#ctx0" brushRef="#br0" timeOffset="23980.3716">23739 2681 258,'45'-70'2838,"-30"50"0,-11-3-387,-2 9-903,-2 14-774,-7-8-1032,-4 6 516,-1 4-645,-3 8 516,-2 10-129,-3 3 387,-2 8 0,-4 8 387,-2 2 129,0 9 129,-4-7 129,1 10 258,-5-12-387,7 3 129,-1-12-387,5-3-129,2-10-258,7-1-129,4-7-258,12-11-129,-10 12 129,10-12 0,0 0 129,0 0 129,0 0-258,-12 11 129,2-5-129,0 5-129,0-3 0,0 4 0,1 3 129,2-1-258,2-1 258,1 2-129,2-2 258,2 0 0,0 3 0,0-1-129,0-2 129,0-1-387,0 1 258,0-13 129,2 16-774,-2-16-2709,0 0-1032,0 0 258,0 0-774</inkml:trace>
  <inkml:trace contextRef="#ctx0" brushRef="#br0" timeOffset="24724.4141">23301 3139 1419,'0'0'1677,"0"0"-903,0 0 258,0 0 387,0 0 258,0 0 129,1 11-258,-1-11 129,0 13-258,0-13-387,-2 25 0,-5-11-129,6 11-258,-4 1-129,2 9-129,-3 3-258,4 3 0,-2-1 0,2-4 0,0-1-129,1-4 0,-1-9 0,1-3 129,1-19 0,-2 16-129,2-16 0,0 0 0,-11 12-258,11-12-516,-8 5-1935,8-5-1548,-11 9-258,11-9-258</inkml:trace>
  <inkml:trace contextRef="#ctx0" brushRef="#br0" timeOffset="26986.5435">23623 3400 1677,'6'-16'2709,"-6"16"129,0 0-516,0 0-387,0 0-516,6 7-774,-5 7-258,-1 1-129,0 8-129,0 2 129,0 3 258,0-2-258,0 6 129,0-8 0,-3 5 258,0-11-258,3 3 129,-3-9-129,3 0 129,0-12-129,-2 11 0,2-11 0,0 0-129,0-7-129,0 7 129,11-25-129,0 5 0,-1-4 0,4-8-258,1 0 129,2-2 0,-1 4 0,0 1 0,-1 3 0,-2 5 0,-2 2-129,-3 10 129,1 3-129,-9 6 0,11 0 0,-11 0 0,10 14 258,-3-3-129,-2 5 0,0 1 0,-2 0 387,3-4-258,-1 0 0,1 0 129,1 0-258,1-2 258,6-9 0,8 0 129,2-2-387,4 0 129,2-7 0,4-1 129,-8-1-129,-1 0 0,-5 1-129,-5 2 0,-8 6 0,-7 0 0,0 0 0,0 9 0,-1 3-258,-2 5 258,2-3 0,1 9 129,0-6-129,0 6 129,0-3 0,3 4-129,-1-3 0,-2-5-258,5 6-903,-5-11-2322,0-11-903,0 0-258,10-15-387</inkml:trace>
  <inkml:trace contextRef="#ctx0" brushRef="#br0" timeOffset="28684.6406">24463 2319 2451,'0'0'2838,"0"0"258,39-5-2193,-39 5 129,0 0 0,0 0 387,38-3-129,-38 3 129,0 0-258,0 0-387,38-2-129,-38 2-129,0 0-258,0 0-258,0 0 129,0 0-129,0 0 0,37 5 129,-37-5-129,0 0 129,0 0-129,0 0 129,0 0-129,0 0 129,4 55-258,-4-55 258,0 0 0,0 0-129,12 50 129,-12-50-129,0 0 129,0 0-129,11 61 258,-11-61 0,0 0 0,0 52 0,0-52 0,0 0 0,-12 77 258,12-77-387,-7 77 129,7-77-129,-2 85 0,2-85 0,0 83 0,0-83 0,0 70 0,0-70 0,3 53 0,-3-53 0,0 0-129,12 63 0,-12-63 0,0 0-129,0 0 129,19 58-129,-19-58 129,0 0-129,0 0 129,0 0 129,0 0-129,0 0 129,0 0-129,0 0 0,0 0 0,0 0 129,0 0-129,0 0-129,0 0 258,0 0-258,0 0 129,0 0 0,-4 54 0,4-54-129,0 0 129,0 0 0,0 0 0,-14 58-129,14-58 258,0 0-129,-14 68 0,14-68 0,-8 63 0,8-63 0,-4 82 0,4-82 0,0 91 0,0-42-129,0 2 129,5 1 0,0 0-129,-2-3 0,-3-49 0,9 93 129,-9-93 0,10 81 0,-10-81 0,7 72 0,-7-72 387,0 61-258,0-61 129,0 0-129,-20 63 387,20-63-387,0 0 258,-39 44-129,39-44-387,0 0-1419,-43 37-2709,15-37-645,-8-2-258,-4-21-645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07:07.4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17772 3580 5805,'1'27'3999,"-1"-8"-258,1 10 0,-1 11-3354,0 7 0,2 16 129,-1 7 0,4 15 0,-2 5-129,1 10 0,-4 0-258,0 3 0,0-7-258,0-10-258,0-8-516,-7-17-2451,2-18-774,-2-11-258,-1-20-258</inkml:trace>
  <inkml:trace contextRef="#ctx0" brushRef="#br0" timeOffset="401.0229">17613 3897 9546,'-11'-95'4773,"11"49"-516,7 2-129,6-1-3999,17 3 0,14 6 0,8 7 0,10 8 0,6 8 129,6 9-129,-1 7-129,-2 18 0,-8 8 0,-9 10 129,-12 5-129,-12 5-129,-14 3 129,-10 1 0,-7-2 129,-12-5 0,-11-5 129,-4-3 129,-7-8-258,-5-6 129,-7-7-129,-2-5 129,-5-6-258,-4-4-129,-1 1 0,-6-3-258,3 0-516,-4-5-1935,9 5-1419,4 0-645,12 0-129,12 0-129</inkml:trace>
  <inkml:trace contextRef="#ctx0" brushRef="#br0" timeOffset="966.0553">18681 3543 7224,'19'-26'3741,"-12"14"-129,1 7-129,2-1-3354,-10 6 129,0 0 258,0 0 0,-2 18 129,-15-4 0,-4 18 0,-17 2 129,-2 17-516,-13 9 129,-6 14-129,-8 8 129,2 12-129,1 5 0,8 5 0,9-2 129,14 4 0,18-7-258,18-7-129,24-5-258,15-14-387,24-5-1548,5-22-2322,8-13-129,0-18-516,-1-12-129</inkml:trace>
  <inkml:trace contextRef="#ctx0" brushRef="#br0" timeOffset="1721.0985">18857 3899 9804,'-11'13'4902,"9"0"-129,2 7-645,0-2-2451,5 8-2193,10 8-129,-2 2 387,4 4 129,-1-5 0,3 4 129,1-2 258,1 1-129,5 0-129,0-2 129,5-8-129,6-4-258,4-12-129,10-7-516,-6-17-387,11-4 129,-9-19 129,6 0 387,-10-6 129,-5-2 387,-6 2 387,-11 0 387,2 9 129,-13 1 0,5 9-258,-6 0-129,4 5-387,-1 3 0,-1 2-129,0 2 258,2 3-129,-13 7 129,10-7 0,-10 7 129,-6 2 0,-13 10-129,-8 8 129,-7 5-258,-7 5-129,-8 5 129,0 2 129,-2 5-258,3-2 258,9-2-258,5-5 0,14-7 0,7-3-129,11-9 129,2-14 0,7 9 129,4-7 129,-3-4 387,1 2-129,-9 0 0,3 18 0,-6 0-129,-9 10 0,-3 8-258,-1 5-129,0 10 129,0-2-129,5-1 129,3-1-129,6-2 258,2-2-129,10-2-129,2-12-1032,9-2-2967,-3-8-387,0-12-387,-3-7-129</inkml:trace>
  <inkml:trace contextRef="#ctx0" brushRef="#br0" timeOffset="2081.1191">19744 4853 2322,'-3'32'4515,"-1"-11"129,4 5-129,-7 5-2967,7 23 129,-9 2-258,3 21 0,-18 3-645,-2 11-387,-12 5-387,-9-4-1161,0-8-3225,-2-14-258,6-22-258,11-25-645</inkml:trace>
  <inkml:trace contextRef="#ctx0" brushRef="#br0" timeOffset="2448.14">20182 4386 7224,'-41'10'4257,"27"-3"258,7 7-258,7 4-3999,7 11 129,13 16 387,1 1 0,12 19-129,0 3-129,8 13-258,1 3-387,0 0-129,0 1-774,-8-11-2838,-1-7-774,-6-11-387,-11-16-258</inkml:trace>
  <inkml:trace contextRef="#ctx0" brushRef="#br0" timeOffset="2662.1523">19974 5145 11352,'9'-75'5289,"24"25"-645,16-7 0,16-7-5031,4-1-258,0-1-387,10 14-774,-16-7-2451,-1 10-645,-11 3-258,-6 2-129</inkml:trace>
  <inkml:trace contextRef="#ctx0" brushRef="#br0" timeOffset="8885.5082">20582 5274 3870,'11'-1'4644,"0"1"-258,-11 0-258,0 0-2580,0 0-1032,0 0-258,-5 12 129,5-12-129,-4 25 0,-1-8 387,3 10-258,-5-1 258,2 14-387,-3-2 0,3 3-258,1 2-387,-3-16-1032,7-5-2967,0-10-129,0-12-516,2-14-129</inkml:trace>
  <inkml:trace contextRef="#ctx0" brushRef="#br0" timeOffset="9272.5304">20787 4860 3354,'12'1'4644,"-4"3"-258,-8-4-774,0 0-1806,0 0-516,9 2-645,-9-2-258,11 4-129,-11-4-129,14 0-129,-14 0-516,22-4-1290,-11-1-2193,1-5-645,4-1 0,-1-3-129</inkml:trace>
  <inkml:trace contextRef="#ctx0" brushRef="#br0" timeOffset="9640.5514">21217 4826 9546,'33'38'4902,"-17"-22"-387,-2-5-516,8 4-4773,-4-11-516,11 9-645,-7-13-903,11 0-387,-5-13 129,10 5 258,-6-12 645,7 3 645,-6 2 774,2-2 1419,-3 9 645,-2 3 387,-6 4-129,4 2-516,-4 10 129,-4-1 129,3 7 387,-11-2-258,6 8 129,-18-23 258,20 32 129,-20-32-129,10 31-258,-10-21-774,0-10-903,18 19-2064,-6-16-2193,4-8-645,2-13-387,5-10 0</inkml:trace>
  <inkml:trace contextRef="#ctx0" brushRef="#br0" timeOffset="10024.5734">22262 4263 3096,'0'11'3741,"9"7"258,1 1-3096,5-10 129,15 17 774,-3-6 129,15 19 0,-5-9-516,12 18-387,0-7-258,5 12-258,-5-2-258,2 5-129,-5-1 0,-2-3-258,-4 1-129,-8-8-516,0 6-2064,-10-10-1677,-9-8-387,-7-5-129</inkml:trace>
  <inkml:trace contextRef="#ctx0" brushRef="#br0" timeOffset="10252.5864">22322 4933 8643,'-48'-41'4902,"45"11"0,8-11-645,23-9-4257,9-4 129,11-6 0,10-5 0,5-1-129,1 4 258,0 8-387,-5 3-645,1 10-3096,-8 14-774,-7 0-258,-7 8-258</inkml:trace>
  <inkml:trace contextRef="#ctx0" brushRef="#br0" timeOffset="10895.6232">23074 4799 7740,'21'35'4515,"-18"-14"-129,2 8-516,-5-7-4128,0 9 129,-2 0 129,-1-1 129,2-1 258,-4-7 0,5 0 129,0-7 0,9 1-129,5-9-258,6 0 0,5-7 129,3-5 0,0-7 129,1 3 129,-5-8 129,-1 3-129,-9 0 0,0 3-129,-14 11-258,8-13-129,-8 13 0,0 0-129,12-7 0,-12 7 0,11 0 129,-11 0 129,15 10 0,-7 5 258,-4 4-129,2 10 0,-6 5 0,0 10 0,0 4-129,-3-2-258,1 8-387,-6-18-1806,8 2-2709,0-16-129,0-22-258,0 0-516</inkml:trace>
  <inkml:trace contextRef="#ctx0" brushRef="#br0" timeOffset="11913.6814">23498 3820 5934,'8'17'4515,"16"9"-387,-9-9 0,5-4-3612,8 19-258,0-2 258,14 10 0,-6-2 129,12 11 387,-10-4-258,8 8 129,-7-4-129,5 8-129,-10 2-129,0 10 0,-10 4-258,1 10-258,-8 8 129,-3 7 0,-8 5-129,-6 6 129,-1-6 129,-7-2 0,-4-5 129,-2-11-258,-3-9 129,-4-9-129,1-5 129,-5-5-387,-5 0 0,0-4-129,0 1 0,-6-6-258,6 1-516,-8-17-2709,11-8-1419,2-17-129,6-13-516</inkml:trace>
  <inkml:trace contextRef="#ctx0" brushRef="#br0" timeOffset="20717.185">19378 4957 1,'1'-24'2321,"0"12"-1547,-1 12 258,11-22 129,-1 12 516,-7-5 258,7 12 0,-9-8-258,-1 11-129,0 0-258,10-2-129,-10 2-387,-5 10-258,-6 4 129,1 3-258,-3-2 0,2 11 129,-3 3-258,4 2 129,-1 1-258,6 3 129,3 0-258,2-4-129,7 8-903,-1-13-2967,9-13-387,4-5-129,0-13-387</inkml:trace>
  <inkml:trace contextRef="#ctx0" brushRef="#br0" timeOffset="21534.2317">20029 5823 258</inkml:trace>
  <inkml:trace contextRef="#ctx0" brushRef="#br0" timeOffset="21908.2531">20029 5823 1,'78'24'1934,"-53"-22"904,1-1 129,2 6 0,2-7-516,11 12-516,-3-9-516,11 8-516,4-6-258,11 7 0,3-6-258,12 3-129,4-2 0,7 2-129,6-5 129,7 3-129,5-3 129,4 2-129,4-5 129,7 2 0,1-3-129,7 0 129,0-3 0,4 1 0,1 0-129,-1-1 129,-4 1-129,-4 2 0,-4 0 0,-9 0-129,-9 2 129,-9 4 0,-10-5 129,-10 5 0,-10-2-129,-9 3 0,-10-2 0,-6 0 0,-7 0-129,-7-2-129,-6 6-645,-14-9-2193,-7 0-1548,0 0-258,-25-7-774,-12-10 259</inkml:trace>
  <inkml:trace contextRef="#ctx0" brushRef="#br0" timeOffset="26172.497">1634 11622 1032,'0'0'3354,"6"13"387,-6-13 0,0 17-2709,2 12 129,-2 5 129,4 19 0,-4 9-129,4 21 0,-4 1-258,3 15-258,-1-1 0,3-1-387,-4-8-258,6-11 129,-1-15-516,1-20-387,3-14-2451,0-15-1161,-3-19-129,4-15-387</inkml:trace>
  <inkml:trace contextRef="#ctx0" brushRef="#br0" timeOffset="26624.5229">1606 11655 6450,'-24'-41'4644,"16"23"-387,2-6-258,3 2-3225,3 2-258,10 1-129,6 0-387,6 1 0,5 0-129,7 1 0,4 3 129,3 1 0,3 6 0,2 3 0,-1 4 0,-4 11 129,-3 10 0,-5 9 0,-7 5 0,-6 7 0,-9 3-129,-11 0 258,-2 1 129,-17-4 129,-6 2 0,-12-13-129,-4 2 129,-10-11 129,2 2-129,-6-7-129,5-2-387,0 0-387,1-12-903,6 10-2580,1-6-645,5-5-516,0 2-258</inkml:trace>
  <inkml:trace contextRef="#ctx0" brushRef="#br0" timeOffset="27161.5536">2610 11197 8385,'23'-25'4515,"-16"10"-387,3 6-387,-10 9-3741,10-12 0,-10 12 0,0 0 0,0 0 258,-10 0 129,-4 12 258,-9 3-129,-2 14 258,-10 5-258,0 17 258,-6 7-516,0 12 0,-3 11-129,1 10 0,-2 7 0,2 3 0,6 4-129,2-2 129,6 0 129,6-4-258,7-6 129,8-9-129,8-11 258,6-12-258,11-11 0,9-11 0,7-14-129,7-9 129,6-7-129,5-9 0,3 0-258,-4-5-516,2 5-2193,-11-9-1290,-4-2-516,-9-2-129,-11-7-516</inkml:trace>
  <inkml:trace contextRef="#ctx0" brushRef="#br0" timeOffset="27976.6002">2795 11471 4257,'-9'-6'4128,"9"6"-387,0 0 129,0 0-2967,0 0-516,-5 10 387,8 12 0,1 1 129,10 14-129,-4-2 258,7 10-258,0-3-129,5 5-258,-2-5 0,5 2-387,1-8 129,0-8-129,4-11-129,1-9 0,4-8-258,-1-12 129,2-5 0,-3-5 0,0-6 129,-6 0-129,-2 2 129,-4-3-129,-1 7 258,-3-2 0,1 6-258,0-5 129,0 6-258,0 0 258,-2 2-129,-3 4 258,-2-1 0,-4 4 129,-7 8 129,0-11 0,0 11 0,-15-1 0,-1 1 0,-1 4-129,-6 11 0,-1-2-129,-2 10 129,-5 2-129,1 3 129,-2 4-129,1-2 129,1 2 0,1-5-129,2 2 0,2-9 129,3 0-129,3-6 0,2 0 0,2-6 129,2-1 0,-1-2-129,4 0 0,1 2 0,3 5 129,4 0-129,2 3 258,6 7-258,5 4 0,5 6 0,3 7 258,2 4-258,-1 1 129,-3 4 129,-4 5-258,-7-2 258,-3-2-258,-3-5-387,-1-18-2451,1-7-1419,0-19-516,11-17-516,2-24-129</inkml:trace>
  <inkml:trace contextRef="#ctx0" brushRef="#br0" timeOffset="28536.6321">3508 12254 8127,'-6'15'4773,"6"-15"-387,0 0-258,-6 17-3483,6-1-387,0 8 129,0 13-387,0 8 258,0 14-258,-3 9 0,-1 0-387,2 5-258,-6-19-1032,8-9-2709,0-14-258,0-31-258,8-10 0</inkml:trace>
  <inkml:trace contextRef="#ctx0" brushRef="#br0" timeOffset="29480.6862">4061 11156 7740,'8'13'4515,"-8"-13"-129,4 16-516,0-4-3612,-2 10-258,2 14 129,-3 7 129,4 19 258,-5 11 129,0 24 0,-5 15-129,2 21 129,-5 6-129,2 10-258,0-1-129,1-4-129,-1-3-129,0-15-129,5-15-645,-7-30-2193,4-13-1419,-1-21-258,0-23-516,5-24 129</inkml:trace>
  <inkml:trace contextRef="#ctx0" brushRef="#br0" timeOffset="30668.7542">4476 11565 7998,'-9'-13'4257,"9"13"129,-5 6-516,5 11-3612,3 9-129,8 10-129,6 10 129,1 10-258,7 10 258,2 8 0,4 3-129,4 4 129,0 2-129,2-6-129,1-2-258,-7-16-903,2-5-2451,-8-8-774,-8-14 0,-9-5-387</inkml:trace>
  <inkml:trace contextRef="#ctx0" brushRef="#br0" timeOffset="30884.7665">4562 12393 6708,'-60'-45'4644,"35"23"-129,8 1-258,9-8-3612,2-11-129,10-5-258,13-13-129,14-9-129,9-9 258,12-7-129,8-5 0,7 3-129,0 8-645,-8 9-2451,-4 14-1161,-9 13-516,-16 11-258</inkml:trace>
  <inkml:trace contextRef="#ctx0" brushRef="#br0" timeOffset="31772.8173">5198 12269 6966,'5'17'4386,"-5"-5"0,0 10-387,-5 6-3741,-2 7-258,-3 8 129,1 7 129,-1 7-129,1 0 0,1-1-129,4-2-516,-1-15-2580,5-13-1161,5-12-387,5-18-387</inkml:trace>
  <inkml:trace contextRef="#ctx0" brushRef="#br0" timeOffset="32816.877">6190 11673 9159,'7'28'4644,"13"-13"-258,1 8-1419,10-1-2967,4 10 258,5 6 258,4 13-258,0 10 0,1 9-129,-7 9 0,0 5 0,-5 4-129,-6-4-387,-1 5-516,-11-19-387,5-1-903,-13-16-2322,-7-19-129,-2-17-387</inkml:trace>
  <inkml:trace contextRef="#ctx0" brushRef="#br0" timeOffset="33056.8908">6167 12232 11223,'45'-132'5289,"-1"57"-645,11-6 0,12-2-4773,3 7 0,2 1-129,-1 17 0,-9 7 0,-6 10-387,-14-1-387,0 15-2967,-17 4-645,-4 5-387,-6 3-387</inkml:trace>
  <inkml:trace contextRef="#ctx0" brushRef="#br0" timeOffset="34923.9975">6911 12448 4257,'-4'22'4257,"0"-5"-258,4-17 129,-7 17-3870,7 0 258,-3-1 258,3 11 258,-5-2-129,5 8 0,-7-7 0,6 10-129,-6-8-129,7-1-258,-2-8 0,2-1-129,0-18 0,10 13 0,2-15-129,3-13 0,3-10 0,3-4 0,-1 0 0,4 0 129,-4-2-129,-1 3 0,-2 6 0,-1 8 0,-4 4-129,3 8 0,-2 2 129,-1 1-258,1 10 129,-3 5 0,-2 6 0,-1 6 0,-5 4 129,-2 2 0,0 7 0,-5 3 129,0-1-258,1-1 0,4 2-903,-5-14-3225,9-6-774,4-11-387,-8-13-516</inkml:trace>
  <inkml:trace contextRef="#ctx0" brushRef="#br0" timeOffset="35752.0449">7186 11127 4386,'-16'0'4773,"5"4"-645,11-4 0,0 0-2580,-1 12-1548,1-12 0,13 8 258,2-4 0,-1-4 129,2 1 0,-3-1 129,4 2 0,-5 4 129,3 10-129,-5 5-258,4 13 129,-3 11-258,3 12 129,-1 16 0,3 9-258,1 15 129,0 7-129,6 13 0,-4 1-129,2 4 387,-3-4-387,-4-2 258,0 0 0,-5-8 0,-4-1-129,-5-4 129,-5-3 129,-11 4-258,-7-4-387,-4 11-1032,-15-11-3225,-4-4-129,-6-7-258,-7-18-387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64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09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1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3">4324 10857 6966,'12'48'4386,"-7"-19"-129,-3 9-645,0 3-3612,1 4-129,1 9-258,-1-3-387,7 4-1161,0-8-2193,-3-15-129,4-11-258</inkml:trace>
  <inkml:trace contextRef="#ctx0" brushRef="#br0" timeOffset="2951.1683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9">5640 10260 6321,'8'25'4644,"-8"-9"-516,1 9 0,0 4-3999,-1 5 0,1 9 129,-1 3-129,1 5 129,-1-3-129,3 1-129,3 4-1032,-5-2-2967,1-13-516,2-8-258,-2-17 0</inkml:trace>
  <inkml:trace contextRef="#ctx0" brushRef="#br0" timeOffset="4269.2442">6446 10822 6708,'6'39'4773,"-5"-15"-129,-1 2-387,-5 5-3096,-4 7-1290,-5 9 0,-1 4 0,-1 6-258,-7-10-387,11 9-1806,-3-15-1806,0-14-258,10-7-129</inkml:trace>
  <inkml:trace contextRef="#ctx0" brushRef="#br0" timeOffset="4628.2647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4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3">5747 8998 1,'-12'-6'257,"3"-5"130,9 11-129,-13-7-387,13 7-644</inkml:trace>
  <inkml:trace contextRef="#ctx0" brushRef="#br0" timeOffset="12851.7351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6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06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5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5">8254 10878 5805,'44'19'4515,"-19"-19"-387,8 3-129,0-3-4257,6 1 0,-4-1-129,6 4-129,-11-4 0,3 0-774,-13 0-1548,-6-1-1290,3-1-258,-15-12 517</inkml:trace>
  <inkml:trace contextRef="#ctx0" brushRef="#br0" timeOffset="17111.9787">8249 10556 8643,'28'33'4644,"-9"-28"-1032,18 13-1290,-7-9-6192,13-2-1032,8 0-258,2-6 387</inkml:trace>
  <inkml:trace contextRef="#ctx0" brushRef="#br0" timeOffset="17863.0217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8">10154 10696 4902,'-9'11'4644,"9"5"-387,-3-2-258,-4 9-3741,2 7-258,0 7 129,0 9 387,-8 4-129,0 10 129,-10 1-129,7 5-258,-2 0-903,-3-9-2838,8-15-774,9-12-258,4-30-387</inkml:trace>
  <inkml:trace contextRef="#ctx0" brushRef="#br0" timeOffset="18924.0824">10853 10189 7740,'-13'42'4773,"8"-14"-387,-1-7-645,8 13-4257,1-8-129,18 5 129,3-1 129,6 4 0,4-1 387,6-3 387,6 6 0,0-5 0,8 9-129,-2 7-387,-3-7-645,5 8-1419,-11-5-2193,-10-7-387,-8-4 0</inkml:trace>
  <inkml:trace contextRef="#ctx0" brushRef="#br0" timeOffset="19176.0968">10842 10811 7482,'0'0'5031,"14"-23"-258,9-9-129,-7-14-4257,19-7-387,6-10 0,10-7-129,5-2 0,4-9-387,12 6-258,-5-9-645,13 14-3225,-6 5-129,-3 8-258,-3 12 130</inkml:trace>
  <inkml:trace contextRef="#ctx0" brushRef="#br0" timeOffset="20717.1849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001">12246 10665 6708,'-4'11'5160,"4"12"-516,0-23-516,13 11-3483,4-8-1032,7 2 0,2-1 129,9-2 0,-3-2-129,8 0-258,-6-9-516,7 6-1419,-5-6-1806,-9-5-516,-1 2 129</inkml:trace>
  <inkml:trace contextRef="#ctx0" brushRef="#br0" timeOffset="21184.2117">12168 10519 6321,'44'20'3741,"-3"-6"-1290,-7-14-1548,1 0-5160,14 0-258,9 2 903</inkml:trace>
  <inkml:trace contextRef="#ctx0" brushRef="#br0" timeOffset="21553.2328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8">14685 10256 3870,'15'0'4128,"13"14"-129,-11 3-2838,3 5-387,7 11-129,-2 6 129,6 10 0,-3-1 0,11 9 129,-7-7-129,9 7 129,-6-12-258,7 3-258,-3-7-387,-4-7-1032,6-1-1677,-9-8-1806,-11-8-258,-2-8-258</inkml:trace>
  <inkml:trace contextRef="#ctx0" brushRef="#br0" timeOffset="22859.3075">14686 10859 4128,'-44'18'4773,"44"-18"-645,0 0 129,9-30-3096,23 2-774,7-15-129,13-4 0,9-16 0,9 1-129,4-3-129,0-4-645,8 13-645,-12 0-2967,0 6-258,0 9-387</inkml:trace>
  <inkml:trace contextRef="#ctx0" brushRef="#br0" timeOffset="23991.3721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1">16180 10568 2709,'-35'-8'4128,"21"-1"129,14 9-258,0 0-3225,7-15-387,8 10 0,5-2-129,7 2-129,6 0-129,8 1 0,7 1-516,0 1-2193,3-9-1548,11 7-258,-6-10 258</inkml:trace>
  <inkml:trace contextRef="#ctx0" brushRef="#br0" timeOffset="26735.5291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8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1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75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5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05">5648 13908 2451,'0'0'4386,"21"13"-516,-21-13 0,19-12-1419,-2 1-2322,3-4-258,6-2 129,4-2 0,6-3 129,0-2 0,5-2-129,4 1 0,-4 1 0,3 3-129,-6 2-129,1 6-774,-16 5-1806,-4-2-1032,-4 10-387,-15 0 129</inkml:trace>
  <inkml:trace contextRef="#ctx0" brushRef="#br0" timeOffset="40147.2962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04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6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8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5">8947 12729 774,'24'0'3483,"-24"0"387,25 9-516,-25-9-2064,19 22-903,-8-3 258,-3 1-129,-1 5 0,-4 1 129,2 5 0,-5-3 0,2 5-258,-1-3-129,1-4-387,2 0-387,-3-9-1032,-1-17-2451,13 23-258,-13-23 258</inkml:trace>
  <inkml:trace contextRef="#ctx0" brushRef="#br0" timeOffset="52191.9852">8985 12971 5547,'39'-37'3612,"-24"6"-387,13 4-1161,-7-3-2451,4 2-129,-5 6 258,-2 2 258,-5 3-129,-2 4 129,-11 13-903,6-20-2064,-6 20-516,0 0-129</inkml:trace>
  <inkml:trace contextRef="#ctx0" brushRef="#br0" timeOffset="52519.0038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9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012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7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3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3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6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8">14326 12684 8127,'-3'17'4386,"12"3"0,2-11-516,8 4-4128,2 2 0,6 7 129,0 2 129,3 6 129,0 2 129,0 0 0,-1-1 129,-2 0-387,0-1-258,1-2-774,-12-12-2064,-2-7-1290,-4-6-387,-10-3-129</inkml:trace>
  <inkml:trace contextRef="#ctx0" brushRef="#br0" timeOffset="58020.3186">14373 13014 5031,'53'-60'3999,"-12"28"-645,-6-16 129,9 4-3741,-5 1 129,3 3 129,-7 7-129,-2 4 387,-10 12-258,-3 5-387,-8 4-1548,-12 8-1806,16-5-516,-16 5 0</inkml:trace>
  <inkml:trace contextRef="#ctx0" brushRef="#br0" timeOffset="58276.3332">14645 12593 5547,'0'36'4515,"0"-12"-258,0-6-387,0 0-2580,-2 2-1290,-4 2 0,0 5 129,-3-3 129,2 5 129,-3-7-129,2 3 129,0-2-387,1-8-516,7 11-1290,-1-11-2580,1-15-258,0 0-129,0 0 1</inkml:trace>
  <inkml:trace contextRef="#ctx0" brushRef="#br0" timeOffset="58523.3473">14388 12821 6837,'-15'2'4644,"15"-2"-129,0 0-258,0 0-3612,6 0-258,7-2-129,3-1 129,3-1-129,11 2 0,2-1 129,6 3-258,8 0 0,2 5-129,6 2-516,-4-5-774,10 10-2967,-7-1-516,-2-3-129,-3 2-258</inkml:trace>
  <inkml:trace contextRef="#ctx0" brushRef="#br0" timeOffset="59499.4032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2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2">16220 13817 8514,'33'20'5289,"8"-15"-903,8-5 0,11 0-3354,2-1-1419,12 1 129,2-2-129,2 2-516,-10-2-258,9 2-2451,-7 2-1032,-6-2 0,-1 0-516</inkml:trace>
  <inkml:trace contextRef="#ctx0" brushRef="#br0" timeOffset="62166.5557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1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8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01">20183 12969 4128,'-37'8'4128,"22"-5"-129,15-3-129,3 13-3225,9-13-387,11 0 129,6-1 0,10-4 0,1-4 129,9 2-516,4 4-774,-1-5-1161,-1 5-2322,5 5-258,-9-2-258</inkml:trace>
  <inkml:trace contextRef="#ctx0" brushRef="#br0" timeOffset="66968.8304">21123 12782 7740,'12'34'4773,"-8"-20"-258,0 4-258,8 1-3999,-6 7-387,-2 3 0,-1 6 129,0 2-387,5 12-3096,-2 9-774,-4-5-387,5 3-387</inkml:trace>
  <inkml:trace contextRef="#ctx0" brushRef="#br0" timeOffset="70797.0493">3368 15146 2709,'0'0'3096,"0"0"0,0 0-2838,0 0-258,0 0-645,15-8-258,-15 8-387,14-4-1032,-14-8-774</inkml:trace>
  <inkml:trace contextRef="#ctx0" brushRef="#br0" timeOffset="75479.3171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1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07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4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1">5356 15688 8127,'0'24'4902,"1"-11"-516,12 7-258,5 0-4128,1 12-516,-2 0 129,6 9 0,-2 5 0,-1 4 129,-2-1 129,-4 5 129,-2-4 129,-4-8 0,-2-6-129,-3 0-387,-3-19-1548,0-4-2193,0-13-516,0 0 0</inkml:trace>
  <inkml:trace contextRef="#ctx0" brushRef="#br0" timeOffset="79108.5247">5506 16046 3354,'-20'0'5031,"3"0"-387,17 0-258,0 0-1806,-10-17-2064,12-4-129,6-14-129,3-4-258,0-4 0,0-1-129,1-1 129,-5 4-387,4 9-645,-11 1-1290,0 14-1032,0 2-1161,0 15 0,-20-17 1161</inkml:trace>
  <inkml:trace contextRef="#ctx0" brushRef="#br0" timeOffset="79315.5364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23">7110 15482 1548,'0'0'2064,"0"0"129,0 0-258,0 0-129,0 0-645,0 0-645,0 0-645,0 0-774,0 0-645,0-6-1032,0 6-258,0 0-386</inkml:trace>
  <inkml:trace contextRef="#ctx0" brushRef="#br0" timeOffset="92511.2913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7">8824 14943 6837,'8'23'4386,"-8"-23"-516,7 28 0,-3-9-3096,-4-3-516,2 7 258,-2-2 0,0 10 129,-3-11 129,3 14-129,-8-8-258,6-1-645,2 4-2064,2-9-1806,3-8-516,-5-12-129,18 4-387</inkml:trace>
  <inkml:trace contextRef="#ctx0" brushRef="#br0" timeOffset="102612.8691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4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7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1">9707 14991 9159,'-31'0'4386,"31"0"-129,-6-20-387,6 1-3096,12 3-516,4-7 0,9 5 0,-2-5 129,10 5-129,-1-4 0,4 2 0,1 5-387,-3-4-258,5 12-645,-14-10-774,12 12-2064,-14-1-774,-5 5 129,-2 1-516</inkml:trace>
  <inkml:trace contextRef="#ctx0" brushRef="#br0" timeOffset="104459.9748">10287 14952 5805,'0'0'4644,"0"0"-387,0 0 0,-2 13-1677,2-13-2193,0 0-129,0 14 0,1-2 0,0 2 0,2 4 258,1 0-258,2 7 129,-3-2-258,1-3-258,5 8-774,-9-10-2838,4 2-645,4-7-387,-8-13-258</inkml:trace>
  <inkml:trace contextRef="#ctx0" brushRef="#br0" timeOffset="105203.0171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27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3">11068 16133 5160,'-19'0'4386,"2"-2"0,17 2-387,5-18-2580,0-3-774,9-1-258,-2-10 0,4-4-387,2 0-258,-4-5-645,3 14-1032,-7-4-1290,-6 5-1032,0 11-258,-5 2 0</inkml:trace>
  <inkml:trace contextRef="#ctx0" brushRef="#br0" timeOffset="105843.0539">11109 15812 1161,'-40'19'3483,"25"-6"1032,-1-7-258,10 6 0,6 5-1935,0-17-903,11 9-258,7-9-387,12 3-129,-1-3 0,14 3 0,0-3-516,5 0-258,12 2-1548,-5-2-2709,7 0-387,2 1-258,2-2-258</inkml:trace>
  <inkml:trace contextRef="#ctx0" brushRef="#br0" timeOffset="106527.0924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2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1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1">14550 14900 2709,'0'0'4773,"0"0"-387,11 11-129,-6-1-1806,-5-10-1935,16 21-129,-4-8 0,8 3 0,0-1-258,3 2 0,3 3-387,-1-3-258,5 5-258,-10-7-516,9 6-516,-18-8-645,1 5-2064,-2-2-129,-10-16 388</inkml:trace>
  <inkml:trace contextRef="#ctx0" brushRef="#br0" timeOffset="111270.3643">14570 15163 3096,'-10'-40'4386,"10"14"0,7 7-258,10 2-2580,-5-7-645,13 10-387,-2-5-129,6 6 0,-2-3-129,5 3 0,-6-4-129,1 5 0,-6-3-516,-7-2-903,-3 0-2967,-11 17-129,2-23-645,-2 23 516</inkml:trace>
  <inkml:trace contextRef="#ctx0" brushRef="#br0" timeOffset="111516.3784">14742 14829 903,'18'26'3225,"-14"-1"774,-5-4-1677,-10-4-903,10 17 129,-13-10 258,10 11-129,-10-6-645,10 1-1677,-5-6-3096,11-2-516,-2-22-387,14 8 1</inkml:trace>
  <inkml:trace contextRef="#ctx0" brushRef="#br0" timeOffset="111732.3907">14567 14948 3096,'-17'0'3741,"17"0"-258,11 2 258,10-2-3483,5-5-129,4 0 258,5-2 258,8 4-258,-3 3-129,2 0-1290,-5 0-2709,10 10-258,-11-9-387</inkml:trace>
  <inkml:trace contextRef="#ctx0" brushRef="#br0" timeOffset="112115.4119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8">15238 15066 7611,'-15'7'4644,"15"-7"0,0 0-387,0-15-3354,7 3-774,8-6 0,4 1 129,4-8 129,9-2-129,2-4 129,7-2-129,0-1-129,3-2-258,5 6-516,-10-8-516,10 14-1935,-12-1-1548,-1 3-258,-6 1-387</inkml:trace>
  <inkml:trace contextRef="#ctx0" brushRef="#br0" timeOffset="113563.4954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01">16564 15950 7740,'49'50'5160,"-17"-25"-387,2 0-129,-1 0-4257,7 2-129,3 4-387,-2-3 258,-5 0-129,0-2 0,-6 6-516,-6-15-774,1 14-1161,-11-14-2322,-6-2 0,-7 2-516</inkml:trace>
  <inkml:trace contextRef="#ctx0" brushRef="#br0" timeOffset="114759.5639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6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04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7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86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1">20174 15250 2967,'-40'-17'3483,"15"3"387,15 14-645,-3-1-2580,0-4-258,13 5 258,-15-6 129,15 6 129,0 0 0,15-3 129,-4-5-129,14 8-129,3-5-387,7 1-516,9 5-1032,-1 2-2838,5-3-516,7 0-516,-1-3 129</inkml:trace>
  <inkml:trace contextRef="#ctx0" brushRef="#br0" timeOffset="119582.8397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5">20636 15294 516,'0'0'3870,"0"0"645,0 0 0,-2 10-2193,2-16-1032,10 2 387,-3-16-258,19 4-129,-4-16-258,17-1-387,3-10-387,8-6-258,7-2-129,-2-1-387,9 8-774,-14-6-2193,2 12-1032,-5 6-516,-10 3 0</inkml:trace>
  <inkml:trace contextRef="#ctx0" brushRef="#br0" timeOffset="121849.9694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4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59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8">966 17099 6837,'0'0'4515,"0"0"-387,-12 4-387,12-4-3612,0 0-129,0 0-129,12 0 0,-12 0 129,21 0 129,-6 0 129,4 0-129,0 0 129,3 0-129,3 0-129,4 0-258,5 3-387,-1-3-2322,4 0-1419,5 0-387,-1 0 129</inkml:trace>
  <inkml:trace contextRef="#ctx0" brushRef="#br0" timeOffset="140003.007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03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2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4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01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3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8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07">6402 16949 5676,'-1'-11'4773,"1"11"-387,0 0-258,0 0-3225,0 0-903,0 10 0,0-10-129,0 18-129,0-5 258,0 3 0,0 1 129,0 4 0,0-1 0,0 6-258,0-6 0,0 1 0,4 0-387,-4-6-1677,0-15-2193,9 3 0,-9-3-387</inkml:trace>
  <inkml:trace contextRef="#ctx0" brushRef="#br0" timeOffset="148307.4827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9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8">7580 16540 12126,'16'9'5289,"1"2"-645,-5-9-387,-12-2-5289,22 11-645,-22-11-2580,13 0-1032,-13 0-129,6-7-516</inkml:trace>
  <inkml:trace contextRef="#ctx0" brushRef="#br1" timeOffset="159734.1363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7:07.3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2364 1,'-3'-18'1676,"3"18"-902,0 0-129,0 0 129,0 0 0,0 0 645,0-11-129,0 11-258,0 0 0,0 0-129,0 0-129,0 0 258,0 0-774,0 0 129,0 0-258,0 0-258,7 1 258,-7-1 129,16 9-129,-16-9-387,14 17 387,-4-5-387,-3 0 516,0 4-129,-3 5 0,2 7-387,-2 0 516,0-3 129,0 6-258,1-3 129,-3 4-129,5-7 0,-1 1 0,3-7-129,1 0 129,4-11-129,2-4 129,2-4 129,3-7-129,1-7 129,2-10 0,-1 3-129,2-9 0,-3 6 0,0-8 0,0 1 129,-1 2-129,-4 7 0,0-1-129,-2 7 129,-3 2-129,-2 2 129,-10 12-129,16-10 387,-16 10-387,12 0 0,-12 0 0,0 0 0,14 7 0,-14-7 129,7 15 0,-7-15-387,5 19 516,-3-4-129,0 2 0,0 7 0,1-4 0,0 1 129,0-1-258,1-3 0,-1-1 0,-3-16 129,13 10 0,-13-10 0,21-5-129,-4-7 129,-1-7 0,4 1 0,0-7 129,0 3-129,0 2 0,-5-1 0,1 2 0,-7 8 0,2 4-258,-11 7 129,17-10-129,-17 10-129,19 0 129,-7 2 129,-1 3-129,3 4 129,-4 3 0,4 4 0,-6 3 129,2 0 0,-4 5 0,2 1-129,-4 4 0,2-1 129,-2 1-258,2-8 0,2 9-129,-2-17-258,4 10-903,3-17-2451,1-6-129,5-11-258,-4-12 129</inkml:trace>
  <inkml:trace contextRef="#ctx0" brushRef="#br0" timeOffset="257.0147">2670 2583 1935,'-19'10'1935,"19"-10"-1806,-16 3 0,4-3-2838</inkml:trace>
  <inkml:trace contextRef="#ctx0" brushRef="#br0" timeOffset="571.0327">2670 2583 129,'-83'-41'2967,"81"19"0,8-4 258,6 1-774,4-6-1677,8 4 258,-1-2-645,7 7 258,-2 2-516,-1 7 516,0 5-516,-4 6-129,-5 6 129,-5 7-516,-4 9 516,-3 3-645,-6 7 774,0-2-516,-6 3 645,1 3-387,-10-2 387,5-3 129,-8-3 258,6 3-258,-8-6 129,7 0 0,-7-6-387,3 0 129,-1-10-258,2-6-129,2-1-387,-2-13-258,12-3-1032,-7-6-1806,9-12-387,2 2-387,7-3 129</inkml:trace>
  <inkml:trace contextRef="#ctx0" brushRef="#br0" timeOffset="1119.0637">3179 2630 2193,'-22'0'2193,"22"0"-774,-20-3-387,20 3-2967,-18-20 258,18 20 774,-16-22 387,11 8 387,-1-2 903,4-6 1032,2-2 387,5-1-129,8 3-516,3-7-774,8 5 258,0-1-645,5 6 258,-3 0-516,2 8 387,-3 3-516,-2 4 645,-3 4-516,-6 6-387,-1 6 387,-7 7-258,-5 5 516,-1 1-387,-4 1 645,-5 3-516,-6-1 258,5 2 129,-7-8 0,4 4 0,-4-4-258,4-2 0,-4-1-129,3-6-258,1-2-258,-2-11-774,15 0-1161,-14-18-1419,8-8-387,5-4 387</inkml:trace>
  <inkml:trace contextRef="#ctx0" brushRef="#br0" timeOffset="1428.0817">3454 1990 9804,'0'73'4128,"-5"-27"-387,0 0-258,0 8-3741,3 7 0,-1-3-258,1 6 258,-2-8-258,3 6 258,1-10-387,0 3 0,1-19-387,12 5-516,-3-25-1290,5-7-903,8-9-258,-2-10 258</inkml:trace>
  <inkml:trace contextRef="#ctx0" brushRef="#br0" timeOffset="1904.1089">3699 2464 8127,'41'5'3741,"-18"-7"-258,-2-1-1290,6-5-2580,-1-5 0,5-3 258,-7-5 258,-2 0-129,-4-2 387,-8-4-258,-2 4 516,-8-2-129,0 4 129,-12 4-516,-1 9 0,-7 0 0,-2 7-129,-2 1 0,-3 10 129,-1 7-129,3 0 129,-1 5-129,6 2 258,1 5-129,10 5-387,-2 2 516,10 0-516,1 3 387,3 0-387,9 2 387,5 0-516,5-7 387,5-8 0,4-7-129,4-11 0,3-3-129,-1-13-129,8-9-387,-7-18-516,9 0-1419,-4-3-1161,-3-10-258,1 4 645</inkml:trace>
  <inkml:trace contextRef="#ctx0" brushRef="#br0" timeOffset="2232.1277">4300 1927 8256,'0'56'3741,"1"-13"-129,-1-5-258,0 12-3612,0 3 129,0 8-258,0 1-258,-4 5 645,-2-3-258,-2 7 258,1-4-258,1 3 258,5-7-387,1 1-258,5-17 0,13-4-1548,5-14-1548,1-23-129,10-7 0</inkml:trace>
  <inkml:trace contextRef="#ctx0" brushRef="#br0" timeOffset="2751.1574">4943 2309 7998,'19'0'3870,"-19"0"-387,0 0-258,-7 5-3096,-12 2-1290,-1 8 645,-9 0-258,1 2 516,-7 4-129,-4-4 903,6 4-387,-3-5 645,9 1-387,0-2 0,11-1-129,2 0-129,10-1 258,4 1-387,9-5 0,10 4 0,6-1 0,2 3-129,3-2-129,1 2 129,0-1-129,2 5 258,-3-3-129,-3 3 129,-3 2-129,-1 1 258,-2-1 0,-8 2 0,0 1 387,-11-2-258,-2 7 129,-6-7-129,-4 4 0,-12-3-129,-3 0-129,-5 5-774,-15-12-1935,0 5-1419,-6-4-258,-5-4-129</inkml:trace>
  <inkml:trace contextRef="#ctx0" brushRef="#br0" timeOffset="3591.2054">762 4526 3483,'0'0'3870,"0"0"-258,2 9-129,-2-9-3096,5 20-516,-3-5 129,0 4 0,-2 2 129,2 3 258,-2 1-129,0 2 0,0 3 258,0 6-129,0-1 129,0 7-258,0 2-129,1-1 0,2 3-129,1-5-387,2 0-258,-3-12-903,4-10-2322,3-4-129,-10-15-258</inkml:trace>
  <inkml:trace contextRef="#ctx0" brushRef="#br0" timeOffset="4071.2329">751 4440 4128,'-16'-12'3999,"16"12"-258,0 0-129,0-14-3225,11 8-387,5 3 0,1-4 0,3 0 129,4 2-129,-2-2 129,4 2 0,-3 1 129,2 4-258,-3 0 129,1 6-129,1 4 0,-2 4 0,0 3-129,0 5 129,-2-2 0,-2 3 0,-3 1 0,-5-2 129,-7 3 0,-3 2 129,-10-2 129,-5 4-129,-9-4 129,-1 4 0,-7-4-129,1-1-258,0-4 129,-1-2-129,5-7-129,0-5 0,4-1 0,4-5-387,6 0-258,-1-7-645,14 7-2322,0-17-129,2 5-387</inkml:trace>
  <inkml:trace contextRef="#ctx0" brushRef="#br0" timeOffset="4627.2647">1656 4169 258,'0'0'2709,"0"0"129,-15-3 0,15 3-2580,-25 14 0,7-5 387,1 9 258,-8-4 129,3 8 129,-10-2 0,8 8 129,-9-3-387,7 11 0,-6 0-516,6 8 0,-2 5-258,6 6-129,1 5 0,2 6 0,3 4 129,4 7-129,4-2 258,3 2-129,3-4-129,2 0 258,3-6-129,7-4 0,2-12 129,5-1-129,3-10 129,4-6-129,6-5 0,4-5-129,3-7 258,4-3-387,5-6 0,-2-4-258,7 4-516,-7-5-3096,0-3-387,-4 4-129,-8-4-258</inkml:trace>
  <inkml:trace contextRef="#ctx0" brushRef="#br0" timeOffset="6355.3635">1693 4432 1806,'0'0'3225,"-11"-9"129,11 9-387,0 0-2580,0 0-258,0 0-258,4 7 129,-4-7 258,0 0-129,10 13 258,-10-13 0,0 0 0,14 14 258,-5-3-258,-1 1-129,6 3 258,1 0-387,2 3-129,3 6 0,0-4 0,1 4-129,0 0-129,-1-2 258,0-2-258,-3-1-129,-2-7-1677,-4-6-1419,6 0-387,-17-6 129</inkml:trace>
  <inkml:trace contextRef="#ctx0" brushRef="#br0" timeOffset="7016.4013">2169 4407 129,'0'0'3225,"0"0"129,0 0-129,0 0-1935,0 0-1032,-11 10 0,-1-2-258,2 2 0,-5 1 0,2 1 0,-4 1 129,3 2-129,-3 1 129,4 3-129,-6-2 0,6 4 129,-5 2 0,4 1-129,-2 0 0,3-4 0,-1 0 0,4-4-129,2-3 129,3-3-129,5-10 0,0 0 0,0 0-129,6 0 129,-6 0 129,15-9-129,-15 9 129,14-12 0,-14 12 0,0 0 129,0 0-129,10 3-129,-10-3 129,0 14 129,0-14-129,0 16 0,0-16 129,1 20 258,-1-20-129,5 20-129,0-8 129,0 3 258,0 4-258,0 2 0,0 6 0,-1 0-129,-1 5 0,0 4 258,-3 2-129,0 3 129,0-2-129,0 2 0,-3-2 129,1-3-129,-1-7 0,2-4-258,1-6-387,0-7 129,0-12-774,0 0-1677,0 0-1161,8-7-258,-8-12 129</inkml:trace>
  <inkml:trace contextRef="#ctx0" brushRef="#br0" timeOffset="7364.4212">2269 5165 774,'-7'46'3354,"0"-24"0,6 13 0,-3-1-3225,-2 1 0,5 1-129,-3 0 0,4-1 0,-1-5-129,1-3-645,0-12-2451,6 0-258,-6-15 129</inkml:trace>
  <inkml:trace contextRef="#ctx0" brushRef="#br0" timeOffset="7852.4492">2537 5046 6966,'13'0'4386,"7"0"-129,-20 0-387,16 0-3999,-16 0 0,19 7-129,-19-7 129,19 10-129,-19-10 258,0 0 0,15 4 0,-15-4-387,12 0-258,-12 0-1032,19 0-2193,-19 0-129,21-8-645</inkml:trace>
  <inkml:trace contextRef="#ctx0" brushRef="#br0" timeOffset="8167.4672">2992 5095 6837,'12'9'4386,"-12"-9"-258,12 5-516,-12-5-3741,14 10-516,-14-10 258,17 14 129,-17-14 129,12 15-129,-12-15 258,7 12 0,-7-12 0,0 0-903,12 1-2580,-12-1-645,13-3-129,-13 3 129</inkml:trace>
  <inkml:trace contextRef="#ctx0" brushRef="#br0" timeOffset="9519.5445">3449 4454 774,'-11'-12'2193,"2"-1"-258,9 13-387,-8-12 0,8 12-387,0 0-129,0 0 129,0 0-129,-13-12 0,13 12 0,0 0-129,0 0-129,0 0 129,0 0-387,0 0 0,11 11-129,-11-11-258,14 16 0,-5-2-129,1 3 129,1 2-129,-1 5 0,1-2-129,1 2 129,-2 0 129,1-2-258,1 1 129,-1-6-129,1 2 129,0-6-129,1-2 129,-2-4-516,4-2 0,-15-5-258,27 2-645,-27-2-258,25-7-387,-16-6-258,9-1-903,-1 0-387</inkml:trace>
  <inkml:trace contextRef="#ctx0" brushRef="#br0" timeOffset="10127.5793">3964 4398 1,'11'0'3095,"-11"0"-257,0 0-645,-10 10-903,10-10-387,-22 16-258,7-4-129,-5 1 129,-4 6 0,-5-2-129,-1 8 129,-5 0-129,0 3-129,-1-3 0,2 3-387,2-2 129,5-7-387,4-1 258,7-6-258,5-4 129,11-8 0,0 0 0,0 0 0,0 0 129,0 0 0,8 4 0,-8-4-129,10 2 129,-10-2-129,10 11 0,-10-11 0,3 12 129,-3-12-258,3 13 258,-3-13-129,2 18 258,-2-18-129,6 21 0,-3-9 258,2 6-258,0 0 129,-2 7 0,2-1 0,-3 2 0,2 6 129,-4-1 0,2-4 129,-2 1-129,0 0 0,0-3 0,0 0 0,-2-5-258,2-6 0,0-2 258,0 1-516,0-13 129,0 12 0,0-12-516,0 0-1419,0 0-1677,0-10-258,0-5 0</inkml:trace>
  <inkml:trace contextRef="#ctx0" brushRef="#br0" timeOffset="10540.6029">3954 5184 2322,'0'30'2838,"0"-9"-2064,0 0 129,0 4 258,-3 2-129,2 4 129,-7-4 0,5 6-258,-3-7 0,6 2-258,-3-6-258,3-1-387,0-6-903,0-5-1935,0-10-1161,0 0 129</inkml:trace>
  <inkml:trace contextRef="#ctx0" brushRef="#br0" timeOffset="10891.623">3754 5170 3096,'6'12'4128,"-6"-12"-258,22 5-129,-8-5-2580,5 0-1290,9 0 129,3 0-129,3-3 258,0-4-129,4 0 129,0-1 0,-1 0 258,-2 0-258,-1 3 0,-5 2 0,-2 1 0,-4 2-129,-3 0-129,-4 5-516,-6-3-903,-10-2-2322,20 14-258,-20-14-129</inkml:trace>
  <inkml:trace contextRef="#ctx0" brushRef="#br0" timeOffset="13967.7989">4702 5175 1419,'13'7'3483,"-1"2"0,-12-9-387,0 0-3096,6 16-129,-4-5 0,-2 3 129,0-1 129,-6 6 258,-4-3 0,0 9 258,-4 4-129,2 8 0,-4 1-129,2 7-129,-3 2-129,3-1-387,4 1-1677,4-4-1806,-5-14-516,9-7 387</inkml:trace>
  <inkml:trace contextRef="#ctx0" brushRef="#br0" timeOffset="14659.8385">5028 4299 645,'11'12'2838,"0"12"0,-1-7-1935,-2-1-387,4 7 387,1-2-129,4 6 129,0-3-129,6 6 258,-2 1 0,9 7-258,-1-1-129,5 6-387,2 1 258,3 2-516,2 0 0,0 1-129,-2-4 0,0-1-129,-6-2 129,-5-7 0,-7 1-129,-6-12-129,-2 5-774,-12-8-2193,-1-19-516,0 14 0</inkml:trace>
  <inkml:trace contextRef="#ctx0" brushRef="#br0" timeOffset="15027.8595">4995 4979 5805,'0'0'4644,"0"0"-258,3-13-387,11-4-3741,9-2-387,8-3 129,7-2 0,4-10 129,2-1 0,7-2-129,-1-1 258,0-2-129,2 3 129,-5-1-129,-5 1 129,-1 4-387,-6 2 129,-1 9-516,-10-6-387,4 17-774,-13-6-2193,2 7-387,-4 6-516,-13 4 646</inkml:trace>
  <inkml:trace contextRef="#ctx0" brushRef="#br0" timeOffset="15703.8982">5875 4975 258,'17'-9'3612,"-17"9"129,0 0-129,0 0-2322,0 0-903,1 5-258,-1-5 258,5 17 258,-5-7 0,2 6 129,-2-1-129,0 9 258,0-6-258,0 7-129,-4 0 0,2 2-129,-1-5-258,-2 4 0,1-6-129,1-1-258,3 0-387,0-19-774,-2 17-2709,2-17-387,0 0-258</inkml:trace>
  <inkml:trace contextRef="#ctx0" brushRef="#br0" timeOffset="16319.9335">6319 4875 516,'16'4'3741,"-16"-4"387,13 8-1161,-13-8-1548,0 0 129,0 0 129,13 13-258,-13-13-129,0 0-258,0 0-129,14 6-258,-14-6-258,0 0 129,12 3-387,-12-3 0,0 0-129,13 0 0,-13 0-387,0 0-258,19 4-387,-19-4-1290,10-2-2193,-10 2-387,19-6-129</inkml:trace>
  <inkml:trace contextRef="#ctx0" brushRef="#br0" timeOffset="16618.9506">6760 4877 6063,'11'21'4773,"-2"3"-516,-9-24-645,7 25-3483,-7-25-1032,11 26 258,-7-15 0,5 3-129,-9-14 258,8 14 0,-8-14-258,0 0-2064,18 8-903,-18-8-387</inkml:trace>
  <inkml:trace contextRef="#ctx0" brushRef="#br0" timeOffset="17251.9868">7077 4437 5805,'0'0'4257,"0"0"-387,0 0-258,1 9-3870,3 3 0,0 3 258,1 4 0,-1-2 129,1 3 258,-2-2 0,6 2 129,-4-5-129,5 6 129,0-2-129,5 6-129,1-1-129,4 5-129,4 5 129,2 7-387,1 0 387,2 4-387,3 2 129,-2-4 129,1 3 0,-1-4-129,-3-1-129,-4-6-129,1 0-645,-12-12-1161,2-4-2064,-8 2-258,-6-21 0</inkml:trace>
  <inkml:trace contextRef="#ctx0" brushRef="#br0" timeOffset="17575.0053">7048 5198 5547,'15'-52'4515,"-2"22"-387,7-1-129,2-5-3999,6-4 0,4 0 0,1-4 0,2 1 258,-1-1-258,1-2 129,-1 0 0,-1 5 129,-5 2-258,-1 0 0,1 10-516,-8-4-903,7 9-2580,-3 10-129,-7 2-387,4 7 130</inkml:trace>
  <inkml:trace contextRef="#ctx0" brushRef="#br0" timeOffset="17937.026">7854 5066 4128,'6'22'3999,"-6"-10"-387,0 12-258,0-2-3999,0 6 0,0 2 129,1 4 387,3 2 0,2 0 258,1-2 129,-1-3 129,5-2-258,-3-4 129,-1-4-387,0-1-387,-4-6-2064,-3-14-1419,0 0 0</inkml:trace>
  <inkml:trace contextRef="#ctx0" brushRef="#br0" timeOffset="18238.0432">7594 5066 5160,'-10'13'4902,"10"-13"-516,8 12-258,7-11-3225,12 2-903,6-2-129,7-1 258,6 0 0,1-1-129,2-2 129,3-4-129,-4 0 0,-2 4-129,-7-2-387,5 5-1419,-10 4-2322,-5-4-258,-1 0-387</inkml:trace>
  <inkml:trace contextRef="#ctx0" brushRef="#br0" timeOffset="19271.1023">8147 3950 903,'-15'-4'3741,"15"4"-129,0 0 129,0 0-2451,0 0-258,7 7-129,-7-7-258,19 21 0,-8-6 0,11 9-129,-3 1-129,7 11 0,1 4-258,3 10 0,2 9-129,0 7 0,2 7 0,-2 8 0,0 3 0,-4 6-129,-3 6 129,-6 0-129,-2-3 129,-9 0-258,-7-6 129,-4-3 258,-13-5 129,-6-3-129,-10-9-129,-4-2 0,-5-5-129,-1-8-387,0 3-516,-6-4-2967,5-13-516,3-2 0</inkml:trace>
  <inkml:trace contextRef="#ctx0" brushRef="#br0" timeOffset="21579.2343">1917 11280 258,'0'0'3612,"0"0"-129,0 0-1290,0 0-516,0 0-645,-6-5-387,6 5-258,0 0-129,0 0-258,0 0 258,0 0 129,0 0 0,0 0 258,0 10-258,0 2 129,0 1 129,3 7-258,-1 5 0,2 5-129,-3 1-129,1 6 0,-2 4 0,0 4 258,0-2-129,-1 5-129,-5-5 258,4 1-129,-5-7 129,7-2-258,0-14 129,0-3-129,0-18 0,23 2-129,-5-9 129,2-8-129,3-8 0,2-5 129,-2-3-129,-1 3 258,-2 2-258,-3 4 129,-4 2-129,-1 4 258,-2 3-387,-10 13 258,19-12-258,-19 12 129,20 0 0,-20 0 0,14 9 129,-6 7-129,-3 0 129,-1 9 258,-4-1-129,0 5 0,0-5 0,0 0 129,-4-8-258,4-5 0,0-11 0,20 2 0,-1-11-129,7-8 129,2-5-129,2 1 0,0-2 0,-2 2 129,-4 5-258,-4 6 258,-4 7 0,-6 7 0,-3 9 0,-1 6-129,-4 5 258,0 5-258,-2 2 258,0 4-258,0-1 0,-3 0 129,-2-2 0,1-2-129,3-1-258,-5-10-516,8 8-1806,-2-27-1806,0 0-516,18 0-129,-8-19-516</inkml:trace>
  <inkml:trace contextRef="#ctx0" brushRef="#br0" timeOffset="22104.2643">2880 11881 5031,'-13'1'3354,"-6"-6"-645,19 5-645,-5-28-4128,5 8 129,0-7 516,6 3 645,2-3 774,1-2 774,5 10 516,-5-4 645,9 10 0,-5-2-129,8 10-645,0 4-774,5 1-387,-2 10-258,2 6 0,-2 4 129,-4 4-129,-2 6 258,-8 7 258,-8-1 258,-2 5 258,-6-3 0,-8 3 258,-8-7-258,1 5 129,-9-14-258,3-3-129,-4-10-129,2-5-258,0-7-258,2-10-516,11-4-387,-5-18-1419,11-1-2064,8-6-258,2-5-129</inkml:trace>
  <inkml:trace contextRef="#ctx0" brushRef="#br0" timeOffset="22639.2949">3253 11891 2322,'0'-31'2451,"14"14"129,-3-12-3096,6 2 129,4 3 645,0 0 258,8 3 258,-7 3 387,8 6 129,-9 0 0,6 12-129,-2 0-516,1 9-129,-1 2-258,-6 8-129,-1-2 258,-3 9 129,-6-1 129,-1 6 258,-9-7 0,-2 13 129,-14-9 0,3 6-129,-12-7-129,3 5-129,-8-11-258,3-3-129,-3-5-258,2-10-258,5-3-387,-5-14-903,15-8-2709,-1-7-387,6-10-129,3-2-387</inkml:trace>
  <inkml:trace contextRef="#ctx0" brushRef="#br0" timeOffset="22923.3111">3532 11260 7482,'23'38'4773,"-15"-18"-258,-1 6-258,-3-3-3612,2 9-645,1 6 258,-2 14-129,-3-1 129,4 3 0,-6 2 0,0 2 0,0 1 0,0-4-387,0 0-387,-1-22-1290,5-5-2580,1-15-387,7-10-516,1-13 258</inkml:trace>
  <inkml:trace contextRef="#ctx0" brushRef="#br0" timeOffset="23387.3377">3843 11759 6450,'2'38'4902,"0"-20"-387,1 0-258,6-1-3741,-9-17 0,22 18-258,-5-17 0,4-1 0,-2-8 0,6-3-129,-5-9 258,0 0-129,-5-4 0,-2 2 0,-8 0-129,1 1 0,-6 0-129,0 2 0,-6 6-258,-4 2 129,-3 6 0,-4 3 129,1 2-129,-6 5-129,0 7 258,-3 0 0,4 5 0,-2 4 0,3-3 0,1 3 0,2-1 0,6 1 0,1 2 0,5 0 129,4 2 0,1-3-129,7 7 0,9-1 129,1-2-258,8 3 129,4-5-129,5-6-129,13 4-903,-10-22-1032,13-7-2451,2-8-129,-1-12-258,1-10 130</inkml:trace>
  <inkml:trace contextRef="#ctx0" brushRef="#br0" timeOffset="23780.3602">4356 11189 8385,'5'46'4773,"-5"-24"-258,2 6-258,-2-7-4257,1 15-387,-1 1 387,0 9-129,0 5 258,-3-1 387,1 10-258,-1-4 258,3 7-258,-1-7 129,1-2-258,2-3 129,7-11-387,3 1-516,-6-21-903,16 4-2322,-9-14-903,4-6-387,-5-6-129</inkml:trace>
  <inkml:trace contextRef="#ctx0" brushRef="#br0" timeOffset="24275.3885">4879 11544 8643,'0'0'4902,"-1"16"-258,-10-4-387,4-2-4257,-10 6-129,-4 4-129,1 4 129,-5-2-129,-1 4 258,2-4-129,1-5 258,2 2-129,6-4 0,4-2 0,7-2 0,4-11 0,4 17-129,9-7 129,8 2-129,3-2 258,3 2-258,2 0 129,0 3-129,1 0 258,-1 1 0,-6 1-129,-2-2 129,-6 2 258,-3-3-129,-4 3 129,-8-5 0,0 4-129,-10-3 129,-2 2-258,-8 1 0,-3 2 0,-6 0-387,-6-3-387,9 7-2709,-12-5-1290,-5-5-516,-4-5-129</inkml:trace>
  <inkml:trace contextRef="#ctx0" brushRef="#br0" timeOffset="25268.4453">842 13805 6837,'0'10'4644,"-2"0"-387,2-10-129,0 0-3225,0 21-774,2-3-129,1 8 0,1 3 129,1 7 0,-3 1 258,0 11 0,-2 3-129,0 7 0,0-2 129,0 1-258,-1 0-129,-2-4-258,3 0-903,0-18-1161,0-6-2193,0-6-129,0-23-387,0 0 129</inkml:trace>
  <inkml:trace contextRef="#ctx0" brushRef="#br0" timeOffset="25791.4752">771 13709 9288,'-5'-25'4773,"11"14"-387,1-5-387,0 0-4257,10-3-387,7 2 129,1-2 129,3 4-129,-1-2 258,4 7 0,-2-4 258,2 5 129,2 5 129,-4 2-129,4 2 0,-1 1 0,1 8-258,-1 3 129,0 5-129,-1 3 0,-5 1 0,-2 3 0,-2 3 129,-3 4 0,-6-2 129,-5 3 0,-4 1 258,-4-4-129,-5 5 129,-9-4 0,-2 3 129,-7-8 0,-2 3-258,-6-7 129,1 0-258,-4-7 129,-2-2-258,-3-4 0,2-6-129,4 3-387,-5-8-903,11 1-2838,0 0-516,6-8 0,8-2-258</inkml:trace>
  <inkml:trace contextRef="#ctx0" brushRef="#br0" timeOffset="27191.5553">1877 13319 3225,'11'-10'4386,"-11"10"-516,0 0 258,0 0-3483,0 0 0,-6-4-129,-5 4 0,-2 7 129,-7-1 0,1 9 0,-9-1 0,5 9 0,-9 3-129,3 8 129,-5 7-387,2 8-129,-6 9 0,1 8 0,1 11-129,1 5 0,5 2 129,1 7-129,6 0 0,5 1 129,9-8-129,9-1 0,1-9 0,12-8 129,6-4-258,8-9 129,7-7 0,2-10-129,5-5 0,-2-12-258,9-1-516,-12-17-645,11-2-2580,-4-7-516,-8-10-387,-2-7-129</inkml:trace>
  <inkml:trace contextRef="#ctx0" brushRef="#br0" timeOffset="27520.5741">1902 13672 8385,'-6'30'4644,"6"-17"-387,5 6-516,3-2-4128,13 7-387,-3-6 0,10 10 129,-7-5 0,9 4 258,-6-1 258,2-3 129,0-3 129,-4-5 0,3-8-645,3-2-2322,3-5-1290,-9-19-258,9 0-129</inkml:trace>
  <inkml:trace contextRef="#ctx0" brushRef="#br0" timeOffset="27987.6008">2526 13607 1419,'14'19'3741,"-14"-7"387,0 13-387,0-1-2580,-10 2-645,-2 3 129,-7-4-129,2 6 258,-9-7-258,4 3 0,-8-8 0,5 0 0,-6-9-129,4 5 0,-1-7-258,3-1 0,1-1-129,5-2 0,1-3 0,5 1-129,2 4 129,11-6-129,-12 3 129,12-3 0,0 0 0,0 0 129,0 0 0,0 0 129,0 0 129,0 0 0,0 11-129,4 0 129,-4-11-129,10 19 0,-4-5 0,0 3-258,0 7 129,0 6-258,-1 7 0,2 5 129,-2 1 129,-2 5 0,1-2-258,1-2 258,-2-6-258,0-9-645,11-1-2064,-6-12-1677,-8-16-258,21 3-387</inkml:trace>
  <inkml:trace contextRef="#ctx0" brushRef="#br0" timeOffset="28273.6171">2685 14319 7482,'0'60'4773,"0"-26"-258,0 2-387,0 0-3999,0 8-645,0-7-903,0 4-2967,1-3-258,-1-9-258,0-3 0</inkml:trace>
  <inkml:trace contextRef="#ctx0" brushRef="#br0" timeOffset="29162.668">3108 14238 10836,'4'23'5031,"-4"-23"-258,19 2-387,0-2-5160,-4-8-129,9 8 0,-6-12-129,7 10 129,-12-10 0,7 9 129,-20 3-516,21-17-2838,-10 17 0,-11 0-387,14-4 258</inkml:trace>
  <inkml:trace contextRef="#ctx0" brushRef="#br0" timeOffset="29354.6789">3503 14212 10191,'7'20'1806,"-7"-20"-1677,20 2-258,-8-3-5418,0-12 0</inkml:trace>
  <inkml:trace contextRef="#ctx0" brushRef="#br0" timeOffset="29812.7052">3861 13554 6837,'14'12'4644,"-14"-12"-129,21 19-387,-5-6-3870,0 5-258,1 7 129,4 2 129,3 3-129,-1 2 0,0 4 129,4-4-129,0 2-129,-2-3 129,0-8-516,4 6-645,-10-18-1419,3-6-1935,3-2-387,-6-6-129</inkml:trace>
  <inkml:trace contextRef="#ctx0" brushRef="#br0" timeOffset="30375.7374">4527 13588 2967,'24'0'3483,"-14"19"0,-10-6-2322,-8 3-516,1 3 129,-11-2 258,3 9-129,-13-8 129,5 12 129,-12-12-258,7 11 129,-8-12-387,7 7-387,-4-4 0,1-3-129,6 0-258,-1-5 129,10-4-129,-3-1 0,8 2 129,0-4-129,12-5-129,0 0 129,-10 2 0,10-2 129,0 0 0,6 5 0,-6-5-129,14 0 129,-14 0 129,16 0-129,-16 0 0,16 0 0,-16 0 129,0 0-129,13 5 258,-13-5-258,5 17 258,-4-6-258,-1 1 258,0 5-129,0 1 0,0 8 0,0-1 0,0 9 0,-4-1 258,1 11 0,-4-3 129,4 6 0,-7-6-129,6 2 0,-4-4-258,4-6-129,4-1-645,-6-16-1032,8-1-2322,-2-15-903,7 12-129,-7-12-258</inkml:trace>
  <inkml:trace contextRef="#ctx0" brushRef="#br0" timeOffset="31095.7786">4630 14408 9159,'0'17'5031,"2"-5"-387,-2-12-258,3 11-3999,-3-11-516,2 20 129,-1-3-129,1 7 258,-2 1-129,1 6 258,-1 4-129,1 6 0,-1-5 0,1 1-129,2-5 129,-2-7-516,3-2-258,-4-23-903,6 20-2322,-6-20-774,0 0-387,0-13-387</inkml:trace>
  <inkml:trace contextRef="#ctx0" brushRef="#br0" timeOffset="31420.7972">4460 14401 10191,'-7'11'4902,"7"-11"-516,4 13-1161,7-13-2967,7-5-129,8 2-129,3-5 0,4 2 129,4-2 0,-1 1 0,0-2 0,-4 5 0,0 3 0,-5-2 0,-3 3 0,-1 1-258,-5 0-387,6 10-645,-24-11-2967,24 9-645,-8-7-258,-16-2-258</inkml:trace>
  <inkml:trace contextRef="#ctx0" brushRef="#br0" timeOffset="32531.8607">5354 13297 5547,'9'18'4644,"-9"-18"-516,8 20 129,-8-20-3999,16 22-258,-9-4 129,0-2 129,4 4 129,-8 2 129,3 9 0,-3 3 129,3 14 129,-6 3-258,4 13 129,-4 9-258,0 13-129,0 6 0,-1 9-129,-6-2 258,2 1-258,-2-5 129,0-7 0,-2-15-129,2-5 0,1-20 0,2-8 0,1-12-258,0-8 258,-1-5-258,4-15-129,-2 13-129,2-13-258,0 0-516,-5-15-2709,5 15-903,2-24-387,1 0-129</inkml:trace>
  <inkml:trace contextRef="#ctx0" brushRef="#br0" timeOffset="33114.8941">5740 13718 4902,'-14'21'5160,"7"-6"-516,7-15-129,0 0-1677,6 10-2838,4 2-129,4 3 129,3 4 0,4 5 0,-1 8 129,5 2 0,-4 7 0,5 4 129,1 2 0,2 3-129,3 1 129,2 0-258,2 1 0,3-6 0,1 0-129,-4-6-129,1 0-516,-10-10-129,4 4-258,-17-15-1032,2 1-1677,-9-2-1032,-7-7 0</inkml:trace>
  <inkml:trace contextRef="#ctx0" brushRef="#br0" timeOffset="33439.9127">5620 14541 7482,'-13'-29'4773,"17"2"-129,15-4-774,-4-3-3225,11-11-774,5-6-129,7 0 129,1 0-129,3-3 258,2 1 129,-2 2 129,3 5-129,-4 3 0,0 6 0,1 8-258,-7 0-645,6 15-1806,-5 2-1935,-11 4-258,2 8-258</inkml:trace>
  <inkml:trace contextRef="#ctx0" brushRef="#br0" timeOffset="34943.9986">6535 14451 4902,'0'0'4257,"-3"15"-387,3-15 0,0 0-3741,0 0-129,0 0-129,0 0 387,-4 13 129,4-2 258,0-11 129,2 22 0,-2-10 0,2 7-258,-2-7 0,2 10 0,-2-3-387,1 1-129,-1 0 0,0-2-258,0 3-258,-3-10-387,3 10-1419,0-6-2064,0-15-258,2 22-387</inkml:trace>
  <inkml:trace contextRef="#ctx0" brushRef="#br0" timeOffset="35716.0429">6724 14238 9030,'-11'20'4773,"11"-20"-129,0 0-258,0 0-3999,0 0-516,0 0 129,0 0 0,0 0 0,7 0 0,-7 0 0,12 2 129,-12-2-129,14 10 0,-14-10-387,20 17-903,-20-17-2709,21 9-516,-3-4-387,-3-5-258</inkml:trace>
  <inkml:trace contextRef="#ctx0" brushRef="#br0" timeOffset="36041.0609">7194 14316 10965,'8'13'5031,"7"3"-387,-15-16-1032,16 0-3741,-8 5 0,-8-5 129,18 14 0,-18-14-129,13 15 0,-13-15-129,8 16-258,-8-16-903,0 0-2193,12 2-1032,-12-2-387,10-4-129</inkml:trace>
  <inkml:trace contextRef="#ctx0" brushRef="#br0" timeOffset="36843.1072">7540 13830 6321,'-10'-5'4515,"10"5"-129,8 0-516,-8 0-3612,18 5-129,-2 4 258,-2 6 129,10 7 129,1-1 258,10 9-258,-5 1 129,10 7-258,-4 3-129,4 5 129,-1 1-387,-3 1 0,2 5-258,-9-2 0,0 4-387,-5-2 129,1-1-258,-13-14-1032,7 11-129,-17-20-1032,0-3-1806,-2-3-258,0-23 0</inkml:trace>
  <inkml:trace contextRef="#ctx0" brushRef="#br0" timeOffset="37160.1249">7617 14536 10062,'-31'-18'4773,"21"-3"0,10-4-516,0-6-4386,13-1 129,10-5 0,5-5 0,9-5-129,4 2 258,3-1 0,3-3-129,4 2 258,0-4-258,0 5 0,-2 0-129,-1 1-387,1 12-645,-15-8-1548,2 15-2064,-5 6-129,-7 3-387</inkml:trace>
  <inkml:trace contextRef="#ctx0" brushRef="#br0" timeOffset="37603.1508">8455 14414 8127,'14'18'4386,"-6"-7"0,-8-11-387,0 12-3999,3-1 0,1 3 0,1 6 129,-2 1 0,4 7 258,-3 0 0,0 6 129,-1 0-258,1 4-129,0-2 0,-1-4-258,2 3-774,-5-15-1032,0-2-2451,0-1-258,0-17-387,0 0 129</inkml:trace>
  <inkml:trace contextRef="#ctx0" brushRef="#br0" timeOffset="37896.167">8353 14425 9288,'0'0'4773,"0"0"-129,0 0-387,20 0-3741,-3 0-516,4-5-129,1-1 258,4-1-258,-1-5 258,3 8 0,-3 1-129,2 3 0,-1 0-129,-2 0-258,9 10-1032,-12-3-2322,7 5-903,-1-4-387,-3-6-129</inkml:trace>
  <inkml:trace contextRef="#ctx0" brushRef="#br0" timeOffset="38639.21">8523 13140 7353,'11'7'4644,"-11"-7"0,18 11-774,-4 1-3741,0 0 129,7 6 129,-3-2 258,9 8-258,-4-5 129,9 8-129,-4-1 129,7 8-129,-2 7 129,2 7-258,-3 10 0,3 7-129,-6 13-129,-3 7 258,-6 10-258,-3 10 258,-10 9-129,-6 6 0,-4 2 129,-10 5-129,-6-5 258,-7 2-129,-2-6-129,-3-9-129,1-9-258,-7-18-1419,8 0-3096,-6-11-129,-3-12-516,-3-14-516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2T16:01:03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<inkml:trace contextRef="#ctx0" brushRef="#br0" timeOffset="2952.1688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<inkml:trace contextRef="#ctx0" brushRef="#br0" timeOffset="3583.2049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<inkml:trace contextRef="#ctx0" brushRef="#br0" timeOffset="4636.2652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<inkml:trace contextRef="#ctx0" brushRef="#br0" timeOffset="5704.3263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<inkml:trace contextRef="#ctx0" brushRef="#br0" timeOffset="6467.3699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<inkml:trace contextRef="#ctx0" brushRef="#br0" timeOffset="7237.414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<inkml:trace contextRef="#ctx0" brushRef="#br0" timeOffset="7851.4491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<inkml:trace contextRef="#ctx0" brushRef="#br0" timeOffset="8723.499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<inkml:trace contextRef="#ctx0" brushRef="#br0" timeOffset="9539.5456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<inkml:trace contextRef="#ctx0" brushRef="#br0" timeOffset="10503.6008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<inkml:trace contextRef="#ctx0" brushRef="#br0" timeOffset="12199.6978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<inkml:trace contextRef="#ctx0" brushRef="#br0" timeOffset="13531.774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<inkml:trace contextRef="#ctx0" brushRef="#br0" timeOffset="14679.8396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<inkml:trace contextRef="#ctx0" brushRef="#br0" timeOffset="15084.8628">7224 4485 1935,'0'0'3225,"22"0"129,-22 0-1806,12 0-1677,-2 0 258,2 0 129,4 0 258,-3-2 0,6 1 258,-5-1-129,6 0-129,-4-1 129,3 3-258,-1 0-129,0 0 0,0 0-258,-1 0 258,-1 0-258,-3 0 0,0 0 0,-13 0-387,20 0-129,-20 0-1290,0 0-1935,0 0-129,5-8 0</inkml:trace>
  <inkml:trace contextRef="#ctx0" brushRef="#br0" timeOffset="16295.9321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<inkml:trace contextRef="#ctx0" brushRef="#br0" timeOffset="17632.0085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<inkml:trace contextRef="#ctx0" brushRef="#br0" timeOffset="18460.0558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<inkml:trace contextRef="#ctx0" brushRef="#br0" timeOffset="18660.0673">9627 4048 7224,'0'20'3870,"6"6"-387,-6-26-1161,14 16-6321,-1-3-774,-2-2 0</inkml:trace>
  <inkml:trace contextRef="#ctx0" brushRef="#br0" timeOffset="18924.0824">9935 4291 1548,'-14'-3'1032,"0"2"-129,14 1-2193,-13-3-902</inkml:trace>
  <inkml:trace contextRef="#ctx0" brushRef="#br0" timeOffset="19324.1053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<inkml:trace contextRef="#ctx0" brushRef="#br0" timeOffset="20312.1618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<inkml:trace contextRef="#ctx0" brushRef="#br0" timeOffset="21327.2198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<inkml:trace contextRef="#ctx0" brushRef="#br0" timeOffset="21667.2393">11853 4214 2967,'-4'12'3741,"16"-12"-129,-2-10 0,9 3-3741,2 0-129,9 1 129,0-1 258,2 0 129,2 2-129,0-3 129,2 3 0,1 1 0,-3 3-129,1-2-129,-5 3 0,3 0-387,-8 0-1161,-5-3-2193,7 3-387,-11-5 258</inkml:trace>
  <inkml:trace contextRef="#ctx0" brushRef="#br0" timeOffset="22791.3036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<inkml:trace contextRef="#ctx0" brushRef="#br0" timeOffset="23507.3445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<inkml:trace contextRef="#ctx0" brushRef="#br0" timeOffset="23927.3686">13182 3963 129,'17'7'2967,"-17"-7"-129,13 14 387,-13-14-3483,14 20-129,-8-7 516,0 3-129,-2 1 516,-2 1-129,4 3 258,-4 3 0,4 3-129,-2 5 0,4 3-258,-2-1 0,2 0-129,-2-3 129,0-2-258,0-3 0,-4-5-387,-1-7 0,-1-14-258,-2 18-387,2-18-774,-24 0-1806,24 0 129</inkml:trace>
  <inkml:trace contextRef="#ctx0" brushRef="#br0" timeOffset="24251.3871">12991 4138 2193,'13'2'3483,"-1"-3"129,15 0-645,-1 0-2838,5-2 0,4 3 129,0 0 0,4 0 0,-4-3 258,2 1-258,-4-2 0,2 4 0,-4-3 0,1 1 0,1 0-258,-5 0-258,4 2-258,-5-2-1290,-3-1-1806,7 3-387,-12 0 129</inkml:trace>
  <inkml:trace contextRef="#ctx0" brushRef="#br0" timeOffset="24895.4239">13806 3929 2193,'5'18'2838,"3"-2"-645,-1-3-1935,1-1 516,5 4 0,-1-2 0,7 5 258,-3-1-387,8 5 258,-2 2-258,2 4-258,0 3 0,1 1-258,-3 4-129,-2-1 0,0 2-129,-1-4-129,-5-2 129,-4-3 0,-2-4-387,-5-7-774,-3-6-2064,0 8-516,-11-20 258</inkml:trace>
  <inkml:trace contextRef="#ctx0" brushRef="#br0" timeOffset="25355.4502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<inkml:trace contextRef="#ctx0" brushRef="#br0" timeOffset="26159.4962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<inkml:trace contextRef="#ctx0" brushRef="#br0" timeOffset="26520.5169">14414 4235 1548,'7'0'3741,"-7"0"258,0 0-258,0 0-1677,0 0-1935,0 0-129,0 0 129,12 0 0,-12 0 0,0 0 0,0 0 0,0 0-129,0 0-387,0 0-774,12-1-2451,3 2-258,-15-1-258</inkml:trace>
  <inkml:trace contextRef="#ctx0" brushRef="#br0" timeOffset="27163.5537">14939 4318 1161,'0'0'2967,"0"0"-1806,0 0 387,0 0-129,0 0 258,0 0-258,0 0 0,10-2-129,2 2-258,-12 0-258,22 0 129,-9 0-387,6 1 0,-3-1-129,2 3 129,0-3-258,-1 1-258,0 0 129,-4-1-258,-2 1-129,-11-1-258,18 2-387,-18-2-903,0 0-1806,19-5-645,-19 5-129</inkml:trace>
  <inkml:trace contextRef="#ctx0" brushRef="#br0" timeOffset="27516.5739">14798 4189 1806,'6'3'3483,"-6"-3"129,20 0-258,-4 1-3225,2 2-258,3-1 258,-2 0 0,6 2 258,0-4-129,1 0 0,-4 0 129,1 0-129,-4-2-129,-2 0 0,-3-1-258,-4 1-258,1 2-903,-11 0-1419,0 0-1290,22-2 129</inkml:trace>
  <inkml:trace contextRef="#ctx0" brushRef="#br0" timeOffset="29123.6658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7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20:50.46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6257 7290 774,'0'0'645,"0"0"258,0 0 129,0 0 258,0 0 0,0 0 129,0 0-258,0 0 129,0 0-129,0 0-258,6-5-387,-6 5 129,0 0-258,-5-15 129,5 15-258,-12-7 129,12 7-258,-15-5 258,15 5-258,-22 0-129,8 0 129,-1 0-129,0 0 129,-4 0-129,1 0 129,-1 0 0,0 0 0,-2 0 0,2 2 0,-2-1 0,2 3 129,1-1-129,-1 3 0,2-1-129,1 1 129,0 0 0,1 5-129,0-2 129,1 3-129,-1-3 129,0 1-129,-2 4 129,2 0 0,-2 1-129,-1 0 129,0-2 0,0 1 0,0 2-129,0 2 129,-1-4-129,2 3 129,0-2-129,1 2 258,3-1-258,2 2 129,1-1-129,2-2 0,-1 1 129,5 1 0,-3 0-129,3 0 129,-1 0 0,3 3 129,-1 0 0,1 1-129,0 0 129,2 2 0,-1-2 0,1 0-129,0-1 129,0 0-129,0-2 0,1 2 0,3-3 0,1 3 0,-1-3 0,2 4 258,2-1-387,-1 1 129,1 0 0,3-1 0,1-4 129,2 1-129,2 1 0,2 1 0,-1-5 0,3 0-129,-2 2 0,2-1 129,-2 1-258,1 3 258,-1-3-129,-2-2 0,1 1 0,-2 3 0,3-1 0,-2 1 129,0-4-129,3 1 0,-1 2 129,2-3 0,2 1-129,1-1 129,1 1 0,4-4 0,-1 2-129,5-1 129,-2 0-129,2-2 0,-1-2 129,-1 1-129,1-2 0,-3 0 258,1 1-258,-1-3 0,-1 2 129,1-2-129,2 2 129,0 0-129,1 0 129,-1 0-129,2-2 0,0-3 0,-1 1 0,2-1 0,-2 1 0,0 2 0,1-5-129,0 2 129,0 0 0,1 1 0,-1-1 0,1-2 0,-2 0 0,0 0 0,-1 0 129,0-2-129,-2 2 129,-1-1-129,1 1 0,-1-1 0,1 1 0,1 0-129,-2 0 129,0 0-129,-1 0 0,-1 0 0,3 0 129,-1 0 0,-2 0 0,2 0 0,1 0 0,0-1 129,0 1 0,2 0 0,-3 0-129,2 0 0,1-5 0,-2 5 0,1 0 0,-2 0 0,2-1 0,1 0 0,-1 1 0,0-4 0,1 4 0,0 2-129,0 0 129,-1-2 0,-1 0 0,3 0 0,-4 0 0,3 0 0,-1 0 0,1-4 129,-1 1-258,1-1 129,2 1 0,-1-1 0,3 1 0,-1 1 0,-1-1 0,1 0 0,-1-2 0,0 3 0,-3-5 129,-2 0-258,-1 4 129,-3-6 0,2 6 0,-2-2-129,-1 0 258,-2 0-129,-2 3-129,1-3 258,-2 1-129,-2 0 0,-2-4 0,-1 2 0,0-1 0,-1 1 0,2-2 0,-3-1 0,-10 9 0,21-22 0,-10 12 0,-2-2 0,4 2 0,-2-2 0,-1-3 0,0 1 0,-1-1 0,2 3-129,-2-5 129,-2 0 0,1-7 0,2 2 0,-1 0 0,-1 1 0,2-5 0,-2 1 0,-1-2 0,0 1 0,1 5-129,-2-2 129,-1 1 0,-2-2 0,1 3 0,-2 0 129,-1 2-129,1-2 0,-2 2 0,0-1 129,0-1-129,-2 1 0,0 0 0,-3-1 129,1 0-129,-2 0 129,-4 0-129,1-1 0,-2 0 0,-5 0 0,0-2 0,-6 0 0,0 0 0,-2-1 0,-1 1 0,-5 1-129,0-4 258,-4 2-258,-3 2 129,-5 0-129,-3 2 129,-4-1 0,-2 0 0,-4 1-129,-4 5 129,1-1 0,-4-2 0,0 2 0,-1 0 0,-2-1 0,0 3 0,-5 0 0,0 2 0,-2 2 0,2 0 0,-3 0 129,3 6-258,-3 1 129,0 0 0,5 3 0,-2-3 0,0 0 0,0 4 0,3 0 0,-1-2 0,4 1 0,-3 1 0,6 0 0,1 1 0,3-1 0,2 5 0,3-3 0,0 2 0,4 3 0,1 1 0,1 0 0,-1 1 0,4 4 0,-1-4 0,1 3 0,1 3-129,1-2 129,1-1 0,1 2 0,5-2 0,5-2 0,4 1 0,5 0 0,4-3-258,5-2 258,11-6 0,0 0-129,-6 11 0,6-11-129,10 6-516,-10-6-2193,20-2-1548,-10-1-387,-10 3-516,17-18 130</inkml:trace>
  <inkml:trace contextRef="#ctx0" brushRef="#br0" timeOffset="2199.1257">7440 7202 258,'0'0'2322,"0"0"-129,14 0-129,-14 0 0,0 0-645,10-15 129,-10 15-516,13-13-129,-2 5-258,-3-6 129,6 6-258,-2-11 0,6 3 129,-1-5-258,6-1 0,0-7-129,2 1 258,0-3-387,2 3 129,-2 0 0,0 1 0,-4 3-258,-3 10 129,-3 1 0,-2 5 0,-13 8 0,17-11 0,-17 11 129,0 0-129,0 0 0,0 0 0,0 0 0,0 0-258,0 0-129,0 0-645,0 0-1935,5 7-1806,-5-7 0,0 0-387</inkml:trace>
  <inkml:trace contextRef="#ctx0" brushRef="#br0" timeOffset="8827.5049">7930 6600 1161,'-14'2'1548,"14"-2"129,0 0-129,0 0 0,0 0-516,-12 0 0,12 0 129,0 0-129,0 0 0,0 0-258,0 0 0,0 0 0,0 0-387,0 0 0,0 0-258,0 0 0,4-7 0,-4 7-129,13-9 258,-13 9-258,22-9 129,-9 1-129,0 2 0,1 4-129,0 0 129,0 2 0,1 0 0,0 0 0,0 2 129,-2 3-129,-1-1 0,1-1 0,1 1 129,-14-4-129,22 6 0,-22-6-129,21 12 129,-21-12 0,17 20-129,-10-9 129,-1 1 0,-1 0 0,-2 3 0,0-3 0,-3 3 0,2-2 0,-2 0 0,0 1 0,0-1 0,0-1 0,-2 1 0,-1 0 0,-1-1 0,-1-2 0,-2 2 0,7-12 0,-21 17 129,21-17-129,-21 15 0,10-11 0,-2-1 129,-2-2-129,2 0 129,-2-1-129,3 0 0,-3 0 0,3-2 0,-2-2 0,14 4 0,-14-8 0,14 8 0,-11-10 0,11 10 0,0 0 0,-7-14 0,7 14 129,-1-12-129,1 12 0,0-13 0,0 13 0,3-17 0,-3 17-129,11-15 129,-11 15 0,19-16-129,-5 8 129,-3-1 0,3 3 0,-3-1 0,2 1 129,-1 1-129,0 4-129,1-1 0,-13 2 0,19 0-387,-19 0-129,16 3-516,-16-3-774,16 16-2064,-16-16-129,0 0 129</inkml:trace>
  <inkml:trace contextRef="#ctx0" brushRef="#br0" timeOffset="9459.5411">8202 6318 2322,'0'0'2580,"0"0"-1161,0 0-258,0 0-258,0 0 0,0 0 0,0 0-129,-8 3 129,8-3 0,-2 15-387,2-15 129,0 21-387,0-7 0,0 2-129,4 2 0,0 5 0,2 1-129,-2 0 258,2 3-129,0 4 0,3-1-129,0 1 129,-2 1 0,0-3 0,1 2 0,-2-7 0,-1 2 0,-1-6-129,0-2 129,-3-3-129,3-2-129,-4-13 0,3 12-258,-3-12-1290,0 0-2322,0 0-258,0 0 129</inkml:trace>
  <inkml:trace contextRef="#ctx0" brushRef="#br0" timeOffset="10355.5923">8350 6537 4257,'0'0'3999,"0"0"-774,0-8-129,0 8-3870,8-14-129,-8 14 387,13-15 258,-13 15 258,12-10 387,-12 10 387,0 0 129,3-15 0,-3 15-129,0 0-129,7 13-258,-7-13-258,5 23 129,0-6-129,0 1 0,0 2-129,1 4 0,1-3 129,0 2 0,2-2 0,1 3 0,0-6 258,2 2-258,1-4 0,0-2 0,1-4 0,1-3-129,-2-4 129,0-3 0,1-4-129,-2-5 0,0-5 129,-1 1 0,-3-6-129,-2-2 129,-3 2-129,2 1 129,-4-3-129,-1 7 129,0-1-129,0 2 0,0 13 0,0-14 0,0 14 0,0 0 0,0 0 0,0 0-129,0 0 129,0 0 0,0 0 0,7 7 129,-2 5-129,2 2 0,1 1 129,1 3-129,0-1 0,0 2 0,1-2 0,0-3 0,1 0 0,-11-14 129,17 15-129,-17-15 129,19 0 0,-19 0 0,16-13 129,-5 0-129,-1-11 0,1-1 0,2-4 0,-4-2 0,2 0 0,-2-3 0,-3 2 129,-1 4-129,-2 6-129,0 4 0,-3 3 0,0 15-129,2-17-129,-2 17-129,0 0-129,0 0-258,12 8-1161,-12-8-1935,3 14-903,5-2 0,-8-12 130</inkml:trace>
  <inkml:trace contextRef="#ctx0" brushRef="#br0" timeOffset="11036.6313">9055 6434 774,'0'0'1806,"0"0"0,-16 0-258,16 0-3225,0 0 1032,0 0 645,-4-9 387,4 9 1161,0-14 903,0 3-129,10 6 258,-1-6-774,8 8-774,-2-3-645,4 6 0,2 0-258,-1 0-258,0 9-129,0 0 258,-1 6-129,-4 0 129,-1 7 0,-5-5 0,0 4 0,-3 0 129,-1 0-129,-4 0 387,-1-1-387,0 0 129,-3-4 129,-6 1-129,-2-2 0,-2-2 129,-4-5-129,0 1 0,-3-5 0,-4 2 0,0-6 0,3 0 258,-3-2-387,3-2 0,1 1 129,5-2-129,1 0 0,14 5 0,-16-12 129,16 12-258,-1-14 258,1 14-258,6-18 129,-6 18 0,26-18 0,-8 11 0,7-1-129,2 0 129,3 2-129,0 1-387,8 3 0,-8-9-645,9 11-1548,-5 0-1548,-12-2-258,4 2 258</inkml:trace>
  <inkml:trace contextRef="#ctx0" brushRef="#br0" timeOffset="11707.6697">9424 6321 4257,'0'0'3999,"0"8"-387,0-8-387,0 0-3999,0 0-129,0 21 387,0-11 129,0 2 258,-1 3 645,-5-2 0,6 5 258,-3-2-129,3 4 129,0-3-258,5 0 129,1-2-387,6-1-129,2-2 0,1-5-129,4-2 129,1-5-129,0 0 129,1-7 0,0-5 0,-1-3 0,-4-2 129,1 1 0,-6-4-129,0 4 0,-5-2 0,1 4 0,-6 1 0,0-1-129,-1 14 0,0-17 0,0 17 0,0 0 0,0 0-129,0 0 129,0 0-129,0 0 129,0 8-129,0 6 129,0 1 0,0 6 0,1 4 0,-1 5 0,0 7 0,0 5 0,0 8 0,0 3 0,0 1 0,0 2 0,0-3 129,-3-5-129,3-9 0,-5-8-387,5-4-645,-2-17-2322,2-10-774,0 0-645,3-19 258</inkml:trace>
  <inkml:trace contextRef="#ctx0" brushRef="#br0" timeOffset="12274.7021">9967 6275 2967,'7'14'3354,"-7"-14"258,0 0-516,-6 1-3741,6-1 258,-17 8 516,5-2 129,-6 1 387,3 6 258,-10-4-129,8 4 129,-6-6-258,8 4 0,1-3-516,14-8 0,-12 15-258,12-15 0,9 9 129,4-5-129,4 2 0,2-1 0,2 4 129,-1-1 0,-2 4-258,-2 0 258,-3 2-129,-4 1 129,-2 0 129,-2 4 129,-5-5-129,0 3 129,0-4 129,-5 5 129,-6-7 129,2 7-129,-5-6 0,3 1-129,-5-3-129,2 5 0,0-6-258,2 0 0,12-9-387,-16 3-258,16-3-645,0 0-1161,0-15-2064,13-1-258,4-6 129</inkml:trace>
  <inkml:trace contextRef="#ctx0" brushRef="#br0" timeOffset="12831.734">10373 6510 1548,'-23'-39'3096,"17"20"258,3-1-516,3-1-903,2 6-903,3-2-516,8 4-387,3 5-129,1 3-129,3 2 129,-1 3-129,-1 0 129,-1 2 0,-2 6 129,-1 4 0,-3 0 0,-3 3 129,-4-1 129,-3 5 0,-1-2 129,-1 3 258,-9-6-387,1 6 258,-3-8-129,0 2-129,-4-3-129,1 0 0,0-6-258,-1-5-258,16 0-774,-26 0-903,19-12-2451,4-3 0,2-4-516</inkml:trace>
  <inkml:trace contextRef="#ctx0" brushRef="#br0" timeOffset="13567.7761">10702 6100 774,'4'42'3225,"-4"-19"258,0 3-645,1 5-645,-1-2-903,2 5-645,-2-3-387,1-2-129,0 1-129,-1-5 0,0-2-129,0-4 129,0-4 129,0-15 258,0 17-258,0-17 129,0 0-129,0 0 0,5-13 0,3-2-129,0-3 129,5-1-129,2-4-129,-1 1 129,3 3 129,-2 2-129,3 5 0,-3 3-129,-1 6 129,-1 3-258,1 3 129,-2 6 0,-1 3-129,-1 1 258,0 3 129,0-1 0,-6 2 129,2 3 129,-6-4 129,3 5-129,-3-4 129,-3 4-129,-5-5 258,0 6-129,-7-9-129,-1 1 129,-4-2-129,2-3-129,-5-2 0,5-3-129,-1-3-129,1-1-387,5 0-645,-3-13-1806,7-2-1806,7 2-129,2-8-258</inkml:trace>
  <inkml:trace contextRef="#ctx0" brushRef="#br0" timeOffset="14139.8088">11332 6234 6837,'-18'7'4257,"18"-7"-516,-23 6 0,9 1-4773,-6-2 129,9 4 258,-11-2 129,4 1 516,-4 2 258,-2-5 258,7 7 129,-6-5-129,6 0-129,2 2-258,3-1 0,12-8-258,-11 16 129,11-16-258,0 14 129,0-14 0,17 16 0,-6-7 0,4-1 0,3 4 129,-1-5 0,0 7-129,0-2 129,-2 3 0,-2 0 0,-4 0 0,0-1 0,-6-2 129,-1 3 0,-2-15 129,-2 18 0,-10-15 129,2 6 0,-10-4 0,0 3-129,-4-4 0,3 0-129,-5 0-129,3-1 0,5 2-258,0-5-258,18 0-903,-21-3-1935,19-12-1290,4 3 129,7-10-257</inkml:trace>
  <inkml:trace contextRef="#ctx0" brushRef="#br0" timeOffset="15003.8582">11424 6345 4128,'19'12'4386,"11"-12"-645,-20-7-387,11-4-2838,-8-6-1419,5 6 129,-3-5 258,-1-1 129,-6 0 387,-5-3 516,0 6 258,-5-2-129,2 16 0,-14-18-258,14 18-129,-23-7-129,8 9 0,0 5 0,-4 8-258,0 0 258,0 6-129,2-1 129,0 6-129,0 0 0,4-1 129,-1 2-129,7-3 129,1 0 0,5-5 0,1 1-129,2-3 129,8-5-129,6-5 0,5-6-129,4-4 129,3-5 0,2-5-129,6-8 129,-2-3-129,-1-2 129,-3-1 0,-2 3 129,-5 0-129,-1 2 0,-6 2 129,1 4-258,-7 1 0,2 5 0,-3 0 129,-9 10 0,14-13-129,-14 13 0,12-2 129,-12 2 0,0 0 129,7 12-129,-4 0-129,-1 0 129,1 4-129,0 1 129,4 0-129,-3 3 129,2 0-129,0-2 129,0-1 129,-2-2 129,3-1 0,-7-14 129,3 15 0,-3-15 129,0 0-129,0 0-129,-13-3 0,5-7 0,0-3-129,-2-1 0,1-2-129,2-1 129,3 0-129,4-1 129,2 0 0,6 1-129,5 5 129,3-2-129,2 2 129,8 1-258,-1-1 0,4 6-387,-4-6-645,9 12-1032,-7-5-2322,0 2 0,3 1-645</inkml:trace>
  <inkml:trace contextRef="#ctx0" brushRef="#br0" timeOffset="15550.8895">12243 6149 5160,'-3'13'4128,"-6"3"-516,9-16 0,-9 22-4515,5-7 129,4 2 387,0 7-129,4-5 645,2 7 129,-2-6 258,5 2 129,-5-3 0,6 3 0,-4-6-129,5 1-129,-6-5 0,4 0 0,-9-12-258,10 13 129,-10-13-129,0 0 129,0 0 129,14 0-129,-14-13 258,7 0-129,-6-11 129,8 1-129,-5-5 0,3-1-129,2-2-129,-2 1 129,2 1-258,-1 2 0,2 6 0,-2 0-258,4 6-516,-9-2-129,9 17-387,-12 0-516,13 0-129,-13 0-516,13 0-774,-13 0-1677,11 8 645</inkml:trace>
  <inkml:trace contextRef="#ctx0" brushRef="#br0" timeOffset="16286.9316">12625 6254 1032,'53'5'3999,"-23"-7"129,-6-9-258,-2-3-2838,7 0-258,-9-4-258,4-1-387,-11 0 129,4 2 0,-9-3 258,2 6-258,-9-1 129,-1 15-129,0-19 0,0 19 0,-19-7-129,5 7-129,-2 0 0,-4 9 0,0 3 0,-1 2 129,-2 4 129,2 4-129,-1-2 0,2 1-129,2 4 258,2-1-258,3 1 258,4 2-129,3-4 129,6 3-258,0-2 129,8 0 0,6-5 0,6-6-129,7-6 0,4-5-258,5-2 129,-1-8-258,1-6 258,-2-5-129,-1 0 0,-6 2-129,-6 2 258,-6 0 0,-4 7 0,-11 8 0,0 0-129,0 0 129,0 0-129,10 14 258,-8 1 0,3 3 129,1-1 129,5 1 0,0-2 129,8-3 129,-3-4-129,6-1 0,-1-8-129,1 0 0,0-10 0,0-2 0,-6-9 0,0 2 0,-7-7-129,-2 0 258,-6 0-258,-1 0 258,-4 0-387,-7 4 129,-5 6-129,0 3 129,-5 7-258,-1 5 129,0 1-387,-3 7 129,2 10 0,-3 0-258,9 5-387,-8-5-1161,14 6-1677,-4-4-1032,2 1-258</inkml:trace>
  <inkml:trace contextRef="#ctx0" brushRef="#br0" timeOffset="16731.9571">13066 5902 1,'-6'11'2966,"6"-11"1,0 0 129,0 0-3225,0 0 258,5 10 774,-5-10 129,0 0 258,0 0 0,12 6 0,-12-6 129,0 0-516,12 8-387,-1 2-129,-11-10 129,20 23-129,-10-6 0,6 12 0,-5 2-129,3 11 0,-1 5-129,-2 5-387,5 13-2193,-1 1-1935,-4-10-258,1-6-516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GB" dirty="0" smtClean="0">
              <a:latin typeface="Arial Unicode MS" pitchFamily="34" charset="-128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first occurrence has neighboring nodes that provide strong evidence that it is a PERSON’s name; however the second occurrence</a:t>
            </a:r>
            <a:r>
              <a:rPr lang="en-CA" baseline="0" dirty="0" smtClean="0"/>
              <a:t> is much more ambiguous.</a:t>
            </a:r>
          </a:p>
          <a:p>
            <a:r>
              <a:rPr lang="en-CA" baseline="0" dirty="0" smtClean="0"/>
              <a:t>New factor “prefers” its connected variables to have the same value</a:t>
            </a:r>
          </a:p>
          <a:p>
            <a:r>
              <a:rPr lang="en-CA" b="1" baseline="0" dirty="0" smtClean="0"/>
              <a:t>Graphical structure over Y can easily depend on the values of the </a:t>
            </a:r>
            <a:r>
              <a:rPr lang="en-CA" b="1" baseline="0" dirty="0" err="1" smtClean="0"/>
              <a:t>Xs</a:t>
            </a:r>
            <a:r>
              <a:rPr lang="en-CA" baseline="0" dirty="0" smtClean="0"/>
              <a:t>  (the factor / edge is added because the two words are the same)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Additional links make exact inference intractable</a:t>
            </a:r>
            <a:r>
              <a:rPr lang="en-US" sz="1200" b="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so must resort to approximate inference to try to find the most probable labeling.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1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MAP</a:t>
            </a:r>
          </a:p>
          <a:p>
            <a:r>
              <a:rPr lang="en-CA" dirty="0" smtClean="0"/>
              <a:t>Most likely assignment to</a:t>
            </a:r>
            <a:r>
              <a:rPr lang="en-CA" baseline="0" dirty="0" smtClean="0"/>
              <a:t> all of the (non-evidence) variables</a:t>
            </a:r>
          </a:p>
          <a:p>
            <a:endParaRPr lang="en-CA" baseline="0" dirty="0" smtClean="0"/>
          </a:p>
          <a:p>
            <a:r>
              <a:rPr lang="en-CA" baseline="0" dirty="0" smtClean="0"/>
              <a:t>Simplest is Viterbi 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6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</a:t>
            </a:r>
            <a:endParaRPr lang="en-US" dirty="0" smtClean="0"/>
          </a:p>
          <a:p>
            <a:pPr marL="223788" indent="-223788" eaLnBrk="1" hangingPunct="1"/>
            <a:r>
              <a:rPr lang="en-US" b="1" baseline="0" dirty="0" smtClean="0"/>
              <a:t>Reinforcement </a:t>
            </a:r>
            <a:r>
              <a:rPr lang="en-US" b="1" baseline="0" dirty="0" smtClean="0"/>
              <a:t>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Count 35 </a:t>
            </a:r>
          </a:p>
          <a:p>
            <a:r>
              <a:rPr lang="en-CA" dirty="0" smtClean="0"/>
              <a:t>Minimum Value 23.00 </a:t>
            </a:r>
          </a:p>
          <a:p>
            <a:r>
              <a:rPr lang="en-CA" dirty="0" smtClean="0"/>
              <a:t>Maximum Value 100.00 </a:t>
            </a:r>
          </a:p>
          <a:p>
            <a:r>
              <a:rPr lang="en-CA" dirty="0" smtClean="0"/>
              <a:t>Average 76.09 </a:t>
            </a:r>
          </a:p>
          <a:p>
            <a:r>
              <a:rPr lang="en-CA" dirty="0" smtClean="0"/>
              <a:t>Median 80.00 Standard Deviation 15.54 Variance 241.51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9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 </a:t>
            </a:r>
            <a:r>
              <a:rPr lang="en-US" altLang="en-US" sz="2400" dirty="0" smtClean="0"/>
              <a:t> are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complete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given the generative model of the joint distribution.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 </a:t>
            </a:r>
            <a:r>
              <a:rPr lang="en-US" altLang="en-US" sz="2400" dirty="0" smtClean="0"/>
              <a:t>are 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A9A61-2464-41F9-859A-6111AC9D1A81}" type="slidenum">
              <a:rPr lang="en-US" altLang="en-US" sz="1200" b="0"/>
              <a:pPr eaLnBrk="1" hangingPunct="1"/>
              <a:t>25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51D44-CC5A-41D9-8EDB-755F6F54A4EF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 smtClean="0"/>
              <a:t>Normalization constant is only difference between this and standard Markov Network definition</a:t>
            </a:r>
            <a:endParaRPr lang="el-GR" altLang="en-US" sz="1200" kern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145520-94DD-49DC-8409-0ECC9C9F5E32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BIO to allow the model</a:t>
            </a:r>
            <a:r>
              <a:rPr lang="en-CA" baseline="0" dirty="0" smtClean="0"/>
              <a:t> to segment adjacent entities of the same type  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challenge of this problem is that many named entity strings are too rare to appear even in a large</a:t>
            </a:r>
          </a:p>
          <a:p>
            <a:r>
              <a:rPr lang="en-CA" baseline="0" dirty="0" smtClean="0"/>
              <a:t>training set, and therefore the system must identify them based only on context.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Draw model on the board 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Discriminative models, such as CRFs, make conditional independence assumptions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among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and assumptions about how the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 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depend on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but do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not make </a:t>
            </a:r>
            <a:r>
              <a:rPr lang="en-CA" sz="1200" b="0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conditonal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independence assumptions among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This point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also be understood graphically. Suppose that we have a factor graph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representation for the joint distribution </a:t>
            </a:r>
            <a:r>
              <a:rPr lang="en-CA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). If we then construct a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graph for the conditional distribution </a:t>
            </a:r>
            <a:r>
              <a:rPr lang="en-CA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), any factors that depend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only on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 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vanish from the graphical structure for the conditional distribution.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They are irrelevant to the conditional because they are constant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with respect to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7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 are no factors that depend only on X. They vanish because they are constant with respect to 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4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0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1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7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9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5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73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4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4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4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0" r:id="rId13"/>
    <p:sldLayoutId id="214748372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7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12" Type="http://schemas.openxmlformats.org/officeDocument/2006/relationships/customXml" Target="../ink/ink20.xml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emf"/><Relationship Id="rId5" Type="http://schemas.openxmlformats.org/officeDocument/2006/relationships/image" Target="../media/image11.wmf"/><Relationship Id="rId15" Type="http://schemas.openxmlformats.org/officeDocument/2006/relationships/image" Target="../media/image31.emf"/><Relationship Id="rId10" Type="http://schemas.openxmlformats.org/officeDocument/2006/relationships/customXml" Target="../ink/ink19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4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27.xml"/><Relationship Id="rId18" Type="http://schemas.openxmlformats.org/officeDocument/2006/relationships/image" Target="../media/image27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16.emf"/><Relationship Id="rId17" Type="http://schemas.openxmlformats.org/officeDocument/2006/relationships/customXml" Target="../ink/ink2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15.emf"/><Relationship Id="rId4" Type="http://schemas.openxmlformats.org/officeDocument/2006/relationships/image" Target="../media/image32.emf"/><Relationship Id="rId9" Type="http://schemas.openxmlformats.org/officeDocument/2006/relationships/customXml" Target="../ink/ink25.xml"/><Relationship Id="rId1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38.emf"/><Relationship Id="rId18" Type="http://schemas.openxmlformats.org/officeDocument/2006/relationships/customXml" Target="../ink/ink39.xml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customXml" Target="../ink/ink36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10.jpeg"/><Relationship Id="rId5" Type="http://schemas.openxmlformats.org/officeDocument/2006/relationships/customXml" Target="../ink/ink33.xml"/><Relationship Id="rId15" Type="http://schemas.openxmlformats.org/officeDocument/2006/relationships/image" Target="../media/image39.emf"/><Relationship Id="rId10" Type="http://schemas.openxmlformats.org/officeDocument/2006/relationships/image" Target="../media/image37.emf"/><Relationship Id="rId19" Type="http://schemas.openxmlformats.org/officeDocument/2006/relationships/image" Target="../media/image41.emf"/><Relationship Id="rId4" Type="http://schemas.openxmlformats.org/officeDocument/2006/relationships/image" Target="../media/image34.emf"/><Relationship Id="rId9" Type="http://schemas.openxmlformats.org/officeDocument/2006/relationships/customXml" Target="../ink/ink35.xml"/><Relationship Id="rId14" Type="http://schemas.openxmlformats.org/officeDocument/2006/relationships/customXml" Target="../ink/ink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customXml" Target="../ink/ink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7.xml"/><Relationship Id="rId4" Type="http://schemas.openxmlformats.org/officeDocument/2006/relationships/image" Target="../media/image29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5.xml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2.bin"/><Relationship Id="rId15" Type="http://schemas.openxmlformats.org/officeDocument/2006/relationships/customXml" Target="../ink/ink6.xml"/><Relationship Id="rId10" Type="http://schemas.openxmlformats.org/officeDocument/2006/relationships/image" Target="../media/image61.emf"/><Relationship Id="rId4" Type="http://schemas.openxmlformats.org/officeDocument/2006/relationships/image" Target="../media/image1.wmf"/><Relationship Id="rId9" Type="http://schemas.openxmlformats.org/officeDocument/2006/relationships/customXml" Target="../ink/ink3.xml"/><Relationship Id="rId1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1" Type="http://schemas.openxmlformats.org/officeDocument/2006/relationships/customXml" Target="../ink/ink10.xml"/><Relationship Id="rId7" Type="http://schemas.openxmlformats.org/officeDocument/2006/relationships/customXml" Target="../ink/ink7.xml"/><Relationship Id="rId12" Type="http://schemas.openxmlformats.org/officeDocument/2006/relationships/image" Target="../media/image4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.wmf"/><Relationship Id="rId9" Type="http://schemas.openxmlformats.org/officeDocument/2006/relationships/customXml" Target="../ink/ink8.xml"/><Relationship Id="rId14" Type="http://schemas.openxmlformats.org/officeDocument/2006/relationships/image" Target="../media/image5.wmf"/><Relationship Id="rId2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customXml" Target="../ink/ink1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customXml" Target="../ink/ink12.xml"/><Relationship Id="rId5" Type="http://schemas.openxmlformats.org/officeDocument/2006/relationships/image" Target="../media/image8.w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customXml" Target="../ink/ink11.xml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19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23,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78539" y="4704117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</a:t>
            </a:r>
            <a:r>
              <a:rPr lang="en-CA" i="1" dirty="0" smtClean="0">
                <a:solidFill>
                  <a:srgbClr val="000000"/>
                </a:solidFill>
              </a:rPr>
              <a:t>Mooney University </a:t>
            </a:r>
            <a:r>
              <a:rPr lang="en-CA" i="1" dirty="0">
                <a:solidFill>
                  <a:srgbClr val="000000"/>
                </a:solidFill>
              </a:rPr>
              <a:t>of Texas at Austin</a:t>
            </a:r>
          </a:p>
          <a:p>
            <a:pPr algn="l"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Page</a:t>
            </a:r>
            <a:r>
              <a:rPr lang="en-US" dirty="0" smtClean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03603" y="5801072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0360" y="4324320"/>
              <a:ext cx="518400" cy="29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3160" y="4312800"/>
                <a:ext cx="53028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Name Entity Recognition 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Entity often span multiple words </a:t>
            </a:r>
            <a:r>
              <a:rPr lang="en-CA" sz="2400" i="1" dirty="0" smtClean="0"/>
              <a:t>“British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Type of an entity may not be apparent for individual words </a:t>
            </a:r>
            <a:r>
              <a:rPr lang="en-CA" sz="2400" i="1" dirty="0" smtClean="0"/>
              <a:t>“University of 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Let’s assume three categories</a:t>
            </a:r>
            <a:r>
              <a:rPr lang="en-CA" sz="2400" b="1" i="1" dirty="0" smtClean="0"/>
              <a:t>: Person, Location,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BIO notation (for sequence labeling)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4096" y="4323304"/>
            <a:ext cx="6212880" cy="1827729"/>
            <a:chOff x="694096" y="4323304"/>
            <a:chExt cx="6212880" cy="182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096" y="4313584"/>
                  <a:ext cx="622620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4127" y="5721553"/>
                  <a:ext cx="428724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70240" y="3014640"/>
              <a:ext cx="6672960" cy="27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0" y="3009960"/>
                <a:ext cx="6682680" cy="27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85800"/>
          </a:xfrm>
        </p:spPr>
        <p:txBody>
          <a:bodyPr/>
          <a:lstStyle/>
          <a:p>
            <a:r>
              <a:rPr lang="en-CA" dirty="0" smtClean="0"/>
              <a:t>Linear chain CRF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3149"/>
            <a:ext cx="7075512" cy="769640"/>
          </a:xfrm>
        </p:spPr>
        <p:txBody>
          <a:bodyPr/>
          <a:lstStyle/>
          <a:p>
            <a:r>
              <a:rPr lang="en-CA" dirty="0" smtClean="0"/>
              <a:t>With two factors “types” for each word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69566"/>
              </p:ext>
            </p:extLst>
          </p:nvPr>
        </p:nvGraphicFramePr>
        <p:xfrm>
          <a:off x="0" y="1150920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8" name="Equation" r:id="rId4" imgW="660240" imgH="241200" progId="Equation.3">
                  <p:embed/>
                </p:oleObj>
              </mc:Choice>
              <mc:Fallback>
                <p:oleObj name="Equation" r:id="rId4" imgW="6602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20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43677"/>
              </p:ext>
            </p:extLst>
          </p:nvPr>
        </p:nvGraphicFramePr>
        <p:xfrm>
          <a:off x="395536" y="2163839"/>
          <a:ext cx="2390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63839"/>
                        <a:ext cx="23907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45808" y="1340768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Dependency between neighboring target </a:t>
            </a:r>
            <a:r>
              <a:rPr lang="en-CA" sz="2000" kern="0" dirty="0" err="1" smtClean="0"/>
              <a:t>vars</a:t>
            </a:r>
            <a:endParaRPr lang="en-CA" sz="20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15816" y="1861802"/>
            <a:ext cx="6336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Dependency between target variable and its context in the word sequence, which can include also </a:t>
            </a:r>
            <a:r>
              <a:rPr lang="en-CA" sz="2000" b="1" kern="0" dirty="0" smtClean="0"/>
              <a:t>features of the words </a:t>
            </a:r>
            <a:r>
              <a:rPr lang="en-CA" sz="2000" kern="0" dirty="0" smtClean="0"/>
              <a:t>(capitalized, appear in an atlas of location names, etc.)</a:t>
            </a:r>
            <a:endParaRPr lang="en-CA" sz="20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914" y="3301962"/>
            <a:ext cx="9641662" cy="8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Factors are similar to the ones for the Naïve Markov (logistic regression)</a:t>
            </a:r>
            <a:endParaRPr lang="en-CA" sz="2000" kern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17703"/>
              </p:ext>
            </p:extLst>
          </p:nvPr>
        </p:nvGraphicFramePr>
        <p:xfrm>
          <a:off x="274638" y="4005263"/>
          <a:ext cx="8255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" name="Equation" r:id="rId8" imgW="2933640" imgH="228600" progId="Equation.3">
                  <p:embed/>
                </p:oleObj>
              </mc:Choice>
              <mc:Fallback>
                <p:oleObj name="Equation" r:id="rId8" imgW="2933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005263"/>
                        <a:ext cx="82550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205320" y="4139808"/>
              <a:ext cx="172440" cy="373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40" y="4130808"/>
                <a:ext cx="185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267160" y="4136040"/>
              <a:ext cx="3774960" cy="1480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4640" y="4128480"/>
                <a:ext cx="3786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8029800" y="1150920"/>
              <a:ext cx="231840" cy="330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17920" y="1141200"/>
                <a:ext cx="253080" cy="353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28867"/>
              </p:ext>
            </p:extLst>
          </p:nvPr>
        </p:nvGraphicFramePr>
        <p:xfrm>
          <a:off x="1475656" y="1348579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1" name="Equation" r:id="rId16" imgW="660240" imgH="241200" progId="Equation.3">
                  <p:embed/>
                </p:oleObj>
              </mc:Choice>
              <mc:Fallback>
                <p:oleObj name="Equation" r:id="rId16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8579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984" y="3009661"/>
            <a:ext cx="3635896" cy="2431800"/>
          </a:xfrm>
        </p:spPr>
        <p:txBody>
          <a:bodyPr/>
          <a:lstStyle/>
          <a:p>
            <a:r>
              <a:rPr lang="en-CA" b="1" dirty="0" smtClean="0"/>
              <a:t>Features can also 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dirty="0" smtClean="0"/>
              <a:t>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Following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Previous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155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3032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19672" y="0"/>
              <a:ext cx="5193360" cy="26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472" y="-11880"/>
                <a:ext cx="5211720" cy="26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07504" y="2631110"/>
              <a:ext cx="5478480" cy="283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04" y="2625350"/>
                <a:ext cx="5494680" cy="28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89720" y="869040"/>
              <a:ext cx="1521360" cy="108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1440" y="851400"/>
                <a:ext cx="153396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291200" y="783000"/>
              <a:ext cx="1827720" cy="132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5800" y="761400"/>
                <a:ext cx="184284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109520" y="2350440"/>
              <a:ext cx="1510920" cy="48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7640" y="2316240"/>
                <a:ext cx="1529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5664240" y="2234520"/>
              <a:ext cx="1413360" cy="462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6680" y="2208600"/>
                <a:ext cx="14378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027160" y="1942200"/>
              <a:ext cx="4754160" cy="3332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9960" y="1939680"/>
                <a:ext cx="4767840" cy="33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317960" y="75240"/>
              <a:ext cx="2255760" cy="116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8240" y="61560"/>
                <a:ext cx="226980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on features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47664" y="1556792"/>
              <a:ext cx="5478480" cy="283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464" y="1551032"/>
                <a:ext cx="5494680" cy="284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4725144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Total number of features can be 10</a:t>
            </a:r>
            <a:r>
              <a:rPr lang="en-CA" kern="0" baseline="30000" dirty="0" smtClean="0"/>
              <a:t>5</a:t>
            </a:r>
            <a:r>
              <a:rPr lang="en-CA" kern="0" dirty="0" smtClean="0"/>
              <a:t>-10</a:t>
            </a:r>
            <a:r>
              <a:rPr lang="en-CA" kern="0" baseline="30000" dirty="0" smtClean="0"/>
              <a:t>6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However features are sparse i.e. most features are 0 for most words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57" y="908720"/>
            <a:ext cx="8458200" cy="1912680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Including features that are </a:t>
            </a:r>
            <a:r>
              <a:rPr lang="en-CA" b="1" dirty="0" smtClean="0"/>
              <a:t>conjunctions of simple features</a:t>
            </a:r>
            <a:r>
              <a:rPr lang="en-CA" dirty="0" smtClean="0"/>
              <a:t> increases accuracy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952560" y="1758600"/>
              <a:ext cx="6875640" cy="290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760" y="1747800"/>
                <a:ext cx="6896880" cy="29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15" y="116632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Linear-Chain Performance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1052736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Per-token/word accuracy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in the high 90% range for many natural datasets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1"/>
                </a:solidFill>
                <a:latin typeface="Arial Unicode MS" pitchFamily="34" charset="-128"/>
              </a:rPr>
              <a:t>Per-field precision </a:t>
            </a:r>
            <a:r>
              <a:rPr lang="en-GB" dirty="0" smtClean="0">
                <a:solidFill>
                  <a:schemeClr val="tx1"/>
                </a:solidFill>
                <a:latin typeface="Arial Unicode MS" pitchFamily="34" charset="-128"/>
              </a:rPr>
              <a:t>and recall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are more often around 80-95% , depending on the dataset. Entire Named Entity Phrase must be correct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7054" y="1772816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59613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510" y="639584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7790" y="3437685"/>
            <a:ext cx="5945561" cy="1183733"/>
            <a:chOff x="694096" y="4005064"/>
            <a:chExt cx="6212880" cy="21459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4691" y="4305675"/>
                  <a:ext cx="6226799" cy="818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3754" y="5711283"/>
                  <a:ext cx="4288264" cy="458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804688" y="4005064"/>
                <a:ext cx="5691600" cy="16844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60" y="3986790"/>
                  <a:ext cx="5712290" cy="1724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4609360" y="3437685"/>
            <a:ext cx="2266896" cy="1755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084069" y="3296235"/>
              <a:ext cx="5016600" cy="290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0829" y="3293355"/>
                <a:ext cx="5023080" cy="292032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16315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611560" y="5024427"/>
            <a:ext cx="7272808" cy="117700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2084069" y="5157192"/>
              <a:ext cx="6086160" cy="135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5069" y="5148192"/>
                <a:ext cx="61041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152320" y="4519080"/>
              <a:ext cx="3269160" cy="223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0800" y="4506840"/>
                <a:ext cx="3294000" cy="22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730240" y="4169160"/>
              <a:ext cx="139320" cy="17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440" y="4158360"/>
                <a:ext cx="161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1884960" y="3728880"/>
              <a:ext cx="6929640" cy="1635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1720" y="3724200"/>
                <a:ext cx="6945480" cy="16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68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Skip-Chain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14" y="764704"/>
            <a:ext cx="8458200" cy="2088232"/>
          </a:xfrm>
        </p:spPr>
        <p:txBody>
          <a:bodyPr/>
          <a:lstStyle/>
          <a:p>
            <a:r>
              <a:rPr lang="en-CA" dirty="0" smtClean="0"/>
              <a:t>Include additional factors that connect non-adjacent target variables</a:t>
            </a:r>
          </a:p>
          <a:p>
            <a:r>
              <a:rPr lang="en-CA" dirty="0" smtClean="0"/>
              <a:t>E.g., When a word occur multiple times in the same documents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5661248"/>
            <a:ext cx="8458200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Graphical structure over Y can depend </a:t>
            </a:r>
            <a:r>
              <a:rPr lang="en-CA" kern="0" smtClean="0"/>
              <a:t>on the </a:t>
            </a:r>
            <a:r>
              <a:rPr lang="en-CA" kern="0" dirty="0" smtClean="0"/>
              <a:t>values of the </a:t>
            </a:r>
            <a:r>
              <a:rPr lang="en-CA" kern="0" dirty="0" err="1" smtClean="0"/>
              <a:t>Xs</a:t>
            </a:r>
            <a:r>
              <a:rPr lang="en-CA" kern="0" dirty="0" smtClean="0"/>
              <a:t> !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12120" y="2476080"/>
              <a:ext cx="4353840" cy="201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960" y="2472480"/>
                <a:ext cx="4376880" cy="20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Linear-chain CRFs can be combined to perform multiple tasks simultaneously 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40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3316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1092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754033" y="20836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393881" y="206401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29544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754377" y="208275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474992" y="20805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177557" y="208191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538599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54040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13316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092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2754033" y="27546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3393881" y="273501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129544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754377" y="275375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474992" y="27515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6177557" y="275291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6829886" y="2736122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7538599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Linear-chain CRFs can be combined to perform multiple tasks simultaneously 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44" y="3140969"/>
            <a:ext cx="8676456" cy="1008112"/>
          </a:xfrm>
        </p:spPr>
        <p:txBody>
          <a:bodyPr/>
          <a:lstStyle/>
          <a:p>
            <a:r>
              <a:rPr lang="en-CA" dirty="0" smtClean="0"/>
              <a:t>Forward / Backward / Smoothing and Viterbi can be rewritten (not trivial!) using these factors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7" y="1340768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395536" y="4437112"/>
            <a:ext cx="8676456" cy="1008112"/>
          </a:xfrm>
        </p:spPr>
        <p:txBody>
          <a:bodyPr/>
          <a:lstStyle/>
          <a:p>
            <a:r>
              <a:rPr lang="en-CA" dirty="0" smtClean="0"/>
              <a:t>Then you plug in the factors of the CRFs and all the algorithms work fine with CRFs!  </a:t>
            </a:r>
            <a:r>
              <a:rPr lang="en-CA" dirty="0" smtClean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Inference in </a:t>
            </a:r>
            <a:r>
              <a:rPr lang="en-CA" dirty="0" smtClean="0"/>
              <a:t>CRFs </a:t>
            </a:r>
            <a:r>
              <a:rPr lang="en-CA" sz="2800" dirty="0" smtClean="0"/>
              <a:t>(just intuition)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080" y="1662480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" y="1651320"/>
                <a:ext cx="7326720" cy="11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32" y="-315416"/>
            <a:ext cx="8229600" cy="1143000"/>
          </a:xfrm>
        </p:spPr>
        <p:txBody>
          <a:bodyPr/>
          <a:lstStyle/>
          <a:p>
            <a:r>
              <a:rPr lang="en-CA" dirty="0" smtClean="0"/>
              <a:t>CRFs Summary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548680"/>
            <a:ext cx="857929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Ability to relax strong independence assumptions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Ability </a:t>
            </a:r>
            <a:r>
              <a:rPr lang="en-CA" dirty="0"/>
              <a:t>to incorporate arbitrary overlapping </a:t>
            </a:r>
            <a:r>
              <a:rPr lang="en-CA" dirty="0" smtClean="0"/>
              <a:t>local and </a:t>
            </a:r>
            <a:r>
              <a:rPr lang="en-CA" dirty="0"/>
              <a:t>global </a:t>
            </a:r>
            <a:r>
              <a:rPr lang="en-CA" dirty="0" smtClean="0"/>
              <a:t>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Graphical </a:t>
            </a:r>
            <a:r>
              <a:rPr lang="en-CA" dirty="0"/>
              <a:t>structure over Y can depend on </a:t>
            </a:r>
            <a:r>
              <a:rPr lang="en-CA" dirty="0" smtClean="0"/>
              <a:t>the </a:t>
            </a:r>
            <a:r>
              <a:rPr lang="en-CA" dirty="0"/>
              <a:t>values of the </a:t>
            </a:r>
            <a:r>
              <a:rPr lang="en-CA" dirty="0" err="1"/>
              <a:t>Xs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Can perform multiple tasks simultaneously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i="1" dirty="0" smtClean="0"/>
              <a:t>Standard Inference algorithm </a:t>
            </a:r>
            <a:r>
              <a:rPr lang="en-CA" dirty="0" smtClean="0"/>
              <a:t>for HMM can be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i="1" dirty="0" smtClean="0"/>
              <a:t>Practical Leaning algorithms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State-of–the-art on many labeling </a:t>
            </a:r>
            <a:r>
              <a:rPr lang="en-CA" dirty="0" smtClean="0"/>
              <a:t>tasks </a:t>
            </a:r>
            <a:r>
              <a:rPr lang="en-CA" i="1" dirty="0" smtClean="0"/>
              <a:t>(deep learning recently shown to be  often better … ensemble them?)</a:t>
            </a:r>
            <a:endParaRPr lang="en-CA" i="1" dirty="0" smtClean="0"/>
          </a:p>
          <a:p>
            <a:pPr marL="0" indent="0"/>
            <a:r>
              <a:rPr lang="en-CA" dirty="0" smtClean="0"/>
              <a:t>See MALLET package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9"/>
            <a:ext cx="8365102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Recap: Naïve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Probabilistic Graphical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1680" y="1021320"/>
              <a:ext cx="8336880" cy="424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20" y="1010520"/>
                <a:ext cx="8347320" cy="42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19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 general definition for CRF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Apply CRFs to </a:t>
            </a:r>
            <a:r>
              <a:rPr lang="en-US" dirty="0">
                <a:solidFill>
                  <a:srgbClr val="000000"/>
                </a:solidFill>
              </a:rPr>
              <a:t>sequence labeling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Describe and justify features for CRFs applied to Natural Language processing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Explain benefits of CRFs</a:t>
            </a: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4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Work on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posted on Connect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or complete list on Connect)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Revise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all the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14059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Mon, 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8428" y="16258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 smtClean="0"/>
              <a:t>How to prepare….</a:t>
            </a:r>
            <a:endParaRPr lang="en-US" sz="3200" i="1" kern="0" baseline="300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9137" y="4439420"/>
            <a:ext cx="8229600" cy="1143000"/>
          </a:xfrm>
        </p:spPr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</a:t>
            </a:r>
            <a:r>
              <a:rPr lang="en-CA" dirty="0" smtClean="0"/>
              <a:t>Wed</a:t>
            </a:r>
            <a:endParaRPr lang="en-CA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02722" y="5259214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Start Logics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Revise Logics from 322!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  <a:buFontTx/>
            </a:pPr>
            <a:endParaRPr lang="en-CA" kern="0" dirty="0" smtClean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374598" y="4005064"/>
            <a:ext cx="8219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000" b="1" dirty="0"/>
              <a:t>Extra Office Hours </a:t>
            </a:r>
            <a:r>
              <a:rPr lang="en-CA" sz="2000" dirty="0"/>
              <a:t>TODAY </a:t>
            </a:r>
            <a:r>
              <a:rPr lang="en-CA" sz="2000" b="1" dirty="0" smtClean="0"/>
              <a:t>11:00am </a:t>
            </a:r>
            <a:r>
              <a:rPr lang="en-CA" sz="2000" b="1" dirty="0"/>
              <a:t>- </a:t>
            </a:r>
            <a:r>
              <a:rPr lang="en-CA" sz="2000" b="1" dirty="0" smtClean="0"/>
              <a:t>12:30pm</a:t>
            </a:r>
            <a:r>
              <a:rPr lang="en-CA" sz="2000" dirty="0" smtClean="0"/>
              <a:t>  in </a:t>
            </a:r>
            <a:r>
              <a:rPr lang="en-CA" sz="2000" dirty="0"/>
              <a:t>the DLC </a:t>
            </a:r>
          </a:p>
        </p:txBody>
      </p:sp>
    </p:spTree>
    <p:extLst>
      <p:ext uri="{BB962C8B-B14F-4D97-AF65-F5344CB8AC3E}">
        <p14:creationId xmlns:p14="http://schemas.microsoft.com/office/powerpoint/2010/main" val="1231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980728"/>
            <a:ext cx="8219256" cy="4061047"/>
          </a:xfrm>
        </p:spPr>
        <p:txBody>
          <a:bodyPr/>
          <a:lstStyle/>
          <a:p>
            <a:pPr marL="0" indent="0"/>
            <a:r>
              <a:rPr lang="en-CA" b="1" dirty="0" smtClean="0"/>
              <a:t>Midterm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 smtClean="0">
                <a:solidFill>
                  <a:srgbClr val="7030A0"/>
                </a:solidFill>
              </a:rPr>
              <a:t>Avg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/>
              <a:t> 73.5   </a:t>
            </a:r>
            <a:r>
              <a:rPr lang="en-CA" dirty="0" smtClean="0">
                <a:solidFill>
                  <a:srgbClr val="7030A0"/>
                </a:solidFill>
              </a:rPr>
              <a:t>Max</a:t>
            </a:r>
            <a:r>
              <a:rPr lang="en-CA" dirty="0" smtClean="0"/>
              <a:t>  105 </a:t>
            </a:r>
            <a:r>
              <a:rPr lang="en-CA" dirty="0" smtClean="0">
                <a:solidFill>
                  <a:srgbClr val="7030A0"/>
                </a:solidFill>
              </a:rPr>
              <a:t>Min</a:t>
            </a:r>
            <a:r>
              <a:rPr lang="en-CA" dirty="0" smtClean="0"/>
              <a:t> 30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If score below 70 </a:t>
            </a:r>
            <a:r>
              <a:rPr lang="en-CA" u="sng" dirty="0" smtClean="0"/>
              <a:t>need to very seriously revise </a:t>
            </a:r>
            <a:r>
              <a:rPr lang="en-CA" dirty="0" smtClean="0"/>
              <a:t>all the material covered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You can pick up a printout of the solutions along with your midterm.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1689B-C544-4BFB-A212-C4FD33718D65}" type="slidenum">
              <a:rPr lang="en-US" altLang="en-US" sz="1200" b="0" smtClean="0">
                <a:latin typeface="Helvetica" pitchFamily="34" charset="0"/>
              </a:rPr>
              <a:pPr eaLnBrk="1" hangingPunct="1"/>
              <a:t>25</a:t>
            </a:fld>
            <a:endParaRPr lang="en-US" altLang="en-US" sz="1200" b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Generative vs. Discriminative Models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027988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CRFs): </a:t>
            </a:r>
            <a:r>
              <a:rPr lang="en-US" altLang="en-US" sz="2400" dirty="0" smtClean="0"/>
              <a:t>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03880" y="720720"/>
              <a:ext cx="3572280" cy="14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160" y="708480"/>
                <a:ext cx="3594600" cy="14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58860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Naïve Bayes vs. Logistic Regression</a:t>
            </a:r>
          </a:p>
        </p:txBody>
      </p:sp>
      <p:sp>
        <p:nvSpPr>
          <p:cNvPr id="40963" name="Oval 31"/>
          <p:cNvSpPr>
            <a:spLocks noChangeArrowheads="1"/>
          </p:cNvSpPr>
          <p:nvPr/>
        </p:nvSpPr>
        <p:spPr bwMode="auto">
          <a:xfrm>
            <a:off x="2842446" y="851738"/>
            <a:ext cx="636534" cy="5224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smtClean="0"/>
              <a:t>Y</a:t>
            </a:r>
            <a:r>
              <a:rPr lang="en-US" altLang="en-US" b="0" baseline="-25000" dirty="0" smtClean="0"/>
              <a:t>1</a:t>
            </a:r>
            <a:endParaRPr lang="en-US" altLang="en-US" b="0" dirty="0"/>
          </a:p>
        </p:txBody>
      </p:sp>
      <p:sp>
        <p:nvSpPr>
          <p:cNvPr id="40964" name="Oval 32"/>
          <p:cNvSpPr>
            <a:spLocks noChangeArrowheads="1"/>
          </p:cNvSpPr>
          <p:nvPr/>
        </p:nvSpPr>
        <p:spPr bwMode="auto">
          <a:xfrm>
            <a:off x="1819275" y="18622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65" name="Oval 33"/>
          <p:cNvSpPr>
            <a:spLocks noChangeArrowheads="1"/>
          </p:cNvSpPr>
          <p:nvPr/>
        </p:nvSpPr>
        <p:spPr bwMode="auto">
          <a:xfrm>
            <a:off x="2593975" y="185589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66" name="Text Box 34"/>
          <p:cNvSpPr txBox="1">
            <a:spLocks noChangeArrowheads="1"/>
          </p:cNvSpPr>
          <p:nvPr/>
        </p:nvSpPr>
        <p:spPr bwMode="auto">
          <a:xfrm>
            <a:off x="3182937" y="1579672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67" name="Oval 35"/>
          <p:cNvSpPr>
            <a:spLocks noChangeArrowheads="1"/>
          </p:cNvSpPr>
          <p:nvPr/>
        </p:nvSpPr>
        <p:spPr bwMode="auto">
          <a:xfrm>
            <a:off x="3892550" y="18368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 flipH="1">
            <a:off x="2246312" y="1276460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2917825" y="1349485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0" name="Line 38"/>
          <p:cNvSpPr>
            <a:spLocks noChangeShapeType="1"/>
          </p:cNvSpPr>
          <p:nvPr/>
        </p:nvSpPr>
        <p:spPr bwMode="auto">
          <a:xfrm>
            <a:off x="3306762" y="1300272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1" name="Oval 39"/>
          <p:cNvSpPr>
            <a:spLocks noChangeArrowheads="1"/>
          </p:cNvSpPr>
          <p:nvPr/>
        </p:nvSpPr>
        <p:spPr bwMode="auto">
          <a:xfrm>
            <a:off x="2940871" y="4291850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40972" name="Oval 40"/>
          <p:cNvSpPr>
            <a:spLocks noChangeArrowheads="1"/>
          </p:cNvSpPr>
          <p:nvPr/>
        </p:nvSpPr>
        <p:spPr bwMode="auto">
          <a:xfrm>
            <a:off x="1916112" y="53023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73" name="Oval 41"/>
          <p:cNvSpPr>
            <a:spLocks noChangeArrowheads="1"/>
          </p:cNvSpPr>
          <p:nvPr/>
        </p:nvSpPr>
        <p:spPr bwMode="auto">
          <a:xfrm>
            <a:off x="2690812" y="529601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3336996" y="510496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0975" name="Oval 43"/>
          <p:cNvSpPr>
            <a:spLocks noChangeArrowheads="1"/>
          </p:cNvSpPr>
          <p:nvPr/>
        </p:nvSpPr>
        <p:spPr bwMode="auto">
          <a:xfrm>
            <a:off x="3989387" y="52769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40976" name="Line 44"/>
          <p:cNvSpPr>
            <a:spLocks noChangeShapeType="1"/>
          </p:cNvSpPr>
          <p:nvPr/>
        </p:nvSpPr>
        <p:spPr bwMode="auto">
          <a:xfrm flipH="1">
            <a:off x="2343150" y="4716572"/>
            <a:ext cx="744537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7" name="Line 45"/>
          <p:cNvSpPr>
            <a:spLocks noChangeShapeType="1"/>
          </p:cNvSpPr>
          <p:nvPr/>
        </p:nvSpPr>
        <p:spPr bwMode="auto">
          <a:xfrm flipH="1">
            <a:off x="3014662" y="4789597"/>
            <a:ext cx="14605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8" name="Line 46"/>
          <p:cNvSpPr>
            <a:spLocks noChangeShapeType="1"/>
          </p:cNvSpPr>
          <p:nvPr/>
        </p:nvSpPr>
        <p:spPr bwMode="auto">
          <a:xfrm>
            <a:off x="3403600" y="4740385"/>
            <a:ext cx="719137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9" name="Text Box 47"/>
          <p:cNvSpPr txBox="1">
            <a:spLocks noChangeArrowheads="1"/>
          </p:cNvSpPr>
          <p:nvPr/>
        </p:nvSpPr>
        <p:spPr bwMode="auto">
          <a:xfrm>
            <a:off x="5141912" y="1205022"/>
            <a:ext cx="100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Naïve </a:t>
            </a:r>
          </a:p>
          <a:p>
            <a:pPr eaLnBrk="1" hangingPunct="1"/>
            <a:r>
              <a:rPr lang="en-US" altLang="en-US" sz="2400"/>
              <a:t>Bayes</a:t>
            </a:r>
          </a:p>
        </p:txBody>
      </p:sp>
      <p:sp>
        <p:nvSpPr>
          <p:cNvPr id="40980" name="Text Box 48"/>
          <p:cNvSpPr txBox="1">
            <a:spLocks noChangeArrowheads="1"/>
          </p:cNvSpPr>
          <p:nvPr/>
        </p:nvSpPr>
        <p:spPr bwMode="auto">
          <a:xfrm>
            <a:off x="5099050" y="4538772"/>
            <a:ext cx="3782936" cy="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Logistic</a:t>
            </a:r>
          </a:p>
          <a:p>
            <a:pPr eaLnBrk="1" hangingPunct="1"/>
            <a:r>
              <a:rPr lang="en-US" altLang="en-US" sz="2400" dirty="0" smtClean="0"/>
              <a:t>Regression (</a:t>
            </a:r>
            <a:r>
              <a:rPr lang="en-US" altLang="en-US" sz="2400" dirty="0"/>
              <a:t>N</a:t>
            </a:r>
            <a:r>
              <a:rPr lang="en-US" altLang="en-US" sz="2400" dirty="0" smtClean="0"/>
              <a:t>aïve Markov)</a:t>
            </a:r>
            <a:endParaRPr lang="en-US" altLang="en-US" sz="2400" dirty="0"/>
          </a:p>
        </p:txBody>
      </p:sp>
      <p:sp>
        <p:nvSpPr>
          <p:cNvPr id="40981" name="AutoShape 49"/>
          <p:cNvSpPr>
            <a:spLocks noChangeArrowheads="1"/>
          </p:cNvSpPr>
          <p:nvPr/>
        </p:nvSpPr>
        <p:spPr bwMode="auto">
          <a:xfrm>
            <a:off x="5391150" y="2336910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2" name="Text Box 50"/>
          <p:cNvSpPr txBox="1">
            <a:spLocks noChangeArrowheads="1"/>
          </p:cNvSpPr>
          <p:nvPr/>
        </p:nvSpPr>
        <p:spPr bwMode="auto">
          <a:xfrm>
            <a:off x="5764212" y="2838560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3241675" y="2389297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9200" y="1257840"/>
              <a:ext cx="8135640" cy="3598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20" y="1247040"/>
                <a:ext cx="8154720" cy="36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4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011" y="15219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Sequence Labeling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972896" y="90153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137871" y="191912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912571" y="191277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501533" y="163654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211146" y="1893723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406158" y="144287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236421" y="1442873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490546" y="1455573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6460508" y="1261898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HMM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6417646" y="459564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1997" name="AutoShape 21"/>
          <p:cNvSpPr>
            <a:spLocks noChangeArrowheads="1"/>
          </p:cNvSpPr>
          <p:nvPr/>
        </p:nvSpPr>
        <p:spPr bwMode="auto">
          <a:xfrm>
            <a:off x="6709746" y="2393786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Text Box 22"/>
          <p:cNvSpPr txBox="1">
            <a:spLocks noChangeArrowheads="1"/>
          </p:cNvSpPr>
          <p:nvPr/>
        </p:nvSpPr>
        <p:spPr bwMode="auto">
          <a:xfrm>
            <a:off x="7082808" y="2895436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1999" name="Text Box 23"/>
          <p:cNvSpPr txBox="1">
            <a:spLocks noChangeArrowheads="1"/>
          </p:cNvSpPr>
          <p:nvPr/>
        </p:nvSpPr>
        <p:spPr bwMode="auto">
          <a:xfrm>
            <a:off x="4560271" y="2446173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3137871" y="92058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5198446" y="907886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02" name="Line 26"/>
          <p:cNvSpPr>
            <a:spLocks noChangeShapeType="1"/>
          </p:cNvSpPr>
          <p:nvPr/>
        </p:nvSpPr>
        <p:spPr bwMode="auto">
          <a:xfrm flipV="1">
            <a:off x="3706196" y="1133311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 flipV="1">
            <a:off x="4552333" y="1115848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4751267" y="676111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..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4150696" y="43702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3315671" y="53878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4090371" y="53814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4679333" y="510523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5388946" y="536241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3583958" y="491156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4414221" y="491156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5668346" y="492426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3315671" y="43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5376246" y="437657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3883996" y="460199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4730133" y="458453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4933333" y="403843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4600" y="693720"/>
              <a:ext cx="2975400" cy="482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40" y="687600"/>
                <a:ext cx="2998440" cy="48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6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08522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0202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40" y="1001880"/>
                <a:ext cx="5484960" cy="7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4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Naïve Markov Parameters and Inference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938862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18653"/>
              </p:ext>
            </p:extLst>
          </p:nvPr>
        </p:nvGraphicFramePr>
        <p:xfrm>
          <a:off x="899592" y="1600460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0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00460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296226" y="93467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5786" y="92423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3558833" y="2276872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5953" y="2266432"/>
                <a:ext cx="3381480" cy="1057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24060"/>
              </p:ext>
            </p:extLst>
          </p:nvPr>
        </p:nvGraphicFramePr>
        <p:xfrm>
          <a:off x="441622" y="3140968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1" name="Equation" r:id="rId11" imgW="2336760" imgH="431640" progId="Equation.3">
                  <p:embed/>
                </p:oleObj>
              </mc:Choice>
              <mc:Fallback>
                <p:oleObj name="Equation" r:id="rId11" imgW="23367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22" y="3140968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50194"/>
              </p:ext>
            </p:extLst>
          </p:nvPr>
        </p:nvGraphicFramePr>
        <p:xfrm>
          <a:off x="529260" y="4005064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2" name="Equation" r:id="rId13" imgW="1358640" imgH="317160" progId="Equation.3">
                  <p:embed/>
                </p:oleObj>
              </mc:Choice>
              <mc:Fallback>
                <p:oleObj name="Equation" r:id="rId13" imgW="1358640" imgH="3171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60" y="4005064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22493"/>
              </p:ext>
            </p:extLst>
          </p:nvPr>
        </p:nvGraphicFramePr>
        <p:xfrm>
          <a:off x="1225872" y="2284964"/>
          <a:ext cx="2211388" cy="79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3" name="Equation" r:id="rId15" imgW="927000" imgH="317160" progId="Equation.3">
                  <p:embed/>
                </p:oleObj>
              </mc:Choice>
              <mc:Fallback>
                <p:oleObj name="Equation" r:id="rId15" imgW="927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872" y="2284964"/>
                        <a:ext cx="2211388" cy="793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2001960" y="2124720"/>
              <a:ext cx="2768040" cy="969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0080" y="2122200"/>
                <a:ext cx="2783880" cy="984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73989"/>
              </p:ext>
            </p:extLst>
          </p:nvPr>
        </p:nvGraphicFramePr>
        <p:xfrm>
          <a:off x="733425" y="5229225"/>
          <a:ext cx="2571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" name="Equation" r:id="rId19" imgW="1079280" imgH="228600" progId="Equation.3">
                  <p:embed/>
                </p:oleObj>
              </mc:Choice>
              <mc:Fallback>
                <p:oleObj name="Equation" r:id="rId19" imgW="107928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29225"/>
                        <a:ext cx="2571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/>
              <p14:cNvContentPartPr/>
              <p14:nvPr/>
            </p14:nvContentPartPr>
            <p14:xfrm>
              <a:off x="113760" y="641160"/>
              <a:ext cx="8450280" cy="5425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680" y="638280"/>
                <a:ext cx="8465040" cy="54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0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Let’s generalize ….</a:t>
            </a:r>
            <a:endParaRPr lang="en-US" altLang="en-US" sz="40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83" y="1124744"/>
            <a:ext cx="9191872" cy="2808312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= {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} and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you want to predict one or more variables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=  {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}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CA" alt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CA" altLang="en-US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CRF</a:t>
            </a: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an undirected graphical model whose nodes corresponds to </a:t>
            </a:r>
            <a:r>
              <a:rPr lang="en-CA" alt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∪ </a:t>
            </a:r>
            <a:r>
              <a:rPr lang="en-CA" alt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Y.  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)… </a:t>
            </a: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 err="1"/>
              <a:t>D</a:t>
            </a:r>
            <a:r>
              <a:rPr lang="en-US" altLang="en-US" sz="2400" baseline="-25000" dirty="0" err="1"/>
              <a:t>m</a:t>
            </a:r>
            <a:r>
              <a:rPr lang="en-US" altLang="en-US" sz="2400" dirty="0"/>
              <a:t>) represent the factors which annotate the </a:t>
            </a:r>
            <a:r>
              <a:rPr lang="en-US" altLang="en-US" sz="2400" dirty="0" smtClean="0"/>
              <a:t>network (but we disallow factors involving only </a:t>
            </a:r>
            <a:r>
              <a:rPr lang="en-US" altLang="en-US" sz="2400" dirty="0" err="1" smtClean="0"/>
              <a:t>vars</a:t>
            </a:r>
            <a:r>
              <a:rPr lang="en-US" altLang="en-US" sz="2400" dirty="0" smtClean="0"/>
              <a:t> in </a:t>
            </a:r>
            <a:r>
              <a:rPr lang="en-US" altLang="en-US" sz="2400" b="1" dirty="0" smtClean="0"/>
              <a:t>X</a:t>
            </a:r>
            <a:r>
              <a:rPr lang="en-US" altLang="en-US" sz="2400" dirty="0" smtClean="0"/>
              <a:t> – why?)</a:t>
            </a:r>
            <a:endParaRPr lang="en-US" altLang="en-US" sz="2400" dirty="0"/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812140"/>
              </p:ext>
            </p:extLst>
          </p:nvPr>
        </p:nvGraphicFramePr>
        <p:xfrm>
          <a:off x="1043608" y="5961610"/>
          <a:ext cx="3672408" cy="87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4" imgW="1803240" imgH="431640" progId="Equation.3">
                  <p:embed/>
                </p:oleObj>
              </mc:Choice>
              <mc:Fallback>
                <p:oleObj name="Equation" r:id="rId4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61610"/>
                        <a:ext cx="3672408" cy="879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67110151"/>
              </p:ext>
            </p:extLst>
          </p:nvPr>
        </p:nvGraphicFramePr>
        <p:xfrm>
          <a:off x="5458262" y="6050859"/>
          <a:ext cx="2592288" cy="8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6" imgW="1358640" imgH="431640" progId="Equation.3">
                  <p:embed/>
                </p:oleObj>
              </mc:Choice>
              <mc:Fallback>
                <p:oleObj name="Equation" r:id="rId6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62" y="6050859"/>
                        <a:ext cx="2592288" cy="82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24544" y="6619875"/>
            <a:ext cx="2895600" cy="4762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CPSC 422, Lecture 19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3096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302720" y="3956040"/>
              <a:ext cx="4291560" cy="201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4440" y="3951720"/>
                <a:ext cx="4304520" cy="20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87520" y="4148280"/>
              <a:ext cx="3499920" cy="19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080" y="4136760"/>
                <a:ext cx="35236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326240" y="1532880"/>
              <a:ext cx="7439040" cy="451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1560" y="1521360"/>
                <a:ext cx="745776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5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9"/>
            <a:ext cx="8365102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108" y="404664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Sequence Labeling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176221" y="271469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2909271" y="24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074246" y="35068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2848946" y="35005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437908" y="322428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147521" y="348146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342533" y="303061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172796" y="303061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426921" y="304331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074246" y="25083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134821" y="249562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642571" y="272104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488708" y="270358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691908" y="215748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332656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Increase representational Complexity: Adding Features to a CRF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4339D-4B60-4087-AAA4-69BDB6E4F9B7}" type="slidenum">
              <a:rPr lang="en-US" smtClean="0"/>
              <a:pPr>
                <a:defRPr/>
              </a:pPr>
              <a:t>8</a:t>
            </a:fld>
            <a:endParaRPr lang="en-US">
              <a:latin typeface="+mn-lt"/>
            </a:endParaRPr>
          </a:p>
        </p:txBody>
      </p:sp>
      <p:sp>
        <p:nvSpPr>
          <p:cNvPr id="44037" name="Text Box 32"/>
          <p:cNvSpPr txBox="1">
            <a:spLocks noChangeArrowheads="1"/>
          </p:cNvSpPr>
          <p:nvPr/>
        </p:nvSpPr>
        <p:spPr bwMode="auto">
          <a:xfrm>
            <a:off x="1124647" y="381635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38" name="Line 34"/>
          <p:cNvSpPr>
            <a:spLocks noChangeShapeType="1"/>
          </p:cNvSpPr>
          <p:nvPr/>
        </p:nvSpPr>
        <p:spPr bwMode="auto">
          <a:xfrm>
            <a:off x="1461197" y="3622675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39" name="Line 39"/>
          <p:cNvSpPr>
            <a:spLocks noChangeShapeType="1"/>
          </p:cNvSpPr>
          <p:nvPr/>
        </p:nvSpPr>
        <p:spPr bwMode="auto">
          <a:xfrm flipV="1">
            <a:off x="1772347" y="3352800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0" name="Oval 30"/>
          <p:cNvSpPr>
            <a:spLocks noChangeArrowheads="1"/>
          </p:cNvSpPr>
          <p:nvPr/>
        </p:nvSpPr>
        <p:spPr bwMode="auto">
          <a:xfrm>
            <a:off x="342010" y="4102100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44041" name="Oval 30"/>
          <p:cNvSpPr>
            <a:spLocks noChangeArrowheads="1"/>
          </p:cNvSpPr>
          <p:nvPr/>
        </p:nvSpPr>
        <p:spPr bwMode="auto">
          <a:xfrm>
            <a:off x="1873947" y="4070350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44042" name="Line 34"/>
          <p:cNvSpPr>
            <a:spLocks noChangeShapeType="1"/>
          </p:cNvSpPr>
          <p:nvPr/>
        </p:nvSpPr>
        <p:spPr bwMode="auto">
          <a:xfrm>
            <a:off x="1467547" y="3625850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3" name="Line 34"/>
          <p:cNvSpPr>
            <a:spLocks noChangeShapeType="1"/>
          </p:cNvSpPr>
          <p:nvPr/>
        </p:nvSpPr>
        <p:spPr bwMode="auto">
          <a:xfrm flipH="1">
            <a:off x="718247" y="364966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4" name="Text Box 32"/>
          <p:cNvSpPr txBox="1">
            <a:spLocks noChangeArrowheads="1"/>
          </p:cNvSpPr>
          <p:nvPr/>
        </p:nvSpPr>
        <p:spPr bwMode="auto">
          <a:xfrm>
            <a:off x="3647185" y="380047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45" name="Line 34"/>
          <p:cNvSpPr>
            <a:spLocks noChangeShapeType="1"/>
          </p:cNvSpPr>
          <p:nvPr/>
        </p:nvSpPr>
        <p:spPr bwMode="auto">
          <a:xfrm>
            <a:off x="3983735" y="3606800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6" name="Oval 30"/>
          <p:cNvSpPr>
            <a:spLocks noChangeArrowheads="1"/>
          </p:cNvSpPr>
          <p:nvPr/>
        </p:nvSpPr>
        <p:spPr bwMode="auto">
          <a:xfrm>
            <a:off x="2864547" y="4086225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44047" name="Oval 30"/>
          <p:cNvSpPr>
            <a:spLocks noChangeArrowheads="1"/>
          </p:cNvSpPr>
          <p:nvPr/>
        </p:nvSpPr>
        <p:spPr bwMode="auto">
          <a:xfrm>
            <a:off x="4396485" y="4054475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44048" name="Line 34"/>
          <p:cNvSpPr>
            <a:spLocks noChangeShapeType="1"/>
          </p:cNvSpPr>
          <p:nvPr/>
        </p:nvSpPr>
        <p:spPr bwMode="auto">
          <a:xfrm>
            <a:off x="3990085" y="3609975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 flipH="1">
            <a:off x="3240785" y="3633788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0" name="Text Box 32"/>
          <p:cNvSpPr txBox="1">
            <a:spLocks noChangeArrowheads="1"/>
          </p:cNvSpPr>
          <p:nvPr/>
        </p:nvSpPr>
        <p:spPr bwMode="auto">
          <a:xfrm>
            <a:off x="6939660" y="3784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1" name="Line 34"/>
          <p:cNvSpPr>
            <a:spLocks noChangeShapeType="1"/>
          </p:cNvSpPr>
          <p:nvPr/>
        </p:nvSpPr>
        <p:spPr bwMode="auto">
          <a:xfrm>
            <a:off x="7276210" y="3590925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2" name="Oval 30"/>
          <p:cNvSpPr>
            <a:spLocks noChangeArrowheads="1"/>
          </p:cNvSpPr>
          <p:nvPr/>
        </p:nvSpPr>
        <p:spPr bwMode="auto">
          <a:xfrm>
            <a:off x="6157022" y="4070350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44053" name="Oval 30"/>
          <p:cNvSpPr>
            <a:spLocks noChangeArrowheads="1"/>
          </p:cNvSpPr>
          <p:nvPr/>
        </p:nvSpPr>
        <p:spPr bwMode="auto">
          <a:xfrm>
            <a:off x="7688960" y="4038600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44054" name="Line 34"/>
          <p:cNvSpPr>
            <a:spLocks noChangeShapeType="1"/>
          </p:cNvSpPr>
          <p:nvPr/>
        </p:nvSpPr>
        <p:spPr bwMode="auto">
          <a:xfrm>
            <a:off x="7282560" y="3594100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5" name="Line 34"/>
          <p:cNvSpPr>
            <a:spLocks noChangeShapeType="1"/>
          </p:cNvSpPr>
          <p:nvPr/>
        </p:nvSpPr>
        <p:spPr bwMode="auto">
          <a:xfrm flipH="1">
            <a:off x="6533260" y="361791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6" name="Text Box 32"/>
          <p:cNvSpPr txBox="1">
            <a:spLocks noChangeArrowheads="1"/>
          </p:cNvSpPr>
          <p:nvPr/>
        </p:nvSpPr>
        <p:spPr bwMode="auto">
          <a:xfrm>
            <a:off x="5226747" y="37687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7" name="Text Box 32"/>
          <p:cNvSpPr txBox="1">
            <a:spLocks noChangeArrowheads="1"/>
          </p:cNvSpPr>
          <p:nvPr/>
        </p:nvSpPr>
        <p:spPr bwMode="auto">
          <a:xfrm>
            <a:off x="5205412" y="3022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27720" y="1700808"/>
            <a:ext cx="8162230" cy="9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Instead of a single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observed 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variable 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X</a:t>
            </a:r>
            <a:r>
              <a:rPr lang="en-US" kern="0" baseline="-25000" dirty="0" smtClean="0">
                <a:solidFill>
                  <a:schemeClr val="tx2"/>
                </a:solidFill>
                <a:latin typeface="+mn-lt"/>
              </a:rPr>
              <a:t>i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 we 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can model multiple features </a:t>
            </a:r>
            <a:r>
              <a:rPr lang="en-US" kern="0" dirty="0" err="1" smtClean="0">
                <a:solidFill>
                  <a:schemeClr val="tx2"/>
                </a:solidFill>
              </a:rPr>
              <a:t>X</a:t>
            </a:r>
            <a:r>
              <a:rPr lang="en-US" kern="0" baseline="-25000" dirty="0" err="1" smtClean="0">
                <a:solidFill>
                  <a:schemeClr val="tx2"/>
                </a:solidFill>
              </a:rPr>
              <a:t>ij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 of that observation.</a:t>
            </a:r>
            <a:endParaRPr lang="en-US" b="0" i="1" kern="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059" name="Oval 37"/>
          <p:cNvSpPr>
            <a:spLocks noChangeArrowheads="1"/>
          </p:cNvSpPr>
          <p:nvPr/>
        </p:nvSpPr>
        <p:spPr bwMode="auto">
          <a:xfrm>
            <a:off x="1192910" y="3111500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4060" name="Oval 37"/>
          <p:cNvSpPr>
            <a:spLocks noChangeArrowheads="1"/>
          </p:cNvSpPr>
          <p:nvPr/>
        </p:nvSpPr>
        <p:spPr bwMode="auto">
          <a:xfrm>
            <a:off x="3715447" y="3095625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4061" name="Oval 37"/>
          <p:cNvSpPr>
            <a:spLocks noChangeArrowheads="1"/>
          </p:cNvSpPr>
          <p:nvPr/>
        </p:nvSpPr>
        <p:spPr bwMode="auto">
          <a:xfrm>
            <a:off x="7007922" y="3079750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80" y="3741480"/>
              <a:ext cx="5241960" cy="192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3730680"/>
                <a:ext cx="5265360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CRFs in Natural Language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582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One target variable </a:t>
            </a:r>
            <a:r>
              <a:rPr lang="en-CA" dirty="0" smtClean="0">
                <a:solidFill>
                  <a:srgbClr val="00B0F0"/>
                </a:solidFill>
              </a:rPr>
              <a:t>Y</a:t>
            </a:r>
            <a:r>
              <a:rPr lang="en-CA" dirty="0" smtClean="0"/>
              <a:t> for each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word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CA" dirty="0" smtClean="0"/>
              <a:t>, encoding the possible </a:t>
            </a:r>
            <a:r>
              <a:rPr lang="en-CA" dirty="0" smtClean="0">
                <a:solidFill>
                  <a:srgbClr val="00B0F0"/>
                </a:solidFill>
              </a:rPr>
              <a:t>labels</a:t>
            </a:r>
            <a:r>
              <a:rPr lang="en-CA" dirty="0" smtClean="0"/>
              <a:t> for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Each target variable is connected to a set of feature variables  that capture properties relevant to the target distinction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08113" y="454421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1744663" y="435054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055813" y="4080668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364144" y="4829968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2157413" y="4798218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1751013" y="4353718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H="1">
            <a:off x="744350" y="4377531"/>
            <a:ext cx="1019363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00987" y="4553719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4267201" y="4334668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148013" y="4814093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838700" y="4752429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4273551" y="4337843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3524251" y="4361656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7223126" y="451246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559676" y="4318793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6440488" y="4798218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972426" y="4766468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7566026" y="4321968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H="1">
            <a:off x="6816726" y="4345781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510213" y="4496593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249863" y="349170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1476376" y="3839368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3998913" y="3823493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7291388" y="3807618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8303" y="5766878"/>
            <a:ext cx="43679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2"/>
                </a:solidFill>
              </a:rPr>
              <a:t>Does the word end in “</a:t>
            </a:r>
            <a:r>
              <a:rPr lang="en-CA" i="1" dirty="0" err="1" smtClean="0">
                <a:solidFill>
                  <a:schemeClr val="tx2"/>
                </a:solidFill>
              </a:rPr>
              <a:t>ing</a:t>
            </a:r>
            <a:r>
              <a:rPr lang="en-CA" i="1" dirty="0" smtClean="0">
                <a:solidFill>
                  <a:schemeClr val="tx2"/>
                </a:solidFill>
              </a:rPr>
              <a:t>”?</a:t>
            </a:r>
            <a:endParaRPr lang="en-CA" i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070" y="5766652"/>
            <a:ext cx="35990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2"/>
                </a:solidFill>
              </a:rPr>
              <a:t>Is the word capitalized?</a:t>
            </a:r>
            <a:endParaRPr lang="en-CA" i="1" dirty="0">
              <a:solidFill>
                <a:schemeClr val="tx2"/>
              </a:solidFill>
            </a:endParaRP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096121" y="4882717"/>
            <a:ext cx="760510" cy="483466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 dirty="0" smtClean="0"/>
              <a:t>X</a:t>
            </a:r>
            <a:r>
              <a:rPr lang="en-US" altLang="en-US" sz="1800" b="0" baseline="-25000" dirty="0" smtClean="0"/>
              <a:t>1,2</a:t>
            </a:r>
            <a:endParaRPr lang="en-US" altLang="en-US" sz="1800" b="0" baseline="-25000" dirty="0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745860" y="4842550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312840" y="1484280"/>
              <a:ext cx="8362800" cy="480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600" y="1480320"/>
                <a:ext cx="838224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44307</TotalTime>
  <Words>1864</Words>
  <Application>Microsoft Office PowerPoint</Application>
  <PresentationFormat>On-screen Show (4:3)</PresentationFormat>
  <Paragraphs>365</Paragraphs>
  <Slides>27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1_Default Design</vt:lpstr>
      <vt:lpstr>2_Default Design</vt:lpstr>
      <vt:lpstr>3_Default Design</vt:lpstr>
      <vt:lpstr>4_Default Design</vt:lpstr>
      <vt:lpstr>Equation</vt:lpstr>
      <vt:lpstr>PowerPoint Presentation</vt:lpstr>
      <vt:lpstr>Lecture Overview</vt:lpstr>
      <vt:lpstr>Let’s derive the probabilities we need</vt:lpstr>
      <vt:lpstr>Naïve Markov Parameters and Inference</vt:lpstr>
      <vt:lpstr>Let’s generalize ….</vt:lpstr>
      <vt:lpstr>Lecture Overview</vt:lpstr>
      <vt:lpstr>Sequence Labeling</vt:lpstr>
      <vt:lpstr>Increase representational Complexity: Adding Features to a CRF</vt:lpstr>
      <vt:lpstr>CRFs in Natural Language Processing</vt:lpstr>
      <vt:lpstr>Name Entity Recognition Task</vt:lpstr>
      <vt:lpstr>Linear chain CRF parameters</vt:lpstr>
      <vt:lpstr>PowerPoint Presentation</vt:lpstr>
      <vt:lpstr>More on features</vt:lpstr>
      <vt:lpstr>Linear-Chain Performance</vt:lpstr>
      <vt:lpstr>Skip-Chain CRFs</vt:lpstr>
      <vt:lpstr>Coupled linear-chain CRFs</vt:lpstr>
      <vt:lpstr>Coupled linear-chain CRFs</vt:lpstr>
      <vt:lpstr>Inference in CRFs (just intuition)</vt:lpstr>
      <vt:lpstr>CRFs Summary</vt:lpstr>
      <vt:lpstr>Probabilistic Graphical Models</vt:lpstr>
      <vt:lpstr>PowerPoint Presentation</vt:lpstr>
      <vt:lpstr>Learning Goals for today’s class</vt:lpstr>
      <vt:lpstr>Next class Wed</vt:lpstr>
      <vt:lpstr>Announcements</vt:lpstr>
      <vt:lpstr>Generative vs. Discriminative Models</vt:lpstr>
      <vt:lpstr>Naïve Bayes vs. Logistic Regression</vt:lpstr>
      <vt:lpstr>Sequence Labeling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1804</cp:revision>
  <cp:lastPrinted>2014-02-28T17:29:11Z</cp:lastPrinted>
  <dcterms:modified xsi:type="dcterms:W3CDTF">2015-10-23T15:16:03Z</dcterms:modified>
</cp:coreProperties>
</file>