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0.xml" ContentType="application/inkml+xml"/>
  <Override PartName="/ppt/notesSlides/notesSlide1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22" r:id="rId5"/>
  </p:sldMasterIdLst>
  <p:notesMasterIdLst>
    <p:notesMasterId r:id="rId33"/>
  </p:notesMasterIdLst>
  <p:handoutMasterIdLst>
    <p:handoutMasterId r:id="rId34"/>
  </p:handoutMasterIdLst>
  <p:sldIdLst>
    <p:sldId id="597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639" r:id="rId14"/>
    <p:sldId id="736" r:id="rId15"/>
    <p:sldId id="738" r:id="rId16"/>
    <p:sldId id="740" r:id="rId17"/>
    <p:sldId id="739" r:id="rId18"/>
    <p:sldId id="741" r:id="rId19"/>
    <p:sldId id="742" r:id="rId20"/>
    <p:sldId id="750" r:id="rId21"/>
    <p:sldId id="748" r:id="rId22"/>
    <p:sldId id="753" r:id="rId23"/>
    <p:sldId id="737" r:id="rId24"/>
    <p:sldId id="755" r:id="rId25"/>
    <p:sldId id="777" r:id="rId26"/>
    <p:sldId id="778" r:id="rId27"/>
    <p:sldId id="779" r:id="rId28"/>
    <p:sldId id="611" r:id="rId29"/>
    <p:sldId id="752" r:id="rId30"/>
    <p:sldId id="749" r:id="rId31"/>
    <p:sldId id="751" r:id="rId32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8277" autoAdjust="0"/>
  </p:normalViewPr>
  <p:slideViewPr>
    <p:cSldViewPr>
      <p:cViewPr>
        <p:scale>
          <a:sx n="100" d="100"/>
          <a:sy n="100" d="100"/>
        </p:scale>
        <p:origin x="-52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4:53.02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19828 9080 645,'70'-34'2967,"-26"28"-129,-13-5-2838,-2 6-387,-7-4-129,-1-3-1419,9 6-1161</inkml:trace>
  <inkml:trace contextRef="#ctx0" brushRef="#br0" timeOffset="323.0184">20847 8289 1419,'-48'-31'2580,"3"18"-645,7 8-3225,-8 7-774,-8 10 387</inkml:trace>
  <inkml:trace contextRef="#ctx0" brushRef="#br0" timeOffset="749.0427">20285 8373 1548,'-147'68'1677,"77"-28"-129,-2 4-387,4 3-129,8 4-387,5 7-129,9 0-516,8 4-129,8 2 129,13 4 0,8-1 0,9 3 129,14 0 129,13-1 387,12 3-129,9-9 387,14 2 129,8-14 0,16 3 258,7-16-516,14 0 129,2-18-258,11-11 0,2-11-387,6-18 0,-3-13 0,3-16 0,-8-18-129,-5-11 0,-4-14-129,-9-6 129,-11-10-129,-13 0 258,-12-4-516,-15 1 258,-21 5-129,-15 5 129,-18 6 0,-25 12 129,-19 13-129,-20 7-129,-15 19 258,-13 12-387,-13 18 129,-9 11-129,1 16-258,-6 14-258,9 16-645,-3 4-1290,7 4-1806,16 14 129</inkml:trace>
  <inkml:trace contextRef="#ctx0" brushRef="#br0" timeOffset="1221.0699">20256 9186 5805,'4'-31'5031,"7"-6"-387,10-12-1935,7-3-1935,4-8-516,6-5-129,6-1 0,-1 1-129,-2 3 0,-1 8 0,-4 7 0,-4 6 0,-5 10 0,-1 7 129,-6 10-258,-1 9 0,-1 5 258,-3 12-258,2 10 258,-4 8-258,5 9 258,-5 7-129,-2 8 129,1 3-129,0 0 129,-2 1-129,0-1 0,-3-4 0,-3-6-129,-1-6 129,0-11-387,-3-7-129,-2-6-774,-15-17-1032,2-2-1548,-6-13-516,-8-12 258</inkml:trace>
  <inkml:trace contextRef="#ctx0" brushRef="#br0" timeOffset="1396.0799">20515 8782 1806,'-55'-48'1548,"40"36"-645,15 12 129,0 0 516,15 0-129,10 12 129,15 7 0,0-2 258,16 10-387,0-8-129,8 9-903,-3 2-1290,1 0-3096,-11-13-129,4 6-645</inkml:trace>
  <inkml:trace contextRef="#ctx0" brushRef="#br0" timeOffset="2266.1297">18931 10275 903,'0'0'3741,"18"30"129,-18-7-2064,3 3-645,4 13-129,-5 0 387,6 14-645,-5-2 0,5 10-129,-8-5 0,3-8-645,0-2-2322,4-5-1806,-8-22-258,1-2 0</inkml:trace>
  <inkml:trace contextRef="#ctx0" brushRef="#br0" timeOffset="2890.1653">18820 10000 2451,'33'4'4773,"-1"-4"-645,-3-2 0,10-1-2967,-2 1-1677,8 2 129,-3 2-129,2 8 0,-4-1 0,-5 5 258,-9-1-129,-4 4 645,-7 6-129,-9-1 258,-2 11 0,-8-2 258,-7 4-129,-11-2-129,0 7 129,-7-5-258,4 4 0,-2-9-258,5-5 0,3-4-129,6-9 0,13-12 0,-5 12 0,10-12 129,14-2-129,9-5 0,4-1 258,9 2-258,1 5 258,5 1-129,-5 0-129,4 7 129,-9 6-258,-5 8 129,-6 3 129,-9 6-129,-5 6 258,-11 3-129,-1 4 516,-17 4-387,-3 5 258,-14-3 129,-3 4-258,-10-6 258,-1 3-258,-7-9 0,1-4-387,4-9 0,0-12-645,12-6-516,0-10-1806,10-16-1419,21-5-129,4-13 259</inkml:trace>
  <inkml:trace contextRef="#ctx0" brushRef="#br0" timeOffset="3985.2279">20496 11589 258,'-73'46'3612,"29"-25"516,1 4-2064,8 9-258,-5-10-129,13 10-129,-6-9 0,17 14-258,-4-13 129,19 12-516,0-11 0,11 9 0,12-3-516,14 3 129,5-6-129,13-1-129,8-4-129,7 1 129,5-8-387,4-6 0,1-5-129,-2-8-516,5-1-1419,-12-14-2580,-7-15-258,-11-12-516,-8-14 388</inkml:trace>
  <inkml:trace contextRef="#ctx0" brushRef="#br0" timeOffset="4796.2742">18650 9750 1677,'-73'14'4386,"38"-4"258,-11-8-516,-3 6-2967,7 11-387,-3 5-516,3 6-129,-5 13-129,5 10 0,1 8-129,0 11 129,5 14-129,5 3 129,5 10 0,7 5 0,9 2-129,10 1 129,3 2 0,17-3 129,12-11 0,12-2 0,9-8 0,14-4 0,14-14 0,11-5 0,7-10-258,11-10 0,3-6-129,2-12 0,6-10 0,-2-14 129,-3-13 258,-2-20 129,-5-21 129,0-14 0,-6-21 387,-1-11-258,-15-17-258,-4-13 0,-15-9-258,-10-1-129,-17-1-129,-18-1 129,-14 4-129,-14 7 129,-16 10 129,-13 17-129,-11 10 129,-11 16 0,-4 18 129,-8 17-516,-5 21 129,-7 15-258,0 16-645,-13 11-516,5 22-1677,1 15-1161,-8 0 0</inkml:trace>
  <inkml:trace contextRef="#ctx0" brushRef="#br0" timeOffset="6261.3582">20583 11284 774,'-68'5'2451,"19"3"-774,9 10 129,-10 6-3483,-1 4 774,-3 1 387,0 2 387,0 5 774,-5 1 903,7 6 516,0 3 129,7 11-387,-2 0-645,13 12-516,4 2 0,11 8-129,7-3-129,12 5-129,2 0 0,19-3 0,8-3 129,12-3 129,7-8-129,12-6-129,5-11 258,11-5 0,8-16-129,9-9-129,4-14-258,9-8 258,-1-17-258,3-12 129,-2-12-258,-3-9 129,-8-9 0,-5-5 129,-13-7 129,-8-1 0,-17-5 0,-9 5-129,-16-3 387,-9 4-129,-18 1-129,-7 8 129,-20 5-129,-10 8-129,-13 5 0,-14 12-129,-7 12-516,-15 1-645,2 16-2580,-7 8-1161,-7-3-258,0 3-129</inkml:trace>
  <inkml:trace contextRef="#ctx0" brushRef="#br0" timeOffset="6866.3928">19770 9673 2451,'11'-12'3999,"2"9"-129,-13-12-129,6-1-3870,2 4 0,5 0-129,1-5 258,-1 0 387,4-1-258,-4-3 387,6 5 0,-4-4-129,3 6-129,-1-5-129,-3 6-258,3 8-1032,-6 2-2064,-11 3-903,23-2-387</inkml:trace>
  <inkml:trace contextRef="#ctx0" brushRef="#br0" timeOffset="7390.4227">19569 11455 7224,'43'9'5160,"-19"0"-258,-3-4-258,5-1-4386,-4 6-387,6 9-258,-2 3 129,2 8 0,0-1-129,2 5 0,-7-6-387,11 6-903,-8-6-2322,8-11-645,5-4-387</inkml:trace>
  <inkml:trace contextRef="#ctx0" brushRef="#br0" timeOffset="7989.457">21167 9218 774,'0'0'3999,"0"0"-129,-14 7 0,14 8-3354,2 13-516,6 3 258,2 6 258,-1 2 129,10 10 258,-1-4-258,8 11 258,-1 0-387,8 2-129,4 9-903,-1 1-3225,-1-3-516,5 4-774</inkml:trace>
  <inkml:trace contextRef="#ctx0" brushRef="#br0" timeOffset="8733.4995">21222 11579 3999,'-9'14'3741,"-3"-14"-516,12 12-387,0-12-4257,0 10-516,0-10 129,0 0 516,-7 12 258,7-12 1032,-1 11 903,1-11 258,0 0 645,0 0 387,0 0 0,-7-10-258,7 10-387,0-22-258,1 8-516,-1-6-129,7 3-258,-2-5-258,1 3 0,1-1 0,0 1-129,1 2 0,-2 2 0,0 1 0,-2 2-129,-4 12 129,6-14-129,-6 14-129,0 0-129,0 0-516,0 7-1806,0-7-1935,-2 19-129,2-19-258</inkml:trace>
  <inkml:trace contextRef="#ctx0" brushRef="#br0" timeOffset="14780.8455">21903 10123 129,'0'0'2064,"-5"9"-129,5-9 258,0 15 129,0-5-258,0-10-387,6 21 0,-6-21-387,11 20-387,-11-20 0,11 20-387,-7-9 0,2 6 129,-3-2-258,3 5 129,-6 6-258,6 9 129,-5-1 0,1 9-129,-2-1 0,2 2-129,-2-1 0,2 1 0,-1-10-129,0-8 0,2-4-129,-3-11-129,0-11-258,0 0 0,0 0-645,3-11-645,4-3-387,-7-16-903,1 2-516,1-11-129,2-2 258</inkml:trace>
  <inkml:trace contextRef="#ctx0" brushRef="#br0" timeOffset="15336.8772">21812 10082 3870,'-18'1'4515,"18"-1"-516,-7 11-1935,7-11-1290,0 0-129,0 0 129,14 7-258,-14-7 129,29 12-258,-11-7 387,9 4-387,0 0 0,5 4-129,3-1-129,2 1 0,4 2 0,1 2 0,-2 1 0,2 1-129,-4-2 129,0 4-129,-8-1 129,0 4-129,-4-6 0,-4 4 0,-5-5 0,-4 4 129,-5-4-258,-2 2 258,-6 3-258,0-3 258,-9-1-129,-4 3 0,-7 2 0,-1 0 0,-6-1 0,-5 0 0,-2-5 0,-2 0 0,-4 0 0,-1-1 129,2-3-129,-1-4 0,4-4 0,3 0 0,7 0-387,0-5-129,13 4-387,-4-11-1032,17 7-2322,0-16-645,2 3-129</inkml:trace>
  <inkml:trace contextRef="#ctx0" brushRef="#br0" timeOffset="16496.9436">21212 11572 258,'11'-14'1677,"-11"14"258,10-12-129,-10 12 0,10-13-129,-10 13-516,20-15-129,-10-1-129,3 0-258,-2-2-129,4 0 0,0-3-129,5-3-129,-5-2-129,5 2 0,-1-2 129,3 1-129,1 0 0,2-3 0,1-1 0,-3 1-129,3 6 129,-2 1-129,-2 1 0,-4 1 0,-3 7 0,-5 4 0,-10 8-129,14-4 129,-14 4 0,0 0-129,-1 14 129,-5-4 0,-1 1-129,0 2 129,0-3 0,7-10-258,-11 17-645,11-17-903,-15 2-2193,15-2-258,0 0 130</inkml:trace>
  <inkml:trace contextRef="#ctx0" brushRef="#br0" timeOffset="17810.0187">21954 9731 1548,'-10'-7'3483,"-9"-1"387,6 6-3354,-3 2-129,-4 0-258,-1 1-129,-3 2 0,-4 2 0,-1 0 0,-2 3 0,-1 1 129,2 3-129,-4-3 387,5 6 0,-4-2 0,5 8 258,-4-4-129,6 11 129,-3-5-129,3 8 0,0 4-258,2 6-129,4 0 129,2 5-129,5 2 129,1-1-258,10 5 129,2 1 129,2 0 0,11 1 129,-1-2 0,8 2 129,-4-2-129,6 3 0,-7-6 258,7 6-258,-6-7-129,0 5 0,-1-4 0,0 4 0,0-6 129,1 2-258,5-6 258,3-3-129,2-4 0,7-2 129,2-7 0,6-5-129,3-6 0,0-3-129,3-9 0,2 1 0,-1-5 129,2-6-258,2-10 129,-1 0 0,3-4 129,2-5-258,1-1 129,4-3 0,-1-2-129,1-3 0,-1 2-129,2-1 129,-3-4-129,-3 1 129,-2-4-129,-3-1 258,-8-1-258,-3-4 258,-8 0 0,-3-5-129,-8 3 129,-5-5-129,-10 1 129,-4-1-129,-2-2 0,-6 3 0,-8 0-129,-3-1 129,-7 4-129,-4 3 0,-2 4 0,-6 1 129,-7 4-258,-4 5 258,-8 1 129,0 4-258,-4 2 258,-3 4-129,1 1 0,-1 4 0,3 2-129,0 1-129,6 8-387,-6-5-1419,9 10-2580,-7 5-387,-8 5-516,-3-2 388</inkml:trace>
  <inkml:trace contextRef="#ctx0" brushRef="#br0" timeOffset="21641.2378">15468 14568 3225,'0'0'3741,"0"0"0,0 0-2967,0 0-129,0 0 129,0-13 258,0 13-129,0 0 258,0 0-129,7-23-129,5 8 0,-3-14-258,11-8-387,2-11-129,9-10-129,6-4 0,3-9 0,4-2 0,3 1 0,-4 2 0,-1 10 129,-3 6-129,-5 8 0,-7 9 129,-4 12-129,-7 7 258,-2 8-129,-14 10 129,16 0-129,-16 0 0,12 15 0,-6 2 0,1 4 0,1 4-129,4 7 129,1 2 258,1 4-387,2 4 129,4 5 0,-1 6 0,3 6 0,-1-1 129,0-1-258,-3-1 0,0-3 129,-3-6-129,-2-9 0,-3-7-387,-5-12-387,8 1-1161,-13-20-2451,0 0-516,-8-5-387,-5-16 258</inkml:trace>
  <inkml:trace contextRef="#ctx0" brushRef="#br0" timeOffset="21888.252">15717 14172 516,'-13'3'4257,"13"-3"258,7 0-258,13-1-2451,-4-12-387,18 7 0,-3-12-129,16 11-387,-4-6-258,15 5-387,-1 4-387,1-3-1290,0 5-3096,0 4-258,-14 5-387,-5 8 129</inkml:trace>
  <inkml:trace contextRef="#ctx0" brushRef="#br0" timeOffset="22453.2843">14150 15258 5805,'0'0'4644,"2"9"-387,-2-9 0,-3 16-4386,3-3 0,2 6-129,3 6 258,4 8-258,1 9 258,-2 7 258,-1 8-258,-3 6 129,-2 3-129,-2 1 0,0-2-387,-2-8 0,-10-19-1548,-1-7-2580,5-9 0,-10-24-387</inkml:trace>
  <inkml:trace contextRef="#ctx0" brushRef="#br0" timeOffset="23145.3239">14088 15284 7224,'13'-14'4773,"-13"14"-258,14-23-258,-5 9-4257,2-1-129,8 1 129,0 1 0,3 2 0,1 6 129,2 5-129,2 0 0,-4 9 129,3 4-129,-4 2 0,-2 6 0,-5 1 0,-3 6-129,-7 0 258,-5-2-129,-7 2 129,-6 1 129,-8 0-129,0-4 0,-6-3 0,1 0 129,1-7-129,4-2 0,4-4 0,4-4-258,13-5 129,-14 5 0,14-5 0,0 0 0,0 0-129,0 0 129,14 0-129,-1 1 129,6 4-258,3 1 258,6 5-258,1-2 129,2 6 129,-1 0-258,1 4 129,-3 1-129,-4 1 129,-5-1 0,-2 4 258,-5 0-258,-8-2 258,-4 2 0,-3 1 0,-10 2 129,-11-4 0,-3 3 129,-10-5 0,-2 4 0,-8 0-258,2-1 258,-1-9-258,2-1 129,3 1-258,7-6 0,7 0-258,5-8-258,9 1 129,1-7-645,12 5-129,0-22-1032,20 6-2451,4-2-387,6-8-387</inkml:trace>
  <inkml:trace contextRef="#ctx0" brushRef="#br0" timeOffset="23848.3641">16669 15175 1677,'12'-17'4257,"-12"17"-129,0-18-1677,0 18 129,0 0-645,10 0-387,-10 0-258,1 11-258,-1-11-387,1 32 0,-1-11-387,1 8 0,-1 3 0,5 10 129,-4 0-258,2 7 258,-3-1-129,3 3-129,-3-6 258,0-3-387,0-6 0,0-7-258,0-8 129,0-21-387,-3 16-129,-7-27-903,10 11-1161,-2-38-1548,2 2-903,-3-3 129,3-1 1290</inkml:trace>
  <inkml:trace contextRef="#ctx0" brushRef="#br0" timeOffset="24248.387">16685 15337 774,'0'-67'4257,"-5"33"-129,1 11-1032,2 10-1032,-7-3-645,9 16-387,-7-12-516,7 12-129,0 0-129,0 0 0,0 0 258,0 0 0,7 3 0,8 6 0,-15-9 129,29 20 0,-13-11 0,11 7-258,-3 0-129,6 5 0,2 1-129,1 1 0,0 0 0,-1 4-129,3 0 0,-5 4 0,-1-2-129,-5-1 129,-3-2 0,-4 0 0,-5-6 0,-7 0 0,-5-2-129,-5-8 129,-14-1 0,-9 1-129,-7-2 258,-8 3-258,-6-1 129,-6 0 0,-3-1 0,2 2-129,0 5-258,-1-6-516,12 13-903,-6-13-2967,8 1-516,6-6-129</inkml:trace>
  <inkml:trace contextRef="#ctx0" brushRef="#br0" timeOffset="25012.4307">15802 16559 4257,'0'0'4386,"0"0"129,-7-7-1161,-7-3-3354,0-2 0,-5-3 258,3 6 0,-8-1 0,2 8 129,-5-3 129,-1 7 0,-2 8 0,0 5-258,-1 9 0,1 8-129,-1 3 0,2 2 0,3 4 0,5 2 0,3-6 0,6 6 129,4-4-387,3-3 258,5-7-129,9 3 129,5-6-129,8 1 258,4-5-129,7 0 129,6-14 129,7-2-129,1-4-129,7-2 129,0-5-129,1-9-258,-5-3 258,-3 0-258,-6 1 0,-6 1-129,-5 9-258,-9-13-516,2 15-2193,-12-8-1677,-11-1-129,0-5-258</inkml:trace>
  <inkml:trace contextRef="#ctx0" brushRef="#br0" timeOffset="26081.4918">14018 14940 645,'-30'10'2838,"20"-1"-516,-10 2-1161,-5-2 0,4 6 0,-12-4 258,7 9 0,-9-5 258,7 10-387,-9-1-516,8 8 0,-5-5-258,4 9-129,-1 2-258,4 6 129,-1 2-129,3 7-129,5 0 0,4 8-129,4 5 0,6 2 0,6 7 129,2 0-129,8-1 129,8-3 0,3-5 0,7-3 387,1-2-258,11-11 387,0-12-258,11-4 0,1-7 0,9 0 0,2-6-129,2-3 0,7-11 0,-1-3 0,0-4 0,-1 0-129,-4-12 258,1-9-129,-6-9 129,0-9-258,-8-13 387,2-5-387,-7-15 258,-3-3-258,-9-10 387,-5-3-258,-9-5-129,-7-2 258,-9 6-258,-6 2 258,-8 3-129,-11 5 0,-3 3 0,-5 5-129,-4 4 129,-4 9-129,-3 2 0,-2 8-129,-5 4 129,-6 7 0,-3 14 0,-4 5-129,-7 11 129,-8 7 0,-3 11 0,-7 10-129,1 12-129,-1 4 0,8 11-387,-3-5-258,20 14-1806,4-3-1935,7-11-129,14-3-258</inkml:trace>
  <inkml:trace contextRef="#ctx0" brushRef="#br0" timeOffset="26988.5437">15881 13346 4128,'-33'-3'4386,"20"3"0,-11 3-516,1 1-3741,2 3-258,-4 6 129,-3 6 0,-2 1 0,-7 6 129,-4 6 0,-6 5 0,-2 4-129,0 8 258,-5 1-258,2 7 129,2 1 129,1 8 0,5-4 258,7 8-258,4 0 0,8 0 0,9 1 0,7 0-129,9-3-129,7-1 129,13-7-129,9-4 0,8-3-129,8-6 129,5-4 0,10-4 129,1-11-129,5-5 0,3-3 129,2-5 0,2-12 0,5-3 129,-4-17-129,4-7 0,0-7 129,1-11-129,-3-11 129,0-7-129,-9-13 258,-3-3-258,-9-8 0,-5-2 0,-14-9-129,-9 1 0,-10-3 0,-8 2 0,-9 5 0,-4 4 0,-12 11 0,-8 7 0,-8 8 0,-8 11 0,-11 12 0,-6 16 0,-9 11 0,-4 10-129,-7 10-129,-6 10-516,8 22-645,-12-5-1161,12 14-2193,6 2-129,5 1-258</inkml:trace>
  <inkml:trace contextRef="#ctx0" brushRef="#br0" timeOffset="27884.5949">16665 14754 6837,'-8'-7'4515,"-14"3"0,12 4-387,-3 8-3870,-2 0-258,-1 6-129,-1 3 129,-3 5 0,-2 3 258,-1 4-129,-4 6 0,2 6 0,-4 5 129,2 6 0,0 2-129,5 7 129,-3-4 129,8 6 0,0-4-129,8 5-129,1-7 129,8 4-129,3-9 129,12 0-129,7 1 0,6-2-129,8-7 129,6-4 129,8-5-129,5-6 258,1-6-258,5-9 0,5-7 0,2-7 0,0-10 0,4-9 0,2-12-129,-3-7 129,2-7 0,-4-6 0,-2-8 0,-6-3 0,-6-1 0,-9-5 0,-9-4 0,-9 3 0,-11-7 0,-9 3-129,-8 4 129,-16 0-129,-13 4 0,-11 6 129,-11 11-129,-9 3 129,-10 17-258,-5 6 258,-5 12-258,-3 10 258,-3 7-387,-2 13-129,2 13 0,-3 7-258,9 11-516,-12-8-1677,11 17-2064,0 0-645,5 6-129,1 1 388</inkml:trace>
  <inkml:trace contextRef="#ctx0" brushRef="#br0" timeOffset="28664.6391">15385 16061 3096,'-5'18'4515,"-6"-11"-129,7 5-387,-8 0-3870,-1-3 0,0 3 258,-6 2 0,3 7 129,-9 0 0,8 15 516,-13-2-129,12 16-387,-8 8 129,6 10-387,0 5 258,1 11-516,6 0 258,4 4-387,4-1 129,0 7 129,5-12-129,9 1 258,1-10-258,10-7 387,-1-6-387,7-4 258,4-11 258,8-7-129,4-11-258,5-11 0,7-10 0,5-3-129,3-6 258,7-16-129,3-17-645,4-3 258,-2-7 387,0-5-129,-3-7 129,0-2-129,-9-8 129,-5 0-129,-11-2 387,-5-1-387,-13-7 258,-10-3-258,-10 1 0,-8-7 129,-8 1-258,-13 4 0,-6 6 0,-9 3 129,-4 10-516,-5 11 516,-9 11-129,-2 10 0,-5 13 0,-4 11 129,-1 9-258,-3 12 0,0 16-258,-5-4-387,15 21-1806,-11 0-2322,9 1-129,4-3-516</inkml:trace>
  <inkml:trace contextRef="#ctx0" brushRef="#br0" timeOffset="29264.6739">15176 16368 1,'-11'-6'4256,"11"6"1,-12-28 387,5-2-2967,0 7-774,-7-12 129,3 12-129,-13-19 387,5 14-258,-11-12-129,4 6-258,-8-5-129,5 1-258,-7-1 0,3-1-387,4 11-258,-3-10-516,16 12-2709,-3 1-1161,2-3-516,5 2-258</inkml:trace>
  <inkml:trace contextRef="#ctx0" brushRef="#br0" timeOffset="29590.6925">14766 15003 6063,'-48'19'5031,"28"-16"-516,20-3-258,-17 0-3870,17-12-387,9-3 0,16-6 129,9-6-129,9-7 129,8-10-258,14 6-774,-4-12-2709,8-1-903,4 5-387,-6-5 0</inkml:trace>
  <inkml:trace contextRef="#ctx0" brushRef="#br0" timeOffset="29965.714">16100 14479 6450,'5'13'4902,"14"9"-387,-7-14-387,10 3-3741,-4 5-774,11 10 0,1 1 258,6 7 0,0-1 129,-1 5-129,4-1 0,1 3 0,0-3-1677,-2 0-2451,12 9-258,-7-7-387</inkml:trace>
  <inkml:trace contextRef="#ctx0" brushRef="#br0" timeOffset="30368.737">16317 16160 4257,'-27'68'5031,"13"-44"-258,5 4-387,0-6-3354,9-22-774,0 0 129,1-11 129,17-6-129,1-17 258,13 3-129,0-16 258,9 1-516,1-5 0,5-2-516,1 7-387,-7-11-3096,1 7-1161,-5 2-387,-13 5-387</inkml:trace>
  <inkml:trace contextRef="#ctx0" brushRef="#br1" timeOffset="36858.1082">18278 10242 2322,'-17'4'4128,"17"-4"258,0 0-2709,0 0-645,0 0-258,8-12 0,7 5-387,0-3-129,8 0-129,4-2 0,3 2 0,3 1-129,3-6 129,2 5-129,-2-2 0,-1 1 0,-4 1-129,-2 7-645,-11-4-1806,-18 7-1935,25 0 129</inkml:trace>
  <inkml:trace contextRef="#ctx0" brushRef="#br1" timeOffset="37138.1242">18303 10522 3096,'0'37'4644,"14"-23"-258,-14-14 129,24-3-3612,-7-3-645,5-2-129,3-2-129,3 0-129,-1-4-258,5 3-258,-10-7-387,9 13-129,-14-7-258,4 9 129,-21 3-387,23-4-258,-23 4-1290,0 0-387</inkml:trace>
  <inkml:trace contextRef="#ctx0" brushRef="#br1" timeOffset="37370.1375">18341 10971 3225,'71'-13'4902,"-18"-3"-258,-6-12-387,3-4-3483,6 9-516,-3 3-387,-9 0-387,-4 17-1161,-17 3-2322,-12 0-516,-11 0-258</inkml:trace>
  <inkml:trace contextRef="#ctx0" brushRef="#br1" timeOffset="37566.1487">18528 11223 3225,'27'40'3612,"-6"-27"-2193,10-5-645,7-5-387,4-3-258,1-2 129,3-8-774,-2-2-1806,-7-18-1161,10 8 1</inkml:trace>
  <inkml:trace contextRef="#ctx0" brushRef="#br1" timeOffset="38070.1775">19448 10006 2709,'15'-21'4773,"4"13"-258,5-2-2064,-6-9-774,14 8-258,-12-4-387,11 3-516,-9-3-129,1 8-258,-5 0 0,-3 2-258,-3 2-258,-12 3-258,19-1-516,-19 1-645,10 0-1806,-10 0-1032,5 9-129</inkml:trace>
  <inkml:trace contextRef="#ctx0" brushRef="#br1" timeOffset="38361.1942">19657 10352 1548,'-2'17'4515,"2"-17"516,0 0-516,-3-9-2580,11 1-903,3-9-387,8 5-129,2-3-258,2 4-129,0 1-129,0 4-258,-1 1 0,-5 0-258,2 6-516,-19-1-258,20 7-774,-20-7-516,0 0-1032,0 0-903</inkml:trace>
  <inkml:trace contextRef="#ctx0" brushRef="#br1" timeOffset="38585.2069">19683 10526 2193,'-14'52'3096,"14"-37"129,9-2-645,6-13-645,12 5-387,0-7-387,10-5-258,-7-5-387,3 2-387,-5 2 0,-3-1-129,-5 5-516,-9-4-645,0 8-774,-11 0-2322,0 14-258,0 3 258</inkml:trace>
  <inkml:trace contextRef="#ctx0" brushRef="#br1" timeOffset="38790.2187">19624 11070 516,'15'16'3612,"1"-16"-1419,6 0-258,4-8-645,1-1-387,7-3-903,0-4-1806,9 8-1806,-12-14 0</inkml:trace>
  <inkml:trace contextRef="#ctx0" brushRef="#br1" timeOffset="39502.2593">21555 10196 3354,'0'0'4128,"-11"6"-516,11-6-2709,0 0 0,0 0 129,16-6-129,-5-5 129,9 4-129,-3-6-516,10-1 0,3-2-258,5-1-129,0 2-258,0-3 0,-2 7-129,-6-2-387,-2 6-516,-12-2-1548,-13 9-1419,0 0-387</inkml:trace>
  <inkml:trace contextRef="#ctx0" brushRef="#br1" timeOffset="39746.2729">21594 10337 1935,'-29'40'3612,"16"-26"-1548,13-14-516,-4 20-258,4-20 129,13 1-129,-1-7 0,16-1 0,-2-8-258,12 5-258,-3-6-645,5 1-258,-3 5-516,-8-3-258,3 9-774,-16-2-516,-2 4-1548,-14 2-1032</inkml:trace>
  <inkml:trace contextRef="#ctx0" brushRef="#br1" timeOffset="39970.2862">21655 10606 1548,'-20'60'2838,"20"-37"-1161,0-1-387,0-22-387,19 16 258,-8-16 258,11 0-129,-6-6 0,11-1-129,-3-9-258,0 2-903,2 5-774,-10-3-645,3 11-516,-8-1-1032,-11 2-1290,14 12 130</inkml:trace>
  <inkml:trace contextRef="#ctx0" brushRef="#br1" timeOffset="40117.2941">21733 10964 1806,'5'37'1290,"8"-26"-516,10-5-387,5-6-258,6-1 129,5-11-258,2-1-387,-1-2-774,2 6-1161</inkml:trace>
  <inkml:trace contextRef="#ctx0" brushRef="#br1" timeOffset="40382.3098">22095 11058 5160,'0'0'5031,"11"-12"-387,6 1-258,10 3-3870,-2-8-387,6-3-129,4-1-387,0 3 258,6 2-129,-7-3-129,2 7-645,-11-6-903,1 0-2580,-4 8-258,-11-6 258</inkml:trace>
  <inkml:trace contextRef="#ctx0" brushRef="#br1" timeOffset="40602.3224">22416 10811 1032,'-24'23'3225,"24"-23"-516,-2 17-1290,2-17 0,8 2 0,4-11 129,11-3 0,1-13-129,11 4-129,-1-9-1032,-1-1-387,2 4-516,-11-8-645,5 15-516,-14-6-516,1 6-1419,-5 8-645</inkml:trace>
  <inkml:trace contextRef="#ctx0" brushRef="#br1" timeOffset="40810.3343">22548 10549 3354,'0'0'3612,"3"-10"-129,11 3-516,-1-14-903,10 7-1290,-1-11-258,4 5-387,-2 0-129,-1 0-258,-1 2-774,-8 0-2451,-5-5-903,1 8 0</inkml:trace>
  <inkml:trace contextRef="#ctx0" brushRef="#br1" timeOffset="41040.3474">22423 10185 5289,'0'0'5031,"9"0"-903,13-7 129,2-10-4257,2 3-645,-3-6 0,2 6-258,-10-10-1419,-7 4-2064,4 12-258,-12-11 129</inkml:trace>
  <inkml:trace contextRef="#ctx0" brushRef="#br1" timeOffset="41299.3622">22096 9965 6063,'7'3'5031,"-7"-3"-387,31-7-645,-11-4-4257,6 4-258,-2-3-258,6 6-258,-9-8-1032,4 3-2193,-4 6-645,-21 3 516</inkml:trace>
  <inkml:trace contextRef="#ctx0" brushRef="#br1" timeOffset="41464.3716">22125 9903 2193,'7'12'2193,"10"-5"-129,8-4-516,8 2-1161,4 2-2451,-5-8-1290</inkml:trace>
  <inkml:trace contextRef="#ctx0" brushRef="#br1" timeOffset="44028.5183">15399 14043 1806,'-13'11'4257,"13"-11"129,0 0-516,-16 0-2709,16 0-774,0 0-129,0 0 258,0 0-129,0 0 129,0 0 0,0 0 129,3-11-129,11 3 0,2-6-387,8-5 129,3-6-258,7-3 129,1-6-129,3-2 129,-1 2-258,-4-2-129,4 11-903,-8 3-3225,-9-5-258,3 8-387,-10-5 259</inkml:trace>
  <inkml:trace contextRef="#ctx0" brushRef="#br1" timeOffset="44369.5378">15953 13559 3096,'12'-10'4902,"6"7"-516,0-6 0,4-3-3225,7 7-903,2 1-258,7-3 258,-1 2-258,-3 0-258,0 4-129,-9-6-645,4 7-1548,-9 0-1677,-8-4-387,-1 8 129</inkml:trace>
  <inkml:trace contextRef="#ctx0" brushRef="#br1" timeOffset="44601.551">16240 13653 1935,'0'20'3741,"-3"-7"-903,3-13-903,9 8-258,10-4-387,-3-10-129,12 0-258,-4-11-129,5 6-258,-3-6-387,0 2-129,-6 3-129,-7-5-903,-1 2-2967,-12 15-387,2-13 0</inkml:trace>
  <inkml:trace contextRef="#ctx0" brushRef="#br1" timeOffset="44910.5688">15401 14133 7482,'4'13'4902,"20"-12"-129,-11-6-516,-6-8-3612,11 2-1032,-1-2 387,2 4 0,-1-2 0,-2 2-129,4 5-129,-6-9-774,12 6-2451,-3-3-1290,-5-2-258,2-2-129</inkml:trace>
  <inkml:trace contextRef="#ctx0" brushRef="#br1" timeOffset="45157.5829">15258 14497 5160,'-1'12'4644,"15"-17"-516,-5-7-1290,15-5-2709,5-1-129,10 0-387,-2-6-2064,7-3-1806,8 1-258,-8-7 129</inkml:trace>
  <inkml:trace contextRef="#ctx0" brushRef="#br1" timeOffset="45481.6012">16304 14014 5805,'-6'14'4902,"6"-14"-903,0 0-258,2-7-4128,17-12-903,11 9-645,-3-10-516,2-1-2193,9 7-129</inkml:trace>
  <inkml:trace contextRef="#ctx0" brushRef="#br1" timeOffset="46124.6382">15598 16321 903,'-31'23'-387,"13"-17"-128,0-1 515,1-2 515,0 9 388,-4-9 1161,5 6 1677,-3-5-258,7 2-903,-5-6-645,12 10-516,-8-10-258,13 0-129,0 0-516,7-6 129,5-7-516,8 5 258,-3-11-387,9-3 129,-1-2-258,3-3-129,-1 7 129,-6-3-645,5 9-645,-13-11-2064,2 8-1419,3 10-387</inkml:trace>
  <inkml:trace contextRef="#ctx0" brushRef="#br1" timeOffset="46357.6515">15755 16266 5676,'10'17'5418,"6"-9"-903,-8-16 0,4-7-4644,-1 1-387,6 3 0,-6-5-645,9 11 0,-14-9-1419,4 5-1290,-10 9-1290,0 0 387</inkml:trace>
  <inkml:trace contextRef="#ctx0" brushRef="#br1" timeOffset="46536.6613">15883 16286 1419,'0'21'3741,"0"-21"-387,0 0-2322,0 0-129,11 14 0,-11-14 0,12 4 129,-12-4 0,21-3 0,-8-7-387,7 2-129,1-12-1032,1-2-903,5-6-2064,0 9-1290,-9-10 258</inkml:trace>
  <inkml:trace contextRef="#ctx0" brushRef="#br1" timeOffset="46802.6769">15956 16437 2580,'0'24'4773,"0"-24"0,9 0-258,2-16-3999,10 2 129,1-10-258,8 2 387,-4-10-516,2 8-129,-4 7-387,-5-3-129,0 12-258,-12-2-258,5 11-1419,-12-1-2322,3 20-258,-3-3 258</inkml:trace>
  <inkml:trace contextRef="#ctx0" brushRef="#br1" timeOffset="47032.6902">15994 16597 4773,'17'20'5289,"-6"-20"-516,10-2-129,-2-10-2451,5-3-2580,0-16-258,5 14-129,-7-9-129,4 18-516,-26 8-1290,0 0-2193,5 7 0,-20 12 0</inkml:trace>
  <inkml:trace contextRef="#ctx0" brushRef="#br1" timeOffset="47289.7048">15631 17241 7224,'41'-31'5031,"-14"14"-258,-7-7-516,3 3-4515,-3-8-516,12 11-387,-14-1-1290,6 7-2322,-7 7-645,-17 5 516</inkml:trace>
  <inkml:trace contextRef="#ctx0" brushRef="#br1" timeOffset="47536.719">15417 17316 5676,'16'-17'5160,"-1"-9"-387,10-3-516,6-8-3870,-4-1-258,0 0-258,3 10-129,-12-1-387,4 17-774,-22 12-3096,3-14-258,-3 14-258</inkml:trace>
  <inkml:trace contextRef="#ctx0" brushRef="#br1" timeOffset="47766.7316">15256 17123 6321,'3'12'5160,"-3"-12"-516,12-11-258,-6-5-3999,-3-11-1032,10 8-258,-11-14-645,12 10-774,-11-5-2451,-3-1-387,0 4 129</inkml:trace>
  <inkml:trace contextRef="#ctx0" brushRef="#br1" timeOffset="47990.7449">15190 16560 6063,'9'23'5418,"-9"-23"-645,17 3 0,-17-3-3870,21-15-1161,-5-5-129,8 2-258,-7-14-645,17 3-2838,-6 0-774,-4-2-516,2 6 517</inkml:trace>
  <inkml:trace contextRef="#ctx0" brushRef="#br1" timeOffset="48264.7601">15609 16755 6321,'-2'40'5160,"2"-27"0,0-13-774,13-23-3354,-3 5-1161,4-1-129,-2-8-129,4 13 0,-7-3-387,10 11-645,-19 6-1935,17-10-1677,-3 6-129,-14 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8:57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2">16651 11309 1548,'37'12'3741,"-7"-4"258,-8-8-129,7 0-3870,6 0 129,7 0-129,1-2-129,0 2 129,1-2 0,0 2-387,-2-3-903,-2-4-2193,5 9-516,-15-6 129</inkml:trace>
  <inkml:trace contextRef="#ctx0" brushRef="#br0" timeOffset="3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4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5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6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7">20212 10993 2451,'14'63'3096,"-10"-29"-1935,1 2-516,-1 2-387,2-4 258,-2 3-387,-1-4 129,-1-9 129,-1-2-258,-1-6 0,0-6-1032,0-10-2322,0 0-129</inkml:trace>
  <inkml:trace contextRef="#ctx0" brushRef="#br0" timeOffset="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9">21161 10911 1419,'11'47'2967,"-11"-29"387,4 14-2838,0 4-258,2 5 387,2 2 129,-7-2 129,5 5 0,-6-4-258,6 2 258,-5-10-129,3-1-516,-3-8-387,1-6-903,-2-19-2193,13 15-1032,-13-25 387</inkml:trace>
  <inkml:trace contextRef="#ctx0" brushRef="#br0" timeOffset="10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11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2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3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7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8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9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20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21">20009 12782 4902,'45'12'4644,"-16"-12"-129,17-2-1290,3 2-2838,4 0-129,5 0-129,2 4-516,-7-4-645,2 0-2451,-2 5-774,-14-5-516,2 6 646</inkml:trace>
  <inkml:trace contextRef="#ctx0" brushRef="#br0" timeOffset="22">21047 12478 1032,'7'22'3741,"1"7"0,-8-17-129,0 11-3225,3 6 0,-2-2 129,6 9 387,-7 0 0,6 7 0,-6-3 129,4 6-129,-4-8-258,5 3-129,-2-5-516,-2-8-387,4-2-903,-5-9-2451,0-17-774,0 0-516,0-10 775</inkml:trace>
  <inkml:trace contextRef="#ctx0" brushRef="#br0" timeOffset="23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25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26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27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28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29">17137 14884 4128,'32'15'4257,"0"-15"-258,-5-2-774,12-4-2838,10 2-129,-1 0 0,4 0-516,1 4 0,-4-2-1161,-3 2-2322,8 6-258,-17-6-387</inkml:trace>
  <inkml:trace contextRef="#ctx0" brushRef="#br0" timeOffset="30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31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32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33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3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35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36">20336 15162 3612,'18'0'4128,"7"-4"-387,-25 4-129,24-11-3354,-5 7 0,6-1-129,-1 5 129,1-1-129,3 1 258,-6 0-258,4 0-258,-4 4-516,-4-4-774,-2 0-1806,2 6-1032,-18-6 0</inkml:trace>
  <inkml:trace contextRef="#ctx0" brushRef="#br0" timeOffset="37">20288 14962 2709,'11'3'4128,"16"-3"-129,-15-11-258,6 4-2967,6 2-516,-2-1 0,0 3 0,3 0-129,0 3 129,-1 0-645,-4 0-1032,-1-1-2322,9 1-516,-8 0-129</inkml:trace>
  <inkml:trace contextRef="#ctx0" brushRef="#br0" timeOffset="3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39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40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41">21228 15554 1419,'-20'-9'903,"5"0"-258,15 9-903,-14-8-129,14 8-258,0 0 0,-14-15 387,14 15 258,-7-9 258,7 9 387,0 0 258,-5-14 387,5 14-258,0 0-645,0-13-516,0 13-774,0 0-258,0 0-129,0 0 129,-1-11 517</inkml:trace>
  <inkml:trace contextRef="#ctx0" brushRef="#br0" timeOffset="4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43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44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4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4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47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4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49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50">23279 14817 2967,'-3'20'4644,"14"-20"-258,13 2-258,3 0-2580,5-2-1419,10 0 129,-2-4-129,7 4 129,-4-2-129,4 2-129,-3 0-774,-7 4-1419,-3 0-2193,5 4-129,-11-8-258</inkml:trace>
  <inkml:trace contextRef="#ctx0" brushRef="#br0" timeOffset="51">23922 14672 3354,'5'82'3612,"1"-32"129,-2-1-2580,-4-5-258,5 4-258,-5-9 129,3 0-258,-3-8 0,0-3-645,1-4-1548,7-6-2193,-8-18-387,0 0 0</inkml:trace>
  <inkml:trace contextRef="#ctx0" brushRef="#br0" timeOffset="52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53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54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55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56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57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58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59">15787 16062 1677,'0'0'4644,"0"0"129,0 0-387,7 0-2967,-7 0-645,17-8-387,-3-2 129,9 4-129,1-1-129,10 1 0,3 0 0,7 3-129,2 2-129,3 1 0,1 4-258,-5-1 0,2 8-129,-12-3-516,4 9-516,-16-2-2967,-4-2-258,-5 3-258</inkml:trace>
  <inkml:trace contextRef="#ctx0" brushRef="#br0" timeOffset="60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6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62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6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64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6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66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6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68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69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70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71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72">19158 17077 2709,'39'21'4257,"-7"-15"-258,-8-6-258,13-6-2451,-3 2-1419,3 4 258,3 0 129,-5 0 258,3 5-129,-8-5-129,3 0-258,0 7-774,-8-2-1677,-3-5-1806,6-5-645,-11-6 387</inkml:trace>
  <inkml:trace contextRef="#ctx0" brushRef="#br0" timeOffset="73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74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75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76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7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78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79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80">22020 16849 774,'27'-9'4128,"-8"2"258,-5-8-645,11-7-2322,-4 0-1290,0-4-258,3 2 258,-2-5 0,-2 7 0,-3 0 258,-2-2-129,-3 5-129,-4 6-129,-8 13-774,9-24-1290,-9 24-2064,0 0-258,-2-19 130</inkml:trace>
  <inkml:trace contextRef="#ctx0" brushRef="#br0" timeOffset="81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82">22146 16852 6063,'0'0'5031,"8"0"-387,-8 0-387,19-24-3354,-3 4-1032,5 8 0,0-5-258,2 3 258,-5-2 0,2 7 0,-6-6-129,2 11-258,-16 4-387,15-9-258,-15-4-387,0 13-774,0 0-645,-14-14-774,0 8-516</inkml:trace>
  <inkml:trace contextRef="#ctx0" brushRef="#br0" timeOffset="83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85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86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87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8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89">23428 17099 1806,'14'32'4128,"-1"-18"-129,-13 1 0,1-2-3225,4 7-387,-5 5-129,6 9 258,-6-1-129,0 4 258,0-6-387,-2-1-645,2-2-1677,3-6-1935,-3-22 0,8 19-774</inkml:trace>
  <inkml:trace contextRef="#ctx0" brushRef="#br0" timeOffset="90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91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9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93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94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9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03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22978 6396 645,'0'0'1548,"0"0"258,0 0-258,0 0 387,0 0-387,0 0-387,0 0-129,-1-12-129,1 12-129,0 0 129,0 0-258,0 0 129,0 0-258,0 0-129,0 0 0,0 0 0,0 0-258,0 0 0,0 0 0,0 0 129,0 0-258,0 0 258,0 0-129,0 0 129,0 0 129,0 0-129,0 0 129,0 0 0,0 0 129,0 0-258,0 0 129,0 0-129,-12 0 129,12 0-129,-18 4 129,5-1-258,-2-1-129,1 0 129,-4 3 0,1-2-129,-1 3 129,-1 1-129,2-2 0,1 2 0,1 0 129,2 0 0,0 0 0,13-7-129,-18 10 129,18-10-129,-16 17 129,8-5-129,0 0 129,-2 3-129,2-1 0,-1 6 0,-4 0 129,3 1-129,0 1 129,-3-3 0,3 0-129,-4-1 129,1 5-129,2-6 129,1-1-129,0-1 129,1-3 0,3 1-129,1 4 129,4 1-129,1-2 258,0 1-258,4 0 129,2 2-129,4-1 129,1 0-129,0 0 129,2-1-129,0 0 0,1-3 0,-1 1 0,0-1 258,0-3-387,0-1 129,0-2 129,2-1 0,0 0 129,2 3-129,0 1 0,1-4-129,-1 2 129,2 0 129,-1 0-129,-1-2 0,1 2 0,-3-7 0,2 4-129,-4-3 129,4-1 0,-4-2-129,5 0 0,-4 0 129,2-2-129,-1-2-129,2-3 258,1 2-129,-1 0 0,1-3 129,-3-1-129,2 2 0,-2-3 0,0 3 0,-1-1 129,-1 0-258,2 0 258,-2-2-387,1 7 258,-3-4 0,-11 7 0,18-8 0,-18 8-129,0 0 129,13-8 0,-13 8 0,0 0 129,0 0 0,0 0-129,0 0 0,0 0 0,0 0 0,0 0 0,-6 0 0,6 0-129,0 0 0,-13 0-129,13 0 258,-16 7 0,16-7 129,-21 12-258,7-5 258,-2 0-129,-3 0 0,0-2 0,-3 0 129,0-1-129,-1 2 0,-2-4 0,2 0 0,-2 1 0,1-1 0,-2-2-129,1 0 0,1 0 129,-1 0 0,1-2-129,-1-1 0,1-2 129,1 0 0,0 0 258,1-4-387,1 5 129,1-6-129,1 0 129,1-2 129,0 0-129,-1 0-129,0-2 0,1 2 129,1-1 0,1-1 0,-1 1 129,4 0-129,1-2-129,3-2 129,5-1 0,4-1 0,0-2-129,4 0 129,7 0-129,5-3 129,3 0 0,1 1 0,2 2 0,-2 1-129,4-3 129,-4 3 129,-2 3-129,-1-2-129,-1 4 129,-2-1 129,0-1-129,-2 0 0,2 2 0,-1 1 0,0-1 0,2 3 0,2 0 0,0 5 129,4 0-129,2 4 0,1-2 0,1 5 0,1 0 0,-2-3 129,1 1-129,-4-1 0,-1 2 0,-2-4 129,-1 0-258,0 0 129,-3 3 0,-2-1-129,2 1 129,-4 2 0,-10 0 0,19-1 0,-19 1 129,0 0-258,13 2 258,-13-2-129,0 0 0,0 0 0,0 0 0,0 0 129,0 0-129,0 0 0,0 0 129,0 0-129,0 0 0,-8 0 129,8 0-258,-20 0 129,6 0 0,-4 0 0,0 0 0,-3 1-129,0 7 129,-2-3 0,-3 3 129,-1 0-129,1 1-129,-1 3 129,1 1 0,1-1 0,1 3 0,-1 2-129,6-5 129,1 2 0,-1 1 0,3-2-129,0 1 258,1 0-129,0-1 0,2 1 0,0 2 0,1 2 0,1-2 0,0 1 129,0-1-258,1 0 129,4 5 0,-1-2 0,1 0 0,0-3 0,1 1-129,2 0 129,2-1 0,0-2 0,1-1 0,0-1 0,0-12 0,7 20 0,0-8 0,1 1 0,-8-13 0,22 21 0,-10-6 0,3-1 258,2 2-387,1 0 258,0-3-129,4 0 129,0-1-258,-2 1 258,3-4-129,0-1-129,3 2 258,-2-2-129,-1 1 0,1-2 129,-1-1-129,-3-1 129,1 1 0,-1-3 0,-5-2-129,4-1 0,-2 0 129,1 0-129,2 0 0,-1 0 0,2-5 0,0 0 0,-1 2 0,0-2 0,0 1 129,-3-4-129,-2 1 0,-2 1 0,-13 6 0,18-8 0,-18 8 0,0 0 129,10-11-258,-10 11 129,0 0 0,0 0 0,0 0 0,0 0 0,0 0 0,0 0 129,0 0-129,0 0 129,0 0-129,0 0 0,0 0 0,0 0 0,0 0 0,0 0 0,0 0 0,0 0-129,0 0 129,0 0-129,0 0 129,0 0-258,0 0 0,0 0-129,0 0-516,0 11-1935,-7-6-1935,7-5-516,-24 3-129,8-4-387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5:03:06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17686 1753 645,'0'0'1161,"-11"-1"387,11 1 0,0 0-129,0 0 0,-5-10-516,5 10-258,0 0-129,0 0-258,7-8-129,-7 8-129,12 0 258,-12 0 129,19 0-129,-19 0 0,19 5 129,-8-5 0,0 0 0,3 4 129,-1-3-129,3 1 0,1-2 129,3 2-129,-3-2 258,7 5-258,-2-6 129,4 1 0,-5 1-129,5 2-129,-3-1 0,3 3-129,-2-3 0,-2 4 129,1 0 129,1-3-129,-1-3 0,3 7 129,-4-2-129,5-3 0,-2 1 0,2 1-129,-2-1 0,2-1 0,-5 1 129,5-3-129,-4 2 129,3-1 0,0-1-129,1 1 258,-2 3-258,2-3 0,-1 2 0,-1-3 0,1 0-129,-2 0 258,-4 2-129,4-2 0,-4 0 0,1 0 0,-1 1 0,2-1 0,0 2 0,-1-2-258,2 0 258,3 0 0,2 0-129,3 0 0,-2-5 129,0 5 0,1-3 0,-2 1-129,-2-1 129,0-1 129,-4 1-129,0 3-258,-3-6 258,0 2-129,-2 0 129,0-1-129,-2 1 129,-2-2-129,-13 6 129,20-9 129,-20 9-258,10-3 0,-10 3 129,0 0 0,0 0-129,0 0 0,0 0 0,0 0 0,0 0 0,0 0-129,0 0 0,0 0-258,0 0-516,0 0-516,0 0-2709,0 0-387,-22-17-258,-5 4-258</inkml:trace>
  <inkml:trace contextRef="#ctx0" brushRef="#br0" timeOffset="3431.1962">1573 3049 129,'3'-11'774,"-3"11"129,0 0-258,0 0 129,13-11-129,-13 11 129,0 0-258,0 0 0,0 0 129,0 0-516,0 0 129,0 0-129,12 0 0,-12 0 129,15-4-258,-15 4 129,25-2 129,-11-3-129,6 1-129,1-1 258,6 1-258,0 0 129,0 3 129,3-3-129,5 2-129,0 2 387,4 0-129,-1-1 129,2 1 129,2-3-129,3 3 258,3-2 0,1 2-129,2-1 129,5 1-129,-4-3 129,5 3-129,-1 0 0,4 4-258,-2-3 129,-1 4-129,1-1 258,0 2-258,4-5 0,3 3 0,-2-4 129,4 0-129,-1-1 0,3-1 0,-2-6-129,2 6 0,-5 0 0,3-1 0,-3 1 0,1 2 0,-1-2-129,2 0 258,0 1-129,-2-1-129,1 0 129,0-1-129,-3 0 129,2-3 0,-6 3-129,1-1 129,-2-4-129,0 1 129,1-3 0,1 0 0,1 0-129,2-1 129,1 1 0,-3 1-129,2 0 0,-4 5 129,1-3-129,-2 5 0,-4-4 0,-2 2 0,-1 1 0,1-2-129,-3 0 129,3 4 0,-1-3 0,-2-3 0,2 5 0,-1 2 129,0-3-129,-1 2 0,-2-2 0,0 0 129,-1 1 0,1 2-129,-3 0 0,1 0 129,-3 0-129,1 1 129,0 3-129,-1-2 0,-3-1 0,0 1 0,0-2 129,-3 0-129,2 2 0,1-2 129,0 0-129,1 2 258,1-2-129,2 0-129,-1 0 0,6 0 129,-3 0 0,3 0 0,-1 0-129,0 0 129,-3 3-129,0 1 0,1 1 129,-4 0-129,1 3 0,-2-1 0,1-2 129,1 0-129,-1 1 129,2-2 0,0-2-129,-1 2 0,-1-4 129,3 3-129,-1-3 129,2 3 0,0-1-129,0 0 0,2-2 129,2 0-129,0 0 129,3 0 0,-1 0-129,4 0 0,1 0 0,-1 0 0,4 0 0,-1 0 129,1 0-129,3-2 0,-3 0 0,2-1 0,2 3 0,2 0 0,-1 0-129,2 0 129,1 0 0,1 4 0,-1 1 0,-1-2 0,1 2 0,0 2-129,-1-5 129,-2 1 0,-1 0-129,0 2 129,1 0 0,-1 2 0,-1-3 0,0-1 0,-1-1 0,-3 5 0,1-2-129,0-3 129,0 0 0,-3-1-129,0-1 129,0 2-129,2-2 129,0 0 0,2 1 0,-1 0 129,2 0-129,1 3 0,2-2 0,-2-1 0,1 4-129,-1-3 129,-1 1 0,-2 0 0,1 1 0,1-4 0,0 3 0,2 0-129,0-3 258,0 0-129,2 1 0,-1-1 0,0 0 0,-2 0 0,0 0 0,-3 0 0,-4 0 0,2 0 0,-2 2 0,-1-2 0,1 0 0,2 1-129,-1 2 129,2-1 129,-1 3-129,3-4 129,-1 0-129,0 3 129,1-2-129,-2-2 129,-1 0 0,1 1-129,0-1 0,1 0 129,0 0 0,3 0 258,-1 0-129,0 0 129,0 0-387,0 0 387,-4 3-387,2 4 516,-5-3-516,-1 1 0,-4 0 0,5 0 129,-3-3 0,3 2-129,2-4 129,7 0-129,1 0 129,2 0-129,6-1 0,-1 1 0,4-5 129,1 2-516,-3 0 516,2 1-516,-3-1 516,2-1-129,2 3 129,-1-1-387,0 0 258,-1 2 0,1-2-129,-3 2 129,1-1 129,-2 0-516,-2-2 387,-1 1 0,1 1-129,2-1 129,-4-1 0,1 0 0,-1-2-129,0 3 129,-4 0 0,-1 2 387,-3 0-387,-2 0 0,-1-2 0,-1 0 0,-1-1 0,-4 2 0,5-2 0,0-2-516,1 0 645,-2-2-129,1 0 0,-4 2 0,-3-3 0,-3 3 0,-7 1 0,-9-1-129,-5 5 0,-10 0 0,0 5-387,-13-5-129,7 34-1548,-11-13-2193,-10 2-387,-5-4-258,-4-13 0</inkml:trace>
  <inkml:trace contextRef="#ctx0" brushRef="#br0" timeOffset="7095.4058">17044 4180 258,'-5'36'1161,"3"-21"0,2 4 258,-2-5-258,2 4 387,0 1-258,0 0-258,5 3 0,-2 0-258,1 6-129,0 1 0,3 6-258,-5 1 258,2 10-258,-3-2 129,1 8-258,-2 2 0,0 4 0,0 6 0,0 5-129,0-5-129,0 2 0,0 0 0,3 0 0,0-1 129,-1 2-129,-2-4 129,0 5 0,-4 2 0,-5 6 0,-7 9 0,-1 6 0,-2 4 0,-1 2-258,-1 2 258,4-3-258,1-1 129,5-2 0,2-10 0,4-8 0,0-5 0,4-2 0,0-5 0,1-1 129,-1-4-129,1 2 0,-2-2 0,-3 0 0,1 1-129,-2 0 129,-2-1-129,1 0 129,1-3-129,1-3 129,-1 1 0,3-5 0,2-4-129,1-4 129,0-3 0,2-6 129,2 1-258,3-3 258,1-3-129,2 1 0,-1-2 129,0-1-258,3 0 129,-2-1 0,0-1 129,2-2-258,-2-2 258,3-2-258,1 1 258,2 0-129,2-2 129,5-1-129,2 0 0,5-2 0,3 3 129,2-2-129,2-2 258,6-1-129,2-1 0,5 3 0,-1-4 0,4-1 129,2 1-129,2-4 0,3 1 0,4 0 0,-1-2 0,3-1 129,2 1 0,2 0-258,7-3 129,2 0 0,0 0 0,5 0 0,3 0-129,5 0 129,2 0 0,2-1-129,-1-1 129,6 2-129,-1 0 129,4 0 0,-1-3-129,3 1 129,-1-1 0,5 3 0,-1 0-129,1 0 129,4 0 0,-2 0 0,0 0 0,-2 0 0,5 0 0,-3 3 0,-2-3-129,1 0 129,-1 0 0,-6 0 0,3-6-129,-4 4 0,-2-5 0,2 2 129,-3-4-129,-3 1 0,1-1 0,0 2 0,-1-1 129,-1 0-129,-2 2 0,0-1 0,-2 4 0,2 1 0,-2-1 129,0 0-129,0 1 0,1-2 0,0 3 0,1-3 258,-1-3-516,2 2 516,0-1-258,1 1 0,1 1 0,-4 2-258,0-3 516,-3 5-258,-3-1 0,-4 1 0,-3 0 0,-2 3 0,-3 2 0,-2 2 0,-4 1 0,0-2 0,-3 1 0,-4 1 0,-2-3 129,-4 2 0,-8-5 0,-2 4 0,-6-5 0,-6 3 0,-4-4-129,-1 0 129,-8 0-129,-2-5 129,-1-6-129,2-2 0,-3-3 0,1-5 258,0-7-258,-2-4 129,1-6-129,-4-3 129,-3-5-129,0-7 129,-6-5-129,0-7-129,-3-2 129,0-5-129,-1-3 129,0-8 0,0 1-129,-3-3 129,-3-2 0,-2 3 0,-3-6-129,1 4 129,-2-1 0,-1 4-129,0 1 0,4-2 0,5-1 129,2-1-129,2-2 0,2-6-129,6-1 258,4-3-129,2 2 0,1 2 129,-3 3-258,3 6 516,-4 6-516,-2 8 258,-2 6-129,0 0 129,-4 9 129,-2-1-387,1 3 258,-1 0-129,1 3 129,0 1 0,2 0-129,-2 1 129,0 1-129,2 4 258,-2 3-129,2 2 0,-3 4 0,-1 2 0,0 5 0,0 6 129,-3 4-129,0 0-129,-1 2 129,1 1 0,-3 2 0,6 13 0,-8-17 0,8 17 0,-12-17 0,12 17 0,-12-15 0,12 15 0,-20-14 0,9 6 129,-6-4-129,0 3 0,-7-3 0,0 0-129,-5 1 129,-5 0 0,-2-1-129,-5 2 0,-5 3 0,-2 0 129,-5 2-129,-7 2 129,-3 1-129,-7-1 129,-3 0 0,-5 2 0,-5 0 0,-5 1 0,-3 0 0,-6 0 0,-3 0 0,-2 0 0,-4 2 0,-7 4 0,0 1 0,-5-3 129,-5 4-129,-2-1 129,0 1-129,-2-3 0,-3-4 129,2-1-129,1-1 129,-2-3 0,3-3-129,0 5 129,-3-6 0,0 5-129,-3-1 129,1 3-129,-3 1 129,0 1-258,-1 2 258,-4 1-129,4 0 0,0 0 258,1 1-258,3-2 0,-2-3 0,5 0 129,0-6 0,5-1-129,2-3 0,0 1 0,2-4 0,0 4 0,-2-3 0,2 0 0,-2 1 0,-4-1-129,-1 1 129,-4 2 0,-4-3 0,-1 1 0,1 4 0,2 3 129,3-3-129,7 7 129,5-1-129,6 0 0,11 1 0,9 0 0,7 0 0,11 0 0,9 0 0,7-1 0,10 0 0,10-2 0,5 2 0,8 0 0,6-2 0,5 3 0,13 0 0,-14-2-129,14 2 0,0 0-258,0 0 129,0 0-258,6 9-387,-6-9-2064,21 9-1548,-1-2 0,-1-7-516</inkml:trace>
  <inkml:trace contextRef="#ctx0" brushRef="#br0" timeOffset="26907.539">13898 14014 3225,'-31'0'3612,"31"0"0,-27 2-2709,7-2-903,-1 0 0,-4-1 0,1 0 0,-6 1 129,-2 0 129,-4 0 0,-2 5 129,-3 3 258,0 4-129,-1 0 129,-1 4-258,1 0-129,0 3 129,1-1-258,1 1 0,3 4-129,-4-1 0,4 6-129,-3 1 129,1 5 0,2 0 129,-1 2 0,4 5 0,0-1-129,5 4 258,-1-2-129,3 4 0,3 0-129,3 4 258,2 0-258,0 1 129,5 1-129,0-1 0,3-1 129,6 1 0,-1-2-129,3 1 258,2-1-258,1 2 258,1-4-258,6 3 0,3 3 0,3-4 0,2 1-129,4-2-129,1 1 258,5-1-129,5 3 129,1-5-129,5 3 258,2-1-129,3 0 258,2-1-129,4-3 0,1-1 0,0-8 129,5 4-129,1-9-129,4-1 129,2-5-129,6-2 0,2-1 0,4-4 0,4 3-258,2-5 258,3-1-129,0-3 129,0 6 0,0-8 0,-2 3 0,-5-3 0,2-2 129,-4-2-129,0-3 129,5 2-129,-1-4 129,0 1-129,5-1 129,1 0-129,-1 4 0,3-4 0,-1 1 0,1-1 258,1 0-129,2-5 0,-2-7 0,0 4-129,2-10 129,1 7 0,-5-10 129,4 5-258,-3-3 258,2 1-258,4-3 129,3 3 0,2-1 0,0-1 0,0 0 0,3-3-129,-5-2 129,2-1 0,-3-1 0,-3-4-129,-4-7 0,-4-1 0,-2 0 0,-2-2 129,-6-3-129,-4 0 129,-1 0-129,-5-1 129,-5-1-129,-2-1 258,-3-3-387,-4-4 129,-4-1 129,-4-7-129,-6-4 0,-6-3-129,-5-4 129,-3-6 129,-3-4-258,-4-1 0,1-1-258,-7-4 129,1 2-129,-6-4 129,-1 6-129,-3 1-129,-8 6-129,-12-2 258,-5 7-129,-9 6 0,-7 7-129,-10 3 258,-4 10-258,-12-3 129,-4 7 387,-4 2-129,-6 7 258,-6-2 129,-5 4-129,-5 1 0,-3 5 0,-7 3 0,-3 2 0,-8 5-129,-5 6 0,-2 2-129,-5 4 0,-6 3 129,-1 1 0,-8 2-129,-2 11-258,-4 1 258,1 5-129,-3 1 0,0 1 129,3-1 129,4 2 0,5 2 129,5 2 0,5 0 0,5 1-129,6-2-516,11 9-645,8 5-1806,-2-11-258</inkml:trace>
  <inkml:trace contextRef="#ctx0" brushRef="#br0" timeOffset="38504.2023">18465 9927 1806,'0'0'129,"0"0"129,0 0 0,8 12 387,-8-12-129,0 0 516,0 0-387,0 0 387,0 0-129,0 0 0,0 0-387,0 0 0,0 0-258,0 0-129,0 0 129,0 0-129,0 0 0,3 12 0,-3-12 0,0 0 0,4 17-129,-4-17 0,4 21 0,-1-8 0,2 3 0,-4-1 0,4 5 258,-2 4-258,-1 0 129,2 5-129,-3 0 129,0 0 0,-1 1 0,0 0-129,0 1 129,0-5-129,2-1 0,-1-2 129,-1-4-258,2-4 0,3-1 0,-5-14-258,6 18-387,-6-18-774,0 0-1935,11 0 0</inkml:trace>
  <inkml:trace contextRef="#ctx0" brushRef="#br0" timeOffset="39427.255">18687 9958 258,'0'0'903,"0"0"-258,0 0 258,0 0-129,0 0 387,0 0-258,0 0 0,6 14-129,-6-14-258,8 24-129,-5-6-129,-3 1-129,4 4 258,-4-1-258,0 3 0,0-5 0,0 4 0,0-2 0,0-1 129,0-1-258,0-4 0,0-3 0,0-13 0,0 17 129,0-17 129,0 0 258,9 5-129,-9-5 258,0 0-258,12-14 0,-4 3 129,-3-6-258,2 0-129,1-2-129,1-3 0,1-3 0,0 3 0,2-3 0,0 1-129,1 1 129,2 5-129,1 1 129,1 1 0,3 4-129,-3 1 129,1 5-129,-5 2 258,1 2-129,-4 2 0,-10 0 0,16 6 0,-13 6 0,1 3-129,-1 2 129,1 2 0,1 3 0,-1 3 0,1-2 129,2 1-129,-2-4 258,3 2-258,-3-2 258,3 0-258,-3-3 258,3-1-258,-4 1 0,1-3 0,1 1-258,-3-1 258,1 0-129,-4-14 0,5 20 0,-5-20-129,3 18-129,-3-18-258,4 11-1677,-4-11-1419,7-5 129</inkml:trace>
  <inkml:trace contextRef="#ctx0" brushRef="#br0" timeOffset="40548.3192">19632 9959 258,'7'-10'2451,"-7"10"-1290,0 0-1161,7-12 129,-7 12 129,11-8 129,-11 8-129,12-5 129,-12 5 258,15-5-129,-3 3 258,3 2-258,0 0-129,4 0 0,1 0 129,2 2-258,2 1 0,1 4 129,-1-2-387,2 2 129,-4 2-129,3 2 0,-2-1 0,-3 1 0,2 4-129,-4-1 129,-2 6 129,-2 1-129,-2 1 129,1 2-129,-5 1-129,-2-1 129,-5 1 0,2-1 0,-2-2 0,-1-1-129,-1-2 129,-6-4 0,0 1-129,-4-3 129,1 2-258,-3-4 258,-6 1 0,1-6 0,-3 2 258,-2-5-258,-2 0 129,-2-3-129,2 0 129,-1-5-129,2-1-129,-2-3 129,1-2-129,3 0-129,2 0 258,0 0-129,3-3 0,0 4 129,1-1-129,3 1 129,2 0 129,11 10-129,-16-16 0,16 16 0,-6-18 129,6 18-129,5-17 0,3 5 0,11 6 0,-1-2 0,5 4 0,3 3 129,1 1-129,-2 1 0,2 8-129,-1 6 129,-7-2-258,0 3 129,-5 0-387,0-3-387,-14-13-2451,32 21 129</inkml:trace>
  <inkml:trace contextRef="#ctx0" brushRef="#br0" timeOffset="41367.366">20353 10297 258,'9'0'387,"5"-3"-129,-14 3-129,17-5 258,-17 5 0,14-2 258,-14 2-129,0 0 129,10 0 387,-10 0-387,0 0 129,0 0 516,0 0-516,-2 7 0,2-7-258,0 0 129,-12 11-258,12-11 0,0 0 0,0 0-129,0 0 129,0 0-129,0 0 0,0 0 129,0 0-258,11-11 129,1 2 0,2-3 129,-1 4-129,-1-4 0,-1 5-129,-11 7 0,13-4 0,-13 4-129,0 7-129,0-7 129,-17 19 0,5-6 129,1 0 0,-3 0 387,1 0-387,1-5 129,12-8 0,-15 14-129,15-14-258,0 0-387,-13 1-774,13-1-1806,1-7-1032,-1-11-258</inkml:trace>
  <inkml:trace contextRef="#ctx0" brushRef="#br0" timeOffset="54211.1006">21243 9616 1806,'0'0'2064,"-10"-9"-774,10 9-387,0 0-129,0 0-387,0 0-129,0 0-129,0 0 258,0 0-258,0 0 129,0 0 0,0 0 0,0 0 0,0 0-129,0 0 0,0 0 0,-5 8-129,5-8 258,-1 14-258,1-14 0,0 22 0,0-8-258,0 8 258,0 5 0,0-1-129,0 6 129,0 2-129,1 0 129,-1 2-129,0 5 258,0 0-129,0 4-129,0-4 129,-2 4-129,-1-2 0,-2-1-129,2-1 129,0-3-129,2-6 129,-3-9 0,3-2-258,1-7 129,0-2-774,0-12-903,0 0-1032</inkml:trace>
  <inkml:trace contextRef="#ctx0" brushRef="#br0" timeOffset="55476.173">21245 9610 258,'24'-6'903,"-9"5"-129,-2-5 0,4 2-129,-2 1-129,0 1-258,3 0 0,-3 2 0,2 0-129,-2 0 0,-1 4 0,0-1 0,-2 2-129,-1 4 129,1-3 129,-1 2-258,-11-8 129,17 20-129,-17-20 0,16 22-129,-10-11 129,0 2 129,-1-1-129,1 0 0,-1 0 0,-2 1 129,1 0 0,-3-2 258,2 3 0,-3-3-129,0 1 258,0-12 0,-15 22-258,3-10 129,-2 1 0,-3-2-129,-4 2-129,-3-2 0,1 2 258,0-3-387,0 0 258,2-4 0,3 1 129,2-5-129,16-2 0,-20 4 258,20-4-258,0 0 0,-12 0-129,12 0 129,0 0-258,0 0-387,0 0 258,0 0 0,6-2-129,-6 2-129,19 0 129,-5 1 129,5 0-129,4 2 129,1 0-387,4 3 129,0 1 0,1 2 0,-2-1-129,3 4 258,-8 3 129,4 2 129,-6 0 0,0 3 0,-3-2 0,-4 2 129,-2 0-129,-2-2 0,-5 1 0,0-5 129,-4 2 0,0-4-129,-6 4 516,-1-5-258,-2-1 0,-3 2 258,-2-2-129,-2-1 0,-1 1 0,-4-3 129,-1 0-258,-3 1 129,3 1 129,-4-6-129,1 2-129,1 1 258,0-3-258,2-2-129,3 1 0,2-2-129,-1 0 0,4 0 0,3-6 0,-1 0-129,12 6 0,-17-10-387,17 10-774,-12-12-1161,12 12-1677,0 0 129</inkml:trace>
  <inkml:trace contextRef="#ctx0" brushRef="#br0" timeOffset="64094.666">22200 10234 903,'0'0'2967,"0"0"-1935,0 0-645,0 0 0,-3 7-129,3-7 516,0 0 0,0 0 129,0 0 129,0 0 0,0 0 258,0 0-258,0 0-258,0 0 0,0 0-387,0 0 0,-8-6-129,8 6 0,0 0 0,0 0-129,0 0 0,0 0-129,0 0 0,0 0-129,0 0 129,0 0-129,0 0 129,0 0 0,0 0-129,0 0 129,8-6 0,-8 6-129,12-3 129,-12 3-129,16-4 0,-16 4-129,20 0 0,-8-3 0,2 3 129,0 0-129,3 0 129,-1 0 0,7 0 0,-4 0 129,4 0 0,-1 3 0,1-1 0,2-1 129,0 3-129,-1-2 129,1-2-129,0 0 0,1 0 129,2 0-129,-3 0 0,1 0 0,0-4 0,-1 2 0,-4-1 0,1 0 0,-1-1 0,-4 1 0,0-2 0,-4 1-129,2 2 0,-3-2 129,2 2 0,-4 0 0,-10 2-129,20-4 129,-20 4 0,17-3 129,-17 3 0,11-2 0,-11 2-129,0 0-129,0 0 0,0 0 0,0 0-258,0 0 0,0 0-258,0 0-516,0 0-1161,0 0-1677,-20-8 129</inkml:trace>
  <inkml:trace contextRef="#ctx0" brushRef="#br0" timeOffset="65058.721">22493 9575 645,'0'0'-129,"0"0"-258,12 4 387,-12-4 516,0 0 516,10 2 387,-10-2-129,0 0 0,0 0 0,0 0-129,0 0-645,0 0-129,0 0-387,0 0 0,0 0 0,0 0-129,0 0 129,0 0 0,0 0 0,0 0 0,0 0 0,0 0 0,14 15 0,-9-4-258,-5-11 258,9 19 258,-4-6-258,3 2 129,-1 3 129,-2 0 0,-1 3 129,-2-4-129,2 4 258,-4 4-258,2 2 0,-2-3-129,1 1-129,0-1 129,0-1-129,-1-1 258,2 1-258,0-4 129,0 0 0,-2-2-129,3 0 129,-1 1 0,0-3-129,1-1 129,0-1-129,0-1 129,-3-12-258,3 20 258,-3-20 129,0 12-258,0-12 0,0 10-258,0-10 129,0 15 0,0-15-129,-5 16 129,5-16 0,-4 15-258,4-15 387,-2 14 0,2-14 387,0 0-258,0 0 258,0 0-387,-1 10-258,1-10-903,0 0-2322,0 0-516</inkml:trace>
  <inkml:trace contextRef="#ctx0" brushRef="#br0" timeOffset="66078.7794">22060 10636 645,'1'-11'1032,"9"-5"-129,-10 16 0,10-17 0,-10 17-129,8-21 0,-4 9 0,-4 12-129,8-24-258,-3 7 129,-1-6-129,2 1 129,1-4-258,4-3 129,0-5 0,7-1 129,1-10 0,9 1 129,3-6-387,9-3 0,9-9-129,8-2-129,9-8-258,3-3-516,11 2-387,2 2-2193,-4-9-516</inkml:trace>
  <inkml:trace contextRef="#ctx0" brushRef="#br0" timeOffset="67583.8655">22653 9784 1,'0'-19'902,"0"19"-386,3-17-774,2 6 258,1 0 258,1-1-258,1 0 258,-1 1 0,3-3 258,5 0-258,0 0 129,5-2-129,6-1-258,1-2 129,5 0-129,0-3 0,2 3 129,3-3-258,-4 1-258,-3-4-1032</inkml:trace>
  <inkml:trace contextRef="#ctx0" brushRef="#br0" timeOffset="71307.0785">23427 9694 903,'0'0'2451,"0"0"-2451,0 0 0,0 0 129,0 0 387,0 0 258,0 0 387,0 0 129,0 0-129,0 0-129,0 0-258,4 15 0,-4-15-387,0 12-258,0-12 129,1 28-129,0-8-129,0 5 129,0 3-129,-1 4 0,0 4 129,0 4-129,0 0 129,-1 1-129,-1-4 258,-1 1-258,2-6 258,1-1-129,0-2-129,5-5-129,3 1-258,1-4 0,2-1-258,0-8 258,-2 4-258,-9-16-129,14 12-1548,-2-6-1419,-13-13 259</inkml:trace>
  <inkml:trace contextRef="#ctx0" brushRef="#br0" timeOffset="71983.1171">23358 9720 1,'8'0'1031,"-8"0"259,23 1-129,-5 2 0,2 1-516,5 0 0,2 1-516,2 2-129,3 2-129,-1 3 0,1 0 0,-3 4 0,0 1-129,-3 4 129,-1 2 0,-5 4 0,-2 2 0,-5 2 0,1 0-258,-4-1 258,-1 1-129,-4 1 0,0-3 129,-3 0 129,-2-3-129,0-2 129,-1-1 0,-2 0 0,-8-1 129,1-5-129,0 1 129,-6-2 129,0 0 0,-3-4-129,-1 3-129,-4-2 0,-1-3 129,0-2-129,-3 0 0,-1 0 0,0-3-129,-1-1 129,3-2 0,-2-2 0,6 0-387,2 0-903,-2-12-1289</inkml:trace>
  <inkml:trace contextRef="#ctx0" brushRef="#br0" timeOffset="73538.2061">24112 9344 774,'0'0'1935,"9"-15"258,-9 15-129,0 0 0,0 0 0,0-13-387,0 13-516,0 0-387,0 0 0,0 0-258,0 0 129,0 0-258,0 0 0,0 0-129,0 0-129,0 0 0,0 0 0,0 0-129,0 0 0,0 8-129,0 4 0,1 1 0,1 6 258,2-1-129,3 7 0,-3 3 0,2 0-129,0 6 129,0 4 0,-1 6 0,0 0-129,-3 8 0,-2 1 129,0 5-129,0 4 0,-4 1 129,-3 0-129,4-3 0,-2-3 129,2-3-129,1-7 129,2-6 129,0-7-129,0-6-129,0-7 258,4-1-129,-3-6 0,0 1-129,-1-15-129,1 20-129,-1-20 129,0 17-129,0-17 0,0 12 0,0-12 129,0 0 129,0 0 0,0 0 0,0 0 0,0 0 129,0 0-516,0 0-645,13 6-2709,-13-16-129,10 7 129</inkml:trace>
  <inkml:trace contextRef="#ctx0" brushRef="#br0" timeOffset="74504.2614">24855 9709 2709,'0'0'3225,"0"0"-516,0 0-1935,0 0-387,0 0-258,-6-1-129,6 1 129,-11 0 516,11 0-258,-15 0 387,15 0-258,-17 0 387,3-4-258,2 4-129,-8-2 129,0 2-387,-3 1 0,-2 4-129,-2 3-129,0 2 0,-2 4 0,1 1-129,1 2 129,3 2-129,2-1 129,3 4-129,5-4 129,1 1 0,5-2 129,4 1 129,2-2-129,2-1 258,0-3 0,5 4 0,-3-4-129,4 8 129,-3-3 0,4 3 0,-4-1-258,1 0 0,-1 2 0,1 0 129,0-2-129,3-2 0,-2-3 0,3-1 0,-1-2 129,5 1-129,1-3 0,1-1-129,3-3 0,3 3 129,0-3-258,4-1 129,1 1-129,1-2 129,4-3 0,-1 0-129,1 0 129,2-1 0,2-3 0,0 0 0,0-4 129,0 3-129,-2 0 0,-4 1 0,-4 1 0,-2 0 0,-9 1 0,-13 2 0,14 0 0,-14 0-129,0 10-387,-12-6-387,12-4-3096,-16 24-387,-7-19-645,5-2 258</inkml:trace>
  <inkml:trace contextRef="#ctx0" brushRef="#br0" timeOffset="75859.3389">18177 12149 258,'-3'-12'903,"3"12"258,0 0 129,-6-12 387,6 12 387,0 0-258,-13-11-129,13 11-387,0 0-387,0 0-387,0 0-129,-12-4-258,12 4-129,0 0 129,0 0-129,-2 10 129,2 1 0,0 2 129,-1-2-129,0 10 258,-2-2-258,1 5 0,-3 5-129,-3 3 129,2 2 0,-2 0-129,-2 3 129,0-1-129,1-2 129,0 2-129,0-6 129,4-3-258,1-3 129,1-6 0,3 0-258,-1-4 0,1-4 0,0-10-258,0 15 0,0-15-645,0 0-2709,0 0-516,0-10 258</inkml:trace>
  <inkml:trace contextRef="#ctx0" brushRef="#br0" timeOffset="76843.3951">18442 12177 1032,'10'3'3354,"-10"-3"258,0 0-2451,13 9-1290,-13-9 0,6 17 129,-6-17 0,2 24 258,-2-14-129,0 1 387,0-11 0,0 21 129,0-21-258,0 24 258,0-15-129,0 5 0,0-1 258,0 3-387,0 2-129,3-4 0,-1 3 258,0 0-387,-1-1 0,3 0-129,0-4-129,0 0 0,-4-12 129,10 17 0,-10-17 129,16 4-129,-16-4 258,17 0 129,-17 0 129,24-19-129,-11 2-129,7-2 129,0-5-387,3 0 0,4 0-129,0-1 129,0 0-258,-1 7 129,-2 1 129,-2 6-129,-5 4 129,0 3 0,-6 4 0,-11 0 0,19 7 0,-19-7 0,14 22 0,-7-10 0,-1 2 0,0 0 129,-1-1 0,1 2 129,-3 2 0,1 0-258,-1 0 258,2 4-129,-2-1 258,1 2-387,-2-3 0,-1 2 0,1-3 0,-2 0 129,0-5-129,0-1 0,0-12 129,0 19-129,0-19 0,0 10-129,0-10-258,0 0-258,9 12-903,-9-12-2709,0 0-516,16-14 0</inkml:trace>
  <inkml:trace contextRef="#ctx0" brushRef="#br0" timeOffset="78270.4767">19665 11791 1161,'-5'13'1548,"5"-13"-129,-5 16 0,5-16-258,-5 14-129,5-14 129,-3 12-129,3-12-129,-2 14 0,1-1-258,-4-1 129,3 4-387,-3 5 258,0 5-387,-1 7 129,0 8 129,-5 0-258,3 4 0,-4-3 0,4 4 129,-1-7-258,3-1 129,0-6-129,3-10-129,3-1-129,0-8 129,0-13-129,11 10 0,1-10 129,2-7-129,1-6-129,3-3 258,2-4 0,-2-2 0,6 2 0,-2 3 0,1-1-129,-1 3 0,5 3-129,-3 2 0,2 4-129,-1 2 0,-2 4 0,-2 0 129,-1 10-258,-6-2 258,-2 6-129,-4 1 258,-3 3-258,-5-1 258,0 3 129,-3-1 0,-8 0 258,0-2 0,-5 1 129,-3 1 0,-4-3 258,-3 4-258,-4-7 129,-2 4-258,-1-6 0,0-1 0,3-6-129,1-2 0,2-2 0,6-11-129,5-2-129,3-7 0,6-2-258,1-5-387,6 6-1161,8 3-2322,-1-13-129,11 17 130</inkml:trace>
  <inkml:trace contextRef="#ctx0" brushRef="#br0" timeOffset="78948.5155">20206 12431 1677,'0'0'3870,"-9"0"129,9 0-258,0 0-3483,7-9-387,-7 9 0,8-14-129,-8 14 129,12-15 129,-12 15 129,9-14-129,-9 14 258,0 0-258,0 0 129,6-11 0,-6 11 258,0 0-258,0 0 129,0 0 0,-5 9 387,5-9-129,-14 13 0,2-7 129,12-6-258,-16 14 129,16-14-258,0 0 258,-13 11-387,13-11 0,0 0 0,0 0 129,0 0-258,0 0 0,4-7 129,-4 7-129,0 0-129,0 0 129,11-10-129,-11 10 129,0 0 0,0 0-129,10 8-774,-10-8-2322,16 21-1290,-16-21-258,0 10 0</inkml:trace>
  <inkml:trace contextRef="#ctx0" brushRef="#br0" timeOffset="136806.8248">21994 12039 258,'0'-9'1161,"0"9"129,0 0 258,0 0 258,-2-15 129,2 15-387,0 0-258,0 0-258,-14-7-516,14 7-129,-12-3-129,12 3-129,-14 0 0,2 0 0,-2 0 0,0 0 129,-2 0-129,-2 5 0,-1 4-258,-1-3 129,1 4 0,-2-2 0,0 3-129,2-2 129,1 3 0,2-4-258,4-1 258,0 3-129,12-10 0,-12 12 0,12-12 0,0 0 0,10 13 0,2-9 129,6 0-258,2-1 258,5 2 0,0 3-129,1 1 129,-1 1-129,-2 4 0,0-1 0,-7 3 0,-2 3-258,-1-2 258,-6 1-129,-1 1 129,-6-5 0,0 3 0,0 0 129,-8-1 129,0-4 0,-4-1 129,-1-2 258,-2 0-129,-2 3 258,0-6-258,-2-1 0,0-3 0,3 1-258,-2 0-258,0-2-258,3 0 129,0 1-129,3-2-129,2 0 129,10 0-645,-17 0-645,17 0-1677,0 0-258</inkml:trace>
  <inkml:trace contextRef="#ctx0" brushRef="#br0" timeOffset="137730.8777">22176 12074 1548,'0'0'774,"0"0"-645,11-6 0,-11 6 516,0 0 129,16-2 258,-16 2 258,17 0 129,-17 0-129,23 0-258,-9 0-129,1 0-129,1-2-258,0 2 0,0 0-387,0 0 0,-1 0 0,-1 4-129,1 6 0,-3-3 0,2 5-129,-2 3 129,3-1 0,-1 6 0,0-5 0,-1 0-129,0 0 129,-1 1-129,0 0-129,-3-4 258,-1 1-258,-8-13 129,8 21 0,-6-10 129,-2-11-129,-3 20 0,3-20-129,-22 15 129,8-5 0,-7-3-129,1 3 0,-3-4-258,-1 1 258,0-2-258,2-1 129,2-4 0,-1 0 258,4-3 129,5-4 129,12 7 258,-19-17-129,19 17 0,-7-20 129,7 20-258,0-21 0,0 21-129,2-18-129,-2 18 0,14-19 0,-14 19-129,17-17 258,-17 17 0,23-16-129,-11 8 0,6 1 129,-3 2-129,2 0-129,1 0-129,0 3-645,3 3-1806,-11-2-387</inkml:trace>
  <inkml:trace contextRef="#ctx0" brushRef="#br0" timeOffset="139029.952">22697 12096 2580,'6'4'2709,"-6"-4"-2193,0 0-516,0 0-129,0 0 387,0 0 645,0 0 0,2-8 0,-2 8 258,0 0-129,0 0-129,0 0-258,0 0 0,0 0-387,4 8-129,-4-8 0,0 0 129,3 16-258,-3-16 129,4 18 0,-2-4-129,1 0 0,-1 3 0,-2 0 129,1 2-129,-1-1 0,0 3 129,0-2-258,0 4 258,-2-4-129,2-2 0,-1-5 0,1-1 258,0-11 0,0 16 129,0-16-129,0 0 129,0 0 0,6-7 0,-6 7 0,16-20 0,-7 1-258,5-1 129,2-4-129,2 0 0,1 0 0,6 0 129,-2 0-129,2-1 0,-3 4 0,1 3-129,-2 5 129,-4 2-129,-2 4-129,-15 7 129,19-5-129,-19 5 0,14 7 0,-10 5 129,1 0-258,-3 3 129,2 3 129,-2 5-129,4-4 129,-4 4 0,2-4 0,-3 3 0,0-5 129,0 0-129,0-4 0,-1-2 129,0-11-129,0 13 258,0-13-129,0 0-129,0 0 129,0 0-129,10 0 129,-1-9-129,4-5 0,4-4 0,6-3 129,0-5-129,7 2 0,-1-1 0,-1-2 129,0 6-258,-2 2 129,-3 7 129,-5 5-129,1 1 0,-5 6 0,1 0 0,-4 8-129,-2 3 258,2 3-129,-2 0 0,-1 2 0,-2-1 0,1 2 0,-2 0 129,-3 0 0,1-3 0,-3-2 129,0 4-129,0-3 0,0 2 0,0-3-258,0-12 0,-4 23-516,4-23-387,-3 23-387,3-23-2322,0 0-903,0 0-387</inkml:trace>
  <inkml:trace contextRef="#ctx0" brushRef="#br0" timeOffset="140007.0079">23775 12100 1161,'-6'23'2838,"6"-23"-387,-4 18 0,4-18-3612,-2 20-129,2-20 516,0 18 774,0-18 645,0 0 774,0 16 387,0-16 129,0 0 0,0 0-129,0 0-774,0 0-129,18 0-387,-18 0-258,20 0 0,-9 0 129,3-1-258,2-2 0,2 1-129,2-2 0,1-3 0,4-3 0,-2 0 0,2-4 0,1 0 129,-3 0-129,-2 1 129,-6-2 0,-2 3 0,-13 12 0,12-17-129,-12 17 129,0 0-129,-9-15-129,-3 13 129,-1-1-129,-4 1 0,-1 2 129,-3 0 0,1 0-129,0 0 129,0 0 0,0 0 129,0 2-129,2 5 0,1-2 0,2 6 0,2-1 0,0 3 0,3-1 0,1 6 0,2-2-129,2 2 258,-1-2-129,2 1 129,-2-3 0,0 3 0,1-3 0,1 1 0,0-2 0,1 0 0,0 2-129,3-1 129,0 2-129,3-2 0,4 0 129,3 0 0,4-3-129,4 2 129,4-9 0,5 2 0,5-6 0,3 0 0,1 0 0,5-4 0,-2-2 0,0-2 0,-4 0 258,-4 1-258,-7 2 0,-3 2 0,-7-2 129,-3 4-129,-11 1 0,0 0-129,0 0 129,0 0-129,0 0 0,0 0-129,0 0 0,0 0 0,0 0-258,0 0-1032,12-5-2838,-12 5-645,0 0-129,0-17-516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33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21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3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9:03:31.4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16137 6145 1935,'8'-7'3225,"-8"-3"-1677,0 10-645,0 0-129,0 0 0,-2 7 129,2 3 0,-6 2-129,5 2-258,-7 4 129,4 6-387,-2 2 129,1 5-129,2 3-129,0 1 0,1 7-129,0 0 129,2 6-129,0-4 0,0 0 0,0-4 0,-1-3-129,-2-5 0,2-4 0,-4-9-387,4-2-1290,-2-4-2064,3-13-129,0 0 388</inkml:trace>
  <inkml:trace contextRef="#ctx0" brushRef="#br0" timeOffset="573.0327">16019 6058 516,'-1'16'3483,"1"-16"129,0 0-387,1 12-3225,-1-12 0,18 9 129,-7-8 129,4 3 258,0-4-258,5 0 129,0 0 129,5 0-258,0 0 0,1 0 129,4 1-387,-3 3 0,1 4 0,-4 0 0,1 6 0,-3-3-258,1 4 258,-5 0 0,-1 0 0,-3 1-258,-2 0 387,-3 0-258,-4-3 258,-2 4 0,-3-1 258,-3 3-129,-11-1 129,-6 3 258,-7-1-129,-1 1 0,-10 1 0,0 2-129,-2-5-258,2 1 0,3-7 0,5-2-129,6-4-258,6-3 0,6-3-129,12-1-645,-3-7-1548,3 7-1548,11-24-516,6 14 388</inkml:trace>
  <inkml:trace contextRef="#ctx0" brushRef="#br0" timeOffset="1136.065">16894 5999 1419,'-9'15'3354,"5"2"0,-13-2-2322,-1-1-645,2 5 258,-6 1 129,-1 4 0,-1-5 0,2 10-129,-6-6 258,2 7-516,0 3 258,1 7-387,-1 1 0,3 12-129,1 2 0,3 3 129,6 6-129,5-3 258,2 1-129,6-6 0,0-5 0,12-7 129,-1-6-129,11-6 258,1-6-258,5-3 0,0-9 0,3 2-129,-2-8 0,3 1-129,-3-7 0,-2-2 129,-6 0-129,-3-2 0,-4 0-129,-14 2-129,20-9-387,-20-3-1032,0 12-2064,4-15-1032,-4-2 129</inkml:trace>
  <inkml:trace contextRef="#ctx0" brushRef="#br0" timeOffset="1692.0968">16891 6730 1032,'0'12'2967,"0"-12"258,13-17-3483,0 2 645,2-6 387,2-9 129,5-5 129,-3-11 129,5 3-129,-3-9 0,6 10-258,-4-10-258,3 9-258,-4-1 0,1 8 0,-4 4-258,3 5 129,-4 6-129,-1 4 258,-2 5-387,-2 5 129,1 5 0,-3 2 129,-11 0 0,22 21 129,-15-4 129,2 9-258,-2 6 258,1 4-258,0 6 258,2 6-387,-3 2 0,2 1 0,1 0-129,-2-3 129,1-6 0,0-5 0,0-7-258,-3-5 129,3-9-387,-9-16-903,0 0-1161,0 0-1548,0-20-258</inkml:trace>
  <inkml:trace contextRef="#ctx0" brushRef="#br0" timeOffset="1933.1105">17040 6459 2322,'20'17'4128,"7"-7"-129,-2-3-2064,5-7-774,14 5-387,-2-3-387,7 3-258,2 0 129,3-2-516,1 1-258,-4-1-1419,-1 0-1935,7 8-387,-12-11 129</inkml:trace>
  <inkml:trace contextRef="#ctx0" brushRef="#br0" timeOffset="2225.1273">17776 6624 2580,'-1'76'3870,"1"-31"0,-12-6-1677,0 4-2193,1 5 0,-3-4-129,-2-2 0,2-4-774,0 2-1935,-3-17-1032,15 3 129</inkml:trace>
  <inkml:trace contextRef="#ctx0" brushRef="#br0" timeOffset="2738.1565">18156 6186 645,'17'14'3741,"-9"22"258,-8-15-129,0 5-2838,0 12-516,0 3 129,0 8 0,0 1-258,0 4 129,-6-6 129,5 4-258,-4-5-129,5-6-258,0-5-258,0-13-516,5-5-1419,6-12-2064,-4-12-258,8-12 0</inkml:trace>
  <inkml:trace contextRef="#ctx0" brushRef="#br0" timeOffset="3359.1921">18147 6125 4257,'0'0'4386,"14"-5"-129,-2-4-258,7 6-4128,3-1-129,2 1 0,3 3 129,-1-1 129,-1 1 0,-3 0 0,-4 1 0,0 6 0,-3 1 129,-3 1 129,-2 3-129,-4 4 129,-3 2-129,-3 4 129,-3 2-129,-8 0 129,-3 3-258,-4 0 0,0 0 0,-1-1 0,-1-4-129,2-3 0,5-7 129,4 0 0,9-12 0,-6 12 0,6-12 129,18 7-129,2-2 129,1 3-258,5 6 129,0 1 0,2 5 0,-3 3-129,-5 5 129,-1 5-129,-6 1 129,-2 1 0,-6 0 0,-5-2 129,0-1 129,-8-1-129,-5 0 258,-8-6 129,-2-1-129,-9-4-129,-2-3 0,-3 0-129,0-2 0,0-6-129,1-6-387,7 4-903,-1-7-2709,5-8-387,15-3-645,-1-16 259</inkml:trace>
  <inkml:trace contextRef="#ctx0" brushRef="#br0" timeOffset="4492.2569">18683 5961 2580,'0'0'3870,"-15"-9"0,15 9-1419,0 0-1935,0 0-258,6 0 0,-6 0-129,18 16 129,-6-2-129,6 4 129,-1 3 0,6 5 0,-2 9 0,5 7-258,-1 5 129,1 6-129,3 10 0,-3 3 0,-1 9 0,-4 0-129,0 4 0,-9-5 129,2 0 0,-8-5 258,-6-9-129,0-2 258,-12-10 258,2-2-129,-10-11 0,3 0-129,-9-8 129,4-1-258,-4-10-129,4-3-258,3-1-129,-2-12-516,11 0-1161,-2 0-2193,1-21-645,10 1 129</inkml:trace>
  <inkml:trace contextRef="#ctx0" brushRef="#br0" timeOffset="5176.296">19536 5911 2580,'-9'-11'4386,"-2"-3"-129,11 14 0,0-12-3612,-1-2 0,1 14-129,12-24 0,4 8-129,0-1 129,10 3-129,-1-3-129,7 7 0,-1-2-129,1 4 0,-2 4-129,1 4 129,-6 0-129,-2 5 129,-6 5 0,-4 4 0,-10 9 0,-2 7 0,-2 2-129,-11 9 129,-6 3-129,-3 7 0,-3 3 0,-3 3-258,-1 1 0,0-2-258,2 9-129,-8-9-1032,13 5-2193,-5 1-645,1-12-516</inkml:trace>
  <inkml:trace contextRef="#ctx0" brushRef="#br0" timeOffset="5469.3128">19562 6759 5676,'2'24'5160,"4"-7"-645,-6-17-129,0 0-3999,12 3-387,-12-3 129,0 0 0,10 5 0,-10-5 0,0 0 0,0 0-129,0 0-129,9-5-1548,-9 5-2709,8-20-387,-5-9-258,1-1 259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4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5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4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2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3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1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9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5">12732 12429 10449,'26'31'5160,"-14"-24"-516,5-2-258,-17-5-4644,21 3-516,-21-3 129,17 2-129,-17-2-1677,0 0-2193,0 0-129,-8-9-258,-6-5-129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06:03:21.8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2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3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4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5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6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7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92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74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4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3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5">7412 10999 903,'45'13'3870,"-22"-13"-258,19 2-129,-5-2-3483,4 0-129,2 0-129,-6-2 258,1 1 258,-7-1-129,0 2 129,-8-1 129,0 1-129,-4 0-645,0 0-1161,-8-4-2322,10 6 0</inkml:trace>
  <inkml:trace contextRef="#ctx0" brushRef="#br0" timeOffset="2148.1229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7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74">9186 11069 1032,'27'21'4128,"-16"-21"0,16 12-258,4-7-3483,0 3-387,5-1 258,1-2-258,0-1 0,0 1 0,0-5-258,-3 3 0,-5-3 0,1 0-903,-4 0-1677,-7-10-1290,7 9 129</inkml:trace>
  <inkml:trace contextRef="#ctx0" brushRef="#br0" timeOffset="4468.2556">9688 10863 2322,'22'22'3612,"-22"-22"387,15 29-1548,-9-1-2580,-1 5 129,-3 5 129,2 6 0,-3 4 258,-1 0-129,0 1 129,0-1 0,0-1-129,0-7-258,1-6-774,7-12-2709,3 6-774,-11-28 129</inkml:trace>
  <inkml:trace contextRef="#ctx0" brushRef="#br0" timeOffset="5264.301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07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2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2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1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7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201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3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3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8">10861 12150 3096,'0'0'4128,"15"-7"-258,-15 7-1032,22-11-2709,0 5 0,1-1 0,9 2 0,0 0 129,3 1 129,0 1-258,1 1 129,-3-1-129,1 3 0,-4 0-387,-3 0-387,-3 3-1032,-4 5-2193,-20-8-516,24 4 258</inkml:trace>
  <inkml:trace contextRef="#ctx0" brushRef="#br0" timeOffset="42003.4025">10875 12327 3225,'14'10'4257,"-1"-12"-258,12 2-129,5-5-3741,1 0-387,4-3-129,6 1 258,0-2-258,4 4-129,-5-2-1161,0-1-2064,4 8-516,-12-3 258</inkml:trace>
  <inkml:trace contextRef="#ctx0" brushRef="#br0" timeOffset="42996.4593">11644 12607 258,'5'11'2838,"3"0"129,-8-11-1806,0 13-1161,0-13 129,4 22 258,-1-6 387,-3 4 129,0 4 129,-7 2 0,2 7-129,-7-3-129,4 5-387,-4-4-516,1-3-1032,0-13-2451,6 7-258,-8-18-129</inkml:trace>
  <inkml:trace contextRef="#ctx0" brushRef="#br0" timeOffset="45435.598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3">12002 12401 1548,'34'1'4257,"-9"-1"0,-1-1 0,9-4-3225,4 4-645,5-4-129,1 4-258,0 0 129,1 1-258,-6 0 0,-4 0-129,-4 1-258,-7-1-516,-2 3-774,-8 1-1419,-13-4-1032,0 0 0</inkml:trace>
  <inkml:trace contextRef="#ctx0" brushRef="#br0" timeOffset="46059.6345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5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7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6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3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9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3">9526 13900 1,'-13'37'3224,"13"-9"259,-1-2-1677,-4-2-129,4 7-129,-6-3 129,7 7-258,-6-5-129,5 5-129,-5-9-516,4 5-387,-2-5 0,0-5-645,3-2 129,-3-7-387,4 0-387,0-12-645,0 0-1677,0 0-774,0-6-129</inkml:trace>
  <inkml:trace contextRef="#ctx0" brushRef="#br0" timeOffset="57243.2741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2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9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6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05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6">12200 13377 6966,'39'0'4515,"-9"0"129,-1-2-516,4-1-3870,7 3-129,3-2 258,2 2-258,-5 0 0,1 2 0,-7 2-129,-3 0-129,-2 3-387,-11-5-258,4 6-774,-22-8-1806,0 0-1419,0 0 0,-12 4-129</inkml:trace>
  <inkml:trace contextRef="#ctx0" brushRef="#br0" timeOffset="61470.5159">12188 13622 2709,'-18'30'4128,"18"-30"-129,3 16-258,9-14-2709,8-4-903,7-5 129,3 1-129,6-3 258,0-1-258,1 1 0,-1 5-129,-4-2-129,0 6-387,-7 0-129,2 9-1032,-4 6-2193,-10-10-387,11 12 129</inkml:trace>
  <inkml:trace contextRef="#ctx0" brushRef="#br0" timeOffset="62089.5513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3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9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1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7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1">4071 16085 1806,'2'28'2967,"-2"-10"-1290,0 6-1677,0 2 258,1 8-129,3 5 258,-1-1 129,2 4 129,-3-1 0,2 3-129,-2 2 129,4-3-129,-1 1-516,-2-12-387,2-1-774,0-2-1677,-5-17-903</inkml:trace>
  <inkml:trace contextRef="#ctx0" brushRef="#br0" timeOffset="75975.3456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8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001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7">5000 16116 5676,'8'4'4773,"12"-4"-129,-9-4-516,4-2-3741,7 0-387,6 4 0,3-3 129,1 2-129,0 3 258,0-2-129,-2 2 0,0 0 0,-4 3-258,-2 4-258,-6-5-387,6 9-1032,-24-11-1677,13 7-1161,-13-7-387</inkml:trace>
  <inkml:trace contextRef="#ctx0" brushRef="#br0" timeOffset="77500.4321">5042 16283 6966,'13'15'4515,"-1"-15"-258,14 0-1032,-3-1-3483,8-3 129,-2 1-387,7 1 258,-5 1 0,4 1 0,-5 1 0,1 6-645,-7-4-903,1 3-2322,4 11-516,-12-12 258</inkml:trace>
  <inkml:trace contextRef="#ctx0" brushRef="#br0" timeOffset="77907.4561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7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4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1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1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63">8284 16202 1,'0'0'3482,"-4"-11"259,13 17-129,2-2-2193,1-4-387,9 4 0,-2-4-129,9 6 0,-5-6-129,7 4 0,-3-4-387,2 0-645,0 10-1032,-5-5-2967,-4-5 129,2 0-645</inkml:trace>
  <inkml:trace contextRef="#ctx0" brushRef="#br0" timeOffset="83366.7683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7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6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1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06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9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2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2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7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3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6">12679 16085 3999,'0'0'4128,"6"13"-387,-6-13 0,21-8-3483,1 1-516,4 3 129,4-2 129,1 2 258,3 1 0,-2-2 0,-2 5 258,-1 0-387,-4 0-387,-1 5-645,-10-3-903,-4-1-2322,2 8-516,-12-9 387</inkml:trace>
  <inkml:trace contextRef="#ctx0" brushRef="#br0" timeOffset="94773.4207">12714 16177 4644,'52'9'4386,"-23"-9"-516,-3-7 0,4 0-3354,-3 1-774,4 3-129,-6 1 258,1 2-258,-7 4 0,2 4-903,-4 6-2709,-6-14-129,6 8-258</inkml:trace>
  <inkml:trace contextRef="#ctx0" brushRef="#br0" timeOffset="95587.4671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3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6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4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9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7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9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23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2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1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8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8">6138 17548 3225,'16'-4'4773,"0"0"-645,-16 4 258,12-8-3354,5 3-645,-2 5 129,9 0-258,-1 0 0,3 2-129,0 6-129,0-4-387,3 3-387,-6-4-258,6 4-1032,-10-6-1806,-6 1-645,3-2-129</inkml:trace>
  <inkml:trace contextRef="#ctx0" brushRef="#br0" timeOffset="108836.2251">6100 17781 6708,'39'42'4644,"-9"-45"-258,-7 2-258,2 1-3870,9-4-258,6 1-129,0-14 129,-40 17-129,71 13 258,-71-13-129,58 21-774,-58-21-2193,55 44-1290,-55-44-129,0 0-129</inkml:trace>
  <inkml:trace contextRef="#ctx0" brushRef="#br0" timeOffset="110752.3347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2">6863 17877 6321,'24'56'4515,"-24"-56"-645,69 14 0,-69-14-3096,60 8-774,-60-8 0,61 21 129,-61-21 387,60 22-516,-60-22 0,51 11-387,-51-11-2451,0 0-1677,64 0 0,-64 0 387</inkml:trace>
  <inkml:trace contextRef="#ctx0" brushRef="#br0" timeOffset="111382.370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4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7">16651 11309 1548,'37'12'3741,"-7"-4"258,-8-8-129,7 0-3870,6 0 129,7 0-129,1-2-129,0 2 129,1-2 0,0 2-387,-2-3-903,-2-4-2193,5 9-516,-15-6 129</inkml:trace>
  <inkml:trace contextRef="#ctx0" brushRef="#br0" timeOffset="2496.1427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3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1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04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8">21161 10911 1419,'11'47'2967,"-11"-29"387,4 14-2838,0 4-258,2 5 387,2 2 129,-7-2 129,5 5 0,-6-4-258,6 2 258,-5-10-129,3-1-516,-3-8-387,1-6-903,-2-19-2193,13 15-1032,-13-25 387</inkml:trace>
  <inkml:trace contextRef="#ctx0" brushRef="#br0" timeOffset="7627.4363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02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6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9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3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7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2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9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9">20009 12782 4902,'45'12'4644,"-16"-12"-129,17-2-1290,3 2-2838,4 0-129,5 0-129,2 4-516,-7-4-645,2 0-2451,-2 5-774,-14-5-516,2 6 646</inkml:trace>
  <inkml:trace contextRef="#ctx0" brushRef="#br0" timeOffset="19454.112">21047 12478 1032,'7'22'3741,"1"7"0,-8-17-129,0 11-3225,3 6 0,-2-2 129,6 9 387,-7 0 0,6 7 0,-6-3 129,4 6-129,-4-8-258,5 3-129,-2-5-516,-2-8-387,4-2-903,-5-9-2451,0-17-774,0 0-516,0-10 775</inkml:trace>
  <inkml:trace contextRef="#ctx0" brushRef="#br0" timeOffset="20096.1491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2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4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03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4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02">17137 14884 4128,'32'15'4257,"0"-15"-258,-5-2-774,12-4-2838,10 2-129,-1 0 0,4 0-516,1 4 0,-4-2-1161,-3 2-2322,8 6-258,-17-6-387</inkml:trace>
  <inkml:trace contextRef="#ctx0" brushRef="#br0" timeOffset="47119.6948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1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08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3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03">20288 14962 2709,'11'3'4128,"16"-3"-129,-15-11-258,6 4-2967,6 2-516,-2-1 0,0 3 0,3 0-129,0 3 129,-1 0-645,-4 0-1032,-1-1-2322,9 1-516,-8 0-129</inkml:trace>
  <inkml:trace contextRef="#ctx0" brushRef="#br0" timeOffset="53024.032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4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5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6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1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8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3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6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3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4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2">23279 14817 2967,'-3'20'4644,"14"-20"-258,13 2-258,3 0-2580,5-2-1419,10 0 129,-2-4-129,7 4 129,-4-2-129,4 2-129,-3 0-774,-7 4-1419,-3 0-2193,5 4-129,-11-8-258</inkml:trace>
  <inkml:trace contextRef="#ctx0" brushRef="#br0" timeOffset="63681.6424">23922 14672 3354,'5'82'3612,"1"-32"129,-2-1-2580,-4-5-258,5 4-258,-5-9 129,3 0-258,-3-8 0,0-3-645,1-4-1548,7-6-2193,-8-18-387,0 0 0</inkml:trace>
  <inkml:trace contextRef="#ctx0" brushRef="#br0" timeOffset="64279.676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5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8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9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4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6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32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22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4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6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5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9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1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5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2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21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1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4">22020 16849 774,'27'-9'4128,"-8"2"258,-5-8-645,11-7-2322,-4 0-1290,0-4-258,3 2 258,-2-5 0,-2 7 0,-3 0 258,-2-2-129,-3 5-129,-4 6-129,-8 13-774,9-24-1290,-9 24-2064,0 0-258,-2-19 130</inkml:trace>
  <inkml:trace contextRef="#ctx0" brushRef="#br0" timeOffset="94179.3867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3">22146 16852 6063,'0'0'5031,"8"0"-387,-8 0-387,19-24-3354,-3 4-1032,5 8 0,0-5-258,2 3 258,-5-2 0,2 7 0,-6-6-129,2 11-258,-16 4-387,15-9-258,-15-4-387,0 13-774,0 0-645,-14-14-774,0 8-516</inkml:trace>
  <inkml:trace contextRef="#ctx0" brushRef="#br0" timeOffset="94696.4157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1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4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3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1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03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9">23428 17099 1806,'14'32'4128,"-1"-18"-129,-13 1 0,1-2-3225,4 7-387,-5 5-129,6 9 258,-6-1-129,0 4 258,0-6-387,-2-1-645,2-2-1677,3-6-1935,-3-22 0,8 19-774</inkml:trace>
  <inkml:trace contextRef="#ctx0" brushRef="#br0" timeOffset="102307.8517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2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2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06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8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7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9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6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2">6648 14698 7482,'6'3'4902,"10"-2"-387,3-5-258,1-5-3354,16 2-774,6-3 0,7 2 129,2-1-129,2 4-129,-3-1 0,-2 0 0,-4 4-129,-8-1 0,-4 3-129,-9-1-645,3 7-387,-14 0-2580,-12-6-516,13 17-516,-13-17 0</inkml:trace>
  <inkml:trace contextRef="#ctx0" brushRef="#br0" timeOffset="4605.2634">6754 14887 9288,'1'13'4773,"30"-1"-258,-10-12-516,12-1-4386,2-6-258,10 7 129,-1-5 0,4 5-129,-4-5 0,3 6-129,-9-1-903,1 2-2580,2 12 129,-11-9-387,4 8 646</inkml:trace>
  <inkml:trace contextRef="#ctx0" brushRef="#br0" timeOffset="4929.2819">7315 15188 3225,'-2'36'4257,"-4"-23"-387,6 17-129,-4 2-3096,2-2-1161,-3-1-903,4-4-2322,1 10-387,-3-17 0</inkml:trace>
  <inkml:trace contextRef="#ctx0" brushRef="#br0" timeOffset="5460.3123">7645 14691 4386,'14'41'4644,"1"-21"-645,-9-7-258,14 5-2580,-7 5-1419,2 4 129,-3 5-129,2 3 0,-5 1 129,-2 7 129,-1-2 0,-5 0 0,-1-2 129,0-1-258,0-11-645,0 0-1419,0-3-1677,0-24-387,0 0 258</inkml:trace>
  <inkml:trace contextRef="#ctx0" brushRef="#br0" timeOffset="5725.3275">7730 14950 6321,'0'0'4773,"0"0"-129,0 0-387,24-7-2967,2 4-1032,1-1-129,7 1 129,2 0-258,3 1 0,2 2 0,-1-2-258,-1 2 129,-6-1-387,2 4-516,-11-3-1806,-1 0-1419,0 2-258,-9-2-387</inkml:trace>
  <inkml:trace contextRef="#ctx0" brushRef="#br0" timeOffset="6023.3445">8194 14654 8385,'12'19'4515,"-8"-7"-129,5 5-258,-6 6-3096,5-2-1032,-2 3 0,-1 1 129,0 6-129,-3-2 258,-1 6-129,-1 5-129,0 1 0,0 6 0,0-6-387,0 11-774,0-11-2451,0-1-774,6-4-387,-1-14-258</inkml:trace>
  <inkml:trace contextRef="#ctx0" brushRef="#br0" timeOffset="7657.437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7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6">10828 14908 9417,'33'-4'4773,"-11"-3"-516,5-2-516,2 5-3741,1 3 129,2 1 0,-4 0 129,1 1-129,-1 6 0,0-1-387,2 8-1161,-3-2-2580,-4-5-516,1-1-258,-8-6-645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19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21573 12450 2580,'18'-4'3096,"-18"4"-2451,0 0-645,10-7 387,-10 7-129,0 0 516,0 0 129,1-13 387,-1 13-129,0 0 129,0 0-129,-4-14-129,4 14-129,0 0-516,-13-5 0,13 5-129,-13-7-129,13 7 0,-15-3 0,15 3 0,-19-2 129,6-1-129,13 3 129,-24-3 0,13 3 258,-5-2-258,2 2 129,-2-4-129,2 4 129,-3-3-258,0 3 258,0-1 0,0 1-258,-1 0 0,1 0 0,-2 4 129,2 0 0,-1 4 129,4 1-387,-5-1 387,5 4-258,-3-3 129,3 4-129,-3-5 0,2 1 0,-1 0 0,1 3 0,-4 0 129,6 3-129,-4-3 129,0 0 0,1 3-129,1 2 258,-2-2-258,3 4 0,1-3 129,1-1-129,-1 1-129,5 4 129,-2-3 0,4 2-129,-1-2 129,2 0-129,1 3 0,0 2 0,3-1 0,-1-1 129,2 1-129,0 1 0,3 0 0,3 3 0,2-2 0,5-4 0,0 3 0,1 0 129,2-3-258,2 3 258,-2-5-258,1 0 258,0-5-129,0 3 0,-2-5 0,3-1 129,-2-2-129,1-2 0,2-2 129,-1-1 0,3 0-129,1 1 0,2-3 129,2 0-129,1-7 0,0 2 0,0-2 0,3-1 129,-2-1-129,3-6 0,-4 1 0,0-1 0,0 3-129,-3-5 129,2 0 0,-1 0 0,-2-2 0,-3 2 0,-1 3 0,-3 1 0,-5 1 0,-11 12 0,18-17 0,-18 17 129,0 0-258,0 0 129,3-11 129,-3 11-258,0 0 129,0 0-129,0 0 129,0 0 0,0 0 0,0 0 0,0 0-129,0 0 129,0 0 0,-12 6-129,12-6 129,-14 10 129,14-10-129,-21 13-129,9-4 129,-3-1 0,2 1 0,-2-4 0,-1 4 0,-1-4-129,2 3 129,-1-1 0,1-1-129,0-2 129,2 0-129,-1 1 129,4 0 0,-2 2 0,0-3 0,2-4 0,-3 3 0,0 0-129,-2-1 129,-2 1-129,-3-2 129,0-1 0,-2 4-129,-1 1 0,-3-1 0,-2 0-258,1 4-387,-8-8-258,14 9-2451,-13-8-1548,-2-3-258,0-9-387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6">9184 8151 516,'21'10'4257,"-1"-10"0,16 6-258,3-3-3096,5-3-645,9 0 0,4 0-774,1-3-1548,-3-7-2064,12 6-129</inkml:trace>
  <inkml:trace contextRef="#ctx0" brushRef="#br0" timeOffset="1682.0962">11996 6454 3225,'0'24'3741,"0"-24"0,-4 26-3741,4-2 129,-2-1 129,2 7 129,0 1 0,0 5-129,2-2 0,2 6 129,-2-3-129,0-1-129,1-2-129,-2-2 0,0-5-258,-1-6-645,1-3-1548,5-1-1806,-6-17 516</inkml:trace>
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8">16119 7865 645,'5'17'3741,"12"-14"516,-17-3-387,19-7-3354,0 3 0,0-3 258,5 3-258,1-6 258,7 6-258,-3-5 129,7 5-258,2-2-129,4 4-129,-1-1-129,3 2-258,2 1-129,-4 0-774,2 0-3225,0 1 258,-13-1-645</inkml:trace>
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38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8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7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3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5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8">17534 7502 2580,'0'0'3483,"0"0"-258,0 0-2967,0 11-387,0-11-774,17 20-774,-17-20-903,22 20-516</inkml:trace>
  <inkml:trace contextRef="#ctx0" brushRef="#br0" timeOffset="11108.6354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4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5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5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04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1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2">20115 7783 2580,'-9'5'3096,"9"-5"-2451,0 0 516,0 0 258,0 11 129,0-11 0,0 0 0,0 0-258,0 0-129,0 0-516,0 0-516,11 0-387,-11 0-516,15 0-516,-15 0-1290,11-15-1677,2 13-129</inkml:trace>
  <inkml:trace contextRef="#ctx0" brushRef="#br0" timeOffset="17367.9934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01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1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1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3">15386 12622 1032,'89'37'1290,"-39"-12"-2064,8 3 0,6-1 1</inkml:trace>
  <inkml:trace contextRef="#ctx0" brushRef="#br0" timeOffset="22580.2915">15929 12850 1032,'162'59'1290,"-74"-29"0,4 2 129,11 3-387,5 2-129,8 1-258,6 5-129,1-3-387,0 3-129,3 1 0,-3-1 0,-6-1-129,-7-2 0,-7 2-645,-8-1-1419,-18-11-1032</inkml:trace>
  <inkml:trace contextRef="#ctx0" brushRef="#br0" timeOffset="23840.3636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1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2">19165 13646 3096,'-11'11'4515,"11"0"-129,0-11-387,-11 0-2967,11 0-774,0 0-129,0 0-129,0 13-387,0-13-516,0 0-903,0 0-1161,0 0-1161,15 17-516</inkml:trace>
  <inkml:trace contextRef="#ctx0" brushRef="#br0" timeOffset="25792.4752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8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6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97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2">21815 14629 9159,'0'16'4773,"-6"-3"-645,6-13 0,0 0-4386,0 0-258,0 0 129,-14 0 0,14 0 0,0 0-774,0 0-2322,0 0-1032,0 0-258,13 0-129</inkml:trace>
  <inkml:trace contextRef="#ctx0" brushRef="#br0" timeOffset="29331.67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39.6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11389 5574 1677,'-12'5'1806,"12"-5"258,0 0 0,0 0-129,0 0-129,0 0-258,0 0-516,0 0-258,0 0-258,0 0-129,0-8-258,0 8 129,18-12 0,-1 3 129,2 1-129,5-3 0,5 3 0,2-1 0,4 4 0,3 0-129,-1 3 258,3 1-258,0 1-129,-4 1 129,1 4-258,-7 1 129,-2 2 0,-2 2 0,-5 2 0,-2 5-129,-5 2 258,-3 4-129,-2 4 129,-2 4 0,-3 6 0,-4 2-129,0 7 129,-2 0 0,-1 0 0,-4 3 0,0 0-129,-4-2 129,5 0 0,-1-2 0,-1 1-129,1-5 129,2-2-129,1-1 0,1-6 0,3 3 0,0-3 0,3-5 0,3 1 0,2 0 0,2-6 0,3 2 0,2 0 0,0-5-129,5 0 129,0-1 0,6-3 0,4-2 0,1 3 0,5-3-129,2 2 129,1-2 0,0 1-129,2 0 129,-5 5 0,-2-2 0,-2 1-129,-5 0 129,-5 2 0,-3 3 0,-4 0 0,-8 6 0,-7-2-129,0 10 258,-10 1-129,-10 7 0,-2 2 0,-5 8 0,-5 0 0,0 2 0,-1 1 0,2 0-129,2 0 258,4-4-258,3-2 258,1-7-129,6-5 0,5-2 0,5-5 0,5-7 129,2 2-129,12-7 0,6-1 0,7-4 129,8 1-129,8-2 0,1 0 0,7-2 0,0 0-129,3 5 129,-1 2 0,2 2 0,-4-1 0,-1 3-129,-2-1 129,-7 7 0,-5-1 0,-6 1 0,-5 5 0,-10 4 0,-4 5 0,-11 5 0,0 4 129,-12 1-129,-6 4 0,-1 0 129,-3-1-129,2-1 129,-1 0-129,3-6 129,2 2-129,4-9 129,4-3 0,6 0-129,2-4 129,6-2-129,10-7 129,5-3 0,6-4 0,7-1 0,5 0-129,5-7 129,6 0-129,-2-3 129,-1 2-129,0 1 0,-5 2 0,-2-2 0,-4 1 0,-6 4 0,-8 2 0,-2 0 0,-1 4-129,-8-2 258,-2 1-129,-2 4 129,-3 3 0,1-2 0,2 1-129,1-1 129,3-3 129,4-1 0,4-3-258,3-1 0,4-5 0,1-2 129,4-3-129,-1-4 0,4 2 129,0-2-258,-2 0 258,-5 1-129,-1 3 0,-4 0 0,-6 8 0,-6 3 0,-8 7 129,-2 6-129,-6 11 129,-7 2-129,0 2 0,3 4 0,-2-2 0,6 5-129,4-6-258,6 4-516,5-12-2451,18-1-1548,6-10-387,-4-23 0</inkml:trace>
  <inkml:trace contextRef="#ctx0" brushRef="#br0" timeOffset="5928.3391">9967 11810 3225,'-25'0'2838,"14"0"-387,11 0-645,-19 6 0,19-6-516,-19 16-129,14 3-129,-9-1-129,5 10-258,-8 2-129,7 4-129,-9 10 0,5 5-258,-2 5 0,-3 1 0,1 5 0,-4 6 129,-1-1 0,2 10 0,-1-1 129,6-1-129,2 0 129,7 7-129,5-1-129,5 3 129,12 0 0,6 5 129,5 1-258,3 5 0,4 6 0,0 1 129,0 3-129,0 3 0,0 1 0,0-1 129,2-2-258,3-1 258,0-3-129,3-3 129,5-7-129,-1 1 129,5-5-258,-1 1 387,4-4-258,2 3 0,1-6-129,4 2 129,1-1-129,5-1 129,4 0-258,3-4 258,1-3-258,2-5 0,1 3 129,1-3-129,-1-4 129,0-1-129,-3-4 129,0 2 0,-1 0 0,-1 1 129,-1-5-129,-3-4 129,-2 2 0,-1 1 129,-1-8-258,0-1 129,-3-8-129,2-3-129,-2-3 387,4-1-387,0-14 258,3-1-258,-1-2 129,1-5-129,2-3 258,-2 1-258,5-6 0,-3 1 0,-2-3 129,5 0-129,-3-5 129,0-5 0,-2 0-129,1-4 258,-2-5-129,-2-3 258,2-5-387,-1-2 258,0-2-258,1 0 258,1-2-129,2-5 0,4-5 0,0-1-129,2-2 258,-1-7-129,0-8 0,0-7 129,-1-9 0,-2-6 0,-4-4 0,-2-7 0,-2-11 129,0 5-129,-4-7-129,-8-2 129,1 1-129,-3 0 0,0 0 0,-3-3-129,-1 0 0,1-4 0,2 6 0,-3 1 0,-1 1-129,-5 4 129,-3 10 0,-7 4 0,-3 11 129,-6 10-129,-9 4 129,-3 11 0,0 6 129,-6 7-258,-1 10 129,0 6 0,-2 5 0,0 6 0,0 13 0,0 0 0,0 0 0,-11 0 129,11 0-129,0 0 0,-10 15 0,10-15 0,-6 13 0,3-3 0,-1 3 0,-2 1 0,-1 4-129,-2 1 129,1 3-129,-5 2 129,2 0 0,-7 0-129,3 3 129,-3 0 0,1-1 0,-2-1-129,3 3-258,-5-7 129,5 7-129,-5-7-258,7 16-2064,-13-6-1935,-1 1-258,-6-3-516,-12-20 258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7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4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31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9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51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12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6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4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1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9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6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3">14070 6780 903,'10'15'-774</inkml:trace>
  <inkml:trace contextRef="#ctx0" brushRef="#br0" timeOffset="1784.1021">14126 6871 1032,'15'51'1677,"-8"-20"0,0 3 258,-2 7-258,2 2-516,-4-1-258,5 4-129,-5-3-387,1-4-129,1-2-387,-3-9-258,2-3-516,-2-11-903,-2-14-2193,0 0 258</inkml:trace>
  <inkml:trace contextRef="#ctx0" brushRef="#br0" timeOffset="2072.1185">13875 7152 4128,'44'-15'4386,"-11"3"-1032,8 4-2193,0-9 0,10 7-258,-1-5-516,7 3 0,-7-1-258,-2 2 129,-5 0-387,-4-1 129,-5 6-258,-7-5-258,-1 8-903,-12-1-1419,-14 4-1548,24-7 0</inkml:trace>
  <inkml:trace contextRef="#ctx0" brushRef="#br0" timeOffset="2337.1337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1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3">14700 7054 2709,'12'8'3999,"-1"-7"-1806,8-1-1161,10 0 0,1-6 0,12-2-129,1-4-645,6-3 0,2 2-516,-1-7-645,-1 5-1032,1 5-2064,-13-11 0</inkml:trace>
  <inkml:trace contextRef="#ctx0" brushRef="#br0" timeOffset="4120.2356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9">16383 6963 1677,'-3'11'2967,"3"-11"-1161,0 0-774,3-6-4644,9 2 645</inkml:trace>
  <inkml:trace contextRef="#ctx0" brushRef="#br0" timeOffset="5007.2864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2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7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86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2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5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69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05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2">15117 14962 3225,'-13'0'4515,"20"3"-258,14 1-129,9-4-3483,4 0-645,7-4 129,7-2 0,6 2-129,3-3 129,0 1-258,-2 1 0,-5-2-516,-1 7-774,-11 0-1290,-5-5-1677,5 5-129</inkml:trace>
  <inkml:trace contextRef="#ctx0" brushRef="#br0" timeOffset="14215.8131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9">16288 14771 5676,'8'38'4644,"-8"-13"-258,0-6-258,-9 4-3870,6 5-516,1 4 129,2 1 258,0 5 0,0-1 0,0 2 0,0-1 129,0-4-387,0-8 0,1 0-645,-1-15-903,5 1-1032,-5-12-1806,0 0-387,0-6 259</inkml:trace>
  <inkml:trace contextRef="#ctx0" brushRef="#br0" timeOffset="14728.8425">16138 14942 1161,'0'0'3741,"0"0"516,5 0-2193,-5 0-903,29 0-129,-12 0-129,12 0 0,-4 0-129,12 1 0,-4-1-387,4 0-387,2 0-387,-3-7-1032,3-3-2838,6 8-129,-11-9-129</inkml:trace>
  <inkml:trace contextRef="#ctx0" brushRef="#br0" timeOffset="15883.9085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5">18290 14777 6837,'0'38'1677,"0"-27"-1806,0-11 129,5 12-5289</inkml:trace>
  <inkml:trace contextRef="#ctx0" brushRef="#br0" timeOffset="17458.9986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5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98">19275 14779 6837,'5'40'4515,"-1"-18"-129,-4-2-903,1 2-3483,0 2 0,4 6 129,1 3 0,-3 0 129,5 1 0,-4-5-258,0 0-258,4-1-774,-7-14-903,5 0-1419,-6-14-1161,0 0-516</inkml:trace>
  <inkml:trace contextRef="#ctx0" brushRef="#br0" timeOffset="18436.0544">19162 14862 4257,'-17'-14'4644,"17"14"-516,-1 7-258,5 4-2967,-4-11-129,21 17-258,-6-12 129,12 8 0,1-7 0,13 0 0,0-3-129,9-1-387,1 0-387,-2-2-645,7 1-1032,-11-1-2580,2 0-387,-1 0-258,-8-3 517</inkml:trace>
  <inkml:trace contextRef="#ctx0" brushRef="#br0" timeOffset="19541.117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96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98">17795 16368 6321,'-19'11'4644,"19"-11"-387,-12 0-129,12 0-4257,0 0 0,0 0 0,0 0 258,-11-12 258,11 12 0,0 0-129,0 0-129,0 0-258,5 0-516,7 3-1419,-12-3-2580,15-5-129,2-2-258</inkml:trace>
  <inkml:trace contextRef="#ctx0" brushRef="#br0" timeOffset="22051.2613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4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4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9">21872 15856 2580,'4'14'4128,"-4"-14"0,0 0-387,0 0-3483,-4-7-516,4 7 129,0 0-129,0 0 0,0 0-387,0 0-1161,-1 11-1548,1-11-903,0 0 388</inkml:trace>
  <inkml:trace contextRef="#ctx0" brushRef="#br0" timeOffset="30863.7653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4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9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08">22008 16779 3870,'9'35'4644,"-2"-21"-258,-7-14-387,0 0-2838,0 0-1548,0 0 129,0 0-129,0 0 129,0 0-516,0 0-2064,11 2-1290,-11-2-516,0 0 259</inkml:trace>
  <inkml:trace contextRef="#ctx0" brushRef="#br0" timeOffset="37083.1209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85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75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8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6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6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9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1">23936 16988 5289,'10'18'4515,"-2"-3"-387,-8-15-387,0 0-3354,0 0-645,0 0 129,9-5 129,-9 5 0,0 0 129,0 0-516,0 0-774,0 0-1806,0 0-1290,0 0-645</inkml:trace>
  <inkml:trace contextRef="#ctx0" brushRef="#br0" timeOffset="45451.5995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1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9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7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2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5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6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5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3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3:44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20779 2905 1548,'-18'0'2451,"18"0"-903,-13 0 129,13 0-387,-17 2 258,17-2-387,-11 0 0,11 0-129,-12 1 129,12-1-129,0 0-387,-11-5 129,11 5-258,9-12-129,5 6-129,5-3 129,3 1-387,5 2 129,1-1-129,0 6-129,-2 1 129,-2 1-129,-7 10 129,-4 3 129,-6-1-129,-3 4 129,-4 4 0,0-2 258,-10 3-258,-5-2 129,-3 3 258,-4-1-516,1 0 129,0 0-129,0-7 129,2 5-387,6-5 258,7-2-129,6-13-258,8 4 258,11-4 0,11 0 0,2 0 129,8 0 0,1 3 0,4 2 0,-4 10 0,-4-1-129,-2 6-129,-6-1 129,-5 3-129,-7 2 0,-8-3 129,-4 1 129,-5-1 0,-9 2 129,-10-1 129,-6-3 0,-4 2 0,-8 2-129,-3-3 0,0-1-129,-4-2-129,4-2-258,-1-8-516,11 7-1677,3-14-1548,4-4 0,15-12-258</inkml:trace>
  <inkml:trace contextRef="#ctx0" brushRef="#br0" timeOffset="556.0318">21257 2909 3354,'34'-19'3612,"-22"5"129,3 7-2451,0 9-129,-15-2 0,21 13-258,-17-2-258,1 7 0,-5-2 0,0 10 258,-3-4-258,-3 5 0,-4 3-387,1 3 0,-4-2-129,0 5 0,-1-2-129,0 0-129,0-5 129,1 3-258,4-8 258,1-4 129,4-4-129,4-1 0,3-3 0,8-5-129,10 2 0,5-5-129,9-3-2580,3-1-1290,-2-10-129,4-7-258</inkml:trace>
  <inkml:trace contextRef="#ctx0" brushRef="#br0" timeOffset="1079.0617">21478 2874 1677,'-19'0'3870,"19"0"-258,0-8 258,6-4-2967,12 4-258,2-7 258,8 7-258,0-5 0,7 8-258,0-2 0,-1 7-129,-2 0 0,-3 0-258,-4 5 129,-4 7-129,-4 0 0,-6 5 258,-6-2-129,-2 10 129,-3 0 0,-4 4 387,-9 6-387,-1-1 0,-7 2 0,1 0-129,1-2 0,-1-1 0,6-4-258,1-4-129,4-5 387,5 1-129,4-4 129,6-4 0,9-4-129,8-2 129,6-6 0,5-1-129,7-3-258,-5-16-1290,8 1-2451,-2-3-387,-6-9-258,-1-1-516</inkml:trace>
  <inkml:trace contextRef="#ctx0" brushRef="#br0" timeOffset="1983.113">22674 3105 1677,'0'0'3612,"0"0"387,0 0-2451,-15 5 0,4-5 129,-8 0-387,-2 0-774,-4-5-258,1 1 129,-7-9 0,3-1-129,-7-8-129,3 2 258,-8-13-129,5-1 0,-6-9 129,1 0-129,0-6-129,7 7 129,-1-6 0,7 5 0,5 2-129,8 6 0,9 1 0,5 6-258,3 1 258,9 4-129,5 1-258,2 4 129,3 4 129,0 5-129,-3 1 129,2 5-129,-3 3 129,-3 12 0,0 5 0,-4 6 0,0 7-129,-1 8 129,-4 12-129,-5 5 0,-1 8 129,-6-1 0,-7 9 0,-4-1 0,-1-1 0,-2-5 0,2-9 0,2-5 129,6-7-258,1-11 129,6-5-129,2-10 129,1-5-129,0-12 129,9 4-129,2-9 129,5-9 0,2-7 0,6-9 129,4-8-258,5-7 129,2-3 0,3-5 0,0-1 0,-3-3 0,1 2 0,-5 6-129,-7 3-387,2 12-2193,-8 5-1419,-12 2-129,1 13-258</inkml:trace>
  <inkml:trace contextRef="#ctx0" brushRef="#br0" timeOffset="2739.1567">21444 3793 3870,'13'-8'4386,"-13"8"-258,0 0-1806,0 0-258,0 0-258,0 0-774,0 0-387,0 0-129,-4 17-258,-5 2 0,0 9-129,-5 3 129,-3 7-258,-1-1 258,0 7-516,1-2 258,1-1 258,4-7-258,5-2 0,3-7 0,4-3 0,12-7 129,11-7 0,11-3-129,9-7 0,15-9 0,4-7 0,5-2-129,-1-6-258,-2 8-516,-17-7-1806,-4 1-1548,-11 10-387,-17-2-258</inkml:trace>
  <inkml:trace contextRef="#ctx0" brushRef="#br0" timeOffset="3005.1719">21487 4045 2193,'-3'12'4128,"3"-12"258,7 11-1290,8 5-1677,-5-1 0,11 11-258,-5 0-387,5 8-387,0-1-258,-3 1-129,0 3-516,-8-8-1032,8-5-2322,-3-5-387,-15-19-387,26 0 388</inkml:trace>
  <inkml:trace contextRef="#ctx0" brushRef="#br0" timeOffset="3447.1972">21900 3775 5934,'-10'0'4515,"10"0"-258,3-8-258,-3 8-3483,24-11-129,-8 2 0,7 4-129,-3-1 0,4 4-129,-3 2-129,-1 0 129,-5 5-129,-5 6 0,-2 9 129,-7 4-129,-2 4 0,-9 5 129,-8 0 0,-3 4 0,-4-3 0,1 6 0,1-9-129,3-2 0,6-1 129,7-3-129,7-6-129,14-7 129,14-1-258,9-11-129,12 0-645,-3-15-2064,10-10-1419,5-4-129,-3-7-387</inkml:trace>
  <inkml:trace contextRef="#ctx0" brushRef="#br0" timeOffset="3995.2285">22254 3710 2451,'17'0'3870,"-2"-14"516,9 2-516,2 2-2580,0-9-387,8 5-129,-5-3 258,4 7-387,-6 1-129,-1 9-129,-8 0-129,-1 4-129,-6 8-129,-3 5 129,-8 7-129,0 3 129,-4 5 0,-4 3-129,-5 2 129,-3 5 0,-2-2-129,-1 2 129,0-6-129,1 2 129,1-8 0,2-2-129,4-3 0,4-4 129,6-5-129,5-4-129,11-1 258,10-8 129,6-2-258,7-1 129,2-1 129,5-9-129,0-3 0,-2 4 0,-4-3 0,-4 3-129,-5 2 0,-4 0-258,2 5-129,-11-3-903,13 6-2193,-7 1-1032,-3-2-258,-1-3-387</inkml:trace>
  <inkml:trace contextRef="#ctx0" brushRef="#br0" timeOffset="10239.5857">14052 4700 1419,'-173'27'1935,"80"-11"-129,1 7 258,-3-1-774,2 9-258,-3 0-258,5 4-129,1 5-129,7 1-129,1 1-258,4 3 129,3 1-129,8 3 258,3 1-129,5 3 0,3 0 258,0 6-516,6 2 258,4 4-387,4 5 129,2 3-129,4 2 129,2 4-258,2 4 258,5-1 258,1 3-129,5 3-129,2-1 129,6 3-129,5-5 129,6-2-129,2-6 129,10 1-129,9-7 129,8-3 129,8-7 129,9-3-258,7-4 0,7 1 129,4-8-129,10-3 0,-1-4 0,6-1-129,0-8 258,5-2 0,4-7 0,4-3 0,3-7 0,2-1 0,5-4 0,3 0 0,4-3 129,2 0-129,1-4-129,2 1 0,0-1 0,6 0 129,-1-5 0,5 1-129,-2-8 129,2 4 0,0-3 0,3 4 0,0-1 0,3-4-129,1 4 0,-3-1 129,-1 2-258,1 0 387,-2-4-387,0-1 129,-1-2 0,-1 2 129,-2-7-129,-2 3-129,-4-4 258,-1-2-258,-6 1 258,3-3-129,-10-4 0,-2 3 0,-6-5 129,-4-2-129,-1-2-129,-4-6 129,-6-5-129,-3-3 0,-2-7 129,-3-11-258,2-2 129,-5-7 0,-5-5-129,-5-3 129,-8-1 0,-7-5 129,-11 3-129,-11 2 0,-13-3 0,-9 0 129,-14 3-129,-15-4 0,-11 1 0,-12 3 129,-12-4-129,-12 1 0,-10 3 0,-11 0 129,-11 6-129,-10 4 0,-7 4 0,-10 3 0,-14 7-129,-11 7 129,-10 8-258,-15 4 129,-9 8-129,-16 3 0,-7 13-387,-20 1-387,4 16-1935,-11 0-1677,-9 5-258,-1 7-387</inkml:trace>
  <inkml:trace contextRef="#ctx0" brushRef="#br0" timeOffset="11643.666">11944 4952 1677,'11'0'3870,"-11"0"-258,-23-22-258,2 17-3096,-4-2-645,-7-1 387,-6-1 0,-6 2 129,-8-2 129,-8 3 0,-5-2 129,-9-7 0,-5 5-129,-6-3-129,-4 1 0,-8-2 0,-4-1-129,-5-3 129,-5 0-129,0 3 129,-1 1-129,-2 3 0,-3-2 0,1 5 129,1 1-129,0 3 258,-2 3 0,-2 1-129,-3 0 129,-5 5 0,5 7 258,-1 4-387,2 5 129,2 3-129,4 10 0,2-1-129,6 6 129,2 4-129,8 6 0,4 0-129,3 1 129,8 1 0,7 1 0,7 3 0,8-2 0,7 0-129,5 0 0,8 0 129,4 3-129,6 3 129,4 4 0,5 3-129,5 0 129,3 4-129,6 0 129,5 4 0,2-2 0,9 0 0,7-2 0,7-1 0,1 0-258,7-3 258,6-3 0,3 2 0,5-4 0,5-2 258,7-3-129,5-5 0,10 3 0,6-4 129,8 4-129,2-5 0,6 0 0,1-2 0,3 4 0,1-4 0,2-2-129,0-9 129,3-2 258,5-7-387,3-4 258,6-6-129,5-6 0,2-7 0,1-3 0,0-1 0,2-6-129,-1-6 129,3-7-129,-1 0 0,-2-4 0,1-1 0,1-1 0,0-5 0,2 3 0,1-3 0,-5 1 129,-4-2-258,-4-3 129,-7-3 129,-2-5-129,-7-2 0,-1-6 129,-5-6-258,-1-8 129,-6-5 258,2-4-387,-3-4 129,-2-6 129,-5-1 0,-6-3-129,-2 0 129,-7-4 0,-1 4 0,-8-2 0,-5 2 0,-9 5 0,-6 2-129,-7 0 258,-10 3-258,-8 7 0,-9-5 0,-4 2 129,-9 0-129,-7 3 0,-9 3 129,-7 3-129,-6 6 129,-8 4-129,-7 8 129,-9 11-129,-7 6 0,-11 10 0,-9 4 0,-11 8-258,-3 7-129,-10 8-129,0 19-903,-10-4-2193,5 12-1032,-5 2-387,5-3 129</inkml:trace>
  <inkml:trace contextRef="#ctx0" brushRef="#br0" timeOffset="13303.7609">12984 7507 3225,'16'0'3741,"-8"-10"-1419,-8 10-1548,3-11-387,-3 11 258,0-16 0,0 16-258,-12-17 258,0 7 0,-8-1 0,-1 4-129,-8-10-258,-5 4 129,-9-3-129,-2 1-129,-10 1-129,-7 3 0,-7 0 0,-8 1 0,-6 7 0,-1 3-129,-6 1 129,-4 8 0,-3 2 0,-3 3 129,0 6-129,1 5 129,-1 2-129,4 7 129,4 0-129,5 7 129,7 3-129,8 6 0,6-3 0,7 5-129,8-2 129,-1 3 0,5 2 0,7 5-129,3 0 129,1 2 0,7 2-129,3 3 129,8 3 0,9 0 129,8 2-129,1 2 0,14-1 129,10-3-129,4 1 0,5-1 0,1-4 129,1-1-129,-2-2 0,2-3 129,-1-2 0,-1 3-129,1-1 387,1 1-387,2-1 258,4 2-129,2-3 129,5 2 0,1-7 0,9 1 129,2-9 129,8-3-129,2-7 0,5-2 0,3-9-129,2-4-129,3-4 0,1-5 0,1-2 0,3 0 0,-1-7-129,3 1 129,-1-3-129,2 3 129,0-4 0,2 0 0,0 0 0,5-4 0,-2 0-129,2 0 129,-1-5 258,3-3-258,-4-6 0,0-4 0,-3-3 0,0 3 0,-4-10 129,-1-6-129,-4 1 0,-3-2-129,0 3 129,-2-3 0,-4-7-258,-1 1 258,-3 0-258,3-1 129,1-3 0,-1 0 0,0-3 0,-4-1 0,-2-3 0,-4 1 0,-3-2 129,-3-3-129,-8 0 129,-4-2-129,-4 1 0,-2-7 0,-5 4 0,-5 2 0,-5-6-129,-5-2 129,-7 2 0,-8-6-129,-5-3 258,-6 6-258,-13-3 258,-3-2 0,-7 5-129,-10 3 129,-3 4-258,-6 6 258,-6 5-258,-7 2 129,-10 9-129,-6 2 0,-10 4 129,-3 5 0,-10 2-129,-6 4 0,-10 5 129,-6 4-129,-7 3 0,-5 2-129,-8 5 0,-13 1-387,2 10 0,-16 1-645,14 19-2451,-8 3-1161,-5 6-387,4 7 129</inkml:trace>
  <inkml:trace contextRef="#ctx0" brushRef="#br0" timeOffset="14775.8451">12798 9657 2709,'-51'-4'4257,"25"4"-129,-16-4-2193,1-6-1161,-5 3-387,-9-3 0,-2 1-258,-8 3 258,-2 3-258,-7 2 129,-3 1 0,-6 7 0,0 8 0,-5 5 129,-2 7-129,-5 0 0,0 5 0,-3-1-129,2 6 0,1-4 0,1 4 0,3 1-129,4 1 0,6 0 0,1 0 0,6-3 129,6 2-129,6 1 0,7 5 0,8 1 0,5 6 0,9 7-129,9 6 258,5 6-258,9 4 129,4 5 0,6 3 0,8 0 0,3 1 0,6-1 0,1-1 0,4 2 0,3 2 0,3-5 0,4 0 129,6 0 258,7-3-258,4-5 258,6 1-129,3-9 258,6 3-129,5-11 129,9 2-129,1-8-129,8-2 129,8-9 129,7-3-258,2-6-129,9-4 0,-3-2 0,6-6-129,3-5 129,0 0-129,-1-2-129,0 0 258,-2-4-129,3 0 0,1-2 0,0 0 129,1 1 0,-2 0 129,0-4 0,4-1-129,-1-1 129,5 0 258,-4-8-387,-3-1 0,-5-4 0,2-4 0,-7-4-129,-4-1 0,-4-2 0,-5-1 0,-4-1 129,-4-3-129,-7-3 0,0-2 0,-3-2 0,-5 2 0,-4-4 129,-4-1-258,-5-3 129,-1 1 0,-5 1 0,-4-2 0,-1-4 129,-6-3-129,-1-5 129,-7-5-129,-6-7 0,-5-3 0,-8-9 129,-6-4-387,-7-3 258,-4-2 0,-6 0-258,-7 2 258,-5-1-129,-5 8 129,-4-4 0,-6 6 0,-5 4 129,-6-3-258,-5 3 0,-11 1 258,-8 1-129,-7-4 0,-9 9 0,-5-1 0,-8 3 0,-5 6 129,-6 11-129,-5 9 0,-7 5 0,-9 10 0,-6 7-129,-9 3 129,-10 11 0,-12 1-258,-8 8 129,-11 4-258,-3 10-129,-10 2-258,2 18-1548,-9 3-2322,1 7-516,-1 5-516</inkml:trace>
  <inkml:trace contextRef="#ctx0" brushRef="#br0" timeOffset="22580.2915">10511 12288 2967,'0'0'5031,"0"0"-645,0 0 0,0 0-2967,0-9-903,0 9-129,-14-6 0,3 1-129,-4 2-129,-2 0 129,-2 2 0,-1-3-129,-2 4 0,0 0-129,-2-5-258,4 5-387,-8-7-1548,2 2-2193,0 5-387,-5-4-258</inkml:trace>
  <inkml:trace contextRef="#ctx0" brushRef="#br0" timeOffset="22896.3091">9640 12256 6321,'0'0'4902,"-17"-1"-387,17 1-387,-15-5-3870,4 5-129,11 0 0,-22 5-129,7-1 0,-3 1-129,-3-4-129,1 7-258,-8-8-1548,3 0-2193,-2 7-516,-7-7 0</inkml:trace>
  <inkml:trace contextRef="#ctx0" brushRef="#br0" timeOffset="23152.3242">8828 12471 7740,'-23'23'5031,"15"-10"-645,-4-6-387,12-7-3870,-18 14-387,15-4-258,3-10-258,-6 24-516,6-24-1548,-16 18-1677,13-4-129,3-14 0</inkml:trace>
  <inkml:trace contextRef="#ctx0" brushRef="#br0" timeOffset="23381.3373">8546 13039 8643,'-17'45'4644,"7"-30"-258,5-5-1290,-3 2-3225,6 1-129,2-13-258,0 28-903,-1-14-1419,-6 4-1548,7 4-129,-6-5 0</inkml:trace>
  <inkml:trace contextRef="#ctx0" brushRef="#br0" timeOffset="23579.3486">8456 13809 7353,'0'78'4644,"-1"-39"-516,-4-15 0,1 7-3999,2-5-387,5 0-258,1-3-1290,10-3-2193,4 5-387,-4-9-258,6 4 387</inkml:trace>
  <inkml:trace contextRef="#ctx0" brushRef="#br0" timeOffset="23808.3617">8775 14516 8127,'37'71'4644,"-18"-37"-387,-5-13-129,-1 1-3870,9-4-129,3-2-129,2-3-129,6 3-645,-5-11-1806,3-5-1419,5 9-645,-3-9 258,3 6-387</inkml:trace>
  <inkml:trace contextRef="#ctx0" brushRef="#br0" timeOffset="24024.3741">9616 14783 9030,'45'46'4902,"-26"-25"-387,-4 1-258,-7-6-3612,10 3-387,-3-6 0,5-3-387,1 0-258,-5-10-258,14 8-1419,-9-8-2322,6 0-129,1-6-258,2-3-258</inkml:trace>
  <inkml:trace contextRef="#ctx0" brushRef="#br0" timeOffset="24423.3969">10554 14875 8901,'74'24'4515,"-42"-10"0,-3-1-258,-9-6-3612,7 3-387,3 0-516,1-6-258,7 4-645,-11-8-387,13 0-774,-14-6-387,12 5-387,-10-7 258,9 1-129,-5 0 387,1 1 387,2 2 1291,-2 1 902,2 3 773,0 0 904,-1 1 516,-4 4 516,1 3 129,-9-4 129,4 12-387,-12-11-258,9 12-516,-12-9-645,7 8-129,-4-6-516,3 2-258,0-4-258,2-7-258,6 5-903,-7-12-1806,9-5-1419,5 0-387,-4-10-129,6 4 517</inkml:trace>
  <inkml:trace contextRef="#ctx0" brushRef="#br0" timeOffset="24632.4089">12185 14749 8514,'31'6'4773,"-20"-1"-129,3 0-258,0 2-3741,-14-7-645,19 6-258,-9-1-516,-10-5-903,23 0-1677,-13-3-1419,-10 3 0,19-16-258</inkml:trace>
  <inkml:trace contextRef="#ctx0" brushRef="#br0" timeOffset="24843.4209">12608 14533 7740,'26'-1'5160,"-26"1"-516,15 0-129,-7-11-3225,-8 11-1677,18-14-258,-13-3-387,9 10-129,-11-18-387,13 10-1290,-10-3-1677,2-11-258,2 6 258</inkml:trace>
  <inkml:trace contextRef="#ctx0" brushRef="#br0" timeOffset="25009.4304">12851 14074 7224,'12'-17'4773,"-6"-3"-516,-6 20-387,10-30-4902,-8 4-3225,7 0-258,-4-5-645,4-3 258</inkml:trace>
  <inkml:trace contextRef="#ctx0" brushRef="#br0" timeOffset="25220.4425">12918 13558 7740,'0'0'4773,"0"-11"-258,0 11-516,11-27-3870,-2 5-516,-3-9 0,5 3 0,-7-13-645,7 0-3483,-7 3 0,-4-8-387,-1 6 387</inkml:trace>
  <inkml:trace contextRef="#ctx0" brushRef="#br0" timeOffset="25460.4562">12818 12814 10449,'-16'19'5418,"16"-19"-516,-12 2-129,12-2-4644,-10-9-645,10 9 129,0 0-258,-20-19-129,20 19-258,-30-30-774,18 25-1290,-14-12-1290,0-4-516,0-1-129</inkml:trace>
  <inkml:trace contextRef="#ctx0" brushRef="#br0" timeOffset="25648.467">12298 12545 7611,'-31'5'5160,"12"-5"-645,4 0-129,-2 0-3612,-1 0-903,2-6-516,5 4-387,-8-15-1032,4 6-2322,-4 1-387,-1-7-387</inkml:trace>
  <inkml:trace contextRef="#ctx0" brushRef="#br0" timeOffset="25963.485">11579 12400 8256,'-54'1'5160,"34"-1"-387,2 0-129,-9-8-4257,9 4-258,6-2-258,2-1 0,-2 3 0,-1 0 129,-1 0 129,-2 0-129,-1-1 129,2 4 0,-4-5 0,3 1 0,-2 1-129,-3 4-129,3 0-129,-4-2-258,7 4-1161,-10-2-2838,3 0-516,-3 0-387,-4 0 258</inkml:trace>
  <inkml:trace contextRef="#ctx0" brushRef="#br0" timeOffset="28671.6398">5321 4737 516,'18'9'2838,"0"-2"258,-18-7-1935,0 0-387,0 0 129,0 0 129,0 0-129,0 0 129,-10-3-129,-7-5 129,3-2-645,-9-1-258,0-1 258,-8 1-387,0-1 129,-8-3-129,-3 1 129,-5-1-129,-5 3 129,-5 2-129,-5-1 129,-5-2-129,-7 2 129,-8 1-129,-3-1 129,-3 2-129,-5-2 129,-2 1 0,-1 0-129,-3 1 129,0 3-129,0-3 258,2 4-258,3-1 129,0 2-129,2 0 0,5 4 0,0 0 0,1 0 0,2 4 0,-2 4 0,3 4 0,0 1 129,5 5-258,0-2 258,3 4-129,8 0 0,3 1 129,3 1-129,5-3 258,-1 2-258,7-1 129,2 2-129,3-2 129,4 2 0,3-1-129,4 1 0,2 5 0,2 1 0,-1 2 0,1 5 129,0 2-129,-1 0 0,0 6 0,0 1 129,-2 2 0,6 2 0,-1 0 0,2-2 129,4 3 0,5 4-129,1-5 129,4 3-129,1-4 0,2 3 0,2-4 0,3 6 0,-2-5 0,1 4 0,2 0-129,1 2 129,2 2 0,0 3 0,4 6 0,5 1-129,2 2 129,6 4 0,6 1 0,5-1-129,2-1 0,7 2 0,6-7 0,3 1 0,8-3-129,5 0 0,5-4 258,6 2-129,3-2 129,3-2-129,4 2 0,3 1 0,3-3 129,3-4 0,3-3 0,3-5-129,5-5 129,3-5 0,3-12 0,4-5 129,4-7-129,5-3 0,1-2 0,5-3-129,0 1 0,7-3 129,1 3-258,5-1 258,-6-2-258,0-1 129,-2 0 0,-2-6-129,2-6 129,-2-3 0,-5 1 0,-5-6-129,0-6 258,-4 2-258,-3-3 129,-4-1 0,-3 0 0,-4-6 0,-1-7 129,-3-2-129,-1-5-129,-3-4 258,-3-7-129,-4-7 0,-7-11 0,-5-6 0,-11-2 129,-8-7-258,-12-4 258,-12-7-129,-11-4 0,-10-5 129,-9-3-129,-13-2 0,-12-7-129,-5 0 258,-6 0-129,-4 0 0,-5 0 0,-5 5 0,0 6 0,-4 8 129,-4 9-129,-5 5 129,-9 7 0,-7 10 0,-9 11-129,-10 9 0,-7 7-129,-12 13 0,-6 17-258,-12 6-516,6 24-774,-15 9-2451,7 19-516,-4 10-387,-3 11 129</inkml:trace>
  <inkml:trace contextRef="#ctx0" brushRef="#br0" timeOffset="30162.7252">3619 7380 645,'-138'-10'3225,"68"7"-1161,-13 3-645,-5 5-516,-4 9 0,-6 2-129,-3 6 0,-9 0 0,-1 10 258,-8-6 0,6 6 129,-3-7-129,9 6 0,0 0-387,10 6 0,0 0 0,11 4-387,2 3 129,5 7-258,2 3 129,5 4-129,4 3 0,5-2-129,5 2 0,7 1 129,8-1-258,9-2 387,8 3-258,7 1 129,9 1 0,6 1-129,4 3 129,11-1 0,8 4-129,6-1 0,8-2 129,6-1-129,7-4 0,3 0 258,6-2-129,5 1 0,2-5 0,7 0 0,4 1-129,5 5 387,7-5-387,7 5 129,2-5-258,9 0 129,0-3 0,5-1 0,4-10-129,1-10 129,5-3 0,-1-7 129,3-7-129,3-2 129,1-2 0,8-2 0,4-6-129,0 5 0,1-3 0,1-1-129,0-2 129,2-3 0,1-2 0,-8-9-129,-3-1 129,-2-5 0,-7-4 0,0-3 0,-2-3 129,-9-2-258,-3-3 258,-5 0-129,-6-1 0,-1 0 0,-9-1 129,-3-2-258,-6-4 129,-3 1 0,0-6 0,-3-5 129,-4-5-129,-5-4 129,-4-3-129,-5-2 129,-7-6-129,-5-1 129,-8 0 0,-5 0-258,-5 1 258,-2 1-129,-3-1-129,-2-2 129,-2 1 0,-3 1 0,-1-1-129,-3-4 129,-6-3 0,-2-6 129,-10 0 0,-4 4-129,-7 1 0,-3 4 129,-5-1-129,-4 9 129,-4 4-129,-3 10 129,-8 2-129,-5 2 0,-10-3 129,-7 2-129,-15 0 129,-12-1 0,-14-1 0,-14 4-129,-11 5 129,-12 10 0,-12 15-258,-13 9 0,-4 16-387,-11 17-387,9 30-2580,-13 10-1290,-12 11-387,-10 11-516</inkml:trace>
  <inkml:trace contextRef="#ctx0" brushRef="#br0" timeOffset="33787.9325">8733 4909 1806,'0'21'3096,"1"-5"129,-1-16-2709,0 15-516,0-15 258,8 10 129,-8-10 258,0 0 129,12 12 0,-12-12 129,0 0 0,0 0 129,0 0-129,0 0-258,0 0 0,0-7-129,0 7-129,0 0 0,-9-15-129,9 15 129,-14-21 0,4 2 0,1 3 0,-6-9 129,5 0 0,-8-9-129,4 0 129,-5-10 0,2 1-129,-2-2-258,0 0 258,0-2-258,1-1 0,-3 6 0,6 5 0,-2 4 0,5 6 0,-4 4 0,6 5 0,1 4 0,9 14 0,-14-13-129,14 13 0,0 0 0,-10-12 0,10 12-258,0 0 129,0 0-258,0 0-129,0 0-387,0 5-903,9 10-2580,-2-1-387,3 3-258,0 10 129</inkml:trace>
  <inkml:trace contextRef="#ctx0" brushRef="#br0" timeOffset="34642.9813">8287 4754 2967,'0'0'4257,"-14"-1"-516,14 1 0,0 0-2967,0 0-774,0 0 258,0 0 0,0 0 258,0 0 0,0 0 0,0 0 129,0 0 0,0 0-129,0 0-258,0 0 0,-5 6-129,5-6-129,0 0 129,12 16-129,1-6-129,2 1 258,5 2-129,2-1-129,3 0 129,2 5 0,1-2 0,2 1 0,-1-1 0,0-1-129,-1-4 129,-1 3 0,-1-3 0,-4 1 0,-1-6 0,-6-5 258,0 0 0,-15 0 129,15-9-129,-15-8 129,0-3 129,0-9-129,-3 0-129,-5-6 0,4-5-258,-1-3 0,1 4 258,1-2-258,3 1 129,0 4-129,0 3 129,4 0-129,2 7 258,-2 3-258,2 3 0,-1 3 129,-1 5-129,-3 0 0,-1 12 0,0-14-129,0 14-129,0 0-387,0 0-2064,0 0-1677,0 0-516,0 0-516,-5-16 130</inkml:trace>
  <inkml:trace contextRef="#ctx0" brushRef="#br0" timeOffset="36467.0858">8734 5004 2193,'-6'0'2967,"6"0"258,0 0-3096,9-11 387,-4-2 387,-5 13 387,13-28-129,-4 14 258,-5-11-129,6 5-258,-6-9 0,6 1-387,-1-8 0,4 4-258,-3-7 0,4 2 129,-4-1-129,4 5 129,-4-3-129,1 7 0,-5 2-129,4 8 258,-6 2-387,2 4-129,-4 2 129,-2 11 0,4-16-129,-4 16 129,0 0-129,0 0 129,0 0-129,0 0 0,0 0 0,0 0-129,0 0 129,0 0-129,0 0 129,0 0-129,-3 10 129,3-10 0,-13 24 0,3-5 0,-2 9-129,-2 3 0,-1 8 129,-3 8-129,2 2 0,-3 3-129,-1 1 258,0-2-129,1-4 129,1-4 0,0-6 0,-1-11 0,6-3 0,1-6 0,2-5-129,10-12 129,-12 12 0,12-12 129,0-14-129,2-6 0,8-9 129,3-6-129,2-10 258,4-8-516,0-3 516,3 1-258,-1 2-258,-3 3 258,-3 7 0,-5 4 0,1 10-258,-6 2 0,3 12-645,-8-3-1548,0 6-1806,0 12-387,0 0-258</inkml:trace>
  <inkml:trace contextRef="#ctx0" brushRef="#br0" timeOffset="38631.2095">8608 5024 1677,'0'0'3354,"0"0"-774,-7-11-1935,7 11 129,0 0 387,-7-13 129,7 13 129,0 0 0,0 0-258,0 0 0,0 0-129,-14-17 0,14 17-258,-8-17-129,8 17-129,-18-24-129,5 12-129,-5-7 0,1 4-129,-6-7 129,-2 8-129,-4-5 0,1 3 0,-4-2 258,3 3-258,-3 1 129,4 2 0,0 2-129,5 3 0,1-1 129,7 3-258,2 1 0,13 4 0,-14-3-129,14 3 129,0 0 0,0 0 0,8 3-129,1 2 129,10 7-129,1 2 258,8 4-129,5 3-129,7 3 129,1 0-129,4 3 0,-1-1 129,3-1-129,-2 1 129,-2-4-129,-2-1 129,-5-1-129,-4-5 0,-4-2 0,-3-5 129,-6 2-129,-5-3 0,-14-7 129,16 5 0,-16-5 0,0 0 0,0 0-129,0-9 0,0 9 0,-3-21-258,-1 8 258,-3-3-129,2 3 129,-3-2 0,5 1 129,-2-1-129,2 3 0,3 12 129,-7-14 0,7 14 0,0 0-129,-12-8 0,12 8 0,-11 0 129,11 0-129,-12 3 0,12-3 129,0 0 0,-14 4 0,14-4 0,0 0 129,0 0 0,0 0 0,0 0-129,0 0 129,-4-12 129,0 0-129,1-4-129,-5-9 129,-1-1 0,-3-5-129,-3-5 0,-1-6 129,-3-2 0,-1-6 0,-5-3 0,-2 1-129,1-3 387,-3-2-258,1 4 129,-1 1 0,2 3-258,0 5 129,4 6-129,2 1 258,1 5-258,4 3 0,2 4 0,2 4 0,3 3 0,-2 2 0,4 1 0,7 15 0,-10-18 0,10 18-129,0 0 0,0 0 0,0 0 129,0 0-258,-5 13 129,5 4 0,5 4 129,6 9-129,5 2 129,0 6-129,6 4 129,2 7-258,-1 2 516,2 3-516,-2 3 258,3 6 0,-2 6-129,0 3 0,2 3-129,1-3 129,-1-3 0,1-6 0,0-3 0,-3-8 0,-2-11 0,-4-9 129,-1-10 0,-4-4 0,-3-8 129,-10-10-129,14 7 0,-10-18 129,-3-7-129,-1-12 129,-1-6-129,-9-13 129,-3-7-129,-5-9 0,-2-4 129,-3-1 0,-3-4-129,-1 2 129,-1-1 0,0 3-129,3 5 258,0 1 0,2 7-258,-1 1 258,5 6-258,-1 3 258,5 4-258,-1 7 129,2 1 0,-1 9-129,5 1 0,-1 8 0,2 3 0,9 14-129,-12-12 0,12 12 0,0 0 129,-11 10-129,10 4 0,1 4 0,0 6 129,1 6 0,6 7-258,3 9 129,3 7 0,5 12-258,-1 5 0,9 9-258,-5-6 0,7 6 0,-6-7-258,2-4 387,-5-12 129,0-8 0,-5-10 0,-2-8 387,-1-7 0,-6-9 129,1-3 258,-6-11-258,0 0 129,0-11 0,-2-9-129,-8-13 129,-1-3 258,-7-14-129,-1-10-129,-4-7 0,-2-4-129,-1-4 0,0-1 129,-1 4-258,3-1-129,5 13-903,0 6-2322,5 3-903,7 14-516,0-3 258</inkml:trace>
  <inkml:trace contextRef="#ctx0" brushRef="#br0" timeOffset="39816.2769">6941 3394 3354,'6'22'3999,"-6"-22"-258,2 30-129,-2-5-2709,0-4-774,0 8 129,0 0 258,0 6 0,0-2 0,0 6 129,0-7 0,0 11-258,0-5 0,1 3-129,0-3 0,3 0-258,-1-9 0,0-4-129,0-2 0,-2-10-129,-1-13-645,0 0-1161,3-7-2193,-3-8-129,-3-11 0</inkml:trace>
  <inkml:trace contextRef="#ctx0" brushRef="#br0" timeOffset="40112.2938">6711 3642 8385,'0'0'4386,"10"6"-258,11-13-1032,3 0-2709,12-3-258,8-5 129,4-5 0,4 1 0,0-5-129,1 4 0,-7 3 0,-3 1 129,-9 1-129,-4 3-258,-2 5-516,-12-6-1290,5 5-2193,-1 2-258,-4-6-387,0 8 129</inkml:trace>
  <inkml:trace contextRef="#ctx0" brushRef="#br0" timeOffset="40567.3203">7395 3838 6837,'-1'14'4257,"1"-14"-258,-13 1-258,13-8-3741,0-12 0,0-3 0,4-7 129,5-6-129,1-5 258,5 2-129,2-1 129,1 4-129,-2 6 0,2 6 0,-3 7-129,-1 9 0,-1 7 129,-3 10-129,0 5-129,-2 5 129,0 3 0,-2 4-129,-1 1 129,-4-2 129,-1 1 0,-1-4 0,-6 2 129,-8 1 0,-2-1-129,-9-4 129,0 0-129,-3-3-129,1-4-129,1-2-129,1-12-516,11 0-903,-3-15-1548,14-11-1161,4-3-129,10-10 0</inkml:trace>
  <inkml:trace contextRef="#ctx0" brushRef="#br0" timeOffset="40892.3389">7758 3473 8514,'17'27'4644,"-12"-10"-258,3 3-516,-5 6-3870,2 0-258,-1 9 129,-1-1 0,-3 1 0,0 2 129,-3-4 0,-2-3 0,1-5-129,0-2 129,0-6-129,2-4-129,2-13-1032,0 0-2580,6-16-516,-3-9-258,3-3 258</inkml:trace>
  <inkml:trace contextRef="#ctx0" brushRef="#br0" timeOffset="41347.3649">7733 3439 6708,'-8'17'4386,"4"-5"-258,4-12-258,9 17-3612,-9-17-129,25 20 129,-13-13 129,8 8-129,0-8 0,3 2 0,0-4 0,4 3-129,-4-1 0,2 5 129,-3-4-258,1 1 258,0 3-258,-2 1 0,-2 1 0,-3 1 0,1 0 0,-5 1 0,-2-3 129,-6 4 0,-4-3 0,-1 3 129,-12 4-129,-3-3 0,-9 3 0,1-1-129,-11 0 0,2-3 0,-4-2 0,3-2-258,1-7 258,3-3-129,6-2-129,2-5-516,22 4-774,-12-17-2451,12-2-516,13 0-129,5-4-258</inkml:trace>
  <inkml:trace contextRef="#ctx0" brushRef="#br0" timeOffset="42079.4068">8323 3770 5805,'-7'21'4515,"7"-21"-516,-13 4-129,13-4-3870,0-10 0,0 10 0,0-18 0,0 3 387,0-3-258,4-10 129,4-6 129,-1-5-129,4-5 0,0-2 129,7 0-258,-3 1 129,4 5-258,-3 5 129,-3 8-129,-1 7 0,-2 3 0,-10 17 0,16-11 0,-16 11 0,11-2 0,-11 2 0,12 7 129,-5 5-129,3 7 0,-1 6 129,2 6-129,5 5 0,0 2 129,3 7-258,5 0 258,-4-2-129,4-1 0,-2-3 0,1-1 129,-6-5-129,-1-5-258,-5-4 258,-8-8-258,0-3 0,-3-13-387,-11 12-129,-13-19-645,7-1 258,-15-13 0,3 2 0,-8-13 0,4 7 129,-3-10 258,4 8 516,3 0 258,2 7 129,8 4 0,1 4-129,8 7 516,10 5 0,0 0 387,0 0 0,7 0 258,9 0-258,14 3 129,-1-3-129,12 0-258,-1 0-258,4 0-645,4 4-1806,-1-2-1935,-8-3-387,1-3-387</inkml:trace>
  <inkml:trace contextRef="#ctx0" brushRef="#br0" timeOffset="42895.4535">8863 3305 7224,'0'0'4515,"0"0"-387,9 1-129,8 2-3999,-1 4-258,3 2 258,2 8-129,4-4 129,0 6 0,0-1 0,0 2 129,-3-2-129,0-5 0,-2-1-258,0 1-387,-8-10-1548,3-3-1935,3 0-129,-6-12-387</inkml:trace>
  <inkml:trace contextRef="#ctx0" brushRef="#br0" timeOffset="43519.4892">9323 3275 903,'25'-31'2193,"-25"31"-1290,17-14-516,-17 14 258,0 0 258,14-1 387,-14 1 0,0 0 0,0 0 129,0 0 258,-13 12-129,6 5-387,-8 0-645,1 8-387,-6 7 129,-1 2-129,-2 5-129,-1 3 129,-2-4-129,3-1 0,1-4-129,2-5 0,5-6-129,1-6 258,6-6-129,8-10 0,0 0 0,-13 7 0,13-7 129,0 0-129,0 0 129,0 0-129,-12-3 0,12 3 0,0 0 129,0 0-129,0 0 129,-7-15 0,7 15 0,0 0-258,0 0 258,0-11 0,0 11-129,0 0 0,0 0 129,12 0-129,-12 0 129,0 0 0,11 7 0,-11-7 0,11 8 129,-11-8-129,12 13 129,-7-2 258,1 0-258,1 4 0,-2 1 129,5 6-129,2 0 129,-1 0-258,0-1 258,3 2 129,-1-5-129,0 1 0,-4-6 258,-1 0-258,-8-13 0,10 12 129,-10-12-387,0 0-1032,0 0-2709,10 9-516,-10-15-387,0 6 0</inkml:trace>
  <inkml:trace contextRef="#ctx0" brushRef="#br0" timeOffset="45171.5836">5090 2975 2193,'-11'14'2709,"11"-14"-387,-14 9-1806,14-9 0,-2 11-129,2-11 387,0 17-129,0-17 129,12 19-258,-4-5 258,1 1-129,2 5-129,-1 2-258,1 4 258,1 1-387,0 6 0,-3 4 0,4 6 129,-5 0-129,1 2 129,0-3-258,-2-5 129,-1-1-129,-1-9-516,5-5-1032,1-13-2064,-11-9-129,20-12 129</inkml:trace>
  <inkml:trace contextRef="#ctx0" brushRef="#br0" timeOffset="45887.6245">5489 3026 3483,'11'41'4644,"-3"-18"-774,-2 0 129,2 1-1806,2 6-2322,-3 8 0,-1 6 258,-4-2-129,-1 1 129,-1-1-129,-2-10 0,-3-2 258,0-5-258,1-7 0,4-18-258,0 0-129,0-8 0,9-10-258,-3-13 0,2-2 129,-3-6 129,-3-4-129,-2 0 129,0 4 258,-2 3 258,-6 4 0,-2 7 129,2 4 129,1 4-387,7 17 0,-11-19 129,11 19 0,0 0 0,0 0 0,0 0 0,0 11 0,9 2 0,2-1 129,5 9 129,1-3-258,5 3-129,3 2 0,7 1 129,2-2-258,2-1 258,3-2-258,1-6 258,1-1-129,-2-3 129,-3-6 0,-2-3 129,-6-5 0,-1 0 129,-7-10 258,-2 1-258,-7-7 129,0-1-129,-7-7 0,-1 1-129,-3-4-258,0 0 129,-3-3-129,-2 1-129,-2 1 129,3 5-129,2 5-258,-3-3-387,6 14-1290,5-1-2064,1-1-129,4 7-387,-11 7 388</inkml:trace>
  <inkml:trace contextRef="#ctx0" brushRef="#br0" timeOffset="46298.6481">6459 2800 2580,'11'30'3741,"-10"-16"0,8 13-387,-5 2-2838,2 2-258,4 8 129,-6 0-129,2 2 387,-2-1-387,2 2 258,-3-7 0,2-2-129,-3-9-129,-1-2 0,0-10-258,-1-12-516,0 0-903,0 0-129,0-15-516,-4-11-258,-3 0-129,-4-14 0,-1 6 258,-6-7 516,-3 3 903,1 1 517</inkml:trace>
  <inkml:trace contextRef="#ctx0" brushRef="#br0" timeOffset="46546.6622">6339 2913 129,'-46'-8'1032,"26"8"129,0 4 387,5 3-258,2 1 387,1-3 0,12-5 129,0 0-129,0 13-258,0-13-258,31-3-258,-10-9 258,14 2-387,-2-7-129,7 0 0,2-2-258,0-1-258,-4 3 129,-1 0-129,-8 9-129,-6 0 0,-5 7-129,-6-1-258,-1 2-774,-11 0-1161,0 0-1806,11 0 0,-11 0-258</inkml:trace>
  <inkml:trace contextRef="#ctx0" brushRef="#br0" timeOffset="47327.7069">6757 2863 5160,'29'44'4128,"-10"-14"-387,-11-7 258,4 11-4128,0-2 0,-2 1 129,-3-1 258,-6-4 0,0-1 129,-1-7 0,0-2 0,0-18 129,-3 16-129,3-16 129,0 0-258,0 0 0,-8-5-129,5-7 0,1-5 0,-2-7 0,3-4-258,0-5 129,1-6-258,0-7 258,7-4-129,5 4 0,2-5 0,5 0 0,2 5 0,0 4 258,1 6-258,1 10 129,-4 8 0,-1 5-129,0 5 129,-5 8-129,-1 2 129,-3 11-129,-3 4 258,-3 5-129,-2 1 0,-1 5 0,-8 2 129,-5 0-129,-4 2 129,-2-5-129,-1-4 0,-1-3 0,3-4 129,2-8-129,4 1 0,12-9 129,-14 3-129,14-3 0,0 0 129,0 0-129,0 0 0,0 0 0,0 0 0,0 0 0,0 0-129,6 5 129,-6-5 0,22 17 129,-6-5-129,3 4 129,5-1-129,-2 4 129,5 3-129,-2-1 0,-2 0 129,1 3-258,-3-3 258,-6 1-387,0-5-258,0 1-1935,-4-5-1548,-11-13-387,13 0-258,-10-16 259</inkml:trace>
  <inkml:trace contextRef="#ctx0" brushRef="#br0" timeOffset="47838.7362">7410 2963 4902,'-11'17'4257,"0"-11"-516,-2-10 0,13 4-3741,-16-25 258,6 5 0,3 2 0,-1-11 258,3-2 0,3-8-129,3 3 129,5-5-129,6 8 0,3-5-258,5 3 129,-3 7-258,4 9 129,-1 5-129,-2 5 0,0 6-129,-5 5 129,-1 11 0,-3 1 0,-3 12 0,-3 6 129,-3 2-129,0 1 129,-2 0 0,-4 4 0,-4-3 0,1 2 129,-3-9 0,1-1 0,-3-5 0,0 2 129,-2-7-129,1-3 0,-1 0-774,-8-8-3096,1-3-1032,0-4-258,-5-11-129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09:55.6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10896 11035 2967,'-14'-11'1677,"-1"0"-645,3 2 0,0 5 0,-5-4-129,2 1-258,-5 1 0,0 2-258,-6-3 0,1 4-129,-5 0-129,0 1-129,-6 2 129,0 0-129,-4 3 0,-1 5 129,-5 2-129,-1 5 0,-3 4 0,-6 5 129,1 1 129,-3 1 0,-4 7-129,-2 1 129,2 3 129,1 7-129,0-3 0,6 2 0,2 2 0,6 3-129,5 0 0,4 6-129,7-2 129,6 1-129,4 1 0,5 5 0,6 6 0,4-2 0,6 4 0,0 1 0,12 2 0,5 3 129,9 1 0,6 2 0,8-6 387,8 3-129,6-6 0,9-2 258,3-8-129,9 0 0,-2-12-129,7-2 258,2-7-258,3-4 0,-1-9-129,5-4 0,-3-15 0,3-4 0,-1-10 0,2-10-129,-7-14 129,5-5-129,-9-11 0,0-4-129,-7-3 0,-4-4 129,-4-5-258,-7 0 258,-10-5-129,-7-2 0,-8-3 0,-6-3 0,-9-3 129,-9 0-129,-8-4 0,-1 1 0,-13 2-129,-3-3 129,-12 0 0,-3-2-129,-8 4 129,-10 4-258,-4 5 258,-8 2-129,-7 8 0,-8 6 129,-4 14-258,-6 9 129,-2 14-129,-4 7-129,4 15-258,-6 0-258,8 27-516,-9 2-1935,-2 14-1032,12 14-516</inkml:trace>
  <inkml:trace contextRef="#ctx0" brushRef="#br0" timeOffset="796.0454">10101 12198 1935,'11'8'4515,"-11"-8"-129,8-8-129,0-1-3354,-2-17-645,8-1 129,0-13-129,7-5 0,2-10-129,5-1 0,2-7 129,3 2-129,-2-4 0,2 7 129,-3 4-258,0 7 387,-4 3-258,-2 6 0,-4 4-129,1 8 0,-6 8 129,-2 5-129,-3 4 129,-10 9-129,19-5 129,-19 5 0,16 24 0,-5 1 0,-1 7 0,2 8 0,2 6 129,2 9-258,1 1 129,0 5 0,3 2 0,2-2-129,-1-2 0,0-2 129,0-6-258,-2-1 129,-1-10-129,-5-10 0,2-3-258,-11-12-258,9 2-1290,-13-17-2451,0 0-258,-5-20-387</inkml:trace>
  <inkml:trace contextRef="#ctx0" brushRef="#br0" timeOffset="1037.0592">10257 11804 5805,'28'18'5031,"-5"-14"-516,9-4-1161,7 2-2838,3 2-387,6 1-516,9 13-1806,0-5-2322,-9-4-129,-1 5-258</inkml:trace>
  <inkml:trace contextRef="#ctx0" brushRef="#br0" timeOffset="16907.9671">12809 13830 3096,'0'63'4515,"0"-36"-129,0 4-258,-1 5-2709,-3-10-903,4 5 0,-2-2 0,2 7 129,-2-2-258,2 7 129,-2-1-129,2 3 129,-2 1-129,2 4 0,-1-5-258,1-2 0,0-6 0,0-4-129,0-4-258,0-9-129,5-2-387,-5-16-516,10-2-2709,-2-8-645,-4-10-258,2-9 0</inkml:trace>
  <inkml:trace contextRef="#ctx0" brushRef="#br0" timeOffset="17696.0121">12621 13603 4902,'-24'6'4515,"24"-6"-129,-14-6-387,14-9-2838,0 15-1032,3-24 129,8 11-129,4-5 0,6 1 258,3-6-129,6 6 129,-2 3-129,8 4 129,-3 4-129,2 3-129,1 3 129,-1 9-258,0 5 0,-2 6 0,3 2 0,-4 0 0,1 4-258,-3 4 258,-1-1 0,-7 0 0,-2 3 0,-7 0 0,-4 0 0,-9-1 258,-3 2-258,-14-3 0,-5 2 129,-7-1 0,-4-4 0,-2-2-129,-2-4 129,2-4-258,2-4 258,2-4-258,7-5 0,3-4 0,5 0-258,4-3 258,12 3-129,0 0 129,-5-12 0,5 12-129,14-6 258,1 4-258,8 2 0,2 2 0,7 6 129,1 3-129,7 4 0,-1 1-129,6 6 129,-4-1-258,5 9 129,-6-2 0,0 9 0,-4-5 129,-4 9-258,-7-4 387,-4 2 0,-5-3 258,-9-4 258,-3 1 0,-4-8 0,-3 0 0,-13-8 129,-1 0 129,-9-5-129,-5 1-129,-9-6 0,-2 0-129,-7-6-129,-4-1-258,0 0-645,-7 0-2967,2-11-645,2 1-258,-3-11-258</inkml:trace>
  <inkml:trace contextRef="#ctx0" brushRef="#br0" timeOffset="21667.2391">7342 13747 3225,'0'-12'4386,"0"12"-258,0 0-258,0 0-2967,-3 9-645,3-9-129,0 23-258,-3-5 129,1 6 0,1 9 129,-4 5 0,1 8 129,-1 10 0,-5 8 0,3 12 129,1 6 129,-5-2-129,2 4 0,-1-10-258,2-2 258,-4-11-258,5-8-129,1-19-258,-2-11-516,8-12-2322,0-11-1161,0-11-129,4-15-516</inkml:trace>
  <inkml:trace contextRef="#ctx0" brushRef="#br0" timeOffset="22187.269">7098 13655 4773,'-14'0'4386,"14"0"-258,0 0-258,-2-11-3483,7 10-387,13-1 129,4 2 0,9 0 0,10 2 129,-1 3 129,13 5 0,-3 0 0,10 6 129,2 4-258,6 6 0,-2 3 0,1 3-129,-3 6 129,1 1-258,-3 5 129,-4 5-129,-10 1 0,-5 0 0,-9-1 129,-8 4-129,-7-1-129,-8-1 258,-11-1-129,-3 1 129,-15-8 129,-5 4 0,-11-7 0,-8 1 129,-12-7-129,-2-4 0,-12-6 0,0-3-129,-1-4-129,-2-4 0,6-3-258,-1-8-387,18 4-516,-3-6-2709,13-1-645,11-2-387,5-6-129</inkml:trace>
  <inkml:trace contextRef="#ctx0" brushRef="#br0" timeOffset="23375.337">10367 16020 1677,'0'0'3870,"-17"-25"0,17 25-258,-31-7-2322,2 2-774,-1 5 129,-6-2 0,0 7 0,-10 0-129,2 12 129,-6-3 129,5 10-258,-6-2-129,6 9-129,-3 1-129,7 6 129,2 4-129,2 3-129,5 7 129,5 1-129,8 5 258,3 0-258,9 2 258,6 1-129,1-3 0,17 2 129,1-7 258,11 5-129,3-16-129,14-1 129,0-8-129,15-3 0,4-11-129,7-4 0,4-9-129,4-6 129,-2 0-129,2-4 129,-5-6 0,-6-2-129,-6-5 387,-8 3-258,-7 2-129,-8 0 129,-11 6-129,-8-1-129,-6 3-258,-15 4-258,13 0-1935,-13 0-1935,-15 0-387,0-3-387,-8-11 0</inkml:trace>
  <inkml:trace contextRef="#ctx0" brushRef="#br0" timeOffset="25611.4649">7480 13080 2322,'-58'-27'2064,"25"13"0,-2 1-258,-7-1-258,5 4-129,-6 0-258,3 5-129,-4-2 0,6 7 0,-8-2-516,6 2 129,-3 2-258,3 10-129,-2 0 0,0 6-129,2 6-129,2 5 129,-2 4 0,4 6-258,-1 5 129,3 5 0,0 8 0,2 3 0,2 6 129,2 2-258,3 7 0,4 5 258,5 4-129,5 3 129,6 3-129,4 1 129,6 4-129,7 5 0,10 1 0,4 0 129,9 1-129,5-2-129,9 6 129,9-4 0,5-6 0,10-7 0,1-7 129,5-6 129,6-13 0,6-7 129,3-18 0,6-6 0,0-12-129,9-7 129,2-13-129,8-1-129,-3-20 129,5-7-129,0-10 0,-3-14 0,-6-10 387,-5-11-258,-8-11 129,-6-4 0,-15-16 0,-12-7-129,-16-13 129,-15 0-129,-16-8 0,-16-5-258,-13-4-258,-20-6 129,-14 1 129,-15 3 0,-9 8-258,-13 2 0,-6 4 129,-9 11 0,-5 9 129,-6 15-258,-5 14 129,-8 12-258,1 20 129,-3 8-129,5 27-258,-4 8-129,10 27-516,-8 11-1548,8 20-1806,10 15-258,1 7-129</inkml:trace>
  <inkml:trace contextRef="#ctx0" brushRef="#br0" timeOffset="26695.5269">10156 15550 4644,'-28'-7'4386,"10"7"-516,-10-9 0,-7 5-3354,2 4-387,-5 8 0,-2 4-258,-3 3 129,-5 6-258,1 9 129,-2 8-129,1 13 0,-3 5-129,4 11-129,-3 4 0,5 18-258,-2 1 258,10 11 0,-2 0 0,11 6 0,4-3 258,9 0 258,8 0 0,7-7-129,11 7 0,10-7-129,12 6 129,11-20 129,10 9-129,8-15 387,10-1 0,15-10 129,7-8-129,10-22 387,6-1-129,7-13 0,6-8 129,3-13-129,5 10 0,-3-21 0,1-4 387,-10-12-258,8-13 129,-17-11 0,4-9 0,-16-14 129,2-20 0,-20-6-258,0-15-129,-19-8 0,-6-3 0,-20-3-387,-11-3 0,-18 5-129,-11-3 0,-20 4-129,-11 9 258,-14 4-129,-10 8 258,-9 9-129,-9 8 0,-8 5 129,-6 13 0,-10 14-258,-7 8 129,-5 15-129,-6 10 0,-2 12-129,-4 10-129,2 16-258,-4 9-387,18 19-774,-5-2-2322,15 13-774,10-1-258,10 3-258</inkml:trace>
  <inkml:trace contextRef="#ctx0" brushRef="#br0" timeOffset="27678.5831">13122 12768 3870,'-30'-51'4128,"11"36"-258,-4 2-2709,-11 7-258,3 6-516,-8 0-258,-1 13 0,-8 8-129,-1 5 129,-3 11 0,-3 7 258,-3 8-258,-1 6 129,-5 15 0,2 12-129,1 9 129,1 14 0,3 11-129,4 10 0,11 9 0,8 7-129,13 5 0,11-3 0,10-1-129,13-5 129,17-11 0,8-11 129,14-9-258,10-8 258,10-13-129,6-11 129,7-13-129,8-12 129,6-9-258,9-13 129,0-14 129,6-14-129,0-15 387,4-14 129,-3-21 129,4-5-129,-8-19 129,3-4-129,-14-17 129,-2-3-258,-13-8-129,-7-4 0,-14-5 0,-11-4-129,-21-5-129,-11 0 0,-15-4 129,-7-1-129,-19 0 129,-10 6-129,-12 3-129,-12 8 129,-15 10 0,-8 10-129,-14 12 0,-15 15 0,-11 14 0,-14 17-129,-6 21-129,-10 10 0,4 22-387,-7 9-903,8 26-2709,0 15-258,3 13-129,11 13 130</inkml:trace>
  <inkml:trace contextRef="#ctx0" brushRef="#br0" timeOffset="28544.6326">9892 15539 7224,'-7'8'4515,"-4"-10"0,0-5-387,-4-2-3225,-5-12-516,5 0 258,-5-7-258,-2-2 0,-8-12 0,-3-1 0,-11-13 129,-4 1 129,-14-13-258,-3 1 0,-11-6-258,-1-2 129,-5 1-129,2 5 0,-1 3-258,2 1 0,6 5-129,4 5-129,8 8 0,1-1-645,17 14-1032,-4-3-2709,13-6-129,9-1-129,10-6-516</inkml:trace>
  <inkml:trace contextRef="#ctx0" brushRef="#br0" timeOffset="28983.6578">8750 13234 1419,'27'-19'3870,"-2"-17"258,22-1-129,9-18-2967,13-11-387,18-1-129,7-8-258,5 4-387,1 2 129,-6 5-516,-5 11-774,-12 14-2322,-18 4-645,-4 15 387</inkml:trace>
  <inkml:trace contextRef="#ctx0" brushRef="#br0" timeOffset="29715.6994">11360 12567 3999,'-13'-3'4515,"13"3"-258,0 0-903,0 0-2322,4 6-645,13 12-258,6 7 0,7 6 0,9 12 0,6 6 0,7 9 129,7 3-258,3 6 0,6 5 0,2 1 0,1 1 0,4 2-645,-6-8-903,5-2-2451,5 4-258,-11-16-387</inkml:trace>
  <inkml:trace contextRef="#ctx0" brushRef="#br0" timeOffset="30451.7417">11606 15912 7353,'22'-38'4644,"-6"9"129,1-12-645,0-9-3483,13 4 129,4-12-387,11-1 0,0-9-129,10 4 0,0-8 0,6 3 0,0-1 0,2 3-258,-2 4 0,-1 5 0,-4 10-258,-7 3-387,2 18-2193,-10 0-1677,-7 5-516,-10 6-129,-13-4-129</inkml:trace>
  <inkml:trace contextRef="#ctx0" brushRef="#br0" timeOffset="48779.7898">15103 11140 1161,'0'0'1935,"0"0"-903,0 0 129,0 0 0,-2-9 0,2 9-258,0-14 0,0 14-129,1-24 258,6 9-129,-1-13 0,10-1 129,-2-12-516,10 0 129,1-9-387,8-5 0,4-6-129,6-2 0,2-4-129,2 4 0,1-4 129,2 3-129,-1 1 129,0 7 129,-5 5 0,-3 3 0,-4 5 0,-3 7 0,-5 8 0,-4 7-129,-4 4 0,-7 5 0,0 3-129,-14 9 0,14-5 0,-14 5 0,0 0 0,0 0 0,4 12 0,-4-12-129,0 17 129,0-5-129,0 2 0,0 6 0,0 0 129,0 6 0,3 8 0,5 7 0,1 7 0,5 8 129,0 7-129,2 3 129,0 6-129,3 0 0,-2 0 129,-2-3 0,0-4 129,-1-10-258,-3-6 129,1-3-129,-2-11 0,-2-5 129,-1-10-129,-2-6 0,2-2-258,-7-12-129,8 15-774,-8-15-2709,0 0-645,-11-18-129</inkml:trace>
  <inkml:trace contextRef="#ctx0" brushRef="#br0" timeOffset="49079.8072">15393 10662 1677,'0'0'4257,"10"0"0,-10 0-258,26-5-3612,1 5-129,2-2 129,11 1 0,2-1-129,7 2 129,1 0 129,4 0-258,-3-2 129,4 2-129,-7-2-258,-1 2-258,-4 4-903,-11-1-2322,-7-3-903,-3 10-387</inkml:trace>
  <inkml:trace contextRef="#ctx0" brushRef="#br0" timeOffset="50154.8687">16980 10614 3354,'0'-15'3870,"-1"3"-2193,1 12-258,-2-19 0,2 19-129,0-14-129,0 14-129,0 0-516,0 0 0,0-11-129,0 11-258,0 0 0,5 12 0,-1-2-129,5 7 129,1 0 0,2 5 0,5 0 0,1 2 0,3 2-129,1-1 0,0 6 129,1-4-129,-2 4 0,-2-2-129,-3-2 258,-5 0-258,-1-3 129,-4-4-129,-3-7 129,-3 0 0,0-13 0,-9 9 129,9-9-129,-21 0 129,8-4 0,-3-8 0,0-1 0,-1-4 129,2-5-258,2-1 129,2-2-258,3-2 258,8 0-258,0 4 129,8-4-258,6 1 258,6 2 0,5-1 0,2 3 0,7 1 0,2 2 258,6 1-258,1 6 0,-1 1 0,0 5 0,-1 2 0,-4 4 0,-4 0 0,-6 4-387,-7 3 0,-2 9-774,-12-4-2064,-6-12-1032,12 22-516,-12-22 517</inkml:trace>
  <inkml:trace contextRef="#ctx0" brushRef="#br0" timeOffset="50846.9083">17762 10589 903,'26'13'1419,"-12"-8"258,1 2-129,0-4 129,4 5-258,-4-7 129,8 7-258,-7-4-258,8 6-258,-6 2-258,3 3-258,-1 2-129,1 1-129,-3 2 129,1 3 0,-3 2 0,0 2-129,-5-3 129,0-2-129,-7 0 387,0 2-387,-4-4 129,-1-3 0,-6-5-129,-6-3 0,0-1 129,-6-2-129,0-3 0,-4-3 0,0 0 0,-3-3 0,1-3 0,2-4 129,0 0 0,3-3 0,5-3-258,1 1 258,7-2-129,6 0 129,1 1-258,4 1 129,13-1-129,-1 3 129,8 1 0,4 2 0,2 3 129,2 1-129,1 3-129,-2 0-129,5 3-774,-9 1-1032,-1-1-1935,3 11-387,-11-11 388</inkml:trace>
  <inkml:trace contextRef="#ctx0" brushRef="#br0" timeOffset="51371.9383">18279 10568 1677,'3'21'3870,"10"-10"129,-13-11-387,0 0-3354,17 21-387,-5-4 0,-3 2 129,2 0 0,-4 4 258,-1-4 258,-1 4 0,-5-8 129,6 2-129,-6-17 387,8 15-387,-8-15 0,18-3-129,0-11-258,7-5 0,0-4-129,6-7 0,4 0 0,-3 0 0,-2 2 0,-3 4 258,-7 5-129,-1 6 0,-4 7 0,-3 6 0,-12 0 0,19 16-129,-12 1 0,2 2 129,1 4-129,0 0 129,-2 2-258,2-2 129,0-1-129,-3-4-129,3 0-903,-7-7-1935,-3-11-1161,14 6-516,-14-6 258</inkml:trace>
  <inkml:trace contextRef="#ctx0" brushRef="#br0" timeOffset="51746.9597">18974 10829 2451,'40'7'2709,"-14"-7"-1935,-1-9-387,1-2-258,0-7 258,0 0 258,-4-4 258,-3 4 129,-5-5 258,-2 6-129,-9-2-129,-1 6 129,-4-2-387,2 15-129,-21-19-387,4 13 0,-2 4-258,0 2-129,-3 2 129,1 5-258,1 5 0,-1 1-387,8 4-258,-5-2-903,11-3-1290,6 7-1161,1-19 129</inkml:trace>
  <inkml:trace contextRef="#ctx0" brushRef="#br0" timeOffset="52106.9803">19326 10127 4644,'-2'-17'4515,"2"17"129,0 0-516,-20 5-3483,16 11-645,3 2 129,-1 9-129,2 2 0,0 9 129,2 1-129,4 5 129,1 7 0,2 4 0,-4 1 0,6-1 0,-4-1-129,0-3 0,0 1-774,-4-16-2709,8-11-903,3-4-516,0-20 387</inkml:trace>
  <inkml:trace contextRef="#ctx0" brushRef="#br0" timeOffset="52535.0048">19582 10749 2580,'21'-49'3483,"-11"9"387,21 15-645,-1-8-3354,2 9-129,0 1-129,0 12 387,-2 6 129,-3 5 387,1 8 258,-13 8-258,3 9 387,-11-1-387,0 10 387,-7-8-258,0 7 129,-9-10 129,-1 6-129,-7-10-129,2-1 0,-10-10 0,1 0 0,-4-7-258,1-1-129,0 0-129,0-6-129,4-5-129,-1 0-129,8 6-258,-2-12-387,18 17-1161,-16-14-2580,14-1-129,2 4-387</inkml:trace>
  <inkml:trace contextRef="#ctx0" brushRef="#br0" timeOffset="53363.0522">20238 10522 4644,'-16'-20'4515,"16"20"-387,-10-12-645,10 12-3354,-6-12-129,6 12-129,0 0 129,0 10-129,0 2 129,0 1 0,1 6 129,1 4 129,3 7 129,-5-4 129,6 6 0,-4-7 0,3 7 0,-2-8-129,4 1 0,-5-7-129,4-3 0,-6-15 0,13 14-129,-13-14-129,24-2 129,-7-11 0,4-8-129,2-4 0,3-5 0,7 0 0,0-2 129,-4 0-129,-3 3 0,1 6 0,-5 6 0,-3 5 0,-4 4 0,-3 5 0,-12 3 0,16 5 0,-10 10 129,-3 1-129,1 4 258,-4-1-129,2 4 0,-2 3 0,0-2 0,0-5-129,0-4 129,0-15-129,0 20 0,0-20 0,9 0 0,2-4 129,4-12-258,2 2 258,6-4-129,2-4-129,5-3 129,1 2 0,1-3-129,0 2 258,-3 4-129,1 4 0,-5 5-129,0 6 258,-6 2-258,-2 3 129,-4 9 0,1 7 0,-3 4 129,-3 0-129,1 1 0,-3 3 0,-1 2 129,-3-1 0,1 2-129,-3-6 129,1 0-258,0-2 0,-1-5-516,3 7-2451,-3-21-1677,0 0-258,0 0-516</inkml:trace>
  <inkml:trace contextRef="#ctx0" brushRef="#br0" timeOffset="54871.1384">21865 10531 1,'0'-17'3353,"0"17"-773,8-4-1032,-8 4-645,17 12-258,-7 2-258,0 6 0,4 9 0,-2 0 129,4 7-129,-4 0 0,5 6 258,-6-9 258,3 8-129,-2-12 0,1 1 0,-6-9 0,4-1-129,-4-8-129,1 0-129,-8-12-129,0 0 0,15 0 129,-7-9 0,-2-11-129,4-4 0,-3-9 0,6-2 0,3-6-129,-1-1 129,0-3-258,3 3 129,1 4-258,2 2 129,2 5 0,-1 3-258,3 4 0,-2 5-258,5 9-645,-11-3-1290,3 7-2064,2 5-258,-9-5 0</inkml:trace>
  <inkml:trace contextRef="#ctx0" brushRef="#br0" timeOffset="55803.191">22575 10529 2709,'24'20'4515,"-15"-20"-645,18 12-258,-11-5-3225,11 10-1161,-1-3 387,9 4-258,-5 0 258,1 4 0,-3 3 258,-2-2 129,0 2 387,-6-6 0,-1 2 0,-10-3 129,1 1 0,-10-4 258,0-1-258,-9-4 129,-7-1-258,-7-1-129,-4-2 0,-6-2 0,-2 3-258,-1-5 129,4-2-129,2 0-129,6-2 129,9-5-258,6-5 0,9-2 0,6-9-129,14 4-387,6-5 129,14 3 0,1-4 129,7 2 0,1-3 129,2 6-129,-2-1 387,0 2 129,-7-2-129,-3 5 258,-8 3-258,-6 5 0,-6 1 0,-4 6-129,-15 1 0,15-1 129,-15 1 0,0 0 0,0 13 258,0-13-129,0 17 129,0-6 0,0 3 129,0 2-129,0 4-129,5 2 129,5 2-258,-1 3 129,4-1 0,1 5 129,0-1-129,0-4 0,-3 1 129,-2-8 516,2 3 0,-11-22 387,7 20-258,-7-20 0,0 0 0,-13-13-129,6 1 0,-3-7-516,5-2 129,-1-7-129,6-6 0,1-2-129,13 2 129,8-4 0,10 4 0,4-3 129,10 4-129,3 3 129,8 9 0,-4 2 0,3 9-129,-7 5 129,2 5 0,-6 1-258,-4 11 0,-2 6-645,-14-5-1548,-2 4-2322,-5 2-129,-18-19-387</inkml:trace>
  <inkml:trace contextRef="#ctx0" brushRef="#br0" timeOffset="60552.4633">16221 12039 774,'0'61'1806,"0"-29"258,0-3-258,0 2 0,0-5-258,0 0-258,0-8-258,0-1-258,0-6-387,0 0-129,0-11-258,0 0 0,0 12-258,0-12-645,0 0-1419,0 0-1806,-1-8 387</inkml:trace>
  <inkml:trace contextRef="#ctx0" brushRef="#br0" timeOffset="60764.4755">15951 12014 1032,'0'0'2322,"0"0"-1032,-1-18-4128</inkml:trace>
  <inkml:trace contextRef="#ctx0" brushRef="#br0" timeOffset="61507.518">16214 11651 1548,'-2'-12'3225,"2"12"-774,0 0-2193,0 0-258,1-11 129,-1 11 258,0 0 0,0 0 258,0 0 129,1 9-129,-1-9 258,0 14 129,2-3 0,-2-11-258,0 14-258,0-14 129,0 16-129,0-16-129,3 16-129,-2-3 0,3 5-129,-2 5 0,1 8 129,-3 5-129,3 7 129,-3 8-129,0 7 258,-8 0-129,3 3 129,-6-6-129,3 1 129,-3-11-258,2-3 129,2-11-129,2-12 129,0-1-129,5-18-258,-2 14-258,2-14-387,2-8-516,-2-13-645,8 4-1032,-7-12-903,6-3-774,-2-5 259</inkml:trace>
  <inkml:trace contextRef="#ctx0" brushRef="#br0" timeOffset="61792.5343">16035 11944 903,'-14'0'4128,"14"0"258,2-14-1419,18 7-1032,0-6-645,17 4-645,8-6 129,13 5-258,6-4 0,10 9 0,-1-2-387,5 6 0,-6 1-129,-6 0 0,-12 6 0,-10 1-129,-10 4-129,-13-3-387,-2 8-1290,-15-2-2451,-4-14-258,-6 16 0</inkml:trace>
  <inkml:trace contextRef="#ctx0" brushRef="#br0" timeOffset="62502.5749">16659 12148 2580,'21'-25'2967,"-21"25"-2451,5-11-129,-5 11 129,0 0 129,0 0 258,0 0 0,0 0 129,6 5 0,-3 7 258,-3-12-516,4 22 0,-4-8 0,3 10-258,-1-6-258,7 8 129,-5-5 0,8 1-258,-5-5 129,7-2 0,3-8-129,6-5-129,1-2 0,3-12 0,4-4 0,2-7-129,2 2 129,-2-6-129,-2 3 129,-8 2 0,-3 5 0,-4 6 129,-5 6-129,-11 5 129,12 5-129,-7 11 0,-1 3 0,3 6 129,-1-1 0,6 3 129,0-4 0,2 1 258,1-8-258,4-2 258,-2-9-258,5-3 0,-1-7 129,3-7-258,-3-10 129,3-5-258,-4-3 129,3-6-258,-4 1 129,-4 0 0,-2 5 0,-3 3-129,0 5-129,-5 3-129,-5 19-129,9-21-774,3 20-2580,-12 1-903,15-4-129</inkml:trace>
  <inkml:trace contextRef="#ctx0" brushRef="#br0" timeOffset="62990.6028">17700 12230 4257,'-12'5'4773,"-7"-3"-516,19-2-387,-7-7-3999,7 7-387,0-26-258,5 11 129,3-9-129,10 5 258,3-5 0,5 6 387,3 1 129,0 4 129,2 3 129,-4 7 258,1 4-129,-7 8-129,1 11 258,-9-2-258,4 7 129,-10-1 0,2 7 387,-9-9-258,2 5 387,-7-9-129,-2 2 129,-12-12-258,1 5 0,-6-12-129,0 2-258,-1-3-258,-2-11-129,4 1-387,-3-10-645,26 20-2193,-21-27-1548,12 8 0,4-5-516</inkml:trace>
  <inkml:trace contextRef="#ctx0" brushRef="#br0" timeOffset="63887.6542">18816 12025 129,'0'12'3741,"0"-12"0,0 0-129,0 0-3354,12 14 0,-12-14 129,16 20 387,-9-8-258,4 5 258,-5-1 129,6 6-129,-5-7 129,5 8-258,-4-9-258,4 5 0,-2-6 0,2 0-129,2-5-129,-1-1 0,1-5-129,0 0 129,-1-2 0,1-9 0,0-4 129,0-4-258,-2-7 258,3-2-129,-2-5 0,1 0-129,1-4 129,-3 1-258,1 3 0,-2 1 0,2 5-129,-4 4-129,4 10-516,-8-7-1032,-5 18-2580,19-7-129,-19 7-387</inkml:trace>
  <inkml:trace contextRef="#ctx0" brushRef="#br0" timeOffset="64839.7086">19365 12025 1161,'13'-10'1806,"-3"10"0,-10 0 129,12-2 0,-12 2-258,0 0-516,14 1-387,-14-1-129,11 3-129,-11-3 0,17 4-258,-6-4 129,6 4-129,-1-3 0,8 3 129,-3-1-129,5 3-129,-1 2 129,1 3-129,-3 2 129,2 1-129,-5-2 0,-3 7-129,-3 2 0,-4 2 129,-2-1-129,-6 0 0,-2-2 129,-2 1 0,-10-5 129,-2 2 129,-7-8-129,-2-1 258,-8-6-258,1 1 129,-7-4-258,3 0 0,-3-5 0,5-4-258,3-1 0,5-2-129,7 0 129,7-2 0,10-1-129,0-2-129,17 2 129,5-1 129,8 8-129,3-4 0,7 6 0,1-4-516,9 10-258,-7 0-1935,-3 0-1290,7 2-387</inkml:trace>
  <inkml:trace contextRef="#ctx0" brushRef="#br0" timeOffset="65502.7465">20046 11594 1806,'25'21'3870,"-7"2"-129,-18-11-1677,1 2-1548,4 2 0,-5 2 258,1 9 0,-1-6-129,-1 11 258,-6-2 0,4 10-258,-5-2 0,3 13 129,-6-3-387,6 6 0,-2-3-129,4 0 0,0-9-129,3-2 0,0-8-129,0-6 129,0-10 0,5-3 0,-5-13-129,0 0 258,0 0-129,10 3-129,-10-3 129,6-6 0,-6 6-129,7-14 0,-7 14 0,0 0-129,0 0 129,5-10 0,-5 10 0,0 0-129,0 0 129,0 0 0,0 0 0,0 0 0,0 0 0,0 0-258,0 0-129,0 0-903,0 0-2451,0 0-1161,5-18-129,-5 18 0</inkml:trace>
  <inkml:trace contextRef="#ctx0" brushRef="#br0" timeOffset="65958.7726">20384 12008 1806,'0'17'3999,"0"-17"129,0 17-258,6 2-3612,-6 0-129,6 9 129,-1 0 0,2 3 129,-1-6 0,4 5 129,-3-15 258,10 3-129,-1-13-129,8-3 0,-2-5 0,10-12-258,-3-10 0,4-5-129,0-4-129,-2-4 0,-2 1 0,-7 1 0,-6 2 129,-5 3-129,-6 6 129,-5 8-258,0 5 129,-6 1-258,6 11-258,-24-8-1032,24 8-2451,-12 7-516,1-7-387</inkml:trace>
  <inkml:trace contextRef="#ctx0" brushRef="#br0" timeOffset="66462.8014">20907 12001 1032,'35'9'3741,"-18"-14"0,14 5-129,-2-9-3483,1-2 0,2 2 258,-5-3 0,4 2 258,-10-2-129,0 5 258,-6-5-258,-2 7 0,-7-7-129,-6 12-258,1-19-129,-1 19 0,-10-15-129,-3 9-129,-5 0 129,-4 3 129,0 3 0,-3 0 387,-2 4-258,1 7-129,0 2 258,3 3-258,2 5 129,3 4 0,4 0 0,7 3 129,2-1 0,5 4 0,9-6 129,7 4 0,2-7 0,6 2-129,5-9-129,3 1-129,9-7-516,-4-6-903,10-3-2322,2 0-774,-4-9-258,6-1 130</inkml:trace>
  <inkml:trace contextRef="#ctx0" brushRef="#br0" timeOffset="67034.8342">21976 11830 3096,'-20'8'4515,"-6"1"-258,13 4-129,-9-4-3483,0 0-645,-3 4 0,-2 2 0,-3 4 0,3 0 0,-2 1 129,7-4 0,1 2 0,3-3 0,6-1 0,5 0 129,7-14-129,8 13 0,11-6 129,5-4-258,5 4 129,6-2-258,3 2 129,2 1 0,-3 4-129,1 2 129,-5 2 0,-6 1 0,-6 5 0,-5-5 129,-5 2 0,-8-1-129,-3 3 387,-3-7-129,-6 3 129,-8-5 129,2 3 129,-10-7 0,2 6-129,-9-7 258,1 3-258,-5-6-129,2 4-258,1 0-387,-8-6-645,14 3-2709,-8-4-1419,-3-1 0,7-6-516</inkml:trace>
  <inkml:trace contextRef="#ctx0" brushRef="#br0" timeOffset="74107.2387">16617 13416 3096,'22'-2'3612,"-22"2"-516,14-17-2193,5 13-258,-6-7 387,8 8-129,-6-6 0,10 8 129,-7-5-129,12 6-129,-7-1-129,6 1-258,1 0-129,5 6 129,-2 1-258,0 5 0,2 0 0,-2 3-129,-1 4 129,-2 0 0,-2 5 0,-2 3 0,-4-1 0,-2 3 0,-3 1-129,-4 2 129,-4-2-258,-3-1 129,-3-3 0,-3-3 0,-3-1-129,-8-1 129,-3-4 0,-7-1-129,-4-3 129,-5 0 0,-2-1 0,-6 0 0,-4 2 0,-1-7 0,-2-2 0,2 0 0,2-5 0,1 0 0,2-5 0,7-4-129,6-5 129,-1-1-129,8 0 0,2 0 129,8 0-129,4-2 0,4 1 0,4-1 129,9 3-129,5-3 0,6 3-129,5-1 258,1 1 0,5 5-129,1 3 129,6 1 0,-1 2 129,2 1-129,1 2 258,-2 3-129,0 4 0,-3 4 0,-5-5-129,-6 3 129,-7-4 0,-4 7-129,-6-5-129,-11-7-645,11 10-903,-11-10-2709,0 0-129,0 0-129</inkml:trace>
  <inkml:trace contextRef="#ctx0" brushRef="#br0" timeOffset="74662.2704">17431 13041 4386,'0'0'4773,"13"19"-387,-13-19-258,0 15-3999,2-3 0,-2 5 0,0 5 258,0-1-129,-1 3-129,-5-1 258,1 5-129,0-3 129,-2 4-129,3-5-129,1 0-129,1-2 129,2-6-129,0-1-129,0-15-387,4 28-1677,-4-28-2193,12 13-258,-12-13-387</inkml:trace>
  <inkml:trace contextRef="#ctx0" brushRef="#br0" timeOffset="81698.6729">16675 15775 516,'-7'0'1806,"7"0"-516,0 0 258,-7-9 645,7 9-258,0 0 129,0 0-129,-9-13-387,9 13-258,0 0-387,0 0-258,0 0 129,0 0-387,0 0 0,0 0-129,0 0-129,0 0 129,0 0 0,9-9 0,-9 9-129,24-3 129,-6 3 0,4 0-129,3 0 0,5 5 129,1 3-258,2 3 0,4 1-129,-2 2 129,1 4 0,-2-1 0,-3 4-129,-2 2 129,-4 5 0,-4-1 0,-6 0 0,-2 4 0,-4-2-129,-4 0 258,-4 0-258,-1-2 129,-1-4 0,-6 1-129,-6 2 129,3-5 0,-9-1 0,4-5 0,-8 2 0,6-1 129,-6-3-129,1-4 129,-4-2 0,1-2 0,-5-5 387,1 0-387,-3-7 0,0-1 0,2-8 0,-1 1-129,3-7 0,4 3 0,2-3-129,4 4 0,5 0 129,2-2-258,7 5 258,2 0-129,5 2 129,7 1 0,6 4 0,3-3 0,5 2 0,1 4 0,9 3 0,0 2 0,1 0 0,0 0 0,0 2 0,-1 3 0,0 4 0,-2 0 129,-4-2-129,-1 1-129,-3 0-129,-6-3-129,4 6-387,-22-11-1161,27 0-2580,-16 0-387,-11 0-129</inkml:trace>
  <inkml:trace contextRef="#ctx0" brushRef="#br0" timeOffset="82819.7364">17344 15630 1419,'-12'0'4128,"12"0"129,-10-5-516,6-7-2064,4 12-1548,-10-19 129,5 8 0,-1-1 0,6 12-129,-7-21 258,7 9 0,-2-2-258,2 14 129,3-20 0,-3 20-129,17-23 0,-5 12 0,4 3 0,-1 1-129,4 4 258,-1 3-258,1 0 0,0 1 129,-2 5 0,-1 4 0,-16-10 0,21 21 0,-14-10 0,-1 0 129,-6 5-129,0-4 0,-2 2 0,-6 0 129,-3 0-129,-2 3 129,-3-4 0,0 3 0,-5-10 129,1 9 129,-2-8-258,4 0-129,-3 0 129,4-1-129,-1-6-129,3 0-129,3 2-258,-1-7-516,13 5-1161,0 0-2580,-3-19-387,3 2-129</inkml:trace>
  <inkml:trace contextRef="#ctx0" brushRef="#br0" timeOffset="84650.8417">18463 13623 903,'0'0'2322,"0"0"-258,0 0 387,0 0-258,0 0-258,-1-26-387,7 8-387,1-12-258,10 2-258,-4-12 0,8 4-258,-5-12-129,9 2 0,-2-5-258,2 4 129,-3-2-129,3 3 0,-4 2 129,2 5-129,-6 5 0,5 9 129,-8 4 0,0 6-129,-4 3 258,-10 12-129,17-7-129,-17 7 0,0 0 0,12 8 0,-12-8 0,4 24 0,-3-6 0,1 2 0,-2 7 258,4 6-258,-3 4 258,2 2-258,2 7 129,2 2 0,1 3 129,4 5-258,-1-3 0,-1-8 129,2 0-258,-3-6 258,1-6-129,-3-9-129,-3-7 0,-4-17-387,7 15-516,-7-15-387,0 0-1161,-5-15-1290,-8 0-903,3 0 258</inkml:trace>
  <inkml:trace contextRef="#ctx0" brushRef="#br0" timeOffset="84863.8539">18532 13368 2967,'3'-11'3870,"18"11"129,-3-2-2451,8-5-774,9 6-129,2-5-258,6 4-258,-2 2-258,1 0-258,1 1-1935,5 9-1419,-17-10-516,5 5 775</inkml:trace>
  <inkml:trace contextRef="#ctx0" brushRef="#br0" timeOffset="85230.8749">19203 12978 3354,'6'7'4257,"-6"-7"0,10 19-516,0-4-3612,-2 9-387,-2 0 258,4 9-129,-4 4 129,-1 7 129,-2 2 0,-3 4 129,0 2 129,-2-2 129,1 4-387,-5-3 0,1-6-129,0-6-387,1-10-903,4-14-2838,6-1-129,-6-14-258</inkml:trace>
  <inkml:trace contextRef="#ctx0" brushRef="#br0" timeOffset="85509.8909">19604 13286 4257,'6'14'4644,"-6"-14"-516,2 18 0,-2-18-3612,0 25-516,0-9 0,-2 6 129,1 6 129,-3 3 129,2 4-258,1-1-516,0-4-387,2-1-2451,7-2-1161,-8-27-387,22 7 258</inkml:trace>
  <inkml:trace contextRef="#ctx0" brushRef="#br0" timeOffset="86095.9244">20017 13276 1806,'-6'14'3741,"-8"-14"0,14 0 129,-13 0-3225,0-4-387,13 4 258,-22-3 258,11 6-129,-5 5 258,4 9-129,-4 0 129,8 12-258,-4-2-129,8 5-258,2-3-129,2 0 0,10-5 0,6-2-129,7-9 0,4-7 0,11-6 0,2-5 0,7-7 0,1-6-129,3-6 129,1-2 0,-5-2 129,-2 3-129,-8-1 0,-4 4 129,-11 0-258,-6 3 258,-8 4 0,-7 4-129,-1 11 0,-13-9 0,-6 8 0,-4 1 0,-5 4 129,-5-1-129,0 9 0,-2-1 0,2 2 0,2 3 129,5 1 0,5 1-129,4 4 129,11 4 0,4-1 0,5 4 129,14-1 0,10 0-129,9-2 0,6-1 0,7-6-516,0-13-774,13 4-2580,-1-8-1032,-6-7-258,1-12-258</inkml:trace>
  <inkml:trace contextRef="#ctx0" brushRef="#br0" timeOffset="87046.9788">21100 12796 1032,'-8'-20'4257,"8"20"258,-6-16-516,5 6-2580,1 10-903,0 0-258,0 0 0,0 0 0,7 1-129,-7-1 129,9 25 0,-7-5 0,2 7 0,-4 3-129,1 7 129,-1 5-258,0 3 129,-6 7 129,0 3-129,-3 1 0,1 2-129,-1-2 129,-1-4 0,2-7 129,6-7-129,1-11 0,2-10 129,-1-17-258,28 1 129,-7-14-129,5-12 0,4-9 0,3-5 0,1-1-129,0 1 129,-3 0 0,-4 6 0,-3 7 0,1 5 129,-6 10-258,0 6 129,-3 5 0,-2 12 0,1 7 0,-4 3 0,1 4 129,-3 4-129,-4-1 258,1 4 0,-4-8 0,1 1-129,-3-4 0,0-5-129,1 2-774,-1-19-1548,0 0-2193,0 12-258,0-12-387</inkml:trace>
  <inkml:trace contextRef="#ctx0" brushRef="#br0" timeOffset="87483.0037">21668 13182 4386,'14'16'4515,"-14"-16"-516,0 0 0,13 1-3999,-13-1-387,18-3 0,-7 0 129,-11 3 258,23-7 0,-10 7 129,-1 0 129,0 2 0,-1 8 129,0 7-129,-3 0 129,0 8-129,-6-2 0,3 4-129,-5 0 129,0-2 0,-6-3-129,-3-2 0,-3-8 0,-2-2 0,-4-3 129,1-4 0,-4-3 0,2-6-129,-2-3 0,2-3 0,1 2-129,4-2-129,8-4-258,2 0-258,6 5-387,5-7-129,18 7-387,-2-7-387,16 7-258,-4-11 129,13 12-387,-3-8 0,6-3 0</inkml:trace>
  <inkml:trace contextRef="#ctx0" brushRef="#br0" timeOffset="87899.0275">22262 13116 1032,'19'0'3225,"-8"-11"-129,-11 11-516,-7-12-645,7 12-516,-27-6-258,11 6-129,-9 0-516,4 4 129,-8-3 0,4 8-129,-2 1-258,5 1 129,0 1 0,5 1-258,4-1 0,7 3-129,6 2-129,6 0 0,8-3 0,6 1 0,6 1 0,-1 0-258,5 1 258,-3-1 0,-1 1 0,-3-1 0,-1 1 129,-9 1-129,-3 1 129,-3-4 129,-7 2 129,0-3 129,-12-2 129,1 0 0,-13-4-129,2 1 129,-7-4-258,-1-2-258,3 4-516,-4-7-645,12-4-2838,1 1-645,3-10-387,11 0 1</inkml:trace>
  <inkml:trace contextRef="#ctx0" brushRef="#br0" timeOffset="88371.0545">22806 12717 1548,'22'1'3612,"-22"-1"258,19 0-1032,-8 7-2322,-4 3 0,1 10 0,-5 4 129,2 15 0,-5 0 258,5 13 0,-5 2-258,0 9-129,0-5 0,0 8-129,-5-6-258,1-4-129,-3-1-258,0-13-258,-2-1-129,-2-18 0,4 1-774,-10-23-774,17-1-1032,-17-5-1032,0-21-129</inkml:trace>
  <inkml:trace contextRef="#ctx0" brushRef="#br0" timeOffset="89011.0911">22711 13191 258,'-13'-38'2967,"13"27"-645,0 11-1161,4-14-258,-4 14 0,22-7 0,-2 7-129,1-3 0,11 1 0,3-5-387,5-1 0,3-2 0,4-4-258,4-4-129,-4-7 0,2-3 129,-7-3 0,-1 3-129,-6 0 0,-6-1 0,-7-2-129,-7 7 0,-7 2 0,-4 1 0,-4 6-258,-2 1 258,-5-1 0,7 15 258,-18-15 0,18 15 0,-15-8 258,15 8-129,-15 0 129,15 0 0,-10 16-258,3-2 0,5 13 129,-2 2-129,0 10 129,0 4 129,2 8 0,-3 0 0,1 6 129,-3-5 0,5 2-129,-7-9 129,8-4 0,-5-11-129,4-4-258,2-14 0,0-12-258,12 0-258,3-19-258,10-3 129,-3-9-129,11 1 129,-2-6 129,2 7 258,-4 2 387,-7 8-129,-1 9 516,-9 5 0,2 8 0,-10 9 129,4 11-258,-7 1 0,6 9-129,-6-4 129,5 5-258,-1-5 0,2 0-387,3-7-258,-10-22-645,27 18-1161,-11-19-1806,-1-12-903,10-1 129</inkml:trace>
  <inkml:trace contextRef="#ctx0" brushRef="#br0" timeOffset="89415.1142">23801 13204 516,'25'14'2064,"-11"-12"-1290,6-2-129,1 0 0,2-13 258,1-5 387,-2-5 129,4 4 258,-9-10-129,4 12 387,-14-8-645,5 9 0,-12-1-516,0 17-258,-6-13-258,-6 12-129,-6 1-258,-3 2 129,1 6-129,-4 1 129,0 1 0,1-1 129,1-1 129,5 4 0,-2-3 258,9 6 0,-3-2 129,10 6-129,-1 0 0,6 8 0,7-1-129,9 6 0,5-1-129,8 0-387,8 1-387,-1-11-903,9 1-2838,1-2-516,-4-13-387,2 0 129</inkml:trace>
  <inkml:trace contextRef="#ctx0" brushRef="#br0" timeOffset="90774.192">19020 14233 1161,'9'25'3870,"-9"-13"129,8 13-129,-2 0-2580,-6-2-387,8 8-129,-8-9 258,6 12-129,-6-10-129,3 2 129,-3-9-129,5 2-258,-5-19-129,10 18-129,-10-18-129,23 0-129,-7-14 0,4-9-129,4-2 0,2-5 0,5-2 0,-1-5 0,3 2 129,-6 1 0,5 8 0,-5 6 0,-5 7 129,0 9 0,-5 4 0,-2 8 0,-5 11 0,1 8 0,-8 1 258,3 4-129,-5-4 0,4-1 129,-5-3-129,7-7 129,-7-17-258,21 3 0,-1-10-258,4-15-129,8-3-258,0-11 129,8 2 0,-2-5-129,1 8 387,-7 5 129,-3 9 129,-4 14 258,-9 3 0,-2 12 0,-11 11 0,1 10-129,-4 1 0,3 5-129,-2-4 0,3-5-129,3 1-258,-1-9-516,14 0-1677,-7-15-2064,4-7-258,2-7-516,1-12 258</inkml:trace>
  <inkml:trace contextRef="#ctx0" brushRef="#br0" timeOffset="91048.2076">20217 14261 6837,'5'53'4515,"-5"-23"-129,5 1-903,-4 4-3612,5 2-1290,-1-6-2709,0-17-129,10 1-387,-6-22 1</inkml:trace>
  <inkml:trace contextRef="#ctx0" brushRef="#br0" timeOffset="91547.2361">20766 14204 516,'2'-19'4386,"-15"0"129,0 16 0,-5 3-1935,-15 1-1161,7 15-129,-12-4-516,8 5-258,-6 3-129,6 2-129,3-3-129,3-5-129,9 1-129,15-15 0,-8 17 129,8-17 0,19 17 0,6-8 0,3-1 0,6 9 129,2-1-129,2 2 0,0 3 0,-1 4 0,-7-2 0,-3 4 129,-9-6 129,-3 2 258,-10-9-129,-4 3 129,-1-17-258,-18 18 129,-3-17-129,-3-1-129,-2 0-258,-3-8-387,5 4-387,-6-12-774,15 11-1935,-2-7-1290,6 0 0,9 0-258</inkml:trace>
  <inkml:trace contextRef="#ctx0" brushRef="#br0" timeOffset="91922.2576">21293 14266 5547,'25'6'4773,"-25"-6"0,0 0-516,-15 0-2580,-1-2-1548,-4 0 0,-8 1 0,0 4 129,-10 2 129,3 7 0,-7 5-129,4 9 129,-4-1 0,5 4 0,0 0-129,5 1 258,6 0-387,11-1 129,8-5-129,7-2 0,7-4-129,15-5 0,11-2 0,8-5-258,7-3 0,4-3-258,9 0-387,-8-15-1032,10 10-2064,-9-4-1161,-6 0 129,-3-1-387</inkml:trace>
  <inkml:trace contextRef="#ctx0" brushRef="#br0" timeOffset="92232.2754">21842 14522 10449,'10'19'5418,"-10"-19"-516,0 0 129,13 0-4257,-13 0-645,0 0-129,7 13 0,-7-13-129,0 14-129,0 1-774,-7-8-2967,7-7-774,-16 6-645,3-7-387</inkml:trace>
  <inkml:trace contextRef="#ctx0" brushRef="#br0" timeOffset="93951.3737">18271 16157 1419,'25'-47'3870,"-17"10"387,10 14-387,-2-7-2709,-3-7-387,6-2-258,-4-9 129,6 2-258,-1-9 129,5 11 0,-4-12 129,6 13-129,-4-5 0,4 10-129,-3 2 0,3 11 129,-6-1 0,2 6 0,-5 6-129,1 6 129,-7 4-387,4 4 129,-16 0-129,16 7 0,-8 6-129,-4 9 0,-1 0 0,-1 5-129,0 11 0,-1 1 0,2 14 129,-2 1 0,1 3 0,3 0 0,3 0 129,-1-3-129,2-7 0,1-5 0,1-11-258,-3-9-129,1-3-258,-9-19-387,0 0-258,0 0-387,0 0-129,-15-29-258,2 18 258,-13-16 387,0 4 516,-8-5 387,-3 4 516,1-2 387,1 1 516,7 5 129,0 1 0,10 7-258,1-5 0,17 17 0,-4-20-129,10 17-129,6-5 258,10 8-129,4-7-129,10 6 0,4-1-258,5 2-258,3 1-258,-2-1-903,8 4-2193,-1 3-1032,-13-7-387,3 6 387</inkml:trace>
  <inkml:trace contextRef="#ctx0" brushRef="#br0" timeOffset="94380.3982">19197 15518 5289,'13'8'4644,"0"6"-516,-13-14-129,0 0-2967,8 19-1161,-7-2 129,2 5 258,-3 2 0,0 8 0,-2 6 258,1 6 0,-6 4-129,6 8 129,-8-2-129,6 1-129,-1-6-387,-2-6-129,6-3-1032,-7-17-1677,5-11-1806,2-12-129,7 0-387</inkml:trace>
  <inkml:trace contextRef="#ctx0" brushRef="#br0" timeOffset="94616.4117">19490 15820 7611,'1'47'4644,"2"-23"-129,-3-11-516,0-1-3741,1 1-645,4 7 129,-1-3 0,3 4 129,-4 1-258,5 0-258,-7-7-774,9 1-2193,1-3-903,1-11-258,7-2 130</inkml:trace>
  <inkml:trace contextRef="#ctx0" brushRef="#br0" timeOffset="100346.7395">12670 10542 903,'0'0'1806,"0"0"-258,0 0-129,0 0-129,0 0 0,0 0-258,0 0 129,0 0 258,0 0-258,0 0-129,0 0-258,12 7 129,-12-7-129,13 0-258,-13 0 129,26-10-258,-11 0 258,7-1-516,0-5 0,7-1 0,-1 0-129,0 0 0,-3-2 0,-4 0-129,-3 2 258,-4 2-129,-6 1 129,-2 2-129,-5 0 0,-1 0 0,0 12 0,-15-6 0,0 6-129,-3 3 129,-4 6-129,-6 3 129,-2 5-129,0 3 258,-1 2-129,-1 2 0,3-2 0,1 5 129,0-1-129,8 3 129,1-2 0,6-1-129,5 2 129,4-2 0,4-2-129,6 2 258,9-4-129,8-1 0,5-5 0,7 1 0,3-6 0,3-1 0,3-4 0,2-5-258,1-1 129,-1-3-258,1 2-387,-10-16-1032,13 8-1677,-8-6-1419,-6-2-258,2-1 130</inkml:trace>
  <inkml:trace contextRef="#ctx0" brushRef="#br0" timeOffset="101162.7861">13336 10614 1935,'0'26'1548,"0"-26"0,3 20 129,-3-20 0,13 16-258,-13-16-258,30 0-129,-12-7-129,7-4-258,-4-7-129,4-4 0,-4-6 0,-1 3-129,-9-4 129,-1 8 0,-8-5-129,-2 2-129,-7 6 0,-3 3-129,-10 6-129,0 4 0,-3 5 0,-1 0 0,-4 6 0,4 6 0,1 3 129,4 3-129,1 2 129,5 1-129,5 1 0,4 1 0,4 0 0,7 4 0,6-1-129,4 5-129,4 7 258,2-3-258,5 8 129,-3 5-258,6 6-129,-4-3 129,2 10 129,-2-6 0,-2 1-129,0-3 387,-7-3-129,-3-8 258,-6-4 258,-4-3-258,-5-12 129,-3-3-129,-10-5 0,-2-6-129,-4-7 129,-2-2-129,-1-2 0,-4-7 0,-1-6 129,2 1-129,1-9 129,1 0 129,1-6 0,5 0-129,2-8 258,8-4-258,3-5 258,4-5-129,11-6-129,12-2 129,8-2-516,7-5-258,14 6-645,-4-8-1290,9-2-2322,11 12-129,-4-7 517</inkml:trace>
  <inkml:trace contextRef="#ctx0" brushRef="#br0" timeOffset="103458.9168">20021 15741 3354,'18'3'3870,"-18"-3"-129,0 0-1806,4-8-1806,-4 8 258,0 0 258,-2-11-129,2 11 258,-16-1 0,3-1 129,13 2-129,-25 5 0,14 4-258,-7-5 0,3 9-129,-4-2 0,3 3-129,-4-1 129,2 4-129,-1-1 0,1 10 258,-1-6-258,3 6 129,2-2-129,3 3 0,-1 0 129,8 2-129,3-3-129,2-5 129,10 2-258,3-2 0,8-8-129,2-1 0,6-3-387,0-8-129,9 1-258,-10-7-774,15 5-1290,-9-15-1935,-1 1-129,0-1-129</inkml:trace>
  <inkml:trace contextRef="#ctx0" brushRef="#br0" timeOffset="103946.9454">20274 15851 3225,'-1'19'4257,"1"-19"-516,10 0 129,5-5-3741,3-5-645,0-2 129,5-2 0,-1-3-129,1-1 516,-5 6 0,-2-4 387,-3 6-129,-7-2 129,-6 12 258,1-19-258,-1 19-129,-13-10 0,-2 10 0,-5 0 0,-2 0-129,-4 2 0,0 8 0,-1-1 129,3 4-129,-1 3 129,5 0 129,1 1-129,6 8 129,2 2-129,6 0 0,2-3 0,6 7 129,1-9-129,10 7 258,0-9-258,6 4 129,4-10-258,4-1-387,10 3-1290,-1-5-2838,10-11-516,6 0-387,1-11 388</inkml:trace>
  <inkml:trace contextRef="#ctx0" brushRef="#br0" timeOffset="105315.0237">21071 16102 3612,'-20'7'4644,"20"-7"-516,-24-3 0,9-9-3612,3 3-516,3-6 129,2 3 0,-1-6 129,4-3-129,2-3 258,4-2 0,9 1-258,5-4 0,7 1-129,5 3-129,3 2-258,5 6 387,-1 5-129,0 8 129,0 4 0,-6 5 0,-3 13 129,-6 8 129,-5-2 129,-5 13 0,-10-6 0,0 5 0,-10-7 129,-1 3 0,-8-11-129,0-1 129,-5-7-387,1-7-129,3 1-387,-7-8-129,9 1-774,-14-15-1677,7 1-1806,3-2-129,0-8-387</inkml:trace>
  <inkml:trace contextRef="#ctx0" brushRef="#br0" timeOffset="105624.0413">21275 15480 7353,'2'42'4515,"-2"-16"-129,0 5-129,0 6-4257,0 1 0,0 8 0,0 0 129,0 12 0,2-6 0,3 3 129,-2-4-258,0-3 129,3-7-387,-5-11-516,11-1-2064,-1-16-1806,-11-13-129,17 3-645</inkml:trace>
  <inkml:trace contextRef="#ctx0" brushRef="#br0" timeOffset="106006.0631">21467 16075 5547,'-8'-7'3999,"19"-7"-774,-4-28-645,19 16-4386,-9-23 258,20 17 387,-9-8 387,6 15 258,-3 13 1032,-7 5 516,2 13 387,-11 3 258,2 20-387,-11-3-516,3 13 129,-9-7-258,-2 8 129,-11-13-129,3 7 0,-12-10 0,7 4-129,-15-15 129,8-1-129,-6-7-129,2 1-258,0-5-129,1-3-387,8-5-774,-7-20-2064,10 9-1548,7-5-258,3-6-387</inkml:trace>
  <inkml:trace contextRef="#ctx0" brushRef="#br0" timeOffset="106888.1136">22128 15837 1935,'0'0'3999,"-13"-9"258,13 9-1677,-14-4-1806,-1 0-129,15 4-258,-24 0-129,14 0 129,-1 0-387,11 0-129,-16 1-258,16-1 129,0 0 129,-11 2-129,11-2 129,0 0-258,0 0 129,7-2 0,-7 2-258,11-2 0,-11 2-129,0 0 258,15 3-387,-15-3 129,7 12 0,-7-12-129,0 0-129,0 0 0,8 13-387,-8-13-1032</inkml:trace>
  <inkml:trace contextRef="#ctx0" brushRef="#br0" timeOffset="107495.1484">21900 15891 1806,'15'17'4257,"-15"-17"-129,24 0 0,-24 0-2967,25 0-1290,-8 0 129,1 0 0,1 0 129,-2-4 258,2 3-129,-1-4 129,1 4 0,-3-5-129,3 0-258,-3-7 129,1-2-258,-5 1 129,1 0-129,-3-3 129,-3 2 0,-4-1 129,0 4 0,-3 1-129,0 11 129,-10-10 0,10 10-129,-23-2 129,8 2 0,-1 6-258,-2 0 129,0 2 129,-2-1-129,1 4 0,3-3 0,-1 2 0,6 6 258,-1-5-129,3 7 129,2 0-129,6 5 258,1-5-258,0 10 129,8-3-129,4 2-129,5-5 129,4 3 0,2-4-258,2-5 0,3 1-516,-4-17-1161,6 0-2451,1 0-387,-8-9-387</inkml:trace>
  <inkml:trace contextRef="#ctx0" brushRef="#br0" timeOffset="107983.1763">22570 15712 3483,'-32'13'4773,"14"-13"-516,5 7 129,2 2-3999,-8 3-387,0 0 129,2 3 0,0 0 0,4 1 0,2 2 0,3 0 0,7-3 0,1 0-129,6 2 258,7-5-516,4 2 516,3-1-258,2 0 0,1 0 0,0 3 0,0-1 129,-5-1-129,-4 2 0,-3 4 129,-7-4 129,0 3 129,-8-3 129,-3 3 0,-12-10 0,3 8-129,-9-9 0,5-1 0,-7-6-258,2 0-129,3-1-516,-2-8-129,12 8-1161,-6-9-2838,8-1-129,6-4-645</inkml:trace>
  <inkml:trace contextRef="#ctx0" brushRef="#br0" timeOffset="108643.214">22623 15855 1419,'19'8'4128,"-19"-8"129,0 0-258,15-4-2322,-15 4-1419,10 9 129,-4 8 258,-6-4-129,6 15 129,-6-4 129,6 9 129,-6-9-387,6 7 129,-3-11-129,4 4-129,0-9 0,2-3-129,-9-12 0,25 0-258,-11-12 129,3-6-129,1-8 129,1-5-129,1-3 129,-1 4 0,-3 2 0,-1 9 129,-3 1 0,-1 12-129,-11 6 129,15 0 0,-9 9-258,-3 4 258,2 6-258,0 0 129,-2 2-129,4-3 0,1 5-129,-3 1 129,3-4 0,-2-3 0,1-1 0,-2-4 0,-1 1-645,-4-13-129,10 13-2322,-10-13-1677,0 0-387,0-13-387</inkml:trace>
  <inkml:trace contextRef="#ctx0" brushRef="#br0" timeOffset="108966.2324">23121 15245 6450,'9'0'4902,"10"-3"-387,-19 3-258,17 3-4128,-7 11 0,-2 3 0,3 15 129,-7 2-129,2 10 258,-5 2-258,1 6 0,-2 1-129,0-3-516,0 3-645,-3-15-2193,3-5-1419,0-9-516,5-11 258</inkml:trace>
  <inkml:trace contextRef="#ctx0" brushRef="#br0" timeOffset="109251.2487">23576 15313 4386,'0'0'4773,"0"0"-516,8 21 0,-8 2-2709,-2 6-1677,-2 7-129,0 12 0,-2 15 129,-4 9 258,1 9 0,-2-2 129,4 1 0,-3-5-129,3-12 0,3-5-903,-4-20-2838,6-19-1032,2-7-129,0-12-129</inkml:trace>
  <inkml:trace contextRef="#ctx0" brushRef="#br0" timeOffset="109492.2624">23371 15663 2451,'0'0'4515,"10"7"-258,10-7 129,11 0-3354,-2-11-903,12 3 129,1 1 0,6 0-258,-1 7-387,-1-3-2064,-5 2-1806,5 2-258,-14-1-129</inkml:trace>
  <inkml:trace contextRef="#ctx0" brushRef="#br0" timeOffset="110354.3119">23949 15299 6321,'13'-8'4773,"-1"1"-258,-12 7-387,16-2-3612,-16 2-516,0 0 0,12-6 0,-12 6 0,0 0 129,13 0-129,-13 0 129,6 23 129,-6-5-129,2 10 129,-2 9-129,1 13 0,-1 0 0,0 6 0,-1 1 129,-1 6-258,-2 2 129,1-1-129,-4-11 129,2-5 0,-1-10 0,3-5 0,-2-6-129,1-13 129,4-14 0,0 0-129,0-19 129,4-4-129,4-7 0,4-7 0,1-2 129,0-1-258,5 3 258,-1 2-129,0 7-129,-1 3 129,-1 9 0,-2 4-129,1 9 0,-3 3 129,-11 0-129,16 17 129,-10 1 0,0 3 0,-4 5 0,3 5 129,-4 0-129,0 7 129,-1-2-129,0-1 0,0 0 0,-3-1-258,1 0-387,-6-14-645,9 6-1935,-1-11-1677,0-15-129,0 0-516</inkml:trace>
  <inkml:trace contextRef="#ctx0" brushRef="#br0" timeOffset="110898.343">24307 15709 2322,'27'-9'4902,"-16"-3"-645,9 10 258,-5-1-2451,1 1-1935,3 2 129,-1 5-129,0 4-129,0 8 258,-3 2-129,-3 4 0,0 1 0,-4 4-258,-2 3 129,-4 0 0,-2 0 129,0-1 0,-6 2 0,-2-7 129,-5 1 0,-2-5 0,0 2 129,-3-11-129,2 2 0,-2-6 0,4-1 0,-4-7 258,5 0-258,1-3 0,-1-5-129,3-5 0,3-4-129,1-1-129,2 0 129,4 1-258,0-3 0,4 3 0,3 0-129,5 9 129,2 4 0,6 4 0,-1-3 0,6 3 0,-3 3-387,7 9-1032,-9-2-2451,1-7-645,3-2-129</inkml:trace>
  <inkml:trace contextRef="#ctx0" brushRef="#br0" timeOffset="111319.3671">24556 15700 3225,'-2'17'3999,"2"2"-129,0-19-258,-2 10-3225,2 2-645,6 13 0,2-6 258,1 12 129,1 4 387,1-4-129,-1 7 258,0-7-129,5 6 0,-8-15 0,6 7 258,-8-15-129,3 1 129,-8-15 0,0 0-129,12 0 0,-3-10-129,-3-11 0,6-4-129,-1-6 0,2-4-129,5-5-129,-1 8 0,1-8-129,-1 7-129,3 2-129,-3 5-258,3 9-387,-13-8-1419,11 15-2451,-7-1-258,1 5-387,-12 6 388</inkml:trace>
  <inkml:trace contextRef="#ctx0" brushRef="#br0" timeOffset="111747.3916">24982 15769 3354,'4'35'4644,"-4"-24"-516,6 7 0,-2-6-2838,-4-12-1161,20 6 0,-8-9 129,4-5 258,-2-9-129,5 7 0,-8-11 129,5 9 129,-9-12-129,2 12 0,-9-3 0,3 1-129,-3 3-129,0 11-129,-16-14 0,3 4-258,2 10 0,-7-2 0,0 2 0,-4 0-129,0 3 129,-3 2 0,2 7 129,-1 2 0,1 3 0,2 3 0,4 4 0,6 3 0,5 6 129,6-3 0,4 1-129,12 0 258,7-2-258,5 3 129,6-8-258,-1 0 129,7-2-903,-11-15-1935,8 5-1806,-3-2-258,-7-10-258</inkml:trace>
  <inkml:trace contextRef="#ctx0" brushRef="#br0" timeOffset="112947.4601">18451 16559 5289,'9'14'4773,"-9"-14"-516,0 0 129,15 13-3999,-15-13-387,7 13 258,-7-13 0,10 25 129,-10-25 0,8 24 0,-6-5-129,4 9 129,-2 1-258,0 9 258,1 6-387,-1 5 258,-3 8-258,0 6 129,0-1-129,-1-4 0,0-6-387,0-8-258,1 0-774,-4-18-2451,3-26-645,0 15-516,-1-21 0</inkml:trace>
  <inkml:trace contextRef="#ctx0" brushRef="#br0" timeOffset="113212.4754">18365 16790 4128,'6'18'4773,"-6"-18"-516,27 10 129,-5 0-3354,4-8-903,7 5 129,7-4 0,4 5 0,4-7 0,2 10-129,-2-9-129,-1-2-129,0 2-516,-11-5-903,4-2-1935,-7-11-1032,-9-4-387,0-1 259</inkml:trace>
  <inkml:trace contextRef="#ctx0" brushRef="#br0" timeOffset="113654.5007">18915 16448 5547,'0'14'4644,"0"-14"-387,6 12 0,5-7-3870,-4 7-516,2 8 387,-2 6 0,-1 10 129,-6 10 129,2 7 129,-3 1 0,-1 11 129,-8-12-258,7 1 0,-5-21-258,7-5-258,5-14-516,9-21-516,18-5-1032,-9-27-258,23 7 258,-11-21 774,16 12 258,-8-3 516,1 8 516,-6 17 645,-12 2 1290,7 27 129,-22 2-258,12 24-645,-19 2-387,7 11-129,-7-6-387,2 3-258,6 5-1161,-11-22-1419,12-9-2064,5-9-258,4-13-516</inkml:trace>
  <inkml:trace contextRef="#ctx0" brushRef="#br0" timeOffset="114058.5238">19703 16806 4644,'40'34'3612,"-26"-27"-516,16 2-1161,-4-8-2967,2-1 0,-2-3 258,1-11 516,-1 0 129,-6-11 774,2-2 387,-10-3 387,4 11 0,-13-7 0,5 9-258,-9-2-387,-1 9 0,-8 0-258,10 10-129,-27 3-258,9 6-129,2-3 0,-3 6 0,3 2-129,-2 7 129,4-5 258,3 5 129,2-6 0,7 6 129,-1-3 0,6 7 387,3-7-387,10 2 0,2 2-258,9 1 0,4-3-129,6-6-387,11 13-1032,-12-15-3225,14-2-387,-1-4-258,-1-6-516</inkml:trace>
  <inkml:trace contextRef="#ctx0" brushRef="#br0" timeOffset="115006.578">20711 16767 2709,'10'18'4902,"-10"-18"-258,10 17-129,-10 1-2580,5-7-1806,0 7 129,-3-2 0,4 9 258,-6 0-129,4 8 258,-4-6-129,1 4 258,-1-13-387,5 0 129,-5-18-258,21 13 0,-2-16-258,2-13-258,6-6 258,0-2-129,1 2 129,0-2-129,-5 4 129,-2 9-129,-6 8 258,-5 8 129,-3 14 129,0 6-129,-7 1-129,5 5 129,-1-5-258,3-3 258,0-4-258,4-12 0,4-4-516,4-3 258,2-13 129,1-1 129,0 0 0,-2-1 0,-4 5 129,1 2 0,-7 0 0,-10 8 129,17 0-258,-11 12 258,-2 1-258,0 7 129,1-3-258,1 7 258,2 1-258,-4-7-129,8 2-129,-12-20-387,28 17-1161,-17-17-2451,8-12-645,2-7-774,3-8 645</inkml:trace>
  <inkml:trace contextRef="#ctx0" brushRef="#br0" timeOffset="115239.5913">21714 16918 4386,'10'12'4902,"7"4"-258,-17-16-387,0 0-2967,14 12-1032,-10 2-129,0 1 129,-3 5-129,4 6 129,-4 0-129,-1-1-516,7 2-1032,-7-10-2967,0-17-258,13 1-516</inkml:trace>
  <inkml:trace contextRef="#ctx0" brushRef="#br0" timeOffset="115750.6205">22035 16823 5547,'23'31'4902,"-23"-31"-258,18 7-129,-5-4-4128,-13-3 129,17-2 0,-17 2 0,0 0 129,0 0 0,0 0-258,-8-7-129,-4 7-129,-2 1-129,-3 7-129,2-3 0,-1 0 0,0 4-129,3-2 129,13-7-129,-11 17 129,11-4-129,0-13 129,10 21-258,2-13 387,12 6-129,0 1-129,5 3 129,0-3 0,1 3-129,-2 1 258,-2 4-258,-5 1 129,-3-4 0,-6-3 387,-4-7 0,-5 8 129,-3-18-129,-2 17 258,-11-17-258,1 4 129,-8-4-129,-2 0-387,0 2 129,-5-2-516,3 0-258,-7-2-903,12 2-1548,0-3-1935,-2-1 129,12-1-129</inkml:trace>
  <inkml:trace contextRef="#ctx0" brushRef="#br0" timeOffset="116147.6433">22674 16871 7998,'7'12'5160,"-21"-5"-645,1-4 0,1 2-4257,-6 0-258,-5 4 0,-2 3 0,1 7 0,0-1 129,2 8 129,0-1-129,4 0 129,2 0-258,7 0 258,6 0-129,3-4 258,8-2-258,13-2 0,6-5 0,11 1 129,4 0-258,1-1-645,14-4-2451,-8-5-1806,-2-3 0,-6-6-645,-7-7 129</inkml:trace>
  <inkml:trace contextRef="#ctx0" brushRef="#br0" timeOffset="116763.6785">23392 17256 11868,'14'45'5676,"-9"-33"-774,-5-12 0,11 12-5031,-11-12-258,11 4 0,-11-4-258,12 19-774,-12-19-3612,-7 21 129,-11-21-903,-10-10 258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2:45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1114 12268 129,'-1'39'3354,"-2"-24"516,3 9-1419,1 5-1419,-1-7 0,6 7-129,-5-5 129,10 9-258,-6-8 0,8 8-129,-3 0 129,5 3-258,1 3-129,1 5 129,2 4-258,0-2 0,1 2-129,0-2 0,-3-5-129,-1 1 0,-2-6 0,-1-7 0,-4-8 0,-3-6 0,-4 0-129,-2-15-258,3 14-645,-3-14-774,-4-14-1935,4 14-645,-18-34 0</inkml:trace>
  <inkml:trace contextRef="#ctx0" brushRef="#br0" timeOffset="325.0186">1027 12461 2322,'-15'-8'3612,"15"8"387,0 0-1935,0 0-645,0-12-387,0 12-129,17-12-258,3-5 0,8 6 0,3-11 0,9 3 129,-4-9-258,13 6 0,-4-9-258,0 4-129,-3 3 0,-1 1-129,-2 7-129,-10-5-387,-1 15-387,-15-8-645,6 14-1548,-19 0-1161,0 0-516,2 17 387</inkml:trace>
  <inkml:trace contextRef="#ctx0" brushRef="#br0" timeOffset="590.0338">1120 12581 6321,'-2'20'4644,"11"-19"-258,-9-1-387,23-14-3741,2-1-387,5 1 0,6-5 0,6 0-129,-2-3-129,9 2-516,-8-6-774,5 2-2451,1 7-129,-10-7-129</inkml:trace>
  <inkml:trace contextRef="#ctx0" brushRef="#br0" timeOffset="1105.0628">1847 12743 1419,'-20'-7'3612,"20"-3"387,-12-23-645,11 4-2709,1 1-387,10-5-129,4 4-129,3 0 0,3 3 0,3 6-129,4 6 129,-2 7-129,1 4 0,-1 3 0,-3 5 129,-1 7 129,-3 8 0,-4 0 516,-2 5-129,-10-2 387,3 6 0,-9-6 0,1 9 0,-13-11 0,5 6-258,-8-9-129,3 2-258,-5-11-129,2-3-258,1-4-387,0-10-645,10-3-2580,1-8-645,0-5-516,7-4 258</inkml:trace>
  <inkml:trace contextRef="#ctx0" brushRef="#br0" timeOffset="1588.0909">2316 12383 3096,'8'31'3741,"-8"-19"129,8 5-516,-7 0-3225,6-2-258,1 2 129,-1 0 0,1 6 258,-1-8 129,3 0 258,-10-15-129,18 19 258,-18-19-258,22 5 129,-9-8-258,3-4 0,-1-8-258,1-1 0,-1-4 0,-2 0 129,-4-3-258,0-1 129,-5 0 0,-2 0 0,-2 1 0,-2-1 0,-4 2 0,-2 3-129,-3-2 0,1 5 0,-2 3 129,2 1-129,10 12-387,-23-18-516,23 18-2451,0 0-1032,0 0 0,0 0-516</inkml:trace>
  <inkml:trace contextRef="#ctx0" brushRef="#br0" timeOffset="2216.1265">2677 12189 1548,'0'0'3483,"10"3"387,-10-3-1806,4 12-1290,-4-12-258,17 17 129,-6-3-129,1-2 0,3 6 0,0 1-129,5 4 387,-4-5-129,3 3 258,-3-6-258,1 7 129,-5-10-258,1 2 0,-13-14 0,14 12-129,-14-12-129,0 0 0,0 0-258,-1-9 258,-9-6-258,1 1 129,-3-6-129,-3-6 0,3-1 0,-2 1 0,5-4 0,2-1-129,4 2 258,3-2-129,1 2 0,8 3-129,4 1 129,4 3 0,4 2 0,-1 5 0,3 4 0,-2 6-258,2 5-129,-5-7-774,10 6-2967,-6 1-387,-8 0-387,5-2 0</inkml:trace>
  <inkml:trace contextRef="#ctx0" brushRef="#br0" timeOffset="3773.2158">3530 11800 1032,'0'0'3741,"-1"16"387,1-16-645,0 0-2064,0 0-1290,0 0 0,0 0 129,0 0 129,0 0 129,0 0-129,7 15 129,-7-15 0,8 18-129,0-1-258,3 3 129,2 0-258,3 1 0,2 3 0,2-2 0,-1 3-129,1-2 129,0-7 0,-1 1 129,-4-3-129,1-4 129,-16-10 129,16 14 129,-16-14 129,0 0-258,0 0 129,0-12 0,-5-2-129,-5 2 0,-7-11-129,-1-3-129,-2 1 0,-1-1 0,2 2 129,1 0 0,1 0 0,4 4 0,1 4 0,5 2 0,2 0 0,5 3 0,0-5-129,7 3 129,7-2-129,7 0-129,2 0 129,6-3 0,2 1-129,3-2-258,5 8-645,-7-7-1677,2 3-1935,0 2 129,-4-1-516</inkml:trace>
  <inkml:trace contextRef="#ctx0" brushRef="#br0" timeOffset="4464.2554">4064 11544 1419,'-10'0'3612,"10"0"258,0 0-516,0 0-2838,0 0-258,11 0-129,-11 0 129,19 0 258,-9 0-258,4 0 129,-2 0 129,2 7-129,-2 0 0,7 2-129,-9 1 129,8 2-258,-8 4 129,6 4-258,-2 2 129,0 2-258,-1-2 258,-6 6-129,2-3 0,-5 2 0,3-4 0,-7-3 0,0 0 129,-2-6 0,-6-2-129,8-12 129,-20 16 0,4-12-129,-1-2 129,-1-2 0,-2-2-129,3-4 129,-3-5 0,4 1 0,-1-5-129,9 3 258,-2-7-129,7 4 0,3 1-129,1-1 0,10 1 0,2 2 0,3-2 0,4-3 0,-1 2 0,5 1 0,-7-1-129,8-2-387,-2 5-387,-3-5-645,5 5-1935,-2 7-1032,-3-7 0</inkml:trace>
  <inkml:trace contextRef="#ctx0" brushRef="#br0" timeOffset="4960.2836">4453 11422 3483,'0'0'4515,"0"0"-387,0 0-258,-2 7-3354,2-7-516,14 16-258,-2-6 129,1 3 129,3 4 387,-4-2 0,3 5 129,-8-5 129,5 5 0,-12-20 0,16 25 0,-16-25-129,16 9-129,-16-9 0,28-14-387,-10-6 258,5-3-258,-1-4 0,3-2 0,-2-1 129,-1 2-129,-4 6 0,-3 6 258,-4 6-516,-11 10 516,19-3-258,-19 3 129,15 9 0,-6 8 0,-2 2-129,2 2 129,-1 2-129,2-1 0,1 1-129,-3-5-516,10 6-774,-18-24-2322,24 9-903,-7-9-516,-1-12 0</inkml:trace>
  <inkml:trace contextRef="#ctx0" brushRef="#br0" timeOffset="5320.3043">5143 11426 4128,'17'42'4386,"-17"-42"0,22 19-774,-10-19-3612,2 0-516,-2-8 129,4-3 129,-4-13-258,1-1 387,-3-4 0,-3 1 129,0-1 258,-5 0 129,0 0-258,-2 0 129,-4 4-129,-8 4 129,2 6-129,-8-1 258,-1 11-258,-3 2-129,0 3 0,-3 15-387,3 3 129,2 10-516,-2-3-516,9 12-1161,1 4-1677,0-9-129</inkml:trace>
  <inkml:trace contextRef="#ctx0" brushRef="#br0" timeOffset="5696.3258">5080 10742 2193,'6'44'4644,"8"-16"-258,-4-3-129,10 4-2580,0 7-1419,4 6 258,0 6-258,-2 5 0,4 5 0,-3 1-129,-1-2 129,-2-3-129,0-4-129,2-4-645,-8-6-3354,4-22-516,3-5-387,-6-19 258</inkml:trace>
  <inkml:trace contextRef="#ctx0" brushRef="#br0" timeOffset="6140.3512">5572 11304 5547,'-1'14'4515,"1"-14"-774,-10-13-516,13-12-4128,-3-9-516,13 5 129,-3-8 387,5 3 387,-1 2 387,5-1 516,2 11 387,-6 0 129,5 14-129,-2 0 0,3 8-516,-4 6-129,0 8-129,-4 4 129,0 5 129,-7 0 129,1 8 0,-7-4 258,0 4 129,-10-6-129,2 3 129,-11-6-258,5 1 0,-6-10-258,4-1 0,-3-7-645,-3-6-387,22 1-1290,-24-16-2580,11-10-258,6-2-129</inkml:trace>
  <inkml:trace contextRef="#ctx0" brushRef="#br0" timeOffset="6904.3949">5923 10844 6837,'5'24'4902,"0"-4"-516,-5-20-258,3 12-4386,0-1-129,3 4 258,1 2-129,0 0 258,1 0 258,-2 0 0,7 6 129,-6-5-129,3 4 129,1-5-129,1 1 129,-4-5-129,5-2 0,-3-8-129,3-3 0,1-3 0,5-8 0,-4-6 0,2-3 0,2-6 0,-2 1 129,-4-3-129,5 6 129,-7-3-129,1 2 0,0 1-129,0 2 129,-2 3-258,1 4 258,-11 13-258,18-19 129,-18 19 0,17-1-129,-9 8 258,0 6-129,0 4 129,0 1-129,-1 5 129,2 0-129,-3-3 129,0 3-129,2-9 0,-1-3 129,-7-11-129,15 7 129,-5-9-129,6-13 0,4-8-129,1-5 129,3-5-129,1-1 129,2-2-129,-2 2 129,-3 5 0,-2 4 0,-3 8 0,-3 5 0,1 9-129,-3 2 0,3 2 129,1 8 0,3 5-129,-1 4 258,1 7-129,-3 2 0,3 2 0,-6-2-645,11 12-2709,-12-8-1548,-5-7-129,-6-4-645</inkml:trace>
  <inkml:trace contextRef="#ctx0" brushRef="#br0" timeOffset="7996.4574">2139 13534 5934,'-4'-12'4773,"4"12"-774,0 0 129,0 0-3741,0 0-387,0 0 0,4 15 0,8-3 0,4 3 0,3 4 129,4 7-129,6 4 129,0 0 0,3 3 0,1 0-129,1 4 258,-5-4-129,2 1 258,-7-5-129,1-4 129,-9-6 0,1-2 129,-17-17-129,21 20 0,-21-20 0,9-11-129,-8-13 129,0-5-258,-1-11 129,2-5-129,-1-9 129,-1-8-258,1 5 129,0 3-258,2 2 129,-1 7 0,4 6 0,-4 7-258,3 9 258,-2 6-258,1 7 0,-2-2-387,10 15-1032,-12-3-2580,0 0-774,9 13 0,-9-13-387</inkml:trace>
  <inkml:trace contextRef="#ctx0" brushRef="#br0" timeOffset="8964.5128">2929 13365 4644,'-11'-7'4257,"-4"1"-645,15 6 0,-14 0-3741,14 0-129,0 0 129,0 0 129,0 0 258,0 0 516,13-9 0,-1 2 0,11 7 129,-2-2-258,10 2-129,-2 0-258,5 1-129,-2 5-129,0 3 0,-2 5 0,-3 2-129,-1 5 0,-5 3 0,-5 1-129,-6 4 129,-1 1 0,-8 0 129,-1 0-129,-4-2 129,-9-3 0,-4-6 129,-4 3-129,-3-6 129,-2-6-129,-3-3 0,3-7-129,1-2 0,4-6-258,2-8 0,10-2-258,-1-11 0,10 3 129,6-7-258,12 3 258,1-5 0,8 2-129,3-3 258,4 4-258,1-3 129,5 5-258,-5-3 258,2 7 0,-7 1 129,0 3-129,-5 3 516,-3 2 0,-3 7 129,-6 0 129,-2 4-129,-11 6 0,14-3 0,-14 3 0,0 0 0,12 8-129,-12-8 129,7 16 258,-2-6 0,-2 2 258,4 7-129,-1-5 258,1 9-129,-4-5 258,6 6-129,-8-4 0,7 9 0,-8-12 0,4 5 0,-4-7-129,0 1-129,0-16 0,-4 17-129,4-17 129,-12-3-258,5-10-258,1-3 129,2-7-129,-3-7 0,2-5-129,0-4 129,3 1-129,2 3 129,0-1-129,4 0 258,5 7-258,3 4 129,3 5 0,5 6 0,2 3-129,3 1 0,3 7-258,-3-4-387,11 7-1419,-8 3-2322,0-3-258,0-3-387</inkml:trace>
  <inkml:trace contextRef="#ctx0" brushRef="#br0" timeOffset="9564.5471">4239 12738 2967,'-12'17'3870,"-5"-12"0,11 11-258,-4-5-3612,-4 3 129,1 3 258,-6-2 258,6 2 0,-7-2 387,11 4-258,-9-5 258,14 7-387,-7-9-129,11 4-258,0-4 0,4 2-129,7-5-129,7 2 129,2-6-129,5 2 129,0-3 0,3 1-129,1-1 129,-1 2-129,-4-1 0,-2 0 0,-3 2 0,-2 3 0,-5 1 129,-4 3 0,-7-1 0,-1 3 258,-7 1 0,-1 8 0,-12-5 129,0 4-129,-7-3 129,1 6 0,-6-7-129,3 7-258,0-4-129,2-3-129,4 3-387,-3-13-2064,11 5-2322,-1-8-258,2-4-516,-5-8 129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024105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6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8820129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29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Undirected graphs (cf. Bayesian networks, which are directed)</a:t>
            </a:r>
          </a:p>
          <a:p>
            <a:r>
              <a:rPr lang="en-US" altLang="en-US" dirty="0" smtClean="0"/>
              <a:t>A Markov network represents the joint probability distribution over events which are represented by variables</a:t>
            </a:r>
          </a:p>
          <a:p>
            <a:r>
              <a:rPr lang="en-US" altLang="en-US" dirty="0" smtClean="0"/>
              <a:t>Nodes in the network represent variables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Bnet</a:t>
            </a:r>
            <a:r>
              <a:rPr lang="en-CA" dirty="0" smtClean="0"/>
              <a:t> require that we</a:t>
            </a:r>
            <a:r>
              <a:rPr lang="en-CA" baseline="0" dirty="0" smtClean="0"/>
              <a:t> ascribe directionality to the influence  while in this case the interaction between the variables is symmetrical</a:t>
            </a:r>
          </a:p>
          <a:p>
            <a:r>
              <a:rPr lang="en-CA" b="1" baseline="0" dirty="0" smtClean="0"/>
              <a:t>A</a:t>
            </a:r>
            <a:r>
              <a:rPr lang="en-CA" baseline="0" dirty="0" smtClean="0"/>
              <a:t> BD independent only given A</a:t>
            </a:r>
          </a:p>
          <a:p>
            <a:r>
              <a:rPr lang="en-CA" b="1" baseline="0" dirty="0" smtClean="0"/>
              <a:t>B</a:t>
            </a:r>
            <a:r>
              <a:rPr lang="en-CA" baseline="0" dirty="0" smtClean="0"/>
              <a:t> BD marginally independent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reason for the discrepancy is the influence of the other factors on the distribution</a:t>
            </a:r>
          </a:p>
          <a:p>
            <a:r>
              <a:rPr lang="en-CA" dirty="0" smtClean="0"/>
              <a:t>D and C tend</a:t>
            </a:r>
            <a:r>
              <a:rPr lang="en-CA" baseline="0" dirty="0" smtClean="0"/>
              <a:t> to disagree but A and D AND C and B tend to agree so A and B should disagree</a:t>
            </a:r>
          </a:p>
          <a:p>
            <a:r>
              <a:rPr lang="en-CA" baseline="0" dirty="0" smtClean="0"/>
              <a:t>This is dominating the weaker agreement according to the AB factor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9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[Source: WIKIPEDIA] A graph with 23 1-vertex cliques (its vertices), 42 2-vertex cliques (its edges), 19 3-vertex cliques (the light and dark blue triangles), and 2 4-vertex cliques (dark blue areas). The six edges not associated with any triangle and the 11 light blue triangles form maximal cliques. The two dark blue 4-cliques are both maximum and maximal, and the clique number of the graph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No need to unroll the network, all needed is </a:t>
            </a:r>
            <a:r>
              <a:rPr lang="en-CA" sz="2000" b="1" dirty="0" smtClean="0"/>
              <a:t>current</a:t>
            </a:r>
            <a:r>
              <a:rPr lang="en-CA" sz="2000" dirty="0" smtClean="0"/>
              <a:t> and </a:t>
            </a:r>
            <a:r>
              <a:rPr lang="en-CA" sz="2000" b="1" dirty="0" smtClean="0"/>
              <a:t>next</a:t>
            </a:r>
            <a:r>
              <a:rPr lang="en-CA" sz="2000" dirty="0" smtClean="0"/>
              <a:t> slice =&gt; “constant” update per time step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 smtClean="0"/>
              <a:t>Weighted sample with replacement  (</a:t>
            </a:r>
            <a:r>
              <a:rPr lang="en-US" dirty="0" err="1" smtClean="0"/>
              <a:t>ie</a:t>
            </a:r>
            <a:r>
              <a:rPr lang="en-US" dirty="0" smtClean="0"/>
              <a:t> “we can pick the same sample multiple times”)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Approximation error of particle filtering remains bounded over time, at least empirically—theoretical analysis is difficult</a:t>
            </a:r>
          </a:p>
          <a:p>
            <a:endParaRPr lang="en-CA" dirty="0" smtClean="0"/>
          </a:p>
          <a:p>
            <a:r>
              <a:rPr lang="en-CA" dirty="0" smtClean="0"/>
              <a:t>Probabilities in the transition and sensor models are strictly less that 1 and greater</a:t>
            </a:r>
            <a:r>
              <a:rPr lang="en-CA" baseline="0" dirty="0" smtClean="0"/>
              <a:t> than 0</a:t>
            </a:r>
          </a:p>
          <a:p>
            <a:endParaRPr lang="en-CA" baseline="0" dirty="0" smtClean="0"/>
          </a:p>
          <a:p>
            <a:r>
              <a:rPr lang="en-CA" dirty="0" smtClean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52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2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9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3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9" r:id="rId13"/>
    <p:sldLayoutId id="2147483720" r:id="rId14"/>
    <p:sldLayoutId id="214748372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customXml" Target="../ink/ink9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7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11.xml"/><Relationship Id="rId10" Type="http://schemas.openxmlformats.org/officeDocument/2006/relationships/image" Target="../media/image9.emf"/><Relationship Id="rId4" Type="http://schemas.openxmlformats.org/officeDocument/2006/relationships/image" Target="../media/image8.jpeg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.xml"/><Relationship Id="rId5" Type="http://schemas.openxmlformats.org/officeDocument/2006/relationships/image" Target="../media/image28.emf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0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7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2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5" Type="http://schemas.openxmlformats.org/officeDocument/2006/relationships/image" Target="../media/image47.emf"/><Relationship Id="rId4" Type="http://schemas.openxmlformats.org/officeDocument/2006/relationships/customXml" Target="../ink/ink21.xml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25.xml"/><Relationship Id="rId10" Type="http://schemas.openxmlformats.org/officeDocument/2006/relationships/image" Target="../media/image12.emf"/><Relationship Id="rId4" Type="http://schemas.openxmlformats.org/officeDocument/2006/relationships/image" Target="../media/image21.emf"/><Relationship Id="rId9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7" Type="http://schemas.openxmlformats.org/officeDocument/2006/relationships/customXml" Target="../ink/ink29.xml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emf"/><Relationship Id="rId9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33.xml"/><Relationship Id="rId5" Type="http://schemas.openxmlformats.org/officeDocument/2006/relationships/image" Target="../media/image27.emf"/><Relationship Id="rId4" Type="http://schemas.openxmlformats.org/officeDocument/2006/relationships/customXml" Target="../ink/ink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5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0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2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5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19,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19629" y="490516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Page</a:t>
            </a:r>
            <a:r>
              <a:rPr lang="en-US" dirty="0" smtClean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Probabilistic Graphical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1280" y="876600"/>
              <a:ext cx="7831800" cy="45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760" y="865800"/>
                <a:ext cx="7846920" cy="45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3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Misconception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58200" cy="2952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Four students (Alice, Bill, Debbie, Charles) get together in pairs, to work on a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But only in the following pairs: AB  AD DC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Professor misspoke and might have generated misconception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A student might have figured it out later and told study partner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4440" y="3621600"/>
              <a:ext cx="6742800" cy="27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3611160"/>
                <a:ext cx="675684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4320" y="3855960"/>
              <a:ext cx="2099160" cy="116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20" y="3843000"/>
                <a:ext cx="211428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In/</a:t>
            </a:r>
            <a:r>
              <a:rPr lang="en-CA" dirty="0" err="1" smtClean="0"/>
              <a:t>Depencencies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495800"/>
          </a:xfrm>
        </p:spPr>
        <p:txBody>
          <a:bodyPr/>
          <a:lstStyle/>
          <a:p>
            <a:r>
              <a:rPr lang="en-CA" dirty="0" smtClean="0"/>
              <a:t>Are A and C independent because they never spoke?</a:t>
            </a:r>
          </a:p>
          <a:p>
            <a:r>
              <a:rPr lang="en-CA" dirty="0" smtClean="0"/>
              <a:t>No, because A might have figure it out and told B who then told C</a:t>
            </a:r>
          </a:p>
          <a:p>
            <a:r>
              <a:rPr lang="en-CA" dirty="0" smtClean="0"/>
              <a:t>But if we know the values of B and D….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And if we know the values of A and C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58200" y="2926800"/>
              <a:ext cx="3418200" cy="33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8120" y="2916720"/>
                <a:ext cx="3441240" cy="33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1" y="161406"/>
            <a:ext cx="8011616" cy="1781944"/>
          </a:xfrm>
        </p:spPr>
        <p:txBody>
          <a:bodyPr/>
          <a:lstStyle/>
          <a:p>
            <a:r>
              <a:rPr lang="en-CA" dirty="0" smtClean="0"/>
              <a:t>Which of these two </a:t>
            </a:r>
            <a:r>
              <a:rPr lang="en-CA" dirty="0" err="1" smtClean="0"/>
              <a:t>Bnets</a:t>
            </a:r>
            <a:r>
              <a:rPr lang="en-CA" dirty="0" smtClean="0"/>
              <a:t> captures the two independencies of our example?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" y="1588043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5696" y="4293096"/>
            <a:ext cx="51687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4293096"/>
            <a:ext cx="55369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</a:t>
            </a:r>
            <a:endParaRPr lang="en-US" baseline="30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3067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c.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Both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016" y="520512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086481" y="1588043"/>
              <a:ext cx="3515400" cy="250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401" y="1583003"/>
                <a:ext cx="3536640" cy="2513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86481" y="2840843"/>
            <a:ext cx="3670095" cy="135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091720" y="2298240"/>
              <a:ext cx="286200" cy="2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680" y="2286360"/>
                <a:ext cx="3146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280" y="624240"/>
              <a:ext cx="8461800" cy="5235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0" y="617040"/>
                <a:ext cx="847584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66480" y="2065680"/>
              <a:ext cx="1379160" cy="51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80" y="2054520"/>
                <a:ext cx="1397880" cy="539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105" y="5983404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CA" dirty="0" smtClean="0"/>
              <a:t>Factors do not represent marginal probs. !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856" y="1772816"/>
            <a:ext cx="6799846" cy="3960465"/>
            <a:chOff x="1331640" y="1052736"/>
            <a:chExt cx="6799846" cy="39604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6799846" cy="396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1242" y="1268760"/>
              <a:ext cx="1746920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62720" y="1747800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1920" y="1735200"/>
                  <a:ext cx="4246560" cy="2928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5099"/>
              </p:ext>
            </p:extLst>
          </p:nvPr>
        </p:nvGraphicFramePr>
        <p:xfrm>
          <a:off x="5724128" y="1772816"/>
          <a:ext cx="1440160" cy="1583080"/>
        </p:xfrm>
        <a:graphic>
          <a:graphicData uri="http://schemas.openxmlformats.org/drawingml/2006/table">
            <a:tbl>
              <a:tblPr/>
              <a:tblGrid>
                <a:gridCol w="664689"/>
                <a:gridCol w="775471"/>
              </a:tblGrid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92080" y="3356992"/>
            <a:ext cx="3960440" cy="936104"/>
          </a:xfrm>
        </p:spPr>
        <p:txBody>
          <a:bodyPr/>
          <a:lstStyle/>
          <a:p>
            <a:r>
              <a:rPr lang="en-CA" sz="2400" dirty="0" smtClean="0"/>
              <a:t>Marginal P(A,B) </a:t>
            </a:r>
          </a:p>
          <a:p>
            <a:r>
              <a:rPr lang="en-CA" sz="2400" dirty="0" smtClean="0"/>
              <a:t>Computed from the joint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66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Directed vs. Undirected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" y="3789040"/>
            <a:ext cx="2376264" cy="504056"/>
          </a:xfrm>
        </p:spPr>
        <p:txBody>
          <a:bodyPr/>
          <a:lstStyle/>
          <a:p>
            <a:r>
              <a:rPr lang="en-CA" sz="2000" dirty="0" smtClean="0"/>
              <a:t>Independencies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1"/>
            <a:ext cx="6880249" cy="27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55" y="522920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Factorization</a:t>
            </a:r>
            <a:endParaRPr lang="en-CA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640" y="3808080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3801240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18080" y="3777480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000" y="3772440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13960" y="5188680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8200" y="5186160"/>
                <a:ext cx="2355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30840" y="4456440"/>
              <a:ext cx="28476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160" y="4444920"/>
                <a:ext cx="3124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 smtClean="0"/>
              <a:t>Simple but Powerful Approach:</a:t>
            </a:r>
            <a:br>
              <a:rPr lang="en-US" dirty="0" smtClean="0"/>
            </a:br>
            <a:r>
              <a:rPr lang="en-US" dirty="0" smtClean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 smtClean="0"/>
              <a:t>Idea from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 smtClean="0"/>
              <a:t>:  </a:t>
            </a:r>
            <a:r>
              <a:rPr lang="en-US" sz="2800" dirty="0" smtClean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</a:t>
            </a:r>
            <a:r>
              <a:rPr lang="en-GB" i="1" dirty="0" smtClean="0">
                <a:solidFill>
                  <a:srgbClr val="000000"/>
                </a:solidFill>
              </a:rPr>
              <a:t> from 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|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 smtClean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Idea from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Samples should be weighted by the probability </a:t>
            </a:r>
            <a:r>
              <a:rPr lang="en-US" sz="2800" dirty="0"/>
              <a:t>of evidence given </a:t>
            </a:r>
            <a:r>
              <a:rPr lang="en-US" sz="2800" dirty="0" smtClean="0"/>
              <a:t>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New Idea: </a:t>
            </a:r>
            <a:r>
              <a:rPr lang="en-US" dirty="0" smtClean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</a:t>
            </a:r>
            <a:r>
              <a:rPr lang="en-US" altLang="en-US" sz="2800" dirty="0" smtClean="0"/>
              <a:t>evidence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is…?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20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465000" y="1980360"/>
              <a:ext cx="2025360" cy="394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3120" y="1969920"/>
                <a:ext cx="2050560" cy="39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9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 (next class Wed)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6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Justify the need for undirected graphical model (Markov Networks)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 local models (factors/potentials) and combine them to express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Define independencies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blanket for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Markov Networks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388630" y="2996952"/>
            <a:ext cx="84978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 smtClean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will post complete list)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Will post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more practice material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today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3648" y="47667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Mon, 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8520" y="214508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How to prepare….</a:t>
            </a:r>
            <a:endParaRPr lang="en-US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41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acquire factors?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2290" name="Picture 2" descr="File:VR complex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Run all </a:t>
            </a:r>
            <a:r>
              <a:rPr lang="en-CA" sz="2400" b="1" dirty="0" smtClean="0"/>
              <a:t>N samples together </a:t>
            </a:r>
            <a:r>
              <a:rPr lang="en-CA" sz="2400" dirty="0" smtClean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 smtClean="0">
                <a:solidFill>
                  <a:schemeClr val="accent6"/>
                </a:solidFill>
              </a:rPr>
              <a:t>STEP 0: </a:t>
            </a:r>
            <a:r>
              <a:rPr lang="en-CA" sz="2400" dirty="0" smtClean="0"/>
              <a:t>Generate a population on N initial-state samples by  sampling  from initial state distribution </a:t>
            </a:r>
            <a:r>
              <a:rPr lang="en-CA" sz="2400" i="1" dirty="0" smtClean="0"/>
              <a:t>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0</a:t>
            </a:r>
            <a:r>
              <a:rPr lang="en-CA" sz="2400" i="1" dirty="0" smtClean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rgbClr val="000000"/>
                  </a:solidFill>
                </a:rPr>
                <a:t>N = 10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476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1</a:t>
            </a:r>
            <a:r>
              <a:rPr lang="en-CA" sz="2400" dirty="0" smtClean="0">
                <a:solidFill>
                  <a:schemeClr val="accent6"/>
                </a:solidFill>
              </a:rPr>
              <a:t>: </a:t>
            </a:r>
            <a:r>
              <a:rPr lang="en-CA" sz="2400" dirty="0" smtClean="0"/>
              <a:t>Propagate each sample for 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 </a:t>
            </a:r>
            <a:r>
              <a:rPr lang="en-CA" sz="2400" dirty="0" smtClean="0"/>
              <a:t>forward by sampling the next state value 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based on 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|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</a:t>
            </a:r>
            <a:r>
              <a:rPr lang="en-CA" sz="2400" b="1" i="1" dirty="0" smtClean="0"/>
              <a:t>) </a:t>
            </a:r>
            <a:endParaRPr lang="en-CA" sz="2400" i="1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99982"/>
              </p:ext>
            </p:extLst>
          </p:nvPr>
        </p:nvGraphicFramePr>
        <p:xfrm>
          <a:off x="6372200" y="2780040"/>
          <a:ext cx="2088232" cy="822960"/>
        </p:xfrm>
        <a:graphic>
          <a:graphicData uri="http://schemas.openxmlformats.org/drawingml/2006/table">
            <a:tbl>
              <a:tblPr/>
              <a:tblGrid>
                <a:gridCol w="1044116"/>
                <a:gridCol w="1044116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P(R</a:t>
                      </a:r>
                      <a:r>
                        <a:rPr lang="en-CA" sz="1400" i="1" baseline="-25000" dirty="0" smtClean="0"/>
                        <a:t>t+1</a:t>
                      </a:r>
                      <a:r>
                        <a:rPr lang="en-CA" sz="1400" i="1" baseline="0" dirty="0" smtClean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28800" y="2799720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6200" y="2788200"/>
                <a:ext cx="129024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2</a:t>
            </a:r>
            <a:r>
              <a:rPr lang="en-CA" sz="2400" dirty="0" smtClean="0"/>
              <a:t>: </a:t>
            </a:r>
            <a:r>
              <a:rPr lang="en-CA" sz="2400" b="1" dirty="0" smtClean="0"/>
              <a:t>Weight each sample by the likelihood</a:t>
            </a:r>
            <a:r>
              <a:rPr lang="en-CA" sz="2400" dirty="0" smtClean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E.g. assume we observe </a:t>
            </a:r>
            <a:r>
              <a:rPr lang="en-CA" sz="2000" b="1" i="1" dirty="0" smtClean="0">
                <a:solidFill>
                  <a:schemeClr val="accent6"/>
                </a:solidFill>
              </a:rPr>
              <a:t>not umbrella  </a:t>
            </a:r>
            <a:r>
              <a:rPr lang="en-CA" sz="2000" dirty="0" smtClean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07333"/>
              </p:ext>
            </p:extLst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/>
                <a:gridCol w="672075"/>
                <a:gridCol w="672075"/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0.1</a:t>
                      </a:r>
                    </a:p>
                    <a:p>
                      <a:pPr algn="ctr"/>
                      <a:r>
                        <a:rPr lang="en-CA" sz="1200" dirty="0" smtClean="0"/>
                        <a:t>0.8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4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>
                <a:solidFill>
                  <a:schemeClr val="accent6"/>
                </a:solidFill>
              </a:rPr>
              <a:t>STEP 3: </a:t>
            </a:r>
            <a:r>
              <a:rPr lang="en-CA" sz="2400" dirty="0" smtClean="0"/>
              <a:t>Create a new population from the population at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t+1,</a:t>
            </a:r>
            <a:r>
              <a:rPr lang="en-CA" sz="2400" b="1" i="1" dirty="0" smtClean="0"/>
              <a:t> </a:t>
            </a:r>
            <a:r>
              <a:rPr lang="en-CA" sz="2400" i="1" dirty="0" smtClean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 smtClean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1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 smtClean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PF Efficient?</a:t>
            </a:r>
            <a:endParaRPr lang="en-CA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 smtClean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 smtClean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 smtClean="0">
                <a:solidFill>
                  <a:srgbClr val="000000"/>
                </a:solidFill>
              </a:rPr>
              <a:t>probs</a:t>
            </a:r>
            <a:r>
              <a:rPr lang="en-CA" sz="2000" kern="0" dirty="0" smtClean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8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Intro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Markov Networks Representation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(vs. Belief Networks)</a:t>
            </a:r>
            <a:endParaRPr lang="en-US" b="1" kern="0" dirty="0" smtClean="0">
              <a:solidFill>
                <a:schemeClr val="tx1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33441</TotalTime>
  <Words>1650</Words>
  <Application>Microsoft Office PowerPoint</Application>
  <PresentationFormat>On-screen Show (4:3)</PresentationFormat>
  <Paragraphs>288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Lecture Overview</vt:lpstr>
      <vt:lpstr>Probabilistic Graphical Models</vt:lpstr>
      <vt:lpstr>Misconception Example</vt:lpstr>
      <vt:lpstr>Example: In/Depencencies</vt:lpstr>
      <vt:lpstr>PowerPoint Presentation</vt:lpstr>
      <vt:lpstr>Parameterization of Markov Networks</vt:lpstr>
      <vt:lpstr>How do we combine local models?</vt:lpstr>
      <vt:lpstr>Multiplying Factors (same seen in 322 for VarElim)</vt:lpstr>
      <vt:lpstr>Factors do not represent marginal probs. !</vt:lpstr>
      <vt:lpstr>Step Back…. From structure to factors/potentials</vt:lpstr>
      <vt:lpstr>Directed vs. Undirected</vt:lpstr>
      <vt:lpstr>General definitions</vt:lpstr>
      <vt:lpstr>Markov Networks Applications (1): Computer Vision</vt:lpstr>
      <vt:lpstr>Image segmentation</vt:lpstr>
      <vt:lpstr>Markov Networks Applications (2): Sequence Labeling in NLP and BioInformatics</vt:lpstr>
      <vt:lpstr>Learning Goals for today’s class</vt:lpstr>
      <vt:lpstr>PowerPoint Presentation</vt:lpstr>
      <vt:lpstr>How to acquire factors?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1709</cp:revision>
  <cp:lastPrinted>2015-02-12T16:56:38Z</cp:lastPrinted>
  <dcterms:modified xsi:type="dcterms:W3CDTF">2015-10-19T18:50:11Z</dcterms:modified>
</cp:coreProperties>
</file>