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7.xml" ContentType="application/vnd.openxmlformats-officedocument.presentationml.notesSlide+xml"/>
  <Override PartName="/ppt/ink/ink51.xml" ContentType="application/inkml+xml"/>
  <Override PartName="/ppt/notesSlides/notesSlide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4.xml" ContentType="application/inkml+xml"/>
  <Override PartName="/ppt/notesSlides/notesSlide12.xml" ContentType="application/vnd.openxmlformats-officedocument.presentationml.notesSlide+xml"/>
  <Override PartName="/ppt/ink/ink5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notesSlides/notesSlide23.xml" ContentType="application/vnd.openxmlformats-officedocument.presentationml.notesSlide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  <p:sldMasterId id="2147483719" r:id="rId6"/>
  </p:sldMasterIdLst>
  <p:notesMasterIdLst>
    <p:notesMasterId r:id="rId34"/>
  </p:notesMasterIdLst>
  <p:handoutMasterIdLst>
    <p:handoutMasterId r:id="rId35"/>
  </p:handoutMasterIdLst>
  <p:sldIdLst>
    <p:sldId id="597" r:id="rId7"/>
    <p:sldId id="639" r:id="rId8"/>
    <p:sldId id="691" r:id="rId9"/>
    <p:sldId id="692" r:id="rId10"/>
    <p:sldId id="693" r:id="rId11"/>
    <p:sldId id="694" r:id="rId12"/>
    <p:sldId id="724" r:id="rId13"/>
    <p:sldId id="730" r:id="rId14"/>
    <p:sldId id="696" r:id="rId15"/>
    <p:sldId id="738" r:id="rId16"/>
    <p:sldId id="739" r:id="rId17"/>
    <p:sldId id="697" r:id="rId18"/>
    <p:sldId id="698" r:id="rId19"/>
    <p:sldId id="699" r:id="rId20"/>
    <p:sldId id="727" r:id="rId21"/>
    <p:sldId id="725" r:id="rId22"/>
    <p:sldId id="701" r:id="rId23"/>
    <p:sldId id="735" r:id="rId24"/>
    <p:sldId id="736" r:id="rId25"/>
    <p:sldId id="737" r:id="rId26"/>
    <p:sldId id="728" r:id="rId27"/>
    <p:sldId id="702" r:id="rId28"/>
    <p:sldId id="740" r:id="rId29"/>
    <p:sldId id="741" r:id="rId30"/>
    <p:sldId id="742" r:id="rId31"/>
    <p:sldId id="611" r:id="rId32"/>
    <p:sldId id="743" r:id="rId33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7389" autoAdjust="0"/>
  </p:normalViewPr>
  <p:slideViewPr>
    <p:cSldViewPr>
      <p:cViewPr>
        <p:scale>
          <a:sx n="74" d="100"/>
          <a:sy n="74" d="100"/>
        </p:scale>
        <p:origin x="-127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8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0 308 30,'14'-4'14,"-1"2"0,1-1-1,6 2-1,3-3-3,2 3-2,3-1-2,3 2-2,-1-1 0,1 1-1,-3 0-1,-2 1-1,-3 0-1,-5-2-5,-4-3-17,-1 4-6,-13 0-1</inkml:trace>
  <inkml:trace contextRef="#ctx0" brushRef="#br0" timeOffset="290">14 56 13,'0'0'23,"15"5"0,-4-5-18,5-1-2,3 1 0,5 0 1,5 0 1,6-1-1,7 1 1,2-6-1,4 2-1,4-3-5,4-3-13,-2-7-12,11 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9.2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164 218 13,'0'54'11,"-3"4"-1,0 7-1,0 3-2,-1 2-1,1-4-2,-2-4 0,3-6-1,0-10-1,2-8 1,0-8-1,1-9-1,0-10-4,-1-11-8,1-9-13,7-1 0</inkml:trace>
  <inkml:trace contextRef="#ctx0" brushRef="#br0" timeOffset="280">16 149 13,'18'-9'22,"-4"-2"-8,12 2-9,4 0-3,3 2 1,3 3 0,4 1 0,-2 6 0,0 1 0,-4 3 0,-4 3-1,-4 6 0,-4 0-1,-3 5-1,-6 0 1,-3 1 0,-4 2 0,-1 2 2,-5-3 0,-4 0 0,-5-3 1,-4 2 1,-6-4 0,-3 2-1,-7-8 1,-2 4-1,-5-5-1,-1 0 0,0-3-1,0-2 0,0-6-1,3 1-1,3-1 0,4-3-1,7-1-5,1-3-11,6-6-15,13 13 1,0-21 0</inkml:trace>
  <inkml:trace contextRef="#ctx0" brushRef="#br0" timeOffset="781">1139 12 3,'0'0'4,"0"0"0,-16 7 2,5 0 1,-2 1 1,-5 3 2,-1-1 1,-2 3 0,-3 2-1,0 4-2,-2-1 0,2 8-1,-5 3-2,2 5-1,-3 4 0,2 7-1,-2 2 0,1 6-1,1-1 1,4 1-1,2-1 0,6 0 0,4-5 0,5 0 0,5-5 0,7 0 0,4-3 1,4-1-1,5-4 0,3-2 0,4-4 0,2-2-1,1-7 0,1-3 1,-2-5-1,-1-3 0,-4-4-1,-1-3-1,-2-2-2,-5-6-8,2-4-17,0 2-7,-1-8 1,3-2 0</inkml:trace>
  <inkml:trace contextRef="#ctx0" brushRef="#br0" timeOffset="1322">1281 351 6,'13'1'21,"-13"-1"-12,10 5-3,0 0 0,-10-5 2,21 16 0,-8-7 0,2 5 0,3 6-1,3 4-2,1 1-1,4 4-1,0 2-1,2 1 0,0 1-1,-1-3 0,-1-5-1,-4-2 0,-2-1-4,-7-7-4,-3 0-7,-6 0-13,-4-15 0</inkml:trace>
  <inkml:trace contextRef="#ctx0" brushRef="#br0" timeOffset="1652">1157 645 20,'8'-19'26,"16"1"1,1-7-17,5-4-4,8 1-1,1-3-1,6 1 0,2-1 0,4 1-1,-4 2 0,2 4-1,-5 4 0,-2 0-1,-5 3 0,-5 2-1,-4 5-4,-6 0-8,-4-1-14,1 9-4,-9-6 1</inkml:trace>
  <inkml:trace contextRef="#ctx0" brushRef="#br0" timeOffset="2053">2025 826 17,'-8'35'14,"-1"0"-2,1-1 0,1-5-2,1-2-3,-2-7-1,5-3-2,0-8-4,3-9-13,0 0-12,0 0-1</inkml:trace>
  <inkml:trace contextRef="#ctx0" brushRef="#br0" timeOffset="2463">2438 216 7,'-3'-11'16,"3"11"-4,0 0-1,11-9 0,-11 9-2,20-9-2,-3 5-1,4-1 0,3 1-2,3-1 0,3 2-1,1 1 0,1 2 0,0 2-1,-1 3 0,-1 2-1,-2 2-1,-1 4 1,-4 0-1,-1 2 0,-7 0-1,-1 0 1,-5 1 0,-5 0 0,-4 0 0,-5 2 0,-4 0 1,-7 1-1,-4 4 1,-7 4 1,-1 2-1,-6 0 1,-1 2 0,-1-3 0,3 1-1,2 0 1,5-3 0,4-5-1,6-5 0,5-1 1,5-3 0,4-2 0,5-1 0,9-5 1,5 1-1,7-4 1,7-1-1,4-1-1,7-1 0,1-2 0,3-1-1,-3 0-1,-3-4-1,1 3-3,-7-3-5,-1 2-9,-5-1-12,-10-3-2,1 3 0</inkml:trace>
  <inkml:trace contextRef="#ctx0" brushRef="#br0" timeOffset="3064">2419 528 11,'0'0'24,"0"0"1,27 2-16,2-6-4,9 2-1,5-1 0,8-5 0,5 3-1,5-1 0,-1 3-1,2-4 0,-6 4-1,-1-2-2,-2-4-7,-4 5-8,-5-8-11,2 7-1</inkml:trace>
  <inkml:trace contextRef="#ctx0" brushRef="#br0" timeOffset="3445">3306 0 13,'14'19'12,"7"3"0,2-1-2,4 6-1,2 2-1,0 1-3,5 4 0,-3-1-2,1 3 0,-2 1-1,-4 3 1,-2-1-2,-2 5 1,-4 0-1,-4 2 0,-5 1 1,-1 1-1,-6-4 1,-2 0 1,-6-5 1,-2-4 1,-6-4 0,-3-2 0,-7-8 1,0-1 0,-7-6-1,1 0-1,-3-6-2,-1 0 0,2-5-5,-3-5-8,3-4-21,3 3-2,-4-8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10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51 14,'-2'17'9,"-2"6"-1,-1 6 0,2 7 1,-2 5 2,2 7-1,-3 1 0,4 6-1,-3-6-3,3 2-1,-5-4-1,3-2-2,-2-2 1,1-4-2,-1-7 0,0-2 0,0-2-1,1-4 1,1-6-2,0-3 0,1-2-3,3-13-5,0 0-9,0 0-5,-12-8-5</inkml:trace>
  <inkml:trace contextRef="#ctx0" brushRef="#br0" timeOffset="331">0 94 18,'18'-20'24,"-2"3"-10,3-2-3,4 6 0,0 1-1,5 6-3,0 0 0,3 5-3,0 3-1,1 5 0,-1 2-1,1 4 0,-5 1 0,0 4 0,-7 0 0,-3 2 1,-4-2 0,-4 4 0,-6-3 0,-3 4 0,-6-6 1,0 4 0,-8-3 0,0 1 0,-7-3 0,0-1-1,-7-1 0,-1-2 0,-2-1-1,-2-1 0,1-2-1,-1-2 0,5-2-1,1 1 0,5-3-1,2-2-3,9 2-6,-1-4-16,12 2-10,-3-10-1,9 0 1</inkml:trace>
  <inkml:trace contextRef="#ctx0" brushRef="#br0" timeOffset="801">931 54 2,'13'7'26,"-13"-7"0,0 0-1,-8 13-18,-5-3-6,-2 0 0,-6 5 1,-2 4 2,-4 4 0,-2 3 0,-3 2 1,2 5-1,-2-1 0,3 8 0,0 2-2,4 3-1,2 2 1,7 2-1,2-1 1,7 2 0,4-1 0,6-5 1,3-4 0,8-2 1,1-6-1,7-4-1,0-5 1,5-2-1,-1-5-1,3-1 0,1-6-1,0-4-1,2 1-3,-3-9-6,3-2-18,0 1-8,-1-9 1,0-2 0</inkml:trace>
  <inkml:trace contextRef="#ctx0" brushRef="#br0" timeOffset="1372">1148 349 12,'0'0'9,"0"0"0,0 0 1,0 0 1,0 0 0,0 0-1,0 0-2,7 11-1,-7-11-2,10 15 0,1 0 0,-2-1 0,6 7-1,1 0 0,5 5-1,-1 1 0,3 3-1,0-1 0,1 0-1,-3 0 0,-1-4 0,-2-2 0,-3-3-1,-3-2 0,-2-6-1,-2-2-3,-8-10-4,0 12-8,0-12-6,-18 5-6,8-1-3</inkml:trace>
  <inkml:trace contextRef="#ctx0" brushRef="#br0" timeOffset="1703">1028 721 3,'-1'-10'26,"1"-11"-6,9-4-5,7-4-4,5-5-4,8-5 0,3-2-2,6 0 1,1 1-1,2 4 0,-2 3-1,1 5 0,-9 3-1,-1 7-2,-5 4-1,-6 3-5,0 7-8,-5 5-15,-14-1-3,17 4 1</inkml:trace>
  <inkml:trace contextRef="#ctx0" brushRef="#br0" timeOffset="2023">1655 542 5,'7'20'25,"-4"-3"-10,-1 4-2,0 5 0,-2 3 1,2 6-2,-3-3-1,3 5-1,-3-3-2,3-1-2,-2-5-2,1-3-1,-1-6-1,1-6-2,1-1-4,-2-12-6,0 0-18,0 0-6,7-21 1</inkml:trace>
  <inkml:trace contextRef="#ctx0" brushRef="#br0" timeOffset="2364">1938 231 5,'1'-12'22,"10"2"-2,-1 2-12,3 2-1,0 2 0,2-1 0,1 3 0,1 0 2,1 4-3,-1-1 0,0 4-3,0 1-1,-1 3-1,0 2-1,-2 3 1,0 1-1,-2 2 1,-2 3 0,-5 3 0,-3 2 1,-4 2-1,-6 0 1,-2 4 0,-6-2 1,-2 2-1,-4-3 1,2 2 0,-1-5-1,4-3 0,3-3 0,4-2 0,1-5 0,8-1 0,1-11 0,12 13 0,1-10 0,5 0 0,3-1 0,7 0 0,2-1-1,3 0 0,1-1-1,0 0 0,-2-1 0,-1 0-2,-2 1-2,-7-5-6,3 1-16,-6 1-9,-8-7-1,-2 2 2</inkml:trace>
  <inkml:trace contextRef="#ctx0" brushRef="#br0" timeOffset="2904">1871 475 26,'0'0'29,"15"-8"2,1 3-11,8-2-15,7 0-2,4 3 0,5 3 0,2 0 0,2 5 0,0-2-1,-1 4 0,-2-2-3,-5 0-4,0 0-10,-2-1-17,-10-6 1,4-1-1</inkml:trace>
  <inkml:trace contextRef="#ctx0" brushRef="#br0" timeOffset="3245">2425 148 0,'6'10'25,"-6"-10"1,10 4-8,1 5-10,1 0 0,5 4 0,-2 0 0,4 6 0,-2 0-2,5 4 1,-5-2-3,4 6 0,-4 4-1,2 1-2,-2 1 1,-2 2-1,-2 3 0,-2 0-1,-2-1 1,-3 1 0,-3-5 1,-2-1 0,-6-3 0,0-2 0,-4-3 1,-1-2-1,-4-4 0,1-1-1,-3-3 0,0-2-2,-1 0-3,-4-8-10,1-3-21,4-1-1,-1-10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5306 899 13,'24'-1'12,"4"-2"-2,6 1 1,8-1-1,5-3-1,10 1 0,7-3-1,8 1 0,9-1-3,10 1 0,5-2-1,11 2-1,3-1-1,6 2 0,5-3 0,7 2 0,2-1-1,4 0 0,0-3 1,2 2-1,0-2-1,3-1 1,-1 1 0,-1 2 0,-2-2 0,1-2 0,-2 6-1,-3-3 1,-6 5-1,-4-2 0,-5 5 0,-4 3 0,-6-1 0,-7 6 0,-8-5 1,-5 4-1,-7-3 1,-7 3-1,-9-4 1,-6-1-1,-11-1 1,-6 1-1,-9-1 0,-6-4 0,-8 5-2,-8-5-3,-9 5-11,0 0-15,-12 2-1,-4-1 1</inkml:trace>
  <inkml:trace contextRef="#ctx0" brushRef="#br0" timeOffset="781">6676 1360 10,'0'0'10,"0"0"0,0 0 0,2 10-1,4-1 0,-4 4 0,6 6 0,-5 7 0,1 6-1,-2 4-1,2 9 0,-3 1-2,2 4 0,-2-2-2,1 2 1,0-7-2,1 0 0,-1-6-1,1-7 1,-1-3-1,1-5 0,-1-4 0,-1-5-1,-1-13-1,1 11-4,-1-11-10,0 0-5,3-22-4,-3 2-1,-2-9-6</inkml:trace>
  <inkml:trace contextRef="#ctx0" brushRef="#br0" timeOffset="1132">6597 1398 21,'0'0'27,"4"-15"-13,4 6-2,7-1-3,1-1-1,8 1-2,3-4-1,5 3-1,3 0-1,3 2 1,-1 1-1,3 5 0,-1-2-1,-1 5 0,-2 7-1,-2 2-1,-4 2 1,-2 0-2,-6 3 2,-3 2-2,-7 3 1,-4-3 0,-5 0 0,-5-1 1,-4 1 0,-3 0 0,-5-2 2,-2-1 0,-5-2 0,-1 0 0,-1-5 0,-2 0 0,-2-3-1,2 0 1,-1-3-2,5 1 0,0-2 0,2-1-1,4 2-2,1-3-1,14 3-7,-15-2-11,15 2-14,0 0 1,5-15 0</inkml:trace>
  <inkml:trace contextRef="#ctx0" brushRef="#br0" timeOffset="1723">7867 1141 13,'0'0'13,"-10"2"1,10-2-1,-18 12-1,5-5-1,-2 2 0,-4 2-2,-2 2-2,-5 0-1,0 6-1,-6 2 0,-1 6-1,-4 1 0,1 7-1,-3 1 0,4 5-1,0 2 0,4 2 0,3-1 0,6 1 0,5-3 0,6 1 1,2-4-1,7-1 1,3-4-1,5 0 1,4-5-1,4 0 0,4-3 0,5-1-1,1-5 1,6-3 1,4-2-2,4-3 0,3-2-1,0-2 0,0-3-1,-2-4-2,0 1 0,-5-4-2,0 3-4,-9-6-12,-1-5-15,1 2 0,-8-7 0</inkml:trace>
  <inkml:trace contextRef="#ctx0" brushRef="#br0" timeOffset="2383">7842 1419 13,'19'-6'9,"6"1"-3,4-1 1,3-1 1,3 2 0,1 2 0,3 1-1,0 0 0,1 3-2,-6 1 0,0 2-1,-3 1-1,-3 2-1,-4 0 0,-5 1-1,-2 0-1,-5 2 0,-3-1 1,-5 0-1,-4 2 1,-1 0 0,-8 1 0,-2 3 0,-6 0 1,-2 3 0,-6-1 0,-1 2 0,-4 0 0,0 0 0,0-1 0,3 1 0,1-1 0,5-1 0,2-1 0,7-2 0,0 0 0,6 0 1,3-3-1,4 0 1,3 0 0,7-1 0,3-2 0,9 1 0,5-3-1,8-2 0,3-1-1,5-3 0,1-2-1,2-2 0,-2-1-2,-3-3-3,-1 4-4,-9-5-10,-4 0-15,0 4 0,-10-5 1</inkml:trace>
  <inkml:trace contextRef="#ctx0" brushRef="#br0" timeOffset="3054">7960 1638 21,'15'11'16,"-6"-10"1,2 1-2,7-1 1,0-2-4,9 1-3,2-2-1,8 2-2,1-3-2,3 4-1,2-4-1,1 3-1,-2 0-1,0-1 0,-4 1-5,-6-4-10,-6 1-17,2 1 1,-12-7-1</inkml:trace>
  <inkml:trace contextRef="#ctx0" brushRef="#br0" timeOffset="3545">8600 1217 8,'9'-1'12,"2"2"-2,0 2 1,-2 0 0,5 3 0,-1 1-1,5 5-1,-3 2 0,2 6-3,2 0-1,4 6-2,0 2 1,1 5-1,-1 2-1,1 3-1,-2-2 1,-2 2-1,-6 0 0,-3-1 1,-3-3-1,-4 0 1,-8-4 1,-2 0-1,-6-4 1,-2 1 0,-6-3 0,-2 1 0,-5-2-1,1 0 0,-3-3 0,0-2-1,0-2 1,1-4-2,1-2-5,-1-5-18,2-7-10,5-2-2,-1-13 1</inkml:trace>
  <inkml:trace contextRef="#ctx0" brushRef="#br0" timeOffset="5428">10538 662 14,'0'0'16,"0"0"-2,0 0 0,0 0-1,16-2-2,-2 4-1,10-1-3,2 1-4,8-1 0,4 2-1,4 4 0,0-3 0,-1 1-1,-5-2 1,-4 4-2,-9-6 2,-5 5-3,-8-6 1,-10 0-4,0 0-4,-6-15-5,-7 5-17,-1 4 0,-8-10 0</inkml:trace>
  <inkml:trace contextRef="#ctx0" brushRef="#br0" timeOffset="5798">10459 360 6,'20'9'22,"-5"-7"-12,7 0-3,6 2 1,5-2 0,5 2 1,2-4 1,6 3-1,-2-7-1,2 3-1,-7-3-3,-3 2 0,-4-2-2,-4 1-1,-5 1 0,-6 2-2,-2 1 0,-15-1-4,16 6-6,-12 5-19,-4-11 1,-8 11-1</inkml:trace>
  <inkml:trace contextRef="#ctx0" brushRef="#br0" timeOffset="21341">-3 3900 17,'3'10'24,"-3"-10"-9,9 2-6,1 0 1,2-1 1,5 2 0,-2-3-3,8 4 0,0-4-2,6 2-1,0-2-2,2 0 0,2-1-2,0 0-1,0 0-2,-3-5-4,1 4-9,-3-1-17,-10-7 2,1 4-2</inkml:trace>
  <inkml:trace contextRef="#ctx0" brushRef="#br0" timeOffset="21651">7 3675 20,'0'0'27,"15"-12"1,2 4-14,7 4-7,4-4-1,6 5 0,3-7 0,8 5-1,2-3-2,4-1-7,4-4-17,5 3-10,-5-10 0,7 3 1</inkml:trace>
  <inkml:trace contextRef="#ctx0" brushRef="#br0" timeOffset="22042">1564 2900 9,'0'0'22,"10"-5"-11,-10 5-3,0 0-1,0 0 0,0 0 0,12 18 0,-11-6 1,4 9-1,-3 3 1,3 9-1,-2 3-1,0 8 0,-1 3-2,0 3 0,-3-4-1,1-1 0,-3-6-2,1-4 0,0-8 0,1-5-3,2-7-5,-1-15-10,-6 10-16,6-10 2,0 0-1</inkml:trace>
  <inkml:trace contextRef="#ctx0" brushRef="#br0" timeOffset="22372">1448 2922 11,'1'-26'22,"0"-1"-10,3 0-3,3 2-2,3-1-1,4 7 1,3-1-1,5 2 1,3 4-2,3 2-1,2 2 0,2 4-2,0 2 0,1 3 0,-1 4-1,0 2-1,-2 2 1,-1 3-1,-4 3 1,-2 1-1,-3 1 1,-5 1 0,-4 1 1,-5 0 0,-6 0 1,-3 3 1,-8-2-1,-5 1 1,-6-2 0,-4 2 0,-6-2-1,-2 0 0,-3-1-1,-1-2-1,0-3 0,1-2-1,3-2-2,3-4-3,10 0-6,2-5-13,8-6-9,11 8 0,6-24 0</inkml:trace>
  <inkml:trace contextRef="#ctx0" brushRef="#br0" timeOffset="22933">2509 2600 22,'-18'12'16,"-3"2"0,-1 0-2,-1 5-1,-4 0-1,2 5-4,-5 0 0,-1 8-2,-4 3-1,4 8-1,-4 5 0,4 6-1,0 3-1,6 1 1,5-1-1,5 2-1,6-7 1,8-2 0,5-9 0,5-3 0,5-4 0,4-3 0,3-6-1,4-2 1,1-3-1,2-5-1,2-2-2,-2-8-2,5 1-7,-4-8-13,-1-4-11,2-5 1,-6-6 0</inkml:trace>
  <inkml:trace contextRef="#ctx0" brushRef="#br0" timeOffset="23414">2712 2700 0,'0'0'23,"0"10"0,0-10-11,0 0-7,8 16 1,-3-6 1,3 5 2,1 2-2,3 5-1,1 1 0,5 3 0,0-1-2,2 1 0,2-2-1,1-2-1,-1-4-1,1-2 1,-1-5-2,-2-6-3,0 1-4,-1-13-6,2 0-4,-1-8-3,1-4 1,0-4 0</inkml:trace>
  <inkml:trace contextRef="#ctx0" brushRef="#br0" timeOffset="23724">3316 2731 15,'-8'11'11,"-1"-5"1,-4 1-1,-2 2 0,-3 3-1,-3 1-2,-1 1-3,-1 3 0,-1 0-3,0 1 0,-2 0-1,1-1 0,1 1-1,1-2 1,0-1-1,1-1 0,1 1 1,2-3-1,2 1 0,3-2 0,2-2 0,3 0 0,9-9-1,-11 13 1,11-13 0,-3 12 0,3-12 0,3 12 0,-3-12 1,5 13-1,-2-3 0,-3-10 1,7 18-1,-3-9 1,-1 4-1,0 0 1,2 3 1,-2 1-1,0 2 1,0 4-1,1-3 2,-1 4-1,0 1 0,-1-2 1,1-3-1,-2-1 1,1-1-1,-2-7 0,1 3 0,-1-14-1,-1 14 0,1-14-2,0 0-5,0 0-12,0 0-14,0 0 1,0 0 1</inkml:trace>
  <inkml:trace contextRef="#ctx0" brushRef="#br0" timeOffset="24786">3623 3276 30,'-5'15'14,"-1"4"1,0 5 0,-3 2-1,2 3-3,-1-4-3,4 3-2,-2-6-2,4-3-1,0-4-2,2-5-2,0-10-5,8 10-14,-2-20-11,7 3 1,-1-12-1</inkml:trace>
  <inkml:trace contextRef="#ctx0" brushRef="#br0" timeOffset="25076">3830 2745 6,'0'0'25,"-9"-13"-8,9 13-5,-1-10-1,1 10 0,9-11-1,1 6-2,7 2-2,3-2-2,3 2-1,3 0-1,4 2-1,0 2 1,2 3-1,-1 3 0,-2 1 0,-4 5-1,-2 2 0,-5 3 0,-3 3 0,-7 2 0,-6 3 0,-6 1 0,-5 5 1,-7 2-1,-3 0 2,-5 3-1,-3-2 0,-2-2 0,3-2 1,1-5 0,7-4 0,2-6 0,8-3 1,8-13 0,3 16 0,11-14 0,6 1-1,5-3 1,4 0-1,4-2-1,3-1 0,3 0-1,-2-3-1,-2-1-2,-6-1-3,3 4-4,-10-4-11,-6-3-14,1 4 1,-11-5 0</inkml:trace>
  <inkml:trace contextRef="#ctx0" brushRef="#br0" timeOffset="25617">3822 2966 0,'0'0'25,"0"0"1,20-2-12,-1 1-5,6-1-2,5 2 0,4-1-1,5 3-2,3-3 0,3 3-2,3-1 0,-1-1-3,2 0-8,-3 0-13,-5-10-5,1 6-2</inkml:trace>
  <inkml:trace contextRef="#ctx0" brushRef="#br0" timeOffset="25977">4466 2507 5,'0'0'22,"10"2"-9,0 4-4,0 1 0,4 6 1,1 2 0,4 8 2,1 0-2,6 6-2,-3 0-1,5 5-2,-4 2-1,3 4 0,-1-1-1,-1 4-1,-3 1 0,-4 1 0,-1-1-1,-4 1 0,-3-3 0,-4-3 1,-7-4 0,-4 0 1,-9-10 0,-1 5-1,-7-4 1,-3-2 0,-4-3-1,-2-2-2,-1 1-3,-4-7-8,1 3-19,-2-3-6,-9-5 1,1 1 0</inkml:trace>
  <inkml:trace contextRef="#ctx0" brushRef="#br0" timeOffset="122857">10873 0 5,'0'0'6,"0"0"1,0 0-1,0 0 1,0 0-2,0 0 0,0 0-1,0 0-1,0 0-1,0 0 0,18 12-1,-5-5-1,5 3 0,5 0 1,3 5-1,5-1 2,1 6-2,5-2 1,-3 1-1,2 4 1,0 1 0,0-1 0,2 4-1,-3 0 1,1 1-1,-1 1 0,-1-2 1,-3 0-1,-1-4 1,-5 0-1,-4-4 1,-2-2-1,-4-1 1,-4-5-1,-3 2 1,1-3-1,-4 1 1,0-1-1,-1 1 1,-1-2-1,0 1 0,-3-10 0,5 15 1,-5-15-1,4 13 0,-4-13 1,2 11 0,-2-11 0,0 0 0,-2 12 1,2-12 0,0 0 0,-5 13 1,5-13 0,0 0-1,-10 8 1,10-8-1,-14 13 0,4-6 1,-4 3 0,-1 3-1,-5 4 0,-2 3 1,-7 3-1,-2 5 0,-5 2 0,-2 6-1,-3 0 1,0-1 0,0 2-1,0 0 0,2-1 0,3-4 1,5-4-2,2-3 2,4-4-2,5-4 1,4-5-1,4-3 1,3-4-1,9-5 1,0 0-1,0 0 0,0 0-1,0 0-1,-4 12-6,4-12-17,0 0-7,9 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1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96 268 18,'6'19'11,"0"6"1,1 5 2,0 4-1,0 8-1,-2 1 0,0 7-3,-3 2-3,0 3 0,-3-5-3,0 3-1,-2-7 0,1-3-1,-1-7-1,1-5 0,2-9-1,-2-9-5,2-13-16,9 8-9,-9-18 0</inkml:trace>
  <inkml:trace contextRef="#ctx0" brushRef="#br0" timeOffset="320">0 280 22,'20'-15'23,"2"-2"-12,5-3-4,7 5-1,3 0 1,7 5 0,-3 2 0,2 6-1,-3 4-2,-3 7 0,-4 4-3,-4 5 0,-6 5 0,-6 1 0,-5 2 1,-5 1 2,-6-2 0,-3 1 1,-8-7 0,-2 3 1,-6-7-1,-1 1 1,-6-6-2,-1 1-1,-1-6-1,2-2-1,0-3-1,0-4-2,5 0-3,-1-8-4,7 6-8,3-2-15,3-8-4,5 4 2</inkml:trace>
  <inkml:trace contextRef="#ctx0" brushRef="#br0" timeOffset="741">956 37 14,'13'-6'22,"-13"6"-9,10-8-7,-10 8 0,0 0 0,0 0 0,-7 16 1,7-16 0,-14 14-1,3-1-1,-4 3-1,0 2 0,-5 1 0,0 10-1,-3 4 0,-1 11 1,-2 3-1,2 7 0,-1 5 0,5 3 0,1 0-1,7 0 1,4-8 0,8 0-1,6-12 1,6-4 0,7-9 0,5-3-1,5-9 0,7-4 0,1-7-1,2-4 0,2-5-2,1-4-2,3-1-6,-8-7-12,1-2-15,-4-3-1,-5-4 2</inkml:trace>
  <inkml:trace contextRef="#ctx0" brushRef="#br0" timeOffset="1562">1241 257 15,'32'-12'10,"4"2"0,5-1 1,3 1-1,3 2 0,4 2-2,-4 1-2,0 3 0,-6 3-2,-2 1-2,-6 3-1,-5 2-1,-6 0 1,-7 2 0,-4 1 0,-5 1 1,-6 1 1,-3 1-1,-7 2 2,-1 1-1,-7 2 1,-2 4-1,-5 1-1,-2 5 0,-5 0 0,1 4-1,-1-1 1,1 1 0,2-2 0,4-3 0,3-4 0,6-2 1,5-7-1,4-1 1,7-13 0,0 18 1,0-18-1,23 10 0,-2-8 0,6 2-1,4-3 0,6-1-1,3-3 0,2 0-1,2 1-1,-1-3-1,-3 1-1,-6-3-3,1 5-5,-11-6-9,-6 1-14,-1 2-3,-11-4 3</inkml:trace>
  <inkml:trace contextRef="#ctx0" brushRef="#br0" timeOffset="2103">1407 493 3,'0'0'27,"0"0"2,0 0-13,16 5-3,2-6-3,9 5 0,3-5-1,8 4-2,2-3-2,7 2-1,-1-3-1,4-2-3,2 1-4,-7-6-9,0-5-18,0 6-2,-9-11 0</inkml:trace>
  <inkml:trace contextRef="#ctx0" brushRef="#br0" timeOffset="2443">2049 0 18,'9'6'15,"3"4"-7,5 4 0,0 3 1,6 4 1,3-1 0,4 7 0,-1 2-1,4 4-2,-2 1-2,1 5 0,-3 2-1,-3 5-1,-6 3 0,-3 3 0,-7-2-1,-3 2 2,-8-3-1,-3-2 1,-10-5 0,0 0 0,-8-6 0,-2-2-1,-5-6 0,2 0 0,-2-7-1,2-2-1,3-4 0,1-5 0,5-4-1,3-3-2,4-3-4,-2-8-11,5-2-20,6-5 0,4-8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7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480 502 19,'0'0'14,"1"-14"-3,-1 14 0,0-14-1,0 14-1,4-15-2,-1 4 1,-3 11-2,14-15-1,-3 9 0,5-5-2,5 4 0,4 0-2,2 3 0,4 2 0,2 1 0,1 2-1,-1 3 0,-4-1 0,-3 4-1,-4 5 1,-6 2 0,-2 1 0,-8 2-1,-5 2 2,-6 0-2,-5 6 2,-9 0-1,-4-2 1,-5 1-1,-6 3 1,-3 0 0,-4 0 0,0 0 1,2-2-1,4-2 1,3-2-1,6-3 1,5-5 0,10 1 0,8-5 0,3-9 0,22 13-1,4-6 1,9-3 0,8 1-1,8-1-2,3-1-1,7 2-5,-3-1-7,2 2-10,-3 2-9,-7-4 0</inkml:trace>
  <inkml:trace contextRef="#ctx0" brushRef="#br0" timeOffset="671">637 1222 1,'-30'-6'16,"2"2"-2,-6-2-2,1-1-2,-4-2-1,-2 1-1,1-3 0,-2-1 0,2 0 0,-3-2-2,3-1 1,-1-3-1,6 0 0,0-5 0,4 3-1,1-10 0,6-1-2,3-10 1,4-2-2,3-9 1,5-4-2,3-5 0,8-6-1,4-2 0,7 1 0,9 2-1,8-1 1,8 2-1,9 5 0,9 6 1,5 4-1,9 6 0,7 7 1,3 6 0,4 9-1,3 6 1,2 9-1,-1 5 1,-3 7-1,-3 6 1,-6 8 0,-2 7-1,-13 6 1,-6 5 0,-9 3-1,-7 7 1,-6 1 0,-10 4 0,-7 2-1,-3 0 1,-3 1 0,-7 2 0,-3 2 1,-2 1-1,-5 3 0,-3-4 0,-2-1 0,-6-2 0,-4-2 0,-2-4 0,-5-3 1,-5-8 0,-7-2-1,-4-5 2,-6-1-1,-7-5 1,-8-1 0,-8-7 0,-5 0 1,-10-2-2,-2-3 1,-5-2-1,-4-1-1,-2 2-6,-1 4-26,-1-13-4,5-4 1,-1-12-1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2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35 305 19,'7'34'9,"-1"1"1,3 1 1,-1 1-1,-1-1-2,-2 0-2,3-3-1,-4-2-2,-1-3 1,-2-3-2,-1-3 0,-2-6-1,-1 1-1,0-5-1,-5 0-3,2-3-6,6-9-3,-10 15-12,0-18-2</inkml:trace>
  <inkml:trace contextRef="#ctx0" brushRef="#br0" timeOffset="420">0 199 13,'1'-9'11,"-1"9"1,10-19-1,-1 9 0,3-1-2,3-1 0,6-5-2,0 5 1,5-1-3,0 2 0,4 1-2,-1 3 0,3-2 0,-2 7-1,1 9-1,-3-4 0,-1 6-1,-1-2 1,-3 7-1,-3-3 1,0 8-1,-4-5 1,-3 2-1,-3 1 0,-1 1 1,-5 0 0,-2 1 0,-4 0 1,-3 0 0,-6-1-1,0 0 1,-5-3 0,-2-1 1,-6-1-1,-2-3 0,-4-3 1,-1-1-1,-3-2 0,0-2 1,-1-1-1,2-1-1,1-3 0,3 4-1,3-4 1,2 0-2,4 2-1,2-3-4,5 4-11,13 0-16,-16-5-1,16 5 0</inkml:trace>
  <inkml:trace contextRef="#ctx0" brushRef="#br0" timeOffset="1051">1060 5 7,'-9'-8'13,"9"8"-1,-20 1 0,7-1-3,-2 5-1,-5 3 0,1-2-2,-3 5 0,0 5-1,-2 0 0,0 5-2,-2 4 1,1 2 0,-4 3 0,0 8 0,0 1 0,0 6-1,1 2-1,4 2 0,2-1 0,7 2 0,5-4-1,4-2 1,5-5 1,7 0 0,2-6 0,5 0 0,3-4 0,3-1-1,3-3 1,3 1-2,1-6 1,2-3-1,0-1-1,1-2 0,0-3 0,0-5-3,1 0-1,-4-8-5,3 1-10,0-2-16,-5-8 2,1-1-1</inkml:trace>
  <inkml:trace contextRef="#ctx0" brushRef="#br0" timeOffset="2423">1140 156 6,'0'0'10,"0"0"0,0 0-1,0 0-2,0 0 0,0 0-1,0 0-3,7 9 0,3 1-1,4 4 0,2 2 0,4 3 0,2 1 1,4 1 0,-2 0-1,1-4 1,2-1-1,-5-4 1,3-3-1,-1-4 0,-2-4 0,1-5-2,2-6 0,0-2 0,-2-5-1,5-1 0,-1-3 0,-3-1-1,1 1 1,-1 2-1,-4 3 1,-1 1 1,-3 3 0,-2 3 0,-5 3 0,-9 6 0,14-8-1,-14 8 1,0 0-1,0 0 0,-17 2 0,4 2 0,-3 2 0,-4 3 0,-2 1 1,-5 3-1,0 3 1,0 0 0,-3 4 0,1-1 0,-4-1 0,6 0 0,2-3 0,5-2 0,3-4 0,4-1 0,3-5 0,10-3 1,0 0 0,0 0-1,0 0 1,0 0-1,0 0 0,0 0-1,0 0 0,0 0 0,-4 13 1,4-13-1,0 17 1,2-2 0,-2 5 1,3 1 1,-3 4 0,4 5 0,2 0 3,-2 4-2,2-5 1,-1 3-1,1-3 1,-2-1 0,2-6 0,-3-2-1,-3-4 0,1-3-1,0-2 0,-1-11-1,0 10 0,0-10 0,0 0-1,0 0-3,0 0-8,0 0-15,0 0-4,11 0 0</inkml:trace>
  <inkml:trace contextRef="#ctx0" brushRef="#br0" timeOffset="3314">1887 675 7,'0'0'11,"-3"12"-7,3-12 2,-3 21 2,0-7 1,1 6 0,-2 0 1,0 8 0,0-1-1,-1 5-1,-1-2-3,2 0-1,-2-4-1,0-1-2,1-4 0,-1-5-3,3-3-9,5-1-17,-2-12 0,0 0 0</inkml:trace>
  <inkml:trace contextRef="#ctx0" brushRef="#br0" timeOffset="3855">2210 137 12,'12'0'9,"2"0"1,1-2 0,6 1 1,5 0-2,4 0-1,3 3-1,1 0-1,2 1-1,-3 2-2,1 2-1,-5 3 0,-3-1-1,-5 3 0,-4 2 0,-5 2 0,-5 3 0,-4 2 0,-4 1 1,-6 2-1,-5 2 2,-6 2-1,-5 1 0,-5 1 0,-3 1 0,-4-2 0,-1 1 0,1-1-1,1-1 1,3-6 0,5 0 0,3-4 0,5-4-1,5-4 1,5 0 0,8-10 1,-8 10-1,8-10 0,13 5 1,1-5-1,8 1 0,3-1 1,6-1-2,3 0 1,4-2-2,1 0 1,-1-2-1,-3 1-1,-2-2-1,-2 0-2,-6-3-4,-1 5-5,-9-5-7,-2-2-11,-4 4-3,-9-3 1</inkml:trace>
  <inkml:trace contextRef="#ctx0" brushRef="#br0" timeOffset="4416">2187 475 11,'-9'5'26,"9"-5"1,20 4-10,-1-6-10,9 0-2,5-3 1,10 3-1,2-4 0,7 1 0,0-3-1,3 3 0,-4-1-1,-3-1-4,-2 2-8,-4 1-20,-10-10-2,1 6 0</inkml:trace>
  <inkml:trace contextRef="#ctx0" brushRef="#br0" timeOffset="4807">2952 11 5,'0'0'22,"26"16"-7,-7 1-9,1 3 1,4 3 1,0 5 1,3 3 0,-2 1 1,2 9-2,-3-4-1,0 7-2,-5 2-1,-1 2-1,-4 2-1,-4 0 0,-4-1-1,-4-1 1,-3-5 1,-3-2-1,-5-5 1,-3-1 0,-5-8 1,-3 1-1,-6-9 1,0-2-1,-7-5 0,-1-2-1,-1-4 0,0-3 0,1-3-1,3-2 0,2-1-1,3-4-2,4 2-1,3-6-9,6-4-22,7 2-1,4-10 0,9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2355 7,'31'-4'15,"2"-1"-1,6 1-1,6 0-1,5-2-1,10 3-1,2-2 0,7 0-2,5-2-2,6 2-1,2-4 0,7 3 0,0-3-1,6-1-1,-1-1 1,6 3-1,-1-4 0,4 2-1,2-2 0,2-1 0,0 0-1,1-1 0,1 0 0,2 1-1,3-3 1,-1 4-1,-2-1 1,0 2 0,0 1 0,-1 1 0,2 0-1,-3 1 1,-1 4 0,-2-3-1,-1 1 1,-2 0-1,0 1 0,-2 0 1,-5 0-1,-2-1 0,-3-2 1,-3 1-1,-4 1 0,-4-1 0,-3 2 0,-5 0 0,-7 0 0,-3 2 0,-8 2 0,-6-1 0,-9 1 0,-7 1 0,-9-1-1,-9 1 0,-4 3-2,-10-3-2,0 0-6,-12 10-12,-5-8-12,0 1 1,-12-4 0</inkml:trace>
  <inkml:trace contextRef="#ctx0" brushRef="#br0" timeOffset="118591">6807 791 6,'0'0'7,"4"20"0,0-8 0,0 7-1,-2 1 0,1 5-1,0 4 0,-2 2 0,-1 5 0,-2 12 1,-1 6-2,-3 8 1,0 5-1,-1 6 0,2 5 0,1 0-2,2 3 1,2-6-2,3-1 1,1-7 0,3-2 0,1-4 0,0-1 0,0-1-1,-1 1 1,0-4-1,-1-2 1,-1-2-1,0-3 0,-1-8 0,1-1 0,-2-6 0,2-8-1,-1-3 1,0-2-1,-1-3 0,1-4 0,0-2 1,0 0-2,-4-12 2,12 19 0,-12-19-1,13 16 1,-13-16 0,18 15 0,-9-7-1,0-1 1,-9-7 0,18 13 0,-18-13-1,19 13 1,-9-8 0,0 0-1,2 1 1,2-1 0,3 3-1,2-2 1,4 0 0,3 0-1,3 1 1,4-1 0,4 0 0,3 0 0,4-1 0,4 1 0,4-1 0,5 0 0,5 0 0,3-1-1,4 0 1,4 0-1,3-2 0,4 0 0,3 1 1,2-1-1,4-1 0,3 0 1,3-1-1,4 1 0,2-1 0,2 1 1,5-1-1,0 2 0,2-2 1,3 2-1,0 0 1,5 0-1,0 0 1,0 0-1,-1 0 1,2-1-1,-2-2 0,3 0 0,-2 0 0,0 0 1,-3-2-1,3 1 0,0 0 1,0 1-1,0 2 1,-1 1-1,1-1 0,0 2 1,1-1-1,-4 2 0,-2-2 1,-4 0-1,-3 1 0,-2-1 1,-5 0-1,-3 0 0,-4 1 0,-2 1 0,1-1 0,-2 1 1,-2-1-1,-1 0 0,1-1 0,0-1 0,-1-2 0,0-1 0,-4 1 1,1-3-1,1 0 0,1 0-1,-2 2 1,2 0 0,2 0-1,3 2 0,-3 2 0,3 2-1,-8 0-1,-5 0-4,-10 4-9,-6-2-17,-19-5-1,-42-1 0</inkml:trace>
  <inkml:trace contextRef="#ctx0" brushRef="#br0" timeOffset="120373">6964 735 6,'48'1'6,"1"-2"0,2 3-2,2-3-1,1 2-1,2 0 0,0-1 0,3 0 0,1-2 1,1-1-1,3-1 1,3 0 0,0-3 0,1-1 0,3-1 0,3 1 0,0-2 0,3-1 0,-1 0 0,3-1 0,-1 1-1,1 2 0,0-3 0,2 3 0,-1-1 0,0 0 0,1 0 1,1 1 0,-2-2 0,1 3 0,-3-2-1,1 2 1,-1-1-1,-3-1 0,-1 4-1,3-1 0,-2 0-1,3 0 1,-3-3-1,0 2 1,-2-1-1,0 3 1,-2-3 0,-2 2 0,1-4-1,0 3 1,-1 4-1,1-2 1,4-1-1,0 1 0,3 1 1,1-1-1,3 1 0,2-1 0,0-1 1,2 1-1,2 1 1,0-2 0,3 0 0,-1 1 0,1-2 0,-3 2 0,1-2 0,1 2 0,-3-2-1,-2 0 1,-2-1-1,2 1 1,-2 0-1,1-1 1,-4-1-1,3 1 1,-3-1 0,4 0-1,0 1 1,-1 0 0,-3 1 0,0-1-1,0 1 0,-2 1 0,1 1 1,0 0-1,-4 0 1,2 2-1,-2-1 0,5 2 1,-3-1-1,3 1 0,0-1 1,0 1-1,-2 0 0,-5 1 1,1-1-1,-3 0 0,-1-1 0,-3 0 1,-10 0-2,3-1 1,-4 1-1,2 0 1,-1-1-1,-4 1 1,0-1 0,-4 2 0,7-3 0,-11 2 0,2-2 0,-5 1 0,-41 5 0,70-10 0,-70 10 0,55-12-1,-55 12 0,54-9 0,-54 9 0,0 0 0,65-11 0,-65 11 0,0 0 1,50-9 0,-46 9 0,-4 0 0,0 0 0,0 0 0,0 0 1,0 0-2,0 0 1,0 0 0,0 0 0,0 0-1,0 0 1,0 0-1,0 0 0,0 0-2,0 0-4,-16 50-7,16-50-17,-57 40 0,12-22 0</inkml:trace>
  <inkml:trace contextRef="#ctx0" brushRef="#br0" timeOffset="122106">14064 2813 19,'0'0'13,"43"-4"1,-43 4-2,0 0-3,45-2-3,-45 2-1,42-1-1,-42 1 1,50-1-1,-50 1 0,69-2-1,-69 2 1,79-6 0,-35-1-1,-44 7-1,90-10 0,-44 4-1,-1-3 0,-3 0-1,-42 9 1,82-14-1,-82 14 1,78-14-1,-78 14 0,58-9 1,-58 9 0,62-8 1,-62 8-1,47-7 0,-47 7 0,0 0 0,0 0 0,49-11 0,-49 11-1,0 0 0,0 0 0,0 0-1,0 0-2,0 0-5,0 0-14,0 0-11,0 0 0</inkml:trace>
  <inkml:trace contextRef="#ctx0" brushRef="#br0" timeOffset="240897">6001 5907 9,'28'0'11,"8"2"1,3-2 0,8 1 0,5 0-1,3-2-1,7 3 1,5-3-1,5 2-2,2-2 0,9 3-1,0-4-1,6 2-1,0-2-1,3 1 0,0-1-1,3 1 0,-1-1-1,3 2 0,0-1 0,2 1 0,1-1 0,4 2-1,-1-2 1,5 1-1,2 0 0,0-1 0,0-1 0,-1 2 0,-1-1 0,1 1 0,-1-1 0,0 0 0,-4 1 1,-1 0-1,-1-1-1,0 1 1,1-1 0,1-1-1,-4-1 0,-2-1 1,0-1-1,-2 0 1,0-1-1,-3 1 0,-3-1 1,-3 0-1,0 1 0,2 1 1,-2 0-1,1 1 0,-2 0 0,0 0 0,-1 0 0,-1-1 0,-1 1 0,-3 1 1,-1-1-1,-2 0 0,0 0 0,-1-1 0,0 0 0,-4-6 1,-1 1-1,-5 1 0,-4 0-1,-7 0 1,-4 1 0,-4 0 0,-6 1 0,-2 2-1,-2 1 0,-4-1-1,2 1-4,-6-4-2,0 6-8,-14-2-13,-1-2-8,-14 5 1,-6-12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0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75 454 14,'0'0'14,"0"0"-3,0 0-2,0 0-3,0 0-1,0 0-1,0 0-1,0 0 2,15 5-1,-3-2 1,5-1 1,5 2 0,6-3 0,5 2-1,7-3-1,0 2-1,0-3 0,1 2-1,-2-2 0,-3 0-1,-4 0 0,-5 1 0,-7 0-1,-6 0 1,-1 0-2,-13 0 0,13 3-5,-13-3-12,0 0-11,0 0 0,-19-1 0</inkml:trace>
  <inkml:trace contextRef="#ctx0" brushRef="#br0" timeOffset="441">5 260 8,'-7'-11'12,"7"11"-5,0 0 1,0 0 0,0 0 0,0 0-1,10 0 1,5 2 0,-4-2 1,13 1 0,-2-7-2,14 6-2,0-6 0,16 5-2,-4-5-1,2 3 0,0-2 0,0 4-1,-4 1 0,-4-1-1,-8 1 1,-5 0-1,-9 0 1,-4 1-1,-7-1 0,1 1-3,0-1-7,-10 0-12,0 0-7,9 3 0,-9-3 0</inkml:trace>
  <inkml:trace contextRef="#ctx0" brushRef="#br0" timeOffset="902">514 0 15,'0'0'9,"0"0"-3,12 13-1,-12-13 1,19 18 0,0-6 1,-1 3 1,6 0 1,3 2-1,1 1 0,7 1-3,0 0-1,2 1-1,-4 2 0,7-4-2,-5 5 0,-1-1 0,1-1 0,-6 0-1,-3-1 1,-4 0-1,-3-3 1,-7 3 0,-3-4-1,-3-1 1,-7 1 1,-5 0-1,-5 2 0,-2 0 1,-7 1 0,-3 2-1,-7-1 1,-1-1 0,-5 1 0,2 1 0,-4 0 0,-2 2 0,-1-1 0,3 2 0,-2 1 0,2 2-1,3-2 0,1 0-1,3-4 1,5-1-1,7-3 0,-1-4 1,11-3-1,-3-2 0,12-8-1,-11 7-1,11-7-4,0 0-19,0 0-7,16-4 0,-12-7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3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140 229 2,'0'0'6,"0"0"-2,0 0 1,0 0-1,0 14 2,0-4 0,2 7 2,1 4 0,1 8 0,1 7 1,2 4-1,1 5-1,0 2 0,1 1-2,-1 0-2,1-2-1,-3-7 1,0-3-1,-3-6-1,1-5 1,-3-8-1,1-1 0,-2-16-6,1 12-15,-1-12-8,2-16 0,-4-5 1</inkml:trace>
  <inkml:trace contextRef="#ctx0" brushRef="#br0" timeOffset="371">-4 243 4,'-4'-18'20,"18"3"-2,1 3-11,6 0-3,4-1 1,2-1 1,6 3 0,1-2 0,9 5 1,-4 1 1,2 4-3,1 3 0,-1 4-3,-1 3-1,-1 5-1,-5 3 0,-3 2 0,-7 3 0,-2 2 0,-7 2 1,-5-2-1,-7 2 1,-5 0 0,-8-2 1,-5 0 1,-9-2 0,-6 1 0,-7-5-1,-3 1 1,-4-2-1,0-2 1,-1-3-2,2-1 0,4-1-1,6-4 0,6 0-4,3-5-7,8-2-12,16 3-8,-15-11 0,15 11 1</inkml:trace>
  <inkml:trace contextRef="#ctx0" brushRef="#br0" timeOffset="952">1146 87 0,'0'0'16,"-20"3"-9,6 0-2,-4 5 0,-2 0 1,0 3 0,-1-2 2,-2 7 0,-2-5 0,1 4 0,-2 1-2,2 5 0,-3 1-2,0 6 0,-2 4-1,-2 4 0,3 4-1,1 3 0,0 4 1,4 0-1,2 2 0,5 0 0,4-3-1,11-1 1,0-6-1,9-1 0,4-4 0,4 0 0,4-5 0,1-2 1,5-1-1,1-2 0,0-2 0,1-3 0,2-3 0,-2-4 0,0-3-1,0-2-1,2-3-5,-6-3-9,1-4-17,4 3 2,-9-11-2</inkml:trace>
  <inkml:trace contextRef="#ctx0" brushRef="#br0" timeOffset="1532">1206 394 0,'0'0'17,"16"24"-12,-5-7-3,7 6 1,0 1 2,4 3 1,3 3 0,1-3 0,1 1 0,1 1-1,-1-3 0,-1 0-2,0-1-3,-4-3-2,-5-4-6,-3-3-4,-1 0-11,-13-15-1</inkml:trace>
  <inkml:trace contextRef="#ctx0" brushRef="#br0" timeOffset="1803">1042 753 3,'-17'-10'26,"25"1"-1,3-9-7,11-2-5,8-3-6,4-6-2,6 1 0,5-7 0,6 3 0,-1-1 1,1 3-2,-5 0 1,0 4-3,-6 2 0,-2 5-1,-9 4 0,-4 3-1,-5 4-4,-8 0-7,-12 8-18,18-1-3,-18 1 1</inkml:trace>
  <inkml:trace contextRef="#ctx0" brushRef="#br0" timeOffset="2904">1906 606 0,'0'0'7,"0"0"-1,0 0 0,0 0-1,-1 9 0,1-9 2,-1 15 1,-1-2 1,0 7 0,0 4-1,-4 6-1,0 7 1,-5 1-3,1 3-1,-3 2-2,1-2 0,-1-6 0,0-3-1,3-6-2,2-7-9,-2-12-17,10-7 0,5-10 0</inkml:trace>
  <inkml:trace contextRef="#ctx0" brushRef="#br0" timeOffset="3255">2075 260 2,'0'0'22,"-9"-10"-1,9 10-10,0 0-7,6 13 0,0-2 0,2 2 1,5 6 0,2 1 3,5 2-1,2 1-1,5 3 0,2-2-2,2-2-1,2-1 0,2-3-1,1-4-1,-1 0 0,-2-7 0,0-3-3,-2-2-2,-1-7-2,1-1-2,-3-8-1,2 2-2,-2-7 1,2 1 0,-2-2 2,-2 1 3,-2 2 1,-4 2 2,-3 4 2,-4 4 1,-13 7-1,0 0 0,0 0 1,0 0-1,-20 7 0,1 4 0,-5 3 0,-5 2 0,-3 2 1,-1 2 1,-2-1 1,0 0 0,0-2-1,3-1 1,1-2 0,5-3 0,4-1 0,4-4-1,5-2 0,2-1 0,11-3 0,0 0 0,-9-1 0,9 1-1,0 0-1,0 0 0,9-5-1,-9 5 0,10 6 0,-10-6 0,10 16 1,-5-3 2,1 4 1,0 6 2,-1 5 0,-3 2 0,2 3 0,-3-2 1,1 2-1,-3-4 0,2-2-2,-2-8 0,2-2-1,-2-7 0,1-10-1,3 12-1,-3-12-7,0 0-17,14-11-7,-11-1 1,7 0-1</inkml:trace>
  <inkml:trace contextRef="#ctx0" brushRef="#br0" timeOffset="4126">2936 799 2,'-3'24'23,"-1"-9"-9,-4 6-4,1 5 1,-5 3 1,0 2-1,-2 1-1,1 1-2,-1-5-1,3-2-4,0-3-6,3-7-12,8-16-14,-5 13 0,4-24 0</inkml:trace>
  <inkml:trace contextRef="#ctx0" brushRef="#br0" timeOffset="4467">3241 283 9,'13'-6'11,"5"2"-2,1 2 0,1 0 0,2 2 0,1 2-1,-2 2-1,-1 1-2,0 2-1,-3 4-2,0 1 1,-4 2-2,-2 1 0,-3 4 0,-4 2 0,-5 4 1,-6 3 0,-6 1 0,-5 4 2,-6 1-1,-5 3 1,-3 1 0,0-1 0,-2-4 0,5-2-1,2-3 0,5-3-1,7-5 0,6-1 0,6-7 0,8-1 0,7-5 0,9 0 0,6-4 0,8-2-1,5-2 1,4-2-1,3-1-1,0-2 0,1 0-3,-8-3-3,3 3-4,-12-6-9,-4-2-12,-1 5-1,-12-3 0</inkml:trace>
  <inkml:trace contextRef="#ctx0" brushRef="#br0" timeOffset="4977">3188 591 22,'0'0'26,"0"0"0,14-6-14,-3 3-6,6 2-2,6 0 1,5 1-1,5-1 0,5 0-1,5 0 1,5-1-2,4-1-4,1-3-7,2 0-8,4 1-14,-10-8 2,3 1-1</inkml:trace>
  <inkml:trace contextRef="#ctx0" brushRef="#br0" timeOffset="5348">3829 0 16,'21'8'9,"-6"3"-2,3 4 0,1 7 1,2 1 0,3 5 1,1 3 0,2 6-1,-1-1 1,3 8-3,-3 2-1,2 2 0,-2 4-2,-1 0-1,-3-1 0,-3-1 0,-3-2 1,-7-3 0,-7-8 1,-5-1-1,-10-7 1,-2-1 0,-9-6 0,-3 2-1,-6-6-3,-5-2-5,0 2-11,-4-2-16,-7-4-3,-2 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3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515 952 7,'29'-29'12,"4"-6"1,2 0-2,2-4-2,2-7 0,-2 7-2,-1 1-1,-4 2-2,-1 3-1,-4 2 1,-3 3-2,-5 3 0,-1 13 1,-5-6 0,-4 7-1,-2 1 1,-7 10 0,5-9-1,-5 9 0,0 0-1,0 0 0,-6 9 0,6-9-1,-13 18 1,7-6-1,-1 6 0,-1 3 1,-1 2-1,2 4 1,3 4-1,-1 2 0,1 6 1,0 2-1,4 0 0,0 1 0,2-1 0,1-3 0,0-3 0,0-2 0,0-4 0,-1-7 0,-1-4 0,0-4 0,-1-4 1,0-10-1,0 15 0,0-15 0,0 0-1,0 0-5,0 0-10,0 0-13,0 0 0,0 0 0</inkml:trace>
  <inkml:trace contextRef="#ctx0" brushRef="#br0" timeOffset="851">652 1423 20,'-38'-1'14,"-3"-1"-1,0-5 0,0 1-1,-3-7-2,4 0 0,-3-6-2,0-3-1,0-6-1,2-1-1,-3-7-1,5-1 0,0-7-1,3-4-1,6-5 1,8-1-1,4-5-1,9 0 0,6-11 0,9 5-1,10-3 0,6 3-1,18-2 0,11-2 0,9 0-1,10 3 1,9 9 0,2-3 1,2 5 0,-1 7-1,-6 5 1,-3 10-1,-6 8 1,-5 5 0,-7 9-1,0 6 0,-5 11 0,3 6 0,-5 11 0,-5 7 1,1 10-1,-6 9 1,-2 6-1,-5 5 1,-4 1 0,-4-2-1,-7 10 2,-1 1-1,-6-3 1,-3 1-1,-3-2 1,-3-2-1,-3 0 0,-4 3 2,-5-13-2,-4-2 1,-6-6-1,-5-6 1,-5-2 0,-5-3 0,-3-4 1,-6-2 0,-1-2-1,-4-1 1,-7-3-1,5-2 1,-2-4-1,1-3 0,-2-1 0,0-3 0,-1-3-1,2-4-2,10 1-10,-3-3-20,-2-8-2,6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5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25 557 10,'0'0'25,"10"-11"0,-1 6-16,5 3-2,2-1 2,5 0-1,4-1-1,6 3-1,2-3-1,7 3 0,2-4-3,4 2 0,-1-2-1,-1 0 0,-4-1-1,-4 0-1,-5 2-4,-7-2-9,-9-1-16,-3 3 0,-12 4 1</inkml:trace>
  <inkml:trace contextRef="#ctx0" brushRef="#br0" timeOffset="330">0 240 6,'0'0'23,"0"0"-7,0 0-4,0 0-2,16 7 0,-1-2 1,2-2-1,10 2-2,2-1-1,8 0-1,4-3-2,6 1-1,2-1-2,1-3-1,2 0-5,-6-3-7,-2-3-10,-1 4-10,-9-6 2</inkml:trace>
  <inkml:trace contextRef="#ctx0" brushRef="#br0" timeOffset="741">564 0 17,'11'5'14,"2"-1"-1,4 5-2,6 3 0,7 2-3,5 3-1,7 3-1,4 3-2,6 1-1,4 5-1,2-4-1,2 2 0,-5-2 0,-1-2 0,-4 0 0,-4-2-1,-7-2 0,-8 0 0,-6-3 0,-7-1 0,-7 0-1,-6-1 1,-6-2 1,-8 4 0,-6-2 0,-6 0 1,-7 2 1,-3 2 0,-7 1 0,-5 2 1,-5 2-1,-2 3 1,-7 0-1,2 3 1,-3-1-1,2 1 1,-1-4-1,7 2-1,4-4 1,7-2-2,4-6 1,9 1-1,5-6 0,6-4-1,15-6-3,-14 9-4,14-9-17,0 0-9,11-11-2,2 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9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169 692 21,'0'0'15,"0"0"-1,0 0-1,0 0-2,9-3-2,-9 3-2,0 0-1,0 0-1,0 0-1,0 0-1,0 0-1,0 0 0,0 0-1,4 15 0,-1-4-1,0 6 1,2 5 0,0 8 0,2 4 0,0 8 0,0 1 1,0 3-1,0-1 0,-1-2 0,0-1 0,-3-7 0,0-5 0,0-6 0,-2-5 0,1-6-1,-2-4-2,0-9-3,0 0-7,0 0-12,10 4-7,-9-16 0</inkml:trace>
  <inkml:trace contextRef="#ctx0" brushRef="#br0" timeOffset="431">20 661 5,'-13'-19'22,"13"19"-9,-6-16-4,6 16-1,0-13 0,0 13-1,6-13-1,-6 13-1,15-9-1,-1 3-2,4 2 0,4-1-1,5 1 1,3-1-1,4 3 0,3 0 1,3 2-1,-3 1-1,0 1 1,-2 3-1,-4 2 0,-2 2 0,-4-1 0,-5 3 0,-3 1 0,-1 0-1,-6 1 1,-1-2 0,-1 3 0,-5 2 0,-3-5 1,-3 4 0,-5 1 0,-4-1 2,-3 1-1,-4 1 1,-3-3 0,-4-3 0,1 3-1,-4-7 1,4 1-1,-2-2-1,2-2 0,0-1 0,4 0-1,2-1 0,2-1-3,6 1-5,1-1-10,10-1-14,0 0 2,-9-9 0</inkml:trace>
  <inkml:trace contextRef="#ctx0" brushRef="#br0" timeOffset="7080">1129 203 6,'0'0'8,"12"-4"0,-12 4-2,0 0-2,0 0 0,0 0-2,0 0-1,0 0 0,-5 14 1,-2-5 0,-2 6 0,-4 7 2,-4 6-1,-5 9 1,-3 9-1,-4 5 1,0 8 0,-1 4 1,3 3-1,0-2 1,7 1 0,1-4 0,6-1-1,3-5 1,5 1-2,2-6 1,5-3-2,3 0 1,4-5-1,5-4 0,3-3 0,6-5 0,5-2 0,1-4-1,5-2 1,0-3-1,2-7 0,-3-1 0,1-4 0,-8-1-2,-1-5-2,-3-1-5,-8-4-11,-6-8-12,2 7 0,-9-12 0</inkml:trace>
  <inkml:trace contextRef="#ctx0" brushRef="#br0" timeOffset="7681">1163 476 10,'0'0'13,"0"0"0,0 0-2,0 0-1,0 0-2,10 17-1,-3-6-1,6 4 1,0 0-3,6 6 1,0-3-2,4 3 0,0 0 0,1-3-1,0-3-1,-1-1 1,-2-6 0,-2 2-1,-3-6 1,-1-1-2,-2-3 0,-2-3-3,1 0-1,0-5-2,3-1-3,-1-4-2,6 0 0,-2-5 1,4 0 0,0-1 2,0-1 2,0-1 1,0 3 3,-4 0 1,-1 3 1,-3 1 0,-1 3 1,-4 2-1,-9 9 1,10-12 1,-10 12 0,0 0-1,0 0 1,0 0 0,0 0 0,-9-6 0,9 6-1,-12 4 0,1-1 1,-2 5 1,-3 3 0,-2 3 1,-6 3 1,-2 6 0,-3-1-1,-1 4 1,0-1-1,2-1 0,4-6-1,2 0-1,3-7 0,6-2 0,13-9 0,-12 9 1,12-9 0,0 0 0,0 0-1,0 0 1,0 0-1,0 0 0,0 0-2,0 0 0,0 0 0,0 0-1,0 0 0,5 9 0,-4 0 0,0 2 1,1 4 0,0 3 0,0 5 1,1 2 0,-2 7 0,2 2 1,-1-2-1,2 1 1,-1 0 0,2-4 0,-2-2-1,2-4 1,-3-3-1,3-2 0,-3-7 0,0-1 0,-2-10 0,1 17-1,-1-17 1,1 9-1,-1-9 1,0 0-1,0 0-3,0 0-7,0 0-19,12-8-2,-9-3 0</inkml:trace>
  <inkml:trace contextRef="#ctx0" brushRef="#br0" timeOffset="9233">1881 187 6,'0'0'6,"12"6"0,-12-6 0,10 15 1,-5 2-1,1 4 0,1 8 0,3 9 1,-1 9 0,1 9 0,-1 9 0,0 8-2,-3 4 1,1 5-3,0 2 1,0-2-2,2-1 0,1-7 0,4-6-1,2-7 1,1-10-1,0-6 1,-2-10 0,1-6-1,-5-6 1,-1-3-1,-2-5 1,-3-4-1,-5-11 0,7 15 0,-7-15 1,0 0-1,0 0-1,0 0-4,0 0-12,9-3-14,-12-10 1,6-1-2</inkml:trace>
  <inkml:trace contextRef="#ctx0" brushRef="#br0" timeOffset="9964">2407 591 0,'0'0'20,"0"0"-12,0 0-2,0 0 1,1 10 0,6 0 1,2 3-1,2 3 0,6 10 0,2 1 2,4 7-3,2 3 0,3 2-2,1 1-2,1 2 0,0-2 0,-1-2-1,-1-2 0,-2-3 0,-4-3-1,-3-3 0,-3-4-3,-4-7-2,-5 0-6,-4-4-9,-3-12-8,-16 9 0</inkml:trace>
  <inkml:trace contextRef="#ctx0" brushRef="#br0" timeOffset="10295">2406 1052 28,'7'-15'23,"1"-3"-3,4-7-2,9 0-6,2-8-3,7 2-1,2-11-2,5 6 0,2-5-3,4 3 0,-2 1-2,0 4 0,-2 3-1,-2 3 1,-5 10-1,-5 3-1,-5 5-1,-5-1-4,-1 8-4,-6 0-7,-10 2-12,14 9-3,-14-9 1</inkml:trace>
  <inkml:trace contextRef="#ctx0" brushRef="#br0" timeOffset="10655">3058 1052 9,'3'40'14,"-4"3"0,2-1-2,-4 0 0,-1 0-3,1-5-1,-1-6-3,1-3 0,1-9-2,0-7-5,2-12-14,6 10-10,-4-20 1</inkml:trace>
  <inkml:trace contextRef="#ctx0" brushRef="#br0" timeOffset="10986">3220 531 4,'20'-3'6,"2"-1"2,6 2 1,3 0 1,2 1 1,1 1 0,-2 0-2,2 3-1,-7-1-2,0 3-1,-6 0-3,-6 2 0,-1 1-2,-4 1 0,-4 1 0,-4 4 0,-4-1 0,-3 4 0,-4-3 1,-2 6 0,-6 3 1,-2 4 0,-3 1 1,-2 2 0,-2 1 0,1 1-1,2 2 1,1-2-1,3-5 0,4-1 0,3-3 0,6-1 1,4-6-1,6 0 1,5-5 0,7 1-1,5-3 0,6-1 1,3-3-1,5-2-1,2-1 0,1-2-1,-1-2 0,-1-2-1,-2-1-2,-5-4-4,-2 3-6,-6-3-9,-6-2-11,-2 2 1</inkml:trace>
  <inkml:trace contextRef="#ctx0" brushRef="#br0" timeOffset="11517">3149 835 9,'0'0'23,"9"8"2,9-8-15,3-3-2,7 3-1,4-4 2,7 4-2,-1-2-1,3 2 1,-4-1-3,1 0-2,0 0-4,-5-2-4,-2 1-7,-4-1-11,-8-6-6,5 4 1</inkml:trace>
  <inkml:trace contextRef="#ctx0" brushRef="#br0" timeOffset="11917">3679-3 16,'14'-3'10,"-14"3"-3,17 18 0,-3 0-1,4 3 0,6 8 1,4 6 1,5 7-1,1 7 0,2 5 0,1 1-3,3 4-1,-6 0-1,-1 1 1,-4 0-2,-2 2 0,-5-4 0,-2-3 0,-7 0-1,-3-2 1,-6 0 0,-4-1-1,-5 1 1,-5-2 0,-2-3 1,-6-1 0,-1-4 0,-3-1 1,-2-8-1,0-2 0,-2-3 1,1-3 0,0-5-2,-1-2-4,2-4-14,1 0-14,-8-11 1,2 0-1</inkml:trace>
  <inkml:trace contextRef="#ctx0" brushRef="#br0" timeOffset="13189">4565 1230 17,'0'0'18,"0"0"-3,0 0-2,0 0 1,0 0-2,16-7-2,-2 5-2,7 3-2,4-1-2,7 0 0,6 0-2,3 1 0,2-1-1,2 2 0,-5-2-1,-6-2 0,-5 2-1,-8-1-5,-6 0-4,-15 1-8,-3-9-9,-6 6-3,-15-7 0</inkml:trace>
  <inkml:trace contextRef="#ctx0" brushRef="#br0" timeOffset="13479">4611 1034 34,'0'0'21,"0"0"-2,15-9-1,-3 4-6,4 4-3,1-3-4,6 3-1,2 0-1,3 2-1,3 0 0,1 0-1,0 1-2,1-2-2,1 2-9,1 0-19,-10-8 0,2 1 0</inkml:trace>
  <inkml:trace contextRef="#ctx0" brushRef="#br0" timeOffset="14030">5468 213 7,'0'0'13,"0"0"-2,0 0-1,0 0-1,0 0-2,0 0-2,-1 11 0,-2-2 0,-2 7-2,2 8 1,-3 10-1,1 9 2,-2 10-1,-1 7-1,0 7 0,4 7-1,-4 0 0,0-1-1,2-7 1,-1-2-1,3-4 0,1-4 0,-1-9 0,-1-6-1,4-7 0,0-6-3,0-4-6,-1-8-7,2-16-12,-9 12 0</inkml:trace>
  <inkml:trace contextRef="#ctx0" brushRef="#br0" timeOffset="14451">5214 442 8,'9'-25'16,"4"1"-2,0 1-1,1-1 0,0 2-1,3-1 0,1 5-5,0-2 0,4 7-3,1-1-1,4 5-1,2 1 0,3 3-1,0 1-1,4 3 0,1 4 0,0 1 0,-1 1-1,-1 3 1,-2 2-1,-4 4 0,-3 0 0,-3 3 1,-4 3-1,-4 0 0,-4 5 1,-6 1-1,-2 1 1,-5 1 0,-4 0 0,-4 1 1,-3-3-1,-4 0 2,-4-4 0,-2-2 1,-5-6 0,-2 0 1,-3-4-1,-1-3 0,0-2 0,1-2 0,0-3-1,4 1-1,3-2 0,3-1 0,5 0-1,1-1-2,3 1-2,2-2-4,12 4-7,-13 0-13,13 0-4,0 0 0</inkml:trace>
  <inkml:trace contextRef="#ctx0" brushRef="#br0" timeOffset="15623">6290 152 3,'0'0'7,"0"0"-3,0 0-1,-2 9 0,2-9 1,-11 12 1,11-12 1,-20 22 0,7-8 1,-3 5 0,-3 7 0,-3 5-1,-5 8-2,-2 7 0,-4 3-1,-1 5 0,-2 3 0,-3 5 0,3 0-1,1-3 0,3-1 1,5-2-1,5-2 1,7 3 0,7 2-1,8-6 0,6-1 0,5-3 0,7-2 0,5-6 0,3-3 0,5-5 0,6-7-1,-1-3 1,1-5-3,1-4-3,1-8-9,-6-6-17,5 1 0,-11-9 0</inkml:trace>
  <inkml:trace contextRef="#ctx0" brushRef="#br0" timeOffset="16183">6331 589 12,'0'0'13,"0"0"-1,0 0 0,0 0-2,3 9-1,-3-9-3,5 21 0,-1-9-1,5 6-1,-1 3 0,3 5 0,2-2-1,4 0 0,0-4-1,1 0 0,-2-3 1,-2-3-2,2-7 1,-4-3-1,-1-5 0,0-4-1,0-1 0,-1-7 0,3 0-1,-2 0 0,7-4-1,-2-1 1,1 0-1,-1 0 1,-2-2 0,0 3 1,-14 17 0,0 0 0,42-51 0,-42 51 1,0 0-1,0 0 0,47-36 0,-47 36 0,0 0-1,0 0-1,0 0 1,0 0-1,0 0 0,0 0 1,0 0-1,0 0 1,0 0 0,12 40 0,-12-40 1,-26 30-1,5-12 0,-5 2 1,-5 1 0,2-1 0,-4 1 0,4-2 1,0-3-1,3-1 1,7-5 1,3-1-1,7-2 1,9-7 0,0 0 0,-4 9-1,4-9 1,0 0-1,8 2 0,-8-2-1,10 2 0,-10-2 0,0 0 0,2 12-1,-2-2 1,1 2 0,-1 6-1,-5 3 1,4 5 1,0 4-1,-1 3 1,2 1 0,-2-2 0,-1-1 1,3-3-1,-1-4 0,2-4 0,1-5 1,-1-5-1,-1-10 0,1 10 0,-1-10-2,0 0-6,9-6-9,-11-7-14,7 2 0,-1-12 1</inkml:trace>
  <inkml:trace contextRef="#ctx0" brushRef="#br0" timeOffset="17155">6910 307 12,'0'0'8,"0"69"0,0-23 1,2 7 0,-8 6 0,4 8-2,-8 2-1,8 6-1,-7 3-1,-1 2 0,1 1 0,-1-3-1,7-1-1,4-10 1,-3-3-1,4-7 0,1-10-1,-3-47 1,12 68-1,-12-68 0,0 0 0,9 53 0,-9-53 0,0 0-3,0 0-6,0 0-11,0 0-8,4-47-1</inkml:trace>
  <inkml:trace contextRef="#ctx0" brushRef="#br0" timeOffset="17575">7072 692 6,'0'0'26,"0"0"-1,0 0-10,0 0-1,0 0-3,0 0-3,0 0-2,0 0-1,45-9-1,-45 9-1,0 0 0,61-4-2,-61 4 1,59 1-1,-59-1 0,56 2-1,-56-2 1,61 6-1,-61-6 0,53 6 0,-53-6-1,0 0 0,0 0 1,0 0-1,0 0 0,0 0 0,0 0 1,-19 52 0,19-52 0,-50 35 0,50-35 1,-61 50-1,61-50 1,-55 43 0,55-43 0,-53 40 0,53-40 0,0 0 0,-43 51 0,43-51 1,0 0-1,0 0 1,-7 53-1,7-53 1,0 0 0,0 0 0,61 50-1,-61-50 0,59 22 0,-59-22 0,62 14-1,-62-14-1,55 6 1,-55-6-2,0 0-2,42-4-3,-42 4-9,0 0-8,0 0-10,0 0 1</inkml:trace>
  <inkml:trace contextRef="#ctx0" brushRef="#br0" timeOffset="18176">7042 862 19,'0'0'24,"0"0"-12,0 0-2,0 0 0,0 0-2,53 13 0,-53-13-3,54 7 0,-54-7-1,62 7-1,-62-7-2,52 6-1,-52-6-1,47 4-6,-47-4-11,0 0-10,0 0 0</inkml:trace>
  <inkml:trace contextRef="#ctx0" brushRef="#br0" timeOffset="19288">7262 854 0,'0'0'7,"41"23"-2,-41-23 0,0 0-1,0 0-1,48 6 0,-48-6 1,0 0 0,57 9 1,-57-9 0,0 0-1,59 5 1,-59-5 1,0 0-1,59 1-1,-59-1 0,0 0-1,0 0-1,0 0-1,0 0 0,0 0 0,0 0-2,0 0 0,0 0-1,0 0-4,0 0-6,0 0-11,0 0-2</inkml:trace>
  <inkml:trace contextRef="#ctx0" brushRef="#br0" timeOffset="19849">7358 123 21,'0'0'13,"0"0"1,50 21-1,-50-21-2,0 0-3,54 55-2,-54-55-2,55 68 0,-23-22-2,-3 8 0,7 3-1,-9 6 1,2 5 0,-1 5-2,-15 4 1,2 4 0,-3 3 0,1 3 0,-12-1-1,-1-1 0,-1 0 0,-12-4 1,12-6 0,-15-6 1,-10-8 0,3-4 0,-2-4 1,-2-3 0,2-7-1,25-43 1,-49 76-1,49-76 0,-43 57-2,43-57 0,0 0-4,-58 54-16,58-54-12,-44 11 0,44-11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55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2011 563 9,'0'0'7,"0"0"-1,0 0-1,0 0-2,0 0-2,0 0 0,0 0-1,0 0 0,-4 12 0,4-12 0,2 18 0,0-6 1,0 7 1,3 2 0,0 5 0,1 6 0,0 3 0,1 3 0,0 2-1,0 1 0,1-2 1,-2 0-1,2-2 0,-2-4 0,-1-3 1,-1-2-1,0-4 1,-1-1-1,0-3 1,-1-3-1,2-1 0,-2-3-1,0-2 1,-1-1-2,-1-10-3,0 0-11,9 10-8</inkml:trace>
  <inkml:trace contextRef="#ctx0" brushRef="#br0" timeOffset="511">1879 432 0,'0'0'15,"0"-13"-5,0 13-3,5-10-2,-5 10 0,13-11 0,-3 4 0,5-1-1,3 0 1,3-1-1,4 1-1,2 0 0,2 2 0,3 1-1,4 1-1,1 2 0,2 2 0,-1 1-1,2 2 0,0 2 1,-2 1-1,-3 2-1,-2 3 1,-5 2 0,-3 2 0,-3 1 0,-6 1 0,-1 2 1,-4 2-1,-2 1 1,-6-1 0,-4-1 2,-4 2-1,-5-3 1,-2 2 1,-8-4 0,0-1 1,-6-2 0,-6-1 0,-5-5 1,3 2-1,-4-4-1,1 0 0,0-2-1,-2 1-1,0-3-1,6 2 0,-1 0-1,1-1 0,3 0-1,1 0 0,5 0-2,3-2-5,10 2-9,11-3-13,-10 3-2,19-4 1</inkml:trace>
  <inkml:trace contextRef="#ctx0" brushRef="#br0" timeOffset="1172">3085 228 14,'0'0'14,"0"0"-3,-12-9 0,12 9-3,-17 6-3,5-2 0,-4 3-1,1 2-1,0 2 1,-6 1 0,2 4 1,1 0-1,-2 6-1,-1 2 0,6 5 0,-8 7 1,4 5-2,0 7 0,-2 4 0,2 5 0,0 3-1,3 1 0,3 0 0,5-4 0,4-1-1,5-4 1,8-4-1,1-3 1,7-3 0,2-3-1,5-3 1,5-4 0,3-3 0,2-4-1,2-5 1,2-3-1,3-5 0,2-3-2,-2-4-5,1-2-2,-2-4-12,-3-8-10,4 3 1</inkml:trace>
  <inkml:trace contextRef="#ctx0" brushRef="#br0" timeOffset="1713">3224 630 6,'0'0'22,"0"0"0,0 0-13,0 0-4,18 17-3,0-4 1,4 5 0,6 4 0,3 2 1,4 6-1,2-1 1,2 3-2,2-2-1,-2 0 1,-3-3-1,-2 0-1,-5-6 0,-3-5 0,-6 0-1,-4-7-3,-5-2-7,-11-7-11,0 0-5,2 10 1</inkml:trace>
  <inkml:trace contextRef="#ctx0" brushRef="#br0" timeOffset="2033">3194 1031 23,'-2'-14'25,"9"-2"-7,7-2-8,6-8-3,6-3 0,6-4-3,8 0 1,1-4 0,5 1-1,1 1 0,1 1 0,-6 3 0,-2 5-2,-6 3 0,-4 4-1,-7 3-1,-4 4-3,-6 6-5,-13 6-11,10-6-12,-10 6 0,0 0 0</inkml:trace>
  <inkml:trace contextRef="#ctx0" brushRef="#br0" timeOffset="2845">4050 950 4,'0'0'9,"0"0"-2,0 0 0,0 0-2,0 0 1,0 0 0,-7 20 0,3-1 0,-3 6 1,-1 7 0,-1 5 0,-1 4 1,-1 1-2,1 0 0,-2-4-1,4-1-2,0-10-1,3-4 0,3-7-7,1-6-12,1-10-12,10-6 0,-4-16 0</inkml:trace>
  <inkml:trace contextRef="#ctx0" brushRef="#br0" timeOffset="3215">4211 554 2,'-2'-20'25,"2"20"-2,3-13-10,-3 13-4,0 0-2,8 11-1,-2 5-3,2 3-1,2 5 0,3 3 0,2 4 1,2-4-1,1 3 0,-1-3 0,3-4 0,-2-3-1,4-6 0,4-3-1,0-8-2,4-3-2,1-7-1,5-6 0,-1-3-1,4-4 0,-3-6 0,0 0 2,-2 0 2,-2 1 0,-2 0 2,-4 2-1,-5 4 1,-4 3-1,-2 5 0,-2 3 0,-4 6-2,-9 2 1,9 6-1,-9-6 1,-5 15 0,0-5 1,-6 4 1,-6-2 1,-2 3 2,-3-2 0,-2 1 1,-2-1 0,-1 0 0,0 1 0,0-2-1,3 0-2,0-1 1,2-1-2,4 1 0,0-2 0,4-1 0,1 2 0,3-3 0,10-7 0,-16 12 0,16-12 0,-9 8 0,9-8 1,0 0-1,0 0 0,-8 10 0,8-10 0,0 0-1,0 0 1,-4 15-1,4-15 1,-4 20 0,3-6 0,1 5 1,1 2 0,0 3 0,3 5 0,-1 2 0,2 3 1,1 0 1,1 2-1,-1-1 1,2-2 0,-1-4 0,-3-5 0,1-3 0,-3-4 0,1-3 0,-3-14-1,4 13-1,-4-13-7,0 0-23,0 0 1,15-16-2</inkml:trace>
  <inkml:trace contextRef="#ctx0" brushRef="#br0" timeOffset="4397">5318 231 5,'0'0'8,"0"0"-1,0 0 1,-3 10-1,3-10 1,4 18 0,0-2 0,2 4 1,-2 7 0,4 9-1,-2 8-1,2 10-1,-4 4-1,2 10 0,-5 3-1,1 3 0,-4 1-1,2-3 0,-2-5 0,2-5-1,-1-6 0,1-6 0,0-10 0,2-5 0,-1-7-1,0-5 0,0-8-1,0-4-2,-1-11-6,7 13-20,-5-22-5,7-3 0,-7-12 0</inkml:trace>
  <inkml:trace contextRef="#ctx0" brushRef="#br0" timeOffset="4888">5832 494 17,'0'0'22,"0"0"1,0 0-19,10-7-5,0 5 1,3-4 0,3 1 1,5-1 0,2 0 1,3 0 0,2 0 0,2 2-1,0 2 1,0 2-1,0 2-1,0 3 0,-3 1 0,-2 4 0,-5 1 0,-2 5 1,-5 1-1,-2 3 1,-6 3 0,-7 1 0,-4 3 1,-7 0 1,-2 3 0,-8 0 0,-1-1 1,-6 1-1,1 1 0,-3-4 1,2 1-1,2-3 1,2 0-1,5-7 0,3 2-1,5-6 0,3-1 0,3-2-1,7-2 1,0-9 0,13 15 0,-1-9 0,8 0 0,4-1 0,7 0-1,5-1 1,5 0-2,4-1 1,3-1-1,2-1-1,-4-1-1,3-1-3,-6-5-4,1 0-13,-5-2-11,-10-7 0,-2 2 1</inkml:trace>
  <inkml:trace contextRef="#ctx0" brushRef="#br0" timeOffset="5498">5914 807 2,'-15'8'29,"15"-8"0,0 0 1,10-4-16,3 3-6,2-2-3,5 3 0,4-7-1,5 6-1,3-4 0,6 1-1,3 0-1,2 1-2,3 0-2,-1-3-6,6 2-14,2 1-10,-5-8 2,5 1-2</inkml:trace>
  <inkml:trace contextRef="#ctx0" brushRef="#br0" timeOffset="5899">6408 55 8,'0'0'22,"0"0"0,12-3-15,-1 10-6,4 0-1,4 6 2,3 7 2,3 5 0,5 2 2,6 5 0,1 3 1,5 6-1,2 6 0,4 2-2,-3 2-1,2 3 0,-4 0-1,-2 2 0,-5 0 0,-3 1-1,-8-5 1,-4-1-1,-7-6 2,-3-1 0,-8-4 0,-4 0 1,-7-6 0,-1 1 0,-7-5 0,-1 1 0,-5-3 0,0 0-1,-5-5-1,2-2 0,-3-3-1,2-3 0,0-2 0,3-4-1,4-2-3,0-6-7,6-2-25,13 1-1,-6-16 0,17-1 1</inkml:trace>
  <inkml:trace contextRef="#ctx0" brushRef="#br0" timeOffset="19088">7464 889 0,'0'0'14,"0"0"-5,0 0-1,11 8 1,-11-8 0,14 6 0,-3-4-1,2 1 0,1-2-1,3 1 0,1-2-2,2 1 0,0-2-2,2 1 0,-2-2-1,1 2 0,-2-2 0,-2 1-1,-1 0 0,-2 0-1,-1 1-1,-13 0-4,16-1-4,-16 1-11,0 0-9,10-4 0</inkml:trace>
  <inkml:trace contextRef="#ctx0" brushRef="#br0" timeOffset="19489">7501 753 15,'14'-6'22,"-14"6"-10,20-6-7,-7 5-1,1-1 0,2 3 0,1-2 0,1 3 1,-2-3-1,3 1 0,-3 0 0,2 0-2,-1-1 0,1 1-1,-1-1-1,-1 0-1,3 1-3,-2 2-14,-3-7-8,8 6-1</inkml:trace>
  <inkml:trace contextRef="#ctx0" brushRef="#br0" timeOffset="174221">392 364 19,'0'0'26,"0"0"1,0 0-19,0 0 0,0 0-3,0 0-1,0 0 0,0 0-1,44-49 1,-44 49-1,0 0 0,62-22-1,-62 22-1,50 3 0,-50-3-1,47 19 0,-47-19 0,49 34 0,-49-34 1,41 46-1,-41-46 0,25 52 1,-25-52 0,5 57 1,-5-57 0,-17 54 0,17-54 1,-28 45 0,28-45-1,0 0 1,-54 48-1,54-48 0,0 0-1,0 0 0,0 0-1,0 0 1,0 0-2,0 0 1,0 0 0,0 0-1,44-20 0,-44 20 1,0 0-1,57-6 1,-57 6-1,50 13 1,-50-13-1,59 24 1,-59-24 0,49 35-1,-49-35 1,32 46 1,-32-46-1,-2 51 2,2-51 0,-33 50 1,33-50 0,-55 51 0,55-51 1,-70 43-1,70-43 0,-68 32-1,68-32 0,-73 20-1,73-20-1,-61 9-3,61-9-5,0 0-20,-53-15-8,53 15-1,0 0 1</inkml:trace>
  <inkml:trace contextRef="#ctx0" brushRef="#br0" timeOffset="175012">727 1385 9,'0'0'25,"-66"9"-1,66-9-13,-63 0-5,63 0 2,-66-6 0,66 6-1,-76-19 1,76 19 0,-88-33-1,88 33 1,-88-51-1,88 51-3,-80-74 0,49 33-2,-8-6 0,8-2-1,11-3 0,-7-3-1,15-2 0,-7-3 1,8-2-2,1-4 1,12 0 0,3-2 0,8 1-1,9 3 1,2 2 0,7 1 0,4 5 0,8 4 0,10 5 0,0 4 0,1 5 0,1 4 1,6 7-1,-3 7 1,7 8-1,-1 6 1,-5 8 0,3 7-1,3 8 0,-3 7-1,-1 7 1,3 6 0,-8 3 0,-5 5 0,-4 6-1,-2 3 1,-9 7 0,-6 2 1,-10 3-2,-10 5 1,-10 4 0,-4 1 0,-8 2 0,-9-2 0,-9 0 1,-1-2-1,-8-5 1,-5-3 1,-3-7-1,-6-3 1,-6-9-1,-2-3 1,-1-8-1,1-7 0,-1-4-6,0-3-26,3-17-4,8-4-3,2-11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15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215 487 12,'0'0'11,"-7"11"0,7-11-2,1 12-1,-2-2 0,1-1-2,-1 5-1,0 4 0,0 4-2,0 7 1,0 6 0,0 4-2,1 3 0,0 4-1,0-2 1,1 0-1,0-5 1,-1-4-1,1-4 0,-1-6 0,0-7-1,0-3-2,-1-5-7,1-10-14,0 0-4,0 0 0</inkml:trace>
  <inkml:trace contextRef="#ctx0" brushRef="#br0" timeOffset="381">-3 418 10,'1'-15'24,"11"0"-7,3 1-6,4 0-3,6 2 0,-1 0 0,6 4-3,-3 1-1,4 3 0,-1 2-3,1 5 0,-3 2-1,-1 4 0,-3 3 0,-3 3 0,-3 3 0,-1 0 0,-7 3 1,-3 0-1,-2-1 2,-2 1-1,-4-2 2,-3 0-1,-2-3 1,-2 2-1,-4-2 2,-2 0-1,-5-1-1,1-1 1,-3 0-1,1-2 0,-4-1 0,2-2-1,-2-1 0,2-1 0,2 0-2,-1-5-2,7 3-6,-1-4-13,4-6-11,11 5 1,-1-16 0</inkml:trace>
  <inkml:trace contextRef="#ctx0" brushRef="#br0" timeOffset="1032">1254 227 12,'0'0'11,"-21"10"1,6-4-2,-2 3 1,-2 0-1,-1 4 1,-2 1-1,0 4-2,-3 2-2,2 6-1,-2 4-1,0 5 0,-2 5-1,2 7-1,1 2 0,3 8 0,1 5 0,2 3-1,3 0 1,4-1-1,2-4 1,4-1 0,1-8 0,4-2 0,1-10 0,5-3 0,0-5 0,5-2-1,0-5 2,8 1-3,1-2 1,5-4-2,5 2-2,-1-8-5,8 2-12,5-5-14,-4-11 0,0-1 0</inkml:trace>
  <inkml:trace contextRef="#ctx0" brushRef="#br0" timeOffset="1543">1229 713 15,'0'0'28,"17"15"0,-17-15 1,22 18-25,-3-1-4,4 4 1,4 5 0,1 3 0,3 2 0,0-2 0,2 2 1,-1-3-1,0-2 1,-3-6-2,-1-1 1,-3-6-1,-3-1 0,-6-5-2,-3-3-4,-4-1-7,-9-3-17,0 0 1,0 0-1</inkml:trace>
  <inkml:trace contextRef="#ctx0" brushRef="#br0" timeOffset="1843">1168 1079 15,'7'-19'26,"12"5"2,5-8-14,6-7-4,12-2-3,1-3 1,9 1 0,-2-1 0,6 2-2,-4 1-2,0 4-2,-7 3 0,-4 4-2,-3 5-1,-7 0-4,-2 5-12,-2 6-16,-10-6 1,4 8-1</inkml:trace>
  <inkml:trace contextRef="#ctx0" brushRef="#br0" timeOffset="2184">2195 922 4,'-2'10'27,"6"11"-1,-9-9 3,0 9-24,1 4-1,-3 5 1,1 6 0,-3-3 0,2 3 0,-2-3 0,2 1-2,3-5-5,-1-5-10,-1-10-20,10 0 2,-4-14-2</inkml:trace>
  <inkml:trace contextRef="#ctx0" brushRef="#br0" timeOffset="2634">2388 528 5,'7'9'15,"-1"1"-2,5 4 0,3 0-3,4 4 0,6 0-2,3 1-1,5 1 0,3-1-3,3 0-1,2-3-1,0-1-1,-3-4 0,-1-4-3,-3 0-1,-4-6-2,-1-2-4,-5-6 1,-2 0-1,-6-3-1,0 0 2,-5-1-1,-2 1 2,-8 10 2,6-17 2,-6 17 0,-3-10 0,3 10-1,-13-4 0,13 4 0</inkml:trace>
  <inkml:trace contextRef="#ctx0" brushRef="#br0" timeOffset="2925">2814 693 14,'-14'8'8,"-1"2"1,-1 0-1,0 2-1,0 0-1,2-1-2,1 0-2,3-1 0,0-3-1,10-7 0,-11 11-1,11-11 1,0 0 0,0 0 1,0 0 0,0 0 0,0 0 0,0 0 0,0 0 0,0 0-1,-1 13 1,1-13-1,3 13 1,-2-2 1,2 2 0,-2 4 0,3 0 1,-1 4 0,3 4 1,-3-2-1,4 4 1,-3-3-1,3 2 0,-1-1-1,1 0-1,-2-4 1,1-1-2,-2-4 0,0-1 0,-1-4 0,-1-1 0,-2-10-1,0 0-3,0 0-12,13 6-16,-13-19-2,5 1 1</inkml:trace>
  <inkml:trace contextRef="#ctx0" brushRef="#br0" timeOffset="3505">2737 817 20,'0'0'30,"0"0"-1,0 0 1,16-12-25,-7 1-4,4-1-1,3-5 1,2 1 0,4-5 0,2-1 0,1-1 1,3 0-1,-1-2 1,0 3-1,-2 1 0,-1 2 0,-4 2 0,2 2 0,-5 3-1,-4 2-1,-1 4-9,-12 6-14,11-7-8,-11 7 1</inkml:trace>
  <inkml:trace contextRef="#ctx0" brushRef="#br0" timeOffset="4046">3414 1057 18,'-4'13'25,"3"9"-12,0 7-5,-3 4 0,0 6 2,-2 0 0,2 4 0,-2-6-2,4-3-3,-1-6-3,2-9-10,1-19-22,6 9 0,0-26-1</inkml:trace>
  <inkml:trace contextRef="#ctx0" brushRef="#br0" timeOffset="4327">3624 518 26,'7'-10'30,"6"7"0,-2 3-3,7-6-24,7 2-1,3 2-1,2 2 0,3 4 0,3 1-1,1 1 1,0 5 0,-4-1-1,-2 1 0,-4 2 0,-4 1-1,-5 0 1,-4 3 0,-7 3 1,-5 1-1,-5 3 2,-5 4 0,-6 0 0,-2 4 1,-6 0 1,-2 2 0,-4-3-1,2 0 1,-1-3-1,5 0-1,1-5 0,4-3 0,5-2-1,4-3 0,5-3 0,5-1 0,-2-11 0,20 17 0,1-12-1,7-2 1,7-2-1,4-2 0,7-2-2,0-2 0,4-1-2,-3-5 0,-1 4-3,-10-4-2,1 5-7,-9-2-11,-8-1-7,-2 5 1</inkml:trace>
  <inkml:trace contextRef="#ctx0" brushRef="#br0" timeOffset="4877">3635 859 22,'7'10'25,"7"-8"-4,10-2-13,9 1-1,6 0-1,10 3 1,1-2-1,7 2-1,1-1 0,0-1-5,1 1-8,-3-1-15,-10-11-7,3 4 0</inkml:trace>
  <inkml:trace contextRef="#ctx0" brushRef="#br0" timeOffset="5228">4272 12 3,'11'-2'25,"-11"2"1,12-10-1,-3 10-22,-9 0-4,19 11 1,-11-1 1,1 2 2,1 5-2,4 3 2,1 5-1,5 4 1,3 4 0,5 5 0,5 3-1,4 4 1,3 4 0,4 4 0,-1 1-1,1 2 0,-4-1 0,-3 3 0,-5 0-1,-4 0 0,-6-4 0,-6-2 0,-6-3 0,-5-3 1,-7-5 1,-2-1 1,-9-5 0,-1 1 0,-11-8 0,0 1 0,-5-4-1,-2-1 0,-2-3-1,0-2-2,1-4-2,-3-7-7,1-2-26,8-1 0,-3-11 0,5-1-1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01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125 729 0,'0'0'8,"0"0"0,-8 15 0,8-15-1,-4 18 0,1-6 1,1 3-1,1 5 1,1 4-2,3 5 1,0 6-2,4 5-1,3 3 0,2 6-1,3 1-1,2 0-1,1 0 0,0-3 0,1-4 0,-3-5 0,0-4 0,-2-3-1,-1-5 1,-3-2-1,-2-6 1,-1-2-1,-2-3 0,-2-1 1,-2-3 0,-1-9-1,-2 11-2,2-11-4,-14 3-5,4-6-3,-4-3-6,-1 1-3,-8-6 0</inkml:trace>
  <inkml:trace contextRef="#ctx0" brushRef="#br0" timeOffset="381">0 1361 9,'0'0'14,"0"0"1,0 0-2,0 0-2,4-10-1,7 2 0,4-3-1,7 3-1,2-8-2,5 0-2,2-4-1,3 4 1,-2-1-1,0 1 0,-7 3-1,-1 2 0,-6 1 0,-1 2-2,-6 3 1,-11 5-3,14-7-2,-14 7-7,7-10-18,-7 10-2,0 0 0</inkml:trace>
  <inkml:trace contextRef="#ctx0" brushRef="#br0" timeOffset="761">407 887 17,'0'0'25,"0"0"1,0 0-14,0 0-6,7 15-4,-7-15-1,11 18 1,1-3-1,-1 3 1,5 1 0,1 3 0,2 1 0,1 0-1,0-1 0,-1-1 0,-5-5 0,2 0 0,-6-5 0,-2-2 1,-8-9 0,0 0 1,8 10 1,-8-10 1,0 0 0,-10-2 1,10 2-1,-14-10 1,3 2-2,3-2 0,-3-4-1,1-1-2,0-4 1,-1 1-1,3-3-1,1 1 1,3 0-1,3 0 0,4 1-1,2 2 1,6 2-1,4 1 1,2 1-1,-1 2 0,4 3 0,-2 2 1,-1 3-2,-2-1-2,0 7-3,-6-3-10,-9 0-17,19 7-1,-19-7 1</inkml:trace>
  <inkml:trace contextRef="#ctx0" brushRef="#br0" timeOffset="1332">826 986 10,'-13'-11'29,"13"11"-6,-13-18-3,5 3-3,5 3-4,-1-6-5,5 4-2,1-4-3,5 3-1,3-1-1,3 1-1,5 1 0,-1 2-1,3 1 1,-1 3 0,-1 2 0,0 2 0,-3 3-1,-1 1 1,-3 5 0,-1 2-1,-1 4 0,-2 1 1,0 5-1,-2 0 1,1 4 0,-3-1 0,-1 0 0,-1 0 1,-3-3 0,0-1 0,-3-3 1,0-1 1,5-12-1,-16 14 1,5-12 0,1-1 0,-2-3-3,-2-3-2,3 0-9,-2 0-20,-2-12-4,5 4 1</inkml:trace>
  <inkml:trace contextRef="#ctx0" brushRef="#br0" timeOffset="1853">1005 664 2,'0'0'28,"0"0"0,0 0 0,0 0-19,0 0-5,0 0-2,12 6-2,-8 4 0,1 1 0,2 3 1,3 2 1,-1 0-1,2 2 1,0-2 0,1-2 0,0-2 1,2-1 1,-3-5 0,4 1 0,-4-6 1,2-1 0,-3-3-1,2-1 1,-12 4-2,18-15 1,-11 3-2,0 0 0,-1-2 0,2 1-1,-1-3 1,-1 0-1,0-2-1,0 3 1,0 0-1,-1 2 1,0 0-1,-1 3 0,-4 10 1,5-12-1,-5 12 0,0 0 0,0 0 0,0 0 0,0 0 0,0 0-1,0 0 0,0 0 1,0 0-1,12 17 1,-7-6 0,1 1 0,2 1 0,1 0 0,0-1 1,1-1-1,0-4 1,0 0-1,-1-3 1,0-2 0,2-3 0,-1-1 0,0-4 1,3-1-1,-2-5 0,3 0 0,-2-4-1,2 0 1,-2-3-1,0 2 0,0 0 0,-3 2 0,-1 2 1,0 2-1,-8 11 0,10-15 1,-10 15-1,0 0-1,0 0 1,5-9-1,-5 9 0,0 0 1,6 9-1,-6-9 0,9 15 1,-2-6 0,2 4-1,1-1 2,3 3-1,0-1 0,1-1 0,0 1-3,3-1-4,-3 2-27,2-11-2,1-4-1,-2-9 1</inkml:trace>
  <inkml:trace contextRef="#ctx0" brushRef="#br0" timeOffset="3205">2149 544 29,'0'0'19,"0"0"-1,-4-10-1,4 10 0,1-19-4,2 7-3,-3-9-2,3-1-4,0-6-1,1-3-1,2-4-1,2-1 0,1-3 1,1 0-1,0-2 1,2 5 0,-1 3 0,1 3 1,-3 3-2,1 2 1,-2 9-2,0 0 1,-2 7-2,-2 0 2,-4 9-2,6-10 0,-6 10 0,0 0 1,0 0-1,0 0 0,7 15 1,-1-5-1,0 1 2,3 5-2,1 1 2,4 4-1,0 2 0,4 1 1,2 3-1,0 1 0,3 2 0,0 0 0,-2-1 0,2 0 1,-3-4-2,0 0 2,-5-4-1,-2-5 0,-2-2 0,-4-4-1,-7-10 0,9 11-3,-9-11-3,0 0-8,0 0-6,-11-16-9,0 2-4,-1 0 1</inkml:trace>
  <inkml:trace contextRef="#ctx0" brushRef="#br0" timeOffset="3756">2279 302 13,'0'0'14,"0"0"-1,7 10 1,-7-10 0,15 5 0,-5-2-1,0-5-3,6 3-1,-2-4-3,6 2-1,1-3-1,1-2-2,2 1 0,2-2-1,-2 1 0,-3-1-2,1 3-9,-2 1-21,-12-6-2,2 4 1</inkml:trace>
  <inkml:trace contextRef="#ctx0" brushRef="#br0" timeOffset="7541">1701 1168 20,'0'0'14,"0"0"-3,0 0-1,0 0-3,0 0-1,0 0-3,0 0-1,0 0-1,0 0 0,0 0 0,1 10 1,-1-10-1,1 14 1,0-1-1,1 2 2,0 6-1,1 5-1,0 3 1,2 5-1,-1 3 0,1 2 0,0 0 0,0 0-1,-1-5 1,1-3 0,-1-4-1,-1-6 1,-1-6-1,-1-5-1,-1-10-7,9 14-20,-9-14 1,5-14 0</inkml:trace>
  <inkml:trace contextRef="#ctx0" brushRef="#br0" timeOffset="7962">1634 1073 7,'-6'-19'25,"8"5"-9,1-1-5,1 0-2,4 3-1,4-1-1,3 3-1,5 1-2,5 2-1,5 1-1,4 2 0,6 3-1,3 4-1,5 4 1,2 2-1,-3 4 0,0 4 0,-4 2-1,-4 0 1,-6 3 0,-4-1 0,-9-1-1,-6 1 1,-4-2 0,-7-1 1,-6-1 0,-5-1 1,-9-1 1,-3 1 1,-9-2 0,-1-1 1,-8-1-1,0-1 0,-7 0 0,1-1-1,-1-1-1,1-3-1,2 2 0,6-4-1,5 4-3,4-7-4,10-4-15,17 3-11,-8-11 1,17 4-1</inkml:trace>
  <inkml:trace contextRef="#ctx0" brushRef="#br0" timeOffset="8563">2821 791 9,'0'0'7,"-12"6"-3,3 0 0,-3 0 2,-2 1 0,-3 1 1,0 2 1,-4 0 0,4 2-1,-5 1 0,2 3-1,-1 3 2,2 4-2,-4 4 0,4 6 0,-4 2-2,1 6 1,-1 0-2,4 4 1,-1 0-2,5 2 0,0-4 0,6 1 0,2-4 0,6 0-1,4-1 1,3-3-1,3-2 1,7-3 0,2-3-1,5-3 1,3-5-1,2-1 0,1-6 0,1-2 0,-1-4-1,-3-5-1,0 0-4,-6-4-5,2-3-13,-1 3-11,-8-11 0,3 4 1</inkml:trace>
  <inkml:trace contextRef="#ctx0" brushRef="#br0" timeOffset="9844">2874 999 6,'0'0'6,"16"17"0,-6-6-1,4 3 1,3 3 1,6 2 0,3 1-1,3 1 0,5 1 0,0-4-2,3 0-1,-2-5 0,1-1-2,-5-5 0,-3-2 0,-4-4-2,-5-4-3,-4-4-5,-4-2-5,-5-4-2,1 1-3</inkml:trace>
  <inkml:trace contextRef="#ctx0" brushRef="#br0" timeOffset="10165">3440 968 11,'-12'12'12,"3"-3"1,-1 4-1,-5 3-1,-1 2-2,-3 6 0,-5 2-1,1 3-1,-3 0-2,3 1 0,0-3-2,6-2-1,1-5 0,5-3 0,3-7 0,8-10 0,-6 13 0,6-13 0,0 0 0,0 0 0,0 0 0,12 6 0,-12-6 0,0 0-1,0 0-1,9-1 1,-9 1-1,0 0-1,0 0 1,7 9 0,-7-9-1,8 20 0,-3-6 2,0 4-2,1 3 2,-1 2-1,2 1 1,-2 1-1,-1-3 1,-1 1 0,0-2 0,0-2 1,-1-2-1,2-2 0,-1-1 0,2-5-1,3 3-6,-8-12-12,12 2-16,2-3 2,-4-12 0</inkml:trace>
  <inkml:trace contextRef="#ctx0" brushRef="#br0" timeOffset="10726">3599 1449 3,'4'26'26,"-5"-2"-6,0 8-2,1 4-4,-1 0-1,2 3-3,-2-3-3,2-1-1,-2-7-1,3-4-3,0-5-4,-2-7-14,0-12-15,10 4 0,-7-18 0</inkml:trace>
  <inkml:trace contextRef="#ctx0" brushRef="#br0" timeOffset="11377">3911 1010 14,'0'0'26,"0"0"-11,6-12-4,-6 12-2,20-9-3,-3 5 0,3-3-3,6 3-2,5-1 0,2 1 0,4 1 0,0 1 0,-1 1 0,-2 2 0,-4 0 0,-3 2 0,-5 2 0,-5 1-1,-3 3 0,-5-1 0,-4 2 0,-2 3 0,-3 0 0,-2 4 1,-4 0 0,-2 3 0,-5 0 1,-2 4 0,-6 1 1,-4 3 0,-4 2 0,-2 2 0,-2-3-1,1 3 0,-1-4 1,5 0-1,3-4 0,6-2-1,3-6 1,8-1 0,3-2 0,6-1 0,4-3 0,8 1 1,6-4-1,8-1 0,4-2-1,6-2-2,5-2-1,0-3-2,3 0-3,-6-5-4,2 3-5,-8-3-9,-6-2-8,-1 2 0</inkml:trace>
  <inkml:trace contextRef="#ctx0" brushRef="#br0" timeOffset="11987">3881 1295 1,'0'0'26,"0"0"-1,18 1 2,2-4-19,5 3-4,8-1-1,9 3 0,5 1 0,6 0 0,3 1 0,1-2-1,0 2-1,-3-3-1,-2 0-7,-8 3-17,-8-10-4,-1 5-1</inkml:trace>
  <inkml:trace contextRef="#ctx0" brushRef="#br0" timeOffset="12368">4592 712 20,'0'0'23,"0"0"0,16 5-20,-4-1-2,3 2 1,1 3 1,4 4 0,2 4 1,-1 6 1,4 4-2,1 5 0,2 6 0,-1 7-2,2 2 0,-4 5 0,-1 0 0,-3 3 0,-3 0 0,-6-2 0,-4 1 1,-6-5 0,-2 0 1,-8-5 1,-1 2 0,-7-8 0,0-1 1,-6-5-1,0-2 0,-2-5 0,-1-2-1,0-6-1,1-4-1,4-3-2,1-5-2,4 0-9,4-6-21,-1-10-1,8 0 0</inkml:trace>
  <inkml:trace contextRef="#ctx0" brushRef="#br0" timeOffset="13169">5569 678 8,'0'0'14,"0"0"-3,0 0-3,5 15-2,-4-2-1,1 8-1,0 6 0,0 10 0,-2 7 1,2 8 0,-1 2 0,1 2 1,0-1-2,1-1-1,-1-7-1,2-1 0,0-5 0,3-4-1,-1-4-1,-1-4-2,2-2-5,-1-5-6,-1-10-14,5 3 0</inkml:trace>
  <inkml:trace contextRef="#ctx0" brushRef="#br0" timeOffset="13600">5534 682 18,'9'-12'21,"9"3"-14,5 5-4,3 0 0,4 2 0,4 1 1,3 2 0,1 3 1,3-1-1,-2 8-1,-1 1 0,-3-1 0,-2 5-2,-6 0 0,-5 3-1,-7 2 0,-4 5 2,-9-2 0,-4 0 1,-9 1 1,-1-1 0,-9-3 2,1 1 0,-8-8 0,-1 2 0,-6-8-1,3 0-1,-6-6-1,5 1-1,-1-4-1,0-3-3,6 3-5,0-8-8,6-3-18,9 0 1,3-7 0</inkml:trace>
  <inkml:trace contextRef="#ctx0" brushRef="#br0" timeOffset="14080">6543 467 12,'0'0'27,"11"2"0,-11-2 0,0 0-23,0 0-4,-12 3-1,12-3 1,-11 14-1,4-3 2,-3 0-1,1 4 2,-3 1-1,-3 4 2,-2 3 0,-2 6 0,-3 2 1,-1 8 0,-4 4-1,-3 6 1,-2 2 0,1 6 0,0 1-1,1 1 0,3 0 0,5-1-1,5-3 1,9-2-1,6-4 0,8-1 0,8-6 0,8-1-1,5-4 1,5-1-1,4-7 0,3-4 0,0-3 0,2-4-1,-1-5-2,-4-6-2,3 1-6,-6-8-15,1-8-9,-1 1-2,-6-9 1</inkml:trace>
  <inkml:trace contextRef="#ctx0" brushRef="#br0" timeOffset="14631">6648 793 0,'0'0'25,"0"0"-1,12 3 1,-12-3-19,17 10-4,-6-3 1,1 3-1,4 4 1,4 2-1,1 4 1,3 3 0,5 3-1,0 2 0,4 2-1,2 0 0,-1 1-1,1-1 1,-2-1-1,0-2-3,-6-3-4,-2-3-8,-4-2-6,-11-7-6,3 3-1</inkml:trace>
  <inkml:trace contextRef="#ctx0" brushRef="#br0" timeOffset="14952">6599 1172 5,'0'0'26,"0"0"-7,0-12-4,10 6 0,4-4 0,9 0-3,2-4-3,10-2-2,3-3-2,6-1-1,3-3-2,1-1-1,3-2-1,-2 0 1,-1 0-2,-3 1-1,-2 5-3,-5-2-4,2 4-11,0 8-12,-11-4 0,6 7 1</inkml:trace>
  <inkml:trace contextRef="#ctx0" brushRef="#br0" timeOffset="15342">7432 1192 19,'0'29'27,"-8"2"-8,2 3-4,0 4-3,-2-3-3,3 1-2,1-3-2,3-4-1,1-5-8,2-3-20,-2-21-6,11 8 1,-4-21-1</inkml:trace>
  <inkml:trace contextRef="#ctx0" brushRef="#br0" timeOffset="15693">7711 673 4,'23'0'5,"2"0"0,4 2 0,2 0 0,4 2 1,-1-3-1,0 3 0,-2-3-2,-1 4 0,-4 2-2,-3-1 1,-4 5-2,-8-2 2,-3 8-1,-6-2 2,-4 9 0,-6-1 0,-3 3 1,-6 2 0,-1 3 1,-6 3 0,0 0 2,-2-2-1,3 0 0,-3-4-1,5-1 0,1-4-1,4 0 1,3-5-2,5-2 0,1-2 0,7-1-1,4-3 0,5 1 1,5-6-1,8 1 1,6-3-1,6-1-1,5-2-1,2-2-1,2 1-5,-4-5-5,0 1-11,-1 1-12,-11-7 2,-2 4 0</inkml:trace>
  <inkml:trace contextRef="#ctx0" brushRef="#br0" timeOffset="16214">7690 1000 7,'-15'4'27,"15"-4"0,11 5-5,3-7-11,8 3-4,3-2-2,7 4-1,2 1-1,6 0 0,2-1 0,5 1-2,1 1-5,-7-5-8,2-5-16,7 6-1,-11-8-1</inkml:trace>
  <inkml:trace contextRef="#ctx0" brushRef="#br0" timeOffset="16925">8133 320 12,'0'0'9,"0"0"-4,12 9-1,-12-9 0,11 12 0,-2-3 2,4 5-1,3 4 1,4 5-1,3 6 0,6 4 0,2 6-2,3 6 0,3 6 0,-1 3-1,2 3 2,0 0-2,-2 1 1,-4 0-1,-1 0 0,-3-4 0,-5-2-1,-2-4 1,-3-1 0,-6-4 1,-1 0 0,-6-6 1,-2-1 0,-6-3 0,-2 0 1,-5-4 0,0 3-1,-5-6 1,0 1-1,-5-3 1,3 0 0,-7-4-1,5 2 0,-5-6 0,5 1-1,-3-5 0,0 0-1,1-3-2,-1-1 0,2-1-2,-2-4-7,-1-6-25,-3 2-2,-4-5-2,1-4 2</inkml:trace>
  <inkml:trace contextRef="#ctx0" brushRef="#br0" timeOffset="124489">480 1675 4,'0'0'14,"0"0"-1,0 0-3,0 0-2,0 0-3,0 0-1,0 0-2,0 0-1,0 0-1,0 0 1,0 0-1,7 11 1,-7-11-1,9 16 1,-3-7 1,5 6 1,3-2-1,4 5 1,4-2 0,6 4 0,4-1-1,3 1 1,5 0-1,3 1-1,2-1-1,0 0 1,-1 1-1,-1-1 1,-4 1-1,-2-1 0,-3-1 0,-3 0 0,-5-2 0,-1 0-1,-6-2 1,-1 0 0,-4-1-1,-4 0 1,-4 0-1,-2 1 1,-4 0 0,-5 0-1,0 4 1,-7 2 0,-3 4 0,-4 1 0,-3 3 0,-5 3 1,-3 0-1,-3 1 2,-4-2-1,1 0 3,-1-5 0,1-1 0,-1-5 0,4-1 1,1-6-2,5 2 0,1-3-6,6 0-25,-6-8-2,12 1-1</inkml:trace>
  <inkml:trace contextRef="#ctx0" brushRef="#br0" timeOffset="130458">36 1569 18,'23'-14'12,"4"2"-2,0-1 0,2 0-2,2 0-2,1-2 0,3 1-1,0-4-1,3 2 0,0-3 1,4-2-1,0-3-1,2 3-1,2-3 0,0 0 0,2 1-1,2 0 0,1 0 0,1 1-1,0 3 1,0-3 0,0 1 0,-2-2-1,2 3 1,0-3-1,-3 2 0,0 0 1,3 0-1,-1 0 0,4 2 0,1-2 1,0 1-1,0 1 0,-1-1 0,1 0 0,0 2 0,-1 0 0,0 1 0,1 3 0,1 1 0,3 1 0,3 2 0,1 1 0,-1 0 0,1 0 0,1 0 0,0 1 0,0-2 0,0 1 0,2 2 0,3 2 0,0-1 0,0 2 1,-3 1-1,-2-2 0,-3 3 1,-6-1-1,-6 0 1,-9-1 1,-7 0-1,-7 1 0,-5 2 0,-5 1 1,-8-1-1,-9 1-1,10 1 0,-10-1-2,0 0-1,0 0-4,0 0-9,3 15-15,-12-14 1,9-1-1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37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109 327 15,'0'0'13,"0"0"-1,0 0 0,0 0-1,0 0-1,9 3-1,-9-3 0,16-1-3,-4 1-1,5-3 0,3 2-1,2-3 0,8 3 0,0-5-1,5 4 0,-1-3 0,3 3 0,-3-2-1,1 2 0,-2-2-1,-5 2 0,-3 0 0,-5 1-1,-3 0 1,-4-1-2,-3 4 0,-10-2-3,0 0-3,0 0-8,0 0-18,-10-6 1,-2-2 0</inkml:trace>
  <inkml:trace contextRef="#ctx0" brushRef="#br0" timeOffset="510">0 28 11,'0'0'20,"12"-2"-11,-3 2-3,1 0 2,4 1 0,0-1 1,5 1 0,0-2 2,5 1-3,0-2-1,7 1 1,-3-2-1,3 2-1,-1-3 0,2 1 0,-2-1-1,0 3-2,-4-2 1,0 2-2,-5-1 0,0 3-1,-7-2 0,-4 1 0,-10 0 0,12 1-1,-12-1 0,0 0 0,0 0 0,0 0-1,0 0 1,0 0-1,0 0-3,0 0-4,0 0-20,0 0-7,-10 6 0,10-6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2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54 236 16,'0'0'22,"0"0"-8,9-6-9,-9 6-1,8 14 0,-6-3 2,1 8 0,0 3 2,2 10 0,-2 3 0,3 8-1,-2 0 0,3 7-1,-3-4-1,2 4 0,-1-7-1,2 1-1,-2-6 0,1-3-1,0-6-1,0-5 0,-1-4-3,-1-9-4,2 2-8,-6-13-16,0 0-4,0 0 0</inkml:trace>
  <inkml:trace contextRef="#ctx0" brushRef="#br0" timeOffset="350">-2 200 19,'2'-14'26,"-5"-9"1,7 3-13,5 3-8,3-5 0,6 7 0,1-3 1,7 5-2,1-3 1,5 7-1,0-1 0,2 6-2,-2 2-1,0 5-1,-2 4-1,-3 3 1,-2 3-1,-1 3 0,-5 1 1,-1 1-1,-5 1 1,0-3 0,-6 2 0,0-3 1,-5 0 0,0 0 0,-5-2 1,-1 1 0,-5-2 0,0 3 0,-6-4 0,1 3 0,-7-4 0,0 1-1,-3-1 0,-1-1-1,1-2 0,-1-1 0,1-1-1,3 0 1,2-2-1,3-1 0,3 0-1,3-2-1,10 0-5,-16-2-5,16 2-16,0 0-9,0 0-1,13-15 1</inkml:trace>
  <inkml:trace contextRef="#ctx0" brushRef="#br0" timeOffset="911">1163 14 10,'10'-4'29,"-10"4"0,0-10-12,0 10-5,0 0-2,-10-3-2,1 4-2,9-1-3,-22 7-1,9-1-1,-3 1 0,0 4 0,-4 1 1,1 4-1,-4 2 1,-1 5 1,-3 5-1,2 5 1,-2 5 0,2 5-1,-1 2 1,4 2 0,3 0 0,5 0 0,3-6-1,7-1 0,2-5 0,7 0 0,3-6 1,5 0-2,5-4 1,5-1-1,5-1 0,3-5 0,5-2-1,1-4-1,4 1-1,2-7-4,4 2-3,-4-11-9,1-3-19,2-1-1,-3-8 1</inkml:trace>
  <inkml:trace contextRef="#ctx0" brushRef="#br0" timeOffset="1482">1214 216 8,'15'-14'22,"-1"14"1,-1-5-15,1 1-5,4 0 1,1-1 1,6 2 1,0-3 2,4 3 0,1-3 0,4 4-1,1-4-1,2 4 0,-3-2-2,0 4 0,-5-1-1,-2 2-1,-6 1 0,-3 2-1,-6 1 0,-3 1 0,-9-6 0,5 17 0,-8-6 0,-2 3 1,-4-1 0,-4 3 0,-3 2 0,-4 3 0,-4-1-1,0 3 1,-5 0-1,1-1 0,1-2-1,1 0 1,4-3-1,3-1 0,3-3 1,5-1-1,2-2 1,5 0-1,1 0 1,2-1 0,1-9 0,4 18 0,-4-18 1,15 16-1,-4-9 1,5 0 0,1-1-1,8 0 0,3 0-1,4-3 0,4 0-1,0-4-2,5 1-3,-3-6 0,6 3-5,-9-9-4,3 3-10,-5 0-13,-7-4 4,-3 2 0</inkml:trace>
  <inkml:trace contextRef="#ctx0" brushRef="#br0" timeOffset="2143">1315 426 29,'0'0'30,"0"0"1,16 5-11,-16-5-13,22-1-4,-8 0 1,5 4-1,1-2 2,6 2 0,0-2 0,7 1-1,1-3 0,4 1-1,2-2-1,1 0-1,-1-2 1,1 1-2,-1-1-1,-4-2-5,1 4-11,-3 0-18,-12-5-1,1 1 1</inkml:trace>
  <inkml:trace contextRef="#ctx0" brushRef="#br0" timeOffset="2664">1852 45 7,'0'0'30,"0"0"1,0 0-6,0 0-13,0 0-3,0 0-2,0 0-1,10-1-2,-10 1 0,19 4-1,-8 0 0,5 3 0,0 0 0,5 4 0,-2 1 0,5 4-1,-2 3 1,4 2-1,-1 1 0,2 4 0,-2 3-1,0 0 0,-1 2 0,-3 1 0,-4 2 1,0-1-1,-4 0 0,-1 0 0,-3-3 0,-2 3 0,-3-2 1,-1 1-1,-3-4 1,-1 1-1,-3-3 1,-2 1-1,-3-3 1,-1-1 0,-3-1 0,0 0 0,-4-2-1,0 0 1,1-3-1,-2-1 0,2-2-1,-1-2 1,5-3-1,0-1 0,3-2 0,9-6-2,-11 8-2,11-8-6,-12-9-31,12 9 1,-5-24-1,4 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2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3 256 16,'0'0'26,"13"9"0,-13-9-8,5 15-15,-1-4-3,0 5 2,1 8 1,-3 3 1,1 9 0,-5 4 1,2 9 0,-4 1 1,1 4-1,-2 0-1,1 0-1,-1-4 0,1-6-1,0-6 0,2-7-1,0-8 0,2-5-1,1-6-3,-1-12-7,0 0-15,0 0-9,0 0 1,8-16 1</inkml:trace>
  <inkml:trace contextRef="#ctx0" brushRef="#br0" timeOffset="381">9 164 2,'28'-12'25,"-1"-5"-10,5 1-2,7 3 0,0 1 0,2 8 1,-3-3-2,4 8-3,-9 2-4,0 6-2,-7 4-1,-3 2-1,-8 2-1,-4 2 0,-4 3 2,-2 0 0,-6-5 0,0 3 2,-5-4 1,-1 2 0,-5-5 1,1 3 0,-7-5-1,-1 2 1,-5-5-2,-1 0-1,-4-2 0,0 0-1,-1-3-1,2-1 0,0-2-1,2-1-1,4 0-1,3-5-3,5 5-8,3-3-24,2-6-1,6-1-1,1-7 1</inkml:trace>
  <inkml:trace contextRef="#ctx0" brushRef="#br0" timeOffset="1412">1085 49 13,'13'-7'24,"-13"7"-7,0 0-7,0 0 0,0 0-1,0 0 0,0 0-1,-7 11 0,7-11-2,-16 17 0,5-4-2,0 2-1,-5 5 1,0 4-2,-6 2 1,0 9 0,-4-1 0,4 10-1,-4 1 0,4 2 1,2 3-1,7 1 0,3-1 0,6-2 1,7-3-1,6-5 0,6-1 0,9 0 0,5-6-1,6-1-1,5-5-1,1-6-3,10 1-6,-3-5-17,4-12-9,2-4-1,-8-11 1</inkml:trace>
  <inkml:trace contextRef="#ctx0" brushRef="#br0" timeOffset="2824">1389 300 12,'17'-5'9,"0"-2"-4,8 2-1,4-1-1,9 0 0,4 0-1,5-1 1,0 2 0,2 0 2,-4 2 0,-3-1 2,-3 3-1,-8 0 0,-5 1 0,-8 1 0,-2 2-2,-7-2-1,-9-1-1,0 0 0,8 11 1,-8-11 0,-9 11 0,9-11 0,-16 13 1,2-5-1,1 2 0,-5 0-2,-1 2 1,-4 3-1,-2 1 0,-3 2 0,-1 4 0,-2 0 0,0 3 1,0 1 0,3-1 0,1-4 1,6 2 0,2-4-1,9-1 2,2-4-2,11 1 1,4-3-1,7 0 0,6-3 0,7 1 0,6-3-1,3-1-1,6-1 0,3-4 0,0 0-2,-1-2 0,-2 1-2,-6-4-1,1 4-6,-10-3-12,-7-2-12,-1 2 1,-11-6 1</inkml:trace>
  <inkml:trace contextRef="#ctx0" brushRef="#br0" timeOffset="3425">1437 500 9,'0'0'27,"19"6"1,3-6-11,5-2-6,11 2-4,3-3-1,8 4 0,1-3-1,5 2-1,-2-1-2,-2-2-3,0 1-6,-6-1-8,-10-6-16,6 4 1,-15-11-1</inkml:trace>
  <inkml:trace contextRef="#ctx0" brushRef="#br0" timeOffset="3746">2115 0 14,'25'9'28,"-5"-6"1,9 9 0,1 1-21,1 7-5,4 5 0,-3 4 0,3 5-1,-3 3 1,0 4-1,-3 2 0,-3 1-1,-5-1 1,-5 2-1,-3-2 1,-8 2 0,-5-3 1,-1-1 0,-9-2 0,1-3 1,-7-4 0,-1-3 0,-4-2 0,3-4-1,-3-3 0,0-2-1,0-3 1,-1-3-3,4 0-5,-4-7-6,2-5-25,6-1-1,1-11 1,8-5-1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34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1424 9,'45'8'25,"-22"-14"-12,9 0-1,6-2 0,8 2-3,3-2 0,2 3-1,5-2-2,-2 5-2,0 0 0,-2 2-1,-1 0-1,-6 2 0,-4-1-1,-3 1-1,-1-1-2,-5 0-6,-1-8-21,-4 7 0,-8-11-1</inkml:trace>
  <inkml:trace contextRef="#ctx0" brushRef="#br0" timeOffset="341">236 1169 43,'0'0'32,"0"0"1,22-23-10,-2 17-20,7-1-1,7-1-1,10 2-1,4 3 1,4 2 0,2 2 0,6 2 0,0 2-1,1 0 0,-5 4 0,-2-2 0,-7 0 0,-5 0 0,-6 0 0,-6-3 0,-6-1 1,-4-1 0,-6 0-1,-3 0 0,-11-2 0,13 2-4,-13-2-9,0 0-20,0 0 0,-19-7 0</inkml:trace>
  <inkml:trace contextRef="#ctx0" brushRef="#br0" timeOffset="2494">2265 191 1,'2'11'18,"-1"1"-12,0 0-3,-1 8 1,2 3 1,0 8 1,2 6 1,-1 5 1,2 7 0,1 0 0,1 6-1,0-1 0,-1-3 0,-1-2-2,-1-5-1,-3-7-1,-1-8-4,1-7-11,5-4-16,-6-18 1,0 0-3</inkml:trace>
  <inkml:trace contextRef="#ctx0" brushRef="#br0" timeOffset="2824">2110 181 9,'-10'-16'26,"11"6"-14,3-1 0,9-1-1,6 2 0,1-3 2,8 7-2,-1-4-3,9 4-4,-1 1-1,6 4-2,-5 6 0,-2 1 0,-1 5 0,-3 5-1,-4 1 1,-2 4-1,-4 1 0,-4 3 0,-4 0 1,-6 4 0,-4-1 0,-6 0 1,-8 0 0,-1 0 1,-6-1 0,-2 0 0,-6-3 0,0 0 0,-3-5-1,4-2 0,-1-4-1,4-4-1,3-3-3,1-10-8,7-7-21,7 0-3,0-9 1,10-1 0</inkml:trace>
  <inkml:trace contextRef="#ctx0" brushRef="#br0" timeOffset="3315">3059 48 8,'0'0'27,"0"0"-1,-16-1 0,3 3-20,0 4-4,-6 0 0,1 3-1,-5 5 1,0 4 0,-2 2 0,-1 3 1,2 4 0,-1 5 0,-1 8 0,2 3 0,1 4 0,4 5 0,1 4-1,7 2 1,3 0-1,3-2 0,6-1-1,6-4 1,4-5-1,6-5 0,3-6 1,6-4-1,3-6 1,4-5-4,6-5-5,1-8-5,2-6-15,5-1-6,-4-9 0</inkml:trace>
  <inkml:trace contextRef="#ctx0" brushRef="#br0" timeOffset="3956">3229 199 20,'8'-11'14,"-8"11"-5,0 0-2,0 0 1,0 0 0,9 6 0,-2 4-1,1 3 0,4 4-1,1 5 0,4 5 0,-1 2-1,4 2 0,0-1-1,1 1 0,-1-5-2,3-4 0,-1-5-3,-1-9-5,4-8-10,1-4-10,-3-14-5,8 1 0</inkml:trace>
  <inkml:trace contextRef="#ctx0" brushRef="#br0" timeOffset="4206">3820 201 8,'0'0'8,"0"0"-4,0 0-1,5 15 0,-9-6 2,-2 0 2,0 2 1,-4-1 1,1 1 1,-7 0 1,2 2 1,-6-2-1,2 4-2,-7-2-2,2 4 0,-4-1-3,4 2 0,-2-1-1,3-2-1,1 1-1,3-3-1,2 0 1,5-2-1,1-2-1,10-9 1,-14 14 0,14-14 0,-7 9 0,7-9 0,0 0 0,0 0-1,0 0 1,-2 11 0,2-11 0,2 15 0,-2-3 0,1 5 0,-1 3 0,1 5 0,-1 1 1,2 4-1,-1 1 1,0 0 0,0-2 0,1-3 0,0-5 0,0-2-1,0-3-4,-2-16-9,-1 10-19,1-10-1,10-9 0</inkml:trace>
  <inkml:trace contextRef="#ctx0" brushRef="#br0" timeOffset="4797">4041 690 19,'-8'12'30,"2"8"-7,3 7-5,-5 1-3,4 8-2,-4-2-3,4 5-3,-3-3-2,2-2-5,3-4-13,3-3-19,-3-16-2,2-11 2</inkml:trace>
  <inkml:trace contextRef="#ctx0" brushRef="#br0" timeOffset="5238">4294 208 8,'0'0'9,"0"0"1,0 0 1,0 0-1,0 0 0,0 0 0,0 0-1,0 0-1,0 0-2,0 0-2,0 0-1,0 0 0,0 0-1,0 0 0,0 0 0,0 0-1,0 0 1,11-2-1,-11 2 1,15-1-1,-3-1 1,4 0-1,2 0 0,2 0 0,4 0 0,3 1 0,0 0 0,2 2 0,0 2 0,-1 0 0,0 3-1,-1 2 1,-5 1-1,-1 1 0,-3 4 0,-6-2 0,-3 4 1,-5-1-1,-5 3 0,-4 0 1,-4 2-1,-5 2 1,-4 0 0,-4 4 0,-3 2 0,-4 2 0,-3 2 0,1 2 0,-2-2 1,3 2 0,1-4 1,5-1-1,4-6 0,6 0 1,7-8-1,7 0 1,6-3-1,9-2 0,6-2-1,5-2 1,7-4-1,3-1-1,4-2-2,1-4-1,4-1-4,-7-5-7,0-3-15,-2 4-8,-9-6 3,-1 2-1</inkml:trace>
  <inkml:trace contextRef="#ctx0" brushRef="#br0" timeOffset="5939">4359 494 24,'16'10'29,"-7"-16"0,13 1-5,3 3-17,4 0-4,6 2 1,3 0-1,4 0-4,6-3-17,8 6-12,-9-15 0,7 3-1</inkml:trace>
  <inkml:trace contextRef="#ctx0" brushRef="#br0" timeOffset="6219">5158 61 29,'21'20'22,"-5"-4"-2,3 1-1,2 7-5,-1 2-4,4 5-4,-5 5-1,3 5-3,-2 1 0,-4 2-1,-1 6 0,-4-1 1,-3 0-1,-3 1 1,-5-5 0,-1-1 1,-7-4 1,-1-2-1,-8-5 0,-1-2-1,-8-3-3,-9-6-14,-8-1-18,-3 0-2,-14-8 0</inkml:trace>
  <inkml:trace contextRef="#ctx0" brushRef="#br0" timeOffset="6870">1998 1297 13,'23'-6'21,"-6"3"-13,5-2 0,11 4 0,2-2 2,11 4 0,7-3 2,12 3-1,11-2-2,8 3-1,10-3-3,13 3-1,10-2-1,10 0-1,9 0 0,10 0-1,8-2 0,7 0 0,5-2 0,1 0 0,3 2-1,-2-1 1,1 0 0,-4 1 0,-3 0 0,-2 2 0,-9 0 0,-7 1 0,-10-2 0,-10 2 0,-15 0 0,-13 2-1,-17 0-2,-16-2-2,-12 5-11,-14 0-19,-24-5 0,-13-1 1</inkml:trace>
  <inkml:trace contextRef="#ctx0" brushRef="#br0" timeOffset="7521">3114 1738 9,'12'12'22,"-12"-12"-7,1 21-5,0 3-2,-1 2 1,3 12 3,-3 6-1,2 10-1,-5 1-1,2 7-1,-4-6-3,5 5 0,-5-8-3,3-3-1,0-8-6,0-9-12,-1-12-16,9-9 1,-6-12-1</inkml:trace>
  <inkml:trace contextRef="#ctx0" brushRef="#br0" timeOffset="7831">2963 1737 19,'3'-28'25,"14"-4"-4,1 6-13,4-1 1,7 7 1,1-2 1,7 10-1,-2 0 1,6 11-3,-3 2-4,1 8-3,0 4 0,-5 5 0,0 6-1,-4 0 0,-6 3 0,-3 1 0,-5-1 1,-4 1 2,-9-3 0,0 1 0,-11-6 1,-4 3 1,-7-5-1,-2 0 0,-6-4 1,0-1-3,-4-3-1,-2-2-2,4 0-5,-5-7-5,8 3-15,3-3-11,1-4 0,6-1 0</inkml:trace>
  <inkml:trace contextRef="#ctx0" brushRef="#br0" timeOffset="8242">3808 1648 16,'19'11'22,"-19"-11"-2,-11 6-14,11-6 2,-17 5 0,7 1 2,-8-2 0,1 7 0,-6-2 0,3 8-3,-4-2-2,1 9-2,-2 1 0,1 7-1,-1 3 1,4 6 0,-1 3 1,4 5-2,2 0 1,6 1 0,2-3-1,8-1 0,2-6 0,9-3 0,4-8-1,10-3 2,9-7-3,5-5-3,11-4-3,1-9-4,12 2-11,-1-8-10,2-6-7,0-6 2</inkml:trace>
  <inkml:trace contextRef="#ctx0" brushRef="#br0" timeOffset="8703">3879 1829 1,'7'-19'25,"7"13"1,-5-9 0,7 5-17,6 1-5,4 1 0,3 3 0,3 0 1,3 3-1,0 0 0,1 4 0,-1 0 0,-2 5-2,-4-1 0,-2 4-1,-5-1 0,-5 3 1,-6 2-1,-3 1 1,-6 1 0,-4 4 0,-6 0 1,-4 5 1,-7-1-1,-2 3 0,-5 2 0,-2 3-1,-3-4 1,3-1-2,0-2 1,4 0-2,3-7 1,6-1-1,3-7 0,6 0 2,6-10-1,-1 13 1,1-13 0,18 5-1,-3-4 2,8 0-1,2-2-1,6-1 0,3 0-1,3-2-2,5 0 0,-5-3-4,1 4 0,-7-6-4,5 5-7,-10-2-17,-4-2-3,-4 2 2</inkml:trace>
  <inkml:trace contextRef="#ctx0" brushRef="#br0" timeOffset="9243">3997 2059 3,'0'0'29,"0"0"0,9 1 2,6-3-14,3-8-10,9 5-1,2 0 0,8 5-1,2-3 0,7 3-1,0 0-3,2-2-8,2 2-14,-1 0-13,-6-7 1,0 0-1</inkml:trace>
  <inkml:trace contextRef="#ctx0" brushRef="#br0" timeOffset="9534">4573 1739 0,'0'0'27,"17"12"2,-17-12 2,20 14-20,-2 6-2,-1-3 1,4 12-1,-6-2 0,6 8 0,-5-2-4,3 4 0,-7-1-3,1 2-1,-4-4 0,-3 1 0,-3-4 1,-3 0-1,-6-5 1,1 0-1,-4-6 1,-2-1 2,-2-4-3,-2-2 1,-1-1-2,-1-4-2,2 1-3,-8-6-12,2-2-20,5-5-1,-1-6 0</inkml:trace>
  <inkml:trace contextRef="#ctx0" brushRef="#br0" timeOffset="10625">7220 268 3,'8'26'22,"-7"-5"-8,2 10-5,1 7 0,-2 9 1,0 3-1,-3 1-2,2 2 2,-3-5-4,3-3 0,-4-9-4,2-8-8,-5-14-21,11 1 0,-5-15 0</inkml:trace>
  <inkml:trace contextRef="#ctx0" brushRef="#br0" timeOffset="10876">7158 201 10,'-3'-24'24,"13"8"0,-2-4-10,7 0-10,7 1 0,0 0 3,7 8-1,0-1 0,5 5 1,-3 4 0,2 5-1,-6 2-2,0 7-1,-5 5-1,-4 6-1,-8 2 2,-5 4 0,-8 0 1,-2 3 1,-11-2 0,0 2 0,-9-9 1,0 1-1,-6-4 0,1-3-1,-2-4-3,0-5-2,4 0-3,-4-8-9,8-3-18,3 0-6,2-8-1,11-1 1</inkml:trace>
  <inkml:trace contextRef="#ctx0" brushRef="#br0" timeOffset="11296">7977 17 21,'0'0'13,"-15"12"-1,4-4 2,-7 1 0,-1 6 2,-6 2-4,-2 8-1,-6 3-3,0 8-2,-5 6-1,-1 11-1,-1 6 0,2 8-1,1 0 1,7 3 0,4-3-1,9-1 1,8-7 0,10-4-1,8-12 2,14-3-2,8-9-1,11-6 0,9-5-1,5-7-2,5-2-2,1-9-3,6 0-3,-8-11-9,-1-2-20,0-2 0,-8-7 2</inkml:trace>
  <inkml:trace contextRef="#ctx0" brushRef="#br0" timeOffset="11707">8178 320 25,'-12'-4'31,"12"4"1,0 0-16,0 0-3,10 14-3,-1-1-3,6 6-1,3 4-3,5 6-1,4 1 1,5 4-1,4 0 0,2 0-1,-1-3 0,1-2-1,-2-3-1,-5-4-2,-1 0-5,-10-10-6,-5-2-14,-7 1-7,-8-11 1</inkml:trace>
  <inkml:trace contextRef="#ctx0" brushRef="#br0" timeOffset="11967">8096 718 13,'-16'0'30,"3"-10"1,10-4-9,11-1-8,3-9-4,12-2-1,4-7-3,9-1-1,5-4-1,6 0-2,2 2 0,0 2-2,0 2 0,-5 3-6,1 5-19,-4 9-9,-10-3 0,0 8 1</inkml:trace>
  <inkml:trace contextRef="#ctx0" brushRef="#br0" timeOffset="12258">8997 637 19,'9'28'29,"-5"2"-10,-5-1-3,2 5 0,-7-2-1,5 5-1,-6-6-3,4 1-5,-1-1-10,1-3-25,-1-17-5,6-2 0,-2-9-1</inkml:trace>
  <inkml:trace contextRef="#ctx0" brushRef="#br0" timeOffset="12598">9229 99 7,'21'-5'22,"15"9"0,-3-2-13,0 2-8,3 5 1,-4 5 0,-3 2 1,-5 4 1,-4 4 0,-9-2 0,-7 6 2,-7 0-1,-6 4 0,-7 0 1,-5 5 2,-7-3 0,4 4-1,-6-6 1,6 3-1,0-7-1,5 0-2,4-6-1,9-2-1,4-2 0,8-4 0,6-2-1,10-3 1,6-4-1,7-2-1,8-2-1,5-5-2,8-1-3,0-6-2,4 2-6,-8-8-8,-2-1-14,0 3 1,-14-6 1</inkml:trace>
  <inkml:trace contextRef="#ctx0" brushRef="#br0" timeOffset="13049">9093 443 15,'0'0'31,"22"-8"1,2-3 1,9 2-18,11 3-10,6 2-1,8 4-1,2 2-1,4 2 0,1 1-4,-1-1-8,0-2-23,1 5-1,-8-13 1</inkml:trace>
  <inkml:trace contextRef="#ctx0" brushRef="#br0" timeOffset="13339">10012 69 24,'0'0'29,"0"0"-1,15 2-9,-5 6-7,-2 3-5,6 5-3,-2 2-1,5 5 0,-3 3 1,5 7 0,-4 3 0,2 6-1,-4 0 1,0 6 0,-6 0-2,-1 2 1,-7-2-1,-4-2 0,-6-2-4,-11-8-8,-8-4-25,-2 1-1,-12-13 1,-6 2-1</inkml:trace>
  <inkml:trace contextRef="#ctx0" brushRef="#br0" timeOffset="13910">7293 1260 16,'0'0'26,"11"3"-4,-11-3-9,14 2-2,1 2-2,1-3 1,11 5 0,2-5-1,16 4 0,7-6-1,18 3-2,10-5-1,18 0-1,13-4-1,19 0 0,14-5 0,13 3 1,13-2-2,11 1 0,7 2 0,6 1 1,0 0-1,0 3-1,-6 1 0,-4-1 0,-10 2 0,-11 1-1,-13 0-1,-17-1-2,-16 5-3,-24-7-14,-15 5-18,-21 2-1,-21-5 0,-19 0 1</inkml:trace>
  <inkml:trace contextRef="#ctx0" brushRef="#br0" timeOffset="14621">8371 1725 23,'0'0'27,"15"-4"-1,-15 4-8,6 13-13,-3 4 0,0 2 0,2 12 2,-2 0 1,4 14 0,-2-1 1,3 9-2,-1-6-2,1-3-2,-1-6-1,-2-6-5,4-4-17,-2-10-16,-7-18 0,0 0 1</inkml:trace>
  <inkml:trace contextRef="#ctx0" brushRef="#br0" timeOffset="14892">8323 1728 20,'17'-29'26,"6"15"-1,0-12 2,7 2-22,6 2-3,4 2 1,3 6 1,-5 3 2,3 9 2,-9 1 1,1 9-1,-8 2-4,-3 7-2,-4 1-2,-4 5 1,-3 1 0,-3 2 0,-7-2 2,-2 0 0,-8-1 0,-2 2 2,-6-4 0,-2-1-1,-8-5 1,-1 0-2,-6-2-1,-1-3 0,-1-3-3,-1-3 0,2 2-4,-5-9-4,12 7-13,0-7-17,3-2 0,7-3 1</inkml:trace>
  <inkml:trace contextRef="#ctx0" brushRef="#br0" timeOffset="15302">9262 1543 24,'16'13'26,"-16"-13"0,0 0 3,0 0-22,-10 9-5,-1-5 2,-7 0 0,-2 6 3,-5 0 2,0 8 1,-6 2-3,2 7-3,-4 3-2,0 5 0,-1 5-1,1 7 1,2 0 0,8 6 2,-1-3-2,9-1 0,6-2 1,9-4-1,6-6 0,12-2-1,7-7 0,9-6 0,8-4-2,6-5 1,4-4-2,2-7-2,6-1-3,-7-10-7,3 1-11,-7-7-14,-5-3 0,-4-1 1</inkml:trace>
  <inkml:trace contextRef="#ctx0" brushRef="#br0" timeOffset="15733">9311 1819 12,'-11'-9'29,"11"9"1,-1-12 1,8 2-21,9 4-4,1-3 0,10 5 0,-1-1 0,9 4 0,1-1-1,5 3-2,-2 0-1,0 3-1,-2-2 0,-2 2-1,-5 2 1,-6 0-1,-5 1 1,-8 3-1,-7 3 0,-5 0 1,-7 5-1,-6 1 1,-6 2 0,-3 1 0,-4 0 1,1-1 0,-1-2-1,2-1 1,2-1 1,7-4-2,2-2 1,6-1-1,8-10 0,-4 14 1,4-14 0,13 10 0,1-6 0,6 1 0,5-1-1,5-2 0,5-1-1,6-1-1,2-1-1,-1-4-2,4 1-1,-7-7-6,7 3-11,-6-3-17,-10-2 1,-2-2 0</inkml:trace>
  <inkml:trace contextRef="#ctx0" brushRef="#br0" timeOffset="16284">9434 1948 25,'16'2'32,"-1"-8"2,11 3 0,5 0-21,0-3-7,8 3-2,-1-1 1,7 4-1,0 0-1,2 3-1,1 0-4,-3-6-8,5-2-19,1 3-7,-8-8-1,0 0 1</inkml:trace>
  <inkml:trace contextRef="#ctx0" brushRef="#br0" timeOffset="16594">10083 1616 26,'13'8'33,"2"0"1,-4-1-1,2 3-21,6 11-6,0 0-2,2 8 1,-2 3-1,2 6 0,-5-1 0,0 4 1,-7-4-2,-1-1 1,-9-1-2,-4 1 1,-6-7 0,-5-3-2,-7-3-1,-8-6-5,-4 1-11,-8-10-24,-12-4 2,-6-10-3,-12-8 2</inkml:trace>
  <inkml:trace contextRef="#ctx0" brushRef="#br0" timeOffset="17215">6543 1288 22,'-11'-7'30,"11"7"-2,0-12 2,0 12-23,3-12-7,-3 12 0,0 0-1,9-11 1,-9 11 0,0 0 0,10 2 0,-10-2 1,4 10 1,-4-10 1,3 12 1,-3-12 0,-5 13 2,5-13-1,-10 12 1,1-8-1,9-4 0,-18 7-2,9-4-1,-1-2-1,0-1-1,10 0 0,-15 0 0,15 0 0,-10-2-1,10 2 0,0 0 0,0 0 1,0 0-1,0 0-1,0 0-9,12-11-23,5 6-2,1-11 2,13-2-2</inkml:trace>
  <inkml:trace contextRef="#ctx0" brushRef="#br0" timeOffset="17986">11488 1213 15,'0'0'25,"11"-8"2,-1 0-15,9 4-3,2-4 1,8 6 0,0-3 1,10 7 0,-3-3-2,7 5-3,-2-2-3,1 2-1,-5 1-2,-3-2-1,-3 3-4,-10-7-14,-9-3-15,0 1-1,-14-10 1</inkml:trace>
  <inkml:trace contextRef="#ctx0" brushRef="#br0" timeOffset="18266">11510 1015 47,'15'0'34,"14"1"1,3 1-3,11-10-29,9-1-3,8 1 0,7-3-2,8 2-4,1-3-19,5-6-10,7 1 2,-4-10-1</inkml:trace>
  <inkml:trace contextRef="#ctx0" brushRef="#br0" timeOffset="18557">13027 264 24,'0'0'30,"-7"27"2,7-1-11,-2 6-12,5 14-1,-4 5 0,6 10-1,-6 2-1,5 5-1,-4-3-1,1-5-1,-2-9-2,0-10-4,3-6-7,-2-12-21,0-23-5,0 0 1,5-15 0</inkml:trace>
  <inkml:trace contextRef="#ctx0" brushRef="#br0" timeOffset="18797">12858 310 8,'-4'-16'27,"-3"-5"-2,15 6 2,3-1-22,6-2-3,8 2 1,7 1 0,6 1 3,5 3 0,6 6 2,0-2-1,5 7 0,-6 0-2,1 6-1,-8 2-1,-2 9-2,-9 1 1,-6 6-1,-7 3 0,-8 3 1,-10 1 1,-7 1-1,-8-2 1,-6 1-1,-5-7 0,-8-5-1,-4-3-2,-6-9-2,1-2-4,-4-10-12,-1-4-17,8 0-1,0-9 1</inkml:trace>
  <inkml:trace contextRef="#ctx0" brushRef="#br0" timeOffset="19228">14051 15 12,'14'-5'32,"-2"4"-1,-12 1 2,0-10-19,0 10-8,-10 4-2,-2 4 0,-3 2-1,-1 6-1,-4 5 1,-2 5-1,-5 5 1,1 7 0,-5 3-1,2 8 0,-5 2 1,1 7-1,-3 2-1,1 1 1,2-1 0,3 2 0,3-3 1,7-1-1,7-5 0,8-3-1,7-2 1,9-1 0,6-2 0,8-2-1,6-2 0,6-3 0,2-3-1,2-3-1,6-4-2,-2-8-3,6 1-10,-5-6-20,0-11-2,2-4-1,-5-12 2</inkml:trace>
  <inkml:trace contextRef="#ctx0" brushRef="#br0" timeOffset="26638">14340 311 14,'-11'-7'17,"11"7"-1,0 0-1,0 0-1,0 0 0,0 0-4,0 0-1,0 0-4,0 0-1,0 0-1,0 0-1,3 17-2,3-4 0,2 4 0,2 5 0,6 3 1,1 4 0,4-2 0,2 2 0,1-3 0,-2-2 0,-1-4-1,-2-5 1,-4-2-1,-4-5-2,0-1-1,-11-7-2,10 5-4,-10-5-6,0 0-13,9-10-3,-9-3 0</inkml:trace>
  <inkml:trace contextRef="#ctx0" brushRef="#br0" timeOffset="27069">14779 300 15,'0'0'13,"-13"13"0,4-4-2,-1 1-1,-2 4-2,-3 1-1,-2 3-1,-1 3 1,-3 2-1,0 3 0,-3-3-1,3 2-1,-1-5-1,6-1 0,0-4 0,6-4-2,10-11 1,-12 10-1,12-10-1,0 0 1,0 0 0,0 0-1,0 0 1,0 0-1,0 0 0,0 0 0,0 0 0,0 0 0,0 0-1,0 0 1,0 0 0,0 0 0,0 0-1,0 0 1,0 0 0,0 0 0,0 0 1,0 0-1,0 0 0,0 0 0,0 0 1,0 0-1,0 0 1,0 0-1,0 0 1,0 0-1,0 0 0,0 0 0,0 0 0,0 0 0,0 0 1,0 0-1,0 0 0,0 0 0,0 0-1,-4 10 2,4-10-1,0 15 0,1-6 0,-1 3 0,1 3 0,1 2 0,-1 3 1,0 7-1,-1 3 1,0 8 0,-3 2 1,1 3 0,-3 0 0,1-1 0,-1-6 1,2-4-1,-2-7 0,2-6 0,0-8 0,3-11-1,-1 11-1,1-11-3,0 0-11,0 0-19,2-12-2,0-1 0</inkml:trace>
  <inkml:trace contextRef="#ctx0" brushRef="#br0" timeOffset="28421">15237 203 9,'0'0'10,"0"0"1,0 0-1,0 0-2,0 0-1,-4 12 0,4-12 0,0 18 0,0-2-1,-1 2 1,3 9-1,-3 6-1,2 11 0,-2 6-1,0 9-1,-2 7 0,0 6 0,0 1-1,2 4 1,0-2-1,1-1 1,1-5-1,4-3 1,0-9-1,2-4 1,-2-7-1,1-6 0,0-10 0,-2-6-1,-1-7 0,0-4-1,-3-13 1,2 14 0,-2-14-1,0 0-1,0 0-11,0 0-21,-1-18-2,2 0 2</inkml:trace>
  <inkml:trace contextRef="#ctx0" brushRef="#br0" timeOffset="28962">15545 488 24,'0'0'25,"0"0"-1,0 0-9,0 0-13,19-5-2,-5 1 1,8 3 2,4-2 1,6 2 0,4-2 0,4 2-2,3 0-1,2 1 0,0 1-1,-5 0-1,-5 3 1,-5 2 1,-7 3 0,-6 3 0,-8 3 1,-7 5 0,-11 2 1,-5 5 0,-8 0-1,-7 4 1,-6 2 0,-6 1 0,-6-1 0,1 2-1,-3-3 1,5-1 0,1-5 0,9-1-1,5-8 0,9 0-1,6-7 1,10 0-1,4-10 1,19 9 0,1-7-1,9-2 1,5-1-1,7-1 0,3 0 0,2-1-2,0 0 0,-2-1-2,-1 4-3,-6-4-6,0 4-12,-1 0-12,-10-4 1,1 1 0</inkml:trace>
  <inkml:trace contextRef="#ctx0" brushRef="#br0" timeOffset="29563">15540 754 31,'13'1'31,"7"-1"2,7 0-13,2-5-10,11 4-1,-1-3-2,9 5 0,0-4-2,4 3-1,-2-2-1,0 1-4,-3 1-4,-7-4-11,-4-2-19,1 2-2,-10-8 2</inkml:trace>
  <inkml:trace contextRef="#ctx0" brushRef="#br0" timeOffset="29973">16299 39 19,'34'19'15,"1"3"0,2 7 1,3 5-3,-2 6-1,1 7-4,-3 4-1,2 8-1,-7 0-2,-2 4 1,-7-3-1,-3 2 0,-9-4 0,-3-2 0,-11-5 0,-3-4 0,-10-6 0,0-2-1,-7-5 1,-1-1-1,-5-7 1,0-1-1,-2-4-1,1-2 1,0-1-3,1-4-2,2 1-3,-3-9-9,2 0-22,10 1-1,1-14 0,18 7 0</inkml:trace>
  <inkml:trace contextRef="#ctx0" brushRef="#br0" timeOffset="30915">17333 891 23,'0'0'31,"0"0"-5,0 0-9,17-3-4,-17 3-2,25-12-3,-12 4-1,6 2-3,-3-3-1,0 4 0,-3-1-2,-2 2 0,-11 4 0,12-4 0,-12 4-1,0 0 0,0 0 0,0 0-1,0 0 1,-13 9 0,13-9 0,-10 5 0,10-5 1,-9 5-1,9-5 1,0 0 1,0 0-1,0 0 1,0 0-1,0 0-1,0 0 0,0 0-1,10-10-1,-10 10 0,15-8-1,-15 8 0,16-6 0,-16 6 1,15 2 0,-15-2 0,7 10 2,-7-10 0,-2 17 2,-1-7-1,-4-1 1,1 2-1,6-11 1,-18 13-4,18-13-13,-10 12-18,0-17-2,10 5 2</inkml:trace>
  <inkml:trace contextRef="#ctx0" brushRef="#br0" timeOffset="31536">18126 331 29,'0'0'28,"9"22"2,-4-4-13,-2 3-12,3 11-2,0 6 2,4 8 0,-5 4 0,2 10 0,-3-1 1,2 2-2,-5-5 0,1-5-1,-4-7-1,1-6-1,-1-8-1,-2-12-2,4-4-6,0-14-14,-13-8-12,11-6-1,-4-10 1</inkml:trace>
  <inkml:trace contextRef="#ctx0" brushRef="#br0" timeOffset="31806">18075 409 8,'4'-26'26,"-3"-1"-4,6 5-10,5 0-4,4 1-2,7 3-2,6-1-3,5 2 0,5 2 0,4 4 0,1-2 2,0 5 0,-3 1 1,-2 6-1,-7 2 0,-3 8 1,-8 3-1,-6 9 0,-6 5 0,-7 6-1,-8 5 1,-3 4 1,-9 1 0,-4 0 2,-9-6-1,0 0 0,-6-9 0,1-2-1,-1-8 0,3-5-1,-1-7-3,3-5-2,6-1-5,-2-10-11,3-4-17,9 2-2,0-8 1</inkml:trace>
  <inkml:trace contextRef="#ctx0" brushRef="#br0" timeOffset="32327">19230 114 11,'1'-12'23,"9"12"0,-10 0-13,0 0-8,6-11-3,-6 11 1,0 0 1,0 0 1,-12 13 2,1-5 0,-1 4 3,-5-1-1,0 6 0,-7-2 1,2 8-1,-6-1 0,3 8 0,-6 1-1,1 7 0,-5 4-2,2 7 1,-1 0-1,3 6 1,0-1-2,5 4 1,3-2 0,6-1-1,5-3 0,7 0 0,3-3 0,9 2-1,5-1 0,8-2 0,6 0 0,5-2 0,5-3-1,2-2 0,2-5-2,-1-9-1,1-1-5,-9-13-6,0-6-18,-2-2-5,-7-8 1,0-3 1</inkml:trace>
  <inkml:trace contextRef="#ctx0" brushRef="#br0" timeOffset="32918">19157 509 10,'0'0'26,"0"0"0,0 0-12,0 0-4,12 7-3,-3 4 0,0-1 1,7 10 0,1-1-1,10 10 0,-2 0-1,8 5-1,0 2-1,6 2-1,2-3-1,-2-2-2,0 0-1,-7-6-6,2 2-8,-8-5-12,-9-11-9,-5 2 3</inkml:trace>
  <inkml:trace contextRef="#ctx0" brushRef="#br0" timeOffset="33218">19101 913 9,'-19'-3'29,"8"2"-5,11 1-5,0 0-1,0 0-2,19-12-3,3 5-1,0-8-4,14-1-3,1-7-3,6-2 0,4-4-2,2-1 1,4-3-2,0-1-1,1 1-1,-7-2-4,5 8-6,-6-2-13,-3 1-9,1 5 1,-8-1 0</inkml:trace>
  <inkml:trace contextRef="#ctx0" brushRef="#br0" timeOffset="33719">20111 263 12,'0'0'22,"0"0"-9,0 0-3,9 16 0,-7-6-1,2 8 1,-1 4 0,3 11-1,-3 9-3,2 8 0,-3 6-2,1 9 0,-5 3 0,1 2-1,-3-2 0,1-2 0,-3-4-1,2-5 0,-1-7 0,1-8-1,-1-9 0,2-7-2,2-4-4,-3-11-10,4-11-18,0 0-1,-1-13 0</inkml:trace>
  <inkml:trace contextRef="#ctx0" brushRef="#br0" timeOffset="34139">20546 413 17,'-2'-14'27,"2"14"0,0 0-13,11-13-9,-2 11-2,4-1-1,4 0 0,4 1-1,3 1 0,1 2 0,3 0 1,0 2-1,0 1 0,-5 2-1,-3 3 1,-5 1-1,-5 2 1,-2 3-1,-6 2 1,-5 2-1,-7 4 1,-4 1 1,-4 3 0,-7 1 0,-3 4 0,-7-3 0,2 3 2,-4-2-2,5 0 2,2-3-1,6 0-1,4-3 0,9-2 0,6-2 1,8 0-2,6-4 1,7 0-1,6-4 1,7 1-1,4-5 0,7-2 0,3-3-1,2-4-1,2 0-2,-2-5-2,-1 2-4,-7-6-6,-4-1-14,-4 6-5,-12-6 1</inkml:trace>
  <inkml:trace contextRef="#ctx0" brushRef="#br0" timeOffset="34710">20454 728 4,'20'-6'28,"12"4"-11,8 4-2,1-2-2,6 3 3,0-2-4,5 6-2,-2-5-4,1 2-4,-1 1-8,-6-2-11,-5-4-14,4 4 0,-14-10 0</inkml:trace>
  <inkml:trace contextRef="#ctx0" brushRef="#br0" timeOffset="35071">21368 127 16,'0'0'21,"12"7"-14,-2 5-2,3 2 1,1 7 1,3 0 1,2 7 1,2 2 2,5 10-1,-3 1-2,7 6-1,-4 3-1,6 3 0,-5-1-2,3 4 1,-4-2-1,-1 1-1,-6-5 0,-4 1 1,-6-5-1,-6 0 1,-5-4-1,-6 2 1,-10-6-2,-3-1 3,-9-3-3,-3-1 0,-8-5 1,-1-2-1,-5-3-1,-1-3 0,-4-6 0,-1-4-3,3 3-6,-5-8-30,-4-8 0,2-6-1,-4-15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6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1218 19,'0'0'16,"0"0"0,0 0 0,-4-11-2,4 11 0,0 0-4,0 0-2,4-10-3,-4 10 0,0 0-1,13-13-2,-13 13 0,19-12-1,-6 6 0,-2 1 0,1 1-1,1 1 0,0 1 0,-3 1 0,-10 1 0,12 3-1,-12-3 1,2 11-1,-3-2 1,-3 2-1,-1 0 1,-4 1 0,-1 0 1,0-1 0,-2-2 2,2-2-1,-4-3 1,0-1 0,2-3 1,3 1-1,-3-5 0,12 4 0,-10-10-2,10 10 0,8-18-1,4 7-1,3 0-1,13 0 0,-4 3 0,3-2-1,1 5 1,-5 1 0,1 2 1,-5 2-1,-4 4 2,-15-4-1,6 16 0,-9-5 1,-2 2-1,-4 2 1,-7-1 1,-1 1 0,-3-4 0,4 0 0,-6-5 1,5-2 0,-2-2-1,3-1 1,4-1-2,1-2-1,11 2-6,-13-4-19,8-6-7,5 10-1,-5-26 0</inkml:trace>
  <inkml:trace contextRef="#ctx0" brushRef="#br0" timeOffset="1062">699 0 5,'0'0'10,"0"0"1,19 58 0,-19-58 0,19 68-2,-19-68 0,22 85-2,-12-38 0,-1 3-1,3 1-1,0-1-2,3-2 0,-5-1-1,0-4 0,-10-43-1,22 69 0,-22-69-1,19 55-6,-19-55-11,0 0-10,4 50 0</inkml:trace>
  <inkml:trace contextRef="#ctx0" brushRef="#br0" timeOffset="1432">472 1021 18,'0'0'27,"0"0"1,0 0-6,45 14-14,-45-14-3,42-6-1,-42 6-1,61-8 0,-61 8 0,83-9 0,-37 7-1,5-4-1,1 3 0,-3-4 0,4 3 0,2 0 0,-12 1-1,0 2 0,-43 1-1,52-4-3,-52 4-3,0 0-10,0 0-16,0 0 2,0 0 0</inkml:trace>
  <inkml:trace contextRef="#ctx0" brushRef="#br0" timeOffset="1993">393 1748 9,'0'0'24,"0"0"-11,28 57-2,-28-57-1,7 62 0,-7-62 2,6 86-2,-5-38-2,2 7-2,-4 0-2,0 3-2,-2 1 1,1-7 0,-7-1-2,2-2 1,5-7-2,2-42 1,-14 66 0,14-66-1,0 0-1,-14 50-1,14-50-4,0 0-2,0 0-4,0 0-2,3-59-1,-3 59 0,-1-73-2,-3 25 1,-3-4 2,2 0 5</inkml:trace>
  <inkml:trace contextRef="#ctx0" brushRef="#br0" timeOffset="2244">360 2140 0,'-3'-57'7,"-3"2"3,3 3 5,5 3 2,-1 3 1,-1 46 1,12-79-3,-12 79-4,18-58-3,-18 58-4,32-44 0,-32 44-2,53-25-2,-53 25 0,62-13-1,-62 13 0,66 1-1,-66-1 1,62 15 0,-62-15 0,44 27 0,-44-27 0,23 41 0,-23-41 0,-2 51 0,2-51 0,-14 53 0,14-53 0,-38 50 1,38-50 0,-42 42 0,42-42 0,-44 28 0,44-28 0,-45 16 0,45-16-1,0 0 1,-52 5-5,52-5-10,0 0-18,-50-14-1,50 14 0</inkml:trace>
  <inkml:trace contextRef="#ctx0" brushRef="#br0" timeOffset="2754">877 1656 11,'0'0'27,"0"0"1,0 0 0,0 0-21,0 0-3,0 0-1,11 46 0,-11-46 0,0 0 1,-40 69 0,40-69 0,-36 70 0,18-29-2,0 6 1,-2 0-1,1 1 1,-2 1-1,9 0 1,2-1 0,-1 1 0,7-5 0,2 0-1,2-44 1,10 81-1,-10-81 0,28 71-1,-28-71 0,43 61 0,-43-61-1,47 42-1,-47-42-2,50 20-3,-50-20-5,53 1-15,-53-1-10,0 0 0,57-40 0</inkml:trace>
  <inkml:trace contextRef="#ctx0" brushRef="#br0" timeOffset="3235">793 2088 4,'0'0'28,"45"-19"-1,-45 19 3,0 0-21,58-19-4,-58 19-2,47-10-1,-47 10 0,53-14-1,-53 14 1,52-10-1,-52 10 0,55-7-1,-55 7 0,54-6 0,-54 6 0,0 0 0,55 8-1,-55-8 1,0 0 0,0 0 0,0 0 1,0 0-1,0 0-1,0 0 2,0 0-1,0 0 1,0 0-2,0 0 2,-4 47-1,4-47 0,0 0 1,-47 28-1,47-28 0,0 0 1,-59 36 0,59-36 0,-41 30 0,41-30 0,0 0 0,-44 51 1,44-51-1,0 0 1,-19 53 0,19-53 0,0 0 1,0 0-1,-10 47 0,10-47 0,0 0 0,0 0 0,0 0-1,50 47-1,-50-47 0,47 17-1,-47-17 0,50 12-2,-50-12 0,54 6-3,-54-6-4,43-1-9,-43 1-13,0 0 0,0 0-1</inkml:trace>
  <inkml:trace contextRef="#ctx0" brushRef="#br0" timeOffset="3926">900 2201 4,'57'28'23,"-57"-28"-5,52 1-10,-52-1-1,56 4 0,-56-4-2,53 3 1,-53-3-1,0 0-1,58 3-3,-58-3-1,0 0-2,0 0-4,0 0-6,0 0-11,0 0-4</inkml:trace>
  <inkml:trace contextRef="#ctx0" brushRef="#br0" timeOffset="4367">1067 1624 14,'0'0'25,"0"0"-6,0 0-6,53 14-2,-53-14-3,0 0-2,60 40 0,-60-40-1,60 57-1,-60-57 0,67 71-2,-36-25-1,-6 2 0,-1 4-1,-8 3 0,1 0 0,-16 3 0,0 2-1,-9 3 2,-10-2 1,-2 1-1,-13 0 0,0 1-1,-12-3-4,8-2-27,-13 3 0,-1-11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0 378 5,'10'5'9,"3"-4"-1,9 0 0,5 2-1,8-1 0,6-1-2,5 1-1,4 0-2,6-1-1,0 1 0,-4-1 0,-3-1-1,-6 1 1,-7 0-1,-4-2 0,-7 1 0,-10 0-4,-15 0-4,0 0-14,0 0 1</inkml:trace>
  <inkml:trace contextRef="#ctx0" brushRef="#br0" timeOffset="370">196 21 1,'11'11'6,"0"-7"-4,4 1 2,2 0 1,5 2 1,4 0 1,5 0-1,5 0 1,2 3-1,5 0 0,3-1-2,4 5-1,3 0-2,0 1 1,-2 0-1,-1-4 0,-2 3 0,-3 0-1,-7 1 1,-5-4-1,-6-2 1,-4 1-1,-8-3 1,-2 5-1,-4-7 1,-9-5 0,10 8 0,-10-8 0,0 0 0,0 0 1,0 0-1,7 9 1,-7-9-1,0 0 2,0 0-1,0 0 0,0 0 0,0 0-1,0 0-4,0 0-8,-13-7-10,13 7-5,-14-5 0</inkml:trace>
  <inkml:trace contextRef="#ctx0" brushRef="#br0" timeOffset="1021">827 0 7,'44'21'6,"1"0"-1,5 1-1,0 0-2,-3-6 1,-2 4-1,-6-1 0,-4-5-1,-3 0 1,-7-4 0,-5 2-1,-4 1 1,-6 2 0,-1-1 0,-5-2-1,-2 3 1,-5-1 0,-1 6 1,-7-4-1,-1 1 0,-7 3 0,-7 1 1,-6 4 0,-4 2 0,-7 4 1,-5 3 0,-6 2-1,-3 3 1,-3-1 1,4 2-1,0-3-2,4 0 1,5-9-2,7 2 0,7-4 0,8-8-1,7 0 0,5-7-1,6 1-2,7-12-9,-3 13-15,12-4 1,-9-9-1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1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9,'54'1'10,"5"-2"1,6 2-2,6-2 0,7 0-3,5 0 0,7-1-1,4 1-1,1-1 0,5 1-1,0 0-1,4-2 1,-2 3 1,0 0-2,1-1 1,2 1 1,0-2-1,4 2 0,-5-5 1,4 2 0,-2-4 0,3 3 0,0-3-1,2 4 1,-3-4-2,0 5 1,-2-4-1,2 5-1,-3-4 0,2 3-1,-1-2 1,-2 0 0,-1 2-1,2 0 1,-2 0-1,-2-2 0,1 3 0,-4-1 1,-1 0-1,-3-1 0,-4 1 0,-2 1 0,-2 0 0,-3 2 0,-5 1 0,-2 0 0,-8 1 0,-4-2 0,-7 0 1,-5-1-1,-9 0 0,-7-1 0,-8 0 0,-6 0 1,-6 1-1,-6-2 0,-10 2-1,10 2 0,-10-2-1,0 0-3,-13 1-15,3 1-13,-12-4 0,-1 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9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14,'17'4'12,"1"-2"0,7 2 0,6 1-1,5-1-2,8 2 0,5 0 0,9 1-2,5 2-1,8 0-2,5-1 1,8 1-2,5-1 1,7-2-2,2 4 1,5-2-1,8-1-1,1 1 1,7 3-1,2-2 1,0-4-1,3 4 0,-1-2 1,3-1 0,1-2 0,-2-1 0,-2-3 1,0 0-1,-2-1 1,3-1-1,-3-1 0,-4 1 0,1-2 0,-3 1-1,-1 0 0,-3 0 0,-4-1 0,-4 2 0,-5 2-1,-1-1 1,-7 2-1,-4 1 0,-6 0 1,-5 1-1,-4 1 0,-4-1 0,-8-1 0,-5-1 1,-6-1-1,-9 0 0,-7 0 0,-8 0 1,-7-1-1,-7 0 0,-10 1-1,0 0-3,0 0-12,0 0-19,-19 0-1,-3-1 0,-13-10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14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308 108 5,'0'0'4,"-10"4"-1,10-4 0,-10 10-2,10-10 0,-18 14 0,13-6 0,-4 3 1,2 1-1,-2 1 1,1 1-1,-3 2 1,2 3-1,4 1 1,-4 3 0,1 3 0,0 2 1,0 2 0,1 3 1,-2 3-1,3 2 1,-1 7 1,0 6-1,-2 2-1,1 7 1,-4 9-2,-2 4 1,0 7-1,-2 1 0,0-1 0,1 4 1,3-2 1,1-1-1,2-4 1,6-4-1,0 0 0,4 0 0,0-2 0,1-3-1,-1-1 0,2 0-1,-1 1 0,1-3 0,0-3 0,0-2-1,0-5 1,1-4-1,-1-3 1,0-4 0,0-6-1,1-4 1,-1-4 0,1-2 0,-1-3 0,0-5-1,0 1 1,0-4-1,0-1 0,0-1 0,1-3 1,-1 0-1,-3-12 0,9 20 0,-9-20 0,7 11 0,-7-11 0,6 10 0,-6-10 0,0 0 1,7 10-1,-7-10 0,0 0 0,7 10 0,-7-10 0,0 0 0,6 12 0,-6-12 0,0 0 0,7 11 0,-7-11 0,0 0 0,9 12 0,-9-12 0,11 7 0,-11-7 0,14 7 0,-5-4 0,2 0 0,0 0 0,0-1 0,4 1 0,3-1 0,1 0 0,3-1 0,1-1 0,2 0 0,2-1 0,4-1 0,1 0 0,1 0 0,2 0 0,4-2 0,1 1 0,4-1 0,0 0 0,3 0 0,-2 1 0,4-2 0,-2 1 0,-1 0 0,0 0 0,0 0 0,-1 1 0,2 1 0,-2 1 0,3-1 0,-3 2 0,3 0 0,-1 1 0,1-1 0,-1 1 0,2 0 0,0-1 0,-3 1 0,2 0 0,-1-1 0,1 0 0,-1 1 0,3-1 0,0 0 0,0-1 0,2 0 0,1 1 0,-1-1 0,0-1 0,2 0 0,0 0 0,-2 0 1,1 1-1,1-1 0,1 1 0,-1 0 0,5 0 0,-3-1 0,0 1 0,0-1 0,2 0 0,0 0 0,0-1 0,0 1 0,2 0 0,2-2 0,1 0 0,4 0 0,-2-1 0,1 1 0,1-1 0,1 0 0,1-1 0,0 1 0,1-3 1,2 3-1,2-2 0,0 1-1,1-2 2,0 1-2,2-1 0,-1 1 1,2 3-1,-2-2 0,3 2 1,0-1 0,1 1-1,2 1 1,-1-2 0,1 1 0,1-1 0,0 1 0,2-2 0,1 1 0,0-2 0,2 1-1,-1 1 1,1 0 0,2-1 0,1 0 0,-1 1-1,1 0 1,0 0 0,0 1 0,1-1 0,0 0 0,0 1 0,-2 1 0,1 0 0,-2 1 0,1 0-1,-2 2 1,1-1 0,2 2 0,-1 0 0,0 1 0,0 0 0,2-1 0,0 2 0,2-1 0,0 1 0,0 0 0,0-1 0,1 0 0,1 1 0,0-1 0,0 0 0,3 0 0,1 1 0,-1-1 0,0 0 1,1 0-1,-1 0 0,3 1 0,-1 2 0,-1-2 0,-3 0 0,0 1 1,-1 0-1,-2-1 0,1 1 0,-2-1 0,-2 1 0,0-1 0,1-1 0,-1 0 0,0 0 0,-1 0 0,0-1 0,-2 1 1,-1 0-1,-2-1 0,0 1 0,-3 0 0,0 0 0,-1-1 1,-2 1-1,0 0 0,-2 0 0,0-1 0,-2 0 0,2 0 0,-3 1 0,-2-1 0,1 0 0,-4 0 0,1 1 0,-1-1 1,-2 0-1,-3-1 0,-3 2 0,-1-2 0,-2 2 0,-6-2 0,-2 1 0,-5-1 0,-4 0 0,-3 0 0,-4 1 0,-3-1 0,-3 1 0,-2 3 0,-1-2 0,-3 4 0,-2-5 1,1 4-1,-2-5 0,-3 4 1,1-4-1,-3-5 0,-3 4 0,1-5 0,-12 6 1,14-7-1,-14 7 0,10-7 0,-10 7 0,0 0 0,9-3 0,-9 3 0,0 0 0,12-12 1,-7 2-1,1 0 0,0-6 1,-1 1-1,0-7 0,0-3 0,0-4 0,0-2 0,0-5 0,0-3 0,2-6 0,0-1 0,2-2 0,0 0 1,1-3-1,1 0 0,0-1 0,2 0 0,-2-1 0,0-2 0,0-2 0,1-1 0,-2-1 0,1-2 0,-2-5 0,-1 0 0,-1 0 0,-1-2 0,0 1 0,-4-2 0,-2 1 0,-1 4 0,-1 4 0,0 2 0,-1 4 0,1 3 0,-3 5 0,2 4 0,0 3 0,-2 2 0,1 3 0,-1 0 0,1 3 0,-3 0 0,2 4 0,-1 1 0,1 0 0,-1 1 0,-2 2 0,1 1 0,-1 3 0,0 2 0,-2 0 0,1 0 0,-1 3-1,-2-1 1,0 2 0,-1-1 0,-3 0 0,-2 1 0,-1 0 0,-5-1-1,-3 2 1,-3 1 0,-5-2 0,-3 2 0,-7 0-1,-3 0 1,-7 3 0,-4-2 0,-6 2 0,-6 2 0,-5 1 0,-5 1 0,-3 1 0,-6 2 0,-3 1 0,-3 0 0,-6 2 1,-2 1-1,-3 0 0,-3 0 0,-3 1 0,-5-1 0,-4 1 0,-2 0 0,-2 2 0,-3-1 0,-5 0 0,-2 2 0,-7 0 0,2 3 0,-4-2 0,-3-1 0,-1 2 0,-2-3 0,0 1 1,-1-1-1,3 1 0,-4-1 0,3-1 0,-1 0 1,0-1-1,1-2 0,0 0 0,0-1 0,0 0 1,-1-2-1,-1-1 0,1 0 0,-3 0 0,-1 0 0,0 0 0,0 0 0,0-1 0,0 0 1,-3 2-1,4 0 0,4-3 0,0 1 0,4 1 0,-1-1 1,5 1-1,1-1 0,7 0 0,-3-1 0,3 3 0,3-1 0,0-2 0,4 0 0,-1-1 0,3 0 0,2 1 0,0-1 1,0 0-1,-1-2 0,2 0 1,0 1-1,2 1 0,-3-1 0,-1 0 0,2 1 0,-2 2 0,4 2 0,-1 2 0,0 1 0,1 1 0,5 0 0,2 1 0,4-1 0,8-2 1,0 1-1,3-1 0,4-2 0,4 1 1,2-1-1,6 1 0,-4 0 1,1 1-1,0 0 0,2-1 0,-1 1 0,2 0 0,1 0 0,-1 2 1,7-1-1,8 1 0,6 0 0,9 1 0,6 2 0,8-1 0,7 1-1,9 0-2,4 6-6,1-1-6,7 5-17,4 12 1,2-2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1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0 246 5,'46'-2'11,"4"-2"1,8 0 0,5-2-1,6 2 0,7 0 1,3-2-1,8 2-2,4-3-2,6-1-1,3 0 0,6 1-1,0-2 0,8-1 0,-1 1-1,5 2 1,-2-5-1,4 6-1,1-1 0,4 3 0,-1-1-2,1-1 1,-2 1-1,4 2 0,0-2-1,0 1 1,-2 1 0,-2-1-1,-2-1 1,0-1-1,-1 1 0,-4-1 0,-4 0 0,-2 0 1,-3-3-1,0 2 0,-4-1 0,-4 2 1,-3-2-1,-3 2 0,-7 1 1,-2 1-1,-6 2 0,-7 0 0,-4 2 0,-6 0 0,-6 2 0,-7 0 0,-5 1 0,-7-1 0,-5 0-1,-6-1 0,-4 2-5,-11-5-8,-10 2-18,14-2-3,-14 2 0,-14-5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0 242 10,'14'-3'11,"1"3"0,5-1 0,2 0 0,4 2 0,3-2-1,8 3-2,2-2 1,6 2-2,5-1-1,6 2-1,4-2-1,7 2 0,3-1-1,9 3 0,5-1-1,6 0 1,4 3-2,5 0 0,5-1 1,7 6-2,5-5 2,3 2-1,5-2 0,4 2-1,9-6 1,6 1 0,5-1 0,2-4-1,6 2 0,4-1 0,2-1 0,3 1 0,0-1 0,2 2 0,0 0 0,2 0 0,0 1 0,2-1 0,1 2 0,3-3 0,1 0-1,3-1 1,1-1 0,1-3 0,1 1 0,1 2-1,2-3 0,2-1 0,-1 2 0,-1 1-1,5 1 1,-4-1-1,4-3 1,0-5 1,2-1-1,-4-2 2,1-4-1,0-1 1,-4-5-1,0 1 2,-7 0-1,-3 2 0,-8-2 0,-5 2 0,-13 2 1,-6 1-1,-14 3 1,-10 0-2,-10 6-2,-16-1-3,-7 8-9,-14 2-12,-15-6-9,-8 7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3.2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9991 1900 20,'6'-14'11,"0"0"2,-1-2 0,-1-4-1,0-1-2,-5-4-1,5-1-2,-4-5-3,2 0-1,-1-4-1,1-1 0,2-5-1,-2-3 0,4-6 0,-2 0-1,2-5 0,0-1 0,0-3 1,-1-2-1,-1 1-1,0 3 1,-3-3-1,1 3 1,-1 2-1,-1-1 0,-1 0 0,0 2 0,-1 0 1,-1 0-1,-1 5 1,0 2 0,-1 5 0,-3 1 0,0 5-2,1 7 1,-3 6-1,0 3 0,2 6-1,-3 0 0,1 5-1,-1 0-1,0 6 3,1-1-1,-1 0 1,-3 0 0,1 0 1,-1 0-1,-1 0 2,-3-4-1,-1 1 1,-3 0-1,-1-2 1,-1-2 0,-2 1-1,-2-3 1,-2 0-1,-2-1 0,4 1-1,-5 0 0,-3 1-1,-1 1 0,-2 1 1,-5-1-1,1 4 1,-6-1 0,-6 2 0,1-1 2,-3 2-1,-2 0 1,-3 2 0,0 0-1,-6 1 1,-2 0 0,-3 0-1,-5-1 1,-1 1 0,-4-3 0,-4 2-1,0 0 1,-3 1 0,-1 1 0,-2 0 0,-1 3 0,0 0 0,-1 3 0,-2-1 0,1 3 0,-2 0 0,0 2 0,2-2 1,1 2-1,-1-1 0,5-1 0,-2 0 1,2 1-1,0-3 1,1 1 0,2-2 0,0-1 0,-1 1 0,1-1 1,0 0-1,2-1 0,3 0 1,2 0-1,0-1 0,1 0-1,2-1 1,1 0-1,-1-2 1,-2 0 0,0-1 1,-1-2 0,4 0 0,-2 1 1,3 0-1,-1-1 1,3 2-1,1-1 0,1 2-1,-2-1 0,1 1 1,0 1-1,1-1 1,-1 2-1,2-1 2,0 0-1,3 0 0,0 1-1,2-1 1,-1 1-1,1-1-1,1 0 1,-1-1-1,-1 0 1,0 0-1,-1-2 1,-3 1-1,0-1 0,-2-1 1,0 1-1,-3-1 0,0 1 0,-1 0 0,-3-1 0,2-1 0,-6 1 0,1 0 0,-1 0 0,-1 0 0,0 0 0,0-1 1,-2 0-1,5 1 0,2 0 0,1 1 0,5 1 1,2 1-1,0 1 0,4 1 0,5 0 0,0 0 1,2 1-1,2-1 0,0-1 1,2 0-1,1 0 1,3-1-1,3 1 0,0-1 1,3 0-1,2 1 0,3-1 0,0 1 0,3 0 0,0-1 0,3 1 1,-2 0-1,3 1 0,-1 0 0,1 0 0,0 1 0,2 0 0,0 2 0,1-1 0,2 1 0,1 2 0,3-1 0,2 0 0,3 0 0,3 0 0,0 0 0,5 1 0,-2 1 1,4-1-1,-1 2 0,0-1 0,0 2 0,-2 2 0,0-1 0,-3 1 0,2 1 0,-3 0 0,-1 0 0,1 1 0,0 0 0,0 1 0,1 1 0,1 2 0,-1 0 0,1 4 0,3 4 0,-1 3 0,1 5 1,1 5-1,-1 4 0,2 5 0,0 8 1,-1 5-1,1 5 0,1 5 1,-2 7-1,1 4 1,-2 10-1,2 5 1,0 9-1,-1-1 1,3 4-1,1-3 0,-1-3 1,4-7-1,1-8 1,1-11 0,1-9 1,3-11-1,0-8 2,1-8 0,0-8 0,1-6 0,-1-6 0,1-5 0,-3-14 0,3 15-1,-3-15 0,0 0-1,0 0 0,0 0-1,0 0 0,0 0-3,11 2-6,-11-2-21,12-8-4,1-4 0,-7-19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16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1092 909 24,'-16'-2'12,"16"2"-1,-18-4-3,18 4-6,-20-5-1,20 5 0,-18-6 0,6 3 1,-1-2 0,0 1 1,-1-2 0,0 1 1,-2-1-1,1 4 0,-1-2 0,-2 3 0,-1 2-2,1 2 0,-2 0-1,0 2 0,-1 0 0,0 2 1,0-2 0,-1 4 0,0-2 0,-1 0 1,0 1 0,-2 0 1,0 1 0,-1 1-1,0-1 1,1 3-1,-1 2 1,0 1-1,0 0 1,-1 3-1,-1 0 0,1 1 0,1 1 1,0-2-1,2 2 0,-1 0-1,4 0 0,3 0 0,-1-1-1,0 4 0,1 0 1,0 0-1,1-1 1,0-2-1,3 0 1,0-1-1,2-2 1,1-2 0,3-1-1,-1 2 1,4-2-1,-2 1 0,2 0 1,1 1-1,1 1 1,1 0-1,-2-1 1,2 1 0,-1-1 0,3 0 0,0 0 0,-1-1 0,2 0 0,1 0 0,0 0 0,0 3 0,2-1 0,-1 2 0,0 2 0,-1 1 0,-1 1 0,0 1-1,-1-1 1,-1 0-1,1-1 1,-1 3-1,0-3 0,1 0 0,1 1 0,0-1 0,0 0 0,2-1 0,-1 1 0,0-1 0,1 2 0,0 2 0,1-1 0,-1 1 0,1 1 1,0-1-1,1-2 0,0 1 0,0-1 0,1-2 1,1-1-1,0 0 1,3 0-1,-1-1 1,2 1 0,-1 0-1,2 0 0,-2-2 1,1 0-1,-1-1 0,0-1 0,-1-2 0,0-1 0,-1-2 0,1 1-1,-1-2 0,-8-10 0,20 19 1,-10-8-1,3-2 1,1 1-2,2-1 2,0 0 0,1 0 0,2 3 0,-2-4 0,1 1-1,-1-1 1,1 1 0,-3-1 0,1-1 0,-2 0 0,2-1 1,-1-1-1,0 1 0,1-1 0,-1 2 0,3-1 1,-2 1-1,3 0 0,-2 0 0,1 0 0,1-1 0,-2-1 1,-2 0-1,3-1 0,0-1 1,-2 1-1,1-1 1,1-1-1,-1 3 0,2-1 0,0 0 0,-1 2 0,1 0 0,-1-1 0,0 1 0,1-1 0,-2 0 0,4 0-1,-3 1 1,2-1 0,0 1 0,-2 0 0,1 1-1,0-2 1,-1 0 0,-1 0 0,3 0 0,-3-3 0,0 0 0,2 1 0,1-1 0,2 0 0,-1 1 1,0 0-1,0 0 0,-1-1 0,0 0 0,0 1 0,0-2-1,0-1 1,1-1 0,1-1 0,0 1 0,1-1 0,1 0 0,0-2 0,1 2 0,0 1 0,0-3-1,-2 4 1,4-2 0,-1-1 0,2 1 0,1 0 0,2-2-1,1 1 1,2-1 0,0 0 0,2-1 0,3 1 0,-1 0 0,3 2 0,-1-2 0,-2 2 1,2-2-1,1 0 0,0 0 0,-2-2 0,2 2 1,0-2-1,0 1 0,0 2 0,1-1 0,-1 2 0,-1-1 0,2 3 0,-1 0 0,-1 0 0,1-1 0,-2 1 0,0-2 0,-1 0 1,-1-2-1,-1-1 0,0 1 0,-2-2 1,1 0-1,-2 0 0,2 0 1,0 0-1,-1 1 0,-2-1 1,0 0-1,2-1 1,-1 0 0,1-1 0,0 0-1,-1-2 1,2 0 1,0-1-2,-2 1 0,3-1 0,-2-2 0,3 3 0,-1-3 0,0 3 0,2-2-2,2 2 2,1-2 2,0 1-2,2 3 1,0-2-1,1 2 2,1-1-2,1 1 2,-2 1-2,-1 1 1,3 2-1,-3-1 0,-1-1 1,1 2-1,0-1 0,2 0 1,-1 2-1,4 0 0,-1 1 0,1 0 0,1 2 0,-3 1 0,-1 1 0,-3 0 0,0 1 0,-2-2 0,-2 0 0,-1-1 0,1 0 0,-1-1 1,0-1-1,2-1 0,-1 1 0,0 1 0,-2-2 0,0 2 0,0 0 0,-2-1 0,-1 1 1,-1-3-1,-3 1 0,-1-1 1,0-1-1,-1 2 0,-2-3 0,1 1 0,0 1 0,-1-1 0,1 0 0,0 0 0,-1-1 0,1 0 0,1-2 0,1 1 0,1 0-1,0-1 1,1 1 0,1 0 0,3 0 0,0 1 0,1 0 0,0 1 0,-1 1 0,1-1 1,-1 0-1,0 1 1,-1-2 0,2-1-1,-2 0 1,2 1-1,-3-2 1,2 1-1,-2 0 0,1 0 0,-3 0 0,0 2 1,-1 2-1,-2-3 0,2 1 0,0-1 0,2 1 0,1-2 0,-2 1 0,2-1 0,-2-1 0,-1-1 0,1 2 0,-2 0 0,1-1 0,0 3 0,0 0-1,3 0 1,0 0 0,1 1 0,1 0-1,-1 0 1,-2 1 0,-2 1 0,-2 0 0,-1-1 0,-4 3 0,-2 0 0,-1 0 0,-1 1 0,-1 2-1,0-1 1,1 2 0,-3 0 0,0 1 0,-1 0 0,0 0 0,-2 1 0,-1 0 0,1 1 0,-1 0 0,0-1 0,2 1 0,0-1 0,1 2 0,0-1 0,2-1 0,0 2 0,-1-3 0,1 2 0,-1-2 0,2 4-1,-2-4 1,3 1 0,0 1 0,2-1 0,0 2 0,1-2 1,1 0-1,-1-1 0,0 0 0,-1 1 0,-1 0 0,-2 0 0,-1 0 0,3 0 0,-3-1 0,2 2 0,-1-1 0,2 0 0,-1 0 0,-1 0 0,1-3 1,-3 2-1,-1-3 0,0 2 0,-1-2 1,-2 0-1,1 0 0,0 0 0,-1 0 0,1 2 0,0-2 0,-1 0 0,1 1 0,1-1 0,-2 0 0,0 1 0,2-2 0,1 1 0,1 0 0,0 2 0,2-1 0,0 2 0,1 0 0,0 1 0,0 2-1,-1 0 1,1 2 0,-2 2 0,2 3 0,1 1-1,-2 2 1,1 3-1,-1 0 1,1 1-1,-2 3 1,-1 2-1,0-2 1,-1 3 1,0 1-1,0-1 0,0 2 0,1-1 0,1 0 1,-1 0-1,1-1 0,3-1 0,0 0 1,-1-2-1,-1 1 0,0 0 0,0 1 0,-2 2 0,0 1 0,1-1 0,-2 2 0,1 0-1,2 1 1,0 0-1,1 2 1,-1 0-1,2-2 1,-2 1 0,2-1 0,1 0 0,-1 0 0,0-1 0,3 0 0,-1-3 0,1-2 0,-1 1 0,2-2 0,1-3 0,-2-1 0,-2-2 0,-2-2-1,2-3 1,-1 0-1,-2-1 1,2-3-1,0 1 0,2 1 0,0-3-1,1 3 1,0-3-1,0 4 0,0 0 0,1-2 2,-2 3-2,1-3 2,2 3-1,1-3 1,2 3 0,2-2 0,1-1 0,3 0 0,1 1 0,0-2-1,1 1 1,1-2 0,0-1-1,3 2 1,0-5-1,2 2-1,-1-3 1,3-1 0,0 0-1,1-1 1,-1-2 0,0 0 0,-2-1 0,1 0 1,0 0 0,-1-1 0,-2 1-1,5 0 1,-3 0 0,2 1 0,0 1 0,0 0 0,0 0 0,3 2 0,-1-1 0,-1 1 0,-1 0 1,-1 2-1,1-1 0,0 1 1,2 0-1,-1-1 0,2 1 0,0 0 0,2-2 0,1 0-1,0 0 1,1-2 0,1 0 0,-1-1 0,1-1 0,1 0 1,0 0-1,2 0 0,2 0 0,1-1 0,0 1-1,4 0 1,1 0-1,0-1 0,1-2 1,-1-1 0,-1 1 0,-2-2 0,1-1 1,-5 0-1,1 0 1,-2 0-1,0 1 0,-2 0 0,0 0 0,-1 0 0,1 1 0,-4-2 0,1 1 0,1-1 0,3-2 0,0-1 0,0 1 0,2 0 0,0-1 1,1 0-1,-1 2 0,1-1 1,0 0 0,-3 2 0,2-2 0,0 2 0,1-3 1,1 0-1,-2-3 0,1 1-1,2 1 1,0-4-1,0 2 0,-2-4 0,-2 2 0,-1-1 0,-2 0 0,-1-2 0,0-2-1,1 2 0,-2-5 0,1 1 0,-1 0 0,-1 0-1,-3-3 1,0 3 0,-5-2 1,-1 1 0,0-1 0,-4-3 1,-1 1-1,-2-5 1,0-2-1,0-4 0,-1-4 0,-2-1 0,-1-3 0,-1-3-1,-3-3 1,2-4 0,-1 1 0,-1-1 0,-4 1 0,0-2 1,0 1 0,-4-1 1,0 0 0,-3-4 0,-1 0-1,-5-4 1,1-4 0,-2-8-1,0-3 2,-2-2-3,1-2 0,-1 3 1,-1 1 0,-1-1 0,3 4 0,0 6 0,-1 4-1,2 5 0,1 3 0,1 0-1,1 4 1,-1 3 0,0 3 0,-2 0 0,-3 0 0,-3 2 0,-2-2 0,-3 1 0,-2 4 0,-3 0 0,-2 1 0,-1 3-1,-1 2 1,0 3 0,1 4 0,-1 2 0,-2 0 0,-1 1 0,0 1-1,-3 1 1,-2 0 0,0 0 0,-5 0 0,-1 2-1,-1-2 1,-3 1 0,-3 2 0,-1 2 0,-6 1 0,-1 0 0,-1 3-1,-3 1 1,-1-1 0,-1 2 0,0-2 0,-3 1 0,1 0 0,0-2 0,-1-1 0,1 3 0,-2-1 0,1-1 0,1 2 0,0 0 0,2 0 0,1 3-2,-3-2 4,1 1-2,-4 3-2,-1-2 2,-2 2 0,0 0 0,-6 2 0,-3 1 0,1 2 0,-2 2 0,1 1 0,3-1 0,0 3 0,3 0 0,2-1 0,4 1 0,4 0 0,1 1 0,1 2 0,-1-1 0,2 3 0,0 0 2,1 1-2,-3 4 0,0-2 0,-2 2 0,2 1 0,0-1 1,0 1-1,1 2 0,2-1 0,-2 2 0,0 2 0,0-1 0,2 1 0,0 1 0,-2 1 0,0 0 0,-3-1 0,2-1 0,0 1 1,1-1-1,-5 0 0,3 1 0,0-2 1,0-2-1,3 1 0,2-1 0,2-2 0,2-1 1,3-3-1,2 0 1,2-3-1,1 1 1,2-3-1,0-1 1,-2 1-1,2-1 0,-2-1 0,-1 1 0,2-1 0,-2 0 0,0 2 0,0-1 0,3 1 0,-1 0 0,2-1 0,0 1 0,2 0 0,2-1 1,-1-1-1,0-1 1,0-1-1,1-1 1,0-1-1,-1 0 1,-4-2-1,1-2 1,-4 1-1,-1-3 0,-1 2 0,0-1 0,1 0 0,-2-1 0,1 0 0,2 0 0,2-1 0,-1-2 0,3-1 0,-2 0 0,-1-4 0,1 2 0,-1 0 0,-1-3 0,-1 2 0,1 2-1,-2-2 1,0 3 0,-2 0 0,0-1 0,-2 1-1,-2-1 1,-1 1 0,-1-1 0,-3-1 0,-2 0 0,-3 1 0,-2-1 0,-5 2 0,0-3 0,-2 3 0,0 2 0,-1-1-1,-2 1 1,2 2 1,0 0-2,0-1 2,1 2-1,-4-1 0,-1 2 1,-3 1-1,2 1 1,-4-1-1,-2 5 1,-2 2-1,-1 1 0,-2 5 0,-1-1 0,1 6-1,-1-1 1,2 4-1,-1-1 0,3 4 1,1-1 0,1 0 0,-1 2 1,1 1-1,-2 1 0,0 1 0,1 3 1,-3-1-1,0 1 0,-1 1 1,2 2-1,-3 0 0,2 1 1,-3 1-1,1-4 0,1 2 1,-1 0-1,1 0 0,2-4 0,0 1 1,2-2 0,-1-1-1,0 1 1,5 0-1,-1-1 1,2 0-1,0 0 1,4 1-1,-1-1 0,2 0 0,1-2 0,-1-2 0,4 2 0,0 0 1,1-1-1,0-1 0,-1 1 0,3 1 0,0-2 0,0 1 0,-2 1 0,-1 1 0,-1-1 0,0 0 0,1 1 0,0 0 1,-1 1-1,2-2 0,0-2 0,3 0 0,-1-2 0,-1 1 0,0-2 1,-3 0-1,1 0 0,-1 0 0,-3-2 1,-1 2-1,2-2 0,0 0 1,4 2-1,-1-3 0,3 1 0,2-4 0,0 3 0,0-2-1,1 0 1,0 2 0,-3-5 0,3 3 0,0-3 0,3 3 0,-1-3 0,3-1 0,0-1 0,3 0 0,-1-1 0,1 1 0,0-2 0,0 2 0,1-3 0,1 0 1,2-1-1,-1 1 0,1-2 0,4 0 0,-1-3 0,3 1 0,0-1 0,-1 1 0,-1-1 0,-1 1 0,0-1 0,-5 3 1,-1 1-1,-2 0 0,0 1 0,2 1 1,1-1-1,0-1 1,5 0-1,3-1 1,0-3-1,3 2 1,1-3-1,-1-1 1,1 2-1,0-2 0,1-1 1,-1-1-1,1-3 0,-1 1 1,0-4-1,1-3 0,1-1 0,0-2 0,0-1 0,0 0 1,-1-1-1,1-1 0,-2 2 0,2 2 0,-1-1 1,-1 1-1,0 3 0,1 1 0,1 1 1,2 1-1,1 0 0,0 3-1,1 0 2,3 0-1,1-1 0,2 2 0,1 1-1,4 1 1,2 1 0,13 6-1,-15-7 0,15 7-1,0 0-1,-12-2-3,12 2-1,0 0-6,11 14-10,3-7-5,-1-18 0,7-6-1,-11-26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1.9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126 65 6,'0'0'9,"0"0"-2,0 0 1,0 0 0,0 0 0,0 0 0,0 0-1,0 0 0,0 0-2,0 0-1,0 0-1,0 0 0,0 0 1,0 0-2,0 0 1,0 0-1,0 0 1,0 0-1,0 0 0,0 0 0,11-5 0,-11 5-1,0 0 0,0 0 0,0 0 1,0 0-1,0 0 1,0 0 0,0 0-1,0 0 0,0 0 0,0-10-1,0 10 0,1-12 0,-1 12 0,1-14-1,-1 14 2,2-13-1,-2 13 0,0 0 0,0-11 0,0 11 0,0 0 0,0 0 0,0 0-1,0 0 1,0 0 0,0 0-1,0 0 1,0 0 0,0 0 0,0 0 0,0 0 0,0 0 0,0 0-1,0 0 1,0 0 0,0 0-1,12 10 1,-12-10 0,11 15 0,-5-2 1,0 2-1,-1 4 0,2 1 0,-1 2 1,1 0-1,1 0 0,2-1 1,-3-1-1,0 0 0,-2-5 0,2 0 0,-3-1 1,1-1-1,-3 2 0,-1-1 0,0 0 1,0-3-1,1 0 0,-2-11 0,0 20 0,0-20 0,0 11 0,0-11 0,0 0 0,0 0 0,0 0 0,0 0-2,0 0 1,0 0-1,0 0 1,0 0-2,0 0-1,0 0-2,0 0-1,-11-7-4,11 7 0,-13-13-1,13 13 0,-18-16-1,18 16 2,-24-14 1,24 14 2</inkml:trace>
  <inkml:trace contextRef="#ctx0" brushRef="#br0" timeOffset="895">7 385 10,'0'0'8,"0"0"0,-11 3-1,11-3-2,0 0-1,0 0-2,0 0-1,0 0-1,0 0 0,0 0 0,0 0 1,0 0 0,0 0 1,4 12 0,-4-12 0,12 11 0,-12-11 0,20 16 0,-5-7 0,2 0-1,1 1 0,2-1-1,2 0 1,2-1-1,-2 1 1,-1-5 0,-1 1 0,-3-3 1,-2 1 0,-2-5 1,-1 1 0,-1-1 1,-11 2 1,17-9-1,-17 9 0,18-17 0,-9 7 0,-3-3 0,1-1 0,-3 0-1,-2-2 1,-2 2-2,-2-2 1,1 0-2,-4 2 1,-1-1-1,0-1 0,2 0-1,-2 1 0,3 0-1,1-4 1,1 4-1,2-1 0,0 1 0,4 3-2,-2 2-3,2-1-4,-5 11-5,7-12-4,-7 12-1,0 0-1,0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3.7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2932 381 5,'-16'-1'5,"16"1"-2,0 0-4,-11-3 0,11 3 2,0 0 2,-18-8 2,18 8 2,-16-9 1,16 9 0,-21-11 0,10 5-1,-3-2-2,0 0-2,-2-1 0,0-1-1,-4-1-1,-1 0 1,-1-1-1,-3 0 0,-1 2 0,-2 0 0,-1 2-1,-3 2 0,-3 3 1,0 1-1,-3 0 0,1 1 1,-3 0 0,0 0 0,2 0 2,-1-2-2,4 1 0,0 1 0,-1 1 0,1-1-1,3 1 1,0 0-1,2 0 1,2-3-1,1 1 1,1-3-1,4 0 1,-2-1-1,1-1 1,1 1-1,-4 0 0,0 3-1,-4-1 1,0 3 0,-4 1 0,-1 2 0,-1 2-1,0 2 1,1-1 0,-2 4 0,-2-2 0,-1 1 0,2 0 1,-2-1-1,-1 1 0,2-1 0,-4 1 0,2-1 1,1 0 0,3 0 0,-1 0 1,1 1 0,0-1 0,0 2 0,2-1 0,0 2-1,3 0 0,0-1 0,3 2-1,2 1 1,1 0-1,2 0 0,2-1 0,0 1 0,-1 1 0,4 0 0,-1 0 0,0-1 0,1 2 0,2 2 0,-3-1 1,1 0-1,-4 1 0,2 1 1,-3 2 0,2-1-1,-3 2 1,-2 1 0,0 1-1,0 3 1,0 0-1,-1 2 1,0 2 0,-1-2-1,-1 4 1,2-1-1,1 1 1,0 0-1,3 1 0,1-1 0,2 1 0,4 2-1,3-2 1,1 1 0,3 0 0,1 0 0,4-1-1,-1-1 1,3-1 0,1 4 1,2 0 0,2 1-1,3 3 1,2 2 0,0 6 0,2 3 0,2 2 0,1 2-1,-1-1 0,1 0 0,0-3 0,-1-3 0,3-3 0,-1-5 1,2-2-1,0-3 0,4 1 1,2-2-1,4 3 1,1 1-2,5 1 2,2 2-1,-1 1 1,4 0-1,-1-2 1,1 1-1,-3 0 0,-4-3 0,-1-2 1,-2-2-1,0-1 0,-4 0 0,0-2 0,3 2 1,-2 0-2,4-2 1,0 1-1,1-2 1,1 3-1,1-2 1,0 1-1,-2-2 1,3 1 0,-2 1 0,0-3 1,2 1-1,0-2 1,3 1 0,2-1 0,1-3 0,3 1 0,0-4 0,0-2 1,1-1-1,0 0 0,-2-4 0,-1 0 0,0-4 0,-1 1 0,3-2 0,-1-1 0,1-3 1,1 1-1,3-1 0,2-2 0,0-1-1,1 0 1,1-2 0,1 1-1,-1-1 0,-1 1 0,-2 0 0,1 1 1,2 1-1,-1 1 0,0-1 0,0 0 0,2 1 0,1-1 0,1 0 0,3 1 0,1-2 0,2-1 1,2-1-1,3 0 0,0-2 0,1 1 0,4 0 0,-1-1 0,1 1 0,-3 0 0,1 0 0,2 1 0,-2-1 0,0 0 0,2-1 0,2 0 0,2-2 0,3 0 1,-1-2-1,2-1 0,1 0 0,-3-1 0,1-1 1,-2 1-1,-3-1 0,-1-1 0,-4 2 0,-1-4 1,1 1-1,-1-1 0,-1 0 1,0 2-1,2-3 0,5 2 0,0 2 1,-1-1-1,1 1 0,-2 0 0,-2 1 0,-1-2 0,-6 3 0,-4-1 0,-2-2 0,-2 2 0,0-2 0,4 2 1,1 1-1,4-2 0,3 1 0,0 2 0,3-1 0,3 2 0,0 0 0,2 0 0,0 3 0,-1-1 0,1 2 0,-3 0 0,-1 2 0,-4-1 0,-3 2 0,-4-1 0,-5 1 0,-3 0 1,-2 0-1,2 0 1,1 2 0,1 0-1,1 2 1,2 1 0,2 0-1,0 2 1,-2-1 0,-1 0 0,-4 0 1,0-1 0,-3-3 0,2-2-1,-2 1 1,3-2-1,2-2 1,2 1-1,2 0-1,1 0 1,0 0-1,0-1 0,0 1 1,-2 0 0,0 0 0,-1 0 0,0-2 0,2 2 0,-2-1 1,2 2-1,1-2 0,3 2 0,-3-2 0,0 1 0,1 1 0,1 0 0,-1-1 0,1 1 0,0 0 1,0 0-1,0 0-1,1 1 1,-1-1 0,-1 0 0,0 0-1,-2 0 1,-1-2 0,-1 1 0,-4-3 0,0 1 0,-2-2 0,2 0 0,-3 2-1,2-1 1,-4 2-1,2 1 1,3 1 0,1 0-1,-2 0 0,2 1 1,-1-1 0,-3 0-1,2 0 1,-3 0 0,-5 0-1,-2 0 1,-2 1 0,0-1-1,-1 1 1,1 1-1,1-2 1,1 0-1,2 0 1,3-2-1,1 2 0,1 0 0,1 0 1,-2 2-2,-3-1 1,-1 0 1,-3 0-1,-1 1 0,-3 1 0,1-2 0,-2 0 0,3-1 0,0 1 0,1-1 0,0 0 0,0-1 0,-1 0 0,0 1 1,0 0-1,-3 0 0,1 1 0,-2-1 0,-2 1 0,-2-1 0,0 0 0,-3-1 0,-2 0 0,0 0 0,-1-2 1,-2 1-1,3 0-1,1-1 1,0 1 0,1-1 0,-1 0 0,0 0 0,1 0 0,0 0 0,-1-1 0,0 1 0,0-2 0,1-1 0,-1 1 0,1-2 0,0 0 0,-2-2 0,2 0 0,-1-3 1,0 0-1,-1-1 0,-1 0 1,-1 0-1,-3 0 1,1 0 0,-2 4-1,-2 0 1,-1-2-1,0 2 1,1-4-1,1-1 0,1-1 0,0-2 0,0-1 0,0-2 0,0-1 0,-1-1 0,2-1 0,0 0 0,-2 1 0,1-2 0,0 0 0,0-2 0,0-1 0,-1-1 0,-2-3 1,0-1-1,-2-1 0,1-4 1,-2-6-1,-1 1 1,0-4-2,0 3 2,-1-2-1,1-1 0,-2-2-1,0-1 1,-1 2 0,-2-3 0,-1 0 0,-1-3 0,-1-2-1,-4 0-1,-2 0 1,0-2 0,-1 2 0,0-4-1,-1 0 1,-1 1 0,-1 2 1,1 1-1,-1 1 1,-2 3-1,-1 0 1,-4 1 1,0 2-2,-2 3 1,-1 0-1,-1 0 1,-2-2 0,3 0 0,-2 2-2,-2-1 1,0 0 1,-3 3-1,-3 2 1,0 4-1,-2 4 1,-1 2-1,-2 4 1,1 5 0,1 3-1,-2-2 1,-1 2-1,-3 1 1,-4 0-1,-3 1 1,-1 2 0,-3 0 0,1 1-1,-6 3 2,1 0-2,-1 3 1,0 2-1,0 0 1,-2 3-1,4-1 0,-1 2 1,1 2-1,2 0 1,-1 1-1,-1-1 0,1 2 0,0 1 1,-2-1-1,-1 0 0,2 1 0,-4-1 0,2-1 0,1 0 0,2-1 1,-4-1-1,1 1 1,0-1-1,-2 1 1,2-1 0,-1 1-1,1 0 1,-1-1-1,0 0 1,1-1 0,-1 0-1,-1 1 1,0-1 0,0 2 0,-2 1-1,2 0 1,2 1 0,0-1 0,2 2 0,2-2 0,0 0 0,2-1 0,1 0 0,-1-1 0,0 2 0,-2-1 0,-1 1 0,-2 3 0,1-1 0,-2 2 0,0 0 0,-1-1 0,0 1 0,1-2 0,-1 2 0,-3 0 0,-2 1 1,-2-1-3,-1 6 2,-1 0-1,1 1 1,-3 2-1,2 3 1,1-1 0,2 1 0,-1 0 1,-1-3-1,1 0 0,-3-1 0,3 0 0,-1 0 0,-2-1 0,2 2 0,2-1 0,2 1 0,-1-1-1,0 2 1,2 2 0,-3-3 0,2 1 0,3-2 0,-1 0 0,4-2 0,1 0 0,2-2 0,3 0 1,3 2-1,1-4 0,2 1 0,-1-2 0,2 0 0,1-1 0,0-3 0,0-1 0,0-2 0,1 1 0,2-1 1,1-2-1,3 1 0,2-3 0,4 1 1,3-1-1,3-4 0,-1-2 0,1 1 1,1-3-1,-2-1 0,-1 2 0,-1-1 0,-2-1 0,-2 4 0,0-1 0,-3 2 0,-2 1 0,-1 0 0,-1 1 0,-1 0 0,-1 1 0,1 1 0,1 0 0,0 2-1,-1-1 1,-1 1 0,2 0 0,-3 0 0,3 1 0,-1-1 0,-1 0 0,0 0 0,-2 0 1,1-1-2,-2 2 1,-3-1 0,1-1 0,1 2 0,0-2 0,3 2 0,2 0 0,2-1 0,3 3 0,0-1 0,1 1 0,-2 0 0,0 1-1,-1 0 1,1 2 0,-2-1 0,-1-1 0,1 2 0,0-3 0,-3 0 0,1-2 0,-1 0 0,2 0 0,-1-2 0,3 2 0,1 0 0,4-1 0,1 3 0,1 1 0,2 3 0,-1-1-1,0 2 1,-1-1 0,1-1 0,-2 1 0,-2-3 0,2 0 0,3-1 0,-2-1 0,1 0 0,1 1 0,-2 0 0,3 0 0,2 0 0,1 1 0,2 0 1,1 0-1,4-1 0,1 1 0,13-1-1,-20 3 0,20-3-2,-18 5-3,7 5-8,1 5-10,-9-6-5,-1-2 1,-17-18-3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21.4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1978 8736 516,'-10'15'2580,"2"-1"0,8-14-1806,-13 10-774,13-10 258,0 0 0,-13 7 387,13-7 0,0 0 129,0 0 129,-11-1 0,11 1-258,0 0 0,-1-11-258,1 11 0,0 0-258,5-14-129,-5 14-129,11-7 0,-11 7-129,12-8 129,-12 8 129,0 0 0,12-2 129,-12 2 129,0 0-129,0 0 0,0 0 129,0 0-129,0 0 0,0 0 129,0 0-258,0 0 0,0 0 0,0 0 0,0 0 129,0 0 0,0 0 0,0 0 129,0 0 0,0 0 258,0 0-258,0 0 0,0 0 0,0 0 0,0 0 129,0 0-129,0 0-129,0 0 0,-7 0 0,7 0 0,0 0 0,-16 0-129,16 0 0,-13 0 129,13 0-129,-19 0 129,7 0-129,-2 0 129,1 0-129,-1 5 129,-2-2 0,-2 3 129,0 0-258,-1 0 129,0 4-129,0 0 129,-1 2 0,1 0-129,-2 1 129,1 4-129,2-3 0,1 4 129,2-3 0,0-1-129,2 1 0,-1-3 0,3 2 0,11-14 129,-18 20-129,18-20 129,-11 22-129,7-11 0,3 0 129,1 3-129,0-14 0,5 20 0,1-10 0,-6-10 129,21 19-129,-7-9 129,1-3-129,4 2 129,1-1 0,3 1-129,3-2 0,3 3 129,2-2-129,3-1-129,1 3 129,3 1 0,-1 2 0,4 2 0,-3 1 0,0 1 0,0 0 129,-2 0-129,-2 2 0,-3-1 0,-3 0 129,-5-1-258,-4-2 129,-2 1 0,-5 1 0,-9-2 0,1 2 0,-4-2 0,-6 2 129,-5-3 0,-8 1-129,-3-1 258,-4 1-129,-4-3-129,-4-2 129,-3-1 0,-1-3-129,-1 0 129,-4-1-129,1-2 0,0-3 0,1 0 0,2 0 0,2 0 0,5 2-129,2-2-129,8 5-645,-3-5-1548,12 0-1806,13 0 0,0 0-645,0 0 775</inkml:trace>
  <inkml:trace contextRef="#ctx0" brushRef="#br0" timeOffset="4363.2496">924 4703 1,'14'0'0,"-14"0"128,16 6 259,-16-6 258,13 6 387,-13-6 129,12 2 129,-12-2-258,12 0 516,-12 0-516,11 0-129,-11 0-258,12 3-129,-12-3-129,12 2 0,-12-2 0,0 0 258,0 0-258,11 12 129,-11-12-129,7 15 0,-7-15-129,16 24-129,-6-6 129,4 6-129,2 2 129,1 6 0,3 4-129,2 0 129,1 5-129,0 2 0,4 3 0,-1 0 0,1-5-129,0 3 129,0-7 0,-3 3 129,0-3-129,0-7 129,-5-1-129,-1-1-129,0-3 129,-5-4-129,-2-2 258,0-4-387,-11-15 258,11 19-258,-11-19 0,0 0-129,0 0-1161,0 0-1548,-2-10-903,-2-4 0,-8-10-258</inkml:trace>
  <inkml:trace contextRef="#ctx0" brushRef="#br0" timeOffset="4853.2769">984 5528 1161,'0'0'387,"-16"10"258,16-10-129,0 0 645,0 0 0,0 0 258,0 0 129,0 0 0,0-6 258,6-8-387,8-1-129,-2-13-645,12 1 258,0-14-387,10 2 258,0-12-387,9 0 0,0-6-129,5 1-129,0-1 387,0 3-387,-1 3 129,-1 2 0,-9 6 0,-3 9 0,-4 2 0,-7 8-129,-8 5 0,-1 4-129,-14 15-129,12-17-258,-12 17-258,0 0-516,7 11-1290,-7 5-1677,-7-1-258,-1 2-129</inkml:trace>
  <inkml:trace contextRef="#ctx0" brushRef="#br0" timeOffset="5663.3239">1774 5361 2193,'-17'0'2580,"17"0"-903,0 0-1161,0 0 0,0 0 258,0 0 0,10 0 258,-10 0 129,0 0 0,12-6 0,-12 6-129,15-2-258,-15 2-387,18-3-129,-18 3-129,21-1 0,-9 1-129,1-3 258,0 3-258,-2-3 0,2 2 0,-2-2 0,1 1 0,-12 2 0,17-6 0,-17 6 129,13-2-258,-13 2 129,12-2 0,-12 2-258,0 0 129,16 0 0,-16 0 0,0 0-258,0 0-516,12 2-1419,-12-2-1548,0 0 129,0 0-258</inkml:trace>
  <inkml:trace contextRef="#ctx0" brushRef="#br0" timeOffset="5948.3402">1767 5219 1032,'16'0'3354,"6"-3"0,-22 3-129,22-12-2967,-2 10-129,4 1-129,1 1 0,0 0 0,1-3-129,-1 1 129,-1-5-387,0 3-516,-3 3-2322,-6-11 0,7 7 0</inkml:trace>
  <inkml:trace contextRef="#ctx0" brushRef="#br0" timeOffset="6744.3857">2553 4680 1,'-18'-2'2192,"3"-1"-386,15 3-129,-12-1-129,12 1-387,0 0-129,-14 0-258,14 0-129,0 0-258,-5 14 129,5-14-129,0 23 0,0-12 129,0 9-129,2 1 129,1 6-258,-3 2-129,0 7 0,0 0-129,0 3 0,-7 4 0,0 1 129,-3 0-129,3-2 0,-6-4 0,3-6 129,0-3-129,0-4 0,3-9 0,0-3-129,7-13 129,-6 12-129,6-12 129,0 0-129,9 0 129,-9 0 0,17-6 0,-17 6 0,18-3 0,-18 3 0,15 5 0,-7 5-129,-5 7 0,1 1 0,-3 7 129,-1 2-129,0 4 129,-6 1-258,-4 1 516,-1 4-258,-2-3 129,-5 6 0,4-5-129,-3 1 0,6-2-129,2-3 129,4-1 0,3-5 0,2-2 0,9-6 0,3-3 129,4-4 0,2-3 0,3-2 0,-1-4 0,5-1-129,4 0-1032,-2-1-1806,1-15-903,7 6-129</inkml:trace>
  <inkml:trace contextRef="#ctx0" brushRef="#br0" timeOffset="7415.4241">3059 5009 1677,'-14'12'2451,"-3"-7"-129,4 3-2064,-3 0 0,-1-1 516,-1 3 129,-8-3 0,8 5 258,-7-8 0,6 6-258,-1-4-129,5 3-387,1 0-258,14-9-258,-16 18 129,16-18-129,-2 14-129,2-14 258,7 12 0,5-6-129,1 1 129,7-1 129,0 1-129,6 3-129,-1 0 129,0 3 0,0 1-129,-2 3 0,2 2-129,-5 0-129,-1 3 0,-6-1 129,-3 1 129,-3-3-129,-3 1 129,-4-5 0,-3 2 258,-8-3 0,-5-2 258,0 1-258,-9-3 0,4 2-129,-8-2 258,4-1 129,-5-4-129,3 0-129,-2-3 129,6 0-258,1-2 0,3 0-129,3 0-387,4 0-903,12 0-1032,0 0-1290,-12-9 129</inkml:trace>
  <inkml:trace contextRef="#ctx0" brushRef="#br0" timeOffset="7857.4494">3293 5438 1935,'9'24'3225,"-2"-7"0,-7-17-2580,8 20-129,-3-6 0,-5-14-129,5 19 258,-5-19-258,2 20 387,-2-20 0,0 16-258,0-16 129,0 0-258,0 15-387,0-15-645,0 0-1806,12 5-1032,-12-5-645,9-5 259</inkml:trace>
  <inkml:trace contextRef="#ctx0" brushRef="#br0" timeOffset="8420.4815">3851 5470 645,'0'0'3225,"0"0"129,3 8-2193,-3 6-387,0 2 0,-3 7 258,-6 0-129,2 8-258,-6-2 129,5 5 0,-6 0-387,3 0 258,-3-2-387,7-6-258,-1-1-516,1-8-774,4-8-2193,3 3-645,0-12 387</inkml:trace>
  <inkml:trace contextRef="#ctx0" brushRef="#br0" timeOffset="9059.5182">4513 4952 2322,'12'0'2967,"-12"0"258,0 0-2709,-8 9-129,8-9 258,-17 10 129,1-7 129,4 6-129,-10-4 258,4 5-129,-7-4-129,5 6-258,-5-1-258,4 6 0,-2 0-258,5-3 0,1 3 0,4 0 0,4 0 0,3 0-129,5-2 129,1 2 0,3-1 0,9 0 0,4 2-129,2-1 129,4 1-129,1 2 0,2 0 129,-2 0 0,0 3 0,-2 1-129,-4 1 129,-3-1 0,-7-4 129,-1 4-129,-6-5 129,-1-2 0,-9-2 0,-4-1 0,-2-4 129,-4-3-129,-6-1 0,6-4-129,-5 1 0,3-3-129,2 0 0,4 0-129,2-3-129,1-4-774,13 7-645,0 0-1935,0 0-387,0-11 129</inkml:trace>
  <inkml:trace contextRef="#ctx0" brushRef="#br0" timeOffset="9624.5505">4756 5462 2322,'16'8'2838,"-16"-8"-2064,17 2-387,-1 0-258,1 1-129,0-1 258,4 1-129,-2-1 258,-1-1 0,-3 4 129,-1-3 0,-14-2 0,13 15 129,-11-4-387,-5-1 0,-8 7 129,-7 0-258,1 4 129,-6-1 0,3 2 129,-4-3-129,5 3 129,1-5 129,5-1-258,1-4 129,5-2 0,7-10 0,-7 15-129,7-15 0,0 12 258,0-12-258,9 5 0,-9-5 0,20 4-129,-6-2-129,3 0-258,6 4-645,-6-6-1935,8 0-1161,6-1-258,-4-12 259</inkml:trace>
  <inkml:trace contextRef="#ctx0" brushRef="#br0" timeOffset="10320.5903">5596 5507 2451,'-1'12'3870,"1"-12"-129,0 0-1935,0 21-1161,0-8 129,0 8 0,-1 1-129,-2 6 129,-7 2-258,3 5 0,-6-3-129,2-3-129,0-1-258,1-7-258,6 1-1290,-1-11-2580,5-11-129,10-19-258</inkml:trace>
  <inkml:trace contextRef="#ctx0" brushRef="#br0" timeOffset="10991.6287">6314 4930 2709,'-14'15'3612,"14"-15"0,-23 9-1290,7-1-2193,-4 1-129,-2-2 387,0 3 0,-6-1 0,1 6 258,-4-6-129,7 4 129,-3-2-129,6 2-258,2 2-258,5 0 0,4 0 0,4-1 0,6 3-129,0-1 129,10 2 0,4 0 0,5 0 0,2 1 0,7 1-129,0-1 129,1 3-258,1-1 129,-1 3 0,-4-2-129,-2 2 258,-4 1-387,-3-1 258,-4 0 0,-4-2 129,-4 0-129,-4-3 129,0-2 0,-7 0 129,-7-2 0,-5-1 0,-2 3 0,-9-5 129,-1-1 0,-4-1-129,-3-2-129,-2-3 129,3-3-129,1-2 0,6 0-129,5 0-516,2-7-1161,10 0-2193,13 7-129,0-18 0</inkml:trace>
  <inkml:trace contextRef="#ctx0" brushRef="#br0" timeOffset="11747.6719">6593 5436 2451,'0'14'2838,"0"-14"129,0 0-3225,8 0-129,-8 0 516,21 0 387,-11 0-129,4 0 387,-1 0 0,1 0 0,-2 0-258,1 3 129,-2-1-516,0 5 0,0 1-129,-4 1-129,-7-9 258,8 24 0,-8-13 258,-1 5-258,-8-4 129,1 5 0,-5-7 258,1 0-258,-1 0-129,13-10 0,-19 14-129,19-14 0,-11 6 129,11-6-129,0 0 0,6 3 129,-6-3 129,24 6-129,-13 1-129,5 0 129,-2 7-129,-1-2 0,-2 3-129,0 2 129,-2 0 0,-3-6 0,0 2 0,-2-1 129,-4-12 129,0 22-129,0-22 129,-11 17-129,-3-8 0,1 2 129,-6 0-258,2-3-258,-4 6 0,-2-9-387,7 5-1548,-1-6-1806,0-4-258,5 0 0</inkml:trace>
  <inkml:trace contextRef="#ctx0" brushRef="#br0" timeOffset="13199.7549">7039 4649 774,'17'5'2193,"-7"-4"-1290,-10-1 258,20 2-129,-8 0 387,-12-2-258,20 4 129,-20-4-129,20 8-129,-20-8-258,19 13-258,-19-13-129,21 23-129,-9-10-129,0 1 129,0 1 0,1 2 129,-2-1-129,-1 5-129,1 0 129,-1 3 0,-1 0 0,-2 5 129,-3 3-129,-1 2 0,-3 2 0,0 3-129,-5-1 0,-2 3 0,-4-4-129,4-1 129,-2-3-129,2-6 0,0-1 0,3-3 0,2-5 0,2-1 0,0 0 0,0-1-129,5-3 129,2 0 0,1-1 129,-8-12-258,18 19 258,-18-19-129,17 13 0,-17-13 129,0 0-129,14 5 129,-14-5-129,0 0 0,0 0 0,0 0 0,0 0 258,0 0-516,0 0 258,-7 0 0,7 0 0,-17 7-258,17-7 258,-19 17-129,19-17 0,-18 24 129,11-14 0,2 5-129,3-2 0,2 2 129,0 0 0,2 0 129,7 2-258,0 2 129,5 2 0,-1 1 0,2 2 0,-1 0 0,2 2 0,-6 2 0,0 1-129,-1 0 258,-6 0-129,-3-2 0,0 1 0,-6-1 0,-3-2 0,-4 1 0,-4-5 0,-1-1 0,-2-1 0,-1-3-387,2 4-645,-7-8-2064,2-3-903,3 3-645,-6-8 388</inkml:trace>
  <inkml:trace contextRef="#ctx0" brushRef="#br0" timeOffset="15863.9074">2459 9511 2451,'0'0'2580,"8"-13"-258,-8 13-516,0 0-258,0-12-387,0 12-516,0 0 0,0 0-258,0 0 129,0 0-258,0 0 0,0 0 258,0 0-129,0-10-129,0 10 0,0 0 0,0 0 0,0 0-129,0 0-129,0 0 0,0 0 0,0 0 0,0 0 0,0 0 129,0 0 0,0 0 0,0 0 0,0 0 0,0 0 0,0 0 129,0 0-258,0 0 129,0 0-129,0 0 0,0 0 0,0 0 129,0 0-129,0 0 129,0 0-129,2 8 129,-2 2 129,0 4-129,0 3 0,0-2 0,0 4-129,-2 3 129,-3 0 0,-1-3 129,0 3-258,2-3 129,-2-2 0,3 2-129,0-3 0,-1-5 0,4-11 0,0 18 0,0-18-129,0 0 0,0 0-129,0 0-1032,0 0-2580,7-9-258,-6-7-516,5-1 258</inkml:trace>
  <inkml:trace contextRef="#ctx0" brushRef="#br0" timeOffset="17335.9916">1877 11635 2709,'0'0'3225,"0"0"-129,0 0-645,0 0-645,0 0-516,0 0-258,0 0 0,0 0-258,0 0 258,0 0-258,0 0-129,0 0-129,0 0 129,0 0-258,-5-8-258,5 8 258,-22 0-258,7 3 0,-3 5-129,-2 4 129,-3 2-129,-1 3 0,-2 2 0,1 3 0,3 0-129,1-2 129,1 1 0,6-3 0,4-1 0,2-1 0,8-3 0,0 1 0,7-2 0,6-1-129,5 1 129,2 1 0,3 2 0,4 1 0,2 4 0,4-2 0,0 5-129,0 4 129,-1-3-387,-1 1 387,-2 0-129,-3 1 0,-4-2 0,-6-1 129,-3 1-129,-6-3 129,-6 0 0,-1 0 0,-12 0 0,-5-1 0,-7 1 129,-7-3 0,-7-1 129,-2 1-258,-5-5 387,-1 0-258,-3-4 0,-1-2 0,2-6-129,4-1 0,4 0-129,6 0 129,7-1-516,4-4 129,23 5-258,-19-9-516,27 9-1419,6-6-1935,8-3 129,8 2-516</inkml:trace>
  <inkml:trace contextRef="#ctx0" brushRef="#br0" timeOffset="18020.0307">2269 12458 645,'11'-8'3612,"-11"8"387,21-9-516,-21 9-1935,24-8-1419,-4 4 0,-4 1-258,3 2 129,-1 0 129,-1 1 258,-5-2 129,3 2 387,-15 0-258,17 12 258,-17-12-258,11 20 0,-11-8-129,0 6-129,0-2-258,-2 5-129,-7 2 0,-3-1 129,-2 5-129,-5-1 129,-1-1-129,0 2 129,-1-2 0,1-3 0,2 1-129,2-4 129,6-4-129,1-1 129,3-3-129,6-11 129,-1 13 0,1-13 129,11 5 0,3-5-129,2 0 129,7 0-129,1 0 129,4 0 0,4-2-258,0 0 0,3 2-387,1 0 0,3 4-1548,-4 2-2451,-4 0-258,-3 4-387,-8-4 129</inkml:trace>
  <inkml:trace contextRef="#ctx0" brushRef="#br0" timeOffset="19052.0897">1928 14371 3483,'0'0'4644,"0"0"-258,0 0 0,0 0-2580,0-12-1032,0 12-258,-12 0-258,-2 0-129,-2 2 129,-5 8-258,-4-2 258,-2 8 0,-5 3-129,1 1 129,-3 5-129,2 1 129,1 1-129,3 2 0,3-3 0,1 1-129,9-2 0,2-4 129,8 1-129,4 1-129,2-5 129,11-2 0,3 1 0,7-3-129,2-2 129,2 4 0,0-2-129,1-2 129,0 6 0,-3 1-129,1 1-129,-7-1 516,-1 5-258,-6-3 0,-3 4 0,-6 2 129,-2-5 0,-2 4 0,-12-4-129,1-3 129,-8 1-129,1 0 0,0-3 0,-5-4 0,-1 2 0,-3-7 0,2 1 0,-2-2 0,1-5 129,1-2-129,3 0-129,2-2 129,4-7-129,2 1 0,16 8-129,-15-20-129,15 20-129,0-26-387,15 20-2064,1-7-1677,3-2 129,7 0-387</inkml:trace>
  <inkml:trace contextRef="#ctx0" brushRef="#br0" timeOffset="20104.1498">2284 15057 3999,'-12'1'4257,"12"-1"-387,0 0-1290,10-4-1677,-10 4-258,13-8 0,-13 8-129,21-6 0,-21 6 129,24-4-258,-11 4-129,2 0 0,0 4-129,2 2 0,-2-1-129,0 1 0,-2 3 129,-1 4-129,-2 1 129,-1 0 0,-6 1 0,-2 3 129,-1 0-129,-3 4 129,-5-5-129,-5 2 0,-1-2-129,0-5 0,0-2 0,-2 0 0,3-3 0,3-3 0,10-4 0,-14 7 0,14-7 0,0 0 0,2 11 0,-2-11 0,21 17 0,-8-5 0,4 1 0,-1 5 0,2-3-129,-2 2 258,-2-1-258,-1-1 258,-3 0-129,-1-2 0,-5 0 0,0 2 129,-4-1 0,-2-4 0,2-10 0,-22 15 129,5-5-129,-3 1 0,-5-5 0,-2 0-129,-2 4 0,0-3-258,0 5-258,0-6-387,11 7-2709,-1-6-1032,0-3-258,4-3-129</inkml:trace>
  <inkml:trace contextRef="#ctx0" brushRef="#br0" timeOffset="25939.4836">10130 6631 903,'0'0'1419,"0"0"-258,0 0 0,0 0-258,0 0-129,0 0-129,0 0-129,0 0-387,0 0 0,13 2 258,-13-2-258,0 0 129,0 0 129,11 0-129,-11 0 0,0 0 258,0 0-258,0 0 0,0 0 0,11 5 0,-11-5-129,0 0 0,13 15 0,-13-15 0,14 19 129,-14-19 0,18 27 129,-6-11 0,4 3 0,-2-2 258,5 6-258,3-1 0,1 6-129,1 2 129,5 8-258,0-1 129,2 4-258,1 5 129,2 2-258,-1 3 258,0 1-258,3 0 258,-5-6-129,-4 0 0,-2-3 0,-3-6-129,-3-4 258,-8-8-129,-1-4 0,-4-7 0,-6-14-258,3 20-387,-3-20-1161,-9 0-2193,9 0-387,-16-14 0</inkml:trace>
  <inkml:trace contextRef="#ctx0" brushRef="#br0" timeOffset="26455.5131">10064 7557 903,'18'-11'1677,"0"-10"0,-4 10 387,-8-8 129,10 5 0,-4-13-129,11 2-516,-5-8-387,11 0-516,2-10 0,9 0-387,-2-7 129,8-2 0,-3-3-129,2 5 129,0-4-129,-3 10 129,-6 1-129,-3 7-129,-5 6 0,-2 8 0,-5 2-129,-2 2 0,0 5-129,-4-2 0,5 3 0,-2-4-129,4 4-129,-3-10-516,9 13-1806,-7-2-1677,-3-6-387,-1 5 0</inkml:trace>
  <inkml:trace contextRef="#ctx0" brushRef="#br0" timeOffset="27735.5864">10997 7332 1548,'1'13'3096,"-1"-13"-1290,0 0-1548,0 0 0,0 0 516,4 11 129,-4-11 0,1 14 258,1 2-387,-2-2 258,0 8-258,0 0-129,0 9-387,-2 5 0,2 6 0,0 4 129,0 5-258,0-4 129,0 0-129,0-3 0,4-2 0,-3-10 0,0-3-129,-1-12-129,0-17-516,4 15-2064,-4-15-1290,11-12-516,-3-8 517</inkml:trace>
  <inkml:trace contextRef="#ctx0" brushRef="#br0" timeOffset="28056.6047">11073 7633 2322,'30'-26'4128,"-1"8"-129,-4-15-129,2 2-3870,8 1-258,0-4 387,3-2-129,-3 4 129,-2 0 0,-5 6 129,-2 2 129,-5 5-129,-1 2-129,-4 5-129,-3 6-258,-2 6-645,-11 0-645,0 0-2709,0 0-129,0 11 259</inkml:trace>
  <inkml:trace contextRef="#ctx0" brushRef="#br0" timeOffset="28380.6233">11097 7618 3870,'16'22'4386,"9"4"-516,-12-15 0,6 5-4128,1 4 0,4-1 258,0 4 0,-3-1 129,2 1 0,-5-5 387,2 4-129,-5-4-129,2 1 0,-2-1-258,-2-5-258,7 2-2580,-6-6-1419,-1-9-516,-1-1 258</inkml:trace>
  <inkml:trace contextRef="#ctx0" brushRef="#br0" timeOffset="31159.7822">10596 5683 129,'0'0'1677,"0"0"-258,0 0-387,0 0 0,12 0-387,-12 0-129,16-3 0,-4 0-258,1-3 0,4-2 0,-1-4 129,6 2-258,-1-6 129,-4 1 129,2-2-129,-2 2 0,-4-1 129,-3 2-129,-2 1-129,-4 2 0,-4 11 0,0-17 129,0 17-258,-9-16 0,9 16 0,-19-12-258,5 12 129,-2 0 129,-2 0 0,0 3-129,-4 2 129,0 7-129,-1 0 0,3 4 129,-1-1-129,3-3 129,0 5 129,3 0 0,0 0 0,6 3 0,0-1 258,3 0-129,2 3 0,3 2 0,0 1 129,1-1-258,0 0 0,2 0 0,1-2 0,0 2 0,0-2-129,0-3 258,1-4-129,1 2 0,1-5 129,4 0-129,4-5 258,3 0-258,7-4 0,2-1-129,7 0-516,-3-2-129,8 0-774,-8 0-1935,-2-4-645,4-1 0</inkml:trace>
  <inkml:trace contextRef="#ctx0" brushRef="#br0" timeOffset="32255.8449">11049 5753 1806,'0'0'0,"0"0"0,0 0 516,0 0 129,0 0 387,0 0 0,0 0 0,0 0 258,0 0-258,-1 10-387,1-10-387,0 0-129,0 0-129,0 0 129,0 0 129,0 0-258,0 0 258,0 0-258,0 0 258,0 0-258,0 0 0,0 12 129,0-12-129,0 0 258,0 0-258,0 14 129,0-14 0,0 18 0,0-7 0,0 6 0,0 2 0,0 5 129,-1 1-129,-1 1 129,-1-2-129,1 1 129,-1 1 0,3-1 0,0-4-129,0-1-129,0-2 129,0-2-129,4-4 0,-4-12 0,4 14 0,-4-14 129,0 0 0,0 0-129,0 0 258,0 0-129,0 0 129,0 0-129,0 0 0,0 0 129,0 0 129,13-2-258,-13 2 258,8-17-129,-2 2-129,5 1 0,-1-6 258,5-1-387,1-3 129,4-5-129,2 1 0,2-1 0,-1 0 0,2 1 0,-3 2 0,0 2-129,1 3 129,-3 5-387,1 6 129,-5-1-258,2 7-258,-7-5-387,5 9-387,-16 0-516,0 0-2064,0 0 0</inkml:trace>
  <inkml:trace contextRef="#ctx0" brushRef="#br0" timeOffset="32555.8621">11140 5982 2451,'38'18'3870,"-27"-11"-129,10 2-645,-7 4-3483,3 4-129,0 1 387,-3 2 129,0 0 0,-5 0 258,7-2 258,-6-3-129,4 2-129,3 0-387,-1 0-3096,-1-13-645,10 4-258</inkml:trace>
  <inkml:trace contextRef="#ctx0" brushRef="#br0" timeOffset="40423.3121">15342 6520 645,'0'0'1032,"11"0"258,-11 0-129,0 0-129,0 0 258,0 0-129,0 0-129,14 12-129,-14-12-129,7 14-129,-2-1-258,2 3 258,1 2-258,4 7 258,-2 0-387,8 8 258,-2 1-258,7 6 129,-2 2-129,6 11-129,2-3-129,2 1 0,5 0 0,-2-2-129,6 0 129,-3-5-129,1-4-129,-6-8 129,-2-2-516,-9-9-774,-3-6-2451,-2 4-258,-16-19 1</inkml:trace>
  <inkml:trace contextRef="#ctx0" brushRef="#br0" timeOffset="40963.343">15092 7531 1677,'11'-17'1677,"0"7"0,-11 10 129,19-20-129,-10 1-387,11-1-129,-4-11-129,16-3 129,1-18-129,14 1-387,3-14 0,13-1-129,4-6-258,5 0 129,2-6-129,-1 6 0,-4 6-129,-5 7 129,-8 6-129,-8 8-129,-9 9-129,-6 4-258,-4 16-645,-13 0-1032,3 9-2193,-6 7-387,-13 0 258</inkml:trace>
  <inkml:trace contextRef="#ctx0" brushRef="#br0" timeOffset="41743.3876">16216 7396 1161,'16'-13'2322,"0"7"-129,-16 6 258,0 0-516,15 0-258,-15 0-645,3 9-516,-3 7-258,0 4 0,0 4 0,0 8-129,0 2-129,0 4 258,-5 6-129,0 2 0,0-4 0,0 2-129,-3-5 258,3-4-258,0-5 129,1-7-129,1-6 129,3-8-129,0-9 129,0 0-129,0 0 0,0 0 0,3-8 129,5-10 0,9-7-258,5-4 258,7-5-129,6-3 129,4-5-129,3 1 129,1-2-129,2 2 0,0 5 129,-6 1-129,-3 3 0,-2 1 0,-7 7-129,-3 3-129,-1 11-774,-13-2-903,-10 12-1935,11-3-645,-18 3 258</inkml:trace>
  <inkml:trace contextRef="#ctx0" brushRef="#br0" timeOffset="42024.4036">16193 7729 3225,'7'23'4773,"25"-4"-645,-16-13-129,4 2-3612,5 4-645,4 3 129,-1 1 0,-1 2 0,-2-1 0,-3 2 0,-3-2 129,0 0 0,-3-2-258,1 2-774,-4-8-1806,-1-9-1290,8 3-129</inkml:trace>
  <inkml:trace contextRef="#ctx0" brushRef="#br0" timeOffset="42336.4212">16870 7662 2709,'8'19'4515,"0"6"-645,-8-11-129,3 6-3741,-1 1-258,3 10 258,-3-3 0,-1-2 129,2 3-129,-3-5 129,0-2 129,0 0-258,-3-5-258,3 0-774,-3-8-1935,3-9-1419,0 0 258</inkml:trace>
  <inkml:trace contextRef="#ctx0" brushRef="#br0" timeOffset="42592.4361">16721 7830 1548,'14'11'4257,"-2"-11"-129,15 0-129,3 0-3483,2 0-258,6-1 129,-1-3-129,-1 4-129,0-3 0,-5-1-258,1 4-1032,-8 0-2451,-8 0-774,4 0 0</inkml:trace>
  <inkml:trace contextRef="#ctx0" brushRef="#br0" timeOffset="43187.4702">17274 7631 1419,'0'0'3354,"0"0"-903,0 0-1290,0 0-258,9 14 0,-9-14 0,7 15 129,-7-15 129,6 26-258,-6-9 0,1 7-387,-1 3 0,0 4-129,-3 2-258,-3 3-258,2-1-645,-4-6-1935,-1-9-1677,9-1 0,0-19 130</inkml:trace>
  <inkml:trace contextRef="#ctx0" brushRef="#br0" timeOffset="44907.5686">15841 7272 129,'0'0'129,"0"0"-129,0 0-257</inkml:trace>
  <inkml:trace contextRef="#ctx0" brushRef="#br0" timeOffset="45543.6049">15841 7272 258,'0'0'645,"0"0"-129,0 0-129,0 0 129,0 0-387,0 0-129,0 0 129,0 0 0,0 0 129,0 0 129,0 0-129,0 0 129,0 0 0,0 0 0,0 0-258,0 0 0,5 10 0,-5-10 0,0 0-129,8 13 387,-8-13-129,0 0 129,11 12 0,-11-12-129,7 15 129,-7-15-129,10 16-129,-10-16 129,8 15 0,-8-15 0,9 19 129,-9-19-129,12 17 129,-12-17 129,11 9-258,-11-9 258,10 12-258,-10-12 0,0 0-129,13 10 129,-13-10-258,0 0 129,0 0-129,6 9 0,-6-9 129,0 0 0,0 0-129,0 0 129,7 12-129,-7-12 0,0 0 129,0 0 0,6 11-258,-6-11 258,3 13-129,-3-13 0,4 14 0,-4-14 0,7 13-129,-7-13 258,11 16-129,-11-16 0,14 13 0,-14-13 258,12 12-258,-12-12 0,9 17 0,-9-17 0,7 15 0,-7-15-258,1 13 258,-1-13 0,0 0 0,0 0 258,0 11-516,0-11-774,0 0-2709,0 0-387,-8-19 517</inkml:trace>
  <inkml:trace contextRef="#ctx0" brushRef="#br0" timeOffset="49871.8525">15642 5725 1161,'0'0'2064,"0"0"-387,0 0-258,0 0-129,-12 0-645,12 0-258,0 0-129,0 0-258,0 0 0,0 0 129,0 9 0,0-9 0,8 11 129,-8-11 129,13 13-258,-1-5 129,2-4 129,2-2-258,5-2 0,4-1 0,1-3 0,3-6-129,2-2 129,-1-4-258,1-2 129,-4-3 0,-4 3 0,-2-3-129,-6-1 129,-4 6-129,-6-1-129,-5 2-258,0 5 129,-12-1-129,-2 7 129,-5 1-258,-2 3 387,-4 0-258,-2 4 387,-2 3 0,0 3 129,2 2 0,0 2 0,-2-1 129,2 3-129,2-3 129,1 3 0,1-2 258,3 1-258,-1-2 129,3 3 0,3-1 0,-1 4 0,4 2 0,-1 0 129,5 5-129,2 1 129,6 2 258,0-1-258,4 4 258,9-5-258,6 2 258,3-7-258,7 2 0,-1-3-129,7-2-129,0-6-129,0-3-258,3-1-516,-8-9-1032,2 0-1935,4-1-387,-11-17 517</inkml:trace>
  <inkml:trace contextRef="#ctx0" brushRef="#br0" timeOffset="50434.8847">16130 5804 1935,'3'16'2838,"-3"-16"-129,0 0-3225,5 20-129,-3-7 387,1 3 903,-1-4 129,4 5 258,-6-5 258,3 10-129,-3-7 0,3 9 0,-3-5-387,2 7-387,-2-1-129,1 0-129,-1-4 129,0 0-129,0-4 0,0-2 0,0-5 129,0-10-129,0 0 258,0 0 0,0 0-129,13-2-129,-2-16 129,4 1-258,2-8 129,5-3-258,3-2 258,2-3-129,3 0 0,0 1 0,3 3 0,-2 0-129,-1 2 129,0 3-129,-4 7 0,-1 1-129,1 5-387,-10-1-258,4 11-903,-20 1-1161,11-3-1419,-11 3 258</inkml:trace>
  <inkml:trace contextRef="#ctx0" brushRef="#br0" timeOffset="50711.9005">16188 6024 4644,'30'17'4386,"-17"-15"-258,8 5-129,-4 2-3999,3-1 0,0 2 0,-2 1 0,-4-3 0,-1 3-129,2-2 129,-4-2 0,0-1-258,2 5-258,-3-9-1032,8 2-1290,1 2-1419,-5-6 0</inkml:trace>
  <inkml:trace contextRef="#ctx0" brushRef="#br0" timeOffset="51007.9175">16729 5941 2709,'0'8'4257,"0"16"-258,-4-12-258,1 4-3354,2 7-387,1-1 0,-1 6 129,1-1 0,-1 1 0,0 0 0,1-6-258,0-1 0,0-8-645,0 2-1290,0-15-1806,0 0-387,0 0 129</inkml:trace>
  <inkml:trace contextRef="#ctx0" brushRef="#br0" timeOffset="51255.9315">16502 6077 4902,'25'19'4386,"3"-11"-516,-2-8 0,8 0-4128,2 0-258,5 0 258,-5 0-129,2 0-387,-9-8-645,-1 1-1548,-7 5-1161,-9-11 129</inkml:trace>
  <inkml:trace contextRef="#ctx0" brushRef="#br0" timeOffset="51583.9504">17040 5811 2709,'13'21'3999,"1"6"-387,-14-27 0,13 24-3999,-6-7 129,3 0 258,-3 2 129,-4 1 0,3 2 258,-6-3 0,1 8-129,-1 2-516,-2 4-2193,-8-2-1290,9 11-516,-10-10 388</inkml:trace>
  <inkml:trace contextRef="#ctx0" brushRef="#br0" timeOffset="59476.4018">18812 7149 5547,'39'17'4515,"-19"-10"-258,-4-7-387,-1 0-3612,5 0-258,3 0 129,-4 0 0,2 0 0,-6 0 0,-1-2 0,-4 1 129,-10 1-129,19-3-129,-19 3 129,11-4-258,-11 4-258,0 0-516,20 0-1290,-20 0-1935,16 2-258,-3-1-129</inkml:trace>
  <inkml:trace contextRef="#ctx0" brushRef="#br0" timeOffset="59784.4195">19794 7150 6966,'53'11'4902,"-28"-9"-645,-1 6 129,-1-1-4257,0 0 0,2 3 0,-2-2-129,-1-1 0,-3-1-129,-2-2 129,-3-3 0,0-1 0,0 0-129,2-5-258,9 3-516,-7-10-1419,14 0-1935,6 4-258,-3-7-387</inkml:trace>
  <inkml:trace contextRef="#ctx0" brushRef="#br0" timeOffset="60008.4323">20659 7142 2580,'54'19'4773,"-34"-15"-387,3 6 0,-5 3-1806,-5-9-1806,7 6-387,-6-5-129,2-2-258,-2-1 129,0-2-258,-2 0 0,2-3-129,4-3-129,-5-9-516,14 8-903,-8-9-903,9 0-1806,6 3 0,-2-3-129</inkml:trace>
  <inkml:trace contextRef="#ctx0" brushRef="#br0" timeOffset="60220.4444">21653 7132 6966,'58'21'4515,"-29"-11"129,-9-8-645,1-1-3999,0 0 0,1 3-387,-3-4 0,2 0-258,-9-12-387,5 6-516,-11-10-774,7 3-1548,1 2-516,-4-6-129</inkml:trace>
  <inkml:trace contextRef="#ctx0" brushRef="#br0" timeOffset="60468.4586">22512 7104 6321,'82'6'4902,"-48"-4"-387,-3-2-129,2 1-3870,-11 1-258,-2 3-129,-6-3-129,-3 2 0,-11-4 0,13 6 0,-13-6-258,0 0-1290,0 0-2838,0-8-129,-7-8-258,-1-4-258</inkml:trace>
  <inkml:trace contextRef="#ctx0" brushRef="#br0" timeOffset="63551.6349">2545 17741 3354,'0'0'5031,"0"0"-258,-13-7-1032,1 1-1290,12 6-903,-11-13-516,11 13-516,0 0-129,0 0-258,-10-14 0,10 14-129,0-13-258,0 13 129,0 0-258,0 0-774,13-2-2322,3-1-1161,-5 7-387,3 1-387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76 108 1,'-6'18'7,"6"-18"0,-10 15-1,4-1 0,1-1 0,-1 5-1,2 3-1,0 6-1,0 5 0,0 10-1,1-2 0,0 3 0,0 3 0,0-1 1,-1 1 0,1-3 0,0-5 0,0-3 0,2-9 0,2-2 0,2-6-1,0-4 0,1-4-2,-4-10-2,11 11-7,-2-7-12,-9-4-3,19-14-1</inkml:trace>
  <inkml:trace contextRef="#ctx0" brushRef="#br0" timeOffset="440">482 0 3,'0'0'8,"-4"9"-3,0 2-1,-1 4 1,-1 7 1,0 7 1,1 7 0,1 7 0,-1 9 0,3 9 0,-1 6-1,2 5-1,-1 1-1,1-2 1,-3 1-2,0-1-1,-2-8-1,0-10 0,0-8 0,-1-7 0,1-7-1,1-6-1,1-10-2,4-15-6,-6 13-4,6-13-5,-9-12-5,8 3-3</inkml:trace>
  <inkml:trace contextRef="#ctx0" brushRef="#br0" timeOffset="761">226 621 14,'7'-19'16,"4"11"-3,1-1-1,5 0-3,4 3-2,8-1-1,3 4 0,3 0 0,9 2-3,0 1 1,1 3-2,2 0 0,-1 1 0,-6 1-1,-4-1 0,-8 1 0,-5 0-2,-6 0-5,-3-1-12,-14-4-9,19 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48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21892 2492 516,'-7'0'903,"7"0"0,-13-3 129,13 3-129,-18-8 0,7 6 0,-2-3 0,1 0-258,-3 0-258,-1 4-129,-1-2-129,-2 2-129,-2 1 129,4-3 0,-6 2 258,1-2-129,-2 1 0,5-4 0,-6 1 0,3 1-258,-3 2 129,3-1-129,-5 1-129,0 1 129,0 0 0,-1 1 129,-2 0-129,-1 0 129,-1 0 0,-1 0-129,-1 0 0,-1 0 0,-2 0 0,-6 5 0,4-1 0,-4 3 0,0-2 0,-3 0 0,-1 3 258,-1-1-129,-3 0 0,1 0-129,-3 0 0,1 1 129,-3 5-258,2-2 129,1 2 129,-3 1-129,5 0 0,0 1 129,-2 2 0,4-1 258,0 1-258,4-4 0,-1 3 129,6-3-129,-1 4 0,5-4 129,2 0-258,0-1 0,5 3 0,1-1 129,-1 1-129,3-2 0,1-1 129,0 2-129,4-2 0,-1 3 0,1-4 0,2 4 0,2-3 129,1 0-129,0 0 0,0 3 0,1-3 0,2 0 0,-1 0 258,0 0-258,1-2 129,-1 4 129,0-4-129,-1 1-129,2-1 258,-3 3-258,3 0 129,-4 3 0,2-2-129,0 4 129,-3 0-129,2 2 129,-1 1 0,0 1 129,1-2-258,3 4 0,-1-6 0,3 3 129,1-1 0,2 1-129,1 1 0,2 2 0,2 2-129,-2 2 258,1 10-258,0-4 129,0 4 0,2 3 0,-2 0 0,3 1 129,0-4 0,0 4 129,4-10 0,7 3 258,1-3-258,5 0 0,2-6 129,5 3-129,2-4 0,5 0-129,0-1 0,3-1 129,-1 0-258,4-5 0,-4 5 129,1-2-129,-2 1 0,0-1 129,1 0 0,1 1 0,-4-2 129,6-2 0,-2 1-129,4-2 129,0-1-129,2 1 0,0 0 0,1-2 0,1 2-129,1 0 0,1-1 129,1 1-129,-2-1 0,0 0 0,2-1 0,-3-1 0,4-1 0,-2-1 0,1-1 0,1 1 129,1-2-129,2-3 0,1-1 0,3 1 0,5-3 0,-3-1 0,5 1 0,1-2 0,2 1 0,-2 2 0,5 0 0,-1-1 0,-2-1 0,1 1 0,1 0 129,0 0-129,2-1 0,3 0 129,-2 0 0,-3 0-258,2-1 258,1 1-129,-4-2 0,-5 2 0,-2 0 0,-4-2 129,-2-1-129,0 2 0,-3 1 129,0-2-129,0 2 0,1-3 0,2 0 0,-1 0 129,1 1-129,0 1 0,3-2 0,-1 0 0,1 0 0,-1 2 129,0 0-258,-2-1 129,2 0 0,0-1 0,-1 0 0,-1 0 0,2 0 0,-2 0-129,1 0 258,0-4-129,-1 2 0,-1-3 0,1 2 0,1-1 0,-3-1 0,1-2 0,-1 3 0,-2-2-129,3 1 258,-3 0-258,0 0 129,-3-4 0,0 3 129,-2-1-129,-3 0 0,0-2 0,-6 2 0,-2-1 0,-4 1 129,0-2-258,-4 3 129,0-1 0,-1-3 0,-3 1 0,5-1 129,-2-1-129,0-2 0,-1 1 387,3-1-258,-2-2-129,0 1 0,0 3 129,-1-2-129,-3 1 0,-1-2 0,0 3-129,-1 0 129,0-2 0,-1 1 0,2-2 0,-2 1-129,3-2 129,-2 0 129,3-2-129,-1-2 0,0 2 0,3-2 0,0 1 0,-1-2 0,3 0 0,-2 3 0,0-3 0,-1 1 0,0-2 0,-4 3 0,1-6 0,-4 2 129,2-2-129,-3-3 0,-3 0 129,1 1-129,-1-2 0,-2 0 0,0 1 0,-3-2 0,0-2 0,-3 3 0,-1 0 0,0-1 0,0-3 0,-3-2 0,-2-1 0,-2-1 0,-1 3 0,-2-7 0,-1 2 0,-3 1 129,1 2-129,-4 0 129,0-2 129,0 4-129,1 3 129,0-1-258,0-1 0,2 3-258,1 0 387,-1 4-387,0 2 0,0 0 0,2-5 0,-3-1 129,1 0 129,-3 1 129,1-3-258,-3-2 129,-1 1 0,-1 6 0,-2 1-258,-2 3 258,0 3 0,0 0 0,-5 4 0,1 5 0,-1-2 0,0-2 0,-3 3 0,-2 0 0,-3-2 0,-2 2 0,-1 0-129,0 1 129,-3 0 129,0-2-129,-1 4 0,-1 1 0,-1 2 0,-1-4 258,0 0 129,-2 1-387,-2-2 387,-5 5-258,1-4 129,-4 0-129,-2-2 258,-3 6-387,-3 0 0,-1 1 0,-1-3 0,2 3 0,-2 0 0,5 3 129,-2 1-129,3 0 129,3 0-129,2 1 0,-2 3-258,2-3 258,-1 1 0,-1 1 129,2-1-129,3-2 0,-3 0 0,3 0 0,2 0 516,2 0-516,1 0 0,-2 0 129,1 0-516,0 3 387,-1 3-516,-1 6 258,-11-4-1806,7 14-1935,-15-7-1032,-7-6 129,-10-6-516</inkml:trace>
  <inkml:trace contextRef="#ctx0" brushRef="#br0" timeOffset="24027.3743">14904 8665 258,'5'16'903,"1"-4"387,-6-12 129,4 14 0,-4-14 258,0 15 0,2-1-129,-2-2 0,0 8-258,-6 1-258,5 9-258,-6 8 0,2 11-258,-2 6-129,5 6 0,-3-1-129,2 6 0,-1 1 0,2-1 0,-3-2 0,3 0 129,-3-5-129,2 1-129,-1 0 0,2-5 0,2-4-258,0-2 258,0-8-129,0-7 0,3-3-129,3-4 129,0-6-129,2-3 129,-1-3 0,-1-4-129,1-1-129,-7-10-258,14 10-387,-14-10-1548,3-13-1806,2 1-258,-5-16 129</inkml:trace>
  <inkml:trace contextRef="#ctx0" brushRef="#br0" timeOffset="24695.4125">14734 8726 1419,'58'-16'2967,"-24"9"-1548,2 4-516,0 0 0,5 3-258,-1 0-387,0 3 258,-3 4-129,3-2 0,-7 5 0,0-5-129,-6 4 258,-3 2 0,-8-5 0,-1 6-129,-15-12 129,9 27 0,-9-12-129,-1 6-129,-12 1-129,3 0 0,-5 0 0,-5 3 0,-2 0 0,0-1 0,-6-5 258,0-1-129,-2-1 0,1 0 0,-3-3-129,3 1 0,-2-5 129,2-2-258,2 3 129,2-2-129,4-4 0,4-1-129,3 0 129,2-2-258,12-2-129,0 0-258,0 0-1806,8 0-1806,-8 0 0,28-11 1</inkml:trace>
  <inkml:trace contextRef="#ctx0" brushRef="#br0" timeOffset="25558.4619">15760 8647 903,'0'0'1419,"0"0"-129,0 0 129,0 0-129,0 0 0,0 0 0,0 0-387,0 0-258,0 0 0,-7-1-387,7 1-129,-12 1 258,12-1-258,-18 9 0,18-9 0,-22 12-129,10-4 0,-1 2 129,-5-1-129,2 6 0,-3 2 0,-1 5 0,-2 1 0,-2 5 0,-2 3 129,0 9-129,-2 4 258,0 5-516,3 4 516,0 3-258,1 4 129,7 3-129,5 2 129,4-2-129,4-1 129,4-5 0,2 4 0,8-4 258,4-3-129,1-4 0,7-1 0,0-8 0,3 0 129,1-5-129,2-2 0,-1-8 0,2-4 258,-4-5-129,3-4-129,-5-6 129,5 1-129,-5-8 129,2 0 0,-4-1-258,-1-1-129,-2-3 0,-5 3 129,-2-1-129,-11 3 0,11-5-258,-11 5-258,0 0-387,0 0-1806,-6 2-1548,6-2-387,0 0 0</inkml:trace>
  <inkml:trace contextRef="#ctx0" brushRef="#br0" timeOffset="45046.5766">15860 9275 516,'10'8'516,"-10"-8"774,0 0-129,0 0 258,0 0 0,0 0 387,0 0-387,0 0 0,0 0-387,12 12-258,-12-12-258,0 0 0,0 0-129,10 8-129,-10-8 0,14 5 258,-14-5-387,20 0 129,-10 0-129,6-4 0,1-2 0,2-2 0,-1-3-129,3-1 0,0-3 0,0-2-129,-2 0 129,-2-4-129,1 1 129,-5 0 0,-2 2 0,-1-3-129,-3 5 129,-5-1-129,-1 2 0,-1 1 129,-1 2 0,-6-1-129,-3 1 129,-1 0 0,-3 4-129,-3 2 129,1 1-129,-2 0 129,-2 5-258,3 0 258,-3 5-129,-1 5 0,3 2 129,-3 0 0,2 5 0,0 4 0,-2 1 0,2 1 0,0 0 0,0 2 0,0 1 0,0 1 129,2-1-129,-1 3 129,2-3 129,2 1-129,0 0 129,2 1-258,3 0 129,4 1-129,-1-3 258,6 1-258,6-5 129,5 3-129,4-4 129,7-1 0,4-4 258,5-4-258,2-4 0,1-4-129,-1-1 129,1-3-129,-3 0 0,-3-3 0,-5-4 0,-4 0 0,-4 4 0,-1-2 0,-14 5 0,17-7 0,-17 7 0,0 0 129,0 0-129,0 0 0,0 0-129,0 0 0,0 0-129,0 0-516,0 0-1161,-10 12-2064,10-12-645,-10 5 516</inkml:trace>
  <inkml:trace contextRef="#ctx0" brushRef="#br0" timeOffset="46862.6804">16262 9538 1677,'0'0'1935,"0"0"0,0 0-258,0 0-387,0 0-258,0 0-258,0 0-129,0 0-387,0 0-129,4 6 0,-4-6-129,2 17 258,-2-17-258,6 20 129,-3-5 0,0-1-129,0 8 129,2 2-129,0 0 0,1 3 129,1 2-129,1 3 0,-1-3 0,0-3 0,1-2 0,-2-3 0,0-1 0,-3-7 0,0-1 0,-3-12 0,2 13 0,-2-13 0,0 0 0,0 0-129,0 0 129,0 0 0,0 0 129,-7 3-129,7-3 129,0 0 0,-11-2 258,11 2-258,-8-10 0,8 10 129,-7-12-129,7 12-129,-2-19 0,2 5 0,0-6 0,7-1-129,6-1 129,0-3-129,7-4 0,1-2 129,5-1-129,-3 5 129,4 1-129,-3 3 129,-1 0-129,-4 8 129,-4 1-387,-2 6-129,-13 8-258,15 0-516,-15 0-903,0 0-1548,-1 18 0</inkml:trace>
  <inkml:trace contextRef="#ctx0" brushRef="#br0" timeOffset="47219.7008">16320 9779 3225,'26'14'3225,"-26"-14"258,28 3-2064,-14-3-2064,3 5 0,-2-5 129,0 6 258,-6 0 258,-9-6 258,20 9 258,-20-9-129,13 10 129,-13-10-258,13 15 0,-13-15-387,13 13 129,-13-13-258,11 12-129,-11-12-516,11 13-516,-11-13-516,13 15-1419,-13-15 259</inkml:trace>
  <inkml:trace contextRef="#ctx0" brushRef="#br0" timeOffset="47666.7262">16743 9702 516,'11'16'2709,"-11"-16"-2064,0 20 129,0-8 129,1 4 0,-1-1 258,0 5 129,0-6-129,0 8 0,0-7-258,5 6-258,-3-5-258,2 2-129,2-4-258,-2-1-129,1-3-129,-5-10-516,8 12-516,-8-12-2451,0 0-129</inkml:trace>
  <inkml:trace contextRef="#ctx0" brushRef="#br0" timeOffset="47983.7446">16632 9786 645,'9'17'3483,"-9"-17"0,14 4-387,-1 2-2967,-1-4-129,6 1 387,-2-3 129,6 0-129,-3-4 0,5 0 258,-7-3-258,7 5 0,-8-3-258,-2 0-258,-1 5-516,-13 0-387,19-2-903,-19 2-2064,0 0 0</inkml:trace>
  <inkml:trace contextRef="#ctx0" brushRef="#br0" timeOffset="48554.7769">16956 9567 2580,'26'-3'2967,"-12"0"-2451,7-6-258,3 7 387,1-4 0,1 6 0,-5-1 129,2 1-258,-6 0 258,-3 1-129,-14-1-129,19 17-129,-19-7-129,0 5 0,-5 3 129,-4 3-129,-8 4-129,-3 0 129,-4 2 129,-1 3-258,-2-2 129,2-2 0,1-6 0,4-1 129,3-4-258,4 0 129,13-15-129,-10 17 0,10-17-129,2 14 0,-2-14 129,22 19 0,-6-10 0,5 1 0,1 0 129,3-2-258,2 0 129,0-2-129,0 0-387,-4-6-774,3 1-2064,0 3-1032,-13-4 0</inkml:trace>
  <inkml:trace contextRef="#ctx0" brushRef="#br0" timeOffset="49923.8555">17469 9878 2193,'0'0'4128,"0"0"258,19 14-516,-19-14-2838,0 0-903,0 0 129,0 0 0,13 5 129,-13-5-129,0 0 0,0 0 0,0 0-258,0 0-258,0 0-1161,0 0-1806,0 0-1032,3-14-129</inkml:trace>
  <inkml:trace contextRef="#ctx0" brushRef="#br0" timeOffset="50182.8703">17459 9641 5934,'0'12'4773,"12"-12"-645,-12 0-129,0 0-4257,16-2-129,-16 2 129,12-3 0,-12 3-129,0 0-645,18-9-1290,-18 9-1806,7-17-387,-7 17 129</inkml:trace>
  <inkml:trace contextRef="#ctx0" brushRef="#br0" timeOffset="50754.903">17806 9392 1677,'0'22'3612,"0"-22"0,0 17-129,0-17-3741,-1 22 129,-2-7 129,-2 2 129,-2 2 0,0 0 129,0 5 258,-1-2-129,0 9 129,-1-4-258,3 6 0,1-3 129,1 5 129,0-4-258,4 2 258,0-4-129,4 0 0,2-7-129,8 2 0,0-9-129,4-2 0,3-9-129,2-2-129,3-2-129,-1-6-774,5-3-1677,-3-3-1677,-7-10 129,6 4-129</inkml:trace>
  <inkml:trace contextRef="#ctx0" brushRef="#br0" timeOffset="51099.9228">17666 9544 516,'23'17'3741,"-9"-17"258,10 7-258,-7-1-2709,8-5-903,5 0 258,-1-1 258,3-1-129,-2-3 129,3 4-129,-8-5-129,5 3 129,-8-3-516,-1 1-645,-1 4-1032,-3 4-2451,-17-4-258,23 0 129</inkml:trace>
  <inkml:trace contextRef="#ctx0" brushRef="#br0" timeOffset="54031.0903">18325 8622 1161,'0'0'1290,"0"0"-129,0 0-387,0 0-129,0 0-516,0 0-129,0 10 129,0-10-129,0 0 258,0 0-129,0 0 0,0 0-129,0 0 129,0 0 0,0 0-129,0 0 258,0 0-129,0 0 258,0 12-258,0-12 129,0 0 0,0 0-129,0 0 0,0 0-129,0 0 258,0 0-258,0 0 0,0 0 0,0 0 129,0 0 0,0 0 129,0 0 129,0 0-129,0 0 0,0 0-129,0 0 258,0 0-129,0 0-129,0 0 0,0 0 258,0 0-129,-6 13-129,6-13 129,-2 12 258,2-12-387,-5 19 129,3-4 129,1 2-258,-1 4 129,0 3-129,1 5 0,1 3 0,-1 9 129,1 4-129,-2 4-129,-1 1 129,0 4-129,-1 4 0,2-2 129,1 3-129,1-7 129,0-1 0,4-2-129,5-6 129,0-2-129,0-1 129,-1-4-258,0-2 129,-2-1 0,-2-7-129,0 1 129,-3-3 0,0-4 0,-1-8 0,0 0-129,0-12 129,0 11-129,0-11 129,0 0-129,0 0 129,0 0-129,6 12 0,-6-12-129,0 0 129,13 13-129,-13-13-387,0 0 0,9 12-1032,-9-12-1806,13 3-516</inkml:trace>
  <inkml:trace contextRef="#ctx0" brushRef="#br0" timeOffset="54923.1415">18904 9056 2451,'0'0'3354,"0"0"258,-4-12-2709,4 12-387,0 0 0,-11-3 129,11 3 129,-16-5-258,3 2 258,0 3-258,-3 0 0,-2 0-258,-2 3-129,-1 5-129,0-1 0,0 3 0,3 1 0,1-1-129,4 2 129,0 0-129,13-12 129,-12 20 0,12-20 0,-4 21 0,4-21 129,3 16-129,-3-16 0,20 13 0,-7-7 0,4 0 0,2-1-129,4-1 0,-1 2-129,2 0 129,0 3 0,-1-1-129,2 4 0,-3 2 0,0 4-129,-5 2 0,1 2 129,-5 0-258,-3 2 258,-3 0 0,-5 1 258,-2-4-258,0 4 129,-8-6 258,-2-2 129,-2 2 0,-6-2 129,3-3 258,-7-2-258,2-1 258,-5-5-129,5 1 0,-3-1-258,2-2 0,2-4-258,-1 0 0,5 0 0,-1 0 0,16 0-129,-21-4-129,21 4-645,-14-7-1419,7-5-1548,7 12-387,0-12 388</inkml:trace>
  <inkml:trace contextRef="#ctx0" brushRef="#br0" timeOffset="55444.1713">19175 9509 1677,'2'19'3483,"0"3"258,-2-8-2193,0 0-1032,0 6 258,0-2-129,0 5 258,0-8 0,0 9 0,0-10-258,0 5 129,-2-5-258,2 1-129,0-15-258,-5 17-129,5-17-129,0 0-387,0 12-903,0-12-2322,0-9-516,0 9-258</inkml:trace>
  <inkml:trace contextRef="#ctx0" brushRef="#br0" timeOffset="56395.2249">19148 8513 2322,'0'0'3225,"0"-12"-1548,0 12-1161,0 0 0,0 0-258,0 0 258,0 0 0,0 0 258,0 0 129,0 0 0,17 5 0,-7 6-129,6 7-129,1 4 0,7 3-387,3 1 129,5 7-258,3 7 129,5 8-129,2 8 129,0 5-258,1 8 0,-2 1-258,-4 5 516,-3 1-258,-7-3 0,-3 3-258,-9-4 516,-3-3-258,-8-3 0,-4-1 0,0 0-258,-8-2 516,-5-5-516,-3-3 516,-4-9-258,-3 2 258,-4-10-258,-4 2 258,-2-6 0,-2 2 0,-4-2-129,-1-2 0,-1 1 0,4-4-387,-1 3 258,5-8-387,4 1-258,-2-9-903,10 0-2064,5 0-516,-5-16-516</inkml:trace>
  <inkml:trace contextRef="#ctx0" brushRef="#br0" timeOffset="57847.3087">14925 11589 1032,'7'14'3096,"-7"-14"129,0 0-1548,0 0-2193,0 0 258,-7 11 129,7-11 258,-6 11 258,6-11 387,0 0 0,-10 10 129,10-10-129,0 0-258,-2 17 0,2-17-258,-2 17-129,1-6 387,1 2-387,0 4 258,0 5-129,0 5 0,0 5 258,0 3-258,0 8 0,-2 9 0,2 6 129,-4 2-129,4 3 0,-4-4 129,2 4 0,-3-1 0,1-1 129,0-11-129,3 2-129,-5-11 129,5-2-258,-2-9 0,3-6-129,-1-4-129,1-20 129,0 14-387,0-23-1290,6-11-2580,3-8-258,-3-11-258,2-3 517</inkml:trace>
  <inkml:trace contextRef="#ctx0" brushRef="#br0" timeOffset="58378.3391">14855 11569 645,'54'-5'1032,"-24"-1"-129,4 0 516,1-3-129,5 6 129,-4-4-129,8 7 0,-6 0-387,6 0 0,-6 6-516,1 3 0,-4 6-258,-2 1 0,-2 3 0,-7 4 0,-4 2 0,-6 1 129,-8-2 0,-2 2 0,-4-1 258,-10 1-129,-6-6 0,-4 3 258,-8-6-258,0 5 258,-7-8 0,-2 3-129,-5-6 0,2 1-258,-3-3 258,3 0-258,3-3-258,4-4-258,9 5-387,-1-7-903,15 0-2064,10 0-774,-7-12-258</inkml:trace>
  <inkml:trace contextRef="#ctx0" brushRef="#br0" timeOffset="59054.3778">16163 11355 2451,'10'0'4257,"-10"0"-258,0 0-258,0 0-2838,-10 6-903,-2 0 129,-6-1-129,-2 4 129,-4 0 129,0 8 387,-5-2-387,-1 10 258,-3 1-258,2 6 129,-5 6-258,0 5 258,0 4-258,0 5-129,-1 2 258,4 4-258,3 0 129,3 2 129,3-3 0,7 0 0,4-1 0,8 2 129,3-6-258,2 1 129,7-3 0,7-1-129,2-3 129,7 0-258,-2-6 129,5-1-129,-2-4 129,3-2 129,1-8-258,-2-2 129,1-2-129,-2-3 0,-2-2 0,0-5-129,-3 1 129,-4-6-258,0 5 0,-5-6-129,3 4-516,-14-9-1806,12 0-1806,-12 0-258,14-12-258</inkml:trace>
  <inkml:trace contextRef="#ctx0" brushRef="#br0" timeOffset="59867.4243">16086 12048 774,'5'16'3354,"1"-2"129,-6-14-1548,0 0-1419,13 18 387,-13-18 0,22 4 129,-22-4 0,29-3-129,-12-6 0,6 4-129,0-10-258,2 2-258,0-5-129,-3 2 0,3-5-129,-6 4 0,-3-2 0,-3-2 0,-5 4 0,-2-2-129,-5 5 0,-1-2 0,-2 4 0,-9 0-129,-3 3 129,-3 2 0,-6 4-129,-2 3 129,-2 2 129,-3 5-129,-2 5 129,2 5 0,0 0 0,0 4 0,5 2 129,0 0-129,0 0 129,4 3 129,0 0-129,6 2 129,-4-4 0,9 1 129,-1-2-129,4 1 129,0-1 0,4 2 0,1-6-129,2 3 0,0-4 0,7 4 0,1-4 0,6 2-129,2-5 0,4 2 0,2 1 0,2 0-129,6 0 0,0-4-258,4 2-258,-3-13-1806,5 4-2064,2-5-387,-7-2-258</inkml:trace>
  <inkml:trace contextRef="#ctx0" brushRef="#br0" timeOffset="60586.4653">16489 12150 1935,'1'16'3612,"0"0"0,-1-4-1677,-2 1-1806,2 3 387,-6 1 0,5 7 129,-7 0 258,5 6-258,-6-5 387,6 9-387,-6-6 258,6 8-387,-5-7-129,6-2-129,-1-6 0,0-3-129,1-4 0,2-14 129,0 14 0,0-14-129,6-12 129,8-7 0,0-7-129,5-2 129,2-8-258,5-2 129,0-1-258,2-1 129,2 7-129,-2 4 129,0 2-129,-3 6 0,0 6-129,-5 3-129,1 10-258,-8-3-258,-1 6-258,-12-1-1032,0 0-1935,11 13-516,-11-13 258</inkml:trace>
  <inkml:trace contextRef="#ctx0" brushRef="#br0" timeOffset="60867.4815">16510 12335 4386,'4'23'4773,"15"-4"-516,-19-19 0,20 10-3483,-6-2-645,2-1 0,0 3 0,0 2-129,-1 0-129,0 0 129,-6 0-129,2 4 0,-2-2-387,4 4 0,-8-7-1032,9 5-1032,-1-4-1677,-13-12-516,23 8 517</inkml:trace>
  <inkml:trace contextRef="#ctx0" brushRef="#br0" timeOffset="61159.4982">16878 12325 4773,'-2'17'4386,"2"-17"0,0 22-387,0-7-3870,0 2 0,0 5-129,0 1 129,0-1 0,0 2 258,-2 1-387,-4-5 129,0-2-516,4 1-129,2-19-1935,-17 11-1806,17-11-258,0 0-129</inkml:trace>
  <inkml:trace contextRef="#ctx0" brushRef="#br0" timeOffset="61399.5119">16772 12446 1677,'0'12'4128,"-3"5"129,3-17-258,0 0-2580,14 0-1161,-1 0 258,5 0 129,1 0-258,3-5 0,-2 0-129,3 1 0,0 1-258,-5-1-258,7 4-1032,-12-4-1548,2 3-1677,3 1 0,-6 0-129</inkml:trace>
  <inkml:trace contextRef="#ctx0" brushRef="#br0" timeOffset="61934.5425">17093 12310 2580,'22'-10'3741,"-16"-5"0,14 13-387,-1-9-3483,0 4-258,1-1 258,1 3-258,-2 0 258,-2 3 258,1 2 0,-5 0 258,-2 5 0,-11-5 129,17 16-129,-15-4 0,1 6 129,-5-1 0,0 7-129,-7-5 129,-2 10-258,-3-6 129,-1 0-387,-4 0 387,-1-1-258,1-7 129,0 2-129,2-4 258,2-5-258,2 0 0,13-8 0,-14 15-129,14-15 129,0 0-129,3 13 129,8-9-129,5 3 129,2-4 0,5 4 0,3-2 0,3 0-129,4 4-258,0-9-387,6 12-2064,-3-9-1548,-5-3-516,-1-1 0</inkml:trace>
  <inkml:trace contextRef="#ctx0" brushRef="#br0" timeOffset="62355.5666">17644 12492 6450,'5'12'4902,"-5"-12"-258,0 0-516,0 0-3870,0 0-645,13 0-129,-13 0-129,0 0-1290,0 0-2193,0 0-645,0 0 0</inkml:trace>
  <inkml:trace contextRef="#ctx0" brushRef="#br0" timeOffset="62571.5789">17679 12237 6450,'-9'6'4902,"9"-6"-387,0 0-258,0 0-3870,0 0-645,0 0 0,0 0-129,4 11-774,-4-11-3096,0 0-387,10-2-129,-10 2 1</inkml:trace>
  <inkml:trace contextRef="#ctx0" brushRef="#br0" timeOffset="62991.603">17904 12000 5031,'13'8'4515,"-13"-8"0,6 10-1548,-2 2-2322,-4 0-129,0 9 129,0-1 0,-2 7-129,-7-1 129,0 6-258,-4 1 0,2 4-129,-5 3 129,5 0-387,-3-4 129,4-2-129,2-4 129,2-5-258,6-2 258,1-7-258,12-7 258,3-1-129,9-6-129,4-2 0,5 0 0,3-7-129,1-2-129,-3-4 0,4 7-1161,-15-10-2451,-3 0-645,-4 2-258,-9-5 0</inkml:trace>
  <inkml:trace contextRef="#ctx0" brushRef="#br0" timeOffset="63239.6171">17828 12141 6708,'38'17'4773,"-12"-14"-258,0-3-387,4 0-4257,2-1-129,5 1 0,-7-5-516,8 5-1161,-9 0-2580,0 0 0,2-1-129</inkml:trace>
  <inkml:trace contextRef="#ctx0" brushRef="#br0" timeOffset="63826.6507">18602 11387 2580,'-7'21'4386,"0"1"-258,7-22 0,-16 21-3225,12 0-387,-1 1-129,4 10 129,-5-5 0,5 12 0,-2-5 0,3 15 0,-3 1-129,3 10 0,-2 1 0,2 6 0,0 0-129,3 4 387,0 0-516,4-2 129,-1-4 129,2-1-387,1-9 129,1-4-129,-3-5 0,-1-5 0,1-7 0,-7-11-387,5-2-258,-5-21-1290,0 0-2580,0 0-258,0-10-645,0-10 387</inkml:trace>
  <inkml:trace contextRef="#ctx0" brushRef="#br0" timeOffset="64462.6871">19126 11808 4644,'0'0'4773,"0"0"0,0 0-516,5-12-2709,-5 12-1548,-1-11 0,1 11 0,-18-7-129,4 7 129,-4 0 129,-6 2 0,-3 5-129,0 4 129,0 3 0,0 0 0,3 3 0,2-5 0,6 2-129,4 1-129,9-1 129,3-1 0,2 2 0,10-2 0,7-1-129,5 3 129,4-2 0,4 1 0,1-2-129,0 5 129,0 2-129,-2-4 129,-5 7-129,-5-3 129,-2 3 0,-6 0 129,-6-2-129,-3-1 129,-4-2 0,-6 2 0,-11-3 0,2-1 129,-10-3 0,0 0-129,-5-5 129,-1 3 0,-2-5-129,1-1-129,4-1 0,3-3-129,6 2-129,1-2-258,18 0-903,-16 1-2967,16-1-129,5-10-645,6-4 258</inkml:trace>
  <inkml:trace contextRef="#ctx0" brushRef="#br0" timeOffset="66118.7818">19297 12247 1,'-11'0'3095,"11"0"-128,-12 0-516,12 0-2451,-10 0 387,10 0 0,0 0 129,-8-11 129,8 11 258,0 0 0,8-8-129,-8 8-258,17-10-129,-5 8-129,3 2 0,-2 0 0,3 0-129,-4 2 129,3 3-129,-4 2 0,-11-7 0,14 17 0,-14-17 129,5 17 129,-5-8 129,0-9-129,-9 20 0,-2-13 0,-1 1-129,-2-1 129,-1 4-258,0 0-129,-2-1 0,2 1 129,1 2-129,0-4 129,1 4 0,3-2 0,10-11 0,-13 18 129,13-18-258,-3 15 258,3-15-258,0 17 258,0-17-258,13 16 258,-2-7-258,0-3 129,2 1 0,1 1-129,4-1 0,2-1-129,-2-1-258,9 0-387,-10-5-1290,10-2-2322,-1-1-258,-5-8-387</inkml:trace>
  <inkml:trace contextRef="#ctx0" brushRef="#br0" timeOffset="67182.8424">19421 11297 1935,'0'0'3225,"0"0"-2064,0 0-129,0 0 0,0 7 387,0-7 0,15 19 129,-15-19-129,30 35-129,-16-17-258,12 14-129,-5-3-258,9 8 129,-4 0-387,6 9 0,-4 1-129,2 9-129,-4 6 0,-1 6-129,-5 5 0,-8 8 0,-7 6-129,-5 2 258,0-3 0,-4-1 0,-7-10 0,0-2 0,-4-11 129,5-6-129,-3-10 129,3-5-258,-1-5 129,-2-4-129,1-1-129,-3-7-129,6 4-903,-8-14-2580,4-2-903,13-12-129,-21 8-258</inkml:trace>
  <inkml:trace contextRef="#ctx0" brushRef="#br0" timeOffset="68498.9172">14916 14118 4644,'-12'9'3870,"12"-9"0,0 0-1419,0 0-2193,0 0-129,0 0 258,-9 12 129,9-12 129,0 0 0,-2 22 0,-4-12 129,6 14-129,-4 2-258,3 13-129,-2 5 0,3 16 0,-1 8-258,1 14 129,-2 4-129,0 12 129,0 4-129,0 5 129,-2-3-129,0 1 129,0-13 0,0-4 129,1-13-258,1-10-129,0-14 129,1-15 0,1-9-258,-2-11-516,5 2-1032,-3-18-2838,0 0-129,0-22-129</inkml:trace>
  <inkml:trace contextRef="#ctx0" brushRef="#br0" timeOffset="69106.9527">14813 14398 774,'55'-16'3999,"-30"5"129,13 11-645,-1 0-2064,-4-3-645,7 4 129,-7 1-516,4 6 258,-6-1-258,0 8 129,-6-6-129,2 12 0,-7-4 129,-2 7-258,-2 1-129,-2 4 0,-3 3 0,-3 0 129,-6-1 0,-1 5 0,-2-6 129,-6 3-129,-10-6 258,2 3-129,-8-12 258,1 5-387,-8-7 258,-1-2-258,-5-7 129,1 1 0,-7-6-258,2 0 258,-5-2-387,2 0 129,-2 0 0,6-1-129,2 1 0,6-3-129,7 3-258,4-1 0,20 1 0,-17 0-129,17 0-516,8 0-2064,13 3-1677,6-1-129,5-2-387</inkml:trace>
  <inkml:trace contextRef="#ctx0" brushRef="#br0" timeOffset="69754.9898">16022 14376 1806,'1'-12'4257,"6"2"0,-7 10-129,0 0-2967,0 0-258,0 0-129,-11 0-387,11 0 129,-24 5 129,7 10-129,-6-1-129,-2 12 129,-6-3-129,0 11 0,-5 3-129,0 13-129,-5 1 0,3 10-129,-3 3 0,1 7 0,2 6-129,4 3 129,7 2 0,8-2 129,6-3-129,13-3 387,2-5-258,15-5-129,5-6 129,9-4 0,2-7 0,3-3-258,3-3 258,0-5-387,3-2 387,0-8-129,-2-1 0,-5-11-129,0-3-129,-8-9-258,3 4-645,-17-10-2193,1-7-1419,-6-4-129,-3-8-516</inkml:trace>
  <inkml:trace contextRef="#ctx0" brushRef="#br0" timeOffset="70563.0359">16069 15125 7482,'29'16'4515,"-14"-14"-387,9-2-1032,-2-3-3354,6-3 0,-1-6 0,6 1-129,-4-9 129,-1-2 129,-3-1-129,-1-5 258,-6 1-129,-3 1 129,-4-1 0,-6 5 0,-5 0 0,0 3-129,-13 2 0,0 5-129,-9 3-387,2 5 129,-10 3-258,3 1 258,-4 1 258,1 9 0,0 0 258,1 2 129,4 0 258,-2 2 387,10 2-258,-5-2 0,11 6 129,-4-4-129,10 9 129,-6-6 0,9 9-129,-3-3 129,5 9-129,0-4 0,1 7 0,2-5-258,4 5 258,-2-7-387,4 3 258,-3-3-258,2-2 0,1-4 0,1-2 129,0-7-129,7-1 0,0-5-129,7-1 129,6-4-258,4-4-387,11 0-387,-10-7-1548,13 2-2322,-3-2-129,-3 0-258</inkml:trace>
  <inkml:trace contextRef="#ctx0" brushRef="#br0" timeOffset="71539.0918">16543 15267 3612,'-11'8'4515,"11"-8"-258,0 0-129,0 0-3096,-1 11-903,1-11 0,0 0 129,1 15 129,4-3 0,-5-12 0,6 20 0,-6-20-129,4 24 129,-4-12-129,2 2-129,-2 5-129,0-2 0,0 5 129,0-1-129,0-1 129,0 2-129,0 0 129,0-3 0,0-5 129,0-1-129,0-13 258,0 0-258,8 2-129,4-14 129,4-11-129,4-5 0,5-7-129,4-5 0,3-1-129,0 0 129,4 2 129,-6 3 0,-3 10-129,-3 3 0,-2 12-258,-10-1-258,4 12-774,-16 0-1548,0 0-1548,0 17-387,-12-7 129</inkml:trace>
  <inkml:trace contextRef="#ctx0" brushRef="#br0" timeOffset="71787.106">16612 15395 7482,'6'17'4644,"17"-3"-258,-11-5-1032,4-4-3225,2 1 0,1 0-129,0 0 129,-1 1-258,2 1 0,-3 1-387,-4-7-1032,7 11-1032,-5-6-1935,-3-1-258,3 3 129</inkml:trace>
  <inkml:trace contextRef="#ctx0" brushRef="#br0" timeOffset="72135.1259">17097 15276 4902,'8'24'5031,"-6"-9"-516,4-2 0,-5 4-1935,2-3-2580,-3 5 0,4 3 0,0-3 129,-3 3-129,2 5 258,1-3-129,-2-4-129,2 4-387,-2-8 129,3 0-258,-5-16-258,8 16-1419,-8-16-2193,-1-10-129,1 10-516</inkml:trace>
  <inkml:trace contextRef="#ctx0" brushRef="#br0" timeOffset="72367.1392">17030 15437 2709,'-21'0'3225,"7"0"129,14 0-1548,0 0-387,0 0 0,0 0-129,6-1 129,12 1-258,-5-7 129,11 7-516,-3-2-258,7 1-258,-2 1-258,-2-2-387,4 3-1032,-9-1-2967,0 0 0,-1 0-645,-18 0 516</inkml:trace>
  <inkml:trace contextRef="#ctx0" brushRef="#br0" timeOffset="72871.168">17351 15229 7224,'34'7'4128,"-11"-5"-129,-7-2-258,3 0-3999,-1 0 0,1 0 129,-2 0 129,-4 4 0,-2 1 258,-11-5 0,12 7 0,-12-7-258,0 0 0,-5 20-129,5-20 129,-24 17 0,5-5 0,-2-2 129,-1 7 129,-2-2 0,4 2 129,-2-1-258,4 1 129,4-3 129,6 3-129,0-2 0,7 1 0,1-4 129,4 3-129,8-5-129,2 0 0,6-1-129,2-1-129,5 1 0,-3-3-258,6 3-387,-7-9-903,6 0-2322,-4 0-774,-7 0-129,0-2 0</inkml:trace>
  <inkml:trace contextRef="#ctx0" brushRef="#br0" timeOffset="73096.1809">17726 15480 10062,'14'18'4773,"-14"-18"-129,0 0-645,8 11-4128,-8-11-774,0 0-645,0 0-1677,12 0-1677,-12 0 129,2-12-258</inkml:trace>
  <inkml:trace contextRef="#ctx0" brushRef="#br0" timeOffset="73291.1921">17674 15311 9417,'-5'16'4773,"5"-16"-258,0 0-645,7 3-4257,-1-8-1032,14 5-774,-20 0-2451,24-18-129,-8 5-258</inkml:trace>
  <inkml:trace contextRef="#ctx0" brushRef="#br0" timeOffset="73695.2151">17946 15060 7740,'7'12'4644,"-5"11"0,-2-11-645,-2 6-3612,2 8-129,-3-1 129,0 7 0,-4 1 0,6 5 0,-5-4-129,3 7 129,-2-8-129,3 0-129,-2-7 0,4-3 129,0-5-258,1-6 0,-1-12-258,20 12 129,3-10-258,-2-2-258,8 0-129,-7-9-645,14 9-903,-12-10-2451,0-2-129,-3 0-129</inkml:trace>
  <inkml:trace contextRef="#ctx0" brushRef="#br0" timeOffset="73943.2293">17803 15165 9417,'14'10'4902,"8"-6"-387,4-4-258,-1 0-4128,9 0-387,5 0 0,-2 0-387,9 5-1290,-14-5-2451,0 0-258,1 0-129,-6-3-129</inkml:trace>
  <inkml:trace contextRef="#ctx0" brushRef="#br0" timeOffset="74394.2551">18633 14529 8256,'10'26'5031,"-4"-13"-516,-3-2 0,3 1-2967,-1 4-1548,0 10 129,3 10 129,-5 3 129,1 13-129,0 9 129,-4 15-129,0 10 0,-5 9 0,-5-1-129,1-1 0,-1-4-129,2-3 0,-1-13-129,3-12 0,5-17-258,0-13-258,6-5-1161,-1-15-2580,10-11-645,0-8-258,4-14-129</inkml:trace>
  <inkml:trace contextRef="#ctx0" brushRef="#br0" timeOffset="75027.2914">19265 14930 9933,'0'0'4515,"0"0"0,0 15-516,0-15-3999,-12 0-258,-1 0 129,-2 0-129,-5 0 129,0 0 129,-3 2 129,-2 6 0,-3 4 129,1 4-129,-2 4 129,4 2 0,-1 3-129,7-3 129,3 0-258,7-1 129,6-2-258,3-2 129,11-2-258,5 0 258,7-2-129,1 2-129,7 2 129,-1 0 0,2 2 0,-2-2 0,0 5 0,-7 0 0,2 0 0,-10 2 129,-1-3-129,-8 1 258,-6 0-129,-2-3 129,-13-3 0,-3-1-129,-8-6 258,-3-1-129,-4-5 0,-5-3 0,-1 0 0,1 0-258,1-6 0,2-2-129,11 5-903,-7-9-1806,15-1-1548,16 13-387,-10-26-129</inkml:trace>
  <inkml:trace contextRef="#ctx0" brushRef="#br0" timeOffset="75778.3343">19519 15332 1161,'25'-4'3741,"-25"4"0,28-8-129,-28 8-1548,20-5-1548,-4 5 129,-16 0 0,23 10 258,-23-10 0,20 15 129,-20-15-258,12 21 0,-12-21-258,3 21-129,-3-21-129,-2 20 129,2-20-129,-18 20 0,4-13-258,1 0 129,-2-2 0,2 1-129,0-2 0,2 0 0,11-4 0,-12 7 0,12-7 0,0 0 0,0 0 0,12 13 0,-1-5 0,2 0-129,3 3 258,1-1-258,-2 4 129,2 2-129,-3-1 129,-2-1-258,-4-2 258,-1 3 0,-4-2 0,0-2 0,-3-11 129,-6 20 0,-6-12 0,-2 3 129,-4-3-129,-2 1 129,-1-1-129,-2 0 0,-1 0-129,1-5 0,5 4-387,-2-4-129,13 7-1548,-7-8-2451,14-2-387,0 0-258,-2-11 0</inkml:trace>
  <inkml:trace contextRef="#ctx0" brushRef="#br0" timeOffset="76963.4019">19735 14304 5676,'0'0'4386,"12"3"-387,-12-3-129,0 0-2967,0 0-903,18 8 258,-8 1 0,-10-9 129,23 26 129,-14-15 129,9 10 0,-5-3 129,9 8-129,-4 2-129,7 5 0,0 5-258,4 7 258,1 4-387,2 7 0,-2-1 0,-1 3-129,-2 1 129,-3 3 0,-7 0 0,-2 1 129,-8-3 0,-2 4 258,-5-6-258,0 2 129,-12 1-129,0 2-129,-5-2-129,-2-2-129,-2 4 0,-2-1-129,2-2 129,-3-1-129,6-4-258,-4-15 0,9 4-774,-9-24-2193,10 1-1419,1-18-258,11-3-645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5:25.7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4016 2171 1161,'0'0'1935,"0"0"129,0 0-1419,0 0 258,0 0 0,-14 0 129,14 0 258,-11-1 129,11 1 0,-14-7-129,14 7-129,-15-6-258,15 6 0,-21-10-258,10 5 129,-7-3-129,2 2-129,-5-5-129,1 3-129,-3-7 0,0 5-129,-4-4 0,-1 1 0,-3-6-258,1 2 387,-3 1-129,-1-2 0,-1-3-129,-2 4 258,-1-2-387,0 2 258,-2 5-129,-3 2 129,-2-4-387,-5 12 258,-2-3 0,-3 4-129,-6 1 129,-1 1-129,-4 6 129,0-1-129,-1 3 258,-3-3-258,-3 9 258,3-4-129,-2 4 129,-4-3-387,2 6 387,-3 0-258,4 1 129,0 1-129,3 0 0,2-2 0,0 3 129,4-4 0,1 2-129,0-2 129,-1 4 0,-4-3 0,0 1-129,-1 1 129,1 1 0,1-1 0,0 5 0,2-2-387,3 1 387,6-1-387,1 5 387,6-6-387,3 3 387,0 3-387,5-3 387,2-7 0,2 4 0,2 0-129,2 3 129,0-4 0,2 7 0,0-10 0,2 8 0,3-1 0,0 0 0,2-3 0,1 1 0,3-2 0,0 1 0,3 1 0,0-2-129,2 5 258,-3-2-258,6 1 129,-3-1 129,1 3 0,0 1-129,-1 2 129,-1-1 0,1 0 0,1 0 0,-1 2 0,3 0-129,-3-1 129,1 2 0,0-1 129,-2 0-129,3 2 0,0 1-129,3 3 129,-4 2 0,4-1-129,1-1 0,2 1 0,1-1-129,1 2 258,2-3-129,2-3 0,1-1 0,0 0 258,0-2-129,3 3-258,3-7 258,1 1-129,1-3 258,1 0-258,-1-4 129,0 3-258,4-2 129,-2-3 129,2 0-129,1 0 0,-1 1-129,2-2 129,-2-1 0,0-2 0,-3-3 0,2 1 129,-1-1-129,-10-11 129,16 17-129,-16-17 129,20 17-129,-10-8 129,3 0-129,-1 2 0,0-3 258,1 0-258,0 1 0,0-2 0,-1 0 129,0 0-129,1 1 0,-1 0 129,2-2-129,0 4 129,1-1-129,2 4 129,-2-2-129,0 1 0,1-2 129,1 1-129,2-2 129,0 3-129,2-4 129,1 1-129,3 0 129,2 3 0,-1-1-129,3 3 0,-1-1 129,2-2 0,-1-1-129,0 1 129,5 0-129,3-2 0,-2-1 0,4-2 129,0 2-129,6 1 0,0-4 0,2 1 0,3 0 0,4-1 129,1 2-129,3-2 0,-1 0 129,1 2 0,2-1-129,2-2 0,-5 3 0,-2-2 0,1 0-129,-1 0 258,0 0-258,3-3 129,2-2 0,2 3 129,4-3-129,2 0 0,1 0 0,1 0 0,0 0 0,-1 0 0,-1 0 0,-2 0 0,0 1 0,2-1 0,2 0 0,-1 1 0,1-1 0,-1 0 129,1 2-258,0-2 129,-2 2 0,1 3 129,-3-3 0,0 2-129,1 0 0,4-1-129,-1-3 258,-1 0-129,1 0 0,-2-5-129,-1 2 0,-2-4 129,-1 2 0,-6 0 129,2 1-258,-1-2 129,-1 0 0,2 0 0,-2-4 0,2 2 0,-2-4 0,-2 0 0,-3-2 0,0-1 129,-2 2-129,-4-2 0,0 1 0,-4 0 0,0-1 0,0 0 0,-2-1 0,0-4 0,-4 1 129,1-4-129,-3-1 0,-1-2 0,-1-3 0,-1 0 0,-4-1 129,1 1-129,-4-1 0,-1-1 0,-2 1 258,-4-4-258,1 5-258,-2-3 258,-1-4 0,0-3 0,-2-3 0,-1 0 0,-1-4 258,-4-4-129,-2-6-129,-2-2 129,-4-3 0,0-1-129,-4-3 0,0-3 0,-4-3 0,0 0-258,-1 1 258,-2-1-129,-2 0 129,-3-1-258,-3 3 129,-1 2 129,-6 5 0,-2 0 0,-3 4 0,-5 5 0,0 3 129,-3 1 387,-2 7-387,0 4 258,-3 1-387,-3 4 516,-6 5-516,1 4 516,-5 5-516,-5 4 0,-8 1 129,-1 5 0,-8 1-129,-2 6 0,-1 0 129,-6 2-129,-1 2 0,0 1 129,-1 4-129,1 4 0,2-3 0,4 0 0,4 5-129,4 0-387,16 16-1419,-7-6-2193,14 7-258,2-6-1032,-1 2 129</inkml:trace>
  <inkml:trace contextRef="#ctx0" brushRef="#br0" timeOffset="5764.3297">7930 11228 2322,'0'0'3741,"0"0"-258,0 0-1677,0 0-903,0 0-258,0 0-129,-9 12-129,8 0 0,-4-1-129,1 6 129,-2 4 129,2 8 0,-3 3-258,1 9 129,-1 2 0,2 9-129,-1 3 0,1 7-129,0-1 129,2 6-129,1-7 129,2 3 0,0-1-129,1 1 129,3-6-129,4-1 0,-2-6-129,1-9 129,2-1-129,0-9 0,-1-4 0,-4-10-129,2-2 129,-6-15-258,9 14-387,-9-14-129,0 0-1161,0 0-2451,0 0 0,9-10-387</inkml:trace>
  <inkml:trace contextRef="#ctx0" brushRef="#br0" timeOffset="6535.3736">7747 11418 774,'-12'-19'3483,"12"7"258,0 12-1290,8-15-1935,-5 4-129,-3 11 258,15-23 129,-1 8 0,-3-4 129,11 4 0,-4-9-129,10 7 0,-2-8-387,8 8 0,-2-4-129,8 4-129,-2 0 0,2 5 129,-1 1-258,2 5 0,-3 0 129,2 4-258,-2 2 258,-3 0 0,-3 8-129,-1 2 129,-4 4 0,-3 4 0,-4 3-129,-3 3 258,-5 3-258,-7 1 0,1 1 129,-6 3-129,-2-2 129,-5 1-129,-6-3 129,-2-2 0,-6-4 0,-1 1 0,-8-3 0,0-2 129,-6-1 0,-1-2 0,-5-5-129,2 4 129,-4-7-129,4 4 258,1-4-387,5-2 129,1 1-129,7-3-129,6 1-129,3-4-129,17 0-258,-18 5-1419,18-5-2322,0 0-516,0 0-129</inkml:trace>
  <inkml:trace contextRef="#ctx0" brushRef="#br0" timeOffset="7579.4332">8905 11086 3483,'0'0'4128,"0"0"-516,0 0-2322,-7 3-645,7-3 0,-20 14-258,5-7 0,0 6 129,-5 3 0,3 3 0,-6 3 129,2 8-258,-4 0-129,3 9 129,-5 3-258,0 8 129,-5 4 129,4 6-129,-4 3 0,2 7-129,-1 1 129,3 5-129,3 3 0,7 3 0,2-5 0,8 3 0,5-2 258,3 1-129,8-6 0,7-1 0,5-7 0,7-3 129,1-7 0,5-3-258,1-8-129,4-7 258,-3-8-258,0-4 258,-2-4-129,0-9 0,-3-2 0,0-6 0,-5-4 0,-1 0-129,-4 0 129,-4 0-129,-3-5 129,-13 5-129,16-5-129,-16 5 129,0 0-129,0 0-129,0 0-387,0 0-1290,0 0-2580,0 0-387,0 0-129,0-12-258</inkml:trace>
  <inkml:trace contextRef="#ctx0" brushRef="#br0" timeOffset="9767.5584">8897 11877 3225,'-8'12'3741,"8"-12"-258,0 0-2451,1 9-1032,-1-9-129,0 0 258,10 13 129,-10-13 0,0 0 0,15 10 258,-15-10-129,0 0 0,16 7 258,-6-2-258,-10-5 129,26 5-258,-10-5 0,3 0 0,3-3-129,-1-4-129,5-5 129,-3-1 0,-2-3 129,0-2 0,-3-3 0,-2 4-129,-6-4 129,-1 3 0,-8 0-129,0 2 0,-1-3 0,-3 7 0,-5-2-129,-6 1 0,1 1 0,-6 3 0,0 1 0,-2 1 258,-4 5-258,1 2 0,-2 2 0,0 7 0,-1 2 0,1 3 0,1 3 0,1 2 0,3 3 0,1 2 0,1 3 129,5 2 0,0-2 0,7 6 0,2-1 0,5 2 129,1 0-129,9-3 0,3 0 0,6 1 0,2-3 0,6 0 129,-2-7-129,5-1 0,-1-4 0,4-2 0,0-3 0,0-3 0,0-6-129,-2 0 0,1-3 129,-4 0-129,-3-2 0,-5-2-129,-6 2 0,-14 2-258,22-7-774,-22 7-2322,0 0-1161,0 0-258,0 0 0</inkml:trace>
  <inkml:trace contextRef="#ctx0" brushRef="#br0" timeOffset="11387.6513">9415 12022 2451,'-11'0'3096,"11"0"-903,0 0-1806,1 11-258,-1-11 0,2 13 129,-2-13 258,7 20-129,-2-6 387,-4 3-129,5 5 129,-5 0-258,6 4 129,-4 2-387,5 5 0,-5 0 258,3 2-258,-1-5 0,0 4-129,-2-5 129,1-1 129,-2-7 0,1-4-129,-3-5 129,2-1 258,-2-11-129,0 0 0,3-7-258,1-6 129,-2-9-258,6-2 129,0-3-387,3-4 129,1-4-129,3 5 0,1-2 129,2 2-129,1 4 258,-2-2-129,2 9 0,-1-1-129,1 6 129,-3-2-387,-1 6 258,1-1-258,0 7 0,-16 4-129,23-11-387,-23 11-516,15-12-1935,-15 12-903,0 0-129</inkml:trace>
  <inkml:trace contextRef="#ctx0" brushRef="#br0" timeOffset="11668.6674">9493 12260 4773,'20'13'4515,"-9"-13"0,10 3-774,-6 1-3483,6 0-516,-2 0 129,0 1 0,-1 0 0,-2 2 0,-1 3 129,-15-10 0,22 19 129,-14-5-258,-8-14-774,26 27-1677,-12-7-1419,-3-10-387,2 5 0</inkml:trace>
  <inkml:trace contextRef="#ctx0" brushRef="#br0" timeOffset="12123.6934">9868 12207 2451,'11'2'3483,"-11"-2"387,0 0-1419,0 0-2322,0 0 0,6 13 258,-6-13 129,4 14 258,-4-14 129,4 23-129,-4-11 129,5 8-129,-5-1 129,1 1-645,1 4 129,-1 2-387,2-2 0,-3-4-258,2-1 0,-2-8-387,2 3-645,-2-14-1419,-5 0-1677,5 0-258,-11-20 258</inkml:trace>
  <inkml:trace contextRef="#ctx0" brushRef="#br0" timeOffset="12345.7061">9811 12325 1161,'-13'-6'3483,"13"6"258,0 0-1677,15 0-1290,-15 0-129,24-1 0,-13-3 129,9 4 129,-5-1 0,6 0-258,-6-1-129,7 2 0,-3 0-387,0 0-516,3 0-1419,-8 4-1806,0-4-774,4 4-129</inkml:trace>
  <inkml:trace contextRef="#ctx0" brushRef="#br0" timeOffset="12651.7236">10102 12138 4128,'12'23'4386,"-2"-1"-516,-10-22 0,4 14-3870,-4-14-258,7 24 0,-5-9 258,0 0 0,1-1 129,-3 2 129,0 5-129,0-1 258,0 5-387,1 3-774,-1-3-903,0-1-2322,7 7-387,-7-9 258</inkml:trace>
  <inkml:trace contextRef="#ctx0" brushRef="#br0" timeOffset="12968.7417">10333 12405 7224,'8'17'4644,"-8"-17"-774,14 4-645,-14-4-4515,16 0-258,-16 0-258,9-12-2451,-9 12-516,2-19 258</inkml:trace>
  <inkml:trace contextRef="#ctx0" brushRef="#br0" timeOffset="13164.753">10331 12075 7740,'9'16'4515,"8"8"-1419,-17-24-3096,4 14-4902,-4-14-258,0 0 0</inkml:trace>
  <inkml:trace contextRef="#ctx0" brushRef="#br0" timeOffset="13567.776">10550 11918 5160,'13'29'4773,"-9"-15"-387,-1 9-129,4 1-4128,-6 3-258,-1 4 258,0 3 0,0 3 0,0-1 129,0 4 129,-1-10-129,1 0 0,0-5 0,6-1 0,2-3-258,6-6 258,4-5-258,4-5-129,5 2 0,3-7-129,5 0-129,-1-1-129,7-3 0,-8-7-387,4 10-387,-11-11-1677,-3 3-1419,-1 4-258,-22 5 387</inkml:trace>
  <inkml:trace contextRef="#ctx0" brushRef="#br0" timeOffset="13832.7912">10521 12076 3999,'0'12'4902,"12"4"-387,3-10-258,-2-1-2451,7-4-1806,1 0 0,6 2-129,2-1 129,4 2-258,-1-4-387,9 0-1548,-4 0-2064,3-4-258,2-2-387</inkml:trace>
  <inkml:trace contextRef="#ctx0" brushRef="#br0" timeOffset="15259.8728">11181 11067 1806,'-8'-15'1677,"8"15"-516,-2-15 0,2 15 258,0 0-129,0 0 129,-12-9 0,12 9 129,0 0-387,0 0-387,0 0-129,0 0-258,0 0-129,0 0-129,0 7 129,0-7-258,5 17 258,2-1-129,1 4 0,-1 8 0,1 9 0,2 7-129,-6 7 0,2 10 129,-2 9-129,1 6 129,-4 1 0,3 4 0,-4-1 129,6 6 258,-6-3-258,5-1 129,-4-5-129,3-2 129,-1-8-258,1 0 129,-2-6 0,2-9-129,-2-10 129,3-5-258,-4-5 258,1-8-258,-2-5 258,0-4-258,0-15 0,0 17-129,0-17 129,0 13-129,0-13-129,0 12 0,0-12 129,0 0-258,0 15 0,0-15-387,0 0-2064,13 9-1290,-13-9-516,7-8-129</inkml:trace>
  <inkml:trace contextRef="#ctx0" brushRef="#br0" timeOffset="23252.3298">12127 11662 1548,'0'0'1935,"0"0"258,8-12-258,-8 12 387,0 0-258,0 0-129,-1-17-516,1 17-258,0 0-645,-13-10-129,13 10 0,-17-2-258,6 2 0,-2 0 0,-1-6-129,-3 6 0,0 3 258,-2 0-258,-1 1 0,1 1 129,-3 0 0,0 3-129,2 3 258,3 2-258,-1-4 258,2 5-258,3-1 129,1 1-129,4-2 0,2 2 0,5-3 0,1-11 0,0 19 0,0-19 129,9 17-129,-9-17 0,21 18 129,-9-10-129,4 2 0,0 1 0,2 3 0,0 3 129,2 2-129,1 0 0,-1 5-129,1 1 258,-1 3-258,-1-1 129,-2 2 0,-2-2-129,0-2 129,-6-1 0,2-1 0,-7-1 0,0-7 129,-3 0-129,-1-1 0,0 0 0,-6-4 0,-3 0 0,-3-1 0,-2-2 129,-5-2 0,-4 0 0,-4-4 129,-3-1-129,-1 0 0,-2-1 0,-2-2 0,1-1-129,1-1 0,1 0 0,5-2 129,2 2-258,4 2 129,5-1 0,4 0-129,12 4-129,0 0 0,-2-19-258,18 19-2193,7-8-1935,1-4 0,13-5-387</inkml:trace>
  <inkml:trace contextRef="#ctx0" brushRef="#br0" timeOffset="24063.3763">12331 12305 774,'-7'-9'3483,"7"9"258,0-15-516,0 15-3096,0-15-129,0 15 387,16-7 0,-16 7 258,15-9-129,-15 9 387,20-6 129,-20 6-387,23 0 129,-11-1-387,3 1-129,-2 0 0,4 5-129,-6 4 129,2 0-129,-5 3 0,0 3 129,-5-1-129,-2 1 0,-1 5 129,-4-1 0,-6 0 129,-2 1-258,-3-3 258,-1 3-258,-3-3 129,1 1-258,-2-3 129,2-2-129,-2 1 0,1-2 0,-1 2 0,4-1 129,0-2-129,1-1 0,15-10 129,-19 16-129,19-16 0,-9 15 129,9-15 0,0 12 0,0-12 129,19 8-129,-5-4 129,3-1-129,4-1 0,4-2-129,0 0 0,2 0 0,1 5-258,-1-5-387,5 5 0,-9-5-774,9 5-1806,-7-1-1419,-6-3-387,2-1 258</inkml:trace>
  <inkml:trace contextRef="#ctx0" brushRef="#br0" timeOffset="25340.4494">12302 10868 2709,'8'12'3225,"-8"-12"-1806,0 0-1290,12 8 129,-12-8 387,16 6 0,-16-6 129,17 10-258,-17-10 258,19 10 0,-19-10-129,22 17 0,-9-5 0,4 7-387,0 3 0,5 3 0,2 7 0,4 5 129,-1 2-129,4 8 0,-1 4-129,3 6 0,-2 4 129,2 6 0,-3 6 0,-2 7-129,-1 5 0,-6 2 0,-1 2 0,-3 2-129,-4-3 129,-2-1 0,-2-5 0,-2-4 0,-1-6 129,-1-4-129,-3-10 387,-2-1-258,0-2 0,-3-2 0,-7-5 0,0-2-129,-8 0 0,1-2 0,-1-1-129,-1-2 129,0-5-129,-1-6 0,3-3 129,0-2 0,1-7-129,4-1 0,-1-2 0,4-4-129,2 1-258,7-12-774,-10 14-2838,10-14-516,-9 13-129,9-13-258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7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13037 11592 903,'0'0'1677,"0"0"0,0 0 129,0 0 258,0 0-387,0 0-516,0 0-129,0 0-516,0 0 0,0 0-387,0 0 129,0 0 129,0 0-258,4-8 258,-4 8-129,0 0 258,7-12-258,-7 12 129,10-11-129,-10 11 387,10-15-258,-5 2 0,7 6 0,-5-8 258,7 1-258,-4-4 0,6-1 0,-1-4-129,3 1 0,-1-4 0,2-1 0,1-3 0,1 4-129,-1-5 0,3 3 0,-2-5 129,2 4-129,-4-3 129,3 1-129,-2-1 129,1 1-129,0-1 0,0 1 129,3-3-129,2 2 0,-3-1 0,2 1 0,-2-2-129,1 0 258,-2-3-258,1 1 0,-4 1 129,0 0-129,0 0 129,-2-1 0,0 0 0,4 2 0,-2-1 0,5 1 129,-2 0-258,3-2 129,0-2 0,3-1-129,-1 5 0,0-7 129,0 3-129,-1-2 129,-1 2-129,-2 1 129,-1 3-258,0-1 258,-1 3-129,-4 6-129,3-1 258,-5 5-129,3-3 0,-2 1-129,1-1 258,-1 2-129,3-1 0,-1-1 0,0 2 129,1 0-129,-4 2 0,3 2 0,-4-1 0,2 0 0,-5 3 0,-1-3 0,0 4 0,-3 3 0,-3-2 0,2 1 0,-3 3 0,-3 11 129,1-14-129,-1 14 0,0 0 0,0-16 0,0 16-129,0 0 129,0 0-129,0 0 0,0 0-258,0 0-258,0 0-387,0 0-2451,-4 11-1548,4-11-129,-17 5-645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8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13279 12027 2193,'0'0'2967,"-13"-9"129,13 9-3096,-12-6 0,12 6 0,-16-4 258,5 1 258,11 3 258,-24-4 129,24 4 129,-21-3 129,21 3 0,-16-1-129,16 1-258,0 0 0,0 0-258,0 0 0,0 0-129,0 0 129,2 8-129,-2-8 0,21 12 0,-10-11 0,7 3 0,-1 0-129,4 1 0,-1-2-129,2 0 0,-3-3 129,6 4-129,-4-1 129,2 1 0,1-1-129,2 4 129,-1-3-129,6 2 129,-2 2 0,6-1 0,-1-5 0,6 4 0,1-5-129,2 1 129,0 4 0,3-3-129,-2-3 129,3 0 0,-2 0-129,1 0 129,-3 0-129,1-1 0,-2-4 0,0 4 0,-2-3 0,0 0-129,-2-1 129,0 2-129,-4 1 0,3-4 129,-6 0-129,1 2 0,-3-3 129,2 3 0,-3-4-129,-1 2 129,-4-1-129,0 2 0,-6-1 129,-3 6-129,-1-1 0,-13 1 129,13-1 0,-13 1-129,0 0 129,0 0 0,0 0-129,0 0 129,0 0-129,-8-4-129,8 4 129,-13-1-129,13 1-258,-18-4-387,18 4-2709,0 0-1677,-17-3-258,-4-6-387,-5-4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0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13161 12329 903,'0'0'2580,"0"0"-1806,0 0 0,0 0 258,0 0 258,0 0-129,0 0-129,0 0 258,0 0-258,0 0-129,0 0-258,0 0 129,0 0-258,-2 12 258,2-12-129,0 0 129,0 0-129,3 10-129,-3-10 0,0 0-129,11 17 0,-3-2-129,-5-5 258,7 6-258,-4-1 129,5 2-258,-2 2 387,2 4-387,0-5 258,4 5-129,-2 3-129,2 2 129,1 1 0,0 3 0,2 2-129,-1 2 129,3 2 0,4 4 0,-3-1-129,3 5 0,1-3 0,2 3 129,-1 3 0,1 4 129,-4 1-258,4-3 129,-3-1 0,0 2-129,-4-2 258,2 1-258,-4-10 0,1 5 0,-5-5-129,4 1 129,-4 1 0,1 2 0,0-1-129,3 4 129,-3 3 0,3-1-129,-4 2 129,7-1-129,-3 4 129,3-2-129,0 0 129,-2 1-129,2-5 0,1 1 129,0-3-129,-1 0 129,2 0-129,-2-6 129,0-2-129,1-2 129,2 1-129,-2-2 129,-2 1-129,3-4 129,-4-5-129,-1 1-129,-2-2 258,-2-5-258,-2-1 258,-3-4-258,-1 0 129,-4-2 0,3-2 0,-3-2 129,-2 3 0,2-1-129,-1-2 129,4 1 0,1 0-129,1 2 129,-3-2 0,-6-12-129,17 15 129,-17-15-129,12 11 0,-12-11 0,0 0 129,0 0-129,0 0 0,0 0 129,0 0-129,9 13 129,-9-13-129,0 0 0,0 0 0,0 0 0,0 0 0,0 0 0,0 0 0,0 0 0,0 0 0,13 5 0,-13-5 0,0 0 0,14 5 0,-14-5 0,15 5 0,-15-5 129,15 12-258,-15-12 129,16 14 0,-16-14 0,12 14 0,-12-14 0,8 10 0,-8-10 0,7 14 0,-7-14 0,5 12 0,-5-12-129,0 0 0,3 13 129,-3-13-129,0 0-258,2 15-903,-7-27-2193,2-1-1806,-7-13-129,-1-11-774,-8-18-258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5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9162 4059 1032,'0'0'774,"0"0"-387,0 0 0,0 0 258,0 0 387,0 0 258,0 0 129,0 0 129,0 0 0,0 0-258,0 0 258,0 0-387,0 0-129,13 8-387,-13-8-129,0 0 0,13 0-129,-13 0 0,14 0-129,-14 0-129,13 0 129,-13 0 0,15 0 0,-15 0 0,16 0 0,-16 0-129,21 0 129,-6 4-129,-1-4 129,5 5 0,-3-3 0,6 2-129,-3-3 258,6 3-129,-3-4 0,3 2 129,-3-2-129,4 0-129,-2 0 129,1 2-129,-2-2-129,0 2 0,1-1 129,0 1-129,-2-2 129,2 2 0,-1-2-129,4 2 129,0-2 0,2 0 0,2 5 0,0-5-129,1 4 129,1-1 0,0 1 0,-1 0 0,2-2 0,0 3 0,-1-4 129,-1 3-129,2-2 129,-1-2-258,-2 1 129,3 1 0,-4 0-129,1 1 129,1 1-129,-2-4 0,1 3 0,0-2 0,0 1 0,2 2 0,0-4 0,1 1 129,-1-1-129,3 3 129,-1-3-129,0 3 129,2-3-129,-1 0 129,3 0 0,-3 0-129,-1 0 129,0 1 0,0-1-129,-4 0 129,3 2-129,-3-2 0,-1 1 129,2 0-129,-2-1 0,3 0 0,-2 0 0,0 0 0,2 0 0,1-1 0,-1 0 0,2-2 0,2 0 0,0 3 129,3-1-129,1 1 0,-1-2 0,4-1 129,-2 2-129,0 1 0,-2-1 0,-2 1 129,-1-3-129,-2 0 129,-1 0-129,0 1 0,0 0 0,-2-2 0,2 1 0,-2-1 0,-1 4 0,1-3 0,-1 0 0,2 2 0,-3-3 0,2 0 129,3 2-129,0-2 0,3-3 129,-2 5-129,3-3 0,-2-1 129,0 1-129,-2 1-129,-1 0 258,-3 1-129,-1 0 0,-1 1 0,-2 2 0,1 0 0,-2-1 0,0 0 258,-2 0-258,-1 0 0,0-2 129,1 3 0,-4 0-129,1 0 0,-1 0 0,-2 0 0,0 0 0,1 0 0,-1 0 0,0 0 0,0 0 0,1 0 0,-1 0 0,0 0 0,0 0 0,1 3 0,2-3 0,-1 2 0,1-1 129,0 0-129,1 0 0,2 3 0,-2-1 0,1-3 0,0 2 0,0 1 129,-2 0-258,3 0 129,-2-1 0,-1 0 0,-1 1 0,1 0 0,0 0 0,1-2 129,1-1 0,-1 1-129,-2-1 129,2 0 0,0 0-129,0 3 129,-3-3-129,-2 0 0,0 2 0,0-2 0,-3 0 0,0 2 0,-2-2 0,2 0 129,-3 0 0,-1 0-129,3 0 0,-2 2 0,-11-2 0,21 0 0,-21 0 129,20 0-258,-20 0 129,15 0 0,-15 0 0,0 0 0,11 0 0,-11 0 0,0 0 0,0 0 0,0 0 0,0 0 0,0 0 0,0 0 0,0 0 0,0 0 129,0 0-258,0 0 258,0 0-129,0 0-129,0 0-258,0 0-129,18 5-1290,-18-5-1935,0 0-1419,-21-9-258,1-4-774,-15 4 388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34.335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14732 4200 645,'0'0'903,"0"0"0,0 0 129,0 0 129,0 0-258,0 0-129,0 0-129,0 0-258,0 0-258,0 0 0,0 0 0,0 0 129,6-11 0,-6 11 129,0 0 129,0 0-129,12-6 129,-12 6 129,0 0-258,0 0 0,15-3 129,-15 3-129,12 0 0,-12 0 0,15 0 0,-15 0 129,15 0-258,-15 0 129,18 0 129,-18 0-129,18 1-129,-18-1 129,22 0 129,-22 0-129,23 0 0,-13 0 0,7 0 129,-4-1-258,6 1 0,-1 0 0,3 0-129,2 0 0,1 0-129,-1 0 129,4 0 129,-3 0-129,1 0 129,-1 0 0,-2 0 0,-2 0 0,2 0-129,-3 0 0,2 0 129,-1 0-129,4 0-129,-3 0 387,3 0-258,0 0-129,-2 0 258,0 0-129,3 0 0,-1 0 0,0 0 0,0 0 0,-2 1 0,3 1 0,-1 3-129,0-4 0,-2 3 129,0-1-129,1 2 129,-1-1-129,-2-3 0,2 2 0,-1-2 129,2 3-129,-1 0 0,1-1 0,1-1 0,-2-1 129,2 4-129,-1-3 0,2 2 0,-3-4 129,1 0-129,2 0 129,1 0-129,2 3 0,1-3 0,2 0 129,-1 0-129,2 0 0,1 0 0,2 0 0,-2 0 0,3 0 129,1-3-129,-2 3 0,-2-2 0,2 2 258,-1-3-258,-3-1 129,-1 1-129,2 3 0,-2 0 0,0 0-129,-2 0 129,2 0 0,-2 0-258,2 0 258,0 0-129,0 0 258,0 0-129,2 0 0,-1-2 258,5-1-258,0 1 0,3-1 0,-2 0 0,1-1 0,-3 3 0,2 1 0,-3 0 0,-4 0 0,-1 0 0,-4-1 0,0-1 0,-1 2 0,1 0 0,2-5 0,1 5 0,0-4 0,4 3 0,1-3 0,2-2 0,2 2-258,2-2 258,0 0 0,1 0 0,0 5 258,2-4-258,-2 3-258,0 2 516,-2 0-258,-1-1 0,-1 1 0,-2-1 0,-2 0 0,-2 1 0,2 0 0,1 0 0,0 0 0,2 0 0,-1 0-258,1 0 258,-1 0 0,1 0 0,1 0 0,-4 0 0,4 0-129,-2 0 129,0 0 129,0 0-129,-1 1 0,-3 0 0,-2-1 0,-3 2 0,-5-1 258,-1-1-258,-8 0 0,-11 0 0,17 5-258,-17-5 258,0 0 0,0 0 0,0 0-129,0 0 129,0 0-129,0 0-129,12 11-129,-12-11-258,9 19-1935,-9-19-1806,9 18-516,-9-18-258,0 0-129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59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14493 9002 516,'0'0'1290,"0"0"129,0 0-258,0 0 129,0 0-129,0 0-387,-11-9 0,11 9-258,0 0-129,0 0 129,0 0-129,0 0 258,-15-15-258,15 15 129,-8-12-129,8 12 258,-13-14-387,13 14 129,-13-19 0,13 19-129,-20-22-129,9 7 129,-3-5 0,0 2-129,0-5 258,-1-1-387,-4-2 129,5 1 0,-2-7 0,2 4-129,-3-6 0,5 0 129,-2-4-129,3 1 129,-1-6-129,4-1 129,-2-6 0,3-2-129,-1-1 129,3-1-129,-2-3 387,5 0-387,-2-4 129,3 3 0,0 2 129,1-5-129,0 0-129,1 4 129,4-4-129,1 3 129,4 2-129,1 0 0,5-3 0,2 5 0,5-2 129,3 2-129,1 2 129,3 4-129,-1-3 129,1 4 0,1 2 0,-1 3 129,0-1-129,-1 2-129,0-2 129,1 1 0,0 1 0,-4 0-258,1 4 258,1-2-129,-1 3 0,-2 4 129,-1 4-129,1 3 0,-3 1 0,2 3 0,-1 2 0,0 2 0,-3 3 0,0 1 0,-4-1 129,-1 1-129,-2 3 0,-1 1 0,-12 9 0,15-14 0,-15 14 129,0 0-129,9-10 0,-9 10 0,0 0 129,0 0-129,0 0 0,0 0 0,4-12 0,-4 12 0,0 0-129,0 0 129,0 0-129,0 0 0,0 0-129,0 0-387,0 0-129,0 0-774,0 0-2451,0 0-516,0 0-387</inkml:trace>
  <inkml:trace contextRef="#ctx0" brushRef="#br0" timeOffset="1300.0737">14830 6281 129,'0'0'903,"0"0"387,0 0 0,0 0 129,0 0 0,0 0 258,0 0-516,0 0 0,0 0-387,0 0-129,0 0-387,0 0 0,0 0 129,0 0-129,4-11 0,9 5 0,1-1 258,8-1-258,0-1 0,4 0 0,-1-2 0,1 3-129,0-1-129,-5 5 0,-2-1-129,-5 2 129,-2 0-258,-12 3 258,15 0-129,-15 0 0,0 0 129,6 8-129,-6-8 129,0 21-129,0-6 129,0 2-129,-5 0 129,-1 7 0,-2 2-129,1 1 129,-1 4 0,0 0 0,-2 5 0,2-1 0,-1 4 0,2-5 0,-1-1 0,1-3 0,1-2 0,1 0 129,0-3-129,1-3 0,2-4 129,1 3-129,1-4 0,0 0 129,-2-2-129,2-3-258,0 2-903,0 3-2709,0-17-258,-8 12 0</inkml:trace>
  <inkml:trace contextRef="#ctx0" brushRef="#br0" timeOffset="2900.1659">14581 11626 3225,'-18'-5'4257,"18"5"-645,-20-6-2193,3-6-774,6 2-258,-5-3 129,3 2-258,-7-3 0,3 5 0,-5-7 387,1 5-258,-5-6 0,-1 0 129,-4-7-258,-1-3 0,-3-9 0,-2-10-258,-6-2 129,2-10-129,-8-3 129,-1-6 0,-5-4-129,-2-1 129,-6-3-129,-3-3 129,0-5-129,1-4 0,-2-9 0,4 1 0,3-4 0,4-5 258,4-5-258,2 0 0,3-6 0,1 0 129,3-1-258,-1-3 129,1-4 0,2-2-258,3-3 258,4 2 0,1 3-258,4 2 258,3 4 0,4 5 129,7 4-129,5 6 0,3 6 129,7 6-129,1 1 258,12 6-129,4 0-129,7 4 129,5 1-129,3 1 0,5 2 129,4-3-129,5 2 0,5 3 0,2 0 129,1 5 0,1 0 0,1 8 0,3 1-129,-1 7 129,-1 1-129,3 5 129,0-2-129,4 1 129,6-2-129,1 3-129,2 2 258,-2-3-129,0 4 0,-5 0 0,2 3 0,-6 10 129,-6 0-129,-4 3 0,-5 1 129,-3 5-129,-4 2 0,-3 5 129,-6 0-129,-3 0 0,-3 1 129,-4-1-129,-4 2 129,-1 4 0,-16 8 0,17-12-129,-17 12 129,0 0 0,0 0-129,0 0 0,0 0-129,-9 0 0,9 0-129,-24 0-258,24 0-645,-32 14-1935,17-8-1419,-1-6-258,-1-5 0</inkml:trace>
  <inkml:trace contextRef="#ctx0" brushRef="#br0" timeOffset="3628.2076">14313 6128 903,'0'0'1032,"0"0"258,0 0-258,0 0 258,0 0 129,7-10-129,6 10 387,-13 0-387,23-5 258,-9-3-516,7 3-258,-5 0-129,8 1-258,-2 0-129,0 1-129,2 1 0,-1 2-129,1 0-129,-7 0 258,2 2-129,-6 3 0,-13-5 129,16 16 129,-15-3-258,-1 5 129,-4 3 0,-3 6-258,-4 4 129,1 6-129,-6 6 129,3-2-258,-2 4 129,3-5 0,1-4 129,-1-5 0,1-2-129,3-6 258,-1-4-129,2-1 129,-2-3-129,0 2-129,1 2 0,-3 0-258,4 4-903,-3 2-2451,0-7-645,8 3 129</inkml:trace>
  <inkml:trace contextRef="#ctx0" brushRef="#br0" timeOffset="7936.454">14805 14180 1161,'-2'-12'1419,"2"12"0,-2-17-258,2 17 0,0 0-516,-1-17 129,1 17-258,0 0 129,0 0-258,0 0 258,0 0-258,0-9 129,0 9-129,0 0 129,0 0-258,7 6-129,-7-6 0,0 0-129,15 15 129,-15-15 258,0 0-258,11 9 129,-11-9 0,0 0 129,0 0-129,0 0 129,0 0-129,0 0 129,0 0-129,0 0 129,0 0 0,0 0 0,0 0 0,0 0-129,-8 0 129,8 0 0,-12-4-129,12 4 129,-12-9-129,12 9 0,-11-8-129,11 8-129,-14-16 129,14 16-129,-15-22 129,5 6 0,1-3 129,-3-9-129,-2-1 0,0-8 129,-3-8-129,-2-3 0,0-5 0,-5-6-129,-2-2 0,-1-5 0,-1-3-129,-6 3 129,1-4 0,-2 4 129,-4-4-129,0-2-129,-3-3 129,1-1 0,-3-1 0,1-6 0,-4 2 0,2-3 0,-3-3 0,1 4-129,0-1 258,1 2-129,0-2 0,4-2 129,3-4-129,1-1 0,4 0 0,-1-5 0,1-8-129,-3-2 129,-3-4-129,-2-2 0,-6 1 0,-2-3-129,-5 4 129,0 6 129,0 5 0,3 7-129,1 7 129,3 6-129,3 5 129,5 7 0,0-1 0,4 3 0,-3-2 0,1 1 0,-3 1 0,-1-1-129,0 0 129,-1-2 0,-2 1 0,0-1 0,2 3 0,0 5 0,1 0 0,4 3 129,-2 7-129,5 0 0,2 3 0,2-1-129,4 4 258,4-4-258,0-1 258,2-3-258,2-5 129,0 2-129,1-6 129,-1 0 0,4-3 0,0-1 129,2-1-129,2-2 0,3 5 0,2-3-129,3-2 129,0-1 0,3-4 0,0-4 0,0 1 0,0 0 0,3 0 0,3-1 0,3 5 129,0 1-258,4 4 258,5 1-258,2 5 129,3-2 0,4 1 0,3 0 129,1 2-258,3 3 129,4-1 0,-2 4 129,1 2-129,-2 3 0,-2 5 129,0 3-129,-2 2 0,-1 3 0,-2 2 129,0 2-129,4 4-129,2 1 258,3-2-258,1 0 258,2 1-129,3-2 0,0 1 0,1 0 0,-1 0 0,-5 0 129,2 2-129,1 0 0,2-1 0,3-1 129,1 2-129,3-5 0,3 0 0,2 1 129,2-1 0,-3 1-129,-3 0 129,-6 2-129,3 2 129,-5 3-258,3 3 258,-5 1-129,0 1-129,1 2 258,-3 1-258,0 3 129,-3 1 129,-5 1-129,-3 2 0,-3 1 0,-3 4 0,0-1 129,-3 0-129,1-2 0,1 0 0,-2 0 0,1-1 0,-2-1 0,-1-3 129,-2 5-129,-2-1 0,-13 8 0,18-10 0,-18 10 0,0 0 0,10-7 0,-10 7 0,0 0-129,0 0 129,0 0 129,0 0-129,15-4 0,-15 4 0,13-5 129,-13 5-129,19-8 0,-19 8 0,20-9 0,-8 4 0,-12 5-129,21-7 258,-7 4-258,0 0 129,4-1 0,2-3 0,-1 0 0,-1-3 0,0 3 0,-3 2-129,-2 2 0,-13 3-258,19-6-129,-19 6-387,0 0-387,0 0-774,10 1-1419,-10-1-1161,0 0 0</inkml:trace>
  <inkml:trace contextRef="#ctx0" brushRef="#br0" timeOffset="8796.5032">14485 5758 774,'-18'0'2451,"18"0"0,0 0-129,0 0-387,0 0-129,0 0-387,0 0-258,0 0-258,0 0-258,0 0-258,0 0 0,0 0-129,0 0-129,0 0-129,0 0 129,0-10 0,0 10 0,11-5 0,-11 5-129,21-2 129,-5 2-129,1 0 0,4 0 0,1 2 0,0 1 0,2 1 0,0 0 0,-1 1 0,1 3 0,-1-3 0,-4 2 0,0 3-129,-1-3 129,-3-1 0,-3 1 0,-12-7 0,19 16-129,-19-16 129,8 11 0,-8-11 0,2 13 0,-2-2 0,0-11 0,-5 17 0,5-17 129,-15 19-129,4-9 129,-3 4-129,-1-5 129,1 3-129,-1-4 0,2 6 129,-2 1-258,5-1 129,0 0 0,5 1 0,2 0-129,2-1 129,1 6-258,2-6-258,13 11-2064,2-2-1677,0-10-129,7-6-258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6.63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9899 9509 258,'0'0'3225,"-7"0"129,7 0-2193,0 0-258,0-8 258,0 8 0,0 0 387,13-9-258,-13 9 129,0 0-129,6-11-258,-6 11-129,0 0-387,10 0-129,-10 0 0,0 0-129,0 0 0,0 0-129,0 0-129,12 5 0,-12-5-129,0 0-258,0 0-258,0 0-903,20 6-2580,-20-6-516,15-3-387</inkml:trace>
  <inkml:trace contextRef="#ctx0" brushRef="#br0" timeOffset="463.0264">10289 9496 2451,'0'12'4515,"0"-12"-129,11 2 0,-11-2-3225,13 3-1032,1-1 258,-2-2 0,3 3 387,-3-3-258,4 0 0,-4 0-129,2 3 129,-14-3-258,23 1-129,-23-1-129,18 0-387,-6 1-387,-12-1-1032,21-5-2709,-8-2-258,1 2-258</inkml:trace>
  <inkml:trace contextRef="#ctx0" brushRef="#br0" timeOffset="712.0407">10953 9521 5676,'18'7'5031,"-18"-7"-645,11 0-129,-11 0-4257,0 0-258,0 0-129,16 7-258,-16-7 0,0 0-1161,0 0-2451,0 0-387,13-2-129</inkml:trace>
  <inkml:trace contextRef="#ctx0" brushRef="#br0" timeOffset="975.0558">11278 9456 5289,'21'18'4257,"-2"-6"-387,-19-12-516,12 5-4386,-12-5 0,11 7-129,-11-7 0,11 5-2193,-11-5-774,0 0 258</inkml:trace>
  <inkml:trace contextRef="#ctx0" brushRef="#br0" timeOffset="2532.1447">9926 15412 7740,'0'0'4644,"0"0"-258,0 0-129,-7 0-3354,7 0-129,0 0 129,0 0-129,0 0 129,0 0-129,0 0-258,0 0 129,0 0-387,0 0-129,0 0-129,9 3-258,2 0-516,-11-3-1419,20-3-2451,-8-3-258,3 3 0,0-8-774</inkml:trace>
  <inkml:trace contextRef="#ctx0" brushRef="#br0" timeOffset="2799.1601">10379 15434 11997,'28'13'4773,"-16"-12"-258,-2-1-129,-10 0-4386,17 0-129,-17 0 129,15-2-129,-15 2 0,0 0 0,14-1 129,-14 1-387,0 0-774,22 0-2838,-22 0-516,22-4-387,-10-5-258</inkml:trace>
  <inkml:trace contextRef="#ctx0" brushRef="#br0" timeOffset="3039.1738">10847 15466 12255,'31'25'4902,"-20"-19"-129,-11-6-387,14 2-4386,-14-2 0,13 9-129,-13-9 0,0 0 129,15 0 0,-15 0-258,12 2-387,-8-8-1677,9 1-2064,0 0-516,5-1 0,1-2-516</inkml:trace>
  <inkml:trace contextRef="#ctx0" brushRef="#br0" timeOffset="3267.1863">11505 15501 12384,'30'19'5031,"-30"-19"-387,20 9-129,-20-9-4644,0 0-258,0 0 0,10 0-129,-10 0-516,0 0-1806,0 0-1548,15-3-516,-15 3 129,8-21-516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5:02:20.2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18506 5961 903,'15'2'2967,"2"-2"-516,-17 0-2838,18 0 258,-18 0 129,18 0 129,-18 0 258,15 0 516,-15 0 0,0 0 258,14 0 0,-14 0-129,0 0 0,0 0-129,0 0-129,0 0-387,0 0-258,0 0-129,0 0 0,0 0-516,0 0-129,0 0-516,0 0-1161,0-12-1677,0 12 129</inkml:trace>
  <inkml:trace contextRef="#ctx0" brushRef="#br0" timeOffset="349.0199">19178 5883 3096,'21'11'3225,"-21"-11"-387,23 9-516,-23-9-3999,23 14-387,-23-14 387,27 17 0,-27-17 516,19 12 387,-19-12 258,14 6 387,-14-6-258</inkml:trace>
  <inkml:trace contextRef="#ctx0" brushRef="#br0" timeOffset="712.0407">19857 5917 5676,'15'14'4773,"7"2"-516,-22-16 0,16 0-3870,-16 0-516,17 2-129,-17-2 129,13 6 0,-13-6-129,0 0 258,11 0-258,-11 0 129,0 0 258,11-9-258,-11 9-129,20-10-387,-12-2-774,13 12-1161,-4-2-1290,4-5-516,5 6 0</inkml:trace>
  <inkml:trace contextRef="#ctx0" brushRef="#br0" timeOffset="964.0551">20514 6013 2709,'30'18'3741,"-18"-8"-903,-12-10-774,20 21-387,-20-21-645,10 15-258,-10-15-129,7 11-129,-7-11 0,0 0 0,0 0-258,16 11 0,-16-11-129,17-3-387,-2-1-1161,1-2-2322,1-10-387,8 1-645</inkml:trace>
  <inkml:trace contextRef="#ctx0" brushRef="#br0" timeOffset="1240.0709">21242 6047 5547,'24'27'4644,"-24"-27"-258,17 14-258,-6-8-3999,-11-6-387,15 7-129,-3-5 129,-12-2-258,16-2-129,-9-10-387,7 5-387,-4-11-516,6 4-903,3-1-1548,-4-7 387</inkml:trace>
  <inkml:trace contextRef="#ctx0" brushRef="#br0" timeOffset="1512.0864">21851 6009 3225,'34'29'4515,"-21"-22"-129,2 6-516,4-4-3096,-19-9-387,24 17-258,-14-12-258,-10-5 0,20 0 0,-20 0-258,22-7-258,-10-5 129,6 0-129,-4-10-129,8 7-387,-7-9-516,11 7-903,0 3-1290,-8-8 129</inkml:trace>
  <inkml:trace contextRef="#ctx0" brushRef="#br0" timeOffset="1712.0979">22416 5955 1677,'49'40'3483,"-24"-18"-903,-7-1-1032,-2-5-516,0 2-258,-4-4-129,2-1 0,-14-13 0,17 8-258,-17-8 129,16-4-387,-16 4-258,16-24-645,-3 9-516,-1-6-1290,1-4-1032,8 9-387</inkml:trace>
  <inkml:trace contextRef="#ctx0" brushRef="#br0" timeOffset="1932.1105">23078 6033 4257,'22'20'4644,"-22"-20"-129,15 7-387,-15-7-3612,19 4-1032,-19-4-2580,15 0-1161,0-2-645,-10-14 387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9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128 420 7,'0'0'9,"0"0"-1,0 0-2,0 0 0,0 0-1,-7 11-1,6 0-1,0 5 0,1 7 0,0 5-1,0 11 1,1 10 0,-1 7 0,1 7-1,1 5 0,-2 3 0,1 1-1,-2 0 0,1-10 0,-1-8 0,1-9-1,0-10 0,0-8-5,0-10-4,3-5-14,-3-12-1</inkml:trace>
  <inkml:trace contextRef="#ctx0" brushRef="#br0" timeOffset="400">-1 392 17,'1'-20'8,"2"-2"-2,4 2-1,4 1 1,3-1 0,4-1 0,3 2 1,7 1 0,4 1-1,7 3-1,2 1-1,4 6 1,1 2-3,1 6-1,1 4 0,-4 4 0,-6 4-1,-5 2 0,-5 2 1,-7 5 0,-5 2-1,-8 0 2,-6 0-1,-4 5 1,-8-3 0,-5 1 1,-8 0-1,-2-3 0,-6-4 0,-3 1 0,-4-3 0,-3-4 0,-2-3-1,5-1 0,3-2 0,3-3 0,4-2-1,4-2 0,6 0-4,6-4-7,12 3-12,0 0-7,-8-14 1</inkml:trace>
  <inkml:trace contextRef="#ctx0" brushRef="#br0" timeOffset="991">1197 203 18,'-22'3'11,"-2"3"-1,-4 3 0,-2 2-1,-2 5-1,-4 3-3,-4 9-1,2 5-1,-2 8-1,0 4-1,-1 8 1,0 7 0,2 2-1,6 2-1,4 2 1,3-1 0,8 0 0,4-2-1,9-4 1,6-3 0,8-2 0,7-6 1,6-2-1,7-6 1,4-10-1,4 0 1,2-3 0,2-9-1,1 1 1,-2-3-1,-3-2 0,-2-2-1,-5 1 1,-3-5-1,-5-3 1,-4 4-1,-5-7 0,-4 1 1,-9-3 0,12 2 0,-12-2 0,0 0 0,0 0-2,0 0-8,0 0-20,0 0 1,-10-21-1</inkml:trace>
  <inkml:trace contextRef="#ctx0" brushRef="#br0" timeOffset="3495">1579 661 2,'32'30'7,"2"0"-1,6 6-1,5 1-1,2 8-2,0-3 1,1 0-1,-4-2-1,-3-1 0,-5-5 0,-6-2 0,-4-4 0,-8-5 0,-4-4-1,-4-2 0,-4-4-3,-3-3-7,1 1-9</inkml:trace>
  <inkml:trace contextRef="#ctx0" brushRef="#br0" timeOffset="3815">1593 1179 11,'1'-11'11,"4"1"-1,5-5-2,5-7 0,5-4-3,7-6-2,7-6 0,6-3 0,4-4 1,4 2-1,1-3 0,0 3-1,-5 2 0,-1 4 0,-7 6 0,-5 5-1,-8 4 0,-4 5 0,-7 7-1,-12 10-2,12-12-4,-12 12-6,0 0-7,0 0-6</inkml:trace>
  <inkml:trace contextRef="#ctx0" brushRef="#br0" timeOffset="4386">2580 310 2,'2'44'7,"0"8"-1,3 12 0,2 10-1,1 10 0,0 8-1,1 4-1,1 1-1,-1-3 0,0-7-1,-1-7 1,-2-8 1,-1-12-1,-2-11 1,-2-9 0,0-7 0,-2-6 1,0-6-1,0-6 0,1-5-1,0-10-3,0 0-7,0 0-15,6-15 0</inkml:trace>
  <inkml:trace contextRef="#ctx0" brushRef="#br0" timeOffset="5047">3050 479 5,'9'18'7,"3"3"-1,4 3 0,2-2-1,3 4 0,4 1-1,2-8-1,0 3-1,4-9 0,0 2-1,2-9 0,-1 3-1,0-9-2,-4-8 0,-1 3-2,0-6-2,-5 2-3,0-7 0,2 4-3</inkml:trace>
  <inkml:trace contextRef="#ctx0" brushRef="#br0" timeOffset="5438">3376 719 5,'-12'9'5,"12"-9"0,0 0 0,0 0 0,0 0-1,0 0 0,-6 10-1,6-10-1,0 0-1,8 15-1,-6-4 1,1 4 0,0 5 0,0 7 1,-1 5 1,0 4 0,-2 6 0,1 2 1,0 2 0,-1-1 0,1-2 0,0-3-1,1-6 0,0-4 0,0-8-1,-1-6 1,0-5 1,-1-11-1,1 12 1,-1-12-1,0 0-1,0 0-4,7-11-9,-7 11-16,9-23 1,3 7-2</inkml:trace>
  <inkml:trace contextRef="#ctx0" brushRef="#br0" timeOffset="6209">3432 706 7,'13'-14'9,"0"-3"-1,4-2-1,3 4 0,1-5-2,1-1-1,1-2-1,0 4-1,-3 0 0,0 0-1,-2 2 0,-4 1 0,-1 4-1,-3 1-1,-10 11-4,14-12-9,-14 12-8</inkml:trace>
  <inkml:trace contextRef="#ctx0" brushRef="#br0" timeOffset="6780">4187 506 7,'0'0'6,"19"-5"1,-5 2-2,2-1-1,3 1-1,1 2 0,2 2-1,-1 2 0,-1 3-1,-2 5 0,0 3-1,-5 2 0,-3 3 1,-3 4-1,-5 4 1,-5 2 0,-7 3 0,-3 0 1,-7 3 0,-3 1 1,-3 0 1,-2 2-1,-4-4 1,4 2-1,2-4 1,3-2-1,5-3 0,3-2-1,4-3 0,5-5 1,6-1 1,4-4-1,6-3 0,8 0 1,2-4-1,9-1 0,4-2 0,6 0-1,4-3-1,2 0 0,1 0-1,-3 1 0,1-1-1,-5-1-4,-1 2-4,-7-2-12,-7-3-7,1 3-1</inkml:trace>
  <inkml:trace contextRef="#ctx0" brushRef="#br0" timeOffset="7340">4068 865 14,'21'-7'15,"-5"4"-12,8-1 1,6-1 0,4 0 0,4 0 1,3-1-1,2 1 0,0 1 1,2-2-2,-3 4-4,-3 0-10,-4-4-11,7 4-1</inkml:trace>
  <inkml:trace contextRef="#ctx0" brushRef="#br0" timeOffset="7761">4715 0 0,'15'16'3,"7"9"-3,-1 4 2,11 10 0,3 6 1,4 6 0,6 7 2,-1 2-1,3 2 1,-2 5 1,3 3-1,-10-1 0,-7 2 0,-7 2-1,-7 3 0,-7-1-1,-7 0 0,-6-6 0,-5-5 1,-4-5-2,-3-6 2,-2-8 1,-2-12 1,0-2-1,0-5-1,-2-5 1,4-3-2,0-5 1,3-3-2,0-6 0,5-4-5,9 0-7,-9-10-16,7-5-2,10 3-1</inkml:trace>
  <inkml:trace contextRef="#ctx0" brushRef="#br0" timeOffset="8252">5776 968 2,'0'0'4,"11"1"1,0-2 1,6 0 2,3-1-1,5 0 1,3-1-1,3 0-1,1 0-1,-1 0-2,2 0 0,-6 1-1,1 0-1,-1-1 0,-5 1-1,-1 0-3,-2 0-6,-10-5-14,6 6 0</inkml:trace>
  <inkml:trace contextRef="#ctx0" brushRef="#br0" timeOffset="8612">5678 682 11,'32'8'18,"0"-7"-16,9 1 2,2-2 1,3-1 2,0-1 0,0-6 1,-1 5 0,-4-6 0,2 7-1,-10-7-2,1 7-2,-7-3-1,-2 4-1,-5 1-1,-3 0 0,-5 0-2,-12 0-5,13 0-17,-13 0-3,0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6T19:08:58.9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18569 5966 258,'0'0'516,"0"0"-129,0 0 387,0 0 0,6 5 387,-6-5-258,0 0 129,0 0 0,0 0 129,15 2 0,-15-2-129,0 0-129,13-1-129,-13 1-258,20-11 129,-7 6-129,0-5 0,3-2-258,0-2 0,0-1 0,0-4 129,3 2-258,-3-5-129,2 3 129,-4-1-129,2 1 0,-5 0 0,-1 2-129,-3 0 129,-1 2 0,-5 3-129,-1 2 0,0 10 129,-7-20-387,7 20 258,-17-13 0,17 13-129,-20-10 129,10 5 129,-3-2 0,1 5-129,-1-2 258,-1 4-129,0 0 129,-1 0-129,1 1 129,-1 6-129,0-2 0,0 3-129,1 0 258,-1-3-129,4 1 0,0 1 0,11-7 0,-18 17-129,18-17 129,-11 19 0,11-19-129,-4 24 129,1-12 0,2 3-129,-2 4 258,-1 1-129,2 2 0,-3 2 129,-1 2-129,-1-2 129,-3 1 0,4 1-129,-1-2 129,-2-4 0,4 2 0,1-1 129,4 1 0,0-3-129,4 0 0,4-3 258,7-1-129,3-3 129,1-1-258,3-4 0,2-2 0,2-2 0,1-3 0,0 0-258,-1 0 129,-1-3 0,1-2 0,-4 0 0,1 1 129,-5-4-129,2 4 129,-5-1-129,1 1 0,0 3 0,-1-2-129,-2 1 0,-1 2-129,-2 0-129,-10 0-1290,0 0-2193,14 15-645,-14-15 387</inkml:trace>
  <inkml:trace contextRef="#ctx0" brushRef="#br0" timeOffset="1144.0654">19114 6191 129,'0'0'2580,"0"0"-1161,0 0 0,0 0 0,0 0-129,0 0-387,0 0 0,0 0 0,8 8-129,-8-8-258,0 0 129,1 14-129,-1-14 129,0 22-387,0-8 0,0 9-129,0-3 258,-1 6-387,0-1 0,-2 3-258,2 1 258,-1-4 0,2 0 0,-1-5 0,1-2-129,-2-3 129,1 2 0,-2-2-129,-2-1 0,-4 0 0,3-2-129,-4 0 258,3 0 0,-2-1 0,9-11 129,-13 9 129,13-9 0,0 0 129,-7-12-129,7 12 0,0-21-129,7 6-129,0-2 0,5-3 0,1-3 0,3-2 0,2 2 129,4 0-129,2-6 129,-1 0-129,4-1 129,2 2 0,0 5-129,-1 0 0,-4 6 0,0 0 0,-7 5 0,0 3 0,-5 4-258,-12 5 129,15-2-129,-15 2-129,0 0-258,0 0-645,0 0-1161,3 13-1548,-10-8 129</inkml:trace>
  <inkml:trace contextRef="#ctx0" brushRef="#br0" timeOffset="1513.0865">19225 6384 1419,'20'5'3612,"-20"-5"0,18 7 0,-18-7-3612,12 17 0,-12-17 0,10 21-129,-9-10 129,1 3 258,2-2 258,-4-12-129,8 23 129,-8-23-129,13 21 0,-5-9-129,4 5 129,0-3-387,-1 5 0,0-3 0,0 0 0,-3-1 0,-1-3 0,-4 0-129,-3-12-387,0 0-903,6 16-2451,-6-16-258,0 0 129</inkml:trace>
  <inkml:trace contextRef="#ctx0" brushRef="#br0" timeOffset="2085.1192">19689 6371 1,'1'11'3224,"-1"-11"1,0 0-2193,0 14 0,0-14 0,0 20 258,0-20-129,1 19-129,-1-19-129,0 19 0,0-7-129,0 5-129,-1-5 0,0 5-258,-4 0-258,3 6 129,-1-1-258,1-1 0,2-2-129,-1-5-129,1 2 0,0-5 0,1 1-387,-1-12-258,0 0-1032,0 0-1548,0 0-774,0 0 129</inkml:trace>
  <inkml:trace contextRef="#ctx0" brushRef="#br0" timeOffset="2361.135">19548 6512 645,'8'1'3612,"-8"-1"-1419,20 0-129,-20 0-129,26 2-129,-15-2-516,7 5-258,-4-5-129,6 5-387,1-2 0,4 1-258,-2-2-129,2 1 0,0 0-129,-3-2-129,0 3-516,-8-4-516,0 0-2064,0 0-1032,-14 0 0</inkml:trace>
  <inkml:trace contextRef="#ctx0" brushRef="#br0" timeOffset="3028.1732">20043 6375 2580,'-13'0'2451,"13"0"0,0 0-3483,0 0 387,0 0 516,0 0 258,0 0 516,0 0 516,12-11 387,0 6 0,-12 5-129,24-11-387,-10 5-258,5 3-387,-1 2-258,-2 1 0,2 3-129,-4 3 0,-1 4-129,-13-10 129,15 24-129,-15-10 258,0 4-129,0-1 129,-8 0 129,-4 2 0,-4-1-129,0 1 129,-1 2-129,-1-1 0,-2-3 0,1 3 0,2-2-258,4-3 129,3-1 129,2-2 0,8-12 0,-4 22 258,4-22-129,1 15 0,-1-15 0,16 15 129,-16-15 0,25 13 0,-10-8-129,5 2 0,1-3 0,6-1-129,0 0-129,2-3 129,0 0-129,-2 0 0,-1-2-129,-3-3-387,-1 3-2193,-1-5-1677,-14-4-129,-7 11-387</inkml:trace>
  <inkml:trace contextRef="#ctx0" brushRef="#br0" timeOffset="4868.2782">23708 6004 129,'15'17'3225,"-15"-17"129,0 0-2451,0 0-258,0 0 129,0 0 129,13 4-129,-13-4-129,13 5 129,-2-5 0,-11 0-387,28-4 258,-9-3-387,6 0-129,0-5 0,3-1 0,1-6-129,-2 0 0,-2 2 0,-7-2 0,-5-3 0,-8-3-129,-5 6 0,-5-3 0,-11 6 129,-5 1 0,-6 0-129,-3 6 0,-2 4 0,-3 5-129,1 0 129,3 0 129,-2 5-258,6 3 258,1 0-129,3 5 129,2-1 129,3 2 0,2 3 0,2 3 258,3 2-129,3 5 129,-3 1 0,6 5 0,-3-1 0,5 5 0,-2-3-129,5 4 129,2-2-258,6-1-129,5-1 0,4-5 0,12-1 129,4-2-129,5-8 0,2-3 129,4-3-129,3-8 129,3-4-129,1 0 0,1-4 0,-3-6-129,-2 2 0,-5-3-258,-3 1-387,-12 0-1548,-8 0-1935,2 6 0,-21-9-129</inkml:trace>
  <inkml:trace contextRef="#ctx0" brushRef="#br0" timeOffset="7612.4354">24384 6336 516,'-4'34'2451,"4"-20"-516,0-3 0,0-11-258,3 21-258,-3-21-258,3 16-258,-3-16-387,4 22 129,-4-22-258,5 27 129,-5-12-258,0 6 129,-5 2-387,1 0 129,-7 1-129,5 4 258,-3-3-258,2 5 129,-1-5-129,3 2 129,0-3-129,5 1 0,0-6 0,9-2 129,6-4-129,5-4-129,6 1 0,9-10-645,6 0-1161,3 0-2064,-4-12-129,10 2-129</inkml:trace>
  <inkml:trace contextRef="#ctx0" brushRef="#br0" timeOffset="8176.4676">24245 6628 1032,'2'12'3612,"-2"-12"387,0 0-1935,0 0-1032,0 0 129,15 0 0,2 3 0,-2-5 129,12 2-387,0 0-258,11 0 0,2 0-258,12 5-129,6-2 0,10 1-258,6 6-516,1-8-2322,-1-2-1419,4 7-387,-12-9-387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4:46:23.7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2558 8942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<inkml:trace contextRef="#ctx0" brushRef="#br0" timeOffset="421.0241">2064 9893 3225,'48'-9'3483,"-25"1"0,11 5-2193,1 3-645,0 0 0,8 3-258,-4-3 0,2 0 258,-7 0 0,5 0 258,-15-2 0,5 0 0,-14-4 0,2 6 0,-17 0-387,17-2 0,-17 2-258,0 0 0,0 0-129,0 0-129,0 0-258,0 0-645,0 0-2193,0 0-1290,-9-7 129,9 7-516</inkml:trace>
  <inkml:trace contextRef="#ctx0" brushRef="#br0" timeOffset="67083.837">2930 9797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<inkml:trace contextRef="#ctx0" brushRef="#br0" timeOffset="67723.8736">3257 10079 3870,'0'0'4128,"4"16"-774,-4-16 0,0 0-3225,0 0-516,0 0 0,12-1-129,-12 1-129,0 0-1290,9-20-1548,-9 20 0,4-22 129</inkml:trace>
  <inkml:trace contextRef="#ctx0" brushRef="#br0" timeOffset="67915.8846">3273 9861 7611,'13'18'3870,"-13"-18"-2322,0 0-1548,20-7-4128,-12-4-645</inkml:trace>
  <inkml:trace contextRef="#ctx0" brushRef="#br0" timeOffset="69203.9583">3437 9930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<inkml:trace contextRef="#ctx0" brushRef="#br0" timeOffset="70420.0278">6041 8823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<inkml:trace contextRef="#ctx0" brushRef="#br0" timeOffset="70652.0411">5604 10101 4257,'46'-12'4644,"-19"9"-645,-2-9-258,13 4-3225,-6-6-2193,12-1-1935,-2 9-903,-6-11 129</inkml:trace>
  <inkml:trace contextRef="#ctx0" brushRef="#br0" timeOffset="71620.0964">5919 10089 1806,'17'0'1806,"6"-17"-258,-9 6-387,2 0-129,3 3-129,0-3 129,4 5 0,-4-7-129,6 7 129,-5-4-258,8 6-258,-6-3 129,2 4-258,-5 0-258,3 3-258,-5 0-645,-4 0-2193,-13 0-903,18 2-129</inkml:trace>
  <inkml:trace contextRef="#ctx0" brushRef="#br0" timeOffset="72319.1364">6388 10181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<inkml:trace contextRef="#ctx0" brushRef="#br0" timeOffset="72628.1541">6794 10247 7482,'-3'11'4515,"-3"3"-258,6-14-258,0 0-4257,0 0 0,1 13-129,-1-13 129,0 0 129,11 7 0,-11-7 0,0 0-387,0 0-774,0 0-2709,1-15-387,0 3 0</inkml:trace>
  <inkml:trace contextRef="#ctx0" brushRef="#br0" timeOffset="72860.1674">6752 10043 6966,'-8'14'5031,"8"-14"-516,0 0-645,0 0-3870,0 0-774,0 0-258,13 0-258,-10-8 0,12 2-129,-9-11-903,10 2-1935,0 7-129,-8-10 775</inkml:trace>
  <inkml:trace contextRef="#ctx0" brushRef="#br0" timeOffset="73596.2095">7038 10016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<inkml:trace contextRef="#ctx0" brushRef="#br0" timeOffset="76564.3793">8107 9645 3354,'0'0'4128,"0"0"-258,0 0-645,14-4-2967,-14 4 0,17-4 129,-7 4 0,-10 0 258,12-1-258,-12 1 0,0 0 0,12 0-129,-12 0-258,0 0-387,0 0-645,17 0-1419,-17 0-1677,13 0-516,-1 0 129</inkml:trace>
  <inkml:trace contextRef="#ctx0" brushRef="#br0" timeOffset="76787.3919">8539 9639 645,'40'14'3612,"-23"-2"516,-5-7-2064,-12-5-645,16 12-258,-16-12-645,0 0 0,0 0-258,0 0-258,0 0-258,0 0-645,14 3-774,-14-3-1419,3-8-1032,10 8 129</inkml:trace>
  <inkml:trace contextRef="#ctx0" brushRef="#br0" timeOffset="77008.4047">8891 9718 129,'24'15'4257,"-2"0"258,-22-15-258,0 0-2580,17 12-645,-17-12-387,0 0-387,13 9-258,-13-9-129,0 0-387,0 0-387,12 5-2322,-12-5-1032,13-5-129</inkml:trace>
  <inkml:trace contextRef="#ctx0" brushRef="#br0" timeOffset="77464.4307">9401 9737 258,'0'0'3096,"0"0"-387,0 0-258,0 0-3741,0 0-258,20 0 645,-20 0 258,16 3 387,-16-3 258,16 0 129,-16 0-129,13-9-2064,2 9 130</inkml:trace>
  <inkml:trace contextRef="#ctx0" brushRef="#br0" timeOffset="78095.466">10256 9077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<inkml:trace contextRef="#ctx0" brushRef="#br0" timeOffset="78456.4874">9899 9931 5805,'13'-2'5031,"14"-1"-645,3-2-516,9-6-3741,9-1-129,4-2 258,4-1-129,0-3 129,1 4 129,-9-3 0,-2 8 0,-12-4 0,-1 4 129,-10 1-258,-2 5-129,-10 2 0,-11 1-129,14 0 0,-14 0 0,0 0-129,0 0 0,0 0-387,0 0-774,0 0-2967,0 0-516,0 0-516,-1-17 129</inkml:trace>
  <inkml:trace contextRef="#ctx0" brushRef="#br0" timeOffset="82331.7091">10563 10253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<inkml:trace contextRef="#ctx0" brushRef="#br0" timeOffset="100315.7377">10888 10353 258,'15'14'3999,"-15"-14"258,0 0-258,16 0-1935,-16 0-1935,0 0 258,11 0 0,-11 0 258,0 0 0,0 0 0,0 0-129,0 0 258,0 0-516,0 0 0,0 0-258,0 0 0,0 0-258,0 0-258,0 0-516,11-2-1161,-11 2-1806,0-11-774,0 11 129</inkml:trace>
  <inkml:trace contextRef="#ctx0" brushRef="#br0" timeOffset="100555.7515">10926 10164 1548,'0'0'4128,"0"0"129,0 0-258,-7-17-2580,7 17-1290,0 0-129,0-12 129,0 12-258,0 0-129,16-7-903,-16 7-1935,11-10-1032,3 10-258</inkml:trace>
  <inkml:trace contextRef="#ctx0" brushRef="#br0" timeOffset="101150.7855">11119 9931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<inkml:trace contextRef="#ctx0" brushRef="#br0" timeOffset="101435.8018">11258 10236 4644,'14'20'4386,"9"-5"-129,-23-15-258,19 5-3999,-4-1-129,3 5 0,-1-1 258,0 6-129,-1 1 0,0 1 129,-1-1 0,1 4-516,-5-8-1161,7-2-2580,-1 8-387,-17-17-129</inkml:trace>
  <inkml:trace contextRef="#ctx0" brushRef="#br0" timeOffset="110703.3319">12067 9896 516,'0'0'1677,"9"-4"129,-9 4 0,20-14 0,-6 8-258,1-7-387,7 1-258,-2-4-258,6 0 0,-1-2 0,5 2 0,-1-4-258,2 2 0,3-2-129,-1 1 129,-1 2-258,-1 4 0,-1-1 0,-2 0-129,-5 4 0,-2 0 0,-4 3-129,-4 4-129,-13 3-258,13-12-258,-13 12-645,0 0-258,0 0-1161,-8-2-1290,-8-7 259</inkml:trace>
  <inkml:trace contextRef="#ctx0" brushRef="#br0" timeOffset="111163.3582">12236 9491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<inkml:trace contextRef="#ctx0" brushRef="#br0" timeOffset="112055.4092">12157 10060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<inkml:trace contextRef="#ctx0" brushRef="#br0" timeOffset="112559.4381">12140 9685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<inkml:trace contextRef="#ctx0" brushRef="#br0" timeOffset="113711.504">13271 8900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<inkml:trace contextRef="#ctx0" brushRef="#br0" timeOffset="115227.5907">13288 9796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<inkml:trace contextRef="#ctx0" brushRef="#br0" timeOffset="117298.7091">13945 10127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<inkml:trace contextRef="#ctx0" brushRef="#br0" timeOffset="117607.7268">14082 10263 903,'-7'41'2967,"11"-25"129,8 0-258,-12-16-516,31 26-258,-18-19-645,12 7-387,-10-6-387,6 4-387,1-2 0,-4 2 0,-1-5-129,-1 5-129,-5-3 258,-1 5-516,-2 0 258,-3-1 0,-2 4-387,-3-17-645,0 20-2322,4-8-903,-4-12-258,0 0-128</inkml:trace>
  <inkml:trace contextRef="#ctx0" brushRef="#br0" timeOffset="118706.7897">14495 10237 129,'0'0'3225,"0"0"258,0 0-2193,0 0-387,10 11 258,-10-11 0,0 0 387,14 22-258,-14-22 0,3 27-258,-3-8-258,0 10-258,0 0-129,0 0 0,0 4-387,0-2 129,-1-4-258,0-6 129,1-4-129,0-17-516,0 0-387,0 0-903,0 0-645,-1-13-645,-1-3-258,-2-6 129</inkml:trace>
  <inkml:trace contextRef="#ctx0" brushRef="#br0" timeOffset="118939.803">14433 10365 1032,'0'0'1548,"-12"7"129,12-7 129,0 0 129,0 14-129,0-14-129,15 1-129,-15-1-129,29-2-258,-14-5 0,10 6-516,-3-9-129,6 5 0,-5 1-387,3 1-129,-1 3-645,-9-2-1548,-2-2-2193,3 4-129,-17 0-129</inkml:trace>
  <inkml:trace contextRef="#ctx0" brushRef="#br0" timeOffset="119538.8373">14847 10198 2709,'11'4'1419,"-11"-4"0,0 0 258,0 0 129,16 13 0,-16-13-129,2 12 129,-2-12-516,0 20-258,-3-6-516,2 7-129,-3 1-129,3 0-129,-1 7-129,2-1 0,0 2-129,0-1-129,0-1-129,0-10-1032,9-1-1935,0 0-903,-9-17-387</inkml:trace>
  <inkml:trace contextRef="#ctx0" brushRef="#br0" timeOffset="120123.8707">15158 10505 3354,'11'17'4257,"-11"-17"-387,0 0 0,0 0-3612,4-5-387,-4 5 0,0 0-129,0 0-516,0 0-1032,0 0-1806,0 0-645,0-15 258</inkml:trace>
  <inkml:trace contextRef="#ctx0" brushRef="#br0" timeOffset="120371.8849">15163 10232 3612,'-6'19'4644,"6"-19"-387,0 0-258,0 0-2322,0 0-2064,0 0 129,7-2 0,-7 2-129,11-6-258,0 6-1161,-11 0-2193,13 0-516,-2 0 387</inkml:trace>
  <inkml:trace contextRef="#ctx0" brushRef="#br0" timeOffset="120823.9107">15366 10077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<inkml:trace contextRef="#ctx0" brushRef="#br0" timeOffset="121107.927">15312 10263 2322,'1'16'3354,"21"-16"258,-10-4-129,10 1-3483,3 2-258,7 1 516,3 0-258,1 0 387,5 0-129,0 1-1290,5 6-2322,-12-11-645,9 2 0</inkml:trace>
  <inkml:trace contextRef="#ctx0" brushRef="#br0" timeOffset="123235.0487">16502 8888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<inkml:trace contextRef="#ctx0" brushRef="#br0" timeOffset="127999.3212">17142 10064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<inkml:trace contextRef="#ctx0" brushRef="#br0" timeOffset="128283.3374">17264 10224 1548,'-9'22'1935,"9"-22"129,-7 19 0,7-5-129,-1-3-258,1 7-129,0-6-258,7 5-129,-3-4-387,7 8 0,2-8-387,2 6 0,2-3-129,-3 0-129,4-4 0,-3 0-129,0 1-129,-5-7 0,-10-6-129,13 11-258,-13-11-903,0 0-1419,0 0-1419,0 0-129,8-13 259</inkml:trace>
  <inkml:trace contextRef="#ctx0" brushRef="#br0" timeOffset="128616.3565">17569 10272 3870,'0'13'3870,"0"-13"129,0 0-387,0 0-3354,0 19-387,2-5 387,2 4 0,0-2 258,2 8 129,-4 1-129,5 6 258,-5-6-387,4 3-129,-2-8-129,0-1 0,-1-1-258,-3-18-258,6 12-516,-6-12-1290,0-19-2064,0 6 0,0-14-387</inkml:trace>
  <inkml:trace contextRef="#ctx0" brushRef="#br0" timeOffset="128867.3708">17505 10391 3096,'-1'12'3225,"1"-12"0,6 0-645,10 2-258,-5-6-516,14 4-387,-5-5-387,11 5-387,-2 0-387,4 0 0,-1 0-258,-3 0-387,2 7-516,-14-7-1161,5 0-2193,-4 0-258,-18 0-258</inkml:trace>
  <inkml:trace contextRef="#ctx0" brushRef="#br0" timeOffset="129447.404">17857 10165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<inkml:trace contextRef="#ctx0" brushRef="#br0" timeOffset="129788.4235">18285 10547 4644,'10'18'3870,"-2"-6"-258,-8-12 0,0 0-3870,0 0 0,9 12 387,-9-12-129,0 0 258,0 0 0,12 4-387,-12-4-1032,7-10-2064,-7 10-516,10-27-516</inkml:trace>
  <inkml:trace contextRef="#ctx0" brushRef="#br0" timeOffset="130011.4361">18316 10292 7353,'0'0'4386,"0"0"-387,0 0-129,9 0-4128,3-4-129,-12 4-129,22-7-774,-22 7-2322,17-13-645,-3 10 0,-5-9-129</inkml:trace>
  <inkml:trace contextRef="#ctx0" brushRef="#br0" timeOffset="130467.4621">18550 10078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<inkml:trace contextRef="#ctx0" brushRef="#br0" timeOffset="130723.477">18425 10243 7740,'40'5'3999,"-5"-5"-387,-6 1-1032,11-1-3354,-1 0 129,5 2 0,-7-2-129,0 5-387,-4-1-2580,-9-4-387,6 0 516</inkml:trace>
  <inkml:trace contextRef="#ctx0" brushRef="#br0" timeOffset="131587.5263">19098 9764 3612,'14'10'4515,"4"0"-516,-18-10 0,0 0-3483,15 2-258,-15-2 129,13 7 129,-13-7-129,0 0 129,0 0-129,13 8 0,-13-8-258,0 0-258,11 0-774,-11 0-1032,13-10-2322,-3 8-129,0-11-387</inkml:trace>
  <inkml:trace contextRef="#ctx0" brushRef="#br0" timeOffset="132067.5539">19906 9766 5289,'6'15'4644,"-6"-15"-387,7 13-387,-7-13-3870,14 16-129,-14-16 0,10 15 129,-10-15 0,13 10-129,-13-10 0,20 2-903,-20-2-1419,15-14-1677,3 9-258,-2-12 0</inkml:trace>
  <inkml:trace contextRef="#ctx0" brushRef="#br0" timeOffset="132375.5715">20631 9801 6966,'23'13'4773,"-23"-13"-516,20 5 0,-4-4-4257,-5 6-258,-11-7 258,24 10-129,-13-5 129,1-3 0,0 1 0,3 1 0,-2-4-258,8 3-387,-9-5-903,14 2-1161,-5-1-1806,1-7-129,5 2 0</inkml:trace>
  <inkml:trace contextRef="#ctx0" brushRef="#br0" timeOffset="132611.585">21372 9934 6321,'5'12'4773,"-4"0"-516,-1-12-258,0 0-3999,0 0-516,0 0 129,0 0-387,20 0-129,-20 0-1677,18-8-1677,3 4-387,-5-8 387</inkml:trace>
  <inkml:trace contextRef="#ctx0" brushRef="#br0" timeOffset="132859.5992">21960 9913 4773,'13'24'4128,"-1"-11"-645,-12-13 129,0 0-3870,13-6-774,-3 6 258,-10 0-258,20 0-774,-7 0-1935,-13 0 0,25-5 130</inkml:trace>
  <inkml:trace contextRef="#ctx0" brushRef="#br0" timeOffset="133115.6138">22696 9990 5289,'12'7'4773,"-12"-7"-516,0 0-129,0 0-4128,2 15-387,-2-15-258,0 0-3225,1 19-387,-1-19-258,-8-5-129</inkml:trace>
  <inkml:trace contextRef="#ctx0" brushRef="#br0" timeOffset="167598.5859">22715 9232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<inkml:trace contextRef="#ctx0" brushRef="#br0" timeOffset="169814.7129">23257 10256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<inkml:trace contextRef="#ctx0" brushRef="#br0" timeOffset="170294.7403">23210 10447 1548,'0'0'3225,"6"13"258,-6-13-2451,0 0-516,0 0 0,0 0 516,14 1-129,-14-1 258,11-7-129,-7-3 129,10 3-258,-14 7-258,19-12-129,-5 5-387,1 3 129,3-2-129,1 4-129,2-1 0,1 3 0,-1-3 258,0 2-258,-1 1-258,-4-3-129,0 3-516,-16 0-1419,11 0-1935,-11 0-129,0 0-129</inkml:trace>
  <inkml:trace contextRef="#ctx0" brushRef="#br0" timeOffset="170730.7653">23687 10343 1806,'19'21'3225,"-12"-9"-1419,-1 1-387,5 8 387,-11-7 129,7 9-129,-7-6-129,1 8 0,-2-7-387,1 10-387,-4-9-516,4 3-129,0-6-129,0 2 0,0-6-258,0-12 0,7 18-129,-7-18-516,11 5-645,-11-5-1032,0 0-903,2-7-1161,-3-5-129</inkml:trace>
  <inkml:trace contextRef="#ctx0" brushRef="#br0" timeOffset="171011.7813">23588 10505 3354,'2'17'4257,"16"-9"-387,-18-8-1419,24 5-1806,1-4 258,-2-1-387,8-2 129,-9-2-258,8 3 129,-7-6-129,4 2 129,-7 2-258,-2 3-129,-5-1-129,-13 1-258,18 0-387,-18 0-387,0 0-645,0 0-1290,0 0-1161,-1 17-516</inkml:trace>
  <inkml:trace contextRef="#ctx0" brushRef="#br0" timeOffset="171438.8058">23981 10325 2322,'13'8'3483,"-13"-8"0,17 5-258,-17-5-3483,20 4 0,-9 0 516,-11-4 387,19 8 0,-19-8 516,6 20-129,-6-20 129,0 31-129,-11-18-129,6 11-387,-4-1-387,1 5 0,1-3 0,-2 0 0,2 0-258,0-4 129,6 1-258,-2-7-129,3 2-258,0-17-1548,-3 12-2064,3-12-258,0 0 0</inkml:trace>
  <inkml:trace contextRef="#ctx0" brushRef="#br0" timeOffset="171827.8279">24312 10770 6321,'0'0'4386,"19"8"-516,-19-8-1290,0 0-2838,0 0 0,0 0-129,0 0 129,0 0-258,0 0-1161,0 0-2193,0 0-258,-16-7 129</inkml:trace>
  <inkml:trace contextRef="#ctx0" brushRef="#br0" timeOffset="172115.8443">24271 10474 8514,'1'11'4515,"10"1"-387,-11-12-516,15 4-4386,-15-4 0,13 1 387,-13-1 0,0 0 129,0 0 258,0 0 0,0 0-1290,0 0-2580,0 0-258,-9-8-645</inkml:trace>
  <inkml:trace contextRef="#ctx0" brushRef="#br0" timeOffset="172954.8923">24590 10259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<inkml:trace contextRef="#ctx0" brushRef="#br0" timeOffset="173434.9199">24533 10420 6063,'0'0'4257,"0"0"-387,0 0-1290,13 0-2580,-13 0-129,23 0 258,-9 0-129,2 0 387,4 0-129,0 0 129,5 2 0,1-2 0,1 0-258,2 0-129,-1 0-129,4 2-903,-11-2-1032,2-2-2193,3 2-129,-13-8-258</inkml:trace>
  <inkml:trace contextRef="#ctx0" brushRef="#br1" timeOffset="203926.664">3363 10819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<inkml:trace contextRef="#ctx0" brushRef="#br1" timeOffset="204602.7026">5459 10787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<inkml:trace contextRef="#ctx0" brushRef="#br1" timeOffset="206134.7903">6673 10694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<inkml:trace contextRef="#ctx0" brushRef="#br1" timeOffset="206758.8259">7748 10730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<inkml:trace contextRef="#ctx0" brushRef="#br1" timeOffset="207163.8491">8273 10818 3354,'20'6'3999,"-20"-6"0,18 0-258,-18 0-3483,14-2-129,-14 2 387,11-3 129,-11 3 129,0 0 258,11 5 0,-11-5-258,0 0 129,0-6-387,0 6-258,0 0-129,0 0-129,14-2-387,-14 2 129,16-6-516,-16 6-1032,26-13-2451,-7 9-516,-2-6-129,4 3 1</inkml:trace>
  <inkml:trace contextRef="#ctx0" brushRef="#br1" timeOffset="207538.8706">8755 10797 1,'6'18'3482,"1"-5"-128,-7-13 0,0 0-3096,13 11 129,-13-11 258,15 5 387,-15-5 0,15 3 129,-15-3-129,0 0 129,12 0-516,-12 0-129,11 0-516,-11 0-516,16 0-1032,-16 0-2451,13 0-387,2 0-258</inkml:trace>
  <inkml:trace contextRef="#ctx0" brushRef="#br1" timeOffset="207826.8862">9143 10796 5676,'0'0'4644,"3"16"-516,-3-16 0,0 0-4515,0 0 129,0 0 129,0 0-129,15 14 129,-15-14-258,15 5-903,-15-5-2451,0 0-516,20 1-258</inkml:trace>
  <inkml:trace contextRef="#ctx0" brushRef="#br1" timeOffset="209065.9579">9305 10836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<inkml:trace contextRef="#ctx0" brushRef="#br1" timeOffset="209855.003">10098 10798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<inkml:trace contextRef="#ctx0" brushRef="#br1" timeOffset="213247.1971">23104 10826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<inkml:trace contextRef="#ctx0" brushRef="#br1" timeOffset="213775.2273">21256 10781 5805,'16'12'4644,"-16"-12"-387,0 0 0,0 0-4257,0 0 0,15 0 129,-15 0 0,0 0 129,0 0-129,0 0 129,0 0 0,0 0 0,0 0-258,0 0 0,0 0-258,0 0-516,0 0-903,0 0-1290,0 0-1548,0 0-129,0 0-129</inkml:trace>
  <inkml:trace contextRef="#ctx0" brushRef="#br1" timeOffset="214230.2533">20791 10822 3483,'0'0'4644,"0"0"-516,0 0 129,10-8-2838,-10 8-1290,0 0-129,0 0 0,11 0 0,-11 0 129,0 0 258,0 0-258,0 0 0,0 0-258,0 0 0,0 0-645,14 5-516,-14-5-1419,0 0-1677,0 0-129,0 0 258</inkml:trace>
  <inkml:trace contextRef="#ctx0" brushRef="#br1" timeOffset="216366.3755">20417 10962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<inkml:trace contextRef="#ctx0" brushRef="#br1" timeOffset="217882.4622">17046 11041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<inkml:trace contextRef="#ctx0" brushRef="#br1" timeOffset="220490.6114">14542 11056 1548,'-8'24'2322,"4"-14"-387,1 4-129,0 0-387,-1-1-387,3 2-129,-4-1-387,1 2 0,-1 1 0,2 4 129,-4-4 0,5 7-258,-4-2 0,4 2 129,-3-3-258,5 0 0,-1-7-258,1-3 0,0-11-129,0 0-258,0 0-258,0 0-258,8-9-516,-8-8-903,3-4-1032,4 4-645</inkml:trace>
  <inkml:trace contextRef="#ctx0" brushRef="#br1" timeOffset="221030.6423">14594 10885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<inkml:trace contextRef="#ctx0" brushRef="#br1" timeOffset="227407.007">6809 13321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<inkml:trace contextRef="#ctx0" brushRef="#br1" timeOffset="227962.0387">6985 12696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<inkml:trace contextRef="#ctx0" brushRef="#br1" timeOffset="228310.0586">7433 13046 5805,'0'0'4257,"0"0"-129,0 0-1032,-8 2-2838,8-2-129,0 0 0,0 0-129,-2 15 129,2-15 387,0 21-129,0-9 0,0 6 258,1 1-129,3 6-258,-3-1 129,3 1-258,-3-2 129,1 1-258,-1-1 129,1-3-387,2 1-129,-4-10-387,8 6-1161,-5-6-2064,-3-11-645,14 3-129,-14-3 1</inkml:trace>
  <inkml:trace contextRef="#ctx0" brushRef="#br1" timeOffset="228954.0955">7758 13043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<inkml:trace contextRef="#ctx0" brushRef="#br1" timeOffset="229503.1269">8186 13189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<inkml:trace contextRef="#ctx0" brushRef="#br1" timeOffset="229970.1536">8933 13104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<inkml:trace contextRef="#ctx0" brushRef="#br1" timeOffset="230662.1931">9296 12678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<inkml:trace contextRef="#ctx0" brushRef="#br1" timeOffset="230827.2026">9703 12823 10707,'2'32'3741,"-2"-32"-1677,0 0-3483,19 10-3483,-6-4-258,3-5 258</inkml:trace>
  <inkml:trace contextRef="#ctx0" brushRef="#br1" timeOffset="231278.2284">9957 13266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<inkml:trace contextRef="#ctx0" brushRef="#br1" timeOffset="231742.2549">10205 13105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<inkml:trace contextRef="#ctx0" brushRef="#br1" timeOffset="232494.2979">11756 13213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<inkml:trace contextRef="#ctx0" brushRef="#br1" timeOffset="232914.322">12115 12665 3225,'0'0'4386,"5"12"-129,2 5-258,-7 1-1806,3 3-2064,0 4 258,-2 4 0,5 10 129,-6 1 129,7 12 0,-7 1 129,5 15 0,-5-1-129,2 11-129,-2-3-129,0 2-129,1-4 0,1-3 0,-1-12-258,2-12 0,2-6-516,-1-19-129,10 0-645,-14-21-1548,10-2-1806,-6-10-129,3-8-387,-5-6 388</inkml:trace>
  <inkml:trace contextRef="#ctx0" brushRef="#br1" timeOffset="233146.3352">12050 13334 3225,'-41'-19'4257,"29"15"129,-1-3-387,13 7-2193,0 0-645,1-17-129,19 16-387,-1-9 0,15 2 258,-4-4-258,13 3 0,-4-1-258,6 3 0,1 2-258,1-4-129,0 9-903,-7 0-2967,2 0-903,-1-1-129,-1-4-516</inkml:trace>
  <inkml:trace contextRef="#ctx0" brushRef="#br1" timeOffset="234190.3949">13287 13014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<inkml:trace contextRef="#ctx0" brushRef="#br1" timeOffset="234666.4222">13703 13339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<inkml:trace contextRef="#ctx0" brushRef="#br1" timeOffset="235446.4668">13954 13080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<inkml:trace contextRef="#ctx0" brushRef="#br1" timeOffset="236286.5148">14849 13176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<inkml:trace contextRef="#ctx0" brushRef="#br1" timeOffset="236746.5412">15275 13210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<inkml:trace contextRef="#ctx0" brushRef="#br1" timeOffset="237362.5764">15826 12797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<inkml:trace contextRef="#ctx0" brushRef="#br1" timeOffset="237954.6103">16304 13150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<inkml:trace contextRef="#ctx0" brushRef="#br1" timeOffset="238670.6512">16836 12862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<inkml:trace contextRef="#ctx0" brushRef="#br1" timeOffset="238870.6626">17440 12709 10062,'17'32'4644,"-1"-14"-516,-16-18-1419,38 12-5547,-38-12-774,35 4-645,-19-3-1290,3-1 387</inkml:trace>
  <inkml:trace contextRef="#ctx0" brushRef="#br1" timeOffset="239374.6915">17689 13290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<inkml:trace contextRef="#ctx0" brushRef="#br1" timeOffset="239938.7237">18088 13109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<inkml:trace contextRef="#ctx0" brushRef="#br2" timeOffset="254450.5538">9007 3270 1419,'0'0'516,"0"0"0,0 0 0,0 0 387,-8 0 0,8 0 129,-15 0 0,4-3-129,11 3 0,-23-4-258,7 4-129,0 0-258,-2 0-129,0 0 129,-3 0 0,-1 7-129,-2-2 129,1 4-129,2 1-129,1 0 129,0-1 0,3 6 129,-1-2-129,3-2 0,2 3 129,0 1 0,1 0 129,2 5-129,0 1 0,0 1-129,1 2 258,-1 0-258,0 6 0,0-4-129,0 6 0,-1-6 0,-1 3 129,1-1 0,1 0 0,-3-4 129,4 5 129,-4 0 0,4 3-129,-5-4 0,7 4 129,-4-3-129,2 4-129,0-1 129,5 2-258,-2-6 258,6 1-129,-3 1 0,3-1 129,0-1-129,4 1 258,1 0-258,-1 0 0,1 2 0,0-1 0,1 0 0,-4-1-129,1 3 0,1-2 129,0-5-129,-3 4 129,2-5-129,1 2 129,2-7 0,2 4 0,1-6 0,3 2 0,1 1 129,3 2-258,1-5 129,1 1-129,-1 1 258,2-1-387,-3-1 258,2 1-129,-3-7 0,2 1 0,0 0 129,1-1 0,-2-2 0,3 1-129,1-2 129,1-1-129,2 0 129,3 2-129,1-2 0,1-4 0,2 6 0,0-8 0,1 2 0,-1 0 129,-1 2-129,-2-3 0,2-2 0,-1 1 129,0-1-129,-3 0 0,3 0 129,0 0-129,-2 0 0,2-1 0,-2-1 258,1-2-258,-2 2 0,-1-3 0,1 1 0,-2-3 129,-2 2-258,-1-2 258,0 0-129,1 0 129,-2-4-129,0 0 0,1 0 0,-1 0 0,-1-2 129,-1-3-129,0 0 0,1-4 0,-6 1-129,2 2 258,-4-5-129,0 0 129,-3-3-129,2 4 129,-3-4 0,-1 1 0,1-5-129,-2-3 0,0-3 129,-2-2-129,0-2 129,1 1-129,-3-3 129,0 3-129,0-2 129,0 2-258,-3 0 258,-2 2-129,0 4 129,-3-3-129,1 3 0,-6-4 0,1 0-129,-4 2 258,0-1-129,-4 0 129,1-2-129,0-2 0,-2 1 0,2 1 129,-2 0-129,0-1 129,-3-1-129,2-2-129,-1 1 258,0 2-258,0 3 129,-1 2 0,1-1 0,-2 3-129,1 4 258,0 3-258,-2 0 258,-3 5-129,-2 1 0,-3 1 0,-1 7-129,0 3 129,1 2-129,-3 4 0,4 1 129,-2 1-129,3 7 0,1 1 0,3 6-258,-4-2-129,10 13-1032,-14-6-1548,8 8-1290,-1 2-387,-5-1-258</inkml:trace>
  <inkml:trace contextRef="#ctx0" brushRef="#br2" timeOffset="260217.8833">10767 8724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<inkml:trace contextRef="#ctx0" brushRef="#br3" timeOffset="271926.5533">13776 8472 1161,'-42'-25'645,"26"17"-129,0 0 258,-3 1 129,-4 2 129,3 3 258,-5-5 129,3 4 0,-4-3-129,6 3 0,-6-2-645,4 2 129,-5 1-129,6 2-387,-7 0 0,-2 1 0,0 5-129,-4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2 0,0-2 0,-3 3-129,2 3 129,-3 1 0,0 2 0,-1-5-129,1 6 0,-1-2-129,6 10-387,-4-14-903,15 13-2064,-7-13-1290,0-7-387,6-9 129</inkml:trace>
  <inkml:trace contextRef="#ctx0" brushRef="#br3" timeOffset="274233.6853">10766 3130 903,'-37'-10'1419,"20"10"-129,-3-4 387,4 1 387,-6-1-258,5 1-258,-8-2-387,7 5-129,-7-3-387,1 3-129,-2 0-129,1 0-129,-4 0 258,0 0-258,0 0 129,0 3-129,-1-1 129,2 4-129,2-2 0,2 8-129,-1-6 129,3 7-129,3-3 0,-1 3 0,3 0-129,0 3 129,4-2-129,0 3 129,-1 0-129,1 2 129,0 0-129,0 3 258,-2 0-258,0 1 129,-3 0 0,1 1 0,0 3 0,1-1 0,-3 0 0,4-1 129,-2-1-129,4 2 129,0-4-129,2 1 0,0-4 129,2 2-129,0-3 0,4 3 0,-1-4 0,2 2 0,1-4 0,2 2 0,-3-3 0,4 4 0,0-4 0,0 0 129,0 1-129,0-2-129,1 5 129,2 1-129,-2 1 129,0-1-129,1 3 0,0-2 0,-2 2 0,1-5 129,-1-1-129,0 5 129,0-6 0,1 1 0,-1 0 0,1 2-129,0 2 129,0 3 0,0-2-129,2-1 0,-2 2 129,2 4-129,-2-2 0,1 1 129,-1-3-258,-1 2 258,1-1-129,1 1 129,-1-1-129,1-1 0,0 0 129,2 1-129,-1-3 0,3-1 129,-1-1-129,2-1 0,1 2 0,-1-2 129,3-3-129,0 2 129,0-3 0,0 3 0,2-1-129,-1 2 0,0-3 258,4 1-258,0 1 129,3 0-129,2-1 0,-1 1 0,7-3 129,-1-2-129,3 1 129,-1 1-129,1-3 0,-1 0 129,2 1-129,2-3 0,3 2 0,0 1 0,1 1 0,0-2 0,2-2 0,-1 0 0,4 0 0,-1 1 0,-1-3 0,2 3 129,1-6-129,2 2 0,0 0 0,0-3-129,1 1 129,-3-1 0,1-2 129,0 0-129,-3 0-129,-2 0 129,3 0 0,-2 0 129,0 0-129,0-6-129,3 2 129,0-4 0,2-3 0,0 1 0,1-2 129,-1-1-258,0-1 129,1-1 0,-1 1 129,-2-3-129,1 0 0,-4-1 0,1-5 0,-3-1 129,-1-6-258,-1-3 258,1-6-258,-4-6 258,-2-3-258,-3 0 258,-5-3 0,-1-2-129,-2 3 129,-8 0-129,-4 4 129,0 2-129,-3 2 0,-3 0 0,0 1 129,-2-3-129,-4-2 0,-1 1 0,-2-4 129,-4-1-129,-1 0 0,-4-2 0,0 0 0,-2 4 0,-4 2 129,-2-1-258,-3 4 129,-1 1 0,-3 3 0,-6 4 0,-3 3 0,-5 3-129,-6 0 129,-1 1-129,-2 5 129,-4-3 0,-1 2 0,1-1 258,1 2-258,1 0 387,0 2-516,0 3 0,-4 2 0,-1 6 129,-1 4-129,-6 5-129,1 3-129,-2 8-645,4 21-1032,-14-9-1419,3 6-1290,-6-3-516,-10-3-258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52:26.1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2112E613-9B14-4471-BBDA-E94933312AD9}" emma:medium="tactile" emma:mode="ink">
          <msink:context xmlns:msink="http://schemas.microsoft.com/ink/2010/main" type="inkDrawing"/>
        </emma:interpretation>
      </emma:emma>
    </inkml:annotationXML>
    <inkml:trace contextRef="#ctx0" brushRef="#br0">2558 8941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  <inkml:trace contextRef="#ctx0" brushRef="#br0" timeOffset="1">2064 9892 3225,'48'-9'3483,"-25"1"0,11 5-2193,1 3-645,0 0 0,8 3-258,-4-3 0,2 0 258,-7 0 0,5 0 258,-15-2 0,5 0 0,-14-4 0,2 6 0,-17 0-387,17-2 0,-17 2-258,0 0 0,0 0-129,0 0-129,0 0-258,0 0-645,0 0-2193,0 0-1290,-9-7 129,9 7-516</inkml:trace>
    <inkml:trace contextRef="#ctx0" brushRef="#br0" timeOffset="2">2930 9796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  <inkml:trace contextRef="#ctx0" brushRef="#br0" timeOffset="3">3257 10078 3870,'0'0'4128,"4"16"-774,-4-16 0,0 0-3225,0 0-516,0 0 0,12-1-129,-12 1-129,0 0-1290,9-20-1548,-9 20 0,4-22 129</inkml:trace>
    <inkml:trace contextRef="#ctx0" brushRef="#br0" timeOffset="4">3273 9860 7611,'13'18'3870,"-13"-18"-2322,0 0-1548,20-7-4128,-12-4-645</inkml:trace>
    <inkml:trace contextRef="#ctx0" brushRef="#br0" timeOffset="5">3437 9929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  <inkml:trace contextRef="#ctx0" brushRef="#br0" timeOffset="6">6041 8822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  <inkml:trace contextRef="#ctx0" brushRef="#br0" timeOffset="7">5604 10100 4257,'46'-12'4644,"-19"9"-645,-2-9-258,13 4-3225,-6-6-2193,12-1-1935,-2 9-903,-6-11 129</inkml:trace>
    <inkml:trace contextRef="#ctx0" brushRef="#br0" timeOffset="8">5919 10088 1806,'17'0'1806,"6"-17"-258,-9 6-387,2 0-129,3 3-129,0-3 129,4 5 0,-4-7-129,6 7 129,-5-4-258,8 6-258,-6-3 129,2 4-258,-5 0-258,3 3-258,-5 0-645,-4 0-2193,-13 0-903,18 2-129</inkml:trace>
    <inkml:trace contextRef="#ctx0" brushRef="#br0" timeOffset="9">6388 10180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  <inkml:trace contextRef="#ctx0" brushRef="#br0" timeOffset="10">6794 10246 7482,'-3'11'4515,"-3"3"-258,6-14-258,0 0-4257,0 0 0,1 13-129,-1-13 129,0 0 129,11 7 0,-11-7 0,0 0-387,0 0-774,0 0-2709,1-15-387,0 3 0</inkml:trace>
    <inkml:trace contextRef="#ctx0" brushRef="#br0" timeOffset="11">6752 10042 6966,'-8'14'5031,"8"-14"-516,0 0-645,0 0-3870,0 0-774,0 0-258,13 0-258,-10-8 0,12 2-129,-9-11-903,10 2-1935,0 7-129,-8-10 775</inkml:trace>
    <inkml:trace contextRef="#ctx0" brushRef="#br0" timeOffset="12">7038 10015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  <inkml:trace contextRef="#ctx0" brushRef="#br0" timeOffset="13">8107 9644 3354,'0'0'4128,"0"0"-258,0 0-645,14-4-2967,-14 4 0,17-4 129,-7 4 0,-10 0 258,12-1-258,-12 1 0,0 0 0,12 0-129,-12 0-258,0 0-387,0 0-645,17 0-1419,-17 0-1677,13 0-516,-1 0 129</inkml:trace>
    <inkml:trace contextRef="#ctx0" brushRef="#br0" timeOffset="14">8539 9638 645,'40'14'3612,"-23"-2"516,-5-7-2064,-12-5-645,16 12-258,-16-12-645,0 0 0,0 0-258,0 0-258,0 0-258,0 0-645,14 3-774,-14-3-1419,3-8-1032,10 8 129</inkml:trace>
    <inkml:trace contextRef="#ctx0" brushRef="#br0" timeOffset="15">8891 9717 129,'24'15'4257,"-2"0"258,-22-15-258,0 0-2580,17 12-645,-17-12-387,0 0-387,13 9-258,-13-9-129,0 0-387,0 0-387,12 5-2322,-12-5-1032,13-5-129</inkml:trace>
    <inkml:trace contextRef="#ctx0" brushRef="#br0" timeOffset="16">9401 9736 258,'0'0'3096,"0"0"-387,0 0-258,0 0-3741,0 0-258,20 0 645,-20 0 258,16 3 387,-16-3 258,16 0 129,-16 0-129,13-9-2064,2 9 130</inkml:trace>
    <inkml:trace contextRef="#ctx0" brushRef="#br0" timeOffset="17">10256 9076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  <inkml:trace contextRef="#ctx0" brushRef="#br0" timeOffset="18">9899 9930 5805,'13'-2'5031,"14"-1"-645,3-2-516,9-6-3741,9-1-129,4-2 258,4-1-129,0-3 129,1 4 129,-9-3 0,-2 8 0,-12-4 0,-1 4 129,-10 1-258,-2 5-129,-10 2 0,-11 1-129,14 0 0,-14 0 0,0 0-129,0 0 0,0 0-387,0 0-774,0 0-2967,0 0-516,0 0-516,-1-17 129</inkml:trace>
    <inkml:trace contextRef="#ctx0" brushRef="#br0" timeOffset="19">10563 10252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  <inkml:trace contextRef="#ctx0" brushRef="#br0" timeOffset="20">10888 10352 258,'15'14'3999,"-15"-14"258,0 0-258,16 0-1935,-16 0-1935,0 0 258,11 0 0,-11 0 258,0 0 0,0 0 0,0 0-129,0 0 258,0 0-516,0 0 0,0 0-258,0 0 0,0 0-258,0 0-258,0 0-516,11-2-1161,-11 2-1806,0-11-774,0 11 129</inkml:trace>
    <inkml:trace contextRef="#ctx0" brushRef="#br0" timeOffset="21">10926 10163 1548,'0'0'4128,"0"0"129,0 0-258,-7-17-2580,7 17-1290,0 0-129,0-12 129,0 12-258,0 0-129,16-7-903,-16 7-1935,11-10-1032,3 10-258</inkml:trace>
    <inkml:trace contextRef="#ctx0" brushRef="#br0" timeOffset="22">11119 9930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  <inkml:trace contextRef="#ctx0" brushRef="#br0" timeOffset="23">11258 10235 4644,'14'20'4386,"9"-5"-129,-23-15-258,19 5-3999,-4-1-129,3 5 0,-1-1 258,0 6-129,-1 1 0,0 1 129,-1-1 0,1 4-516,-5-8-1161,7-2-2580,-1 8-387,-17-17-129</inkml:trace>
    <inkml:trace contextRef="#ctx0" brushRef="#br0" timeOffset="24">12067 9895 516,'0'0'1677,"9"-4"129,-9 4 0,20-14 0,-6 8-258,1-7-387,7 1-258,-2-4-258,6 0 0,-1-2 0,5 2 0,-1-4-258,2 2 0,3-2-129,-1 1 129,-1 2-258,-1 4 0,-1-1 0,-2 0-129,-5 4 0,-2 0 0,-4 3-129,-4 4-129,-13 3-258,13-12-258,-13 12-645,0 0-258,0 0-1161,-8-2-1290,-8-7 259</inkml:trace>
    <inkml:trace contextRef="#ctx0" brushRef="#br0" timeOffset="25">12236 9490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  <inkml:trace contextRef="#ctx0" brushRef="#br0" timeOffset="26">12157 10059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  <inkml:trace contextRef="#ctx0" brushRef="#br0" timeOffset="27">12140 9684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  <inkml:trace contextRef="#ctx0" brushRef="#br0" timeOffset="28">13271 8899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  <inkml:trace contextRef="#ctx0" brushRef="#br0" timeOffset="29">13288 9795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  <inkml:trace contextRef="#ctx0" brushRef="#br0" timeOffset="30">13945 10126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  <inkml:trace contextRef="#ctx0" brushRef="#br0" timeOffset="31">14082 10262 903,'-7'41'2967,"11"-25"129,8 0-258,-12-16-516,31 26-258,-18-19-645,12 7-387,-10-6-387,6 4-387,1-2 0,-4 2 0,-1-5-129,-1 5-129,-5-3 258,-1 5-516,-2 0 258,-3-1 0,-2 4-387,-3-17-645,0 20-2322,4-8-903,-4-12-258,0 0-128</inkml:trace>
    <inkml:trace contextRef="#ctx0" brushRef="#br0" timeOffset="32">14495 10236 129,'0'0'3225,"0"0"258,0 0-2193,0 0-387,10 11 258,-10-11 0,0 0 387,14 22-258,-14-22 0,3 27-258,-3-8-258,0 10-258,0 0-129,0 0 0,0 4-387,0-2 129,-1-4-258,0-6 129,1-4-129,0-17-516,0 0-387,0 0-903,0 0-645,-1-13-645,-1-3-258,-2-6 129</inkml:trace>
    <inkml:trace contextRef="#ctx0" brushRef="#br0" timeOffset="33">14433 10364 1032,'0'0'1548,"-12"7"129,12-7 129,0 0 129,0 14-129,0-14-129,15 1-129,-15-1-129,29-2-258,-14-5 0,10 6-516,-3-9-129,6 5 0,-5 1-387,3 1-129,-1 3-645,-9-2-1548,-2-2-2193,3 4-129,-17 0-129</inkml:trace>
    <inkml:trace contextRef="#ctx0" brushRef="#br0" timeOffset="34">14847 10197 2709,'11'4'1419,"-11"-4"0,0 0 258,0 0 129,16 13 0,-16-13-129,2 12 129,-2-12-516,0 20-258,-3-6-516,2 7-129,-3 1-129,3 0-129,-1 7-129,2-1 0,0 2-129,0-1-129,0-1-129,0-10-1032,9-1-1935,0 0-903,-9-17-387</inkml:trace>
    <inkml:trace contextRef="#ctx0" brushRef="#br0" timeOffset="35">15158 10504 3354,'11'17'4257,"-11"-17"-387,0 0 0,0 0-3612,4-5-387,-4 5 0,0 0-129,0 0-516,0 0-1032,0 0-1806,0 0-645,0-15 258</inkml:trace>
    <inkml:trace contextRef="#ctx0" brushRef="#br0" timeOffset="36">15163 10231 3612,'-6'19'4644,"6"-19"-387,0 0-258,0 0-2322,0 0-2064,0 0 129,7-2 0,-7 2-129,11-6-258,0 6-1161,-11 0-2193,13 0-516,-2 0 387</inkml:trace>
    <inkml:trace contextRef="#ctx0" brushRef="#br0" timeOffset="37">15366 10076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  <inkml:trace contextRef="#ctx0" brushRef="#br0" timeOffset="38">15312 10262 2322,'1'16'3354,"21"-16"258,-10-4-129,10 1-3483,3 2-258,7 1 516,3 0-258,1 0 387,5 0-129,0 1-1290,5 6-2322,-12-11-645,9 2 0</inkml:trace>
    <inkml:trace contextRef="#ctx0" brushRef="#br0" timeOffset="39">16502 8887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  <inkml:trace contextRef="#ctx0" brushRef="#br0" timeOffset="40">17142 10063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  <inkml:trace contextRef="#ctx0" brushRef="#br0" timeOffset="41">17264 10223 1548,'-9'22'1935,"9"-22"129,-7 19 0,7-5-129,-1-3-258,1 7-129,0-6-258,7 5-129,-3-4-387,7 8 0,2-8-387,2 6 0,2-3-129,-3 0-129,4-4 0,-3 0-129,0 1-129,-5-7 0,-10-6-129,13 11-258,-13-11-903,0 0-1419,0 0-1419,0 0-129,8-13 259</inkml:trace>
    <inkml:trace contextRef="#ctx0" brushRef="#br0" timeOffset="42">17569 10271 3870,'0'13'3870,"0"-13"129,0 0-387,0 0-3354,0 19-387,2-5 387,2 4 0,0-2 258,2 8 129,-4 1-129,5 6 258,-5-6-387,4 3-129,-2-8-129,0-1 0,-1-1-258,-3-18-258,6 12-516,-6-12-1290,0-19-2064,0 6 0,0-14-387</inkml:trace>
    <inkml:trace contextRef="#ctx0" brushRef="#br0" timeOffset="43">17505 10390 3096,'-1'12'3225,"1"-12"0,6 0-645,10 2-258,-5-6-516,14 4-387,-5-5-387,11 5-387,-2 0-387,4 0 0,-1 0-258,-3 0-387,2 7-516,-14-7-1161,5 0-2193,-4 0-258,-18 0-258</inkml:trace>
    <inkml:trace contextRef="#ctx0" brushRef="#br0" timeOffset="44">17857 10164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  <inkml:trace contextRef="#ctx0" brushRef="#br0" timeOffset="45">18285 10546 4644,'10'18'3870,"-2"-6"-258,-8-12 0,0 0-3870,0 0 0,9 12 387,-9-12-129,0 0 258,0 0 0,12 4-387,-12-4-1032,7-10-2064,-7 10-516,10-27-516</inkml:trace>
    <inkml:trace contextRef="#ctx0" brushRef="#br0" timeOffset="46">18316 10291 7353,'0'0'4386,"0"0"-387,0 0-129,9 0-4128,3-4-129,-12 4-129,22-7-774,-22 7-2322,17-13-645,-3 10 0,-5-9-129</inkml:trace>
    <inkml:trace contextRef="#ctx0" brushRef="#br0" timeOffset="47">18550 10077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  <inkml:trace contextRef="#ctx0" brushRef="#br0" timeOffset="48">18425 10242 7740,'40'5'3999,"-5"-5"-387,-6 1-1032,11-1-3354,-1 0 129,5 2 0,-7-2-129,0 5-387,-4-1-2580,-9-4-387,6 0 516</inkml:trace>
    <inkml:trace contextRef="#ctx0" brushRef="#br0" timeOffset="49">19098 9763 3612,'14'10'4515,"4"0"-516,-18-10 0,0 0-3483,15 2-258,-15-2 129,13 7 129,-13-7-129,0 0 129,0 0-129,13 8 0,-13-8-258,0 0-258,11 0-774,-11 0-1032,13-10-2322,-3 8-129,0-11-387</inkml:trace>
    <inkml:trace contextRef="#ctx0" brushRef="#br0" timeOffset="50">19906 9765 5289,'6'15'4644,"-6"-15"-387,7 13-387,-7-13-3870,14 16-129,-14-16 0,10 15 129,-10-15 0,13 10-129,-13-10 0,20 2-903,-20-2-1419,15-14-1677,3 9-258,-2-12 0</inkml:trace>
    <inkml:trace contextRef="#ctx0" brushRef="#br0" timeOffset="51">20631 9800 6966,'23'13'4773,"-23"-13"-516,20 5 0,-4-4-4257,-5 6-258,-11-7 258,24 10-129,-13-5 129,1-3 0,0 1 0,3 1 0,-2-4-258,8 3-387,-9-5-903,14 2-1161,-5-1-1806,1-7-129,5 2 0</inkml:trace>
    <inkml:trace contextRef="#ctx0" brushRef="#br0" timeOffset="52">21372 9933 6321,'5'12'4773,"-4"0"-516,-1-12-258,0 0-3999,0 0-516,0 0 129,0 0-387,20 0-129,-20 0-1677,18-8-1677,3 4-387,-5-8 387</inkml:trace>
    <inkml:trace contextRef="#ctx0" brushRef="#br0" timeOffset="53">21960 9912 4773,'13'24'4128,"-1"-11"-645,-12-13 129,0 0-3870,13-6-774,-3 6 258,-10 0-258,20 0-774,-7 0-1935,-13 0 0,25-5 130</inkml:trace>
    <inkml:trace contextRef="#ctx0" brushRef="#br0" timeOffset="54">22696 9989 5289,'12'7'4773,"-12"-7"-516,0 0-129,0 0-4128,2 15-387,-2-15-258,0 0-3225,1 19-387,-1-19-258,-8-5-129</inkml:trace>
    <inkml:trace contextRef="#ctx0" brushRef="#br0" timeOffset="55">22715 9231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  <inkml:trace contextRef="#ctx0" brushRef="#br0" timeOffset="56">23257 10255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  <inkml:trace contextRef="#ctx0" brushRef="#br0" timeOffset="57">23210 10446 1548,'0'0'3225,"6"13"258,-6-13-2451,0 0-516,0 0 0,0 0 516,14 1-129,-14-1 258,11-7-129,-7-3 129,10 3-258,-14 7-258,19-12-129,-5 5-387,1 3 129,3-2-129,1 4-129,2-1 0,1 3 0,-1-3 258,0 2-258,-1 1-258,-4-3-129,0 3-516,-16 0-1419,11 0-1935,-11 0-129,0 0-129</inkml:trace>
    <inkml:trace contextRef="#ctx0" brushRef="#br0" timeOffset="58">23687 10342 1806,'19'21'3225,"-12"-9"-1419,-1 1-387,5 8 387,-11-7 129,7 9-129,-7-6-129,1 8 0,-2-7-387,1 10-387,-4-9-516,4 3-129,0-6-129,0 2 0,0-6-258,0-12 0,7 18-129,-7-18-516,11 5-645,-11-5-1032,0 0-903,2-7-1161,-3-5-129</inkml:trace>
    <inkml:trace contextRef="#ctx0" brushRef="#br0" timeOffset="59">23588 10504 3354,'2'17'4257,"16"-9"-387,-18-8-1419,24 5-1806,1-4 258,-2-1-387,8-2 129,-9-2-258,8 3 129,-7-6-129,4 2 129,-7 2-258,-2 3-129,-5-1-129,-13 1-258,18 0-387,-18 0-387,0 0-645,0 0-1290,0 0-1161,-1 17-516</inkml:trace>
    <inkml:trace contextRef="#ctx0" brushRef="#br0" timeOffset="60">23981 10324 2322,'13'8'3483,"-13"-8"0,17 5-258,-17-5-3483,20 4 0,-9 0 516,-11-4 387,19 8 0,-19-8 516,6 20-129,-6-20 129,0 31-129,-11-18-129,6 11-387,-4-1-387,1 5 0,1-3 0,-2 0 0,2 0-258,0-4 129,6 1-258,-2-7-129,3 2-258,0-17-1548,-3 12-2064,3-12-258,0 0 0</inkml:trace>
    <inkml:trace contextRef="#ctx0" brushRef="#br0" timeOffset="61">24312 10769 6321,'0'0'4386,"19"8"-516,-19-8-1290,0 0-2838,0 0 0,0 0-129,0 0 129,0 0-258,0 0-1161,0 0-2193,0 0-258,-16-7 129</inkml:trace>
    <inkml:trace contextRef="#ctx0" brushRef="#br0" timeOffset="62">24271 10473 8514,'1'11'4515,"10"1"-387,-11-12-516,15 4-4386,-15-4 0,13 1 387,-13-1 0,0 0 129,0 0 258,0 0 0,0 0-1290,0 0-2580,0 0-258,-9-8-645</inkml:trace>
    <inkml:trace contextRef="#ctx0" brushRef="#br0" timeOffset="63">24590 10258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  <inkml:trace contextRef="#ctx0" brushRef="#br0" timeOffset="64">24533 10419 6063,'0'0'4257,"0"0"-387,0 0-1290,13 0-2580,-13 0-129,23 0 258,-9 0-129,2 0 387,4 0-129,0 0 129,5 2 0,1-2 0,1 0-258,2 0-129,-1 0-129,4 2-903,-11-2-1032,2-2-2193,3 2-129,-13-8-258</inkml:trace>
    <inkml:trace contextRef="#ctx0" brushRef="#br1" timeOffset="65">3363 10818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  <inkml:trace contextRef="#ctx0" brushRef="#br1" timeOffset="66">5459 10786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  <inkml:trace contextRef="#ctx0" brushRef="#br1" timeOffset="67">6673 10693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  <inkml:trace contextRef="#ctx0" brushRef="#br1" timeOffset="68">7748 10729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  <inkml:trace contextRef="#ctx0" brushRef="#br1" timeOffset="69">8273 10817 3354,'20'6'3999,"-20"-6"0,18 0-258,-18 0-3483,14-2-129,-14 2 387,11-3 129,-11 3 129,0 0 258,11 5 0,-11-5-258,0 0 129,0-6-387,0 6-258,0 0-129,0 0-129,14-2-387,-14 2 129,16-6-516,-16 6-1032,26-13-2451,-7 9-516,-2-6-129,4 3 1</inkml:trace>
    <inkml:trace contextRef="#ctx0" brushRef="#br1" timeOffset="70">8755 10796 1,'6'18'3482,"1"-5"-128,-7-13 0,0 0-3096,13 11 129,-13-11 258,15 5 387,-15-5 0,15 3 129,-15-3-129,0 0 129,12 0-516,-12 0-129,11 0-516,-11 0-516,16 0-1032,-16 0-2451,13 0-387,2 0-258</inkml:trace>
    <inkml:trace contextRef="#ctx0" brushRef="#br1" timeOffset="71">9143 10795 5676,'0'0'4644,"3"16"-516,-3-16 0,0 0-4515,0 0 129,0 0 129,0 0-129,15 14 129,-15-14-258,15 5-903,-15-5-2451,0 0-516,20 1-258</inkml:trace>
    <inkml:trace contextRef="#ctx0" brushRef="#br1" timeOffset="72">9305 10835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  <inkml:trace contextRef="#ctx0" brushRef="#br1" timeOffset="73">10098 10797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  <inkml:trace contextRef="#ctx0" brushRef="#br1" timeOffset="74">23104 10825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  <inkml:trace contextRef="#ctx0" brushRef="#br1" timeOffset="75">21256 10780 5805,'16'12'4644,"-16"-12"-387,0 0 0,0 0-4257,0 0 0,15 0 129,-15 0 0,0 0 129,0 0-129,0 0 129,0 0 0,0 0 0,0 0-258,0 0 0,0 0-258,0 0-516,0 0-903,0 0-1290,0 0-1548,0 0-129,0 0-129</inkml:trace>
    <inkml:trace contextRef="#ctx0" brushRef="#br1" timeOffset="76">20791 10821 3483,'0'0'4644,"0"0"-516,0 0 129,10-8-2838,-10 8-1290,0 0-129,0 0 0,11 0 0,-11 0 129,0 0 258,0 0-258,0 0 0,0 0-258,0 0 0,0 0-645,14 5-516,-14-5-1419,0 0-1677,0 0-129,0 0 258</inkml:trace>
    <inkml:trace contextRef="#ctx0" brushRef="#br1" timeOffset="77">20417 10961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  <inkml:trace contextRef="#ctx0" brushRef="#br1" timeOffset="78">17046 11040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  <inkml:trace contextRef="#ctx0" brushRef="#br1" timeOffset="79">14542 11055 1548,'-8'24'2322,"4"-14"-387,1 4-129,0 0-387,-1-1-387,3 2-129,-4-1-387,1 2 0,-1 1 0,2 4 129,-4-4 0,5 7-258,-4-2 0,4 2 129,-3-3-258,5 0 0,-1-7-258,1-3 0,0-11-129,0 0-258,0 0-258,0 0-258,8-9-516,-8-8-903,3-4-1032,4 4-645</inkml:trace>
    <inkml:trace contextRef="#ctx0" brushRef="#br1" timeOffset="80">14594 10884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  <inkml:trace contextRef="#ctx0" brushRef="#br1" timeOffset="81">6809 13320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  <inkml:trace contextRef="#ctx0" brushRef="#br1" timeOffset="82">6985 12695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  <inkml:trace contextRef="#ctx0" brushRef="#br1" timeOffset="83">7433 13045 5805,'0'0'4257,"0"0"-129,0 0-1032,-8 2-2838,8-2-129,0 0 0,0 0-129,-2 15 129,2-15 387,0 21-129,0-9 0,0 6 258,1 1-129,3 6-258,-3-1 129,3 1-258,-3-2 129,1 1-258,-1-1 129,1-3-387,2 1-129,-4-10-387,8 6-1161,-5-6-2064,-3-11-645,14 3-129,-14-3 1</inkml:trace>
    <inkml:trace contextRef="#ctx0" brushRef="#br1" timeOffset="84">7758 13042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  <inkml:trace contextRef="#ctx0" brushRef="#br1" timeOffset="85">8186 13188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  <inkml:trace contextRef="#ctx0" brushRef="#br1" timeOffset="86">8933 13103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  <inkml:trace contextRef="#ctx0" brushRef="#br1" timeOffset="87">9296 12677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  <inkml:trace contextRef="#ctx0" brushRef="#br1" timeOffset="88">9703 12822 10707,'2'32'3741,"-2"-32"-1677,0 0-3483,19 10-3483,-6-4-258,3-5 258</inkml:trace>
    <inkml:trace contextRef="#ctx0" brushRef="#br1" timeOffset="89">9957 13265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  <inkml:trace contextRef="#ctx0" brushRef="#br1" timeOffset="90">10205 13104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  <inkml:trace contextRef="#ctx0" brushRef="#br1" timeOffset="91">11756 13212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  <inkml:trace contextRef="#ctx0" brushRef="#br1" timeOffset="92">12115 12664 3225,'0'0'4386,"5"12"-129,2 5-258,-7 1-1806,3 3-2064,0 4 258,-2 4 0,5 10 129,-6 1 129,7 12 0,-7 1 129,5 15 0,-5-1-129,2 11-129,-2-3-129,0 2-129,1-4 0,1-3 0,-1-12-258,2-12 0,2-6-516,-1-19-129,10 0-645,-14-21-1548,10-2-1806,-6-10-129,3-8-387,-5-6 388</inkml:trace>
    <inkml:trace contextRef="#ctx0" brushRef="#br1" timeOffset="93">12050 13333 3225,'-41'-19'4257,"29"15"129,-1-3-387,13 7-2193,0 0-645,1-17-129,19 16-387,-1-9 0,15 2 258,-4-4-258,13 3 0,-4-1-258,6 3 0,1 2-258,1-4-129,0 9-903,-7 0-2967,2 0-903,-1-1-129,-1-4-516</inkml:trace>
    <inkml:trace contextRef="#ctx0" brushRef="#br1" timeOffset="94">13287 13013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  <inkml:trace contextRef="#ctx0" brushRef="#br1" timeOffset="95">13703 13338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  <inkml:trace contextRef="#ctx0" brushRef="#br1" timeOffset="96">13954 13079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  <inkml:trace contextRef="#ctx0" brushRef="#br1" timeOffset="97">14849 13175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  <inkml:trace contextRef="#ctx0" brushRef="#br1" timeOffset="98">15275 13209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  <inkml:trace contextRef="#ctx0" brushRef="#br1" timeOffset="99">15826 12796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  <inkml:trace contextRef="#ctx0" brushRef="#br1" timeOffset="100">16304 13149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  <inkml:trace contextRef="#ctx0" brushRef="#br1" timeOffset="101">16836 12861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  <inkml:trace contextRef="#ctx0" brushRef="#br1" timeOffset="102">17440 12708 10062,'17'32'4644,"-1"-14"-516,-16-18-1419,38 12-5547,-38-12-774,35 4-645,-19-3-1290,3-1 387</inkml:trace>
    <inkml:trace contextRef="#ctx0" brushRef="#br1" timeOffset="103">17689 13289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  <inkml:trace contextRef="#ctx0" brushRef="#br1" timeOffset="104">18088 13108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  <inkml:trace contextRef="#ctx0" brushRef="#br2" timeOffset="105">9007 3270 1419,'0'0'516,"0"0"0,0 0 0,0 0 387,-8 0 0,8 0 129,-15 0 0,4-3-129,11 3 0,-23-4-258,7 4-129,0 0-258,-2 0-129,0 0 129,-3 0 0,-1 7-129,-2-2 129,1 4-129,2 1-129,1 0 129,0-1 0,3 6 129,-1-2-129,3-2 0,2 3 129,0 1 0,1 0 129,2 5-129,0 1 0,0 1-129,1 2 258,-1 0-258,0 6 0,0-4-129,0 6 0,-1-6 0,-1 3 129,1-1 0,1 0 0,-3-4 129,4 5 129,-4 0 0,4 3-129,-5-4 0,7 4 129,-4-3-129,2 4-129,0-1 129,5 2-258,-2-6 258,6 1-129,-3 1 0,3-1 129,0-1-129,4 1 258,1 0-258,-1 0 0,1 2 0,0-1 0,1 0 0,-4-1-129,1 3 0,1-2 129,0-5-129,-3 4 129,2-5-129,1 2 129,2-7 0,2 4 0,1-6 0,3 2 0,1 1 129,3 2-258,1-5 129,1 1-129,-1 1 258,2-1-387,-3-1 258,2 1-129,-3-7 0,2 1 0,0 0 129,1-1 0,-2-2 0,3 1-129,1-2 129,1-1-129,2 0 129,3 2-129,1-2 0,1-4 0,2 6 0,0-8 0,1 2 0,-1 0 129,-1 2-129,-2-3 0,2-2 0,-1 1 129,0-1-129,-3 0 0,3 0 129,0 0-129,-2 0 0,2-1 0,-2-1 258,1-2-258,-2 2 0,-1-3 0,1 1 0,-2-3 129,-2 2-258,-1-2 258,0 0-129,1 0 129,-2-4-129,0 0 0,1 0 0,-1 0 0,-1-2 129,-1-3-129,0 0 0,1-4 0,-6 1-129,2 2 258,-4-5-129,0 0 129,-3-3-129,2 4 129,-3-4 0,-1 1 0,1-5-129,-2-3 0,0-3 129,-2-2-129,0-2 129,1 1-129,-3-3 129,0 3-129,0-2 129,0 2-258,-3 0 258,-2 2-129,0 4 129,-3-3-129,1 3 0,-6-4 0,1 0-129,-4 2 258,0-1-129,-4 0 129,1-2-129,0-2 0,-2 1 0,2 1 129,-2 0-129,0-1 129,-3-1-129,2-2-129,-1 1 258,0 2-258,0 3 129,-1 2 0,1-1 0,-2 3-129,1 4 258,0 3-258,-2 0 258,-3 5-129,-2 1 0,-3 1 0,-1 7-129,0 3 129,1 2-129,-3 4 0,4 1 129,-2 1-129,3 7 0,1 1 0,3 6-258,-4-2-129,10 13-1032,-14-6-1548,8 8-1290,-1 2-387,-5-1-258</inkml:trace>
    <inkml:trace contextRef="#ctx0" brushRef="#br2" timeOffset="106">10767 8723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  <inkml:trace contextRef="#ctx0" brushRef="#br3" timeOffset="107">13776 8471 1161,'-42'-25'645,"26"17"-129,0 0 258,-3 1 129,-4 2 129,3 3 258,-5-5 129,3 4 0,-4-3-129,6 3 0,-6-2-645,4 2 129,-5 2-129,6 1-387,-7 0 0,-2 0 0,0 6-129,-4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3 0,0-3 0,-3 3-129,2 3 129,-3 1 0,0 2 0,-1-5-129,1 6 0,-1-2-129,6 10-387,-4-14-903,15 13-2064,-7-13-1290,0-7-387,6-9 129</inkml:trace>
    <inkml:trace contextRef="#ctx0" brushRef="#br3" timeOffset="108">10766 3130 903,'-37'-10'1419,"20"10"-129,-3-4 387,4 1 387,-6-1-258,5 1-258,-8-2-387,7 5-129,-7-3-387,1 3-129,-2 0-129,1 0-129,-4 0 258,0 0-258,0 0 129,0 3-129,-1-1 129,2 4-129,2-2 0,2 8-129,-1-6 129,3 7-129,3-3 0,-1 3 0,3 0-129,0 3 129,4-2-129,0 3 129,-1 0-129,1 2 129,0 0-129,0 3 258,-2 0-258,0 1 129,-3 0 0,1 1 0,0 3 0,1-1 0,-3 0 0,4-1 129,-2-1-129,4 2 129,0-4-129,2 1 0,0-4 129,2 2-129,0-3 0,4 3 0,-1-4 0,2 2 0,1-4 0,2 2 0,-3-3 0,4 4 0,0-4 0,0 0 129,0 1-129,0-2-129,1 5 129,2 1-129,-2 1 129,0-1-129,1 3 0,0-2 0,-2 2 0,1-5 129,-1-1-129,0 5 129,0-6 0,1 1 0,-1 0 0,1 2-129,0 2 129,0 3 0,0-2-129,2-1 0,-2 2 129,2 4-129,-2-2 0,1 1 129,-1-3-258,-1 2 258,1-1-129,1 1 129,-1-1-129,1-1 0,0 0 129,2 1-129,-1-3 0,3-1 129,-1-1-129,2-1 0,1 2 0,-1-2 129,3-3-129,0 2 129,0-3 0,0 3 0,2-1-129,-1 2 0,0-3 258,4 1-258,0 1 129,3 0-129,2-1 0,-1 1 0,7-3 129,-1-2-129,3 1 129,-1 1-129,1-3 0,-1 0 129,2 1-129,2-3 0,3 2 0,0 1 0,1 1 0,0-2 0,2-2 0,-1 0 0,4 0 0,-1 1 0,-1-3 0,2 3 129,1-6-129,2 2 0,0 0 0,0-3-129,1 1 129,-3-1 0,1-2 129,0 0-129,-3 0-129,-2 0 129,3 0 0,-2 0 129,0 0-129,0-6-129,3 2 129,0-4 0,2-3 0,0 1 0,1-2 129,-1-1-258,0-1 129,1-1 0,-1 1 129,-2-3-129,1 0 0,-4-1 0,1-5 0,-3-1 129,-1-6-258,-1-3 258,1-6-258,-4-6 258,-2-3-258,-3 0 258,-5-3 0,-1-2-129,-2 3 129,-8 0-129,-4 4 129,0 2-129,-3 2 0,-3 0 0,0 1 129,-2-3-129,-4-2 0,-1 1 0,-2-4 129,-4-1-129,-1 0 0,-4-2 0,0 0 0,-2 4 0,-4 2 129,-2-1-258,-3 4 129,-1 1 0,-3 3 0,-6 4 0,-3 3 0,-5 3-129,-6 0 129,-1 1-129,-2 5 129,-4-3 0,-1 2 0,1-1 258,1 2-258,1 0 387,0 2-516,0 3 0,-4 2 0,-1 6 129,-1 4-129,-6 5-129,1 3-129,-2 8-645,4 21-1032,-14-9-1419,3 6-1290,-6-3-516,-10-3-258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0-14T02:14:38.6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7:13:37.5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4798 4303 129,'11'-3'387,"-11"3"0,0 0-129,0 0-258,0 0-129,0 0-645</inkml:trace>
  <inkml:trace contextRef="#ctx0" brushRef="#br0" timeOffset="2199.1257">4792 4308 1,'0'0'1031,"0"0"-257,0 0-258,0 0-387,0 0 0,0 0-129,0 0 129,0 0-129,0 0 0,0 0 258,0 0-258,0 0 129,0 0-129,0 0 129,0 0 0,0 0 0,0 0 0,0 0-129,0 0 258,0 0-258,0 0 129,0 0-129,0 0 129,0 0-129,0 0 0,3 14 129,-3-14 0,0 0 129,4 12-129,-4-12 0,4 15 129,-4-15-129,2 14 258,-2-14-129,4 16-129,-4-4 258,0-12-129,3 21-129,-3-21 258,1 22-387,-1-22 129,3 20-129,-2-8 129,-1-12-129,2 17 0,-2-17-129,3 14 129,-3-14 0,0 0 0,0 0 129,3 12-129,-3-12 129,0 0 0,0 0 129,0 0-258,0 0 0,0 0 129,0 0-258,0 0 258,0 0-258,0 0 129,0 0 0,0 0-258,0 0 258,0 0 0,4 9 0,-4-9 0,0 0 0,0 0 0,0 0 0,0 0 0,0 0 258,0 0-258,0 0 0,0 0 129,0 0-129,0 0 0,0 0 129,0 0-129,0 0 129,0 0 0,0 0 0,0 0 129,0 0 0,0 0-258,0 0 0,0 0 0,0 0 0,0 0-129,0 0 129,0 0 0,0 0 0,0 0 0,0 0 129,0 0-129,0 0-129,0 0 129,0 0 0,0 0 0,0 0 0,0 0 0,0 0 129,0 0 129,0 0-129,0 0 129,0 0 0,0 0-129,0 0 0,0 0 0,0 0-129,0 0 258,0 0-258,0 0 0,0 0 0,0 0 129,0 0 0,0 0 0,0 0 0,0 0 0,0 0 0,0 0 129,-7 5-129,7-5-129,0 0 129,0 0-129,-1-7 0,1 7 0,0 0 0,0-16 129,0 16 0,2-14-129,-2 14 129,6-15 0,-6 15 129,6-17-258,-6 17 129,4-14-129,-4 14 129,10-13 0,-10 13 0,8-16 0,-8 16 0,12-15 129,-12 15-129,15-13 0,-15 13-129,21-15 0,-10 8 0,3 1 0,1 0 0,0-2 0,2-1 0,-2 2 0,0 0 0,-2 2 0,2 1 0,-2 0 0,-1 0 0,-1 4 0,-11 0 0,17-2 0,-17 2 0,12 0 0,-12 0 0,0 0 0,15 1 0,-15-1 0,0 0 0,0 0 0,0 0 129,0 0 0,11 5 0,-11-5 129,0 0 129,0 0-258,0 0 129,0 0-129,0 0-129,0 0-129,0 0-645,0 0-2064,0 0-903,0 0-258,14-6-128</inkml:trace>
  <inkml:trace contextRef="#ctx0" brushRef="#br0" timeOffset="13791.7889">5361 4429 645,'-10'0'1548,"10"0"-387,0 0-387,0 0-129,0 0-387,0 0-129,0 0 0,0 0 129,8 3 0,-8-3-129,0 0 258,11 4 0,-11-4-258,0 0 258,16 0-258,-16 0-129,0 0 129,12 0-129,-12 0 129,0 0 258,0 0-129,0 0 0,0 0 258,0 0 0,0 0 0,0 0-129,0 0 129,0 0-387,0 0 0,0 0 0,0 0-258,0 0 0,-7 0-129,7 0-258,0 0 0,0 0-258,0 0-258,0 0-1032,0 0-903,-11 1 1</inkml:trace>
  <inkml:trace contextRef="#ctx0" brushRef="#br0" timeOffset="22211.2704">5400 4420 1032,'3'-12'1677,"-3"12"-129,0 0-516,0 0-258,0 0-129,0 0-387,0 0 0,0 0-129,0 0 258,0 0 258,0 0 129,0 0 129,0 0 0,0 0-129,0 0-129,-6-8 129,6 8-387,0 0 0,-14-4-258,14 4 0,-13-1 0,13 1 0,-14-1 0,14 1 0,-16 0 0,16 0-129,-16 0 258,16 0-258,-18 0 0,18 0 0,-17 0 129,17 0-129,-18 2 0,18-2 0,-15 4 0,15-4 0,-13 5 0,13-5 0,0 0 0,-13 7 0,13-7 0,0 0 0,0 0 0,-6 12 0,6-12 0,0 0 0,-6 12 0,6-12 0,-6 10 0,6-10 129,-9 13-129,9-13 0,-8 12 0,8-12 129,-10 11-129,10-11 0,0 0 129,-3 14-129,3-14 129,0 0-129,0 0 129,0 13 0,0-13-129,0 0 129,0 0 0,7 12 129,-7-12-258,0 0 0,0 0 129,7 15 0,-7-15-129,0 0 129,7 12 0,-7-12 129,0 0-129,14 12 0,-14-12 129,13 8-129,-13-8 0,14 7 0,-14-7-129,14 9 258,-14-9-258,12 7 0,-12-7 0,0 0 0,15 7 129,-15-7-129,11 6 129,-11-6-129,14 2 129,-14-2-129,17 2 129,-17-2-129,21 1 0,-21-1 0,19 0 0,-19 0 0,19 0 0,-19 0 0,14 0 0,-14 0 0,12 0 0,-12 0-129,0 0 0,13 0-129,-13 0-129,0 0-129,20-1-774,-20 1-2709,0 0 0,15-12-258,-15 12 259</inkml:trace>
  <inkml:trace contextRef="#ctx0" brushRef="#br0" timeOffset="22879.3086">5248 4544 774,'0'0'129,"0"0"387,0 0 516,12 0 387,-12 0-129,0 0 387,0 0-129,0 0-129,0 0-129,0 0-516,0 0-387,0 0-258,13 0-129,-13 0 129,16 0 129,-16 0-129,19-2 0,-8 1-129,0-1 129,0-1-129,2 2 0,-2-1 129,2-2-129,-3 2 129,-10 2 0,18-3-129,-18 3 0,11-3 0,-11 3-258,0 0-129,11 0-774,-11 0-1419,0 0-903,14-12 0</inkml:trace>
  <inkml:trace contextRef="#ctx0" brushRef="#br0" timeOffset="25391.4523">5731 4379 1,'12'-1'257,"-12"1"130,0 0 0,0 0 258,0 0 0,2 6 129,-2-6 0,0 0 0,0 0-516,0 0 0,0 0 129,0 0-129,13 8-129,-13-8 0,0 0 258,15 7 0,-15-7 0,0 0 0,13 9 0,-13-9 129,0 0 0,7 15 258,-7-15-387,0 0 258,0 0-129,0 12 0,0-12 0,0 0-129,0 0-129,0 0-129,0 0 0,0 0-129,0 0 129,0 0-258,0 0 129,0 0-129,0 0 129,0 0 0,0 0-129,0 0 129,0 0 0,0 17-129,0-17 129,0 18 0,0-6 0,0 1 0,0-1 0,-1-1-129,1 4 129,0-2 0,-1-2 0,1 0 0,0-11 0,-1 21 0,0-10 0,1-11 0,-3 20 0,3-20-258,-1 14 258,1-14-129,0 11 129,0-11-129,0 0 0,0 0 129,0 0 0,0 0 0,0 0 0,0 0 0,0 0 0,0 0 0,0 0 0,0 0 129,0 0-129,0 0 129,0 0-129,0 0 129,0 0 129,0 0-258,0 0 129,0 0 0,0 0-129,0 0 0,0 0 258,0 0-129,0 0 0,0 0 129,0 0-129,0 0 0,0 0-129,0 0 0,0 0 0,0 0 129,0 0-129,6-5 0,-6 5 0,2-10 129,-2 10-129,0-12 258,0 12-258,3-14 258,-3 14-258,1-16 387,-1 16-387,4-16 129,-4 16-129,6-19 0,0 7 0,0 0 0,1 1 0,0 0 0,1-1 129,-1-1-129,-2 2 0,3 1 0,-8 10 0,12-19 0,-12 19 0,13-17 0,-13 17 0,16-12 0,-16 12 0,16-10 0,-16 10 0,17-11 129,-17 11-258,17-4 129,-17 4 0,15-4 0,-15 4-129,19-1 129,-19 1 0,17 0-129,-17 0 129,18 0 0,-18 0 0,12 0 0,-12 0 0,11 1 129,-11-1-129,10 2-129,-10-2 129,0 0 0,20 2 0,-20-2 0,14 0 0,-14 0 0,15 0 0,-15 0 0,0 0 0,13 0 0,-13 0-129,0 0-387,0 0-1032,11 7-2193,-11-7 0,0 0-129</inkml:trace>
  <inkml:trace contextRef="#ctx0" brushRef="#br0" timeOffset="27259.5591">5976 4584 645,'0'0'1548,"8"0"-258,-8 0 258,0 0-129,0 0-258,0 0-516,0 0-258,0 0 0,0 0-129,0 0-129,0 0 387,12 0-258,-12 0 387,0 0-387,18 0 129,-18 0 258,15 0-387,-15 0 129,21 0-129,-10 0-129,-1 0 0,-10 0 0,19 4 0,-19-4 129,11 10 0,-11-10-129,2 15 0,-2-15 129,-3 19-129,3-19 258,-13 19-387,13-19 129,-16 20-129,16-20 129,-13 15 0,13-15 0,-9 14 0,9-14-129,-8 15 0,8-15 129,-4 10-129,4-10 0,0 0 0,0 0 0,-4 14 0,4-14 129,0 0-129,0 0 0,0 0 0,-3 11 129,3-11-129,0 0 0,0 0 129,10 8 129,-10-8-129,17 1 0,-5-1 0,0 0 0,-1 0 0,-11 0 0,20-2-129,-20 2 129,12 0 0,-12 0 0,0 0-129,0 0 129,0 0 129,0 0-129,0 0 129,0 0-258,0 0 0,0 0 0,0 0-387,0 0-258,0 0-1419,19-8-2064,-19 8-129,16-10-387</inkml:trace>
  <inkml:trace contextRef="#ctx0" brushRef="#br0" timeOffset="29303.6761">6401 4559 1,'-6'11'1934,"6"-11"-1160,0 0-129,0 0 0,0 0 0,0 0 0,0 0 129,0 15 129,0-15-258,0 15 129,0-4-129,0-11 129,0 24-258,-3-10 129,2 5-258,-5-4 129,4 5-258,-1-3-258,-4 2-1032,2-6-2322,5 8-258,0-21 0</inkml:trace>
  <inkml:trace contextRef="#ctx0" brushRef="#br0" timeOffset="30535.7466">6549 4420 1161,'0'0'1548,"0"0"-258,0 0-258,0 0-258,0 0-129,0 0-129,0 0 0,0 0 0,0 0-129,0 0-129,0 0 258,0 0-129,6 0 129,-6 0-129,11 0 129,-11 0-258,13 0 258,-13 0-258,19 0 129,-19 0 0,17 1-129,-17-1 0,21 0 258,-11 0-258,2 0-129,-1 0 129,0 0-258,0 0 129,-11 0 0,15 0-129,-15 0 0,14 0 0,-14 0 0,0 0 0,0 0 0,0 0 0,0 0-129,11 7 129,-11-7 129,0 0-129,0 0 0,3 11 129,-3-11-129,0 0 258,0 0-258,0 0 129,0 0-129,8 11 0,-8-11 0,0 0 0,4 16 0,-4-16 129,0 17 0,0-17 129,0 26 0,-5-14 258,2 5-258,-3-2 129,2-1-129,-1 3-129,2-2 129,-2-1-129,2 1-129,-3-1 129,5-2-258,1-12 258,-4 17-258,4-17 258,0 0-387,-3 13 387,3-13-258,0 0 129,0 0-129,0 0-129,0 0-387,0 0-774,0 0-1806,2-13-645,-2 13-387,11-25 259</inkml:trace>
  <inkml:trace contextRef="#ctx0" brushRef="#br0" timeOffset="31578.8062">6991 4452 1419,'10'0'2193,"-10"0"-258,0 0-516,0 0-258,0 0-645,0 0 0,0 0-387,0 0 129,0 0-258,0 0 258,0 0-129,0 0 0,0 0 129,0 0 129,0 0-258,0 0 129,2 11 0,-2-11-129,4 12 258,-4-12-129,3 20 0,-3-20 258,7 23-258,-6-8 129,2-1 129,-3-2-129,2 4 0,-2-4 0,1 1-258,-1-13 129,0 18-129,0-18 129,0 0 0,0 0 0,-1 12 0,1-12-129,0 0 0,0 0 0,0 0 129,-14-3-129,14 3-129,0 0 129,-7-11 0,7 11 0,-4-20 129,4 20 0,-3-20-129,2 8 0,1-2-258,0-3 258,4-1-258,3 0 129,5-1 0,2-2-129,3 0 129,3 2 0,0 1-258,3 3 258,-3-1 0,0 5 0,-3 0-129,-4 7 129,-1-4 0,-12 8-129,14-2 129,-14 2-129,0 0 129,0 0 0,7 10-129,-7-10 129,0 15 0,0-15-258,0 14-516,0-2-1419,3-1-1806,-3-11-129,3 14 0</inkml:trace>
  <inkml:trace contextRef="#ctx0" brushRef="#br0" timeOffset="33098.8932">7037 4557 129,'0'0'387,"0"0"0,-12 0 387,12 0 129,0 0 129,0 0 258,0 0 129,-10 0-129,10 0 129,0 0-258,0 0-387,0 0-258,0 0-129,0 0-258,0 0 0,0-7 129,0 7 129,0 0-258,1-15 258,-1 15-129,-1-11 129,1 11 0,-12-15-129,12 15 0,-12-16 129,12 16-258,-10-16 0,10 16 0,-6-18 0,6 18-129,-1-13 0,1 13 129,0 0-129,0-11 0,0 11 0,0 0 0,0 0 0,0 0 0,0 0 0,0 0 0,0 0 0,0 0 0,0 0 0,0 0-129,0 0 0,0 0-129,0 0-258,0 0 0,0 0 0,0 0-258,0 0 0,0 0 258,0 0-129,10 7 258,-10-7-129,0 0 387,0 0 0,12 0 258,-12 0 0,0 0 387,0 0-129,0 0-129,1-7 258,-1 7-258,0 0-258,0 0 129,-5-11-258,5 11-129,0 0 129,0 0-258,0 0 258,0-11 129,0 11 129,0 0 258,0 0-258,8-13-129,-8 13-129,0 0-387,0 0 0,0 0-129,0 0-129,0 0 0,-8-1 258,8 1 129,0 0 258,-11 1 129,11-1 0,0 0-129,0 0-903,0 0-1677,0 0 0</inkml:trace>
  <inkml:trace contextRef="#ctx0" brushRef="#br0" timeOffset="34470.9716">7227 4524 1677,'-12'0'1935,"12"0"-387,0 0-258,0 0-387,0 0-516,6-6 129,-6 6-516,15-6 129,-15 6-129,19-3 129,-19 3-258,20-4 129,-20 4 0,17-2-129,-17 2 129,10 0 0,-10 0 0,0 0 0,0 0 129,11 7 0,-11-7 0,0 13 387,0-13-258,0 13 258,0-13 0,-7 17 0,2-5 0,-2-1 0,2 1-258,-3-1 0,2 1 0,0 0 0,2 0-258,-2-1 129,6-11-129,-8 15 0,8-15 258,-5 10-129,5-10 129,0 0-129,0 0 129,0 0 129,0 0-129,0 0 129,7 10-129,-7-10 0,16 0-129,-16 0 0,23 0 0,-13 0-129,3 0 0,1-1-129,-1 1 129,1 0-129,-1 0 0,6 1 0,-5-1-774,9 3-2451,3 6-387,-5-9-516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5T22:26:40.9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3488 6116 2580,'0'0'4257,"-2"13"-387,2-13-129,0 0-3483,0 0-516,0 0-387,0 0-387,8 0 0,-8 0-516,0 0-258,15-8-1419,-14-2-258</inkml:trace>
  <inkml:trace contextRef="#ctx0" brushRef="#br0" timeOffset="2824.1616">5625 5848 1677,'0'0'4128,"0"0"0,17 12-774,-17-12-3741,0 0-3483,0 0-387,11-6 129</inkml:trace>
  <inkml:trace contextRef="#ctx0" brushRef="#br0" timeOffset="114051.5234">2859 1862 774,'0'0'1419,"3"-15"-258,-3 15 387,0-12-129,0 12 0,0 0-258,0 0-258,0 0-258,-6-6 0,6 6 0,0 0-129,-19 5 258,19-5-387,-16 13 258,16-13-387,-18 22 129,8-10-258,-2 10 387,5 2-387,-6 5 0,5 4 0,-4 13 0,-2 0 0,1 13 0,-2 5-516,1 5 387,-2 3-387,1 16 387,0-6-516,0 8 774,4 1-774,-2-2 645,4-1 258,1-4-258,1-4 129,1-14-129,2-2 129,1-12-129,1-4 129,-1-11-258,1-6 258,-4-5-258,6-8 0,-2-2 0,2-16-387,-5 19-645,5-19-903,-9-11-1677,9-1-129,-9-15 129</inkml:trace>
  <inkml:trace contextRef="#ctx0" brushRef="#br0" timeOffset="114382.5421">2293 2809 2322,'0'0'3354,"9"-9"387,10 0-1935,6 4-516,-4-5 0,12 8-387,-3-5 0,7 7-387,-2-7-129,1 7-129,-1 0-258,0 0 129,-3 1-129,1-1 0,-2 0 0,-4-1 0,-1 1 0,-3-1 0,-1-1-129,-6-3-129,3 5-516,-8-2-1032,-11 2-1935,20-2-129,-20 2 0</inkml:trace>
  <inkml:trace contextRef="#ctx0" brushRef="#br0" timeOffset="115599.6119">2949 3237 1032,'-24'-7'2967,"10"-21"-258,14 18 0,0-15-2838,10 2 0,1-1 129,8-6 258,1 0 129,5 0 129,3 5 387,-3-3 0,5 13 129,-6-8-129,6 10-387,-7 6-258,2 7 129,-1 0-387,-1 3 0,-3 7 129,1 0-129,-2 5 0,-4 1 129,2-1 129,-4 4 0,-5-3 258,-1 3-129,-7-4-129,0 6 129,-5-3 0,-8 0-129,-8-2 129,-4 2-129,-6 1-258,-5-1 0,-3-1 0,-1-2 0,0-2-129,0-4 0,4 2-258,6-7 0,12 4-903,1-8-1290,17 0-1290,-3-21-258,7 2 129</inkml:trace>
  <inkml:trace contextRef="#ctx0" brushRef="#br0" timeOffset="115976.6335">3645 3253 1677,'-4'22'2967,"1"-6"-129,3-16-129,0 0-2967,0 0-129,0 0 645,0 0 0,0 0 0,0 0 129,-1-9-774,1 9-1032,-5-16-1548,5 16 0,-2-20 1</inkml:trace>
  <inkml:trace contextRef="#ctx0" brushRef="#br0" timeOffset="116171.6447">3584 3027 6708,'20'6'4128,"-20"-6"-516,30 6-1806,-17 3-5160,1-9-903,5 0 516,-6-4-516</inkml:trace>
  <inkml:trace contextRef="#ctx0" brushRef="#br0" timeOffset="116523.6648">4051 2914 6966,'10'15'3999,"3"13"-774,-12-18-258,6 17-4128,-7-8 258,4 8 129,-4 4 516,0-1 0,0-1 258,-6-3 387,1 6 129,-4-7 0,3 4-516,4 1-1677,0-2-1677,-2-9-387,5 6-129</inkml:trace>
  <inkml:trace contextRef="#ctx0" brushRef="#br0" timeOffset="119730.8482">6023 1785 1032,'7'7'2322,"-7"-7"129,0 0-2193,0 12-516,0-12 258,0 27 0,0-27 258,1 22 129,-1-3 129,0 4 0,0 7 129,0 6-387,0 10 387,0 6-387,-2 18 258,0 0-903,-2 22 516,-1 3-516,-3 15 516,3-1-516,-6 7 387,3-6-387,-5-4 387,1-8 387,-2-13-258,2-12 0,0-17 0,1-11 0,2-13-129,4-9-387,0-11-1290,5-12-1419,0 0 0</inkml:trace>
  <inkml:trace contextRef="#ctx0" brushRef="#br0" timeOffset="119991.8632">5803 2779 516,'0'0'2967,"0"0"516,5-2-1806,10 2-516,0-3 0,9 3 0,1-7-129,9 4-129,-1-5-387,5 2-258,-1-4-258,-2 5-387,5 2-774,-9-1-1161,-5-6-1419,5 10-258</inkml:trace>
  <inkml:trace contextRef="#ctx0" brushRef="#br0" timeOffset="120546.8949">6408 2950 516,'-13'22'2064,"12"-11"-1032,1-11 0,-16 8-3225,16-8 645,-13 4 903,13-4 388,-10-4 772,10 4 517,-3-25 903,2 4 387,1-2-129,7-6-774,0 0-516,9 0-129,2 2-129,4 0-387,1 3 129,6 5 129,-4 7-387,0 7 129,0 5-129,-1 5-129,-4 8 129,-2 8 129,-4 5-516,-5 9 516,-3-5 0,-2 7 0,-4-8 258,-3 7 129,-8-7-129,-2 2 387,-7-10-129,0 1-258,-5-5-129,3-6-129,-4 1-387,-1-10-129,6-2-645,-2-7-387,11-3-774,-3-7-1419,8-3-774,4 7 0</inkml:trace>
  <inkml:trace contextRef="#ctx0" brushRef="#br0" timeOffset="120871.9134">6863 3163 5160,'4'28'3483,"-4"-28"-774,5 14-516,-5-14-4257,11 8 387,-11-8 0,0 0 0,0 0 258,12-8 516,-8-5 129,-4-8-1548</inkml:trace>
  <inkml:trace contextRef="#ctx0" brushRef="#br0" timeOffset="121099.9264">6886 2868 7353,'0'0'4386,"7"3"-1032,-7-3-1419,10-8-6063,6 8-516,1-1 0</inkml:trace>
  <inkml:trace contextRef="#ctx0" brushRef="#br0" timeOffset="121750.9637">7271 2881 1419,'2'-13'774,"7"0"0,-9 13 258,13-11 129,-13 11 129,14-6 258,-14 6-516,23 0 0,-23 0-129,24 0-129,-11 4-258,2 6-258,-2 2 129,4 3-129,-6 2 0,-1 1-129,-2 2 258,-3 5-129,-5-1 0,0 5 129,-9-3 129,-1 5-129,-7-4 0,0 2 129,-3 0-258,2 0 0,0-5-129,3 0-129,3-5 129,2-3-129,4-2 129,5-2 0,1-12 0,7 12 0,4-10 0,5-2 0,6 0-258,3-1 0,6-2-387,-2-7-903,8 1-2064,2 6-516,-5-14-387,5 12 259</inkml:trace>
  <inkml:trace contextRef="#ctx0" brushRef="#br0" timeOffset="122463.0045">9431 1632 1677,'-1'-53'3225,"1"53"129,0 0-258,0 0-2451,0 0-129,0 0 129,-4 10 0,4-10-387,-7 34 258,0-6 0,2 15 0,-2 11-129,1 15-387,-1 15 129,0 0-258,1 31 0,-1-14-387,2 22 387,-4-7-516,-1 5 645,-2-9 0,-1 0 0,-1-4-258,1-9 258,-2-3 258,1-13-258,0-8 129,2-7-258,-1-12-258,3-8-387,-7-19-1161,5-17-1806,12-12 0,-28-8-129</inkml:trace>
  <inkml:trace contextRef="#ctx0" brushRef="#br0" timeOffset="122728.0197">8937 2805 2580,'35'3'4128,"-8"-13"0,19 8-387,10-10-3096,5 1-258,11 2 0,-1 4-387,4-6-129,-2 8-258,-8 0-516,-3 3-903,-9 8-2322,-12-8 129,2 5-129</inkml:trace>
  <inkml:trace contextRef="#ctx0" brushRef="#br0" timeOffset="123983.0914">9881 3184 1677,'-23'-3'3225,"23"3"129,-14-25-387,13 8-3354,1-4-258,2-1 387,6-7 129,4 2 258,6 2 258,0-1 129,5 7 0,-2 3 0,2 6 0,-2 4 129,-1 6-387,1 7-258,-3 8 129,0 5-129,-1 3 0,-3 2 387,1 2-129,-5-4 0,-2 2 129,-3-8 387,2 5-129,-7-10 129,0 5 0,-12-8-258,4 6 258,-11-8-387,0 1-129,-6-1-129,-4-5 0,0 1-258,-1-3-129,4 0-516,-4-8-1161,9-4-2580,8 2 258,3-6-645</inkml:trace>
  <inkml:trace contextRef="#ctx0" brushRef="#br0" timeOffset="124763.1361">10357 3248 4773,'12'15'4515,"-12"-15"-387,0 0-258,11 7-3225,-11-7-1032,0 0-129,0 0 258,14 8 0,-14-8-387,0 0-645,0 0-903,1-15-1806,-1 15 0,0-29-129</inkml:trace>
  <inkml:trace contextRef="#ctx0" brushRef="#br0" timeOffset="124951.1467">10394 2986 4128,'0'0'4386,"7"16"-645,-7-16-129,0 0-3999,0 0-774,0 0-387,15 2-1161,-15-2-1419,18-5 0</inkml:trace>
  <inkml:trace contextRef="#ctx0" brushRef="#br0" timeOffset="125543.1807">10670 2880 6966,'-16'10'4773,"4"-5"-903,12-5 129,0 0-4386,0-7 0,10 4 0,-10 3 0,23-7 129,-9 3 258,-1-2 258,3 4-258,-3-2 129,0 4 258,0 4-387,-3 3 0,-1 4 0,-3 5 0,-1 1 129,-4 4-129,-1-1 129,-1-1-129,-5-4 129,1-1-129,5-14 0,-9 15 0,9-15 0,7 3 0,11-3 0,5-1-129,7-1 129,1 2 387,2 0-387,0 0 258,-4 2-258,-3 7 0,-8 6 0,-5-1 129,-7 3-129,-4 3-129,-2-1 258,-2 2-258,-8-4 387,2 1-129,-5-3 129,2 2-129,-4-5 0,1 1 0,-1-1-129,-2 1 0,2 0-129,-1-3-258,3 6-387,-5-7-2580,7-3-1161,11-6 0,-16 0-516</inkml:trace>
  <inkml:trace contextRef="#ctx0" brushRef="#br0" timeOffset="126372.2281">11856 2601 4902,'0'0'4257,"12"-1"-258,-12 1-258,18 0-3741,-3 5-258,-2-2-129,5 3 129,-1-3 0,5 4-774,-3-7-1290,3 0-1419,9-4-258,-7-5 129</inkml:trace>
  <inkml:trace contextRef="#ctx0" brushRef="#br0" timeOffset="126587.2404">12919 2567 7740,'47'18'4257,"-30"-15"-129,1 2-516,-5 0-3870,7 4-387,-6-9-645,12 7-1161,-6-7-1677,4 0-129,1-2-129</inkml:trace>
  <inkml:trace contextRef="#ctx0" brushRef="#br0" timeOffset="126768.2507">13957 2578 3870,'75'22'3741,"-40"-10"-516,-12-10-903,7 1-4257,4 2-1677,-5-6 129,11 1-129</inkml:trace>
  <inkml:trace contextRef="#ctx0" brushRef="#br0" timeOffset="126951.2612">15152 2530 3999,'47'20'4128,"-17"-6"-1935,-9-7-2193,3-10-2322,6 2-2064</inkml:trace>
  <inkml:trace contextRef="#ctx0" brushRef="#br0" timeOffset="127204.2757">16260 2533 8385,'43'6'4644,"-24"2"-645,-7-8-645,2 9-4644,-14-9-516,23 7-258,-23-7-774,26 0-1548,-11 0-387</inkml:trace>
  <inkml:trace contextRef="#ctx0" brushRef="#br0" timeOffset="127903.3157">19080 1724 1548,'-11'41'1935,"9"-14"-774,-3 2-129,0 5 129,3-1 129,-4 9-129,-1 2-129,-2 9 0,0 1-258,-2 12 0,-3 2-774,-3 12 258,-3-3-645,0 18 129,-1-6-129,-2 8 387,-1-10-129,1 3 129,0-11-129,4-8 129,-1-9-387,5-17 0,-2-14-516,6-10-1290,3-4-1677,-9-17 516</inkml:trace>
  <inkml:trace contextRef="#ctx0" brushRef="#br0" timeOffset="128187.3319">18452 2643 1935,'0'-15'3741,"11"15"-129,0-8 129,8 0-2838,16 5-387,4-7 129,15 10 129,1-11 0,14 8 0,-3-11-129,9 10 0,-6-4-258,2 5-129,-8 1-258,-5-3-258,-3 7-903,-17-1-2064,-3 4-774,-5-3-645,-9-2 258</inkml:trace>
  <inkml:trace contextRef="#ctx0" brushRef="#br0" timeOffset="131567.5252">19242 3209 258,'-7'-28'1935,"7"13"-2322,0-5 258,8-3 129,3-2 0,6 3 516,4 1 258,3-2 129,4 4-129,1 0-129,3 3 387,-1 5-387,2 4 0,-2 4-516,0 1 129,-5 2-258,1 4 0,-6 7 129,-1 5 258,-6 4-387,0 4 129,-4 2 129,-3 8-258,0-1 129,-4 3 0,0-3 0,-3 0 0,0-7 774,-4 1 0,-10-13 129,1 0 0,-13-8 0,-1-1-129,-9-5-129,0-5-516,-7-4-387,1-3-516,6-1-258,-4-9-645,13 3-774,6-4-1548,2-3 0</inkml:trace>
  <inkml:trace contextRef="#ctx0" brushRef="#br0" timeOffset="132044.5525">19825 3319 7224,'31'4'3870,"-14"4"-516,-17-8-903,23 10-3483,-23-10 0,20 3 0,-20-3-258,11 0-258,-11 0-903,-4-27-1032,4 15 387</inkml:trace>
  <inkml:trace contextRef="#ctx0" brushRef="#br0" timeOffset="132239.5637">19853 3023 5031,'0'17'4128,"0"-17"-258,4 12-645,-4-12-3741,16 11-1419,-16-11-1161,15 0-774,-3 1 0</inkml:trace>
  <inkml:trace contextRef="#ctx0" brushRef="#br0" timeOffset="132666.5881">20308 2863 5547,'0'0'4257,"0"0"-645,0 0-129,-3 13-3870,-3-1-258,3 9 258,-4 4 0,1 1 387,-5 5 387,0-3-129,0 3 129,-4-4 387,6 6-129,-5-4-258,7 7 387,0-6-516,6 3-387,1-5 258,9-2 0,9-4-129,3-4-129,8-5 0,7-8 0,7-5 0,1-2-258,6-8 0,-7-7-258,7 1-645,-13-11-1161,-5-1-1548,-2 3 129,-15-7-258</inkml:trace>
  <inkml:trace contextRef="#ctx0" brushRef="#br0" timeOffset="133054.6103">20173 3007 2451,'-7'14'3225,"7"4"129,0-18-258,0 16-3870,0-16 258,6 16 645,-6-16 258,18 16 387,-3-9 129,-3-7 0,10 0 387,-5-4-387,10 4 387,-5-6-774,8 1-258,0 0 129,2 2-516,5 1-129,0-1-516,4 3 0,-3 0-1677,2 0-1548,4 0 645,-7 0-774</inkml:trace>
  <inkml:trace contextRef="#ctx0" brushRef="#br0" timeOffset="142163.1313">1649 3982 774,'-15'0'1806,"15"0"-1419,-17 5-387,6 0-387,-1-1 258,-4 0 258,-1 1 0,-3 3 129,0-4 258,-5 7 0,2-2 129,-4 0-129,3 2 129,1 3-387,0-1 387,0 3-387,3-3 0,3 2-258,1-1 0,5 1 0,2-3 0,2 0 0,7-12 129,-1 17 0,1-17 129,14 15 129,2-11-129,5-3 0,2 5 129,6-2-129,0 1-129,1 1-129,-2 5 0,0 2 0,-4 1 0,-3 5 0,-5-2 0,-4 3-129,-4 4 258,-4-6 0,-4 3 258,-4-4 129,-7 5 129,-8-7 0,0 4 0,-9-8 129,2 2 0,-4-3-258,3 1-129,-3-4 0,7-2-258,0-3-129,7-2-129,2 3-516,4-3-516,10 0-516,0 0-1548,-4-13-387,4 13-258</inkml:trace>
  <inkml:trace contextRef="#ctx0" brushRef="#br0" timeOffset="142658.1593">1737 4478 2709,'9'-14'3741,"-9"14"-387,0 0-258,17-8-3225,-17 8-387,14 5 129,-14-5 0,7 19 387,-6-4 258,-1-1-129,0 6 258,-8 1 258,2 1-387,-2-1 129,2 3-129,3-1-129,1-1-645,2 2-903,8-1-2064,-3-11-258,6 8 129</inkml:trace>
  <inkml:trace contextRef="#ctx0" brushRef="#br0" timeOffset="143028.1808">1566 5271 1,'5'17'1805,"-5"-17"-1031,0 14-2838</inkml:trace>
  <inkml:trace contextRef="#ctx0" brushRef="#br0" timeOffset="143275.1949">1445 5886 2580,'0'34'3741,"0"-12"-516,-5-12-645,4 4-4257,-4 4-774,0-2-903,5 2-387</inkml:trace>
  <inkml:trace contextRef="#ctx0" brushRef="#br0" timeOffset="143679.218">1411 7022 3612,'2'31'3999,"-2"-31"-516,3 21-1032,-3-21-5031,-1 14-1161,2-4-258</inkml:trace>
  <inkml:trace contextRef="#ctx0" brushRef="#br0" timeOffset="144539.2672">1568 7431 903,'-26'24'1806,"17"-5"-129,-10-5-2709,-1 2 129,-2 5 645,-2-3 258,1 0 516,0-5 774,3 2 516,1-5 0,2 5 0,4-9-387,13-6-387,-13 16-516,13-16-129,0 16-258,0-16 0,15 22 0,3-10-129,1 4 0,2 0 0,1 1 0,4 2 0,1 1 0,1 5-129,-1-4 129,-4 2 0,0 2 0,-2-1-129,-3-1 129,-4 0 0,-6 1 129,-3-4 0,-5 0 0,-3-2 129,-7-3 258,-7-1-258,-3-3 129,-4 0 129,-6-7-129,1 2 0,-3-6 129,2 0-258,-4-3 129,7 1-258,-1-3 258,7-2-129,2-2-129,5 5 258,2-3-387,12 7 0,-12-9 0,12 9-258,0 0-258,5-13-645,10 13-1548,5 0-1548,-4-7-129,8 7 129</inkml:trace>
  <inkml:trace contextRef="#ctx0" brushRef="#br0" timeOffset="145235.307">1746 8136 1806,'8'12'2967,"1"15"-129,-8-7-2322,1 0-387,2 7 129,-3-4 516,2 7 129,-3-10 129,3 2 0,-3-10 258,2-1-129,-2-11 0,0 0-258,15-19-387,-3 0-258,-1-3 129,6-1-258,-5-1 258,4 4-258,-5 4 129,3 7-129,-14 9 129,20 0 0,-20 0-129,19 25 0,-12-6 129,3 3-129,-1-1 129,0 6 129,-3-4-258,2 4 387,-6-6-258,2 3 129,-4-5-129,0 3-129,0-3-258,0-7-258,1 6-1548,-1-18-2451,0 0-129,0 0-774,5-15 387</inkml:trace>
  <inkml:trace contextRef="#ctx0" brushRef="#br0" timeOffset="148066.4689">1798 8196 1032,'0'-11'0,"0"11"0,4-14 129,-4 14 516,0 0 258,0 0 387,0-11 258,0 11 129,0 0-387,0 0 0,0 0-387,0 0-516,-7 0-129,7 0-387,0 0 129,0 0 0,0 12 129,0-12 0,0 0 129,6 14 0,-6-14 0,4 11 0,-4-11 258,2 11-258,-2-11 0,0 13 129,0-13-129,4 11-129,-4-11 0,0 0 0,4 13-129,-4-13 129,0 0 0,9 15 129,-9-15-129,3 14 0,-3-14 0,1 24 0,-1-14 129,3 9-129,-3-4-129,1 4 129,-1 2-129,1 2 129,0 2 129,0-1 0,-1 3-129,2-3 0,-1 0 0,1-3 0,0-4 129,2-1-258,-4-16 0,10 18-129,-10-18 129,12 6-129,-12-6 129,0 0-129,11 5 129,-11-5 0,0 0 129,0 0 0,0 0-129,0 0 258,0 0-258,0 0 129,0 0-129,8-8 129,-8 8-129,0 0 0,0 0 0,0 0 0,0 0 0,0 0 0,0 0 0,0 0 0,0 0 0,0 0-129,0 0 129,0 0 0,0 0-129,0 0 129,0 0 0,0 0 0,0 0-129,0 0 258,0 0-129,0 0 0,0 0-129,0 0 129,11 0 0,-11 0-258,0 0 258,0 0-129,0 0 129,0 0 0,0 0 129,0 0-129,0 0-129,0 0 129,0 0-645,0 0-387,0 0-1032,-2-13-1032,2 13-1161,-8-17 129</inkml:trace>
  <inkml:trace contextRef="#ctx0" brushRef="#br0" timeOffset="148911.5173">1828 8218 774,'0'-11'1548,"0"11"387,0 0 129,0 0 129,-2-11-387,2 11-258,0 0-516,0 0-387,0 0-129,0 0-387,7 0 0,-7 0 0,12 7 0,-12-7 129,13 15 129,-13-15-258,16 22 129,-5-4 129,-4-2-258,3 5 258,0-1-129,3 4-129,-2-2 0,3 5 0,-1-1-129,4 1 258,-2 0 0,3-2-129,-1-1 129,1-1-258,2-3 129,-6-4 129,1-4-129,-4-2-129,-11-10 129,14 9-129,-14-9 129,0 0 0,0 0 0,0 0-129,0 0 129,0 0 0,0 0-129,-7 6 129,7-6-129,0 0 129,-14 0 0,14 0 129,0 0-129,-14-7 129,14 7-129,-5-18 129,2 5-387,2-2 258,1-5-258,0-3 129,0-4-129,0-3 0,0-3 0,1 1-129,3-6 258,1-1-129,2-3 258,2-1-258,-1 4 129,4-2-129,1 2 0,-2 3-129,4 7 0,-7 0-903,7 9-2580,-4 3-516,-7 1-516,-4 16 258</inkml:trace>
  <inkml:trace contextRef="#ctx0" brushRef="#br0" timeOffset="163022.3239">3137 746 1806,'0'0'1548,"0"0"-1548,0 0 258,0 0 387,0 0 0,0 0 258,48 21 258,-48-21-129,0 0 129,57 0-258,-57 0 129,53-6 129,-53 6-645,74-6-129,-74 6 258,95-13 129,-40 5-258,6 1 258,6 3-387,5-2 129,-1 2-258,6 1 129,0 1-129,5-1 0,1-1 0,3 1 258,-4 1-258,6-1-129,1-2 129,5 1-129,4-2 0,1 2 0,5-1 0,4 0 0,1-3 0,2 1-129,1 3 0,-3-1 0,-5-3 0,-2 2 0,-4 3 0,-4 0 0,-4 1-129,-4 2 129,-7-2-129,-6 2 0,1 0 0,-8 3 0,-5 1 0,-4-4-129,-5 0 129,-52 0-645,94-3-387,-94 3-1935,73-18-774,-73 18-516,62-25 387</inkml:trace>
  <inkml:trace contextRef="#ctx0" brushRef="#br0" timeOffset="163826.3703">6518 338 1806,'0'0'2322,"0"0"-1677,0 0-645,0 0 129,50 43 129,-50-43 387,0 0 258,57 28 0,-57-28 0,0 0 387,62 35-129,-62-35 0,0 0-129,70 35-129,-70-35-387,58 31 129,-58-31-387,68 31 0,-68-31 0,74 26-129,-74-26 0,71 25-129,-71-25 258,60 17-258,-60-17 0,0 0 0,60 21 0,-60-21 0,0 0 0,0 0 129,0 0 129,0 0 0,0 0-129,0 0 129,0 54 0,0-54 0,0 0-129,-53 36 129,53-36-258,-54 24 129,54-24 0,-60 27-129,60-27-516,-62 25 516,62-25 258,-59 25-258,59-25-258,-53 27 258,53-27 0,0 0 0,-63 32 258,63-32-516,0 0 129,0 0-129,-50 26-129,50-26-1806,0 0-1806,0 0 0,0 0 0</inkml:trace>
  <inkml:trace contextRef="#ctx0" brushRef="#br0" timeOffset="167482.5795">19402 10357 1677,'-18'1'2322,"18"-1"-387,0 0-2838,-12 2-258,12-2 387,0 0 645,0 0 258,0 0 774,-5-7 645,5 7 387,11-15-258,0 1-129,12 4-516,0-7-516,9 1-258,3-6 129,5 2-258,4-2 0,3-5 0,0 3-129,-2 1 129,-4-2-129,-3 5 0,-6 3-129,-3 0 0,-7 7-258,-4 5-129,-4 1 258,-14 4-258,14 3 258,-14-3-129,0 13 387,0-13-387,-14 22 645,-3-11-516,1 3 129,-7 2-387,0-1-129,-5 3-129,-3 3-258,-3-1 129,-3 4 129,-4 2 129,-4 2 387,-3-3 516,-4 3 516,1-2 129,-1 3 0,3-2-129,-1-2 129,7 0-258,-1 0-129,8-1-129,2-4-387,6-1 0,3-3 0,7-1 129,4-3 0,5 0 129,9-12 129,0 17-129,0-17 0,22 14 0,0-7 129,7 1-129,4 0-129,5 1 0,3 0-129,-1 2 0,1 2 0,-2-2 0,-3 0 129,-5 2-129,-1-5 0,-6 2 258,-5-2-258,0-1 0,-8 1-258,0-4-129,-11-4-645,14 13-1290,-14-13-1548,0 0-129</inkml:trace>
  <inkml:trace contextRef="#ctx0" brushRef="#br0" timeOffset="390193.3176">19828 10865 1,'0'0'1676,"0"0"1,0 0-129,0 13-516,0-13 0,0 0-645,-7 19-387,7-19 129,-7 24 0,4-9 0,-2 9 258,1 1-258,0 5 0,0 7 0,-3 3 258,4 8-387,-3 6 258,-4 3-258,-1 3 129,-1 1 0,-2 3 0,-4-3 258,1 0-258,-3-9 258,0-3 0,0-8-129,5-4 129,-2-10 129,4-4-258,2-8 258,11-15-129,-13 14-387,13-14 129,0 0-258,0 0 0,-2-16 0,2 1 0,6-5-258,1-2 258,2-4 0,3 1 129,1-3-129,1 1 129,3 3-129,-1 0 129,5 4 0,-2 4-129,5 3 129,-2 3-258,4 6 129,-1 4 129,1 2 0,1 3 0,-3 6-129,1 0 129,-2 3 129,-3-1-129,-3 2 0,-2-2 129,-4 0 129,-5 3-258,-2 0 129,-4 2 0,-4-1 0,-5 5 0,-9-2 129,-4 2 129,-4 0 0,-2 2 129,-8-5 0,2 2-129,-4-1 129,4-3-129,-1-1 0,5-2-258,0-7 0,3-2 129,6-2-645,1-4-129,20 1-1161,-20-6-2451,13-16-387,7 8 258</inkml:trace>
  <inkml:trace contextRef="#ctx0" brushRef="#br0" timeOffset="392956.4758">19917 12146 774,'14'-16'1161,"-14"16"258,0 0-129,0 0-129,11-7 258,-11 7-645,0 0-129,0 0-258,0 10-129,0-10-129,-2 17 258,-2-6-258,-2 3 0,0 2 129,-5 4 129,-1 5 0,-3 1 0,-1 5 387,-2 1-129,2 6-258,1-4 258,5 5-258,1-3 0,5-2 0,2-4 0,2-1-258,5-4 129,7-4 0,2-5 129,6-2-129,3-6 0,8-1-129,2-5-258,3-2 0,3 0-258,-5-9-516,6 3-774,-12-5-1548,-7-6-1419,0 7 387</inkml:trace>
  <inkml:trace contextRef="#ctx0" brushRef="#br0" timeOffset="393258.4931">19716 12297 3096,'31'6'4257,"1"-4"-387,-5-6 0,9 3-4257,4-1 129,6 2 129,-1 0-129,-1 0-258,-6 0 129,2 5-645,-11 2-1806,-4-7-1161,5 7 129</inkml:trace>
  <inkml:trace contextRef="#ctx0" brushRef="#br0" timeOffset="393769.5223">20359 12293 2322,'18'0'3999,"-18"0"0,12-4-2064,-12 4-1032,8 9-258,-1 5 0,-7 5 0,1 8-258,-1 2 129,0 5 0,-6-1 0,1 3-387,-3-3 258,2-1-387,2-5 0,-3-8-516,6-1-387,1-18-387,0 0-774,0 0-645,0 0-129,-5-10-129,5-5 645,-6 0 516</inkml:trace>
  <inkml:trace contextRef="#ctx0" brushRef="#br0" timeOffset="393986.5348">20304 12489 516,'-37'-23'516,"22"12"258,0 7 0,3 2 129,12 2 0,-16-1 516,16 1 387,0 0 0,7 0 0,12 0-129,-2-2-258,14 2-129,-4 0-258,11-3-258,-4 3-387,2 0-387,1 0-387,-8 0-387,4 3-1548,-8 5-1806,-9-7-516,1 9 0</inkml:trace>
  <inkml:trace contextRef="#ctx0" brushRef="#br0" timeOffset="394470.5624">20772 12252 5160,'0'12'4386,"5"-3"-387,-5-9-1548,0 20-2580,3-8 0,-2 5 129,3 2 129,-4 4 129,0 5-129,-4 1 129,-1 5-129,-3 0 0,-1-2-258,3 4-516,-5-8-903,8-5-2709,3 1-129,-8-13 0</inkml:trace>
  <inkml:trace contextRef="#ctx0" brushRef="#br0" timeOffset="395146.6006">21051 12647 2322,'7'13'3612,"-7"-13"-258,13 8-645,-13-8-4386,17 3-258,-17-3-129,12-6-1161</inkml:trace>
  <inkml:trace contextRef="#ctx0" brushRef="#br0" timeOffset="395377.6143">21073 12332 5031,'13'19'4128,"4"-6"-1935,-17-13-2064,0 0-4257,0 0-903</inkml:trace>
  <inkml:trace contextRef="#ctx0" brushRef="#br0" timeOffset="420245.0367">21537 12078 1419,'6'5'1548,"-6"-5"-129,0 0-129,0 19-258,0-19-258,0 15-129,0-15-258,0 21 0,0-10-258,0 6 0,0-1 129,0 3 129,0 1 0,-4 6 258,-3 5-129,0 1 129,-4 4 129,4 6-387,-5-1 387,4 2-516,3 1 129,2 0-258,3-2-129,1-2 129,9-7-129,3-4 258,3-4-258,2-6 0,4-2 0,-1-10 0,4-3-387,-3-4-129,5 0-1290,-1-1-1935,-6-19-516,10 8 129</inkml:trace>
  <inkml:trace contextRef="#ctx0" brushRef="#br0" timeOffset="420582.0559">21376 12368 2967,'-13'12'4257,"13"-12"-129,11 9-129,4-6-3612,5 1-387,4-3-129,5 3 258,1-3-258,3 4 258,-1-3-258,2 1 129,0 1 0,1 1-387,-3-5-645,3-1-2838,1 5-516,-15-6 258</inkml:trace>
  <inkml:trace contextRef="#ctx0" brushRef="#br0" timeOffset="445572.4853">17056 10736 129,'0'0'1806,"0"0"-387,0 0-387,0 0-258,0 0-258,0 0-516,0 0 0,0 0 0,-11 0-129,11 0 129,-2 8 0,-1 5 129,2 0-129,-3 5 129,2 4 0,-2 4-129,1 6 0,1 4 0,0 3 0,-1 2 0,-2 5-129,1 5 129,-3 1 0,-1 4 0,-2 1 0,-2-2 129,1 1-129,-2-3 0,2-6 129,1-6-129,3-3 258,1-9-258,2-2 129,-1-11-258,3-3 258,2-13-129,-1 14 0,1-14 0,0 0 258,0 0-129,0 0 0,0 0 129,0-8-129,3-4 0,4-2 0,3-3 258,2-6-387,6 0 129,3-1 0,4-1-129,1-1 129,3 5 0,2 1 0,1 3 129,0 5-129,-2 0 129,0 6-129,-2 2 0,2 3 258,-4 1-258,-3 0 129,-1 5-129,-3 3 129,-1 2-129,-5 4 0,-2-3 0,0 1 0,-4 1-129,-2-2 129,-3-1 0,0 5 129,-2-4-258,-4 1 258,-3 1-258,-2 2 129,-1-2-129,-5 4 129,-4-4-129,0 0 258,-4 4 0,-3 1 0,-5-6 0,2 5 0,-5-5 387,1 2-387,-2-6 387,2 4-129,-4-10 0,7 3-129,-1-5 0,6 1-258,0-1 0,6-4 0,8-3-258,0-5-129,11 12-645,-5-24-387,12 14-1677,10-2-1290,-2-5-129</inkml:trace>
  <inkml:trace contextRef="#ctx0" brushRef="#br0" timeOffset="446736.5519">17558 11834 1,'1'21'773,"-1"-10"1,0 2 258,0 4-129,0 2-129,-1 3 258,-5 5 0,0 5-129,-3-3-387,1 9 129,-3-4 0,-2 6 129,-1-5-129,1-1 0,2-4-258,3-1 129,0-6 0,4-3 0,2-3-129,4-3 0,-2-14 0,20 17-129,-9-15 0,10-1 129,-1-1-258,5-3 0,-1-6 0,1-1 0,1-2-129,-3 2-129,1 3-129,-4-4-129,1 7-129,-9-8-387,5 10-387,-17 2-516,17-15-1290,-6 11-1161</inkml:trace>
  <inkml:trace contextRef="#ctx0" brushRef="#br0" timeOffset="447060.5704">17396 12022 1032,'-4'15'3870,"4"-15"129,0 0-516,16 10-3483,-4-7-258,4-3 129,-2 0 129,5 0 258,-4 0 0,8 0 387,-3-3-258,4 3 258,-1-5-258,7 2-258,1 3-258,1 0-645,7 2-1290,-5 7-2064,-4-8-258</inkml:trace>
  <inkml:trace contextRef="#ctx0" brushRef="#br0" timeOffset="447353.5872">17880 12401 3999,'20'13'4257,"1"-7"-645,-21-6-129,12-3-4515,-12 3 0,17-5 0,-17 5 129,10-5 0,-10 5-516,5-18-2064,-5 18-129</inkml:trace>
  <inkml:trace contextRef="#ctx0" brushRef="#br0" timeOffset="447585.6004">17944 12115 2967,'-5'17'4386,"5"-17"-645,0 0-258,9 1-4257,-9-1-516,20-2 129,-20 2-258,26-11-774,-13 6-1290,-6-7-258</inkml:trace>
  <inkml:trace contextRef="#ctx0" brushRef="#br0" timeOffset="448028.6258">18268 11905 2193,'0'0'4128,"0"0"-129,11 2 0,-11-2-3870,0 0-258,3 18 0,-3-8 129,0 5 258,0 3 0,0 7 258,0 0 0,-2 11 0,-7-3 129,4 6-129,-5 2-129,3 3 258,-2-8-258,1 5-129,4-7 0,0-5-129,4-4 129,5-5-129,3-4 0,7-6 0,4-3 0,2-6-129,4-1 0,-1-1-258,0-7-129,-4-4-129,5 3-645,-11-11 0,7 11-774,-15-8-774,1 0-1806,0 5-387</inkml:trace>
  <inkml:trace contextRef="#ctx0" brushRef="#br0" timeOffset="448293.6406">18133 12130 5547,'34'7'4515,"-5"-7"-645,-7 0-1161,11-1-3483,-2-9 0,9 10-258,-10-10-645,5 10-1419,-5 0-1290,-14-6 387</inkml:trace>
  <inkml:trace contextRef="#ctx0" brushRef="#br0" timeOffset="449968.7368">15022 10707 516,'0'0'516,"0"0"0,0 0-129,0 0 258,0 0-129,0 0 0,0 0 129,0 0-129,0 0 0,0 0 0,0 0-387,0 0 0,0 0-129,-3 11 0,3-11 0,-3 19 258,2 0-129,0 1 258,0 9-258,-1 5 258,0 7-258,2 3 129,0 8 129,-1 5-258,0 2 129,1 0-129,-1-1 258,1-5-129,-2-5 0,2 0 258,-1-8-387,1-4 387,0-8-387,0-3 0,0-7 129,0 0-258,0-5 0,0-2 129,0-11-129,0 14 0,0-14 0,0 0 0,0 0 129,0 0-129,0 0 258,0 0-129,0-18-129,0 3 129,1-2-129,3-4 0,1-1-129,1-3 0,4 1-258,0-3 129,4 6 0,-2-3-258,5 3 258,0-1 0,3 3-129,0 2 129,0 4 0,1 5-129,1 4 129,-1 1 129,0 3 0,-5 6-129,3 8 258,-4 6 0,0 4 0,-4 2 258,2 3-258,-6 5 129,0 1 0,-5 1 0,-2-3 129,-1 0 129,-9-8 0,-3 4 129,-7-12 0,0 3 258,-8-11-129,0 3 0,-4-7-129,0 0-129,-1-3 129,2-1-258,1-1-129,2-1-129,6-3-129,3-4-516,6 3-387,13 5-774,-8-24-2193,14 21-129</inkml:trace>
  <inkml:trace contextRef="#ctx0" brushRef="#br0" timeOffset="450772.7827">15169 11898 1,'0'0'2708,"0"0"-773,6 13-2193,-6-13 258,3 22 258,-3-8 0,-1 3 516,-4 5 258,-2 0-129,1 5 387,-3 2-258,1 4 0,-3 2-129,6 5-258,-4-3 0,6 4-258,-4-5 258,5 0-258,1-10 129,1 1 0,3-7 0,7-1-129,3-12 129,7-2-387,-1-6-129,4-6 0,2-3-258,-3-3 0,5-2-258,-7-7 0,2 6-387,-10-4-645,3 3-2064,-3 5-774,-12-9 387</inkml:trace>
  <inkml:trace contextRef="#ctx0" brushRef="#br0" timeOffset="451032.7976">15087 12085 1032,'0'17'4128,"7"-11"129,-7-6-258,15-8-3096,4 5-645,-1-3 0,8 2 129,1-3-387,3 1-129,1 0-258,-1 0-387,5 3-774,-8 0-1548,-1 1-1161,3 2 129</inkml:trace>
  <inkml:trace contextRef="#ctx0" brushRef="#br0" timeOffset="451329.8146">15440 12250 4644,'35'-2'4644,"-13"2"-645,-5-4-129,6 3-4128,1-5 0,6 6-129,-3 0 258,-1 1-129,-2-1 0,-3 5 0,-5-5-774,-1 2-2064,3 5-903,-18-7-258</inkml:trace>
  <inkml:trace contextRef="#ctx0" brushRef="#br0" timeOffset="451690.8353">15800 11943 1935,'11'11'3741,"-8"6"-129,-3-17-129,0 25-3999,0-4 129,6 5 258,-4 5 258,1 2 0,0 6 258,-3-5 258,2 5-258,-2-3 258,2 0-387,-2-5-258,0-6-774,3-1-2322,2-5-1032,-5-19 129</inkml:trace>
  <inkml:trace contextRef="#ctx0" brushRef="#br0" timeOffset="452433.8778">16013 12366 4773,'5'13'4386,"-5"-13"-129,0 0-387,9 10-4257,-9-10-774,0 0-258,13 15 0,-13-15-516,0 0-1419,11 0-1032</inkml:trace>
  <inkml:trace contextRef="#ctx0" brushRef="#br0" timeOffset="452620.8885">15998 12187 2451,'-1'10'3999,"1"-10"-387,0 0-645,15 6-4515,-15-6-2322,16 0-258</inkml:trace>
  <inkml:trace contextRef="#ctx0" brushRef="#br0" timeOffset="453056.9134">16238 12012 3096,'0'0'4386,"0"0"-387,16 10 0,-16-10-3870,7 17-387,-7-5 0,2 5 0,-2 2 516,0 3-129,0 3 129,-4 1 129,-1 4 0,-2-2 129,3 4-129,-2-6-129,4 3 0,0-4 0,2-1-129,5-6 258,5-2-258,4-4 0,7-7-129,4 0 129,2-5-387,3 0-129,-5-9-129,6 5-387,-10-8-774,2-2-2451,-5 7-516,-12-9 0</inkml:trace>
  <inkml:trace contextRef="#ctx0" brushRef="#br0" timeOffset="453317.9283">16143 12226 4902,'36'10'4515,"-15"-10"-387,16 1-516,-6-1-4128,13 0-516,-8-2-129,5 2-516,-10 0-2580,-7-5-129,1-1 259</inkml:trace>
  <inkml:trace contextRef="#ctx0" brushRef="#br0" timeOffset="453948.9644">14215 11135 4386,'8'16'5160,"-8"-16"-258,0 0-258,1-8-3870,-1 8-258,0 0-387,0 0-129,0 0 0,0 0-258,0 0 0,0 0-645,0 0-2193,0 0-1419,0 0-516,-14-7 129</inkml:trace>
  <inkml:trace contextRef="#ctx0" brushRef="#br0" timeOffset="454180.9777">13674 11228 4773,'-32'7'5160,"17"-7"-774,4 0-129,11 0-3741,-10-4-903,10 4-1032,0 0-1806,0 0-1548,-21-5-258</inkml:trace>
  <inkml:trace contextRef="#ctx0" brushRef="#br0" timeOffset="454421.9915">12932 11131 3225,'-41'15'4773,"20"-15"-387,21 0-258,-22 0-3999,22 0-903,-12 0-903,12 0-1290,0 12-1548,0-12-258</inkml:trace>
  <inkml:trace contextRef="#ctx0" brushRef="#br0" timeOffset="454709.0079">12462 11193 5805,'-16'5'5031,"16"-5"-516,-4 12-1032,4-12-3225,0 0-516,7 9-129,-7-9-258,15 16 129,-15-16-774,16 13-1419,-3-8-1935,-13-5 0</inkml:trace>
  <inkml:trace contextRef="#ctx0" brushRef="#br0" timeOffset="457781.1836">10460 11136 1032,'-7'4'4128,"7"-4"258,0 11-129,0-11-3612,0 0-387,0 0 258,0 0-129,0 0 0,0 0 129,0 0-129,0 0 0,0 0 0,0 0-258,0 0-258,0 0-516,0 0-516,0 0-2193,0 0-1032,-18-6-387</inkml:trace>
  <inkml:trace contextRef="#ctx0" brushRef="#br0" timeOffset="458105.2021">9813 11087 2709,'-18'2'4515,"-5"3"-516,23-5-129,0 0-4128,0 0 0,0 0-129,0 0 0,0 0 0,0 0 258,0 0 0,-4 11-774,4-11-1290,0 0-1935,0 0 129</inkml:trace>
  <inkml:trace contextRef="#ctx0" brushRef="#br0" timeOffset="458337.2154">9286 11061 4257,'-14'0'4644,"-3"-3"-516,17 3-645,0 0-4773,0 0-1806,0 0-1419,7 0-516</inkml:trace>
  <inkml:trace contextRef="#ctx0" brushRef="#br0" timeOffset="458593.23">8958 11093 2193,'-19'22'3741,"4"-22"-516,15 0-2322,0 0-4644,-15 3-645</inkml:trace>
  <inkml:trace contextRef="#ctx0" brushRef="#br0" timeOffset="459013.2541">8415 11151 129,'0'0'3483,"1"14"387,-1-14-2193,0 0-1032,0 0-129,12 4 0,-12-4-129,11 4-129,-11-4-258,0 0-129,13 0-387,-13 0-903,0 0-1935,0 0-258</inkml:trace>
  <inkml:trace contextRef="#ctx0" brushRef="#br0" timeOffset="459312.2712">8298 11182 2709,'0'0'3225,"0"0"-129,12 7-3999,-12-7-903,22 9-258,-22-9 387,20 8 129</inkml:trace>
  <inkml:trace contextRef="#ctx0" brushRef="#br0" timeOffset="462708.4654">6731 10076 1806,'1'10'2967,"-1"-10"-2064,0 0-903,0 0-129,0 0-129,0 0 258,0 0 258,0 0 0,7 13 387,-7-13 129,0 0 0,0 0-258,2 16 258,-2-16-129,0 22-387,0-7 258,0 6-387,0 4 0,0 3-129,0 7 129,0 6 0,-5 9 129,2 4 129,-4 4-129,1 4 129,-2-5-129,1 3 0,0-4 129,1-6 0,0-9-258,3-7 129,-4-9-129,6-5 0,-2-4 129,3-16-258,0 12 0,0-12 0,0-8 0,4-3 0,5-6-129,-1-4 0,5-3 0,0 1 129,4 0-258,1 2 258,2 0-129,3 1 129,1 7 0,2 0 0,3 5 0,2 2 0,-1 4 0,4-1 0,-2 3 0,-1 4 0,-2 3 0,-1 2-129,-2 2 129,-3-1 0,-2 1-258,-1 3 258,-2 0 0,-3 2 0,0 1 258,-5 0-129,-3 1 0,-2 0 0,-5 4 0,0-4 129,-12 1 258,-2 3-387,-6-8 258,-1 5 0,-10-9 129,-2 5-129,-9-8 0,0-1-129,-6-2 0,1 0 0,-1-1-258,-2-2 129,5 6-258,4-4-129,5 7-258,4-5-516,9 4-2451,10 3-1032,-2-12-258</inkml:trace>
  <inkml:trace contextRef="#ctx0" brushRef="#br0" timeOffset="502491.7409">7648 11207 645,'0'0'1161,"0"0"-516,0 0-387,0 0 258,0 0 258,0 0 0,0 0 129,0 0 258,-10-5 129,10 5-129,0 0 0,0 0-129,0 0-129,0 0 0,0 0-258,0 0-258,0 0 0,0 0 0,0 0-258,1-10 0,-1 10 0,16-7-129,-16 7 129,22-8-129,-8 4 129,-1 0-129,2 3 0,0 1 0,0 0-129,-1 0 129,0 0 0,-1 3-129,0 4 129,-2 2-129,-11-9 129,16 24 0,-10-9-129,-2-1 129,-4 9 0,0-2 0,-2 0 129,-6 0 0,-1-1-129,-3 1 129,-1-7-129,1 3 0,2-7 129,10-10-129,-16 13-129,16-13 129,0 0 0,0 0 0,0 0 0,5-9 0,-5 9-129,25-4 129,-9 4-129,1 0 129,2 7-129,-1 4 129,1 0-129,1 5 129,-3-1-258,0 2 516,-4 2-516,1 3 516,-7-4-129,-1 2 0,-4-2 129,0 1 0,-4-2 0,-3 0 129,-7-5 0,-3-2-129,-1 0 0,-4-1-129,-4-4 0,0 3 0,2-5-129,-4-3 129,5 0-258,-1 0 0,7 0-258,-1-8-258,16 8-645,-14-12-774,14 12-1677,0 0-903,4-17 0</inkml:trace>
  <inkml:trace contextRef="#ctx0" brushRef="#br0" timeOffset="504296.8441">8328 11715 1032,'0'12'3999,"0"-12"-129,0 0-258,0 0-3612,0 0 258,0 0-129,0 0 258,12-1 129,-12 1-129,0 0 0,0 0 129,0 0-129,11-4-774,-11 4-774,0 0-2322,0 0-645,0 0-387</inkml:trace>
  <inkml:trace contextRef="#ctx0" brushRef="#br0" timeOffset="504575.8601">8221 11486 3612,'10'-3'5031,"2"-4"-516,-12 7-258,17-13-3225,-17 13-1548,17-13 129,-17 13 129,18-13 0,-18 13 0,8-10 0,-8 10-516,0 0-903,16-5-2451,-16 5-516,0 0 258</inkml:trace>
  <inkml:trace contextRef="#ctx0" brushRef="#br0" timeOffset="506187.9523">8574 11329 1161,'11'-18'2064,"-11"18"-258,15-17 0,-9 7-258,4 7-129,-10 3-258,17-9 0,-17 9-129,10 0-129,-10 0-129,0 0 0,10 12-258,-7 0 0,-3 0-129,0 5-129,0 4-129,-2 4 0,-4 0 0,2 4 0,0 1-129,0 4 258,1-1 129,3 2-258,0-3 129,0 0-258,6-6 258,3 0-258,5-3 129,3-1-258,4-6 0,1-6-129,7 0 0,-1-7-387,7 2-129,-7-5-645,5-4-2064,-3-3-1032,-7-5-129</inkml:trace>
  <inkml:trace contextRef="#ctx0" brushRef="#br0" timeOffset="506468.9684">8607 11426 2967,'44'14'4644,"-22"-14"-516,12 11-1032,-12-11-2838,13 9-2451,-8-8 0,10 7-129,-12-6-129,7 3 0,-6 1-774</inkml:trace>
  <inkml:trace contextRef="#ctx0" brushRef="#br0" timeOffset="509249.1274">3263 9674 129,'0'0'1290,"0"0"-258,0 0 387,0 0-387,0 0 129,0 0 129,0 0-387,0 0-129,0 8-258,0-8 0,0 12-258,0 2 129,3-3-129,-3 3-258,1 2 129,-1 1 129,0 6 129,0-3 0,0 6 0,0-5 258,0 9-258,1-1 258,4 7-129,4 7 0,2 10-258,2 1-129,2 9 0,0 2-129,-1 3 0,-2 1 0,-2 0 0,-2-6-129,-5-3 129,-2-7-129,-1-7 129,0-4-129,0-11-516,0-1-645,0-10-2064,0-20-645,0 0 129</inkml:trace>
  <inkml:trace contextRef="#ctx0" brushRef="#br0" timeOffset="510192.1813">3343 10660 2967,'-13'2'3483,"13"-2"129,0 0-2193,0-9-645,0 9-645,14-18 0,2 8 129,0-3-129,1-2 258,6 5 129,-3-6-129,3 5 129,-1-2 129,3 2-129,0 4-129,5 4 0,0-1-258,3 4 0,2 0-129,1 5 0,3 3 0,0 3 0,-3-1 0,-2 2 0,-3 3-129,-3-1 129,-7 1 129,-2 1-129,-8-1 0,-4 2 0,-4-1 129,-3 2-129,-5-2 0,-8-1 129,-3 1 0,-5 0-129,-5-2 129,-2 2 0,-5-3 129,1 2-129,-5-2 129,0-2 0,1 1 0,4-4-258,2 1 129,5-5-258,5 1-516,2-5-387,18 0-1419,0 0-1935,-4-13 0,4 13-258</inkml:trace>
  <inkml:trace contextRef="#ctx0" brushRef="#br0" timeOffset="511740.2699">4084 10885 1032,'0'0'1677,"0"0"-129,0 0-129,0 0 129,0 0-258,0 0 258,7-7-129,-7 7 129,20-6-387,-10 2-516,5 4 0,-2 0-258,5 0-129,-3 4-258,4 6 0,-4-2 0,3 3-129,-4 2 129,1-1-129,-5 1 129,-1 3-129,-4 0 129,-3-2 0,-2 2 129,-2 0-129,-5 2 0,-3 1 0,-3-1 129,-4-1-129,-1 4 0,-3-4 0,-3 2 0,1 0 129,1 1-129,-2-1 0,2-1 0,4-2 129,2-1-129,3-1 258,2-4-258,11-10 0,-12 16 129,12-16 0,0 0 0,0 13 0,0-13 0,20 0 0,-3 0 0,3 0 0,2 0-258,5 0 0,2 0 0,-1 0-516,5 3-1032,-4 2-2451,-6-5-258,5 3 0</inkml:trace>
  <inkml:trace contextRef="#ctx0" brushRef="#br0" timeOffset="512201.2963">4547 11306 6966,'16'12'4773,"-16"-12"-387,0 0-516,11-3-4386,1 3-258,-12 0-516,14 3-129,-14-3-1032,0 0-1548,14-7-645,-14-8 387</inkml:trace>
  <inkml:trace contextRef="#ctx0" brushRef="#br0" timeOffset="512408.3081">4538 11065 3612,'12'6'4515,"-12"-6"-258,0 0 0,0 0-3612,13 0-774,-13 0-258,0 0-1032,15-3-2709,-15 3-129,0 0-387</inkml:trace>
  <inkml:trace contextRef="#ctx0" brushRef="#br0" timeOffset="513040.3442">4856 10753 2193,'0'0'4128,"11"12"-387,-11-12-258,0 0-3225,11 18-774,-4-2 387,0-3 258,-5 3 387,2 0-258,-4-1 516,0 8 258,-5-5 0,5 12 0,-11-7-129,8 13-387,-2 0 0,5 10-129,0-1-129,2 3-129,8-2 0,8-1-129,2-2 0,4-4 129,8-6-258,1-10 0,6-5-258,-3-12-258,9-1-774,-11-15-1161,2-9-1935,0 1-258,-6-14 0</inkml:trace>
  <inkml:trace contextRef="#ctx0" brushRef="#br0" timeOffset="513365.3626">4752 10918 5031,'19'6'4773,"1"-7"-387,13-1-387,7-2-3741,5 1-129,6 3-129,8 0 0,1 0-129,1 0 129,-2 0-645,5 3-2838,-6 3-774,-8-6-516,0 0 258</inkml:trace>
  <inkml:trace contextRef="#ctx0" brushRef="#br1" timeOffset="605691.6436">5715 14180 4128,'1'13'4128,"-1"1"-258,0-14-129,-4 17-3354,4 2-129,0 6-258,0 8 129,0 10 0,4 10 129,0 9 0,7 8 0,-3 2 129,4 6 258,-5 1-258,6 2 129,-11-11-129,8-2-129,-8-13-129,2-9-129,-1-2-516,-3-19-1548,0-9-2322,6-4-258,-6-12-129</inkml:trace>
  <inkml:trace contextRef="#ctx0" brushRef="#br1" timeOffset="606187.6719">5478 14127 8256,'-9'-17'4257,"9"17"129,10-19-1677,4 3-2580,9-2-129,10 3-129,6-4 0,3 6 129,4 1 0,1 4-129,3 5 129,2 3 0,-2 5 129,-3 9-129,-2 6 0,-4 5 0,-5 5 129,-3 4-129,-7 5 129,-10 2 0,-5 0 129,-11 0-129,0 5 387,-18-7-258,-2 4 0,-12-9 129,-1 3 0,-11-11-129,1 2-129,-3-9-129,-3-7-129,2-3-129,2-7-129,7 1-516,-5-8-1935,12-3-1548,12-3-258,1-3-258</inkml:trace>
  <inkml:trace contextRef="#ctx0" brushRef="#br1" timeOffset="606787.7063">6709 14009 3612,'0'0'4773,"0"0"-645,0 0 129,0 0-3096,-5 7-645,5-7-258,-23 19-129,7-8-129,-5 4 0,-1 4 0,-4 9 129,-1 5 0,-4 5 129,1 8 0,-4 8-129,1 11 129,-3 10 0,5 6-129,-2 2 129,5 6 0,2 0 0,7 4 0,2-9 258,11-2-258,4-9 0,6-5 129,12-13-129,9-4 0,8-11-258,11-7 0,6-8-129,4-8-387,12-1-1032,-6-9-2967,5-4-129,0 0-645,-10-3 258</inkml:trace>
  <inkml:trace contextRef="#ctx0" brushRef="#br1" timeOffset="614104.1248">6792 14296 2193,'-12'-4'2193,"12"4"387,0 0-387,0 0-258,0 0-516,-14-10-129,14 10-516,0 0-129,0 0-387,0 0-129,0 9 0,0-9 0,14 23 0,-5-7 0,7 2 0,0 5 258,8 4-258,3 2 0,5 5 129,1 2-129,11 5 0,0 1-129,3 7 0,4-2 129,1 4-258,-4-1 129,1-2-129,-5-1 0,-3-7-129,-4-4-129,-8-9-258,-1 2-774,-11-8-2193,-17-21-516,17 15 0</inkml:trace>
  <inkml:trace contextRef="#ctx0" brushRef="#br1" timeOffset="614507.1478">6775 15083 6450,'5'18'4773,"-5"-18"-516,0 0-258,13-4-3999,-13 4-258,19-31 129,-7 12 129,1-8 129,3-7-129,3-2 387,-1-13-129,6 3 0,-1-9 129,9 2 0,-1-8-258,6 1 129,2 2-129,-1 2-129,2 7 0,0 1 0,-3 9-258,-5 6 129,-2 10-387,-9 3-516,6 15-1806,-6 5-1548,-10-1-258,1 2-258</inkml:trace>
  <inkml:trace contextRef="#ctx0" brushRef="#br1" timeOffset="615275.1917">7666 14794 129,'7'-11'2838,"-7"0"-258,0 11-2064,12-4 129,-12 4 129,14-2 129,-14 2 129,10 2 387,-10-2-129,5 20 129,-5-8 129,0 13-516,0-4-258,4 10-129,-1 3-258,3 5-129,0-3 129,1 3 0,1-4-129,0 0 129,-4-6-129,3-1 129,-6-10 0,4-1-129,-5-17 129,0 0-129,0 0-129,15-19 129,-4-12-129,3-1-129,1-13 0,4-2-129,1 3 129,0 0-258,1 6 258,-4 1-129,-1 12-129,-1 0-129,0 12-258,-5-2-387,9 14-1419,-19 1-1806,17 0-129,-7 4-387</inkml:trace>
  <inkml:trace contextRef="#ctx0" brushRef="#br1" timeOffset="615568.2084">7758 15044 6966,'15'34'4515,"5"-19"0,-2-10-258,12 1-3870,-2 2-387,8 1 0,2-1 0,0 3-129,-3 0 0,-5 3 0,-5 1 129,-2 1-129,-5-4-258,-4 6-903,-8-2-2064,1-5-903,1 3-516,-8-14 387</inkml:trace>
  <inkml:trace contextRef="#ctx0" brushRef="#br1" timeOffset="616959.2873">8386 14139 1548,'0'0'3096,"5"12"0,-5-12-1806,0 0-1032,0 0 387,0 0 129,5 15 0,-5-15 129,1 17 258,-1-17 0,0 26-129,0-6 0,0 11-387,0 5-129,2 13 0,-2 4-258,3 12 0,-3 6 0,0 11 0,0-7 0,0 6 129,0-6 0,0-1 0,0-12 0,4 1 0,-2-15 129,7-4-258,-7-5-129,2-8 0,-1-5-129,0-3 0,-3-5 0,0-6 0,0-12 0,0 0-258,0 13-516,0-13-645,0-9-2580,0-6-516,1-2-258,4-2-258</inkml:trace>
  <inkml:trace contextRef="#ctx0" brushRef="#br1" timeOffset="617943.3444">8727 14619 5547,'0'19'4386,"7"5"-258,1-13-774,5-2-3096,7 2 0,2 0-129,6-2 0,-1-3-129,4-6 0,-1-4 387,-2-3-258,-2-6 129,0 0 0,-7-7 0,-2-1-129,-6-2 129,-3 0-258,-5 3 0,-3-4 0,-6 2 0,-5 2-129,-3 1 129,-4 4 0,-3 3 0,0 0-129,-2 10 129,-2 2 0,1 2 0,-1 10 0,1 5-129,0 3 129,1 6 0,2 3 0,0 5 129,2 0 0,2 1 0,3 3 258,-1-3 0,4 5 0,3-7 0,5 4 129,1-6 0,2 4-129,8-9-129,7 0-129,4-6 0,9-3 0,5-2-129,6-6 0,3-9 0,1 0 0,2-5-129,-3-7 0,3 4-129,-11-5-516,5 5-1935,-10-7-1677,-5 1-387,-4 6-258,-10-5 0</inkml:trace>
  <inkml:trace contextRef="#ctx0" brushRef="#br1" timeOffset="619371.426">9373 15230 258,'-6'-4'3225,"-8"4"0,14 0-1548,-17 7-258,3-6-258,14-1 129,-30 8 258,30-8-258,-30 0 129,30 0-129,-26-4-258,20-6-258,-4-9-387,6 0-129,4-6-129,5 0-129,9-3 129,1 2-258,6 0 258,3 7-129,-1 3 0,2 9 129,-1 2-129,0 7 0,-3 8 0,-3 5 0,-2 7-129,-3 3 258,-2 3-129,-3 1 0,-6-1 129,-2 4 129,-2-6 0,-5 3 129,-7-6 0,-4 0-129,-4-5 0,-1-4-129,-4-2-129,0-9-129,3-1-258,-1-5-516,11 2-1032,-5-12-2193,7 1-645,12-5 0,0 0 0</inkml:trace>
  <inkml:trace contextRef="#ctx0" brushRef="#br1" timeOffset="619708.4453">9644 15393 6837,'0'19'4515,"0"-19"-516,0 0-258,0 0-3225,0-7-774,0 7-129,0 0 129,0 0 129,0 0 0,12-11 129,-12 11 0,0 0-387,0 0-645,0 0-2451,0 0-774,9-11 0,-9 11 0</inkml:trace>
  <inkml:trace contextRef="#ctx0" brushRef="#br1" timeOffset="620024.4634">9648 15101 6063,'-7'15'4386,"7"2"-645,0-17-645,0 0-3354,0 0-1548,6 17-645,-6-17-903,0 0-1032,18 5 258</inkml:trace>
  <inkml:trace contextRef="#ctx0" brushRef="#br1" timeOffset="620495.4902">9914 14875 5805,'10'12'4257,"-10"-12"-258,4 31-258,-1-8-2967,-2 5-903,-1 6 387,0 3 0,0 10 258,0-5 0,0 1 129,-1-3 0,1 2 129,-2-8-258,2-2 0,0-10-258,5-2 0,2-9-129,6-1 0,4-10-129,4 0 0,6 0 0,0-10-129,3-1 0,0-2-258,1 4-258,-8-8-387,7 17-903,-17-8-2322,-3 0-387,-10 8-387,3-19 258</inkml:trace>
  <inkml:trace contextRef="#ctx0" brushRef="#br1" timeOffset="620736.504">9822 15125 7740,'29'18'4644,"-2"-13"-258,-3-5-516,13-2-3225,-4-3-1290,11 5-129,-3-6-129,6 6-1161,-12-2-1806,-1-6-516,3 5-129,-17-11 388</inkml:trace>
  <inkml:trace contextRef="#ctx0" brushRef="#br1" timeOffset="621471.5462">10022 13833 645,'28'6'2709,"-14"2"-1032,2 2 0,4 1 129,-4 0-129,4 6 129,-4-5 0,9 9 0,-8-6-258,11 12-258,-7-6-387,9 17-516,1-1 0,5 13-258,-1 8-129,5 10-129,0 9 0,-2 6 0,2 9 0,-3 0 129,-2 3 0,-5-1 0,-5-7 0,-5-2 129,-3-6 0,-8-2 0,-5-9-129,-4-4 129,-5-6-129,-9-8 0,-7-1 129,-4-8-129,-3-6-129,-2-11-258,1 2-774,-5-15-1548,5-2-1290,5 0-516,1-9-258</inkml:trace>
  <inkml:trace contextRef="#ctx0" brushRef="#br1" timeOffset="621880.5696">11011 15108 5160,'36'-2'4644,"-12"2"-258,-4-2-129,11-7-2967,1 9-1032,3 0-129,2 0 0,1 0-129,-4 0-129,-5 3-258,-8-3-258,1 0-1290,-11 0-2193,-11-10-258,0 10-129,-16-26 388</inkml:trace>
  <inkml:trace contextRef="#ctx0" brushRef="#br1" timeOffset="622087.5814">10953 14875 5547,'-17'0'4644,"17"0"-387,11 1 0,15 3-2967,3-4-903,10 0 0,4-5-129,8 0-129,4 0-129,2-2-129,7 7-903,-8-7-1935,1 2-1548,4 2 258,-8-5-645</inkml:trace>
  <inkml:trace contextRef="#ctx0" brushRef="#br1" timeOffset="622871.6262">12311 14476 1032,'22'11'3741,"-22"-11"129,11 10-129,-11-10-1935,3 12-1161,-3-12 387,6 16 0,0-3-129,-6-13 129,5 24-129,-5-14 0,5 12-129,-5-4-129,6 12-258,-6 1-129,1 7 0,-2 1 0,-5 5 0,-5 0 0,-6 5 129,-8-6-129,-4-1 129,-10-6-258,1-7 0,-7-4-129,-9-5 129,-1-7-129,-5-10-129,0-3 0,-1 0 129,1-9-129,0-7 0,5-3-129,5-6 0,10 1 0,5-2-129,13 0 129,7-1-129,12 2 129,6 0 129,17 4-129,10 3 129,10 5 0,6 4 129,9 6-258,8 3 258,4 2 0,2 10-129,2 7 129,1 6 0,-3 5 129,3 0 129,-8 6-129,1 1 0,-4 1 0,-4 1 0,-4-2 129,-6-2 0,-1-6-129,-6-1 129,-10-7-129,-2 2 129,-8-13-129,-4-1-129,-6-2-258,-10-7-387,14 12-1419,-14-12-2322,0 0-645,-3-8-387,-3-5 258</inkml:trace>
  <inkml:trace contextRef="#ctx0" brushRef="#br1" timeOffset="626327.8239">13603 13940 3225,'0'0'4386,"0"0"-258,0 0-258,-7 3-3354,7-3-387,-14 12 129,5 1-258,-3 0 129,-1 8 0,-2 3 258,3 9-129,-1 1 0,5 12-129,0 7 0,3 5 0,4 6-129,1 4 129,0 5-387,5 5 258,3 5-129,0 5 129,3 3 0,-3 4 0,-1 3-129,3 1 129,-4-7 129,5-8-129,-9-7 129,5-8 0,-7-14 0,5-11 129,-5-14-258,0-11-387,0-19-387,-12 2-1677,-1-13-1677,5-13-516,-10-13 258</inkml:trace>
  <inkml:trace contextRef="#ctx0" brushRef="#br1" timeOffset="626755.8484">13221 14908 5934,'16'-4'4902,"-11"-8"-903,7 7 258,3-2-3999,0-1-258,5 2 129,-2-2 0,8 5 0,-1-4 129,5 6 129,0-5-258,7 3 129,-4-2-129,6 2 0,-3-1 0,-1 0-129,-4 1 0,-2 1-129,-8 1 129,-2 0 0,-3 1 0,-6 0 0,-10 0-129,17 4 0,-17-4-258,5 13-516,0-2-2451,-5-11-1032,-2 12-516,2-12 0</inkml:trace>
  <inkml:trace contextRef="#ctx0" brushRef="#br1" timeOffset="628046.9222">13988 15405 903,'-33'13'3999,"10"-13"258,10 0-516,-12 0-1935,3-3-1290,7 0 129,-6-9 258,8 3-258,-6-13 387,11 7-258,-6-10 0,11 3-258,3-9-258,6 2-258,11-2 0,7-2 0,7 5-129,4-1 0,5 7 129,1 4-129,-2 9 0,-2 9 258,-5 3-258,-4 17 129,-6 6 0,-4 6 0,-9 6 0,-4 4 258,-5 2-129,-7-1 129,-11-3 129,0-1 0,-14-8 0,-1 0-129,-7-6 0,0-5 0,-2-8-129,1-5-129,1-7-258,2 0-129,10-7-387,0-14-645,17 3-2451,1-4-1032,7-3-129,3 3-129</inkml:trace>
  <inkml:trace contextRef="#ctx0" brushRef="#br1" timeOffset="628488.9475">14408 15483 6966,'0'0'5031,"0"0"-516,0 0-129,2-10-4128,-2 10-387,3-12 0,-3 12-129,0 0 0,6-14-129,-6 14-645,0 0-1935,0 0-1290,2-12-645,-2 12 0</inkml:trace>
  <inkml:trace contextRef="#ctx0" brushRef="#br1" timeOffset="628714.9605">14371 15230 5934,'-11'0'4902,"11"0"-387,0 0-387,0 0-3612,0 0-645,0 0-129,0 0 129,12 4-129,-12-4-258,16 0-903,-16 0-2322,12-1-774,1-2-258,-13 3 517</inkml:trace>
  <inkml:trace contextRef="#ctx0" brushRef="#br1" timeOffset="629218.9892">14656 15065 2580,'0'0'4257,"20"0"-258,-20 0-258,2 12-2838,4 5-1032,0 6 129,1 8 129,-4 5 129,2 6 0,-4-5 258,4 8 0,-5-8 0,4 5 0,-4-9-129,1-2-129,-1-7 0,2-7 0,-2-17 0,0 17 0,0-17-129,0 0 0,10-15 129,0 0-129,5-9 0,4 3 0,5-8-129,1-2 0,3-3 129,2-2-258,-2 3 129,-2 0 0,-2 4-129,-2 0 129,1 7 0,-9 0-258,3 15-258,-12-6-645,6 13-1806,-11 0-1677,0 0-258,0 17 0</inkml:trace>
  <inkml:trace contextRef="#ctx0" brushRef="#br1" timeOffset="629460.0031">14814 15354 2322,'10'28'4644,"1"-19"-129,11 2-129,7 6-2580,-11-10-774,12 5-516,-3-2-129,1 3-129,-2-1-129,0-2-129,-5 5 0,-5-6-645,7 6-2709,-8 1-1419,-15-16-129,14 17-258</inkml:trace>
  <inkml:trace contextRef="#ctx0" brushRef="#br1" timeOffset="633355.2259">15328 14859 258,'-6'11'2967,"6"-11"258,0 0-1161,0 0-1677,-7 9 0,7-9 516,0 0 129,0 0 129,0 0 387,0 0-129,0 0-258,0 0-258,0 0-387,0 0-258,0 0 129,5-4-387,9-3 258,2-2-258,8-2 129,3-2-129,2 0 129,2-2-129,1-2 129,-2 4-258,-3 0 129,-2 4-129,-9-2-258,2 9-258,-18 2-129,15-6-258,-15 6-645,0 0-774,-15 3-1290,-5-1-645</inkml:trace>
  <inkml:trace contextRef="#ctx0" brushRef="#br1" timeOffset="633832.2531">15314 14694 129,'0'0'3741,"0"0"-129,0 0-1290,0 0-1161,-6 14-258,6-14-387,0 28 129,0-12-129,1 9 129,-1-7-129,5 9 129,-5-6-258,5 6 0,-4-7 0,1-3-258,1-6 0,-3-11-129,5 20-258,-5-20-129,5 17 0,-5-17-129,1 12-129,-1-12 129,2 20-129,-2-20 258,0 24 129,0-24-129,-8 22 258,8-22 0,-12 19 0,12-19 0,-17 17 0,17-17-258,-15 13-129,15-13-516,-12 9-258,12-9 0,0 0-129,-7 11 258,7-11-258,0 0 387,8 11 258,-8-11 258,15 8 645,-15-8 387,15 2-129,-15-2 0,10 0-774,-10 0-516</inkml:trace>
  <inkml:trace contextRef="#ctx0" brushRef="#br1" timeOffset="634295.2788">15172 14900 903,'-19'0'903,"19"0"-129,-14 0 258,14 0 516,0 0 258,0 0 258,0 0-258,6-1 129,9 1-258,-15 0-129,30 0-645,-16-5-387,7 3-129,-1 2-129,0 0 129,1 5-258,0 2 0,-1 1-129,0 0 129,0 5-129,0-1 0,-1-2 0,-2 0 0,-4-6 0,0-1 0,-13-3 0,20 7 0,-20-7-129,0 0 129,11 0-129,-11 0 129,0 0-129,0 0-129,0 0 0,-7-9 0,7 9-129,-18-8-387,18 8-387,-24-4-258,24 4-645,-26-6-903,6-5-1677,20 11 516</inkml:trace>
  <inkml:trace contextRef="#ctx0" brushRef="#br1" timeOffset="634671.3011">15415 14772 1161,'12'0'516,"-12"0"387,13 0 516,-13 0 129,0 0 516,0 0 129,-7 17 0,-6-11-645,8 11-516,-9-7-258,6 6-258,-7 0-129,3 2 0,-6 1 0,6 3 0,-4-5-129,4 3 129,-3-1 0,4-1-258,2-1-129,0-2-129,4-2-258,5-13-258,0 16-1419,0-16-2193,0 0-387,16-4 129</inkml:trace>
  <inkml:trace contextRef="#ctx0" brushRef="#br1" timeOffset="645550.9234">16213 13919 1677,'0'0'1935,"0"0"-903,0 0-774,0 0 0,-7 7-129,7-7-129,0 0 258,-7 15 0,7-15 258,-2 19-129,2-4 129,0 0 0,2 8 0,4-1 129,3 7-258,3 5 129,4 7-129,1 5 129,1 3-258,-1 7-258,3 6 129,1 5 0,-2 2 0,0-3 0,-2 0 129,-2-9-129,1 3 129,-5-14 0,1-5 129,-1-17 129,-2 0 0,-5-12 0,2 1 0,-6-13 129,0 0-258,0 0 0,0 0 0,0 0-387,0 0 129,0-6-258,0 6-258,-6-12 129,6 12 129,-7-11-258,7 11 129,0 0-387,-18-15 129,18 15 258,-12-14-129,12 14 129,-13-10-129,13 10 0,-16-12 129,16 12 0,-20-10 129,20 10-387,-21-10 258,9 7-258,-1-2 258,1 4 0,1-4-129,-2 0 258,2 0 129,1 2-129,10 3 129,-19-9 129,19 9 258,-16-15 0,16 15 129,-10-15-258,10 15 129,0-20 0,0 7-129,6-2-129,6 5-129,3-5-129,6 2 129,7 1-129,4 0 0,6 0 129,5 7-258,4 0 258,7 2 0,0 3 0,1 0 0,-3 4 258,-1 7-258,-3 6 129,-4 0 0,-9 5 0,-8 5 129,-4-1-129,-7 5 129,-8 1 0,-6 1 129,-3-8 258,-9 4-129,-11-7 258,0 4 0,-15-11 129,4 5 0,-16-8-129,7 0-129,-12-3-129,5 0-129,-3-6-129,1-2 0,2-1-258,7 0 0,6 0-258,0-8-645,17 4-2193,3-4-1419,1-2-258,14 10-516</inkml:trace>
  <inkml:trace contextRef="#ctx0" brushRef="#br1" timeOffset="647015.0072">16998 15080 903,'0'0'2967,"0"0"129,0 0-1419,0 0-2064,1 10 258,-1-10 387,10 14 516,-10-14 258,7 28 129,-7-13 0,1 10 129,-1 2-387,2 4-129,-2-2-258,0 7 0,0-6-129,0 2 0,0-10-129,0 1 129,0-7-129,0-5 258,0-11-258,3 12 0,-3-12-129,13-7 0,-2-7 0,3-1 0,5-7 129,3-4-129,4-3 0,2-3-129,0 1 258,-1 0-258,0 4 129,2-1 0,-4 2-129,2 3-129,1 5 0,-3 0-129,3 11-258,-9-3-516,7 10-645,-12-2-1290,-14 2-1677,14 8 0,-14-8 0</inkml:trace>
  <inkml:trace contextRef="#ctx0" brushRef="#br1" timeOffset="647296.0232">17107 15303 5547,'27'22'4644,"-15"-18"-387,9 9-258,4-1-3612,-5 0-516,1 8 0,3 2 0,-1 3 129,-3 3 129,-2 1 0,-1-3 0,-4-2-516,3 2-1935,1-4-1806,-17-22-387,17 17-258</inkml:trace>
  <inkml:trace contextRef="#ctx0" brushRef="#br1" timeOffset="647752.0493">17710 15345 1548,'0'0'3354,"13"18"129,-13-18-903,11 24-387,-11-11-516,6 12-387,-6-4-258,5 9-258,-5-4-129,4 2-516,0 0 0,-1-6-387,1 2-645,-4-12-1032,4-1-1290,-4-11-1161,0 0-387</inkml:trace>
  <inkml:trace contextRef="#ctx0" brushRef="#br1" timeOffset="647980.0624">17559 15440 1548,'-10'4'3612,"10"-4"258,10 8-129,10-8-2580,2 1-1032,5-1 258,7 0-129,1 0 129,4 0-258,0-1-645,-5-3-1290,-6-3-1806,10 7-645,-14-1 129</inkml:trace>
  <inkml:trace contextRef="#ctx0" brushRef="#br1" timeOffset="648505.0924">18114 15220 3354,'5'16'2709,"-5"-16"258,10 14-129,-10-14-3354,14 19-129,-9-5 387,2 2 645,-1 8 516,-6-7 258,6 12 258,-6-3-258,1 6-516,0 0-1290,-1-3-2322,-1-6-1032,1 2-516,0-25 517</inkml:trace>
  <inkml:trace contextRef="#ctx0" brushRef="#br1" timeOffset="649660.1585">18555 15349 5160,'8'12'5031,"-8"-12"-387,17 0-387,-17 0-1677,0 0-2838,11 0-129,-11 0 129,0 0 129,12 16-258,-12-16 0,0 23-1290,-2-11-2451,2-12-387,-10 24-258,10-24 258</inkml:trace>
  <inkml:trace contextRef="#ctx0" brushRef="#br1" timeOffset="649891.1716">18478 15633 2193,'0'0'3870,"8"4"258,-8-4-258,7-12-3096,-7 12-387,0 0-258,12 0-387,-12 0-1032,9 19-2451,-9-19-516,1 17 258</inkml:trace>
  <inkml:trace contextRef="#ctx0" brushRef="#br1" timeOffset="655160.473">18884 15155 1032,'-7'-7'2580,"7"7"129,0 0-129,0-12-516,0 12 0,0 0-516,0 0 0,0 0-258,0 0-258,0 0-387,0 0-258,0 0 0,0 0-129,0 0 0,0 0-129,0 0 129,0 0 0,0 0 0,0 0 0,0 0 129,0 0-258,0 0 129,0 0-129,0 0-129,0 0 129,0 0-129,0 0-129,0 0 0,0 0-129,0 0-129,4-11 0,-4 11 0,0 0-129,0 0-129,0-16-129,0 16-387,0 0 0,0 0 0,0-18-129,0 18 129,0 0 129,0 0 129,0 0-258,0-11-1032,0 11-1290,0 0 258</inkml:trace>
  <inkml:trace contextRef="#ctx0" brushRef="#br1" timeOffset="655631.5">18871 15093 3225,'0'0'4257,"0"0"-387,0 0 129,0 0-2451,0 0-1548,0 0-129,0 0 129,0 0 129,0 0 258,0 0 0,0 0 129,0 0 129,0 0-258,0 0 0,0 0-129,0 0 0,0 0-129,0 0 129,0 0-129,0 0 0,0 0 129,2 7 0,-2-7-129,1 12 0,-1-12 258,6 25-258,-5-9 0,2 3 0,-2 9-129,1 5 129,-2-3 0,1 3 0,-1 1 0,3 1 129,-2-5-129,4 2 129,-1-4-258,5-2 0,3-3 0,5-4-129,3-3 0,3-4 0,5-1-129,0-6-129,5-1-387,-5-9-516,10 5-645,-13-8-2451,2-5-387,-3 1-129</inkml:trace>
  <inkml:trace contextRef="#ctx0" brushRef="#br1" timeOffset="656142.5292">18806 15286 2193,'11'-3'4257,"-11"3"129,14-12-129,-14 12-2580,22-2-903,-9-5-129,9 7 0,0-3-129,7 2-129,1-4 129,9 5-129,-2-5 0,6 4-129,0-3 0,4 3 129,-1 1-387,-1 0 0,-1 5-387,-9-5-903,2 3-2967,-8 2-387,-13-5-258,-16 0-129</inkml:trace>
  <inkml:trace contextRef="#ctx0" brushRef="#br1" timeOffset="670259.3367">12288 1799 1,'13'13'2192,"-13"-13"-257,0 0-1935,9 11 258,-9-11 387,0 0 129,0 0 129,11 6-129,-11-6-129,0 0 129,16-8-258,-16 8-129,17-15-258,-17 15-129,20-17 0,-20 17 0,17-14 129,-10 2 0,-7 12-129,12-10 129,-12 10-129,0 0 129,15-10-129,-15 10 258,0 0-129,0 0-129,11-2 129,-11 2 0,0 0 0,0 0 0,0 0 0,0 0 129,0 0 0,0 0 0,0 0 258,0 0-129,0 0 0,0 0 258,0 0-258,13-5 258,-13 5-387,19 5 0,-4 0-258,-1 0 129,3 4 0,-2 7-129,2-4 129,-5 1-129,0 0 129,-2 1 129,-1 3-258,0 5 129,1-2 0,1 6 0,2 0 0,-1 4 129,2 0-258,-2 5 258,1-4-129,0 6 258,0-1 0,-4 0 0,2 3-258,-4 1 129,-1 1-258,-4 5 258,0 3-387,-2 0 258,-4 5-387,-3 4 387,0 0-387,0 4 258,2-1 129,5-1-129,0-7 0,11-2-129,2-4 516,7-3-387,3-6 0,1-2 0,3 0 129,-3-1-258,1 5 129,-4 6 0,-5 7-258,-2 5 129,-7 8 129,-4 4 0,-3 3 0,-6 7-129,-8 2 129,-3 1-129,-5-2 0,-1-3 129,-2 2-129,-2 2 0,4-3-129,0-2 129,2-4 129,6 0 0,3-3-129,5-3 0,5-4 0,2-6 129,8 1-129,6-4 129,3 0 0,3 0-129,2-1 129,-2 5 0,0 2 0,-4 4 0,-2 3 129,-5 6-129,-6 4 0,-3 5 0,0 6 0,-5-1 129,-5 2-129,-5 2 0,2 5 0,-4-4 0,3 2 129,-3-5-129,-2 1 129,-1-1 0,4 1-129,-6-1 129,0-1 129,-5 3-258,-2 1 129,-6 0-129,-3 6 129,-8 3 0,-1 3 129,-8-2 0,0 4-129,-5-2 129,5 3 0,-2-3 0,5 0-129,2-7-129,8-5 129,6-3-129,5-7 0,9-7-129,6-8 129,9-4 0,7-4 0,1-6 0,8-1-129,5 1 258,2 2-258,1 5 258,1 1-258,-3 9 129,-1 0 0,-2 7-129,-2 0 258,-2 1-129,-4 0 0,-1-1 0,0-2 0,-3-4 129,0-4-129,1-2 129,1-4-129,2-3 0,1-1 0,3 0 0,0-3 0,0-1 0,1 2 0,-1 1 0,-4 1 0,0 3 0,-4 6 129,0 4-129,-4 1 129,-6 1 0,0 3 0,-4 1 0,0 1 129,-1-3 0,1-1 0,1-4 0,3 1-129,4-1-129,4 1 0,2-3 129,2-4-129,6-1-129,-1-4 258,0-2-258,0-7 129,-4-5 0,-3-5 0,0-2 0,0 1 0,-1-1 0,-1-3-645,3 7 0,3-12-1806,17 6-2193,5-4-258,5-13-645</inkml:trace>
  <inkml:trace contextRef="#ctx0" brushRef="#br1" timeOffset="670996.3788">13290 11743 1161,'0'0'3096,"0"0"-1419,0 0-1290,0 0-258,0 0 129,0 0-258,0 0 0,0 0 129,0 0 0,0 0 387,0 0-258,0 0 0,0 0-258,0 0-387,0 0 0,0 0-387,13-13-387,-13 13 258,8-11 0,-8 11 0,11-11 129,-11 11-258</inkml:trace>
  <inkml:trace contextRef="#ctx0" brushRef="#br0" timeOffset="689255.4232">2095 11464 2709,'-11'4'2967,"1"2"-1806,10-6-774,-17 4-258,7 0-129,10-4-129,-24 12 258,10-5 0,-4 1 129,3 0 387,-5 1 0,0 3 129,0-6-129,2 7 258,1-3-129,4 2-129,3-2-258,10-10-129,-13 19 129,13-19-387,2 17 0,11-9 0,0-6 0,6 2-258,1 0 258,4 0-129,2 0 0,-1 2 0,1 4-129,-5 2-129,1 5 129,-3-1 129,-6 1 0,0 1 0,-6 2 129,-3-1 0,-3 0 0,-1-1 129,-3-1 129,-6 3-129,-4-3 0,-4-1 258,-4 1-258,-1-1 129,-5-3 0,3-2 0,-3 0-129,3-5 0,4 0-129,2-3-129,5 5-645,2-8-258,11 0-645,0 0-1290,0 0-1032,7 0 517</inkml:trace>
  <inkml:trace contextRef="#ctx0" brushRef="#br0" timeOffset="689579.4417">2443 11759 1806,'0'24'3870,"-5"-3"0,-6-15-387,6 6-3225,0 0-258,4 7 0,0-3-258,1 5 129,0-1 0,1 3-258,2-1 387,0 3 0,2-2-129,2 1-129,-1-4-645,0-9-2580,11 9-129,-17-20 129</inkml:trace>
  <inkml:trace contextRef="#ctx0" brushRef="#br0" timeOffset="689983.4648">2152 12518 2580,'-8'10'4386,"8"-10"0,-11 0-387,11 0-2580,0 0-1032,9 0-903,-9 0-774,15 4-2580,-3 6-129,-12-10-516</inkml:trace>
  <inkml:trace contextRef="#ctx0" brushRef="#br0" timeOffset="690187.4765">2142 12994 4386,'0'18'4773,"-4"3"-645,4-21-516,0 0-4644,-1 18-2838,1-18-387,1 21-387</inkml:trace>
  <inkml:trace contextRef="#ctx0" brushRef="#br0" timeOffset="690399.4886">2150 13614 5031,'19'38'4386,"-19"-38"-387,17 9-1806,-17-9-2451,23 4-2193,-6 3-1548,-17-7-258,24 4-129</inkml:trace>
  <inkml:trace contextRef="#ctx0" brushRef="#br0" timeOffset="691094.5284">2325 14062 2580,'-9'-30'4386,"9"30"-258,-24-23-129,3 12-3225,2 5-387,-5 4-129,0 2-258,-2 7-258,-2 2 0,2 1 258,0 2 0,2-1 0,4 2 0,3-1 0,6-3 129,11-9-129,-11 15 129,11-15-258,5 17 129,8-7 0,2 0-129,9 2 0,-1 2-129,7 3 129,-2 2-129,5 6-258,-3-3 258,-1 5 0,-1-1 0,-2 3 129,-4-1 129,-4 0 129,-4-2 0,-8-5 258,0 2-129,-6-4 129,-4 3 0,-10-5-129,-4 3-129,-7-6 0,-6 2 129,-4 0-258,-4 1 258,-1-4-129,-2-1 0,1-1 0,3-5 0,2-1-129,9-2-129,5 0-774,3-3-1548,7-12-1677,12 12-129,5-24 0</inkml:trace>
  <inkml:trace contextRef="#ctx0" brushRef="#br0" timeOffset="692146.5885">2656 14468 129,'2'-10'3225,"-2"10"-129,0 0 258,5 10-3354,-4 5 0,1 2 258,-1 4 129,-1 3 387,0 10 129,-3-2 0,0 5 129,-7-6 0,4 1-387,-3-6-258,3-2 0,1-10-387,5-14-516,0 0-258,-4-31-516,8 5-258,1-15 0,8 1 0,-8-8 258,6 8 129,-3 0 129,0 7 774,-3 5 387,-1 14 258,-4 14 258,0 0-129,0 0 0,10 9 0,-6 12-129,-2-1 387,4 10 0,-2-6 0,3 5 0,0-4-258,5 4 0,1 0-258,5-3 0,3 0-258,2-6-129,6 2 0,-1-7 0,2-1 129,-1-3 0,-4-9 387,0-2-129,-7-6 258,-1-1-129,-5-11 0,-1 0 258,-6-8-129,1-2 0,-5-8-258,4 0 0,-5-8 0,3-5-129,-2-3 129,2-5-258,2 3-387,0-2-645,5 1-2838,6 13-258,-6-6-258</inkml:trace>
  <inkml:trace contextRef="#ctx0" brushRef="#br1" timeOffset="708530.5256">13400 1320 516,'0'0'1935,"0"0"-1677,0 0-258,0 0 258,0 0 387,-7 44 516,7-44-258,0 0 645,0 50-129,-1-29 258,1 4-129,-1 11-516,0-2-387,-3 17-387,4-5 387,-2 16-903,0-7 387,-2 15-516,1-8 387,-2 4 129,0-3 0,-1-8 129,2-5-129,-3-2 387,3-5-129,-3-9 0,1 1-387,-6-6 387,3-1-516,-6-4 516,1-1-774,-3-3 387,2 0-387,3-8 516,-1-3-258,13-9-129,-15 3-387,15-3 0,-2-17-387,3-1-903,2-5-1161,-2-4-774,8 1 774</inkml:trace>
  <inkml:trace contextRef="#ctx0" brushRef="#br1" timeOffset="708898.5467">13101 2031 3612,'0'0'3741,"-9"-12"-129,9 12-129,0 0-2322,0 0-903,12 0 0,-2 0 129,5 0-129,3 0 129,5-3 0,4-3 0,6 6 258,1-8-258,6 0 129,-2-5-258,2 5 0,1 1 0,-4 0-129,-4 0 0,-1 1-129,-8 2 0,-4 4 0,-3 0 0,-5 0-129,-12 0-258,0 0-258,12 4-774,-12-4-2193,-12 11-516,12-11-129,-26 12 129</inkml:trace>
  <inkml:trace contextRef="#ctx0" brushRef="#br1" timeOffset="709934.606">13724 2332 1548,'0'0'3096,"-14"-1"-129,14 1-129,0 0-2322,-8-19-516,8 19 387,-10-17 0,6 7 129,0-6 0,3 3 516,0-2-516,1 1 0,4-5 0,7 2-129,2-2-129,5 4-129,3-2 0,4 5 258,4-2-387,0 6-129,2 4 129,-6 4 0,1 3 0,-5 3 0,-2 9 0,-6 1-258,-5 5 645,-2 0-258,-6-1 129,0 3 0,-1-5 0,-4 1 0,-9 0 129,3-2-516,-9-5 516,1 2-129,-7-4 0,4 0-516,-5-3 258,1 2-516,1-7 516,2-1 0,3 2-129,2-3-645,8 0 0,-3 0-1806,13 0-1419,-7-11-129,7-1 129</inkml:trace>
  <inkml:trace contextRef="#ctx0" brushRef="#br1" timeOffset="710355.63">14109 2415 516,'0'12'3354,"9"-8"0,-9-4-387,17-8-1419,-4 4-1548,-1-1 129,-1 0 129,1-2-129,-1 1 0,-11 6 0,15-16-129,-15 16-387,6-20-1032,-6 6-2064,0 14 516,-2-20-516</inkml:trace>
  <inkml:trace contextRef="#ctx0" brushRef="#br1" timeOffset="710635.6461">14204 2056 7740,'6'12'4515,"6"-4"-774,-12-8 129,12 5-3225,-1 2-1290,-11-7-129,14 9 258,-14-9-258,13 7-387,-13-7-387,0 0-1419,0 0-774,4-12 0,-4 12 0</inkml:trace>
  <inkml:trace contextRef="#ctx0" brushRef="#br1" timeOffset="711398.6889">14461 1978 3612,'0'0'2838,"0"19"-129,0-19-387,0 20-3612,0-3 516,0 0 774,1 1 129,2 0 387,3 4 387,-3-3 129,5 1 0,-4 2 129,3 4-258,-4 0-258,3-1-516,-2 2 129,3-3-387,-4-1 258,1-6-516,-2-3 387,0-3-387,-2-11 387,2 14 0,-2-14 129,0 0 0,0 0 0,0 0 0,0 0 0,0 0 0,0 0 0,0 0 129,-7-2-258,7 2 0,0 0-258,0 0 258,-12-12 0,12 12 0,0 0 0,0 0 258,0 0-129,3-11 129,-3 11 0,12-11 387,-12 11-516,20-18 516,-5 6-516,5-4 258,3-6-258,4 0 387,3-6-258,8 1 129,-5-7 0,3 5 129,-6-3-258,1 7 258,-9-3-387,-1 9 258,-4 4-387,-7 6 0,-10 9-129,14-11 0,-14 11 129,0 0-129,0 0 0,0 0-258,0 0 0,0 0-387,-13 11-258,-9-5-1032,6 12-1290,-5 6-774,-9 0-258,5 4 258</inkml:trace>
  <inkml:trace contextRef="#ctx0" brushRef="#br1" timeOffset="711679.7058">14617 2305 903,'18'14'3096,"-18"-14"-1032,24 9 387,-5-3-774,0-1-387,3 7 0,-4-3-258,6 5-258,-7-2 0,5 8-258,-5-3 129,4 4-258,-4-2-129,1-1 0,-2-1-129,0 0 129,-3-6-258,-3-3 129,-10-8-387,13 8-903,-13-8-2838,0 0 0,-13 0-387</inkml:trace>
  <inkml:trace contextRef="#ctx0" brushRef="#br1" timeOffset="714326.8572">12583 10764 129,'0'0'903,"0"0"-774,0 0 258,0 0 387,0 0 0,0 0 258,0 0 0,0 0 129,0 0 129,0 18-387,-2-1-258,0 8-387,-2 4-129,2 8 129,-1 8-129,3 9-129,-4 7 129,3 5 0,-3 7-129,0 3 258,-4 5 0,-1 0-129,-2-7 129,1-6 129,-5-10 0,0-6 0,2-10-129,1-9 258,3-12-258,-1-6-129,3-4 258,7-11-129,0 0-258,0 0 129,0-12 0,7-3 0,5-5-129,2-1 0,2-4-129,6-2 0,-2 3 0,4 2 0,1 5-258,2 0 258,1 9 0,1 4 0,2 1 129,0 3 0,-1 10 0,0 2 0,0 3 0,-4 6 0,-1-3 0,-1 3-129,-3-1 258,-6-1-258,1-2 129,-6 1 0,-1-3 0,-4-2 0,-5-2 0,0 0 129,-10 1 0,-2 0 0,-8-3 258,-4 4 0,-7-3 0,0 5 387,-10-4 0,2 3 0,-6-10-129,3 8-129,-1-5 0,8 0-129,2-2-516,6-5-774,14 1-1419,13-1-2064,-10-11-387,11-1 0</inkml:trace>
  <inkml:trace contextRef="#ctx0" brushRef="#br1" timeOffset="716038.9551">12920 12109 1419,'0'-6'2064,"0"6"-2967,0 0 0,0 0 387,0 0 516,10-3 387,-10 3 387,0 0 129,0 0 129,0 0 258,0 0-129,0 0-516,0 0-387,0 0-258,4 10 0,-4-10 0,0 23 0,0-8 0,0 4 0,-4 1 129,0 7 129,-1-1-129,0 3 0,-4 0 0,1 0 0,-1 0 258,0 0-129,-2-4 0,3-1 129,0-5-129,0-6 0,2-2 258,6-11-258,-10 15 0,10-15 129,0 0 0,0 0 0,0 0 129,10-7-129,0-11-258,5-3 258,4-7-129,3-2-129,2-2 0,4-2-129,0 2-129,-1 4 129,0 2 0,-2 6 0,-3 5-129,-4 3 0,-3 5 129,-5-2-258,1 8 0,-11 1 0,15 0-129,-15 0-387,0 0-645,13 13-1677,-13-13-903,5 13 388</inkml:trace>
  <inkml:trace contextRef="#ctx0" brushRef="#br1" timeOffset="716322.9713">12881 12380 2967,'28'27'4257,"-17"-20"-258,16 13-387,-5-6-3741,0 0-129,0 1 129,-1-1 0,-4 3 129,-3-2 129,-4 3 0,-5-2 0,0-1-129,-3 3-774,-2-3-1677,0-15-1548,0 26-129</inkml:trace>
  <inkml:trace contextRef="#ctx0" brushRef="#br1" timeOffset="716723.9942">13325 12337 903,'0'0'3483,"0"0"387,13 26-645,-13-26-3354,6 26-129,-6-5 129,0 3 258,0 3-129,-2-1 258,-2 3 258,-5-5 0,1 3 129,-3-1-258,4-6 129,-2-3-258,3-6-387,2 1-645,4-12-645,0 0-1290,0 0-1419,0 0 0</inkml:trace>
  <inkml:trace contextRef="#ctx0" brushRef="#br1" timeOffset="716964.008">13136 12518 3612,'12'8'3741,"26"-2"-129,-16-3-2709,4-3-774,4 1-258,1 0 0,-2 0-387,-2 6 129,-5-5-387,-2 3-903,-4 8-1677,-16-13-258</inkml:trace>
  <inkml:trace contextRef="#ctx0" brushRef="#br1" timeOffset="717588.0437">13664 12439 3096,'0'33'3612,"-9"-18"-258,4 7-3096,2 5-129,-2 1 387,3-1-258,-4 2 258,5-2-129,-4-3-129,2 1-258,0-7-516,0-1-1419,3-17-2064,-6 23 0</inkml:trace>
  <inkml:trace contextRef="#ctx0" brushRef="#br1" timeOffset="719056.1277">13877 12726 516,'0'0'3741,"-7"0"387,7 0-387,0 0-2709,0 0-645,0 0 387,0 0 0,0 0 0,0 0 129,0 0-258,0 0-129,0 0-258,0 0-387,0 0-903,7 0-1677,-7 0-1677,0 0-516,8-9 387</inkml:trace>
  <inkml:trace contextRef="#ctx0" brushRef="#br1" timeOffset="719275.1402">13847 12567 3612,'-9'14'4386,"9"-14"-258,0 0-387,0 0-3612,0 0-387,0 0 129,-2-7 0,2 7-129,0 0-774,2-12-2322,-2 12-774,0 0-129</inkml:trace>
  <inkml:trace contextRef="#ctx0" brushRef="#br1" timeOffset="719855.1734">14224 12327 3225,'-3'17'3999,"-2"10"-387,-2-9-2064,3 1-1548,0 3-129,-2 3 774,0 7-387,-8-1 387,8 1-129,-7-2 258,7 1 0,-6-1 0,9-3-258,-1-5 0,4 0 0,4-8-129,12-4-129,4-3-258,8-2-258,7-3-387,-3-2-258,8 0-1032,-7 0-1419,-5-4-1419,2 1 129</inkml:trace>
  <inkml:trace contextRef="#ctx0" brushRef="#br1" timeOffset="720095.1869">14069 12458 6321,'39'13'4644,"-18"-13"-1161,15 1-1290,-3-1-6321,0 0-774,7 0-129</inkml:trace>
  <inkml:trace contextRef="#ctx0" brushRef="#br1" timeOffset="721106.2448">14236 11171 2193,'0'0'2709,"0"0"-2451,0 11-516,0-11 258,0 15-129,0-15 387,0 20-129,0-4 258,0 1-129,0 2 258,-2 4-129,-1 0-129,2 5 129,1-3 0,0 7 129,0-5-129,0 3 258,0-2 0,4 1 129,-3-3-258,4 6 129,-2-6-258,4 6-129,1-6 0,7-3-129,3 1-258,4-6-258,3 0 258,2-3 0,0-1 129,-3 1 0,-1 3 129,-5 2 129,-6 3 129,-1 5 0,-5-4 129,0 7-129,-5 1 0,2 2-129,-2-2 258,4 2-258,-4-2-129,4 2 258,-3-1 0,4-2 0,-3-7-258,1 0 129,-1-4-129,3-1 0,-2-2-129,3-5 0,0 0 0,-7-12-129,13 14-129,-13-14-903,0 0-2838,17 17-387,-17-17-129</inkml:trace>
  <inkml:trace contextRef="#ctx0" brushRef="#br1" timeOffset="721927.2919">12004 11747 1677,'3'21'3354,"-3"-21"-129,6 12-3354,-6-12-258,18 22 387,-10-10 258,-2 2 0,2 1 387,-8 0 0,1 6 258,-2 6 129,-6 10 258,-6 1-258,1 16-129,-5-4-129,0 11-129,-3-3 0,4 2-129,0-7-258,5-4-129,4-8 129,4-10-258,1-7 129,2-3-129,2-10 0,-2-11 0,11 13 0,-11-13 129,12 6-129,-12-6 258,12 10-129,-7 2 0,-2 0-129,5 5 258,-7 4-129,0 5-129,-1 6 129,0 2-516,4 3-3225,2-1-645,-6-14-645,-1-5 0</inkml:trace>
  <inkml:trace contextRef="#ctx0" brushRef="#br1" timeOffset="724951.4649">14537 3775 258,'-11'7'903,"11"-7"129,-16 0-258,16 0-258,0 0 129,0 0-129,0 0-129,0 0-258,0 0 0,0-6-516,0 6-1419,0 0-645</inkml:trace>
  <inkml:trace contextRef="#ctx0" brushRef="#br1" timeOffset="729790.7417">15264 1690 3354,'13'2'3612,"-13"-2"-129,13 17-129,-13-2-1419,5 2-2322,-1-7-129,3 4 387,-5 4-129,0-1 129,0-4 129,-2-2 0,0 3 258,0 0-129,0 3 258,-3 3-129,3 4-129,0 11 129,0 0-129,4 9 0,1-2-258,-1 5 129,0-1-129,3 5-129,-2-5-516,2 4 645,0-8-387,1 5 387,4-7-516,-2 7 774,4-4-387,-3 5 516,1-4 258,-4 6-129,-1 3 0,-5 0 129,2 8 129,-4-1-387,0 6-129,-5-1 129,-2 7-129,-4-1 0,0 6 0,-5-2 0,1 4-258,-5-3 258,3 2 258,-8 1-129,2 5 0,-4-8 0,1 2 129,-4 2-258,3 0 129,-3 4-258,3 1 129,0-3-258,3-5 258,1 3-129,3-3-129,0-2 129,3-1-129,-4-4 258,-1 3-129,0 2 129,-3 4-258,4 1 129,-2 0 0,3 2 0,4-2-129,4 0-129,2-3 129,4-2-129,2-2 258,0-1 0,1 1 0,0-3 0,1 1 258,1 1-258,0 3 0,1 0-258,0 3 129,4-1 0,2-2 0,1 2 0,-2 3-129,0-5 258,-5 0 0,0 6 0,-12 1 0,-8 4 0,-4 4 0,-6 6 0,-3 4 129,-3 2-129,0 2 0,2-2 0,3 1 0,0-2 0,2-2 129,3-7 0,4-2-129,1-5 0,4 2 0,1-9 0,5-4 129,3-2-129,-2-2 0,7-1-129,-2-1 129,2 2 129,-4 3-258,1 2 258,-4 7-258,-2-2 0,-2 1 129,0 5 0,-4 4-129,-1 1 129,-3 0 0,-2-1-129,0 0-129,7-3 129,-1-5 0,6-2-129,2-9 129,7-3-258,3-8 258,7-5 0,6-6 0,2-3 129,0 0 0,3-2-129,-2-2 129,4 0-387,-5-3 0,1 2 129,-7 0 0,4 0 0,-9-2 129,3 0 0,-7 4 129,-3 1 387,-3 4-129,-7 0 0,2 2 129,-4 0-129,3-1-129,-2-4 258,3-1-258,2-8 0,2-2 258,0-4-129,5-3 0,-3-9-129,4 6 129,-2-5-129,3 1 0,-1-5 0,1-2 0,0-13-129,1 18 0,4-7 0,-5-11 0,13 11 0,-13-11 0,12 12 129,-12-12-129,10 18 0,-6-2 0,-2-2 0,-2-3-645,9 3-2580,-3 2-1419,-6-16 129,0 0-387</inkml:trace>
  <inkml:trace contextRef="#ctx0" brushRef="#br2" timeOffset="753983.1254">19358 10634 2193,'0'11'3354,"0"-11"0,-9 10-2838,9-10-774,0 0 129,0 0 258,0 13 0,0-13 129,0 0 387,13 0 0,-13 0 258,22-3-129,-5 0 0,1-5-129,9 2-129,2 1-129,6-2 129,1-1-258,12 1 129,0 0-258,7 3 258,5 0-129,8 2-129,3-3 129,10 3-129,6-1 0,8 1 129,5-3-129,7 1 129,5-2-129,8 2 258,0-1-129,2 1 0,-1 0 0,1 3 0,-9-3-129,-2 2 129,-10 0-129,-9 2 129,-9-3-129,-7 3 0,-13-1 0,-10 0 0,-11 1-129,-9 0-129,-8 0 129,-8 0-129,-17 0-129,0 0-258,0 0-1677,0 0-2322,-16 0-129,-6-4-387</inkml:trace>
  <inkml:trace contextRef="#ctx0" brushRef="#br2" timeOffset="754762.1699">19168 10535 1806,'0'-11'3483,"7"11"129,-7 0-2193,9-13-1032,3 4-645,4-4 516,3 0-129,6-7 258,4-1 258,4-8 0,8 4 258,2-13 0,11 6 0,-1-7-258,7 2 0,2-5-387,4 5 0,2-4-258,-2 5 129,-2 5-258,-4 1 258,-4 6-387,-4 5 387,-10 6-129,-8 1 0,-5 5 0,-7 3 0,-8 1 0,-14 3 0,12 1-258,-12-1 0,-4 14-903,-13-6-1677,-2 1-1290,2 10-387</inkml:trace>
  <inkml:trace contextRef="#ctx0" brushRef="#br2" timeOffset="755239.1969">19191 10580 1806,'8'17'2193,"3"-7"-2967,2 5 129,2-2 516,3 0 387,6-1 516,4 0 645,1 2 129,7 1 129,0 1 0,7 2-387,0-2-258,6 4-129,-1-3-387,9 5 129,-7-8-258,8 4 129,-7-7 0,3 4-258,-4-6 129,-5 3-129,-7-2-129,-5 1-258,-5-4-129,-8-1 0,-3 1 0,-17-7-774,19 4-1548,-19-4-1419,0-6-516</inkml:trace>
  <inkml:trace contextRef="#ctx0" brushRef="#br2" timeOffset="755746.2262">19669 10381 1677,'118'0'2193,"-50"0"-129,7-2 387,10 0-516,5-9-258,13 7-645,4-5-129,13 6-258,5-7 129,9 10-387,2-9 0,6 7 129,-4 1-129,-1 1-129,-7 0 129,-6 1-129,-15 0 0,-9 5 258,-15-2-516,-8-1 129,-13 3 0,-10-2-258,-11 0-258,-16-4-1290,-1 0-2709,-10 0-258,-16 0 0</inkml:trace>
  <inkml:trace contextRef="#ctx0" brushRef="#br2" timeOffset="757562.3301">3148 734 258,'0'0'645,"0"0"0,0 0 0,0 0 258,0 0-645,0 0 387,0 0-387,0 0 258,0 0 0,0 0 516,0 0-129,0 0-516,0 0 387,0 0-516,0 0 258,0 0-258,0 0 129,4 51-774,-4-51 774,0 0 516,0 0-516,0 0 258,62 10-129,-62-10-516,0 0 774,79 0-258,-79 0 129,81 0-258,-81 0 129,97 0 387,-42-4-387,10 3 0,2 1-129,9-2 387,4-1-129,7 2-645,3-2 387,9-1 0,5 0-129,11-1 129,2-3-129,9 0-129,6-2 0,8 3 516,3 2-516,3 1-129,-1 0 129,-3-1 516,-5 1-645,-2-1 129,-7 3-129,-6-3 0,-11 0 0,-7 1 0,-10 0-129,-12 0 129,-8 1 129,-11 3-129,-11-3 129,-52 3-129,72-1 129,-72 1-129,0 0 0,51 0 0,-51 0-129,0 0 0,0 0 0,0 0-129,0 0-258,0 0 0,0 0-258,0 0-774,0 0-1419,0 0-1032,0 0-258,-64-22-129</inkml:trace>
  <inkml:trace contextRef="#ctx0" brushRef="#br2" timeOffset="758470.382">3631 655 903,'-40'-52'1419,"40"52"-1290,0 0-774,0 0-258,0 0 129,0 0 646,0 0 128,0 0 515,0 0 517,-13-47 645,13 47 258,0 0 258,0 0-516,0 0-387,0 0-387,0 0-258,0 0-258,0 0-387,0 0 0,0 0 0,0 0 0,0 0 0,50-22 258,-50 22 0,60-11 129,-60 11 0,81-9 129,-81 9-129,100-8-129,-44 8 258,4 0-258,3 0 129,9 0 0,-3 0 129,9 3-129,3-2 0,9 3 129,5-4 0,10 0-129,6 0 0,13-2-129,5-3 0,10 0-129,1-1 0,3 1-129,0-1 0,-4-1 0,-2 6-129,-7-2 129,-7 3 0,-5 0 0,-8 0 0,-9 0 0,-3 0 0,-9 0 0,-5 0 129,-14 0-129,-7 0-129,-11 0 258,-52 0-129,74 0 0,-74 0 0,0 0-258,0 0 0,0 0-516,0 0-903,0 0-2193,0 0-129,0 0-258,0 0 129</inkml:trace>
  <inkml:trace contextRef="#ctx0" brushRef="#br2" timeOffset="759386.4344">6536 272 5676,'0'0'3870,"0"0"-258,0 0-129,0 0-2838,0 0-516,0 0-516,0 0 129,0 0 129,0 0 258,0 0 129,0 0 129,0 0-129,0 0 129,0 0 129,0 0-258,0 0-129,0 0-129,0 0 0,0 0 0,0 0 0,0 0 0,0 0 0,59 22 0,-59-22 0,59 36 0,-59-36 0,73 44-129,-73-44 129,82 49-129,-82-49 129,85 50 0,-85-50 0,79 44 0,-79-44 0,72 38 129,-72-38 0,65 22 0,-65-22 0,54 15-129,-54-15 0,0 0 0,54 14 0,-54-14 0,0 0 129,0 0 129,0 0-258,0 0 387,0 0-129,0 0 129,0 0-129,-58 59-129,58-59-129,-54 28 0,54-28 129,-64 32-258,64-32 129,-73 34-387,73-34 516,-82 36-516,82-36 387,-84 36 129,84-36-129,-83 34 129,83-34-129,-70 24 387,70-24-387,-54 19 0,54-19 0,0 0-258,0 0-129,0 0-258,0 0-1548,0 0-1806,0 0-387,0 0 258,0 0-387</inkml:trace>
  <inkml:trace contextRef="#ctx0" brushRef="#br2" timeOffset="763234.6544">21524 7495 1161,'-14'5'1548,"-1"-5"129,15 0-129,-17-10 258,17 10-129,-14-15-129,3 1-258,11 14-129,-9-28-129,9 15-258,0-9-129,0 6 0,4-2-129,5 2-129,1-1 0,5 4-129,0 3 129,2 5-258,3 4 0,1 1 0,2 0-258,-1 9 129,0 5 0,0 1-129,-1 2 129,-4 4 0,-4 1 0,0 3-129,-6 0 129,-1 0 129,-4-1-129,-2 1 0,0-6 129,-2 1-129,-5-5 129,-5-2 0,-2-2-129,-6-5 129,-4 0 0,-5-4-129,-1-2 0,-2-1-129,-1-6-258,-1-5-258,8 7-645,-4-9-2193,6-5-903,9 2-387</inkml:trace>
  <inkml:trace contextRef="#ctx0" brushRef="#br2" timeOffset="763754.6838">21629 6796 129,'0'0'3741,"0"0"-129,2-10-1935,-2 10 0,0 0-516,0 0 129,0 0-129,1 12-129,-1-12-258,0 22 129,0-8-516,1 11 0,1 6 129,5 8-387,1 5 258,5 10-258,1 3 0,-1 5 0,3 1 0,-3-2-129,-2-6 0,1-2 0,-3-7-129,-5-9 129,2-8 0,-4-7-129,3-6-258,-5-16-258,2 22-516,-2-22-1806,0 0-1290,-7 0-645,7 0 258</inkml:trace>
  <inkml:trace contextRef="#ctx0" brushRef="#br2" timeOffset="764074.7026">21943 7249 2451,'13'7'3999,"-13"-7"-129,0 0-2451,16 16-258,-16-16 0,20 30-129,-13-16-258,7 10 129,-6-7-258,5 9-129,-3-3-258,-2-4-387,4 1-1161,-5-4-2967,-7-16-129,0 0-516</inkml:trace>
  <inkml:trace contextRef="#ctx0" brushRef="#br2" timeOffset="764303.7156">21942 6863 3999,'-2'7'4902,"-2"6"-645,4-13-258,-12 5-3999,12-5-516,-4 12-774,4-12-1806,0 0-1032,-7 21-645</inkml:trace>
  <inkml:trace contextRef="#ctx0" brushRef="#br2" timeOffset="764886.749">22136 7210 2322,'0'0'2967,"0"17"-1548,0-17-645,5 13 258,-5-13-129,16 25 129,-7-15-129,4 9 0,-5-5 0,7 6-258,-6 3-387,7 0-129,-6-1 0,0-4 0,1 0 0,-2-4 0,-4-2 258,0 0 0,-5-12-129,0 0 129,0 0 0,0 0 0,0-12-129,0-2 0,-5-9 0,2-2-129,-3-7 0,4 0 0,-1 2 0,3 2-129,3-2 258,3 5-129,4 2-129,8 8 129,2 1-129,2 8 129,3-2-129,3 4-129,2 4-129,-4-3-516,6 6-1677,-2 5-1806,-10-8-645,0 4 516</inkml:trace>
  <inkml:trace contextRef="#ctx0" brushRef="#br2" timeOffset="765338.7741">22697 7224 3612,'66'-29'3999,"-40"8"-1806,3 6-258,-9-6-387,-1 8-516,-9-3-129,-10 16-129,5-19-129,-5 19-258,-14-11 0,-1 11-129,-9 0-129,0 2 0,-7 5 129,3 5-258,0-2 387,2 5-129,1 1-129,5 4 0,5-3 0,3 4 0,7 1 0,3 2 0,2 4 0,9 1-129,5 2 129,4 3-129,2-4 0,4-1 0,-1 0-129,1-9-258,6 1-2064,-3-10-1935,-7-11-129,7-11-516</inkml:trace>
  <inkml:trace contextRef="#ctx0" brushRef="#br2" timeOffset="765758.7988">23113 7037 516,'0'0'4128,"10"-9"387,-10 9-1548,-8 0-774,4 12-387,-12-5-516,8 9-258,-11 1-516,5 7 129,-7-2-129,8 5 0,-7-2-258,10 1 129,-2 3-258,7-1 0,2-7 0,3-1 129,3-3-258,9-5 0,3-3-258,5-4 258,8-5-258,-1-7-129,7-4-387,-5-13-645,14 6-1419,-9-10-1806,0-5-387,2-3 129</inkml:trace>
  <inkml:trace contextRef="#ctx0" brushRef="#br2" timeOffset="766434.8376">23301 6679 3354,'-23'-5'3999,"4"5"-258,6 0-2709,13 0-129,0 15 0,4 5 0,2-6 129,8 15 0,-3-2-258,11 14 0,-3 0-258,6 12-129,-2-2-129,1 7-129,0-2 0,-1-3-129,-4-4 129,-3-6-129,-5-10-129,-3-4 129,-2-5 129,-5-14-387,-1-10 129,-7 11 0,-6-11-258,-4-12 129,-3-4 0,-9-8-129,-2-2 129,-6 0 0,0-3 258,2 2-129,0 1 129,8 6 0,1 2 129,9 4 0,6 2-129,8 0 258,3 0-129,13 4 258,6-4-258,10-1 258,10-1-387,8-1 129,7-1-129,4 4 129,5-3-258,0 2 129,-1 2 0,-5 2 0,-10 5 129,-6 4-129,-9 0 0,-7 1 129,-11 7-129,-6 2 129,-4 2 129,-4 6 0,0-1 0,-1 1-129,-5 1 258,4 2-258,0-3 258,2 5-258,2-4 0,7 2-258,0-7 129,3-2-129,4 1-387,-5-13-1032,10 0-3096,-4-6 0,-3-11-516,0-5 259</inkml:trace>
  <inkml:trace contextRef="#ctx0" brushRef="#br2" timeOffset="766606.8474">23743 6633 5160,'-21'0'4773,"21"0"-387,-14 5-645,14-5-4128,0 0-1161,-3 11-2709,3-11-258,1 11-258</inkml:trace>
  <inkml:trace contextRef="#ctx0" brushRef="#br2" timeOffset="767077.8744">24083 7100 3483,'-19'0'4515,"-5"0"-387,13-9-2838,11 9 129,-9-29-258,11 12-258,3-7-387,9 5 258,1-6-258,8 1-258,-3 4 0,7 4-129,-1 6 0,-1 5 0,-2 3 0,-2 2-129,-2 7 0,-2 6 0,-6 5 129,-2 5 0,-5 0 0,-1 4 0,-3 0 129,-5 2 0,-9-5 258,-1 5-258,-5-15 129,-1 4 0,-4-9-129,-1-3 0,-1-3-258,4-3 0,3-4-387,-4-13-903,14 2-2709,1-2-903,4-7-129,5 0-516</inkml:trace>
  <inkml:trace contextRef="#ctx0" brushRef="#br2" timeOffset="767590.9037">24451 6878 3096,'-13'0'3741,"1"3"258,12-3-2838,0 0 0,0 0 0,0 14 129,0-14-129,4 16-129,-4-16 129,18 25-258,-15-8-129,10 5-258,-6-1 0,3 1 0,-6-3-129,5-3 0,-9-16-129,14 18-129,-3-18 129,8-4-129,5-13-129,5-6 0,4-5 0,6-1 129,3-2-258,0 1 0,-2 2 0,-5 6 129,-3 7 0,-6 5-129,-5 8 129,-6 2 0,-3 4 0,-3 6 0,-3 9 0,0 2 129,-1 2-129,-4 2 0,0 1 258,-1-1-258,0 1 129,-6 1-387,3-2-258,-13-7-2193,7 4-1935,-3-8-258,-3-5-774,0-1 517</inkml:trace>
  <inkml:trace contextRef="#ctx0" brushRef="#br2" timeOffset="779098.5619">20201 8896 1548,'-15'-4'2451,"2"3"-645,13 1-258,-15-3-774,15 3-258,-19-2 258,9-5 0,10 7-129,-16-7 0,16 7 258,0 0-129,-9-12-129,9 12 0,0-17-258,0 17 129,5-19-258,2 9-129,3 1 0,3-2-129,1 2 129,5 1-129,1 1 0,1 1 0,1 2 0,2 0 0,-1 4 0,-1 0 129,0 0-129,-4 3 129,-2 3-129,-1 5 258,-3 2-258,-4 2 129,-2 4 0,-5 1-129,-1 0 129,-1 3 0,-5 2 0,-2-6 0,-2 3 0,-1-4 0,1-3 129,-2-5-129,1 2 129,-3-5 0,1-2 0,-3-2-129,0-3 0,1 0 0,-3-6 0,3 0-129,1-7-129,1-2 0,4-3-129,6 1-387,-3-5-387,10 6-1290,1-3-1677,3-6-645,5 10 129</inkml:trace>
  <inkml:trace contextRef="#ctx0" brushRef="#br2" timeOffset="779774.6006">20447 8453 2322,'21'0'3999,"-10"6"-258,-11-6-258,9 11-3483,-1 1-129,-1 1 258,-1 6 387,-1-2 0,4 5 129,-7-3 129,4 10 0,-2-3 0,4 11-258,-3 4-129,6 2-129,-3 6-129,4 0-129,0 5-129,0-2 258,-1-2-258,0-6 129,-5-5 0,-1-8 0,-3-4-129,-2-7 0,0-4-516,-12-14-387,12-2-903,-23 0-387,23 0 0,-30-24-129,18 10 0,-10-14 645,7 3 258,-5-7 645,3 3 774,1 2 387,2 3 258,5 2 0,1 3 0,6 4 129,2 5 387,0 10 387,9-14 258,7 9-129,-2-2 258,12 4-258,-6-9 129,13 6-387,-5-7-129,8 5-387,-3-10-129,5 6-129,-5-5-258,-1 5-129,-1 0-258,-8-1-774,3 6-1677,-8 3-1806,-18 4-516,17-10 387</inkml:trace>
  <inkml:trace contextRef="#ctx0" brushRef="#br2" timeOffset="780442.6388">21413 8533 3612,'0'0'4515,"0"0"-387,0 0-258,0 0-3999,0 0 0,-9 3 0,-3 6 129,-2-1 0,-2-4 129,-2 2 258,1-3 129,0 5-129,-2-6 0,4 8-129,-4-5 129,4 5 0,0-1-258,1 4 0,0-1 0,1 2 129,0 2-129,7 2 0,-1 1 0,4-1 0,3-2 0,0-1 129,9 2-258,4-3 129,4-2 0,2-2-129,6-3 129,3-2-258,4-2 129,1-3-129,2 0-129,-2-8-258,6 3-516,-9-12-1548,4 0-1935,-3 2-387,-5-6 129</inkml:trace>
  <inkml:trace contextRef="#ctx0" brushRef="#br2" timeOffset="780922.6662">21641 8731 5289,'-19'-9'4644,"3"-11"-645,15-1-1290,-3 6-3096,4 3 0,3-2 258,4 1-129,3 1 258,3 0 0,6 2 258,0 0 129,6 4 129,0 1-129,6 4-129,-3 1 0,2 0-258,-2 4 258,-2 7-387,-6-3 258,-2 2-129,-8 1 258,-2 2-258,-8-1 516,0 2-258,-10-3 129,-2 2 0,-9-1-129,1-2 129,-6 0-258,0-4 129,0-2-258,-3-2-129,3-2 0,2-3-129,6-2-258,0-7-258,18 12-774,-21-21-1290,21 5-1806,3 4-258,5-5 129</inkml:trace>
  <inkml:trace contextRef="#ctx0" brushRef="#br2" timeOffset="781786.7156">21936 8499 3225,'-6'-14'4128,"6"14"-645,-1-13 0,1 13-4257,0 0 129,0 0 129,0 0 129,7 0 387,-7 0 387,0 0 258,14 9 387,-14-9-258,10 1 129,-10-1 0,14 6-387,-14-6 0,18 11-258,-18-11 0,21 20 129,-12-8-258,2 4-129,0 1 258,-3 3-258,1-3 0,-2 2 129,-1-4 0,-3 2-129,2-5 129,-5-12 129,5 14-129,-5-14 0,0 0 0,0 0 0,11-14 0,-6-3 0,-1-1 0,5-5 0,1-1-129,4-3 129,-4 3-258,4 0 129,-2 5-129,2 2 129,-1 4-129,-2 6 129,2 3-258,-13 4 258,18 1 0,-18-1 129,17 20-129,-10-8 0,0 3 258,0 4-258,-4-4 258,2 1-258,-2-4 129,0 1 0,-3-13 129,0 0-129,18 0-129,-18 0 129,22-18-258,-6 0 258,2-1-129,2-3 129,0 1-258,-3 3 129,1 5 0,-3 4 0,-1 1 129,-1 8-129,0 0 0,-1 5 0,3 7-129,-3 0 129,1 0 129,0 0-129,-3 1 258,2 1-258,-4 0 129,-2-1-129,-6-13 0,8 16-516,-4-5 0,-4-11-903,0 0-2193,0 0-1290,0 0-258,7-8 129</inkml:trace>
  <inkml:trace contextRef="#ctx0" brushRef="#br2" timeOffset="782477.7552">22772 8395 5934,'0'0'4902,"0"0"-387,0 0-516,1 16-4128,3 0 0,-3 0 0,4 6 0,-4 6 0,3 1 258,0 6-129,-1-1 258,2 2-258,-1-4 258,3 2-258,-2-5 129,2-3 0,0-4 0,0-5 0,-1-3 0,-3-4-129,-3-10 0,0 0 0,0 0 129,0 0-258,-14-10 129,5-2 0,-2-7 0,2-4 0,-1-2 0,2-4 0,1-3-129,2-5 258,4-1-258,1-5 129,0 1-129,7 1 258,7 3-258,5-1 129,2 3 129,4 9-258,2 1 258,0 8-258,1 8 129,0 5 0,-4 5 0,-3 1 0,-2 13 0,-4 5 0,-5 4 0,-3-1 129,-5-1 0,-2 1 0,-4-2 129,-6 1-129,-8-6 0,0-3 0,-5-3 129,-2-1-258,2-4 0,-3-1-129,6-2 0,-1-1-129,7-1-258,-4-9-516,18 10-1677,-3-11-2064,3-1 129,0 12-387</inkml:trace>
  <inkml:trace contextRef="#ctx0" brushRef="#br2" timeOffset="782983.7838">23277 8303 1032,'-14'0'3354,"14"0"0,0 0-387,0 0-3483,0 0-516,8 3 129,-8-3 129,12 6 516,-12-6 387,15 8 645,-15-8 258,11 7 129,-11-7 0,0 0 129,13 13-129,-13-13-387,0 0 129,0 0-258,0 0-129,0 0-258,0 0-129,0 0 0,0 0 0,0 0-129,0 0 0,0 0 0,0 0 0,0 0 0,0 0 0,0 0-129,0 0 0,0 0-129,0 0 0,0 0-516,0 0 129,0 0-258,-2-8 0,2 8-129,-9-10-387,9 10-1161,0 0-1548,-14-14 516</inkml:trace>
  <inkml:trace contextRef="#ctx0" brushRef="#br2" timeOffset="783677.8238">23239 8294 774,'0'0'3483,"0"0"258,12 14-1935,-12-14-1419,8 19 258,-3-2 258,-5-17-129,9 26 258,-9-26 0,14 25 129,-14-25-129,20 20-258,-8-15-387,6 2 258,-3-7-387,4 2-129,2-2 0,2-5 129,-3-2-129,3-3-129,-2-2 129,-1-1 0,-3-3 0,1 2 129,-8-3-129,1 2 0,-5-4 129,-2 1-129,-4-1 129,0 3-129,-3-3-129,-4 3 0,0-1 0,-1 3 0,1 3 0,7 11-129,-14-12-129,14 12-129,0 0-258,-15-8-387,15 8-1548,0 8-1806,0-8-516,0 0-129</inkml:trace>
  <inkml:trace contextRef="#ctx0" brushRef="#br2" timeOffset="784130.8497">23644 7830 516,'0'13'2580,"13"1"129,-13-14-2838,19 17 258,-6-5 774,-13-12 129,24 28 645,-15-14 258,7 7 0,-9 2-129,9 8-258,-6 1-516,6 6-258,-5-4-387,4 6-129,-2-2-258,0 0 129,-1-8-129,-1-1 0,-2-8-129,-6-4-129,4-2-516,-7-15-645,0 0-1419,0 0-1806,-19-3 129,5-7-128</inkml:trace>
  <inkml:trace contextRef="#ctx0" brushRef="#br2" timeOffset="784378.8639">23591 8089 3225,'25'-18'4773,"-3"11"-1806,1-10-387,12 6-516,-6-10-387,12 9-516,-5-13-387,8 9-387,-5 1-258,0 1-129,-1 1-129,-7 1-387,0 10-903,-13-5-1935,-3 3-1419,-2 3 0,-13 1 1</inkml:trace>
  <inkml:trace contextRef="#ctx0" brushRef="#br2" timeOffset="784969.8977">24050 8089 2193,'-13'4'2967,"13"-4"-129,0 0-774,0 0-3741,0 0 0,15 0 645,-15 0 516,26 0 645,-7 0 903,-1 0 774,6 3 129,-4-3 0,6 10-387,-6-10-516,8 7-258,-8 2-516,4-1-129,-6 4 0,-2 2-129,-2 0 0,-5-1 0,-3 4 0,-5 0 129,-1-2 0,-1 2 258,-10-4-129,1-1 0,-8-3 0,-2 3 0,-2-4-129,-3-3 0,0-2 0,-2-3-129,2 1 0,5-1-129,4-1 129,3-4 0,13 5 129,-3-18-258,3 18 129,19-17 0,2 7 129,4-1-129,3 3 0,2-5-129,2 5 0,-3-2-387,5 7-1032,-9-5-2193,-6-6-645,2 7-387</inkml:trace>
  <inkml:trace contextRef="#ctx0" brushRef="#br2" timeOffset="785669.9378">24315 7784 5676,'13'34'4515,"-9"-16"-258,9 3-774,-2 9-3612,3 8 0,-1-1 129,0 7 0,-1-1-129,1 1 129,-4-2 129,-1-5-129,0-2 129,-4-10-129,-1-3 0,-2-6-129,-1-16-516,0 0-903,-13 0-645,1-4 0,-8-14-387,5 2 129,-9-8 387,6 5 387,-5-3 387,2-2 1032,5 6 387,3 4 0,5 0 387,8 14-258,0-19 387,0 19 129,21-9 129,-1 5 129,7 0 258,3 0 387,6-2-387,-1-5 258,5 3-387,-4-4-129,4 6 0,-8-8-387,3 5 129,-12-1-258,0 6 129,-8-1-258,-4 5 0,-11 0-129,0 0-129,0 18 129,0-2 129,-5-2-258,0 3 129,-2 0-129,5 2-129,0-2 129,2 0 0,2-2-129,6-1 0,1-2-258,-9-12-387,27 17-645,-27-17-774,20-5-1935,-7 3-645,-10-15 0</inkml:trace>
  <inkml:trace contextRef="#ctx0" brushRef="#br2" timeOffset="785830.947">24654 7796 774,'13'-18'3870,"-13"18"-258,25 0-903,-11 0-4515,0 0-1677,12 5-258</inkml:trace>
  <inkml:trace contextRef="#ctx0" brushRef="#br2" timeOffset="786345.9764">24797 8140 4644,'-18'0'4257,"6"-15"-774,12 15 0,-1-25-4515,1 25 129,3-28-129,-3 28 129,17-27 258,-7 14 516,4 3 645,-1-4 129,6 9 258,-5-5 0,10 8-387,-6-3 258,6 5-387,-3 0-129,3 0-129,-3 7 129,-1 2 0,-2 0-129,-1 3 129,-6 0 129,0 8 0,-9-3 129,1 7-129,-6-8 0,-4 5 0,-7-5-129,-2 5 129,-4-9-258,0-2 0,-2-2 0,1-7-129,4 2-129,0-3-516,17 0-1032,-24-5-2064,17-12-903,7 2-258,0-9 1</inkml:trace>
  <inkml:trace contextRef="#ctx0" brushRef="#br2" timeOffset="786866.0062">25072 7933 5289,'0'0'4902,"0"0"-516,0 0 0,11 7-4257,-11-7 0,15 3-129,-15-3 0,22 14 129,-12-4 0,1 6 0,-5 3 129,1 1 0,-4-3 0,0 5 0,-3-1-129,1-2 129,-1-6-129,0-2 0,0-11 129,0 0-129,0 0-129,0 0 258,0 0-129,14-19 0,-7-1 0,2-1-129,1-1 129,2-3-129,-1-2 129,1 3-129,0 2 129,-1 5-129,-2 7-129,-9 10 129,15-15 0,-15 15 0,13 0-258,-13 0 387,12 17-258,-6-4 129,0 4 129,1 5-129,0 2-258,-2-2-1161,6 7-2709,-4-1-774,-1-8-387,2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0,-3-1 0,-1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0,-3 6 0,-4 4 0,-3 6 1,-4 4-1,-5 1 2,-3 3-1,-2-1 0,-3-1 0,0-3 1,2-3-2,4-5 1,4-5 0,6-4 0,4-4 0,6-5-1,10-7 1,0 0-1,10-6 1,6-6-1,5-3 1,4-5-1,2-4 1,4-3-1,2-5 1,-2-1 0,-3-1-1,-6 1 1,-1 2 0,-2 1-1,-5 3 1,0 4 0,-2 3 0,0 6 0,-4 3 0,4 3 0,-12 8-1,11-9 0,-11 9 1,10-2-1,-10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-4 104 6,'0'0'8,"0"0"0,-8-11-1,8 11-1,0 0-1,0 0-2,0 0-1,8-10-1,1 6-1,7-1 1,3-2 0,4-1 0,4 0 1,5-2 1,3 1-1,4 1 0,0 1 1,1 0-1,4 2 0,0 1 0,-1 3-1,2 1 1,-3 2-1,-1 1 0,2 3 1,-4 1-1,1 2 0,-1 1 0,-1 2-1,1-1 1,0 2 0,0 0 0,0 0 0,0 2-1,0-2 1,-2 3 0,0 1 1,-2-1-1,-2 3 0,0-1-1,-4 2 1,2 2-1,-3 1 1,2-1 0,-2 2-1,0 1 0,0 0 1,0 0-1,-1 2 1,-2-1-1,-1-2 0,-3 4 0,0 2 0,-3-2 1,0 2 0,-1-1-1,-2 0 1,0 2-1,-3 0 0,2-2 1,-2 0 0,2 1-1,-1 0 0,2 3 0,0-1 1,1 0 0,2 1 0,-2 0-1,2-1 2,-3 1-1,3 0 0,-3 0 1,1-4-1,0 4 0,0-1 0,2 0 0,1 1-1,3-1 1,-1 1-1,4-3 1,-1 3-2,4-3 2,1 0 0,0-1-1,2-2 1,-3 0-1,1-2 1,-3-2-1,0-1 0,-3-2 0,-2-2 1,-1 0-1,0 0 0,2-3 1,2 1-1,-3-1 1,4 0-1,0-2 1,1 1-1,1-2 0,-1-2 1,-1 1-1,-1-1 1,1-1-1,0 1 0,-3-4 0,-2 1 0,0-3 0,-2 2 1,-3 0-1,0-1 0,-5 0 0,-10-5 0,15 9 0,-15-9 0,11 9 0,-11-9 0,0 0 0,0 0 1,0 0-1,0 0 1,0 0 0,11 2-1,-11-2 1,0 0 0,0 0-1,0 0 1,0 0-1,0 0 1,0 0-1,0 0 1,0 0-1,0 0 0,0 0-4,0 0-4,0 0-7,0 0-7,0 0 0,0 0-1,0 0 0</inkml:trace>
  <inkml:trace contextRef="#ctx0" brushRef="#br0" timeOffset="1242">2704 1753 22,'-6'-10'17,"-6"-3"-1,4 0 1,-2 1-12,0-2-3,0-1-2,1-1 2,-1 1 0,0-4 2,3 3-1,-3-2 0,4 1 1,-2 2 0,0 1 0,0 1 0,2 3-2,6 10 1,-10-16-1,10 16-1,0 0 0,-9-11 0,9 11-1,0 0-1,0 0 1,0 0-1,11 10 0,0-3 0,3 3 1,4 4-1,4 3 1,4 3-1,2 3 2,-2 2-2,0 1 2,-1 0-2,-1 2 1,-1-3 1,-3-3-1,0 0 0,-3-4 0,-2-3 0,-2-1 1,-4-5-1,-9-9 0,12 15 0,-12-15 0,2 9 1,-2-9-1,-7 14 1,7-14 1,-17 17-1,4-6 1,-4 0-1,-3 1 0,-5 3 1,-2-1-2,-1-1 1,-5 3-1,0-2 1,1 0-1,2-1 0,1-1 1,5-2-1,1 0 0,4-4 1,6-1-1,3-1 0,10-4 0,-13 4 0,13-4 0,0 0-1,0 0-2,0 0-11,0 0-9,0 0-1,0 0 1,-7-15-1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3990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4742 774 0,'1'19'13,"-4"-9"0,2 5 1,-1 0-7,-2 4-4,0 3 0,-2 2 1,2 0-1,1 0 1,1-1-2,0-4-1,1-3-8,3-5-7,-2-11-1,10 8-1</inkml:trace>
  <inkml:trace contextRef="#ctx0" brushRef="#br0" timeOffset="7110">4697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5194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5761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6570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0-2,-2 0-1,-3-1 0,-3 1-1,-1-1 0,-3 0-1,-1-2-1,-2 0-1,0-1-2,0-2-6,-11 4-6,15-14-1,-12 3 0</inkml:trace>
  <inkml:trace contextRef="#ctx0" brushRef="#br0" timeOffset="12548">3221 1275 8,'-11'-7'11,"11"7"-2,0 0-2,0 0-1,14 0-1,-5 0 0,6 2 1,4-1-1,5 2 0,5 1-1,6 1-1,6-1 0,1 0-1,-3 1-1,-3-1-2,0 0-5,-7 0-8,-6-3-3,-5-1 1,-18 0-1</inkml:trace>
  <inkml:trace contextRef="#ctx0" brushRef="#br0" timeOffset="12908">3500 1111 8,'12'8'5,"5"-1"1,1 6 0,3-3 1,2 6-1,1-2 0,3 2 0,0 1-1,2 3-1,-1 1-1,-3-1-1,-3 2-1,-2 0 0,-5-2-1,-4 1 1,-5-1 0,-4-1 1,-5 0-1,-5 2 1,-3 0 0,-6 3 0,-4 0 0,-3 4 0,-6-1 2,-5 3-1,-2-3-1,-1 4 1,-4-2 1,2-1-1,0-2 0,3-2 0,4-5-1,6-1 0,3-4 1,7-2-1,4-7 0,4-1 0,9-4 0,0 0 0,0 0-1,0 0-4,0 0-8,0 0-10,0 0-3,8-14 2,-8 14-2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00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62 636 5,'4'30'7,"2"6"-1,0 6-1,1 7 0,0 3-1,0 11 0,-1 3-1,4 2-1,-3 2 1,2-4-1,-2-6 0,2-5 0,-2-9-1,-1-11 1,0-9 0,-3-8 0,1-9 0,-4-9-7,0 0-3,1-10-2,-1 10-10</inkml:trace>
  <inkml:trace contextRef="#ctx0" brushRef="#br0" timeOffset="570">0 443 10,'25'-12'7,"8"2"0,0-1-1,5 4 0,1 1-2,2 4-1,-1 2-1,-4 5 0,2 4-1,-1 3 0,-2 5 0,-3 0-1,-2 4 0,-5 1 1,-2 4-1,-2 0 0,-4-3 1,-8 0-1,-2 2 0,-4 0 1,-3 0 0,-5 0 1,-2-1 0,-5-2 0,-3-2 1,-6 2 0,-1-4 0,-4-5 0,-2 1 0,-2-4 0,-2 0-1,0-4 0,-1 2 1,4-5-2,-3 0 0,4-3-1,1-1-1,2-1-7,4 0-5,-1-8-12,11 6-1</inkml:trace>
  <inkml:trace contextRef="#ctx0" brushRef="#br0" timeOffset="1231">1597 232 12,'-13'2'10,"-2"1"-1,-3 1 1,-3 0-2,-3 3-1,-2 1-1,-2 2-2,-3 3 0,-2 4 0,-2 3 0,2 5-1,-2 1 1,-3 6-2,1 5 0,2 5 0,-1 7-1,1 8 0,-1 2 0,2 5 0,3 1-1,7 0 1,2 1 0,8-2 0,5-2 0,8-5 0,9-4 0,4-3 0,6-2 1,4-1-1,5-4 0,3-4 1,2-4-1,2-2 0,2-5 0,0-1 0,0-4-1,-1-3 1,-1-4-1,-3-2 1,-3-2-1,-3-3 1,-3-1-1,-5-1-1,-1-1-1,-6-5-9,0-1-9,2 0-10,-12 0 1</inkml:trace>
  <inkml:trace contextRef="#ctx0" brushRef="#br0" timeOffset="2062">1765 792 7,'18'37'8,"2"0"-1,5 6-2,0 1 0,3-2-3,2 0 1,0-2-1,-2-3-1,1-1 0,-4-4 0,-2-4 0,-5-5 0,-3-2-2,-5-4-7,-8-7-6,1 3-6</inkml:trace>
  <inkml:trace contextRef="#ctx0" brushRef="#br0" timeOffset="2363">1557 1222 13,'-2'-13'15,"9"4"-6,5-3-2,7-8 0,2-1 0,7-5 0,5-4-1,5-1 1,0-5 0,5 0 0,-3-3-2,2 5 0,-2-5-1,-2 4-2,-4 2 1,-3 2-2,-2 2 0,-3 3 0,-4 3-1,-2 5 1,-3 1-1,-4 4 0,-2 4-2,-3-1 0,-8 10-13,12-7-10,-12 7-3,0 0-1</inkml:trace>
  <inkml:trace contextRef="#ctx0" brushRef="#br0" timeOffset="3925">1779 947 2,'-1'-12'4,"1"12"1,-1-11-1,1 11 1,-3-13 0,3 13 0,-6-16 0,2 4 1,-5 2-2,3-3 1,-3-1-1,1-3 1,-3 0-1,2-2 0,-3-1-1,2-1 0,0-1 0,-1 2 0,0-1-1,2 2 0,-1 0 0,2 2-1,0 3 0,3 2 0,0 1 0,5 11-1,-9-13 0,9 13 1,0 0-1,-7-12 0,7 12-1,0 0 1,0 0-4,0 0-6,-7-9-8,7 9-7,9 0-1</inkml:trace>
  <inkml:trace contextRef="#ctx0" brushRef="#br0" timeOffset="4756">2589 359 5,'7'49'6,"-3"9"0,2 14-1,-3 7-1,0 11-1,-3 3 1,-1 0-2,-1-2 1,0-4-1,1-4 0,1-12 1,1-7-1,1-10 1,2-9 0,3-8 0,-2-6-1,2-6 0,-2-6 0,1-5 0,-1-4-1,-5-10-2,9 12-11,-9-12-10,0 0-1</inkml:trace>
  <inkml:trace contextRef="#ctx0" brushRef="#br0" timeOffset="5217">3041 531 4,'-1'-11'14,"1"11"-2,18-11-3,-4 6-3,7 0-1,4 1-3,5 1-2,5 1 1,4 2-1,3 2 1,-1 3-1,1 3 0,-1 1 1,-2 6-1,-4 0 0,-5 4 0,-5-1 0,-7 1 0,-3 2 0,-9 3 0,-5 1 0,-8 3 1,-8 2 0,-7 3-1,-7 6 1,-7-1 1,-4 0-1,-2 2-1,0-3 1,1-4 0,5-2 0,5-6 0,6-3 0,7-4 0,4-2 1,5-4 0,7 0 1,2-12 0,8 18 0,5-12 0,8-2 1,7 0 0,7-2-1,6-2-1,5-2 0,5-1-1,-1-2-1,1 0-1,-4-2-3,-4 1-8,-6 3-8,-9-6-7,1 4 0</inkml:trace>
  <inkml:trace contextRef="#ctx0" brushRef="#br0" timeOffset="5868">3361 855 18,'52'-1'7,"4"0"0,0 0 0,0-1-4,-1 0-8,-10-6-14</inkml:trace>
  <inkml:trace contextRef="#ctx0" brushRef="#br0" timeOffset="6238">3817-5 2,'-10'2'18,"10"-2"-13,0 0-3,0 0 2,0 0 0,0 0 1,0 0 0,11 7 1,-11-7 0,0 0 0,11 13-1,-11-13-1,7 14 0,-2-5 0,3 2 1,-2 3-2,3 1 1,1 2-1,2 3 0,2 1-1,4 7 1,4 3-2,1 4 1,4 5-1,1 6 0,3 2 1,2 6-1,3 4 0,0 6 0,1 3 0,1 5 0,1-4 0,4 1 0,-2 2 0,-1-1 0,-1-5 0,-4-3-1,-4-3 1,-3-3 0,-6 0 1,-4 2-1,-5-3 0,-3-2 0,-4-2 1,-3 1-1,-2-2 1,-3-1 0,-3-7 1,-3-1-1,-7-4 1,0-1-1,-8-3 2,-3 1-2,-5-7 1,-1 0 0,-4-2-1,2-3 0,-1-3 0,3-1-1,2-6 1,5 0-1,4-4-1,6-2 1,2-2-1,13-4-1,-11 5-3,11-5-4,0 0-15,0 0-13,3-10-1,-3 10 0</inkml:trace>
  <inkml:trace contextRef="#ctx0" brushRef="#br0" timeOffset="8812">3396 841 0,'-11'1'4,"-4"-2"0,2 2 0,-3-2 0,2 1-1,-2 0 1,2 0 0,1 0-1,1 0 0,0 0 0,2 0 0,1 1 1,9-1 1,-17-1 0,8 0-1,9 1 0,-18-3 0,9 3 0,0-2-1,-1 1-2,0 0 1,1 0-2,9 1 1,-16-2 0,16 2 0,-15-1-1,15 1 1,-10 0-1,10 0 0,0 0 0,0 0 0,-11 1 0,11-1 0,0 0 0,0 0 0,0 0 0,-15 3-1,15-3-3,-18 1-7,18-1-13,-22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0,1-1-1,1-2-2,2-3-2,2-4-2,3-8-4,8-7-4,0-18-8,15 0-6,6-12 0,7-8-2,6-5 1</inkml:trace>
  <inkml:trace contextRef="#ctx0" brushRef="#br0" timeOffset="250">581 162 11,'0'0'13,"-12"16"1,-2-7 0,-7-1 0,-4 2-1,-9-1-1,0 1-3,-2-2-1,1 1-1,1-2-3,4 0-1,5-2-2,7 0 0,8 2 0,10-7-1,3 14 0,9-5-1,8 4 1,6 0 1,2 5-1,2 0 0,-1 2 0,-3-1 0,-7 1 0,-4 0 2,-8-2-1,-11 2 0,-5-4 1,-7 1-1,-7-5 1,-5 0-3,-1-1-8,-7-7-14,0-7-1,-4-8-1,1-9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2 0,0-1 0,0 0-1,-1 1 0,1-6 1,-4-3-1,0-6 1,-2-3 0,-1-6 0,-2-1-1,-1-14 0,2 9-5,-2-9-7,-1-13-4,-2-4-1,0-1-1</inkml:trace>
  <inkml:trace contextRef="#ctx0" brushRef="#br0" timeOffset="390">2 300 15,'18'-1'11,"8"0"-2,2 0 1,4-1-2,0 1-2,0 0-3,-2 1-1,-3 1-1,-2 1-1,-7 0 0,-3-1-3,-4 0-6,1 1-6,-12-2 0,9-8-1</inkml:trace>
  <inkml:trace contextRef="#ctx0" brushRef="#br0" timeOffset="690">137 89 5,'4'18'6,"1"4"1,0 3 0,3 3 0,1 2 0,1 4-1,-1 0 0,4 0-1,-1 2-2,2-2 0,-2-6-2,2-2 0,-3-2-3,1-6-4,1-4-9,-4-9 0,5-5 0</inkml:trace>
  <inkml:trace contextRef="#ctx0" brushRef="#br0" timeOffset="1251">553 470 28,'0'0'16,"0"0"-1,-5-9-3,5 9-2,-4-23-2,3 7-2,-2-8-2,0-5-2,-3-5-1,2-2 0,-2-2 0,2-1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 0-5,-2-1-9,3-1-7,2-3 2,2-8-2</inkml:trace>
  <inkml:trace contextRef="#ctx0" brushRef="#br0" timeOffset="1962">1008 526 9,'12'-20'15,"-8"-2"-2,3-4-4,-1-4 0,-1-4 0,1 0-2,-3-5-1,1 1 0,-4-1-1,0 5-2,-1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0,0-3 0,-2-2-2,-1-5-5,0-5-13,1-4-2,-1-8 1,-1-11-1</inkml:trace>
  <inkml:trace contextRef="#ctx0" brushRef="#br0" timeOffset="2773">1624 323 5,'15'-18'8,"1"1"0,0-5 1,0 0 0,0 2 0,-4 0-1,0 4 0,-5 1-3,0 6-1,-7 9-2,5-10 0,-5 10-2,0 0 1,0 0-1,0 0 0,0 0-1,-2 11 1,3-1 0,-1 3 1,1 4-1,0 4 0,2 3 1,1 4-1,0 0 0,2 2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3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57 482 2,'-13'0'6,"13"0"1,-9 1 1,9-1-1,0 0 0,0 0 0,0 0-1,0 0 0,0 0-1,0 0-1,10 1-1,0 0 0,3 2-1,5-1 0,4 2 1,5-1-1,4 2 0,5-1 1,5 2-1,1-1-1,3 0 1,0-2-1,0 1 1,0-1-2,-5-1 2,-5-1-1,-5-1 2,-7-1-1,-5 1 1,-8-1 0,-10 1 0,0 0 0,0 0-2,0 0-2,-3-11-2,3 11-4,-19-8-5,8 0-12,2 4-6,-8-7 1</inkml:trace>
  <inkml:trace contextRef="#ctx0" brushRef="#br0" timeOffset="570">0 249 0,'0'0'7,"0"0"-1,0 0-1,15 2-1,3-1 0,5 0 1,6 0 0,5 0 0,5 1-1,6-2-2,0 1 1,-1-1-2,-3 1 1,-2-1 0,-4 0-1,-3 0 1,-5-1-1,-5 1 1,-4 0-1,-3 0 0,-2 0-2,-3 0-3,-10 0-6,14 9-8,-14-9-5</inkml:trace>
  <inkml:trace contextRef="#ctx0" brushRef="#br0" timeOffset="1131">700 0 13,'32'20'8,"2"0"0,4 1-1,0 1-1,4 0-2,1 3-1,-2 2-1,1 1 0,-2 0-1,-2 0 1,-3-2-1,-3-1 0,-7-1 0,-4-1 0,-5-4 1,-4-1 0,-5 1-1,-2-2 1,-3 1 0,-3 0 0,-2 0-1,-2 0 1,-4-1 0,-3 1 0,-4-1-1,-2 1 1,-5 1 0,0 0 1,-5 0 0,-1 2-1,-3-2 1,1 2 0,-3-3-1,1 3 1,1-3 0,2-1 0,0-1-1,3-3-1,4 0 0,2-2 0,6-3 0,1 0-1,4-1-1,10-7-3,-12 12-9,12-3-18,0-9 2,-9 11-1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18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3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2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01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6">18924 5397 1806,'18'6'2967,"-18"-6"-774,22 0-2193,-3 0 258,3 0-129,1 0-129,-1 0 129,1-1-258,-3-2 129,-1 0-516,-2-2-1032,3 5-1548</inkml:trace>
  <inkml:trace contextRef="#ctx0" brushRef="#br0" timeOffset="5616.3213">18874 5257 645,'0'0'3612,"11"2"129,8 5-516,-19-7-2580,28 2-1290,-8-2 387,3 1-258,1-1 258,1 2-129,1-2-774,-2 0-1032,7 0-1161,-14-3 259</inkml:trace>
  <inkml:trace contextRef="#ctx0" brushRef="#br0" timeOffset="6112.3497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9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4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03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5">17555 6588 1161,'13'10'3096,"-10"3"-1290,-3 0-129,3 10-258,-2-3-129,6 9-387,-3-4-258,3 0-774,1-3-1935,9 0-1935,-17-22 0</inkml:trace>
  <inkml:trace contextRef="#ctx0" brushRef="#br0" timeOffset="10491.6001">17687 6350 5289,'2'43'4773,"-2"-31"-903,15 11-1677,-13-10-6579,-2-13-645,21 18 129</inkml:trace>
  <inkml:trace contextRef="#ctx0" brushRef="#br0" timeOffset="10928.6251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7">19041 6796 4644,'-6'19'4257,"6"-19"-258,0 0-387,-9 13-4386,9-13 129,9 14 258,-9-14 0,18 10 258,-18-10 129,22 2 129,-10-2-129,2 0 0,-1 0-387,-13 0-1419,23-15-1935,-8 12-516,-9-12 258</inkml:trace>
  <inkml:trace contextRef="#ctx0" brushRef="#br0" timeOffset="12347.7063">18918 6675 4644,'-4'13'4644,"14"-2"-129,0-10-516,11 2-3999,4-1-129,4-2 129,2 0-129,4 3-258,-2-7-645,6 2-1935,-1-1-1548,-4-9 0</inkml:trace>
  <inkml:trace contextRef="#ctx0" brushRef="#br0" timeOffset="12947.7406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5">19590 6595 5289,'9'19'5031,"7"-19"-516,11 6-129,9-6-4257,3 0-258,8-2 0,3-1-258,2-5-258,6 5-387,-11-9-1548,5-6-1806,-4 7-387,-10-7 129</inkml:trace>
  <inkml:trace contextRef="#ctx0" brushRef="#br0" timeOffset="13656.7812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4">20701 6145 1419,'0'12'3870,"-2"8"387,2-20-387,-12 23-3483,12-1-645,-1 3 645,1 5-129,0 0 0,0 6 129,-1 2 0,0 9-129,1-1-129,0-3 0,1 3-774,1-9-1548,2-8-2064,12 1-258,-16-30 388</inkml:trace>
  <inkml:trace contextRef="#ctx0" brushRef="#br0" timeOffset="20028.1456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4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34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40 275 0,'0'0'7,"0"0"-2,0 0-1,0 0-1,8 21 1,-5-2 1,2 6 2,2 6 0,2 6 0,0 9 1,5 1-1,-1 0-1,3 0-1,-3-3-2,1-3-1,-2-7 0,-2-8-1,-1-7 1,-4-6-7,-5-13-9,0 0-11,2-12 0</inkml:trace>
  <inkml:trace contextRef="#ctx0" brushRef="#br0" timeOffset="321">0 161 11,'9'-12'10,"7"2"-3,7 0 0,5 0-1,6 1 1,7 2-1,4 2 0,2 3 0,1 3-1,0 3-2,-1 5-1,-3 3-1,-4 5 0,-5 2 0,-5 0 0,-5 2-1,-7-1 1,-4-5 0,-7 4 3,-6-3-1,-6-2 1,-8-1 1,-5 2-1,-9-4 1,-2 2-1,-6 1 0,-2-2-1,-5-3 0,3 3-2,0-5 0,2 0-2,4 0 0,3-3-2,5 1-3,4-3-7,7-4-15,14 2-2,-11-4 0</inkml:trace>
  <inkml:trace contextRef="#ctx0" brushRef="#br0" timeOffset="1002">1294 66 14,'0'0'12,"0"0"-2,0 0-1,0 0-2,-16-5-2,5 9-2,-2 0 1,-3 3-1,-4 1 0,0 5 1,-5 1-1,-1 6 1,-4 1 2,-2 8-2,-5 3 0,0 8 0,-3 0-1,2 7 0,1 1 0,3 4 0,2 1-1,7 0-1,6-1 1,8-1-1,5-4 0,6 0 0,6-6 0,5-3 0,7-6 1,4-2-1,3-1 0,7-2 0,4-4 0,2-1 0,0-6 0,0-1-1,-1-2 1,-5-4-1,-3-5 1,-7-1-1,-4-2-2,-8-6-6,-1 1-15,-9 4-9,8-15 1,-5 3 0</inkml:trace>
  <inkml:trace contextRef="#ctx0" brushRef="#br0" timeOffset="1582">1400 385 15,'1'12'6,"4"0"-2,2 4 2,3 4 1,1 4 0,6 3 1,2 4 0,2 1-1,2 3-1,1 1-1,0-1-3,-1-1 0,-2-4-2,-4-4 0,-2-4-3,-5-5-5,-10-17-10,12 19-7,-12-19 0</inkml:trace>
  <inkml:trace contextRef="#ctx0" brushRef="#br0" timeOffset="1883">1240 705 13,'13'-18'20,"13"-5"-8,10-6-5,6-4-2,8-1 0,3-4 0,6 2 0,-2 0 1,-1 1-2,-7 7 1,-5 4-3,-7 6 0,-6 4-2,-5 5-6,-8 2-10,-8 3-10,3 13 0</inkml:trace>
  <inkml:trace contextRef="#ctx0" brushRef="#br0" timeOffset="3826">2121 722 6,'0'12'8,"-3"3"0,-2 2 0,-2 7 1,0 2-1,-3 6 1,0 2-1,-2 0-2,2-3-2,-1-2-2,4-6 0,0-4-1,3-5-2,4-14-13,0 0-10,0 0-1</inkml:trace>
  <inkml:trace contextRef="#ctx0" brushRef="#br0" timeOffset="4246">2425 85 6,'-3'12'7,"2"0"-1,2 3 1,2 2 0,4 3-1,3 1 0,5-2-1,2 4-1,6 0 0,1 1-1,2-3-1,0 1-1,1-6 1,-3 1-2,-1-2 1,-2-3-1,-5-4 0,-1-2-1,-2-2-7,0-1-3,-4-4-6,4 1-1</inkml:trace>
  <inkml:trace contextRef="#ctx0" brushRef="#br0" timeOffset="4637">2847 291 5,'-17'14'9,"-1"3"-2,-4 1 2,-1 1-2,-2 0 0,-1-3-1,0 2-2,3-5-1,2 0 0,3-5-1,6-1 0,2-2 0,10-5 1,0 0-1,0 0 0,0 0 0,0 0 0,0 0-1,10-6 0,-10 6-2,0 0 1,9-3-1,-9 3 1,0 0-1,7 9 1,-7-9 0,1 16 0,1-4 0,-1 4 1,0 1 1,1 6 0,-2 3 0,2 3 1,-2 1 0,1 1 0,0 0 0,0 0-1,0-3 0,0-4 0,0-6 0,-1-2-1,2-5 1,-2-2-1,0-9 1,0 10 0,0-10-4,0 0-7,4-12-16,-4 12-3,12-20 0</inkml:trace>
  <inkml:trace contextRef="#ctx0" brushRef="#br0" timeOffset="5378">2778 316 14,'26'-24'11,"-1"-1"-2,-1 1 0,0 6-2,-8-2-2,3 5-1,-4 2-2,-1 5-1,-4 1-1,-10 7-1,13-3-2,-13 3-5,0 0-9,7 12-6</inkml:trace>
  <inkml:trace contextRef="#ctx0" brushRef="#br0" timeOffset="5768">3149 815 11,'-5'28'10,"1"4"0,-1 1-1,1-2-2,0-1 0,1-5-3,0-2-1,1-5-3,2-3-8,0-15-14,0 0-1</inkml:trace>
  <inkml:trace contextRef="#ctx0" brushRef="#br0" timeOffset="6139">3590 219 15,'15'1'7,"4"1"-2,2 1 0,1 2 1,3 1-1,-1 0 0,2 4 1,-3 2-2,-3-2 0,-1 7-1,-4 0-1,-2 1 0,-7 4 0,-5 3 0,-7-1 0,-8 2 1,-2 6 0,-9-2 2,-3 1-1,-6 1 0,1-1 0,-2-2-1,3 0 1,2-3-1,6-2 0,3-4-1,8-3 0,5-2 0,5-2 0,3-13 0,16 16 0,3-12 0,9-2 0,4-3 0,8-1-1,5-3 0,4-1-1,4 1-1,-2-2-3,1 1-3,-9-4-8,-4-2-17,-2 5 1,-14-7-1</inkml:trace>
  <inkml:trace contextRef="#ctx0" brushRef="#br0" timeOffset="6650">3468 455 11,'7'13'21,"9"-12"-12,7 2-4,8 0 1,6-1 0,6 1 1,5-1-2,4 0 0,3-1-1,1-1-4,0-4-10,2 3-15,-10-10 0</inkml:trace>
  <inkml:trace contextRef="#ctx0" brushRef="#br0" timeOffset="7040">4334 0 13,'26'43'8,"1"1"1,3 5-1,-1 2-1,2 0-2,-1 3-1,-1-1-1,-2-1-1,-3 2 1,-2-1-1,-5-1 1,-5-5-1,-5 0 1,-1-5 1,-9-5 1,-4-3 1,-5-6-1,-4-2 0,-6-6 0,-2-2-1,-6-2-4,-4-3-9,-5-5-18,-1 6-1,-13-8-1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44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12 13,'-26'-1'12,"-1"8"-2,0-6 1,0 0-3,0 2-1,-2-1-2,1 0-1,0 9 0,1-1-1,-1-1 0,-2 4 0,-1 1 1,1 4-2,-1-1 0,0 9 0,-1-3 1,4 1-1,1 4 0,2 2 0,2 1-1,1 2 1,1 3 0,4 2-1,-1 1 1,4 1 0,0 0-1,4-2 0,1 2 1,1-1-1,3-3 0,3-1 0,2-3 1,3 0-1,3 0 1,4 1 0,2-2 0,5 3 0,0-3 0,5 2 0,4-2-1,3 2 1,4-2-1,3 3 0,4-6 0,4 0 1,2-2-1,3-2 0,2-3 0,0-2 0,1-3 0,0-3 0,-2-3 0,3-3 0,0-4 0,0-2 0,0-4 0,0-3 0,0-6 0,-1-1 0,-3-6 0,-2-2-1,-2-4 1,-4-3 0,-5-5 0,-2-2 0,-4-4-1,-4 0 1,-1-4 0,-5 0-1,-3-7 0,-2 2 1,-4-1-1,-1 2 1,-5-2-1,-2 1 0,-4-3 0,-3 0 0,-3 5 0,-1-4 0,-3 2 0,-4-2 0,-1 4 0,-3 1-1,-4 5 1,0 5 0,-4-3 0,-1 8 0,-2 4-1,-1 5 1,-3 4-1,-3 4 1,-2 3-1,-3 3 1,-1 7 0,-3 0-1,1 0 1,-2 2 0,4 6 0,1 1-1,5 0 1,-1 1-2,5 4-2,4-1-1,5 7-6,0-2-5,7-2-9,2 5-10,1-2 1</inkml:trace>
  <inkml:trace contextRef="#ctx0" brushRef="#br0" timeOffset="1112">412 772 21,'10'-11'15,"4"1"0,4-5-1,4-7-1,0-3-2,5-6-4,5-3 0,-2-4-2,3 4-1,-5-5 1,2 3-1,-6 1-1,2 1 1,-7 4-2,-4 5 0,-3 2 0,-2 7-1,-2 3 0,-3 4-1,-5 9 0,4-11-1,-4 11 0,0 0 1,0 11-1,0-1 0,0 3 1,1 4 0,2 7 0,2 4 0,2 4 0,1 4 1,2 2-1,1 1 0,1 3 1,1-1-1,-2-2 0,0-2 0,0-4 1,-3-4-1,-2-5 1,-1-2-1,-1-6 0,-2-3-1,2-4-1,-4-9-1,0 0-3,0 0-2,0 0-2,-14-15-4,8 2-4,-6-8-3,-3-3-3,3 6-4</inkml:trace>
  <inkml:trace contextRef="#ctx0" brushRef="#br0" timeOffset="1643">642 660 12,'0'0'13,"0"0"-1,0 0 0,0 0-2,0 0-1,0 0-1,0 0-1,0 0-1,0 0-1,0 0-1,14 4-1,-14-4 1,18 2-1,-4-2 0,2 2-1,3-2 0,1 2 1,2-2-2,0 1 1,1 5-2,-4-5 1,-1-1-1,-3 0 1,-1 8-2,-3-8-1,0 8-7,1-1-22,-12-7 2,15-6-2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0F4516-25C0-46C3-AE69-64F751398073}" type="slidenum">
              <a:rPr lang="en-GB"/>
              <a:pPr/>
              <a:t>12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FB7BADA-A110-445C-916A-B152B2B972A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475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US" dirty="0" smtClean="0"/>
              <a:t>.5  * .9 = .45</a:t>
            </a:r>
          </a:p>
          <a:p>
            <a:r>
              <a:rPr lang="en-US" dirty="0" smtClean="0"/>
              <a:t>.5  * .2 = .01</a:t>
            </a:r>
          </a:p>
          <a:p>
            <a:r>
              <a:rPr lang="en-US" dirty="0" smtClean="0"/>
              <a:t>And normalize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F9A11-421C-48E1-B52F-EF6A70DE538B}" type="slidenum">
              <a:rPr lang="en-GB"/>
              <a:pPr/>
              <a:t>13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E026A7F-7C11-4E33-BDAF-AA30CC161D5A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5782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DB4A35-7E26-454E-8A1D-2A389ACA19E4}" type="slidenum">
              <a:rPr lang="en-GB"/>
              <a:pPr/>
              <a:t>14</a:t>
            </a:fld>
            <a:endParaRPr lang="en-GB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A98300C-EB3A-4014-8BC4-8DDDD10BEEBA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680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GB" sz="1100" dirty="0">
                <a:latin typeface="+mn-lt"/>
              </a:rPr>
              <a:t>efficiently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17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ahone is a speech sound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22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23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38D88-5212-448A-BDFB-37C6F8BF4EF0}" type="slidenum">
              <a:rPr lang="en-GB">
                <a:solidFill>
                  <a:prstClr val="white"/>
                </a:solidFill>
              </a:rPr>
              <a:pPr/>
              <a:t>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59980" y="697868"/>
            <a:ext cx="4564978" cy="34861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32" tIns="46366" rIns="92732" bIns="46366" anchor="ctr"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3005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8953" cy="4182425"/>
          </a:xfrm>
          <a:ln/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  <a:defRPr/>
            </a:pPr>
            <a:r>
              <a:rPr lang="en-US" sz="2000" kern="0" dirty="0" smtClean="0"/>
              <a:t>Evidence influences the choice of downstream variables, but not upstream ones (</a:t>
            </a:r>
            <a:r>
              <a:rPr lang="en-US" sz="2000" i="1" kern="0" dirty="0" smtClean="0"/>
              <a:t>C isn’t more likely to get a value matching the evidence</a:t>
            </a:r>
            <a:r>
              <a:rPr lang="en-US" sz="2000" kern="0" dirty="0" smtClean="0"/>
              <a:t>)</a:t>
            </a:r>
          </a:p>
          <a:p>
            <a:pPr eaLnBrk="1" hangingPunct="1">
              <a:spcBef>
                <a:spcPts val="456"/>
              </a:spcBef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25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smtClean="0">
                <a:solidFill>
                  <a:srgbClr val="000000"/>
                </a:solidFill>
              </a:rPr>
              <a:t>t+1</a:t>
            </a:r>
            <a:r>
              <a:rPr lang="en-GB" sz="1800" dirty="0" smtClean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aseline="-25000" smtClean="0">
                <a:solidFill>
                  <a:srgbClr val="000000"/>
                </a:solidFill>
              </a:rPr>
              <a:t>, </a:t>
            </a:r>
            <a:r>
              <a:rPr lang="en-GB" sz="1800" smtClean="0">
                <a:solidFill>
                  <a:srgbClr val="000000"/>
                </a:solidFill>
              </a:rPr>
              <a:t>which we can express as</a:t>
            </a:r>
            <a:r>
              <a:rPr lang="en-GB" sz="1800" baseline="-25000" smtClean="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 smtClean="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 smtClean="0"/>
              <a:t>Because </a:t>
            </a:r>
            <a:r>
              <a:rPr lang="en-GB" sz="1900" dirty="0"/>
              <a:t>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26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3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4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5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DA938-9073-459C-93A2-85A5BDF652C8}" type="slidenum">
              <a:rPr lang="en-GB"/>
              <a:pPr/>
              <a:t>6</a:t>
            </a:fld>
            <a:endParaRPr lang="en-GB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37EBCA5D-93BA-4CC4-96CF-4BCBED5C30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271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>
              <a:defRPr/>
            </a:pPr>
            <a:r>
              <a:rPr lang="en-GB" sz="1100" dirty="0"/>
              <a:t>As with the forward recursion, the time and space for each backward update is independent of 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9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10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11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16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A20219D-DC70-4611-97D6-B1ADE21435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6D56AA-95E7-469D-AA31-F0C620083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8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4771A9-C8DB-4C44-809F-BF9E2BEFCE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93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3BF39F6-5643-432D-8AA6-C18066E4A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4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B33AF89-DCD0-4C16-98F4-E78CEC0469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7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AA79137-FF50-478A-942C-FC066E52F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07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D4D2E85-7A17-4120-AD7E-2B3703E5B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BEF340D-0098-4178-9E30-B4A18007BC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8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63272CF-6FF1-42DE-B7B5-BAA31856F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18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04AD884-F645-4888-92B5-9367D60DB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4E02F-870A-4D20-A612-B793956B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46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B98E75-65FA-4497-B382-4FA06C320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49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32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D98E0FD-C356-41E8-B323-2F9BC5EBA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8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42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45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36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66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2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0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94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460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07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934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4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3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6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15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36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5B0310D-7776-4B08-B5DA-A7A7E68834D0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3.xml"/><Relationship Id="rId5" Type="http://schemas.openxmlformats.org/officeDocument/2006/relationships/image" Target="../media/image15.emf"/><Relationship Id="rId4" Type="http://schemas.openxmlformats.org/officeDocument/2006/relationships/customXml" Target="../ink/ink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emf"/><Relationship Id="rId13" Type="http://schemas.openxmlformats.org/officeDocument/2006/relationships/customXml" Target="../ink/ink61.xml"/><Relationship Id="rId18" Type="http://schemas.openxmlformats.org/officeDocument/2006/relationships/image" Target="../media/image18.emf"/><Relationship Id="rId3" Type="http://schemas.openxmlformats.org/officeDocument/2006/relationships/customXml" Target="../ink/ink56.xml"/><Relationship Id="rId21" Type="http://schemas.openxmlformats.org/officeDocument/2006/relationships/customXml" Target="../ink/ink65.xml"/><Relationship Id="rId34" Type="http://schemas.openxmlformats.org/officeDocument/2006/relationships/image" Target="../media/image359.emf"/><Relationship Id="rId7" Type="http://schemas.openxmlformats.org/officeDocument/2006/relationships/customXml" Target="../ink/ink58.xml"/><Relationship Id="rId12" Type="http://schemas.openxmlformats.org/officeDocument/2006/relationships/image" Target="../media/image348.emf"/><Relationship Id="rId17" Type="http://schemas.openxmlformats.org/officeDocument/2006/relationships/customXml" Target="../ink/ink63.xml"/><Relationship Id="rId33" Type="http://schemas.openxmlformats.org/officeDocument/2006/relationships/customXml" Target="../ink/ink67.xml"/><Relationship Id="rId38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.emf"/><Relationship Id="rId20" Type="http://schemas.openxmlformats.org/officeDocument/2006/relationships/image" Target="../media/image352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45.emf"/><Relationship Id="rId11" Type="http://schemas.openxmlformats.org/officeDocument/2006/relationships/customXml" Target="../ink/ink60.xml"/><Relationship Id="rId32" Type="http://schemas.openxmlformats.org/officeDocument/2006/relationships/image" Target="../media/image358.emf"/><Relationship Id="rId37" Type="http://schemas.openxmlformats.org/officeDocument/2006/relationships/customXml" Target="../ink/ink69.xml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36" Type="http://schemas.openxmlformats.org/officeDocument/2006/relationships/image" Target="../media/image19.emf"/><Relationship Id="rId10" Type="http://schemas.openxmlformats.org/officeDocument/2006/relationships/image" Target="../media/image347.emf"/><Relationship Id="rId19" Type="http://schemas.openxmlformats.org/officeDocument/2006/relationships/customXml" Target="../ink/ink64.xml"/><Relationship Id="rId4" Type="http://schemas.openxmlformats.org/officeDocument/2006/relationships/image" Target="../media/image344.emf"/><Relationship Id="rId9" Type="http://schemas.openxmlformats.org/officeDocument/2006/relationships/customXml" Target="../ink/ink59.xml"/><Relationship Id="rId14" Type="http://schemas.openxmlformats.org/officeDocument/2006/relationships/image" Target="../media/image160.emf"/><Relationship Id="rId22" Type="http://schemas.openxmlformats.org/officeDocument/2006/relationships/image" Target="../media/image353.emf"/><Relationship Id="rId35" Type="http://schemas.openxmlformats.org/officeDocument/2006/relationships/customXml" Target="../ink/ink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12" Type="http://schemas.openxmlformats.org/officeDocument/2006/relationships/customXml" Target="../ink/ink7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1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4.emf"/><Relationship Id="rId14" Type="http://schemas.openxmlformats.org/officeDocument/2006/relationships/customXml" Target="../ink/ink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77.xml"/><Relationship Id="rId4" Type="http://schemas.openxmlformats.org/officeDocument/2006/relationships/image" Target="../media/image29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211.emf"/><Relationship Id="rId42" Type="http://schemas.openxmlformats.org/officeDocument/2006/relationships/customXml" Target="../ink/ink22.xml"/><Relationship Id="rId47" Type="http://schemas.openxmlformats.org/officeDocument/2006/relationships/image" Target="../media/image224.emf"/><Relationship Id="rId63" Type="http://schemas.openxmlformats.org/officeDocument/2006/relationships/image" Target="../media/image232.emf"/><Relationship Id="rId68" Type="http://schemas.openxmlformats.org/officeDocument/2006/relationships/customXml" Target="../ink/ink35.xml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image" Target="../media/image215.emf"/><Relationship Id="rId11" Type="http://schemas.openxmlformats.org/officeDocument/2006/relationships/image" Target="../media/image206.e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219.emf"/><Relationship Id="rId40" Type="http://schemas.openxmlformats.org/officeDocument/2006/relationships/customXml" Target="../ink/ink21.xml"/><Relationship Id="rId45" Type="http://schemas.openxmlformats.org/officeDocument/2006/relationships/image" Target="../media/image223.emf"/><Relationship Id="rId53" Type="http://schemas.openxmlformats.org/officeDocument/2006/relationships/image" Target="../media/image227.emf"/><Relationship Id="rId58" Type="http://schemas.openxmlformats.org/officeDocument/2006/relationships/customXml" Target="../ink/ink30.xml"/><Relationship Id="rId66" Type="http://schemas.openxmlformats.org/officeDocument/2006/relationships/customXml" Target="../ink/ink34.xml"/><Relationship Id="rId74" Type="http://schemas.openxmlformats.org/officeDocument/2006/relationships/customXml" Target="../ink/ink38.xml"/><Relationship Id="rId5" Type="http://schemas.openxmlformats.org/officeDocument/2006/relationships/image" Target="../media/image203.emf"/><Relationship Id="rId61" Type="http://schemas.openxmlformats.org/officeDocument/2006/relationships/image" Target="../media/image231.emf"/><Relationship Id="rId19" Type="http://schemas.openxmlformats.org/officeDocument/2006/relationships/image" Target="../media/image210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14.emf"/><Relationship Id="rId30" Type="http://schemas.openxmlformats.org/officeDocument/2006/relationships/customXml" Target="../ink/ink16.xml"/><Relationship Id="rId35" Type="http://schemas.openxmlformats.org/officeDocument/2006/relationships/image" Target="../media/image218.emf"/><Relationship Id="rId43" Type="http://schemas.openxmlformats.org/officeDocument/2006/relationships/image" Target="../media/image222.emf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235.emf"/><Relationship Id="rId8" Type="http://schemas.openxmlformats.org/officeDocument/2006/relationships/customXml" Target="../ink/ink5.xml"/><Relationship Id="rId51" Type="http://schemas.openxmlformats.org/officeDocument/2006/relationships/image" Target="../media/image226.emf"/><Relationship Id="rId72" Type="http://schemas.openxmlformats.org/officeDocument/2006/relationships/customXml" Target="../ink/ink37.xml"/><Relationship Id="rId3" Type="http://schemas.openxmlformats.org/officeDocument/2006/relationships/image" Target="../media/image202.emf"/><Relationship Id="rId12" Type="http://schemas.openxmlformats.org/officeDocument/2006/relationships/customXml" Target="../ink/ink7.xml"/><Relationship Id="rId17" Type="http://schemas.openxmlformats.org/officeDocument/2006/relationships/image" Target="../media/image209.emf"/><Relationship Id="rId25" Type="http://schemas.openxmlformats.org/officeDocument/2006/relationships/image" Target="../media/image213.emf"/><Relationship Id="rId33" Type="http://schemas.openxmlformats.org/officeDocument/2006/relationships/image" Target="../media/image217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30.emf"/><Relationship Id="rId67" Type="http://schemas.openxmlformats.org/officeDocument/2006/relationships/image" Target="../media/image234.emf"/><Relationship Id="rId20" Type="http://schemas.openxmlformats.org/officeDocument/2006/relationships/customXml" Target="../ink/ink11.xml"/><Relationship Id="rId41" Type="http://schemas.openxmlformats.org/officeDocument/2006/relationships/image" Target="../media/image221.emf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238.emf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5" Type="http://schemas.openxmlformats.org/officeDocument/2006/relationships/image" Target="../media/image208.emf"/><Relationship Id="rId23" Type="http://schemas.openxmlformats.org/officeDocument/2006/relationships/image" Target="../media/image212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25.emf"/><Relationship Id="rId57" Type="http://schemas.openxmlformats.org/officeDocument/2006/relationships/image" Target="../media/image229.emf"/><Relationship Id="rId10" Type="http://schemas.openxmlformats.org/officeDocument/2006/relationships/customXml" Target="../ink/ink6.xml"/><Relationship Id="rId31" Type="http://schemas.openxmlformats.org/officeDocument/2006/relationships/image" Target="../media/image216.emf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233.emf"/><Relationship Id="rId73" Type="http://schemas.openxmlformats.org/officeDocument/2006/relationships/image" Target="../media/image237.emf"/><Relationship Id="rId4" Type="http://schemas.openxmlformats.org/officeDocument/2006/relationships/customXml" Target="../ink/ink3.xml"/><Relationship Id="rId9" Type="http://schemas.openxmlformats.org/officeDocument/2006/relationships/image" Target="../media/image205.emf"/><Relationship Id="rId13" Type="http://schemas.openxmlformats.org/officeDocument/2006/relationships/image" Target="../media/image207.emf"/><Relationship Id="rId18" Type="http://schemas.openxmlformats.org/officeDocument/2006/relationships/customXml" Target="../ink/ink10.xml"/><Relationship Id="rId39" Type="http://schemas.openxmlformats.org/officeDocument/2006/relationships/image" Target="../media/image220.emf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28.emf"/><Relationship Id="rId7" Type="http://schemas.openxmlformats.org/officeDocument/2006/relationships/image" Target="../media/image204.emf"/><Relationship Id="rId71" Type="http://schemas.openxmlformats.org/officeDocument/2006/relationships/image" Target="../media/image2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8.emf"/><Relationship Id="rId18" Type="http://schemas.openxmlformats.org/officeDocument/2006/relationships/customXml" Target="../ink/ink47.xml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customXml" Target="../ink/ink44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1.xml"/><Relationship Id="rId11" Type="http://schemas.openxmlformats.org/officeDocument/2006/relationships/image" Target="../media/image7.emf"/><Relationship Id="rId24" Type="http://schemas.openxmlformats.org/officeDocument/2006/relationships/customXml" Target="../ink/ink50.xml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customXml" Target="../ink/ink43.xml"/><Relationship Id="rId19" Type="http://schemas.openxmlformats.org/officeDocument/2006/relationships/image" Target="../media/image11.emf"/><Relationship Id="rId4" Type="http://schemas.openxmlformats.org/officeDocument/2006/relationships/customXml" Target="../ink/ink40.xml"/><Relationship Id="rId9" Type="http://schemas.openxmlformats.org/officeDocument/2006/relationships/image" Target="../media/image6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15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14, 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How is it Backward initialized?</a:t>
            </a:r>
            <a:endParaRPr lang="en-GB" sz="3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2340" y="3356992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The backwards phase is initialized with making an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unspecified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observation 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at 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t+ 1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     b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 smtClean="0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 smtClean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</a:rPr>
              <a:t>) = ?</a:t>
            </a:r>
            <a:endParaRPr lang="en-GB" sz="2400" i="1" dirty="0" smtClean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3984" y="5381248"/>
            <a:ext cx="96086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aseline="30000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2136" y="5381248"/>
            <a:ext cx="110739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B.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US" baseline="30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07583" y="5381248"/>
            <a:ext cx="100071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</a:t>
            </a:r>
            <a:r>
              <a:rPr lang="en-US" b="1" dirty="0" smtClean="0">
                <a:latin typeface="+mj-lt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pic>
        <p:nvPicPr>
          <p:cNvPr id="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68" y="537321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10248" y="-1107504"/>
              <a:ext cx="8217360" cy="383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288" y="-1121185"/>
                <a:ext cx="8224560" cy="3863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92400" y="-592565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0520" y="-60444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933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How is it Backward initialized?</a:t>
            </a:r>
            <a:endParaRPr lang="en-GB" sz="3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3" y="3717032"/>
            <a:ext cx="8353625" cy="1224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You will observe something for sure! It is only when you put some constraints on the observations that the probability becomes less than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773213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CA" sz="2400" dirty="0">
                <a:solidFill>
                  <a:srgbClr val="000000"/>
                </a:solidFill>
                <a:latin typeface="+mn-lt"/>
              </a:rPr>
              <a:t>The backwards phase is initialized with making an unspecified observation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/>
              </a:rPr>
              <a:t>t+1</a:t>
            </a:r>
            <a:r>
              <a:rPr lang="en-CA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+mn-lt"/>
              </a:rPr>
              <a:t>at  t+ 1……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 smtClean="0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 smtClean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 smtClean="0">
                <a:solidFill>
                  <a:srgbClr val="CC3399"/>
                </a:solidFill>
                <a:latin typeface="+mn-lt"/>
              </a:rPr>
              <a:t>) =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99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1723997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243360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248118" y="5707085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1749" name="AutoShape 5"/>
          <p:cNvCxnSpPr>
            <a:cxnSpLocks noChangeShapeType="1"/>
            <a:stCxn id="31747" idx="4"/>
            <a:endCxn id="31748" idx="0"/>
          </p:cNvCxnSpPr>
          <p:nvPr/>
        </p:nvCxnSpPr>
        <p:spPr bwMode="auto">
          <a:xfrm rot="16200000" flipH="1">
            <a:off x="4722775" y="5534041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619847" y="486251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624605" y="5635647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752" name="AutoShape 8"/>
          <p:cNvCxnSpPr>
            <a:cxnSpLocks noChangeShapeType="1"/>
            <a:stCxn id="31750" idx="4"/>
            <a:endCxn id="31751" idx="0"/>
          </p:cNvCxnSpPr>
          <p:nvPr/>
        </p:nvCxnSpPr>
        <p:spPr bwMode="auto">
          <a:xfrm rot="16200000" flipH="1">
            <a:off x="7099262" y="5462603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3" name="AutoShape 9"/>
          <p:cNvCxnSpPr>
            <a:cxnSpLocks noChangeShapeType="1"/>
            <a:endCxn id="31746" idx="2"/>
          </p:cNvCxnSpPr>
          <p:nvPr/>
        </p:nvCxnSpPr>
        <p:spPr bwMode="auto">
          <a:xfrm flipV="1">
            <a:off x="1087410" y="5149856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4" name="AutoShape 10"/>
          <p:cNvCxnSpPr>
            <a:cxnSpLocks noChangeShapeType="1"/>
            <a:stCxn id="31746" idx="6"/>
            <a:endCxn id="31747" idx="2"/>
          </p:cNvCxnSpPr>
          <p:nvPr/>
        </p:nvCxnSpPr>
        <p:spPr bwMode="auto">
          <a:xfrm>
            <a:off x="3019397" y="5149856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5" name="AutoShape 11"/>
          <p:cNvCxnSpPr>
            <a:cxnSpLocks noChangeShapeType="1"/>
            <a:stCxn id="31747" idx="6"/>
            <a:endCxn id="31750" idx="2"/>
          </p:cNvCxnSpPr>
          <p:nvPr/>
        </p:nvCxnSpPr>
        <p:spPr bwMode="auto">
          <a:xfrm flipV="1">
            <a:off x="5538760" y="5078418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Let’s compute the probability of rain at t = 1, given umbrella observations at t=1 and t =</a:t>
            </a:r>
            <a:r>
              <a:rPr lang="en-GB" sz="2000" dirty="0">
                <a:solidFill>
                  <a:schemeClr val="tx1"/>
                </a:solidFill>
              </a:rPr>
              <a:t>2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From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:t</a:t>
            </a:r>
            <a:r>
              <a:rPr lang="en-GB" sz="2000" i="1" dirty="0">
                <a:solidFill>
                  <a:srgbClr val="000000"/>
                </a:solidFill>
              </a:rPr>
              <a:t>)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:k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we have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1:2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1: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b="1" i="1" baseline="-25000" dirty="0">
                <a:solidFill>
                  <a:schemeClr val="tx1"/>
                </a:solidFill>
              </a:rPr>
              <a:t>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(u</a:t>
            </a:r>
            <a:r>
              <a:rPr lang="en-GB" sz="1800" i="1" baseline="-25000" dirty="0">
                <a:solidFill>
                  <a:srgbClr val="000000"/>
                </a:solidFill>
              </a:rPr>
              <a:t>2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&lt;0.818, 0.182&gt; 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as it is the filtering to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t =1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that we did </a:t>
            </a:r>
            <a:r>
              <a:rPr lang="en-GB" sz="2000" dirty="0" smtClean="0">
                <a:solidFill>
                  <a:srgbClr val="000000"/>
                </a:solidFill>
                <a:cs typeface="Times New Roman" pitchFamily="18" charset="0"/>
              </a:rPr>
              <a:t>in lecture 14</a:t>
            </a: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71472" y="4214818"/>
            <a:ext cx="1400040" cy="62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FALSE   0.5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390862" y="3921135"/>
            <a:ext cx="360362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</p:txBody>
      </p:sp>
      <p:cxnSp>
        <p:nvCxnSpPr>
          <p:cNvPr id="31759" name="AutoShape 15"/>
          <p:cNvCxnSpPr>
            <a:cxnSpLocks noChangeShapeType="1"/>
            <a:stCxn id="31757" idx="3"/>
            <a:endCxn id="31758" idx="1"/>
          </p:cNvCxnSpPr>
          <p:nvPr/>
        </p:nvCxnSpPr>
        <p:spPr bwMode="auto">
          <a:xfrm flipV="1">
            <a:off x="1971512" y="4184284"/>
            <a:ext cx="1419350" cy="340940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027460" y="4430718"/>
            <a:ext cx="1152525" cy="497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   </a:t>
            </a:r>
            <a:r>
              <a:rPr lang="en-GB" sz="1600" b="1">
                <a:solidFill>
                  <a:srgbClr val="CC3399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3399"/>
                </a:solidFill>
              </a:rPr>
              <a:t>     0.182</a:t>
            </a:r>
          </a:p>
        </p:txBody>
      </p:sp>
      <p:cxnSp>
        <p:nvCxnSpPr>
          <p:cNvPr id="31761" name="AutoShape 17"/>
          <p:cNvCxnSpPr>
            <a:cxnSpLocks noChangeShapeType="1"/>
            <a:endCxn id="31760" idx="0"/>
          </p:cNvCxnSpPr>
          <p:nvPr/>
        </p:nvCxnSpPr>
        <p:spPr bwMode="auto">
          <a:xfrm>
            <a:off x="3819492" y="4278325"/>
            <a:ext cx="784231" cy="152393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000496" y="2571744"/>
            <a:ext cx="4786346" cy="642942"/>
          </a:xfrm>
          <a:prstGeom prst="wedgeRectCallout">
            <a:avLst>
              <a:gd name="adj1" fmla="val -39487"/>
              <a:gd name="adj2" fmla="val -10191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backward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message for propagating evidence backward from time 2</a:t>
            </a:r>
            <a:endParaRPr lang="en-GB" sz="1800" i="1" baseline="-2500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14282" y="2500306"/>
            <a:ext cx="3384550" cy="642942"/>
          </a:xfrm>
          <a:prstGeom prst="wedgeRectCallout">
            <a:avLst>
              <a:gd name="adj1" fmla="val 49548"/>
              <a:gd name="adj2" fmla="val -8846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forward message from filtering up to state </a:t>
            </a:r>
            <a:r>
              <a:rPr lang="en-GB" sz="1800" dirty="0" smtClean="0">
                <a:solidFill>
                  <a:srgbClr val="000000"/>
                </a:solidFill>
              </a:rPr>
              <a:t>1</a:t>
            </a:r>
            <a:endParaRPr lang="en-GB" sz="1800" i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43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 dirty="0"/>
              <a:t>Rain</a:t>
            </a:r>
            <a:r>
              <a:rPr lang="en-GB" sz="3200" dirty="0"/>
              <a:t> Example</a:t>
            </a:r>
          </a:p>
        </p:txBody>
      </p:sp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544640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064003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068761" y="6143644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2773" name="AutoShape 5"/>
          <p:cNvCxnSpPr>
            <a:cxnSpLocks noChangeShapeType="1"/>
            <a:stCxn id="32771" idx="4"/>
            <a:endCxn id="32772" idx="0"/>
          </p:cNvCxnSpPr>
          <p:nvPr/>
        </p:nvCxnSpPr>
        <p:spPr bwMode="auto">
          <a:xfrm rot="16200000" flipH="1">
            <a:off x="4543418" y="5970600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440490" y="5299077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445248" y="6072206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2776" name="AutoShape 8"/>
          <p:cNvCxnSpPr>
            <a:cxnSpLocks noChangeShapeType="1"/>
            <a:stCxn id="32774" idx="4"/>
            <a:endCxn id="32775" idx="0"/>
          </p:cNvCxnSpPr>
          <p:nvPr/>
        </p:nvCxnSpPr>
        <p:spPr bwMode="auto">
          <a:xfrm rot="16200000" flipH="1">
            <a:off x="6919905" y="5899162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7" name="AutoShape 9"/>
          <p:cNvCxnSpPr>
            <a:cxnSpLocks noChangeShapeType="1"/>
            <a:endCxn id="32770" idx="2"/>
          </p:cNvCxnSpPr>
          <p:nvPr/>
        </p:nvCxnSpPr>
        <p:spPr bwMode="auto">
          <a:xfrm flipV="1">
            <a:off x="908053" y="5586415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8" name="AutoShape 10"/>
          <p:cNvCxnSpPr>
            <a:cxnSpLocks noChangeShapeType="1"/>
            <a:stCxn id="32770" idx="6"/>
            <a:endCxn id="32771" idx="2"/>
          </p:cNvCxnSpPr>
          <p:nvPr/>
        </p:nvCxnSpPr>
        <p:spPr bwMode="auto">
          <a:xfrm>
            <a:off x="2840040" y="5586415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9" name="AutoShape 11"/>
          <p:cNvCxnSpPr>
            <a:cxnSpLocks noChangeShapeType="1"/>
            <a:stCxn id="32771" idx="6"/>
            <a:endCxn id="32774" idx="2"/>
          </p:cNvCxnSpPr>
          <p:nvPr/>
        </p:nvCxnSpPr>
        <p:spPr bwMode="auto">
          <a:xfrm flipV="1">
            <a:off x="5359403" y="5514977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2520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chemeClr val="tx1"/>
                </a:solidFill>
              </a:rPr>
              <a:t>From</a:t>
            </a:r>
            <a:r>
              <a:rPr lang="en-GB" sz="2000" b="1" i="1" dirty="0" smtClean="0">
                <a:solidFill>
                  <a:schemeClr val="tx1"/>
                </a:solidFill>
              </a:rPr>
              <a:t> P</a:t>
            </a:r>
            <a:r>
              <a:rPr lang="en-GB" sz="2000" i="1" dirty="0" smtClean="0">
                <a:solidFill>
                  <a:schemeClr val="tx1"/>
                </a:solidFill>
              </a:rPr>
              <a:t>(</a:t>
            </a:r>
            <a:r>
              <a:rPr lang="en-GB" sz="2000" b="1" i="1" dirty="0" smtClean="0">
                <a:solidFill>
                  <a:schemeClr val="tx1"/>
                </a:solidFill>
              </a:rPr>
              <a:t>e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k+1:t</a:t>
            </a:r>
            <a:r>
              <a:rPr lang="en-GB" sz="2000" b="1" i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| </a:t>
            </a:r>
            <a:r>
              <a:rPr lang="en-GB" sz="2000" b="1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dirty="0" smtClean="0">
                <a:solidFill>
                  <a:schemeClr val="tx1"/>
                </a:solidFill>
              </a:rPr>
              <a:t>)  = </a:t>
            </a:r>
            <a:r>
              <a:rPr lang="en-GB" sz="2000" i="1" dirty="0" smtClean="0">
                <a:solidFill>
                  <a:schemeClr val="tx1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smtClean="0">
                <a:solidFill>
                  <a:schemeClr val="tx1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smtClean="0">
                <a:solidFill>
                  <a:schemeClr val="tx1"/>
                </a:solidFill>
                <a:cs typeface="Times New Roman" pitchFamily="18" charset="0"/>
              </a:rPr>
              <a:t>k+1</a:t>
            </a:r>
            <a:r>
              <a:rPr lang="en-GB" sz="20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2000" i="1" dirty="0" smtClean="0">
                <a:solidFill>
                  <a:schemeClr val="tx1"/>
                </a:solidFill>
              </a:rPr>
              <a:t>P(</a:t>
            </a:r>
            <a:r>
              <a:rPr lang="en-GB" sz="2000" b="1" i="1" dirty="0" smtClean="0">
                <a:solidFill>
                  <a:schemeClr val="tx1"/>
                </a:solidFill>
              </a:rPr>
              <a:t>e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|</a:t>
            </a:r>
            <a:r>
              <a:rPr lang="en-GB" sz="2000" b="1" i="1" dirty="0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 ) </a:t>
            </a:r>
            <a:r>
              <a:rPr lang="en-GB" sz="2000" i="1" dirty="0" smtClean="0">
                <a:solidFill>
                  <a:schemeClr val="tx1"/>
                </a:solidFill>
              </a:rPr>
              <a:t>P(</a:t>
            </a:r>
            <a:r>
              <a:rPr lang="en-GB" sz="2000" b="1" i="1" dirty="0" smtClean="0">
                <a:solidFill>
                  <a:schemeClr val="tx1"/>
                </a:solidFill>
              </a:rPr>
              <a:t>e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k+2:t</a:t>
            </a:r>
            <a:r>
              <a:rPr lang="en-GB" sz="2000" b="1" i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|</a:t>
            </a:r>
            <a:r>
              <a:rPr lang="en-GB" sz="2000" b="1" i="1" dirty="0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 ) </a:t>
            </a:r>
            <a:r>
              <a:rPr lang="en-GB" sz="2000" b="1" i="1" dirty="0" smtClean="0">
                <a:solidFill>
                  <a:schemeClr val="tx1"/>
                </a:solidFill>
              </a:rPr>
              <a:t>P</a:t>
            </a:r>
            <a:r>
              <a:rPr lang="en-GB" sz="2000" i="1" dirty="0" smtClean="0">
                <a:solidFill>
                  <a:schemeClr val="tx1"/>
                </a:solidFill>
              </a:rPr>
              <a:t>(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i="1" dirty="0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k+1</a:t>
            </a:r>
            <a:r>
              <a:rPr lang="en-GB" sz="2000" dirty="0" smtClean="0">
                <a:solidFill>
                  <a:schemeClr val="tx1"/>
                </a:solidFill>
              </a:rPr>
              <a:t> | </a:t>
            </a:r>
            <a:r>
              <a:rPr lang="en-GB" sz="2000" b="1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dirty="0" smtClean="0">
                <a:solidFill>
                  <a:schemeClr val="tx1"/>
                </a:solidFill>
              </a:rPr>
              <a:t>) </a:t>
            </a:r>
            <a:endParaRPr lang="en-GB" sz="2000" b="1" i="1" dirty="0" smtClean="0">
              <a:solidFill>
                <a:schemeClr val="tx1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i="1" dirty="0" smtClean="0">
                <a:solidFill>
                  <a:srgbClr val="000000"/>
                </a:solidFill>
                <a:cs typeface="Times New Roman" pitchFamily="18" charset="0"/>
              </a:rPr>
              <a:t>∑ </a:t>
            </a:r>
            <a:r>
              <a:rPr lang="en-GB" sz="2000" i="1" dirty="0" smtClean="0">
                <a:solidFill>
                  <a:srgbClr val="000000"/>
                </a:solidFill>
              </a:rPr>
              <a:t>P(u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endParaRPr lang="en-GB" sz="20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rgbClr val="000000"/>
                </a:solidFill>
              </a:rPr>
              <a:t>P(u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&lt;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),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chemeClr val="tx1"/>
                </a:solidFill>
              </a:rPr>
              <a:t>) </a:t>
            </a:r>
            <a:r>
              <a:rPr lang="en-GB" sz="2000" b="1" dirty="0" smtClean="0">
                <a:solidFill>
                  <a:schemeClr val="tx1"/>
                </a:solidFill>
              </a:rPr>
              <a:t>&gt;</a:t>
            </a:r>
            <a:r>
              <a:rPr lang="en-GB" sz="2000" b="1" dirty="0" smtClean="0">
                <a:solidFill>
                  <a:srgbClr val="CC3399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+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rgbClr val="000000"/>
                </a:solidFill>
              </a:rPr>
              <a:t>      P(u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) &lt;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), </a:t>
            </a:r>
            <a:r>
              <a:rPr lang="en-GB" sz="2000" i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2</a:t>
            </a:r>
            <a:r>
              <a:rPr lang="en-GB" sz="2000" dirty="0" smtClean="0">
                <a:solidFill>
                  <a:srgbClr val="000000"/>
                </a:solidFill>
              </a:rPr>
              <a:t> | ┐</a:t>
            </a:r>
            <a:r>
              <a:rPr lang="en-GB" sz="2000" i="1" dirty="0" smtClean="0">
                <a:solidFill>
                  <a:srgbClr val="000000"/>
                </a:solidFill>
              </a:rPr>
              <a:t>r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r>
              <a:rPr lang="en-GB" sz="2000" b="1" dirty="0" smtClean="0">
                <a:solidFill>
                  <a:schemeClr val="tx1"/>
                </a:solidFill>
              </a:rPr>
              <a:t>&gt;</a:t>
            </a:r>
            <a:endParaRPr lang="en-GB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=  (0.9 * 1 * &lt;0.7,0.3&gt;) + (0.2 * 1 * &lt;0.3, 0.7&gt;) = &lt;0.69,0.41&gt;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Thus 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&lt;0.818, 0.182&gt; * &lt;0.69, 0.41&gt;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~ &lt;0.883, 0.117&gt;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88931" y="4429132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997191" y="4071942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32783" name="AutoShape 15"/>
          <p:cNvCxnSpPr>
            <a:cxnSpLocks noChangeShapeType="1"/>
          </p:cNvCxnSpPr>
          <p:nvPr/>
        </p:nvCxnSpPr>
        <p:spPr bwMode="auto">
          <a:xfrm flipV="1">
            <a:off x="1746253" y="4429132"/>
            <a:ext cx="1108062" cy="52942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919540" y="400209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32785" name="AutoShape 17"/>
          <p:cNvCxnSpPr>
            <a:cxnSpLocks noChangeShapeType="1"/>
            <a:stCxn id="32782" idx="3"/>
          </p:cNvCxnSpPr>
          <p:nvPr/>
        </p:nvCxnSpPr>
        <p:spPr bwMode="auto">
          <a:xfrm flipV="1">
            <a:off x="3357554" y="4286256"/>
            <a:ext cx="711207" cy="46036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140331" y="4143380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0.69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0.41</a:t>
            </a:r>
          </a:p>
        </p:txBody>
      </p:sp>
      <p:cxnSp>
        <p:nvCxnSpPr>
          <p:cNvPr id="32787" name="AutoShape 19"/>
          <p:cNvCxnSpPr>
            <a:cxnSpLocks noChangeShapeType="1"/>
            <a:stCxn id="32786" idx="2"/>
          </p:cNvCxnSpPr>
          <p:nvPr/>
        </p:nvCxnSpPr>
        <p:spPr bwMode="auto">
          <a:xfrm rot="5400000">
            <a:off x="5097887" y="4640686"/>
            <a:ext cx="337302" cy="395286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8" name="AutoShape 20"/>
          <p:cNvCxnSpPr>
            <a:cxnSpLocks noChangeShapeType="1"/>
            <a:stCxn id="32774" idx="0"/>
            <a:endCxn id="32786" idx="3"/>
          </p:cNvCxnSpPr>
          <p:nvPr/>
        </p:nvCxnSpPr>
        <p:spPr bwMode="auto">
          <a:xfrm rot="16200000" flipV="1">
            <a:off x="5991837" y="4202723"/>
            <a:ext cx="892548" cy="1300159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9" name="AutoShape 21"/>
          <p:cNvCxnSpPr>
            <a:cxnSpLocks noChangeShapeType="1"/>
          </p:cNvCxnSpPr>
          <p:nvPr/>
        </p:nvCxnSpPr>
        <p:spPr bwMode="auto">
          <a:xfrm>
            <a:off x="4424365" y="4506915"/>
            <a:ext cx="71438" cy="2873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424365" y="4794252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0.117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429256" y="1214422"/>
            <a:ext cx="3429024" cy="642942"/>
          </a:xfrm>
          <a:prstGeom prst="wedgeRectCallout">
            <a:avLst>
              <a:gd name="adj1" fmla="val -105024"/>
              <a:gd name="adj2" fmla="val 47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Term corresponding to the Fictitious unspecified observation sequence </a:t>
            </a:r>
            <a:r>
              <a:rPr lang="en-GB" sz="1600" i="1" dirty="0" smtClean="0">
                <a:solidFill>
                  <a:srgbClr val="000000"/>
                </a:solidFill>
              </a:rPr>
              <a:t>e</a:t>
            </a:r>
            <a:r>
              <a:rPr lang="en-GB" sz="1600" i="1" baseline="-25000" dirty="0" smtClean="0">
                <a:solidFill>
                  <a:srgbClr val="000000"/>
                </a:solidFill>
              </a:rPr>
              <a:t>3:2</a:t>
            </a:r>
            <a:endParaRPr lang="en-GB" sz="1600" i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5120" y="1547640"/>
              <a:ext cx="965160" cy="17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800" y="1539000"/>
                <a:ext cx="9734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56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Forward-Backward Algorithm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Simple smoothing estimates the posterior of a single state given past and future evidence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But the procedure can be used to estimate the posterior distribution of the complete sequence of states.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One way to do this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is to (not the most efficient)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compute and store the results of forward filtering over the whole sequence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CA" sz="2000" dirty="0">
                <a:solidFill>
                  <a:srgbClr val="000000"/>
                </a:solidFill>
                <a:latin typeface="+mn-lt"/>
              </a:rPr>
              <a:t>compute and store the results of </a:t>
            </a:r>
            <a:r>
              <a:rPr lang="en-CA" sz="2000" dirty="0" smtClean="0">
                <a:solidFill>
                  <a:srgbClr val="000000"/>
                </a:solidFill>
                <a:latin typeface="+mn-lt"/>
              </a:rPr>
              <a:t>backward procedure over </a:t>
            </a:r>
            <a:r>
              <a:rPr lang="en-CA" sz="2000" dirty="0">
                <a:solidFill>
                  <a:srgbClr val="000000"/>
                </a:solidFill>
                <a:latin typeface="+mn-lt"/>
              </a:rPr>
              <a:t>the whole sequence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Combine the two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7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7920" y="97920"/>
              <a:ext cx="8676000" cy="554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840" y="87120"/>
                <a:ext cx="8688960" cy="55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7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3168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the most likely state sequence?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72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1857375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Language Processing: </a:t>
            </a:r>
            <a:r>
              <a:rPr lang="en-US" dirty="0" smtClean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States:</a:t>
            </a:r>
            <a:r>
              <a:rPr lang="en-US" sz="2400" dirty="0" smtClean="0"/>
              <a:t> 		phoneme	     \  word	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Observations</a:t>
            </a:r>
            <a:r>
              <a:rPr lang="en-US" sz="2400" dirty="0" smtClean="0"/>
              <a:t>:      acoustic signal  \   phoneme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5313" y="1831975"/>
              <a:ext cx="258762" cy="500063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5582" y="1821895"/>
                <a:ext cx="278584" cy="514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1938" y="1698625"/>
              <a:ext cx="1047750" cy="742950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6897" y="1692146"/>
                <a:ext cx="1061792" cy="75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181133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1735" y="180233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1757363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1171" y="1750524"/>
                <a:ext cx="2448756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2382838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8794" y="2380319"/>
                <a:ext cx="221432" cy="20728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7625" y="3302793"/>
            <a:ext cx="8458200" cy="1662113"/>
            <a:chOff x="47625" y="3302793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7625" y="3302793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29250" y="3954226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25650" y="3950625"/>
                  <a:ext cx="400310" cy="160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11862" y="3931945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07902" y="3927987"/>
                  <a:ext cx="1522969" cy="215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908550" y="4293096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02790" y="4284816"/>
                  <a:ext cx="2625200" cy="351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6600" y="137001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14080" y="136136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6688" y="2319338"/>
              <a:ext cx="2101850" cy="45085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99496" y="2312147"/>
                <a:ext cx="2118032" cy="465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1973263"/>
              <a:ext cx="744537" cy="200025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26428" y="1964269"/>
                <a:ext cx="758938" cy="2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4525" y="197326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18045" y="196354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40569" y="5013324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61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Brainpower, not physical plant,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79388" y="46529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412875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basis for </a:t>
            </a:r>
            <a:r>
              <a:rPr lang="en-US" sz="2000" b="1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Word-sense disambiguation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made her duck (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meanings does this sentence have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46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0" y="404664"/>
            <a:ext cx="7715480" cy="56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</a:t>
            </a:r>
            <a:r>
              <a:rPr lang="en-GB" sz="3200" dirty="0" smtClean="0"/>
              <a:t>Sequence (Explanation) </a:t>
            </a:r>
            <a:endParaRPr lang="en-GB" sz="3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Idea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As for  filtering etc. we will develop a recursive solution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</a:t>
            </a:r>
            <a:r>
              <a:rPr lang="en-GB" sz="3200" dirty="0" smtClean="0"/>
              <a:t>Sequence (Explanation) </a:t>
            </a:r>
            <a:endParaRPr lang="en-GB" sz="3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Idea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As for  filtering etc. let’s try to develop a recursive solution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7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87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dirty="0" smtClean="0"/>
              <a:t>Joint vs. Conditional </a:t>
            </a:r>
            <a:r>
              <a:rPr lang="en-CA" dirty="0" err="1" smtClean="0"/>
              <a:t>Prob</a:t>
            </a:r>
            <a:endParaRPr lang="en-GB" dirty="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9737" y="827677"/>
            <a:ext cx="86423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You have two binary random variables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 and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Y </a:t>
            </a:r>
            <a:endParaRPr lang="en-GB" b="1" i="1" dirty="0" smtClean="0">
              <a:solidFill>
                <a:srgbClr val="000000"/>
              </a:solidFill>
              <a:latin typeface="Arial Unicode MS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4786322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70" y="1610466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4803" y="2494863"/>
            <a:ext cx="131511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B.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C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8513" y="1950147"/>
            <a:ext cx="148153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A.     </a:t>
            </a:r>
            <a:r>
              <a:rPr lang="en-US" b="1" dirty="0" smtClean="0">
                <a:latin typeface="Arial Unicode MS"/>
              </a:rPr>
              <a:t>&gt;</a:t>
            </a:r>
            <a:endParaRPr lang="en-US" baseline="30000" dirty="0">
              <a:latin typeface="Arial Unicode M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11372" y="3863389"/>
            <a:ext cx="246832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D.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depends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442" y="1377606"/>
            <a:ext cx="6746814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</a:t>
            </a:r>
            <a:r>
              <a:rPr lang="en-GB" dirty="0" smtClean="0">
                <a:solidFill>
                  <a:schemeClr val="tx1"/>
                </a:solidFill>
              </a:rPr>
              <a:t>| </a:t>
            </a:r>
            <a:r>
              <a:rPr lang="en-GB" b="1" i="1" dirty="0" smtClean="0">
                <a:solidFill>
                  <a:schemeClr val="tx1"/>
                </a:solidFill>
              </a:rPr>
              <a:t>Y=t</a:t>
            </a:r>
            <a:r>
              <a:rPr lang="en-GB" i="1" dirty="0" smtClean="0">
                <a:solidFill>
                  <a:schemeClr val="tx1"/>
                </a:solidFill>
              </a:rPr>
              <a:t>) ?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, Y=t</a:t>
            </a:r>
            <a:r>
              <a:rPr lang="en-GB" i="1" dirty="0" smtClean="0">
                <a:solidFill>
                  <a:schemeClr val="tx1"/>
                </a:solidFill>
              </a:rPr>
              <a:t>)</a:t>
            </a:r>
            <a:r>
              <a:rPr lang="en-GB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8716" y="3127394"/>
            <a:ext cx="131511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C.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C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graphicFrame>
        <p:nvGraphicFramePr>
          <p:cNvPr id="1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037315"/>
              </p:ext>
            </p:extLst>
          </p:nvPr>
        </p:nvGraphicFramePr>
        <p:xfrm>
          <a:off x="5076056" y="3187361"/>
          <a:ext cx="2190334" cy="1832928"/>
        </p:xfrm>
        <a:graphic>
          <a:graphicData uri="http://schemas.openxmlformats.org/drawingml/2006/table">
            <a:tbl>
              <a:tblPr/>
              <a:tblGrid>
                <a:gridCol w="411207"/>
                <a:gridCol w="615677"/>
                <a:gridCol w="1163450"/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P(X , 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085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422274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Most </a:t>
            </a:r>
            <a:r>
              <a:rPr lang="en-GB" sz="3200" dirty="0"/>
              <a:t>Likely </a:t>
            </a:r>
            <a:r>
              <a:rPr lang="en-GB" sz="3200" dirty="0" smtClean="0"/>
              <a:t>Sequence: Formal Derivation </a:t>
            </a:r>
            <a:endParaRPr lang="en-GB" sz="3200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24820" y="765174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Suppose we </a:t>
            </a:r>
            <a:r>
              <a:rPr lang="en-GB" sz="2000" dirty="0">
                <a:solidFill>
                  <a:srgbClr val="000000"/>
                </a:solidFill>
              </a:rPr>
              <a:t>want to find </a:t>
            </a:r>
            <a:r>
              <a:rPr lang="en-GB" sz="2000" dirty="0" smtClean="0">
                <a:solidFill>
                  <a:srgbClr val="000000"/>
                </a:solidFill>
              </a:rPr>
              <a:t>the most </a:t>
            </a:r>
            <a:r>
              <a:rPr lang="en-GB" sz="2000" dirty="0">
                <a:solidFill>
                  <a:srgbClr val="000000"/>
                </a:solidFill>
              </a:rPr>
              <a:t>likely path to state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 </a:t>
            </a:r>
            <a:r>
              <a:rPr lang="en-GB" sz="2000" dirty="0" smtClean="0">
                <a:solidFill>
                  <a:srgbClr val="000000"/>
                </a:solidFill>
              </a:rPr>
              <a:t>given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 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aseline="-25000" dirty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 but this is….</a:t>
            </a:r>
            <a:endParaRPr lang="en-GB" sz="2000" baseline="-25000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 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 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t-1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 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)) 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83667" y="2818357"/>
            <a:ext cx="250033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73492" y="4000308"/>
            <a:ext cx="207167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9631" y="4512987"/>
            <a:ext cx="2639220" cy="4518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Move outside the max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2348880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73554" y="3429000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144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15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712968" cy="274019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moothing problem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 solution by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problem of finding the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likely sequence of states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(given a sequence of observations)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Derive recursive solution (if time)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987" y="1988840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new due date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 Oct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new date Oct 26</a:t>
            </a:r>
            <a:endParaRPr lang="en-CA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7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  <a:latin typeface="+mn-lt"/>
              </a:rPr>
              <a:t>Smoothing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: Compute the 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3333CC"/>
                </a:solidFill>
                <a:latin typeface="+mn-lt"/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400" b="1" i="1" dirty="0" err="1" smtClean="0">
                <a:solidFill>
                  <a:srgbClr val="3333CC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3333CC"/>
                </a:solidFill>
                <a:latin typeface="+mn-lt"/>
              </a:rPr>
              <a:t>k</a:t>
            </a:r>
            <a:r>
              <a:rPr lang="en-GB" sz="2400" b="1" i="1" dirty="0" smtClean="0">
                <a:solidFill>
                  <a:srgbClr val="3333CC"/>
                </a:solidFill>
                <a:latin typeface="+mn-lt"/>
              </a:rPr>
              <a:t> |</a:t>
            </a:r>
            <a:r>
              <a:rPr lang="en-GB" sz="24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  <a:latin typeface="+mn-lt"/>
              </a:rPr>
              <a:t>0:t</a:t>
            </a:r>
            <a:r>
              <a:rPr lang="en-GB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3333CC"/>
                </a:solidFill>
                <a:latin typeface="+mn-lt"/>
              </a:rPr>
              <a:t>)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  </a:t>
            </a:r>
            <a:r>
              <a:rPr lang="en-GB" sz="2400" dirty="0">
                <a:solidFill>
                  <a:srgbClr val="3333CC"/>
                </a:solidFill>
                <a:latin typeface="+mn-lt"/>
              </a:rPr>
              <a:t>for 1 </a:t>
            </a:r>
            <a:r>
              <a:rPr lang="en-GB" sz="2400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8288" y="5445224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chemeClr val="tx1"/>
                </a:solidFill>
                <a:latin typeface="+mn-lt"/>
              </a:rPr>
              <a:t>To revise your estimates in the </a:t>
            </a:r>
            <a:r>
              <a:rPr lang="en-GB" sz="2400" b="1" i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GB" sz="2400" b="1" i="1" dirty="0" smtClean="0">
                <a:solidFill>
                  <a:schemeClr val="tx1"/>
                </a:solidFill>
                <a:latin typeface="+mn-lt"/>
              </a:rPr>
              <a:t>ast based on more recent evidence</a:t>
            </a:r>
            <a:endParaRPr lang="en-GB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9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707779" y="3717032"/>
            <a:ext cx="4176713" cy="1584325"/>
          </a:xfrm>
          <a:prstGeom prst="wedgeRectCallout">
            <a:avLst>
              <a:gd name="adj1" fmla="val -60420"/>
              <a:gd name="adj2" fmla="val -13783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dirty="0">
                <a:solidFill>
                  <a:srgbClr val="000000"/>
                </a:solidFill>
              </a:rPr>
              <a:t>backward</a:t>
            </a:r>
            <a:r>
              <a:rPr lang="en-GB" sz="2400" dirty="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b 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 dirty="0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78092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96136" y="1309137"/>
            <a:ext cx="3175657" cy="1895361"/>
            <a:chOff x="5369448" y="1754076"/>
            <a:chExt cx="3412602" cy="205898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 smtClean="0">
                  <a:latin typeface="+mj-lt"/>
                </a:rPr>
                <a:t>A.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 smtClean="0">
                  <a:latin typeface="+mn-lt"/>
                </a:rPr>
                <a:t>B.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j-lt"/>
                </a:rPr>
                <a:t>C</a:t>
              </a:r>
              <a:r>
                <a:rPr lang="en-US" b="1" dirty="0" smtClean="0">
                  <a:latin typeface="+mj-lt"/>
                </a:rPr>
                <a:t>.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70008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 smtClean="0">
                <a:solidFill>
                  <a:srgbClr val="000000"/>
                </a:solidFill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</a:rPr>
              <a:t> |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 </a:t>
            </a:r>
            <a:r>
              <a:rPr lang="en-GB" sz="2400" dirty="0" err="1">
                <a:solidFill>
                  <a:srgbClr val="000000"/>
                </a:solidFill>
              </a:rPr>
              <a:t>Bayes</a:t>
            </a:r>
            <a:r>
              <a:rPr lang="en-GB" sz="24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716016" y="2996952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765090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89570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285432" y="4015862"/>
            <a:ext cx="2160588" cy="503237"/>
          </a:xfrm>
          <a:prstGeom prst="wedgeRectCallout">
            <a:avLst>
              <a:gd name="adj1" fmla="val 4741"/>
              <a:gd name="adj2" fmla="val -258204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220800" y="3901733"/>
            <a:ext cx="2160588" cy="503238"/>
          </a:xfrm>
          <a:prstGeom prst="wedgeRectCallout">
            <a:avLst>
              <a:gd name="adj1" fmla="val -91292"/>
              <a:gd name="adj2" fmla="val -2509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16306" y="4038602"/>
            <a:ext cx="1366837" cy="647700"/>
          </a:xfrm>
          <a:prstGeom prst="wedgeRectCallout">
            <a:avLst>
              <a:gd name="adj1" fmla="val 49185"/>
              <a:gd name="adj2" fmla="val -20294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Backward Message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1507" y="991223"/>
            <a:ext cx="8893175" cy="230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,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,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by Markov assumption on evidence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i="1" dirty="0">
                <a:solidFill>
                  <a:srgbClr val="000000"/>
                </a:solidFill>
              </a:rPr>
              <a:t>,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</a:p>
          <a:p>
            <a:pPr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 smtClean="0">
                <a:solidFill>
                  <a:srgbClr val="000000"/>
                </a:solidFill>
              </a:rPr>
              <a:t>)</a:t>
            </a:r>
            <a:endParaRPr lang="en-GB" sz="21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                            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716306" y="4038602"/>
            <a:ext cx="1366837" cy="647700"/>
          </a:xfrm>
          <a:prstGeom prst="wedgeRectCallout">
            <a:avLst>
              <a:gd name="adj1" fmla="val 49185"/>
              <a:gd name="adj2" fmla="val -20294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sensor model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220072" y="3895726"/>
            <a:ext cx="2160588" cy="503238"/>
          </a:xfrm>
          <a:prstGeom prst="wedgeRectCallout">
            <a:avLst>
              <a:gd name="adj1" fmla="val -91292"/>
              <a:gd name="adj2" fmla="val -2509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87942" y="3967164"/>
            <a:ext cx="2160588" cy="574675"/>
          </a:xfrm>
          <a:prstGeom prst="wedgeRectCallout">
            <a:avLst>
              <a:gd name="adj1" fmla="val 4416"/>
              <a:gd name="adj2" fmla="val -223933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recursive call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479742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solidFill>
                  <a:srgbClr val="000000"/>
                </a:solidFill>
              </a:rPr>
              <a:t>In message notation</a:t>
            </a:r>
          </a:p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     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k+1:t  </a:t>
            </a:r>
            <a:r>
              <a:rPr lang="en-GB" sz="2000" i="1" dirty="0">
                <a:solidFill>
                  <a:srgbClr val="000000"/>
                </a:solidFill>
              </a:rPr>
              <a:t>=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BACKWARD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k+2:t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k+1</a:t>
            </a:r>
            <a:r>
              <a:rPr lang="en-GB" sz="2000" i="1" dirty="0" smtClean="0">
                <a:solidFill>
                  <a:srgbClr val="000000"/>
                </a:solidFill>
              </a:rPr>
              <a:t>)</a:t>
            </a: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877050" y="188913"/>
            <a:ext cx="1366838" cy="647799"/>
          </a:xfrm>
          <a:prstGeom prst="wedgeRectCallout">
            <a:avLst>
              <a:gd name="adj1" fmla="val -222674"/>
              <a:gd name="adj2" fmla="val 10240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Product Rule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769275" y="1916832"/>
            <a:ext cx="3224226" cy="1000132"/>
          </a:xfrm>
          <a:prstGeom prst="wedgeRectCallout">
            <a:avLst>
              <a:gd name="adj1" fmla="val -92012"/>
              <a:gd name="adj2" fmla="val 637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because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k+1</a:t>
            </a:r>
            <a:r>
              <a:rPr lang="en-GB" sz="2000" dirty="0" smtClean="0">
                <a:solidFill>
                  <a:srgbClr val="000000"/>
                </a:solidFill>
              </a:rPr>
              <a:t> and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k+2:t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are conditionally independent given</a:t>
            </a:r>
            <a:r>
              <a:rPr lang="en-GB" sz="2000" i="1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k+1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7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equivalent statements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4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742950"/>
              <a:ext cx="512763" cy="512763"/>
            </p14:xfrm>
          </p:contentPart>
        </mc:Choice>
        <mc:Fallback xmlns="">
          <p:pic>
            <p:nvPicPr>
              <p:cNvPr id="624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379" y="733193"/>
                <a:ext cx="532526" cy="530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4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3800" y="2314575"/>
              <a:ext cx="468313" cy="315913"/>
            </p14:xfrm>
          </p:contentPart>
        </mc:Choice>
        <mc:Fallback xmlns="">
          <p:pic>
            <p:nvPicPr>
              <p:cNvPr id="624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282" y="2311683"/>
                <a:ext cx="475866" cy="32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4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1384300"/>
              <a:ext cx="285750" cy="355600"/>
            </p14:xfrm>
          </p:contentPart>
        </mc:Choice>
        <mc:Fallback xmlns="">
          <p:pic>
            <p:nvPicPr>
              <p:cNvPr id="624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094" y="1381415"/>
                <a:ext cx="296213" cy="364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1187450"/>
              <a:ext cx="2259012" cy="533400"/>
            </p14:xfrm>
          </p:contentPart>
        </mc:Choice>
        <mc:Fallback xmlns="">
          <p:pic>
            <p:nvPicPr>
              <p:cNvPr id="624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238" y="1184898"/>
                <a:ext cx="2268372" cy="54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1054100"/>
              <a:ext cx="1655762" cy="727075"/>
            </p14:xfrm>
          </p:contentPart>
        </mc:Choice>
        <mc:Fallback xmlns="">
          <p:pic>
            <p:nvPicPr>
              <p:cNvPr id="624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1785" y="1049744"/>
                <a:ext cx="1668355" cy="743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1344613"/>
              <a:ext cx="447675" cy="307975"/>
            </p14:xfrm>
          </p:contentPart>
        </mc:Choice>
        <mc:Fallback xmlns="">
          <p:pic>
            <p:nvPicPr>
              <p:cNvPr id="624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9281" y="1341379"/>
                <a:ext cx="457407" cy="314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2033588"/>
              <a:ext cx="1674813" cy="377825"/>
            </p14:xfrm>
          </p:contentPart>
        </mc:Choice>
        <mc:Fallback xmlns="">
          <p:pic>
            <p:nvPicPr>
              <p:cNvPr id="624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6469" y="2030346"/>
                <a:ext cx="1684176" cy="389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2373313"/>
              <a:ext cx="514350" cy="460375"/>
            </p14:xfrm>
          </p:contentPart>
        </mc:Choice>
        <mc:Fallback xmlns="">
          <p:pic>
            <p:nvPicPr>
              <p:cNvPr id="624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3633" y="2361848"/>
                <a:ext cx="534823" cy="482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2362200"/>
              <a:ext cx="188912" cy="111125"/>
            </p14:xfrm>
          </p:contentPart>
        </mc:Choice>
        <mc:Fallback xmlns="">
          <p:pic>
            <p:nvPicPr>
              <p:cNvPr id="624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8052" y="2358604"/>
                <a:ext cx="196426" cy="11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976438"/>
              <a:ext cx="1331913" cy="373062"/>
            </p14:xfrm>
          </p:contentPart>
        </mc:Choice>
        <mc:Fallback xmlns="">
          <p:pic>
            <p:nvPicPr>
              <p:cNvPr id="624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68772" y="1973194"/>
                <a:ext cx="1346308" cy="38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3659188"/>
              <a:ext cx="973138" cy="330200"/>
            </p14:xfrm>
          </p:contentPart>
        </mc:Choice>
        <mc:Fallback xmlns="">
          <p:pic>
            <p:nvPicPr>
              <p:cNvPr id="62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82710" y="3650815"/>
                <a:ext cx="986819" cy="348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149475"/>
              <a:ext cx="4171950" cy="1412875"/>
            </p14:xfrm>
          </p:contentPart>
        </mc:Choice>
        <mc:Fallback xmlns="">
          <p:pic>
            <p:nvPicPr>
              <p:cNvPr id="62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34178" y="2144075"/>
                <a:ext cx="4182754" cy="1427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3554413"/>
              <a:ext cx="871537" cy="331787"/>
            </p14:xfrm>
          </p:contentPart>
        </mc:Choice>
        <mc:Fallback xmlns="">
          <p:pic>
            <p:nvPicPr>
              <p:cNvPr id="62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4562" y="3551174"/>
                <a:ext cx="884862" cy="34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3038" y="2224088"/>
              <a:ext cx="550862" cy="485775"/>
            </p14:xfrm>
          </p:contentPart>
        </mc:Choice>
        <mc:Fallback xmlns="">
          <p:pic>
            <p:nvPicPr>
              <p:cNvPr id="62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2216" y="2213630"/>
                <a:ext cx="572146" cy="5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2606675"/>
              <a:ext cx="1174750" cy="368300"/>
            </p14:xfrm>
          </p:contentPart>
        </mc:Choice>
        <mc:Fallback xmlns="">
          <p:pic>
            <p:nvPicPr>
              <p:cNvPr id="62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78231" y="2601630"/>
                <a:ext cx="1188795" cy="3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2692400"/>
              <a:ext cx="5443537" cy="2130425"/>
            </p14:xfrm>
          </p:contentPart>
        </mc:Choice>
        <mc:Fallback xmlns="">
          <p:pic>
            <p:nvPicPr>
              <p:cNvPr id="62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97583" y="2683040"/>
                <a:ext cx="5455776" cy="214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8" y="3244850"/>
              <a:ext cx="384175" cy="315913"/>
            </p14:xfrm>
          </p:contentPart>
        </mc:Choice>
        <mc:Fallback xmlns="">
          <p:pic>
            <p:nvPicPr>
              <p:cNvPr id="62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0805" y="3240883"/>
                <a:ext cx="398631" cy="329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3076575"/>
              <a:ext cx="1522412" cy="401638"/>
            </p14:xfrm>
          </p:contentPart>
        </mc:Choice>
        <mc:Fallback xmlns="">
          <p:pic>
            <p:nvPicPr>
              <p:cNvPr id="62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37472" y="3073336"/>
                <a:ext cx="1535751" cy="40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206750"/>
              <a:ext cx="482600" cy="306388"/>
            </p14:xfrm>
          </p:contentPart>
        </mc:Choice>
        <mc:Fallback xmlns="">
          <p:pic>
            <p:nvPicPr>
              <p:cNvPr id="62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88206" y="3203540"/>
                <a:ext cx="497028" cy="3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2838450"/>
              <a:ext cx="2792413" cy="684213"/>
            </p14:xfrm>
          </p:contentPart>
        </mc:Choice>
        <mc:Fallback xmlns="">
          <p:pic>
            <p:nvPicPr>
              <p:cNvPr id="624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02248" y="2834120"/>
                <a:ext cx="2807167" cy="69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" y="4471988"/>
              <a:ext cx="2816225" cy="534987"/>
            </p14:xfrm>
          </p:contentPart>
        </mc:Choice>
        <mc:Fallback xmlns="">
          <p:pic>
            <p:nvPicPr>
              <p:cNvPr id="624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000" y="4460812"/>
                <a:ext cx="2830265" cy="553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0" y="4359275"/>
              <a:ext cx="1757363" cy="506413"/>
            </p14:xfrm>
          </p:contentPart>
        </mc:Choice>
        <mc:Fallback xmlns="">
          <p:pic>
            <p:nvPicPr>
              <p:cNvPr id="624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9287" y="4352456"/>
                <a:ext cx="1770693" cy="51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4051300"/>
              <a:ext cx="3132138" cy="941388"/>
            </p14:xfrm>
          </p:contentPart>
        </mc:Choice>
        <mc:Fallback xmlns="">
          <p:pic>
            <p:nvPicPr>
              <p:cNvPr id="624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0764" y="4040132"/>
                <a:ext cx="3146900" cy="95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4775200"/>
              <a:ext cx="211138" cy="119063"/>
            </p14:xfrm>
          </p:contentPart>
        </mc:Choice>
        <mc:Fallback xmlns="">
          <p:pic>
            <p:nvPicPr>
              <p:cNvPr id="624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6523" y="4764049"/>
                <a:ext cx="225238" cy="13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5022850"/>
              <a:ext cx="815975" cy="325438"/>
            </p14:xfrm>
          </p:contentPart>
        </mc:Choice>
        <mc:Fallback xmlns="">
          <p:pic>
            <p:nvPicPr>
              <p:cNvPr id="624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4306" y="5013810"/>
                <a:ext cx="835060" cy="347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4638" y="4962525"/>
              <a:ext cx="909637" cy="323850"/>
            </p14:xfrm>
          </p:contentPart>
        </mc:Choice>
        <mc:Fallback xmlns="">
          <p:pic>
            <p:nvPicPr>
              <p:cNvPr id="624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14942" y="4959239"/>
                <a:ext cx="929388" cy="33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5430838"/>
              <a:ext cx="7835900" cy="865187"/>
            </p14:xfrm>
          </p:contentPart>
        </mc:Choice>
        <mc:Fallback xmlns="">
          <p:pic>
            <p:nvPicPr>
              <p:cNvPr id="624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0020" y="5421105"/>
                <a:ext cx="7849940" cy="87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4289425"/>
              <a:ext cx="512762" cy="979488"/>
            </p14:xfrm>
          </p:contentPart>
        </mc:Choice>
        <mc:Fallback xmlns="">
          <p:pic>
            <p:nvPicPr>
              <p:cNvPr id="624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91508" y="4285459"/>
                <a:ext cx="532913" cy="987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489200"/>
              <a:ext cx="1731962" cy="34925"/>
            </p14:xfrm>
          </p:contentPart>
        </mc:Choice>
        <mc:Fallback xmlns="">
          <p:pic>
            <p:nvPicPr>
              <p:cNvPr id="624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65673" y="2477960"/>
                <a:ext cx="1744968" cy="5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3502025"/>
              <a:ext cx="1616075" cy="60325"/>
            </p14:xfrm>
          </p:contentPart>
        </mc:Choice>
        <mc:Fallback xmlns="">
          <p:pic>
            <p:nvPicPr>
              <p:cNvPr id="624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54061" y="3498812"/>
                <a:ext cx="1630888" cy="7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987425"/>
              <a:ext cx="4625975" cy="981075"/>
            </p14:xfrm>
          </p:contentPart>
        </mc:Choice>
        <mc:Fallback xmlns="">
          <p:pic>
            <p:nvPicPr>
              <p:cNvPr id="624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79569" y="978226"/>
                <a:ext cx="4643252" cy="99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849813"/>
              <a:ext cx="1760537" cy="88900"/>
            </p14:xfrm>
          </p:contentPart>
        </mc:Choice>
        <mc:Fallback xmlns="">
          <p:pic>
            <p:nvPicPr>
              <p:cNvPr id="624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10591" y="4837910"/>
                <a:ext cx="1769543" cy="10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6078538"/>
              <a:ext cx="3481387" cy="122237"/>
            </p14:xfrm>
          </p:contentPart>
        </mc:Choice>
        <mc:Fallback xmlns="">
          <p:pic>
            <p:nvPicPr>
              <p:cNvPr id="624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6309" y="6071085"/>
                <a:ext cx="3488225" cy="14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1075" y="5348288"/>
              <a:ext cx="3640138" cy="755650"/>
            </p14:xfrm>
          </p:contentPart>
        </mc:Choice>
        <mc:Fallback xmlns="">
          <p:pic>
            <p:nvPicPr>
              <p:cNvPr id="624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2135" y="5339964"/>
                <a:ext cx="3657661" cy="773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5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3895725"/>
              <a:ext cx="5507038" cy="1493838"/>
            </p14:xfrm>
          </p:contentPart>
        </mc:Choice>
        <mc:Fallback xmlns="">
          <p:pic>
            <p:nvPicPr>
              <p:cNvPr id="625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0582" y="3882707"/>
                <a:ext cx="5529670" cy="151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5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0900" y="2860675"/>
              <a:ext cx="123825" cy="180975"/>
            </p14:xfrm>
          </p:contentPart>
        </mc:Choice>
        <mc:Fallback xmlns="">
          <p:pic>
            <p:nvPicPr>
              <p:cNvPr id="625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15801" y="2851662"/>
                <a:ext cx="138028" cy="196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5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924175"/>
              <a:ext cx="4316413" cy="1171575"/>
            </p14:xfrm>
          </p:contentPart>
        </mc:Choice>
        <mc:Fallback xmlns="">
          <p:pic>
            <p:nvPicPr>
              <p:cNvPr id="625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27639" y="2910198"/>
                <a:ext cx="4340922" cy="11966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" y="34094"/>
            <a:ext cx="9086400" cy="685800"/>
          </a:xfrm>
        </p:spPr>
        <p:txBody>
          <a:bodyPr/>
          <a:lstStyle/>
          <a:p>
            <a:r>
              <a:rPr lang="en-CA" sz="2800" dirty="0" smtClean="0"/>
              <a:t>More Intuitive Interpretation (Example with three states)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80728"/>
            <a:ext cx="925252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indent="0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k+1:t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) =  </a:t>
            </a:r>
            <a:r>
              <a:rPr lang="en-GB" i="1" dirty="0" smtClean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| </a:t>
            </a:r>
            <a:r>
              <a:rPr lang="en-GB" b="1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r>
              <a:rPr lang="en-GB" b="1" i="1" dirty="0" smtClean="0">
                <a:solidFill>
                  <a:srgbClr val="000000"/>
                </a:solidFill>
              </a:rPr>
              <a:t>P</a:t>
            </a:r>
            <a:r>
              <a:rPr lang="en-GB" i="1" dirty="0" smtClean="0">
                <a:solidFill>
                  <a:srgbClr val="000000"/>
                </a:solidFill>
              </a:rPr>
              <a:t>(</a:t>
            </a:r>
            <a:r>
              <a:rPr lang="en-GB" b="1" i="1" dirty="0" smtClean="0">
                <a:solidFill>
                  <a:srgbClr val="000000"/>
                </a:solidFill>
              </a:rPr>
              <a:t>e</a:t>
            </a:r>
            <a:r>
              <a:rPr lang="en-GB" i="1" baseline="-25000" dirty="0" smtClean="0">
                <a:solidFill>
                  <a:srgbClr val="000000"/>
                </a:solidFill>
              </a:rPr>
              <a:t>k+1</a:t>
            </a:r>
            <a:r>
              <a:rPr lang="en-GB" dirty="0" smtClean="0">
                <a:solidFill>
                  <a:srgbClr val="000000"/>
                </a:solidFill>
              </a:rPr>
              <a:t>|</a:t>
            </a:r>
            <a:r>
              <a:rPr lang="en-GB" b="1" i="1" dirty="0" smtClean="0">
                <a:solidFill>
                  <a:srgbClr val="000000"/>
                </a:solidFill>
              </a:rPr>
              <a:t>x</a:t>
            </a:r>
            <a:r>
              <a:rPr lang="en-GB" i="1" baseline="-25000" dirty="0" smtClean="0">
                <a:solidFill>
                  <a:srgbClr val="000000"/>
                </a:solidFill>
              </a:rPr>
              <a:t>k+1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)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k+2:t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)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7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2640" y="1673640"/>
              <a:ext cx="7865640" cy="4713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120" y="1670760"/>
                <a:ext cx="7879680" cy="47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297400" y="851040"/>
              <a:ext cx="3733920" cy="489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4800" y="838080"/>
                <a:ext cx="3758760" cy="49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7600" y="672840"/>
              <a:ext cx="4586040" cy="4039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80" y="661320"/>
                <a:ext cx="4608360" cy="40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693320" y="3414600"/>
              <a:ext cx="500400" cy="758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9280" y="3324240"/>
                <a:ext cx="53676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739760" y="4313880"/>
              <a:ext cx="539640" cy="4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22480" y="4228560"/>
                <a:ext cx="5810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737240" y="4438440"/>
              <a:ext cx="491760" cy="994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0680" y="4375440"/>
                <a:ext cx="53316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3298320" y="1461240"/>
              <a:ext cx="1701720" cy="3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3560" y="1364040"/>
                <a:ext cx="1739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303520" y="1493640"/>
              <a:ext cx="1455120" cy="32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3800" y="1406160"/>
                <a:ext cx="1479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344120" y="2066760"/>
              <a:ext cx="1090440" cy="3038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3320" y="2056680"/>
                <a:ext cx="1109880" cy="30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561120" y="3404160"/>
              <a:ext cx="610920" cy="2186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53200" y="3399480"/>
                <a:ext cx="62388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6662160" y="2117880"/>
              <a:ext cx="1679040" cy="81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9280" y="2114280"/>
                <a:ext cx="1684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6653160" y="2029680"/>
              <a:ext cx="2336760" cy="432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44160" y="2021040"/>
                <a:ext cx="234900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3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Forward-Backward Procedure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Thus,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b="1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 </a:t>
            </a:r>
            <a:r>
              <a:rPr lang="en-GB" sz="2400" b="1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i="1" baseline="-25000" dirty="0" smtClean="0">
                <a:solidFill>
                  <a:srgbClr val="000000"/>
                </a:solidFill>
                <a:latin typeface="+mn-lt"/>
              </a:rPr>
              <a:t>:k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k+1:t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and this value can be computed by recursion through time, running forward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and backwards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3040" y="1099800"/>
              <a:ext cx="8217360" cy="383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080" y="1086120"/>
                <a:ext cx="8224560" cy="38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26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28467</TotalTime>
  <Words>1918</Words>
  <Application>Microsoft Office PowerPoint</Application>
  <PresentationFormat>On-screen Show (4:3)</PresentationFormat>
  <Paragraphs>305</Paragraphs>
  <Slides>27</Slides>
  <Notes>23</Notes>
  <HiddenSlides>4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Lecture Overview</vt:lpstr>
      <vt:lpstr>Smoothing </vt:lpstr>
      <vt:lpstr>Smoothing </vt:lpstr>
      <vt:lpstr>Smoothing </vt:lpstr>
      <vt:lpstr>Backward Message </vt:lpstr>
      <vt:lpstr>Proof of equivalent statements</vt:lpstr>
      <vt:lpstr>More Intuitive Interpretation (Example with three states)</vt:lpstr>
      <vt:lpstr>Forward-Backward Procedure </vt:lpstr>
      <vt:lpstr>How is it Backward initialized?</vt:lpstr>
      <vt:lpstr>How is it Backward initialized?</vt:lpstr>
      <vt:lpstr>Rain Example</vt:lpstr>
      <vt:lpstr>Rain Example</vt:lpstr>
      <vt:lpstr>Forward-Backward Algorithm </vt:lpstr>
      <vt:lpstr>PowerPoint Presentation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PowerPoint Presentation</vt:lpstr>
      <vt:lpstr>Most Likely Sequence (Explanation) </vt:lpstr>
      <vt:lpstr>Most Likely Sequence (Explanation) </vt:lpstr>
      <vt:lpstr>Joint vs. Conditional Prob</vt:lpstr>
      <vt:lpstr>Most Likely Sequence: Formal Derivation </vt:lpstr>
      <vt:lpstr>Learning Goals for today’s class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1646</cp:revision>
  <cp:lastPrinted>2014-02-07T16:34:09Z</cp:lastPrinted>
  <dcterms:modified xsi:type="dcterms:W3CDTF">2015-10-14T17:28:25Z</dcterms:modified>
</cp:coreProperties>
</file>