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6.xml" ContentType="application/vnd.openxmlformats-officedocument.presentationml.notesSlide+xml"/>
  <Override PartName="/ppt/ink/ink26.xml" ContentType="application/inkml+xml"/>
  <Override PartName="/ppt/notesSlides/notesSlide7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8.xml" ContentType="application/vnd.openxmlformats-officedocument.presentationml.notesSlide+xml"/>
  <Override PartName="/ppt/ink/ink30.xml" ContentType="application/inkml+xml"/>
  <Override PartName="/ppt/notesSlides/notesSlide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5.xml" ContentType="application/inkml+xml"/>
  <Override PartName="/ppt/notesSlides/notesSlide14.xml" ContentType="application/vnd.openxmlformats-officedocument.presentationml.notesSlide+xml"/>
  <Override PartName="/ppt/ink/ink36.xml" ContentType="application/inkml+xml"/>
  <Override PartName="/ppt/notesSlides/notesSlide15.xml" ContentType="application/vnd.openxmlformats-officedocument.presentationml.notesSlide+xml"/>
  <Override PartName="/ppt/ink/ink3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notesSlides/notesSlide27.xml" ContentType="application/vnd.openxmlformats-officedocument.presentationml.notesSlide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</p:sldMasterIdLst>
  <p:notesMasterIdLst>
    <p:notesMasterId r:id="rId36"/>
  </p:notesMasterIdLst>
  <p:handoutMasterIdLst>
    <p:handoutMasterId r:id="rId37"/>
  </p:handoutMasterIdLst>
  <p:sldIdLst>
    <p:sldId id="597" r:id="rId6"/>
    <p:sldId id="707" r:id="rId7"/>
    <p:sldId id="639" r:id="rId8"/>
    <p:sldId id="657" r:id="rId9"/>
    <p:sldId id="658" r:id="rId10"/>
    <p:sldId id="686" r:id="rId11"/>
    <p:sldId id="659" r:id="rId12"/>
    <p:sldId id="660" r:id="rId13"/>
    <p:sldId id="708" r:id="rId14"/>
    <p:sldId id="684" r:id="rId15"/>
    <p:sldId id="703" r:id="rId16"/>
    <p:sldId id="673" r:id="rId17"/>
    <p:sldId id="674" r:id="rId18"/>
    <p:sldId id="675" r:id="rId19"/>
    <p:sldId id="676" r:id="rId20"/>
    <p:sldId id="677" r:id="rId21"/>
    <p:sldId id="678" r:id="rId22"/>
    <p:sldId id="706" r:id="rId23"/>
    <p:sldId id="704" r:id="rId24"/>
    <p:sldId id="681" r:id="rId25"/>
    <p:sldId id="682" r:id="rId26"/>
    <p:sldId id="683" r:id="rId27"/>
    <p:sldId id="698" r:id="rId28"/>
    <p:sldId id="699" r:id="rId29"/>
    <p:sldId id="705" r:id="rId30"/>
    <p:sldId id="700" r:id="rId31"/>
    <p:sldId id="709" r:id="rId32"/>
    <p:sldId id="702" r:id="rId33"/>
    <p:sldId id="611" r:id="rId34"/>
    <p:sldId id="642" r:id="rId35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7389" autoAdjust="0"/>
  </p:normalViewPr>
  <p:slideViewPr>
    <p:cSldViewPr>
      <p:cViewPr>
        <p:scale>
          <a:sx n="74" d="100"/>
          <a:sy n="74" d="100"/>
        </p:scale>
        <p:origin x="-1278" y="3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1-1,-2 0 0,2 0 1,0 1 0,0 2 1,0 1 0,-1 2 1,-1 3-1,-1 2 1,0 2-1,-1 3 0,0 2 0,-1 0-1,0-1-1,1 1 1,-4 0-1,4 0 0,-4 1 1,1 3-1,-3 2 0,-4 5 0,-1 6 0,-3 5 0,3 4 0,-4 7 0,2 0 0,-1 2 0,2 0 0,2-2 0,3-2 1,0-2 0,1 2 0,0-1 1,-1 2 0,1 1 0,1 1 0,-1 3 1,1 2-1,2-1-1,0 0-1,1-1 1,0 0 0,0-2-1,0 1 0,-1 1 0,0 0 0,1 1 1,-1 3-1,-2 0 0,3 0 2,1 0-4,0 3 2,1 0 0,0-3 0,0 1 0,1 1 0,1 1-1,1 1 1,0-2 0,1 0-1,0 0 1,2 2 0,2-3 0,0-1 0,2 0 1,3-1-1,0 2 1,0-1 1,3-1-2,1 0 1,0-1 0,1-1-1,2-3 0,-1 0 1,1-2-1,2-4 1,1-1-1,0-1 0,0-1 1,1 2-1,-2-2 1,3 2 0,0-2 0,0 2 0,3 1 0,1-2 1,1 1-1,4 0 0,2-2-1,1-1 1,2 1-1,2-3 1,2-1 0,4-2 0,1-1 1,3-1-1,5 0 1,0-1 0,4-3-1,4 0 1,2-2-1,2-2-1,4-2 1,3-3-1,4-1 0,5 1 1,0-2-1,5 3 1,1-1 0,6 0 1,2 2-1,4-1 1,-2-4 1,2-1-1,2-1 1,5-2-1,1-5 0,4 0 0,3-5-1,1-1 0,6-4 0,7-1 0,3-6-1,1-4 0,1 0 1,0-2-1,2-3 0,1-2 0,-4 1 0,-3-4 0,-4 0 0,-1-2 0,-1-2-1,-6-1 1,-4-2 0,-4 1 0,-3-3 0,-1 1 0,1 1 0,-2-2 0,-1 0 0,-4-1 1,0-1-1,-2 0 0,-4-2 0,-1 2 1,-5-1 0,-5 1-1,-4 0 1,-2 3 0,-6 3 0,-2-1-1,-4 2 1,-5 0-1,-5 3 0,-5 1 1,-4-2-1,-8 0 1,-4-1-1,-6 3 0,-5-2 0,1 1 1,0 2-1,4 0 0,4 0 0,6 1 1,5-2-1,5-1 0,1-3 0,0 0 0,0-5 0,-2-1 1,-2-1-1,-5-1 0,-1 0 0,-3-1 0,-4 1 1,0 1-1,-5 0 0,-2 0 0,-2 1 0,-4 1 0,-2 1 0,-4 0 0,0 3 0,-10-5 0,14 7 0,-14-7 0,0 0 1,5 10 0,-5-10 0,0 0 0,-12 5 0,12-5 0,-12-3-1,12 3-1,-16-16-1,7 0 0,2-1 0,-1-5-1,-3-2 1,-3-6 0,-1 0 1,-5 0 0,-3-1 1,-5 1-1,-2 1 1,-4-1 0,-1 2-1,-1-2-1,3 3 0,1-3-1,3 4-2,3 0 1,6 5 0,-2 2 0,7 4 3,-1 5 0,6 3 1,1 4 1,9 3 0,0 0 1,3 13 0,12-1-1,7 2 0,7 3-1,6 2 0,6 4 1,4 0 1,0 3-2,3 1 1,0 1 0,-1 1 0,1 1 0,-6-2 0,-1-1 1,-1-2-1,-5-4 1,-6-2-1,-4-3 1,-7-3 1,-4-1-1,-8-2 2,-2 2-1,-11-3 0,-2 5 0,-5-2 0,-5 5 0,-5-1-1,-1 2-1,-5 1 0,-2 2-1,-3 2 2,-2 2-2,-5 4 1,1 2-1,-2 0 1,2 2 0,2-1 0,2 0 0,4-3 1,5-3 0,5-5-1,6-4 1,3-4-1,3-3 0,11-10-1,-12 11 1,12-11-1,0 0-1,0 0 0,0 0-1,0 0 1,0 0 0,0 0 0,0 0 0,0 0 0,0 0 0,0 0 0,0 0-1,0 0-11,-9-2-11,9 2-1,-23-4 0,3 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1,-1-5-1,2 2 1,-5-2 0,3 1-2,-2 0 1,0-1-1,0 0-1,2 1 0,-1 2 0,3-1 1,0 1-1,1-1 0,2-1 0,1 1 0,0 0 0,3-1 0,-2-3 1,2 3-1,-2-3 1,2 3-1,-2 0 1,-1 1 0,0-1 0,-1 1 0,0 0 1,1 1 0,-1 0-1,0 4 1,-1-1-1,2 3 0,-1 0 0,2 4 1,-2 10-2,1-14 1,-1 14-1,0 0 1,1-13-1,-1 13 0,0 0 0,0 0 0,0 0-1,0 0-1,0 0-1,0 0-2,0 0-5,0 0-13,8-12-7,-8 12 0,7-23 0,-4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718 642 18,'0'0'10,"0"0"0,0 0 0,0 0-2,0 0-4,0 0-1,0 0 0,0 0-2,0 0 1,0 0 1,0 0 0,0 0 1,0 0 0,0 0 1,0 0-1,0 0-1,6-16 1,-6 16-2,1-12 0,-1 1 0,1-1 0,-1-2 1,1 0 0,1-1 0,-2-2 0,1-2 0,0 0 0,1-4-1,1 1 1,-1 0-1,-1-4 1,1 0 0,0 0-1,-5-2 1,1 3-2,-3-1 1,1 1-1,-2 1 1,0 2-3,0 0 1,1 1 1,1 3-1,0 1 1,0 1 0,0 2 1,-2 1-1,3 1 1,-3 1-1,6 11 0,-9-17 0,9 17 0,-8-15-1,8 15 0,-5-10 0,5 10 0,0 0 0,0 0-1,-5-12 1,5 12 0,0 0 0,0 0 0,0 0 0,0 0 0,0 0 0,0 0 0,0 0 0,0 0 0,0 0 0,0 0 0,0 0 0,0 0 0,0 0 0,-11 8-1,11-8 2,0 0-1,0 0 0,-12 12 0,12-12 0,-11 7 0,11-7 0,-17 11 0,5-3 0,0 0 0,-2 1 0,0 3 0,-2 0-1,1-1 1,0 2 0,0 0 0,0-1 0,1 1 0,-1-2 0,1 1 0,0 1 1,-1-3-1,1 0 0,0 0 0,-1 1 0,-2-2 0,1 3 0,0-1 0,-2 2 0,1 0 2,-2 2-2,1 1 2,-1-2-2,0 1 1,1-2 1,0 1-1,2-5 0,2 2-2,1-3 2,1-1-2,12-7 2,-18 11-2,18-11 1,-15 13-1,15-13 1,-18 13 0,18-13 0,-15 14 0,15-14 0,-15 13 0,15-13-1,-13 12 1,13-12 0,0 0 0,-10 10 0,10-10 0,0 0 0,0 0 0,0 0 0,0 0-1,0 0 1,0 0 0,0 0 0,0 0 0,0 0 0,0 0 0,0 0 0,0 0 0,0 0-1,0 0 1,0 0 0,0 0-1,0 0 1,0 0 0,0 0 0,12 6 0,-12-6 0,17 1 0,-6 0 0,1-1 0,2 2 0,1-1 0,0 0 0,2 0 0,0 1 0,2 1 1,-2 0-1,2 1 0,1 2 0,-1-2 0,4 3 0,-3 0 0,3 0 0,-1 0 0,-1 1 0,0 1 0,-2-1 0,0-1 1,-3 1-1,2 0 0,-4 1 0,1 0 0,-1-2 0,1 0 1,1 0-1,1 0 0,0-3 1,2 2-1,-1-2 0,2-1 0,-2 2 1,-2-3-1,-1 3 0,-1-3 0,-1 2 0,-3-3 0,2 1 0,-2 2 1,1-2-1,-1 2 0,-10-4 0,20 7 0,-20-7-1,17 7 2,-17-7-1,11 7 0,-11-7 0,0 0 0,11 7 0,-11-7 2,0 0-2,0 0-4,0 0-7,21 4-16,-17-15 1,9-5-2,-6-19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4:46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81 32,'0'0'17,"0"0"0,0 0-2,0 0-3,0 0-5,0 0-3,0 0-1,0 0-2,0 0 0,0 0 0,0 0 1,0 0 0,0 0 0,0 0 0,0 0 1,0 0-1,0 0 0,0 0 0,0 0 0,0 0-1,0 0 0,0 0 0,0 0-1,0 0 0,0 0 1,0 0-1,0 0 0,0 0 0,0 0 0,0 0 0,0 0 0,0 0 1,0 0-1,0 0 1,0 0 0,0 0 0,0 0 1,0 0-1,0 0 1,0 0-1,0 0 0,0 0 0,0 0 0,0 0-1,0 0 0,0 0 0,0 0-1,0 0 1,0 0 0,0 0 1,0 0-1,0 0 1,0 0 0,0 0 1,0 0-1,0 0 1,0 0-1,0 0 1,0 0-1,0 0-1,0 0 1,0 0-1,0 0 0,0 0 0,0 0 0,0 0 1,0 0-1,0 0 0,0 0 0,0 0 1,0 0-1,0 0-1,0 0 1,0 0 0,0 0 0,0 0-1,0 0 1,0 0 0,0 0 0,0 0 1,0 0-2,0 0 2,0 0-2,26 23 1,-10-7-1,1 3 1,8 2 0,9 2-1,10 1 1,0 3 0,2 3 0,5 3 0,-1 2 1,11 3-1,-9 0 1,-2 1-1,-5 0 0,0-3 1,-5-2-1,-9-5 0,-5-3 1,-8-6-1,-6-4 0,-5-5 0,-7-11-3,5 10-7,-5-10-14,-17-10-2,1-1-1,1-2 1</inkml:trace>
  <inkml:trace contextRef="#ctx0" brushRef="#br0" timeOffset="972">82 859 44,'0'0'24,"0"0"0,0 0-1,0 0-7,-2-42-12,7 19 0,-1-5-1,7-3 0,1-9 0,4-2 1,7-10 0,0-2-1,6-5 1,5-1-2,2-4 1,-4 3-1,-1 1 0,-2 7-1,-2 7 0,-5 8 0,-5 7-1,-2 7 1,1 4-1,-6 7 0,1 5 0,1 1-2,-12 7-4,10-6-11,-10 6-10,0 0-2,-4 12 0,-6-13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5:06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394 244 5,'0'0'13,"-10"-1"0,10 1 0,-12-14-6,12 14-2,-10-18 3,10 18 1,-14-19 0,14 19 2,-21-13 0,9 12-1,-9-1 0,4 7-3,-10 2-3,27-7 0,-61 32-1,61-32-2,-64 46 1,64-46-2,-55 59 1,55-59-1,-39 70 0,39-70-1,-25 77 1,25-77-1,-3 81 1,5-39 1,-2-42 0,20 79 0,-20-79 0,44 65-1,-12-42 1,7-6 0,11-10 0,5-9-1,6-10 1,3-9 0,3-10 0,-3-8 1,-3-9 0,-9-4-1,-8-6 2,-7 1 0,-13-5-1,-5 3 2,-13-1-2,-5 4 0,-12 3 0,-6 6 0,-10 4 0,-7 9-1,-5 8 0,-6 9 0,-8 8 0,-1 9-1,-4 7 0,-1 7 0,4 6-1,2 5-1,3 10-6,-3-2-15,12 9-6,41-42 1,-67 77-2,67-77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3.2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7 110 5,'0'0'10,"0"-10"-1,0 10 0,0 0 0,-1-11 0,1 11 0,0 0-2,0 0 0,0 0-2,0 0-1,0 0 0,0 0-3,0 0-1,0 0 1,0 0-2,-5 10 1,4 0 0,1 2 1,0 5-1,1 3 0,1 7 1,3 5 0,0 5-1,1 5 1,4 6-1,-2 3 1,2 3-1,0 0 0,-1-4 0,0-3 0,-1-5 0,-3-4 1,0-10-1,0-7 1,-2-5 1,0-5 1,-3-11 2,3 10 0,-3-10 0,0 0 1,0 0-1,7-10 0,-6 0 0,5-1-2,-1-7-2,5-5 0,5-6 0,6-5-1,7-6 0,7-6 0,5-4 0,7-4 0,10-2 0,4-1 0,2 1-1,0 5 1,-3 1 0,-3 6 0,-5 6-1,-8 7 1,-10 8 0,-11 5-1,-7 8-2,-6 3-1,-10 7-2,-1 9-5,-9 6-6,-6 2-4,-7 6-3,-5 5 0,-6 4 2</inkml:trace>
  <inkml:trace contextRef="#ctx0" brushRef="#br0" timeOffset="691">159 493 5,'-7'-11'18,"7"11"-1,0-16 1,0 16-7,8-11-5,-8 11-1,20-6 1,-4 7-1,4 2-2,5 3 1,6 4 0,4 3 0,4 3 0,6 3 0,6 2-1,-2 2 0,3-1-1,-1-1 1,1 0-2,-3-4 1,-2 0 0,-9-4 0,-4-1-1,-6-4 1,-5-1-1,-7-1 0,-5-3 0,-11-3 0,11 4-1,-11-4-2,0 0-4,0 0-7,0 0-11,0 0-2,-16 11 1,3-8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5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4 137 7,'0'16'13,"-3"0"0,3 4-7,-1 4-2,2 5 1,2 5 1,0 2 0,2 5 0,2 7-1,-1 3-1,1 0 1,0 2-2,1-4 1,-1 0-2,0-4 0,-1-6 0,-1-7 0,0-8 0,-2-5 0,1-6 2,-4-13 1,3 15 1,-3-15 0,0 0 0,0-21 0,4 8-1,-3-7 0,4 1-2,-3-6-2,4-2 0,1-2-1,5-3 0,3-1 0,4-2 0,5-5-1,6-1 1,5-3 0,4-1 0,3 1 0,-1 4-1,-3 4 1,-3 4-1,-3 6-1,-6 3-1,-2 9-5,-10 0-5,-2 11-4,-12 3-6,0 0-2,-1 11 1,-15 0 0</inkml:trace>
  <inkml:trace contextRef="#ctx0" brushRef="#br0" timeOffset="490">110 537 16,'4'12'19,"9"-13"2,10 0-1,5-2-6,5-2-6,7 2-1,0-1-1,4 5-2,-2 0-1,-1 3 0,-3 2-1,2 3 0,-5 1 0,-1 3-1,-2-1-1,-4-2-3,4 3-6,-4-5-12,-2-5-3,-2-3 0,-4-8 1</inkml:trace>
  <inkml:trace contextRef="#ctx0" brushRef="#br0" timeOffset="781">897 332 31,'0'0'20,"5"9"0,-5-9 0,15 13-12,-5-3-6,6 2-1,4 4 1,4 3-1,6 4 0,7 3 1,-2 2-2,2 2 0,0 0-1,-1-1-2,0 0-3,-5-3-7,-5-4-7,-2-1-1,-9-8 0,-1 1 1</inkml:trace>
  <inkml:trace contextRef="#ctx0" brushRef="#br0" timeOffset="1051">971 696 38,'0'0'23,"-8"-13"-2,13 2 3,6-5-14,4-6-6,6-2-1,5-4 0,8 0 1,4-5-2,3 2 1,3-1-1,-1 3 0,-1 3-3,-3-1-6,-3 6-12,-6 3-6,-7 3 0,-6 4 0</inkml:trace>
  <inkml:trace contextRef="#ctx0" brushRef="#br0" timeOffset="1432">1691-1 5,'0'0'13,"0"0"-1,0 0-3,0 0-5,0 0-2,6 14 2,-3-3-1,1 8 2,1 6-1,1 11 0,0 7 1,3 10-2,0 3 0,0 3-1,-1 0-1,1-2 0,-3-5 0,-1-8 0,-1-8-1,-3-11 1,0-5 1,-1-7-1,0-4 1,0-9 0,0 0 0,-2-15-1,1 0 0,1-3 0,0-3 0,1-5-1,1-2 0,2-1 1,6 0 1,1-2 1,9-2 1,4-2 1,9 0 0,4-3 0,10 0-1,1-2 1,6 3-1,-2 1 0,1 5-2,-8 3 1,-3 5-1,-11 6-1,-7 2-1,-5 8-4,-19 7-4,15-4-6,-15 4-8,-15 16-5,-2-2 2,-5 1-1</inkml:trace>
  <inkml:trace contextRef="#ctx0" brushRef="#br0" timeOffset="1982">1869 401 27,'21'7'21,"-1"-1"0,8-3-1,3 3-10,4 0-3,6 3-1,3 0-1,3 3-2,0 0 1,4 2 0,-6-1-1,2 1 0,-6 2 0,-2-3-1,-5 1 0,-5-4-1,-7 0 0,-3-3-3,-5 1-3,-14-8-7,15 5-8,-15-5-6,0 0 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2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891 1203 19,'0'0'16,"-8"-10"0,10-3-1,2-7-12,6-2-4,1-2 1,4-1 1,3 0 0,2 3 1,1 3 0,1 3 0,0 4 0,-3 4 0,0 4 0,0 5-1,-2 5 1,1 5-1,-2 3 0,0 6-1,-3 1 2,-2 4 1,-3 4 1,-8-1 2,-1 4 1,-10-5 1,0 3 0,-10-8 1,1 3-1,-8-9-1,0-1-1,-3-8-2,3-2-1,1-7-1,3-3-2,6-3-1,0-8-3,10 2-5,2-10-7,11 2-10,5-5-3,6 0 2,1-4 0</inkml:trace>
  <inkml:trace contextRef="#ctx0" brushRef="#br0" timeOffset="551">1323 944 19,'10'8'14,"-10"-8"0,0 0-6,10 1-4,-10-1 0,10 4 1,-10-4 0,7 11 1,-7-11 1,11 20-1,-6-7 0,6 4-2,-4 2 0,4 1 0,-2-1 0,1 3 0,-3-5 1,3 1-1,-4-7 1,0 1-1,-6-12 0,8 12 1,-8-12-1,0 0 0,11-16 0,-7 4-1,0-8 0,3-4-1,1-5-1,1-5-1,2-2 0,2 0-1,5 0-1,2-2 1,2 5-3,-1 0-1,5 8-5,-6-1-3,4 9-8,-4 0-5,-3 5 0,-3 4-1,-2 3 3</inkml:trace>
  <inkml:trace contextRef="#ctx0" brushRef="#br0" timeOffset="982">1863 808 11,'22'3'16,"-2"-7"3,6-3-1,-1-3-8,-2-5 1,3 3 0,-8-6-2,3 6-1,-8-5-1,-1 6-2,-5-1 0,-4 1-2,-6 2-1,3 9-2,-15-13 0,3 8-1,-2 3 0,-4 4 0,1 3 0,-5 4 0,1 4 0,-2 7 0,-1 6 1,0 3 0,1 4 1,3 2 0,0 0 0,8 0-1,4-2 2,8-7-2,7-6 0,8-11-2,13-6-5,3-13-3,11-4-3,-1-10 1,7-2-2,-5-8 4,1 3 2,-6 0 5,-4 2 6,-7 8 5,-11 1 2,-1 7 2,-8 3-3,-7 10-1,8-10-3,-8 10-2,0 0-3,0 0-1,0 0-1,0 12 1,0-12-1,5 17 2,1-3 0,-1 1 0,3 4 1,-1 1-1,2 2 1,1 1 1,-2-3 0,0 2 0,-2-4 1,1-2 0,-5-2 0,3-3 2,-5-11 0,-1 14 0,1-14 1,-9 4-1,-1-10 0,10 6 1,-19-17-2,12 1 0,-3-7 0,5-5-2,5-4-2,7-2 0,7-1-1,3-2 0,8 4-1,3 3 0,6 5 1,1 4-1,4 6-2,-3 0-5,5 8-13,-3 2-6,-1 2 0,-3-1 0</inkml:trace>
  <inkml:trace contextRef="#ctx0" brushRef="#br0" timeOffset="2123">3437 696 13,'-16'4'22,"-1"0"1,-5-2 2,-4-4-6,-1 4-4,-6-7-2,6 4-2,-8-7-2,6 1-1,-3-6-2,3 0-2,2-8 0,6-4-1,1-5-2,2-6 0,8-6-1,4-6 0,7-3 0,7-2-1,7-2 0,5 2 0,6 1-1,8 5 1,3 6 0,4 6-1,0 7 0,4 5 1,-2 10 0,0 6 0,2 8 1,-5 6-2,2 8 2,-4 6-2,1 8 2,-5 4-1,-2 5 1,-5 3-1,-2 2 1,-4 0-1,-10 4 1,-4-4-1,-10 1 1,-5-1 0,-6-2 0,-9 1 1,-8-5 0,-3 0 1,-6-5 1,-1-3 0,-1-9 0,-2-1 2,-1-7-3,3-3 1,4-7 0,3-2-2,5-4 0,3-3-1,6-1-4,1-8-10,11 0-15,7-9-1,8-4-1,4-11 0</inkml:trace>
  <inkml:trace contextRef="#ctx0" brushRef="#br0" timeOffset="4867">0 1302 1,'15'-4'13,"9"4"0,-4-3-3,4 2-4,1 2-3,0 3 1,1 3-1,-2 3 2,-3 4 1,-1 2 1,-2 5 2,-6 0 1,2 4-1,-6-1 0,0 2-2,-2-2-1,1 4-1,-2-6-1,3 3-1,0-2 0,5 1-1,-2-1 0,5 2 1,0-2-1,8 2 1,1-3 0,8 1-1,7 0 0,10 0 0,9-6-4,6-6-6,17-2-17,10-12-2,11-13-1,6-16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6.2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 43 22,'0'0'10,"0"0"0,0 0-1,0 0-2,-18-44-3,18 44-1,0 0-3,0 0 0,0 0 0,0 0-1,43 11 1,-43-11-1,0 0 1,51 35 0,-51-35-1,0 0 1,62 57 0,-62-57 0,42 45 1,-42-45-1,32 49 0,-32-49 0,30 57-1,-30-57 1,20 61 1,-20-61 0,11 70 0,-11-70 2,3 84 0,-5-36 1,-6 4 1,-1 3 1,2 3-1,-3 4 0,-3-2-1,0-1 0,2-5-1,2-3 0,4-7-1,5-44 1,12 70-2,-12-70 0,26 48-1,-26-48-1,46 32 1,-46-32-2,51 20 1,-51-20-2,0 0 2,58 22 0,-58-22 0,0 0 0,0 0 1,44 22 0,-44-22-1,0 0 1,0 0-1,2 44 1,-2-44 0,0 0 0,-34 62 1,34-62-1,-32 56 1,32-56 1,-39 65 0,39-65 0,-34 76 0,34-76 2,-31 79-1,25-36 0,-10-1 1,16 3-1,-3-1-1,11 4 0,-5 0 0,9 2-2,8 2 1,-11 0-2,14 0 1,-14-1 0,9-2 0,-9-2-1,6-3 1,-15-44-1,1 80-2,-1-80-7,-6 66-14,6-66 0,-37 53 0,37-53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8.5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0 331 16,'0'0'14,"4"9"1,-4-9-5,1 16-9,2-2 0,-1 4 1,2 8 1,-1 6 0,2 9-1,2 8 1,2 7 0,1 7 0,0 3-1,1 3-1,1-1 0,-1-4 0,1-6 0,-5-7 0,1-9 1,-3-9-2,1-7-2,-2-9-1,-3-5-3,-1-12-5,0 0-6,2-23-1,0 0 0</inkml:trace>
  <inkml:trace contextRef="#ctx0" brushRef="#br0" timeOffset="310">181 709 40,'14'-24'22,"6"-1"-1,4-7 0,8-8-14,8-1-5,7-3-1,3-2-1,1 4 1,1 1-1,-5 7 1,-3 4-1,-9 8-1,-9 2-3,-6 10-6,-9 7-5,-11 3-8,-2 18 1,-14-1 0</inkml:trace>
  <inkml:trace contextRef="#ctx0" brushRef="#br0" timeOffset="571">154 711 38,'26'13'24,"0"-13"1,9-3 0,6-1-13,6-1-6,7 4-2,-1 0 0,3 5-1,-3 5-1,-4 2 0,-2 5 0,-4 1-1,-7 5-2,-4-4-4,0 5-12,-7-5-8,-4-2-2,-6-4 1,-4-6-1</inkml:trace>
  <inkml:trace contextRef="#ctx0" brushRef="#br0" timeOffset="891">1066 556 43,'10'3'22,"-10"-3"2,16 7-6,-5 5-10,3 0-3,2 5-1,3 2-1,3 4-1,0 4-1,5 2 0,-1 0-1,0-2-4,2 2-6,-6-6-9,-5-1-6,-4-3 2,-5-5-1</inkml:trace>
  <inkml:trace contextRef="#ctx0" brushRef="#br0" timeOffset="1142">1051 911 61,'2'-17'26,"14"-3"-1,9-11-3,8-1-16,3-7-4,7-3 0,-1 0 0,5 3 0,-5 4-1,-3 4-1,-3 6-3,-8 0-8,-2 7-14,-4 3-2,-7 3 0,-3 3 1</inkml:trace>
  <inkml:trace contextRef="#ctx0" brushRef="#br0" timeOffset="1482">1720-12 13,'-4'-12'20,"4"12"0,0 0-1,0 0-6,0 0-5,0 0 0,0 0-3,0 0 0,0 0-1,0 0-1,0 0 1,0 0-1,0 15 1,1-6-1,3 4-1,-2 6 0,2 8 0,-1 9 0,4 9-1,-4 8 0,2 8 0,-5 5-1,2 2 1,-1-4 0,0-3 0,-1-10 0,1-7 0,-1-13 1,5-8 0,2-11-1,5-8 1,2-8-2,5-9 2,2-6-2,2-6 1,1-2 0,2-3-1,0-1 0,-4 2 1,0 3-1,-4 5 0,-3 5 0,-1 3 0,-2 5 1,-12 8-1,15-8-1,-15 8 1,14 4 0,-14-4 0,15 17 0,-6-5 0,0 5 0,1 6 1,0 3-1,1 5 1,-1 5-1,-2 1 1,1 3 0,-2 1 0,-1-2 0,-2 0-1,0-6-1,-3-6-1,3 1-5,-8-13-12,3-1-8,1-14-2,0 0 0,-13-3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2.1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596 172 12,'6'-16'18,"-6"16"0,6-9-1,-6 9-2,0 0-2,0 0-3,0 0-3,0 0-2,0 0-2,0 0-1,0 0-1,5 23-1,-2-4 0,2 9 0,1 8 0,3 8 1,-1 7-1,2 2 0,1 3 0,-2-3 1,1-5-1,-1-5 0,-3-8 0,-1-8-1,-2-11-3,2-3-6,-5-13-10,0 0-4,-2-16 2,-4-3-1</inkml:trace>
  <inkml:trace contextRef="#ctx0" brushRef="#br0" timeOffset="331">663 377 34,'27'-28'18,"12"-3"0,3-7-6,9-2-7,4-2-4,0-1-1,-1 4 1,-9 5 1,-5 5-1,-9 6 1,-8 7-4,-10 4-8,-4 9-6,-9 3-2,-8 9-1,-7 0-1</inkml:trace>
  <inkml:trace contextRef="#ctx0" brushRef="#br0" timeOffset="601">746 380 10,'34'4'19,"4"-6"0,10 0 2,2-1-8,5-2-3,3 5-2,-4 0 0,-2 6-3,-7-1 0,-4 4-2,-5 1-3,-7 0-9,-5-3-13,-2-1-1,-10-5 0,-12-1 0</inkml:trace>
  <inkml:trace contextRef="#ctx0" brushRef="#br0" timeOffset="992">152 40 6,'0'0'11,"0"0"-4,0 0-1,-11 14 1,0-5 2,0 3 0,-5 3 1,-1 0 1,1 4 0,-2 1-3,4 5-2,-1 3-2,6 6-1,0 2-1,6 4-1,0 5 0,5 1-2,1 3 2,1-2-2,0-1 1,0-5 1,0-3-1,-2-3 0,-1-9 1,-1-4-1,0-6 0,0-4 0,0-12-1,0 13 1,0-13-1,0 0 0,0 0 0,0 0 0,15 5 1,-15-5-1,15 2 1,-3 0 0,0 0 0,3 1-1,-1 2 1,2 1 0,-4 3-1,1 1 1,-3 3 0,-4 5 0,-4 3 1,-1 1 1,-5 6 0,-1 3 1,-4 2 0,-3 6-1,-1 1 2,-2 2-1,1-1 0,-2 2-1,4-4 1,1 0-1,3-5-1,6-2 1,4-4 0,8-5-1,6-3 1,7-3-1,4-5 0,5-2 0,5-3 0,4-4-2,1 0-4,0-8-6,4 1-14,2-3-1,-1-2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4.4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1262 8,'0'0'14,"9"13"-3,-4 0-3,5 5-1,-2 6 1,0 4 0,4 5-1,-3 1 1,2 4-1,-3-2 0,1 0-1,-4-6 0,1-3-2,-2-4 0,0-6-1,-2-3 0,0-4 0,-2-10 1,2 10 0,-2-10 0,0 0 0,-7-14 0,4 3 0,-4-10-1,3-2 0,-2-8-2,2-5 0,0-3-1,3-3 0,4 1-1,1 1 1,4 1-1,2 2 1,2 4-1,3 3 0,0 4 0,2 2 0,0 6 1,0 1-2,0 7 1,-4 3-1,0 8 0,-1 4-1,-2 6 1,-2 4 0,-3 4 0,-3 2 2,-3 0 0,0 1 1,-6-2 1,0-1 1,-5-5 0,0 0 0,-3-6 0,-1 0 0,-2-5-1,0-1 0,0-3-2,1-2-1,3 0-2,0-5-4,14 8-5,-16-18-8,16 8-6,4-4-1,6-1 2</inkml:trace>
  <inkml:trace contextRef="#ctx0" brushRef="#br0" timeOffset="600">392 1065 9,'0'0'14,"16"10"-1,-16-10-2,10 13-5,-3-2-1,0 3 1,1 2 1,-1 3 0,1 2 1,0-2 0,0 4-1,-2-4-1,1-1 0,-3-3-2,4-2 1,-6-3-2,-2-10 2,3 11-1,-3-11 1,0 0 0,0 0-1,0 0 1,-10-4-1,2-7 0,4-3-2,0-6 0,1-3-1,4-4-1,0-3-1,7 0 0,2 0 0,5 2-2,2 0 0,2 8-2,2-2-5,3 11-6,-2 1-10,2 3-1,-1 6 1,-3 5 0</inkml:trace>
  <inkml:trace contextRef="#ctx0" brushRef="#br0" timeOffset="1001">789 1123 25,'0'0'15,"14"-8"-1,-7-9-1,6-1-11,1-3-4,3 1 1,-1 2 2,3 2 0,-1 5 2,-2 4 2,0 4 0,-2 5 0,0 4-2,-4 4-2,0 6 1,-4 0 0,-1 5 3,-5-2 0,-2 4 2,-9-5 0,3 3 1,-7-8 0,2 2-1,-5-7-1,3 0-2,-3-6-2,4-3 0,0-2-3,1-6-4,13 9-9,-18-21-12,12 7-2,2-4 1,5-1 0</inkml:trace>
  <inkml:trace contextRef="#ctx0" brushRef="#br0" timeOffset="4336">1115 600 10,'0'0'14,"0"0"-1,0 0-4,0 0 1,0 0 0,0 0 0,0 0-1,0 0 0,0 0-1,0 0-2,0 0-1,0 0-1,0 0-2,0 0-1,0 0 0,0 0-1,3 10-1,-3-10 1,7 20 0,1-3 0,1 5-1,0 5 2,3 3-2,-1 4 2,2 1-1,-1 0 0,0-3 0,-4-2 0,0-5 0,-1-3 0,0-5 0,-1-6 1,-6-11 0,8 12 0,-8-12 1,18-4-1,-8-4 0,5-4 0,4-2-2,2-4 1,4 0-2,2 0 0,1 1 1,-1 2-1,0 3 0,-3 5 1,-2 2 1,-5 4 0,-2 4-1,-3 5 1,-3 3 0,-3 4 0,-3 3 1,-3 4-1,-3 3 2,-5 1 0,-1 2 0,-7-1 2,-1 0 0,-5-3 0,0 0 0,-4-7 0,3-1 0,-4-4-1,4-4 0,2-3-1,3-3-1,3-2-1,2-5-1,13 5-6,-11-15-11,15 2-8,6-4-2,6-3 1,4-6 0</inkml:trace>
  <inkml:trace contextRef="#ctx0" brushRef="#br0" timeOffset="5067">1842 969 70,'0'0'29,"0"0"0,0 0 0,0 0-19,0 0-4,0 0-2,0 0-2,0 0 0,-10-8-1,10 8-1,0 0-2,0 0-1,0 0-6,0 0-9,10 1-11,-10-1 0,16-10-1,-9 0 1</inkml:trace>
  <inkml:trace contextRef="#ctx0" brushRef="#br0" timeOffset="5457">2200 831 12,'0'0'17,"0"0"2,-11-2 2,11 2-10,-3-12 1,0 2-1,5-2-1,-3-5-1,5 1-1,1-3-3,4 1-3,6 0-2,2 0-1,4 2 0,1 2-1,5 4 0,-4 2 0,0 4 1,-2 3 0,-4 5 1,-4 2-1,-1 8 1,-4 0-1,-6 7 1,-2 2 0,-3 0 2,-5 3-1,-4-1 1,-2 0-1,-4-6 2,-1-1-2,-2-6 2,1-2-1,0-6 0,3-3-1,0-5-1,3-5 0,1-5-2,3-9-3,4 1-4,-2-10-3,7-1-3,0-4-3,5 0 0,-2-3 2,5 1 1,0 2 2,1 3 6,0 3 4,1 3 5,-2 3 3,1 5 3,-3 5 0,2 3 2,-4 3-2,-3 9 0,3-10-1,-3 10-2,0 0-2,0 0 0,0 0-2,0 0 0,3 12 0,1 3 2,-1 5 1,2 5 0,-2 8 1,-2 4-1,5 3 1,0 1-1,5 4-1,2-7-1,5-3-2,5-8-1,5-8-1,5-8-1,-3-8-1,3-8 1,-1-7 2,-4-6 1,-1 0 3,-7-5 1,-4 3 2,-7-1 1,3 8 0,-8-2 0,-4 15-2,9-16-1,-9 16-2,0 0-1,0 0-2,0 0 1,0 0 1,0 0-1,-4 17 0,7-4 1,4 2 0,-2 3 0,2 2 1,1-2-2,1-1-1,5-1-7,-2-6-11,3-5-6,1-9-2,0-10 1,-1-6-1</inkml:trace>
  <inkml:trace contextRef="#ctx0" brushRef="#br0" timeOffset="6359">2802 319 54,'-16'2'20,"16"-2"-4,-6 13-6,6-13-23,5 13-8,-5-13 0,17 13-1,-5-9 1</inkml:trace>
  <inkml:trace contextRef="#ctx0" brushRef="#br0" timeOffset="6529">3110 375 25,'-4'11'18,"2"-1"1,-10-5 2,-4 1-10,-4 1-3,-4-3 0,0 3 0,-5-3-1,4 2 1,-2-3-2,8 3-1,1-2-2,7 1-1,0-2 0,11-3-2,0 0 0,21 11-1,2-5-1,5 0-1,10 4-2,4-3 0,6 4 0,-4 0 1,-1 0-1,-8 2 2,-9-1 2,-6 4 2,-13-2 1,-8 4 2,-10-4 0,-4 4 0,-8-4 1,-3 2-1,-2-4-1,-3-2 0,-2-2-1,0-4-3,0-3-2,0-5-3,6 0-6,-1-9-9,6-3-5,7-7 0,7-7 0</inkml:trace>
  <inkml:trace contextRef="#ctx0" brushRef="#br0" timeOffset="6990">3248 0 26,'0'0'18,"0"0"0,0 0-1,0 0-8,0 0-6,-11 15 1,8 0 0,-1 3 2,5 9 0,0 3 1,1 10-1,2 2 0,2 6-1,1-3-2,4 1 0,1-1-3,-1-4 1,1-5-1,0-5 0,-2-6-1,-2-6 0,-2-4-1,-2-5-1,-1-1-3,-3-9-4,0 0-2,-15-6 0,4-2 0,-6-8 3,-2-2 4,-6-5 2,-2-4 6,-2-1 3,3-2 5,4 3 0,2-2 0,4 7 0,4 0-2,7 6-1,3-1-2,10 6-1,5-4-1,11 4-1,5-2-1,10-1-1,8 1-1,4-1-3,4 4-4,4-5-8,-5 6-11,0 0 0,-9 1 0,-45 8 0</inkml:trace>
  <inkml:trace contextRef="#ctx0" brushRef="#br0" timeOffset="7580">3657 448 74,'0'0'30,"0"0"-2,0 0 0,0 0-22,0 0-1,43 13-2,-43-13-1,0 0-1,0 0 0,0 0-1,0 0-5,0 0-21,0 0-3,0 0 1,-43-6-3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1:56.6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2108.1205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3603.2061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5167.2955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7771.4445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8479.4849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9344.5344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10531.6023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11047.6318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11912.6813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2851.735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3431.7682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4427.8252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5451.8838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6015.916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6879.9654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7247.9865">13272 6882 3096,'10'17'2580,"-10"-17"258,7 12-3225,-7-12-1032,4 27 516,-4-9 1032,0-2 258,0 5 516,-5-4 516,3 6 129,-9-2 258,7 11-516,-6-1-387,5 5-516,-3 7-387,3-3-774,4 3-3225,1 9-516,0-12 129</inkml:trace>
  <inkml:trace contextRef="#ctx0" brushRef="#br0" timeOffset="22380.28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23692.3551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24931.426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6155.496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7932.5976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30031.7177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31979.8291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33459.9138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34155.9536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35080.0064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35345.0208">6076 8465 903,'20'-11'2064,"-9"11"-774,-11 0-2838,11 0-516</inkml:trace>
  <inkml:trace contextRef="#ctx0" brushRef="#br0" timeOffset="35804.0478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37056.1193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7724.1576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8904.2243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9603.2648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41355.3653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41873.3949">2720 9650 3225,'15'0'3741,"-15"0"0,18-2-516,-5-1-2967,2-1-129,1 0-129,2 3 0,1-2-129,-1 1 258,0 2-129,0-2 0,-1-1 0,1 2 0,-2 0 0,1-1-258,-3-3-516,2 4-1032,-2 0-1677,-7-12-258,6 7 129</inkml:trace>
  <inkml:trace contextRef="#ctx0" brushRef="#br0" timeOffset="42375.4235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43395.482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44623.5523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45115.5804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45547.6049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6574.663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7739.7305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8219.758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8690.7849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9827.85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51211.9289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51615.9522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52127.9815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53352.0515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53747.0741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6712.2436">14080 6459 2451,'0'0'3225,"16"3"-1419,-16-3-1548,7 5-258,-7-5 0,0 0 258,11 4-258,-11-4 129,0 0 0,0 0-129,10 7-129,-10-7-1161,13 4-2064,-13-4 0</inkml:trace>
  <inkml:trace contextRef="#ctx0" brushRef="#br0" timeOffset="56969.2584">14533 6375 2451,'30'14'4386,"-13"-4"0,-8-10-387,2 0-3741,1 6-387,2 0 129,-2-1-129,-1-1-387,-2-3 129,6 0-387,-6-3-387,5-5-1161,0-1-1677,0-11-129</inkml:trace>
  <inkml:trace contextRef="#ctx0" brushRef="#br0" timeOffset="57200.2715">15030 6334 1806,'28'24'4128,"-14"-12"129,-14-12-1419,15 9-1935,-3-1-516,-4-3-129,2-2-129,-3 1-258,-7-4-129,17 0-129,-17 0-516,18-10-258,-8-2-1161,0-5-1935,7 7 516</inkml:trace>
  <inkml:trace contextRef="#ctx0" brushRef="#br0" timeOffset="57382.282">15578 6447 1935,'14'12'3741,"4"-4"-774,-18-8-1161,8-10-4902,5 10-1032</inkml:trace>
  <inkml:trace contextRef="#ctx0" brushRef="#br0" timeOffset="57596.2943">16060 6445 1677,'33'29'1548,"-21"-15"-1548,-2-3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3:34.2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087.0619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3266.1863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4726.2702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5490.3141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6634.3795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8174.4676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8834.5052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9526.5449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10938.6257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2378.7081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2925.7393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4414.8245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5T05:50:13.0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16730 2493 129,'-12'-12'2967,"12"12"-1032,0 0 0,0 0-258,0 0 0,-9-14-258,9 14-129,0 0-387,0 0-258,-4-12 0,4 12-129,0 0 258,0 0-387,0 0 129,0 0 0,0 0 0,0 0-129,0 0-129,0 0 0,0 0-129,0 0 0,-12 1-129,12-1 129,-6 13 0,6-13 0,-11 18 0,11-18-129,-11 26 129,5-9-129,0 4 129,1 4-129,1 8 0,0 4 129,-1 9-129,3 2 129,-1 3 0,0 0 258,0-1-258,2-1 516,-1-4-516,2-1-129,0-8 129,0-2-258,3-4 129,0-4-516,1-4 516,-1-4-387,2-6 387,-5-12 0,3 14-129,-3-14-129,0 0-129,0 0-516,15 2-1677,-15-2-1419,8-14-387,-4 1 0</inkml:trace>
  <inkml:trace contextRef="#ctx0" brushRef="#br0" timeOffset="1095.0626">16553 2492 1806,'0'0'1548,"0"0"0,0-13 387,0 13-258,12-12 0,1 5-387,-13 7-258,22-14-258,-9 6-129,2 8-258,-1-5-129,1 3 258,-1 1-387,-1 1 129,1 1-129,1 3 0,-5 3 129,6-2-129,-5 5 0,5 2 258,-6 3-258,7-1 0,-6 6 0,1-1 129,0 0-129,-2 1 129,1-1-129,-4 2 129,0-1-129,0 1 258,-5 0-258,2 4 129,-4-2 0,0 3-129,0-5 0,-2 2 129,-6-2-129,2 0 0,-8-5 0,2-1 0,-6-4 0,3-1 0,-5-2-129,0-1 0,-2-2 129,1-1-129,2-1 0,0-3 0,3 0 0,3 0 0,2 0 0,11 0 0,-15 0-258,15 0 129,0 0 0,0 0 0,0 0 0,0 0 0,0 0 0,-4-9 0,4 9 0,0 0 129,0 0 0,10-3 0,-10 3 0,0 0 0,17 2 0,-17-2 0,14 7 0,-14-7 0,14 18 129,-6-6-129,-1 1 129,3 2 258,-3 1-258,3 3 387,0 7-387,1 1-258,-2 0 129,4 3 0,-4-3 129,1 4-516,-1-1 387,-2 2-258,1-7 258,-1-3 129,-1-1 0,1-3-129,-2-3 129,0-1-129,-5-14 0,7 15 0,-7-15-129,0 0 129,5 12-387,-5-12-774,0 0-2580,0 0-387,0 0-129,0 0-258</inkml:trace>
  <inkml:trace contextRef="#ctx0" brushRef="#br0" timeOffset="1959.1121">17119 3055 1548,'-2'16'1935,"2"-16"258,-3 16-258,2-5-387,1-11 0,-6 25-387,3-11 0,3 5-258,-5-2-258,5 10 0,-2-6-258,2 8 129,0-4 0,0 5-129,2-3 0,5 1-129,-4-3 0,5 2 258,-4-3-258,4-1-129,-2-5 129,3 2-129,-2-5 0,3-1 0,1-5 0,4-1-129,-1-3 0,5-5 0,0 0-129,2-5-387,3 3-903,-5-8-2322,0-4-258,0-3-258,-8 1 129</inkml:trace>
  <inkml:trace contextRef="#ctx0" brushRef="#br0" timeOffset="2352.1345">17045 3289 1032,'13'-2'3096,"2"-5"258,-15 7-1677,13-8-387,1 6 129,-14 2-129,23-10-258,-23 10-129,24-7-258,-11 2-258,2 5 0,-2-2-129,1 2-129,0 2-129,0 0-129,4 8-903,-5-3-2193,3-2-258,3 3-516,-7-5 129</inkml:trace>
  <inkml:trace contextRef="#ctx0" brushRef="#br0" timeOffset="3253.1861">17446 3439 645,'-17'6'2709,"17"-6"-516,0 0-129,0 0-129,0 0-129,-17-10-129,17 10-258,0 0-129,0 0-129,0 0-387,0 0 0,-5-11-258,5 11-129,0 0 0,0 0-258,0 0 129,0 0-258,0 0 129,0 0 0,0 0-129,0 0 0,0 0 0,0 0 0,0 0 0,6 0 0,-6 0 0,11 1 0,-11-1 0,18 5 0,-8-3-129,2 1 129,-2-1 0,1-1 0,-11-1 0,19 1 0,-19-1 0,0 0 0,13 3 0,-13-3 0,0 0 0,0 0 0,0 0-129,0 0-258,0 0-387,0 0-1677,0 0-1677,0 0 0,0 0-258</inkml:trace>
  <inkml:trace contextRef="#ctx0" brushRef="#br0" timeOffset="3799.2173">17730 3160 1,'0'0'2450,"0"0"-644,4 15 0,-4-15 258,2 14-258,-2-14-258,4 23 0,-4-23-387,3 27-258,-3-12-387,6 4 0,-6-1 129,5 4-129,-4-1 0,4 6 129,-5-1-258,4 1 0,-4 1-129,3-4 129,-3-1-258,2 1 0,-2-6 0,0-1 0,0-17-129,0 20 129,0-20-129,0 14 129,0-14-129,0 0 129,0 0-129,0 0-129,0 0 0,0 0-516,0 0-2322,0 0-1032,12-10-387,-9-4-129</inkml:trace>
  <inkml:trace contextRef="#ctx0" brushRef="#br0" timeOffset="5091.2912">18568 2242 2193,'0'12'2709,"0"-2"-774,0-10-258,-1 17 258,1-17-129,0 17-129,0-6-258,0-11-258,3 19-258,-3-8-129,6 6-387,-5-1 258,5 6-516,-2 2 258,0 2-516,-2 4 516,1 1-645,-2-1 516,1 1-129,-2-4 0,0-3-129,0-2 129,0-5-129,0-3-129,0-14 0,0 19-645,0-19-1161,0 0-1677,0-9-387,0-3-258,-2-3-129</inkml:trace>
  <inkml:trace contextRef="#ctx0" brushRef="#br0" timeOffset="5611.321">18265 2266 2451,'0'0'2838,"0"0"387,0 0 0,0 0-1677,0 0-645,13-5 258,-13 5 129,23-10-258,-8 1 129,9 9-387,-2-8 0,8 8-258,0-4 0,8 1 0,2-3-258,5 3 0,3 1-129,1-1 0,-4 0 0,-2 1 0,-6-2-129,-4 3 129,-9-1-129,-7 2 129,-17 0 0,18 0 0,-18 0 0,0 0 0,0 0-129,0 0-129,0 0-903,0 0-2580,-12 5-516,12-5 0,-20 7-774</inkml:trace>
  <inkml:trace contextRef="#ctx0" brushRef="#br0" timeOffset="6739.3855">18509 3731 774,'6'-22'1677,"2"5"-258,-8 17-387,6-15 129,-6 15 258,0 0-258,4-16 129,-4 16-258,0 0 0,0 0 0,8-16 0,-8 16-387,0 0 258,0 0-387,5-11 129,-5 11-258,0 0 0,0 0-129,0 0 0,0 0 129,0 0-258,0 0 0,0 0-129,1 7 129,-1-7 0,2 20-129,-2-9 129,0 8 0,0 0 0,0 6 0,0-1 129,0 5-129,0 3 0,0 3 0,0-1 129,0 1-258,0-2 258,0-2-258,0-2 129,0-1-129,0-6 0,0-4 129,0-3-129,0-2 0,0-13-129,3 15 129,-3-15 0,0 0-129,0 0-129,0 0-129,16-4-1161,-16 4-2322,6-21 0,-3 2-516,1-3 0</inkml:trace>
  <inkml:trace contextRef="#ctx0" brushRef="#br0" timeOffset="7183.4109">18466 3663 645,'-7'-13'2967,"7"13"258,0 0-1548,7-20 129,-7 20 0,15-21-129,-1 16-129,-4-10-387,8 11-387,-5-4-129,7 6 0,-3-3-129,3 5-129,0-2 0,3 2-129,-3-2 0,1 2 0,-2-6-129,1 5 0,-3-3 0,0 0-129,-1 1 0,-2-2-129,2 4 0,-3-3-129,2 4-258,-15 0-774,20-1-2193,-20 1-516,0 0-258,6 6-129</inkml:trace>
  <inkml:trace contextRef="#ctx0" brushRef="#br0" timeOffset="7624.4361">18542 3899 1935,'0'10'3354,"14"-7"387,-1-3-1806,1 0 129,6 0-258,-2-6-387,8 6-258,-8-9-129,8 5-387,-4-6 0,3 7-129,-5-7-129,1 3-129,-2 0 0,-3 3-258,1 2 0,-2 1 0,-2 1 0,-2-1 0,-11 1 0,15 0 0,-15 0 0,0 0 0,0 0 258,0 0-258,0 0 129,0 0-129,0 0-129,0 0-387,0 0-1548,0 0-1935,0 0-129,0 0-645,-8-11 387</inkml:trace>
  <inkml:trace contextRef="#ctx0" brushRef="#br0" timeOffset="9839.5628">20949 560 516,'0'0'645,"0"0"0,0 0 0,0 0 0,0 0 129,0 0 0,0 0 129,0 0-129,0 0-129,0 0 0,0 0-129,0 0 0,0 0-129,0 0-129,0 0 0,0 0 0,0 0 0,0 0-129,0 0 0,0 0 258,0 0 0,0 0 0,0 0 387,0 0 0,0 0 129,0 0-129,0 0 129,-45-34-258,45 34 0,0 0-129,0 0-258,0 0 0,0 0 0,0 0 129,0 0-258,0 0 129,-4 60 0,4-60 0,0 0 0,2 69-129,-2-69 0,7 63 0,-7-63-387,6 72 258,-6-72 0,3 65 0,-3-65-258,0 58 258,0-58-258,0 0 258,0 58 0,0-58 129,0 0-645,0 0 516,0 0-258,0 0-258,0 0-774,0 0-2451,0 0-258,0 0-258,0 0 516</inkml:trace>
  <inkml:trace contextRef="#ctx0" brushRef="#br0" timeOffset="10839.62">20828 590 516,'3'-51'2838,"-3"51"129,0 0 0,0 0-1806,5-52-258,-5 52 0,0 0-129,0 0 129,0 0-258,45-49 258,-45 49-258,0 0 129,50-34-258,-50 34 0,0 0 129,66-32-258,-66 32 0,0 0 0,70-30-129,-70 30 0,0 0-129,61-8 129,-61 8-129,0 0 0,0 0 0,52 15 0,-52-15 129,0 0 0,0 0 258,19 52-258,-19-52 0,0 0 0,1 49-129,-1-49 0,0 0 0,0 56-129,0-56 129,0 0-129,-5 54 0,5-54 0,0 0 0,-15 49 0,15-49 0,0 0 0,0 0 0,-29 51 0,29-51 0,0 0 0,0 0 129,0 0-129,-61 36 0,61-36 0,0 0 0,-59 14 129,59-14-129,0 0 0,-57 3 0,57-3 0,0 0 0,0 0 0,0 0 0,-50-19 0,50 19 0,0 0 0,0 0 0,0 0 0,0 0 0,0 0 0,0 0 0,0 0 0,0 0 0,0 0 0,0 0-129,0 0 129,0 0 0,50-5 0,-50 5 129,0 0-258,0 0 258,63 38-129,-63-38 0,0 0 129,66 49-516,-66-49 516,0 0-129,70 57 0,-70-57-258,0 0 258,67 70-387,-67-70 387,0 0 258,62 56-258,-62-56-387,0 0 387,0 0 516,59 47-516,-59-47 387,0 0-258,0 0 0,0 0-129,0 0 129,0 0 0,0 0-774,0 0-129,0 0-2838,0 0-774,0 0-258,0 0-387</inkml:trace>
  <inkml:trace contextRef="#ctx0" brushRef="#br0" timeOffset="11959.6841">21606 671 516,'0'0'2838,"0"0"-129,0 0-258,0 0-258,0 0-516,0 0-129,0 0-387,0 0-258,0 0 0,0 0-129,0 0 129,0 0-258,0 0-129,0 0 0,4 56-129,-4-56-387,0 0 387,0 71-516,0-71 387,0 55 0,0-55 0,-4 58 129,4-58-258,-2 58 129,2-58-129,0 48 258,0-48-258,0 0-129,18 59 0,-18-59-387,0 0 387,0 0 0,68 20 0,-68-20-516,65-13 516,-65 13-516,83-33-387,-83 33-1677,75-43-1548,-75 43-387,58-31-258,-58 31 516</inkml:trace>
  <inkml:trace contextRef="#ctx0" brushRef="#br0" timeOffset="12328.7052">21469 875 2709,'0'-53'3999,"0"53"387,0 0-1677,0 0-387,61-19-258,-61 19-387,55-7-516,-55 7-903,68-12 129,-68 12-387,80-4-903,-80 4-3225,65 0-129,-65 0-129,50 5-387</inkml:trace>
  <inkml:trace contextRef="#ctx0" brushRef="#br0" timeOffset="13463.7701">20164 1255 2193,'0'0'2193,"0"0"774,0 0-903,0 0-258,0 0-258,0 0-129,0 0-258,0 0-258,0 0 0,0 0-258,0 0 0,0 0 0,0 0-258,-18 50 0,18-50 0,0 0-129,-7 59 258,7-30-387,0 3 387,4 3-516,2 7 516,1 5-387,1 2 258,1 1-516,-1-1 258,4-5-129,-4-2 0,2-11-129,-2-3 258,-1-7-129,-1-8 0,-6-13 0,6 15 129,-6-15-258,0 0-129,0 0-645,3-16-1806,0 1-1032,-3-7-387,0-2-129,-2-7-258</inkml:trace>
  <inkml:trace contextRef="#ctx0" brushRef="#br0" timeOffset="13955.7982">19902 1318 258,'0'0'2451,"0"0"645,0 0-1161,0 0 129,0 0-129,0 0-129,0 0 0,0 0-516,0 0-258,0 0-129,0 0-258,26-56 0,-26 56-258,0 0 0,0 0-129,0 0-129,53-38 0,-53 38 0,0 0 0,0 0-129,65-14 0,-65 14 0,53 0 0,-53 0 0,77 8 0,-77-8 0,95 5 0,-46-2 0,0 1 0,-49-4-129,89 0 129,-89 0-129,62-2 0,-62 2-516,0 0-1548,55-5-1677,-55 5 387,0 0-387,0 0-129</inkml:trace>
  <inkml:trace contextRef="#ctx0" brushRef="#br0" timeOffset="15074.8622">22116 1230 645,'0'0'2322,"0"0"387,0 0-258,0 0-516,0 0-129,0 0-387,0 0-258,0 0-129,0 0-258,0 0-129,0 0-258,0 0 0,0 0-129,0 0 258,0 0-258,0 0 129,0 64 0,0-64-129,-2 74-129,-3-25 129,3-6 129,1 3-387,1 0 387,0-7-387,0-5 258,0-5-258,-1-6 258,1-7-516,0-4-129,0 0-258,0-12-645,1 14-1032,-1-14-1677,0 20 129,0-20-387,0 12 387</inkml:trace>
  <inkml:trace contextRef="#ctx0" brushRef="#br0" timeOffset="15534.8885">22006 1117 645,'0'0'3483,"0"0"0,0 0 258,0 0-1677,0 0-387,0 0-645,0 0 516,50-21-774,-50 21 0,0 0-258,64-4-129,-64 4 0,62-2-258,-62 2 0,69 0 0,-69 0 258,75 0-258,-75 0-129,70 0 0,-70 0-387,64-5 387,-64 5 258,55-7-387,-55 7-258,0 0-645,0 0-774,58-17-2193,-58 17 0,0 0-645,0 0 258</inkml:trace>
  <inkml:trace contextRef="#ctx0" brushRef="#br0" timeOffset="15931.9113">22087 1429 2580,'0'0'3483,"0"0"258,0 0-1290,66 38-516,-66-38 0,49 5-516,-49-5 0,60 3-387,-60-3-387,63 1-645,-63-1 387,66 4 129,-66-4-129,64 4 0,-34 1-258,-30-5 0,50 3-129,-50-3 129,0 0-129,0 0-129,53 0 0,-53 0-1161,0 0-1032,0 0-1677,0 0 258,0 0-516,0 0 0</inkml:trace>
  <inkml:trace contextRef="#ctx0" brushRef="#br0" timeOffset="25342.4495">19913 2605 516,'-13'0'1161,"13"0"129,0 0-258,0 0 0,-12 0 0,12 0 387,0 0-516,0 0 129,0 0-129,-10-10 0,10 10 0,0 0-129,-10-10-129,10 10-129,0 0-129,0 0-129,0 0-129,0 0 129,-6-14-258,6 14 129,0 0-129,0 0-129,0 0 129,6-3-258,-6 3 258,0 0 0,10 2-129,-10-2 129,0 0 0,12 15 0,-12-15 129,5 15-129,-5-15 258,0 14 0,0-14-129,-3 15 129,3-15 0,-14 14 0,14-14 129,-12 8-129,12-8-129,-13 6 129,13-6-129,-12 0 0,12 0-129,0 0 0,-6-8 0,6 8 0,0-13 0,0 13-129,10-16 129,-10 16-129,13-12 129,-13 12 0,0 0 0,12-6 0,-12 6 0,0 0 0,2 6 129,-2-6 0,0 0-129,-4 16 129,4-16-258,0 0-129,0 20-1419,0-20-1806,0 0-129,15 1-258,-15-1 0</inkml:trace>
  <inkml:trace contextRef="#ctx0" brushRef="#br0" timeOffset="26515.5166">20212 2263 1161,'0'0'2322,"0"0"-516,5-12 129,-5 12-516,0 0-129,0 0-258,0 0-129,0 0-258,0-10-129,0 10-129,0 0 0,0 0-258,0 0 129,10-7-129,-10 7 0,15-4 0,-15 4 129,25-2 0,-12 1 0,6 1-129,-1 0 0,3 0-129,-3 0 129,3 0-129,-3 0 129,1 0-129,-5 0 0,2 0 129,-4 0-129,0 0 129,-12 0-129,16 3 0,-16-3 129,12 0-129,-12 0 258,0 0-258,0 0 129,0 0 0,0 0-129,10 12 129,-10-12 0,0 0 0,0 12-129,0-12 129,0 0 0,0 16 0,0-16 0,0 15-129,-1-5 129,-1 2-129,-2 4 129,3 2-516,-4 5 516,0 2-516,0 9 516,-1 0-387,-1 7 258,2 0-258,-2 8 258,2-5 129,0 1-129,1-3 129,2-5 0,0-5 0,2-7 0,0-5 0,0-9 0,0 1 129,0-12-129,0 0 258,0 0-258,0 0 0,0 0 0,0 0 0,0 0-387,0-12-774,0 12-2451,7-21-387,-6 6-129,1-4-258</inkml:trace>
  <inkml:trace contextRef="#ctx0" brushRef="#br0" timeOffset="27102.5502">20333 2481 1935,'0'0'2709,"0"0"-1419,0 0 129,9 6-129,-9-6 258,13 4 0,-13-4-129,18 3-258,-18-3-258,20 7-258,-9-5 129,5 3-387,-1-3 0,5 3-129,-1-3-129,2 2 129,1 0 129,0-3-258,-2-1 129,-2 1-129,-2-1 0,-3 0 0,-1 0 0,-12 0 129,13 0-258,-13 0 129,0 0 0,10 0 129,-10 0-129,0 0 129,0 0 0,0 0 0,0 0-129,0 0 0,0 0 0,0 0-129,0 0-387,0 0-645,0 0-2709,0 0-258,0 0-258,-7 7-516</inkml:trace>
  <inkml:trace contextRef="#ctx0" brushRef="#br0" timeOffset="36704.0989">21944 2423 129,'-11'-2'645,"11"2"-258,0 0 129,0 0-258,0 0 258,-12 0-387,12 0 258,0 0-258,0 0 0,0 0 0,0 0 129,0 0 0,-11 0 0,11 0 0,0 0 258,0 0 129,0 0-129,0 0 258,0 0-258,0 0-129,0 0 129,0 0-258,0 0 129,0 0-387,0 0 129,0 0-129,0 0 0,0 0 129,0 0-129,0 0 0,6 0 0,-6 0 0,0 0 0,0 0 129,0 0 0,0 0 387,3 12-129,-3-12 387,0 0 0,0 0-129,0 0 129,-7 2 0,7-2-258,0 0-258,0 0 129,0 0-387,0 0-129,0 0-387,0 0-258,0 0-1806,0 0-903,0 0-129,9 0 129</inkml:trace>
  <inkml:trace contextRef="#ctx0" brushRef="#br0" timeOffset="38048.1762">21909 2537 774,'0'0'1806,"0"10"258,0-10 129,-3 12-129,3-12-258,0 0-258,-21 8 0,21-8-516,-9 3 0,9-3-258,0 0-387,0 0 0,-11-2-129,11 2-129,0-11 0,0 11-129,1-12 0,-1 12 0,6-12 0,-6 12-129,0 0 129,12-10-129,-12 10 129,0 0-129,12 0 129,-12 0-129,0 0 129,7 11 0,-7-11 129,0 0-129,5 15 129,-5-15 0,0 0 0,0 12 0,0-12 258,0 0-129,0 0-129,0 0 129,0 0-129,0 0-129,0 0 0,0 0-129,0 0-774,0 0-1548,12-7-1290,1 0-258,-1-2-387</inkml:trace>
  <inkml:trace contextRef="#ctx0" brushRef="#br0" timeOffset="39167.2403">22247 2239 645,'0'-12'2322,"0"12"-645,3-12-516,-3 12 387,15-14-258,-15 14 0,21-14-258,-6 7-258,0 2-129,0-1-129,1 4-129,-1-1 129,0 3-258,-4 0 0,1 0 0,-12 0 0,18 7 258,-18-7-129,10 15 0,-10-15 129,5 17 0,-5-17 0,2 20 0,-2-20 0,0 22 0,-8-11-129,2 1 0,-4-4 0,-1 4-129,-3-5 0,2 1 0,-4 0 0,4-2-129,-2 0-129,4-2 129,10-4 129,-19 5-129,19-5-129,-11 4 129,11-4-129,0 0 0,0 0 0,0 0 0,0 0 0,0 0-129,0 0 129,0 0-129,0 0-129,5 5 258,-5-5-129,21 7 129,-9 1 0,0 0-387,4 3 387,0 1-516,1 6 516,0-2-387,0 1 258,-1 0-258,-2 2 258,-2-1 129,-2 0 0,-5 0-129,-1-1 129,-4-1 0,0 1 0,-1-2 129,-6-3-129,0 0 129,7-12 0,-21 17 0,9-10 129,-2 0 0,-2-4-129,1-1 129,0 0 0,1 0-129,-2-2 0,4 1 0,1-1-129,11 0 0,-16 0-258,16 0-258,0 0-2580,0 0-1032,-12 16-258,12-16-516</inkml:trace>
  <inkml:trace contextRef="#ctx0" brushRef="#br0" timeOffset="40384.3099">19858 3759 1,'-17'0'2321,"17"0"-257,0 0-129,0 0 0,1-11-387,-1 11-516,0 0-129,14-11-129,-14 11 0,0 0 0,0 0-258,12 0 258,-12 0-258,0 10 258,0-10 0,-2 15-129,2-15 0,-15 13 0,15-13-258,-17 9 0,17-9-258,-14 5 129,14-5-129,0 0-129,0 0 129,-7-9-129,7 9 129,7-17-129,-7 17 0,15-18 0,-15 18 129,13-14-129,-13 14 0,0 0 0,0 0 129,0 0-129,0 0 0,0 0 0,3 7 0,-3-7-129,0 0-129,0 0-1161,0 0-2322,14 4-129,-3-5-387,6-10-258</inkml:trace>
  <inkml:trace contextRef="#ctx0" brushRef="#br0" timeOffset="41322.3635">20305 3321 645,'-11'5'2709,"11"-5"0,0 0-645,0 0-645,0 0 0,0-6-258,0 6-258,16-11-387,-16 11 0,22-10-129,-11 5-129,2 5-129,-2 0 129,2 0-258,0 1 0,-1 4 129,0 1-129,0 2 129,-1 2 0,-1 1 129,-2 2 0,2 1 0,-7 1 129,1 3 0,-4 0-129,0 3 129,-1-3-129,-3 3 258,-6-3-258,5-2 0,-5-1 0,3-2 0,7-13-129,-14 16 0,14-16 0,0 0-129,-10 9 0,10-9 0,0 0 0,0 0 0,0 0 0,6 0 0,-6 0-129,18 3 129,-6 1 0,2 2-129,1 4 129,2 2 0,-3 2-129,4 1 129,-4 2 0,0 0 0,-1 1-129,-3-1 129,1 0 0,-4 1 0,-1-1 129,-3 0-129,0-5 129,-3 2 0,-2-2 0,-2-2 129,-8-2-129,12-8 129,-22 13-129,9-6 129,-5-2-129,3-2 0,-3 1 0,2-1-129,-1-1 129,0-1-129,2-1 0,-1 0-129,6 0 0,-1 0-129,11 0-645,0 0-2580,0 0-516,0-10-258,0 10-129</inkml:trace>
  <inkml:trace contextRef="#ctx0" brushRef="#br0" timeOffset="42592.4362">21855 3741 1548,'0'0'1677,"0"0"258,0 0 129,0 0-387,0-14-258,0 14 0,0 0-258,0 0-258,0 0-516,0 0 0,0 0-258,0 0 0,0 0 129,0 0-258,0 0 258,0 0 0,0 0 0,8-2 129,-8 2 258,0 0-129,-1 9 0,1-9 129,-8 12-129,8-12-129,0 0-129,-10 13 129,10-13-258,0 0 0,0 0 0,0 0 0,-2-7-129,2 7 0,7-17 0,-7 17 0,17-19 0,-17 19 0,17-16-129,-17 16 129,13-4 0,-13 4 0,0 0-129,9 10 258,-9-10-129,0 18 129,0-18 0,-6 18 0,6-18 0,-15 14 129,15-14-129,-16 12 0,16-12-129,-16 5-129,16-5-258,0 0-1290,0 0-2064,0-8-645,12-4 0,2-5-516</inkml:trace>
  <inkml:trace contextRef="#ctx0" brushRef="#br0" timeOffset="43478.4868">22220 3179 1032,'0'0'2580,"0"0"-258,0 0-516,3-13-129,-3 13-387,0 0-129,0 0-258,11-4-129,-11 4 0,13 0-258,-13 0 0,20 0-129,-6 0 0,0 0 0,2 0-258,2 0 0,0 4 0,1-1-129,0 6 129,1-2-129,-2 3 0,-1 0 0,0 2 0,-2-3 0,-2 4 129,0-2-129,-4 1 0,2-2 0,-2 3 0,-1 1 0,0 1 129,-3 2-129,4-1 0,-3 1 129,0 3-129,-1 4 129,-1-2-129,-2 4 129,0 1 0,-2 3-129,0 3 129,0-2 0,-2 4 0,-3-4 129,0 6-129,0-5 0,-1-2 0,1-1-129,3-2 129,-3-3 129,3-3-258,-2-1 129,4-6 0,-3-3 0,3-11-129,-2 14 258,2-14-258,0 0 0,0 0-129,0 0-258,5-9-1677,1-2-1806,1 0-258,-2-9-258,1 3 129</inkml:trace>
  <inkml:trace contextRef="#ctx0" brushRef="#br0" timeOffset="43939.5132">22286 3629 3096,'0'12'3741,"0"-12"129,0 0-2193,19-3 129,-19 3-258,30-10-129,-13-1-387,9 6-129,1-5-516,5 5 0,-1 0-258,3 1 129,2 1-129,0 3-129,0 0 0,1 0 129,-5 2-129,-1 0 0,-6 1 0,-3 0 129,-7-3 129,-3 1 0,-12-1 0,12 1 0,-12-1 0,0 0 0,0 0-129,0 0-516,0 0-1935,0 0-1806,0 0-258,-4-9-387,4 9-129</inkml:trace>
  <inkml:trace contextRef="#ctx0" brushRef="#br0" timeOffset="90039.15">19873 4968 258,'0'0'2451,"-8"-14"-258,8 14-129,-14-15-129,14 15-387,-13-12 0,13 12-258,-19-11-258,19 11-129,-23-8-129,23 8 0,-24-6-258,12 6 0,-3-1-258,3 1 129,-2 0-129,2 0-129,-3 1 0,2 3 0,-1 1 0,0 2-129,0 0 129,1 1-129,-2 1 129,2 3-129,0-2 129,-3 5-129,4-2 129,-3 2-129,2 0 129,-3 2-129,2 2 0,0-2 129,1 3-129,-1-1 0,3 0 129,-1 1-129,0-3 0,4 4 0,0-3 129,3 1-129,-3-2 129,7 4-129,-4-4 0,5 0 129,0 3-129,0-4 129,5 1-129,0 1 0,8 1 0,-1 0 0,3 3 258,4-3-258,1 1 129,2 0-129,-3-2 258,7 2-258,-4-5 258,1 1-258,-1-4 0,0 1 129,-1-3-129,0 1 258,-2-1-258,2-1 0,1-1 0,0-2 0,2-1 0,0-2 129,-1 0-129,2-2 0,2-1 0,-1 0 0,-4 0 0,-1 0 0,1-1 0,0-5 0,-1 0 0,-3-2 0,1-1 129,-1-2-129,-3-4-129,0 2 129,2-3 0,-4 3 0,1-3 129,-1-2-129,-1-1-129,-1-1 258,2 1-258,-6-3 258,0 1-258,-1-1 258,-4-3-129,0 1 0,-2 2 129,-2-2-129,-4-2 0,-3 2 129,2 1-129,-1-2 0,-3 1 129,2 1-129,-3 2 0,3-1 0,-2 1 129,-2 1-129,-1 0 0,-3 3 0,-2 0 129,-2 0-129,-4 1 0,0 1 0,-2 3 129,-3-3-129,-1 3 0,1-2 0,1 0 0,0 4 0,3-1 0,0 1 0,1 3 129,4 1-129,2 5-129,-1 1 0,1 7 0,-2 6-129,2 8-258,-6-3-1032,8 15-2580,-8 2-129,2 3-387,-2 3-387</inkml:trace>
  <inkml:trace contextRef="#ctx0" brushRef="#br0" timeOffset="91435.2298">22460 4928 2580,'-25'-12'2322,"11"6"-516,1 2-258,-4-3-258,4 7-129,-7-6-129,7 6 0,-7 0-258,4 0-129,-5 1 0,7 6 0,-5 1-258,0 4-129,0-3 129,3 8-129,1 0-129,0 3 129,-1 3-258,4 2 129,1 4 0,2 2 0,1 1-129,5 0 129,-2 1 0,5 1 0,2-3-129,4 3 129,4-7 0,4 2 129,0-1 0,6-3-129,1-1 0,4 1 0,0-5 129,5 0-258,1-2 258,1-1-258,8-3 0,-3-1 0,3-2 129,2-6-129,0-1 0,1-3 0,0-1 129,0-3-129,-2-4 0,0-2 0,-2-3 129,-3-2-129,0-3-129,-1-3 258,-3-1-258,-3-1 258,-3-2-258,-2-4 258,-7 2-258,0-2 129,-7 0 129,-5-1-129,-5-2 129,-1-1-129,-10-2 129,-7-1-129,-7 0 129,-1-1-129,-4 3 129,-4 2-129,-3 1 129,-2 3-129,-2 2 129,2 4-129,-4 2 129,-1 1-129,-1 2 129,-2 4-129,0 2 129,-1 1 0,-1 5-129,1 1 0,-3 3 0,0 6 0,1 7 0,0 3-129,3 9-387,-7-3-903,7 11-2580,-2 5-387,1-1-516,2 3 129</inkml:trace>
  <inkml:trace contextRef="#ctx0" brushRef="#br0" timeOffset="93794.3647">20016 5073 645,'0'0'1677,"0"0"0,0 0-129,0 0 129,0 0-258,0 0 129,0 0-387,0 0-129,-7-7-258,7 7 0,0 0-387,0 0-129,5-12-129,-5 12 258,10-8-258,-10 8 129,18-17 0,-6 8 0,-1-2 0,6 2 0,3-3 0,1-2-129,7 1 129,4-1-258,5-3 258,3 3-258,2-3 258,5 2-258,-3-2 258,3 2-258,-2-3 129,1 5 0,-2 1-129,-1 0 258,-3 1-258,1 0 0,1 2 0,2-1-258,-2 3 516,-2-1-516,4 3 258,1-1 0,-1 3 0,-1 1 0,-1 1 0,-3 1 0,-3 0 0,-1 1 258,-3 3-258,-3 1 0,1 2 0,-4 1 129,2 1-258,-1 1 258,0-3-258,0 3 129,-2 1 0,1-3 0,-3 2-258,0 0 258,-2 0 0,-2 1 0,-3 0 0,2 0 0,-3 2 0,-1-1 0,-2 1 0,2-2 0,-2 3 0,1-1 0,0 0 0,1-1 0,1-1 0,-1 1 0,3-5 0,-3 3 0,2-4 0,-4 0 0,0 0 0,1-3 0,-13-3 0,20 9 0,-20-9 0,16 8 0,-16-8 0,12 7 0,-12-7 0,0 0 0,11 13 0,-11-13 0,0 0 0,11 14 0,-11-14 0,13 16 0,-13-16 0,14 19 0,-14-19 0,16 17 0,-16-17-129,13 12 129,-13-12 0,12 10 0,-12-10 0,0 0 0,0 0 0,11 11 0,-11-11 0,0 0 0,0 0 0,0 0 0,0 0 0,0 0 0,0 0 0,0 0 0,0 0 0,0 0 0,0 0 129,0 0-129,0 0 258,0 0-129,0 0-129,0 0 129,0 0 0,-5 3-129,5-3 0,-17 0 129,17 0-129,-22-8 0,8 2 0,-5-2 129,-5-2-129,-4 0 0,-2-1 0,-4 0 129,-4 3-129,2 3 0,-3 1 0,7 3 0,2 1-129,4 0 129,3 0 0,9 4-129,1 1 129,13-5-129,0 0 0,0 0 0,0 0 0,0 0 129,16 5-258,1-5 129,7 0 0,3-1-129,6 0 129,-2 1 0,7 2 0,-1 5 0,0 2-129,-3 2 129,0 1 129,-4 2-129,-5-4 0,-1 1 129,-6-1-258,-2-3 258,-3-2-129,-1-2 129,-12-3 129,15 0-129,-15 0 258,10-14-258,-5 1 129,-1-6 0,-1-3 0,2-5-129,-4-2 129,4 0-129,-3-3 129,0 2 0,-2 0 0,0 3-129,0-1 129,0 4 0,-3 5 0,-1 2 0,0 2 0,4 15 0,-10-21 129,10 21-129,-8-11 0,8 11-129,0 0 0,-13-7 0,13 7-258,-12 0-1032,12 0-2709,-15 10 0,5-7-516,-2 4 129</inkml:trace>
  <inkml:trace contextRef="#ctx0" brushRef="#br0" timeOffset="97551.5796">21912 5329 903,'0'0'1677,"0"0"-129,0 0 129,0 0-258,0 0-258,0 12-129,0-12-258,0 0-129,0 13 0,0-13 0,-2 12 129,2-12-258,-11 17 258,-3-8-258,4 3 0,-10 0 129,1 3-258,-9-2 129,-2 4-258,-8-1 129,-2 3-129,-7-2 0,-2 2 0,-8-3 0,1 5-129,-6-5 0,-4 1 129,-6-2-258,-6-3 258,-2 1-129,-1-2 0,-2-3-129,1-1 129,-3-2 0,10 0 0,2-4 0,6-1 0,3 0 0,1-4 0,4-4 0,1 0 0,3-5-129,1 1 129,3-2-129,5 0 129,2-1-129,8 2 0,4 0 0,7 1 129,2 1-129,6 1 0,4 1 0,1 2 0,12 7 0,-14-13 0,14 13 0,0 0-129,-13-8 129,13 8 0,0 0 0,0 0-129,0 0 0,0 0 0,0 0 129,0 0-129,0 0 129,0 0 0,0 0 0,0 0 0,0 0 129,0 0-258,0 0 129,0 0 0,8 0 0,-8 0 0,0 0 0,0 0 0,12 1 0,-12-1 0,10 10 0,-10-10 0,16 17-129,-8-4 129,3 3 0,0 3 0,1 7-129,1 1 129,2 4 0,-1-1 0,-1 6-129,0-4 129,0 1 0,-4-3 0,1-4-129,-2-2 129,-3-4 0,2 1 0,-4-8 0,4-1 0,-7-12 0,10 17 0,-10-17 0,0 0 0,0 0 129,0 0-129,0 0 0,0 0 129,0 0-129,0-12 0,0 2 0,-4-10 0,-2-1 0,-1-6 0,0-2-129,-1-5 129,-3 1 0,0-2-129,0-1 129,-2 4-129,3 1 129,-1 2 0,-1 5 0,4 4-129,0 2 129,2 1-129,3 5 129,-1 2-129,4 10 129,0-14-129,0 14-129,0 0 258,10-11-258,-10 11 258,17-2 0,-5 2-129,2 0 129,5 0 0,2 1 129,5-1 0,4 0-129,4 0 0,4-3-129,1-2 129,-1-7 0,1 3 0,-4-3 0,-1 1 0,-8-1 129,-4 3-129,-3 0 0,-6 2 129,-13 7 0,16-9-129,-16 9-258,0 0-645,0 0-2709,0 0-516,0 0-129,-8 3-258</inkml:trace>
  <inkml:trace contextRef="#ctx0" brushRef="#br0" timeOffset="98534.6359">21151 5848 2193,'-14'0'1935,"14"0"-258,0 0 0,-11-8-258,11 8-387,1-12-129,-1 12-387,13-12 129,-13 12-258,15-5 258,-15 5-258,17 0 129,-17 0-129,13 14 0,-13-14 258,9 20-129,-9-20 129,2 16-129,-2-16 0,-1 17 0,1-17 129,-14 13-258,14-13 0,-18 9-129,7-6-129,11-3 0,-20 3 129,20-3-129,-20 0-129,20 0 258,-15 0-129,15 0 0,-11 0-129,11 0 129,0 0-258,0 0 129,0 0-129,0 0 0,0 0-516,0 0-1677,0 0-1935,13-8-129,-2-1-516</inkml:trace>
  <inkml:trace contextRef="#ctx0" brushRef="#br0" timeOffset="99518.6921">21267 5757 903,'0'0'2193,"0"0"-258,0-12 0,0 12-258,0 0-258,1-12-258,-1 12-258,0 0-129,9-15-129,-9 15 0,13-9-258,-13 9-258,20-2 258,-8 2-258,1 0-129,1 0 0,-1 5 0,1 1 129,-1 0-129,1 1 129,-14-7 0,19 15 129,-19-15-129,15 16 129,-15-16 129,6 16 0,-6-16-129,0 14 129,0-14-129,-4 14 0,4-14 0,-13 10 0,13-10-129,-13 9 0,13-9 0,-12 7-129,12-7 0,0 0 0,0 0 0,0 0 0,0 0 0,0 0 0,0 0 0,0 0 0,13-2-129,-1 0 129,1 2 0,0 0 0,2 2 0,0 4 0,0 0 0,-1 5-129,0 0 129,-2-1 0,-2 2 0,0 0 0,-3 0 0,-3 1 129,0-2-129,-3 1 129,-1 0 0,-1 0 0,-6-2 0,0 2 129,-5-3-129,3 2 129,-8-5 0,4 2 0,-4-4 0,1 2-129,-1-4 129,0-2-129,1 0-129,2 0-129,14 0-258,-21-5-1677,21 5-2064,0-14-516,0 14-258,7-20-129</inkml:trace>
  <inkml:trace contextRef="#ctx0" brushRef="#br0" timeOffset="107257.1348">21139 4541 1032,'0'0'2193,"0"0"129,0 0-387,0 0-129,0 0-129,0 0-387,-2-12 0,2 12-258,0 0-129,0-11-258,0 11 258,0 0-387,3-13 0,-3 13 0,0 0-258,0 0-129,0 0 0,12-10 0,-12 10-129,0 0 129,0 0-129,0 0 129,0 0 0,0 0 129,0 0-129,0 7 0,0-7 129,0 0-129,-6 7 0,6-7 129,0 0-129,0 0-129,-13 6 129,13-6 0,0 0 0,0 0-129,0 0 129,0 0-129,0 0 0,0 0 0,0 0 0,4-6 0,-4 6 0,0 0 0,0 0 0,0 0 0,0 0 0,0 0 0,5 9 0,-5-9 129,0 0-129,0 0 258,0 0-129,0 11 0,0-11 0,0 0 129,0 0-129,0 0 0,-10 5 0,10-5 0,0 0 0,-13 1-129,13-1 0,0 0 0,-11 0 0,11 0 0,0 0-129,0 0 129,0 0-129,0 0-129,0 0 0,0 0-903,0 0-2709,0 0-516,7-2-258,-7 2-387</inkml:trace>
  <inkml:trace contextRef="#ctx0" brushRef="#br0" timeOffset="108674.2158">21218 4345 1419,'0'0'1677,"0"-13"129,0 13 129,0 0-129,3-14-258,-3 14 129,0 0-387,0 0-129,2-14-129,-2 14-387,0 0 0,7-11-258,-7 11 129,0 0-258,12-16 129,-12 16 0,17-7-129,-7 7 0,-10 0 0,22-7-129,-11 3 129,3 3 0,-2-2-129,2 3 0,-2 0 0,-2 0-129,-10 0 129,20 0-129,-20 0 129,19 8-129,-19-8 129,0 0 0,9 17 0,-9-17 0,5 16 0,-5-4 129,0-12-129,-4 22 129,4-22-129,-9 22 0,9-22 0,-14 18 0,14-18 0,-12 13-129,12-13 129,-13 9 0,13-9-129,0 0 0,0 0 0,-11 8 0,11-8-129,0 0 129,0 0 0,0 0-129,0 0 129,7 5 0,-7-5 0,17 2-129,-17-2 129,20 7 0,-7-1 0,-1-1-129,0 2 129,-3 0 0,-9-7 0,16 14 0,-16-14 0,12 16 0,-12-16 0,5 17 129,-5-17-129,1 21 0,-1-10 0,0-1 0,-4 1 129,1 0-129,3-11 129,-14 17-129,14-17 129,-15 13 0,15-13 0,-20 7 0,9-6 0,11-1-129,-17 3 129,17-3-258,0 0 0,-15 0-387,15 0-1548,0 0-2322,0 0 0,9 0-645,-9 0-129</inkml:trace>
  <inkml:trace contextRef="#ctx0" brushRef="#br0" timeOffset="111482.3764">22851 4973 2709,'3'-11'2064,"-3"11"-129,0-19-129,0 19 0,0-13-129,0 13-258,0-17-258,0 17-258,0-20-129,0 20-129,2-21-129,-2 21 0,4-22 0,3 11-258,-1-3 0,2 0-129,4 0 129,2-3-258,3-2-129,-1 0 129,8-2 0,0 0 0,1 1-129,2-1 129,3 1-129,3 3 258,1 0-129,0 4 129,6 2-129,0 2 0,5 2 0,-3 4-129,1 1 129,-3 2 0,-1 0-129,2 5 129,-6 4-129,-1-1 129,3 3-129,-2 2 129,-2 4 0,2 0-129,-2 2 258,-3 3-258,-2 2 258,-3 3-258,-3 0 129,-4 5 0,-3 3-129,-3 0 129,-4 4 0,-3 1-258,-1 3 258,1-1 0,-4 0 0,-1-2 0,0-1 0,0-1 0,0-6 258,0 3-258,-7-3 129,-1-2 0,-6 1 0,1 0 0,-6 1 129,-2-1-129,-6 1 129,0 2-129,-2-5 129,-2 0-258,-2-5 258,-2-1-129,-3-7 0,1-4 0,2-6 0,1-3 0,-2-3-129,-2-2 129,4-8 0,2-4-129,3 0 0,-1-1 0,0 0 0,2 0 0,4-1 0,2 1 0,0 3-129,1-2 129,2 2-258,3 2 387,0 0-387,2 1 258,1 1-129,3 3 129,10 5 0,-19-7 0,19 7 0,-12-5 0,12 5 0,0 0 0,0 0 0,-11-4 0,11 4 0,0 0 0,0 0 0,0 0 0,0 0 0,0 0 0,0 0 129,0 0-129,0 0 0,0 0 0,0 0 0,0 0 0,0 0 0,0 0 0,0 0 0,0 0 0,0 0 0,0 0 0,0 0 0,0 0 129,0 0-129,0 0 0,0 0 0,0 0-129,0 0 129,0 0 0,0 0 0,0 0 0,0 0 0,0 0 0,0 0-129,0 0 129,0 0 0,-10 10 0,10-10 129,-2 16-129,2-6 129,0 4-129,0 1 129,0 5-129,0 3 129,2 6-129,2 2-129,-1 4 129,2 3 0,0 3 0,2 2-129,-1 0 129,1-3 0,0 0 0,1-5-129,-2-6 129,1-4 0,-4-4 0,3-7 0,-2-3 0,-4-11 0,4 13 129,-4-13-129,0 0 0,0 0 129,0 0-129,0-9 0,0-5 0,-4-1 0,-1-7 0,-1-5 0,-2-5 0,2-2 0,-2-2 0,0-2 0,1 0 0,1-2 0,-2 3-129,2 2 129,0 2 0,0 4 0,3 2-129,1 5 129,0-1 0,2 3-129,0 3 129,0 5-258,0 0 258,0 2-129,0 10 129,2-14-258,-2 14 387,0 0-129,0 0-129,0 0 129,0 0 0,0 0 0,0 0 129,0 0-129,14 0 0,-14 0 129,18 0-129,-5 2 129,5-2-129,4 0 129,6-2-129,2-3 0,3 0 0,3 0 0,1-1 0,-1 2 0,-5-1 0,-1 4 0,-5-2 0,-5 3 0,-6-1 0,-3 1-129,-11 0 129,11 0 0,-11 0 0,0 0 0,0 0 0,0 0 0,0 0-129,0 0-258,0 0-1806,0 0-1935,0 0-387,0 0-258</inkml:trace>
  <inkml:trace contextRef="#ctx0" brushRef="#br0" timeOffset="112525.4361">24009 4749 903,'0'0'1548,"0"0"0,12 0 129,-12 0 258,13-3-258,-13 3 0,0 0-387,16-3-129,-16 3-129,0 0 0,0 0-258,0 0 129,-13 6-129,13-6 0,-17 12-129,17-12-129,-32 8-516,25 5-129,-14-13-258,15 9 0,6-9-129,0 0 516,-18 0-645,5 0 0,13 0 129,0 0 129,0 0 387,0 0 0,0 0-129,9-8 129,-9 8-129,10-5 0,-10 5 0,0 0-258,17 0-645,-17 0-2451,0 0-1290,0 0 516</inkml:trace>
  <inkml:trace contextRef="#ctx0" brushRef="#br0" timeOffset="114180.5308">23976 4562 1806,'0'0'3741,"0"0"-258,0-12-1419,0 12-129,12-11-645,1 10-258,-13 1-258,28-15-129,-9 7-387,2 3 0,0-2 0,4 2-129,-2 2 0,-1 0 0,-2 0 0,0 2 0,-6 1-129,-1 0 0,-13 0 258,17 0-258,-17 0 0,0 0 129,8 12-129,-8-12 129,1 12-129,-1-12 129,0 15-129,0-15 0,4 20 0,-4-20 0,1 24 0,0-7 0,-1 4 0,1 5 0,0 3 129,0 5-258,-1 0 258,3 2-129,-1-1 0,11 14-387,-13-26-645,12 18 258,-12-23-129,0-18 258,0 0 645,9 45-903,1-16 0,-10-29 0,0 13 645,0-13 258,0 0 129,0 13-258,0-13-258,0 0-1161,0-17-2451,0 17 129</inkml:trace>
  <inkml:trace contextRef="#ctx0" brushRef="#br0" timeOffset="115038.5798">24155 4877 1548,'0'0'3483,"7"-9"-1032,-7 9-516,13-8-129,1 5-129,-14 3-516,22-11-129,-22 11-129,27-12-129,-15 6-258,5 3-129,-3-1-129,5 2-129,-4-2 0,4 3-129,-1-1 0,-1 1 0,0 0 0,-1 1 0,1-1 0,-3 1 0,-1-2-129,-13 2-129,25 0-1032,-25 0-2838,13-3-129,-13 3-258</inkml:trace>
  <inkml:trace contextRef="#ctx0" brushRef="#br0" timeOffset="120922.9159">19443 5007 516,'-1'10'1161,"1"-10"129,0 0-387,0 0 0,0 0 0,0 0-129,0 0 0,0 0-258,0 0 0,0 0 129,0 0 258,0 0-258,0 0 258,0 0 0,0 0 0,0 0-129,0 0-129,0 0 0,0-10-258,0 10-129,0-16 0,0 16 129,-2-22 0,2 22-129,-6-23 0,0 11 0,-1-2-129,4 2 129,-7-4-129,3-1 129,-8 0-129,5 2-129,-5-3 129,2 2 0,-4-2-129,0 1 0,-1 0 129,1 1-129,-2 2 0,2-1 0,-2 2-129,-1 0 258,-2 2-258,-2 3 258,1 0-258,-4 1 258,-1 1-129,-1 2 0,2 4 0,2 0 0,1 0 0,2 0 0,1 7 0,3 1-129,1-1 258,0 5-129,3 3 0,-2-3 0,2 5 129,-2-1-129,2 0 0,-3 3 129,1 1-258,-2-1 129,1 4 0,-4-1 0,2 5 0,0-1-129,0 0 129,1 2 0,-1 1-129,4 0 129,2 0 0,1 0 0,3 0 0,-2 0 0,7-2 0,-3 1 129,1-3-129,1 1 0,2-2 0,0-2 0,3-1 0,0-1 129,0 0-129,3-1 129,0 3-129,3-3 129,2 1 0,0 1-129,-1-1 129,3 0 0,-2-3 0,0 0-129,2-4 129,-1-2 0,2 0-129,-11-11 129,22 19-129,-9-9 0,0 0 0,3-2 129,0 1-129,3-2 0,-1 0 0,2-4 129,-3 0-129,3 0 0,-2-3 129,2 0-129,0-4 0,-1-3 129,3-2-129,0 0 0,5-2 129,2 1-129,2 0 0,2 3 0,0-3 0,0 2 0,-3 2 0,-3 1-129,-6-4 258,-2 4-129,-4-2 0,-4-1 0,-11 8-129,14-17 258,-14 17-258,9-17 129,-9 17-129,7-12 129,-7 12-129,0 0 0,4-14 129,-4 14 129,0 0-129,0 0 0,0-12 0,0 12 0,0 0 0,0 0 0,-4-12 0,4 12-129,0 0 129,0 0 0,0 0-129,-6-10 0,6 10 129,0 0-129,0 0 0,0 0 0,0 0 129,0-12-129,0 12 0,0 0 129,0 0-129,0 0 129,0 0 0,0 0-129,0-12 129,0 12-129,0 0 129,0 0-129,0 0 129,11-4 0,-11 4 0,0 0-129,0 0 129,0 0 129,0 0-129,0 0 0,0 0 0,0 0 0,0 0 0,0 0 129,0 0-129,0 0 0,0 0 0,0 0 0,0 0 0,0 0 0,0 0 0,0 0 0,0 0 0,0 0 0,0 0 129,0 0-129,0 0 0,0 0 0,0 0 0,0 0 0,0 0-129,0 0 129,0 0 0,0 0 0,0 0 0,0 0 0,0 0 0,5-12 0,-5 12 0,0 0 0,13-6 0,-13 6 0,0 0 0,15-7 0,-15 7 0,13-5 129,-13 5-129,0 0 0,13-5 0,-13 5 129,0 0-129,0 0 129,0 0-129,0 0 129,0 0 0,0 0 0,-9-7-129,9 7 129,-21-5-129,8 4 129,-4-1-129,-2-1 129,1 2-129,-1 1 0,0 0 0,0 0 0,0 0 0,5 0 129,0 0-129,3 0 0,11 0 0,-15 0 0,15 0 0,0 0 0,-13 0 0,13 0 0,0 0 0,0 0-129,0 0 129,0 0 0,6 5 0,-6-5 0,17 7-129,-17-7 258,21 7-129,-8-2 0,2-3 0,-1 5-129,5-2 129,-3-1 0,4 2 0,-3 1-129,1 0 129,-3-2 0,2 4 0,-6-1-129,0 3 129,-5 1-129,-2-1 258,-3 4-129,-1-1 129,0 1-258,-3-1 258,0 1-129,-4 2 129,-1-1-129,0 1 0,-2 1 0,-1 0 129,1-1-129,-1-2 0,0 0 129,1-1 0,2-4 0,8-10-129,-14 12 129,14-12-129,0 0 129,0 0-129,0 0 0,0 0-129,0 0-258,0-7-2064,0 7-1548,4-23-645,3 7 0,-5-3 1</inkml:trace>
  <inkml:trace contextRef="#ctx0" brushRef="#br0" timeOffset="122011.9787">17970 5082 1032,'16'-3'2193,"-16"3"-645,0 0 129,18-12 0,-18 12-387,15-10 0,-15 10-258,16-8-258,-16 8 129,12-3 0,-12 3 0,0 0-258,0 0 129,7 15-129,-7-15 129,-3 17 0,3-17-258,-16 18 0,3-12-129,2 3 0,-1-5-129,1 1-129,0-4 129,11-1-129,-18 0 0,18 0 0,-11 0 129,11 0-258,0 0 0,0 0 0,-10-10 129,10 10-129,0 0 0,0 0-129,0 0 129,0 0 0,0 0 0,0 0 0,0 0-258,0 0 129,0 0-129,0 0-774,8-2-3096,-8 2 0,20-10-516,-5-1-258</inkml:trace>
  <inkml:trace contextRef="#ctx0" brushRef="#br0" timeOffset="122851.0267">18137 4770 645,'0'0'2322,"0"0"-645,0 0-258,0 0 129,0 0-129,0 0-258,0 0-129,0 0-129,0 0-129,0 0 129,16 5-129,-5-5 0,3 0-258,5 0-129,3-2 129,-1-2-258,2 1 0,-2 0-129,-1 1 129,-2-1-129,-1 1-129,-17 2 129,18-2 0,-18 2 0,0 0 129,0 0-129,11 7 129,-11-7-129,0 19 0,-1-8 0,-2 5 0,-2 1 0,0 2-129,1 5 129,0 2-129,-1 2 0,1 2 0,-2 2 129,0 1-129,0 0 129,-1-3-129,-1 0 129,0-3 0,1-3 0,0 0-129,3-9 129,-3 2-129,6-5 0,1-12 129,-2 15-129,2-15 0,0 0 0,-2 13 0,2-13 0,0 0 0,0 0 0,0 0-258,0 0-387,3-11-1161,2-1-2064,3-2-516,-4-4-129,2-5 129</inkml:trace>
  <inkml:trace contextRef="#ctx0" brushRef="#br0" timeOffset="123423.0594">18181 5032 903,'-15'2'3225,"15"-2"258,0 0-1806,0 0 0,0 0-387,0 0-129,0 0-129,0 0-258,0 0-258,0 0 0,0 0 0,0 0-129,0 0-129,0 0 129,0 0 0,0 0 0,0 0-129,0 0 0,9 5 0,-9-5 0,17 6-129,-2-5 0,2 2 0,0-1 0,3 1 0,-2-2 0,1 1 0,-2-2-129,-2 0 129,-4 0 0,-11 0 0,15-4 0,-15 4 0,0 0-129,0 0 129,0 0-129,0 0 0,0 0 129,11-3-129,-11 3 129,0 0-129,0 0 129,0 0-129,0 0 0,0 0-129,0 0-129,0 0-1032,0 0-2838,11-1-258,-11 1-387,14-17-258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7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1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2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3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4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5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6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7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8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9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0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1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2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3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4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5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6">13272 6882 3096,'10'17'2580,"-10"-17"258,7 12-3225,-7-12-1032,4 27 516,-4-9 1032,0-2 258,0 5 516,-5-4 516,3 6 129,-9-2 258,7 11-516,-6-1-387,5 5-516,-3 7-387,3-3-774,4 3-3225,1 9-516,0-12 129</inkml:trace>
  <inkml:trace contextRef="#ctx0" brushRef="#br0" timeOffset="17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18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19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0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1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22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23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24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25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26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27">6076 8465 903,'20'-11'2064,"-9"11"-774,-11 0-2838,11 0-516</inkml:trace>
  <inkml:trace contextRef="#ctx0" brushRef="#br0" timeOffset="28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29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0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1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2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33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34">2720 9650 3225,'15'0'3741,"-15"0"0,18-2-516,-5-1-2967,2-1-129,1 0-129,2 3 0,1-2-129,-1 1 258,0 2-129,0-2 0,-1-1 0,1 2 0,-2 0 0,1-1-258,-3-3-516,2 4-1032,-2 0-1677,-7-12-258,6 7 129</inkml:trace>
  <inkml:trace contextRef="#ctx0" brushRef="#br0" timeOffset="35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36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37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38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39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0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1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2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3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4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45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46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47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48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49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0">14080 6459 2451,'0'0'3225,"16"3"-1419,-16-3-1548,7 5-258,-7-5 0,0 0 258,11 4-258,-11-4 129,0 0 0,0 0-129,10 7-129,-10-7-1161,13 4-2064,-13-4 0</inkml:trace>
  <inkml:trace contextRef="#ctx0" brushRef="#br0" timeOffset="51">14533 6375 2451,'30'14'4386,"-13"-4"0,-8-10-387,2 0-3741,1 6-387,2 0 129,-2-1-129,-1-1-387,-2-3 129,6 0-387,-6-3-387,5-5-1161,0-1-1677,0-11-129</inkml:trace>
  <inkml:trace contextRef="#ctx0" brushRef="#br0" timeOffset="52">15030 6334 1806,'28'24'4128,"-14"-12"129,-14-12-1419,15 9-1935,-3-1-516,-4-3-129,2-2-129,-3 1-258,-7-4-129,17 0-129,-17 0-516,18-10-258,-8-2-1161,0-5-1935,7 7 516</inkml:trace>
  <inkml:trace contextRef="#ctx0" brushRef="#br0" timeOffset="53">15578 6447 1935,'14'12'3741,"4"-4"-774,-18-8-1161,8-10-4902,5 10-1032</inkml:trace>
  <inkml:trace contextRef="#ctx0" brushRef="#br0" timeOffset="54">16060 6445 1677,'33'29'1548,"-21"-15"-1548,-2-3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8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2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3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4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5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6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7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8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9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0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1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2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5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3938 12755 1,'0'0'1031,"0"0"130,0 0-258,0 0-516,0 0 129,0-5-258,0 5 258,0 0-129,5-14 258,-5 14 0,9-10 258,-9 10-129,13-17 0,-5 8-129,3-3 0,3 4 0,-4-6 0,7 2-129,-1-3 0,4 3 0,0-4 0,3 5-129,-2-4 0,1 2-129,3-4 0,1 7-258,-2-3 258,1 2-516,-2-1 0,0 2-516,-1 2-1548,2 8-1161,-12-8-645,7 8 259</inkml:trace>
  <inkml:trace contextRef="#ctx0" brushRef="#br0" timeOffset="378.0216">4279 12830 516,'25'0'2709,"-15"-9"129,2 4-2193,5-3 0,0 0 129,2-1 0,-4 1-129,2 0 258,0-7 0,1 6-129,0-6 0,1 5-516,1-4-129,0-1-645,3 2-1290,-1 9-1677,-4-13-387,8 13 259</inkml:trace>
  <inkml:trace contextRef="#ctx0" brushRef="#br0" timeOffset="770.044">4556 13076 3225,'24'-16'3612,"-8"11"-516,-1-2-2064,-1-5-258,5 2-387,-2-2-129,2 0-258,0 2 0,-1-4-258,1 4-516,-2 1-1419,-7-8-1677,7 14 258</inkml:trace>
  <inkml:trace contextRef="#ctx0" brushRef="#br0" timeOffset="1109.0628">4588 13217 1806,'13'8'3999,"-13"-8"0,17 0-774,-17 0-2322,15-3-1419,-5-3 129,4 1 129,-3-1-129,1-1 129,-1 0 258,3-1 129,-2 0 0,0-5-129,4 3-645,1-5-1935,6 11-1032,-9-13-129</inkml:trace>
  <inkml:trace contextRef="#ctx0" brushRef="#br0" timeOffset="1769.1011">4094 14130 774,'8'1'2322,"-8"-1"-1161,0 0-258,8-9-129,-8 9 0,10-13-258,-10 13-129,16-19 0,-6 8-258,1-4-129,2 1-1419,6 8-1677,-9-16 258</inkml:trace>
  <inkml:trace contextRef="#ctx0" brushRef="#br0" timeOffset="2146.1227">4254 13638 1,'34'-35'3353,"-7"23"-386,-10-22-387,5 9-3741,5 4-1290,-9-11-645</inkml:trace>
  <inkml:trace contextRef="#ctx0" brushRef="#br0" timeOffset="3019.1726">3655 13900 2193,'0'0'2451,"0"0"-1548,0 0-1290,0 0-129,0-12-129,0 12-129,5-15 129,0 3 258,0-2 0,4 0 258,3-3 129,2-3 0,6-4 0,2-2 0,5-6 129,3-3-129,7-6 129,2-5-129,3-2 0,4-5 0,1-4 0,5 0 0,1 2-129,-1-2 0,1 5-1032</inkml:trace>
  <inkml:trace contextRef="#ctx0" brushRef="#br0" timeOffset="3585.205">3515 13422 1161,'17'-18'2838,"-12"5"-1677,7-3-258,-1-6 0,2-3 129,1 1-387,2-4 129,2-2 0,1-3-129,4 1-129,0-3-129,4 1-645,4 1-1290,6 5-1935,-6-9 129</inkml:trace>
  <inkml:trace contextRef="#ctx0" brushRef="#br0" timeOffset="4406.252">5557 13169 1806,'6'-23'1806,"8"7"-516,-1-6-516,6-6-516,7-4-129,6-2-129,5-8 0,5-2-129,3-3-129,2 1-129,-1 0-129,1 3-903,0 11-1290</inkml:trace>
  <inkml:trace contextRef="#ctx0" brushRef="#br0" timeOffset="4875.2786">5625 13702 774,'58'-75'3612,"-19"34"387,-5-8-1935,9-9-645,6 2-387,0-8-129,8 5-129,-4-2-258,3 3 0,-2-1-258,2 5 0,-4 3-258,-2 2-258,-2 6-258,-6-1-1032,2 10-1548,-4 13-1161,-14-4 0</inkml:trace>
  <inkml:trace contextRef="#ctx0" brushRef="#br0" timeOffset="5244.2999">5683 14200 1032,'73'-78'3096,"-35"25"258,9 0-2709,4-2-387,5-6-129,1-2 258,3 0-129,3-3 0,0-2 129,0 3-258,0 1 129,0 5-129,-2 5-516,-2 8-1290,-8-2-1806,4 24-129</inkml:trace>
  <inkml:trace contextRef="#ctx0" brushRef="#br0" timeOffset="5894.3371">6228 14170 903,'25'-43'3999,"-5"21"258,-5-10-387,5 1-2709,7 0-258,0-3-645,3 1-387,3 6-1290,3 5-2451,-6-11-387,9 12 0</inkml:trace>
  <inkml:trace contextRef="#ctx0" brushRef="#br0" timeOffset="6711.3838">8849 13319 2451,'-7'-24'3870,"8"-3"-1161,1 6-903,2 1-387,-1-8-387,6 5-129,-2-7-258,6 2-129,2-6-129,5-2-129,3-3-258,7-4-129,2-3 129,5-5-129,5-4 258,3-1-258,-1 2 129,1-2-129,0 2 0,-1 5 0,1 1-516,-5 2-516,1 9-1161,-1 11-1677,-11-6-516</inkml:trace>
  <inkml:trace contextRef="#ctx0" brushRef="#br0" timeOffset="7115.4069">9056 13571 2580,'89'-124'3870,"-36"59"-129,-8-5-1806,7-3-1548,4 4-129,-1 0-129,-1 3-129,-3 6 0,-3 3-387,-3 6-129,-5 5-645,-4 0-2322,2 21-387,-11-11 388</inkml:trace>
  <inkml:trace contextRef="#ctx0" brushRef="#br0" timeOffset="7536.431">9331 13864 129,'35'-23'3870,"-11"16"-258,-11-18 0,9 5-2838,2-7-645,6-5-129,1-2-258,4-4-129,0-8 0,2 2-258,1-6-387,0 0-645,4 11-1806,-9-15 129</inkml:trace>
  <inkml:trace contextRef="#ctx0" brushRef="#br0" timeOffset="7836.4482">9893 13181 3354,'23'-7'3483,"-14"-13"-258,13 0-2838,-3 0-903,5-5-129,1-1-387,2-1-774,4 3-1419,-8-10 1</inkml:trace>
  <inkml:trace contextRef="#ctx0" brushRef="#br0" timeOffset="8631.4937">12297 13324 3354,'3'-29'4128,"3"14"-645,1-2-1935,-3-10-258,7 4-387,0-7-129,6 2-129,0-6-129,5 2-129,3-4-129,5-3-258,2-2 129,2-4-258,2 1-129,-1 0 0,2 1 0,-4 1-387,0 6-129,-5 0-516,0 11-1290,-3 10-1419,-9-5-645</inkml:trace>
  <inkml:trace contextRef="#ctx0" brushRef="#br0" timeOffset="9052.5177">12335 13687 2709,'0'17'4257,"0"-17"-258,0 0-258,18-17-2967,-5 2-1032,7-7 129,2-11-129,5-5 258,5-7 0,3-8 0,5-2 387,1-9-258,4 0 258,-4 0-258,4 6 258,-3 0-387,2 4 258,-3 7-258,1 3-516,-2 12 129,-5 2-516,5 12-387,-9-6-645,5 12-1032,-5 10-1290,-7-6 129</inkml:trace>
  <inkml:trace contextRef="#ctx0" brushRef="#br0" timeOffset="9377.5363">12629 13812 2322,'23'-7'3741,"-6"-22"129,14 4-516,0-11-3354,4-4-258,6-6 0,0 0-129,1 0 129,2 2 0,-2 1-258,0 7-516,-1 9-1806,-10-10-774,9 21 0</inkml:trace>
  <inkml:trace contextRef="#ctx0" brushRef="#br0" timeOffset="10203.5836">15351 13147 1161,'7'-10'3483,"10"3"129,-3-2-2580,1-13-129,8 3 258,-2-10 0,6 4 258,-2-9-516,6 1 129,-2-4 0,3 1-516,-3-2-258,4-1-258,-5 2 0,0 4-258,-1 6 0,-6-1-645,1 15-258,-7-3-1935,-6 5-1419,5 11-258</inkml:trace>
  <inkml:trace contextRef="#ctx0" brushRef="#br0" timeOffset="10555.6037">15452 13401 258,'-1'22'4128,"1"-5"129,0-17-387,18-5-2193,-1-4-1548,2-8 0,7 0 129,5-12 129,7-3-129,1-11 0,8-3-129,1-2 0,5-1 129,4-2-258,-1 3-129,-1-1 129,-4 5-258,2 13-258,-7-5-903,0 9-1677,-1 14-1548,-14-5 387</inkml:trace>
  <inkml:trace contextRef="#ctx0" brushRef="#br0" timeOffset="10939.6257">15860 13733 4257,'36'-6'4644,"-12"-23"-516,13 3-387,-3-17-3870,11-3-387,1-8 0,6-1 258,0-1 258,-1-3 0,0 5 387,-2-2 0,2 8 129,-5 4-258,-1 3-258,0 8-387,-6-4-645,0 17-1032,-4 8-2322,-9-5-387,4 13 517</inkml:trace>
  <inkml:trace contextRef="#ctx0" brushRef="#br0" timeOffset="11273.6448">16296 13738 4128,'0'0'4773,"16"-4"-645,-6-28-387,10 5-3741,5-13-645,11-1 129,-1-8 0,8 0 129,0-1 258,1 0 258,1 4 258,-3 1 0,0 8-258,-3 5-1161,-2 8-2709,-11-6-645,3 12-129</inkml:trace>
  <inkml:trace contextRef="#ctx0" brushRef="#br0" timeOffset="13792.7889">21631 10984 1032,'-22'-16'1677,"11"11"258,-3-1-258,2 1 0,-3 3-1032,5-1-129,-2 3-387,3 0-129,-1 0-129,1 0 0,9 0 129,-13 1 0,13-1 129,-10 0 0,10 0 0,-9 0-129,9 0 0,0 0 0,-10 0-258,10 0-645,0 0-903,-9-1-1677</inkml:trace>
  <inkml:trace contextRef="#ctx0" brushRef="#br0" timeOffset="20980.2">21690 10968 516,'0'0'258,"0"0"-258,0 0-129,0 0 258,0 0 129,0 0 129,0 0 129,4-10 0,-4 10 0,0 0-129,0 0 129,0-11-387,0 11 0,0 0 0,0 0-129,-11-12 387,11 12-387,-10-5 258,10 5-129,-14-4 129,6 1 0,-1 2-129,0-2 129,-4 2-129,2 0 129,-1-2-129,-2 0 129,0 1-129,0 0 0,0-3 129,0 4-129,-1-1 129,0 0-129,0-1 129,1 3 0,-2 0-258,3 0 129,-3 0 129,2 0 129,-2 3-258,1 5 129,0-3 129,-2 2 0,1-2-129,1 4 129,-2-1-129,1 3-129,0-4 129,0 1 0,-2 3-129,2 2 0,-1-1 0,0 1 0,0 2 129,-1 0 0,1 6-258,1-1 0,0 0 0,0 2 129,-1 4-258,3 1 129,-2 4-258,1 4 258,3-4 0,-1 3-129,2 2 129,0 2-129,3-5 129,1 3-129,3-3 0,1 2 0,2-2 129,1 1-129,0 0-258,5-1 387,0 0-129,2 0 0,1-1 0,0-1 129,2 0-129,2-1 258,1 2-129,-1 1-129,5 0 129,0 2 0,4 0 0,-1 2 0,4-3 0,0 3 0,1-5 0,3-1 0,-1-7 129,2 2 0,-1-7-129,2-4 129,1-3 129,1 0 0,-1-4-129,5-2 0,-2-3 129,2-3-129,1 0 258,1 0-129,0-9 0,1-3 258,0-4-258,1-1 0,-1-4 0,1-5-129,-2-1 0,2-7-129,0-4 258,-5-1-258,1-5 129,1 2 129,-5-6 0,1 4 0,-4-6 387,1 0-258,-7 2-129,1 0 129,-4-2-258,-3 4 129,-4-4 129,-2-3-129,-5 0 0,-1 1-129,-5-2 258,0-1-258,-7-1 258,-1 0-258,-5 2 0,-3 3 0,-2-1-129,-1 6 0,-2 3 0,-2 6 0,-4 1-258,-1 5 258,-2 2-258,-1 4 129,-3 6 0,-5 2 0,-3 7 129,-3 3-129,-1 5 129,-4 2 0,-1 2 0,-4 10 0,0 3-258,1 3 129,0 9-129,-3 1-645,6 13-774,-3 10-2580,-4-6-258,7 9-258</inkml:trace>
  <inkml:trace contextRef="#ctx0" brushRef="#br0" timeOffset="21919.2537">20998 11565 2322,'0'0'1677,"16"-5"0,-6-3 258,4-9 0,5 2 0,2-11-387,10 1-258,0-11-129,12-4-387,1-6 129,8 0-516,2-2 0,6 0-129,-2-4 129,2 4-258,0 5 0,-4 3 0,-1 5-258,-6 1 129,-3 7-129,-7 2 0,-3 11-516,-10-2 0,-3 14-774,-13-3-645,-10 5-2322,7 12-129,-15-3 129</inkml:trace>
  <inkml:trace contextRef="#ctx0" brushRef="#br0" timeOffset="22339.2777">21175 11725 1161,'-14'22'3612,"14"-22"0,0 0-516,0 0-3483,14 0 129,3-3 387,5-11 387,2-8 258,10 0 258,-1-12 129,13 0 129,-3-12 0,10 4-258,-3-8-258,8 3-387,-4-1 0,4 0-258,-5 4 129,-3 4-387,-4 5 258,-5 4-258,-6 8 129,-4 1-129,-6 7-258,-7 0-387,-2 13-387,-16 2-645,13 0-1419,-12 6-1161,-7 4-387</inkml:trace>
  <inkml:trace contextRef="#ctx0" brushRef="#br0" timeOffset="22664.2963">21298 11911 2193,'2'12'4257,"7"-17"0,15-3-516,-2-6-2967,11-14-645,8-4-258,4-6 258,4-3 0,6-4 0,4 1 129,0-1 0,4 1 258,-5 5-387,0 1 0,-4 7-129,-5 3-387,-3 10-774,-9 4-2967,-10-4 129,-3 13-645</inkml:trace>
  <inkml:trace contextRef="#ctx0" brushRef="#br0" timeOffset="23987.372">21251 13179 1419,'-10'-10'1032,"3"-6"-129,2 5 387,3-1-129,-4 0 387,6 12 129,-7-22-387,7 22 258,-3-24-645,3 24-387,5-19-258,1 7 0,6 1-258,4-1 0,2 0 0,2 1 0,1 1 0,3 0 0,-3 3 0,1 4 0,-2 2 0,-2 1 0,-2 0 0,-5 7 0,0 2 129,-4 6-129,-5 1-129,-2 2 258,0 3 0,-4 1 129,-6 2 129,0-2 129,-4 0-129,0 0 258,-2-5 258,1 4-387,-7-11 258,4 3-258,-5-9 0,1 5 0,-3-9-129,1 0-129,-3-6 0,3-2-129,3-1-258,0-5-129,6 4-645,-2-12-774,14 5-2064,1 2-1032,2-4 0,5 3 1</inkml:trace>
  <inkml:trace contextRef="#ctx0" brushRef="#br0" timeOffset="24895.4239">21510 12631 2709,'0'-13'2838,"0"13"-1032,3-15-516,-3 15-129,0 0-129,3-15-129,-3 15-129,0 0-129,0 0 129,0 0-258,0 0-129,0 0 129,10 13-258,-10-1 0,1 1 129,-1 5 0,0 3-258,0 1 129,-2 5-129,-2 2 0,-1 3 0,0 0 0,0 6-129,-5-2 0,3 2 129,-1-3-258,-1 0 258,2-2-258,1-5 129,-1-6-129,4-5 129,1-2-129,2-15 0,4 12 0,-4-12-129,16-11 0,-4-5-258,4 2 258,-1-8 129,3 2-129,1-6 129,-4 6-258,2 1 387,-1 5-129,0 4 129,-1 6-129,-3 3 0,4 1 0,-2 5 0,0 5-129,-2 4 129,2 0-129,-3-1 129,0 1 0,-3 3 129,-2-4 0,0 0 129,-5-2 0,-1 1 129,0-12 0,-4 19-129,-4-9 258,-1-1-258,-4-1 258,0-1-129,-3-5 0,3 3 129,-6-2 129,4 0 0,-4-3-129,1 0-129,0-1 129,0-1-258,2-3-129,-1-2-387,5 3-516,-2-2-2064,1-6-1548,13 12-129,-7-25 129</inkml:trace>
  <inkml:trace contextRef="#ctx0" brushRef="#br0" timeOffset="25983.4861">22038 12767 903,'-18'8'3483,"0"-8"129,11 9-516,-14-4-2967,4 5-516,-3-1 0,3-1 387,-1-1 258,1-2 387,4 1 129,2-3 0,11-3-129,-9 6 0,9-6-258,9 9-129,5-2 0,2 3-258,4 2 0,1 0 0,3 4-258,-2 0 129,-1 7 129,0-3 0,-2 4 0,-4 0 129,0-1-129,-5-2 258,-2 3 0,-5-4 258,-1 1-258,-5-6 258,-2-1-129,-8-4 0,1 2 0,-6-7 0,2 5 129,-6-10-129,1 0 0,-2 0-129,1-2 0,1-5 0,1 1 0,4-4-387,2 1 129,14 9-387,-12-16 0,12 16-387,3-12-516,13 8-1032,-2 1-2193,1-6-258,9 5 258</inkml:trace>
  <inkml:trace contextRef="#ctx0" brushRef="#br0" timeOffset="26999.5442">22132 12944 2580,'14'10'4128,"-14"-10"-387,24-1 0,-14-3-3225,9-4-645,1-1 0,2 0 0,-2-2-129,0 0 387,-2 1-129,-3-2 129,0 0 129,-7 2 0,-8 10 129,7-20-129,-7 20 0,-3-19-129,3 19 129,-17-12-129,6 6-129,-3 2 0,2 2 258,-4 0-258,3 2 0,-1 2 129,2 1 0,-1 6 0,2 1 0,-1 4 0,2 1 0,-1-1 129,1 6-129,1-1 129,3 3 0,-4-2 129,4 5-129,1-5 0,2 9-129,2-7 0,1 1 0,5-3-129,5-2 129,1-6-258,7 0 258,3-11-258,1-1 258,4-1-258,0-11 129,3-1-129,-3-3 0,2-2 0,-5-5 0,0 1 129,-4-7-258,-1 4 258,-4-4-129,-3 4 0,-3 0-129,-2 5 129,-3-1 0,-1 7 129,-2 14-129,0-18 0,0 18 0,0 0 0,-6-11 129,6 11 0,0 0 0,-3 8 0,3-8 0,3 18 0,4-2 129,-2 1-129,5 5-129,-1-2 129,2 4 129,-1 0-258,3 2 129,-4-4 0,-1-2 129,-2-2-129,0-2 129,-4-4 0,-2-12 0,0 13 129,0-13 129,-13 0-129,5 0 0,-3-8 129,-1-1-129,1-7 129,0-1-258,3-3 129,2-3-129,2 0-129,4-3 0,2 2 129,7-2-129,2 1 0,3 6 0,3 4 0,1 3 0,8 6 129,-1 3-129,2 3-258,-2 0-387,4 14-774,-9-2-1806,0-4-1290,2 8-258,-11-13-129</inkml:trace>
  <inkml:trace contextRef="#ctx0" brushRef="#br0" timeOffset="27592.5782">22795 12689 5934,'0'0'4257,"14"15"-258,-14-15-387,0 0-3870,10 10-129,-3 6 0,-1 1 258,-1-1 258,2 4 0,-1-2 129,0 5 0,0 0 0,3 6-129,-4-6 129,3 0-129,-1 2 129,0-1-129,0-2 0,-1-1 0,0-5 0,0 1 0,-2-5 0,1 1 0,-5-13 0,7 15 258,-7-15-129,9 0 129,-9 0 0,8-20 0,-6-1 0,7-2 129,-4-5-129,5-1-258,-4-5 0,4 3 0,-3 4 0,4-1-129,-2 3 129,3 3-129,-1-1 0,2 5-129,3 7 129,-2-2-387,3 5-258,-4-4-774,10 12-1032,-11 0-2193,0-2-387,-2 2-129</inkml:trace>
  <inkml:trace contextRef="#ctx0" brushRef="#br0" timeOffset="28087.6065">23192 12762 3096,'32'0'2451,"-16"-7"-387,1 0-258,-5-7 0,6 4 129,-11-12-258,9 10 0,-10-7-645,5 9 0,-8-7-516,-3 17 0,5-19-258,-5 19-258,0 0-129,-7-11-129,7 11 129,-16 0 0,6 0 0,-2 0 0,0 4 258,1 0-129,-3 0-129,4 2 387,-3-1-258,2 4 129,-2 4-129,2 6 258,1 0-129,0 6 0,1-1 129,4 7 129,-1 3-129,5 2 129,-2-2-129,3 3-129,3-6 0,4 3 129,3-3-129,4-7-129,6-4 0,-1-6-387,9-3-387,-4-11-516,12 0-1032,-6-4-1935,1-15-387,4 2-387</inkml:trace>
  <inkml:trace contextRef="#ctx0" brushRef="#br0" timeOffset="28482.6291">23480 12894 7353,'0'24'4515,"0"-24"-258,14 4-903,-4 3-3096,-2 0-129,6-3-258,0-3 258,0-1-258,1-2 129,-2-8 129,0-1 0,0-4 129,-5-7 129,1 5 0,-6-7-129,1 7 129,-4-2 0,-2 4-258,-3 1-258,-4 2-258,9 12 0,-24-5-129,12 7 0,-8 0-129,7 11-258,-8-6-387,9 12-645,-4-7-774,3-1-1677,9 8 0,-6-9 388</inkml:trace>
  <inkml:trace contextRef="#ctx0" brushRef="#br0" timeOffset="29035.6607">23643 12180 774,'-2'-29'2709,"2"7"-387,0 22-2064,-4-17-258,4 17 387,0 0 0,0 0 129,0 0-129,-4-10 258,4 10 0,0 0 129,0 0-129,0 0 258,0 10-129,0-10 0,0 13-129,0-13 129,0 25 0,-1-14-258,1 7-129,-3-1-129,3 8 258,-3 2-387,0 8 129,3 4 129,-3 5-258,1 8 0,0 8 0,2 4 0,0 5 0,2 4 129,7-2-129,-1-3 0,4-4 0,-1-9 0,2 0-129,-5-11 129,4-8-516,-2-1-1290,-3-5-2451,-7-14-387,0 0-258</inkml:trace>
  <inkml:trace contextRef="#ctx0" brushRef="#br0" timeOffset="37495.1446">20640 13350 1548,'0'0'3225,"0"0"-1032,0 0-1161,2-15-387,-2 15 129,8-11 129,-8 11-129,14-9 0,-3 6-258,-1 0 129,5-1-387,1 1 0,1 3-258,1-2 0,2-1 0,-1 1-258,-1-1-129,3 3-1032,-5 0-1548,-7-9-1290,8 9 516</inkml:trace>
  <inkml:trace contextRef="#ctx0" brushRef="#br0" timeOffset="38515.2028">20482 14329 516,'0'0'3096,"0"0"516,0 0-2838,18-2-387,-5-4 387,4 4 129,4-4 0,3 0 0,0-5 0,6 5-129,-5-5 129,5 7 0,-8-6-129,3 7 0,-9-5-129,2 7-129,-8-4 0,0 5-129,-10 0-258,10-2 0,-10 2 0,0 0-129,0 0 129,0 0-258,0 0-129,-7 4-387,7-4-774,-7 17-2709,7-17-516,0 0-129</inkml:trace>
  <inkml:trace contextRef="#ctx0" brushRef="#br0" timeOffset="40191.2985">21033 14006 645,'3'-14'1290,"-3"14"129,0 0-129,0 0-129,0 0 387,0 0-387,0 0-129,0 0 129,0 0-387,0 0-129,10 7-387,-10-7 129,5 20-387,0-7 129,0 2-129,-1 2 0,2 4-129,1 2 129,-2-2 0,1 5 0,0-1 0,-2 4 129,-1-4-129,1 3 0,-1-3 258,-1-3-129,-2-1 129,1-7 129,1-2 0,-2-12 0,2 15 129,-2-15 0,0 0-129,10-15 129,-1 2-258,-3-11 0,5 2 0,-2-8 0,2-1-129,0-5 0,2 4 0,-2-2 0,-1 2-129,2 3 258,-2 2-258,2 6 0,-2 0 0,0 7-258,-4 1 0,-6 13-258,10-8 0,-10 8-645,0 0-516,8 8-2193,-6 7-516,-2-15-258</inkml:trace>
  <inkml:trace contextRef="#ctx0" brushRef="#br0" timeOffset="40911.34">21431 13978 258,'20'-3'1548,"-10"1"0,4 2 129,-1 0 129,1 4-387,1 5-258,0-1-258,0 7-258,-1-2-387,-1 5-129,-1 1-258,-1 2 0,-2 4-129,-2-4-258,-3 4 258,-2-2 129,-2 0 0,0-4 258,-3 1 129,-4-5 258,0-3 0,-3 0 0,-2-4 0,0-2-258,-2 0 258,-2-2-387,-1-4-129,-2 0 0,2-2-129,-1-3 0,2 0 0,1-2 129,1-3-258,3 0 516,3-1-258,4-1 0,1-1 0,3 1 0,2-3 129,-2 15-258,16-22 129,-1 13-387,0 2 258,2 2-129,3 1-258,0-2-516,0 5-1161,5 2-1290,-14-3-387</inkml:trace>
  <inkml:trace contextRef="#ctx0" brushRef="#br0" timeOffset="41395.3676">21751 13641 774,'6'23'1032,"-4"-5"387,0 2 0,-2 5-129,2 2 129,-1 7-387,-1 3 129,0 9-258,0-1-129,0 6-129,0-3-129,5 1 129,-4-1-258,3-4 0,-2-7-258,1-8-129,-1-3-129,-2-12-516,2-1-1419,-2-13-1677,0 0-258</inkml:trace>
  <inkml:trace contextRef="#ctx0" brushRef="#br0" timeOffset="41903.3967">21920 13948 1032,'17'7'3225,"-10"-4"129,-7-3-1161,3 17-2451,-1-3 258,2 1 258,-1 7 0,-1-2 516,2 6-258,-2-5 387,2 0-129,-1-2 129,4-1-129,-3-7-129,6-3-258,-2-7-129,4-1 0,1-5 129,2-3-387,-1-11 129,1 2-129,-3-7 258,3 2 129,-6-2 129,2 4 129,-8-5-258,4 7 129,-6-2-258,0 4 0,-1 1-258,0 3-258,0 12-129,-6-21-129,6 21-387,-10-12-258,10 12-129,-10-6-1032,10 6-1806,0 0-645,-10-13 517</inkml:trace>
  <inkml:trace contextRef="#ctx0" brushRef="#br0" timeOffset="42431.4269">22237 13970 1,'29'-3'3224,"-8"1"388,-10-15-258,5 3-2580,2 4-258,1-5 129,-1 6 0,-4-5 0,1 7 258,-6-6 0,-1 9-129,-8 4-129,6-13-129,-6 13-129,-4-10-129,-6 5 0,-2 3-258,-2 0 0,-2-1 129,0 3-129,-1 0 0,-2 0 258,4 5-129,1 0 0,2 3 0,1 1 129,6 5 0,0 1 258,5 4-129,0-2 0,8 7 0,1-2 0,5 3 129,0-4 0,4 1-258,0-4-129,1 0 129,1-3-129,2-3 0,-3-6-129,3 0 0,-2-4-258,-1-2-387,3 0-1032,-6 0-2580,3-10-774,-2 1 0,-3-10-258</inkml:trace>
  <inkml:trace contextRef="#ctx0" brushRef="#br0" timeOffset="43054.4625">22893 13839 1806,'6'-7'3870,"0"7"-258,-6 0 0,0-10-3096,0 10-645,0 0 129,0 0-129,0 0 129,6 0 129,-6 0 129,0 0 129,0 0 387,12 15-129,-12-15 0,7 22 258,-7-7 0,3 7 0,-3-2 0,5 10-258,-4-6-258,3 8 0,0-6 0,-1 2-258,0-5-129,-3-4-258,4 3-258,-4-22-516,1 17-1935,-1-17-1548,0 0-129,10-7-258</inkml:trace>
  <inkml:trace contextRef="#ctx0" brushRef="#br0" timeOffset="43679.4983">23272 13830 3225,'0'-15'3741,"0"15"129,0 0-258,0 0-2838,-5-11-903,5 11-129,-10 1 258,1 2 0,1 1 258,-2 0-516,-1 2 516,-2-3-516,2 4 516,0-2-645,1-3 516,0 1-129,10-3 258,-13 9 0,13-9-129,-2 12 129,2-12-129,5 17 129,2-9-129,4 4 387,2 0-645,4 2 387,-2-4-387,4 2 129,-1-2-129,2 1 0,-4-3-258,1 1-129,-1-4 387,-5 3-516,-2 0 516,-9-8-129,8 20 129,-8-20 129,0 19 0,0-19 129,-12 21 0,1-13 645,0 2-258,-1-5 387,0 2-387,-4-4 258,4 2-129,-6-5-258,7 3 0,-2-3-516,2 0-258,3 0-774,-2-6-516,10 6-2322,0 0-387,-13-16-258</inkml:trace>
  <inkml:trace contextRef="#ctx0" brushRef="#br0" timeOffset="44639.5532">23607 13563 1548,'11'0'3096,"-11"0"-903,0 0-516,11 8-387,-11-8-387,6 14 129,-6-14-387,6 24 0,-4-10-258,2 6 129,-4 5-258,1 5 0,-1 6-258,0 6 0,-2 2 129,-2 4 0,0-4 0,1 2 129,0-6-129,1-3 0,2-8 129,0-7-129,0-5-129,0-3 0,0-14 0,0 16 0,0-16 0,0 0 0,0-7 129,0 7-129,-1-23 258,0 6-129,0-3 129,1-6-129,3 0-129,5-1 258,-1-5-258,6-1 129,0-3-258,4 1 129,0 4 0,4-5 0,-4 3 258,4 0-258,-3 8 258,2 2 0,-3 6-258,-2 0-387,-2 7-129,-3 1-645,-1 9-258,-9 0-645,0 0-1032,5 9-1548,-10-8 774</inkml:trace>
  <inkml:trace contextRef="#ctx0" brushRef="#br0" timeOffset="44977.5725">23677 13822 1161,'19'28'3741,"3"2"-129,-22-30 0,14 25-2967,-1-4-387,-4-3 645,6 5-516,-5-6 645,4 3-516,-7-6 387,5 1-516,-6-1-129,2-2-258,-3 0-258,-5-12-258,9 17-387,-9-17-516,0 0-903,10 13-1548,-10-13-387,0 0 516</inkml:trace>
  <inkml:trace contextRef="#ctx0" brushRef="#br0" timeOffset="45647.6109">23906 13832 645,'0'0'3483,"12"13"129,-12-13 129,0 0-2322,0 0-903,0 0 129,8 9-129,-8-9 129,7 19-129,-7-19 0,4 23-129,-1-10 0,-1 0-129,-2 2 129,3 3 0,-3-8 258,0 3-258,0-13 129,1 22-129,-1-22 129,2 15 0,-2-15-258,10 7 129,-10-7 0,20 0-129,-10-6-129,7-4 129,0-5-258,0 2 129,-2-4 0,0 2 0,0 0-129,-4 3 129,-1 0-129,-2 5 0,-8 7 129,10-9 0,-10 9-129,0 0 0,0 0 0,7 0 0,-7 0 0,0 0 0,0 0 0,0 0-129,9 9 129,-9-9 0,4 15 129,-2-4 0,4 1-129,-3 0 129,-3 5 0,2 0-129,0 1 0,-2 1 0,2-3-258,-2-16-774,1 25-1677,1-12-1677,-2-13-645,0 0-129,2-11 129</inkml:trace>
  <inkml:trace contextRef="#ctx0" brushRef="#br0" timeOffset="46147.6395">24271 14025 4644,'3'-9'4257,"-3"9"-258,2-27-129,-2 7-3612,1-3-129,3 3-258,0 2 129,4 0-129,1 4 129,2 4 129,-1 1-129,3 3 0,-2 5-129,-11 1 258,39 0 0,-39 0 0,38 6 0,-38-6-129,0 0 0,40 19 0,-40-19 129,0 0-258,0 0 0,38 46 129,-38-46 0,0 0 129,0 0 129,0 63 129,0-63 129,-17 32-258,-1-15 129,18-17 129,-22 26-129,22-26 0,-28 15-258,13-13 0,-5 1-258,20-3 129,-16 0-258,7-4-516,-1-9-258,10 13-903,-10-15-2322,9 0-129,0-1-516</inkml:trace>
  <inkml:trace contextRef="#ctx0" brushRef="#br0" timeOffset="46951.6853">24550 13793 2580,'44'10'3483,"-44"-10"0,0 0-129,0 0-2967,37 18-774,-37-18-129,0 0 129,0 0 387,0 0 0,0 0 129,14 47 129,-14-47 129,0 0-129,0 0 258,0 0 129,0 0 0,15 58 129,-15-58-129,0 0 0,0 0-258,4 61-129,-4-61 129,0 0-258,0 0 0,17 57 387,-17-57-129,0 0 0,0 0 129,0 0-258,0 0 129,0 0-129,0 0-129,0 0-129,32-53-129,-32 53 0,0 0 0,19-58 129,-19 58-129,0 0 0,0 0-129,0 0 0,0 0 0,0 0-129,0 0 258,0 0-129,0 0 258,40 15-129,-40-15 258,0 0 0,0 0 129,13 50 0,-13-50 0,0 0 129,0 0 129,0 0 0,0 0 0,0 0 0,0 0 0,0 0-129,0 0-258,0 0 0,0 0-129,0 0 0,0 0-129,37-60 129,-37 60-129,0 0 129,24-58-129,-24 58 0,0 0-129,0 0-645,33-50-258,-33 50-1677,0 0-1677,0 0-387,0 0-258</inkml:trace>
  <inkml:trace contextRef="#ctx0" brushRef="#br0" timeOffset="47806.7342">24986 13744 903,'0'0'3741,"0"0"0,0 0-2193,36-1-516,-36 1-129,0 0-258,0 0 0,0 0 0,0 0-258,0 0 129,0 0 129,35 55 0,-35-55 0,0 0-129,0 0 0,6 53-129,-6-53 258,0 0-258,-1 52 0,1-52 0,0 0 129,0 0-129,-6 57 129,6-57-258,0 0 387,0 0-387,0 0 129,0 0-258,0 0-129,0 0 129,0 0-258,0 0 258,0 0-258,0 0 129,32-58-129,-32 58 258,0 0-129,25-58 0,-25 58 129,0 0-258,0 0 129,27-51-129,-27 51-129,0 0 0,0 0 129,0 0-129,0 0 0,39-9 129,-39 9 0,0 0 129,0 0 129,0 0-129,0 0 387,12 49-258,-12-49-129,0 0 129,1 54 129,-1-54-129,6 53 0,-6-53-258,7 57 129,-7-57-129,14 67 0,-14-67-774,17 63-645,-17-63-2709,0 53-516,0-53-387,0 0 0</inkml:trace>
  <inkml:trace contextRef="#ctx0" brushRef="#br0" timeOffset="50895.911">3476 14766 645,'-3'18'1161,"-5"4"129,2-9-129,-3 3 258,2 2-258,-1-1 0,-1 4-774,-1 1 129,1 6-516,-1 0 129,0 4-129,3 4 258,-6-1 387,5 2-129,-4-2 258,4 4 129,-1-10-129,4 4 129,0-11-258,4 2-258,1-4 0,3-1 0,5-5-258,5-1 129,-1-4-129,7-1 258,1-3-258,3-1 0,1-4 129,2 0-258,1 0 0,1-3 0,2 0 0,-2-5-129,1 4 129,0-4-258,0 5-516,-4-9-387,3 3-1806,-1 3-1290,-9-9 0</inkml:trace>
  <inkml:trace contextRef="#ctx0" brushRef="#br0" timeOffset="51263.9321">3466 14950 3225,'0'0'3483,"5"12"129,-5-12-2580,13 0-645,-1 0-258,4 0 258,1 0-129,1-3 258,4 3-258,-1 0 0,1 0 129,0 0-387,0 3-387,2 0-645,-3 3-1935,-3-6-903,6 0 129</inkml:trace>
  <inkml:trace contextRef="#ctx0" brushRef="#br0" timeOffset="51591.9509">3478 14632 3483,'0'0'4515,"0"0"-516,-10 6 0,10-6-2709,7-5-1032,4 2-258,1-3 0,3 2-129,4 2 129,4-4-129,2 1 0,3 0 0,-1 4-387,6 1-1161,0 10-2193,-3-9-258,9 8-129</inkml:trace>
  <inkml:trace contextRef="#ctx0" brushRef="#br0" timeOffset="52283.9903">3932 15323 774,'-3'-24'3096,"3"24"-258,5-24-2322,0 6-258,2 1 387,1 1-129,4 1 129,-3-2 258,5 5 0,-4 4-129,4 6 129,-3 2-387,2 5-258,-4 4 0,1 6-258,-3 4 0,-1 5 0,-4-1 0,1 3 129,-3-4 129,-3 5 258,-6-4 258,3 4 0,-8-9 129,1 7-129,-3-12 129,2 4-387,-1-10-129,1 0-129,0-4-258,1-3-387,13 0-258,-11-22-774,11 11-1290,0-3-1677,3-7-258,7 3-129</inkml:trace>
  <inkml:trace contextRef="#ctx0" brushRef="#br0" timeOffset="52805.0202">4331 15337 645,'13'-8'3483,"-8"-5"387,7 10-516,1-6-2838,-3 1-258,6 3 0,-5 1 129,3 1 0,-3 1 258,3 2 0,-4 0 0,1 5-129,-1-1-387,2 3 0,-1-2-387,-3-1-903,3 0-1548,2 5-1548,-13-9 0</inkml:trace>
  <inkml:trace contextRef="#ctx0" brushRef="#br0" timeOffset="53060.0348">4375 15069 4257,'6'0'4257,"7"4"-387,-3-11-258,4 6-3999,3-5-645,6 6-129,-3-8-516,5 7-645,-6 1-1032,-2-3-516</inkml:trace>
  <inkml:trace contextRef="#ctx0" brushRef="#br0" timeOffset="53976.0872">4908 15072 2967,'17'4'2193,"-7"2"-516,-1-2-258,6 4-258,-4-8 258,3 1-258,-2-1 129,7 0-129,-5-12-129,6 4-516,-2-8 129,2-2-387,0 0-129,-1-1-129,-3-2 0,0 0-129,-4 2 129,-4 0 0,-3 2 0,-4 2 0,-1 0 0,-4 5 0,-6 1 129,-4 4-258,-2 2 129,-3 3-129,-1 0 129,-1 4 0,-2 5-129,1 3 129,-1 0 0,4 2 129,0 1-129,2 2 0,2 2 129,2 0-129,2 1 0,1 1 0,1 0 0,2 0 0,1 7 129,1-2-129,2 1 258,-1 2 0,2-2 0,1 3 0,0-4 129,1 3-129,3-10 0,5 3 129,3-6-258,5-3-129,5-5 129,3 0-129,3-4-129,1-4-387,6 5-774,-4-5-2322,2-5-903,0 1-258,-5-6 129</inkml:trace>
  <inkml:trace contextRef="#ctx0" brushRef="#br0" timeOffset="54732.1305">5330 15391 2580,'-8'-25'3096,"4"-1"-129,4 6-2451,6 4-387,2 0-129,2-1-129,2 4 258,2 0 129,-1 2 258,4 6 129,-4 1-129,1 4 258,0 0-387,-1 5 0,-3 3-129,1 4-258,-4 1-129,-1 3 129,-1 1-129,-4 0 129,-1-1 129,0 4 258,-3-4 129,-3 2 129,-3-6 0,2 2 129,-4-5 0,0 2-129,-4-4-129,3-5-258,-2 0-516,0-5-516,4-1-2193,1 0-1548,-3-10 0,4 1-258</inkml:trace>
  <inkml:trace contextRef="#ctx0" brushRef="#br0" timeOffset="58673.3559">6117 15129 6450,'8'3'4515,"-8"-3"-258,0 0-774,9-3-3354,-9 3-516,0 0 0,8 1 0,-8-1-129,0 0-516,8 13-2322,-8-13-903,10 3-129,-10-3 259</inkml:trace>
  <inkml:trace contextRef="#ctx0" brushRef="#br0" timeOffset="58888.3682">6416 15063 7740,'8'52'5160,"-7"-41"-903,4 7-645,-5-18-3612,9 11-2709,-9-11-1548,15 4-1032,-3-1 129</inkml:trace>
  <inkml:trace contextRef="#ctx0" brushRef="#br0" timeOffset="59640.4112">9111 15219 9288,'7'14'4644,"-7"-14"-774,7 9-387,-7-9-4644,15 8-258,-15-8-258,23 4-774,-13-1-2064,3-6-258,7 3 387</inkml:trace>
  <inkml:trace contextRef="#ctx0" brushRef="#br0" timeOffset="59853.4233">9677 15107 10449,'23'18'5031,"-23"-18"-516,7 10-387,-7-10-4257,11 8-1032,-11-8-774,0 0-2064,10 0-903,-10 0-258,14 0 0</inkml:trace>
  <inkml:trace contextRef="#ctx0" brushRef="#br0" timeOffset="60400.4547">12511 15005 9030,'10'6'4902,"7"-6"-387,-8-3-387,1-9-3870,-2 4-645,2 6 0,-10 2-387,18-2-387,-18 2-2451,0 0-1032,12 0 129,-12 0-387</inkml:trace>
  <inkml:trace contextRef="#ctx0" brushRef="#br0" timeOffset="60581.465">12883 14999 7353,'10'33'4773,"-1"-15"-1290,-9-18-2322,0 0-3870,0 0-2322,0 0-516</inkml:trace>
  <inkml:trace contextRef="#ctx0" brushRef="#br0" timeOffset="61170.4987">15921 14962 9804,'12'21'4644,"3"-3"-645,-15-18-1290,17 21-4902,-17-21-258,19 11-258,-19-11-1032,18 7-1548,-1-3 645</inkml:trace>
  <inkml:trace contextRef="#ctx0" brushRef="#br0" timeOffset="61393.5115">16444 14986 9288,'19'30'5031,"-9"-18"-129,-10-12-645,8 18-4257,-8-18-1032,5 14-903,-5-14-2709,-2 16-387,2-16-258,-14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53:30.3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B2A3C5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C000"/>
    </inkml:brush>
    <inkml:brush xml:id="br6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2354 2024 516,'-23'11'1032,"7"-7"-129,6 5-258,-4-4-258,2 5-258,-3-3 258,4 4-258,-6-3 129,4 7 129,-5-3-258,1 1 258,-1 1-129,-2 1 0,-1 3-129,0 0 387,-1 0 0,-3 0 0,0 3 0,1 4-129,3-2-387,-5 5 516,3-3-387,-4 8 258,7-4-516,0 3 258,5-2-258,0 3 129,2-5 129,0 5 0,7-4 129,1 1-129,2-6 0,1 5 0,2-1 129,0-3 129,2 0-258,2-1 129,4 1-129,2-4 0,2 5 129,1-2-129,0-2 0,6 0 0,-2 3 129,6-4 129,-1 1 0,2-2-129,2 0 258,-1-2-258,6-2 129,-2-1-129,4 4 258,-2-6-387,5 4-129,-2-9 258,2 4-129,4-6 129,0 4 129,0-9 0,4 1-258,-1-2 258,1-6-129,0-3 0,-1-6 258,1-7-387,-1 1 0,-4-4 0,1-6-129,-2 0 0,1-3 0,-1-4 0,1-6-129,-2 3 258,-2-5-129,-1 0 0,-1 2 129,-4-4 0,1 2-129,-4 0 0,-3 5 129,-3-2-129,0 6 387,-6-5-387,-2 4 387,-2 3-258,-4 2 258,-5 0-258,-1 4 258,0 0-387,-5 1 0,-3-1 129,-5 5-129,-1-5 0,-4 0 129,-2 0-258,-4 3 258,-1 1-258,-4 1 258,-2 4-387,-2-1 258,-4 2-258,-1 9 129,-2 2 0,-4 0 0,0 4 0,-5 2 0,2 2 0,-9 7 0,1 9 129,-2 3-129,-1 3 0,-2 2 0,3 7 0,-1 0-387,2 2 258,4-5-645,11 8-129,-3-9-903,14 2-1419,7 5-645,-1-6 0,13 4 646</inkml:trace>
  <inkml:trace contextRef="#ctx0" brushRef="#br0" timeOffset="1077.0616">2261 2290 903,'-3'-12'2322,"0"2"-258,3 10-1419,0 0-774,0 0 0,0 0 129,0 0 258,0 0 516,0 0 0,0 0 0,0 0 0,0 0 0,0 0-258,5 3-129,-5-3-258,9 14-774,-9-14 774,15 24-516,-8-11 516,7 3-645,-4 3 516,4 1-387,0 1 516,0-1 0,3 4 0,-1-2 129,2 6 0,0-4 0,0 7-129,1-5 258,-2 6-129,1-3-129,-3 5 0,1-4 0,-3-1-129,-2-4 0,-1-1 0,-3-4 0,-1-6-129,-3-2-387,-3-12-1677,0 16-1161,-9-23 258</inkml:trace>
  <inkml:trace contextRef="#ctx0" brushRef="#br0" timeOffset="1512.0865">2205 2873 903,'0'0'2967,"0"-17"129,6 16-258,-5-15-3096,6 2-129,4-2-258,2-4 387,4-2 0,-1-7 387,4-3 129,0-5 387,6 9-129,-1-13 258,0 7 129,2-5-129,-3 10-258,0-5 129,-2 14-387,-3-3 129,-4 4 0,-3 4-258,-3 5-129,-9 10 0,12-17-258,-12 17-387,0 0-516,0 0-1161,12 0-1677,-12 0 516</inkml:trace>
  <inkml:trace contextRef="#ctx0" brushRef="#br0" timeOffset="2173.1243">2784 2646 516,'24'-41'1032,"-9"24"129,-1 0 0,-2 7-387,2 3-129,-2 3-258,-1 4-129,-3 0-258,-8 0 129,13 16-129,-11-4 258,0 1 129,-2 5-129,0 0 129,0 1 0,-3 0 258,-1 2 0,-2-2 129,-3 1-258,1 0 258,-3-5-129,1 1-129,-3-4 0,0 1-258,0-4-129,-2 3 0,0-7-129,0-5-129,2 0-645,0 0-1161,-1-10-1161,14 10-774,-16-29 645</inkml:trace>
  <inkml:trace contextRef="#ctx0" brushRef="#br0" timeOffset="4500.2572">5329 1994 1419,'-7'-4'2064,"7"4"258,-18 0 0,7 4-2451,-1 4-258,-2 2 258,-2 0 258,-2-1 258,0 0 129,0 2 129,-2-2 129,-1 4 0,-3 2-258,1 2 0,-1 1-129,-1 4-258,0 3-258,-4 6 258,1-5-129,3 8-129,-3 2-258,4 2 387,0 0-516,3 2 387,1-3-258,2 5 387,8-4-516,0 3 645,7-7 258,3 7-258,3-6 129,7 4 0,5-3 129,5 0-129,4-1-129,3-3 129,3 1 129,0-4-258,3 3 258,0-5 129,3 2-129,-1-5-129,4-1 387,1-5-387,2 6 258,5-12-129,4-2 0,2-7-129,2 1 0,5-4 0,1-7 0,1-8-129,0-5 129,0-5-258,-1 0 0,1-9 129,-1-4 129,-3-5-129,-2-3-129,-2-3 258,-2-2-129,-6-5 258,-1 0-258,-7-1 258,-2 2-258,-7-6 129,-3 7 258,-6-1-387,-6 2 129,-8-1-129,-5 6 516,-2-2-516,-11 3 387,-6 0-645,-3 6 258,-6 3-258,-6-1 258,-3 1-258,-6 9 129,-4 0-258,-4-3 129,-3 10 129,-4 5-129,-1-2-129,-5 7 129,1 5-129,-1 1 129,-2 5-129,0 5 129,0 9-258,-2-1 129,4 8 0,0 4-129,2 16-129,-1-6-903,6 16-903,3 2-1548,-4 3 129,5 1-387,0 7 646</inkml:trace>
  <inkml:trace contextRef="#ctx0" brushRef="#br0" timeOffset="5048.2886">5368 2175 2193,'12'0'2838,"4"5"258,-8 2-1032,5 2-387,2 7-645,0 0-387,5 3 129,-1 7-258,2 3-258,-2 7 129,6 3-645,-4 5 516,1-2-516,1 8 387,-1-8-774,-1 2 516,-1-11-129,-2 0 0,-5-14-387,-2 2-1548,0-8-1290,-11-13 0,0 0 0</inkml:trace>
  <inkml:trace contextRef="#ctx0" brushRef="#br0" timeOffset="5388.3082">5282 2764 5676,'12'-43'4386,"9"14"-516,-1-10-387,10-7-3225,5 2-387,4-4 0,2 2 516,-1 3-258,-3 6 129,-3-4 0,-3 9 129,-6 3-258,-2 6 387,-3 5-774,-5 2-258,3 4-1161,-5 4-1806,-3-1-129,4 4-387,-14 5 0</inkml:trace>
  <inkml:trace contextRef="#ctx0" brushRef="#br0" timeOffset="5838.334">5900 2552 903,'6'24'2322,"-6"-12"-1161,2 9-387,-2-4-258,0 5-387,0-2-258,-2 1-774,1 1-903,1-22-516</inkml:trace>
  <inkml:trace contextRef="#ctx0" brushRef="#br0" timeOffset="8256.4723">8361 1959 516,'0'-13'516,"0"13"-129,0 0-129,-10-7 258,10 7-387,0 0 0,-8-9 0,8 9 0,0 0-258,-10-3-129,10 3-258,0 0 129,0 0-129,0 0-129,-7 1 388,7-1 257,0 0 128,0 0 388,0 0 258,0 0-258,0 0 258,0 0-258,0 0-129,0 0-129,0 0-129,0 0-129,0 0-129,0 0-129,0 0 258,0 0 258,0 0 129,0 0 0,0 0 129,0 0 129,0 0 0,-8 2 129,8-2-258,0 0-258,0 0-129,-10 0-129,10 0-129,0 0 129,0 0-258,0 0 516,0 0-129,0 0 0,0 0 258,0 0 258,-7 0-129,7 0-129,-10 0-129,10 0 129,-17 2-129,7 1-129,-4 1-129,0-4 129,-4 3 258,2 3-129,-6 0 129,2-1 129,-2 2-129,-2 4 129,-2-1-387,0 5 129,-4 2-129,1 3-258,-2 4 129,-1 1 129,-1 3-258,1 1 129,1 5 0,-2-1 0,5 5 0,0 0-258,3 8 129,4-3-387,3 8 387,4-3-129,5 11 258,5-3-387,4 4 387,6-1 258,6 0-129,3-1 0,6 0 129,3-5 0,1-5 0,4 1 129,3-7-129,4-1 387,1-8-258,5-1 0,3-10 0,4 0 129,3-11-258,4-1 0,1-8 0,5-2-129,-3 0 129,1-7-258,3-5 129,-2-6 0,-1 0 129,-2-6-129,-3-5 0,-2 1 0,-1-5 0,-1-1-129,-2-6 129,-2-1-129,-3-4 0,-2-2 0,-4-5 0,-3-6-129,-4 4 129,-8-5-129,-3-1 258,-5 4-258,-5-4 129,-4 6 387,-4-3-387,-4 5 258,-6-4-258,-6 1 387,-2 0-516,-10-2 387,-4 6-645,-8 5 258,-4-1-387,-7 3 387,-3 6-258,-4 10 0,-5 5 0,-1 8 258,-3-5 129,-1 15-129,0 5 0,0 4-129,1 9-645,2 3-1032,2 10-1548,8 7-516,-1 6 0</inkml:trace>
  <inkml:trace contextRef="#ctx0" brushRef="#br0" timeOffset="8727.4992">8169 2206 3870,'0'0'3483,"0"0"-129,-2 9-516,4 3-2064,-1 3-1935,7 7 387,-3-1 129,5 5 258,1-5 0,2 4 516,2-2-258,2 6 258,1-3 129,2 8-129,0 0 129,1 5-129,0-1-129,0 6 0,-1-8 0,-2 2-129,-1-6-129,-3-1-387,-4-7-774,-6-11-1935,1 10-129</inkml:trace>
  <inkml:trace contextRef="#ctx0" brushRef="#br0" timeOffset="9084.5196">8072 2738 3870,'27'-11'3741,"-17"-7"0,8 1-387,-3 0-3354,7-7-129,2 0 258,3-13-129,0 6 0,5-8 129,-2 3 129,-1-5-129,2 7 387,-1-5-387,-4 8 258,-1 1-387,-3 3 258,-2 6-1032,-4 1-258,-1 6-2580,2 8-129,-9-2-387</inkml:trace>
  <inkml:trace contextRef="#ctx0" brushRef="#br0" timeOffset="9632.551">8643 2619 2967,'-11'0'3741,"11"0"-387,0 0-258,5-5-3225,-5 5-516,16 0 129,-6 0 129,3 0 129,-2 0 129,3 0 129,-4 5 0,0-2 129,-3 5-129,-7-8 258,9 19 0,-8-6 129,-1 2 0,0 2 129,-5 0-129,-3 2 129,0 6-129,-2-6-258,0 7 0,0-3-129,-1 3 0,4-6 0,1 1-129,2-6 129,2-1 129,2-14 0,1 15 258,-1-15-258,14 3 0,-4-3 0,5-3-129,-1-1-258,2-7-516,8 6-645,-4-1-1677,2-4-774,6 7 0</inkml:trace>
  <inkml:trace contextRef="#ctx0" brushRef="#br0" timeOffset="10617.6073">9638 2542 4644,'4'12'3999,"3"4"-258,-7-16 0,11 13-4128,-11-13 0,20 12 129,-9-5-258,5 2-258,-1-9-645,4-2-1161,3 0-1419,-5-13 129</inkml:trace>
  <inkml:trace contextRef="#ctx0" brushRef="#br0" timeOffset="10877.6222">10245 2555 3354,'16'15'3999,"-16"-15"-258,12 6-129,-12-6-3483,14 5-387,-6-5 129,2 4-129,-1-4-516,5 0-774,0 0-1419,-2-6-1032,7 3 129</inkml:trace>
  <inkml:trace contextRef="#ctx0" brushRef="#br0" timeOffset="11081.6339">10821 2552 258,'16'18'2967,"2"3"-387,-18-21-903,9 14-2451,0-5-1677,-9-9-645</inkml:trace>
  <inkml:trace contextRef="#ctx0" brushRef="#br0" timeOffset="11361.6499">11289 2587 5805,'11'12'4257,"7"-3"-516,-18-9-387,11 3-3999,-11-3-387,16 6-258,-16-6-1548,14 0-1161,1 0-129</inkml:trace>
  <inkml:trace contextRef="#ctx0" brushRef="#br0" timeOffset="24999.4299">12684 1851 903,'0'-16'1290,"0"16"-387,0 0-387,0-14 258,0 14 0,0-10 129,0 10 0,0 0-258,-5-12 0,5 12-258,-10-7-129,10 7 0,-14 0-129,6-3-129,8 3 129,-17 0 0,10 0 129,-3 0-258,2 0 129,-2 0 0,2 3 0,-4-1-129,2-2 129,-5 6 0,2 0 129,-1-3-258,-1 2 129,-1 0-129,0 2 0,-1-2 0,-1 2 0,3-2-129,-3 5 129,0 0 0,-2 4 0,2-2 0,-2 9 0,1-4 129,-2 9-129,-1-6 0,2 2-129,0 2 258,2 0-129,-1 0-129,3 1 129,-1-1-258,1 2 129,-1 1 129,1 5-129,1-3-516,1 3 645,2-3-516,1 4 516,3-2-516,2 3 645,1-4-516,4 1 516,1-4 0,-2 5 0,2 1 129,0 1 0,3-2 0,2 4-129,1-3 258,0 4-258,5-1 258,0-1 0,2 1 0,1-5-129,2 2 387,0-5 0,4 4-129,-2-9 258,3 5-258,-4-5 129,6-2-129,-1-2-129,4-1 129,-1-1-258,3-1 0,0-6-129,2 4 0,0-4 0,0 2 129,0-1-129,-2 0 0,1-1 258,0 0-258,-4-3 129,2 1 0,-1-7-129,0 5 129,-1-2 0,3-2 0,-3-2-129,1 3 0,1-2 0,-3 0 0,2-1 0,0 3-129,2-3 0,0 0 129,2 0-129,1 0 129,-2-3-129,4-2 129,-5-2-129,3 1 129,-2-2-129,-2 0 129,2-1-129,-2-4 0,-1 1 129,2-1-129,-1 0 0,-2 1 645,-2-4-645,-1 1 129,-2-1 0,0 1 0,-3-3-258,-1 1 129,2-2 0,-1-3-387,-1 0 387,0 1-258,1-3 258,-3-4 0,3-1 258,-2 0-258,-1-3 129,-1 1-129,0-2 129,-2-2-129,-2-3 0,-1 5 0,-1 0 129,-2-2-129,0 1 0,-3 2 0,-2 3 0,2-2 0,-2 2 129,-3 0 258,-2 2-258,-3 3 258,0 0-387,-2 1 387,-1 0-258,0 1 258,-1-2-258,0 3-258,-2-4 129,-3-3 387,0 2-387,-4 2 0,1-1-258,-4 0 516,-3 0-516,-2-1 516,-2 2-645,-3 8 387,0 0-258,-5 1 258,-2-1 0,0 10-129,-4-1 129,-1 0-129,-1 2 129,-1 0 0,-3 1 0,0 3-258,1 1 0,-1 0 0,4 4-258,-3 2 129,3 4-258,-4-5 129,5 7-129,-3-8-516,6 12-2064,-2-3-774,-2 4-258,6 1-129</inkml:trace>
  <inkml:trace contextRef="#ctx0" brushRef="#br0" timeOffset="25952.4844">12360 2230 774,'0'0'1548,"5"-2"-387,-5 2-258,0 0-129,9 7-258,-9-7-129,12 19 258,-3-5 0,1-1-774,2 5 516,2-1-387,0 1 516,1 3-516,-1 4 258,2 1-516,-4 3 516,2 3-129,-3 5-129,3-3 129,-5 8-129,6-5 0,-5 6 0,3-7-129,-1 3-129,0-5-258,-1-7-387,-2-1-1032,-6-15-774</inkml:trace>
  <inkml:trace contextRef="#ctx0" brushRef="#br0" timeOffset="26463.5134">12348 2835 1161,'0'0'2967,"16"12"-129,-16-12 0,0 0-3483,9-5 0,-2 2 516,3-1 258,-2-6 258,2-1 129,-2-5 387,7 3-129,-5-8 0,4 0-129,0-8 0,6 1 0,-2-10-129,7 7-129,-2-13 258,5 9-129,-3-10 129,4 12-129,-7-6 0,2 10 387,-7 1-516,-1 10 258,-4 0-387,-4 7 258,-8 11-645,8-14 129,-8 14-645,0 0-129,0 0-645,5 8-1806,-5-8-774,3 20-516,-3-20 645</inkml:trace>
  <inkml:trace contextRef="#ctx0" brushRef="#br0" timeOffset="27199.5557">12894 2609 1161,'7'-14'2064,"-7"14"-258,9-8 0,-9 8-645,0 0-516,0 0-129,0 0-129,10-7 258,-10 7 0,0 0-129,0 0 258,0 0-129,0 0-129,8 8 129,-8-8-258,0 15 0,0-2 0,0 3-129,0 3-129,-4 4 129,3 1-129,-3 6 129,-2 2-129,3 1 387,-4-3-516,3 2 258,0-6-129,2 2 129,1-5-129,1-1-129,0-6 129,1-3-129,4-1 129,-5-12 258,18 18-129,-6-12-258,2-4 0,3-2 129,3 0-129,-2-1 0,0-5 0,0-3-516,-2 2 129,-3-4-129,-1 6-903,-6-10-903,1 3-1161,2 3-774,-5-5 387</inkml:trace>
  <inkml:trace contextRef="#ctx0" brushRef="#br0" timeOffset="27720.5856">12887 2744 1935,'0'0'2838,"0"0"0,3 11-258,-3-11-3225,0 0-258,0 0 387,2 12 129,-2-12 129,0 0 258,0 0 129,0 0 0,0 0 516,0 0 129,11 0 0,-11 0 0,0 0 0,8 0 0,-8 0 129,13-3-129,-3 3-387,2 0-129,0 0 0,3 0 0,1 0-129,1 0-129,0 0 0,-1-2 0,-1-1 0,0 3 0,-5-2 129,0 1-258,-10 1 129,11-1-645,-11 1-645,0 0-903,0 0-1419,0 0-258,0 0 259</inkml:trace>
  <inkml:trace contextRef="#ctx0" brushRef="#br0" timeOffset="28448.6272">13235 2863 1,'0'0'2708,"0"0"-128,0 0-387,0 0-2193,0 0 258,0 0 387,0 0 129,0 0 0,0 0 0,0 0-129,3 10 129,-3-10-129,0 0-387,8 1 0,-8-1 258,7 2-258,-7-2 129,10 3-129,-10-3 258,8 0-258,-8 0 0,0 0-129,11 5-129,-11-5 0,0 0 0,0 0 129,0 0-129,9 1 0,-9-1-129,0 0 258,0 0-258,0 0 129,8 0 0,-8 0-129,0 0-258,0 0-516,0 0-1677,0 0-1032,0 0-258,0 0 258</inkml:trace>
  <inkml:trace contextRef="#ctx0" brushRef="#br0" timeOffset="29252.6732">13441 2687 1,'0'0'902,"0"0"1,0 0 0,0 0 0,0 0 129,0 0-129,0 0 0,0 0-129,6 12-258,-6-12 0,3 17 129,-3-17-387,0 22 129,0-8 0,0 3-129,0 2 0,0 2 129,-3-3-129,1 4 0,1-5-129,-1 1 258,0-5-258,2-1 0,0-12-258,-1 16-129,1-16-516,0 0-903,0 0-1677,5 7 0</inkml:trace>
  <inkml:trace contextRef="#ctx0" brushRef="#br0" timeOffset="33255.9022">15763 1949 645,'-13'-14'2580,"13"14"-129,-11-8 258,11 8-2709,-15 0-129,6 1 129,-3 1 129,0 1 129,-3-3 0,0 3 0,-2-2-129,-1 4 129,-1-2 129,-1 5-129,-2 0 0,1 2 258,-2 4-129,1-1 129,-2 3 0,-2 1 0,1 4-258,1 2 129,0 2-129,-1 1 0,2 3-258,-2 3 0,3-2 129,-1 6 0,3-2-387,-3 3 387,5-1-387,-2 3 387,5-3-258,-1 6 258,5-2-258,0 2 258,6-2 129,0 2-129,4-1 129,1 2 258,4 1-258,3-4 0,8 3 129,-2-4 0,4 4 258,3-4-387,3 0-129,3-3 129,-1 3-129,5-6-129,1 1 129,1-4 258,4-1-645,-1-5 516,3 1 129,2-7-258,2 1 129,-2-4-129,4 2 0,-2-4-129,3 3 0,1-4 0,3-5-129,1 1 129,1-5 129,4-3-129,0-1 129,1-11-129,3-6 0,0-3 0,0-1 0,-3-7 129,3-3-258,-3-2 258,1-2 258,-4 1-258,-2-2-129,-3-3-258,0-6 258,-2 2-258,-3-7 129,-4 3-258,-3-9-129,-3-1 258,-3 2-129,-5-2 516,-3 3-258,-8-1 258,-5 6-129,-2-5 258,-6 10 129,-1-4-258,-8 4 258,-4-5-387,-6 1 645,-3-1-774,-2 0 645,-6 0-516,0 1 129,-5 1-129,-6 6 129,-2 2-258,-4 6 0,-5 2 129,-4 15-129,-2 0 0,-5 0 0,-1 5 129,-5 3-129,0 2 129,-5 4-129,0 3 0,-1-2-129,2 7-258,-4 11-516,7 4-258,-3 5-1419,1 13-1161,8 10-258,0 6 129</inkml:trace>
  <inkml:trace contextRef="#ctx0" brushRef="#br0" timeOffset="34071.9488">15688 2194 1677,'-12'-19'2967,"12"19"387,0 0-387,-7-12-1935,7 12-516,0 0 387,0 0 0,0 0 129,0 0-258,0 0 129,0 0-387,0 0-129,0 0-129,0 0 0,7 11-129,-7-11 0,13 12 0,-5-2 129,4 6-129,-1-1 129,3 3-129,0 5 0,5 0-516,-1 9 387,1 0-387,2 5 387,1-1-387,3 5 258,-1-4-516,1 8 645,-1-6-129,-1 2 129,-2-7-129,-1 4 0,-5-11-129,-2 3-258,-2-9-387,-4 1-1290,-4-4-1548,-3-18-387,-3 14 0</inkml:trace>
  <inkml:trace contextRef="#ctx0" brushRef="#br0" timeOffset="34515.9742">15594 2945 2451,'13'4'3612,"6"-7"-129,-13-9 0,6 2-3354,-1-1-129,3-2 0,3-8 258,-3-3 258,5-6 0,-3-6 129,7-1-129,-1-9 0,5 5 129,0-10-129,2 5-129,4-6 0,2 7 387,0 0-387,1 6 129,-2 0-258,-2 10 258,-5 4-516,-4 7 387,-4 5-516,-7 3-387,0 6-258,-12 4-258,9 0-1161,-9 0-1677,0 0-258,-1 10-129,1-10 259</inkml:trace>
  <inkml:trace contextRef="#ctx0" brushRef="#br0" timeOffset="35228.015">16330 2621 516,'0'0'2580,"0"0"129,11-4-1806,-11 4-645,0 0 258,1 9 258,-1-9-129,0 18 258,0-18-258,-5 21 258,0-9-258,0 5 129,-2-1-387,-1 7 258,-1-1-387,2 4 129,-1 2 0,2 5 258,-1-4-129,1 9 387,1-5-387,2 0 258,-1-2-387,4-4 0,0-3-129,0 3 0,5-13 0,7-2-645,-2-4 516,7-6-774,3-2 258,0-6-645,7-2-1548,1-10-1419,-6-4-516,7 3 129</inkml:trace>
  <inkml:trace contextRef="#ctx0" brushRef="#br0" timeOffset="35876.052">16237 2747 258,'-8'0'1419,"8"0"0,0 0 258,0 0 0,0 0 129,0 0-516,0 0 0,0-8-387,0 8-129,12 0 0,-1 0 0,-1 0-129,5 1 258,-1-1-387,5 4 0,1-4-129,5 6-258,2-1-258,0-1-774,6 1-2709,0 0-516,-2-7 0,1-1-128</inkml:trace>
  <inkml:trace contextRef="#ctx0" brushRef="#br0" timeOffset="43528.4897">2381 3272 774,'0'0'1419,"0"0"-129,0 0 129,0 0-258,0 0 129,0 0-516,4 8-516,-4-8-129,6 17-129,-2-5 129,-1 7 258,1 2-258,1 7 129,-4 5 129,1 8 0,0 5-129,-1 5 129,-1 7 0,1 3-258,0 9 0,1-7-129,0 0-129,4-5 129,-1-7-258,4-2 129,0-6-387,4-8 0,-4-10-774,2-6-1032,5 6-774,-16-25 0</inkml:trace>
  <inkml:trace contextRef="#ctx0" brushRef="#br0" timeOffset="44131.5242">2253 4316 258,'18'58'903,"-6"-21"387,-1 3-387,3 7 0,0 5-129,1-2-129,0 1-516,3-2 0,-4-6-129,4-8 0,-6-3 129,4-14 645,-3-8-129,1-10 129,2-12 0,1-16 0,6-7-129,1-12 0,7-10 0,-3-6-516,5-6 0,-5-1 0,2 4 0,-5 3-258,-1 5 258,-5 9-129,-3 5 0,-2 8-129,-2 8-645,-1 11-1032,3 10-1677,-12-5 387</inkml:trace>
  <inkml:trace contextRef="#ctx0" brushRef="#br0" timeOffset="44999.5738">5626 3213 645,'3'17'2709,"-3"-17"0,0 0 387,0 14-2451,0-14-645,0 16 258,0-5 129,0 2 129,0 6-129,0 3 258,-1 8-258,0 6 129,-2 10-258,2 10-129,0 7-129,-1 10 0,1 5 0,0 4-129,1-3 0,0 0 0,0-8-258,-1-8 129,1-9-516,0-9-645,0-15-1806,0-2-258,0-16 130</inkml:trace>
  <inkml:trace contextRef="#ctx0" brushRef="#br0" timeOffset="45484.6015">5411 4071 3612,'7'21'3741,"-7"-21"-645,15 21 0,-9-9-3741,6 4 0,-2 0 387,2 2 0,0 0-129,-1 3 387,3 3 387,-2-4-129,3 4 129,-1 2 129,4 1-129,0 1-129,2 1 129,3-4-258,0-2 0,-1-5-129,3-1 129,-2-9 0,3-6 129,-5-5 129,3-10-129,-3-10 129,0-3-129,-3-8 0,0-6-258,0-3-258,-3-8-903,5 0-2322,3 2-258,-5-3-387</inkml:trace>
  <inkml:trace contextRef="#ctx0" brushRef="#br0" timeOffset="46279.647">8361 3332 516,'0'0'2580,"7"0"-129,-7 0-2322,0 0 0,0 0 129,0 0 516,0 0-129,0 0 129,0 0 129,0 0 0,0 0 0,-2 16-129,2-4-129,-3 0-258,1 7-129,0 7-129,0 5 129,-1 4-258,2 4 129,-1 7-258,0 7 258,-1 7-258,0 5 129,1-5-129,0 2 0,2 0-129,0-4-516,1-5-1032,4-3-1806,-2-20 0</inkml:trace>
  <inkml:trace contextRef="#ctx0" brushRef="#br0" timeOffset="46776.6755">8200 4074 1419,'-6'35'3612,"6"-13"258,0-7-645,7 6-1935,-2 0-1677,3 9 129,2-1 0,1 3 129,-1-2 129,3-4 0,-1 2 387,0-7-129,1 3 129,-1-9 129,2-1-129,-3-8 0,3 4 129,1-7-129,-3-1 0,1-2 129,0-2-129,-1-9-129,2 0 129,-4-6 0,4-1-129,1-7 0,0 0-258,2-2-258,1-6-129,6 7-387,-3-8-1419,2-3-1806,7 5-387,-1-7-129</inkml:trace>
  <inkml:trace contextRef="#ctx0" brushRef="#br0" timeOffset="47675.7265">12883 3312 1,'0'0'2192,"-14"12"-1160,14-12-645,0 0 129,0 0 258,-9 17 129,9-17 129,-3 11 129,3-11-258,-2 19-258,0-3 0,1 5 0,-1 6-516,0 6 0,-1 11 0,0 7-129,-2 7 0,0 11 0,-1 0 0,-3 10-129,-1-1 129,-3-2-129,3-2-387,-2-11 129,6-4-774,-1-9-2064,0-21 0</inkml:trace>
  <inkml:trace contextRef="#ctx0" brushRef="#br0" timeOffset="48163.7548">12648 4117 1548,'-5'36'3612,"3"-23"258,2 13-516,0-2-2709,0 2-903,0 2 0,3-2 258,1 0 0,0 4-129,1-1 258,1-5-129,1 5 0,2-6 258,1 0 0,-1-5 0,4 2 0,0-11 129,4 0 0,-2-7 0,5-2 129,-2-2-258,2-8-129,3-7 0,1-6 0,-2-4 0,2-3-129,0-3-129,1-6-516,5 2-774,-2-2-2193,-1-7-516,6 9 0</inkml:trace>
  <inkml:trace contextRef="#ctx0" brushRef="#br0" timeOffset="49103.8086">15855 3502 645,'0'0'774,"0"0"-258,-10-4 0,10 4 129,0 0 129,0 0-258,0 0 129,0 0 0,-2 7 0,2-7 258,-5 20-129,1-7-129,0 7-129,-2 0-129,3 14 258,-1 0-387,0 11 129,1 3 0,0 9-258,0-1 0,2 5 129,-2-2-129,3-1-129,0-6 0,-1-6-129,-1-4-258,0-8-516,-2-3-1419,2 4-1161,-8-18 0</inkml:trace>
  <inkml:trace contextRef="#ctx0" brushRef="#br0" timeOffset="49620.8382">15548 4239 2580,'7'32'3096,"1"6"129,-6-17-1806,5 3-1935,1-2 129,4 5 129,-1 0 129,3-3 0,0 3 129,1-3 0,1-4 129,-1 1-129,2-3 0,-5-3 387,3-3-258,-2-7 516,2-3-129,-1-4 0,1-3 0,2-11 0,1-3 129,0-6-258,2-3 258,-1-4-387,2 1-129,-2-4 129,-3 4-258,0 2 0,-3-3-645,2 6-1935,-3 9-1161,-8-11-387,2 15 646</inkml:trace>
  <inkml:trace contextRef="#ctx0" brushRef="#br0" timeOffset="52819.0208">1333 2530 129,'-7'0'1548,"7"0"-129,0 0-258,0 0-129,0 0 0,0 0-129,0 0-387,0 0 0,0 0-129,0 0 129,0 0-387,0 0 129,13-4 129,0 4-129,8-3 0,0 3 129,6-2 0,2 2-129,3 0 129,-1-1-129,2-1-258,-2 1 129,4-1-129,-7 2-129,7-2 129,-6-1-129,0 1 129,-3 0 0,3-3 129,-7 0 0,2-4 0,-4 2 258,-1-4-129,-2 5-129,-1-5 0,-4 2 0,-1 1 0,-11 8-129,11-16 258,-11 16-258,0-14 129,0 14-129,-5-16 0,5 16 0,-19-19 0,8 9 258,-4 1-258,0-2 258,-1 2-258,-1 0 258,1 3-387,0 0 258,3 1-258,2 2 0,-1-2 129,5-1-129,-3 0 0,10 6 129,-13-15 0,13 15 129,-8-14-129,8 14 129,0 0-258,-5-14 258,5 14-129,0 0 0,0 0-129,0 0 0,0 0 0,0 0 0,0 0 0,0 0-129,9 5 129,-9-5-129,13 12 258,-13-12-258,14 10 258,-5-5 0,2 2-129,-2-1 129,2 1-258,-3-1 129,4 5 0,-2-3-387,3 5 0,-3-1 0,-2 6 0,-1-3-129,0 5 258,-5-1-258,-2 7 516,-3-5 129,-5 3 0,-5-2 0,-1 6 258,-4-6 0,-3 4-129,-2-4 258,-3 3 0,4-2-129,-6 3 0,6-5 129,-6 0-258,6-2 0,-1 0 0,4-1-258,-1-5 258,4 0-258,1-3 129,5 0-129,10-10 0,-14 14-129,14-14 0,0 0-645,10 0-1935,11 5-129,-3-19 0</inkml:trace>
  <inkml:trace contextRef="#ctx0" brushRef="#br0" timeOffset="54284.1049">3397 2345 1,'-2'7'515,"6"4"517,-4-11-258,14 11 516,-2-5-258,2-1 258,4 2-387,6 0 0,2 0-129,8 0 0,3 1 0,6-3-129,4 2-258,3-5 258,3 1-258,5-3 0,4 0 129,0 0-258,1 0 0,2 0 129,1 0-258,-1 0 0,-2 0-129,-5 0 0,-4 1 0,-4 2 0,-4-3 0,-6 1 0,-4-1 0,-4 0 0,-3-3 0,-2-2 0,-4 0 0,-2 1-129,-6-1 129,-1 0 0,-5 3 0,-9 2 129,13-4-129,-13 4 129,0 0-129,0 0 129,0 0 0,0 0-129,0 0 0,-6 4 129,6-4-129,-9 7-129,9-7 129,-8 5 0,8-5 0,0 0 0,0 0-129,0 0 129,0 0 129,0 0-258,0 0 129,0 0 0,-4-8 0,4 8 0,-2-15 0,2 15 0,-7-17 387,2 4-387,-2 0 516,-3-6-387,3 1 258,-7-5-387,0 3 387,0-4-387,-1 0 0,0-2 0,1 7 0,2-1 0,0 3 0,3 2 0,0 6-129,9 9-129,-10-17 129,10 17-258,0 0 129,0 0-129,0 9 129,3 3 0,4 3 0,5 4 129,1 4 129,4 5 0,2-4-258,2 5 129,1-6-129,0 9 0,1-7-516,-2 2 387,-3-1-258,2-1 387,-2-5-516,-2 1 645,-2-4-387,-4-3 516,-2-2 0,-3 0 129,-5-12 129,0 23-129,-6-11 0,-7 5 0,-2-1-129,-6 6 129,1-3 0,-7 6-258,3-6 0,-1 5-129,-1-4-258,4-1-258,0-2-903,1-8-1161,9 13-129</inkml:trace>
  <inkml:trace contextRef="#ctx0" brushRef="#br0" timeOffset="55876.196">6421 2387 1548,'0'12'0,"0"-12"0,11 10 645,-4-6 129,2-1-129,3 2 387,2-3 0,3 2 129,4 2-258,3-1 0,6 1-129,0-3 129,8 2-258,1 0-258,5 2 0,4-2-129,5 0 0,0-4-129,4 1-129,4 2 0,0 0 0,1 0 0,1-1-129,-2 6 129,0-6 0,-6 2 0,-2-1 0,-6-2 129,-5-2-129,-7 0 387,-5 0-258,-6 0 0,-6-2 0,-3 2-129,-4-3-129,-3 3 0,-8 0 0,10 0-129,-10 0 129,0 0 0,0 0 129,0 0 129,0 0 0,0 0 129,0 0-258,-7-7 0,7 7-258,0 0 258,0 0 0,0 0 0,0 0 0,0 0 0,0 0-129,0 0-129,0 0-129,0 0-258,0 0 0,0 0 0,0 0 0,-3-11 129,3 11 258,0 0 258,0-15 258,0 15 387,1-14 0,-1 14-258,-1-19 258,1 19-387,-8-18-129,-2 11-129,3-3-387,-5-1-129,-1 2 129,-2 0-129,-3-1 129,1-2 129,-1 0 645,1 0-129,0 1 129,2-1 129,2 2 516,2 0-387,11 10 258,-12-11-903,12 11 0,0 0-258,0 0 516,0 0-516,0 0-129,0 0 129,0 0 129,11 2 129,0 4-516,1 3 516,0 1-387,4 2 387,-1 0-387,1 0 129,1 2-129,1-1 387,-1 2 0,0-1-129,-1 2 129,1 2-129,-3-1-258,-1 2 258,-1-1 0,-4 5-129,-2-3 0,-3 6 129,-3-3 129,-2 3-129,-6-1 258,-4 3-129,-2-4 129,-5 4-129,0 0 258,-5-2-129,-1 1 0,0-3 0,-2 3 0,-1-1-258,3-1 129,1-4-129,1-1-129,5-1-387,2-4-387,5-3-1290,5 7-774</inkml:trace>
  <inkml:trace contextRef="#ctx0" brushRef="#br0" timeOffset="57295.277">9127 2576 774,'0'0'258,"0"0"-516,0 0 0,8 0 258,-8 0 387,13 0 258,-5 0 0,-8 0 129,17-5 129,-7 5 0,2-3 129,3 2 0,1-2-258,7 3-129,-1 0-258,6 0 129,-1 0-129,3 0 0,-1 2-129,2 0-258,-2 3 0,-5-2 0,1 0 0,-5 1-258,-2 0-129,-5-3 0,-3 2-645,-10-3-2064,0 0 0</inkml:trace>
  <inkml:trace contextRef="#ctx0" brushRef="#br0" timeOffset="57896.3115">9538 2384 1419,'21'-4'516,"-10"4"129,4 5 0,1 2-258,0 0 0,2 4 0,-2 0 129,4 1 129,-3-3-129,6 4 387,-6-4-258,4 4 0,-4-3-258,0-1 129,0 3-258,0-4-129,-6 2 129,0-2-258,-5 3 129,-6-11 0,3 21 129,-3-8-129,-9-1 258,-2 4 0,-7 3-129,-1-1 129,-6 5-129,-1 1 0,-3 1-129,-2-1 258,0 0-258,3 4 0,2-7-129,1 1 129,5-7-258,4 2 129,3-5-129,3-1-129,10-11-258,-8 15-516,8-15-1548,6 16-1032,-6-16 129</inkml:trace>
  <inkml:trace contextRef="#ctx0" brushRef="#br0" timeOffset="58852.3662">11608 2576 516,'14'14'645,"-4"-9"129,3-5-129,3 1 129,2-1-129,0 0 0,2 0-258,2-5 387,-1 2-258,2-2 129,-1 1 0,0-2-258,-2 1 0,-1-2-129,-1 3 129,-5-2-258,1 2-129,-4 1 129,-2 1-258,-8 2 0,11-4 0,-11 4-258,0 0 0,0 0-516,0 0-516,0 0-258,0 0-1032</inkml:trace>
  <inkml:trace contextRef="#ctx0" brushRef="#br0" timeOffset="59287.391">11834 2456 129,'27'8'2193,"-11"-5"-129,4 1-387,0 2-258,0 1-516,2-2-129,-2 2-129,1 1-387,-6 1-129,1 0 0,-5-1-129,-1 1 0,-3 2 129,-7-11-129,6 18 0,-6-5 258,-1-1-129,-3 0 0,-3 2 129,1 1-129,-3 0 258,0 1-129,-3 0 0,0-3-129,0 2 0,-2-1-258,1 3-516,-3-2-2064,0-8-774,6 10-258</inkml:trace>
  <inkml:trace contextRef="#ctx0" brushRef="#br0" timeOffset="60519.4615">13644 2532 1,'11'3'2966,"12"-1"-257,-11-2 258,6 0-2580,6 0-387,5 1 129,5 3 129,2-2-129,4-1 258,6 1-129,0 0 0,5-1 129,6 0-129,2-1 0,3 0 129,3 0-129,1 0 0,-2-2 0,0-1 129,-5-1-129,-3 1-129,-5 1 0,-6 2 0,-9-3-129,-6 2 0,-6 1-129,-7 0 129,-5 0-258,-12 0 129,0 0-129,0 0-258,-16 2 0,-1-2-258,3 4-387,-5-1-258,4 1 0,0-3-387,3-1-129,12 0-645</inkml:trace>
  <inkml:trace contextRef="#ctx0" brushRef="#br0" timeOffset="61128.4964">14748 2357 903,'-7'18'516,"7"-18"-258,0 17 516,0-17 0,13 17 0,-3-11 0,4 2 0,2 2-387,1-4 129,6 2 0,-2 0-129,5 1-129,-3 1 258,3 0-258,-3 0 258,3 1-258,-3 1 0,-2 1-129,-2 1-129,-2-1 0,-3 3-129,-4-4 0,-4 2 0,-4-1 129,-2 2 0,-2-3 0,-8 2 0,-3 0 258,-3 0 258,-2-3-258,-4 7 0,-1-1 129,-2 1-258,-2 4 0,2 0-129,-3 2-645,6-2-1419,1 14-1419,-7-17 387</inkml:trace>
  <inkml:trace contextRef="#ctx0" brushRef="#br0" timeOffset="70031.0056">2305 5286 645,'10'2'1290,"-10"-2"-129,14 10-258,-14-10-258,15 12-129,-4-1 129,1 0 0,2-1-129,1-2 129,3 0-129,2 0 0,3-7 129,1-1-129,1-1-129,2-4 258,-2-10-129,5 3 0,-9-7 0,4 2 129,-6-5-129,2 3 0,-9-3-129,-1 0 0,-3 1 0,-3-1-258,-3 6 0,-2-5-129,0 5-129,-5 2 0,-5 2 0,-3 0-258,-1 6 258,-6 0-129,-1 5 129,-7 1 0,2 0 0,-3 2 129,0 8-129,0 4 129,-1 1-258,4 5 258,-1 2 0,1 3-129,2 0 129,0 4 129,0-3-258,1 4 258,2 1 129,-3 0-129,0 1 129,3-1-129,0 3 0,5-2-129,0 2 258,4-1-258,2-4 129,7 3-258,3-3 258,1-1 129,11-3-258,2-1 129,8-2-129,5-3 0,4-2-129,6-6-258,8 0-387,0-8-1677,1-3-1032,8 0-516,-6-13 129</inkml:trace>
  <inkml:trace contextRef="#ctx0" brushRef="#br0" timeOffset="70723.0451">2805 5920 258,'1'-43'3225,"5"27"0,-1-12-129,4 8-2838,4 6-387,1-1 258,3 6-258,0 1 129,0 4 0,-1 3 129,0 1 0,-1 0 0,1 5 0,-3 5 129,-2 0-129,2 2 0,-5 2 0,1-2 129,-2 4 129,-3-3 0,0 3 0,-4-4 258,0 4 129,-8-4-387,0 7 387,-5-6-387,-2 5 0,-3-6-258,0 3 0,0-6 0,2-1-258,1-5-129,2-3-129,5-5-516,-1-10-903,6-4-1935,4 2-387,2-11 258</inkml:trace>
  <inkml:trace contextRef="#ctx0" brushRef="#br0" timeOffset="71780.1056">5550 5257 1935,'4'16'3096,"-4"-16"258,0 0-3096,8 18-387,-8-18 258,17 19 129,-5-9-258,-1-1 258,4-2-129,0-1 129,3-5 258,2 0-129,3-1 258,2-6 0,0-7-129,4-3 0,0-5-129,2-1-129,-6-4-129,1-1 129,-5 0-258,-5 1 0,-3 2 0,-7-3-258,-4 9 129,-5-3-129,-6 4 129,-7 2-129,-3 4 0,-3 4 0,-4 4 129,-3 3 0,-2 0 0,1 7 0,-1 3-129,0 5 129,2 2 0,0 0 129,1 4-129,2-1 0,3 2 129,0 4 0,4-2 0,1 3 0,3-2 129,2 1-129,5 3 129,2 0 0,5-2 258,1 1-387,4-3 258,7 1-258,3-2 129,6 0 0,1-6-258,9 1 0,2-6 0,7-4 0,4 2-645,5-6-774,6-5-2193,11 7 258</inkml:trace>
  <inkml:trace contextRef="#ctx0" brushRef="#br0" timeOffset="72961.1732">6123 5603 258,'0'38'3354,"1"-11"258,-1-11-774,1 12-3354,1-2-387,3 10 258,-2-6-387,1 6 0,-1-6 258,2-2 0,-2-1-516,-3-10-1290</inkml:trace>
  <inkml:trace contextRef="#ctx0" brushRef="#br0" timeOffset="74004.2319">8095 5276 2709,'0'0'3225,"0"0"129,0 0-3354,5 4-129,-5-4 0,12 15 258,-12-15 0,17 19 0,-7-9 258,0 3-129,0-1 0,3 0 129,2-2 0,0-2 0,3-7 129,2-1-129,3-2 0,2-10 0,2-8-258,1 1 129,0-4-258,-1-3 0,-1 0 0,-5-1-129,-4 3 129,-6-2-129,-4 5 129,-7-1-129,0 2-129,-8 3 129,-5 4-387,-4 1 258,-5 5 0,-4 5-258,-2 2 258,-3 2 129,-3 5 0,1 5 129,-3 4-258,2 3 258,-1 0 0,0 5 0,1 1-129,3 3 129,0 4 0,3 2 0,3 0 0,3 2 129,5-1 129,4 5-129,7-3 129,5 1-129,3-2 129,12 0 0,7-4-129,9-3-258,5-2-774,6-7-2193,0-15-645,11 3-129</inkml:trace>
  <inkml:trace contextRef="#ctx0" brushRef="#br0" timeOffset="74667.2707">8683 5593 1032,'23'-2'2064,"-8"0"-3225,1 1 129,1-1 387,1 2 388,-3 0 385,2 0 646,-3 0 129,-2 2 516,-2 3-258,-2 5 258,-1 1 129,-3 1-516,-2 5-258,-2 1 0,-2 8 0,-6 1-258,-2 5 129,-4-1-258,-1 3 129,-5 0-387,0 3 129,0-5-129,2-3 0,1-6 0,1-1 129,4-6-129,3 1 0,9-17 129,-5 17 0,5-17 0,5 12 258,5-9-387,6 1 129,2-4 0,2 0 0,3 0 0,2 0-516,3 0 0,0 0-258,7 0-1419,-1 1-2322,-2-2-129,6 1 0</inkml:trace>
  <inkml:trace contextRef="#ctx0" brushRef="#br0" timeOffset="75959.3446">12693 5138 258,'-14'-2'2451,"14"2"-2193,-8 5 0,8-5 387,0 0-129,-2 14 129,2-14 129,0 13 129,0-13-129,10 18 129,-10-18-258,16 20-129,-6-12 129,3 3 129,0-6-387,6 2 387,-2-7-387,6 0 129,-3-4-258,4-1 0,0-7 0,1 0-258,-5-2 129,1-3-129,-4-2 129,-3 1 0,-5-1 0,-3 0-129,-3 1-129,-3 1 0,-4 3 0,-7-1 0,-1 5-129,-6-2 0,0 3 129,-3-1-129,-2 2 258,-1 3-129,0 0 129,2 4-258,-2 0 258,2 1 0,1 3 0,-1 6 0,1 3 0,4 0 0,-2 8 0,2 2 0,1 5 0,0 2 0,0 3 258,3 3-129,0 1 0,3 2 0,3 0 129,2 0 129,0-1-129,5 1-129,2-5 258,6 0-258,0-4 0,7 0 129,-1-7-258,5-1-258,2-3 129,1-5-129,7 2-774,1-7-1032,1-4-2064,9 4 0</inkml:trace>
  <inkml:trace contextRef="#ctx0" brushRef="#br0" timeOffset="76604.3815">13160 5477 774,'0'0'3870,"0"0"0,11 7-129,-11 4-3225,0 1-1032,-1 2 387,0 1 258,-1 3 0,0 2 258,-1 4-129,-2 3 129,3 4 129,-4-2-129,4 4 0,-2 2 129,3 4-258,1-3 0,0 0 0,3-4-129,4-1 0,2-3-129,0 0 0,4-7-258,-1-6 0,4-4 0,-1-6-516,7-2-387,-6-5-645,6-10-2193,0-1-258</inkml:trace>
  <inkml:trace contextRef="#ctx0" brushRef="#br0" timeOffset="76897.3983">13039 5639 3354,'35'5'4128,"-13"0"-129,-4-5-258,5 1-4515,-3 2 258,6 4-387,-7-7-774,5 6-1419,-2 3-903,-2-9 0</inkml:trace>
  <inkml:trace contextRef="#ctx0" brushRef="#br0" timeOffset="77317.4221">13369 5893 903,'5'21'3483,"4"-4"387,-9-17-387,0 0-4128,10 11 0,0-7 516,1-1 129,0-3 129,2 0-129,1 0 0,-1-2 0,3 1-258,-2-6-516,2 3-645,0 4-1806,-6-6-387</inkml:trace>
  <inkml:trace contextRef="#ctx0" brushRef="#br0" timeOffset="77881.4546">13768 5620 1548,'11'21'3483,"-1"4"387,-10-16-2451,1 8-1419,4 3 387,-3-2-258,1 5 129,-2-1 0,-1 5-129,0 2 129,0 5-258,-1-1-258,-2-4-903,3-3-1935,2 11-903</inkml:trace>
  <inkml:trace contextRef="#ctx0" brushRef="#br0" timeOffset="79143.5267">15570 5314 2967,'0'0'3096,"0"0"258,0 11-3354,0-11-258,6 16 129,-6-16 129,15 17 0,-7-8 0,3-1 0,0 0 0,4-4 129,1-1 0,4-3 0,-1-3 387,2-5-258,0-1 258,-1-3-258,2-2 0,-4-1 0,-1 0 129,-3 3-258,-4-2-129,-3 0-129,-4-1-258,-3 1 129,0-2 0,-6 1-258,-6-3 129,-1 1 129,-3-4-258,-3 7 387,-2-3 129,-2 6-129,-2 2 129,-1 2 129,1 5 0,-2 2-129,1 11 129,0 4-129,2 4 387,0 1-258,0 8 129,3-3 0,0 10 387,1-6 0,5 4-258,0-3 387,7 5-258,0-4 129,6 4-258,2-7 0,6 3 0,8-6-258,5 0-129,8-1-516,4-4-129,13 0-1290,4 1-1935,2-10-516,10 3 388</inkml:trace>
  <inkml:trace contextRef="#ctx0" brushRef="#br0" timeOffset="80095.5812">16077 5380 903,'0'0'3096,"1"15"129,-1-15-2451,0 14-645,0-14 258,0 20 129,0-3 258,0-3-258,-1 8 258,-4-2-129,2 9-129,-4 0 129,2 7-129,-4 0 129,3 7-258,0-4 0,3 4 129,1-4-129,2 0 0,3-4 0,11-2-129,-2-4-129,10-9-129,4-6-258,4-3-258,7-5-258,-1-6-258,5-5-387,-7-12-387,3 3-1161,-7-1-1290,-10-9 388</inkml:trace>
  <inkml:trace contextRef="#ctx0" brushRef="#br0" timeOffset="80437.6008">15886 5609 645,'-8'11'3225,"8"-11"-129,0 0-1548,8 7-1806,2-3 258,4-1 129,5 1 129,4 0 0,4-3-129,6 2-774,-3-6-2193,10 4-387</inkml:trace>
  <inkml:trace contextRef="#ctx0" brushRef="#br0" timeOffset="82763.7337">15949 5700 1,'0'0'1031,"0"0"259,0 0-258,0 0-258,6 0-129,-6 0-258,0 0 129,0 0 129,0 0-129,0 0 0,0 0-129,0 0 0,0 0-129,8 0 0,-8 0 258,14 4-129,-5-4 129,6 0 129,-2 0-129,7 0 129,-2-5-129,5 5 129,-5-7-258,6 7 129,-1-4-258,0 3 0,0 1-129,0 0-129,-3-2 0,-1 2 0,-2 0 0,-4-1 0,-3 1 0,-1 0 258,-9 0 129,10 0-129,-10 0-129,0 0 129,0 0-129,0 0-129,0 0-129,-10 0-387,10 0-903,-8 11-1419,8-11-1419,-12 5-129</inkml:trace>
  <inkml:trace contextRef="#ctx0" brushRef="#br0" timeOffset="97279.5641">20044 5380 645,'13'10'0,"-13"-10"258,10 10 387,-10-10 129,11 12-129,-11-12 0,14 9-129,-6-2 258,2-1-129,0-2-129,7-1 258,-1-3-129,4 0 0,3 0 129,4-5-129,-1-3-129,2-3-258,-1-2-129,1-1 129,-6-3-258,1 0 129,-8 0-258,-2 0-129,-5-1 129,-2 2 0,-6 2 0,-2-3 0,-6 2 0,-4 3-129,0 1 258,-7 2 0,-1 1 0,-3 2 0,-1 1 258,0 5-258,-1 0 0,-2 5 129,2 2 0,-3 4 0,0 3 0,0 3 258,-1 4 0,0 2 0,-2 3 387,4 5 0,-3-4 0,6 7-258,-1-5 0,8 5 0,1-8 0,8 6-258,2-6 129,6 3-258,3-5 129,9 1 0,4-3 129,6-1-129,3-4-129,3-2 129,3-4 0,2-3-129,0-4-129,-1 0 0,1-2 0,-5 3 0,2-3 0,-2 1-387,-1 4 129,-2-3-387,1 9-516,-3-9-1161,-1-3-2193,4 3-129,-6-6 1</inkml:trace>
  <inkml:trace contextRef="#ctx0" brushRef="#br0" timeOffset="97931.6014">20549 5816 1548,'-11'-13'3096,"11"2"-774,0-3-2322,0 2 0,0-5 0,3 1-129,4 1 258,3 1-129,3-1 0,2 1 258,1 2-129,1 2-129,-2 5 129,1 1 0,-2 2 0,-1 2 129,-2 1-258,-11-1 129,12 24 0,-10-7-129,-2 0 129,0 3 0,-3 4 258,-6-2 129,-1 1 129,-3-7 258,4 1 0,-9-9 0,8 3 129,-5-8-387,4 2 0,-4-5-258,4-5-516,1-5-129,0-4-516,4 2-516,-5-6-1032,4-7-2064,6 9 0</inkml:trace>
  <inkml:trace contextRef="#ctx0" brushRef="#br0" timeOffset="98480.6327">20888 5711 1806,'0'0'3483,"14"17"387,-14-17-2709,0 0-516,6 15 258,-6-15 0,0 0-129,0 0 258,9 10-129,-9-10-129,0 0-129,0 0-387,0 0-129,0 0-129,0 0 0,0 0-258,5-12-258,-5 12-645,6-20-1032,-2 3-2064,4 8-387,-6-15 388</inkml:trace>
  <inkml:trace contextRef="#ctx0" brushRef="#br0" timeOffset="98848.6538">20883 5321 2193,'0'13'4128,"0"-13"0,0 0-129,0 0-3741,-1 15-387,1-15 258,6 10 0,-6-10 129,10 8-258,-10-8-387,10 4 0,-2-2-516,-8-2-1032,7-6-1935,4 6-516</inkml:trace>
  <inkml:trace contextRef="#ctx0" brushRef="#br0" timeOffset="109700.2745">21214 5412 258,'0'0'1290,"0"8"-516,0-8-387,0 0-129,0 0-258,0 0 129,0 0 0,0 0 129,0 0 258,-7 4-258,7-4 258,0 0-258,0 0 0,0 0 129,0 0-387,0 0 0,0 0 0,0 0 0,0 0 0,0 0 0,0 0 0,0 0 129,0 0-129,0 0 129,0 0 258,-1 12-387,1-12 129,0 0 129,0 0-129,0 0 0,7 9 129,-7-9-129,0 0 0,9 5 0,-9-5 258,12 4-258,-12-4 129,17 7-129,-6-5 0,1 0 258,2-2-258,0 0-129,4 0 129,-1 0-129,1-4 129,0-3-129,-1 1 129,1-1 129,-1-1-258,-2 0 0,-1 2 0,-2-6 0,-1 4 129,-1-3-129,-1 2 0,-9 9-129,11-16 129,-11 16 0,7-17 0,-7 17 0,0-14 0,0 14 0,-5-12 0,5 12 0,-13-8-258,4 3 129,-3 0 129,1 0-129,-1 0 0,0 1 129,1-1-129,-4 0 129,2-2 0,2 3 129,-1-1-129,2 3 0,-1 1 129,0-1-129,0 1 0,2 1 0,-2 0-129,1 0 129,0 3 0,1-1 129,0 3-129,0-2 0,-2 2 129,2 1-129,0-1 129,0 1 129,1-1-258,-2 2 0,0 2 129,1-1-129,2 3 0,-1 0 0,2 0 129,-1 2-129,0-4 129,1 4 129,0 2 0,0-2 0,-1 3-129,0-2 0,0 5 0,2-2 0,0 5-258,1 1 258,0-2-258,3 5 258,1-2-129,0 3 0,4-2 258,3 0-258,1-3 129,4 2-129,1-2 129,1 0 0,3-3-129,-4-3 129,1 0 0,0-2 0,-1-2 129,0-2-129,-1-3 0,3-4 0,2 0 0,-1-3-129,5 0 129,0-1 0,3-6 129,0-3 0,0 1-129,-3 1 129,-2 1-129,-4-3 129,1 1 0,-6 4-129,-1 0-129,-9 5 0,10-7 0,-10 7 0,0 0-129,0 0 129,9-3-258,-9 3 129,0 0-129,0 0-129,0 0-258,0 0-387,0 0-1032,0 0-1935,0 0 129</inkml:trace>
  <inkml:trace contextRef="#ctx0" brushRef="#br0" timeOffset="110835.3394">21809 5634 129,'-7'0'774,"7"0"-129,0 0-516,0 0-258,0 0 129,0 0 0,0 0 0,-8-8 0,8 8 129,0 0 0,-9-9 258,9 9-258,0 0 129,-8-7-129,8 7 129,0 0-129,0 0 0,0 0 129,0 0 258,0 0-129,0 0 387,0 0 0,-7 8 258,7-8-258,-1 14 0,1 0 0,0-4-129,0 4-129,0-2 129,0 3 0,0 0-129,2 3 258,-2-2 0,0 5-258,0-4 0,0 10 258,-1-3-387,0 6 129,-3-4-258,3 3 0,0-3-129,1 3 129,0-7-129,1 2 0,0-7 129,4-1 0,0-3 129,4 2-129,-9-15 0,18 17 0,-6-13 0,4 2-129,-1-4 0,2 0 0,1-2-129,-2-2 0,1-4 129,-3 0-258,-1-1 0,-2-3-129,-2 5-129,-2-8-258,2 9-774,-9 4-1419,2-18-1548,-2 18-516,5-18 387</inkml:trace>
  <inkml:trace contextRef="#ctx0" brushRef="#br0" timeOffset="111615.3841">21777 5800 774,'-2'-16'1032,"2"16"258,0 0 0,0-10 0,0 10-129,0 0 0,0 0-258,0 0-387,0 0 258,0 0-258,0 0-258,0 0 0,0 0-129,0 0 258,0 0-258,0 0 129,0 0 129,0 0 129,0 0 0,0 0 129,0-12-258,0 12 258,0 0-387,0 0 0,0 0-129,0 0 0,0 0 0,2 12 258,-2-12-129,10 5 129,-10-5 0,19 3-129,-6-3 129,5 0 0,2 0-129,3-3 0,1 2-129,3-3-258,-1 0 258,3 1-129,-2-1 0,-3 0 129,0 0 0,-4 2 0,-2-1-129,-1 2 129,-5-3 0,-3 2 0,-9 2-258,10-2 129,-10 2-129,0 0 129,0 0-129,0 0-129,0 8-387,0-8-1032,0 0-2580,0 0-129,-5 0-516</inkml:trace>
  <inkml:trace contextRef="#ctx0" brushRef="#br0" timeOffset="123768.0792">1732 5373 1,'-28'75'515,"12"-37"-515,6 1 258,0 4-258,2 1 0,1 0 129,4-1 0,0 4-129,3-2 129,2 0 258,4-2-129,5 0 129,-1-1-258,9-2 0,-1 1 129,8-4 258,-2-1 129,9 0-258,-3-1 129,9-1 258,1 0 0,4-1 129,-1-2-129,4-2-387,2-2-129,-3 2 258,4-6-129,-2 1 0,1-3-129,2-1 258,1-2-129,-2-3 0,4-2 258,-5-8 0,3-1-129,-4-4 0,6 0 0,-9-13-129,4-3 0,-5-4 0,1-4-129,1-3 0,1-4-129,-2-3 258,1 0-129,0-7-258,0 1 129,0-4-129,-3 1 0,-1-4-129,-1-4 0,-4-4 129,-3-2-387,-2 0 387,-2-4 0,-4-2 0,-3 0 0,-5 1 0,-2-4 258,-5 4-258,-3 1 0,-6 0 129,-2 0-129,-4 2 0,-5-4 129,-5 4-258,-1 0 129,-5 2 0,-2 2 0,-3 2-129,-4 5 129,-3 4 0,-8 7 0,-4 4-258,-11 6 129,-6 9 0,-6 7 0,-8 8 0,-5 3-258,-3 10-258,-10 4 0,-1 16-387,1 3-645,-1 11-1161,1 12-903,-8-1 129</inkml:trace>
  <inkml:trace contextRef="#ctx0" brushRef="#br0" timeOffset="124947.1466">5672 4625 3096,'-13'-14'3354,"13"14"0,-22 0-1677,7 0-1419,-3 0-258,-2 5-258,-4 1 0,-3 6 129,-4 0-129,-1 5 258,-3 3-129,-2 0-129,-1 6 258,0 6 0,0 4-129,0 8 0,0 2 0,0 9 0,1 3 0,2 3-258,0 2 258,5 2 129,2-2-129,5-1 129,3-1-129,7-3 129,5-2-129,6 0 129,4-1 0,11 1-258,5 0 258,8 2-129,5-3 129,5 4-129,6-2 129,3-1 0,5-3 0,7-2 0,1 0-129,5-7 129,2-5-129,4-1 129,1-7-129,4-2-129,1-7 258,0-7 258,1-8-129,0-7 129,-1-7-129,1-15 258,-3-5-129,-1-16-129,-1-4 0,-5-10-129,-3-8 0,-4-3-129,1-9 258,-9-3-129,-4 2 129,-6-4 258,-5 2-129,-8-3 0,-6 4 129,-9-4 0,-6 5 129,-7-4 0,-10 1 0,-12-2 0,-9 4 0,-11 1-258,-10 5 0,-9 3-258,-9 8 0,-7 8-258,-9 8 0,-3 9-258,-4 8 0,3 17-1161,-2 12-1806,-1 11-129,7 18-258</inkml:trace>
  <inkml:trace contextRef="#ctx0" brushRef="#br0" timeOffset="126095.2121">8103 4617 2322,'8'-9'2709,"-8"9"0,0 0-2838,0 0-129,0 0 129,0 0 129,0 0 258,-12 0 0,1 5 0,-5 0 129,-3 5 129,-2 4-387,-3 7-129,-1 4-129,-6 4-129,2 8 129,-7 5 0,2 6 0,-5 6 0,1 7 0,-1 0-129,2 5 129,4 1 0,1 0 0,8 2 0,3-2-129,6 1 129,5-5 0,5 3-129,4 1 258,1 2 0,8-4-129,5 0 129,4 0 0,3-2 0,9 3 0,-2-2 0,9-3 0,3-3 0,1-1 0,5-3 0,2-4 0,5-7 129,1-2 129,4-8-258,3 0 129,2-4 0,3-6 129,4-4-129,0-4-129,3-4 0,0-8 0,2-3 0,-4-10 129,0-9 0,-1-6 0,-3-4 258,-2-7-129,-5-5 0,0-10 129,-4-3 0,-4-10-258,-4-2 258,-5-10-258,-5-7 0,-7-6 0,-3-4-129,-11 0 387,-6-5-258,-9-1 0,-3-5 129,-12-3 0,-7 4 129,-9 1-258,-4 0 0,-7 6 0,-8 4-129,-4 9 129,-5 11-129,-4 13-129,-2 9 0,-2 15-258,-4 12-903,-3 8-1677,3 21-516,-11 7-258</inkml:trace>
  <inkml:trace contextRef="#ctx0" brushRef="#br0" timeOffset="127371.2852">12817 4552 1419,'0'0'3225,"0"-13"387,0 13-516,0 0-2967,-7-3-258,-1 3 129,-3 0 129,-3 2-129,-1 1 387,-6 6-258,-1 3 129,-4 3-258,-1 4 129,-5 7-129,-3 4 0,-5 6-129,-1 10 129,-3 6-129,-1 3 0,-2 5 129,0 7-129,5-3 0,1 6-129,2-5 516,4 1-258,5 1 129,8-4-129,2 0 129,7 2-129,7-2 0,6 0 0,4-1-129,10 0-258,4-4 129,6 2 0,3-2-258,8-4 0,3-4-129,5 0 258,2-3-129,6-1 129,3-7-129,6 0 387,3-3 129,4-4 129,3 3 0,4-4 0,4-3 258,1-3-258,0-2 258,0-11 0,-1-2-129,-1-10 0,-2-3 129,-3-14-129,-2-4-129,-4-8 0,0-1 258,-7-5-387,-3-3 129,-4-4-129,-4-2 129,-8-5-129,-2-4 0,-10-2 0,-4-11-129,-5 1-129,-5-5-258,-6 2 258,-4-5-129,-4 1 258,0-1 258,-9-2 129,-2 3 129,-5 2 129,-3 2 129,-6-2 0,-2 4-129,-6 2-129,-4 2 0,-4 4-258,-3 1 0,-8 0 258,1 2-387,-6 1 129,-7 7 129,-6 2-258,-3 7 129,-7 9-258,-5 7 129,-2 10-516,-7 10-387,2 9-1935,-2 22-1290,-5-4 129</inkml:trace>
  <inkml:trace contextRef="#ctx0" brushRef="#br0" timeOffset="128647.3582">15759 4652 774,'0'0'3225,"0"0"0,0 0-258,-12 0-3225,-1 0-258,-1 5 258,-6-1 129,-4 3 129,-5 1 0,-3 2 129,-5 3 129,-1 0-258,-6 4 129,-2 4 129,-2 7-258,-2 3 0,0 4-258,1 5 258,1-1 0,3 9-129,6 1 129,2 1-129,7 0 129,1 0 0,7 5 0,5 0-129,4 4 0,5-2-258,4 1 129,4 2 129,1 0-129,9 7 0,1-4 0,4-1 129,4-3-258,2 2 258,4-3 0,5-1-129,1-4 258,5 0-129,4-3-258,4-2 516,4-2-129,2-6 258,2-3 129,3-3-258,5-5 0,0-4 387,2-6-258,-2 0 129,3-4-129,1-3 0,3-9 0,-2-3 0,-2-2-129,2-10 129,1-4 0,0-13-129,-4-3 129,0-9 0,-3-1 0,-1-5-258,-3-3 129,-6-6-129,-4-6 129,-4-3-258,-6-2 129,-5-5 0,-5-3 387,-7-7 129,-4-3 0,-7-5 129,-2 1 258,-6-6-387,-5 1 258,-8-1-387,-3 4-129,-5 4-129,-7 6-258,-7 9 129,-7 7-387,-3 9 129,-8 10 0,-6 17-258,-8 5-516,-1 14-1290,-4 10-1677,-11 5 0</inkml:trace>
  <inkml:trace contextRef="#ctx0" brushRef="#br0" timeOffset="130119.4419">3032 5092 645,'-10'0'1032,"10"0"-387,0 0 0,0 0-129,0 0 258,0 0 129,0 0 0,0 0 387,0 0-387,13-14-129,2-6 0,6 0-516,3-6 0,6-3-258,1 0 0,0 3-258,-3 4-516,1 3-1161,-11 2-1419,4 14 387</inkml:trace>
  <inkml:trace contextRef="#ctx0" brushRef="#br0" timeOffset="130413.4592">3054 5259 2322,'9'8'3483,"13"-9"0,-9-11-387,8 3-3354,3-5-387,7-1 258,2-7-258,-1 1 129,0-3-129,-4 3-645,-2 2-1935,-11-5 129</inkml:trace>
  <inkml:trace contextRef="#ctx0" brushRef="#br0" timeOffset="130636.472">3256 5366 2451,'46'-24'3225,"-23"2"-645,6 5-2580,0 6-3483,-7-7-129</inkml:trace>
  <inkml:trace contextRef="#ctx0" brushRef="#br0" timeOffset="131344.5125">2230 6440 516,'25'-22'2709,"-5"15"-129,-9-10-1161,8 2-1806,2-1-516,-1 0 0,1 5-903,-11-8-903</inkml:trace>
  <inkml:trace contextRef="#ctx0" brushRef="#br0" timeOffset="131688.5322">1884 6343 4257,'0'0'3741,"19"-1"-516,-12-10-129,7 1-3354,1-1 129,6-1 0,-1-1 258,-3 0-129,1-3 129,-4 2 0,2-1 129,-4-1-516,-1-1-1032,-1-3-2064,7 11-387,-10-11 258</inkml:trace>
  <inkml:trace contextRef="#ctx0" brushRef="#br0" timeOffset="132028.5513">1825 5993 3096,'-17'3'3870,"17"-3"0,0 0-387,-7-6-2967,7 6-516,7-15 0,3 0-129,1 1-129,2-9-129,2 3-258,-5-11-387,4 4-1161,-3 0-1032,-3-9-387,3 9 259</inkml:trace>
  <inkml:trace contextRef="#ctx0" brushRef="#br0" timeOffset="132171.5598">1751 5663 1419,'8'0'2064,"4"-4"-1677,4-12-2709</inkml:trace>
  <inkml:trace contextRef="#ctx0" brushRef="#br0" timeOffset="132936.6036">5302 6021 258,'12'15'2838,"-12"-15"-1806,0 0-516,0 0 129,0 0 387,10 0 0,-10 0 0,11-5-258,-4-2 129,5-10-258,4 2-387,1-5-129,0 0-258,2 2-129,-1-2-516,1 2-1032,0 8-1677,-15-9 0</inkml:trace>
  <inkml:trace contextRef="#ctx0" brushRef="#br0" timeOffset="133244.6212">5122 5726 3225,'0'0'4128,"0"0"-258,10-2-258,-2-6-3612,0-1-129,6-3-129,4 0 0,-2-4 129,-4 0 0,-1-3 0,-1 0-258,-3-3-129,1 2-1548,1 5-1548,-8-11-258,7 9 517</inkml:trace>
  <inkml:trace contextRef="#ctx0" brushRef="#br0" timeOffset="133500.6358">5042 5363 2580,'-11'-2'3741,"15"-13"129,6 8-516,-10 7-3096,15-19-258,-3 7-258,7 0 129,1-3-258,2 2-516,-1-5-1677,0-4-1032,10 3 0</inkml:trace>
  <inkml:trace contextRef="#ctx0" brushRef="#br0" timeOffset="134176.6745">6429 4691 2322,'0'0'774,"0"9"-258,0-9 516,-12 12 0,4-2 516,-7-2-387,-3 7-129,-1-3-258,-2 6 0,-2-2-387,-1 3-387,2-1-129,1-3-258,3 3-903,2-4-1032,0-5-1290,11 3 258</inkml:trace>
  <inkml:trace contextRef="#ctx0" brushRef="#br0" timeOffset="134536.6951">6618 4862 129,'-1'37'3354,"-8"-27"-129,5 14 0,-9-7-3354,2 4 129,-3-1 129,-2-4 129,1 1 0,-8-3 258,5 2-129,-3-4 258,4 0-258,-3-2 0,5 1-645,2 1-129,-1 1-387,9-3-516,5-10-516,-9 12-1677,9-12-129</inkml:trace>
  <inkml:trace contextRef="#ctx0" brushRef="#br0" timeOffset="134816.7111">6753 5202 516,'-24'54'2709,"5"-36"-258,2 11-2451,-2 2-387,-1-2 129,0 0-129,-1-1 0,1-3-516,-7-7-1677</inkml:trace>
  <inkml:trace contextRef="#ctx0" brushRef="#br0" timeOffset="135800.7674">8140 6446 2193,'11'0'387,"4"-8"-387,-5-2 516,8-2-129,-3-3 258,3-4 129,0 1-129,2-4 129,0 1-258,-2 1-387,0 0-645,-7 0-1935,7 15-645</inkml:trace>
  <inkml:trace contextRef="#ctx0" brushRef="#br0" timeOffset="136084.7836">7803 6298 2967,'5'-9'3096,"12"5"0,3-12-3612,2 1-129,3-4 0,6-1-258,-2-4 129,2 2-516,-3 5-1290</inkml:trace>
  <inkml:trace contextRef="#ctx0" brushRef="#br0" timeOffset="136511.8081">7633 5903 3354,'15'-21'4773,"-6"5"-516,6 0 0,-1 1-3741,-3 0-645,1-2-387,7 3-258,-8-5-645,5 8-903,-5-3-2064,-1-7 0</inkml:trace>
  <inkml:trace contextRef="#ctx0" brushRef="#br0" timeOffset="137315.8531">8952 4737 516,'0'0'2838,"0"0"-129,0 0-1935,0 0-645,0 0-129,-7 17 258,7-17 129,-17 20 387,5-9-129,-1 1 129,-7 2-258,3 2 0,-4 1-258,3-5-387,0 6-645,-1-3-129,4 1-387,2-5-645,3-2 0,10-9-387</inkml:trace>
  <inkml:trace contextRef="#ctx0" brushRef="#br0" timeOffset="137658.8737">9082 4882 645,'-29'45'2967,"19"-15"258,-9-9-2451,3 4-774,1-2 129,-2 0-129,2-1-129,-1-1 129,1-1-258,2-5-387,0-1-516,2-10-1290,8 9-644</inkml:trace>
  <inkml:trace contextRef="#ctx0" brushRef="#br0" timeOffset="137923.8883">9122 5209 903,'-28'50'3225,"18"-14"-903,-10-5-3096,0-11-2580</inkml:trace>
  <inkml:trace contextRef="#ctx0" brushRef="#br0" timeOffset="138959.9481">12162 5421 258,'0'0'645,"0"0"387,0 0 129,-7 0 387,7 0-129,0 0 129,0 0-129,0 0-258,6-8-129,-6 8-129,16-14-258,-6 0-516,2 4 0,1-2-129,1-2 0,-1 2-129,-2-1-258,2 1-129,-4-3-516,2 6-516,-4-1-258,3 3-645,-10 7-258,12-12 259</inkml:trace>
  <inkml:trace contextRef="#ctx0" brushRef="#br0" timeOffset="139328.9692">12072 5729 129,'-2'25'3225,"2"-25"387,1 12-3096,7-12-387,3-4 258,3-3-129,-1-3-129,4-5 0,2-1 0,-1-2 129,2 1-258,-4 1-258,3 1 0,-1-1-516,-3 4-387,3 1-903,-1 7-903</inkml:trace>
  <inkml:trace contextRef="#ctx0" brushRef="#br0" timeOffset="139592.9839">12325 5946 1677,'10'5'3612,"-10"-5"-258,20-7-903,-11-10-4515,10 4-645,-2-10 0,4 4 516</inkml:trace>
  <inkml:trace contextRef="#ctx0" brushRef="#br0" timeOffset="139883.0009">12434 6086 1161,'6'15'3741,"7"-9"-387,-13-6-516,16 0-3870,-4-7 0,6 2 129,0-8-258,6 1-645,1 2-1677</inkml:trace>
  <inkml:trace contextRef="#ctx0" brushRef="#br0" timeOffset="140507.0366">13429 4742 1,'0'0'3095,"0"0"-257,9-10-2064,-9 10-774,0 0 129,0 0 0,0 0-129,0 0-129,0 0 0,0 0-129,0 0 129,0 0 258,0 7-258,0-7 258,-13 19-129,2-6 258,0 2 0,-2 3 0,-1-1-258,1 0-387,1 0-774,3 3-1935,-4-14 517</inkml:trace>
  <inkml:trace contextRef="#ctx0" brushRef="#br0" timeOffset="140773.0513">13532 4928 1,'-19'41'1934,"9"-18"-257,-3 2-258,2-4-387,-1 2-387,5-6-1806,-5-10-1677,12 8 130</inkml:trace>
  <inkml:trace contextRef="#ctx0" brushRef="#br0" timeOffset="140997.0643">13631 5055 129,'-7'33'2451,"2"-18"-645,-3-1-258,0 1-258,-2-1-1032,0-5-2967,8 13-258</inkml:trace>
  <inkml:trace contextRef="#ctx0" brushRef="#br0" timeOffset="141973.1203">15025 5520 2193,'0'0'3354,"0"0"-645,9-4-2064,0-3-129,0-6 258,3 4 129,-2-8-129,5 4 129,-5 0-516,1-2 387,0 2-387,-1 1-129,0 0-258,0 2-129,-1 3-129,-9 7-387,17-14-774,-8 14-2322,-9 0-387,11-6 387</inkml:trace>
  <inkml:trace contextRef="#ctx0" brushRef="#br0" timeOffset="142260.1368">14989 5804 1032,'7'0'3612,"-4"-5"0,15-8-1161,-2-2-2322,3-3 0,3-4 0,0 3 0,0-1-129,-3-1 129,-1 4-258,-2 5-645,-5 2-645,-4-2-2451,6 12 387</inkml:trace>
  <inkml:trace contextRef="#ctx0" brushRef="#br0" timeOffset="142517.1513">15146 5970 2193,'7'10'4128,"-2"-17"-387,14 0-516,-6-13-2709,12 3-1935,-4-12 129,8 7 0,-3-7-516,0 3-2064,-1 14 258</inkml:trace>
  <inkml:trace contextRef="#ctx0" brushRef="#br0" timeOffset="142740.1643">15326 6136 2580,'16'13'3483,"5"-12"-1161,-11-1-2193,4-13-3870,4 6-774</inkml:trace>
  <inkml:trace contextRef="#ctx0" brushRef="#br0" timeOffset="143379.2008">16337 4716 516,'21'-7'2451,"-12"5"-2064,-9 2 258,12-4 258,-12 4 129,0 0 258,9 0-258,-9 0 0,0 0 0,-6 4-258,6-4-129,-10 14-387,1-3 0,-1 2 0,-6 3 0,3 4 0,-4 2-129,1 1-129,-1-1 0,-1 2-129,1-4 129,5 1-645,-1-7-258,5-6-1419,7 4-1548,1-12 258</inkml:trace>
  <inkml:trace contextRef="#ctx0" brushRef="#br0" timeOffset="143657.2167">16411 4889 2580,'-22'33'3096,"11"-15"-1935,-4 5-387,0 5 0,-2-5-258,1 1-258,1 1 0,-2-3-387,6-3-516,-4-2-387,6-9-1935,7 6-516</inkml:trace>
  <inkml:trace contextRef="#ctx0" brushRef="#br0" timeOffset="143922.2319">16483 5037 1,'-9'34'3353,"9"-10"130,-6-8-1161,3 1-2064,1 3 129,0-3-258,-1 4-129,3-1-903,0 3-2580,-10-15 129</inkml:trace>
  <inkml:trace contextRef="#ctx0" brushRef="#br0" timeOffset="144247.2505">16541 5331 3225,'-20'52'3612,"14"-18"-1161,-4 2-5418,-13-12-387</inkml:trace>
  <inkml:trace contextRef="#ctx0" brushRef="#br0" timeOffset="147644.4448">5729 11971 129,'0'0'2838,"4"10"-129,-4-10-2064,7 3-258,4-1 258,-2-2 129,5 4 0,-3-4 258,6 3-129,0-3 129,5 3-387,-1 3 129,4 4-258,1-5-258,2 0 0,1-1 0,0 4 0,-1-7 129,-1 3 0,-3-4-129,-1-2 129,-6-2 0,1 1-258,-7 2 0,-2-3-258,-9 4-645,9-8-1161,-9 8-2193,0-12-258,-8 0 0</inkml:trace>
  <inkml:trace contextRef="#ctx0" brushRef="#br0" timeOffset="148235.4786">5761 11768 1806,'0'0'3354,"-12"0"-1677,12 0-774,0 0 0,0 0-129,0 0 129,0 0 129,0 0 0,0 0-129,0 0 129,-3-12-129,3 12-258,6-2 0,4 2-258,0-4-129,6 1 0,0 1-129,5 1-129,0 0 129,3 1-129,1 0 129,-2 0-129,5 1 0,-3 2 129,0 0-129,0 1 0,-3-4 0,-2 4 0,0-3 129,-4 2-258,-1-2 129,-2 1 0,-4 1 129,1 0-129,-10-3 0,14 7-129,-14-7 129,10 7-129,-10-7-129,0 0-258,10 15-1806,-10-15-1677,0 0-774,0 0 387</inkml:trace>
  <inkml:trace contextRef="#ctx0" brushRef="#br0" timeOffset="159987.1508">7132 11370 1,'0'0'0,"0"0"128,0 0 388,0 0 387,0 0 129,0 0-129,-7 6 387,7-6-258,0 0 0,-7 11-258,7-11-387,0 0-129,-13 16-129,13-16 0,-8 16 0,4-5-129,-1 2 258,1 2-258,-2 3 129,1 3-129,-3 4 129,2 4 0,-4 2-129,0 5 0,-1 3 129,-1 2 0,-3 4 129,1-3-258,-2-1 0,-2-2 0,4-1 129,-3-6 0,2-3 0,-1-4-129,1-4 129,1-4-129,1-3 0,-1-4 0,-1-2-129,3-1 0,-3-5 129,2-2-129,0 0 129,0 0 129,-2-6 0,0-2 0,0-3 0,0-1 258,1-2-129,0-5-129,0 1 0,0-2-129,-1 0 0,3-1 0,-3-1 129,2 1-129,1 0-129,0 0 129,2 1 0,3-1 129,1-1-129,5-2 0,-2 2 0,3-5 0,3 5 0,2-2 0,3 0-129,0 1 129,3 2-129,2 2 129,6 2-129,0 4 129,7 0 0,-1 2 0,3 3 0,3 6 0,0 2 0,1 0 129,-1 8-129,1 3 129,-5 9 258,3 3-129,-5 6 129,2 7 0,-3 3 0,0 4-129,0 8 129,-2 4-258,0 1 0,-1 4 129,-1-4 0,2-1 0,-4-2 129,6-2 0,-7-11 0,4-4-129,-2-5 129,0-6-258,-2-4-129,-3-3 0,-3-5 0,-2-3 0,-9-10-129,8 13 129,-8-13-129,0 0-258,2 17-516,-2-17-2838,-5 0-258,5 0-516</inkml:trace>
  <inkml:trace contextRef="#ctx0" brushRef="#br1" timeOffset="187802.7417">15007 1628 516,'-10'0'903,"0"0"129,10 0 129,-9-1 129,9 1-258,0 0-129,-11-7-129,11 7-129,-4-12-258,4 12 258,0 0-387,-5-12 258,5 12-258,0 0 129,-8-12-129,8 12-129,0 0 0,-17-15 516,7 15-645,2 0 0,-3 0 0,0-3 129,-1 3-129,0 0 0,1 5 0,-1-5-516,0 0 516,2 3 0,-3 2 0,3 5 0,-1-8 258,0 0-129,-2 1-129,2 9 129,-2-12-129,-2 0 0,2 10 129,-3-5-129,2-4 0,-2 3 0,5 2 0,-2-4 0,3 4 0,10-6-129,-12 0 129,12 0 0,0 0-129,0 0 129,0 0 0,0 0-129,0 0 129,0 11 129,0-11-129,0 0 0,9 10 0,-6 3 0,-3-13 0,4 16 0,-4-16 0,0 20 0,0-3 129,0-5-129,0 5 0,-2 2 0,0 3 129,1 0-129,1 0-129,0 11 258,0-1-129,0 5-129,0-1 0,0 5 129,1 0-129,3 6 129,-3-6-258,2 2 258,-3-2-516,0 6 516,0-6-516,0 4 387,-1-4-258,-2 7 387,-1-2-516,1 6 387,-1-6 129,3 8 0,-1-4 0,1 4 129,1-3-129,0 2 0,4 1 129,0-5-129,1 1 0,1-3 0,0 3 258,-1-3-258,0 1 129,2 0 0,-3 0-129,0 3 129,-1 1 129,-1 0 0,-2 3-129,0-3 0,-2-1 0,-2-1 0,-2 2-129,-2-5 129,3 4 0,-3-8 129,5 3-129,-3 1-129,3-4 129,-3 0 0,6 0 129,-3-1-258,2-3 129,0 5-129,0-1 258,-2 0-258,0 5 0,-2-1-258,0 1 258,0 3-129,1 1 0,-2 1 0,2 0 0,0 0 129,-1-2-129,0 7 129,1-1-129,-1 2-258,-1 3 387,0-1-258,0 0 258,0 5-258,-1 0 129,4-3-129,-2-2 0,5 0 258,0-3-129,3-2 129,4 2-129,-1-3 0,1-2 129,1 0 0,-1-1 0,-1-2 0,-1 1 0,2 0 0,-4-1 0,1-6 0,1 2-258,0-2 516,-2-1-516,0-2 516,1-1-516,0 1 516,1-3-258,-1 2 0,-1 0 0,1-6 0,0 3-258,3-2 258,-3-4 0,2-3 0,-1-2 258,0-4-258,2-1 0,1-1 0,-3-6 0,3 1 0,-1 1 0,-1-1 0,0-3 0,-1 1-258,2-1 258,-4-1 0,1-1 0,-4-10 0,5 20 0,-5-20 0,5 14 0,-5-14 258,5 12-258,-5-12 129,5 12-129,-5-12 0,0 0 129,10 12 0,-10-12 0,7 5 0,-7-5 258,10 7-129,-2-4 0,1-2-129,3 1 129,-1 0 0,5-2-129,1 0 0,3 2 0,0-2 0,3 1-129,0 1 258,2-2-258,2 5 129,4-1-129,0 3 129,2-1 0,0 1 0,3 0 0,2-2 0,2 2 129,1-6-129,0 1 0,1 0 0,2-2 0,-2 0-129,0-3 129,2-1 0,-2 2 0,-2-1 0,1-1 129,-2 0-258,1 3 129,0 1-129,1 0 129,0-3-129,1 3 0,1 0 129,0 0-129,-2-3 0,0 3 0,2 0 258,-4 0-258,1 0 0,1 0 129,-2-5-258,1 3 129,-1-2 0,1-2 0,-2 0 0,0-2-129,0-1 129,-2-1 0,0 2 0,-1 2 0,-1-2 0,-2 1-129,-1-1 129,-1 3 0,-1-2-129,-2 5 129,-1-3-129,-1-2 129,-1 3-129,-2 0-129,1 2 258,-2-3-129,0 2 129,-2-1 0,1 1-129,-2 0 258,0 1-258,-1 1 129,-1-1 0,1 1 0,0-2 0,-1 3 0,-1-1-129,1-2 129,-1 0-129,-1 1 129,1-1 0,-3 3 0,-1 0 0,2 0 0,-3 0 0,0 0 0,-1 0 0,0 0 129,-9 0-129,12 0 129,-12 0 0,10-5 0,-10 5 129,5-12-258,-5 12 129,5-15-129,-5 15 129,6-21-129,-2 10-129,1-3 129,-1-4 129,3-2-129,-2-7 129,2 1 0,0-5-129,1 0 0,0-9 258,-1 5-258,1-7 258,0 1-129,-4-5 129,2 5-129,-2-1 0,-1 4 0,-2 1-129,-1 4 258,0 3-387,0 6 129,-3 3 129,-2 4 0,1 0-129,-1 4 0,5 13 129,-12-18 0,12 18-129,-11-11 129,11 11-258,-11-4 258,11 4-129,-10-1 0,10 1 129,-9-2-129,9 2 0,0 0 0,-9-2 129,9 2-129,0 0 129,0 0 0,-8-13-129,8 13 258,0 0-258,-12-11 129,12 11 0,-12-15-129,12 15 129,-14-14 0,14 14-129,-13-22 129,5 5-129,2 1 0,-1-1 129,-1-1-129,3-1 0,-2-1 0,1-1 129,-1 4-129,2 0 129,-3-1-129,1 1 0,0 1 0,-1-2 0,0 0 0,-2 0 0,0-1 0,1-5 0,1-4 129,-3 3-258,4-4 258,-2 5-129,2-5 0,3 2-129,0 1 258,0-1-258,2 5 129,1-3 0,1 3 129,0-6-129,-3 6 0,3-1 129,-2-2-129,-1 3 0,1-6 0,0 0 129,1-4-129,-1 3 0,0-2 0,1-5 0,0 4 0,0-6 129,-1 4-129,1-1 0,1 2 0,0-3 129,0 1-129,3-5 0,0-1 0,1 2 0,-1 0 129,2-3-129,-3-2 0,4-2 0,-2-3 129,0 3-129,-1-4 129,0-4-129,0-2 0,0-1 129,-1-1-129,0 1 129,-1 5-129,-1-2 0,3 1 0,-2-3 0,-1 2 258,1 0-258,-1-1 0,0-4 129,0 0-129,0 1 129,-1 3-129,-3 2 0,1 1 0,-2-1 129,2 6 516,-1-2-774,2 3 258,-2-5-258,3-7 129,0 3 0,0-3 0,1 2-258,0 0-129,0-1 516,0 3-258,0 3 258,1 10-129,1-1 0,-1 4 129,2 1-129,-2 4 516,1 1-387,1 3 258,0-1-258,2 2 258,-2-4-258,4 3 387,0-1-516,-1 1 0,2-1 0,-2-4 0,0 3 129,-1 2 0,0-3-129,0 3 0,0-1 0,-2 4 129,0-4-129,0 7 129,-3 0-258,1-2 129,-1 1 129,0 2-129,0-2 129,0 0-129,-2 2 0,2-5 258,0 10-258,-2-4 0,1 0 0,-1 5 0,0 4 0,1-3 0,-3 1 0,4 14-258,-7-22 516,3 11-516,4 11 258,0 0-516,-17-56 387,17 56 0,0 0 0,-34-61-387,34 61 774,0 0-903,-47-69 645,47 69-129,-43-20 0,43 20-516,-56-15 645,56 15-129,-67-10-258,28 7 774,-5 1 129,-6-2-129,-1 4-387,-5 0-129,-2 0 129,-5 1 0,-2 7-129,-1-1 129,0 6-516,-2-1 0,-1 2 516,1 6 0,2 0 516,0-3-516,2-4 516,-2 2-516,3-3 0,5 0 387,-2-6-258,2-2-129,-3-3-387,3-1 774,-1 4-774,3-1 258,2 1 0,1 1 0,5 11-516,0-4 387,12 9-2580,-1 0-1161,1-2-258,10-2-516</inkml:trace>
  <inkml:trace contextRef="#ctx0" brushRef="#br2" timeOffset="237907.6076">14614 13435 3483,'4'19'3870,"0"6"-387,-2-11-2967,1 5-516,-1 1 516,0 4-258,0 3 129,1 2 0,0 2-129,1-2-258,0 0-258,2-7-2709,3 11-1161,-8-20 129</inkml:trace>
  <inkml:trace contextRef="#ctx0" brushRef="#br0" timeOffset="267286.2879">20304 3418 903,'0'0'1677,"-11"-4"0,11 4-129,0 0 0,-10 0-516,10 0-387,-11 2-387,11-2-258,-14 6 129,4-1-129,0-2 0,-1 2 129,0 2-129,-1-2 258,1 1-258,1 3 0,0-6 0,10-3 0,-15 12 0,15-12-258,-7 15 516,7-15-258,0 10 0,0-10 0,9 15 129,-1-10-129,2 4 129,3 1-129,0 0-129,1 2 129,-1 3 0,0-1-129,-1 1 129,0 3-258,-2 3 129,1-3 0,-4 2 0,1-1 0,-3-1 0,1-3-129,-1 1 129,-4-5 0,0 0 129,-1-11 0,0 17 0,0-17 0,-7 14 129,-1-7 0,0 1 129,-3-1-129,1-3 129,-4 0 258,3 0-387,-3-1 129,3-2 0,0-1 0,1 0-258,1 0 0,0-1-516,9 1-258,-11-7-645,11 7-1032,0 0-903</inkml:trace>
  <inkml:trace contextRef="#ctx0" brushRef="#br0" timeOffset="268186.3394">20476 3599 516,'23'-10'1290,"-11"6"129,2-1 0,-1 0-129,1 0-258,0-2-258,-1-1-258,0 1-258,-2 1 258,0-2-129,-3-1 258,-8 9-258,10-15 258,-10 15 0,3-13-258,-3 13 0,0-12 0,0 12-258,0 0 0,-10-12 0,10 12-129,-12-5 0,12 5 0,-15 0 0,6 0 0,9 0 0,-15 5 0,15-5 0,-16 11 0,16-11-129,-12 10 129,12-10 129,-12 12-129,12-12 129,-9 14-129,9-14 0,-9 17 0,4-6 129,5-11-129,-11 23 258,6-10-258,0 3 129,0-4 0,0 2 129,0-2-129,1 3 129,1-4-129,0 4 258,1-3-258,2-2 0,0-10-129,0 22 129,0-22-129,0 16 0,0-16 129,5 16-129,-5-16 129,9 12 0,-9-12-129,13 15 129,-4-9 0,3 0-129,0 0 0,3 0 258,-1-2-258,2-2 0,1 0-258,-3-2 129,6-2-129,-6-4-387,3 0-1290,-3-1-1935,-3-10-258,5 6 0</inkml:trace>
  <inkml:trace contextRef="#ctx0" brushRef="#br0" timeOffset="268902.3804">20823 3612 516,'3'22'1806,"1"-1"0,-4-21 0,10 19 0,-10-19-516,16 17-387,-5-5-387,3-7 0,1 0-258,-2-1 258,6-3-129,-4-1 258,3-5-129,-5-3 129,2-2-129,-6-5 129,2 2-129,-5-4-129,-1 1-129,-2-2 0,-2-1 0,-1-1 0,-4-1-129,-3 3 129,-2 2 0,-2-1 0,0 6-129,-6 2 0,2 5-129,-2 4 0,0 3-129,2 7 0,-2 3-129,3 6-258,-2-2 0,6 7-387,-4-6-516,9 3-1032,-2 2-1677,1-11 0</inkml:trace>
  <inkml:trace contextRef="#ctx0" brushRef="#br0" timeOffset="269358.4064">20928 3541 903,'5'19'2580,"-5"-2"-2580,4 1 516,-1-1 258,1 2 0,-4 0 129,4 8 0,-2 1-129,-2 5-258,0 3 129,0 7-129,-3-1-387,0 3 0,0 1-129,-1 3 0,0-6 0,0 0 129,-1-3-129,2-5 0,-1-2 0,1-5 0,-3-7-129,0-5 129,3-3-516,3-13-645,-13 0-2322,13 0 129</inkml:trace>
  <inkml:trace contextRef="#ctx0" brushRef="#br0" timeOffset="270410.4666">21247 3563 516,'0'12'1419,"0"-12"-1032,0 0 258,1 13 258,-1-13 0,5 16 129,-5-16 129,4 21 0,-4-8-129,0 4-129,0-1-129,0 5-387,-1-3 129,-1 3-258,-1-6 0,3 1 0,0-16 129,0 20 129,0-20 129,0 0-129,6 1 129,5-1-129,-2-10-129,4 0 129,-1-5-258,4-2-258,-2-2 0,-1 0 129,0 2-129,0 0-129,-1 4 129,0-2 0,-1 5 0,-1-2-129,0 7 0,-2 0 0,-8 5-129,13-2 129,-13 2 129,7 8 0,-5 5-129,-2 6 129,1-1-129,3 4 129,-3 0 0,3 2 129,1-2 0,0 0 0,1-1 258,0-4-387,0-2 258,-1-1-129,2 0 0,-7-14-129,10 19-129,-10-19-387,12 10-1161,-12-10-2322,9-6-129,-2 1-129</inkml:trace>
  <inkml:trace contextRef="#ctx0" brushRef="#br0" timeOffset="271733.5416">21767 3741 1032,'22'-4'1161,"-9"-3"0,1-2 129,0 1-129,-2 0 0,2-1 129,-4-3-387,2 0 129,-4-1-258,1 4 0,-6-3-258,-3 12 0,6-18-129,-6 18-129,0-20 129,0 20-129,-8-12-129,8 12 129,-18-6 0,10 4-258,-5 2 129,3 0 129,-2 2-129,1 4-129,1-2 0,2 6 0,-1 0-129,1 2 129,1 1 0,0 2 0,2 0 0,-1 5 0,1-1 0,-1 0 0,0 2 129,-1-2-129,1 1 258,2 0-258,-1-3 258,3-2-129,-1-1 129,3-2 129,0-12 0,3 20-129,-3-20 129,12 12-129,-12-12 129,18 5 0,-8-5-129,2 0-129,0-1 0,0-2 0,2-5-129,0 0 0,-1-2 0,1-2 0,0 0 0,0 1 0,0-2 0,1-2 0,0 2 0,0 0 0,-2 0 0,1-1-129,0 1 129,-2-3 0,0 0 129,-1 3-258,-1 1 129,-2 0 0,1 3 0,-9 9 0,10-17 0,-10 17 0,11-8 0,-11 8 0,9-4 0,-9 4 0,7 0 0,-7 0 0,9 0 129,-9 0-258,0 0 129,11 8 0,-11-8 0,7 16 0,-7-16-129,5 21 129,-3-8 0,-1 2 0,2-1-129,-3 2 258,1-3-129,1 2 129,-1-4-129,-1-11 129,4 15 0,-4-15 129,0 0-129,8 9 0,-8-9 0,10-5 0,-10 5 0,16-15 0,-6 2 0,1 0-129,3-3 0,1-2-129,4 3 129,-2-3 0,2 3 0,-3 1-129,3 6 129,-4-1-129,0 6 0,-2 3 0,-3 0 0,-1 8 0,-9-8 129,12 25-129,-7-7 129,-2 2 0,-1 2 0,1-1 129,-3 1-129,0-1 129,0 2-129,0 1-129,1-6 129,-1-1-258,3-5-129,-3-12-774,0 0-2322,14 8-1032,-11-16-258,5-6 258</inkml:trace>
  <inkml:trace contextRef="#ctx0" brushRef="#br0" timeOffset="272342.5771">22716 3589 1,'0'0'1934,"0"0"130,8 0-1935,-8 0-1161,0 0 645,0 7 387,0-7 903,0 0 516,-7 4 387,7-4-129,-11 4-129,11-4-258,-14 0-387,14 0-258,-15 5-387,7 0-258,8-5 129,-15 10-129,15-10 0,-12 18 129,2-7-129,4 3 387,-3 1-129,4 3 129,-3 0-129,6 3 258,-7 2-258,7-2 0,-2-2 129,3 2 0,0-3-258,1-3 129,0 0 0,0-3-129,0-12 258,8 14-258,1-11 258,2 1 0,5-4-129,2 0 129,1-3-258,2-3 129,-2 0-129,-1 1 0,-3 1-387,-2-1 0,-2 5-258,-11 0-516,10-2-516,-10 2-1290,0 0-1548,0 0-387,-2-15 517</inkml:trace>
  <inkml:trace contextRef="#ctx0" brushRef="#br0" timeOffset="273514.6442">22961 3810 1806,'17'17'2967,"-17"-17"-774,10 3-1806,4-2 0,-4-1 129,7 0-129,-3 0 129,3-9-258,-3 1-129,4-1 258,-5-4-129,5 2 0,-8-5 258,2 4 0,-3-2 0,-2 6 0,-4-3 0,-3 11-387,0-20 0,0 20 0,-6-11-129,-2 9 0,-2 2 0,-1-3-129,1 3 129,-3 0 129,2 5-129,1 2 129,-1-2 129,0 2-258,1 1 258,-1 1-129,1 0-129,1 3 258,-2-3-129,1 4 0,0 1 258,1 4-258,2-4 0,0 2 0,0-3 129,3 4 0,2-2-129,0 2 258,2-4-258,0 3 129,0-6 0,5 5 0,-5-15-129,17 21 0,-6-14 0,3-4 0,-3 1 0,7-3 0,-3-1 129,4 0-258,-5 0 129,0 2-129,-1-2 0,-2 0 0,1 0-129,-2 3-129,1-3 0,-2 0-129,2 4-258,-11-4-645,21 0-1548,-9 2-1419,-12-2-645</inkml:trace>
  <inkml:trace contextRef="#ctx0" brushRef="#br0" timeOffset="274342.6915">23708 3889 1677,'-9'-7'3354,"9"7"-2064,0-23 0,2 7-387,-1 0-129,6 1-129,-3-2-258,7 0 0,-2 3-258,6-2-129,1 5 258,5 4-258,-2-2 387,7 5 129,-6 0-258,5 3 258,-5 1-258,4 1 0,-9 5-129,-1 0 258,-4 5-387,-3 1 0,-4 3 0,-1 0 129,-2 3-129,-7 3 258,-2-4 0,0 2-258,-2-4 387,-2 5 0,-3-9 129,3 4-258,-1-8 516,0 1-645,-2-4 129,2 1 129,-2-5-258,1 0-129,4-3-129,-3-3 129,3 0-387,-1-4 129,12 10-774,-16-21-1032,6 4-1935,10 17-516,-10-27 258</inkml:trace>
  <inkml:trace contextRef="#ctx0" brushRef="#br0" timeOffset="275022.7304">24269 3355 645,'4'12'903,"-3"6"0,-1-18 129,0 24-129,0-11 258,0 7-387,0 2 258,-3 3-387,3 8-129,-4 1 129,2 9 0,-2-1-258,-2 9-129,-2-2 129,1 6-258,-4-2-129,-2 3 129,3-3-129,0-2 0,-1-3 129,2-5-129,0-2 0,3-5 129,-1-4-129,1-3 0,0-7 0,-2-1 0,3-6-129,5-15-258,-7 15-903,7-15-1548,-18-6-645,18 6 259</inkml:trace>
  <inkml:trace contextRef="#ctx0" brushRef="#br0" timeOffset="275311.7466">24078 3962 1161,'51'5'3999,"-20"-2"387,1-3-129,-6 0-2838,3 7-516,-5-3 0,2 3-516,0-3 0,-26-4 0,48 8 129,-48-8-387,0 0-387,52 3-516,-52-3-1677,16 7-1806,-22-10-387,-18 3-129</inkml:trace>
  <inkml:trace contextRef="#ctx0" brushRef="#br0" timeOffset="283747.2294">23426 4495 7353,'4'15'4515,"-1"4"-516,-3-19-516,2 21-5160,-2-21-1161,0 17-1806,5 0-258,-5-17 387</inkml:trace>
  <inkml:trace contextRef="#ctx0" brushRef="#br0" timeOffset="311541.8192">20231 4483 774,'0'0'903,"0"0"-129,0 0-129,8-3-387,-8 3 0,0 0 129,0 0-129,8 0 258,-8 0 0,0 0 129,11 2 258,-11-2-258,10 7 129,-10-7-129,17 7-129,-6-6 0,2-1-258,3 0 0,3-1 129,1-3-258,1-3-129,-2-1 129,1-2-129,-3-1 0,1 1 0,-5 0 0,-2 1 0,-1-1 129,-4-2-129,-6 12 0,6-13 129,-6 13-129,-3-13 0,3 13 129,-12-12-129,3 11-129,-1-2 129,-1 2 0,0 0 0,-1 1 0,-1 0 129,2 0-129,-1 2 0,2 2 0,-1 0 0,2-1 0,-1 4 0,0-2 0,0 5 0,-1-1 0,0 0 0,-1 1 0,0 3 258,-1-1-258,-1 2 129,2 0 0,-1 1 0,0 0 0,1 2 0,1 1-129,2 2 0,2-1 0,1-2-129,4 1 258,2-1-129,5-1 387,5-3-387,5-4 258,4 0 0,3-1 0,6 2 129,-1-5-387,3-3 129,0 0-129,1-1 129,0-1-129,-1 0 0,-4-1 129,-2-6-258,-2 2 258,-1 1-129,-4-1 0,-4-1 0,-3 4 0,-10 2-258,12-4-258,-12 4-516,0 0-1548,0 0-1548,0 0 258</inkml:trace>
  <inkml:trace contextRef="#ctx0" brushRef="#br0" timeOffset="312474.8726">20582 4461 1032,'4'17'3354,"-4"-17"258,0 0-903,9 8-2709,-9-8 0,11 2 0,-11-2 129,13 0 129,-13 0-129,10 0 129,-10 0 129,0 0-129,11 0 129,-11 0 0,0 0-129,11 11 0,-3 0 258,-1 0-258,5 6 0,0 0-129,3 0-129,-1 2 258,0-1-258,-1-4 387,1 2-258,-5-3 0,0-1 0,-9-12 0,13 19 129,-13-19-129,7 12 258,-7-12-258,0 0 0,0 0 0,6 12 129,-6-12 0,0 0-129,0 0 129,0 0-258,0 0 129,0 0-129,0 0 129,0 0-129,0 0 0,0 0 0,0 0 0,0 0 0,0 0 0,0 0 0,0 0-129,0 0 258,0 0-129,7 13 0,-7-13 0,0 0 129,0 0 129,0 0-129,0 0 129,0 0 129,0 0 0,0 0-129,8 0 129,-8 0-129,11-15 0,-1 5-129,0-5-129,2 1 129,4-6-129,0 2 129,1-4-129,0 0 129,-1-3-129,-1 4 129,-1 4 0,-2 2-129,-4 2-129,-8 13 0,12-13 0,-12 13-129,0 0 0,0 0 0,0 0-129,0 0-387,4 12-516,-4-12-1032,0 0-2064,0 17-387,0-17 258</inkml:trace>
  <inkml:trace contextRef="#ctx0" brushRef="#br0" timeOffset="312969.9009">21207 4555 1935,'0'-13'3225,"0"13"516,0 0-3612,0 0 0,0 0 129,0 0 129,0 0-129,0 0 129,0 0 0,0 0-258,0 0 129,0 0 0,0 0 258,6 0-129,-6 0 129,3 17-129,-2-6 129,4 4-129,-3 4 0,3 2-258,-2 0 258,-1 4-258,1-1 0,-2-2-129,0-2 129,-1 1 0,0-4-129,0-4 0,0-1 0,0-12-258,1 16-387,-1-16-1032,0 0-2322,0 0-258,4-16 0</inkml:trace>
  <inkml:trace contextRef="#ctx0" brushRef="#br0" timeOffset="313485.9304">21454 4657 774,'3'22'3096,"6"4"258,-4-11-3096,3-1 0,2 1 258,2-3 129,2 1-129,-1-7 0,3-1 0,1-5-129,0 1 129,0-2 0,1-6 0,-5-5 258,2 4 0,-6-7-129,1 4 258,-6-6-258,1 1 0,-5 1-258,0 2-258,-1-1-129,-3 2 129,-3 1-258,-1 2 129,8 9-129,-16-9 129,9 6 0,7 3 0,-13 0 0,13 0-129,-11 3 129,11-3-129,-5 9 129,5-9-258,-5 14-129,5-14 0,-8 20-258,8-20-645,-9 15-258,9-15-1032,-14 12-1935,14-12 645</inkml:trace>
  <inkml:trace contextRef="#ctx0" brushRef="#br0" timeOffset="313953.9572">21658 4270 645,'0'0'3612,"0"0"387,0-13-516,0 13-2967,0 0-258,6-2 0,-6 2 0,4 9 0,0 4 258,-2 2-258,2 4 129,-1 0-129,1 8 129,2-1-258,1 4 129,-1 2-129,1 4 129,0-1 0,0 6-129,1 0 258,-1 1-258,-3-2 129,3 2-129,-2-3 0,2-2 129,-4-8-129,2-4 0,-2-5 0,-1-5 0,-2-15 0,3 16-129,-3-16-387,0 0-774,0 0-1548,5-7-1677,-5-14-258,0 7 258</inkml:trace>
  <inkml:trace contextRef="#ctx0" brushRef="#br0" timeOffset="314666.9979">21933 4724 645,'10'10'3225,"3"2"258,-13-12-2451,10 10-516,0-3 0,0-2 258,3 0 0,0-4 0,4 0-129,-5-1 258,6-1-258,-3-10 0,3 2 129,-5-5-129,3 2 129,-7-4-258,2 3 129,-5-2-129,1-1-129,-4 2-258,-3 14 0,0-20-129,0 20 0,-4-17-129,-4 10 0,0 0 129,-3 2 0,-2 3-129,-1-1 0,3 3 129,-3 0 0,-1 0-129,3 6 258,-1 4 0,2 4-258,-1 0 258,0 3-129,0 0 129,-1 3-258,3-2 258,-1 5-129,-1-6 0,3 0 129,1 0 0,3 0-129,2-2 129,1-1 0,2 2-129,3-3 129,6-3 0,2 2 0,3-7 0,3-1 0,1-1-129,3-3 129,2 0-129,0-1 0,-1-6 0,1-2-258,-2 8-258,-5-6-387,5 7-645,-9-7-1032,2 0-2193,1 7-129,-4-5 259</inkml:trace>
  <inkml:trace contextRef="#ctx0" brushRef="#br0" timeOffset="315378.0386">22372 4596 1935,'9'0'3741,"-9"0"129,0 0-258,11 5-3999,-11-5 387,7 15-258,-7-15 258,8 19 0,-8-19 258,4 24-129,-3-12 0,2 5 0,-1-2 0,0 4 129,0-1 129,2 1 0,-1 0 129,3 0 129,-1 1-258,1-1 0,-1-2 129,1-2-258,-2 1-129,1-4 129,-5-12 0,9 14 129,-9-14 129,12-2-258,-5-10 129,6 0-129,0-7 0,4-1-258,0-2 129,2-2-258,1 3 258,-1-1-129,0 3 129,-2 4 0,-2 5-129,-2 3 129,-1 5-129,-2-1 129,-10 3-258,15 3 129,-15-3 0,12 17-129,-6-5 129,-1 2 0,0 1 0,0 2 129,-2 5-129,1 1 129,-2 0 0,1 2 0,-3 0 0,2-3-129,-1-1 0,0-1 0,-1-5 0,0-3-258,2-1-387,-2-11-387,0 0-2709,0 0-1032,0 0-258,7-12 387</inkml:trace>
  <inkml:trace contextRef="#ctx0" brushRef="#br0" timeOffset="315882.0674">23041 4781 258,'0'0'3741,"0"-10"-129,0 10-129,0 0-3483,0 0 129,0 0 129,0 0 129,0 0-129,0 0 129,0 0 129,-14 4-129,4 1 129,-2-2-129,-1 5 0,-2-7 129,1 6-129,-2-1 0,2 1 129,1 4-258,2-1 0,2 5 0,2 2-129,1 2 0,6 5 0,0 2 0,1 2 129,6-4 129,6 4-129,-1-5 0,5 1 0,3-5 0,1 1 0,2-11-129,0-1-258,1-1-258,-3-7-129,3 2-903,-5-9-1548,-2-12-1677,3 7-387,-6-10 259</inkml:trace>
  <inkml:trace contextRef="#ctx0" brushRef="#br0" timeOffset="316470.1006">23256 4962 2709,'7'11'4515,"-7"-11"-516,14 12 0,-3-9-3999,1 7-387,4-3 387,1-2 0,2 2 387,-1-7-258,2 0 258,-2-1-258,-3-5 129,1-4 129,-5 2-129,0-6 129,-3 0-129,-1-3 0,-3 3 0,-4-5 0,0 4 0,-6 0-258,-2-1-258,-4 6 129,0 2 0,-4 2-129,-1 1 129,1 5 0,-2 0-129,0 0 258,3 7-129,0 2 129,-2 3-129,3 0 258,0 1-129,1 3-129,4 1 387,-1-2-129,3 4 129,-1 0-129,7 3 258,-1-2 0,4 6 0,7-4 0,5 2 129,1 1-258,5-1 0,5 0-129,1-7-387,8 3-774,-7-6-2580,2-5-1032,6-1-516,-8-8 129</inkml:trace>
  <inkml:trace contextRef="#ctx0" brushRef="#br3" timeOffset="359005.534">7809 10760 1935,'0'0'2838,"0"0"-1935,0 0-903,0 0 0,0 14 129,0-14 129,0 12 516,0-12-129,-1 14 258,1-3-129,0-11 129,0 24 0,0-11 0,0 7-387,0 1 129,0 9-258,-2 3 0,2 8-129,0 8 0,0 8 0,-3 4-129,1 9 387,-2 4-258,2 3 258,-5-1 129,3 7 0,-4-8-129,5 0 129,-6-7 0,8-3-258,-4-9 0,5-3-258,0-6-129,0-7 129,1-9-258,1-3 129,1-9 0,0-6-129,0-1 129,-3-12-129,3 12 0,-3-12 0,0 0 0,0 0-258,9 4 0,-9-4-516,0 0-645,0 0-2322,8-17-645,-1 3-129</inkml:trace>
  <inkml:trace contextRef="#ctx0" brushRef="#br3" timeOffset="360022.5921">7842 10771 1806,'-10'-1'3354,"-1"0"516,11 1-2967,-8-4-387,8 4 129,-9-7 129,9 7-258,-9-14 387,2 5 129,7 9-129,-11-20 0,11 20 0,-7-16-387,7 16 0,-1-17 129,1 17-387,4-20 129,5 8-129,0-3-129,8 2 0,1-3 129,5-2-258,0 1 129,6-3-129,-1 4 0,0 0 0,5 2 0,-1-1 0,0 6 0,1 6 129,-1 1-258,-2 2 129,1 6 129,0 7-129,-3 5-129,-4 4 129,0 4-129,0 3 129,-3 2 0,-3 3 0,-2 3-129,-3 0 129,-2 4 0,-3-1 0,-3-1 129,-4 2-129,-1-3 129,-3-2-129,-5 0 129,-3-4 0,-4-3 0,-4-1 0,-4-2 0,-1-1-129,-5 3 129,-1-4 0,-3-5 0,-3 1 0,-2-3-129,0 2 258,-1-7 0,2-2-129,-3-10 0,4 4-129,2-4 129,5 0-258,6-1 0,0-10-516,12 11-645,-5-6-2838,16 6-645,-5-20-516,4 3 129</inkml:trace>
  <inkml:trace contextRef="#ctx0" brushRef="#br3" timeOffset="362785.7502">8569 10757 1419,'0'0'387,"0"0"-516,-3 7 0,3-7 258,0 0 129,0 0 516,-7 12 0,7-12 387,-11 14-129,11-14 129,-13 21 0,5-8-129,-1 3-516,0 1 258,0 6-258,-1-3-129,0 8 129,0-1-129,-1 7-129,-2 2 258,0 8-129,-1 4 129,1 7-129,-5 3 0,3 6 258,-2 4-258,0 7 129,-1-1 0,4 7-129,-2-9 0,6 3-129,1 0 0,7-3 0,0-3 0,4-2 0,3-6-258,7-3 258,4-5-258,2-4 129,0-6 258,4-7-258,0-7 0,4-5 0,-2-6 0,2-2 129,-3-7-129,0 2 0,-1-6 0,-2 4 0,-1-6 129,0 2-129,-3-2 129,-4-2-129,0 2 0,-2-1-129,-10-2-129,13 1 129,-13-1-129,0 0-387,0 0-645,0 0-3354,0 0-387,0-11-258,-7-10 129</inkml:trace>
  <inkml:trace contextRef="#ctx0" brushRef="#br3" timeOffset="363829.8099">8637 11621 1677,'0'0'3999,"-7"2"-129,7-2-516,0 0-3096,0 0-387,2 12 0,-2-12 129,0 0 0,4 12 258,-4-12 0,0 0 258,7 20-129,-7-20 0,7 17 129,-7-17-129,13 17 0,-13-17-129,20 14 129,-6-13-129,2-1-258,2 0 129,0-4 0,2-3 0,-2-5 0,2 0-129,-3-2 0,-1-1-129,0 0 258,-3-1-258,-2-1 0,-3 2 0,0-2 0,-3 3 0,-2-1 0,-3 2 0,0-3-129,-4 2 129,-6-1 129,0 4-129,-4-2 129,-2 2 0,0 3 0,0 1 0,-4 5 0,1 2 0,2 0 0,-3 1 0,2 7 0,0 3 0,0 0 129,2 4-129,0 0 129,2 2-129,0 2 258,1 3-129,4 1 0,0 3 0,2 0-129,-2 2 129,4 2 0,1 2 0,2 2 0,-1 0 0,3-3 0,0 1 0,3-3 0,6-3 0,0-2 0,4-4 129,4-6-258,1-4 0,2-2 129,3-6-129,0-2 0,-1 0 0,2 0 0,-1-5 129,-2-3-129,-1 2-129,-4-2 129,1 4-387,-8-6-129,1 10-1032,-10 0-2193,0 0-903,0 0-129</inkml:trace>
  <inkml:trace contextRef="#ctx0" brushRef="#br3" timeOffset="364589.8534">9088 11722 1161,'7'0'1290,"-7"0"-1290,0 0 0,9-6 516,-9 6 0,0 0 258,0 0 516,0 0 0,8 3 0,-8-3-129,0 0 0,0 0-129,2 15-129,-2-15-129,4 17-129,-4-17-258,0 22 129,0-9-129,0 5 0,0 6-258,0 3 129,0 2-129,0 3 0,0 3 258,0 7-129,-4-4 0,2 6 129,0-7-129,2 0 0,-1-4 0,1 0 129,0-8-387,3-3 129,3-6-258,1-5 129,3-4 0,2-5 0,4-2-129,1-2-129,2-6 0,1-7-129,4 7-516,-5-10-1032,4-1-1806,-1 6-1161,-8-11 387</inkml:trace>
  <inkml:trace contextRef="#ctx0" brushRef="#br3" timeOffset="365061.8804">9047 11861 1161,'5'16'3999,"6"-8"258,-11-8-387,9-4-3096,1 1-774,0 2 0,2 0 0,2-2 258,-2 3 0,3-1 258,-1 1-129,0-7 129,3 5 0,-2-1-129,4 3 0,-4-3-129,2 3-129,-4 0 0,1 0-129,-4 0 0,-1 0 0,-9 0 0,11 3-258,-11-3-129,0 0-516,11 16-774,-11-5-2580,0-11-387,0 0 0</inkml:trace>
  <inkml:trace contextRef="#ctx0" brushRef="#br3" timeOffset="365781.9216">9580 10865 1806,'0'0'3999,"0"0"387,0 0-387,-4 8-3483,4 6-645,3 0 129,-2 8-129,1 1 258,0 3-129,-2 6 129,0 7 0,-4 8 129,-1 11 129,-4 8-129,2 6 258,-4 6 129,3 9-129,-4-3 0,3 6 129,-2-10-129,6 7-129,-3-7 0,5-4-129,-1-9-129,4-4 0,0-10-129,0-7 0,0-7 0,6-11 0,-6-10-129,1-4 129,-1-14 0,3 17-129,-3-17-129,0 0 0,0 0-258,0 0-516,8 5-1419,-8-5-2193,5-12-387,-2-1 129</inkml:trace>
  <inkml:trace contextRef="#ctx0" brushRef="#br3" timeOffset="366429.9586">9758 11189 129,'-2'-11'3354,"2"11"645,0 0-2580,0 0-387,0 0-129,0 0 258,0 0 0,0 0-129,5-4-129,-5 4-258,0 0-129,0 0 129,9 12-258,-9-12 0,13 25 0,-2-8 129,1 8-129,1 1 0,3 6-129,2 4-129,3 3 0,-2 5-129,2 9 0,0 2 0,1 8 0,1 3 0,-3 1 0,2 3 129,-1-1-129,3 0 129,0-6-129,1-4 0,0-7 0,-2-6 0,2-3 0,-3-8 0,-3-4 0,-4-6-129,-2-8 0,-5-4-129,-8-13-129,9 17-1032,-9-17-2838,-9-4-258,9 4-516</inkml:trace>
  <inkml:trace contextRef="#ctx0" brushRef="#br3" timeOffset="366925.987">9786 12134 903,'5'13'3741,"-5"-13"0,0 0-129,10 2-3354,-10-2-258,0 0 129,0 0 387,10-2 129,-10-12 258,5 2-129,-3-13 129,7-3-129,-1-18-129,9-3-258,0-11-129,8-10 129,3-5-258,7-4 0,3-4-129,3 3 129,2-1-129,0 3 129,-3 3-129,0 9 129,-7 8 129,-3 7-129,-7 8 0,-4 9-129,-5 9 0,-4 10-129,-10 15-258,7-11-387,-3 18-1161,-4 3-2580,-6 5-516,1 5 0</inkml:trace>
  <inkml:trace contextRef="#ctx0" brushRef="#br3" timeOffset="367733.0331">10525 11865 1935,'0'0'1935,"10"-3"-516,-10 3 516,0 0-258,2 10-129,0 4 0,-2-3-258,0 8-129,-4-3-258,4 8-129,-8-4 0,5 9 0,-4-1 0,3 5-129,-5-2-258,7 5 129,-3-3-258,3 4 129,0-7-258,2 1 0,0-5 0,6-2 0,-1-4 0,5-6 0,1-6-129,6-1 0,1-2 0,2-5-129,3 0-129,-2-2-129,5-5-258,-7-8-258,5 10-1161,-10-5-2709,-3-9 129,-2 2-516</inkml:trace>
  <inkml:trace contextRef="#ctx0" brushRef="#br3" timeOffset="368024.0498">10428 12005 5160,'0'0'5031,"8"0"-387,4 0-129,6-3-4257,-1 1-387,1-2 0,3 4 129,2-3-129,1 1-129,-3 1 0,3 1-645,-7 0-129,6 6-1419,-6-2-2064,-3-4-387,2 1 129</inkml:trace>
  <inkml:trace contextRef="#ctx0" brushRef="#br3" timeOffset="368801.0942">10690 10671 1548,'-11'-11'3999,"11"11"-258,0 0-903,0 0-2709,0 0-258,0 0-129,0 0 258,0 0 129,0 0 258,3 9 129,-3-9 0,8 17 129,-3-5-129,6 7 129,2-1-129,5 7-129,1 1 258,2 7-516,4 3 258,1 10-258,1 8 0,-2 13-129,0 8 0,1 8-129,-4 9 129,-1 0 0,-1 2 129,-2-2-129,-1-4 0,-4-9 129,-3-6 129,-3-3 0,-4-9 129,-3-2-129,-3-2 0,-7-1 0,-4-2-129,-5 0 0,-3-1 129,-1-2-129,-3-2-129,-1 2-129,2-3 129,1-7-258,3-5 0,-1-7-516,10-2-1677,1-8-1806,-3-16-645,14-3 258</inkml:trace>
  <inkml:trace contextRef="#ctx0" brushRef="#br3" timeOffset="369794.1506">11319 11748 1161,'0'0'3999,"0"15"258,0-15-387,-9-1-3354,9 1-258,0 0 129,0 0 258,0 0 0,9 0 129,-4-11-258,8-1 129,-1-8-258,6-3 0,2-6-387,3-3 0,-1 0-258,1-2 258,-2 1-129,-4 1-129,3 10-129,-10-3-774,4 15-387,-9-4-1806,-4 2-1161,-1 12-516</inkml:trace>
  <inkml:trace contextRef="#ctx0" brushRef="#br3" timeOffset="370157.1716">11424 11314 2322,'0'-13'1548,"0"13"-129,6-12 129,-6 12 129,0 0 0,8 0 0,-8 0-387,2 24-129,-2-12-129,3 10-387,-1 2 129,4 10-387,-2 1-129,2 10 129,1 0 0,-1 5-129,2 0 0,0 4-129,-1-1 0,2-1-129,-2-5 0,-1-6-129,1-4-129,-4-9-258,5-2-129,-8-15-258,1 3-903,-1-14-1032,-6-9-1032,2-3-903</inkml:trace>
  <inkml:trace contextRef="#ctx0" brushRef="#br3" timeOffset="370486.1906">11237 11586 3612,'0'0'4773,"0"0"-129,17-2-387,0 2-3870,2-2-387,5 0 0,4 2 0,1 0 0,1 4 129,2 1 0,1 3-129,-2-2 0,-2 1 129,-2-2-129,-1 3 0,-4-1 0,-1-4-129,-5-1 0,-2 2 0,-7-4-516,3 5-774,-10-5-1935,0 0-903,0 0-645</inkml:trace>
  <inkml:trace contextRef="#ctx0" brushRef="#br3" timeOffset="370879.2131">11413 11689 3612,'4'-27'3741,"11"15"-129,-7-8-3225,10-4-774,1 0 258,2-1 129,2 0 0,-1 0 129,2 4 0,-5 3 129,0 4 129,-6 3-129,-2 3-258,-11 8 0,14-2 0,-14 2-516,0 9-1548,-7-3-1806,6 15-129</inkml:trace>
  <inkml:trace contextRef="#ctx0" brushRef="#br0" timeOffset="379805.7237">12669 9809 1,'32'-8'515,"-15"6"1,-1 2-129,1 0 0,-2 0 0,0 0-258,-1 0-129,-1 0 258,0 0 258,-2 0 0,-1 0 258,-2-1 0,-8 1 129,12-7 258,-12 7-387,0 0-258,8-12 0,-8 12-387,0 0-129,0 0 0,0 0 0,0 0 0,0 0 0,0 0 129,0 0 129,0 0 129,0 0-129,0 0 0,0 0 129,0 0-258,0 0 0,0 0-129,0 0 0,0 0-129,0 0 129,-5-5 129,5 5-258,-13 0 258,4 0-129,-2 0 129,0 0 0,-3 3 258,-2-1-258,-1 4 0,-2-2 0,0-2-129,-2 3 129,-1-2-129,1 1 0,-1 3 0,-3-3 0,0 0 0,-1-2 0,-1 6 129,-6-1-129,2 1 0,-4-1 0,1 0 0,-4 3 129,2 2 129,0-3-258,1 1 129,1 0 0,2 1 0,1-3 0,1 2-129,4-4 129,1 1-129,3-3 129,0 0-129,3 1 0,2-3 258,3 3-258,0-4 0,4 2 0,2 0 129,8-3-129,-12 4 129,12-4-258,0 0 258,0 0-129,0 0 129,0 0-129,0 0 0,0 0 129,0 0-258,-3 11 258,3-11-129,0 0 0,0 0 129,0 0 0,0 14 0,0-14 0,0 0 129,-2 10 0,2-10-129,0 0 0,0 0-129,0 0 129,-5 10-129,5-10 0,0 0 129,0 0-258,0 0 258,0 0 0,0 0-129,0 0 129,1 16 0,-1-16-129,4 11 258,-4-11-129,4 19-129,-1-8 129,1 7-129,0-5 258,2 5-258,0 1 129,2 3-129,2 1 129,2 3-129,-2 3 0,4 2 0,1 7 0,0 4 0,3 7-129,0 4 258,0 5-258,2 3 129,2 4 0,-1 5 0,1-5 129,1 1-129,-2-1 0,2-4-129,-3-1 129,0-2 0,-1-5-129,-3-5 129,-1-2-129,-1-4 129,-4-6 0,1-4 0,-5-9-129,-1 0 129,-2-8 0,1 1 0,-2-6 0,-2-10 0,1 17 0,-1-17 0,0 0 0,0 14 0,0-14 0,0 0 129,0 0-258,0 0 258,0 0-129,0 0 0,0 0 129,0 0-129,-3 3 0,3-3 129,-8 0-129,8 0 129,-10 0-129,10 0 0,-14 2 0,14-2 0,-15 12 0,7-6 0,0 3 0,-2 1-129,0 0 129,-1 1 0,0 5 0,-2 1 129,-2 3 0,-1 2-129,0 5 129,-3 0-129,-4 5 129,1 2-129,-2 7 129,-3 1-258,3 4 129,-4 0 0,2 4 0,0 0 0,2 0-129,0-1 258,2-2-129,2-5 129,0-4-129,3-3 129,1-6-129,4-3 129,-1-6-129,5-3 129,1-5 258,7-12-258,-10 17-129,10-17 0,0 0 258,-2 12-258,2-12 129,0 0-129,9 2 0,-9-2 129,13 0-129,-13 0 129,15-4-387,-7 4 129,3 0 387,1 0-258,0 0 129,3 0-129,0 2 258,5 3-129,1-1 129,6 1 0,1-2-258,7-1 129,3 2-129,5 3 129,5-6 0,7 3-129,5-3 0,6 4 129,3-4-129,1 0 0,4-1 0,2 0 0,0-4 0,-3 0 129,-1 0 0,-2 3-129,-4-4 129,-7 5 0,-5-2 0,-6 1-129,-7 1 129,-10 0-129,-7 0 0,-8 0-129,-7 3 129,-9-3-258,0 10-129,-9-7-516,-2 10-2193,-6-5-1677,-7-7-387,0-1 0</inkml:trace>
  <inkml:trace contextRef="#ctx0" brushRef="#br0" timeOffset="381189.8026">11908 13064 774,'-10'-11'1419,"10"11"-258,0 0-129,-11-6 129,11 6 0,0 0-258,-9-4 0,9 4 0,0 0 0,0 0 129,0 0 0,0 0-129,0 0 129,0 0 0,0 0-258,0 0 129,0 0-258,0 0-129,0 0 0,0 12-129,0-12-129,12 17 0,-3-5-129,3 1 0,1 6 0,2-1 129,1 6-129,3 0 0,1 2 0,0 5 0,3-1 0,2 6 0,-1-1-258,0 0 129,-2-1-129,-1-3 129,-2 1 0,-2-4 0,-5-3 0,-4-3-129,-1-6 0,-6-5-129,1 2-516,-2-13-645,-2 11-1161,-8-9-1935,-1-2-387,-1 0 258</inkml:trace>
  <inkml:trace contextRef="#ctx0" brushRef="#br0" timeOffset="381632.8282">11884 13681 645,'-7'5'2709,"7"-5"387,0 0-2064,0 0-387,-4-6 129,4 6 129,0 0 129,1-13 129,-1-2 258,0 15-129,8-30-129,3 13-129,-3-12-516,9 0 0,0-10 0,7-2-258,0-5-129,3-3 0,2-1-129,1-4-129,-2 3 0,-1 3 0,-3 1 129,0 2 129,-3 3-129,0 4 0,-5 7 0,1 5 129,-5 6 0,-2 5-387,0 6 129,-10 9-258,9 0 0,-9 0-129,0 21-516,0-21-1032,-14 23-2322,10 0-258,-7-10 387</inkml:trace>
  <inkml:trace contextRef="#ctx0" brushRef="#br0" timeOffset="382345.869">12476 13312 129,'10'0'2838,"-10"0"-258,0 0-2064,0 0-774,0 0 258,0 0 258,0 0 516,0 0-129,0 17 258,0-17 0,0 23-129,-2-7 0,2 5-258,-2 3 129,2 3-387,-1 1 387,1 5-129,0-2 258,0 5-129,0-4 129,4 3-129,-2-9 0,6 2-129,-5-7-129,7-3 258,-1-8-387,3-2-129,1-7-129,1-1-129,2 0-387,-1-10-258,5 6-516,-7-13-258,8 12-774,-7-4-1419,-4-6-774,3 12 517</inkml:trace>
  <inkml:trace contextRef="#ctx0" brushRef="#br0" timeOffset="382678.888">12414 13455 5289,'0'0'4773,"12"4"-516,-12-4-129,19-14-3741,-8 4-645,7 1 129,0 1-129,1 0 129,-1 3 129,0 1 129,0 1 129,-2 3-129,0 0-129,-1 0-129,-3 3-258,5 5-903,-6-1-2451,-2-7-774,4 2 0</inkml:trace>
  <inkml:trace contextRef="#ctx0" brushRef="#br0" timeOffset="383106.9125">12727 13632 1806,'0'0'3999,"13"11"129,-13-11-258,11-3-2967,0 2-903,-2-2 0,4-1 129,0 1 258,1 3-258,0-2 129,1 2-129,-2 0 129,0 0-258,2 4-516,-6-2-1419,0 1-2064,4 7-387,-13-10 129</inkml:trace>
  <inkml:trace contextRef="#ctx0" brushRef="#br0" timeOffset="384021.9648">13145 13359 3096,'0'0'3870,"0"0"-387,0 0-1806,-2-11-1806,2 11 129,0 0 387,0 0 129,0 0 0,5-1 387,-5 1-129,5 11-129,2 3 129,-7 1-258,3 6-129,-1-2-129,1 8 0,-1 0-129,0 5 258,2-1-387,-3-1 0,5 3-387,-6-5-774,2 4-3225,3 2-129,-2-12-129</inkml:trace>
  <inkml:trace contextRef="#ctx0" brushRef="#br0" timeOffset="423889.2451">23709 4947 516,'0'0'1290,"0"0"0,0 0-258,0 0 0,0 0-129,0 0 258,7-13-387,-7 13-129,0 0 0,0 0 0,0 0-258,0 0 258,0 0 129,10-9-258,-10 9 258,0 0-258,0 0 258,0 0-387,-9-7 0,9 7-129,-16-2-129,6 2 0,-3 0-129,-1 0 129,0 4-129,0-2 0,1 1 129,5 0-129,-2 1 0,1-2 0,9-2 0,-8 4 0,8-4-129,0 0 129,-6 12 0,6-12 0,0 12-129,0-12 129,10 18-129,-1-7 129,6 3-258,-1 1 129,4-1-129,2 1 129,3 3-129,-2 1 129,-1-1-129,-3-2 0,-2 0-129,0-2 129,-5 2 0,-1-3 129,-1 0-129,-5-2 129,2 2 129,-3-1 0,-2-1-129,0 1 258,0-12-129,-2 18 129,2-18 129,-15 15-129,4-11 129,-2 3 0,-2-4 129,-5 1-258,1-1 0,-3 2-129,5 0-516,-2-3-1032,-1-2-2193,12 3-516,-7-14 259</inkml:trace>
  <inkml:trace contextRef="#ctx0" brushRef="#br4" timeOffset="458482.2237">11746 1555 774,'0'0'2193,"0"0"-1806,0 11-387,0 1-129,0-12 387,0 0 258,0 0 387,0 0 129,0 0 258,0 0-129,0 0 0,0 0 0,0 0-129,-6 18-258,6-18-258,-5 21-129,4-4-258,1-17 129,-8 22-129,8-22 129,-9 27 0,6-12 0,0 1 129,2-4-129,-2 4 129,2 9-129,1-12 0,0 9 0,0 0 0,0 1 0,4 1 0,-4 8-129,2 1-258,1 4 258,1 4-129,-2 4 129,3-3-129,-1 12 0,1-1-516,-1 5 645,1 2-516,-1 6 387,1 1-258,0 11 0,-1-6 0,0 6 258,-2-3 0,-1 2 0,-1-4 129,-1-5-129,-5-1 0,0-9 129,0-3-129,-4-3 0,4-5 0,-2-1-129,2-4 129,0-4 0,2-3 129,0-2-129,2-3 258,-2-4-129,1-1 0,3-6-129,0 1 258,0-5-258,0-1 129,0-14 0,0 19-129,0-19 0,0 0 129,4 12 0,-4-12-129,0 0 129,0 0-129,0 0 129,0 0-129,0 0 0,0 0 129,0 0-129,0 0 129,0 0 0,0 0 129,0 0-258,0 0 129,10 8 0,-10-8-129,0 0 0,11 4 129,-11-4-129,13 3 129,-13-3-129,12 2 129,-12-2 0,15 2 0,-4-2 0,-1 1-129,0-1 129,5 0 0,0 0-129,3-1 129,2-1-129,3-2 0,0 1 129,4 1 0,-2-1-129,4 3 0,-2-3 129,3 2-129,0 0 129,3-2-129,-1-1 129,2 2-129,3-1 129,0-1-129,3 0 0,2 3 0,-1-4 129,4 3-129,1 1 0,-1 1 0,0 0 129,1 0-129,0 2 129,0-1-129,-4-1 129,2 2 0,-1-2 0,0 0 0,1-3-129,-2 1 129,2 0 129,-2 0-258,0 2 0,-1 0 0,2 0 0,-5 0 0,2 1 0,0 0 129,-3-1-129,1 0 0,-1 0 129,-1 0 0,0 0 0,0 0-129,0 4 0,1-1 129,-1 2-129,1 2 129,-2 0-258,-1 0 258,1 1-129,-2 1 129,-1-3-129,0 2 129,-1-2 0,0 3-129,1-3 129,2 0 0,1 0-129,2 0 0,-2-2 129,3 0-129,0 2 129,1-1-129,-1-4 129,1 5 0,-2-2-129,-1 0 0,2-4 129,-1 3-129,0 0 0,0-3 0,0 2 0,-1-1 0,4-1 0,-2 0 0,-1-1 0,4 1 0,-3-1 0,1 0 129,0-2-258,-2 0 129,-1 3 129,0 0-129,-2 0-129,1 0 0,-4 0 129,0 3-129,0 1 129,-1-1 0,-1 1-129,2-1 129,-1 1 0,0 0 0,2 0 0,0 2 0,2-3 0,1-2 0,-1 3 0,-1-2 129,4 2-129,-3-3 0,0 3 0,0-1-129,-1 3 258,1 1-258,0-2 258,-1 2-258,2-1 258,1-2-258,0 0 129,0-1 0,4-3 129,0 1-129,1-1 0,1 0 0,-1-1 129,1-2-129,-1 2 0,1-2 129,-3 2-129,-1 0 0,-2-3 0,0 2-129,-2 1 0,0-1 129,-1-1-129,1-3 258,0 2-258,-1 2 129,0-3 0,-1 0 0,-2 2 0,-3-1 0,-5 0 0,-1 3 0,-4-1 0,-2 1 0,-3-1-129,-2 1 258,-2 0-129,-8 1 0,11 0 0,-11 0 0,0 0 129,9-5-129,-9 5 0,0 0 0,0 0-129,0 0 129,0 0 0,0 0 0,0 0 0,0 0 0,0 0 0,0 0 0,7-12 0,-7 12 0,3-13 0,-3 13 0,4-19 0,-1 4 0,4-2 0,-3-2 0,2-2 0,2-3 0,1-3 0,-1-5 0,-1-5 0,3-4 0,-4-1 0,3-3 0,-2-7 129,1 1-258,-2-7 258,3 0-129,-3 0-129,-2-3 129,-2-6-129,-1-6 129,-1-1-129,0 3 258,-3 1-258,-1 1 129,0 0 129,-1 2 258,1 9-258,1 5 258,-1 1-129,2 6 129,0 0-258,0 0 258,0 2-387,1 10 258,1-4-258,0-1 0,-1 0 0,0 6 129,-1 0-129,-3 3 129,2 8-258,-3 0 129,-1 5-129,1 5 129,6 12-129,-13-15 129,13 15 0,-9-6-129,9 6 129,-9-7 0,9 7 0,0 0 0,-8-5 0,8 5-129,0 0 129,0 0 0,-10-8-129,10 8 258,-8 0-258,8 0 129,-10-5-129,10 5 129,-16 0 0,5 0 0,1-3-129,-2 3 129,0 0 0,-2-2 0,-2 2-129,-2 0 129,0 0 0,-3-2-129,1 2 129,-3 0 0,-3 0-129,0 0 129,-3 0 0,-3 0-258,0 0 258,-5 8 0,0-4 0,-7-4-129,1 2 129,-4 4 0,-2-1 0,-5-4-129,0 2 129,-4 0 0,0-3 0,-2 2-129,-1 2 129,1-3 129,-1 2-129,0-2 0,-1-1 0,-1 3 0,1-3-129,-2 0 129,1 0 0,-1 0-258,0 0 387,0 0-129,2-3-129,1 3 129,-1-2 0,0-1-129,0-1 129,0-3 0,1 2-129,1-3 0,1-1 129,0 1-129,3-5 0,0 0 129,-1 1 0,-1 2-129,0 3 129,0 2 0,-1-1 0,0 0 129,1 3-258,0 0 129,5 2 0,-1 1 0,2 0 0,2-8 0,0 3 0,3 5 0,-3 0 129,2 0-258,0-2 258,-3-3-129,0 5 0,0 0-129,0 0 129,-1 0 0,-2 0 129,-2 0-129,4-2-129,-2-1 258,1-4-129,-1 7 0,1-7 0,-1 4-129,-1-2 0,0 5 129,-1 7 0,-1-7-129,0 1 0,1 4 129,0 4 0,1-1 0,2-4 129,3-4-129,2 4-129,5 0 129,-1-4 0,4 0 0,0-3 0,0-1 0,3-1-129,-4-6 0,3 2 129,0 9 0,0-2 0,1-3-129,5 4 129,-1 4 0,5 2 0,4 2 0,3-7 0,6 2 0,3 1 0,3 1-129,9-4 0,0 0-258,0 0 258,0 0 0,9-4-258,3-4-645,9 4-1806,0 4-1290,-4-3-129,-1-2-516</inkml:trace>
  <inkml:trace contextRef="#ctx0" brushRef="#br4" timeOffset="464580.5725">13495 10842 258,'0'0'1161,"0"0"-387,0 0-258,0 0-129,5 6-258,-5-6 129,0 13 129,0-13 0,0 21 0,0-6 0,-3 2 129,1 5-258,-1 4 0,-1 5 129,1 6-387,1 8 258,-2 5-258,1 5 0,3 1 0,0 5 0,0 1 129,2 1-129,1 0 129,3-5-129,0 2 258,1-7-129,0-1-129,0-4 129,-1-4 0,-3-8-129,0-3 129,-3-4 129,0-4-129,-3-4-258,-2-4-387,1-6-1161,3 5-1548</inkml:trace>
  <inkml:trace contextRef="#ctx0" brushRef="#br4" timeOffset="465408.6199">13449 10910 2451,'-13'-13'3870,"13"13"-645,-5-12-2322,5 12-258,-5-20-258,5 8-129,0-2 0,5-3-129,5 2 129,-1-5 129,7 2-129,1-2 129,5 1 129,-3 2-129,4 3 0,1 0 0,1 3-129,0 4 0,1 0-258,-4 7 129,3 0-258,-2 0 0,-1 8 129,-1 1 0,-2 3-129,-3 2 129,0 4 0,-2 2 129,-1 0 0,-3 5 129,0-1-387,-3 1 258,-2 4-129,-3 0 129,-1 2-129,-1-3 0,-3 3-129,-5-3 129,-2 1 129,-1-1-129,-1 1 129,-4-4 0,-1 0 129,0 1 0,-4-2 129,-2-7 0,1 5-129,-7-6 129,0 1 0,0-5 0,0 1-129,-2-3-129,6-3-129,-2 3 0,3-10-129,4 5-258,2-5-516,8 6-903,-1-3-2838,11-3 0,-7-8-387</inkml:trace>
  <inkml:trace contextRef="#ctx0" brushRef="#br4" timeOffset="466317.6719">14264 10685 1032,'-4'-9'2064,"4"9"-1548,-13 7 0,4 2-258,-2 2 0,-2 3 0,-2 6 129,0 4 258,-5 8-129,0 2 258,-3 4 129,2 8-387,-3 3 258,3 9 0,-2-2-129,4 9-258,-2-3 129,3 5-129,2 0-258,4 3 129,3-4 129,1 3-258,6-3 0,2-1 0,0-2 129,7-3 129,1 3-258,4-4 258,1-3-258,4-3 387,1-4-387,2 0 258,3-7-258,3-2 258,2-7 0,2-2-129,1-7 0,2-2-129,0-6 258,1-3-129,-5-3 0,2-3-129,-6-4 258,-2-1-258,-3 0-129,-5-2 129,0 0-387,-7 0 129,-8 0-387,10 0-1161,-10 0-2451,5-13-645,-5-3 0</inkml:trace>
  <inkml:trace contextRef="#ctx0" brushRef="#br4" timeOffset="467112.7173">14303 11078 2322,'0'11'4515,"0"-11"-129,0 0 0,0 0-3483,0 0-774,0 0-129,0-6 129,0 6-129,0 0-129,0 0 129,0 0 0,5-5 0,-5 5 129,0 0-129,0 0 0,0 0 0,-5-7 0,5 7 0,0 0 0,-9-9 0,9 9 0,0 0 0,0 0 0,0 0-129,0 0 129,0 0-129,-2 10 129,2 4 0,5 2 129,0 5 0,2 7-129,1 3 129,2 4 0,1 5-129,-1 8 129,4 1-129,2 7 129,-4 2-129,6 0 0,0 1 0,4 0 129,-1-3 0,-1-5-129,1-1 129,0-4-129,-1-8 0,-2-4 129,-4-2-129,-4-7 0,-1-1 0,-4-6-129,-1-2-258,-4-16 0,0 22-645,0-22-774,-8 0-2451,8 0-516,-17-8 258</inkml:trace>
  <inkml:trace contextRef="#ctx0" brushRef="#br4" timeOffset="467649.7481">14160 12001 516,'-2'14'3612,"2"-14"387,0 0-774,0 0-3096,0 0 129,0 0 129,8 7 387,-8-7-129,10-4 129,-8-6 129,-2 10-129,9-23 129,3 5-129,-5-9-258,9-2 129,1-10-258,6-5 0,2-8-129,8-5 0,1-7-129,5-2 0,-2 0 0,2 3 0,-3 2 0,0 5-129,-4 2 129,-2 11-129,-6 7 129,-3 6-129,-7 7 129,-2 6-129,-4 6 0,-8 11 0,0 0-258,0 0 0,0 0-129,0 0-645,0 24-1032,-8-9-2709,0 2-129,2 3-129</inkml:trace>
  <inkml:trace contextRef="#ctx0" brushRef="#br4" timeOffset="468376.7896">14801 11832 258,'14'-22'3741,"-12"8"-258,10 10-903,-12 4-2580,15-13 0,-7 8 0,-8 5 0,14-6 0,-14 6 129,11-1 516,-11 1 0,0 0 0,0 0 258,10 9-129,-10-9 0,2 21 0,-2-8-129,0 7-129,0-1-129,0 5-129,0 4 0,0-1 0,0 4-129,0 1 129,0 2-129,0 2 258,0-4-258,2 4 129,0-10 0,1 2-129,1-8 0,3-5 0,3-6-129,6-9-129,3 0-129,2-13-129,6-3-258,-3-6 0,4 4-258,-7-14-903,5 3-1806,-8 7-903,-11-6-258</inkml:trace>
  <inkml:trace contextRef="#ctx0" brushRef="#br4" timeOffset="468685.8073">14714 11928 3870,'9'16'4386,"-2"-17"-258,11 0-387,2-2-3870,2 2-258,2 1 258,3 0 0,-1-3 0,2 1 129,-3 2 0,0-1-129,-2-1-387,3 2-903,-2 0-2451,-4-2-516,4 1 258</inkml:trace>
  <inkml:trace contextRef="#ctx0" brushRef="#br4" timeOffset="469256.84">15365 10787 516,'0'18'3096,"0"-18"774,-6 14-3354,6 2 0,-1 0 387,1 6 0,0-6 129,0 12 0,0-3-129,5 10 0,-3 5-387,2 12 0,-3 8-258,2 11 0,-3 11-258,0 8 129,-3 1 0,-2 6 129,-5-5 129,2 0-129,-1-16 0,2-5 0,0-8 0,2-12 0,3-5-258,1-7-129,1-6-387,0-9-258,4 4-645,-3-14-1677,-1-14-1419,11 9-258</inkml:trace>
  <inkml:trace contextRef="#ctx0" brushRef="#br4" timeOffset="470000.8825">15652 11400 1935,'0'0'1935,"0"0"-1548,0 0 0,0 0 0,0 0 258,0 0 516,0 0 0,0 0-129,0 11 129,0-11 0,10 18-129,-4-7-129,7 10-129,-1-2-387,5 4-129,-3 3 129,4 6-258,0 0-129,1 5 0,1-3 0,-3 3-129,2-1 129,-3-2 0,0-1 0,-2-4-258,-1-2 258,-4-6-129,0-1-387,-5-8-387,1 2-1032,-3-3-1935,-2-11-516</inkml:trace>
  <inkml:trace contextRef="#ctx0" brushRef="#br4" timeOffset="470380.9043">15555 11911 2322,'26'-29'4515,"-6"19"0,-8-12-258,9-2-3225,-1 1-1032,0 0 0,5-1 129,-1-3 0,2-4 129,-2-3 0,3-2 0,-2-3 129,3 2 129,-2-4-258,0 4 0,-2-1 0,-2 7-258,-1 7 0,-6 3-258,0 8-645,-9-2-258,5 15-1032,-11 0-2322,0 0-129,0 23-258</inkml:trace>
  <inkml:trace contextRef="#ctx0" brushRef="#br4" timeOffset="471048.9425">16210 11667 1,'0'0'3611,"0"0"259,9-7-1419,-9 7-2322,0 0-129,8 11 0,-8-11 129,5 22-129,-3-5 129,-2 8 0,0 3 258,0 3-129,-5 4 516,3 5 129,-5 1-129,5 6 258,-5-6-129,7 4 129,-1-9-387,3 4-129,2-10-129,7-3-258,1-7-258,5-3 0,4-9-129,4-8-129,4 0-129,-5-14-258,9 2 0,-12-11-516,6 4-774,-9-8-1806,-7-3-774</inkml:trace>
  <inkml:trace contextRef="#ctx0" brushRef="#br4" timeOffset="471358.9602">16133 11882 5160,'-8'12'5031,"14"-9"-129,-6-3-645,14 0-3999,2 0-387,3 0 0,3 0 0,3 0 0,-1 0 0,1 0 129,0-3-129,0 2-129,-5-3-516,6 4-903,-5 4-2709,-4-4-387,4 3-258</inkml:trace>
  <inkml:trace contextRef="#ctx0" brushRef="#br4" timeOffset="471877.9899">16503 12039 1419,'0'12'4128,"0"-12"258,14 4-516,2 0-3612,0 1-258,2 2 129,2-4-129,0 1 0,-1-2 0,-3 3 129,0-3-129,-2-2-129,-1 1-258,-5-1-903,-1-8-2580,4 8-387,-11 0 129</inkml:trace>
  <inkml:trace contextRef="#ctx0" brushRef="#br4" timeOffset="472221.0095">16850 11834 4386,'9'29'4515,"-9"-15"-387,6 0-1419,-3 8-3096,-1 5 129,0 1 0,-2 5 0,0-1 0,0 1 0,-3-2-774,1 2-2709,2 7-387,-5-15 0</inkml:trace>
  <inkml:trace contextRef="#ctx0" brushRef="#br4" timeOffset="474177.1214">16809 10548 2193,'1'-12'1290,"-1"12"-129,0 0-258,0 0 258,0 0-258,0 0 129,0 0 129,0 0-516,0 0 129,0 0 0,0 0 0,0 0-129,0 0 129,0 0 129,0 0-129,10 6 0,-10-6-129,13 9 0,-13-9-129,17 17-258,-8-5 0,4 2-129,0 2-129,1 4 129,0 0-129,3 2 129,1 4-129,0-1 129,4 5-129,1 4 0,2 5 129,0 0-129,2 6 129,2 7-258,-2 7 129,1 7 0,-1 0 0,0 4 0,-2-1 0,-3 1 129,-3 3-129,-1-3-129,-6-3 258,-3 1-129,-3-3 0,-2 4 0,-4 1-129,0 1 129,-1-2 0,-4-3 0,-2-6 129,0-2 0,-2-4-129,-1-5 129,-1-8 129,-1-5-129,-2-7 0,2-2-258,0-5 0,-1-7-258,6 2-387,-6-14-1161,13-3-2838,-8 11 0,8-11-516</inkml:trace>
  <inkml:trace contextRef="#ctx0" brushRef="#br4" timeOffset="475393.191">17739 11803 903,'0'0'3354,"0"0"0,-8 11-1935,8-11-258,0 0 0,-9-4 258,9 4-258,-2-13 129,2 13-258,2-23 0,6 7-129,3-13-387,5-2-129,5-3-129,4-4-129,2-3 0,1-4 0,-1 2-129,1-1 0,-5 7 129,-3 1-258,-1 3 129,-5 4 0,-3 8-129,-5 1-387,4 12-516,-10-6-516,0 14-1677,0 0-1419,-6 0-129</inkml:trace>
  <inkml:trace contextRef="#ctx0" brushRef="#br4" timeOffset="476024.2271">17873 11192 3096,'-8'-15'2709,"8"15"-1161,0 0-516,0 0-129,0 0 0,0 0 0,0 0-129,0 0-129,0 0 129,0 0-129,0 0-258,2 8-129,-2-8 0,0 0 0,0 0 0,0 0-129,5 12 129,-5-12-129,0 0 0,0 0 0,0 0 0,0 0-129,0 0 0,0 0 0,0 0-129,0 0 129,0 0 0,0 0 0,0 0 0,0 0 129,0 0-129,0 10 0,0-10 258,0 21-516,0-3 258,0 4 0,-1 8 0,0 7 0,-1 7 0,-1 5 0,3 6 258,0-2-129,0 3-129,5-5 129,2-2-129,0-2 129,2-6-258,1-3 258,0-9-258,0-3 129,-3-3-129,-1-5 129,-1-7-129,-5-11-258,0 0-645,0 0-1935,8 10-1419,-10-19 0</inkml:trace>
  <inkml:trace contextRef="#ctx0" brushRef="#br4" timeOffset="476469.2525">17710 11662 1161,'12'5'3483,"0"-10"-1806,-3 5-387,-1-3-258,4 0 387,-3-3-387,4 3 0,-3-4-129,5 5 0,-4-6-387,2 4 129,-3 0-258,4 3 0,-5-2 0,3 3 258,-2 0-258,5 0 0,1 0 0,4 4 0,1-3-129,4 1 0,0-2-129,4 0 129,-2 0-129,0-2 129,-3 0-129,-1 2 0,-5 0-129,-4-6-387,1 12-774,-15-6-3096,0 0-387,-5 12-258</inkml:trace>
  <inkml:trace contextRef="#ctx0" brushRef="#br5" timeOffset="493084.2028">14186 1476 1,'0'0'515,"0"0"646,-2-57-903,2 57 129,0 0 516,0 0-1161,0 0 387,0 0-129,0 0 129,0 0-258,0 0 129,0 0-774,0 0 0,0 0 1032,0 0-387,0 0 0,0 0-516,0 0 645,0 0 0,0 0 129,0 0 0,0 0 129,0 0 258,0 0-258,0 0-129,0 0 0,0 0-129,-9 49 516,9-25-516,-1-11 129,1 13-645,0-8 645,0 10 129,0-11 129,0 16-129,-3-7 129,2 10-258,-1 2 129,-1 7 129,-1 1-387,-2 12 129,2 1-129,-2 4-129,2-6 129,-3 5 0,-1-7-516,3 3 516,0-12-645,1 4 645,0-7-387,3 3 387,0-5-516,1 8 516,1-7 0,2 12 258,1-4-258,1 5 129,0-1-129,-3-1 0,1 0 129,-1-2-129,1-2 0,-1-2 0,-1-1 129,1-5-129,0 1 0,1-1 0,1 1 129,0-1-129,1-2 129,1 6 258,-1-1-129,1 4 129,-1 1 0,0-1 129,0 2-258,1 2-129,-1 3 0,-2-4-129,1 4 0,-1-7-129,-2 3 129,3 1 0,-2-2 0,-2 1 129,0 1 258,0 5-129,0-4-129,0 3 0,-2 2-129,-2 3 0,3 0-129,-3-1 0,0 3-129,-2-4 258,1 3-129,-2 0-129,1 0 258,-1 2 258,-2-1 129,2 0-258,-3 1 0,1 0 129,1 0-258,-1-4 129,0 3-129,2-5 0,2 0-129,-3 0 129,4 0-387,1-3 387,0-1 0,1 1-129,0-5-129,1 2 258,0-3-129,1-1-258,0-2 258,0-1-129,0-1 0,0 0 129,0-1-129,0-1 129,0-1 0,0 2 129,0 0-387,0 1 387,0 0-258,0-3 129,0-5-129,2 3 129,-2-3 129,0-2 0,0-9 0,0 0 129,-4-7-129,0 3 258,1-3-129,-4-4 0,1 1-129,1-3 0,-1 1-129,-1 0 129,2-1 0,0-2-129,-1 1 129,1 0 0,-1 1 0,6-12 0,-15 19-258,7-9 258,-2-1 0,2 1-129,-1 0 129,-3 2-129,0-2 0,1 2-129,-1-3 0,-2 3 0,-1-2 258,-1 0-129,-2-2 258,-2-4-129,-1 0 0,-2-3 129,-5-1-129,0 0 129,-3 0-129,-2 0 0,-6 0-129,-2-1 129,-4 0-129,-3 1 129,0 0 0,-5 0-129,-3 1 129,-4 3 0,-2 1 0,-2 3 129,-1-2-129,-2 3 0,0 0-129,-2-3 258,3-2-129,-1 3 0,2-5 129,1 1 0,-1-3 129,2 0 0,1 0 0,1 0 129,0-2-258,0 0 0,1 0-129,0-3-129,-2 3 0,0-1-387,-1 1-129,-1-2 129,1 1-129,-2 0 0,3 1 258,-2 0 0,3 0 259,-1 0 128,-2 0 0,1 0 0,-2 2 0</inkml:trace>
  <inkml:trace contextRef="#ctx0" brushRef="#br5" timeOffset="493721.2393">8109 7196 1,'-153'11'128,"76"-4"-128,-1-1 129,1 1-129,-1 2 0,-2-1 0,1 1 258,0 0 0,-4-1 0,4-3 258,-1 2 129,0 1 129,3 1-258,-2 0 258,2-1-129,-1 3-258,2-3 0,2 2-129,-2 2-129,1 0 258,-2-7 516,2 6-129,-5-7 129,7 4 129,-3-5 0,1 7-129,-1-9 0,7 3-387,0 1 0,3 0-387,0 1-129,1-1 129,4-2-129,1 0 0,4 0-129,3-2 0,5 5-258,3-6-645,7-3-2580,14 3-387,-2-11 0</inkml:trace>
  <inkml:trace contextRef="#ctx0" brushRef="#br5" timeOffset="499684.5803">11636 7074 1677,'-28'5'-129,"16"-2"258,1 1 516,0-2 129,-4 0 258,2-1 0,-5 0 258,3 2-129,-7 0-258,0 2-258,-4 0-387,-2 1-129,-1 2 129,-5-1-129,-1-2 0,-3 0 129,-3 2-129,-2-3 129,-1 0-129,-3 1 0,-2 1 0,-2 0 0,-3 2-129,0-2 129,-3-1-129,-3 0 387,-1 0-129,-1-1-129,-1-1 129,-2-1-129,-4-1 258,1 1-258,-3 0 0,1-2 0,-3 0-129,0 0 0,-2 0 129,2 1 0,2-1-129,0 0 258,0 0-129,4 0 0,-1 0 129,3 0-129,1 0-129,3 0 129,-2-1 129,5-1-258,-1 2 258,2 0-258,1-1 0,-2 0 0,2 1 0,-1 0 0,-1 0 0,0 0 0,-2 0 0,1 0 0,1 2 0,-3 1 0,1-3 0,-3 1-258,0 2 258,3-3-129,-1 1 129,-2-1-129,2 1 0,0-1 129,1 3-129,-3 0 0,-1 2 129,-3-1 0,1 3-129,-3 0 258,0 1-129,-1-1-129,-3 1 129,-1 1 0,0-2 0,-2 3 0,1 1 0,-2 2-258,0 2-129,-3-1 129,2 2 0,-3-1-129,3 2 129,-2-3 129,3 0 0,-2-5 129,1-2 129,0 1-129,1-4 129,1-2-129,1 3 0,1-3 0,1 1-129,0 3 129,2-2-129,1 0 129,0-1 0,2 4 129,1-7 0,1 4 129,-1-4 129,3 0 0,0-4 129,3-2-258,-1-2 129,6-3-129,-4 1-129,3-3 258,-2 0-129,2-1-129,-1 0 0,-2 0 0,0-1 0,1 4 0,-3-4 0,-1 7 129,-2-1-258,-2-4 129,1 5 0,1-3-129,-1 3 0,-1-1 129,-1-3 0,3-2-129,0 1 129,0 3 0,-1-3 0,1 2-129,-1-2 129,1 5 0,-1 3 0,3 0-129,-2 0 129,0 2 0,2 3 0,-3-2 129,2 2-129,1 0-129,-1-1 0,3 1 129,-1 0 0,5 0 0,0-1 0,1-2-258,3 1 258,-3-2-129,2-3 129,1 2-258,1-3 0,0 0 129,1-4-129,0 2 129,1-1 129,1-4 0,0 2-129,-2-1 0,-2 0 129,0-3 0,0 2-129,4-1-258,-1 1 0,3 2 129,1 1 0,3-4 0,2 7-129,2-3 0,-1 4 129,2-2 129,0 3 0,0-2-129,0 2 0,5-1 0,-2 3 0,7-2-129,-1 2 129,6 0 0,-4 1 0,7-2 0,-2 1-129,6 0 258,-3-2-129,2 1 0,0-2 0,3-3 129,-2-1-129,3-2 0,-3-2 129,16 16 129,-48-47 129,48 47 0,-51-60 258,51 60-258,-62-78 0,62 78-129,-61-91 129,35 39-129,2-3-258,3-3 129,3-5 0,1-5 0,3-2 0,1-7 129,-1-5-129,8-1-129,-1-1 129,-4-3 258,5-5-258,1 2 0,2-4 0,0-1 0,3 1 0,-1 0 0,1-1 0,2 4 0,3-2 0,3 2 0,-3 3 0,3-1 129,0 2-129,4 1 129,-3-2-129,0 2-129,0 4 129,4-1 0,-4 1 0,2 1 129,-4 2-129,0-4 258,-2 3-258,-1 0 129,0-3-129,-3 4 0,2 2 0,0 4 0,-2 2 0,3 8 0,-2-2 0,0-1-129,3 2 258,0 1-516,4-5 645,1 3-645,4-5 387,1 4-129,1-1 129,5 11-258,5-7 0,-11 10 129,11-3-129,-8 6 258,5-4-258,-7 3 516,8-5-387,-10 3 645,3 3-516,2 5 129,0-3 0,-4 10 129,3 0-258,0 8-129,-2 2 129,2 5-129,-3-2 129,2 0 0,4 4 0,0 0 0,7 4 0,-2-3 0,6-4 129,-32 24-129,67-38 129,-67 38-258,68-32 258,-68 32-258,65-31 129,-65 31 0,65-14-129,-65 14 0,71-14 129,-32 6-129,6 1 0,0-1 129,5 6 0,-2-7 0,5 3 258,-2 2-258,-2 1 129,2 3 0,-6 0-258,4 0 387,-4 0-387,2 3 129,0 2 0,1 0 0,0-1-258,-1-1 387,1 2 258,1-2-645,-3-2 258,3-1 0,-2-4 0,0 1 0,-2-2 0,1 3 0,0-2-387,-1 0 387,-1 3 129,-3 1-258,-2 4-129,0-1 258,-39-3 0,70 12-258,-70-12 258,66 7 387,-66-7-387,64 0 0,-64 0 0,64-10 0,-64 10 0,66-12 0,-66 12 129,68-14-129,-68 14-129,71-5 129,-34 5 129,0 0 129,1 3-258,0-3 129,1 0-129,1-1-258,-1-6 387,5-5 129,-3-4 258,4 4-903,3-6 387,1 3 0,2 2 129,1 0-129,2 3 0,-3 3-258,2 2 258,0-5 129,0 5-129,-3 0 0,3 1 0,-1-2 129,2-5-129,4 3 258,-2-2-774,1 1 645,2 2 0,2-3-129,-3-1 258,2 3-129,-3 3 0,1 0-129,0 1 129,4 3 258,-3-1-387,-1 2 129,1 0 0,1 2-129,-2-1 0,0 3 129,0-3-129,-3 0-387,4-1 516,0 0-129,0 0-129,-1 0 129,2 0 0,1-2 387,-3 0-387,0-1 0,0 1 0,-1-2 0,1 4 0,1 0 0,-1 0 0,-2 6-387,2 1 258,-4 3 129,0-1 0,-1 0-129,-5-2 129,2 0 0,-2 5 0,0-3 0,0-4 129,1 7 129,0-3-258,-2 3-129,1 4 129,1-3 0,-4 0 387,-2-1-258,0-2-129,-3 0 0,-1 2 129,1-5 0,-2 3 0,-2-2 129,2 1-516,0 3 516,0 1-258,0-2 0,-38-11-129,69 25 387,-35-11-387,-2 0 129,0 0 0,2-6 129,0 4-129,-2-5 129,2 1-129,1-3 129,1-1 0,-1-4 0,2 8-129,-1-8 0,3 0 0,-2 0 0,2-5 129,0 2-258,-2-4 129,-1 2 0,-36 5 129,72-17-387,-72 17 258,66-15 0,-66 15 0,66-8-129,-66 8 516,68-11-387,-68 11 0,69-7 129,-33 1-129,0 2 0,2-1 387,0-2-387,0 2-387,-38 5 387,70-7 0,-70 7 258,69-2-258,-69 2-387,70-4 387,-70 4 129,70 0 129,-34 0-516,1-3 645,1 1-645,0-1 258,4 0 516,2 1-1032,1-1 645,3 3 0,1-1-129,0 1-258,0 2 129,-2 2 129,-2 9-258,-2-4 258,1 1 0,-4-1-258,3-1 645,-3 4-258,3-7 129,-4 4-129,3-1 387,-2 1-516,2-2 0,-4-2 0,1-1 0,-2 5 0,-2-2 0,1-2 0,0-5-129,-2 0 129,2 0 0,-2 4 0,-34-4 0,70-4 387,-37 4-387,1 0 0,-34 0 0,63 0 387,-33 2-258,0 2-258,-4 1 129,2-5-387,-2-1 387,-3 1 0,-3 6 0,2-6-516,-4-5 516,-4 0 129,-3 1-258,2 4 129,-6 0 0,-7 0 0,14-2 0,-14 2 129,0 0-129,10-10 0,-10 10 0,0 0 0,11 0 129,-11 0-129,11 0 0,-2 0 0,0 8 0,-9-8 0,22-6-129,-22 6 129,27-9 0,-10 8 0,-17 1 0,37-18 387,-18 17-645,5 1 258,-24 0 0,50-3 387,-50 3-387,55-9 0,-55 9 0,54-2-387,-54 2 774,58-5 0,-58 5-774,62-4 0,-62 4 516,67-6 258,-67 6-645,75-14 258,-35 9-258,0-4-258,1-1 516,2 2 0,-1-1 258,0 1-258,-2 4 258,1-2-129,0-1-129,-1 6 0,-1-3 129,-2 4 0,2-2-516,-2 1 129,2 1 387,-2 0 258,1 0-387,-1 3 0,2 0 0,-1-3 387,1 2-258,-1-2 258,0 0-645,-38 0-129,72 3 516,-72-3 0,71 0-129,-71 0-258,72 0 516,-72 0-645,69 0 387,-69 0 387,69 0-387,-69 0 0,72 0 0,-72 0 0,68 2-387,-68-2 903,69 0-516,-69 0-387,68 2 645,-68-2-129,65 8 129,-65-8-129,61 5-258,-61-5 258,58 7 129,-58-7-258,53 3 0,-53-3 387,53 4-645,-53-4 645,54 6-387,-54-6-516,52 0 516,-52 0 387,51 1-774,-51-1 0,45 0 387,-45 0-387,38 0 387,-38 0 129,0 0-516,49 0 387,-49 0 129,0 0-129,41-1-129,-41 1 129,0 0 0,0 0 0,44-13 0,-44 13-516,0 0 903,0 0-516,0 0 258,38-7-129,-38 7 258,0 0-258,0 0 0,0 0 0,0 0 129,43-3 258,-43 3-387,0 0 0,0 0-387,0 0 258,42-2 258,-42 2-129,0 0-129,0 0-258,39 1 387,-39-1 258,0 0-258,0 0 0,0 0 258,41 12 0,-41-12-774,0 0 387,0 0 258,46 31-903,-31-19 0,5 8-645,0 3-2193,3 4-1032,4-3 645,-8-2-903</inkml:trace>
  <inkml:trace contextRef="#ctx0" brushRef="#br5" timeOffset="501465.6822">11574 7106 1032,'13'4'1677,"-3"-2"-258,0-1 129,6 0-387,0 0-387,4-1-258,6 5-387,0-4 0,5 2 0,0-1 0,6-2 258,1 1-129,1-1 0,3 2 258,2-2-129,5 0 0,-1 0-129,5 0 0,1 0-258,3 0 129,2-2-129,4 0 0,1-2 258,-1 3-258,3-5 0,2 2 129,1-2 129,-1 2-129,-1 0 129,1 0 0,-1 2 0,0 0-129,-3-1 0,-1 2 0,-1-1-129,-3 2 0,-3 0 0,-4 0 129,0 0-129,-3 0 0,-2 0 258,-2 0-258,0 2 0,-2-1 129,-3 0 0,1 1 0,-3-2-129,-3 0 129,-3 0 0,-1 0-129,-5 0 129,-1 0 0,-5 0-129,-1 0 129,-5 0-129,-3 0 0,-3 0 0,-8 0 0,12 0-129,-12 0 129,0 0 0,0 0-129,0 0 129,8 0 0,-8 0 0,0 0 0,0 0 0,0 0 0,0 0 0,0 0 0,0 0 0,0 0 0,0 0 0,7-10 0,-7 10-129,11-14 129,-11 14-129,14-13 129,-14 13 0,13-12 129,-13 12-129,9-7 129,-9 7-258,0 0 258,9-10-258,-9 10 0,0 0 0,5-14-129,-5 14 129,6-23-129,-1 8 129,-1-5 0,1-3 129,-2-7-129,1-6 129,0-8-258,0-6-387,-4-14-258,3-5-516,-3-13-1290,0-11-1290</inkml:trace>
  <inkml:trace contextRef="#ctx0" brushRef="#br5" timeOffset="508312.0738">18479 10617 258,'0'0'2838,"0"0"-2451,0 0-387,0 0 129,0 0 129,0 0 129,0 0 258,0 0 0,0 0 129,0 0 129,0 0-387,0 0 0,0 0-258,0 0 129,0 0-258,0 0 0,0 0-129,0 0 0,0 0 0,0 0 0,0 0 0,0 0-129,0 0 129,0 0 0,0 0-129,0 0 129,-11 2 0,11-2 0,-2 20 0,0-5-258,1 5 258,0 2 0,1 10 0,0 1 258,0 11-258,4 2 0,-2 7 0,3 6 0,1 6 0,1 4 0,-1 2 0,5-1 0,-1-3 0,0 1 0,0-4 0,-1-4 0,1-6 0,-1-7 0,-1-1-258,-2-6 258,1-2 0,-3-6 0,-1-6 0,0 1 0,-1-8 258,-2-5-129,0-1-129,0-13-387,-1 15-1419,-8-22-1677,9 7 130</inkml:trace>
  <inkml:trace contextRef="#ctx0" brushRef="#br5" timeOffset="509069.1171">18407 10751 903,'8'-19'2967,"-6"9"-2193,-2 10-516,10-19-129,-1 10 0,0 0 258,4-2 0,2 0 129,4-2 258,2-2-258,9 4 258,-1-4-129,5 0 0,4-1-258,3 1-129,-3 3 129,0 3-387,-1 2 129,-5 1-129,-1 6 0,-6 1 0,-5 8 0,-3 7 0,-6 4 129,-4 2 0,-4 2 0,-1 3 0,-2 0 129,-3 3-129,-6 1 129,0 3-129,-2-7 129,-1 3-258,-4-4 387,0-1-258,-2-6 129,-1 2 0,-3-6 258,-1-2-258,-4-4 258,1 3 258,-6-8-129,3 4 0,-5-6-129,5 3 0,0-4-258,4-1-387,4 2-645,1-2-2322,6 0-1548,14 0-129,-7-18 1</inkml:trace>
  <inkml:trace contextRef="#ctx0" brushRef="#br5" timeOffset="510213.1825">19332 10449 129,'7'16'3096,"-7"-16"-645,-6 3-2838,6-3 258,0 0 129,-13 15 387,6-5 129,7-10 387,-18 14-258,8-2 129,-3-1 0,-1 3-129,0 5-129,-2 3-129,0 0-258,-2 10 0,1 1 0,-1 8-129,0 5 0,0 7 0,2 8 0,0 4-129,2 8 129,2 4 0,1 4-129,0 5 129,4 1 129,2 3-129,2-7 129,3 0-129,0-2 129,7-6 129,1-9 129,5-4 0,3-11-129,1-8 258,2-6-129,6-11 129,-2-7-129,4-6 0,-1-6 0,5-6-258,-6-1-129,0-3 129,-1-5-129,-5 3 0,-2-4 0,-6 1 0,0 3 0,-11 5 0,9-4 0,-9 4-258,0 0-129,0 0-387,0 0-1161,-6 13-2322,-4-13-129</inkml:trace>
  <inkml:trace contextRef="#ctx0" brushRef="#br5" timeOffset="511480.255">19380 11218 1548,'0'0'3225,"0"-11"0,0 11-3225,0 0 0,0 0 129,5-13-129,-5 13 258,0 0-129,11-12 258,-11 12 0,10-2-129,-10 2 258,14-4 129,-7 4-129,3 1 0,0 7 0,1 1 129,2 7-258,3-3-129,3 7 129,0 5-258,5 4 0,-1 1-129,3 2 129,-1 2-129,2 1 0,-1 5-129,1-3 129,-3 1 0,1-2 0,-2-5-258,-6-6-258,-2 0-387,-4-6-774,-11-19-2322,9 17-129</inkml:trace>
  <inkml:trace contextRef="#ctx0" brushRef="#br5" timeOffset="511840.2756">19382 11635 2967,'0'0'4386,"17"0"-516,-9-13 258,5-3-3999,4-4-129,1-2 129,4-2 129,0-5 0,4-2 258,0-6-129,0-1 0,0-3-129,-1 2 0,1-2 0,-2 4 0,-1 1-129,-4 5-258,-2 4-129,-5 3-387,4 14-1548,-4 3-2064,-12 7-516,14-7 129</inkml:trace>
  <inkml:trace contextRef="#ctx0" brushRef="#br5" timeOffset="512556.3166">20041 11503 129,'0'0'2064,"0"0"-129,-6 12-129,6-12-258,-1 15-387,1-2 129,0 1-258,4 5-258,-4 2-129,3 7 129,0 1-129,1 5-129,-1-3-129,1 4 258,0-3-129,-1 4 129,1-7-258,2 2 129,-1-10-129,4-1 0,1-5 0,1-9-258,7 1-645,0-7 0,7-3-645,-5-13-903,8 2-1290,-1-1-1290,-6-12-129</inkml:trace>
  <inkml:trace contextRef="#ctx0" brushRef="#br5" timeOffset="512902.3364">19943 11639 1548,'18'11'3999,"9"-5"-129,-16-8-258,5 2-3612,4-2-129,1 1 258,1-3 0,-2 0 0,2-4 129,-5 1 0,2 2 0,-4 3-387,1-5-516,-1 3-1419,4 4-1806,-9-5-387</inkml:trace>
  <inkml:trace contextRef="#ctx0" brushRef="#br5" timeOffset="513637.3784">20361 11733 2967,'-8'0'3096,"8"0"-1935,0 0-645,0 0 258,0 0 0,0 0 129,4 1 0,-4-1 258,11 1-129,-1 1-129,-10-2 0,21 2-387,-10-2-129,4 3 129,0-3-387,0 0-129,2 0-387,-3 0 0,3 0-387,-4 0-903,1 0-903,0 0-1806,-14 0 129</inkml:trace>
  <inkml:trace contextRef="#ctx0" brushRef="#br5" timeOffset="514065.4029">20674 11511 129,'3'19'3741,"-3"-19"0,3 14-258,1-3-3225,-3 2-258,4 3 129,-4 1 387,3 3-129,-4-4 258,4 9 129,-4-7-129,0 10 258,0-6-258,0 6 129,-4-1-387,4 2 0,-5-3-129,4 0-129,-2-1-129,2 0 0,1-1-258,0-3-258,1-1-645,-1-4-2322,0-16-903,7 13-387</inkml:trace>
  <inkml:trace contextRef="#ctx0" brushRef="#br5" timeOffset="515192.4673">21114 10415 258,'-1'13'2322,"0"-1"-1032,1 8-387,0 1 129,1 5 0,2 9-129,1-1-129,1 9-129,0 6 0,1 12-129,-1 3 0,0 8-258,-2 6-129,-1 8 129,-2 2 129,2 6-129,-2-1 0,0-1 387,0-6 129,1-1-129,1-12 258,4 3-258,-2-16 129,5 1-129,-6-17-129,5-6-258,-2-9 129,-2-4-258,-1-8 0,-3-17-129,0 0 0,0 0-129,9 3-387,-9-10-387,0 7-2193,8-14-1290,-8-8-387,0 2 0</inkml:trace>
  <inkml:trace contextRef="#ctx0" brushRef="#br5" timeOffset="516687.5526">21517 11238 2322,'10'8'2322,"3"-6"-516,-3-2-258,-3 0-645,9 0 129,-3-1-258,3-6-129,1-3 129,1-1-129,-1-4-129,2 1 0,-2-8-258,2 5 0,-3-5 0,-1 4-129,-4-3 258,-1 6-129,-4-4 0,-2 4-129,-4-1 0,0 0 129,-8 3-129,-4-2-129,0 6 0,-4-1 0,-1 5-129,-1-1 258,-2 2-258,2 4 129,-1 0 0,2 0 0,1 3 0,2 0 0,1 4 0,-1 1 0,1 1 0,2 3-129,-1 3 258,-1 2-129,1 5-129,-2 4 129,0 3 129,2 4 0,-3 1 258,4 8 0,-3-2-258,6 5 258,-1-4-129,5 1 0,0-5-129,4 1 129,0-3-129,2-3 0,4-6 0,1-1 129,3-7-129,3 1 129,5-6 0,3-1-129,3-7 0,7 0 0,3-3 0,7-2-129,1 0 0,0-4 0,-1-1-129,1-5 129,-5 5 0,-2-3 0,-6 3 0,-5 1 0,-6-3 0,-4 5 0,-6 2-129,-8 0-258,0 0-516,0 0-1935,0 0-1290,-3 9-774,3-9 0</inkml:trace>
  <inkml:trace contextRef="#ctx0" brushRef="#br5" timeOffset="517640.6074">22081 11686 1419,'-10'0'3870,"-3"0"-129,13 0 0,-11 0-3354,11 0-645,-13-6 129,13 6 258,-8-16 129,4 3 0,1 0 387,0-4-258,3 0 0,0-1 129,0 1-258,2 1-258,4 3 0,2-1 129,1 6-129,4 1 0,-2 3-129,2 0 129,1 4 0,-1 0 0,-1 4 0,0 4 0,-1 0 0,-4 8-129,1-3 129,-3 4 129,-1 3 0,-4 0-129,0 1 0,-2-1 129,-3-2-129,-2-5 258,-2 4 129,-2-5 0,0 3 0,-3-10 0,-1 4 0,-1-5 258,0 0-258,-2-3-129,5-1 0,-1 0-516,0 0 0,14 0-129,-17-11-774,17 11-774,-5-15-2322,2-2-258,6 2-387</inkml:trace>
  <inkml:trace contextRef="#ctx0" brushRef="#br5" timeOffset="518093.6333">22253 11425 2580,'4'23'4386,"1"-9"-129,-5-14 0,0 0-2709,0 0-1032,0 0 0,0 0 129,7-6-129,-7 6-129,0 0 129,0 0-258,0 0-129,0 0-258,0 0-387,0 0-1161,0 0-1806,7-14-1161,-7-1-258,0 2 0</inkml:trace>
  <inkml:trace contextRef="#ctx0" brushRef="#br5" timeOffset="518360.6486">22190 11075 7482,'0'0'4773,"0"0"0,0 0-645,7-3-3741,-7 3-387,9 0-258,-9 0-129,10 10-387,-10-10-774,7 4-2967,-7-4-129,10 8-387,-10-8 646</inkml:trace>
  <inkml:trace contextRef="#ctx0" brushRef="#br5" timeOffset="519120.692">22526 11065 2709,'0'21'3354,"7"3"129,0-15-3225,-1 5-129,3-1 129,-1-4 258,2 0 0,-2-5 258,5-1 129,0-3 129,4 0-258,-3-6 129,7 2-258,-3-9 0,7 7-258,-3-5 0,2 2-258,-2-3 129,0 2-129,-4-2-129,-2 2 0,-2 1 0,-4 0 0,-5-4-129,-4 3 129,-1 0-129,-8-3 129,-5 3-129,-3 0 129,-5 0 0,-2 3 0,-2-1 129,1 4-129,-3 1 0,4 3-129,-1 0 258,3 0-129,1 5-129,1 0 258,3 8-258,1 1 129,0 0 129,2 2 0,2 2 0,1 5 258,2 0-258,0 6 129,2 0 129,2 6-129,-1 2 0,4 8 0,1-3-129,0 2 129,0-2-129,7-1 129,-2-4-258,4-1 258,-1-6-129,5-7 129,0-5-258,5-3 129,5-5-258,3-7-129,4 2-516,-1-9-1548,7-9-2064,2 2-516,0-10-129</inkml:trace>
  <inkml:trace contextRef="#ctx0" brushRef="#br5" timeOffset="520208.7543">22954 11426 645,'12'14'3612,"-12"-14"-129,0 0 0,0 0-3354,0 0-258,8 6 258,-8-6 258,0 0 129,11 10 129,-11-10 0,0 0 129,0 0 0,0 0-129,7 13-129,-7-13 0,3 17-258,1-5 0,-3 4 0,2 2 0,0 3 0,0 8-129,0 0 258,0 4-387,-2 2 258,0 2 0,-1-2 0,0 6-129,0-5 129,0-1-129,2-4 129,4-4 0,-1-4-129,8-1 0,1-9-129,6-7-129,3 0-387,0-8-258,12 1-516,-8-15-387,12 5-1032,-6-7-1677,-2-7-387,2 4 388</inkml:trace>
  <inkml:trace contextRef="#ctx0" brushRef="#br5" timeOffset="520592.7762">22845 11580 2451,'-12'12'3999,"12"-12"-258,0 0 129,0 0-3870,9 6 258,0-6 0,4 0 387,1 0 0,4 0 129,0-5-129,6 4 129,-1-9 0,4 7-387,-1-7 0,3 6 0,-2-4-129,1 1-387,2 0-129,-7-3-387,7 10-645,-11 0-2064,0-3-1032,4 3-516,-8-1 516</inkml:trace>
  <inkml:trace contextRef="#ctx0" brushRef="#br5" timeOffset="521181.8099">23262 11744 2967,'15'0'2967,"-15"0"-1935,17-2-258,-4-1 0,0-1 129,3 3 129,-1-4-129,4 5 129,-3-3-258,3 3 0,-1 0-258,-2 0-387,-1 3-387,-3 0-1290,-4-3-2322,11 7-258,-19-7 129</inkml:trace>
  <inkml:trace contextRef="#ctx0" brushRef="#br5" timeOffset="521644.8364">23667 11603 2580,'8'11'4128,"-1"2"-129,-7-13-258,0 0-3354,6 20-387,2-8 387,-1 5-129,-2 3 129,-1 5 0,1-2 129,0 5-258,-4 3 0,2-1-129,-3 6-516,0-4-1548,-9-5-2193,9 5-387,-9-16 258</inkml:trace>
  <inkml:trace contextRef="#ctx0" brushRef="#br5" timeOffset="523584.9474">23609 10052 258,'9'8'1419,"-9"-8"258,0 0-258,0 0-258,0 0-258,9 5-129,-9-5-129,0 0 129,14 12 0,-14-12-129,14 14 258,-14-14-387,20 24-129,-7-11-129,3 3 129,-1 4 0,5 1-258,-4 1 258,7 5-387,-7 4 258,4 3 129,-4 10-129,3 3 129,-4 10-258,3 1 129,0 12-129,6 2 258,0 4-258,9 1 0,-4-1 258,7-1-258,-5 1 129,4-3 0,-5-4 0,-2-2 0,-9-6 0,-3 0 129,-5-4-258,-4 6 258,-5-8-258,-2 4-129,0-7 129,-5 2 0,0 2 0,0 0 129,-2-6 129,-1-3-129,2-3 258,-1-2 0,-3-1 0,2 0-129,-2-6 0,-1-1 0,1-5-258,3 1 0,-1-5-129,2-1 129,-2-5-258,3-6 258,5-13-258,-4 17 129,4-17-129,0 0 0,-3 11 0,3-11-516,0 0-774,0 0-2451,0 0-903,3-7-516,-3-13 129</inkml:trace>
  <inkml:trace contextRef="#ctx0" brushRef="#br6" timeOffset="559953.0275">8462 13175 258,'-9'0'1419,"9"0"129,0 0 0,0 0-258,0 0 129,-8-5-516,8 5 0,0 0-129,-10-4 0,10 4-258,-10 0 0,10 0-129,-16 0-129,9-1 129,-2 1-129,-2-3 0,0 3-129,-3-3 129,0 1-129,-1 0 0,-2 2 0,0-1-129,-1 0 0,0 1 0,0 0 0,-2 0 0,2 0 129,-1 2-129,1 2 129,-1 2 0,1-1 0,-1 1 0,1 5 258,2-2-258,-2 2 0,-1-2 0,2 3 0,-3-1 129,2 1-258,1-2 258,-1 0 0,0 2-129,4 0-258,2-2 258,0-1 0,2 3-129,-1 0 129,2 2-129,1 1 0,0 0 129,-2 1 0,2 2-129,-2 0 129,1-1-129,1 3 129,-3-3-129,1 0 129,-3-1 0,1 0-129,0 1 0,-1 0 0,-2-2 0,3-4 129,-4 1-258,2-4 258,-2 2-129,2-2 129,-2-4 0,1-2-129,-1 0 129,0 1-129,1-3-129,-3 4 129,2-3-129,-3 0 129,2 0 0,-1 3-129,0-1 0,0 1 129,1 1 129,1-2-129,0 1 0,1 0 0,1 0 0,-3 1 129,3 0-129,-3 2 129,1 1-129,0 4 0,-1 0 0,0 2 0,-1 3 0,-2 2 0,0 2 0,2 0 0,-2 4 0,0 0 129,1 0 258,-2 2-258,3-3 129,2 3 0,-4-4 258,8 1-258,-6-5 258,3 1-387,0-4 129,2 1 0,-2-4 0,0 2-129,0-6 0,0 4 129,-1-5-258,-1 3 129,-2-2 0,-3-1-129,-1 0 129,-1 1 0,-6 3-129,-1-2 129,-2 0-129,1 1 0,1-1-129,0-3 0,6 3-516,1-10 0,11 9-774,-7-9-1935,11 0-1161,9 0-387,0 0-129</inkml:trace>
  <inkml:trace contextRef="#ctx0" brushRef="#br6" timeOffset="561688.1267">8339 13076 258,'0'0'774,"0"0"0,0 0 129,2-11 258,-2 11 0,0 0 129,9-1 0,-9 1 0,9 0-258,-9 0-129,12 1 0,-12-1-387,12 10 129,-12-10-129,14 14 0,-14-14-129,17 23 0,-9-11 129,4 4-258,-2-1 0,3 4 0,-3-2 0,3 3 0,-2-2-129,2 2-129,-5-5 0,3 1 0,-4-2 0,-1-2 129,0-2-258,-6-10 129,7 17 0,-7-17-129,0 0 129,7 10 0,-7-10 0,0 0-258,0 0 129,-4-10 0,4 10-129,-9-21 0,2 9 0,-2-5-129,-2 2 0,-2-4 258,0-1-129,-3-1 129,1-3-258,-2-1 387,1 1-129,-1 3 0,2 0 129,0 3-129,0 1 129,2-1-129,-2 4 129,2 5-129,1 1 129,1-1-129,1 4-129,0-1 129,10 6 129,-13-7 0,13 7 0,0 0 129,0 0 258,0 0-258,0 0 0,8-6 129,0 5-129,2 1 129,1 0-129,2 0 0,-2 0 0,4 0 129,-2 0-129,4 0 0,-2 1 0,4 0 129,0 2-129,2 0 0,-1 4-258,3 0 129,1 0 0,-3 3-129,3 0 129,-4 2-258,0-1 258,-4 0 0,1-2 0,-1 0 0,-3 2 0,-2-4 0,-2 4 0,-1-2 258,-8-9-258,8 21 0,-7-9 129,-1-1 0,-3 2-129,-5 2 129,0-1 0,-4 2-258,1 1 258,-3 3-129,-2-2 0,2-1 0,-1 1 129,0-3-258,2 2 0,0-4-258,2 3-774,4-1-2709,-3-10-387,10 7 258</inkml:trace>
  <inkml:trace contextRef="#ctx0" brushRef="#br6" timeOffset="566436.3983">3710 14384 1032,'0'0'2580,"0"0"-1548,0 0 0,0 0 258,-9 0 0,9 0-129,0 0 129,0 0 0,0 0-258,-7-2-258,7 2-258,0 0-387,0 0 0,0 0-129,2 9 0,-2-9 0,9 19 0,-4-3 0,1 5 0,2 0 0,0 6 0,1 0 129,3 1-129,-1 6 0,3 1 0,0 3 0,2 1 0,1 2 129,2 2 129,1 2-258,2 2 0,0-6 129,2 5-129,-2-4 0,0-2 0,-2-2 0,-1-2 0,-8-5 0,2-5 0,-6-2 0,-2-8 129,-3-2-258,-2-14-516,3 12-1677,-3-12-1419,0 0-387,-4-10 258</inkml:trace>
  <inkml:trace contextRef="#ctx0" brushRef="#br6" timeOffset="567135.4383">3614 15151 3225,'-10'0'3225,"10"0"-1032,0 0-774,0 0-387,0 0-258,0 0-258,0 0 129,3-15 129,-3 15-258,7-14 258,0 3-258,0-9-129,4 1 258,3-11-258,5 0 0,3-10 0,7-3 258,1-14-258,5 4 0,3-7 0,5 3-129,-4-7 129,2 1-129,-3 2 0,-1 7 0,-5 2 129,-2 8-258,-7 6 258,-3 6-258,-5 10 129,-3 11-129,-12 11 0,9-4-129,-9 4 0,0 15 0,-2 3-258,-4-4-516,6 12-1290,0-4-2193,-2-9-516,0-1-387,2-12 129</inkml:trace>
  <inkml:trace contextRef="#ctx0" brushRef="#br6" timeOffset="568324.5063">4288 14952 1419,'0'14'774,"0"-14"-645,0 16 129,0-16 516,-1 19 0,0-8 258,0 2 258,0-1 0,0 2 129,-3 1-258,3 6-129,-3-1-258,3 6-129,-2 3-129,3 3 129,-2 2-129,2 4 258,0-4-258,0 3 0,0-8 258,7 3-258,-3-11 0,5 1 0,0-5-258,2-6 0,2-5-129,2-5-129,3-1-129,-2-7-387,5-1-516,-6-12-1290,1-1-1935,4 5-645,-5-10 516</inkml:trace>
  <inkml:trace contextRef="#ctx0" brushRef="#br6" timeOffset="568812.5342">4194 15144 1032,'0'0'3096,"0"-21"0,0 21-2709,5-15 258,-5 15 129,12-10 129,-12 10 129,16-4 258,-16 4 0,20-5 0,-11-1 129,7 6-258,-5-1-129,7 1-387,-4 0-129,5-2-129,-4 1 0,5 0-258,-5 1 0,3 0 0,-3-1 0,0 1-129,-2 0 0,-2 0-129,0 3 0,-11-3-129,14 8-258,-14-8-903,0 0-2967,10 10-129,-10-10-387,0 0 259</inkml:trace>
  <inkml:trace contextRef="#ctx0" brushRef="#br6" timeOffset="571124.6665">5032 14926 1677,'0'0'1806,"0"0"-1419,0 0-129,-3-6 0,3 6 387,0 0 129,-11 0 258,11 0-129,-12 8 387,12-8-258,-11 10-129,11-10-129,-11 15-258,11-15-258,-9 12 258,9-12-387,-6 11 0,6-11 129,-2 14 0,2-14 0,0 15 0,2-2 0,2-3 0,3 6 387,-3-2-258,6 1 0,-2-2 129,4 3 0,-3-9-258,4 3 129,0-5-129,0-4 0,3-2-129,0-7 129,1-7-258,-2-3 129,0-4 129,1-2-129,-5-2 0,1-1 0,-6 2-129,1 2 129,-4 0 0,-3 4-129,0 1 129,-5 7-129,-5 0 129,-1 4-129,-5 7 0,-2 0 0,-1 8-129,-2 5 129,1 6-258,-1 1 0,5 6-258,-3-6-516,11 11-645,-5-7-1677,5-3-1290,8 7 0</inkml:trace>
  <inkml:trace contextRef="#ctx0" brushRef="#br6" timeOffset="571712.7">5192 14876 5160,'0'0'3999,"0"0"-387,0 0-2064,5 11-2064,-5-11-129,9 17-129,-5-8 258,3 7 129,-1-2 129,3 5 516,-2 2 258,3 1-129,1 6 0,1 4-129,0 1 0,1 5-129,-1 2-129,1 0 0,-3 2 0,0 0 0,-3-2 129,-1-1 129,-2 0 129,-4-6 129,0-1 129,-5-4-129,0 0 258,-7-8-129,3 4-129,-7-11-129,3-1-129,-5-5-129,3-2-129,-4-5 0,1 0 0,1-9 129,2-6-129,1-1-258,-1-5-129,9 2-258,0-9-516,6 6-1677,1 1-1548,2-7-258,7 7 259</inkml:trace>
  <inkml:trace contextRef="#ctx0" brushRef="#br6" timeOffset="572887.7672">5497 14974 1677,'13'14'3483,"-1"-6"0,-12-8-2064,0 0-1161,16 7 387,-16-7-129,16 0 258,-16 0 129,12 0 258,-6-12 0,2 11-129,-4-12-129,6 6-129,-5-5-129,-5 12-387,13-18 0,-13 18-129,10-22 0,-10 22 0,3-18-129,-3 18 129,-1-13 0,1 13-129,-12-12-129,4 9 0,-2 3 0,0 0 0,-1 3 0,0-1 0,1 8-129,0-5 258,0 4-129,1 1 0,9-10 129,-13 18 0,8-6 0,1-1 0,0 2 0,3 1 0,-1 1 0,1-1 129,1 5-129,0 2 129,0 0-129,0 4 129,1-3 0,2 3 0,-1-2-129,4 3 129,-1-7 0,2-2 0,1-5 0,0 0-129,1-5 129,3-5-129,-2-2 129,4 0-129,-1-7 0,0-5 129,1-2-129,1-3 0,1-2 0,-1-6 0,1 0 129,-1-2-258,1 2 129,-2-1 0,0 1 0,-2 4-129,-2 1 129,1 6 0,-3 2 0,-8 12-129,14-12 129,-14 12 0,13 0-129,-13 0 258,13 12-258,-7 1 258,0 2 0,1 0 0,-2 1 129,2 2 0,-2-5-129,2 0 129,-7-13 0,18 10 0,-5-10-258,4-8 258,0-8-129,3 4-129,-2-7 129,3-1-129,-4 3 0,2 3 129,-6 4-129,2 8 129,-6 2 0,1 1 0,-1 10 0,-1 6 0,-4 7 0,1 0 0,-3 0 129,1 4-129,-3 0 0,3-2 0,-1 1-129,1-11-645,6 2-1548,-9-18-2322,17 4-516,-6-10-129,2-17-258</inkml:trace>
  <inkml:trace contextRef="#ctx0" brushRef="#br6" timeOffset="573500.8024">6289 15001 5160,'8'7'4902,"-8"-7"-387,11 0-129,-11 0-2580,10-3-1935,-10 3-258,17-7 129,-7 7 129,3 0 0,-1-2 0,2 0 129,-1-1 129,1-4 0,0 0 0,-3-5 129,2-1-129,-5-3 0,2 3 129,-5-3 0,0 1 0,-5-2 0,0 5-129,-2 0 129,2 12-129,-15-14-129,5 12-129,-1 2-129,-1 0-129,-1 8 0,0 0 129,2 3-129,-1-3 129,3 5 0,-1-2 129,4 2 0,0 0 129,1 3 129,3 0-129,1 1 129,1 4 0,0 0 0,2 0 129,2-1-129,4 4 129,-1-5 0,5 2-129,0-3 0,3-4-129,6 0-387,-2-14-774,11 0-2709,-2-1-645,-1-12-387,2-1 0</inkml:trace>
  <inkml:trace contextRef="#ctx0" brushRef="#br6" timeOffset="574127.8383">6661 14822 6837,'0'0'4128,"13"10"-258,-13-10-129,0 0-4257,6 16 0,-2-1 129,0-3 129,1 7 258,0-1 258,-1 3 0,2 3 258,-5-2 0,5 6-129,-4-4 0,3-1-129,-2-2 0,0-2 129,-3-4-129,4 0 129,-4-15 0,1 16 0,-1-16 129,0 0-129,0 0-129,0 0 0,0 0 0,0 0-129,-5-5 0,5 5-129,-9-24 129,5 10-129,-2-3 0,1 0 129,3 0-258,-1-4 129,3 3 0,0-5 0,4 5-129,3 0 129,2-1 129,4 1-258,0 1 258,4 5-129,1 0 0,2 3 0,2 2-129,2-1-258,1 8-387,-5-7-1032,5 7-2709,-3 0-258,-4 0-516,-2 0 258</inkml:trace>
  <inkml:trace contextRef="#ctx0" brushRef="#br6" timeOffset="575847.9366">7038 14892 1161,'0'0'3741,"0"15"0,0-15-258,0 0-1677,5-3-2193,-5 3 129,14 0 0,-5 0 258,0 4 129,0-3 258,1 3 0,0 3 0,1 3-129,-1-2 258,1 6-387,2 1-129,-3 0 0,2 7-129,-2-3-129,0 4 129,-1 1 0,-2 3 0,-3-3 0,-1 0 129,-1 1 0,-2-5 258,0 2 0,-5-6 0,-2-2 129,-6-3 0,3 1-129,-5-8 258,1-1-258,-3-3 0,0 0-129,2-6 0,0-3-129,2-3 0,4-5 0,2 2 0,3-2-129,4 0 0,1-3 0,7 2 129,2 2-129,6 3 129,-1 1-129,5 2 129,1 0-258,3 7-387,-3-4-1290,-1 0-2064,5 7-258,-7-9 129</inkml:trace>
  <inkml:trace contextRef="#ctx0" brushRef="#br6" timeOffset="576512.9746">7408 14443 5031,'4'18'4773,"4"0"-774,-8-18-129,10 16-3096,-5 3-1032,3 5 129,-3 8 258,1 5 129,1 8 0,-4 4 129,3 7 129,-3 1-129,1 4 0,-3-6 0,5-3-387,-3-6 0,0-8 0,1-6-258,-2-11-129,0-5 0,-2-16-258,0 0-387,0 0 129,3-6-129,-4-16 0,1 4 129,-7-10 129,3 1-129,-5 0 516,-3-3 129,-3 3-129,-1 2 387,-2 4-258,-1 1 129,-1 6 129,1 2 129,1 2 0,3 3 387,5 5 387,0-4 129,10 6 0,-9-3 645,9 3-387,7-6 258,9 6-258,-3-12 0,11 8-387,0-7-129,7 2-129,1-1-258,2 4-258,0 2-129,1 4-129,-2 0-387,-5 0-387,4 5-1161,-11 5-2193,-3-4-774,-2 2-129,-4-1-129</inkml:trace>
  <inkml:trace contextRef="#ctx0" brushRef="#br6" timeOffset="577072.0067">7687 14991 4902,'32'13'4386,"-13"-13"-258,-6-9-387,2 1-3354,3 0-258,4 1-129,-2 1 258,-1-3 0,0 2 129,-4-3-129,0 3 258,-3-5-129,-1 4-129,-5-1 0,-6 9-258,9-21 0,-9 21 129,0-21-129,0 21 0,-18-19 0,6 14 129,-3 1-129,-1 3 129,-3 1 129,1 6-129,-2 2-129,1 4 129,1 4-129,2 0 129,0 4-129,3 2 0,2 4 0,1-3 0,3 3 129,3 3 0,1 0 0,3-2 387,0-3-258,11 2 0,-1-8-129,7 2 129,4-4-129,3-5-258,5-1-387,1-10-903,8 0-2451,-4-6-903,-2-9-129,2-3-387</inkml:trace>
  <inkml:trace contextRef="#ctx0" brushRef="#br6" timeOffset="578405.0828">8058 15072 2967,'-6'-21'3741,"6"21"-129,3-28-774,5 9-2709,2 1-129,5-3 0,1 4 0,0-2 0,3 6 129,-2 1 258,1 7-129,-4 0 258,0 5 129,-2 0-129,-1 7 258,-11-7-129,12 27 0,-12-12 129,3 11 0,-6-4-258,1 7 129,-8-3-129,2 4 0,-8-8 129,4 9-258,-7-15 0,3 2 0,-3-6-258,-1-6 0,1 0-387,-2-6-387,10 0-774,-7-23-1032,7 6-2322,4-1-129,1-16-258</inkml:trace>
  <inkml:trace contextRef="#ctx0" brushRef="#br6" timeOffset="578808.106">8179 14408 6708,'0'0'4515,"0"0"-258,0 0-258,0 0-3483,11 0-774,-11 0 129,10 12 0,-6 5 129,0 4 129,2 10 129,-6 0 258,4 12 0,-4 3-129,0 7 0,0 5 0,0 6-129,-2 0-129,1 1 0,0 4 0,-1-4-129,2-8 0,0-6 0,2-7 0,3-13-516,6-2-903,-2-12-2838,0-17-516,2-2-258,-5-19-129</inkml:trace>
  <inkml:trace contextRef="#ctx0" brushRef="#br6" timeOffset="580227.1869">3381 16375 2193,'-1'16'3354,"1"-16"0,0 0-2064,0 0-645,-9 0-129,9 0 0,0 0-129,0 7 258,0-7-129,0 14 129,0-14 0,2 19 0,-1-7-258,3 1 0,-4-13-258,8 18 129,-8-18-258,16 16 0,-6-16 129,3 0 0,1-5-258,2-6 129,-2-2 0,3-3 129,-2-3-258,-3-3 258,-1 4-129,-2 0 0,-3 3 129,-1-1 0,-3 3-129,-2-1 129,0 14-129,-7-18 0,-1 13 0,-4 1-129,0 2 0,-1 2 0,-2 5 129,-1 6 129,1-1-129,-1 7 129,3-2 0,-1 4 0,0 2 129,1 2 0,1-1 0,3-1-258,1 3 516,2 3-387,-2-3 258,4 3 0,0-4 0,4 5-129,-1-7 129,1 6 0,0 0-129,6-1 0,1-6-129,1 3-129,5-3 0,1-5-129,3-1 0,3-6 0,0-4 0,2-6-129,1-1-258,0-5-258,4 3-1677,-6-8-1806,1-5-516,-1 4 0</inkml:trace>
  <inkml:trace contextRef="#ctx0" brushRef="#br6" timeOffset="580860.2233">3757 16390 1806,'0'0'3354,"0"0"129,6 12-1935,-6-12-1548,0 0 0,14 14 258,-14-14 387,10 20 129,-10-20 129,10 21-129,-7-10 258,4 6 0,-3 1-129,3 2-516,-1-1 129,2 7-516,1-4 129,-1 8 0,2-1-129,-1 1 0,0-5 0,0 4 129,-4-7-129,2-3 258,-3 1-129,1-8 258,-5-12 0,0 0-129,10 5 129,-10-5-258,8-20 129,-1 1 0,-1-4-129,-1-3-129,2-10 0,3 4-129,-4-8 258,3 4-129,-1-1 129,0 6-129,2-1-129,-1 3 0,1 15-645,-5-7-516,7 15-1419,-3 4-1806,-9 2-645,10 0 387</inkml:trace>
  <inkml:trace contextRef="#ctx0" brushRef="#br6" timeOffset="581271.2468">4212 16465 1,'6'14'3611,"-6"-14"1,4 12 0,-4-12-3354,1 13 387,2-1 0,-3-12 258,3 26 129,-3-26 0,6 32 129,-6-18-258,8 15 129,-7-3-645,5 1 0,-2 0-129,1 4-129,-1 1 0,-2-2-129,1-1 0,-1-6-258,2 1-387,-4-7-645,10-5-2451,-10-12-903,14 3-258</inkml:trace>
  <inkml:trace contextRef="#ctx0" brushRef="#br6" timeOffset="581724.2718">4508 16595 1161,'4'27'3999,"-4"-27"-129,3 31-516,-3-14-2580,0-2-1032,3-1 258,1 3 129,6 0 129,-10-17 387,21 27 129,-11-25 129,11-2 129,-4-1-387,5 0-258,-1-17-129,1-3-258,0-4 129,-3-3-129,-2-1 129,-5 2 129,-6 1 129,-2 0-129,-5-1 258,-5 10-129,-8 3-129,0 7 0,-6-4 0,-1 9-258,0 2 0,-3 0-258,3 12 0,-2 2 0,5 8-258,-3-7-387,11 19-516,-7-12-1161,7 6-1935,8 1-387,-3-8 258</inkml:trace>
  <inkml:trace contextRef="#ctx0" brushRef="#br6" timeOffset="582100.2938">4763 16075 5934,'0'0'4902,"0"0"-903,0 0-129,2 11-4386,-2-11 0,6 27 258,-2-7 129,-2 14 258,3 5 129,-4 1 258,3 9 0,-4 2 129,2 15-258,-2-1-129,0-2-258,0 0 0,0 2-129,0-5-516,-2-19-903,2-6-2322,6-11-774,-6-24-516</inkml:trace>
  <inkml:trace contextRef="#ctx0" brushRef="#br6" timeOffset="583052.3487">4984 16619 3096,'31'3'3870,"-11"-5"258,-8-13-2193,6-6-1419,4 1 129,-2-6-516,0 2 129,-3 0 258,0 6 0,-7-6 129,2 9 129,-9-2-258,2 5-129,-5 0-129,0 12-258,-5-14-129,-4 6 0,-1 4-129,-3 0 0,1 4 129,-2 0 129,0 0-129,-1 6 129,1 5 129,1 1-129,1 5 0,1 2-129,1 4 0,0 4 0,3 7 129,0-2-129,2-1 129,0 5 0,2 2 129,1-2-129,1-12 129,1 9 129,0-9 0,3 2-129,2-6 129,3-3-129,1-5 0,2-5 258,3 1-258,2-6 129,2-7-129,3-7 0,0-2 0,0-1-129,0-6 258,-2 1-258,-1-1 129,-1-2 0,-2 3 0,-2 4-129,-2-1 129,1 0-129,-3 2 129,0 3-129,0 4 129,-1 0-258,0 4 129,-8 4-129,14-8 258,-14 8-258,12 4 129,-6 8 0,-6-12 129,9 26 129,-7-10 0,0 5 0,1-7 0,-1 1 129,1-4-129,-3-11-258,12 5 0,-1-11 0,5-11-258,2-5 0,3-2 258,1-2-129,1-2 129,-3-3 0,-1 9 0,-3 10 129,-7 3 129,-2 9 0,-3 10-129,-4 12 0,0-1 129,0 13-129,-4 2 0,3 4 0,-1 0-129,-1-2 0,3 1-387,0-15-903,6 5-2838,1-11-774,1-11-387,2-10 0</inkml:trace>
  <inkml:trace contextRef="#ctx0" brushRef="#br6" timeOffset="583932.399">5853 16399 4773,'8'12'2580,"-8"-12"-903,0 0-1806,0 0-3096,11 16 1161,-11-16 774,0 0 645,3 13 903,-3-13 1419,0 0 1161,0 12 645,0-12-903,0 0-645,0 0-774,-12 13-129,12-13-387,-8 17-129,5-4-129,-5-5 129,3 9-129,-2 0 0,3 5 0,-2-3-129,1 4 0,2 0-129,0 11 129,0-7-129,2 0 0,1-3-129,0 2 129,3-1-129,2-4 129,2-5-129,3 0 0,4-7 258,1 1-258,4-1 129,2-8-129,1-1 258,4 0-129,2-5-129,3-7 129,0-3-129,0-2 0,2-7 129,-3 1-258,-2-2 258,-2 1-129,-5-4 0,-1-5 0,-6 9 0,-2 0 0,-4-1 0,-5 5 0,-3 1-129,0 3 0,0 16 129,-15-15-129,2 11 129,-1 4-258,1 0 129,-3 4 129,2 7 0,-1-5 0,2 1 0,2 9 0,2 2 0,0-6 129,2 11-129,2 2 258,3-1-258,2 6 129,0 6 0,2-4 0,6-5 0,5 9 0,1-7-129,6-3-516,8 1-645,-2-8-2451,8-13-1290,6-6-129,0-3-516</inkml:trace>
  <inkml:trace contextRef="#ctx0" brushRef="#br6" timeOffset="584968.4583">6958 16441 3225,'5'21'4386,"2"-6"-258,-7-15-387,0 0-3354,17 0-516,-5 0 0,4-3 129,3-1 129,2-1 129,3-4 0,1 1 258,1-9-258,0 0 129,0-1-129,0 0 129,-6-4-258,-1 5 258,-6-3-129,-3-2 0,-8 0-129,-2 8 129,-3-5-258,-10 5 129,-3 2-129,-4 5 0,-1-1 0,-5 8-129,2 5 0,-1 2-129,-2 5 129,3-2-258,0 9 0,2-1 129,-1 5 0,3-3 129,2-1 0,-2 3 258,4 0-129,1 4 0,2-2 258,1 1-129,2 7 129,3-2 129,3 0-129,2 4-129,2-3 129,4 2 0,3-2 0,6-1 0,2-8-129,4 12 0,2-12 0,4 2-129,1-6 0,4 3-129,2-9-516,-1-7-1290,3-6-2580,2-11-129,-1-9-387</inkml:trace>
  <inkml:trace contextRef="#ctx0" brushRef="#br6" timeOffset="585676.4988">7493 16489 1419,'0'0'2193,"0"0"-774,3 12-645,-3-12-2580,7 15 903,-7-15 387,1 14 1032,1 0 645,-2-2 1032,0 5 516,-2 5 258,-1 5-903,-3-6-1032,5 13-387,-5 0-258,3 8 258,-2-8-129,3 12 129,-3-7 0,5 6 129,-2-14-258,2 8 129,0-8-387,9-1 0,0-7 0,5 1-258,3-8-129,5-7-129,5-2-258,-2-5-258,11-2-387,-9-6-1290,6-11-2193,-2-5-387,-6-4 258</inkml:trace>
  <inkml:trace contextRef="#ctx0" brushRef="#br6" timeOffset="585993.5169">7373 16665 7224,'26'17'5031,"-5"-9"-258,3-4-645,5-4-3225,4 0-1548,6 3 0,-2-3-258,11 15-903,-11-8-1806,4 0-1032,-1 3-258,-5-5 1</inkml:trace>
  <inkml:trace contextRef="#ctx0" brushRef="#br6" timeOffset="595796.0776">14420 12896 903,'0'0'1419,"0"0"-645,0 0-387,0 0-258,0 0-129,0 0 0,0 0 258,0 0 129,0 0 258,0 0 0,0 0-129,-5 0 258,5 0-129,0 0-129,0 0-258,-9 7-129,9-7 0,-8 9 387,8-9-129,-10 15 0,10-15 0,-13 20-129,6-7 258,-1-4-258,0 4-129,-2-1-129,0 1 129,2 1-129,-1 1 0,-1 1 258,2 0-129,0 5 0,2-1 0,1 1-129,3-1 0,2 2 0,0 2 0,3 0-129,4 0 0,-1-2-258,4 0 258,-2 2 0,0 2 0,0-1 129,-3-1-129,-2 5 258,-2-6-129,-1 6 129,-3 2 387,-5-1-129,-1 3 258,-4-3-129,-3 4 129,-2-7 0,1 6 0,-5-6-258,3 0 0,-2-3-129,2-1-258,-1-2 0,1 0 0,0 0-129,3-3 129,-1 1 0,3-3 0,2 0 0,2-1 0,5 1 0,-1-3-129,5 1 0,1 0 0,1 1 0,5 1-129,1 4 129,1-3-258,0 5 258,-1 2-129,1 4 129,-4-2 0,1 6 0,-4 1 0,-1 1 0,0-3 129,0 3 0,-6 0 129,-2-3-129,1 3 129,-3-5-129,0 0 129,-1-1-129,1 2 129,0-2-258,0-2 129,1 1 0,1-5 0,0 2 129,3 2-129,-1-3 0,1 0 129,-1-6 129,1 2 258,-3-5-129,3 5 129,5-19 129,-13 23-129,4-14 0,9-9-258,-12 17-387,12-17-903,0 0-2967,-2 12-516,2-12-387</inkml:trace>
  <inkml:trace contextRef="#ctx0" brushRef="#br6" timeOffset="596855.1382">14179 12957 3225,'-1'15'3612,"1"-15"-387,3 12-3096,-3-12-387,7 5 258,-7-5 129,12 0 0,-12 0 387,20-9 0,-9-5 258,5-1 129,-1-5-258,5 1 0,0-3-129,2 3 0,-2-4-258,1 4-129,-3-1 0,0 5-129,-1-3 0,-2 9-129,-3 0 129,-2 1 0,0 1-129,-10 7 129,14-5 129,-14 5 0,0 0 0,10 1 129,-10-1 129,0 0-129,3 16 0,-1-5 0,-2-11-129,0 14 0,0-3 0,0-1-129,0 2 0,0-1 0,1 2 129,0 0 0,3 4-129,2 6 0,-2-2 0,3 4 129,0 3-129,1 6 0,0 4 129,1 5-258,-1-1 258,-3-4-129,-1 3 387,-1 0-258,0-5 0,-3-2 0,0-9-129,0-6-258,0 6-903,-4-9-2580,4-16-903,-1 14-129</inkml:trace>
  <inkml:trace contextRef="#ctx0" brushRef="#br6" timeOffset="599412.2838">11304 14868 903,'0'0'2064,"0"0"-387,0 0 0,0 0-387,0 0-387,9 9-387,-9-9-258,0 0 0,5 11 0,-5-11 129,3 13-129,-3-13 387,0 15-258,2-2 258,-2 0 0,0 2-129,0 2 129,0 3-129,-2 1 129,2 4-258,0-2-129,0 1 129,0-2 0,3-2-387,2-4 0,1-6-258,6-2-129,0-8-129,5-8-129,-1-7 0,3-2 129,1-8 129,-3 2 258,1-2 129,-4-2 258,2 7 258,-5-1 129,0 4 0,-2 2-129,0 6-258,-2-2 0,-7 11-129,13-12 129,-13 12-129,9 0 0,-9 0 0,0 0 0,9 6 0,-9-6 0,8 14 0,-7-2 0,5 0 0,-3 2-129,2 1 129,-1 2 0,3 0 0,-1-2 0,2 3 258,-1-7-129,4-1 0,-3-3 0,3-2 0,4-2-129,-1-3 129,0-1-129,3-9 0,-1 0 0,0-2 0,-1-5 129,-1 0 0,-3-7 0,0 4 0,-5-4 258,1 7-258,-5-4-129,2 4 0,-3 4-258,-1-1-258,0 14-645,0-12-645,0 12-2064,7 0-645,-7 0-774,0 0 516</inkml:trace>
  <inkml:trace contextRef="#ctx0" brushRef="#br6" timeOffset="600360.3387">11995 14570 1419,'6'-32'2709,"-2"19"-1935,-1 2 258,-1-1 258,-2 12-258,7-19 129,-7 19-129,0 0 0,7-12-129,-7 12 0,0 0-258,0 0-129,0 0-129,1-11 258,-1 11-258,0 0 0,0 0 129,0 0-258,0 0 0,0 0-258,5 10 129,-5-10 0,5 19 0,-3-8 129,2 9 0,0 1 0,1 8-129,-3 2-129,2 4 129,-2 4-129,0 5 129,-2 2 0,0 3 258,-5-5 0,1 5 0,-3-11 129,1 3-258,-1-9 129,2-3-258,0-7 0,1-8-258,4-14 129,0 12-129,0-12 129,11-12-129,-1-2 0,2-8 0,2-3 0,-1-1 129,3 1-129,-1 4 0,-1-1 129,-1 5 0,-3 3-129,0 7 129,-10 7 0,13-6-129,-13 6 129,10 10 0,-6 3 0,0 1 129,-1 6-129,0 1 129,-1 3 129,1 3-129,-3 0 129,0-1 0,0 2-129,-1-4-129,1 1-258,-3-13-903,7 5-2064,6-12-1419,-10-5-129,17-7-258</inkml:trace>
  <inkml:trace contextRef="#ctx0" brushRef="#br6" timeOffset="600951.3724">12392 14895 2967,'9'-8'3870,"-6"-7"-387,9 13 129,-2-1-3612,1 1-129,-1 2 129,2 0-258,-2 5 129,2 4 129,-1 2 0,2 3-129,-2-2 0,0 8 129,0-4-129,0 6 129,-1-2 0,-1 2 129,-2-1 129,-3 1 129,2 2-129,-4-5 129,0 4 387,-2-8-129,-1 4 129,-8-6-129,2 5 0,-4-7 0,-1 0 0,-5-7-258,2 2-258,0-4 0,-1-1-129,2-1 0,1-9 0,2-3 0,4-1-129,3-3 129,3 0-129,1 0 129,4-2 0,5 2 0,2 2 0,2 7 0,3-2-129,0 7 129,0-2-258,2 7-903,-4-1-1806,-2-1-1419,6 8-258,-11-9 129</inkml:trace>
  <inkml:trace contextRef="#ctx0" brushRef="#br6" timeOffset="601380.397">12714 14580 1161,'7'-3'3870,"-7"3"0,0 0 0,0 0-2838,5 7-774,-3 6 0,1 4 258,-2 2 258,5 12-129,-6-4 258,7 11-258,-7-3 258,5 7-387,-5-1 129,4 6-387,-3-3-129,0 2 0,2-5-129,0-4 0,0-4-129,1-9 129,-1-3-258,-1-10-129,-2-11-258,0 0-774,15 2-1032,-14-10-1161,0-8-387,0-1-516</inkml:trace>
  <inkml:trace contextRef="#ctx0" brushRef="#br6" timeOffset="601617.4106">12661 14838 774,'-16'-4'2709,"16"4"645,0 0 0,0 0-258,10-10-387,10 10-645,-2-8-387,10 4-387,0-6-387,9 1-645,-1 2-258,4-4-516,-1 11-516,-6-11-1806,1 9-1806,-4 2-129,-7 0-258</inkml:trace>
  <inkml:trace contextRef="#ctx0" brushRef="#br6" timeOffset="602372.4538">13081 15051 2967,'10'-1'4386,"6"-12"-258,-12 1-129,2 0-2967,7 7-645,-3-4-258,0 1-129,2 0 129,-2 0-129,-1-2 129,-9 10-129,12-20 129,-12 20 0,5-22 0,-5 11-129,-1 0 129,1 11 0,-14-14 0,3 10-129,0 1 129,-3 3-129,-2 0 0,1 7 0,-1 6 0,0-1 0,1 4 258,1-1-258,0 7 0,4-4 258,0 4-129,4 1 0,1 0 129,4 4 0,0-3-129,1 4 258,6-5-129,4 5 0,1-8 0,6 1 0,0-3 0,4-1-129,0-7 0,2-2-258,0-4 0,-3-4-258,4 5-387,-8-7-516,6-1-1419,-8-7-1935,1-4 0,-2 2-258</inkml:trace>
  <inkml:trace contextRef="#ctx0" brushRef="#br6" timeOffset="602816.4789">13339 15049 1032,'0'0'2967,"0"-12"-645,0 12-1677,0 0 0,0 0 0,0 0 258,0 0 258,0 0 258,0 0 129,11 0-129,-11 0 129,9 20-387,-9-20 0,10 30-387,-6-13-129,3 8-129,-1 1-258,1 3 0,-1-5 0,0 1-129,-1 0 0,-1-7 258,-1 0-258,0-5 0,-3-13 129,4 11 0,-4-11-129,7-7 129,-3-9-129,3-8 0,1-6 0,2-4 0,-1-3-129,2-3 0,-1 4 0,2 2-129,-1 5 0,-1 5-129,2 11-129,-4-2-645,8 15-387,-16 0-903,19 0-1419,-11 9-1161,-8-9-387</inkml:trace>
  <inkml:trace contextRef="#ctx0" brushRef="#br6" timeOffset="603576.5226">13639 15086 129,'13'18'3870,"7"-1"129,-10-12-1032,4-1-1677,6 1-516,-1-5-516,4 0-129,2-9 0,-2-1 129,0-8 0,1 3 129,-6-8 387,4 7 0,-12-12 129,5 12-129,-11-5 129,0 11-258,-4-5-129,0 15 0,-20-11-258,6 11-129,-5 4 0,-1 3-129,-1 8 0,-1 3 0,-1 3 0,1 3 0,2 3 0,1 0 0,3 2 0,2 0 0,5-3 0,2-2 0,5-2 0,2 0 129,6-3-129,6-6 129,3-1-129,5-8 129,3-2-129,2-2 0,3-6 0,2-4-129,-1-4 129,0-1 0,-3-2-129,-2 2 129,-3-4 0,-2 6-129,-4-2 129,-5 2 0,0 6-129,-10 7 0,14-11-129,-14 11 129,9 0-129,-9 0 129,9 13 0,-3 2 0,1-1 129,-1 4 129,2 0-129,1 4 258,-1-2-129,1 2 129,-3-6-129,2-3 129,-3-1-129,1-1 129,-6-11 129,0 0-129,0 0 129,0 0-258,0-10 129,-2-6 0,-3-6-129,0-3 0,1-5-129,0 0 0,4-1 0,0-3-129,9 3 0,2 2 129,4 2-129,5 4-258,3 5-129,0-1-258,10 16-1032,-8-4-2451,8 2-645,-1 3-258</inkml:trace>
  <inkml:trace contextRef="#ctx0" brushRef="#br6" timeOffset="604311.5647">14678 14822 1161,'0'-10'4386,"0"-2"-129,0 12-129,0 0-2967,0 0-903,6 0 0,-6 0 129,10 6 129,-10-6 0,14 20 0,-7-5 129,9 7 0,-3 2-129,6 9-129,-1 1-129,4 7 0,-1 0-258,2 0 0,-1 1-129,-1-2 129,-3-3-129,-3-7-129,0-1-258,-9-12-258,4 7-903,-10-9-1806,0-15-1161,-4 14-387</inkml:trace>
  <inkml:trace contextRef="#ctx0" brushRef="#br6" timeOffset="604644.5837">14622 15254 5934,'0'-16'5160,"9"4"-387,-2-6-387,4-6-3612,7-1-903,3 0 258,3-2-129,2-1 0,1 1 0,3-3 129,-1-1-129,-2 2 0,-2 3-129,1 3-129,-6 2-258,1 6-129,-8-3-774,4 10-2322,-4 3-903,-13 5-516,14-5 517</inkml:trace>
  <inkml:trace contextRef="#ctx0" brushRef="#br6" timeOffset="605263.6189">15200 14982 2322,'3'13'4128,"1"4"258,-4-17-645,0 11-3225,0 0-387,2 5 0,-1 6 387,-1-4-129,1 10 387,-1-5-129,0 12 258,-6-7-129,6 11 0,-2-7-258,2 4 0,0-7-258,2 1 0,3-5 0,2 0-129,3-4-129,4-5 0,1-4-129,1-2-129,3-2 129,-2-8-129,6 0-129,-6-8-387,7 4-387,-9-13-903,7 6-1548,-7-2-1290,-1-6 0</inkml:trace>
  <inkml:trace contextRef="#ctx0" brushRef="#br6" timeOffset="605552.6357">15154 15187 8901,'6'0'4644,"13"0"-129,-8 0-1806,2 0-2580,4-7-258,3 4 0,-2-2 129,3 5-258,-1 0-129,5 5-516,-8-6-1161,5 1-1935,-1 5-645,-3-5-387</inkml:trace>
  <inkml:trace contextRef="#ctx0" brushRef="#br6" timeOffset="605965.6592">15561 15275 3870,'-12'7'3870,"12"-7"-387,0 14-129,0-14-3870,0 0-258,6 3 387,-6-3 258,11 5 387,-11-5 516,16 4 129,-16-4 258,19 0-129,-19 0-129,20 0-258,-10 0-129,3 0-258,-1 0-387,-2 0-774,6 3-774,-9-1-2064,-7-2-774,17 5-516</inkml:trace>
  <inkml:trace contextRef="#ctx0" brushRef="#br6" timeOffset="606399.6838">15834 15077 1935,'10'5'4128,"0"1"129,-10-6-258,0 0-2838,9 9-1032,-6 2-129,1 3 129,-2-1 0,0 7 258,-2-3 129,0 4 0,-1-1 129,1 9 129,-4-9-258,4 9 0,-3-3-258,3 2-129,0 5-774,0-9-387,7 8-2193,0-8-1548,-3-7 0,3-1-258</inkml:trace>
  <inkml:trace contextRef="#ctx0" brushRef="#br6" timeOffset="607751.7614">16317 14868 1677,'0'0'3354,"0"0"-258,6 16-129,-6-16-3225,3 11-774,-3-11 387,0 16 387,0-16 258,1 25 387,0-9 387,-1 4 258,3 6-129,-2-4 0,3 9-258,-3-2 0,4 3-129,1-8 0,-2 1-129,2-10-129,1 1-129,-7-16 0,17 12-129,-6-15 0,0-10-129,3-3 0,2-6 129,-2-6 129,3 1 129,-3-5 258,0 6-129,-4 0 0,2 6 0,-6 6-129,-6 14 0,13-12-258,-13 12 0,0 0-387,9 14 387,-7 5-129,-2 2 129,4 0 0,-3 5 129,0-1 0,4 3 258,-2-4-129,3-1 129,-3-5 0,4-2 129,-3-5-129,6-3 0,-10-8-129,13 1 0,-13-1-129,18-16 0,-8-1-129,1-4 0,1-8 258,0-1-258,1-4 129,0 1-129,-1 1 0,-2 1 129,0 4-129,-2 2 0,-2 9-129,-2 2-387,-4 14-258,0 0-774,0 0-2580,0 0-645,5 12-516,-5-1 516</inkml:trace>
  <inkml:trace contextRef="#ctx0" brushRef="#br6" timeOffset="608323.7938">16800 14867 6708,'21'-2'4386,"-21"2"-387,16 3-129,-4 1-3999,0 3-129,2 1-258,2 5 258,1-4 0,1 2 258,0 2 0,0 1-129,0-2 129,0 5 0,-3-2-129,1 2 129,-3-2 0,-2 3 129,-3 1 0,-4-2 0,-2 1 0,-2 3 129,-3-1 129,-7-4-258,0 7 258,-6-7-258,1 0 129,-5-4-129,2-3-129,-2-7 0,-1 1 0,2-3-129,1-9 0,4-2 129,3-5-129,1 0 0,5 0 0,5-2 0,1 1-129,9 5-129,1-2-129,9 5-129,-5-3-516,11 12-1161,-4 0-1935,-2-3-129,6 6 258</inkml:trace>
  <inkml:trace contextRef="#ctx0" brushRef="#br6" timeOffset="608900.8272">17289 14911 3870,'0'0'3870,"0"0"-129,0 0 0,-7 5-3483,7-5 0,-14 9 0,4-4 258,2 10 0,-5-3 129,6 6 258,-3-3-258,3 6-129,-1-5-387,3 3 129,2-4-129,1-3 0,2-2 0,0-10-129,4 17 0,5-10 129,-2-2-129,5 0 0,-2 2 0,4 3 129,0 0-129,-1 4 0,1 0 0,0-2 0,-2 5 0,-2-2-129,0 2 129,-2-2 0,-3-1 0,-3-2 0,-2-12 0,0 17 129,0-17 0,-12 17 0,2-14 129,-1 1-129,-2-4 129,0 3 0,-1-1-258,-1-2-258,5 3-774,-8-3-2580,6-3-903,1 3-387,0-2-129</inkml:trace>
  <inkml:trace contextRef="#ctx0" brushRef="#br6" timeOffset="632928.2014">17525 15262 1,'0'0'3095,"8"0"-128,-8 0-1290,0 0-1161,0 0 129,0 0 0,-1 12 258,1-12 0,-4 12 129,4-12-129,-5 12 129,5-12-258,-4 13-258,4-13-258,-6 19 0,3-5-129,-1 0-129,1 5-387,-5-1-1548,-2 2-1935,7 10-516,-10-10-129</inkml:trace>
  <inkml:trace contextRef="#ctx0" brushRef="#br6" timeOffset="634979.3188">10999 15722 2967,'0'0'2967,"0"0"258,0 0-2580,0 0-516,0 0 0,0 0 129,0 0 129,0 0 129,0 0 129,0 0 258,0 0-258,0 0 129,0 7-387,0-7 129,0 0-258,0 0-129,0 0 129,0 0-258,0 0 129,0 0-129,0 0 0,0 0-129,0 0-129,0 0 0,0 0-258,0 0 129,-4-5 0,4 5 0,0 0 258,0 0-129,-9-8 258,9 8 0,0 0 129,0 0 129,0 0 0,0 0-129,0 0 0,0 0 0,0 0-129,0 0 129,0 0 129,0 0 0,0 0 129,0 0 0,-4 8-129,4-8 129,0 12 0,0-12-129,7 20-129,-3-3 129,4 2-129,1 1 0,2 6 0,2 3-129,1 5 129,2 3-129,2 4 129,0-3-129,2 6 0,0 1 0,1-3 0,0 3-129,0-5 0,1-3-129,-5-7-129,3 3-129,-6-12-645,3-2-774,-6-5-1419,-11-14-1032,17 17 258</inkml:trace>
  <inkml:trace contextRef="#ctx0" brushRef="#br6" timeOffset="635503.3487">10938 16358 1677,'0'0'3999,"0"0"-129,-7-8 0,7 8-2838,0-17-387,0 3-258,5 2 0,2-12 0,5 4 129,2-15 129,7 6-129,0-13 129,5 4-258,3-8-129,2-2 0,0 4-129,-1 0-258,-2 5 129,-4 6 0,1 8-516,-7 0-516,0 19-774,-6 6-2322,-12 0-387,11 14 0</inkml:trace>
  <inkml:trace contextRef="#ctx0" brushRef="#br6" timeOffset="636152.3859">11582 16095 2193,'0'0'2709,"0"0"-129,0 0-516,0 0-258,0 0-258,1 11-258,-1-11-258,0 13-258,0-13-129,0 17-129,-4-5-129,4 1-129,-3-1 0,1 4-129,1 3 258,-1-1-129,-3 5 0,2 6 129,-4-7 258,4 11-387,-3-5 387,2 7-258,-1-5 258,5 5-516,-1-5 258,1-1-387,3-1 0,4-7 0,2 5-129,6-12 0,3-2-258,0-12-516,12 3-1935,2-10-1548,-2-11-516,2-3-129</inkml:trace>
  <inkml:trace contextRef="#ctx0" brushRef="#br6" timeOffset="637264.4495">11451 16234 774,'0'0'3354,"0"0"516,4 10-774,-4-10-2193,13 0-903,-5 0 258,2-4 0,1 4 387,-2-6 129,3 6 0,-2-1 129,4 1 0,-4 0-129,5 4-258,-3 3-129,6 3 0,-3-1-258,3-1 0,0 4-129,0-2-129,1-1-129,-2-2-516,6 4-1548,0 2-1935,-5-13 0,2 6-645</inkml:trace>
  <inkml:trace contextRef="#ctx0" brushRef="#br6" timeOffset="638335.5107">12131 16024 2193,'0'0'2451,"3"-12"-387,-3 12-258,0 0-258,0 0-258,0 0-129,0 0 129,0 0-516,0 0 129,0 0-387,0 0-258,0 0 0,0 15-129,0-4 0,0 7 0,0-4 0,0 8 258,0 2-258,2 4 258,-2 0-129,4-2 129,-3 1-129,3-6 0,-2 3-129,3-7-129,2-4-129,5-10-129,0-3 0,2-3-129,3-13 258,-1 3-129,2-9 258,-1 1 129,-3-2 387,0 4-258,-3-4 258,-2 13-129,-5-2 0,-4 12-129,11-14-129,-11 14-129,0 0-129,7-1 0,-7 1-129,0 0 0,13 12 0,-13-12 129,10 22 0,-5-9 129,0 5 0,3-1 129,-2 1 0,5-3 129,-4 1 0,3-2 129,-3-2-129,5 5 0,-3-13 129,3 1-258,-2-5 129,1 0-129,0-11 258,-1 0-387,1-6 129,-1-7-129,-1 0 129,0 0-129,-2-2 0,-1 4-129,-1 5-387,-2-4-129,-3 21-1290,9-10-2709,-9 10 0,0 0-387,4-15 259</inkml:trace>
  <inkml:trace contextRef="#ctx0" brushRef="#br6" timeOffset="639008.5492">12668 16046 2322,'22'-8'2451,"-9"3"-2064,-1-1 387,4 3 258,-5-1 129,6 4 129,-7 1 129,4 10-129,-14-11 0,20 26-129,-13-9-516,1 5-258,0 0-387,-3 3 129,0 5-258,0-3 129,-3 3 0,2-5 0,-4 0 0,0-1 387,-2-7-129,0 2 258,-3-9 0,1 1 0,4-11-129,-15 5 258,6-5-387,9 0 0,-18-13 0,9 0-129,-2-2-258,3-1 0,0 6 0,2-9-258,2 4 129,0 3-258,4-2 129,0 0-129,0 14-129,10-20 0,2 16 0,-4-4-516,6 8-1032,0 0-1548,-2 0-516,6 2 259</inkml:trace>
  <inkml:trace contextRef="#ctx0" brushRef="#br6" timeOffset="639507.5778">13132 16062 1032,'0'0'3870,"0"0"-645,-3 1-387,-12-2-2064,8 0-1806,-7-4 258,5 5 387,-6 0 387,2-2 645,3 6 516,-5-1 0,8 9 258,-3-7-645,6 7-258,0 0-387,4-1-129,2 2-258,4-1-129,6 1 129,1-4-129,3 4 129,0-5-387,3 10 258,-2-4-129,1 6 258,-1-6 129,-4 8 129,0 4 0,-4-2 258,-1 2 129,-6-5 387,-1 5-129,-2-11 129,-5 9 0,-6-7 0,0 2 0,-8-12-129,4 3-387,-5-7-129,1-3-387,4 0-645,-4-10-1290,4-7-2322,7 1-129,0-7-129</inkml:trace>
  <inkml:trace contextRef="#ctx0" brushRef="#br6" timeOffset="640507.635">13718 16131 2967,'2'13'3999,"-2"-13"-129,0 0-387,0 0-3870,7 6-387,-7-6 129,0 0 258,11 13 387,-11-13 129,7 17 129,-4-3 129,2 0 0,-3 6 129,4 2-258,-2-1 129,0 5-129,-1 1 129,1-1-129,0-6 129,-1 5-258,-3-12 516,2 6-387,-2-19 258,1 21-129,-1-21 387,0 0-258,0 0 129,0 0 0,-7 0-258,7 0 129,-5-17-516,2 2 129,0-5-258,0-6 258,3 1-258,-2 1 0,1-2-129,0 1 258,1 6 0,0-2 0,1 2 0,2 6-129,-3 13 129,16-18 0,-7 10 0,4 1 0,0 3 0,1 1-129,2 3-129,-3 0 0,4 5-387,-5-5-774,8 14-1290,-5-4-2064,0-4-387,0 0 129</inkml:trace>
  <inkml:trace contextRef="#ctx0" brushRef="#br6" timeOffset="641095.6686">14105 16230 3354,'26'-3'4128,"-16"-8"-129,4 0-3096,2 4-516,-1 0-129,2 1-258,-2-6 129,0 6-129,-4-1 258,-1 0 129,-10 7-129,11-13-258,-11 13 129,0-13 129,0 13-129,-7-16 129,0 9 0,-3 3 0,-3-2 0,2 4 0,-5 2 0,1 0-129,-1 3 129,1 2-258,-1 6 0,1 0 0,1 3-258,0 1 516,2 0-258,3 1 129,-1 5-129,5 1 258,0-4 0,3 2 129,-1 0-258,3 2 258,2-1 387,4-1-387,-2-5 0,5 6-129,-1-8 129,2 3-258,4-1 129,-2-4-516,7 1-258,-5-8-645,9 12-774,-7-16-1548,4 0-1419,2 0-258</inkml:trace>
  <inkml:trace contextRef="#ctx0" brushRef="#br6" timeOffset="641635.6989">14358 16148 2193,'7'-3'4128,"6"3"0,-13 0-1677,15 5-2193,-1 1-129,2 6 129,0-1 129,1 7-258,3 0 258,-2 4-258,-2 2 387,-2 1-129,1-1-129,-7-2 129,2 1-258,-5-8 516,-2 5-516,-3-6 387,0 2-129,0-16 129,-10 16-258,0-14 129,1 8-129,-4-9 0,1 3 0,-2-4 0,1-4-129,0 0-258,1-3 258,3-2-387,0-1 129,9 10-645,-11-27 258,11 27-258,0-25 387,0 25-387,6-22 387,4 15 0,-2-5 129,7 7-129,-2-3-258,4 8-387,-2 0-1677,-2-1-1419,10 1-645</inkml:trace>
  <inkml:trace contextRef="#ctx0" brushRef="#br6" timeOffset="642071.7239">14773 16077 2193,'-12'13'3354,"10"1"129,-3-2-3096,-3 0-645,1 3 258,1-3 129,0 3 129,-2 0 645,4 5 516,-3-5-258,6 6 129,-7-8 0,8 12 0,-6-9-258,6 10 129,0-11-387,5 7-387,0-10 258,6 5-645,3 0-258,0-9-903,12 3-1419,0-3-2322,-1-8-258,3-3-258</inkml:trace>
  <inkml:trace contextRef="#ctx0" brushRef="#br6" timeOffset="642357.7408">14973 16206 129,'0'0'3483,"6"19"-1032,-6-19-516,0 0-3612,0 0-1161,11 9 516,-11-9 1162</inkml:trace>
  <inkml:trace contextRef="#ctx0" brushRef="#br6" timeOffset="642671.7587">14973 16206 645,'35'38'2064,"-35"-38"129,0 0-387,0 0-387,5-14-129,-5 14-387,4-10 0,-4 10-258,0 0-387,0 0 0,3-12-129,-3 12 129,0 0-258,0 0 0,0 0 129,0 0-129,0 0 129,0 0 129,0 0-129,0 0 0,0 0 129,0 0-129,0 0 129,0 0 0,0 0-258,0 0 129,0 0-129,0 0 0,0 0-258,0 0 129,0 0-258,0 0-258,3 7-387,-3-7 129,0 0-516,0 0-258,0 0-516,0 0-1161</inkml:trace>
  <inkml:trace contextRef="#ctx0" brushRef="#br6" timeOffset="643811.824">14961 15780 516,'0'0'2967,"0"0"-1677,0 0-774,0 0 129,2 11 129,-2-11 129,0 18 129,0-18 129,0 20 0,0-8-258,0 9 0,0-4-258,0 5 0,0 3-258,0 6-258,0-2 129,0 7 0,0-2-129,0 5 0,0-1 129,-1 2 129,-1-2 258,0 3-258,0-6 129,1-1-129,-1-4 258,2-4-387,0-5 0,0-4-129,0-17-129,0 16 258,0-16 0,0 0-129,0 0 0,9-7 0,-4-11-258,2-5 0,5-6-387,-2-4 0,7 4-129,-4-7 258,5 6 0,-4 1 129,2 11 258,-1 4 0,-3 4 129,0 6 0,-4 3 0,0 1-129,-8 0 129,10 20-129,-8-1 129,1 0 129,-2 4 129,0 5-129,-1 0 129,1 2 0,-1-3 0,1-1-129,0-2 0,1-3-516,2 1-129,-2-10-516,6 11-774,-8-23-2193,7 13-903,2-13-258</inkml:trace>
  <inkml:trace contextRef="#ctx0" brushRef="#br6" timeOffset="644399.8576">15383 16283 903,'34'1'3870,"-23"-9"258,10 8-516,0-1-2580,-5-6-1032,1 1 258,-3 0-129,0 4 129,-5-5 129,2 4 129,-11 3-258,9-7-129,-9 7-129,2-14-258,-2 14 129,-2-17-387,-3 6 516,-3 2-129,-1-2 258,-2 4 0,-1-1 387,1 4 0,-4-1-129,4 5 258,-4 0-387,1 7 129,0 2-258,3 5 129,-3 3-129,3 7 129,-4-6-258,6 8 516,-2-4-258,4 3 129,-3-2 0,4 2 129,1-8 129,3 3-258,0 1 258,2-4-645,5 0 387,2 0-387,6 2 258,2-2-387,3 3-258,1-6-129,6 1-258,-6-14-387,9 17-1677,-6-13-1935,-2-8-258,1-5 0</inkml:trace>
  <inkml:trace contextRef="#ctx0" brushRef="#br6" timeOffset="644795.8802">15658 16467 1548,'8'24'4128,"-8"-24"-258,20 18 0,-7-16-3096,0-2-387,5-5-129,-4-4 129,4 1 129,-3-8 0,1 8 387,-6-13-129,2 10 129,-9-3-387,-3 14 258,3-23-387,-3 23 129,-4-14-516,-4 5 0,-3 2-387,-3 2-129,2 5-258,-7-8-129,5 8-258,-5 0 129,5 10 129,-3-3-258,7 10 129,-4-9-387,7 9 387,-1-6-516,5 2-774,2-1-516,1-12 0</inkml:trace>
  <inkml:trace contextRef="#ctx0" brushRef="#br6" timeOffset="645134.8996">15826 16073 2967,'13'-46'4515,"-12"23"0,-1 10-2064,0 13-903,0 0-516,0 0-387,0 0-129,-2 12 129,2-12-258,-4 28 0,1-15 0,3 6 129,-1-4-129,1 9 0,0-3-129,0 7 129,0 5-129,0 5 0,0 4-129,0 4-129,1 7 129,-1 4-258,3 2-258,-3-8-1161,7-7-2838,-1-3-516,0-12-516,3-8 516</inkml:trace>
  <inkml:trace contextRef="#ctx0" brushRef="#br6" timeOffset="646043.9516">16546 15973 903,'0'0'3096,"0"0"258,0 0-2193,0 0-516,0 0 0,9 14 0,-9-14 387,4 34 258,-4-14-129,4 14 0,-4 0-387,2 15 0,-2 4-258,2 10-387,-2 9 0,1 5 0,-1 4 0,0 1-129,0-6 129,0-2 0,0-16-129,-1-5-129,1-11-387,0-14-774,0-10-1935,3-6-1161,-3-12-129</inkml:trace>
  <inkml:trace contextRef="#ctx0" brushRef="#br6" timeOffset="646332.9682">16362 16408 5547,'-11'0'4773,"11"0"-258,17-4-129,3 4-3483,2-9-774,6 1 129,5 1-129,5 2 129,-2-4-129,3 8 129,-3-6 0,-1 7-129,-5 0 129,-6 0-645,-2 3-387,-11-2-1806,-2 7-2064,-2 0-387,-7-8 129</inkml:trace>
  <inkml:trace contextRef="#ctx0" brushRef="#br6" timeOffset="646915.0014">16806 16191 3999,'7'11'4902,"3"15"-645,-9-12-129,4 0-2838,0 13-1290,3 5 129,0 3-129,-1 1 258,1 4-258,-1-4 258,0 1-129,-3 1 258,1-3-129,-4-10 258,0 0 0,-1-6 0,0-9 129,0-10-258,0 0 129,-5 0-258,2-8 0,0-6-129,2-3 0,-1-6-129,1 4 0,1-7 129,0 2-129,4-2 0,3 0 0,3 3-129,1 4 129,2-3-129,0 0 129,5 7-129,-1-2 129,3 0-129,0 4 258,0 5 0,0-1-258,0 8 258,-1 1-258,1 5-258,-4 0-258,5 12-903,-11-12-1806,5 7-1419,1 3-387,-4-9 0</inkml:trace>
  <inkml:trace contextRef="#ctx0" brushRef="#br6" timeOffset="647376.0278">17237 16502 3999,'-10'-23'4257,"9"9"0,-1-2-1548,-1-7-1806,5 1-258,1 3-387,7-1-129,0 1-129,3 2 129,1 8-129,3-1 0,-1 3 0,2 6 0,-2 1 0,-3 5 129,0 4 0,-3 4 0,-3 2 129,-2 6 258,-5 0 129,0 8 0,-8-7 258,1 8-129,-9-11 129,5 9-258,-10-9 0,5 3-258,-3-13-258,1-3-258,1-4-645,-1-10-774,18 8-1935,-17-21-1290,11-3-387,4-4-387</inkml:trace>
  <inkml:trace contextRef="#ctx0" brushRef="#br6" timeOffset="648095.0689">17431 16209 6063,'11'11'4386,"-3"2"-516,-8-13-645,7 16-3354,-7-16-258,11 22 258,-6-7 0,1-1 387,1 8 129,-4-5 387,5 9-129,-6-9 129,7 5-258,-5-7 129,4 2-387,2-10 129,1-6-258,3-1-387,1-8 387,4-9-387,-1 0 258,1-2 0,1-2 258,-5 4-258,0 3 258,-2 5 258,-1 7-258,-12 2 0,16 4-129,-16-4 0,10 27-258,-9-12 387,2 9-387,0-5 258,-1-1-129,0-7 258,2 3-387,-4-14 258,12 10-129,-3-10 0,1 0 0,2-7 0,-1 0 129,0-3-129,0 3 129,-1-3 0,-1 5-129,-1 0-129,1 5 258,-1 0-129,0 1 0,0 11 0,0 1-129,0 2 258,-1 6-129,-2 8 0,-1-3-129,-1 0-387,-6-10-1935,2 2-2322,-7-7-129,-4 0-774,-2-4 516</inkml:trace>
  <inkml:trace contextRef="#ctx0" brushRef="#br6" timeOffset="649096.1262">12641 16683 1032,'0'0'3612,"0"0"258,0 0-387,-2-8-2709,2 8-516,0 0-129,0 0 0,0 0 129,0 16 129,0 0-129,0 8 129,0 6-258,0 5 387,0 1-129,0 10 129,-1-5 258,1 13 0,0-15 0,0 11-129,0-13 0,0 13-129,-3-11-387,2-3-129,1 1-516,-5-11-516,5 3-774,-1-12-1290,1-17-1548,0 0-258,-14-9 517</inkml:trace>
  <inkml:trace contextRef="#ctx0" brushRef="#br6" timeOffset="649388.1429">12432 16996 3354,'0'11'4386,"6"3"0,-6-14-387,17 0-2838,4 0-774,0 0 129,10 2 129,-1-2-258,5 3 0,0-3 129,0 10-129,-5-10 129,3 7-258,-7 2-129,1 1 0,-8-2 0,1 3-129,0 2-258,-5-4-645,4 7-1419,-7-7-2064,1-6-516,-3-3-387</inkml:trace>
  <inkml:trace contextRef="#ctx0" brushRef="#br6" timeOffset="650087.182">12842 16772 3354,'2'-15'4773,"-2"15"-645,3-15-516,-3 15-2580,0 0-516,0 0 0,0 0 0,1-11-258,-1 11 0,0 0 0,0 0-258,0 0 129,0 0 0,0 0-129,0 0 129,0 0 0,0 0 0,0 0 129,0 0 0,2 14-129,-2-14 0,2 28 129,-2-10-258,2 6 129,-1 5 0,1 6-129,-1 1 0,1 7 129,-2 5-129,1 3 129,-1-5 0,1 5 258,-1-4-258,3-1-129,-2-13 0,4-7 129,4-8-258,1-13-258,7-9-129,2-15-129,7-3 129,0-13 0,2 1 387,1 0 0,-2 0 129,-3 6 129,-7 8 258,1 7 129,-10 6-129,0 9 129,-2 11-258,-2 4-258,-2 9 0,-1 6 129,1 7-258,1 6 258,-1-6-258,1 0 129,-1-1-129,1-4 0,3-7-645,-6-5-1032,0-22-2451,10 0-645,-10 0-129</inkml:trace>
  <inkml:trace contextRef="#ctx0" brushRef="#br6" timeOffset="650635.2139">13392 17066 1419,'28'13'4128,"-19"-13"129,10 4-903,-10-4-2322,10 0-1935,-5-6-129,6 0 0,-6-12 0,5 8 258,-7-4 645,-1-1 258,-1-3 516,-9 0 258,0-1-129,-5 3 258,4 16-258,-21-19 258,9 12-387,-6 3-129,0 4-129,-2 4-258,1 9 258,0 0-387,3 5 129,-1-1 0,6 6 0,0-1 0,5 7 129,4-4 0,2 6 0,5-4 0,6 3 258,3-6-258,3 7 0,4-7-129,3 0 129,0-4-129,1-6-129,3 0-129,-4-8-774,6 9-774,-10-15-1806,0-12-903,2-4-774</inkml:trace>
  <inkml:trace contextRef="#ctx0" brushRef="#br6" timeOffset="651371.2563">13787 17011 1419,'2'15'3612,"-2"-15"387,1 17-516,-1-17-2709,5 15-903,-5-15 0,6 23 387,0 4 387,-3-7 129,4 8 387,-6-5-129,6 17-129,-7-11-129,4 3-129,-3-6-387,0-3 258,-1-5-258,0-6-258,0-1 258,0-11-258,1-8 0,0-7-129,2-10 258,-1-3-129,1-7 0,1 3 0,3-2-129,-1 2 258,2 6 0,3 2-258,0 4 129,2 6 0,3 6 0,0-2-258,2 8 129,2 0 0,1 2 0,0 10 129,4 2 0,-3 2 129,3-2-258,0 0 258,1-2-258,-2-3 258,0-3-258,2-4 129,-2-5-129,-1-6 0,-4-1 0,-3-9 0,-3 6 129,-1-2-129,-6 0 129,-2 0 0,-4 5 0,-6-1 0,-2 4-129,-5 6 129,-1 3-129,-4 0 0,-2 6 129,3 5-129,-1 1 129,1 3 258,0 0 0,4 4 129,2-4 0,6 4 258,-1-2-129,6 10 0,2-3 129,12 5-258,2 1-258,11 8 129,5 0-387,5-3-516,13 10-2967,0-13-1290,1-7-258,1-5-387</inkml:trace>
  <inkml:trace contextRef="#ctx0" brushRef="#br6" timeOffset="665800.0816">19406 12680 1,'0'0'644,"0"0"130,0 0 129,0 0-129,-2 12 129,2-12 0,0 0 129,0 0 0,0 0 129,0 0-387,0 0-129,0 0-129,0 0-258,0 0 129,0 0-129,0 0-129,0 0 129,0 10 129,0-10-129,0 0 0,0 0 0,0 16 129,0-16-129,0 0-129,0 11 0,0-11 0,0 12-129,0-12 258,-3 13-129,3-13 0,-3 13 0,3-13 129,-4 16 0,4-16 129,-6 17-129,6-17 0,-7 21-129,3-7 129,-1 1-129,-1 2 0,-1-1 129,-1 6 0,1-5-129,0 7 0,0-5-129,2 0 129,1-3 0,4-2-129,0-2 0,7 0 0,8-4 0,1-2 0,6-3 0,0 0 0,3 3 0,-1 2 0,1 1 0,-5 2 129,-3 1-129,-3 6 129,-4 6-129,-2 5 129,-7-1 129,-1 3 0,-4 1 129,-2 2-129,-4 2 0,0 0 0,-1-7 0,2 0-129,0-2-129,3-5 0,2-1-129,3-3 129,1-3-129,0-2 0,6-2 129,3-2 0,3-2 0,1 2 0,1-3 0,2 1 0,-1 1 0,-2 1 0,0 5 0,-2 1 0,-1 4 0,-5 3 129,-1 1-129,-2 5 0,-2-2 0,0 2 129,0-2-129,1 3 0,1 0 258,2-2-258,3-3 258,0 0-258,3-1 129,3-1-129,1-2 258,1 1-387,1-6 129,0 0-258,2 6-516,-6-8-2451,0-1-1161,3 0-387,-8-12-258</inkml:trace>
  <inkml:trace contextRef="#ctx0" brushRef="#br6" timeOffset="666928.1461">19131 12804 2709,'0'0'3096,"12"0"-1290,-12 0-1677,11-7-129,-11 7 258,12-8 0,-12 8 0,12-14 387,-4 5 0,-2-6 0,5-1 258,-5-7 0,8 3 0,-5-11 0,6 6-258,-4-6 129,1 0-258,3-1 0,-2 6-129,-1-1-387,1 4 258,0 0-387,-3 4 258,2 3-258,-12 16 0,14-19 0,-14 19 129,10-12 0,-10 12 0,0 0 129,0 0 0,0 0 0,0 0 0,0 0-129,9 3 129,-9-3 0,0 0 0,7 16-129,-7-16 0,8 11 129,-8-11-129,6 14 129,-6-14-129,8 20 129,-2-7-129,-2 1 129,3 3-129,-2 3 0,2 1 0,2 1 0,-1 3 0,3 2 0,-1-1 258,1-1-258,0-3 0,0 2 129,-2-2-129,0 0 0,0-5 129,-4-3-129,-5-14 0,10 17 0,-10-17 0,5 15 0,-5-15 0,0 0 0,0 0-258,0 0-516,0 0-1419,0 0-2064,0 0-258,0-9-387</inkml:trace>
  <inkml:trace contextRef="#ctx0" brushRef="#br6" timeOffset="669355.2841">19968 14046 1,'8'-13'2450,"-8"13"-1418,13-6 258,-13 6-129,15-6 387,-5 6-129,-2 0-129,5 1-129,-2-1-129,4 6-258,-2-4-129,2 3-129,0-2-129,3 2 0,-3-4 0,1 3-258,-1-1 0,2 3 0,-3 3 0,0 0-129,-1 2 129,-1 1 0,-4 4-129,0 1 0,-1 2 258,-3-1-129,-1-1 0,-3 2 0,0-2 129,0 0-129,-1-2 0,-4-3 129,5-12-129,-15 18 0,6-11-129,-2-2 129,0 1-129,-2-5 0,-1-1 0,1 0 0,-1-3 0,-1-4 0,4 2 129,-3-3-129,2-3 0,2 4-129,2 0 129,8 7 0,-12-13-129,12 13 0,0 0 0,-3-15 129,3 15-129,5-6 129,-5 6 0,14-8-129,-4 1 258,1 2-129,3 0-129,2 0 129,0-2-129,1-1-387,1 5-387,-4-3-645,2 4-2064,1 2-774,-6-1-129</inkml:trace>
  <inkml:trace contextRef="#ctx0" brushRef="#br6" timeOffset="670179.3321">20362 14011 774,'5'-7'387,"-5"7"387,8-4 258,-8 4 129,0 0 387,12-4 129,-12 4 0,0 0 0,0 0-516,10 0-258,-10 0-258,0 0-129,0 0-258,5 13 0,-5-13 0,3 17-129,-3-17 258,2 25 0,-2-12 0,2 3 129,-2 0 0,0 1-129,0-1 129,2 2 0,-2-4-129,2-1 0,-2-13-129,2 18-129,-2-18 0,0 0 0,14 3-129,-14-3 0,17-15 0,-5 3 129,1-5-129,-1-1 0,3-3 0,-2 2 0,1-1 0,-1 6 129,0-1-129,-1 4 0,0 4 0,-1-1 0,2 6 0,-3 2 0,1 0 0,-2 7 129,0 3-129,0 1 0,-2 2 129,1 4 0,-4-1 129,1-1 0,-2 5-129,1-6 129,-4 1 0,1-1 0,0 2-258,-1-16-516,6 24-645,-6-24-1548,0 0-1935,15 0-258,-6-5-387</inkml:trace>
  <inkml:trace contextRef="#ctx0" brushRef="#br6" timeOffset="670692.3614">20875 14205 1935,'-7'-39'2322,"7"19"-774,0-4 0,1 7-387,0-4-129,1 6-129,1 1-129,3 2-258,-6 12-129,13-13-129,-5 10 129,3-1-129,2 3-129,0 1 129,0 0-129,2 4 258,0-2-258,-2 2 129,0 1 0,-1 5 0,-12-10 387,15 19-129,-15-19 258,2 24-129,-4-9 129,-3 5 129,-8-4-129,2 5-129,-7-4-258,2-1-129,-4-3 0,1-5-129,2-4-258,-1-3-129,4-1-258,0-7-258,14 7-258,-19-27-387,15 14-516,-3-12-645,7 1-1161,0 0-645,1-9-129</inkml:trace>
  <inkml:trace contextRef="#ctx0" brushRef="#br6" timeOffset="671008.3794">20998 13737 3096,'0'-12'3741,"0"12"-129,0 0-1806,2 12-516,-2-12-258,2 27 0,-2-12 0,6 11 0,-6 1 129,3 9-387,-3-2 0,3 8-258,-3 0 0,2 4-258,0-3 258,0 0-516,3-7 0,3-6-258,2 3-645,-2-21-1032,6-5-2709,4-5 0,-2-7-774</inkml:trace>
  <inkml:trace contextRef="#ctx0" brushRef="#br6" timeOffset="672383.4582">21678 14025 1161,'21'-9'3612,"-15"-3"-129,6 5-1806,0 1-774,-3-1-387,2-2 129,-4-3-129,1 4 387,-3-6-129,-5 14 129,5-22-129,-5 22 129,-3-19-258,3 19-129,-17-12 0,7 10-387,-5-1 0,-1 0-129,-3 3 0,2 0 0,-1 0 0,2 5 0,0 3 129,2-1-129,2 5 129,1 0 0,0 1 129,4 5-129,1-2 129,2 4 0,1-1-129,3 6 129,0-4-129,3 4 0,6-3 0,2 0 0,3-3-129,3 0 0,3-6-129,1-4 129,3-2 0,2-6-129,0-1 129,1-2-129,0-9 129,-1-5-129,-1-1 0,-3-3 0,1 1 0,-3-1 0,-3-4 0,-2 7 129,-4 0 0,0 0 0,-4 3 0,-1-1 0,-4 4 0,0-1 0,-2 12-258,1-12 258,-1 12-129,0 0 129,0 0-129,0 0 129,0 0 0,0 0 129,0 0 129,0 0-129,0 0 0,4 8-129,-4-8 258,4 14-387,1-3 258,-2 4-129,2-1 0,0 5-129,1 1 129,-1 4 0,3-1 0,-1 0 129,-1-6 0,1 0 0,-1-3 129,-1-3 0,-5-11 0,10 4 0,-10-4 258,11-8-258,-5-4 0,0-1 0,1-6 0,0 1 0,3-4-129,-1-1 0,-2 0 0,4 0 0,-3 0-258,4 2 129,0 3-258,-2-1 258,1 7-258,0 3 129,2 1-129,-3-1 0,3 9-258,-13 0-387,21 0-258,-21 0-903,15 0-1419,-15 0-1419,0 0 129,14 5 130</inkml:trace>
  <inkml:trace contextRef="#ctx0" brushRef="#br6" timeOffset="672661.4739">22416 13916 3483,'7'15'4515,"-7"-15"-258,4 19 129,3-1-3612,-7-5-129,3 8 0,-2 2-129,2 2-129,-1-2-129,-1-3-645,5 5-1032,-6-12-1935,0-13-1161,7 8-387,-1-21 258</inkml:trace>
  <inkml:trace contextRef="#ctx0" brushRef="#br6" timeOffset="672831.4838">22540 13573 2580,'0'15'3225,"5"6"-903,-5-21-2322,0 0-3741,16 17-387</inkml:trace>
  <inkml:trace contextRef="#ctx0" brushRef="#br6" timeOffset="673315.5115">22717 14026 2580,'-15'-11'3870,"15"11"516,-6-29-516,2 6-2580,4 8-516,0-4-516,0 4 0,0-2-258,5 6 129,1-1-387,3 2 129,2 5-129,1 2 129,3 3 0,0 0 258,0 0 0,0 3-129,-1 4 129,-4 6 129,0 1 0,-2 2 0,-2 2 129,-1 1 129,-5 0 129,0 5-129,-7-6 258,3 5 0,-9-9-129,3 1-129,-6-6-129,3 3 0,-2-9-387,-1-3-129,5 0-516,-5-15-774,16 15-1032,-17-26-2193,10-1-258,6-1-258</inkml:trace>
  <inkml:trace contextRef="#ctx0" brushRef="#br6" timeOffset="673659.5311">22861 13476 5031,'0'0'4386,"0"10"-258,7 5-129,-4 2-3612,-3 6-516,0 7 129,1 8 0,1 5 258,-2 4-129,0 4 129,0 0 258,1 5-258,1-8 0,2-2-129,0-7 0,0-10-774,6-1-1419,0-8-2064,-10-20-645,23 4 258</inkml:trace>
  <inkml:trace contextRef="#ctx0" brushRef="#br6" timeOffset="674711.5913">23121 13938 5289,'22'-1'4515,"-15"-10"-258,7 11-387,-2-7-3612,0-3-516,-12 10-129,18-14 129,-18 14-129,13-19 129,-13 19-129,7-22 129,-7 10 0,0 12 0,-2-17 129,2 17-129,-13-17 258,4 12 0,-1 2 129,-2 1-258,3 2 387,-4 2-258,3 3 129,0 3 0,-2 5 129,2 0-129,2 5 129,-2 1 258,4 3-258,-1 1 129,3 4-129,0-3 258,2 5 0,0-5 0,2 1-129,0-4-129,4-1 129,-2-6-258,6-1 129,-8-13-258,14 15 0,-3-14 0,1-1 0,2 0 0,2-4-129,4-4 258,-2-2-129,4-4 258,-1 0 0,0-3-129,0-3 0,-2 3 129,-1-3 0,-3-1-645,-1 2 516,0 2-387,-3 0 129,-2 2-258,-1 3 387,0 1-258,-8 11 258,11-13-129,-11 13 129,8-5-129,-8 5 129,0 0 129,9 0 0,-9 0 0,5 11 0,-5-11 387,6 21-258,-5-6 387,1 6-387,-2-4 129,4 5-129,-4-2 129,4 3-258,-1-8 0,4-1-129,1-6 0,5-4 0,1-4 0,4 0-129,-2-10 258,2-6-129,2 1-129,-1-1 258,-3-1-129,-3 1 258,-1 0-258,-3 2 129,-1 6-258,1 5 129,-9 3-129,7 0 0,-7 0 258,10 6-129,-10-6 258,5 17-258,-5-17 516,5 23-258,-5-23 129,5 18-129,-2-6-129,2 5 0,-3-2-129,2 1-258,3-1-129,-7-15-645,12 29-516,-12-29-774,12 9-1419,-12-9-1419,13-3-258,-2-6 387</inkml:trace>
  <inkml:trace contextRef="#ctx0" brushRef="#br6" timeOffset="675508.6369">24074 13764 4128,'11'5'3225,"-11"-5"-645,0 0-129,0 0-3612,-7 10-516,7-10 258,-17 14 516,7-7 645,-1 1 1032,-2-3 645,2 4 258,-2-6-129,3 6 258,-2-6-129,3 7-258,-2-6-129,4 11-387,-2-5-129,6 9-258,-2-2 0,3 7-129,2-2 129,0 4-387,2-3 129,4 3-258,3-2 258,2-1-258,3-3 0,4-5 0,1 0-129,6-6 0,0-5-129,6-4-129,1-6-129,4-11 129,-4-1 0,3-8 258,-2 0-258,-3-3 258,-6-1 0,-2 4 129,-4 1-387,-2 1 129,-5 6-258,-8 0-258,1 6 129,-3 0 0,-1 12 0,0-14 129,0 14 258,-10-3-129,10 3 258,-13 0 129,2 0 129,0 6 129,0 0 0,1 4 129,-5 0 0,3 7 258,-1-2 129,3 8 129,0-3-129,3 9 0,1-5 0,6 9-258,1-6 258,9 4-387,7-1-258,-17-30-258,52 60-387,-8-40-903,-3 1-2451,1-1-645,-1-13-258,-2-1-258</inkml:trace>
  <inkml:trace contextRef="#ctx0" brushRef="#br6" timeOffset="677550.7537">19529 15137 2451,'0'0'3096,"1"11"-2322,-1-11-645,0 0 258,12 10 129,-12-10 129,16 4 258,-6 0-258,0-4 258,4 0-258,1-2 129,3-1-258,1-5 0,1 1-258,1-4-129,-2-2 0,2-3-129,-2 0 129,-2-1 258,-1 1-129,-6-5 0,0 5 129,-5-1 129,-1 2-258,-4-1 0,0 6 0,-4-5-129,4 15-129,-15-17 0,5 8 0,0 6 0,-1-2 0,-2 1 0,0 2 258,-1 2-129,4 0 0,-3 0 0,2 5 0,-3-1 0,4 1 129,-2 4 0,4 4 0,-7-2 258,6 7-129,-2-4 0,0 7 0,-3-3-129,4 9 0,-4-2 0,3 3 129,-2-3-129,2 3 0,-1 1 0,2 0 258,0-7-129,3 3-129,-2-5 0,8 0 0,-4-3-129,4 3 0,-1-3 0,2-4 0,0 0-129,2 2 0,4-2 0,1 0 129,4-4-129,5-4 0,3 1 129,5-4-129,4-1 0,1-1 0,6-1 0,1-4-129,-1-2 129,1-1 0,-2 4-129,-1 0 129,-3-2-129,-2 2 129,-4 0 0,-2 0 0,-4 2 0,-2-1 0,-3-2 0,-3 1 0,-2 1 0,-8 3 0,10-1 0,-10 1-129,0 0 0,0 0 0,0 0-129,0 0 0,-7-3-387,-3-2-903,10 5-2064,-11 0-1161,3 0-387,8 0-129</inkml:trace>
  <inkml:trace contextRef="#ctx0" brushRef="#br6" timeOffset="678655.8169">20186 15497 1,'-13'-16'2966,"13"16"-257,-9-12-903,9 12-2451,-6-20-387,6 20 258,0-20 387,0 20 129,5-17 645,-5 17 0,17-21 387,-6 9 129,4 3 0,0 0 0,3 2-129,0 1-129,-1 2-258,-1 2 0,0 2-129,-2 9-258,-1 2 129,-5 1 0,0 5-129,-3 1 129,0-1 129,-4 3 0,0 0 129,-1-6 258,-1 3 258,1-17-258,-11 22 129,0-18 0,3 6 129,-7-10-387,4 0 129,-4 0 0,1 0-516,0 0-129,1-5-129,4-2-645,-3-6-774,12 13-2451,-5-15-516,3 1-258</inkml:trace>
  <inkml:trace contextRef="#ctx0" brushRef="#br6" timeOffset="679232.8499">20579 15291 1935,'-1'27'3870,"-1"-11"129,2-16-387,0 0-2838,0 0-645,0 0 258,5 0 387,-5 0 0,8-4 258,-8 4-258,9-1 129,-9 1-387,0 0-258,0 0-129,9-9-258,-9 9-258,0 0-516,0 0-1677,7-12-1935,-7-2-129,5 2-387</inkml:trace>
  <inkml:trace contextRef="#ctx0" brushRef="#br6" timeOffset="679536.8673">20585 14884 6321,'7'-12'4902,"-7"12"-129,10-7-516,-10 7-3612,0 0-387,0 0-258,8 5 129,-8-5-129,4 14-258,-3-1-258,-1-13-774,0 0-2838,5 16-645,-5-16-387,0 0 258</inkml:trace>
  <inkml:trace contextRef="#ctx0" brushRef="#br6" timeOffset="681246.9651">21035 15028 1419,'3'24'3741,"-1"2"387,-2-14-1032,0-12-2322,3 21-129,-3-21-129,10 18 0,-10-18 129,16 12-129,-5-12 129,4-1-129,1-5 0,4 1-129,0-8 129,3 1-387,-1-9 129,-2 4-129,1-2 0,-6 1 0,-1 0 129,-3 2-258,-5 3 0,-2 0 0,-4 13-129,0-19 0,0 19 0,-10-14 0,1 6 0,-5 0 129,1 1-129,-2 2 129,-3-2 129,2 5-129,-4-2 0,2 0 0,1 4-129,0 0 258,-1 3-129,3 3 129,2 2-129,0 2 129,0 1 0,2 5 0,-1 4 129,5-2-129,-2 2 0,4 5 129,-1 5-129,3 1 129,-2-1-129,5 2 129,-1 0-129,1 1 129,0 1-129,1-2 258,1-6-258,3 2 0,0-3 0,2 0 0,3-5-129,1-4-129,6-3 0,0-7-129,8 0-258,-3-6 0,10 1-516,-5-8-645,10 1-2193,0-3-1032,-3-2-129,4 1 646</inkml:trace>
  <inkml:trace contextRef="#ctx0" brushRef="#br6" timeOffset="682567.0406">21509 15220 774,'6'-7'3612,"1"10"258,-7-3-387,0 0-2967,0 0-258,0 0 258,10 4 0,-10-4 387,0 0 0,0 0-129,8 16 129,-8-16-129,1 12 0,-1-12-387,3 18 258,-3-8-387,0 5 129,0 2-129,0 7 258,0-4-258,0 8 129,-2-1 0,0 4-129,-1-3-129,3 4 258,0-7-258,0-1 0,3-4 0,4-5-258,3-3 0,2-6 0,7-2-387,-5-9-258,10 4-516,-7-20-129,11 16-903,-12-15-1419,2 2-1032,0 6-129</inkml:trace>
  <inkml:trace contextRef="#ctx0" brushRef="#br6" timeOffset="682959.063">21451 15316 2967,'-6'2'3741,"6"-2"-129,6 0-1548,-6 0-2064,8-2 0,-8 2 129,12-1 129,-3 1 129,-9 0 0,18 1 258,-7-1-129,5 0 129,-4 0-258,7 0 129,-3-4 0,2 0-387,1 0-516,-2-6-645,5 4-1419,-2 6-1935,-5-9 0,6 9 130</inkml:trace>
  <inkml:trace contextRef="#ctx0" brushRef="#br6" timeOffset="683545.0966">21787 15425 2451,'0'0'3483,"0"0"0,8 4-1935,-8-4-1677,14 3 0,-14-3 129,13 2 258,-1 1 129,-4-3 258,5 0 129,-6 0 0,6 0 0,-3 0 0,2 0-129,-3 0-258,2 0 0,-11 0-387,16-2-258,-16 2-258,10 0-645,-10 0-645,10 11-2064,-10-11-645,0 11 258</inkml:trace>
  <inkml:trace contextRef="#ctx0" brushRef="#br6" timeOffset="683995.1222">22033 15216 4128,'7'14'4257,"1"-2"-129,-8-12-1032,2 15-2838,1-3-387,0 1 129,0 4 129,0-4 0,-1 7 129,-2-4 129,4 7 0,-4-1 129,4 0 129,-4-1 129,4 2-129,-4-2-129,3 4 129,-3-6-258,2 4-129,-2-7-516,0-4-774,0 0-3096,0 0-516,0-12-387,0 0-258</inkml:trace>
  <inkml:trace contextRef="#ctx0" brushRef="#br6" timeOffset="695246.7659">22642 15041 1,'0'0'902,"0"0"130,0 0 258,0 0-258,0 0-129,1-10 0,-1 10 258,0 0-129,0 0-129,0 0 0,0 0 129,0 0-129,0 0-129,0 0-129,0 0 0,0 0-129,0 0 0,0 0-129,0 0 0,0 0 0,0 0 0,0 0-129,0 0 0,0 0-129,0 0 0,0 0 0,0 0 0,0 0-129,0 0-129,0 0 129,0 0 0,0 0-129,0 0 129,4 6 0,-4-6 0,3 23 0,-1-11 0,0 2 0,1-2 0,-1 2 0,1 3 0,1 4 129,-1-5-129,0 1 129,2-1-129,-2 1 129,0-3 0,1 6 0,-2-8 0,2 0 258,-4-12-258,5 13 129,-5-13 0,0 0 129,0 0-129,9 7 0,-9-7-129,8-12 0,-3 0 0,5-3 0,0-3-258,3-6 129,0 1-129,1-3 129,4 3 0,-3 0-129,2 0 129,-3 1-129,3 3 0,-3 5 129,-1 6-129,-3 1 0,-1 1 129,-9 6-129,16 0 129,-16 0 0,9 13-129,-4 1 129,0-2 0,0 2-129,-1 3 129,-1 2 129,0-2 0,1 3 129,-1-4-129,2-2 258,-5-2-129,5 2 0,-5-14-129,8 12 0,-8-12-129,11 0 0,-2-2-129,1-9-129,5-2 129,-1-4-129,2-2 129,0-2 129,-2 4 0,-2 4 0,-2 1 0,0 2 129,-10 10 0,12-2-129,-12 2 129,9 7-129,-4 8-129,-1-1 129,0 0 0,-1 6 0,1-3 0,-1 4 129,-2-4 0,2 1 0,-1-7-258,-2-11-516,6 25-1806,-6-25-2064,0 0-129,16-3-516</inkml:trace>
  <inkml:trace contextRef="#ctx0" brushRef="#br6" timeOffset="695843.8">23327 15025 258,'2'11'3354,"-2"-11"0,0 0-129,0 12-2193,0-12-1161,0 0 0,11 13 0,-11-13 129,8 8 387,-8-8 387,8 11 129,-5 2 258,-3-13 129,0 25 0,0-25 0,0 32 0,-5-17-387,5 13-258,0-10-129,2-1-129,-1-5-129,6 0-258,2-5 0,1 0 129,2-7-129,2-7 0,0-4 0,2 0 129,-1-7 0,-1 3 0,-3-5 0,0 0 0,-2 2 0,0 5 0,-6-3 0,2 4 0,-4 0-129,1-2 129,-2 14-129,0-17-129,0 17-129,-3-18-258,3 18-774,-7-13-1161,7 13-2193,0 0-129,-7-15-516</inkml:trace>
  <inkml:trace contextRef="#ctx0" brushRef="#br6" timeOffset="696391.8314">23775 14941 1419,'-15'2'3612,"10"9"516,-10-11-516,4 3-2838,-1 2-516,0 4-258,-1-1 0,3 1 0,2-2-258,2 6 129,6-13-129,-4 14 129,4-14 129,3 15 129,5-11 0,3 2 129,2-2 258,-1-3-258,5 5 129,-5-2 0,3 3-258,-1 1-129,2 1-129,-6 0 258,1 8-258,-6-3 258,3 0-258,-6 1 387,1 2-129,-3-17 258,-4 25 258,-4-18-258,1 5 387,-4-8 0,1 6 0,-6-7-387,2 2 258,0-2-516,3-2-129,1 2-387,-3-3-774,13 0-2451,-11 0-903,11 0-387,-2-15 0</inkml:trace>
  <inkml:trace contextRef="#ctx0" brushRef="#br6" timeOffset="697087.8712">24003 14679 2709,'8'4'3225,"2"-4"129,-10 0-1935,0 0-1290,0 0-129,0 0 0,0 0 258,0 0 129,10 7 258,-10-7 0,2 14 0,-2-14 129,3 25 258,-3-13-258,-3 11 258,-1-7-129,1 16-129,-4-7 129,1 10-129,-3-6-129,6 7 0,-3-3 0,4 4-129,0-7-129,2-1 0,2-1-258,8-4 0,1-4-129,3-3-129,5-8 0,1-7-258,0 7-258,-2-12-387,4 3-387,-4-17-903,-2 2-1677,-1 1-903,-8-4-129</inkml:trace>
  <inkml:trace contextRef="#ctx0" brushRef="#br6" timeOffset="697404.8892">23935 14792 9933,'23'2'4386,"-11"-2"129,6-5-1677,-2 5-2580,3 0-516,4 4 129,0 3-129,6-5-258,2 5-387,1-7-1161,0 3-1806,5 2-1032,-4-5 0</inkml:trace>
  <inkml:trace contextRef="#ctx0" brushRef="#br6" timeOffset="723995.4102">18751 15744 129,'0'-11'903,"0"11"-129,-3-10-387,3 10 129,0 0 0,0 0-129,0 0 0,0 0 258,0 0-387,0 0 516,0 0 0,0 0 129,0 0-129,0 0 0,0 0 258,0 0-129,0 0 0,0 0-387,0 0 0,0 0-258,0 0 0,0 0-129,0 0 0,0 0-258,0 0 129,0 0 0,0 0 0,0 0 129,0 0 129,0 10-258,0-10 129,0 23 0,3-9 129,-2 6-258,1 2 129,-1 7 0,-1 4-129,0-1 0,0 6 129,0 1-129,0 5 0,0-5 0,-1 4 0,-1-4 129,1 0-129,-2-1 0,3-4 258,-1-6-258,1-3 0,0-6 129,0-4-129,0-15 0,0 17 129,0-17 0,0 0 129,0 0-129,0 0 0,6-7 0,-4-5 0,4-7-258,-4-2 0,6 0-258,-1-8 0,3 3-129,-1 1 258,7 1 0,-3 0 129,2 2 129,1 2 129,0 5 0,0 4 0,0 2 0,-1 1 0,-1 6 0,-2-1-129,-2 3 0,-1 3-129,-9-3 0,15 11 0,-15-11 129,9 13-129,-9-13 0,9 20 258,-7-9-129,2 2 129,-4-13 129,5 22 129,-5-22-129,0 23 0,0-23 0,0 20 0,0-10-129,0-10-258,0 22 0,0-22-387,0 18-129,0-18 0,0 17-516,0-17-1419,0 0-1548,5 12 0</inkml:trace>
  <inkml:trace contextRef="#ctx0" brushRef="#br6" timeOffset="724759.4539">19123 15990 1,'8'-4'2321,"-8"4"-1676,0 0-1290,6-8 258,-6 8 774,7-8 258,-7 8 516,10-4 258,-10 4 258,10-4-258,-10 4 129,13-3-387,-13 3-258,17 0-129,-7 3-387,4 4 0,-2 0-387,2 5 0,0 0-258,-2 4 129,3 1-129,-8 1 129,4 1 0,-5-2 129,-2 3-129,-1 1 129,0 2 0,-2-5 129,-1 3-129,0-5 129,0 3-129,0-6 129,-4 1-129,4-14 0,-8 18 129,8-18-129,-16 11 0,7-8 0,-2 1 0,0-1 129,-3-3 0,2-1 129,-1-6-258,0-2 129,1-6 0,2 6-129,2-10 129,1 4-129,4-2-129,2 5 129,1-1 0,3 2 0,4 1 0,6 1-129,1 5 0,4 0-129,2 1 129,2 1-129,1 2-129,-1 0-258,3 9-387,-6-1-774,-1-5-1677,2 13-516</inkml:trace>
  <inkml:trace contextRef="#ctx0" brushRef="#br6" timeOffset="725375.4889">19499 16017 1806,'7'16'2193,"-7"-16"-2580,7 21-645,-2-7 258,-1 1 129,1 1 516,-2 1 516,1 5 516,0 0 0,-1-1 516,3-1-258,-4 1 258,3 0-258,-4-2-129,4-2 0,-5-17-129,4 18-129,-4-18 0,1 12 129,-1-12-258,0 0 129,0 0-258,0 0 0,0-9 129,0 9-129,0-24-129,3 10 0,-3-11 129,3 6-387,0-4 129,3 2 0,2-5-258,2 9 0,0-1 0,2 7-129,2 6-129,-2-2 0,6 4 129,-3-6-516,5 9-129,-7-3-516,8 3-645,-5 0-2064,-4 0-387,4 0-258</inkml:trace>
  <inkml:trace contextRef="#ctx0" brushRef="#br6" timeOffset="725923.5205">19805 16167 2451,'17'0'3483,"-11"-15"129,6 4-3225,2 1-129,1-2 258,1 0-258,-2-1 516,0 5-129,-7-5 258,3 10 0,-6-6 0,-4 9-129,4-13 0,-4 13-258,0 0-129,-8-7-129,1 7-258,-2-5 0,-1 1-129,0 3 129,-1 1-129,0 0 129,0 0 0,1 1 0,-1 3 129,0 4 0,1 1 0,1 4 129,1-4 0,2 8 0,-1 1-129,3 1 129,-1 4 0,4-2 0,0 3-129,1-1 129,0 0 0,5 3 129,1-4-129,5-1 0,0-4-129,5 3 0,1-8 0,6 2-258,4-2 0,-1-7-645,10 5-387,-8-10-903,10 0-1290,-4 0-1677,-2-3 0</inkml:trace>
  <inkml:trace contextRef="#ctx0" brushRef="#br6" timeOffset="726955.5789">20227 15885 1032,'6'-6'2451,"-6"6"-2322,0 0-258,0 0 516,0 0 0,0 0 258,0 0 0,0 0 129,0 0 129,0 0-129,0 0-387,0 0 129,0 0-258,0 0 129,0 0 129,0 0 129,0 0-258,0 0 258,6 12-129,-6-12 129,4 26-258,-3-13 129,3 11-387,-2-2 0,2 4 0,0-1-129,-1 9 0,0-5 0,1 3 0,0 1 0,-1-3 0,0 0 129,1-5 129,-4-3 0,3-1 129,-3-7-129,3-2 129,-3-12-129,0 0 129,0 0-645,8-1-129,-1-12-129,-1-10-516,5 3 129,-3-6-258,8 6 129,-5-7 258,3 5 516,-3 6 387,0 4 0,0 5 516,-11 7-258,18-3 258,-18 3-258,12 9-129,-12-9-258,11 22 0,-7-4 0,0-5-258,-2 9 129,-1-5 129,-1 1 129,0-2 258,-3-1 0,-2-1 258,-5-6-129,1 8 387,-4-14-129,-1 14 129,-6-12-258,4 5 129,-4-8-516,2 4 0,1-5-387,0-6-645,4 6-387,-2-16-2580,9 3-774,4 1-516</inkml:trace>
  <inkml:trace contextRef="#ctx0" brushRef="#br6" timeOffset="727607.6168">20519 16174 3870,'13'6'4128,"4"4"-645,-17-10 258,15 0-4128,-5-5-387,4 5 129,-3-4 258,5 3 129,-3-2 387,-1-8 129,2 3-129,-3-5 129,2 4 258,-6-5-258,3 4 258,-7-4 129,-3 14-129,3-23 258,-3 23-129,-3-14-258,3 14-129,-18-3 129,8 3-387,-4 0-258,2 4 258,-2 7-129,1-2 0,0 0 258,4-1-129,-1 0 129,2 0 129,8-8-129,-11 14 0,11-14 258,-5 12-129,5-12 0,-2 21 0,2-10 129,0 13 0,0-3-129,5 5 258,-2-2-387,2 5 258,1-2-129,2-2-129,2 1 0,2-10-258,3 5 0,1-12-516,6 7 0,-5-16-387,9 6-129,-10-16-1032,13 8-1032,-7-13-1806,-2-3 0</inkml:trace>
  <inkml:trace contextRef="#ctx0" brushRef="#br6" timeOffset="728178.6494">20854 16168 3483,'0'0'3870,"0"0"-258,17 14-258,-7-14-4128,2 0-258,-3-1 0,5 1 258,-4-4 129,5-1 387,-2-2 0,-3-7 516,0 2-129,-4-1 129,1 0 387,-5-2-258,-1-1 129,-1 0-129,-5 3-129,-3 1-258,-2 5-129,-2 2 0,-1 1-129,-3 4-129,3 2 129,-2 7 0,1-1 129,1 2 129,1 2 0,1-3 0,4 6 387,1-3-129,4 6 645,2-18 0,-2 30 0,1-13 129,4 7-129,0-7 129,6 9-258,-1-6-258,4 0-387,1 1 129,1-3-129,3-5-258,0-7-258,5 6-645,-5-15-2193,3-5-1032,4-3-645,-4-8 387</inkml:trace>
  <inkml:trace contextRef="#ctx0" brushRef="#br6" timeOffset="728863.6886">21146 16022 516,'10'3'2838,"-10"-3"129,0 0-2322,0 0-258,7 8 258,-1 8 387,-5-4 129,4 8 129,-5-4 129,2 9-129,-2-8-129,0 11 0,0-8-258,0 4-129,-1-9 0,1 8-258,0-10-129,0-13-258,0 14-129,0-14-129,10-1 0,0-10-258,2-2 258,2-10-129,1 3 258,2-1 129,1-3 129,-2 6 0,-5 2 129,3 7 0,-14 9-387,15-8 0,-15 8-129,10 0-129,-10 0-129,10 14 129,-5-2 0,-3-2 129,2 4 387,1 3-129,-4 0 129,5 5 129,-4-5-129,3 4 129,-2-3-258,1 0 0,-1-2-387,-3-16-903,6 17-2709,-6-17-903,0 0-387,11 0 0</inkml:trace>
  <inkml:trace contextRef="#ctx0" brushRef="#br6" timeOffset="729479.7239">21721 16090 903,'9'8'3999,"-4"9"129,-5-17-1935,0 18-1161,6-3-387,1-3-387,2-4-258,3 3-258,-1-11-129,5 0 129,1-10 0,2-4 387,-1-5 516,-4-8 129,4 8 387,-10-17 258,6 19 0,-12-11-129,5 11-258,-7-4-387,-4 9-387,-4 5-258,-6 1-258,2 6-129,-6 0 0,1 13-129,-6 1-129,8 8-258,-9-2-129,10 6-516,-6-6-258,9 5-129,-5-9-387,10 2-774,2-2-387</inkml:trace>
  <inkml:trace contextRef="#ctx0" brushRef="#br6" timeOffset="729914.7488">21883 16081 1419,'7'28'2967,"-6"-18"0,6 14-2838,5-1 0,-2 8 0,6 5 129,-4 2-129,-1 1 0,-2-3 0,1 4 129,-6-10 387,1 3-129,-5-9 387,0-2-387,-4-11 387,1-1 0,-5-1-129,-1-6-129,-4-4-387,0-3-129,-2-5 129,-3-1 0,0 2-129,0-3 0,0 0 0,1 2 0,1-3 129,5 3 129,2-2-387,6-1 0,1-1-258,2 3-129,7-3-1032,3 1-2580,0-8-516,8 0 258</inkml:trace>
  <inkml:trace contextRef="#ctx0" brushRef="#br6" timeOffset="730534.7838">22068 15963 4902,'12'6'4644,"3"6"-129,-15-12-387,14 5-3612,-4-1-645,4-1 0,3-1-129,-2-2 258,4-3 387,-4-3-129,2-4 0,-3-4 0,0-2 129,-4 0-129,-2 2 0,-4 2 0,-4 12-129,0-17-129,0 17 129,-15-12 0,4 12-129,-2 4 0,-2 2 0,1 0 0,1 6 0,-2-4 0,2 1 0,3 5 0,2 3 0,-1-9 0,0 3 0,4 2 0,0-1 0,3 2 129,2 4 0,0-8 0,0 2 0,3 1 129,5 8 129,-1-5-258,3 1 129,-1-4-129,1 2-129,2-2-129,-1-4 129,2 0-387,-2-7-387,6 0-129,-7-12-258,8 9-516,-10-19-645,11 11-1161,-6-7-903,0-5-387</inkml:trace>
  <inkml:trace contextRef="#ctx0" brushRef="#br6" timeOffset="731087.8159">22407 15856 1548,'0'0'4515,"0"0"129,10-6-516,-10 6-1935,0 0-1677,8 12-258,-8-12 0,5 19-129,-2-6 129,-1 10-129,1-3 129,0 6 129,-1-10-129,0 8 129,-2-7 0,5 7 129,-5-12-258,1 1 129,-1-13 129,4 18-387,-4-18 129,9 3-258,-9-3-258,15-13-129,-2-1 129,1-9-129,6 0 129,-3-4 129,1 3 129,1-1 129,-5 6 129,3 3 0,-5 6 129,-2 10 0,-10 0-129,14 0-258,-8 12 129,-2 3-258,1-1 258,-1 5-129,-2-1 0,2 0 258,-1-3 0,0 2 0,-1-3-258,-2-14-129,8 23-774,-8-23-1290,0 0-2193,11 0-516,-11 0-516,13-7 258</inkml:trace>
  <inkml:trace contextRef="#ctx0" brushRef="#br6" timeOffset="731706.8513">22868 15843 3870,'32'16'3741,"-8"-5"-258,-13-15-258,6 4-3483,2-4-516,2 4 258,-4-4 0,1-4 645,-3 5 258,-5-10 129,1 5 129,-6-7-129,-5 15-129,1-24 129,-1 14-258,0 10-129,-16-19 0,4 13 0,-2 3 0,-1 3-129,-4 0 129,3 7-129,-2 5 258,1 2-129,4 6 0,-4 1 0,4 6 129,-1-3-129,5 3 129,-1 1 0,5 2 0,0-6-129,5 3 129,1-6-129,8 2-129,1-7-129,3 4 129,4-6-387,0-5 0,5-3-129,-5-6-387,6 0-129,-3-8 0,2-1-129,-6-14-129,5 6 258,-7-12-129,1 11 516,-3-6 258,-2 3 258,-2 1 0,-2 4-129,-2 4-516,-2 1-774,-2 11-774,0 0-387</inkml:trace>
  <inkml:trace contextRef="#ctx0" brushRef="#br6" timeOffset="732022.8693">23164 15949 1935,'5'34'2451,"-3"-17"-774,1-2-258,1 7-258,-2-6-516,0 6 129,-2-10 0,4 1 258,-4-13 0,2 19 129,-2-19-129,0 0-387,0 0-129,4-7 0,-4-6-387,3-5-258,-2-2-129,3-7-387,5 3 387,-6-10-516,8 9 387,-4-8-645,5 14 645,-4-4-387,5 6 387,-4-1-258,4 11 258,-1 1-129,-1 1-516,4 4-258,-6-1-1161,6 2 0,-5-2-387</inkml:trace>
  <inkml:trace contextRef="#ctx0" brushRef="#br6" timeOffset="732312.8859">23530 16098 2193,'-26'8'2193,"8"-8"129,1 4-903,-1-4-645,0 0-1032,4-1-258,-2-4-258,6 1-774,10 4 0,-6-14-258,6 14-129</inkml:trace>
  <inkml:trace contextRef="#ctx0" brushRef="#br6" timeOffset="733706.9657">23487 15698 2193,'11'-12'3483,"-11"12"-258,0 0-1032,0 0-774,0 0-516,0 0-387,0 0-258,0 0 129,0 0-129,0 0 258,0 0-129,4 0-129,-4 0 258,0 0-129,11 8 0,-11-8 0,11 8 0,-11-8 0,12 14-258,-12-14 129,18 20-129,-10-7 0,2 1-129,0 1 0,-2 4 0,-1 4-129,-2-3 129,1 3-129,-3 1 0,-2-2 0,-1 3 0,0 0-129,0-5 129,-2-4 129,-3 4 0,0-6 0,-3 3 0,1-7 129,-1 2 258,-2-7-258,3 5 129,-6-6-258,2 3 258,-1-4-129,1-3 0,-2-3 0,0-1 0,0-3-129,0-1 129,2-2 0,3-1-129,-1 1 129,9 10 0,-14-15-129,14 15 129,-5-12-129,5 12 0,0 0 0,0-12 129,0 12-129,7-10 0,-7 10 0,12-8-129,-1 1 129,-1 3 0,2-1-129,1 0 129,0-2-129,-1 2 129,3 2-258,-1-6 129,0 9-129,-1-8-129,1 8-129,-5-4-516,8 4-258,-10 0-774,6 0-1806,2 4-645,-15-4 129</inkml:trace>
  <inkml:trace contextRef="#ctx0" brushRef="#br6" timeOffset="734230.9956">23750 15470 774,'8'0'3354,"-8"-5"-258,9 4-1419,-9 1-1548,7 0 258,-7 0 129,11 5 258,-11-5 0,9 18 129,-4-1 0,-2 3 0,1 8 0,-1 3-258,2 6 129,-1 1-258,1 9 0,-4 4-129,4 2 258,-4-3-258,3 3-129,-3-9 0,2 0-129,-1-4-258,0-10 129,-1-9-258,0-5 129,2-4-903,-3-12-903,-4-7-2709,4 7 129,-14-30-129</inkml:trace>
  <inkml:trace contextRef="#ctx0" brushRef="#br6" timeOffset="734503.0112">23666 15687 2451,'-8'-7'4257,"8"7"129,5 0-258,-5 0-2580,25 0-645,-10 0-129,8 1 0,-2-1 129,11 2 0,-7-2 129,8 3-129,-8-3-258,5 1-258,-4-1-129,-1 0-258,-3 0-387,-6-1-645,3 2-1161,-8 2-2193,-1-3-516,-10 0-387,0 0 129</inkml:trace>
  <inkml:trace contextRef="#ctx0" brushRef="#br6" timeOffset="735143.0478">24150 15852 1935,'29'-7'4128,"-16"7"129,1-11-387,0 1-1806,-4 8-1806,3-2-645,-2 1 258,-2 3 0,1-2 258,-10 2 387,14-2-129,-14 2 129,3-12 0,-3 0 129,0 12-258,-3-23 129,-1 11-258,-1-2 0,-3 3-129,8 11-129,-12-16 129,0 12-129,2 2 129,0 1 0,-4 1-129,0 8 0,1 0 0,6 1 0,-5 2 0,3 0 0,1 2 0,1 1 0,-2-2-129,3 4 258,1-2 0,-3 3 0,2 1 129,1 2 0,0 2 129,2-1 0,0 7 0,1-11 0,2 11-129,0-7-129,2 0 129,3-8-258,2 2 129,-2-3-258,6-7 0,2 0-129,3-5-129,2-1-129,3-11-258,2 7 0,-1-11-129,4 8-387,-4-18-387,2 18-774,-7-1-1419,0-11-774,-7 15 0</inkml:trace>
  <inkml:trace contextRef="#ctx0" brushRef="#br6" timeOffset="735463.0661">24373 15942 1032,'12'15'3354,"-12"-15"-387,0 0-774,0 0 0,0 0-516,41 53 129,-41-53-129,0 0-516,0 0 0,52 11-258,-52-11-258,0 0-258,0 0 129,38-38-129,-38 38 0,0 0-129,13-51 0,-13 51 0,0 0 0,-4-53-258,4 53 0,0 0-129,0 0-129,-16-51-129,16 51-129,0 0-258,0 0-129,0 0-129,0 0-516,0 0-645,-24-8-2064,9 15-387,0-6 0</inkml:trace>
  <inkml:trace contextRef="#ctx0" brushRef="#br6" timeOffset="736019.0978">24529 15382 2967,'48'-17'3870,"-48"17"129,0 0-2064,0 0-516,0 0-129,0 0 0,0 0-129,0 0 0,0 0-516,0 0-258,0 0-129,0 0 0,0 0 129,0 0 0,0 0 258,0 0-129,14 67 0,-14-67-129,3 58-129,-3-58-129,5 69-129,-5-69 129,4 75-129,-4-75 129,2 85-129,-2-85 129,3 86-129,-3-86 0,2 75 0,-2-75-387,7 65-129,-7-65-1290,20 55-2451,-20-55-774,0 0 0,0 0-516</inkml:trace>
  <inkml:trace contextRef="#ctx0" brushRef="#br6" timeOffset="738603.2457">18689 16816 645,'0'0'774,"0"0"129,0 0-129,0 11 129,0-11-129,0 0 0,0 0-387,0 0 129,7 0 0,-7 0 129,0 0 0,0 0 129,8 6 0,-8-6-258,0 0 129,0 0 129,3 14-387,-3-14 0,3 21-129,-3-8-129,4 8 0,-2 1-129,2 0 0,1 8 0,-2 8 129,2-11 0,-1 9 129,-3-2 129,2 2 0,-3-10-258,2 7 516,-2-15-387,0 2-129,0-1-258,0-19-129,0 17-129,0-17 0,0 0 129,0 0-258,12-15 0,-6-3 0,6-2 258,-1-5 0,4 0 129,-1-3 129,3 7 129,0-1-129,1 3 387,1 1-258,1 8 258,-1 4-258,1 5 129,0 1-129,-2 1 0,1 11 129,-3 2-516,-1 13 645,-2-5-387,-1 6 258,-5-5-258,0 13 258,-5-10 129,1 3 258,-3-12-129,0 8 258,-8-3-129,2-4 129,-8-8 129,5 2-387,-8-9 0,3 2-129,-4 0 129,2-5-258,-1-3-129,2-2-129,2 3-129,1-8-258,12 10-258,-12-20-387,12 20-258,0-28-903,12 16-1161,1 1-1548,-1-7 129</inkml:trace>
  <inkml:trace contextRef="#ctx0" brushRef="#br6" timeOffset="739191.2788">19260 17103 4386,'0'5'4515,"0"-5"-516,0 0-387,0 0-3354,0 0-387,8 3 0,-8-3 129,17 0 0,-4-3 0,-1-6 0,8 1-258,-4-4 129,4-2 129,-2-6-129,-3 0 387,0 4 258,-8-3-129,2 9 129,-8-3 0,-1 13 0,-1-11-129,1 11-258,-19 0-258,5 2 0,0 8-129,-3-3 258,1 6-258,-1-2 258,3 6-258,1 0 516,1-5-258,3 0 129,9-12 258,-12 24-258,12-24 129,-4 22 129,4-10-129,0 6 129,1-2-129,5 1 129,0 0-258,2 3-129,1-1 129,1-1-129,2 0-129,0-11-258,7 1-387,-6-8-1419,8-12-2451,3-12 0,-1-5-387</inkml:trace>
  <inkml:trace contextRef="#ctx0" brushRef="#br6" timeOffset="739755.3116">19737 16714 2580,'4'44'3225,"-4"-23"0,0 8-903,-4-4-516,4 16-387,-6-9-129,6 20 0,-6-3-645,5 14 258,-3-8-774,1 8 258,1-7-387,1 1 129,1-17-258,0 1 258,0-17-387,0-3 129,0-21-258,0 13-516,0-13 129,2-16-516,2 3 129,-4-14-129,0 5 258,-6-19 0,-1 10 258,-3-8 387,-2 3 516,1 4 129,-2 8 387,0 2-258,1 3 129,3 9-258,9 10 0,-10-17 387,10 17 129,0 0 0,0 0 129,17-12 129,-2 7-129,11 0 129,0-2-258,6 3-258,2-1-387,1-3-387,5 6-387,-8-8-387,3 10-258,-16 0-258,7 8-516,-16-1-774,0-3-1548,-4 9 258</inkml:trace>
  <inkml:trace contextRef="#ctx0" brushRef="#br6" timeOffset="740123.3327">19947 17142 774,'-8'12'4257,"8"-12"0,0 0-516,0 0-2580,-5-12-774,5-2-258,1-2-129,4 4 129,2-4 258,0 1 129,3 3-129,-10 12 516,16-9 0,-16 9 0,16 0-129,-16 0-387,18 11 0,-11 2-258,2 6 258,-1-4-387,0-1 258,-3 6-129,0 4 129,-2-5 129,-3-2 0,0-4-129,-4 3 0,-5-5 0,-2 4 129,-4-9-258,-1-2 129,0-1-258,-4-3 0,3 0-129,0-7-258,3 2-1032,-2-9-2838,8-6-516,5-8-645,3 0 129</inkml:trace>
  <inkml:trace contextRef="#ctx0" brushRef="#br6" timeOffset="740943.3796">20244 16958 645,'0'12'3612,"2"2"-129,-2-14 258,0 15-3354,0-15-774,6 21 0,-2-1 258,4-2 129,0 8 129,0-10 0,2 4-129,-1-4 129,1 7 516,-3-10 129,2 1 258,-9-14 0,8 12 258,-8-12 0,0 0 0,0 0-129,0 0-387,0 0-258,-5-7-129,-1-3-258,3-7-258,-1-3-129,0-6-258,4 6 0,0-12 0,5 9 129,1-1-258,5 6 387,0-3-129,4 7 258,0 6 129,0-3 0,5 10 129,1-1-129,0 2 0,4 0 129,0 2-129,2 7-129,-1-5 129,3 4-129,-2-5 129,1 0-258,-4-3 0,0 0 0,-4-6 129,-1-3 0,-4-3-129,-5 0 258,-4 2 0,-4-4 129,-2-5 0,0 19 0,-12-19-258,1 15 0,-4-4 0,-1 7 0,-3-3-258,2 4 258,-1 2 0,0 10 0,1-2 129,1-1 129,5 4 0,0 3 387,2 6-258,3-6 387,6 11 0,0-10 129,5 12-129,4-5-129,8 10 129,4-9-645,4-1-774,11 0-2580,3-9-1161,1-6-516,2-6 0</inkml:trace>
  <inkml:trace contextRef="#ctx0" brushRef="#br6" timeOffset="741707.4233">21268 17016 3354,'15'20'3612,"-15"-20"129,9 9-3096,1 4 0,-10-13-129,21 11 387,-14-8-258,7 2-129,-4-5 129,5 0-387,-3-5 129,2-5-258,0 1 0,0-8 0,-3-1 387,2 1-258,-3-4 129,2 6 129,-6-6 129,-2 9-387,-4-5 0,0 17-129,-2-21 0,-7 10-258,-5 7-129,-2-1 0,-2 5-258,-3 0 0,0 12-129,-6-5-258,8 10-129,-8-8-645,12 11-387,-3-4-1161,2-12-1032,13 10 388</inkml:trace>
  <inkml:trace contextRef="#ctx0" brushRef="#br6" timeOffset="742467.4667">21426 17305 1,'3'81'2192,"-3"-44"-1934,1-6 0,-1 4 903,0-9 129,0 3 387,-1-12-258,-3-2-129,-2 6 129,-1 3-387,-4-24 0,3 3-516,-7-1 129,6-5-129,-6-9 129,4 2 0,-3-18 0,5-8-258,2 7-645,2-6 0,5 2-774,0-8-129,12 8 0,-2-4 0,13 7 129,-4-8 129,9 13 258,2-4 516,2 0 129,5 5 516,-3 1-258,5-5 0,-2 4-129,-1-3 129,-3 5-129,-2-4-129,-6 5 0,-3-4 129,-4 6 129,-7 0 258,-7 1 0,1 4 0,-5 0 0,0 14 0,-14-18-129,5 14-129,-4 1 0,2-4-129,-3 7 258,1 0-129,1 0 129,2 3 0,-3 0 258,6 8-129,-2-4 129,7 17 258,-5-11-258,7 14 129,-3-9 0,4 13 129,1-8-387,7 6 0,0-5-258,6 4-258,5-5-258,1-9-516,9 7-645,-2-13-258,10 0-516,-11-8-516,14-5-1548,-6-11-774,-4-4 258</inkml:trace>
  <inkml:trace contextRef="#ctx0" brushRef="#br6" timeOffset="742902.4916">22109 16588 4644,'10'15'4773,"-10"-15"-774,7 14-129,-7-14-2322,0 0-2451,0 0 129,15 17-258,-15-17 516,9 17 0,-8-2 516,2-2 129,0 7 258,-3 0 258,4 13 258,-4-8-129,0 18 258,-4-8-258,4 10 0,-7-4-129,4 13-258,0-16-258,-2-1-387,3-1-516,-3-9-516,5-4-387,0-23-516,5 13-1032,-1-23-903,2-13-774</inkml:trace>
  <inkml:trace contextRef="#ctx0" brushRef="#br6" timeOffset="743080.5018">22271 16749 258,'17'-53'2322,"-7"44"-1419,-10 9-2709</inkml:trace>
  <inkml:trace contextRef="#ctx0" brushRef="#br6" timeOffset="743238.5108">22271 16749 3096,'66'0'4902,"-58"20"-387,0 5-774,4 12-1548,-10-8-1032,6 20-258,-8-5-516,3 7 0,-3-5-258,0 10 0,-1-14-129,-5-4-516,5-4-387,-6-13-387,7-4-774,-10-17-1677,1-12-1032,2-15-258</inkml:trace>
  <inkml:trace contextRef="#ctx0" brushRef="#br6" timeOffset="743607.5319">22103 16902 1,'-39'-1'2450,"34"7"-644,0 5-1032,5-11-129,5 14 387,10-9 0,9-1 516,1-4 0,13 2 129,-2-7 0,12 1-129,-5-10-387,9 7-387,-8-4-258,2 3-129,-7-2-129,-2 2 0,-6 1-258,-6 4 129,-6-1 0,-4 4-129,-5-2 0,-10 2-129,13 0 129,-13 0-129,0 0 129,0 0 0,8 0 0,-8 0 129,0 0 258,10 18 0,-5-2 0,3 7 129,-2-2 0,4 8 258,-6-2-516,6 2 129,-3-2-516,0 4-258,4-8-903,-10-12-2838,-1-11-774,8-7-258,-6-20 0</inkml:trace>
  <inkml:trace contextRef="#ctx0" brushRef="#br6" timeOffset="743811.5436">22627 16518 1677,'2'14'5031,"-2"-14"-645,18 20 258,-11-8-1935,1-7-2193,5 4-129,-4-3-516,-1-4-387,2 5-2709,-3-3-1032,-7-4-516,0 0 129</inkml:trace>
  <inkml:trace contextRef="#ctx0" brushRef="#br6" timeOffset="748091.7884">22872 16877 2322,'0'0'3483,"0"0"-903,0 0-1032,0 0-516,0 0-645,0 0 129,6-6-129,-6 6 129,0 0-129,6-11 258,-6 11 0,0 0 0,1-15 0,-1 15-129,0 0 0,0 0-129,2-12-129,-2 12-129,0 0-129,0 0-129,0 0 129,0 0-129,0 0 0,0 0 129,0 0-129,0 0 129,3 9 0,-3-9 0,5 20 0,-1-3 129,0-2-129,1 6 258,-1-2-129,0 8 129,-2-8 129,5 7 258,-7-8-258,5 1 0,-5-19 0,3 22 0,-3-22-129,10 0-387,3-5-129,-2-19 0,9 1-258,-2-7 387,4 0-129,1-8 258,-3 9 129,0-2 0,-7 6 387,3 13 0,-9-4 129,-7 16-258,7-4 129,-7 4-387,5 16-129,-5-2 0,0 5-129,0 3 129,2 0-258,-2 2 258,0-2-129,3 0 129,-2-6 129,1-1-258,2 2-387,-4-17-516,9 17-2322,-9-17-1419,9 0-258,-3-10-129</inkml:trace>
  <inkml:trace contextRef="#ctx0" brushRef="#br6" timeOffset="748814.8298">23277 16927 3354,'10'19'4773,"8"0"-387,-18-19 0,15 0-3096,-1-2-516,-2-6-516,2-3 258,-5-2-258,3 4 129,-5-7 0,0 3 0,-3-6 0,-4 19 129,5-25-258,-5 25 0,0-21 0,-5 9-258,5 12 0,-17-18-129,7 18 0,-5-4-258,1 4 258,-1 0-387,3 5 387,-3-2-129,4 10 0,1 2 129,10-15 0,-11 22 0,11-3-258,0 0 0,3 3-258,3 1 0,8 1-387,-1 1 129,6 7-129,-4 1 0,5 0-129,-5 4-258,3 0-129,-5 8-258,0-2 0,-5-2 0,-4 2 903,-1-5 774,-3-8 258,0 1 1032,-4-9 645,-1 0 387,-9-15 0,6 2 258,-10-9-903,4 0-645,-8-9 0,6 5-774,-4-1 0,4-10-129,2 3 0,1-3-129,4-4 258,3-1 0,6-2-129,0-4 129,8-5-129,7-2 129,0 3-129,9-1 0,2 4-387,0 0-258,8 7-774,-6-2-2451,0-7-387,4 9-258</inkml:trace>
  <inkml:trace contextRef="#ctx0" brushRef="#br6" timeOffset="749438.8655">23849 16519 2451,'3'13'3096,"-3"-13"516,0 0-2580,0 0-1032,0 0 129,0 0 645,9 12 129,-9-12 516,0 0 0,0 0 258,6 22-129,-6-22-258,0 29-645,0-11-129,0 18 0,0 2-387,0 8 129,-3-2-258,0 7-129,0-1 129,1 3 129,0-11-129,-1-2-258,1-8 0,1-7-387,1-5-516,0-20-2580,0 0-1161,0 0 0,-5-28-129</inkml:trace>
  <inkml:trace contextRef="#ctx0" brushRef="#br6" timeOffset="749680.8792">23703 16773 1032,'-15'16'4128,"15"-16"645,0 10-387,0-10-2838,11 0-258,-11 0-258,28-9 258,-13-2-129,14 11-258,-5-7-258,7-3-387,-1 5-516,2 1-387,1 4-387,-3-8-1548,-6 3-2193,3 1-258,-6-7-129</inkml:trace>
  <inkml:trace contextRef="#ctx0" brushRef="#br6" timeOffset="750150.9062">24169 16849 9159,'11'0'5160,"-11"0"-516,10-1-387,-10 1-3999,10-8-516,-2 4-129,3 4 0,-4 0 258,7 0 0,0 0-129,-1 0 0,1 0 0,0-1 258,-1 1 129,-5 0 0,2 0-129,-10 0 387,9 8-129,-9 3 129,0 7-129,0-6 129,-9 6 0,4-5 0,-7 6-129,0-4 129,-4 3-129,2-12-129,1-1 0,-4 4-129,5-9-258,-1 0-516,2-5-903,11 5-3096,-13-24-129,5-2-516,-1 6-129</inkml:trace>
  <inkml:trace contextRef="#ctx0" brushRef="#br6" timeOffset="751419.9788">18879 17816 3225,'-12'36'3612,"12"-49"-1032,0 13-2451,0-12 516,0 12 516,0 0 0,8-15 258,-8 15-516,10-12 774,-10 12-387,12 0 645,-12 0-1161,19 0-129,-19 0-258,0 0-516,53 37 129,-53-37 0,51 58 0,-51-58-387,57 68 258,-28-20 0,-29-48 129,53 80-129,-53-80 0,45 63-129,-45-63-129,36 58-387,-36-58-516,0 0-258,38 36-774,-38-36-2193,0 0-645</inkml:trace>
  <inkml:trace contextRef="#ctx0" brushRef="#br6" timeOffset="751774.999">18867 18239 5676,'0'0'5418,"0"0"258,0 0-1290,0 0-3999,0 0-387,35-25-129,-35 25 258,32-58 258,-32 58-258,41-70-129,-41 70 0,52-78 516,-23 32-516,1-2 0,1-1-129,-2 4-129,-2 11 129,-4 0-516,-2 10 129,-6 2-903,0 22-387,-15 0-2322,0 0-903,16 22-387</inkml:trace>
  <inkml:trace contextRef="#ctx0" brushRef="#br6" timeOffset="752351.032">19417 18029 1032,'42'34'3741,"-42"-34"129,0 0-2322,0 0-774,0 0 258,36-46-129,-36 46 645,0 0-258,0 0-129,0 0 0,0 0-258,0 0-387,0 0-129,0 0 129,1 46-129,-1-46 129,-1 64 129,1-64-129,-7 75 0,7-75-129,-3 77-516,3-77 258,1 54 0,-1-54-129,0 0-516,37 51 258,-37-51 0,46 0-516,-46 0 387,59-23-774,-59 23 129,65-21-129,-65 21 387,56-43-129,-56 43 0,38-27 0,-38 27-387,0 0-2451,0 0-645,0 0 129</inkml:trace>
  <inkml:trace contextRef="#ctx0" brushRef="#br6" timeOffset="752699.0519">19475 18071 4257,'0'0'5031,"5"56"-516,-5-56-129,0 0-3999,0 0-903,0 0 387,0 0 645,0 0-258,0 0 129,38-12 129,-38 12-387,0 0 258,0 0 0,0 0-387,0 0 258,45 1-258,-45-1-387,0 0 258,37 11-387,-37-11-258,0 0-1032,63 4-1290,-63-4-2580,54 0 516</inkml:trace>
  <inkml:trace contextRef="#ctx0" brushRef="#br6" timeOffset="753276.085">19940 18185 9030,'0'0'5160,"0"0"-645,0 0-1677,0 0-2967,0 0 0,43 19 0,-43-19 258,0 0-129,47-9 0,-47 9 258,40-10-258,-40 10 0,39 0-258,-39 0-258,37 2-258,-37-2-645,0 0-2322,41 28-1161,-41-28-129,0 0 130</inkml:trace>
  <inkml:trace contextRef="#ctx0" brushRef="#br6" timeOffset="753735.1112">20326 17868 2967,'40'42'5289,"-40"-42"258,0 0-645,0 0-2193,0 0-1806,0 0-516,0 0 0,0 0-258,18 49 129,-18-49-129,0 0 0,-1 76 0,1-76 0,0 81-129,0-81-387,3 86-1032,-3-86-3354,9 72-387,-9-72-387,11 54-258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3:10.5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2158 2192 1,'-3'11'1676,"1"1"-773,2-12-258,0 12 0,0-12-258,0 12 258,0-12 129,0 0 0,0 0 258,0 0-129,0 0-129,0 0-129,0 0-258,0 0-387,10-5-258,-10 5-516,6-18-645,-6 18-645,7-22-129,-3 12 258</inkml:trace>
  <inkml:trace contextRef="#ctx0" brushRef="#br0" timeOffset="587.0336">2221 1961 129,'8'-10'903,"-8"10"258,0 0 0,0 0 129,0 0 0,0 0 258,0 0-129,0 0-129,-1 8-129,1-8-387,0 0-129,-3 15-387,3-15 0,-2 18-258,2-18 129,0 18-129,0-5 0,1 3 0,1 4 129,0 1 129,1 5-129,0 8 0,0 10 0,-2 0-387,4 9 387,0 0-387,1 7 387,2-3-645,1 5 516,0-9-258,-3 5 258,3-7 129,-5 0-129,1-4 0,-3-2 0,-2-1 129,0-4 0,0-4 129,0-6-129,0 0-129,0-7 129,1-6-129,1-3 129,-2-14-129,3 17 0,-3-17 0,0 0-387,0 0-645,12-14-1935,-12 14-516,7-36 258,1 9 130</inkml:trace>
  <inkml:trace contextRef="#ctx0" brushRef="#br0" timeOffset="1443.0825">2027 1980 1161,'17'-17'1161,"-6"7"-129,6-1 516,-1 5 258,6-7-129,0 8 129,4-8-258,1 7-129,1-4-258,9 2-129,-5 2-516,6 3-129,-4 2-129,4 1-129,-6 0 129,6 0-129,-4 0 0,0 4 0,-2-2 0,1 2 0,-4 2 0,1-4 0,-3 10 0,2-3-129,-8 6 129,2-1-129,-4 8 129,-3-3-129,-2 3 387,-2 3-258,-4-1 129,1-3 129,-9 1 0,0 1 0,-2-2 0,-7-1 0,-5-1 0,-2 0 0,-8-2-129,-3 2 0,-5-5-129,-2-1 0,-2-1 0,0-3-129,-2-1 0,0-4 0,0-1 129,0-1-129,5-2-129,1 0 0,1 0 0,2-5 0,5 3-387,2-1-258,10 3-774,-4 0-903,16 0-1419,-15 1 0,15-1-387,0 0 129</inkml:trace>
  <inkml:trace contextRef="#ctx0" brushRef="#br0" timeOffset="6018.3442">3323 1571 645,'0'0'516,"0"0"-516,0 0-129,0 0-129,0 0-258,-4 0 259</inkml:trace>
  <inkml:trace contextRef="#ctx0" brushRef="#br0" timeOffset="7166.4099">3339 1635 1419,'0'-13'1548,"0"13"-1032,0 0-129,0 0-129,0 0 258,0 0 0,0 0 258,-10 9 129,10-9-129,-15 10-129,3 3 0,0-2-258,-3 6-129,-1-1 129,-3 9-129,-1 3 0,-4 6 129,-4 0-258,1 10 129,-3 6-129,-1 7 0,1 0 129,-2 8-258,4-5 0,0 9 129,7-5-258,1 4 258,6-10-129,3 8 387,9-8-387,2 8 516,6-2-774,7 1 774,6-2-129,5-1 129,4-1-258,0-5 0,5 0 0,-1-12 258,2-2-129,-5-12 0,4-1 129,-6-10-258,1 1 129,-4-13-129,-1 0 0,-2-4 0,-1-2 0,-1-1-258,-3 0 258,-4-3-129,2 1 0,-14 2 0,14-8-129,-14 8 129,0 0-129,0 0 129,6-15-258,-6 15-387,0 0-1419,-8-14-1806,8 14 0,-15-12-516,15 12 258</inkml:trace>
  <inkml:trace contextRef="#ctx0" brushRef="#br0" timeOffset="15534.8885">3397 2109 129,'0'-12'645,"3"-5"258,-3 17 129,2-15 258,-2 15 0,0 0 645,0 0-258,0-10-258,0 10 0,0 0-258,0 0-258,0 0 0,0 0-258,0 0-387,0 0 0,0 0 0,0 0 129,0 5-258,0-5 258,0 16-129,5-3 0,-1 0 0,6 2-129,-1 2 0,5 4 0,-1 1 129,4 2-258,0 5 129,3-2-129,0 8 0,-1-3-516,3 4 645,0 0-516,3 1 258,-3-6-258,3 1 387,1 0-387,-1-1 258,0-5 129,0 3-129,-5-9-258,1 6-258,-8-11-774,1-1-1806,-6-2-387,-8-12-129,0 0 258</inkml:trace>
  <inkml:trace contextRef="#ctx0" brushRef="#br0" timeOffset="15926.9109">3363 2726 3483,'5'-21'3354,"11"5"-129,0-10-129,6-8-2709,2 3-129,4-11 0,4 6 0,-2-10 258,4 6 645,-6-10-258,7 9 258,-4-11-129,4 15 129,-7-7-387,5 15 387,-6-2-903,-1 7 0,-2 7-258,-7 2-129,1 10-258,-7 1-258,4 4-387,-15 0-516,16 7-1935,-11 7-258,-4 1-387,2-5 0</inkml:trace>
  <inkml:trace contextRef="#ctx0" brushRef="#br0" timeOffset="16699.9552">4165 2532 2322,'0'25'2709,"-6"-11"387,2 15-516,-2-5-2838,-2 10 258,-1 2 0,-2 3 258,2 5 0,2-1-129,0-1 129,2-4-129,2 6 258,1-8-387,2-3-129,0-2-645,0-11-774,0-5-1548,6 2 258,-6-17-129</inkml:trace>
  <inkml:trace contextRef="#ctx0" brushRef="#br0" timeOffset="18042.0318">4481 2048 903,'2'-17'2580,"-2"17"258,0 0 129,0-15-1290,0 15-645,0 0 0,0 0-129,0 0 0,0 0 129,-10-10 0,10 10-387,0 0-129,0 0 258,0 0-516,0 0-129,-11 0 0,11 0-129,0 15 0,0-15 0,11 22 0,0-2-129,2 1 129,1 1-129,6 2 129,1 1 0,3 1 0,1-2 0,2 1 0,-1-6 0,-2 0 0,-1-4 0,-5 1 0,-2-5 0,-3-4-129,-13-7-258,20 11-516,-20-11-645,13 0-387,-13 0-387,10-18-516,-5-1 129,4 2 258,-5-6 516,5-1 645,-2 1 646,0 0 644,0 4 515,2 2 130,-5 5-129,-4 12 129,15-17-516,-15 17 0,11-7-129,-11 7 129,12-3 129,-12 3 0,0 0 129,13 0 0,-13 0 258,0 0 258,0 0 0,0 0 387,0 0-129,0 0-129,0 0-129,-7 13 129,1 2 0,-7-2-387,3 7 0,-2 2-258,0 5 129,-5 1 0,3 2-129,-4 5 129,0 2-387,-3-3 258,3-1-387,-2-3 387,5-2-516,0-5 258,3-4-258,4-6 129,8-13 0,-8 13 0,8-13 0,0 0 0,0 0 129,0 0-129,7 8 129,-7-8-129,15 7 129,-15-7 0,16 12 0,-10-2-129,0 5 0,-1 5 129,-3-3 0,-1 4 129,-1 2-129,0 1-129,0-1 129,0-3-129,0 0 129,0-6-129,0 1 0,0-15 0,4 18 0,-4-18 0,0 0-258,12 12-129,-12-12-645,11-3-2580,-11 3-129,7-14-387,-3 1 129</inkml:trace>
  <inkml:trace contextRef="#ctx0" brushRef="#br0" timeOffset="18766.0733">5178 2788 516,'17'-2'3096,"-17"2"0,0 0 0,0 0-1677,0 0-1161,0 0 0,0 0-258,0 15 258,-1 5 129,-8-2 129,6 11 0,-8-4 129,7 13-129,-7-4 0,3 6-129,-3-5-258,1 3 0,0-3-387,-1-9-1032,0-5-2064,4 2 0,-7-18-645,14-5 517</inkml:trace>
  <inkml:trace contextRef="#ctx0" brushRef="#br0" timeOffset="19418.1099">5364 2126 2967,'-6'-12'2838,"6"12"258,-12-16-645,12 16-1548,0 0-1032,0 0-129,10 0 258,-10 0 129,23 0 387,-9 0 129,10 3 0,-2-3-129,8 4-129,0-3 258,3 6-387,2 1-129,0 2-129,-2 2 0,-1 4 0,-4 2 0,-3 1 129,-3 1 0,-6 3 0,-9 0 0,-1 3-258,-6 2 516,-6 2-774,-6 4 774,-4-1-774,-4 5 516,-3-1-258,-3 0 258,3-3 129,1 3-129,1-9 0,3 1-129,5-8 129,4 2-258,8-7 258,1-2-129,6-3 0,9-2 258,9-4-129,4-2 0,7 2 0,2-5 129,7 0 0,-1 0-258,2-4 0,-3-2-129,-3-1-258,1 4-516,-13-11-1290,-3-1-1548,-1 2-516,-12-7 258</inkml:trace>
  <inkml:trace contextRef="#ctx0" brushRef="#br0" timeOffset="19719.1279">5562 2382 5934,'-10'14'4128,"10"-14"-387,10 9-129,2-8-3612,8-1-129,1 0-129,6 0 258,7 0 0,0-3 129,-1 1-129,2-3 0,-2-2-258,-1 7-1032,-7-4-2064,-1-1-387,-3 2-387,-5-5 258</inkml:trace>
  <inkml:trace contextRef="#ctx0" brushRef="#br0" timeOffset="20846.1923">5907 1245 516,'0'0'2064,"0"0"0,0 0-1935,0 0 387,0 0 258,62 22 516,-62-22 0,52 68 0,-23-14-387,2 3 129,0 15-516,5-1 258,-2 16-387,3-10-129,-3 17-516,4-17 258,-7 5 0,1-13 258,-7 6-129,-3-13-645,-4 2 645,-5-6-258,-6 2 516,-5-7-387,-2-6 516,-6 3-387,-7-6 645,0-1-129,-9-4 0,0 0-129,-2-10-129,2-3-129,-3 1 0,4-10-258,5-3-129,-2-5-129,10 4-774,-7-11-1935,15-2-774,-12 6-516,12-6 258</inkml:trace>
  <inkml:trace contextRef="#ctx0" brushRef="#br0" timeOffset="22431.283">6994 2673 1419,'0'0'516,"0"0"129,0 0 129,13 4 258,-13-4 258,24 0 0,-10 0-129,5 1 0,-1-1-387,2 3-129,-2-3-387,3 4-129,-4 0-129,3-4 0,-1 5-129,-3-2-516,3 2-516,-3-1-2193,-16-4 516,24 0-128</inkml:trace>
  <inkml:trace contextRef="#ctx0" brushRef="#br0" timeOffset="22722.2994">6910 2477 3483,'0'0'3870,"11"0"-516,5 0-129,1 0-3225,2 0-129,3 0-129,0 0 129,2 0 0,-2 2 0,0-2 129,0 0-258,-2 0-1161,0-2-1806,10 5-258,-8-3-129</inkml:trace>
  <inkml:trace contextRef="#ctx0" brushRef="#br0" timeOffset="29052.6617">7854 1760 1,'4'11'644,"-2"3"130,-2-3 129,1 2 0,-1 2-129,0 6 129,0-2-258,0 15-129,1 0 258,1 11 0,-2 1-129,0 13 0,0 5-645,-4 8 387,-1-2-516,-1 5 387,2-7-387,2 2 129,0-12-258,2-5 258,4-16 129,4-5-129,0-15-129,-8-17-1161,24 13-1548,-22-30-129</inkml:trace>
  <inkml:trace contextRef="#ctx0" brushRef="#br0" timeOffset="29634.695">7660 1968 5547,'-16'0'3612,"16"0"0,-9-12-387,9 12-3096,0 0-387,15-20 129,-1 12 129,7-7 129,3 0 129,3-9 129,5 8-129,0-4 0,3 3 0,-6 0 0,3 5 0,-7 3-129,3 3 0,-2 4-258,-2 2 129,3 0 0,-2 5-129,-2 4 129,3-2-129,-4 3 0,0 3 258,-5 3-129,1 0 129,-6 0 0,-1 4 0,-4 5 0,-2-1 258,-4 3-129,-1 0-258,-3 4 258,-7-4-258,-5 5 258,-2-6-258,-5-2 258,1-2-129,-3-4 0,2-4 0,0-4 0,2-1 0,2-3-129,2-2-129,3-2-258,-1-2-258,14 0-774,-19-3-1032,19 3-1548,-11-7 0,11 7-258</inkml:trace>
  <inkml:trace contextRef="#ctx0" brushRef="#br0" timeOffset="30250.7302">8918 1505 3483,'0'0'2838,"0"-32"774,-3 43-516,-13-1-2064,2 10-1290,0-3 645,-5 14-387,-3-4 129,-3 14 129,1-10 0,-4 1 258,-1 11-258,-2 6 258,0-1 0,-2 10-258,3-3-129,-5 10 129,3-3-258,-3 13 258,4-6-774,3 4 516,7-3-387,2 4 387,9-12-387,2 5 387,8-11-258,3-5 516,10-5 0,7-3-129,3-6 129,5-6-129,4-3 129,3-9-129,3 0 0,-3-7 0,1-1 0,-3-6 0,-2-1 0,-7-4-129,0 0 129,-2 0-258,-5-4 0,1 3-387,-7-7-1290,3 1-1935,0 5-516,-14 2 0</inkml:trace>
  <inkml:trace contextRef="#ctx0" brushRef="#br0" timeOffset="30710.7565">8888 2142 1677,'0'-16'2193,"0"16"-129,0 0-2451,0 0 129,0 0 516,0 0 258,4 5 903,4 6-258,-8-11 516,15 25-258,-5-11 0,9 11-258,-2 1-258,7 1-516,4 5-129,4 3-258,2 1 129,2-1-258,2 3 129,0-4-258,1 1 258,-2-4 0,-4 2-129,-2-8 129,-5 2-645,-9-10-387,2 2-1419,-6-6-1290,-13-13-258,0 0 388</inkml:trace>
  <inkml:trace contextRef="#ctx0" brushRef="#br0" timeOffset="31018.7742">8851 2607 2322,'0'0'3612,"6"-2"258,12-8-387,-4-7-2193,12-6-1290,4-2-129,9-4 387,3-3-129,6-9 258,3 5-129,-1-10 129,0 5 387,-3-2-516,-1 3 258,-4 2-1806,-5 9-1806,-8-3-774,0 9 258,-14-5-903</inkml:trace>
  <inkml:trace contextRef="#ctx0" brushRef="#br0" timeOffset="32686.8696">9811 1476 1548,'0'0'2064,"15"0"387,-15 0-1677,5 9-903,2 6 645,1 9-903,-8-24 774,12 28 0,-7-16 645,-4 8-258,1 4 129,-2 7-516,0-10 387,0 11 0,0 10 0,-1 8-387,1 1-387,-1 12 129,1-2-258,0 14 258,0-7-645,4 7 516,0-5-516,2 4 516,-1-11-258,0-3 387,3-10-387,-2-2 258,0-7 0,-1-5 0,-1-10-129,-2-2-129,-2-12-774,0-12-1935,9 18-516,-9-18 129</inkml:trace>
  <inkml:trace contextRef="#ctx0" brushRef="#br0" timeOffset="33181.8978">10108 1913 2322,'-4'-15'2322,"4"15"-1935,0 0-129,0 0 387,0 0 387,10 9 129,-7 2 0,8 3 0,-3 3 258,10 7-258,-5 0-129,10-2-645,-3 5 0,4-4-387,0 2 258,2 2-516,0 2 258,-1-5-516,-1 0 516,-5-2-129,-1 0 0,-5-5-387,-1-3 387,-12-14-129,18 15-903,-18-15-387,2-7-1677,-2 7-516,14-36 387</inkml:trace>
  <inkml:trace contextRef="#ctx0" brushRef="#br0" timeOffset="33842.9356">10652 1973 645,'30'-10'1032,"-10"10"0,-20 0-129,0 0 258,10 15-258,-10-15 129,0 11 0,0-11 258,-15 13-387,0-5 0,-1 1-516,-5 3-129,0 5 129,-5 5-129,-2 4-129,-2-1 0,0 6 0,-3-2 387,4 3-387,0-3 258,3-3-387,4-6 387,6-3-516,1-1 258,15-16-516,-14 14 645,14-14-645,0 0 516,0 0-129,0 0 258,0 0-129,0 0 0,9-7 258,-9 7-258,0 0-129,12-6 0,-12 6 0,0 0 0,0 0-129,0 0 129,0 0-258,0 0 387,0 0-129,11 6 129,-11-6-129,0 0 129,2 11 0,-2-11-129,0 0 0,6 14 0,-6-14 129,8 20-129,-2-8 258,0 2-258,-1 5 258,0-2-129,0 7 0,1 2 0,-1 4 129,-2-1 0,1-2-258,-2-2 258,0-4-129,1 1-129,-2-8 0,-1-14 129,4 17-129,-4-17 0,0 0-129,0 0-774,2-7-903,-2-10-2064,7 1-258,-2-11 0</inkml:trace>
  <inkml:trace contextRef="#ctx0" brushRef="#br0" timeOffset="35248.0161">10942 2510 1,'10'20'3095,"-10"-20"-128,4 24 387,-3-8-3225,2 2-129,-2 3 387,-1 4 0,0-1 0,-1 2-129,-4-1 129,0 1 0,1-4-129,-1-2-129,-1-4-258,4 0-774,2-16-903,-10 11-1548,10-11-129</inkml:trace>
  <inkml:trace contextRef="#ctx0" brushRef="#br0" timeOffset="36178.0692">11082 1971 516,'-19'-12'2709,"19"12"0,-13-3 0,13 3-1935,0 0-1032,0 0 258,8 5 129,-8-5 387,13 12-129,-13-12 387,23 10 0,-5-6 0,3 4 129,2-3-387,7 5 0,-2-1-129,6 1-129,-2 0 0,2 2-258,-1 0 129,-3-3-387,-2 0 258,-4-1-129,-2 1 129,-4-1 129,-3 0-129,-4 4 0,-11-12 0,17 17 0,-12-5 129,-1-3 0,-4-9-129,4 20 129,-4-20-129,0 12 129,0-12 0,0 13-129,0-13 0,0 0 0,0 14 0,0-14 129,0 0 0,0 11 0,0-11 129,0 0 0,0 0-129,0 0 0,0 0 129,0 0-129,0 0 0,0 0-129,0 0 0,-4 11 129,4-11-129,-7 12 0,7-12 0,-22 24 129,6-3 0,-3 8-516,-5 3 516,-1 6-516,-6 5 516,3 0-387,1 0 258,4-2-258,3-5 258,5-6 0,4-2-129,5-7 129,5-6 129,1-15-129,11 12 0,5-12 129,2 0-129,7-4 129,3-9 0,7 3 0,0-3 0,1 3 0,3 0-129,-3 1 0,4-1 129,-1 4-129,-5-1 0,-1 0 0,-4 4-387,-4-6-129,0 9-1161,-9-2-2322,-6-7 129,-10 9-387</inkml:trace>
  <inkml:trace contextRef="#ctx0" brushRef="#br0" timeOffset="36471.086">11258 2338 8643,'43'26'4128,"-16"-17"-129,0-7-774,11-2-3612,-2-2-258,16 2-258,-8-4-645,14 2-516,-16-9-645,6 1-1032,-2 2 129,-10-7-258</inkml:trace>
  <inkml:trace contextRef="#ctx0" brushRef="#br0" timeOffset="37319.1345">11705 991 129,'0'0'2322,"76"24"0,-76-24-774,72 46-387,-72-46-129,81 68 516,-81-68-387,85 83 0,-40-34 258,3 10-645,-3 6-258,3 1 258,-5 7-387,1 2 387,-2 11-516,-5-8 387,-4 12-1032,-8-13 258,-5 2 258,-10-6-258,-7 2 258,-3-12-516,-10-3 645,-5-6-516,-6-8 387,1-3-258,-4-6 387,2-1-387,-1-2 258,2-5 0,-2 2-516,1-12-516,7 4-2451,-4-4-516,-2-7-258,2-3-129</inkml:trace>
  <inkml:trace contextRef="#ctx0" brushRef="#br0" timeOffset="48225.7583">12881 1702 1161,'12'3'2451,"-12"-3"258,0 0-129,0 0-1290,0 0-1419,0 0 258,12 12 0,-12-12 387,0 0 0,12 14 129,-12-14-129,9 13 258,-9-13-129,12 12-129,-12-12 129,12 21-387,-6-9 0,-3 4-129,3 2 129,-4 11 0,1 2 129,-3 8-129,0 5-258,0 4 387,0-2-387,0 5 129,-1-2-258,-1-4 258,1-8-258,1-1 129,0-12-387,0 0 387,0-6-387,1-2 129,-1-16-258,4 20 0,-4-20-1161,5 9-387,-5-9-1290,0 0-129,0 0-129</inkml:trace>
  <inkml:trace contextRef="#ctx0" brushRef="#br0" timeOffset="48885.7954">12896 1694 1806,'-11'-11'2451,"3"1"129,8 10 0,0 0-1806,0 0-516,0 0 387,-12-10 129,12 10 129,0 0 129,0 0-258,0 0 258,0 0-387,0-15 129,0 15-387,18-12 0,-3 7-258,5-2 129,2-4 0,4 1-129,2-2 0,3 12 0,-3 3-129,6 1-129,-3-3 129,-1 6 0,-2 5 0,-1 0 0,-3-1 0,-3-3-129,-1 4 258,-7 7-129,-3-4 129,-3 7-129,-2-1 0,-4 4 0,-1 1 129,-3-6 0,-8 2 129,-4-5-129,-3 5 129,-7-1 0,1-4 0,-7-1-129,1-1 129,-6 3-129,6-5-129,-3 2 129,6-6-129,4-4 129,2 1-129,4-5-258,4-1-387,13 0-774,-8-12-1290,8 12-1032,6-12-129,-6 12-258,25-23 0</inkml:trace>
  <inkml:trace contextRef="#ctx0" brushRef="#br0" timeOffset="50366.8808">13815 1277 2322,'7'-51'2580,"-7"51"-1419,0 0 129,0 0-258,0 0-129,0 0 0,0 0-258,0 0-258,0 0-129,0 0 129,0 0-129,0 0 0,0 0 129,0 0 129,-41 57-258,41-57 258,0 0-258,-28 68 516,28-68-516,-24 68 387,9-27-387,2 7 129,-6 10-258,1-4 387,-2 14-387,-1-8 0,0 18 0,0-16-129,0 15 258,3-11-387,2 3 258,4-5-258,1 4 258,6-9-516,0-4 387,5-2-258,2-2 387,6-9-258,4-6 387,5-1-258,0-10 258,7-1 129,-2-6 0,6-4 0,-3-5-129,3 1 0,-4-4-129,-3-5 0,-1 1 0,-4-2 0,-3 0-129,-13 0 0,18 0 129,-18 0-129,0 0 0,0 0-129,0 0 0,0 0-387,13 8-1161,-13-8-2064,0 0-258,0 0-387,-11-5 258</inkml:trace>
  <inkml:trace contextRef="#ctx0" brushRef="#br0" timeOffset="51981.9732">13818 1707 516,'-14'-9'2064,"8"-9"258,6 18 129,0 0-1677,10-7-387,1 7 258,1 4 129,4-4 129,-1 5 129,4 2 0,-2-2-129,3 6-129,1-6-129,0 6-258,3 2-129,0 4-129,1 2-258,-3-4 129,4 4-129,0 3-129,-3 2 129,-1-5-129,0-1 0,0-4 129,-2-2 0,3-8-129,-3-1 258,1-3-258,2-7 129,-3-2 0,0-8-516,-2-1-129,1-3-129,0-1-258,-2 1 0,0-4 129,-2-7 129,-2 7-258,0 7 774,-1-2 258,-4 4 258,-1 0 129,-7 16 258,7-12-129,-7 12 0,0 0-129,0 0 0,0 0 0,0 0-258,0 6 129,0-6-129,0 0 0,-16 19-129,10-7 129,6-12 0,-19 16 129,8 1-129,-3-1 0,-1 3 129,0-2 0,-2 1 0,0 6 0,0-1 129,0-5-129,-1 3 0,5-2 0,1 0-129,2-8 0,2 3 0,8-14 0,-12 18 258,12-18 129,-13 11 387,13-11-258,-14 11 258,14-11 0,-16 10-258,16-10 0,-13 7-129,13-7-258,0 0-258,-12 7 0,12-7 0,0 0 0,0 13 129,0-13 0,0 0 0,0 17 0,0-17 129,1 14-129,-1-14 129,5 10-129,-5-10 0,4 15 129,-2-5 0,-1 1-258,2 1 258,-1 3-258,-1 3 258,0 1 0,-1 3 0,0 1 0,0-1 258,1 0-129,-1 0 0,4 1-387,-2-4 516,3-3-645,-3-2 516,4-2-387,-6-12 258,7 17-387,-7-17 387,0 0-129,3 13 0,-3-13-129,0 0-129,2 11-903,-2-11-1806,14 2-645,-14-2 0,17-4-129</inkml:trace>
  <inkml:trace contextRef="#ctx0" brushRef="#br0" timeOffset="52314.9922">14617 2367 6450,'0'34'3999,"-1"-16"-129,-1 6-387,2 2-3612,-7 6 0,-3 1 129,0 6 129,-2 0-129,-3 5 0,2-4 0,0-1-129,2-5 0,4-2-387,-1-11-774,8-4-2064,5-6-387,-5-11-129,19-6-129</inkml:trace>
  <inkml:trace contextRef="#ctx0" brushRef="#br0" timeOffset="53051.0343">14892 1846 903,'0'0'2709,"2"-8"516,13 4-516,-15 4-387,30-8-2064,-6 1 0,5 0 258,3 4-258,0-2 0,2 1 129,-1 0-387,-3 4 0,-3 0 129,-3 1-129,-4 3-129,-5 0 258,-1 2-129,-14-6 258,15 17-129,-15-17 129,4 19 0,-4-4 129,-6 4-129,-1 1 0,-7 9 0,-1 0 0,-2 7 129,-3 0-258,-2 2 129,-1 2-258,-1-1 387,1-3-258,-1-2 129,6-6-129,1 0 0,8-4-387,4-5 516,5-4-516,1-3 387,9-1-387,6-4 387,6-1-387,3-6 387,5 0 0,1 0-129,5-5 0,3-2 0,0-6-258,1 1-258,-10-5-258,5 5-1935,-8 0-516,-12-4-774,-5 4 645</inkml:trace>
  <inkml:trace contextRef="#ctx0" brushRef="#br0" timeOffset="53291.0481">14963 2139 9546,'29'8'4386,"-6"-8"-516,6 0-129,4 0-3612,7 0-258,7 0 129,5 0-387,-3-2-645,8 2-1806,-5-6-1032,-6-2-387,1 0 129</inkml:trace>
  <inkml:trace contextRef="#ctx0" brushRef="#br0" timeOffset="53934.0848">15282 1006 3483,'0'0'3354,"0"0"-129,0 0-903,0 0-1935,48-16-129,-48 16-387,0 0 258,71 29 645,-71-29-387,65 50 258,-65-50-129,75 90 129,-36-26-516,7 7 1032,-5 12-903,4 3 387,-7 4-258,0-1-129,-7 12-129,-2-9 387,-10 8-387,-3-11-129,-5 8 0,-4-9-516,-6 6 516,-1-12-516,-7-5 516,-5-11-387,-3-4 645,-3-9-645,-6-7 774,-2-4-258,-5-4 0,1-2-129,-2-2-516,-7-11-1161,4-2-2064,1 4-387,-4-11 129,1 1-516</inkml:trace>
  <inkml:trace contextRef="#ctx0" brushRef="#br0" timeOffset="64638.6969">2226 4062 1032,'0'0'2322,"-2"16"-387,2-16-1935,-6 21 0,2-7 258,1 4 0,1 0 0,-1 6 129,2 1 129,-1 5-129,0 6 0,0 0 129,0 9-129,-2 1 0,0 9 129,-5 5 0,4 5-129,-6 2 258,5 3-258,-4 2 258,5-2-258,-3-2 129,4-5-387,-2-8 129,4-11 129,1-7-387,0-10 0,1-9-774,0-18-1290,0 0-1290,4-6-258,0-22 258</inkml:trace>
  <inkml:trace contextRef="#ctx0" brushRef="#br0" timeOffset="65177.7272">2123 4117 6063,'-18'-3'4128,"18"3"-387,0 0-258,16-14-3483,7 13 0,8-5-129,6 1 0,5-1 129,3 1 0,3-1 0,-1 2 0,-1 2 0,-6 2 0,-3 0 0,-5 6 0,-5 6 0,-6 3 0,-4 3 129,-5 4-258,-3 4 129,-6 5 0,-2 2 0,-2-1 0,-7 1 129,-6 2-129,-4-2 129,-7-2 0,0-1 0,-6-7 0,1 0 129,-3-5 129,0-1-258,1-5-129,2-2 129,5-2-129,3-6-129,5-1-387,2-1-258,15 0-516,-9-12-774,9 12-1161,15-18-774,-2 5 0</inkml:trace>
  <inkml:trace contextRef="#ctx0" brushRef="#br0" timeOffset="65674.7564">3538 3964 5934,'0'0'3999,"-12"6"-516,-3 0-129,-7 2-3354,-3 8-129,-6 1 129,-5 4-129,-3 0 129,-5 5 0,-3 6 129,-3 7 0,-1 6-129,-1 6 0,0 8 129,2 6-129,5 10 0,2 1 0,9 5 0,6-1 0,9 5 0,8 0 0,9 2 129,4-7-129,12-2 129,8-8-129,4-6 129,7-5 0,2-9-129,2-14 129,3-7-129,-1-8 0,-3-5-129,1-9-258,-6-7-1161,-1-5-2193,0-9-387,-7-10 0</inkml:trace>
  <inkml:trace contextRef="#ctx0" brushRef="#br0" timeOffset="66026.7764">3402 4546 6450,'16'6'4386,"8"6"-645,-12-5-129,0 6-3225,6 1-387,2 5 0,5 4-129,-2 4 129,3-1-258,0 2 258,2 1-129,0-1 0,-3 1 0,3 0 0,-4-5-129,2 2-387,-7-7-645,6 1-1419,-9-2-1161,-5-7-258,-3 2 129</inkml:trace>
  <inkml:trace contextRef="#ctx0" brushRef="#br0" timeOffset="66314.7923">3390 5038 5676,'28'-50'4386,"0"14"-387,9-6-258,11 0-3096,6-9-387,10 5 0,2-1-258,2 3 129,-2 4-129,-5 5 129,-6 2-387,-9 7 129,-5 8-774,-14-1-1032,0 10-1290,-12 6-903,-15 3-129,13 0 129</inkml:trace>
  <inkml:trace contextRef="#ctx0" brushRef="#br0" timeOffset="66698.8149">4297 4995 1935,'0'51'3612,"0"-14"-129,-10-1-258,5 2-2967,-4 11-387,-1 4-258,1-5-774,2-5-1161,3-2-1290,-2-23 129</inkml:trace>
  <inkml:trace contextRef="#ctx0" brushRef="#br0" timeOffset="67093.8375">4528 4355 7482,'0'33'3999,"6"-18"-129,-6-15-258,28 27-3999,-10-7-129,9 4 129,-1 0 0,4 3 129,1-5 0,-1 3 0,0-4-129,-3-1 516,0-3-258,1-7 129,-4-4-387,6 0-258,-6-7-1161,8-8-645,0 1-1161,-4-10-258,4 2 517</inkml:trace>
  <inkml:trace contextRef="#ctx0" brushRef="#br0" timeOffset="67553.8637">5183 4477 258,'13'0'774,"-13"0"-258,0 0-129,-7 1 0,7-1 258,-25 14 258,8-4 0,-7 2 0,-2 2 258,-3 1 0,0 4-129,-5-1-129,2 2-387,0 0-129,3-1-258,2-1 129,6-4-387,1 1 258,6-5-258,2-1 129,12-9 0,-13 11 0,13-11 0,0 0 129,0 0-129,-9 13 129,9-13-129,0 0 0,0 17 129,0-17-129,0 17 0,0-5 0,3 0 258,0 3-258,1 0 258,-1 4-129,1 5 258,-4 2 258,0 8 129,0-2-258,-2 8 258,-7-3-129,2 9 0,-4-6-258,5-1-129,0-9-129,3-5-129,3-7-387,0-18-1290,15 0-2193,6-11-129,-2-15-258</inkml:trace>
  <inkml:trace contextRef="#ctx0" brushRef="#br0" timeOffset="67814.8788">5300 5109 4644,'14'63'4257,"-10"-25"-387,-4 0 0,-10 7-3741,0 8-258,-2-3 258,-3 2-258,3-5-258,-4-9-516,8-6-2322,-1-9-774,-2-17-258,11-6 388</inkml:trace>
  <inkml:trace contextRef="#ctx0" brushRef="#br0" timeOffset="68366.9099">5591 4527 7482,'-27'-6'3999,"15"0"0,12 6-645,0 0-3612,0 0-258,9-6 129,7 6-129,2 0 258,8 0 129,3 0 129,3-3 129,1 2 0,-2 1 0,2 0 0,-4 4 0,0 5 0,-9 2-129,-4 6 129,-6 8 0,-6 7-387,-4 4 258,-9 6-129,-11 5 258,-6 3-258,-8 1 387,0 4-258,-2-7 129,4-2 258,3-4-129,6-4 0,8-8-129,10-4 129,5-8-258,8-6 129,16-10-129,5-2 0,6-3 129,4-11-129,5 1 0,-1-3 0,2-2 0,-5 2-258,-3 7-387,-12-9-1290,3 5-2322,-8 4 129,-7-4-516</inkml:trace>
  <inkml:trace contextRef="#ctx0" brushRef="#br0" timeOffset="68606.9241">5640 4799 5031,'5'0'4386,"8"0"-516,8 0 129,4 0-3741,3 0-129,6-2 0,5 1 0,-1-3-258,6 3-387,-3-8-1032,9 2-2322,-4 1 0,-3-7-258</inkml:trace>
  <inkml:trace contextRef="#ctx0" brushRef="#br0" timeOffset="69130.954">6064 3957 1419,'3'10'3354,"13"10"258,-16-20-516,31 20-1677,-10-4-1548,3 6 129,7 1 0,-1 7 129,5 3 0,-2 6 0,4 9 129,-2 4-129,0 6 387,-1 5-258,0 9-129,-6-1 0,1 5 0,-7-2-129,-1-1 0,-8-1 0,0-1-129,-9-5 258,-2-7 258,-2-5-258,-11-2 129,-3-10 0,-5-2 0,-4-10-129,-3 0 0,-1-10-258,-4-4-129,6 0-903,-5-9-1290,3-3-1419,7-1-258,3-3 129</inkml:trace>
  <inkml:trace contextRef="#ctx0" brushRef="#br0" timeOffset="70031.0055">7198 4766 774,'0'0'3999,"0"0"-258,0 0-129,0 0-1548,7 0-1935,6 0 0,4 0 0,6 0 129,-1-3 129,6 1-129,1-1 0,3 2-129,0-3 0,0 3-129,-2 1-258,-4-6-1161,1 1-2451,-5 4 129,-11-7-387</inkml:trace>
  <inkml:trace contextRef="#ctx0" brushRef="#br0" timeOffset="70295.0206">7224 4577 6837,'-11'0'4257,"11"0"0,0 0-516,0 0-3354,20-9-387,0 6 129,5-3 0,4 2-129,5-1-129,3-3 0,8 5-645,-6-7-903,11 5-2193,1-1-258,-1-1-258,7 3 0</inkml:trace>
  <inkml:trace contextRef="#ctx0" brushRef="#br0" timeOffset="70970.0592">8268 3938 2451,'0'0'2451,"0"0"-516,0 0-516,0 0-129,-2 9 0,2-9-258,-3 23 0,1-6-129,2 13 0,-5 8 129,5 12-129,-6 8-258,4 10-129,-4 4-387,1 3 129,1 1-258,2-2-129,2-9 0,0-8-129,2-12-258,0-16-774,9-10-2064,-11-19-903,16 0 258,-7-11 0</inkml:trace>
  <inkml:trace contextRef="#ctx0" brushRef="#br0" timeOffset="71414.0846">8112 3918 6450,'0'-18'4257,"13"13"-258,1-8-516,6 6-3225,6-5-516,7 8 129,3-2 0,3 3 129,0 1-129,4 0 129,-2 2 0,-2 0 0,-5 3 0,-3 4 0,-4 5 0,-6 0 129,-3 4-129,-8 1 0,-4 4 129,-6-2-129,-4 0 129,-10 5-129,-4-2 0,-4 2 0,-4-1 258,-3 0-516,-2-4 258,-2 3 0,3-5 0,-3-3-129,1-4-129,5 5-1032,-3-8-1677,1-6-774,10 4-516,0-6 129</inkml:trace>
  <inkml:trace contextRef="#ctx0" brushRef="#br0" timeOffset="71954.1155">9335 3559 7224,'-5'23'3870,"-10"-10"129,3-6-1548,-8 11-2580,1 0 0,-6 7 129,-3-1 0,-1 2 0,-3 2 129,-2 1-129,-1 3 258,-2 9-129,-2 3 129,1 4 129,-4 8-129,9 5-129,-1 4 0,8 7 129,3 1-258,5-1 258,8-3-258,6-3 129,4-2-129,4-6-129,7-7 258,5-2-129,1-8 129,7-3-129,-1-4 129,5 0-129,2-8 0,3-4 129,-2-5-129,6-2 129,-2-5-129,1-5-129,4-3 0,-6-2-129,5 0-516,-10-5-1032,1-2-2322,-2-3-258,-8-4-129</inkml:trace>
  <inkml:trace contextRef="#ctx0" brushRef="#br0" timeOffset="73186.186">9487 3897 2709,'0'0'3612,"0"0"-774,0 0-1032,0 0-387,-9-8-516,9 8-129,0 0-258,0 0-258,0 0 258,6 13-258,-3-2-129,7 7 129,0 1-129,3 5 0,2 3-129,3 4 258,-1 1-516,3-4 258,1 0-129,1-6 129,-5-1-129,3-4 0,0-8-129,-2-9-129,4 0 0,-3-11 0,7-7-129,-4-5 0,5-3 0,-4-4-129,3-2 258,-5-1-258,4 6 258,-6 1-258,0 5 0,-4 3 129,-2 7-129,-3 0 0,-10 11 129,14-7 0,-14 7 129,0 0 0,0 6 258,0-6-129,-15 17 258,2-4 0,-5 4 0,-3 2 129,-7 2-129,0 3 129,-6 1 0,1 2 0,-1-2-129,0-1 0,4-2 0,3-4-129,4-1 0,8-6 0,15-11 0,-16 11 129,16-11-258,0 0 258,0 0 258,13-3-258,-13 3 0,15-4 0,-15 4 0,14 0-258,-14 0 258,0 0 0,14 16 258,-14-16-129,8 17 129,-4-4 258,0 3 258,2 4-258,-2 2 258,2 9 0,-4 1-129,3 8-129,-5 3 0,1 3 0,-1 1-129,0 1-258,-2-3 129,-1 0-258,2-8 0,-1-6 0,2-2-258,0-7-645,2-10-1161,6 2-1419,-8-14-129</inkml:trace>
  <inkml:trace contextRef="#ctx0" brushRef="#br0" timeOffset="75634.326">10427 3777 516,'0'0'258,"11"-7"129,-11 7 129,0 0 0,0 0 258,12-10-129,-12 10 516,0 0-258,0 0 387,0 0-129,6 6-258,-6 6 0,0 8-387,0 0 129,3 12-387,-2 3 129,4 8-258,-3 8-129,4 8 0,-2 6 129,3 7 129,-2 1-129,2 7 516,-2-3-129,6 4 0,-4-8 0,3 1 0,-1-14 0,1-3-129,-4-12 129,1-7-387,-4-10 129,2-8 0,-5-7-129,0-13 0,0 0-129,0 0-387,0 0-903,0 0-1935,-8-19-903,8 4-129,0-12 130</inkml:trace>
  <inkml:trace contextRef="#ctx0" brushRef="#br0" timeOffset="76290.3634">10913 4087 1032,'-12'-10'2967,"12"10"-258,0 0 0,0 0-3096,0 0-258,0 0 258,0 0-129,0 0 645,0 8 387,9 3-129,2 0 258,7 5 129,-2 1 0,10 6-129,-2 3 129,8 2-129,1 2-129,3 5 0,2 1-258,2 5 0,-3 0-258,0 2 0,-3 1-129,-5 0-258,-4-1 0,-8-7-258,-3-1-387,-10-6-1290,-4-11-1419,-2 5 0</inkml:trace>
  <inkml:trace contextRef="#ctx0" brushRef="#br0" timeOffset="76583.3803">10994 4585 6708,'40'-38'4257,"-16"6"-129,10-10-1161,4 1-2967,3-3 0,2-2 0,3 0-129,-1 0 0,-4 3 0,-4 5-258,0 9-129,-13 1-1161,8 9-2193,-7 4-129,-7 4-258</inkml:trace>
  <inkml:trace contextRef="#ctx0" brushRef="#br0" timeOffset="76927.4">11609 4674 4902,'1'43'4257,"1"-17"-258,-2-6-258,0 9-4128,1 0 0,4 6 258,-1 2 0,2 0 0,0-4 0,1 1-129,-2-10-645,9-6-2193,-1-2-774,-13-16-258</inkml:trace>
  <inkml:trace contextRef="#ctx0" brushRef="#br0" timeOffset="77582.4374">11871 4207 1806,'38'-5'-387,"-17"-2"516,6-1 774,3-4 516,6 1 0,-9-2 258,8 8 0,-9-7 0,3 10-258,-8-5-258,0 7-516,-6 2-258,-4 5-129,-3 5-258,-3 1 129,-5 3 0,0 4 0,-6 6 0,-3 1 0,-6 2 129,0 5 0,-6 0-129,1 0 0,-3-1 0,-1 4 0,0-6 0,0 1 129,-1-2 129,2-4-258,2 2 258,4-4-387,2-2 258,6-5-129,2-2 129,6-1-129,1-14 0,8 17 0,6-17-129,8 0 258,4-2-129,7-6-129,3-6-387,4-1 129,4-1-258,-4-4-258,6 6-1677,-9-1-1677,-8-2-258,-5 3 258</inkml:trace>
  <inkml:trace contextRef="#ctx0" brushRef="#br0" timeOffset="77822.4512">11880 4485 6708,'-4'12'4386,"26"-11"-258,4-1-129,7-1-4128,6-4-129,7 0-387,-2-5-258,10 8-1032,-7-6-2193,-2-2-129,-2 2-129</inkml:trace>
  <inkml:trace contextRef="#ctx0" brushRef="#br0" timeOffset="78421.4854">12293 3566 2451,'8'14'2709,"-8"-14"129,14 25-2580,4 1 387,0-4 387,12 9 0,-4-7 129,11 13 129,-6-5-258,11 11 0,-8-4-387,4 7-129,-3-1-129,-2 8-258,-5 8 0,-5 7-129,-2 0 0,-7 3 0,-2 3 0,-7-2 129,-3 3-258,-2-4 129,-5-7 0,-5-5-129,-2-6 258,-1-4-258,-3-3 258,-1 0-258,0-8 129,-3-4 0,3-5-129,-4-7-387,7 2-1677,1-10-1806,-4-11-258,17-3 129</inkml:trace>
  <inkml:trace contextRef="#ctx0" brushRef="#br0" timeOffset="79446.5441">13224 3713 1548,'7'4'2709,"-7"-4"516,18 10-645,-9 2-2580,2 8 0,2 5 129,-5 5 129,5 8 258,-7 3-129,1 8 129,-5 2 0,2 10 129,-4-4-129,2 5 129,-2-2-258,0-2-129,0-7 0,-2-5-258,2-2-516,-4-13-645,4-2-516,-1-9-1419,-2-6-645,3-1-129</inkml:trace>
  <inkml:trace contextRef="#ctx0" brushRef="#br0" timeOffset="79901.5701">13162 3955 3354,'-13'-55'4128,"13"33"-258,0-4-387,0 3-2451,13 3-387,6-1-258,4 6 0,5-3-129,4 4-129,3 0 129,3 5-129,-4 1 0,1 4 129,-1-1-129,-2 5-129,-3 0 129,-2 6 0,-4 4-129,-5 3 129,-4-1 0,-2 5 129,-8-3-129,-4 5 258,-6-2-129,-6 4-129,-10-5 129,-4 4-129,-6-3 129,-2 2-129,-3-3-129,0 1-129,6-5 0,-2-1-129,9 1-129,0-11-258,13 10-645,-8-11-1032,19 0-1677,0 0-258,0 0-129</inkml:trace>
  <inkml:trace contextRef="#ctx0" brushRef="#br0" timeOffset="80390.5981">14060 3630 8385,'-13'32'4515,"1"-15"-516,-2-1-129,-8 2-3870,4 7-258,-3 8 129,-1 7 129,-5 2-129,-4 4 129,-4 5-129,-1 7 0,-4 8 129,-2 1 0,-1 1 0,6-1 0,4-4 129,8 1 0,10-9 0,10-3 0,5-7 129,17-4-258,4-4 129,9 0-129,2-4 0,6-4 0,-2-3 0,2-4-129,0-6 129,-3-5-129,-2-4 129,-2-2 0,-4 0 0,-5-4-129,-2 2-258,-8-3-516,7 5-2064,-19-5-1032,15 0-645,-15 0 129</inkml:trace>
  <inkml:trace contextRef="#ctx0" brushRef="#br0" timeOffset="81006.6333">14210 3930 258,'3'11'1290,"-3"-11"-2580</inkml:trace>
  <inkml:trace contextRef="#ctx0" brushRef="#br0" timeOffset="81434.6578">14210 3930 903,'5'28'774,"-5"-28"-258,0 0-258,0 0-258,0 0 0,0 0 129,0 12 0,0-12 129,0 0 0,0 0 129,0 0 0,0 0-129,0 0 129,0 0-129,0 0-129,0 0 387,0 0-129,0 0 387,0 0 0,0 0 0,10 14 129,-10-14 129,18 24 0,-9-8-258,8 9 129,-2 0-258,7 8 129,2 2-258,4 4 129,-1 3-129,7-1 0,-1 1-258,4-1 129,-4-4-258,1-4 129,-3-4-258,-2-1 129,-4-6-258,-7-3 0,0-3-387,-18-16-1161,8 16-2193,-8-16-129,-10 10-129</inkml:trace>
  <inkml:trace contextRef="#ctx0" brushRef="#br0" timeOffset="81707.6734">14156 4529 6450,'46'-49'4257,"-9"15"-516,0-7-903,9-7-2580,6 0 0,3-3 0,2 4-258,-3 3 129,0 5-129,-4 7-258,-5 7-129,2 11-516,-15-1-1290,-2 8-1806,0 5 0,-10-1-129</inkml:trace>
  <inkml:trace contextRef="#ctx0" brushRef="#br0" timeOffset="81962.688">15026 4557 7224,'-11'80'4128,"5"-38"0,0-4-387,2 4-3741,-1 1-387,5 7-645,-5-13-1677,5-4-1548,0-8-129,5-10-129</inkml:trace>
  <inkml:trace contextRef="#ctx0" brushRef="#br0" timeOffset="82646.7271">15259 3917 1548,'19'-8'3354,"13"3"387,-15-6-258,12 7-2064,2 4-1032,1 0-129,4 0 0,-3 4-129,0 3 0,-4 2 0,-1 3-129,-8 2 0,-1 4 387,-12 1-129,-1 5 0,-7 3 0,-10 4 258,-11 3-258,-3 6 258,-6-1-129,-2 1 0,-5 1 0,3-1-129,-2-3-129,9 0 129,2-7-129,9 0 129,5-7-129,11 1 129,1-7-129,12 0 129,6-8-129,9 0 0,4-6 0,7-2 0,2-1-129,2 0-129,1-1-129,-1-7-129,-1 6-387,-7-7-645,3 9-1032,-8 0-1806,-9-7 0,-5 2-258</inkml:trace>
  <inkml:trace contextRef="#ctx0" brushRef="#br0" timeOffset="82914.7417">15285 4196 8127,'-5'13'4386,"20"-8"0,8-5-516,4 0-3870,7 0 0,6 2-129,8-1 0,1-1-129,5 1-516,-7-3-1290,3 0-2064,-1-2-129,-6-4-387,-2 2 259</inkml:trace>
  <inkml:trace contextRef="#ctx0" brushRef="#br0" timeOffset="83569.7799">15820 3621 3870,'0'0'3612,"-5"20"-258,5-20 0,0 9-3612,0-9 129,10 22 258,1-2 0,2-3 258,4 8-129,0 0 387,8 9-258,-6-3 387,7 12-258,-2-4 129,5 12 129,-4 0-387,4 6 129,-6 3-258,1 4 0,-5 5-258,-6-2 129,-5 8-129,-8-7-129,0 0 129,-11 0 0,-8-10-129,-1 0 0,-5 0-387,-8-8-2451,0-4-1290,2 0 0,-12-15-387</inkml:trace>
  <inkml:trace contextRef="#ctx0" brushRef="#br0" timeOffset="87778.0206">2681 7352 2193,'0'0'3096,"0"0"129,5 12-2193,-5-12-387,4 13 0,-4-13 0,7 16 258,-7-16-129,7 28 129,-7-12-129,3 12 129,-3-1-387,4 12 258,-4 2-387,2 12 0,-2 0-129,2 6 129,-2 1-129,0 2-258,0 0 129,0-4-258,0-5 129,-2-7 0,0-4-258,-3-13-645,5-2-1290,0-13-1935,0-14-129,0-11 0</inkml:trace>
  <inkml:trace contextRef="#ctx0" brushRef="#br0" timeOffset="88874.0833">2557 7296 1548,'0'0'3225,"0"0"0,0 0-1032,0 0-1935,8-6 0,3 2-129,4-1 0,4-2 129,1-5 258,8 3-129,0-6 387,7 4-258,3-6 129,5 6-258,1-3 0,2 4 129,-1 5-387,0 2 0,-3 3 0,-4 8-129,-5 7 0,-7 5 0,-7 6 0,-7 3 129,-7 2 129,-5 6 129,-10-2-129,-6 3 258,-12-7-129,-4 4 0,-9-5 129,1 1-258,-7-6 0,2-1-129,-3-7-129,6-2 0,1-5 0,1-3-129,9-5 129,2-2-258,10 0-387,1-6-387,18 6-1548,0 0-1677,0-21 0,10 11-129</inkml:trace>
  <inkml:trace contextRef="#ctx0" brushRef="#br0" timeOffset="89918.143">4116 6952 516,'-20'23'3096,"12"-12"0,-8-3-1806,-1 0-774,3 3 0,-2-1-129,2 5 129,-4-4 0,4 4 129,-5-1 129,3 6 129,-5-1-129,1 6 129,-5 1-129,2 9-129,-4 2 129,2 10-258,-5 4-258,1 7 129,-1 0-129,1 5 129,-1 2-129,7 2-129,-1-1 129,7 1-129,-1-1 258,9-1-258,3-1 129,6 3 0,0-8-258,10-2 258,6-4-258,4-6 129,4-9 0,3-4-129,7-5 0,2-9 129,-1-4-129,1-3 0,-1-6 129,-1-2-129,-3-5 129,1 0-129,-9 0 129,-3-2-129,-5-1 0,-2 1 0,-13 2-129,15-4-258,-15 4-903,0 0-2838,0 0-258,0 0-516,-8 0 258</inkml:trace>
  <inkml:trace contextRef="#ctx0" brushRef="#br0" timeOffset="93854.3681">4212 7290 903,'-11'0'2709,"11"0"129,-12 5-2451,12-5-387,0 16 0,6-5 0,-1-1 387,4 1 0,-2 3 258,8 1 0,-3-1-129,6 8 258,-4-6 0,5 6 0,1-2-387,0 6 0,2-7 0,2 1-258,1-6-258,-1-3-645,6-5-1032,-1-3-1806,-4-7 0</inkml:trace>
  <inkml:trace contextRef="#ctx0" brushRef="#br0" timeOffset="94585.4099">4885 7207 903,'13'0'2193,"-13"0"-258,0 0 258,-8 12-516,8-12-258,-24 17-516,7-4-258,-2-1-258,-5 8 129,-3 1-129,-3 5 0,-1 2 0,-1 2-129,-1 1 0,1 1-129,5-6-129,1 3 0,6-8-129,6-2 0,1-7 129,13-12 129,-13 14-129,13-14 129,0 0 0,0 0 258,0 0-129,0 0-129,0 0 0,0 0-129,0 0 129,0 0-129,0 0 0,0 0 0,0 0 0,0 13 0,0-13 129,0 0-129,0 0 258,0 0-129,0 0 129,2 13-129,-2-13 0,0 0 0,0 0 0,-6 11 0,6-11-129,0 0 0,0 0 0,0 0 0,-9 11 0,9-11 0,0 0 0,0 10 0,0-10 0,0 15 0,0-15-129,0 23 258,0-3 0,0 8-129,0 3 129,-2 8-129,-1 1 258,-1 4-129,-1 2 258,1 1-129,-5-2 0,3-4-129,-3-3 0,4-5 0,0-2-129,0-7-129,5-2-129,0-22-516,6 19-1032,-6-19-2193,13-9-387,3-7 0</inkml:trace>
  <inkml:trace contextRef="#ctx0" brushRef="#br0" timeOffset="95290.4503">5212 7154 2451,'0'0'2322,"-11"7"129,11-7-258,-2 20-387,-1-6-645,3 11-387,-6 3-129,6 13-258,-2 6 0,1 14 129,-6 7-129,1 11 0,-5 2 0,1 7 0,-5-2 0,5 0 0,-3-6 0,5-3-258,-2-16 129,7-5 0,-1-10-129,3-8 0,0-10-258,1-6 0,0-9-387,0-13-258,0 0-1677,8-11-1548,-5-14-387,2-3-129</inkml:trace>
  <inkml:trace contextRef="#ctx0" brushRef="#br0" timeOffset="95674.4721">5496 7521 4257,'-3'12'4128,"3"-12"-258,0 0-258,9 20-3870,5-8 0,2 2 129,4 2 0,0 3 258,4 2 0,1 4 129,-4 1 129,8 8 129,-3 0-129,5 5-129,-1-3 129,3 3-258,1-3 0,2 0-258,2 1-387,-9-11-1161,4 0-2322,-6 0 0,-10-10-387</inkml:trace>
  <inkml:trace contextRef="#ctx0" brushRef="#br0" timeOffset="95982.4899">5476 7981 5289,'20'-20'4515,"0"-1"-387,12-1-387,2-7-3741,9-2-258,6-3 258,2 0-258,1 0 258,-2 2-258,-2-1 258,-4 7-387,-6 1-516,4 10-1806,-10 8-1548,-6-4 258,0 7-387</inkml:trace>
  <inkml:trace contextRef="#ctx0" brushRef="#br0" timeOffset="96290.5074">6393 7982 4902,'0'57'4515,"0"-32"-516,0 8 0,-8-1-3999,6 4-258,-1 4 129,3 0-129,-1-4-387,1 1-129,0-10-1290,4-7-1935,8 0-258,-12-20 129</inkml:trace>
  <inkml:trace contextRef="#ctx0" brushRef="#br0" timeOffset="96922.5434">6513 7441 2709,'50'-15'3354,"-23"4"-1806,7 9-129,-1-8 0,8 7-387,-5-2 0,5 5-129,-5 0 0,0 4-387,-8 5 129,0 9-258,-11 0 0,-4 10 0,-10 3-129,-3 7-129,-12 0 129,-6 7-129,-8-3 258,-4 3-258,-4-2 129,3-2 129,-4-3-129,4-1-129,3-8 129,7 0-129,3-5-129,8-2 258,4-6-129,6 0 0,0-16 0,24 19 0,-1-15 0,5-1 0,7-3 0,5-1-258,6-6 129,2-2-129,3 4-258,-5-7-129,7 7-387,-14-11-1032,5 6-2451,-11 3-129,-11-4-129</inkml:trace>
  <inkml:trace contextRef="#ctx0" brushRef="#br0" timeOffset="97222.5607">6561 7753 6837,'-17'2'4515,"23"-2"0,10 0-516,13-6-3999,2 3 0,9-1-129,9-1 0,1 3 0,6-1 0,0 0 0,4 2-258,-3-3-258,5 4-645,-10-4-2064,1-1-903,4 5-387,-8-9 258</inkml:trace>
  <inkml:trace contextRef="#ctx0" brushRef="#br0" timeOffset="98342.6249">7055 6931 3354,'0'0'4257,"0"0"-387,0 0 129,0 0-3999,16 2 0,-1 8 258,4-1-258,-6 0 258,8 0 0,-7 0 258,5 5-129,-1-2 0,2 6 0,1-4 129,1 6-258,0 3 0,2 7 0,0 4-129,1 1 0,-5 10 0,3 5-129,-4 7 0,-4 7 129,-1 6-129,-4 4 0,-3 2 0,-4 6 0,-3-1-129,-1-1 129,-6-5 129,-2-2-129,-4-10-129,2-4 129,-3-8 0,1-4 129,0-7-258,-1-6 129,3-3-129,-6-5 0,7-2-258,-7-8 129,7 1-387,-4-9-258,9 2-1032,-7-6-2322,12-4-258,-10 0 0</inkml:trace>
  <inkml:trace contextRef="#ctx0" brushRef="#br0" timeOffset="101057.7801">9191 6961 2967,'-13'4'3483,"13"8"0,0-12-2709,0 14-774,0-14 258,8 18 258,-1 1 129,-5 0 129,7 12 129,-8 3-129,8 17 0,-9 6-129,2 14 129,-2 7-516,0 6 0,-1-4-258,-4 3 0,-1-9 0,-2-7-129,2-12 129,0-10-258,3-8 0,-2-16-645,5 1-1290,0-9-1806,0-13-516,4-5 258</inkml:trace>
  <inkml:trace contextRef="#ctx0" brushRef="#br0" timeOffset="101549.8083">9101 6922 4644,'9'-3'4386,"7"3"-516,1-8 0,10 6-4128,-1-3-258,15 3 258,-2-1 0,3 1 0,0-2 258,-1 3 0,-3 1 129,-1 1-129,-5 6 129,-3 5 129,-5 3-129,-4 4 0,-6 5-129,-6 1 129,-5 2-129,-6 4 129,-8 2-129,-6-2 258,-5 2-129,-5-1 0,0 0 129,-6-6 0,0 2 0,-3-9 0,3 0-129,-2-6 0,1-1-129,4-4-129,-1-4-258,7 3-387,-2-10-903,15 1-2193,11 2-516,-18-5-129</inkml:trace>
  <inkml:trace contextRef="#ctx0" brushRef="#br0" timeOffset="102285.8504">10220 6829 3354,'0'0'3870,"0"0"0,0 0-3096,-10 17-258,-3-11 129,2 7 129,-6-4-129,2 7 129,-9 1-129,6 9 0,-10-2-129,3 8-129,-6 3 0,-1 7-129,-4 6 129,0 8-258,-2 3-129,1 6 258,1-2-258,5 6 258,0-3-129,6 0 129,3-6-129,7-6 129,3-6-129,6-2-129,3-2 129,3-4-258,2-3 258,5-3-258,5-2 129,1-3 0,4-4 0,2-3 0,5-2 129,3-8-129,2-1 0,2-2 129,3-5-258,-3 1 258,2-2-129,-4-3 0,0 2-129,-6 0 0,-3 1 0,-5-2-258,-2 2-129,-13-3-1419,0 0-2580,12-7-258,-12 7 0</inkml:trace>
  <inkml:trace contextRef="#ctx0" brushRef="#br0" timeOffset="102841.8821">10276 7274 3354,'11'0'4128,"-11"0"-1290,0 0-1161,16 8-387,-16-8-129,13 12-258,-13-12-129,18 20 0,-8-6-129,7 6-129,-4-2 0,7 5-258,0 2-129,4 5 129,-2 1-129,5 4-129,-2 0 129,1-1-129,3 6 0,-3-2 0,0 1 0,0-3-258,-1-2 129,-4-5-387,0 0-516,-9-12-1032,4 0-1677,-16-17-774,10 12-387</inkml:trace>
  <inkml:trace contextRef="#ctx0" brushRef="#br0" timeOffset="103149.8998">10233 7821 2451,'-14'0'4773,"12"-14"-258,7-3-258,7-6-2451,10-9-1806,7-9 129,5-1-129,7-6 0,0-2 0,6-1 129,0-2-129,3 5 0,-4 2 129,0 5-129,-1 7-129,-4 3-258,1 10-1032,-13 7-2580,-1-1-516,-2 10 0</inkml:trace>
  <inkml:trace contextRef="#ctx0" brushRef="#br0" timeOffset="103642.928">11083 7766 2193,'0'0'4128,"-1"9"0,1-9-129,-9 20-2838,5 0-1548,-2 8 387,-1 8-129,-4 5 129,0 5 0,-1 3 129,-2 0-129,3-6-387,0-7 0,8-4-1677,3-13-1806,0-19-516,13-15 259</inkml:trace>
  <inkml:trace contextRef="#ctx0" brushRef="#br0" timeOffset="104065.9521">11328 7127 258,'0'17'3354,"0"-17"0,5 15-258,-5-15-3612,20 27 387,-4-11 129,5 1 129,-1 2 258,4-1 0,4 4 129,0 2 0,3 2 258,-1 0-129,4 1-258,-2-2-129,3 0-129,-2-3 129,-2 0-258,-3-7-387,-4-6-129,-2-1-645,-9-8-1161,-1-3-1161,-1-4-258</inkml:trace>
  <inkml:trace contextRef="#ctx0" brushRef="#br0" timeOffset="104605.9831">11969 7228 258,'27'0'3612,"-12"0"-258,-15 0-1548,0 0-774,0 13-387,0-13-258,-18 17 258,-3-7-258,-1 7-129,-5-5 129,-1 4-129,-5 2-129,-1 4 129,-2-1-129,0 5 258,1-2-258,0-2 0,3 2-129,3 1 129,5-8 0,3 0-129,4-6 129,5-1-129,12-10 129,-16 15-129,16-15 129,0 0 258,0 0-258,0 0 0,0 0 0,0 12 0,0-12 0,0 0 0,14 15-129,-14-15 129,12 23 0,-8-7 129,4 3 0,-1 8 0,-2-4 129,3 8-129,-2-2 129,1 1 0,-3-3-129,3 0-129,-4-4 129,2-4-387,1-3 129,-6-16-258,8 18 0,-8-18-645,13 5-2064,-1-2-1419,-12-3-516,17-10 387</inkml:trace>
  <inkml:trace contextRef="#ctx0" brushRef="#br0" timeOffset="106618.0981">12049 7803 258,'0'0'3354,"8"-13"-1806,-8 13 129,0 0-129,16 0-129,-16 0 129,9 14 129,-9-14-129,3 32-258,-4-10-258,1 14-258,-7 1-387,7 6 129,-5 1-258,4-1-258,1-1-258,0-9-516,6 1-1548,7-21-2193,-2-13-387,6-6 387</inkml:trace>
  <inkml:trace contextRef="#ctx0" brushRef="#br0" timeOffset="107190.1309">12558 7104 1548,'-12'-11'3612,"12"11"258,0 0-645,0-12-3483,0 12-258,24-4 129,-8 1 0,10 0 0,0 2 258,2-1 129,1 2 258,0-2 0,2 2 0,-7 2 0,-1 8 258,-10 3-129,-6 10 0,-7 9 129,-12 8-258,-11 10 0,-10 10 0,-11 4-129,-3 0 129,-3-2-129,0-2 129,3-4 0,6-8 258,7-12-129,11-4 129,7-10 129,12-1-258,4-10 0,16-1-129,7-8 0,9-2 0,8-1-129,4-9-129,5-2-129,1 3-129,0-3 0,-5 0 0,-2 4-258,-6-3-387,-4 9-516,-12-3-1290,-6 0-1677,-4 5-258</inkml:trace>
  <inkml:trace contextRef="#ctx0" brushRef="#br0" timeOffset="107439.1451">12455 7478 5031,'25'5'4773,"-6"-5"-258,13-1-387,1-6-4128,10 7-258,5-3-129,7 2-258,-5-9-1161,9 1-2451,-1 6-387,-7-13 0</inkml:trace>
  <inkml:trace contextRef="#ctx0" brushRef="#br0" timeOffset="107910.1721">13143 6821 4773,'12'28'4515,"0"-14"0,9 5-516,3 6-4257,6 9 258,6 4 0,2 1 129,2 4-129,1 0 0,1 3 129,-8 2 0,1 2 129,-10 1 129,0 4-129,-11 1 0,-5 4 0,-9 1-129,-7 2 0,-8-4 0,-5-1 0,-4-4 129,-3-4-258,-3 0 258,-2-4-258,-3-7 258,0-6-129,0-1-129,-1 0 129,2-1-387,3-9 129,5 0-258,0-12-645,26-10-3225,-20 15-516,20-15-258,-5-16 1</inkml:trace>
  <inkml:trace contextRef="#ctx0" brushRef="#br0" timeOffset="108630.2133">14364 7063 2580,'3'25'4257,"4"1"0,-7-26-258,1 30-3870,4-6 0,-1 11 0,0 7 129,0 9-129,-3 10 129,-1 4 129,0 8-129,-5-6 0,1 2-129,-1-10 0,0-5-129,1-13-129,0-15-387,4-7-2322,0-19-1677,0 0 0,1-16 0</inkml:trace>
  <inkml:trace contextRef="#ctx0" brushRef="#br0" timeOffset="109054.2375">14278 7056 4257,'28'-41'4773,"-10"19"-387,9 2-258,2 0-3999,3 6-129,2 3-129,5 4 129,-8 5-129,0 2 258,-1 8-129,-4 5 129,-4 8-258,-5 0 258,-3 6 0,-8-1 0,-2 3 0,-4 0 0,-4 0 129,-9-2 0,-6-3 0,-3-1-129,-4 1 129,-3-3-129,-3-1 0,-3-4 0,2-3-129,-2-1 129,2-4-258,2-4-129,2-4-387,14 2-1677,0-2-2193,3-6-129,12 6-258</inkml:trace>
  <inkml:trace contextRef="#ctx0" brushRef="#br0" timeOffset="109594.2684">15220 6881 5160,'0'0'4644,"9"11"-387,-9-11-387,1 12-3999,-1-1 0,0 1 129,-6 2 0,-4 1 0,-5 2 258,-6 5-129,-5-1 258,-1 8-129,-8 0 0,-1 7 129,-4 3 0,0 8-129,-3 3 129,6 3-129,0 5 0,5 2 0,4-2 0,7 3-129,6-5 0,7 4-129,7-10 387,5-2-387,7-3 129,8-4 0,2-7 0,7 0-129,1-3 129,3-6-129,0-2 0,5 0 129,-1-5-258,-2-2 0,0-1 0,-5-6-258,3 0-387,-10-9-774,8 0-2967,-8-2-516,-2-5-129,-5-2 259</inkml:trace>
  <inkml:trace contextRef="#ctx0" brushRef="#br0" timeOffset="111201.3603">15388 7045 2193,'0'0'2193,"0"0"-1677,0 0 258,0 0 387,9 1-258,-9-1 387,22 15-129,-10-8 129,12 7 0,-5-3-129,11 10-645,-3-6 129,10 6-258,-4 4-258,3-4 129,-2 3-258,0-4 0,-2 0 0,-4-7-129,-2 1-258,-9-9-387,4 0-1290,-10-5-1548,-5-7-903,-6 7 387</inkml:trace>
  <inkml:trace contextRef="#ctx0" brushRef="#br0" timeOffset="111785.3937">16023 6973 1161,'-11'35'3870,"2"-21"-258,-11 7-2064,-6 0-258,0 7 129,-9-3-387,4 7-387,-6-6 0,3 1-387,1-2 0,6-3-129,1-6-129,8 1 0,2-7 0,5 0 129,11-10-129,-12 6 129,12-6-129,0 0 129,0 0 129,0 0-129,0 0-129,0 0 129,8 15-258,-8-15 258,9 19-129,-9-19 0,8 22 0,-6-12 0,-1 7 0,1-1 129,0 1 0,-1-2 0,-1 3 129,0 6-129,0-1 129,0 9-129,-1-3 129,-1 2 129,-1 0-129,2 2 0,0-3 0,1 2-129,0-7 129,0-3-129,0-6 129,2-2-129,-2-14 0,5 19-129,-5-19 129,0 0 0,0 0-129,0 0-129,0 0-387,0-16-774,0 16-3096,8-23-387,0 8-129,3-3 259</inkml:trace>
  <inkml:trace contextRef="#ctx0" brushRef="#br0" timeOffset="112202.4174">16116 7795 2451,'0'0'774,"11"12"0,-7-1 129,-4-11 645,2 24 129,-3-13 258,1 15-258,-8-3 0,8 13 0,-13-7-516,11 7-258,-9-3-387,6 0-258,-2 1-645,-1-13-1419,3-7-2580,5-4 0,0-10-387</inkml:trace>
  <inkml:trace contextRef="#ctx0" brushRef="#br0" timeOffset="112965.4612">16525 7103 1161,'42'7'3741,"-12"-2"258,-10 0-1806,3-5-1290,2 7-387,-2-5 129,1 3-387,-8-1 129,1 3-258,-17-7 129,18 12 0,-18-12 0,6 13 129,-6-13-129,-3 25 129,-8-10 0,4 7 129,-8-1-129,-4 8-129,-4 5-129,-3 6 129,0 0-129,-3 2 0,-4 1 0,0 3 387,-1-6-387,6 4 129,1-6 129,4-1-129,2-9 129,8 0-258,3-9 129,8-1-258,2-7 258,14-4-129,6-5 0,9-2 129,9 0-129,6-4 0,5-2 0,3 0-129,1 1 129,-3 0 129,-3 4-516,-5-4 258,-6 5-129,-11-1-129,-6 1-258,-19 0 0,13 0-774,-24-1-1419,-3-3-1677,-10 1-645,-10-5 129</inkml:trace>
  <inkml:trace contextRef="#ctx0" brushRef="#br0" timeOffset="113206.475">16348 7589 258,'-26'-11'3741,"5"5"387,21 6-903,12-5-2064,-2 1-129,16 4 129,-4-6-129,16 6 129,-3-4-258,18 4-129,-6-5-387,7 2-129,-3 1-129,1-1-258,-1 3-516,-12-4-2064,-4-3-1806,-3 2 0,-8-12-387</inkml:trace>
  <inkml:trace contextRef="#ctx0" brushRef="#br0" timeOffset="113746.5059">16966 6870 2451,'0'18'3999,"2"9"0,-2-27 0,9 18-3741,9-3 129,-2 0 129,10 3 0,-4-5 258,11 8-129,-6 1 0,7 8 0,-6-1-258,5 9 0,-6 2 0,-1 5 0,-2 4-258,-1 6 129,-6-4-129,-2 4-129,0-2 129,-7 1-129,-6-1 129,-2-4-258,-1-1 258,-11-3-258,-2-4 258,-5 0 0,-9-6 0,1-4 0,-3-3 0,-3-2 129,1-5-516,-1-3 0,6 6-1290,-7-9-2967,7-6-387,2-5-258,0-6 0</inkml:trace>
  <inkml:trace contextRef="#ctx0" brushRef="#br0" timeOffset="119481.834">9299 8320 645,'13'0'1548,"2"0"129,-5 0-258,2 0 0,4 0-387,-2 0-258,6 0-129,-2 0-258,4 3 129,-2-3-129,5 0 0,-2 0 0,1 0 258,-2 0-258,2 2 129,-3-2 0,3 0 129,-4 0-258,3 0 0,-5 0 0,4 3 0,-2 0-258,4-2 0,-2 2 0,2 3 0,0-2 129,4 0 0,-1-1-129,3-1 129,0 0-129,3 0 129,0 0 0,3-1-129,-1-1 129,4 0-129,-1 0 0,2 0 129,0 0-129,-1 0 0,0 0 0,2-3 0,-2 1-129,1-1 129,-1 2 0,3 0-129,-4-1 0,4 0 129,0 0-129,0 1 129,3-1 0,1 2-129,3-3 129,-2 0-129,-2 2 0,4 1 129,-4-3-129,0 3 0,-1-3 0,0 3 0,-3-1 0,2 1 0,0 0 0,1-1 129,-1 1-129,4 0 129,1 0 0,2 2-129,3 0 129,0-1-129,2 2 129,0-1-129,1 0 0,0-1 129,-2 0-258,-3 3 258,-2-2-129,-1-2 0,0 0 129,0 2-129,-2-2 129,1 2-129,3-2 129,0 0-129,0 0 0,0 1 0,-1-1 0,-1 1 129,0 0-258,-1 2 258,-2 0-129,-1-2 0,1 3 0,-2 3 0,2-3 0,-2-4-129,3 2 258,0 1-129,1-2 0,-1 3 0,3 0 0,1-4 0,2 3 0,1 1 0,1-1 0,1 0 0,1-1 129,-2-2-129,5 0 0,-3 0 0,3 0 0,-2-3 129,3 2-129,0-3-129,-1 0 258,0 1-129,0 2 0,0-2 0,-1-1 0,-2 3 0,0-4 0,-1 5 129,-2-2-129,0 1 0,0-2 0,0 2 0,-1 1 0,-1 0 0,1 0 129,2 1-129,-2 1 0,1-2 258,-3 1-258,1-1 0,0 0 0,1-3 0,-2 1 0,0-1 129,-2 2-129,2-2 0,-3 3 129,3 0-129,-2 0 0,1 0 0,1 0 129,0 0-129,0 3 0,0-3 0,0 2 0,3 1 0,-3-3 0,-1 0 0,2 0 0,2-3 0,-1 3 0,5-1 129,1 0-129,3-3 0,3 1 0,0 3 0,4-1 0,-1-1 0,3-3 0,-1 3-129,0-3 129,-1 2 0,0 1-129,-1 0 129,2-5 0,-2 3 0,-2 3 0,-4-2-129,1 3 129,-6-2-129,-3-3-129,-4 5 258,-4-1-129,-6 0 0,-4 1 0,-6-4-129,-1 4-258,-10-4-1032,1 4-2580,-19 0-516,0 0-387,0-8 129</inkml:trace>
  <inkml:trace contextRef="#ctx0" brushRef="#br0" timeOffset="120157.8726">11849 8966 2580,'0'17'4128,"0"-17"129,0 20-1806,7-1-1677,-6 0 129,8 13 0,-9-4 0,9 14 0,-8 0 0,6 8-516,-4-4 129,2 4-258,0-2 0,1 1-129,-3-3 0,-1-5-258,-2-5 0,0-9-129,-2-1-129,-8-9-387,5 6-1677,-5-13-1935,-6-7-258,3-3-258</inkml:trace>
  <inkml:trace contextRef="#ctx0" brushRef="#br0" timeOffset="120670.9019">11719 8940 6708,'-7'-20'5031,"7"9"-516,3-4-129,6-2-4386,6 2-258,8 1 258,4-1-129,4 3 129,0-2 0,5 1 129,4 4 0,-1 2 0,2 5 129,1 2-129,2 1 0,-3 4 129,3 5-129,-6 0 0,0 4-129,-4 1 258,0 1-129,-5 1-129,-3 2 0,-7 1 0,-5-3 129,-5 4-129,-4 1 129,-5 0 0,-9 0 129,-5-5-129,-5 4 0,-5-5 0,-5 4 129,-4-7-129,-5 0 0,-4-1 0,-2 0 0,-3-3 0,-2 1-129,2 2-258,-3-6-258,12 11-2451,-8-13-1935,2-2-258,-2-4-645</inkml:trace>
  <inkml:trace contextRef="#ctx0" brushRef="#br0" timeOffset="124682.1314">7891 8447 3870,'0'0'3870,"0"0"129,14 1-1677,-3 0-2193,3-1 129,2 0 387,2 0-258,5 0 258,-1 0 129,8 0-258,-5 0 129,3 0 129,-1 0-387,1 0 0,-2 0-258,1 2 0,-6-2-129,1 2 0,-2-1 0,-1 1-129,1 0-258,-8-2-258,6 1-1032,-18-1-2838,0 0 258,0 0-645</inkml:trace>
  <inkml:trace contextRef="#ctx0" brushRef="#br0" timeOffset="125038.1518">7909 8136 6837,'0'15'4644,"11"-5"-258,-11-10-258,16 4-4257,-16-4 129,23 3 0,-9-1-129,3-2 129,-2 0 129,7 0-129,3 0 129,1 0-129,4 0 0,4 0 0,5 0-258,9 6-1290,3-3-2580,5 0-516,7-3-129,5 0 130</inkml:trace>
  <inkml:trace contextRef="#ctx0" brushRef="#br0" timeOffset="131653.5301">12897 8722 516,'22'-6'3741,"-22"6"258,17-9-774,-17 9-2709,0 0-129,14-4 258,-14 4-129,0 0 129,0 0-129,0 0 129,-14-3-129,14 3-129,-26 6 129,8 4-258,-5 9 0,-2 5 0,-5 4 0,-1 9-129,-5 8 0,1 7 0,-2 5-129,2 4 258,1-3-129,3 5-129,7 0 129,4-5-129,8-3 258,7-4-129,5-5 258,10-5-258,9-6 129,8-2 0,8-6-129,6-6 129,0-4-258,6-5 129,-4-6 0,2 0-129,-5-4 129,-5-2-129,-7-1 0,-6-4 0,-4 0 129,-7 2-387,-11 3 0,3-12-387,-3 12-1806,0 0-2064,-17-14-258,2 4-258</inkml:trace>
  <inkml:trace contextRef="#ctx0" brushRef="#br0" timeOffset="132021.5509">13027 9056 2322,'1'-12'4644,"-1"12"-258,-1-12 0,1 12-3354,0 0-516,0 0 0,0 0-129,0 11 0,8 9-129,5 2 0,10 8 0,4 1 129,5 5-258,5 0 129,4 4 0,1-5-129,0 3-129,3-4 129,-5-2-129,-1-1 0,-5-4-129,-6-3-129,-8-9-387,-3 6-258,-17-21-1161,4 15-2193,-4-15-387,-22 3-387</inkml:trace>
  <inkml:trace contextRef="#ctx0" brushRef="#br0" timeOffset="132261.5649">12999 9426 3999,'0'-24'4902,"17"7"-516,4-8-129,3-7-3354,16 6-516,8-8-129,5 3-129,2 0-129,0 0 0,2 4 0,-6 1-129,-4 8-387,-11-8-903,3 11-2838,-9 5-258,-12-3-387</inkml:trace>
  <inkml:trace contextRef="#ctx0" brushRef="#br0" timeOffset="132630.5859">13890 9476 5805,'11'30'4902,"-7"-21"-516,8 9-387,-9-4-3999,5 6-129,2 5 0,-3 5 129,0 4 0,-2 1 0,-2 5 129,-2-2-129,-1 0 0,0-1 0,0-5 0,0-6-129,0-9-258,3-3-2709,-3-14-1290,0 0-258,21-25-129</inkml:trace>
  <inkml:trace contextRef="#ctx0" brushRef="#br0" timeOffset="133261.6221">14216 8958 2322,'0'0'3483,"0"0"258,0-12-3096,12 12 129,8-4 129,8 4 129,2-7 0,9 7 129,-4-3-258,11 3 129,-7 0-387,4 3 129,-7 6-258,0 6-258,-11 1 129,-3 7-129,-8 1-129,-7 5 0,-7 2-129,-10 1 129,-8 0-129,-6 1 0,-5 3 129,-2 0 0,-3-2 129,-1 0-258,3 0 129,1-2-129,3-1 258,5-3-258,7-5 129,5-4-129,9-2 0,2-2 129,12-6-129,8-1 129,9-6 0,8 3-129,6-3 0,1 3 258,8-5-258,1 2-258,1-2 129,-4 0-258,3 0-387,-16-7-645,6 3-2838,-15-3-387,-9-4-516,-8-2 259</inkml:trace>
  <inkml:trace contextRef="#ctx0" brushRef="#br0" timeOffset="133534.6377">14256 9193 5676,'24'10'4644,"-1"-10"129,7 0-774,4-7-3870,7 5-129,7 1-129,1 1 0,0-1-129,5 3-1032,-7 2-2838,2-4-258,-1 0-516</inkml:trace>
  <inkml:trace contextRef="#ctx0" brushRef="#br0" timeOffset="134229.6775">14916 8702 3354,'6'14'3612,"-6"-14"-129,20 2-2838,-3 4-516,3-3 645,8 6 129,-4-1 0,12 4 0,-8-4 129,9 9 0,-6-4-387,6 7 0,-7-3-129,0 7-129,0-4-129,-2 6 0,-6 1 0,3 6-129,-8 0 0,1 4 0,-6 0-129,-4 5 129,-2 0 0,-6 4 129,-3 0-129,-8 0 0,-5 0 129,-4 0-258,-4 3 129,-3 1-129,-4 1-516,-9-7-1806,-1-1-2193,0 0-258,-6-11-387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47.2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15958 6505 774,'-10'-2'2322,"10"2"-2064,-14-13-129,14 13 258,-19-12 129,5 3 129,-1 1 0,-4-3 0,0 3 0,-4 0 0,-2 2 0,-4 0-387,-2 2 258,-4-1-387,-3 5 258,-5-2 0,-1 2 0,-5-2 129,2 2-258,-6 0 129,2 2 0,-2 4-129,0 2 0,-3 0 258,3 4-258,-4-3 129,-2 6 0,-1-1 0,-1 7-129,-6-3 258,-1 4-258,-3 2-129,-1 3 129,-3 2 0,0 4 0,-2 2 0,2 1 0,1 2-129,3 3 129,1 1-129,1 1-258,5-1 129,4 1 0,5-2 0,8-2-129,5-1 129,9-1-129,8-1 129,8-1 0,6 1 0,8 2 0,3 1-129,6 5 258,9-1-258,5 3 258,6-5-258,3 1 258,7-4-129,4 3 129,4 0-129,4-3 0,-1 0 129,3-1-129,4-1 129,2 2 0,0 1 0,2-1-129,2-4 129,4-2-129,7 1 129,3-1-129,3 2 0,3-3 129,5-1-129,3-2 129,0-1-129,2 1 129,4-5-129,2-1 0,1-4 258,5-3-258,1-3 0,3-3 0,2-1 0,3-1 0,0-4 129,2-1-129,-3 1-129,0-3 129,2 2 0,-3-2 0,-1 3 0,1-3 129,-3 0-129,-3 0 0,1-3 0,-1-5-129,-3-6 258,-1-6-129,-4-6 0,-1-5 0,-5-1 0,-3-4 0,-7-6 0,-5-1 0,-4 1-129,-2-2-258,-9 3 258,-6-5 129,-2-4-258,-11 0 258,-1-1-258,-9-4 258,-10-2-129,-9-2 258,-6-7-129,-5 2 0,-7-1 0,-14-3 0,-6 1 0,-8-1-129,-10 0 0,-6 2-129,-12 4 258,-10-2-258,-11 5-129,-7 2 258,-9 3-129,-13 4 0,-5 5-129,-16 2-387,-3 11-258,-16-3-645,-5 7-1935,-6 10-516,-15-1 258</inkml:trace>
  <inkml:trace contextRef="#ctx0" brushRef="#br0" timeOffset="2167.1239">18745 5382 1548,'0'-14'1806,"0"14"129,-6-12-258,6 12-129,0 0-129,0 0-387,-14-10-129,14 10-258,0 0 0,0 0-258,-10 0 129,10 0-258,0 0 0,-13 17 0,6-5 258,2 8-258,-2-1 129,5 8-258,-2 4 387,1 5-258,3 5 0,0 6-129,0-1-129,0 1 129,0 2-129,0 2 129,0-3 0,0-3-129,0-7 129,0 0 0,0-9-129,3-3 129,1-8-129,0-4-129,-4-14-258,0 0-1032,17 2-2451,-17-2-258,2-26-129</inkml:trace>
  <inkml:trace contextRef="#ctx0" brushRef="#br0" timeOffset="2843.1627">18508 5346 2709,'-18'-14'3096,"6"2"0,12 12-2193,0 0-903,0 0 0,0-13 258,0 13 0,0 0 516,11-14 0,-11 14 258,14-13-129,3 9 0,-4-6 0,9 3-387,-1-4 129,10 5-387,0-4-129,5 5-129,2 0 129,-1 1-129,-1 2 0,-1 2 0,-2 0-129,-5 0 129,1 3 0,-5 1 129,-2 0-129,-4 0 0,-3 2 0,-4 2 0,-11-8 0,15 16 129,-11-3-258,-3 4 129,-1-1 0,-1 3 0,-4 4 0,-1-5 0,-4 3 129,1 0 0,-3-1 129,1-1-129,-2-2 0,-1-3-129,-1-1 129,2 1 129,-1-4-258,-3-1 0,1-1 0,-4 1 129,-1-3 0,-3-1 0,-3 1 0,-3-4-129,-2 6 129,-1-3-129,1 2 0,0 0 0,2 1-258,4-2-129,10 5-1032,-3-6-1806,19-5-1032,0 0-129,0 0-129</inkml:trace>
  <inkml:trace contextRef="#ctx0" brushRef="#br0" timeOffset="11927.6823">19495 5020 1,'-21'18'1031,"11"-5"-128,-2 2-258,-1 4-129,-1 3-258,-1-1 258,0 5-258,-2 2 0,-1 4 258,2 2-129,-3 4 129,-1 0 129,5 5 129,-3 1-387,4 5 129,-1 4-258,4-4 0,-3 4 129,4 0-129,0 3 0,4-6 129,-1 1-258,5 0 258,1-5 129,1-2-129,3-3 129,8 2 0,-2-5 129,9-1-258,-1-5 129,4 2-258,3-3 0,1-2-129,2-2 129,2-4 0,1-6-258,0 1 129,2-4-129,-2-2 258,-3-4-129,2-1 0,-4-5 129,0 0-129,-4 1 0,-3-3 129,-1 0-129,-2 0 0,-3 0 129,-12 0-129,15-2 129,-15 2 0,0 0 0,0 0 0,0 0 129,0 0-129,0 0-258,0 0 129,0 0-258,0 0-645,0 0-2193,-7-8-1161,7 8-516,-11-16 129</inkml:trace>
  <inkml:trace contextRef="#ctx0" brushRef="#br0" timeOffset="16155.9241">19730 5248 1032,'0'0'1548,"0"0"-258,-6-10-258,6 10-387,0 0-129,6-6 129,-6 6-387,0 0 129,15-3 0,-15 3 0,11 0-129,-11 0 258,0 0-129,15 1 258,-15-1 129,13 10-258,-2 0 258,-11-10-258,27 18 129,-11-8-258,6 3 129,-2 0-258,6 3-129,-2-4 129,4 2-258,1 1 129,-4-4 129,0 0-258,-4-2 129,0 2 0,-4-5-129,-2 2 129,-4-4 0,-11-4 0,12 7-129,-12-7 258,0 0-129,0 0-129,0 0 129,0 0-129,0 0-129,0-7 0,0 7-258,-1-14-774,-7 2-1032,2-4-1548,6 16-387,-7-28 387</inkml:trace>
  <inkml:trace contextRef="#ctx0" brushRef="#br0" timeOffset="17418.9963">20327 5127 258,'11'-7'516,"-11"7"-258,0 0 129,12-9-258,-12 9 0,0 0 387,0 0-258,0 0 387,0 0-258,0 0 258,-4 10 0,4-10-258,-13 17 129,13-17-258,-18 24 129,7-9 0,-5 4 129,-1-1-129,-1 10 129,-4-6 0,0 6 0,-2 1 129,3 1-516,-1-3 129,3 2-129,2-3 0,3-5-129,4-2 0,1-2 0,9-17 387,-9 17 0,9-17 129,0 0-129,0 0 0,-7 11 258,7-11-258,0 0 258,0 0-516,0 0 129,0 0-258,0 0 129,0 0 0,0 0-129,0 0 0,0 0 0,0 0-129,0 0 129,0 0 0,0 0 0,0 0 0,0 0 129,0 0-129,0 0 258,0 0-129,0 0-129,0 0 0,0 0 129,0 0 0,0 0-129,0 0 129,0 0-129,0 0 129,0 0 0,0 0-129,0 0 0,0 0 129,0 0-129,0 0 0,0 0 0,0 0 0,0 0 0,0 0 0,0 0 0,0 0 0,0 0 0,0 0 0,-2 17 0,2-7 0,0 4 0,0 5 0,0 6 0,0 3 0,0 4 129,0 5-129,2-1 129,-1-1 258,3 2-258,-3-5 0,1 0 129,-2-2-129,3-5 0,-3-3 0,1 0-129,2-3 0,1-3 0,-1-1 0,2-3 0,0-2-129,-5-10 258,7 15-258,-7-15 258,0 0-129,0 0 0,0 0-129,0 0 0,0 0-258,0 0-903,13 0-2580,-13 0-258,9-16-258</inkml:trace>
  <inkml:trace contextRef="#ctx0" brushRef="#br0" timeOffset="20812.1904">20559 5124 1,'12'-7'773,"-12"7"-386,12-3 129,-12 3 387,0 0 129,0 0 258,10 0-129,-10 0 387,0 0-258,0 0-129,0 0-387,0 0-258,0 0-387,0 10 129,0-10-129,0 21-129,0-6 0,0 3 129,1 5-129,1 1 129,-1 8 0,0 3 0,1 5 0,-2 6-129,0 4 258,0 7-258,0 6 129,0 4-129,1 3 0,-1 0-129,3-1-129,-1-2 129,1-7 129,-2-4 0,8-4-129,-5-10 258,3-3 0,-4-9 129,3-2-129,0-9 129,-1 1-129,-5-20 387,5 20-258,-5-20 129,0 0-129,0 0 129,0 0-129,0 0 0,0 0-258,0-8-258,0-6-774,0-1-2322,0 2-774,0-11 0</inkml:trace>
  <inkml:trace contextRef="#ctx0" brushRef="#br0" timeOffset="22039.2606">20871 5331 1,'0'0'773,"12"0"130,6-2 129,3-3 129,8 1 0,4 1-258,5-1 0,0 0-129,2 3-387,0 1-258,-1 0 0,-2 2 0,-4 5-129,-1 0 0,-6 3 0,-4 2-129,-2 1 129,-5 0 0,-3-1 129,-4-1-129,-3 1 258,-3-2 0,-2-10-129,0 19 0,0-19 129,-13 19-129,0-7-129,-1 6 258,-7-1-258,-2 2 0,-5 5-258,-3 2 258,-2 0 258,-2 2-258,-3 0 0,-1 2 129,3 1 0,1 0 0,5-4 129,3 1 0,5 0 0,8-4 129,6-2 0,8-1 0,6-8-129,14 3 387,8-8-387,11 2 258,3-8-129,10 0-258,2-2 129,4-2-129,-2-3-129,-4-2 0,-1 0 0,-5 2 0,-5-1 0,-6-1-258,-5 5 0,-6-5-516,0 7-774,-7 0-2322,-11-10-129,-6 10 1</inkml:trace>
  <inkml:trace contextRef="#ctx0" brushRef="#br0" timeOffset="22475.2855">20874 5663 1548,'10'14'2580,"23"-9"0,-18-4-3354,11 1 516,-1-2 129,3 0 258,1-2 129,1-6 645,3 3 0,2-4 258,5 3-258,0 0-258,8 5 129,-5-3-258,4 4-258,-5 0-129,-1 0-129,-4 0 0,-6 2 0,-6 1 0,-9-1 0,-2 1 129,-14-3-258,11 4 0,-11-4-129,0 0-1032,-8 13-1419,-4-13-1032,12 0 258</inkml:trace>
  <inkml:trace contextRef="#ctx0" brushRef="#br0" timeOffset="23155.3244">21602 4974 1935,'-5'-12'3354,"5"12"-129,7 0-1290,-7 0-1677,14 17-516,-5-4 516,2 3-129,5 2 129,1 2 129,4 4 129,1-2-129,6 6 129,0-2-129,4 6 129,0 3-387,-1 2 0,-3 8 0,-1 4-258,-4 4 129,-5 8-258,-3 8 258,-5 4 0,-3 4-258,-5 3 129,-2-1 129,0-1 0,-5 0 129,-7-3-129,-2-6 258,-4-5 0,-2-12 0,2-3-129,-5-9 258,7-5-129,-3-11 0,5-3-129,2-8 0,12-13 0,-12 16-258,12-16 0,0 0-258,0 0-1290,-8-12-2193,8 12-129,6-30-387</inkml:trace>
  <inkml:trace contextRef="#ctx0" brushRef="#br0" timeOffset="23803.3615">22421 5495 516,'0'82'1419,"0"-32"129,0 3-129,0 8 129,0 1-387,-1 2-258,1 3-129,0-6 0,-2 1-387,2-11 129,0-5-387,-1-9 0,1-8 0,0-12 258,0-17-774,0 12-1032,10-12-2193,-10-14 0</inkml:trace>
  <inkml:trace contextRef="#ctx0" brushRef="#br0" timeOffset="24403.3958">22256 5298 2709,'0'0'2967,"0"0"-387,0-12-2580,0 12 0,21-12 129,-2 5 387,2-3 0,3-2 258,4-1 0,5 1 129,2-2-258,3 6 0,0-3 0,2 8-258,-4 0-129,3 3-258,-5 1 129,-2 9-129,-4 2 0,-2 0 0,-5 4 0,-4-1 0,1 4 0,-6 1 0,-2-2 129,-3 2-129,-4-1 129,-3 4 129,0-2 129,-8 4-258,-7-4 258,2 1-258,-9-4 516,-1 1-387,-5-3 129,-3 1-129,-4-6 0,0 2 0,-6-3 129,1-3-258,1 1-129,1-1 129,7 0-258,2-2 0,8 0-516,1-5-645,20 0-2967,0 0 129,0 0-645</inkml:trace>
  <inkml:trace contextRef="#ctx0" brushRef="#br0" timeOffset="25251.4443">23250 5012 774,'6'13'2451,"-6"-13"-2064,-12 21 129,-1-4 129,-3 2 129,-1 6 387,-10-3 129,3 10-258,-9-2 129,0 10-129,-5 2-129,2 10-129,-4-2-258,3 7-129,0 3-129,4 7-129,5 1 0,6 1-129,1 1 0,11-3 129,4 2 0,6-3 0,0-4 258,4-3-258,5-6 258,5-4-258,4-9 129,4-2 0,3-7 129,4-3-258,2-10 0,4-6-129,1-4 129,2-2 0,-3-4-129,-1-2 0,-2-2 129,-7-3-258,3 0-258,-10-4-516,6 4-645,-10-5-1677,-2-2-1161,3 4 129</inkml:trace>
  <inkml:trace contextRef="#ctx0" brushRef="#br0" timeOffset="25995.4869">23090 5531 774,'0'-11'1806,"15"5"0,8 3-129,5-2-129,7 0-258,7 3-129,3-2-129,5 3-258,0-1-258,-1 2-129,-4 0-258,-5 7-129,-3 0 129,-8 3-129,-5 1 0,-7 4 0,-4-3 129,-7 7 0,-3-4 0,-3 3 0,-3 3 258,-4 2-258,-5 0 0,-2 1 129,-3 3-129,-3-1 0,-2 6-129,-4-1 129,-4 1 129,-2 0 0,-2-2-129,-1 2 129,1-5-129,4 2 129,2-8-129,4-1 258,4-3-258,10-3 0,3-4 0,7 2 0,0-12 0,15 11 0,9-8 129,8-3-129,7 0 0,4-2-129,7-3 0,-1-3 0,3 2 0,-2-4 0,-8 4-129,-4-2-129,-4 3-129,-9-7-903,-1 5-1806,-3 2-1290,-17-8 0</inkml:trace>
  <inkml:trace contextRef="#ctx0" brushRef="#br0" timeOffset="26304.5046">23178 5770 2580,'21'25'4128,"-4"-21"-516,17 8 129,3-7-3999,3 0-129,4-1 258,5-1 0,-1-3 129,0-5 129,-1-2 0,-1-1 0,-2-4-129,-2 11-774,-6 1-2838,-9-5-387,3 5 258</inkml:trace>
  <inkml:trace contextRef="#ctx0" brushRef="#br0" timeOffset="27611.5793">23562 4921 2451,'47'21'1161,"-21"-9"-387,4 3 129,3 4 129,4 3-129,-1 4 0,1 5-129,0 1-129,1 7 129,-6 1-129,0 7-129,-6 2 129,-3 11-258,-4 1 129,-5 5-258,-7 4 0,-1 2 0,-3 7 0,-3-2-129,-3-1 0,-5-3 0,-5-1 258,-4 1-129,-3-10-129,-1 0 0,-5-8 129,2-6-258,-4-4 258,2-3 0,-1-9-129,-1-4 129,3-4-258,-1-4-258,8 1-645,-9-5-2193,1-5-1032,6 1-387</inkml:trace>
  <inkml:trace contextRef="#ctx0" brushRef="#br0" timeOffset="29591.6926">12777 8557 516,'-40'-2'1290,"17"0"-645,-4-3-387,-3 2 129,-6-2 0,-4-2 387,-4 2 0,-4-2 0,-3 3 387,-4-2-387,1 6 129,-7 0-258,1 0-129,-4 5-258,-3 4-129,1 1 129,-3 7-258,0-2 387,-5 6-258,1-2 258,2 6-258,1 1 387,8 4-387,-1 4 129,6 3-129,5 4-129,8 2 258,6 6-516,7 1 258,7 3 0,7 3 0,9-1 0,6-1 0,4 4 0,13 5 0,5 0 0,8 2 0,7 3 0,8 2 0,9 2-129,9 3 129,7 0 0,6-2 129,7-2 129,8-1-258,2-3 129,5-2 0,2-4 258,8-1 129,2-7 0,9 0-129,5-10 129,12 1 0,13-9-129,8-2 129,10-8-258,9-5 0,4-11-258,6-5 129,5-4-129,0-13 129,-1-10-129,1-7 129,-4-10-129,-3-6 0,-2-8 129,-3-5 0,-4-5-129,-6-3 129,-6-6-129,-7-2 0,-5-3 129,-6-3-129,-12 1 258,-10 0-258,-15-2 0,-9 2 0,-16-2 129,-14 4-129,-23 0 129,-13 1 0,-20 0-129,-11 3 129,-26 5 129,-14 7-129,-19 6 0,-17 8-129,-16 8 129,-12 8 0,-17 6-129,-10 9 0,-16 3 0,-10 7-129,-9 2 129,-2 5-129,0 7-129,-3 4-258,15 15-1290,10-2-2580,13-7-129,22-2-387</inkml:trace>
  <inkml:trace contextRef="#ctx0" brushRef="#br0" timeOffset="30378.7376">18140 6411 645,'-24'17'1935,"12"-10"129,0-1-258,1-2 129,11-4-516,-15 2-258,15-2 0,0 0-258,0 0-129,0 0-129,1-5 0,-1 5-258,28-19-129,-8 4 129,8 0 0,0-3-258,5 1 0,-1-2-129,1 1 129,-3-1-129,-2 2 129,-4 5-387,-5 0 0,-4 5-516,-8-3-774,-7 10-1935,0 0-774,0-12 129</inkml:trace>
  <inkml:trace contextRef="#ctx0" brushRef="#br0" timeOffset="30628.7519">17923 6249 1806,'13'-10'3870,"9"0"-129,-1-11-258,6 4-3225,6 3-129,4-2-258,1 0 0,1 1-129,-4 2-258,-2 5-516,-5 7-2451,-11-8-129,6 9 0</inkml:trace>
  <inkml:trace contextRef="#ctx0" brushRef="#br0" timeOffset="31499.8017">16864 9626 1161,'35'-4'3870,"-4"4"129,-5-15-516,10 0-2967,11-1-387,7-1 0,6 0 129,1-7 258,5 4-129,-8-4 0,2 10 0,-10-3 0,-1 7-258,-11 1 0,-7 1-516,-6 6-645,-25 2-1935,0 0-1161,0 0 0</inkml:trace>
  <inkml:trace contextRef="#ctx0" brushRef="#br0" timeOffset="31763.8168">16885 9324 2451,'0'0'4386,"11"3"0,21-3-258,2-5-2451,10-5-1548,9 0-129,7-5 0,-3 1-129,1-4 0,-5 1 0,-5 2-516,-10-4-903,-5 3-2322,0 3-516,-11-2 258</inkml:trace>
  <inkml:trace contextRef="#ctx0" brushRef="#br0" timeOffset="32566.8628">18217 8719 2322,'-3'16'3612,"3"-16"258,3 18-2580,8 2-1032,-1 9 129,7 4-258,-3 7 258,5 6-129,-6 3 258,4 8 0,-8 2 129,2 10-129,-5-6 129,0 4-129,-4-9-258,2 1-129,-1-4-258,-3-11-516,6-7-774,-3-9-2580,-3-28-387,0 0 258</inkml:trace>
  <inkml:trace contextRef="#ctx0" brushRef="#br0" timeOffset="33030.8893">18081 8658 3483,'7'-12'4257,"12"8"-129,-5-6-387,16-2-3741,7 0 0,5 5-258,8-1 129,5 1-258,2-3 645,-1 1-129,3 0 258,-5 4-129,-2 2 0,-8 3 129,-4 4-258,-7 4 129,-8 9-258,-8 2 0,-9 3-129,-6 3 129,-4 3 0,-12 1 0,-7 3 129,-8-2 0,-2 0 129,-7 0 129,-2-1-129,-5-6 258,2 4-258,-5-10-129,3-2-129,3-1-129,-1-7-774,12 0-1806,3-6-1548,-2-4-516,14-9 258</inkml:trace>
  <inkml:trace contextRef="#ctx0" brushRef="#br0" timeOffset="33819.9344">19319 8353 903,'0'0'2709,"-4"-8"-1548,4 8-387,-22 0 129,9 2 0,-7 0 129,2 6 0,-9-1 0,8 10 258,-13-3-258,5 11-258,-5 2 0,2 8-387,-4 5 129,2 8-258,-2 5 0,4 7-129,0 8 0,4 5-129,3-3 129,6 0 0,5 1 129,7-2 0,5-5 129,4 0-258,9-11 129,8-2 0,6-2 0,4-2-129,3-3 129,4-5-258,0-7 0,2-3 129,-3-8-129,4 1 129,-5-10-129,-3-6 0,-5-2 0,-2 0 0,-6-4 0,-4 0-258,-3 0-516,-9-9-903,-4 9-2451,3-14-258,-4-1-387</inkml:trace>
  <inkml:trace contextRef="#ctx0" brushRef="#br0" timeOffset="34302.962">19300 8839 774,'0'0'1419,"8"-1"-129,-8 1 516,16 0 258,-16 0-129,21 7-129,-11-1 0,13 12-387,-6-1-387,14 12-258,-1-3 0,9 8-387,1-2-129,3 5 129,6 0-387,3 1 129,-4-5 0,2-1-129,-7-1 0,0-6 0,-5-1 0,-5-3-258,-9-4 258,-8-8-387,-3 4-645,-13-13-2064,-10 0-1032,-5 0-516,-13-5 258</inkml:trace>
  <inkml:trace contextRef="#ctx0" brushRef="#br0" timeOffset="34623.9804">19225 9349 2709,'10'0'4128,"-10"0"-129,25-9-516,-6-5-3354,-1-2-387,4-4 129,3-6 0,2-3 129,-2-9 129,7-6 129,3-5 129,4 1 129,-3-6 0,6 4-129,-3-1 129,2 7-258,-4 6-258,-1 8-129,-3 11-1032,-12 6-2709,-1-3-387,-2 15-129</inkml:trace>
  <inkml:trace contextRef="#ctx0" brushRef="#br0" timeOffset="35880.0523">20021 8382 129,'3'21'3483,"5"-4"387,-8-17-258,7 19-2967,3 1-645,4 3 258,4 6 0,-3-2 516,4 6-258,-5-1 387,6 9-129,-5-7-129,4 14 129,-7-1-129,2 9-129,-3 3-387,3 3 129,-4 3-258,0 1 0,-2-1 258,1-2-258,-3-8 129,3-5 0,-3-8 0,1-4 0,-2-10 0,1-5 0,-1-4-129,-5-19-129,8 15-516,-8-15-1548,0-12-2064,0-3-258,-1-11-258</inkml:trace>
  <inkml:trace contextRef="#ctx0" brushRef="#br0" timeOffset="36811.1055">20471 8529 2580,'12'2'3354,"-12"-2"258,25-7-3096,3 0-258,5-3-129,5 3 258,3-5 0,4 4 258,0-2-258,0 1 129,-2 1-258,-5 6 129,-2 2-258,-5 5 258,-5 9-258,-4 4-258,-9 5 258,-3 6-258,-7 1 129,-3 3 0,-5 4 0,-7-2 0,-10 4 0,-5-2-129,-5 6 129,-5-3 0,-4 0 129,0 1 129,0-7-129,5-1 129,2-5 0,8 1 129,6-10-258,13 0 129,7-6-129,0-13-129,26 17 129,2-13-129,10-4 0,7-5 0,7-7 129,0 0-129,4-2-129,-5-1 129,-1 2-129,-8 0-129,-4 8-774,-14-10-1161,-7 7-1806,1 6-258,-17-9 259</inkml:trace>
  <inkml:trace contextRef="#ctx0" brushRef="#br0" timeOffset="37088.1207">20456 8852 2451,'0'16'4386,"0"-16"-258,33 6-387,-10-8-2709,14-1-1419,4-3-129,10 1 129,-1-5-129,5 4 129,-2-7 0,1 3-516,-5 2-2709,-6-6-258,8 7 129</inkml:trace>
  <inkml:trace contextRef="#ctx0" brushRef="#br0" timeOffset="38308.1904">20749 8839 1548,'18'0'645,"0"-4"-516,-7 0 0,2 4 129,-1-2 258,3-1 129,0 3 129,2-3 129,3 2 0,-4-2 258,5 3-387,-2-1-129,5 1-129,-4-1 129,2 1-129,-5-6-129,2 6 0,-6-1 258,4 1 0,-17 0 0,16-5 0,-16 5-129,0 0 129,0 0-258,0 0-258,0 0 0,0 0-129,0 0 0,-12 4-129,12-4 0,-20 10-645,20-10-516,-15 14-2709,2-14-258,13 0 387</inkml:trace>
  <inkml:trace contextRef="#ctx0" brushRef="#br0" timeOffset="39115.2368">20944 8126 258,'22'10'3096,"-22"-10"0,18 5-2580,0 3 0,2 2 0,7 3 0,-3 2 258,5 6-129,-4 0 129,6 8-129,-3-1 129,2 11-387,-4 5 258,1 7-516,-2 5 0,-2 6-129,-2 6 0,1 4 0,-5 3 0,-2 3 0,-1-3-129,-3 0 258,-6-5-129,-4-5 387,-1-4-258,-7-3 0,-6-10 129,-4-2-129,-2-10 258,1-4-387,-2-10 258,0-5-516,5-5-258,-4-8-1935,4-6-1677,15 2-129</inkml:trace>
  <inkml:trace contextRef="#ctx0" brushRef="#br0" timeOffset="39551.2622">21750 8313 903,'10'-6'3096,"-10"6"-2064,0 0 258,12 11 0,-12-11 129,13 31 0,-9-7 129,8 8-129,-10-1-258,10 14-258,-9-1-387,7 6 0,-6 0-129,3 3-258,0-3-129,1 0-129,2-2-129,-4-11-387,5 1-903,-7-7-2580,-4-31-258,13 14 129</inkml:trace>
  <inkml:trace contextRef="#ctx0" brushRef="#br0" timeOffset="39987.2872">21574 8157 3870,'41'-18'4386,"-17"7"-258,14 7-258,-1-2-3870,6 3-129,6-1 0,0 3 0,2-2 129,-3 3 0,-2-3 0,-5 3 129,-2 0 0,-7 3 0,-3 7-129,-7 5 258,-5 6-129,-10 2-129,-7 5 129,-1 1-129,-14 4 258,-6-4-129,-3 3 129,-7-7-129,0-1 0,-5-5 129,0 0-129,-2-7 0,1 1 129,3-6-258,1-2-516,7 2-129,0-7-645,13 6-1419,13-6-1548,-14 1-387,14-1 259</inkml:trace>
  <inkml:trace contextRef="#ctx0" brushRef="#br0" timeOffset="40536.3186">22709 7964 2451,'5'-15'3483,"-4"3"-258,-1 12-129,0 0-3870,0 0 258,0 0 0,0 0 516,-7 0 387,-7 0 516,1 10 129,-11-3 129,2 11 0,-8 0-258,1 12-129,-6 5-387,0 11-129,-5 6-129,0 3 0,1 6-129,3 2 129,1 5 0,7 2-129,3-2 258,12-2-258,8-1 258,7 2-129,14-2 0,9-3-129,9-8 0,4-7 129,9-4-129,3-7 0,1-6 0,2-10 0,-2-4 0,-1-7 0,0-4 0,-4-4 0,-4-1 0,-6-3 0,-7-7-129,-8-4-387,0 9-774,-16-7-2451,-4-3-516,-1 3-516,-8-5 646</inkml:trace>
  <inkml:trace contextRef="#ctx0" brushRef="#br0" timeOffset="41279.361">22716 8315 1548,'27'-16'3483,"-13"3"387,8 1-2451,14 4-387,-2-4-258,7 6 0,-1-5-258,4 5 0,-2-1-258,1 0 0,-3 4 0,-4 2-129,-6 1 129,-5 0-129,-4 4-258,-2 4 129,-9-1 129,-1 4 0,-7 0-129,3 2 258,-5-1 0,-5 7-129,-3-4 129,-4 4 129,-5 2-258,-1 4 0,-7 3 0,-1 1 0,-3 1 129,-1 4-258,-6-2 387,5 4-258,-2-3 129,3-1 0,3-3 0,5-3-387,5-2 387,4-4-258,6-3 129,7-4 0,0-13 0,11 15 129,6-13-129,7-2 0,5-1 0,7-8-129,4-3 0,2-4-129,7 0 129,-1-1-129,1-2 0,-4 2 0,0 2-129,-7-2 0,-1 8-387,-11-8-516,2 14-1161,-10-1-1677,-18 4-774,18-11 387</inkml:trace>
  <inkml:trace contextRef="#ctx0" brushRef="#br0" timeOffset="41620.3806">22833 8540 129,'19'7'3483,"-19"-7"129,32 0-516,-12-1-3096,3-3-129,6-3 129,4-2 0,4-1 516,-1-4 0,6 5 387,-5-6-129,5 7 129,-7-3-387,0 8-258,-5 0-645,-7 3-1677,-8-2-1806,5 5-387,-20-3 259</inkml:trace>
  <inkml:trace contextRef="#ctx0" brushRef="#br0" timeOffset="42187.413">23204 7789 3612,'0'0'4128,"7"0"-129,-7 0-1548,20 14-2322,-2-3-129,6 3 129,4 6 0,2 2 129,7 3 258,1 4-129,3 4 129,-1 6 0,6 8-129,-8 3 0,3 4 0,-4 3-129,-3 4 0,-5 3 0,-5 4-258,-7-2 129,-1 0-129,-8 1 129,-6-4-129,-2 2 129,-1-4-129,-10-3 0,1-7 129,-4-1-129,-4-6-129,4-1-516,-11-9-1290,1-2-2322,1-3-258,-7-12-258</inkml:trace>
  <inkml:trace contextRef="#ctx0" brushRef="#br1" timeOffset="51910.9692">8117 9051 129,'1'14'774,"1"8"0,0-3-129,1-2-258,-1 6 129,-1 3-129,3 5 129,-4 4 0,6 8-129,-4 7-129,2 4 129,-2 13-129,1 7-129,0 7 129,0 3 129,-2 9 258,2 4 129,-3 3 0,0 10 129,0 0 129,-1 3 0,-5 5-129,3 8-258,-2-2 0,1 4-258,2-4 0,2 2 0,0-10-258,6-3 129,1-9 0,2-3-129,1-13 0,1-6 0,-1-9 129,-1-6-129,-3-2 0,0-8-129,-2-7 0,0-5 129,-2-5-129,2-4 129,-2-2-129,-1-7 129,-1-8 0,0-1 0,0-6-129,0-1 129,0-11-516,0 0-903,0 0-2580,0 0-387,0-21-129</inkml:trace>
  <inkml:trace contextRef="#ctx0" brushRef="#br1" timeOffset="52543.0053">7935 13019 645,'14'2'3612,"-14"-2"387,15 0-129,-15 0-2064,0 0-1290,19 3 387,-19-3-129,20 5 129,-20-5-258,22 5 258,-22-5-258,27 4-129,-10-4 129,5 0-258,-1 0-129,5 0 0,-2-4-129,6 0 0,-1 3-129,2-2 0,-1 1 0,2 2 0,-2 0-129,-2 0 0,1 0-129,-7 0-258,1 2-387,-11-2-1161,1-5-2193,-13 5-387,0-19 0</inkml:trace>
  <inkml:trace contextRef="#ctx0" brushRef="#br1" timeOffset="52868.0232">7941 12767 6837,'9'3'4515,"12"-3"-258,3-8-387,5 1-3870,5-2-258,7 1 0,4-1 129,2 2 0,-3-3 0,-3 2 387,0 5 0,-5-2 0,-1 3 129,-6 0 0,-2 2-258,-4 0-258,-4 0-903,3 0-3225,-5 5-129,-17-5-387,22 0 129</inkml:trace>
  <inkml:trace contextRef="#ctx0" brushRef="#br1" timeOffset="60507.4609">11035 8146 774,'-12'0'1419,"12"0"-258,0 0 258,0 0-387,0 0 0,-12-5-258,12 5 0,0 0 0,0 0 0,0 0 0,0 0-258,0 0 258,0-11 0,0 11-129,0-15 0,0 15-129,4-17 0,-3 7-129,-1 10-129,8-24-129,-8 24 129,6-22 129,-6 22-258,6-24 129,-2 12-129,-3-5 129,1 5-129,-2-5 129,2 4-129,0-2 0,-1 3 129,0-2 0,0-1 0,-1 2 0,2 0-129,-2-2 0,2 3 0,-2-5-129,2 0 129,-2 3-129,1-2 0,0-2 0,2 1 129,-1-4-129,-1 2 258,1-2-129,2 3-129,-3-2 129,4 1 0,-3 0 0,3-5-129,-2 3 129,1-3-129,-1 1 129,1-2-129,0-2 129,-2 0-129,3-1 0,-1 4 129,0-3-129,-2 2 0,0-5 129,0 5-129,-2-2 129,0 3-129,0 1 129,-3 0-129,-2 1 129,1 3-129,0 2 0,1-1 129,1 4-129,-1-1 129,2 1-129,1 1 0,0-2 0,0-2 0,0 3 0,0-1 0,0 1 0,0 2-129,0-3 129,0 3 0,0 12 129,-3-14-129,3 14 0,-3-11 0,3 11 0,0 0 258,-7-16-258,7 16 129,-2-13-129,2 13 0,-5-19 129,4 8-129,1 11 0,-1-20 0,1 20 0,-2-16 0,2 16 0,0-11 0,0 11 0,0 0 0,0 0 0,0-12 0,0 12 0,0-15 0,0 15 0,0-17 0,0 17 0,0-21 0,0 21 0,0-17-129,0 17 0,0 0 129,0 0-258,3-11 129,-3 11 0,0 0-129,12 1-516,-12-1-2064,0 0-1677,2 19-387,-2-19-258</inkml:trace>
  <inkml:trace contextRef="#ctx0" brushRef="#br1" timeOffset="69794.9917">9405 11735 1677,'0'0'3225,"0"0"0,0 0-1935,2 13-1419,-2-13 129,3 17 516,-3-17 129,0 27 258,-4-11 258,3 10 129,-10 1 0,7 17-129,-9 2-129,6 13-258,-6 5-129,5 6-258,-2 1 0,2 3 0,1-8-129,-1-1 129,3-9 0,2-6-129,-3-11 129,3-2 129,-1-8-387,1-2 0,0-10 0,0-3-129,3-14-258,0 0-387,0 15-645,-4-22-1548,4-7-1677,0-8-129,0-5-387</inkml:trace>
  <inkml:trace contextRef="#ctx0" brushRef="#br1" timeOffset="70387.0259">9266 11865 1806,'-10'-7'3741,"10"7"0,-1-18-129,1 4-3096,0 2-645,3-2 129,4 1 258,2 0 129,2-2 258,1-2 129,6 5 0,-1-6 129,11 6 0,-1-5-387,10 5 0,0-4-258,10 8-129,0-4-129,5 5 0,-1 5-258,-1 2 129,1 0 258,-1 1-129,-7 9 129,-2 0-129,-2 5 129,-8 2-129,-4-3 258,-5 5-258,-7-2 129,-7 5-129,-8-1 129,-6 0 129,-14 0-129,-3-4 129,-11 0 0,-4 0 0,-8-3 0,-3 1-129,-4-5 129,1 1 0,0-3-129,3-1-129,4-2 129,3-1-129,7 1-129,4-2 0,8 4-387,3-7-387,16 10-1419,4-10-1935,0 0-645,0 0-129</inkml:trace>
  <inkml:trace contextRef="#ctx0" brushRef="#br1" timeOffset="71343.0806">10486 11696 3096,'10'0'3870,"-10"0"0,0 0-387,0 0-3483,0 0-129,0 0 258,0 0 0,0 0 516,-13 7 0,-3-5 258,4 10-129,-9-7 0,5 10-129,-8-4-129,4 6-258,-4 4 0,5 3-129,-4 6 0,1 3 0,0 7 0,-3 3 129,-4 6-129,3 7 129,-4-3 0,1 5 0,1-3 258,5 4-258,-1-2 0,9 0 0,4-3 0,7-3-129,4-6 129,10-1-129,7 1-129,5-8 0,10-8 129,1-3-129,2-4 0,5-7 129,-3 0-129,1-4-129,-2-4 129,3-1 129,-5 3-129,-2-4 0,-4 3-129,-4-1 129,-4 0 0,-1 0 129,-8-4-129,-11-3 0,14 9 0,-14-9 0,0 0-129,0 0-258,0 14-645,-11-14-2580,11 0-1032,-16-9-258,3-4-258</inkml:trace>
  <inkml:trace contextRef="#ctx0" brushRef="#br1" timeOffset="74911.2847">9249 12923 903,'26'0'2709,"2"-1"-1161,-15 1-1032,3-2-129,0 2 387,-1 0 0,2 0 129,-4 0 129,4 2 129,-6-2 0,5 1-129,-2-1-129,2 4-258,1-4 0,2 4-387,0-1 129,4 0-129,0-1 0,5 5 129,-3-5-129,7 3 129,-2-4-129,6-1 0,-2 0 0,5 2 129,-1-2-258,4 1 129,1-1 0,5 0-129,2 2 0,1 2 0,1-4 0,1 1 0,3-1-129,2 0 129,-3 0-129,0 0 129,-1-1-129,-1-2 129,2 3-129,1 0 0,-2-1 129,0 1-129,-1 0 129,2 2 0,0 2-129,0 0 0,-1 0 129,0 3 0,-1-4-129,1 1 0,-2-1 0,-2 2 0,4-3 129,1 1 0,-4-1-129,3 2 129,0-1 0,0 2 0,-2 0-129,0-2 129,-1 4-129,0 2 129,-3-4-129,-1 0 258,-2 2-258,2-2 129,-1 0-129,2 5 129,0-6 0,1 1 0,3-2 0,3 4-129,0-2 129,3 0 0,-1 2-129,2-4 129,-2 1-129,5 3 0,-2-3 129,1 1-129,3-1 129,1 0 0,2-4 0,5 3-129,-1-3 0,3 0 129,-1 0-258,6 0 258,-3-2-258,0 1 129,3 0 0,1 0 0,-2-2 0,4 0 0,-1-1 0,-2 3 0,3-2 0,-1 2 0,-2-3-129,-2 4 129,-2 0 0,4-3 0,-4 3 0,0 0-129,-3 3 129,-1-2-129,-1 3 129,-5-2-258,0 4-129,-9-2 0,-1 8-387,-11-10-387,2 13-1290,-13-8-1935,-6 2-387,-3-3-258</inkml:trace>
  <inkml:trace contextRef="#ctx0" brushRef="#br1" timeOffset="75707.3302">10608 12079 2451,'0'0'3999,"0"0"0,-14-5-129,14 5-3096,0 0-774,7 0 0,-7 0 258,16 13 0,-2 0 258,0-3 129,7 10-129,0-4 0,7 8 258,1-4-387,8 8 0,0-2-258,4 3 129,2 3 0,-2 2-258,2-5 258,-1 3-258,-1-2 129,-5 0-129,-1 1 129,-4-1-258,-3-4-387,-8-9-258,0 8-1161,-15-9-2193,-5-16-516,-6 17 129</inkml:trace>
  <inkml:trace contextRef="#ctx0" brushRef="#br1" timeOffset="76007.3474">10576 12526 6450,'-12'9'4644,"17"-19"-516,9 1 0,7-10-3999,4 1-387,1-6 387,9-2-387,1-1 387,4-3-129,1-1 258,-2-2-129,2 1 0,-6 3 0,-1 1-129,-3 6-129,-5-2-516,1 16-1032,-10-3-2709,-1-2-129,2 8-387</inkml:trace>
  <inkml:trace contextRef="#ctx0" brushRef="#br1" timeOffset="76599.3813">11564 11764 3225,'0'0'4257,"-9"0"-387,9 0 0,0 0-3612,0 0-387,0 8 129,0-8 129,6 22 129,-6-7 258,4 8 258,-4 2-129,5 8 129,-5-1-129,5 12-129,-4-2-129,5 8-129,-3 1-129,2 5 129,-2 1 129,3 4-258,-6-1 129,1 1-129,-1-2 258,0-1-258,-2-6 0,-1-2 0,1-10-258,0-7 129,2-5-516,-1-13-129,6 1-1548,-5-16-2193,11-2-258,-4-17-258,-2-10 1</inkml:trace>
  <inkml:trace contextRef="#ctx0" brushRef="#br1" timeOffset="77659.4417">11886 11973 3612,'4'7'4128,"-4"-7"0,22 18-387,-4-4-3612,3 5-129,5 6 129,3 4 0,4 2 0,-1-1 258,4 0-129,3-2 0,-1 3-129,-1-9 129,0-1-129,1-6-129,-3-3 0,-1 0-258,-4-10-129,-2-1-387,-8-3 0,5-3-129,-9-11 0,2 5-129,-7-10 258,1 3 0,-4-6 129,3 4 387,-6-3 0,2 3 258,-2 1-258,0 3 129,-1 1 129,-4 15 0,7-18 0,-7 18 0,0 0-129,0 0 129,0 0 129,0 0-129,0 0 387,-7-4-258,7 4 129,-21 4 258,8 4-129,-6 0 387,-2 6-129,-6-3 258,1 10 0,-7-7-129,4 10-129,-5-5-129,5 5 0,-1-5-129,10 0-258,0-4-129,5-5 0,4 0-129,11-10 129,0 0 0,0 0 0,0 0 0,0 0 0,0 0 0,10-3 0,-10 3 0,13 0 0,-13 0 0,0 0 0,11 5 0,-7 7 0,-2 0 129,3 1 0,-4 4 129,1 4-129,0 2 129,0 5 129,-2-1 0,0 5 0,0-4 0,0 8-129,0-7 129,0 0 0,-1 0-129,1 1-129,0-6 0,0 0 0,0-5-129,0-4 129,0-2-129,0-1 0,0-12 0,0 0 0,0 0 129,0 0-387,0 0-129,2-15-516,-2 15-1806,15-21-1677,-9 3-387,4-4-129</inkml:trace>
  <inkml:trace contextRef="#ctx0" brushRef="#br1" timeOffset="78479.4887">12840 12051 3225,'-19'5'3741,"19"-5"0,0 0-258,0 0-3870,8 6-129,8-6 387,4 1 0,4-1 258,0 0 129,4 5 258,-2-2 0,4 6-129,-6 1 0,2 8-129,-6-1-129,-6 5-129,-3-1 0,-11 5 0,0 3 0,-15 3 0,-7 2 129,-3 2 0,-6 0 129,2 4-129,-3-2 258,5 2-258,2-5 129,7-2-129,4-6 0,8-1 129,2-6 0,4-1 0,10-5 129,6-1-129,7-6-129,7 3 129,4-9-129,4-1 0,5-1-129,0-5 0,3-3 0,-6-1-258,1 3 0,-11-7-516,1 13-387,-16-8-1548,-15 9-1548,18-8-387,-18 8 258</inkml:trace>
  <inkml:trace contextRef="#ctx0" brushRef="#br1" timeOffset="78787.5064">12736 12375 6837,'8'13'4644,"8"-12"-129,8 2-258,0-3-4128,8 4-258,9-3 129,1 2 0,5-2 0,2-1 0,3 0 129,-1 0 0,4 1-129,-2 2-129,-4-3-258,5 9-129,-14-9-1032,4 12-1548,-9 1-1290,-15-6-387,-4 7 0</inkml:trace>
  <inkml:trace contextRef="#ctx0" brushRef="#br1" timeOffset="80243.5897">13154 11568 1419,'13'1'3741,"10"5"129,-11 0-645,4 5-2580,8 0-387,4 4 129,5 9 129,-3 1-129,7 9 0,-2 0 129,4 10-129,-5 7-129,2 8 0,-4 6 0,-2 3 0,-4 2-258,-3 0 129,-7 1 0,-5-4 0,-4-6 129,-2-2 0,-5-8 129,0 2 0,-11-5 129,4 0-258,-10-4 129,2-2-129,-6-7 0,2 1 0,-2-6-129,1-4 129,2-7-258,1-5 129,4-4-387,1-10-645,12 0-1548,0 0-1935,0 0-258,14-14-258</inkml:trace>
  <inkml:trace contextRef="#ctx0" brushRef="#br1" timeOffset="81390.6553">14301 11916 1935,'0'0'2967,"0"0"-1935,11 6-903,-11-6 516,0 0 0,0 0 258,0 0 129,0 0 129,0 16-129,0-16 0,0 0-129,-3 12-129,3-12-387,-3 14 129,2-5-258,1-9-129,-2 20 129,0-8-129,2 4 258,-3 0 0,3 9 0,-2 4-129,2 3 129,0 7-129,0 7 258,0 6-129,0 3-258,-1-2 129,1 1-129,0-5 0,0-6-129,5-5 0,0-10-258,2-6-387,-7-22-1161,0 0-2580,14 5 129,-10-18-516</inkml:trace>
  <inkml:trace contextRef="#ctx0" brushRef="#br1" timeOffset="81874.683">14291 11897 4773,'-18'-25'4386,"16"13"-129,-6-5-258,7 2-3741,1 1-258,11 0 0,2 1 129,6 1 0,2 5 129,-1-2 129,10 4 0,-1 2-129,3 3 0,3 0 0,0 10-129,1 1 0,-2 3-129,-3 3 0,-2 3 0,-5 6 0,-3-3 0,-7 3 129,-6 2 0,-7 1 0,-1 0 129,-9-1-129,-5 1 258,-11-7-129,2 5 258,-14-12-258,6 2 0,-8-7 0,4-4 0,-4-3-129,1-3-129,3 0 0,3-2 0,6 2-258,0-9-387,16 9-1161,-7 0-2322,17 0-645,0-11-258,5 0 0</inkml:trace>
  <inkml:trace contextRef="#ctx0" brushRef="#br1" timeOffset="82519.7199">15098 11737 1419,'21'-2'2967,"-8"0"774,-13 2-2580,0 0-129,0 0 129,0 0 258,4 10-258,-11-9 129,7-1-129,-24 15-258,13 0-129,-11 0-258,5 6-129,-4 3-129,2 8 0,-3 5 0,4 7 0,-2 2-129,2 7 258,-1 1-258,1 1 129,3 3 0,0-2 0,2-3 129,2 0-258,0-7 129,4-1-258,1-5 258,4-1-258,1-4 129,1-5-129,0-3 0,7-4 0,2 0 0,7-6 129,0 0-129,4-4 129,2-2-129,3-1 0,0-3 0,0 0-129,0-4 0,1 1 129,-6-4 0,-1 4-129,-4-4 0,-3 1 129,-12-1-258,11 7-258,-6 8-387,-5-15-1290,0 0-2193,-9 12-387,9-12-387</inkml:trace>
  <inkml:trace contextRef="#ctx0" brushRef="#br1" timeOffset="83090.7524">15355 11967 3870,'4'-11'4128,"-4"11"-645,0 0 129,14-13-3612,-14 13-516,0 0 258,17 1 258,-17-1 258,18 17 387,-11-6 0,8 8 258,-6-2-258,8 9-129,-4-1 0,6 6-258,-3 0-258,3 2 129,-1-5-129,-1 3 0,0-7 0,-1 1 0,-1-4 0,0-4 0,0-4-129,-2-7-129,4 1-645,-6-8-774,9-5-1935,0-3-645,-3-8-258</inkml:trace>
  <inkml:trace contextRef="#ctx0" brushRef="#br1" timeOffset="83698.7873">16080 11957 258,'19'0'3096,"-6"-5"-129,-13 5-1806,0 0-387,0 0 129,-15-2 0,3 4 129,-8 2 0,1 9 0,-11-2-129,3 11 129,-11 2-516,3 11 0,-7 0 129,3 6-258,-4 0-129,4 0 0,2-3 0,5 1 0,5-8 129,7-4-387,2-10 258,8-3-258,10-14 0,0 0 0,0 0 0,0 0 0,0 0-129,0 0 129,12-13-129,-12 13 129,16-11 0,-16 11 129,13-5-129,-13 5 129,0 0-129,13 0 129,-13 0-129,0 0 129,8 12 129,-8-12 0,3 12 0,-3-12 0,2 20 129,-1-3-129,-1 0 129,0 7-258,0-3 129,0 7-129,0 1 258,0 4-258,-1-4 0,-1 2 0,0-2 0,2-2 0,-1-3 0,1-3-129,-1-5 0,-1-4-258,2 0-258,0-12-903,0 0-2193,0 0-903,6-11-387,-1-2-258</inkml:trace>
  <inkml:trace contextRef="#ctx0" brushRef="#br1" timeOffset="84214.8167">16248 11754 3483,'3'29'4257,"-3"-9"-258,7 13-129,-4 3-3612,1 13-387,-2 3 258,-2 8 129,0 7 258,-2 1 0,0 8 0,-7-3 0,3 0 129,-4-8-129,3 4-258,0-10 0,1-3-129,1-12-129,-1-9 0,4-6 0,-2-8-129,4-5-516,0-16-903,0 0-2709,0-5-258,0-15-258</inkml:trace>
  <inkml:trace contextRef="#ctx0" brushRef="#br1" timeOffset="85007.8621">16612 12072 2580,'0'0'4128,"6"-13"-129,7 13-258,-2 0-2838,2-4-645,7 4 129,-1-5 258,10 3-129,-5-4 0,8 6 258,-3-5-258,6 5 0,-6-2-258,3 2 0,-5 4-129,-2 4-129,-8 6 129,-3 3 0,-9-1 0,-5 9 0,-5-3 0,-8 7 129,-8-2-129,-3 6 0,-6-2 0,0-1 0,-4 4 0,-1-1-129,1-2 258,4 2-258,3-4 258,5 0-258,7-2 129,2-1-129,11-4 129,3 1 0,9-5-129,7 1 129,4-4-129,8-2 129,5-1-258,6-3 129,5-2 0,0-6-129,7-1 0,0-1 0,-1-2-129,-4-6-387,-1 5-129,-9-8-645,5 8-1806,-15-4-1419,-10-1-387,-5 0 129</inkml:trace>
  <inkml:trace contextRef="#ctx0" brushRef="#br1" timeOffset="85314.8798">16619 12354 4386,'-34'-6'4128,"20"4"-387,14 2-129,0 0-3612,0 0-258,9 2 258,6 1 129,9 2 258,-3-5 516,12 8-129,-3-8 129,10 4-258,2-4-258,8 0-258,3 3-516,-3-3-129,13 1-774,-10-2-903,7-2-2064,-2 3-516,-6-5 129</inkml:trace>
  <inkml:trace contextRef="#ctx0" brushRef="#br1" timeOffset="85862.9111">17341 11655 5676,'17'24'4386,"-2"-17"-129,4 12-129,7 1-4128,-1 9-258,4 3 258,3 4 258,2 10 0,-1 1 0,4 6 129,-3 0-129,3 2 258,-7-5-258,1 2 129,-7-2-258,-1 0 129,-7-6-129,-7 0-129,-7-3 258,-2-2-258,-9-1 387,-9 2-258,-12-3 129,-5-2-129,-10-2 129,-4-2 0,-6-2-387,-5-2-516,10 4-2064,-6-7-1935,4-11-258,2-1-387</inkml:trace>
  <inkml:trace contextRef="#ctx0" brushRef="#br1" timeOffset="86958.9737">14960 13133 645,'28'5'2967,"-1"2"129,-14-5-1548,4 1-1161,7 4 516,-1-7 258,7 5 0,-8-5 129,12 8 0,-7-8-129,13 4 129,-7-4-387,9 2-129,3 1-516,4 1 129,3-1-387,3 4 258,4-4 0,6 5 0,1-5 0,3 5 0,1-8 129,4 7-258,3-7 258,2 0-129,4 0 0,0 1 0,-2-1-129,4 0-129,1-1 129,1-1 0,-3-2 0,0 4-129,1-1 129,1-3 0,0 4-129,-3 0 129,0 0-258,1 0 129,-6 5 0,1-1-129,-3 1 129,-4 3-129,-3 0 129,-1 2 0,-6-4 129,-3 2-129,-4-4 0,-4 0 0,-7 0 129,-6-1-129,-9-3-129,-9 0 0,-2 0-258,-18 0-645,0 0-1419,0 0-2193,-24 8-258,-5-8-258</inkml:trace>
  <inkml:trace contextRef="#ctx0" brushRef="#br1" timeOffset="88311.0511">11564 13915 5805,'5'40'4515,"-4"-25"-387,-1-1-129,0-14-3096,2 32-903,-2-6 387,0 11 0,-1 2 0,0 11 0,-7 2 129,4 11 258,-5-2-258,4 5-129,-4-5-129,5-6 0,-2-6-258,3-11 0,3-6-645,-8-22-1419,8-10-2064,0 0-516,0-8-129,0-19-387</inkml:trace>
  <inkml:trace contextRef="#ctx0" brushRef="#br1" timeOffset="88823.0804">11333 13883 6708,'7'-29'5031,"13"12"-645,2-7-129,10-8-1677,5 7-2838,9 2 129,6 1 0,4 7 129,-1 1 0,-3 4 0,1 7 129,-3 3 0,-2 4 0,-4 9-129,-4 2 129,-4 0 0,-3 4-129,-6 0 0,-4 3 129,-10-2-129,-2 1 129,-9-1 0,-2 4 0,-12-2 129,-3 4 0,-11-3 258,-3 2-258,-7-5 0,-3 2-129,-6-5 129,2-3-129,-3-2 129,3-2-258,4-5 129,3-1-129,6-3-129,5-1 129,9 0-387,-1 0-129,17 0-516,0 0-645,0 0-1935,11-8-1032,5 5-258,5-1-129</inkml:trace>
  <inkml:trace contextRef="#ctx0" brushRef="#br1" timeOffset="89327.1093">12687 13668 9417,'13'0'4902,"5"-1"-387,-18 1-258,3-15-3612,-3 15-903,-8 0 258,-3 0-129,-5 6 0,-4 9 258,-10 5 0,-4 5 0,-7 7 0,-1 9 129,-8 7 0,2 13 129,-5 4-258,2 7-129,3 0 129,6 2 0,7 1-129,8-1 129,9-9-129,8-4 129,10-11 0,11-5 0,11-7 0,6-5 0,10-7-129,3-4 129,4-7-129,2 2 0,3-3 0,-3-3 0,-3-3 0,-5-6 0,-5 2 0,-7-4 0,-4 0 0,-9 0-129,-1 0-258,-13 0-258,0 0-1548,0 0-2580,-2-10 129,2 10-516,-19-22-258</inkml:trace>
  <inkml:trace contextRef="#ctx0" brushRef="#br1" timeOffset="89955.1452">12856 14066 3999,'0'13'4257,"0"-13"-516,9 10 0,3-3-2967,-1-1-387,5 6 129,-1-1 0,5 10 258,-2 1-258,8 10 129,-5-3 0,6 9-129,-3 2-258,2 0-129,0-1 0,1 0 258,-4-9-387,-1-1 129,-4-4-258,-5-5-258,-1-1-129,-12-19-387,12 22-1161,-12-22-1677,-13 7-645,1-6-645,-7-4 645</inkml:trace>
  <inkml:trace contextRef="#ctx0" brushRef="#br1" timeOffset="90623.1834">12635 14596 3354,'0'0'3870,"0"0"0,9-12-645,2 3-2322,1-8-129,9 2 258,-2-14 0,14 5 129,-5-11-258,14 2-129,-1-6 0,13 1-129,-3-3-258,4 5-129,2 0 0,2 4 0,-5 3 0,-3 5-129,-5 2 0,-3 5 0,-7 2-129,-2 3 0,-8 4-129,-5 2-258,2 6-387,-23 0-1290,25-6-2580,-25 6 0,12 0-516,-12 0 258</inkml:trace>
  <inkml:trace contextRef="#ctx0" brushRef="#br1" timeOffset="91167.2144">13960 13650 5934,'12'0'4515,"-12"0"129,3 8-516,9 10-3225,-12 0-387,2 16 129,-2 5 0,3 15 0,-4 5-129,-3 21 0,-8 4-129,4 9 0,-9 2 0,-1 3-129,-3-8 0,2-1 0,0-15-258,5-16 129,4-14-129,0-9 129,7-13-258,3-22-129,3 10-387,0-23-1419,14-1-2451,-9-13-516,6-1-129,-4-9-387</inkml:trace>
  <inkml:trace contextRef="#ctx0" brushRef="#br1" timeOffset="91923.2577">14452 13969 3999,'0'0'4128,"0"0"-258,0 0-129,0 0-3612,0 0 129,0 0 129,0 0 0,14 0 129,-14 0 129,12-6 129,-12 6-129,24-12 129,-7 7-258,8 3 129,0-1-129,9 3-129,0 5-129,4 2 0,-1 2-129,2 4-258,-2-4 387,-1 7-387,-6-3 129,-5 0 0,-6 1 0,-3 0 0,-8 1 0,-8 4 0,-1 1 0,-13-2 0,-7 6 0,-7-2 0,-6 6 0,-7-2 0,-4 1 0,-3 0 0,0 2 0,-1 2 0,2-2 0,3 2 0,5-6 0,7-1 129,5 2-258,8-4 129,8-2 0,8-1 0,3-2 129,12-2-129,6 0 129,8 2 129,7-6-129,8 2 129,5-1-129,3-3 0,6-1 0,2 1-129,0-4 0,-2 0-129,-3-1 0,-5-4-258,2 0 0,-11 0-258,0 1-645,-15-8-1419,2 3-1935,-8-1-387,-4-3 0</inkml:trace>
  <inkml:trace contextRef="#ctx0" brushRef="#br1" timeOffset="92408.2855">14374 14224 7224,'45'13'4644,"-15"-7"-258,10 4-129,6-1-3870,6 1-387,8-2 0,3 4 0,0 0-129,2 3 129,-3-4-387,1 6-387,-13-12-1935,-5 4-1806,-5 3 129,-13-8-645</inkml:trace>
  <inkml:trace contextRef="#ctx0" brushRef="#br1" timeOffset="93883.3699">14987 13479 3483,'21'-7'3870,"-21"7"-129,14-8-1032,-1 8-2322,-13 0 129,21 0 258,-21 0-129,25 0 258,-25 0-129,24 0 0,-24 0-258,26 0 129,-15 3-258,7 6 0,-5-6 0,8 11 0,-3-2-129,3 11 129,0 0-129,5 5 0,0 0-129,3 6 0,1 9-129,0-1 0,2 6 0,-1 0 0,-1 1 0,-4 4 129,-6-2-129,-4 4 0,-5-4 129,-7 2 0,-4-7 129,-2 3-129,-10-1 129,-2-4 0,-5-3-129,1 1 129,-7-5 129,3-3-258,-5-2 0,2-3 129,0-4-129,2 1 129,3-4-258,1-1 129,3-3-129,4 4 129,3-3-258,-1-3 0,6-1-129,-1-2-129,5 3-387,0-16-2322,-11 19-1806,11-19-258,-22 4-258,3-6-129</inkml:trace>
  <inkml:trace contextRef="#ctx0" brushRef="#br1" timeOffset="109875.2845">8159 13650 645,'-4'26'2580,"4"-26"0,-8 23-2580,8-6 0,0 4 0,0 1 129,0-1 387,2 4 387,-2-4 0,0 4 129,0 3 129,-1 2 258,-6 1 0,4 7-129,-8 0-129,5 10-258,-3 2-129,2 10-258,-1 2 129,1 6-258,-1 3-129,3 5 129,-3 2-129,4 0 0,0-8 0,2 0 0,1-10-129,1 0 0,0-9 0,0 1 0,0-9-129,0 4 129,0-9-129,0 1 258,-4-6-258,2-3 387,-4-8-258,4-1 129,-3-7-129,5-4 129,0-10 0,0 0 0,0 12-129,0-12 129,0 0-129,0 0 0,0 0-258,0 0-516,18-8-2451,-8-4-1290,1-6-387,-2-3-258</inkml:trace>
  <inkml:trace contextRef="#ctx0" brushRef="#br1" timeOffset="110506.3206">7938 16268 2322,'-17'13'3999,"17"-13"-387,-11 0 0,11 0-3096,0 0-387,0 0 0,0 0 258,0 0 0,0 0 129,0 0 129,6 0 129,-6 0 0,21-9 258,-10 3-387,11 6 129,0-4-258,8 4 0,0-1-258,10 1 129,-1 0-258,4 2-129,2 4 0,3-4-129,-4 7 129,3-6-258,-2 2 129,-4-5-129,1 4-258,-10-6-1032,3-5-1935,-10 2-903,-9-12-129,-9 2-129</inkml:trace>
  <inkml:trace contextRef="#ctx0" brushRef="#br1" timeOffset="110815.3383">7894 15904 6966,'-13'12'4773,"13"-12"-387,13 4-258,8-6-3096,8-3-1032,10 1-129,7-6 129,5 2 129,3 4-129,4-3 0,2 6 0,-4 1 0,-2 0 0,0 0 0,-3 0-258,5 15-1419,-1-6-2451,-9-4-258,0-1-516,-8-4 0</inkml:trace>
  <inkml:trace contextRef="#ctx0" brushRef="#br1" timeOffset="112347.4259">9590 15550 129,'16'8'3096,"-16"-8"645,0 0 0,0 0-1935,0 0-387,0 0 129,-6 0 0,6 0 0,0 0-129,-8 14-387,8-14 0,0 0-645,-17 14 129,17-14-258,-11 17 0,3-7-258,0 5 129,0 4-129,-5 4 0,0 2 129,-4 9-129,2 7 0,-6 4 0,-1 2 129,-2-3-129,-5 0 129,-1-3-129,-2-3 129,-3-6 0,-2-6 0,1-9-129,1-2 258,0-3-258,1-5-258,2-5 258,0-2-129,2-2 129,0-8-129,3-2-129,0-2 129,4-7 0,2-2 0,8-3 0,-1-4-129,8 2 129,2-5-129,4 3 258,10-4-258,6 2 258,5 2-129,4 2 0,8 2 129,3 5 0,4 5-129,6 4 258,0 8-129,4 4 0,2 4 0,-2 11 0,-1 4 129,0 10-129,-4 1 129,-1 5-129,-3 4 129,-2 2 0,-2 2 0,-2-1 129,1-2-129,-6-6 0,3 0 129,-5-6-129,0-2 0,-4-8 0,-3-2-129,-5-6 129,-1 2 0,-15-12-129,18 11 387,-18-11-258,0 0-129,0 0 258,0 0-258,0 0-129,0 0-387,9 10-1161,-9-10-2967,0 0 0,0-16-516,4-1-387</inkml:trace>
  <inkml:trace contextRef="#ctx0" brushRef="#br1" timeOffset="113519.4924">10243 15412 6450,'0'0'3999,"0"0"-258,0 0-774,10 7-2967,-10-7 129,0 0 129,18 21 129,-15-7 258,6 11-258,-7 1 129,7 16-129,-6 5 129,3 17-129,-4 5-129,3 10-129,-3 2 0,0 0 129,1-1-258,0 0 129,-3-11-129,5-9 258,-4-10-129,-1-16-516,2 0-516,-4-22-2322,2-12-1032,0 0-129,-16-26-387</inkml:trace>
  <inkml:trace contextRef="#ctx0" brushRef="#br1" timeOffset="114083.5252">10158 15463 7353,'13'-26'3999,"-1"18"-129,-5-10-129,3 2-3741,9-1-258,6 0 387,2 1 0,2-4 129,2 6 129,2-3 129,3 2 0,-2-1 0,5 8-258,-2 1 258,3 6-387,-5 1 0,1 5-129,-3 8 0,-3 5 0,-3 3 0,-4 3 0,-2 0 129,-6 2 0,-4 2-129,-2-5 129,-9 3 129,0-1-129,-12-4 129,-6 1-129,-8-6 258,-2 2-129,-7-10 0,-4 4 129,-2-7-129,0 0 0,-2-4 0,2-1-258,2 3 0,3-3 0,6 2-129,2-2-129,7 1-129,3-1-516,18 0-258,-18 0-1290,18 0-2064,0 0-129,11 4-387,5-3 0</inkml:trace>
  <inkml:trace contextRef="#ctx0" brushRef="#br1" timeOffset="114666.5586">11352 15308 7998,'-3'7'4257,"-7"-5"0,10-2-516,-23 19-3096,7-9-774,-5 3 129,1 5 0,-5 3 129,-2 3 0,-1 6 129,-2 1 0,3 6-258,-2 5 387,6 4-258,1 8-129,4 3 0,4 4 0,5-1-129,2 4 129,5-2 258,2-4-258,5 0 129,5-7 0,8 1 129,5-9-129,6-2 0,0-6 0,6-6 0,1-4 129,1-4-129,2-10 0,2-5-129,-6-2 129,0-2-258,0-2-129,-5 0-129,0 2-516,-12-11-1806,0 8-1548,-1-3-645,-17 4-129,17-15 0</inkml:trace>
  <inkml:trace contextRef="#ctx0" brushRef="#br1" timeOffset="115074.5819">11546 15662 2322,'19'8'3741,"-19"-8"0,30 10 0,-16-3-1419,5 4-2064,7 6 516,-1-3 129,9 18 129,-9-12 0,13 15 129,-9-6-129,12 14-258,-10-11-258,9 10-258,-6-6-129,1-1-129,-2-3-129,-2-2 0,-4-3-258,-6-6 0,-1 1-258,-20-22-774,21 22-1548,-21-22-1548,0 0-258,-11 7-258</inkml:trace>
  <inkml:trace contextRef="#ctx0" brushRef="#br1" timeOffset="115374.5991">11509 16199 8901,'0'0'4515,"-1"-9"-129,16-9-129,19-9-3999,2-6-258,10-6 0,4-3 258,5-3-129,1-1 0,1 4 129,-7-1 129,0 8-129,-5-1-129,-4 10 0,-5 0-129,-3 9-387,-1 7-387,-14-4-903,13 14-2064,-14 0-774,0 0-387,-3 1-129</inkml:trace>
  <inkml:trace contextRef="#ctx0" brushRef="#br1" timeOffset="115854.6265">12619 15418 8256,'14'15'4515,"-14"-15"-129,7 20-387,-3 2-3096,-2-3-774,1 9-129,-3 5 258,3 8 0,-3 8 0,0 14 0,0 4 0,-3 8 0,-1 0-129,-1 0 0,-1 3-129,0-6 129,3-9-129,0-13 0,3-8-258,-1-9 0,1-3-129,0-15-903,11 0-2709,-11-15-645,0 0-387,10-4-258</inkml:trace>
  <inkml:trace contextRef="#ctx0" brushRef="#br1" timeOffset="116314.6529">12929 15572 8514,'27'32'4773,"-10"-18"-258,1-2-258,2 2-4128,4 3-258,7 5 129,2 3 0,2 0 0,-1 0 129,-1 3 0,1 4 0,0-5-129,-4-6 0,-1 1-129,-6-5-258,3 1-516,-10-16-258,10 10-1032,-17-19-1161,4 0-1161,-1-1-516,-2-9 259</inkml:trace>
  <inkml:trace contextRef="#ctx0" brushRef="#br1" timeOffset="116838.6828">13656 15686 1419,'27'-6'3870,"-27"6"258,14 0-129,-14 0-2709,0 10-387,-7 2-387,-10-7 387,-3 11-258,-10-6 387,2 9-258,-9-8 0,1 8-129,-4-7 0,4 4 0,1 2-516,4-2 0,7-3-129,3-1 0,5-1-129,5-3 0,11-8 0,-10 11 0,10-11 129,0 0-258,0 0 258,10 2 0,-10-2 258,14 5-258,-14-5 0,19 16 129,-12-5-129,0 3 0,0 7 0,-3 3 129,0 1 0,-2 8 129,-2 0-129,0 4 129,-3 4 0,-1 6 0,-2-9 129,2 0-129,-2-2-129,3-6-129,1-5 387,0-4-645,2-8 516,0-13-516,2 15 258,-2-15-387,0 0 258,0 0-516,19 7-1032,-19-7-2322,8-16-774,1-1-387,4-6-129</inkml:trace>
  <inkml:trace contextRef="#ctx0" brushRef="#br1" timeOffset="117490.7201">13838 15736 4386,'0'12'4257,"0"-12"-516,33 0 0,-6 0-3741,3 0-387,2-3 0,6 2 387,-2 1 0,-2 0 129,-1 1 258,-8 5 258,3 4-258,-12-1-129,0 8 0,-6 2-129,-7 4-129,-3 0 129,-1 4-129,-9-1 0,-5 6 258,-7-3-129,-4 3 258,-4-1-129,-3 1 0,-5-6 129,5 10 0,-3-7-129,7 0 129,2-2-129,11-1 129,2-6-129,12 5 129,2-6 129,13-1-258,6-5 129,10 3-387,5-10 129,7 5 0,1-6-129,6-2 0,0 0-129,-1-1 0,-4-2 129,-4 0-129,-4 3 0,-10-6-903,3 5-1032,-14-2-2709,-14 0 0,8-19-516</inkml:trace>
  <inkml:trace contextRef="#ctx0" brushRef="#br1" timeOffset="117763.7357">13758 16036 8127,'14'9'4386,"4"-9"0,12-1-516,3-11-4257,10 4 0,2-4 258,5 5 0,0 2 258,3 0 0,-2 5-258,5 3-2193,-5 1-1935,-7-1-387,-1 0-516</inkml:trace>
  <inkml:trace contextRef="#ctx0" brushRef="#br1" timeOffset="118319.7674">14462 15286 8514,'46'25'4902,"-20"-8"-387,0 1 0,-2 5-4386,7 6 0,2 6 0,2 5-258,-1 0 258,1 9 0,-1 1 0,0 7 0,-3 3 0,0 3-129,-4-2 0,-2 3 129,-5 2-258,-5-8 129,-3 0-129,-5-2 129,-7-9-129,0-2 258,-13-4-129,-5-4 129,-6-7 0,-5 0 0,-5-7 129,-4-2-258,-1-2 258,-1-5-516,4 1 387,1-6-387,9 4-387,-5-13-1161,21 7-2838,10-7-258,-12 0-774,12 0 516</inkml:trace>
  <inkml:trace contextRef="#ctx0" brushRef="#br1" timeOffset="118898.8007">15835 15481 6837,'20'39'4902,"-8"-14"-516,-7-2-387,1 10-3741,2 6-516,2 4 387,2 9-129,-7 3 129,2 2 129,-6 2 0,4 3 258,-5-9-258,0 1 129,0-3-516,-6-11-258,4 2-774,-14-24-2451,8-7-1161,-4-10-387,-3-5 0</inkml:trace>
  <inkml:trace contextRef="#ctx0" brushRef="#br1" timeOffset="119326.8251">15676 15562 7611,'0'-14'4902,"22"-10"-258,-2 12-387,3 1-3999,10-3-516,4-3 129,5 8 258,1 0 0,2 4 258,2 5 0,-2 0 0,4 6-129,-8 7 0,-3 8-129,-5 1 0,-3 3-258,-8 3 258,-8 1-258,-9-2 387,-5 1-258,-6-4 129,-10-2 0,-13-7 0,1 1 129,-12-6 129,-1-5-129,-7-2-258,0 4 129,-1-7-129,4-2 0,2 0-258,7-4-258,11 6-387,-6-9-1935,31 9-2064,-12-14-258,12 14-258,16-23 388</inkml:trace>
  <inkml:trace contextRef="#ctx0" brushRef="#br1" timeOffset="119806.8526">16826 15272 3483,'9'-13'4644,"-9"13"-387,0 0 129,-5-16-2193,5 16-1677,-21 5 129,10 9 129,-8-4 0,4 13 129,-9-6-258,4 13-129,-6-3-258,4 6 129,-5 3 0,1 7-387,-2 4 129,1 5-258,-2 8 258,3 4-258,2 2 387,2 3-387,3 0 129,6-3 129,3 0-258,6-4 129,4-6 0,4-5 0,10-3-129,3-5 129,7-5 129,3-3-258,7-4 0,0-11-387,8 1-129,-8-18-774,17 10-2064,-14-13-1161,1-1-645,-5-11-129</inkml:trace>
  <inkml:trace contextRef="#ctx0" brushRef="#br1" timeOffset="120210.8757">16838 15562 7353,'0'0'4386,"8"1"-129,7 4-129,2 6-3999,1 1 258,5 9 0,-3-1 129,7 6 0,-3 2 0,8 6 0,-7 2-129,5 1-129,-3-6-258,-2 1 129,1-4-129,-4-6-129,1-6-258,-7-13-387,4 4-645,-12-24-645,11 6-1677,-8-14-774,3-7-645,-2-3 516</inkml:trace>
  <inkml:trace contextRef="#ctx0" brushRef="#br1" timeOffset="120706.9041">17467 15571 3354,'52'-26'4257,"-28"21"-129,-3 5-1161,-10-1-903,6 7-774,-17-6-258,6 17-516,-9-7-129,-5 9 0,-11-5 129,0 8-129,-12-5 387,1 8-387,-8-6 0,3 8 0,-5-5 0,3 6-258,-3-3 0,4-4 0,2 4-129,5-3 129,2-1-258,2-4 129,5 3 0,2-4 0,6-2 0,1 3 0,5-2 0,3-5 0,3 2 0,0-12 0,3 17 0,-3-17 129,17 16-129,-5-5 0,2-5 0,0 5 0,3 3 0,-2-2 0,0 5-129,-2 1 129,-3 1 0,1 1 0,-6 1 0,-2 8 129,-2-3-129,-1 0 129,-3-3-129,-3 3 129,0-2 129,0-5-645,3 1-129,3-20-2322,0 0-1548,0-7-774,6-11 129,8-12-516</inkml:trace>
  <inkml:trace contextRef="#ctx0" brushRef="#br1" timeOffset="121126.9281">17870 15363 8514,'15'27'4773,"-7"-11"-258,2 7-258,-3 11-3483,1 4-774,0 8 129,-4 6 129,2 12 0,-6 4 129,0 12 129,-7-6-129,2 4 129,-5-5-129,3-5-258,0-5-129,3-10 0,1-11-258,0-13-258,3-1-645,0-28-1548,0 0-1806,0 0-774,12-10-129,-7-15 0</inkml:trace>
  <inkml:trace contextRef="#ctx0" brushRef="#br1" timeOffset="121714.9617">18402 15470 8256,'52'10'4257,"-19"-9"129,12 5-645,-3-3-3741,4 2 0,-4 4 0,-6-1 258,-4 2-129,-10 1 387,-3 6-129,-16-2 0,-3 6-129,-12 1-129,-12 7 0,-10 0 0,-5 5 0,-5 3-129,-4 4 258,0 1-129,3 0 129,5-3-129,10 1 129,2-3-129,13-3 0,6-5 129,9-2-129,6-5 0,12-1 0,8-5 0,6-2 0,6-4-129,5-3 0,2-2 0,2-5-129,0 0-129,-4-1-387,0 1-129,-10-14-1290,5 7-2064,-11-3-774,-4-2-129,-6-5-387</inkml:trace>
  <inkml:trace contextRef="#ctx0" brushRef="#br1" timeOffset="121979.9769">18240 15786 7353,'-10'26'4902,"10"-26"-387,32 11-387,-4-8-1935,13-3-2580,2 0 258,8 0-129,2 1 258,2-1 129,0 2-129,1 9-1032,-10-4-2451,2-4-1032,-4 4-387,-6-7-258</inkml:trace>
  <inkml:trace contextRef="#ctx0" brushRef="#br1" timeOffset="122587.0116">18982 15170 9804,'0'10'4644,"0"-10"-129,10 8-258,-10-8-4128,21 20-129,-10-3 258,10 8 0,-4 4 129,6 4 129,1 3-258,6 7 129,2 1-387,2 2 129,1 3-258,-1 5 129,0-4-129,-3 4 0,-6 2 129,-7-1-129,-7 1 129,-8 1 129,-3-6 129,-10 1-129,-11-4 0,-3 1 129,-6-3-129,-6-1 0,0-6-129,0 0 0,-2 0 0,4-14-258,2 5-129,-4-14-516,18 9-3096,-6-17-774,4-5-387,2-10-516</inkml:trace>
  <inkml:trace contextRef="#ctx0" brushRef="#br1" timeOffset="134356.6848">13633 16262 1935,'0'0'3612,"0"-11"-129,0 11-516,0 0-1161,0 0-774,-8-10-387,8 10-387,-2-11-129,2 11 0,0 0 387,0 0-129,-4-17 0,4 17 129,0 0 258,0 0-129,0 0-129,0 0 129,0 0-258,-2 7 0,2-7-129,0 27-129,4-8 0,2 10-258,1 7 516,-1 6-774,3 5 0,-9-2-2838,4 9-1290,-2-7-387,-2-5 0</inkml:trace>
  <inkml:trace contextRef="#ctx0" brushRef="#br1" timeOffset="135414.7453">12642 12709 774,'4'15'3483,"-4"-15"387,0 0-516,11 5-2322,-11-5-387,12 2 0,-12-2 0,16 8 0,-16-8-129,15 11 0,-15-11 0,15 20-258,-7-3-129,-2 2-129,0 4-516,1 5-2580,2 11-903,-7-1-258,3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0:53:40.76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2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2-04T20:55:47.230"/>
    </inkml:context>
  </inkml:definitions>
  <inkml:trace contextRef="#ctx0" brushRef="#br0">1557 744 2193,'0'0'258,"24"51"-129,-24-51 258,0 0 258,0 0 129,10 70 516,-10-70-129,0 0 258,0 72-258,0-72 129,1 64-645,-1-64 129,0 78-387,0-78 387,-1 87-774,1-87 258,-9 91-387,9-91 1032,-16 87-903,16-87-129,-12 66 387,12-66-387,0 0-1806,0 0-903,0 0 258,0 0-774,0 0 645</inkml:trace>
  <inkml:trace contextRef="#ctx0" brushRef="#br0" timeOffset="784.0448">1451 727 6063,'0'0'3870,"0"0"-774,0 0-258,0 0-3225,0 0-258,53-12 129,-53 12 0,56-5 0,-56 5 387,56 0 258,-56 0 387,48 0 0,-48 0 0,0 0 129,59 15 0,-59-15-645,0 0 516,53 26-258,-53-26-129,0 0-516,0 0 387,0 0 0,52 54-129,-52-54 516,0 0-516,0 0-387,-9 57 516,9-57 645,0 0-645,0 0 0,-59 49 0,59-49 0,0 0 129,0 0 258,0 0-258,0 0-387,0 0 516,0 0 0,0 0 0,0 0-516,64 0 516,-64 0-129,64 0-129,-64 0 516,65 15-516,-65-15 0,50 33-258,-50-33 0,36 48 0,-36-48 129,21 49 0,-21-49 387,3 51-258,-3-51 129,-7 48 0,7-48 516,0 0-387,-43 66 258,43-66-258,0 0-258,-71 49 129,71-49 0,-49 19 0,49-19 129,0 0-129,-67-3-258,67 3 258,0 0-129,-52-29 129,52 29-258,0 0 0,0 0-774,0 0-1032,0 0-1290,-42-54-903,42 54-258,0 0 258</inkml:trace>
  <inkml:trace contextRef="#ctx0" brushRef="#br0" timeOffset="2052.1173">2457 964 1419,'0'0'2838,"-8"-49"516,8 49-1806,0 0-645,0 0-258,55-9-903,-55 9 645,0 0-774,53-4 774,-53 4-387,0 0 258,0 0 645,59 21-516,-59-21 516,0 0-645,38 54 387,-38-54-645,0 0 516,32 67-645,-32-67 258,13 53-258,-13-53 258,1 54 516,-1-54-387,-10 65 129,10-65 387,-34 58-387,34-58-129,-53 46 129,53-46 387,-66 28-1161,66-28 387,-70 0 258,70 0-258,-67-16 129,67 16-129,-54-39 129,54 39-645,0 0 774,-37-67-258,37 67 0,0 0-387,0 0 258,28-54 0,-28 54 0,0 0 129,63-1-258,-63 1 129,49 9 0,-49-9 0,59 14 0,-59-14-129,64 7 129,-64-7-129,73-12 0,-73 12 0,82-38-129,-82 38-129,89-54 258,-89 54 0,90-63 129,-90 63-516,71-53 1032,-71 53-129,48-41 129,-48 41-129,0 0-258,0 0-387,0 0 258,0 0 0,0 0-129,0 0-129,0 0 258,0 0 258,0 0 258,0 0 258,0 0-387,0 0 645,0 0-774,-23 61 129,23-61-387,-3 58 129,3-58 0,0 66 0,0-66-129,3 58 258,-3-58 645,0 0-645,0 0 258,64 26 129,-64-26-258,64-37-387,-64 37 774,71-67-774,-71 67 129,67-68 258,-67 68 129,48-52-516,-48 52 258,0 0-129,0 0-258,0 0 516,0 0-387,0 0-129,0 0 0,28 45 258,-28-45-387,-3 78 1419,-5-28-645,5 6-258,-1 11 258,1 0 0,1 2-387,2-2 387,0 1-387,0-12 0,2-5-516,2-12 903,-2-3-903,2-15 387,-1-8-387,-3-13-1935,0 0-1032,5-10-129,-5-17-516,0 27 129</inkml:trace>
  <inkml:trace contextRef="#ctx0" brushRef="#br0" timeOffset="2616.1495">3531 998 8901,'0'0'3612,"0"0"-129,73 46-516,-73-46-4128,69-5 258,-69 5 129,80-17 387,-80 17 129,77-19 516,-77 19 774,61-19-258,-61 19-387,0 0 516,53-29-258,-53 29-129,0 0-387,0 0 0,0 0-129,-16-52 0,16 52 258,0 0-387,-69-20-258,69 20 258,-57 0 129,57 0 0,-57 16 0,57-16 0,0 0-129,-65 58 0,65-58 516,-26 53-387,26-53 0,-9 59-129,9-59 516,4 58-387,-4-58 129,26 57 0,-26-57 0,44 53-129,-44-53 129,61 32-258,-61-32-387,78 12 0,-78-12-645,95-14-645,-95 14-774,99-47-645,-50 19-903,-49 28 129</inkml:trace>
  <inkml:trace contextRef="#ctx0" brushRef="#br0" timeOffset="3076.1759">4450 883 5289,'-51'-8'4128,"51"8"-516,0 0 0,-56 15-2967,56-15-774,0 0 516,-49 31-516,49-31 258,0 0-258,0 0 0,0 0 0,-23 51 258,23-51-129,0 0-516,0 0 516,46 38 0,-46-38-129,0 0 129,67 34-387,-67-34 387,0 0-258,68 41 1032,-68-41-903,0 0 258,0 0 129,54 46 0,-54-46 129,0 0 0,0 0 129,0 0-387,-40 53 258,40-53-129,-49 11 129,49-11-516,-54 1-129,54-1-129,0 0-387,-67-19-774,67 19-1677,0 0-645,0 0-645,0-55 1161</inkml:trace>
  <inkml:trace contextRef="#ctx0" brushRef="#br0" timeOffset="5336.3052">5730 621 1032,'0'0'2193,"0"0"-129,0 0-1806,0 0 0,0 0 645,0 0 129,0 0 258,0 0-129,0 0 129,0 0 0,0 0-129,0 0-387,-26 68 129,26-68-516,-6 71 258,3-23-387,3-48 129,-9 101-129,4-50-129,3 4 0,-1-7-129,3-48 0,0 85-129,0-85 258,0 56-129,0-56 645,0 0-129,0 0-258,0 0 0,0 0 0,0 0 0,0 0-387,-25-75 258,25 75-387,-21-89 129,21 89-129,-20-93 258,20 93 129,-8-94 0,8 94 258,5-87-387,-5 87 0,27-76 0,-27 76 258,48-64-258,-48 64-129,61-49 258,-61 49-129,68-33-129,-68 33 258,70-8-258,-70 8 129,66 15 0,-66-15 0,56 34 0,-56-34-129,0 0 0,64 62 129,-64-62 0,0 0 0,27 58 0,-27-58 0,0 0 0,-5 59 129,5-59 0,0 0-129,-61 48 129,61-48-129,-61 26 0,61-26 0,-67 19 0,67-19 0,-62 10 0,62-10-387,-52 7 387,52-7 0,0 0 0,0 0-129,-51 0 0,51 0 129,0 0-129,0 0 516,0 0-516,55 0 129,-55 0 0,51 18 0,-51-18 0,53 41-129,-53-41 0,49 68 0,-49-68-129,45 79 387,-45-79-387,42 83 258,-42-83-258,44 65 258,-44-65-129,57 24 129,-57-24-129,74-19-387,-74 19 387,87-63-387,-87 63 645,90-89-387,-90 89 387,78-83-645,-78 83 774,56-67-258,-56 67 0,0 0 129,45-59-645,-45 59 0,0 0 129,0 0-129,0 0-129,0 0 258,0 0 0,0 0-129,0 0 516,0 0-387,0 0 516,0 0 387,0 0-258,0 0-645,5 51 774,-5-51 258,-2 58-387,2-58 903,-12 75-903,12-75 387,-9 73-387,9-73 774,-1 60-645,1-60-129,0 0 0,0 0-258,49 0 258,-49 0-129,49-51 258,-49 51-258,54-74 387,-54 74-645,45-68 516,-45 68-129,0 0-129,38-58 0,-38 58-258,0 0-387,0 0 258,0 0 387,0 0-258,0 0 0,32 63 0,-32-63 258,25 51-258,-25-51 645,35 53-645,-35-53 0,0 0-903,62 50-1548,-62-50-1677,0 0 129,61-1-258</inkml:trace>
  <inkml:trace contextRef="#ctx0" brushRef="#br0" timeOffset="5801.3318">7305 647 3483,'0'51'3999,"0"-51"-129,2 58-1290,-2-58-774,6 77-645,-6-77-258,11 87 129,-11-87-774,18 90 258,-18-90-258,25 80-258,-25-80-516,27 58 0,-27-58-1419,0 0-1419,0 0-774,54 15-129,-54-15-129</inkml:trace>
  <inkml:trace contextRef="#ctx0" brushRef="#br0" timeOffset="6464.3697">7884 863 1935,'0'0'2322,"0"0"-1032,0 0-387,47 51-1806,-47-51-645,0 0 1032,0 0 1032,59 35 774,-59-35 774,0 0 903,54 7 516,-54-7-774,0 0-774,0 0-645,57-13-387,-57 13-387,0 0 258,0 0-774,0 0 0,6-58 0,-6 58-516,0 0 387,0 0 387,-55-41-387,55 41 129,0 0 0,-63-9-516,63 9 387,0 0 516,-59 11-516,59-11 129,0 0 0,-49 40 0,49-40 129,0 0-129,-32 64 129,32-64 0,-12 51-129,12-51 0,-3 55 129,3-55 0,0 53 129,0-53 258,0 0-387,9 68 258,-9-68-129,0 0 0,54 55 0,-54-55 0,78 18-129,-24-16-129,5-2-258,2-2-903,11-13-1290,-11 6-1548,-7-8-516,-54 17-258,72-29-258</inkml:trace>
  <inkml:trace contextRef="#ctx0" brushRef="#br0" timeOffset="8928.5106">3025 2244 1677,'14'-3'1677,"-14"3"0,0 0-1806,12-9 0,-12 9 387,0 0 258,13-2 0,-13 2 645,0 0-129,0 0 129,0 0 387,0 0-129,0 0 129,0 0-387,5 9-258,-4 3 0,-1 0-258,0 7 0,0 2-387,0 4-645,0 7 387,0 4-387,0 11 516,0 4-258,-1 12 258,1 8-258,0 2 387,0 2 0,0 1 129,0-4 0,0-9-258,2-3 0,0-17-129,1-8 0,-1-8 0,-2-11-774,0-16-2967,0 0 129,0 0-258,-14-12-387</inkml:trace>
  <inkml:trace contextRef="#ctx0" brushRef="#br0" timeOffset="9512.544">2971 2402 1677,'14'-51'2709,"-11"26"903,4 4-2064,0 3 387,2-1-516,8 8 258,-5-4-645,10 10-129,-2-5 0,6 1-129,-1-1 0,9 7-258,-3-3-258,4 3 0,0 3-129,2 0 0,-3 3 0,-1 6 0,-5 1-129,-3 2 258,-6 0 0,-4 3 0,-8 1 0,-2 2 129,-5-2-129,-3 5 0,-9-3 0,0 4-516,-7-1 387,-2-1-387,-3-1 387,-5-1-387,-2-4 387,-2-2-387,-2-3 387,1-5-129,1-2 129,0-2-129,8 0 0,3 0 0,6-3-258,0-6-387,16 9-516,-13-12-903,13 12-1806,0 0-258,10-11-387,-10 11 258</inkml:trace>
  <inkml:trace contextRef="#ctx0" brushRef="#br0" timeOffset="10085.5767">4073 2203 4773,'0'0'3354,"-14"-7"0,1 4-129,13 3-1935,-20 5-516,7 2-387,-2 4 129,-6 1 0,3 5 258,-5-3-387,1 9 129,-3 2-129,0 7-387,-4 4 258,4 10-387,-4 8 387,3 10-516,1 8 387,7 3-387,0-1 387,7-3-129,8 1 129,3-3 0,5-13 129,12-6-129,6-10 129,5-7-129,3-4 0,8-4 0,1-13-129,2-4 258,4-6-129,-3-2-129,2-2 0,-5-9 0,-5 4-129,-7-4-258,-3 3 0,-12-9-903,3 9-2580,-12-5-258,-4-3-258,0-1-387</inkml:trace>
  <inkml:trace contextRef="#ctx0" brushRef="#br0" timeOffset="10872.6218">4276 2998 2709,'0'0'3354,"0"0"387,0 0-516,11 0-2709,-6-11 129,5-2 387,-5-11-258,10 1 129,-3-13-387,5-4 129,1-10 0,4 4-387,1-13 129,4 3-258,2-5 129,-1 9 258,0 1-258,-1 14 258,-4 3-258,-1 10 387,-3 7-516,-4 9 258,-5 8-258,-10 0 0,17 17-129,-13-1-387,-1 9 387,-1 4-387,0 3 516,3 6-645,-1 4 516,3-2-387,-2 5 387,5 1 129,1 0-129,1-4 0,2 2 0,0-3 0,-1-8 0,1-5 0,-2-3-129,-1-7 129,-4-3-129,-7-15 0,4 13-129,-4-13 0,-10-5-129,-9-11-129,-1 3-129,-13-18-258,2 7 258,-12-12 0,3 12 0,-5-12 258,4 14 0,-2-2 258,7 9-129,7 5 516,3 6-258,12 4 129,1 0 129,9 7 129,4-7 0,7 7 258,9-5-129,9 6 0,5-8 0,9 2 0,4-2-387,3-1-645,7 2-1419,-4 3-1806,-2-3-258,-4 1-258,-4-2-129</inkml:trace>
  <inkml:trace contextRef="#ctx0" brushRef="#br0" timeOffset="11724.6706">5260 2150 1,'9'22'2450,"-9"-10"1,4 12-903,1 7 0,-5 15-129,3 7-129,-3 12 0,-3 13-258,-10 8 129,7 5-645,-10 1 258,7-3-516,-5-9 129,9-5 129,-2-13-258,7-9-129,0-16 0,6-7 0,4-8-387,2-6-129,2-4-1806,1-7-1290,-15-5-258,17-7-258</inkml:trace>
  <inkml:trace contextRef="#ctx0" brushRef="#br0" timeOffset="12152.695">5713 2438 1548,'13'18'3354,"-13"-18"129,6 35 0,-2-8-2838,-4 7 129,0 9 258,-4 3-129,3 7-129,-8-4 0,5 4-129,-4-10-129,3 3 0,-1-11-387,3-1 0,2-14-258,0-7 0,1-2-387,0-11-387,0 0-387,0 0-645,0-9-1419,-2-6-774,0-6 258</inkml:trace>
  <inkml:trace contextRef="#ctx0" brushRef="#br0" timeOffset="12836.7342">5723 2358 645,'29'-19'3225,"-15"9"645,7 3-1290,2 7-903,-6-1-387,9 2-129,-2 3-258,0 5-258,-2 0 129,1 5-645,-6-2 387,3 7-387,-7-2 258,0 3 258,-6-6-258,-1 8 0,-6-5 0,0 2 0,-8 0-129,-1-1 0,-8-2-129,-1 0 0,-3 0 0,1-4-129,-3-2 0,0 2 129,5-7-129,3 1 0,2-3 0,13-3 0,-14 6 0,14-6 0,0 0 0,10 3-129,3 2 129,5-1 0,3 4 0,1 0 0,5 4-129,-2 2 129,3 4 0,-5 0-129,3 3 129,-5 2 0,0 2 0,-5 1 0,-1-2 0,-5 3 0,-5-3 0,0 1 129,-5-1 129,-1 0-129,-10-6 129,-1 3 387,-10-3-258,0 0 258,-6-4-258,-3-1 129,-3-1-387,0-7 258,0-3-387,3-2 0,3 0-258,4-10-387,8 5-129,-6-15-1806,15 3-1548,-1-1-387,6-1 0,0-6-1032</inkml:trace>
  <inkml:trace contextRef="#ctx0" brushRef="#br0" timeOffset="13443.7689">6252 2188 1806,'35'44'2451,"-15"-15"516,1 0-2193,-2 4 387,7 4-258,-4 1 516,10 4-387,-7 3 516,6 5-774,-6 2 258,2 4-129,-6-3-645,-1 1 0,-5-1-258,-2 0 129,-7-4 0,0-3 258,-6-6-129,0-4 258,-1-4-129,-6 3 0,-6-6 0,-4 3-129,-4-7 0,-1 2 0,-2-7-129,1 3-129,0-7 0,4-7 0,0-1-129,5-8-129,14 0-1290,-15 0-2580,11-10-129,4-8-129,1-3-129</inkml:trace>
  <inkml:trace contextRef="#ctx0" brushRef="#br0" timeOffset="13880.7939">7025 2926 774,'0'0'3483,"0"0"387,7-2-516,4 2-1806,1-2-645,8 2 258,-7 0-387,10 5 129,-4-5-516,5 5 129,-1-3-129,1 2 0,-4 0-129,1 2-258,-2-3 0,-5-1-258,3 3-1032,-17-5-2451,11 0-129,-11 0-516,3-12 258</inkml:trace>
  <inkml:trace contextRef="#ctx0" brushRef="#br0" timeOffset="14140.8088">7003 2686 2193,'28'15'3483,"-16"-15"387,11 1-387,3 6-2580,-4-7-129,9 0-129,-3 0-258,1 1-129,0 2-129,-5-3-516,5 1-1290,-4 0-2064,-5-3-129,4 2 0</inkml:trace>
  <inkml:trace contextRef="#ctx0" brushRef="#br0" timeOffset="14935.8542">8555 1857 1032,'0'0'1290,"0"0"258,11-12-258,-11 12 387,0 0-129,1 6 387,-1-6 0,0 0-129,0 0-258,0 16-258,0-4-387,1 5 0,-1 3-258,6 6-387,-2 10 129,4 7-387,-3 4 387,4 3-258,-3 4 0,0-1-516,-4-2 516,4-3-516,-3-3 387,0-11-387,-2-4 387,0-7-516,-1-2 129,0-21-645,0 21-1548,0-21-1548,0 0 0,-10 0-258</inkml:trace>
  <inkml:trace contextRef="#ctx0" brushRef="#br0" timeOffset="15439.8831">8442 1765 3225,'21'-34'3225,"-8"17"129,15 4-387,-5-3-2580,5 4 0,5 10 129,2 2-129,5 0 0,-3 0 129,3 9 0,-5 3-258,2 5-129,-5 5-129,-1-1 258,-7 4-129,-3-2 0,-4-2 129,-2 4 0,-8-2 129,-2-3 0,-5-1 129,-3 0-129,-11-4 129,-1 6 0,-7 1 0,-4-7-387,-7-3 387,0 3-387,-3-6 258,-1-1-387,-2-1 387,6-3-387,0-4 129,6 0 129,5 0-516,4-7 0,18 7-1419,-19-4-1677,19 4-1032,0 0 129,10-18-516</inkml:trace>
  <inkml:trace contextRef="#ctx0" brushRef="#br0" timeOffset="16327.9339">9585 1434 2322,'0'0'1806,"0"0"129,0 0-387,0 0-129,0 0-129,0 0-774,0 0-387,0 0 387,-37 10 903,20 12-516,-6 14 0,1 2 129,-9 16-516,1 0 645,-8 15-516,1-5-129,-2 15-516,-1-3 129,0 4 0,3-7-129,5 2 129,5-11-387,7 0 387,10-5-258,5-5 387,10-7-258,10-1 258,11 0-258,6-5 258,11-6-129,1 1 0,6-8 0,-2-3-129,-1-8 129,-3-5-258,-6-3 129,-5-4-129,-8-5-129,-1 3-516,-13-6-903,2-4-2451,-1 4-258,-7-8-129</inkml:trace>
  <inkml:trace contextRef="#ctx0" brushRef="#br0" timeOffset="16771.9593">9768 1826 1677,'3'9'3354,"-3"6"-903,0 7-129,1 7 0,-1 2-258,3 10-516,-3 0-258,4 8-516,-4-3 129,6 5-516,-4-1 0,3-4-645,-2-4 387,0-9-387,-1-4 129,-2-14-1290,4-3-2322,-4-12-774,1-7 0,3-10 645</inkml:trace>
  <inkml:trace contextRef="#ctx0" brushRef="#br0" timeOffset="17447.9979">9741 1736 3225,'-3'-19'3741,"3"-5"258,13 8-1806,2 7-645,-2 0-129,8-1-129,-2-2-645,9 10 129,-2 1-516,2 1 0,-1 0-129,-3 13 0,-1-1-129,-1 2 129,-5 7 0,1-3 0,-9 8 129,0-4 0,-6 3 0,-2 3 129,-5 4-129,-3-3 258,-9 1-258,-3-4 0,-7 0-129,1 0-129,-3-2 129,3-6-258,0-4 258,4-1-387,4-5 387,6-3-387,11-5 129,0 0 129,0 0 0,0 0-129,18 0 129,-1 0-129,4 5 258,2 2-258,3 4 129,-1-4 0,0 8-258,-3 6 129,0 1 129,-4-4 0,-3 5-258,-4 1 258,-4 1 0,-2 1-129,-5-3 129,0-2-129,-1-1 129,-8 4-129,-3-7 129,-1-1-129,-5 1 258,-5-2-387,-1-8 387,-2 0 0,-7-2-129,5-1 0,-2-4 0,1-1-129,3-4 0,2-10-645,13 8-1935,-2-4-1548,6-5-258,4-3 129</inkml:trace>
  <inkml:trace contextRef="#ctx0" brushRef="#br0" timeOffset="17988.0288">10434 1373 2967,'-3'73'2709,"3"-41"-258,0 14-645,3 0 0,-2 11-258,5-2 0,0 11-387,4-3-129,-6 12-258,5-2-129,-8 6-129,5-4-129,-6 1 0,2-4-645,-4-5 645,-2-6-645,-2-6 516,0-12-387,4-7 258,-2-5-258,3-7 129,-2-7 0,3-3 0,0-14 0,0 17-387,0-17-1032,4-14-2580,4 0-516,-3-8 0,8 0-129</inkml:trace>
  <inkml:trace contextRef="#ctx0" brushRef="#br0" timeOffset="18553.0611">10709 2487 2709,'0'0'3999,"0"0"0,-3-7-1806,3 7-1032,0-24 258,12 7-258,-9-16-516,10 1 258,-2-13-258,6-1 0,2-15-516,1 3 516,1-8-645,2 2 645,-2-1-516,1 9 0,-2 2 0,0 7 0,-1 7 0,0 6 0,-5 13-129,-2 6 0,-1 1-129,-11 14 129,14-7 0,-14 7 0,12 21-129,-9-2 129,2 6 0,1 9 129,3 10 0,0 4-258,-1 3 129,2-1-129,2 3 258,0-2-258,-1 3 258,1-8-387,1-2 258,-1-8 0,1-1 0,-3-5-387,0-6 387,-4-5-516,1-4 387,-7-15-645,8 12-903,-8-12-1032,-11-15-1548,1-2 258,-7-3-387</inkml:trace>
  <inkml:trace contextRef="#ctx0" brushRef="#br0" timeOffset="18761.073">10771 2106 2967,'19'13'3870,"6"-9"129,7 4-1806,-1-6-129,11 3-516,-2-3-903,3-2-516,3 0-774,-5-2-1290,-7-5-1806,2 4 0,-12-7-387</inkml:trace>
  <inkml:trace contextRef="#ctx0" brushRef="#br0" timeOffset="19384.1087">11248 1230 516,'50'20'2193,"-50"-20"387,37 75-258,-9-24-516,3 16-516,3 1 258,1 11-645,4-6-129,-1 16-129,1-13 129,-6 14-387,-1-10-387,-8-1 129,-3-4-645,-9 5 516,-3-10-645,-7-2 774,-2-12-258,-1-3 516,-4-5-129,-8-8 258,0-4 129,-7-5 0,0 0 0,-9-4-258,1 1 258,-5-5-516,1-2 0,-1-1-129,3-8-129,6 2-387,-2-11-1032,12-3-2451,2 0-258,1 0-258,8-15 388</inkml:trace>
  <inkml:trace contextRef="#ctx0" brushRef="#br0" timeOffset="20480.1714">12365 1698 1548,'0'-16'2064,"0"16"0,0 0-1290,9-4 129,-9 4 0,0 0-129,9 7 129,-7 5 258,5 10 0,-4 0 129,5 7 0,-7 10 0,6 12-258,-7-1 0,3 6-129,-3 1-258,0-3-129,-4 4-129,-1-5-258,-2-7 129,3-4-516,-2-7 258,1-5-516,2-8 387,0-8-516,3-2 129,0-12-1032,0 0-1161,12-12-1161,-6-10-258,0-9 387</inkml:trace>
  <inkml:trace contextRef="#ctx0" brushRef="#br0" timeOffset="20976.1991">12306 1677 1032,'16'-31'3225,"-5"12"258,6 5-129,4 8-1677,-1-3-258,-20 9-129,53-28 258,-18 28-774,-2-4 0,4 4-387,-1 3-129,1 7-129,-4 10 0,-1 5-129,-7 0-387,-3 2 387,-7 7 129,-2-10-129,-6 2 258,-2 1 0,-5-8 0,0 4 0,-4-5 129,0-2 0,-9-5-129,-1 7 129,-7-7-129,-1-2 0,-6-4-258,0 3 129,-4-3-129,-1-3 0,2-2 0,-1 0-129,5 0 0,-1-2-387,12 2-645,-6-7-1548,10 4-1032,12 3-387,0 0-129,0 0-129</inkml:trace>
  <inkml:trace contextRef="#ctx0" brushRef="#br0" timeOffset="21600.2354">13322 1296 774,'0'0'1677,"0"0"258,0 0-516,-46 14 0,46-14 258,0 0 129,-73 55 0,52-27 0,-11 6-387,9 6-129,-9 14-516,8-5 258,-3 9-645,4 3 258,2 10-258,4-1 0,0 5-129,7-4-129,1-7 129,7-2-129,2 3 129,1-14-516,9 0 387,5-6-258,5-3 129,2-6-129,0-5 129,4 1-129,0-6 258,1-1 0,0-4 0,3-6 0,-1-3 129,0-3-129,2-2-129,-2-4 0,-2 0-129,-2-1-129,-3-1-129,-6-2-516,7 1-1677,-13-4-1419,-10 4-516,18-17 0,-16 4 0</inkml:trace>
  <inkml:trace contextRef="#ctx0" brushRef="#br0" timeOffset="23464.342">13892 1196 903,'0'0'3225,"53"-19"-387,-53 19 645,0 0-1935,0 0-258,58 35-129,-58-35 387,49 52-129,-49-52-774,58 80 129,-24-34 0,1 12-516,4 3 258,-1 9-516,-1-2 129,-4-1-516,3-1 774,-6 2-387,-4-6 129,-7-3-129,-2-11 0,-6 2 129,-4-6 0,-6 0 129,-1-5 0,-2-5 0,-6 1 129,-7-3 0,1-1-387,-9-6 387,-2-1-516,-7-1 387,0 0-516,-7-2 387,-5 4-516,-5-4 387,-6 1-129,1 5-774,-8-13-2064,7 6-1290,1-11 0,3-4-645</inkml:trace>
  <inkml:trace contextRef="#ctx0" brushRef="#br0" timeOffset="24860.4219">8247 3028 2451,'13'0'2838,"-13"0"129,11-2-903,0 2-387,-11 0-516,29-5-129,-13 0-129,7 5-129,-1-1 0,8 1-258,0 0-129,7 1 129,1-1-129,7 5 0,2-3-129,2 2 129,5-3-258,6 3 129,1-4-129,8 1 129,4-1-129,4 0 129,3 0-129,3 0 0,0 0 0,1 0 0,1-2-129,-1 2 129,0-1-129,-1-1 0,4 1 0,2 1 129,-2-1 0,1 1-129,2 0 129,0 0-129,1 0 258,0 0-516,5 0 516,1 4 0,1-3-258,7 1 129,-2-1-129,1 3 0,2-3 129,2 2 258,-3-2-387,2 0 129,-5-1 0,5 0 387,-6 0-387,1 3 387,-1-3-387,-1 0 129,-5 0 0,0 1-129,-4 0 0,-3 2-129,-1 0 129,-4-2-129,-5 2 129,0-1 0,-1-1-129,-2 0 129,-1 0 0,3 2-129,-3 2 129,2-1-129,2 1 0,0 1 0,-2 5 129,1-2-516,-1 1 387,1 0-387,-1-2 516,1 1-516,-3 1 387,1-2-387,-3-4 387,-4 1 0,-1-1 0,-6 1 0,-8-1 0,-6 0-258,-11-3 258,-7 2-129,-6 2-129,-23-5-258,17 12-774,-17-12-2451,-13 5-774,-7-2-129,-2-3-516</inkml:trace>
  <inkml:trace contextRef="#ctx0" brushRef="#br0" timeOffset="25800.4757">10441 3551 2451,'0'0'2451,"0"0"-387,0 0-645,0 0 0,0 0-387,4 7 0,-4-7-129,0 10 129,0-10-387,0 17 258,0-17-387,1 24-129,-1-9 258,0 9-129,0-2-129,0 11 0,-5 2 129,4 5-258,-4 0 129,1 5-258,1-4 129,2 0-258,-1-6 129,0-3-129,0-8 0,2-6 129,0-2-258,0-5 129,0-11-516,0 0-774,0 0-774,0 0-1161,-1-10-1161,1-2 0</inkml:trace>
  <inkml:trace contextRef="#ctx0" brushRef="#br0" timeOffset="26415.5108">10271 3537 1161,'2'-19'3612,"10"-1"129,-4 7-1548,-8 13-645,13-17-258,-1 15 0,-5-9-258,7 5-258,0-1-387,7 1 0,0 0 0,7 3-129,3-1 129,4 1-258,2 3 129,4 0-129,-3 0 0,1 4 0,-1-1 0,-1 2 0,-3 0-129,-4 3 129,-2-1-129,-5 0 0,-4 2 129,0-1-129,-6 4 0,-4 2 129,-3 1 0,-4 2 0,-2-1 0,-2 6 129,-9-2-129,-3 5 0,-5-5 0,-2 0 0,-3-5 0,-4 2 0,-4-5-129,-1 0 129,-5-4 0,4-4 0,0-1 129,2-1-258,1-1 0,3-1 0,8 0 0,3 0 0,4 0-258,13 0 129,-11 0-516,11 0-387,0 0-2193,0 0-1419,0 0 129,0 0-516</inkml:trace>
  <inkml:trace contextRef="#ctx0" brushRef="#br0" timeOffset="28495.6298">11491 3455 2193,'0'0'2193,"0"0"258,0 0-774,0 0 0,0 0-516,0 0-258,0 0-129,0 0 0,0 0-387,0 0 0,0 0-129,0 0 129,-7-6-129,7 6 0,-17 2-129,17-2 0,-25 9-129,12-1 129,-3-1 0,0 6 129,-5-1-129,2 2 0,-3 3 0,0 8 129,-3-1-129,2 5 0,-2-1 129,2 2-129,-1 2 0,4 4 129,1-3 0,5 5-129,2-3 0,4-1-129,5 0 129,3 0 0,0 0 0,7 2-129,6-4 129,7 0 0,-1 0 0,3-3 129,1 1-258,2-1 129,1-3 0,0-1 0,-4-3 0,1-5 0,-3-3-129,2-2 129,-4-4 0,0-4 0,-4-1-129,-1-3 0,-3 0 0,-10 0-129,16-8 0,-16 8-516,11-9-1032,-11 9-2451,0-18-516,0 5 0,0-4-128</inkml:trace>
  <inkml:trace contextRef="#ctx0" brushRef="#br0" timeOffset="28964.6566">11714 3767 1419,'-2'15'3225,"2"-15"387,-6 14-2451,6 2 129,0-3 0,6 5 0,-6-1-258,4 11 0,-4-7-129,3 11 0,-3-9-258,0 12 129,-3-10-258,3 8-129,-2-5-129,2 3 0,0-7-129,0 0-129,2-7 0,3-6-387,0 1-516,-5-12-1290,7-7-1935,-6-8-129,0-4-387</inkml:trace>
  <inkml:trace contextRef="#ctx0" brushRef="#br0" timeOffset="29840.7067">11598 3699 774,'12'0'3354,"3"-9"129,-2 3-1935,-13 6-258,22-10 258,-22 10-258,25-8-129,-12 0-258,8 8-129,-7-5-129,9 5-129,-5 0-258,6 4 0,-3-3 0,2 5-129,1 0-129,-3 1 258,3 0-129,-3 1-129,-3-1 0,1 2 129,-5 0-129,0-1 129,-14-8 129,13 16-129,-13-16 129,0 18 0,0-18 0,-12 22 0,-4-12 0,-2 4 0,-5 1-129,-3-1-129,-2 0 0,2-2 0,-1 1 129,1-3-258,5 0 129,0 2-129,1-8 258,8 4-258,2-7 129,10-1 0,0 0 0,0 0 0,0 0 0,0 0 0,10 11 0,8-9 0,1 2 0,5 7 0,4-4 0,3 3 0,4-1 0,0 3 0,1 3-129,0-1 258,-3 1-258,-4-1 129,-1 1 0,-5-1 0,-6 0 0,-4 0 0,-4-3 0,-2 0 0,-7-11 0,3 21 0,-3-9 129,0-12 0,-10 19 0,-1-9 0,-6 0 0,-4 3 129,-7-2-129,-3-2 258,-5-2-258,-2-1 0,-4 0 0,0-1 0,-1-5 0,2 0-129,3 0 129,4 0-129,6-4 0,3 1-129,7 1-387,2-8-645,16 10-1290,0 0-2064,6-15-129,4 1-387</inkml:trace>
  <inkml:trace contextRef="#ctx0" brushRef="#br0" timeOffset="30968.7713">12178 3371 2193,'0'0'3096,"0"0"-1032,0-11-516,0 11 0,0 0 0,0 0-258,0 0-129,10-10-129,-10 10-387,0 0 0,17-9-258,-7 9 0,-10 0 0,21 1 129,-7 5-258,6 6 0,2 0-129,6 6 129,0 1 0,8 4-129,1 5 0,1 4 0,0 2-129,1 0 0,-3 2 0,-1 1 0,-3 0 0,-3 1 0,-5 0 129,-6 1-129,-2-3 129,-7-1 0,-8-4 129,0 0-129,-5-4 129,-5 2-129,-8-7 0,2 2 129,-8-2-258,3 2 129,-2-1-129,2-2 258,0-4-258,3-1 129,-1-2-129,5-4 129,-1-2 0,14-8-129,-21 12 129,21-12 0,-18 6-129,18-6 0,-17 8 0,17-8 0,-16 13-129,5-9 0,5 8-258,-7-7-516,13 15-2193,0-20-1419,-19 15-258,9-15-258</inkml:trace>
  <inkml:trace contextRef="#ctx0" brushRef="#br0" timeOffset="55440.1709">1281 5078 903,'0'0'1806,"0"0"258,0 0 0,0 0-258,0 0-129,0 0-516,0 0-129,0 0-129,0 0-258,0 0-129,0 0 0,0 0-258,0 0-129,0 0 129,0 0 0,0 0-129,0 0 258,0 0-387,0 0 258,0 0-129,0 0 0,0 8 0,0-8 0,3 16 0,0-6 129,-3-10-129,8 22 129,-4-11-129,1 5 258,-4 0-129,5 3-129,-6-1 129,3 5-129,-3-1 0,2-2 0,-2 1 0,0-1 0,0-2-129,2-2 129,-2-4-129,2 0 129,-2-12-129,1 14 129,-1-14 0,0 0-129,0 0 0,0 0 0,4 12 129,-4-12-129,0 0 0,0 0 0,0 0-258,6-7-258,-6 7-1032,0 0-2451,13-22-129,-6 8-645,0-8 516</inkml:trace>
  <inkml:trace contextRef="#ctx0" brushRef="#br0" timeOffset="55988.2023">1746 4812 129,'1'-12'3354,"-1"12"-129,-6-10-903,6 10-387,0 0-129,0 0-387,-18-8-387,18 8-258,0 0-129,-14 6-387,14-6-129,-13 19 0,7-6-129,0 5 129,-1 4-129,3 3 0,-1 10 0,1 2 129,1 6-129,1 6 0,0 2 129,2 4-129,0 0 129,0 1 0,2-2 0,4 1 0,2-6 0,-1-3-129,2-3 258,-3-6-258,1-3 0,-5-4 0,-1-5-258,-1-5 258,-3-1-129,-7-5 0,10-14-129,-22 12-258,11-9-387,-5-8-258,4-5-903,-4-9-1161,-1-8-903,6 1 258</inkml:trace>
  <inkml:trace contextRef="#ctx0" brushRef="#br0" timeOffset="56268.2183">1486 5343 2580,'8'-9'3354,"-8"9"0,21-13-1419,7 12-129,-2-11-516,14 7 0,0-6-258,13 4-258,-8-7-129,6 3-129,-5-2-258,-2 4 0,-9-4-129,-3 4 0,-11 0 0,-6 3-129,-15 6 0,16-9-129,-16 9-516,0 0-1806,0 0-1419,-4 7-387,4-7-258</inkml:trace>
  <inkml:trace contextRef="#ctx0" brushRef="#br0" timeOffset="57328.2789">2406 5096 258,'-14'0'2709,"14"0"-1290,0 0 129,-4 13 0,3 2-387,1-15 258,-7 26-129,1-9-129,5 10 129,-6-7-516,6 8-129,-5-8-129,6 6-129,0-6 0,2 1-129,4-8-129,7-2 129,1-9 0,6-2-129,1-1 129,3-9-129,3-5 0,1-2 0,0-4 129,-2-1-258,-3 0 0,0 0 0,-5 4 0,-3 0 0,-4 3 0,-3 3-258,-8 12 258,7-12 0,-7 12 0,0 0 0,0 0 258,-10 6-258,4 5 0,-1 4 129,0-1-129,-1 8 129,2 0-129,0 2 129,2 3-258,1 2 129,0 4 129,0-1-129,3 4 129,0-3-129,0 5 129,0-2-258,0 1 258,0-2 0,4-3-258,3-1 129,-2-4 0,4-1 0,-5-6 0,4-3 0,-4-5 0,-4-12 0,9 10-258,-9-10-516,9-5-1806,-4-11-1548,-1-5 0,1-5-387</inkml:trace>
  <inkml:trace contextRef="#ctx0" brushRef="#br0" timeOffset="57884.3107">2982 5317 1419,'-20'-8'2193,"-2"-13"-1032,11 4-774,4 0 387,2-4 258,2 2 0,2-3 0,2 3 129,7-4-129,6 7 0,2-2-129,7 4-258,-1 3-129,6 3-258,-1 4 0,3 4 0,-2 3-258,-5 10 129,0 1-129,-4 9 129,-7-5 129,-1 9 0,-10-5 0,0 6 387,-3-7-258,-7 4 0,-7-9 129,2 3 0,-7-6-129,0 0-129,-4-8 0,5 0-129,-3-5 0,4-1-129,1-8 0,4-5-258,6-1-129,0-7-516,10 8-1161,0-5-1935,8-3-129,3 3-387</inkml:trace>
  <inkml:trace contextRef="#ctx0" brushRef="#br0" timeOffset="58535.348">3438 5034 1,'-2'15'3095,"-9"2"-1289,11 0 129,-4 2 129,4 8-129,-7-6-516,7 11-129,-2-11-129,2 8-258,0-11-387,11 0 129,-11-18-387,25 12 129,-10-12-129,6-6 0,-3-7 258,5-1-258,-5-5 0,0 0-129,-3-1 0,-3 3 0,-2 0 0,-4 3-129,-6 14 0,10-17 0,-10 17 0,0 0 0,0 0-129,11 7 129,-8 6 129,2 3-129,2 3 0,0 1 129,0 3 0,0 0 0,0-2 0,0-2-129,1-4 129,1-2-129,-9-13 0,20 13-387,-3-8-774,-5-7-2580,6-7-387,3-4-516,0-6 258</inkml:trace>
  <inkml:trace contextRef="#ctx0" brushRef="#br0" timeOffset="59484.4023">4444 4655 2580,'0'0'3225,"0"0"-1290,0 0-387,2-10 0,-2 10-387,0 0-387,0 0-129,0 0 0,0 0-129,0 0 129,0 0-258,0 0 258,0 10-258,0-10 129,0 25-129,0-10 0,0 6-129,1-5 129,4 8-129,-3-2 0,1 9-129,0 1 0,3 6 129,-5 1-129,2 6 0,-2 1-129,1-1 129,-1 0 0,2-3-129,-2-8 0,2-3 0,-1-9 0,1-5 129,1-3 0,-4-14-129,8 10 129,-8-10 0,16-7 0,-4-5-129,2-6 129,5-1-129,0-8 129,3 1-129,3-2 0,-3 3-129,-1 1 129,-1 2 0,-1 10 0,-5 1-129,-2 7 129,-1 4 0,-11 0-129,15 11 258,-6 3-258,-3 5 258,-3 5-129,3 0 0,-3 3 0,0 2 0,0-1 0,1 0 129,-1-4-258,1 2 129,1-9-258,-2-2-129,8-1-1290,-11-14-2580,14 2 0,-14-2-645,20-23 387</inkml:trace>
  <inkml:trace contextRef="#ctx0" brushRef="#br0" timeOffset="60052.4348">4977 5034 1419,'0'0'3354,"10"0"258,-10 0-129,0 0-2838,13-8 0,-13 8 0,22 1-129,-10 1 0,7 7 0,-3 2 0,5 1-129,-1 2 0,4 6-129,-2 1-129,2 1 0,-3 0 0,1 3 0,-4-1-258,-3-2 258,-6-1-129,-3 1 258,-6-7-129,0 3 129,-6-5-129,-9-2 258,-1-4-129,-7 1 0,-1-5 0,-3-2-129,-3-1-129,0-4 0,4-5 129,-1-2-129,6 0 0,1-2-129,8-1 129,6 2-129,6 12 0,1-19 0,14 10 0,6 1 129,6-1-129,7 3 0,3 1 0,5-1 0,4 5-258,-2-3-258,5 4-516,-12-8-645,9 8-903,-12-3-1548,-4-4 0</inkml:trace>
  <inkml:trace contextRef="#ctx0" brushRef="#br0" timeOffset="60795.4773">5535 5095 1806,'0'0'2967,"0"0"-903,0 0-516,0 0-129,0 0-387,1 8-129,3 4-129,-4-12 0,6 28-129,-4-14 0,5 10 0,-4-6-129,3 3-129,-3-4 258,2 2-129,-3-8-129,3 1 129,-5-12 0,0 0 0,0 0-258,16-6 0,-9-11 0,6-2-129,3-9 0,3-4-258,2-1 129,2-2 0,0 4 0,-1-1 0,-2 6 0,-1 3-129,-5 5 129,-3 8 0,-11 10 0,17-8-129,-17 8 129,12 1-129,-6 10 129,1 2 0,1 5-129,5 3 258,1 0-129,4-1 0,6 1-129,2-4 258,9-1-258,2-8 129,4-7 0,1-2 0,-1-10 129,-1-3-129,-6-4 0,-3-4 0,-8 0 0,-7-2-129,-6 0 129,-8 5 0,-2 1-129,-6 1 0,-8 6 0,-5 3 129,-5 4-129,-6 4 129,-4 6 0,-2 6-129,-4 3 258,1 5-129,1 4 0,4 3 129,1 2-129,8 0 129,5 0 0,12-3 129,7 1-129,7-1 129,13-6-129,13 1 129,8-8-129,11-2 0,7-2-258,1-3-387,11 4-2451,-7-7-1419,-7-2-258,-8-1-258</inkml:trace>
  <inkml:trace contextRef="#ctx0" brushRef="#br0" timeOffset="62495.5745">7346 5256 1677,'0'0'1806,"0"0"258,0 0 0,-1 13-129,1-13-258,-4 15 0,4-15-387,-7 16-258,7-16-258,-7 17 0,7-17-387,-8 20 0,8-20-129,-5 24 0,0-10 129,5 8-258,-1 5 129,0 4-258,0 9 258,0 10-258,-1 8 129,2 5-258,0-1 129,3 0 129,0-2-129,3-4 0,-2-7 0,3-9 0,-4-11 0,2-5 129,-3-5-258,-2-19 0,1 17-387,-1-17-774,0 0-1161,0-10-1935,0-10-129,0-4 0</inkml:trace>
  <inkml:trace contextRef="#ctx0" brushRef="#br0" timeOffset="63179.6136">7178 5329 1032,'-17'-16'2967,"17"16"-1290,0 0-516,-8-13 129,8 13-258,0-12-129,0 12 0,3-14 0,-3 14-258,16-14 129,-3 2 0,7 6-129,-1-7 0,9 4-129,-1 0-129,7 2 129,-1 1-387,4 2 0,-1 2 0,1 2 0,-1 0-129,-2 6-129,-1 0 258,-3 3-129,-1 1 0,-7 4 0,0-3 129,-7 2 0,-4-1 0,-4 0 0,-6 0 129,-1 3-129,-5-5 258,-6 4-129,-3-4-129,-4 0 129,-5 0-129,-2 2 0,-3 0 0,-1-5-129,-4 0 129,2 1 0,-1 0-129,1-2 0,-1 4 129,3-5-258,2 2 0,0-2-258,8 9-1161,-4-4-2709,10-5 0,2 2-387,11-7 1</inkml:trace>
  <inkml:trace contextRef="#ctx0" brushRef="#br0" timeOffset="64191.6715">8290 4974 516,'18'0'2451,"-18"0"-1806,0 0 0,0 0 258,0 0 258,-15 12 129,3-2 129,-7-3-129,3 7 129,-9-5-258,5 11-129,-8-3-258,4 10 129,-7-5-258,3 12 129,-6 1-387,2 6 129,-5 5-258,1 7 0,0 4-129,2 3-129,0 5 129,2 1-258,5-1 387,5 1-258,6-8 129,6-3 129,9-4-129,1-5 129,11-10-129,7 0 0,5-6-129,7-1 129,2-4-129,5-4 129,3-4 0,0-4-129,0-2 129,1-2-129,-6-4 0,-1-2 0,-6-3 0,-2 0 0,-8 0 0,-1 0 0,-5 0-129,-12 0 129,15-3 0,-15 3-129,0 0-129,0 0-516,11 0-1290,-11 0-2451,0 0 129,0 0-516</inkml:trace>
  <inkml:trace contextRef="#ctx0" brushRef="#br0" timeOffset="109283.2506">8643 5102 903,'0'0'1548,"0"0"129,0 0 129,0 0 387,0-12-774,0 12 258,0 0-387,0 0-258,0 0-129,0 0-258,0 0-258,0 0-129,0 0 0,0 5-258,0-5 129,0 0-129,0 0 0,0 0 0,0 14 0,0-14-129,0 22 129,0-10 129,1 6-129,1 5 129,-2-5-129,0 7 0,0-2 258,0 3-129,-3 5-129,1 1 0,-3 2 129,2 5-129,-2 2 0,0 1-129,0 5 258,0-1-258,0-2 129,1 1 129,0-5-129,2-4 258,-2-3-258,4-3 258,0-10-129,0-2 0,0-18 0,0 18 0,0-18 0,0 12 129,0-12 129,0 0-129,0 0 0,0 0 0,0 0 0,0-6-129,0 6 129,0 0-258,-1-16 129,1 16-129,0-12 0,0 12 0,0-14 0,0 14 0,1-20 0,3 8 0,0-1 0,0 1 0,1 0 0,0-2 0,0 2 0,3-5 0,1 4 0,-1-2-129,3 3 129,2-2 0,1-1-129,2 2 129,2 0 0,0 4 0,1 1-129,-1-1 129,3 6-129,-3-3 129,2 6-129,0 0 0,-1 2 0,0 4 0,1 4 0,0-2 0,-3 4 0,1-2 129,-2 4-129,-2 1 0,1-2 129,-3 2-258,-1-2 258,-3 1 0,-1 2-129,-3 0 0,-3-2 129,-1-2 0,-4 4 0,-4 0 129,-4 0-129,-2 2 129,-2-3 129,-4 2 0,-1 1-129,-3 0 129,-3-4 0,0 3 0,-4-6 0,0 1 0,-3-6-129,1 0 129,-3-5-129,1-1-129,2-2 129,0-6-129,6-1-129,2-5-129,9 8-516,-5-13-2322,12 5-1290,3-1-258,0-2-387</inkml:trace>
  <inkml:trace contextRef="#ctx0" brushRef="#br0" timeOffset="117683.7311">9170 5014 1677,'0'0'1290,"0"0"-387,0 0-387,0 0 129,0 0-129,0 0-129,0 0 129,0 0 0,0 0-129,0 0-129,0 0 258,0 0-258,0 0 0,6 13 258,-6-13-258,10 17 129,-1-6 0,0 0 129,1 3-258,0 2 0,1 7-129,-2-1 0,3 4 129,-1 1-129,1 2-129,1 0 129,0 3-129,0 1 129,5 3-129,-2-4 129,3 4-258,-3-2 258,3 3-258,0 3 129,0 2 0,-6-3 0,4 1 0,-4 2 0,-1-1 0,-3 2 0,-1 2 129,-2-4 0,-1-1-129,-1-1 129,-1-1 258,-3-4-258,0 0 258,0-2 129,-2-1-129,-4 1-129,2-3 0,-3 0 258,3 0-387,-4-4 0,2 1 0,0-5-129,1-3 129,-3-4 0,4 0 0,4-14 0,-12 16 258,12-16-258,0 0 0,-11 9 0,11-9 0,0 0-129,0 0-129,0 0-129,0 0-1032,0 0-2838,4 14 0,-4-14-516</inkml:trace>
  <inkml:trace contextRef="#ctx1" brushRef="#br0">9029 6449</inkml:trace>
  <inkml:trace contextRef="#ctx0" brushRef="#br0" timeOffset="128547.3524">10395 5900 645,'0'0'903,"5"-14"-129,-5 14-387,0 0 0,0 0-258,0 0 0,0 0 129,0 0 258,0 0-258,0 0 258,0 14-129,0-14 129,-4 18 0,1 0-129,-4 2-129,-2 8 0,-3 0 0,-3 8 0,0-2 129,-1 8-129,-2-4 0,1 3 0,-1-5-129,2-2 0,2-5 0,0-3-129,2-6 129,5-4-258,-1-4 258,8-12-258,-10 15 0,10-15-129,0 0-258,0 0-258,0 0-1548,7 4-774</inkml:trace>
  <inkml:trace contextRef="#ctx0" brushRef="#br0" timeOffset="141652.102">13331 2201 774,'0'0'1677,"0"0"129,0 0 0,0 0 258,0 0-645,0 0 0,0 0-258,0 0-387,0 0-129,0 0 0,0 0-129,-12 2 258,12-2-129,0 0 0,0 0-129,0 0 129,0 0 0,0 0-387,0 0 0,0 0-129,11-12 129,-8 0 0,5 0 0,-3-7 129,5-1 0,-1-10-129,3 1 129,-3-5-258,4-3 516,-2-5-645,2 2 387,1-5-387,1 5 129,-1-6 0,2 4 0,0-1 129,1 4 0,-17 39 0,31-74-645,-31 74 645,23-61-645,-23 61 645,0 0-516,24-56 258,-24 56-129,0 0 258,0 0 0,26-51-129,-26 51 387,0 0-258,0 0-129,0 0 0,0 0-387,0 0 387,0 0 0,0 0 0,0 0-387,0 0 258,0 0 516,0 0-387,0 0-129,0 0 129,44 8 387,-34 16-387,1-3 387,6 16-516,0-11 258,3 6-258,3 7 516,-2 1-387,1-4 0,-3 4 0,2 2 129,-5-5-129,-1 14-258,-2-4 387,-2-9-258,-2 2 129,0-3 0,-1-3 0,-3-5-129,0-8 129,1-5 129,-2-4-129,-2 1 129,-2-13-129,5 13 0,-5-13 129,0 0-129,0 0 258,0 0-129,0 0-129,0 0 0,0 0 0,0-7-129,0 7-387,-2-19 129,2 19-1806,-6-16-1677,6 16-516,-18-16 129,6 4-516</inkml:trace>
  <inkml:trace contextRef="#ctx0" brushRef="#br0" timeOffset="142207.1337">13511 1833 2709,'0'0'3096,"0"0"387,0 0 0,0 0-2193,0 0-258,0 0 129,0 0 129,0 0-129,8 0-129,11 5 0,-5-2-387,8-1 0,-3-2-129,10 0-129,-3 0-129,4 0 0,-1-5 0,-2 5-129,3-3 0,-1 1-129,1-2 129,-2 4-129,-1 0 0,-5 2 0,1 2-129,-6-4 129,-4 0 0,-13 0 0,16 8-129,-16-8 129,0 0-258,0 0 0,0 0-774,0 16-2838,0-16-258,-17 10-258,2-8-258</inkml:trace>
  <inkml:trace contextRef="#ctx0" brushRef="#br0" timeOffset="144579.2694">10800 5225 774,'0'0'1419,"0"0"0,0 0 0,0-12-129,0 12-258,0 0-258,0 0-258,0 0 0,0 0-258,0 0-129,0 0 129,0 0-129,0 6 129,0-6 0,0 11 129,0-11-129,0 0 0,0 15-129,0-15 258,0 14-258,0-14 0,0 20 0,0-3 0,2 4 0,2 5 129,-1 4-258,0 8-258,0 4 258,-1 1-129,-1 8 129,-1-2-129,0 1 129,-1 0-129,-3 2 129,-2-6 0,1-3-129,2-2 258,-1-4-258,3-3 258,-1-5-258,2-5 258,0-5-129,0-2 0,0-7 0,0-10-258,2 11-774,-2-11-903,-2-9-1806,2 9 129</inkml:trace>
  <inkml:trace contextRef="#ctx0" brushRef="#br0" timeOffset="145323.312">10772 5250 1161,'0'0'3096,"-11"-7"-645,11 7-645,0 0-258,0-12-387,0 12-258,17-9 0,-3 6-129,5-3-258,4 4 0,2-5 0,5 5-258,1-1 0,2 3 0,0 0-129,2 0-129,-4 0 258,0 0-258,-2 3 129,-3 4-129,-2 0 0,-3 4 0,-4-1 129,-3 1-258,-2 2 129,-4 2 129,-4 1-129,-4 0 129,0-2-129,-4 2 129,-6 0-129,0 0 129,-6 1 0,1-2-129,-6-1 258,-2 3-129,-2-2 0,0 0-129,-6-3 258,1 2-258,-2-4 129,-1 4-129,-2-7 258,1-2-258,-1 0 129,3 0 0,2-5-129,4 1 0,3-1-129,4 0-258,19 0-645,-23-5-1290,23 5-1677,0-13-516,10 2-129</inkml:trace>
  <inkml:trace contextRef="#ctx0" brushRef="#br0" timeOffset="147255.4223">11786 5082 903,'19'-12'1032,"-3"1"129,-16 11 0,0 0 258,14-8-129,-14 8 0,0 0-258,0 0 0,-9 10-258,-2-1-129,-2 8-387,-4 0-129,-7 7 0,-2 3 0,-3 4 0,-4 3 129,-1 5 0,-1 2 129,1 8 129,-4-6-129,8 9-129,-2-2 258,9 1-387,-2 2 129,8 2-129,5-4 0,2 4-129,6-1 129,4-3 0,1-4 0,8 0 0,3-8 129,5 0 0,2-8-258,7-3 129,3-7 0,2 0-129,1-4 129,4-2-129,1-2 129,-1-4-129,-2-1 129,-3-2-129,-2-3 129,-2-1-258,-6-1 258,-3 0-129,-1-1 0,-7 0 0,-10 0 0,15 0 0,-15 0-129,0 0-387,0 0-2322,0 0-1290,2-9-258,-2 9-129</inkml:trace>
  <inkml:trace contextRef="#ctx0" brushRef="#br0" timeOffset="148455.4909">11972 5502 258,'0'0'2064,"11"-15"-258,-11 15 0,0 0 0,20-9-129,-20 9-258,20-11-258,-10 6-129,10 3-258,-4-4-387,7 2-129,-1 0 0,1 4-129,4 0 129,-3 0-129,3 4 0,-2 6 0,-2 0 0,0 7-129,-2 2 129,-5 3-258,2-1 129,-6 4-129,-1 1 129,-3 1-129,-2 1 129,-3-1 0,-1 2 0,-2-4 0,0-2 0,0 0 0,-1-3-129,-5-3 129,-3-3 0,-4 0 0,-1-4-129,-5 2 129,-3-2 0,-2-3 0,-3 0 0,0-2 0,-1-1 0,0-3 0,0-1 0,3 0 0,1-3 129,2-3-129,5-2 0,4-1 0,4-6-129,5-2-129,4-3 258,0 1-129,8-1 0,6 0-129,5-1 258,1 0-129,2 4 129,4 0 0,0 6-129,1 4 258,0 3-258,-3 2 129,0 2 0,-2 5 0,-1 6 0,-3 2 0,1-4 0,-2 8 0,-2-2 0,2 2 129,-4 0 0,1 4 0,-1-3 0,1 3 0,-4 1 0,2-3 129,-4 3-129,5 0 0,-4-3 0,0 2 0,1-4 0,1 1 0,-2-4-129,4 3 129,-3-5 0,3-2-129,-13-10 129,17 17-129,-17-17 258,13 12-258,-13-12 129,0 0 0,0 0-129,0 0 129,0 0-129,0 0 0,0 0-258,0 0-645,0 0-2064,0 0-1419,-13-15 129,7 0 130</inkml:trace>
  <inkml:trace contextRef="#ctx0" brushRef="#br0" timeOffset="149627.5582">12564 5029 129,'20'7'2322,"-7"-1"-387,2 1-387,5 2 129,-3 0-258,8 7-258,-4-3-258,5 8 0,-5-2-387,7 6 0,-3-1-129,4 7 129,-4 0-258,3 7 0,-1 2 0,-1 7-129,1 2 258,-4 2-387,0 5 129,-5 1 0,0 4-129,-6 0 0,-2-1 0,-4-2 129,-4 1 0,-2 0 0,-3-3 0,-5 0 129,-5-6 0,-1-1-258,-4-5 258,0-2-258,-1-4 0,-1-5 0,2-8 0,0-2-129,3-3 129,2-6 129,2-3-258,11-11 129,-13 12 0,13-12-129,0 0-516,0 0 0,0 0-1677,0 0-1677,9 1-516,2-1 258</inkml:trace>
  <inkml:trace contextRef="#ctx0" brushRef="#br0" timeOffset="151098.6423">13589 5941 1677,'0'0'2193,"0"0"-516,0 0-258,4 10-258,-4-10-645,0 0 0,0 0-258,2 15 129,-2-15-258,1 18 258,-1-7 129,0 5-129,0 1 258,0 10 0,-1 0 0,-2 11 129,-4-1-258,1 6-258,-4-1 258,3 5-387,-2-3 129,2-1-258,-2-3 0,1-6-129,0-3 258,0-8-129,-2 1 129,2-7-129,-1-1 0,0-4-129,0-2 129,9-10-129,-10 14-129,10-14-258,0 0-258,-12 7-1419,12-7-1806,0 0-258</inkml:trace>
  <inkml:trace contextRef="#ctx0" brushRef="#br0" timeOffset="152158.7029">14280 5229 129,'0'0'774,"0"0"129,0 0 258,0 0 0,0 0-129,-8 14 129,8-14-129,0 24-129,-1-7-129,1 7 0,0 5-258,0 9 0,0 3-258,0 8-129,0 4 0,0 5-129,1 5-129,1 2 0,0-2 0,1-2-129,1-5 0,-2-6 0,2-9 129,-2-9 0,0-6 129,1-11-645,-3-15-645,0 0-2064,0-7 129</inkml:trace>
  <inkml:trace contextRef="#ctx0" brushRef="#br0" timeOffset="152747.7366">14213 5184 1935,'0'0'3354,"0"0"258,0 0-2451,10-19-387,2 11-129,-1-3 0,6 1-258,2-2 129,4 2 0,-2-1-129,9 6 0,-2-2-258,2 2 258,1-1-129,2 4-129,-1-1 0,1 3 0,-2 0-129,-4 3 129,1 4-129,-5 0 0,0 5 0,-3 5-129,-5 0 129,0 3 0,-3 0-129,-4 3 129,-2 1-129,-4 2 258,-2-3 0,-4 5 0,-13-4 129,-2 4-129,-10-4 387,1 0-258,-11-5 129,5 1-258,-7-7 258,1 3-258,1-8 129,2-1-258,-1-3 129,6-1-129,2-1 0,4-2 0,4 0-129,2 0-129,8 0-516,0-2-903,12 2-2193,0 0-258,3-15-258</inkml:trace>
  <inkml:trace contextRef="#ctx0" brushRef="#br0" timeOffset="153435.776">15288 4969 1161,'-28'19'2193,"12"-4"-387,-5 2 258,1 5-387,-3-1-258,2 11 0,-3-3-645,3 14 129,-3-6-129,2 10-258,-3 2 0,4 9-387,-2 3-129,1 2 0,-1 2 0,0 1-129,1 0 129,4 0 0,0-9 0,6-5 129,4-6 0,7-4 129,1-11 0,8 0 0,6-9 129,7 2-129,2-7 0,4 0 0,1-5-129,2 3 0,1-5-129,0-2 129,-2 0-129,-1-3 129,-2-2 0,-2 1-129,-3-1 0,-2-2 0,-4 0 0,-4 2 0,-11-3-129,16 2 129,-16-2-129,11 6-258,-11-6-387,0 0-1548,0 0-1677,13 11-516,-13-11 387</inkml:trace>
  <inkml:trace contextRef="#ctx0" brushRef="#br0" timeOffset="154391.8307">15571 5121 3354,'0'0'3870,"0"0"-387,0 0-2322,0 0-129,0 0-129,0 0-129,0 0-129,0 0-129,0 0-129,0 7 258,0-7-258,5 22 0,-4-4-129,3 8 0,-1 0 129,2 8-258,-3 3 0,3 4 0,-4-1 0,0 5-129,-1-2 129,0-4-258,0 0 258,-1-4-258,0-3 258,0-5-129,1-1-129,0-7 129,0-6 0,0-13 0,14 11 0,-3-11 0,5-5 0,1-8 0,4-7 129,3 1-129,-1 0-129,3 0 129,1 2 0,0 2-129,0 5 0,-2 5 0,-3 5 0,0 0-129,-1 9 129,-4 1-129,-1 8 129,-5 0 0,2 5 129,-5-1 0,0 2-129,-2 0 258,-1-3-129,-4 1 0,1 0 129,-2-2-129,0-3 0,0-1 0,-7 0 129,1-5 0,-4-1-129,10-10 129,-25 10 258,8-8-258,-7-2 129,-1-4-129,-5-4 0,-1 0 0,-3-1 0,0 1 0,1-1 0,4 1-258,3 1 0,3-3-516,12 3-2193,11 7-1290,-15-25-258,15 7-387</inkml:trace>
  <inkml:trace contextRef="#ctx0" brushRef="#br0" timeOffset="155615.9007">16346 5145 645,'0'0'1161,"0"0"0,0 0 129,0 0 0,-8 0 129,8 0 0,0 0-258,0 0 129,0 0-258,0 0-129,0 0-129,-4 15 0,4-15-258,0 10 0,0-10-129,0 19-258,1-7 129,4 6-129,-2-2 129,2 6 129,0-3-258,1 5 0,-4 0 129,4 7-258,-4-2 258,2 8-258,-3 3 129,2 7-258,-2 5 129,2 8 0,-2 4-129,1 1 129,0 2-129,-1-7 129,0-1-129,1-5 129,3-8-258,-5-10 387,5-6-129,-3-6 0,0-4 129,1-4-129,-1-3 129,-2-13-258,3 15 258,-3-15-129,0 0-129,2 11 258,-2-11-129,0 0 0,0 0 129,0 0-258,11 7-258,-11-7-1548,3-13-2064,-3 13-258,6-29-129</inkml:trace>
  <inkml:trace contextRef="#ctx0" brushRef="#br0" timeOffset="157779.0243">16768 5441 645,'13'0'1290,"-13"0"387,14-9 0,-14 9 387,11-8-387,-11 8-258,20-12 0,-10 7-774,9 2 0,-2 1-258,5 2 129,1 0-258,5 0 129,0 0 0,4 7 0,-2-5-129,2 6 0,0-3 0,0 2 129,-5-2-129,3 5-129,-4-3 129,-1 2-129,-4-1 0,0 1 0,-5 1-129,1 2 129,-4 0-129,-2-1 0,-1 3-129,-1 0 129,-3 3 0,0 2 0,-3-1 0,-2 5 0,1-1 0,-2 2 0,0 0 0,-3-2 0,0 2-129,-3-3 129,-1-3 129,-1 0-129,1-1 0,-4-3 0,-1 1-129,-1-3 258,-2-1-258,0-1 129,-4-3 0,0 0 0,2-2-129,-4-3 129,1-2 0,-1 0 0,2-2 0,-1-5 0,2 0 0,0-2 0,-1-1 0,1 2 0,2-3 129,2 3-129,-1-7 0,3 6 0,0-4 0,12 13 0,-15-19 0,15 19 129,-13-17-129,13 17-129,-13-13 129,13 13 0,-7-11 0,7 11 0,0 0-129,-7-12 129,7 12-129,0 0 129,-1-10-129,1 10 129,0 0 0,0 0-129,0 0 129,5-14-129,-5 14 0,12-3 0,-12 3 129,18-9-129,-8 3-129,4-1 258,1 0-129,2 0 258,1 0-129,3 0 0,1-1 0,2 3 0,-1-2 0,4 4 0,-2-2 258,3 3-516,-4 0 516,2 2-258,-5 0 0,2 0 0,-5 0 0,-2 3 0,-2-1 0,-14-2 0,16 5 0,-16-5 0,0 0 0,12 6 0,-12-6 129,0 0 0,0 0 0,0 0 0,0 0 0,0 0 0,0 0 0,0 0-129,0 0 129,0 0-129,0 0 0,0 0-129,0 0 129,0 0 0,0 0 0,0 0 0,0 0-129,0 0 129,0 0 0,0 0 0,0 0 0,0 0 0,0 0 0,0 0-129,0 0 258,0 0-258,0 0 129,0 0 0,0 0 0,0 0 0,0 0 0,0 0 0,0 0-129,0 0 258,0 11-129,0-11 0,0 0 129,0 0-129,2 17 0,-2-17 129,1 24-129,2-7 0,-1 0 129,4 4-129,1 0 0,4 3 129,0-1-258,7 4 129,-2-6 0,6 1 0,1 0 0,2-3-129,-1 3-129,1-9-903,7-2-2580,-3 2-387,-3-13-387</inkml:trace>
  <inkml:trace contextRef="#ctx0" brushRef="#br0" timeOffset="159672.1327">17466 4943 1,'0'0'773,"0"0"1,0 0 0,0 0 0,10 11 0,-10-11-387,0 0 0,12 0-129,-12 0 0,15 2 129,-15-2-129,21 8 0,-21-8 387,24 14-129,-13-7-258,9 5 0,-3 3 258,5 2-258,0 0 258,3 3-129,3 2 129,1 6-129,2 1 129,0 8-129,0-1-129,2 7 129,-4 3-258,3 8 0,-4 4-129,-1 2-129,-4 3 129,-1 1-258,-5 5 0,-2-1 129,-5 0 0,-2-5 129,-2-5-129,-4-3 258,-2-4 129,0-7 129,-11-6 0,3-4-129,-6-4 258,-2 2-258,-5-7 258,-1 4-387,-3-6 129,-1-2-258,0-4 0,-2 2 129,4-9 0,3 0-129,1-4 129,5-1-387,5 0-645,-1-3-1548,11-2-1548,0 0 129</inkml:trace>
  <inkml:trace contextRef="#ctx0" brushRef="#br0" timeOffset="168927.6621">1598 7136 516,'-4'-11'1677,"4"11"0,0-11 258,0 11 0,0 0-258,0 0-129,0-15-387,0 15-387,0 0-129,0 0-258,0 0 0,0 0-258,0-11 129,0 11-258,0 0 129,0 0 129,0 0-258,0-10 129,0 10-129,0 0 129,0 0-129,0 0 129,0 0 0,0 0-129,0 0 129,0 0-129,0 0 129,0 0-129,0 0 129,0 0 0,0 0 0,0 0-129,0 0 258,10 0-129,-10 0 0,0 0 129,10 17-129,-8-6 0,-1 3 129,4 5 0,-4 3-129,4 0 129,-3 2 0,4-2-129,1-1 0,2-1 0,1-8 0,3 0 0,-1-7-129,4-2 129,-2-3 0,3-5-129,1-6 0,1-2 129,-1-4-129,3-3 0,-3-4 0,1 2 0,-1-5 0,-1 3 0,-3 0 129,2 2-129,-5 3 0,-1 1 0,-4 4 129,1 3-129,-7 11 129,4-16-258,-4 16 258,0 0-258,0 0 129,-9 17 0,9-17 0,-11 25 0,6-8 0,-3 4-129,3 1 129,-1 2 0,1 3 0,2 4 129,0 3-129,3 5 0,0 3 0,0 4 0,1 2 0,1 0 0,1 0 0,-2 1 0,-1-6 0,0-2 129,0-4-129,-2-4 129,0-5 0,-2-3-129,2-7 258,0-1-387,0-5 258,2-12-258,0 13-129,0-13-516,4-7-2322,0-6-1032,-2-6-258,3-6-129</inkml:trace>
  <inkml:trace contextRef="#ctx0" brushRef="#br0" timeOffset="169474.6933">2199 7465 516,'0'0'3612,"-2"-10"387,-4-4-387,1-3-1935,3 4-774,-5-12-129,6 6-258,-2-8-129,3 3 129,4-3-129,7 3 0,0-2 129,9 6-258,-1-3 258,5 13-258,0-1 0,0 6-129,0 2 0,1 3 0,-4 6-129,-1 4 129,-5 7-129,0 2 129,-5-2-129,0 7 258,-4-2-129,0 2 0,-5 1 0,-1 0 129,-4-3-129,-5 2 258,-4-4-258,-4 1 0,-7-3 0,0 0-129,-6-7 129,2-4-129,-4-2 258,3-5-516,4-6 516,4-7-516,7-4 129,5-7-129,9 2-258,2-13-516,21 11-645,-8-10-645,13 9-1677,0 5-387,2-2-258</inkml:trace>
  <inkml:trace contextRef="#ctx0" brushRef="#br0" timeOffset="170110.7297">2768 7179 2580,'0'-12'2709,"0"12"-1677,0 0-516,0 0-129,0 0-129,0 0 0,0 0 387,0 0 258,0 0-129,0 0 129,0 0 129,-1 12-129,1-12 258,0 25-129,-1-8-258,1 11 0,0-2-387,0 10 129,0-2-258,1 3 129,0-5-129,4-2 0,1-7-129,4-8 0,6-11 0,2-4 0,7-11-129,2-9 129,2-3 0,3-6 0,-1 0 0,-3 2-129,-5 3 129,-5 4 0,-4 7-129,-4 5 0,-10 8 0,0 0 0,0 0 0,11 9 0,-11-9 0,0 20 129,1-3-129,0 0 129,3 4 0,1-1-129,3 3 129,2 0 0,2 2 0,6-3 0,-1-4-258,7-5 0,4-4-258,-1-9-774,14 0-1419,-2-12-1935,-1-10 0,6 0-258</inkml:trace>
  <inkml:trace contextRef="#ctx0" brushRef="#br0" timeOffset="170914.7757">4698 7110 774,'16'-15'3612,"-16"15"387,1-16-516,-1 16-2451,-8-12-645,8 12 129,-21-8-258,3 6 0,1 2 129,-4 0 0,2 4 0,-5 1 0,2 4-129,-3 2 129,3 3 0,-4 3-129,6 5 0,-5 0 0,4 4 0,1 2-129,4 1 258,1 1-258,3 2 129,2-2-129,7 0 129,3-4 0,1 2-129,9-6 0,6 1 129,4-7-258,6-2 129,4-5-258,3-3 129,6-5-129,-2-1-387,6-1-774,-8-14-2322,3-1-774,0-2-387,-6-1 258</inkml:trace>
  <inkml:trace contextRef="#ctx0" brushRef="#br0" timeOffset="171854.8289">4947 7100 645,'6'-10'2967,"5"10"387,-11 0-2193,11 0-387,3 0 258,-14 0-129,25 5 0,-14-5 129,9 3-258,-7-2 0,8 4-387,-5 0 129,3 3-258,0 0 0,-2 1 0,2 6-129,-4-1 0,2 6-129,-3 1 258,0 2-258,-5-2 129,-1 3-258,-2-1 258,-2-3-129,-4-2 258,0-1-129,-7-3 0,-6-1 129,0-1-129,-7-5 0,0-1 0,-3-5-129,0 4 129,0-4-129,1-1 0,3-1 0,2-4 0,6 0 0,11 5 0,-12-15 0,12 3 0,3-2 0,9-1 0,5-2-129,4-1 129,6-4 0,3-1 0,5-1 0,3 1-129,6-2 129,0 3 0,3 3 0,0-3-129,-1 5 129,-5 3 0,-3 6 0,-1 1 0,-9 6 0,-5 1 0,-4 10 0,-7 7 129,-2 3-129,-4 5 129,-2 2-129,-2 3 129,1-1 0,-1-4 0,3-2 129,0-7-129,6-7-129,3-7 129,5-4-129,4-10 129,2-2-129,2-6 0,1-2 129,1 0-129,-4 3 0,-3 4 129,-2 6-129,-6 5 129,-3 4-129,-2 8 0,-4 8 0,0 5 0,-2 6 0,1 4 129,-1 0-129,3 4 0,1 0-129,1-6-387,9 5-1419,-2-8-2322,3-9-129,3-4-387</inkml:trace>
  <inkml:trace contextRef="#ctx0" brushRef="#br0" timeOffset="172530.8682">7077 7195 2322,'1'-16'2967,"-1"16"-1806,0 0-129,0-20 129,0 20 129,-12-13 0,12 13 0,-24-17 129,12 14-645,-8-3 129,2 6-516,-5 0 129,1 0-387,-2 7 129,0 8 0,-3 2-129,2 3-129,2 5 129,4 0 0,1 2 0,7 2 0,3-3 0,8-1 0,4-1 0,11-2 129,5-2-258,8-2 129,4 0-258,7-3 129,1-3-387,2-5-387,4 4-1161,-5-4-2322,0-7-129,4 0-129</inkml:trace>
  <inkml:trace contextRef="#ctx0" brushRef="#br0" timeOffset="172974.8933">7287 7368 1419,'1'-48'3225,"10"30"387,3-2-2580,0-5-129,7 11-258,-3-5 0,7 10 129,-1-2-129,1 10 0,-3 0 129,1 3-258,-3 10 0,0 3-258,-5 4 129,-2 5-129,-7 1 129,4 3-129,-10-5 129,0 1-129,-6-3 129,-4 1-129,-5-8 258,-1 4-258,-6-12 0,2-3-129,-3-3 0,1-1-258,3-6 0,0-8-258,7 5-774,-4-17-1419,6 6-1806,7 1-387,1-2 258</inkml:trace>
  <inkml:trace contextRef="#ctx0" brushRef="#br0" timeOffset="173918.9475">7728 7238 1806,'0'0'1548,"5"-11"0,-5 11 0,0 0 129,2-11-387,-2 11 129,0 0-258,0 0-129,0 0-129,12-6-387,-12 6 129,0 0-129,0 0-129,0 0 258,6 11-258,-1 1 129,-5 3-258,4 5 129,-1 2 0,1 3-129,1-1-129,1 1 0,0-4 0,3-3-129,-9-18 129,26 12-129,-9-12 0,2-7 0,5-8 129,0-6-129,2-4 0,1-3 129,-1 4-129,-3-1 0,-1 5 0,-4 6 129,-3 2-129,-4 8 0,1 4 0,-12 0 0,9 21 0,-6-2 129,-1 0-129,-1 4 129,0-1 0,5-1 0,-4-6 0,8-1 0,-10-14 0,26 0-129,-10-4 129,8-9-129,1-4 129,1 1-129,1-2 0,0-1 0,-2 6 0,-4 4 0,-1 6 0,-5 3 0,-1 3 0,-3 9 0,-2 8 0,1 3 0,-5 4 0,1 4 129,-2-3-258,-2-1 129,2 1-129,-4-7-258,8 1-645,-8-12-2322,0-10-1161,0 0-258,9 2-129</inkml:trace>
  <inkml:trace contextRef="#ctx0" brushRef="#br0" timeOffset="175083.0141">8696 7262 1935,'11'17'4386,"-6"-6"129,-5-11-645,0 0-1548,8 25-2322,-5-8 129,3 8-129,-1 4 129,1 7-129,-2 3 129,0 4 0,-2-3 129,1 1-129,-3-1 0,1-1 258,-1-6-258,1-4 0,-1-5 0,3-5-258,-1-3 258,0-2-129,-2-14 0,6 14 129,-6-14 0,0 0-129,0 0 129,0 0 129,0-10-258,-1-3 129,-2-6-129,0-3 0,-1-2 0,1-4-129,-1-4 129,2 0 0,-1-2 129,2 0-258,1 1 258,0-2-258,1 3 258,7-2-129,1 2 0,4 2 0,3 4 0,5 2-129,1 4 129,3 6-129,1 1 129,4 4 0,-1 7-129,1-1 0,0 3 129,-3 7 0,0 5-129,-3 5 129,-3 0 0,-3 3 0,-5 2 0,-4 5 129,-6-1-129,-3-1 129,-3-3-129,-10-1 129,-3-3 0,-3 1 0,-4-5-129,2-3 0,-4-4 129,3-2 0,1-3-129,4 1 0,4-3 0,13 0 0,-13-8 0,13 8 0,1-14 0,-1 14-129,24-18 0,-8 5 129,8 3-129,-1-2 0,8 1 129,-1-3-129,3 0 0,1 0 129,3-4 0,0 0-129,-1 3 129,0 1 0,-3-3 0,-2 5 0,-3 3 0,-3 0 0,-7 6 0,-1 1 0,-6 2 0,-11 0 0,13 14 0,-9 2 129,-4 2-129,0 3 129,0-2 0,0 2 0,2-2-129,3-9 129,6-3-129,5-7 0,9-9-129,4-8 129,4-7-129,2-5 129,2 0 0,-2-1 0,-2 5 0,-5 5 0,-7 6 129,-4 8-129,-4 6 0,-5 15 129,-4 9-258,1 7 258,-1 5-129,0 3 129,1-1-129,3 0 0,5-2 0,2-7 0,4-8-258,2-11-645,10-3-2322,-3-7-1290,-2-12-387,2-17 129</inkml:trace>
  <inkml:trace contextRef="#ctx0" brushRef="#br0" timeOffset="175875.0593">10215 6869 4386,'0'0'4773,"-6"6"-129,6 6-645,1 3-3354,1 4-516,2 9 129,-1 4 0,3 9-258,-1 5 258,2 7-129,-5 8 129,1 3 0,-3-2-129,0 0 0,0-4 0,-4-5 0,-4-9 0,2-6-129,-2-11 0,0-9 129,-4-7-129,-1-11-129,-2-5 129,-3-13 0,1-6-129,-2-12 129,0-3-129,-1-5-129,5 0 258,2 2-129,3 6 129,6 2-129,3 9 129,1 6 0,7 9 0,10 6 0,2 4 0,6 1 0,4 4 0,4 3 0,5 1 0,7-1 0,0 3 0,8-5 0,0-1 0,2-2 0,4-1 0,2-2 0,-2 0 0,-2-2 0,-4-7 0,-3-2-129,-8 1 129,-1-5 0,-12 1 0,-6-1 0,-9 1 0,-10-1-129,-4 4 258,0 11-129,-21-18 0,0 13-129,-7 2 258,-2 3-129,-2 0 0,-5 6 0,3 6 0,1 1 0,2 4 129,3 1 0,1 5-129,8 6 129,4 0 0,8 5 129,5 2-258,4 5 258,11-1-258,9 3 129,5-3 0,7-2 0,6-1-129,2-5-258,6-1-645,-6-12-2838,6-6-774,3-8-774,-1-7 258</inkml:trace>
  <inkml:trace contextRef="#ctx0" brushRef="#br0" timeOffset="177067.1276">12060 6958 2322,'0'0'2967,"0"0"-516,0 0-387,0 0-387,0 0-129,0 0-258,0 0-129,9 15-516,-9-15 129,2 19-387,-2-9 0,3 9-129,0 2 0,2 11 0,-1 1 0,2 12-258,-2 5 129,0 5 129,-3 7-258,1 5 258,-2 1-129,0-2-129,-4-7 129,1-5-129,-2-8 129,-1-5-129,1-9-129,2-11 0,2-4-129,1-17-516,0 17-1161,0-17-2709,1-18 0,6-4-258</inkml:trace>
  <inkml:trace contextRef="#ctx0" brushRef="#br0" timeOffset="177571.1563">11987 6912 3354,'0'-27'4128,"10"17"-516,-4-2-2709,4-2-516,9 1 129,-4-1 0,10 7 0,-3-5 129,9 8-129,-1-2 0,7 6-129,-2 0 129,5 7-387,0 4 0,-1 2 0,-3 2-129,0 2 0,-8 2 0,-2 1-129,-7 4 258,-6 1-258,-5 1 258,-7-1-129,-1 1 0,-10 0 129,-4-3 0,-7 2 129,-5-7 0,-1 3-129,-6-3 129,-1 1 129,-4-5-258,2-4 0,-3-1 0,2-2 0,5-1-129,3-2 0,4-4-258,5 0 0,8 0-645,1-4-645,11 4-2193,0 0-903,7-17-258</inkml:trace>
  <inkml:trace contextRef="#ctx0" brushRef="#br0" timeOffset="178179.1912">13005 6949 3096,'15'-5'3741,"-15"5"129,0-13-3225,0 13-129,0 0-129,0 0 258,0 0-258,-9 5 258,-3-2-258,12-3 0,-28 18 0,13-5 0,-4 3 0,0 6-258,-4-2 129,3 6 0,-5 6 129,0 7-258,-2-1 129,4 6 0,-3 2-129,4 4 129,-2 1 0,3 4 129,2-1-258,5-3 0,4-2 0,5-1 0,3-5-129,2-1 129,7-9-129,7-1 0,7-7 129,5-1-129,4-4 129,4-2-129,2-8 129,4 3-129,4-6 129,0 0-129,-5-2 129,-1-1-129,-4 1-129,-5-4 129,-3 2 0,-9-3-258,-1 5 0,-16-5-516,19 8-903,-19-8-2709,0 0-516,-10 3 0</inkml:trace>
  <inkml:trace contextRef="#ctx0" brushRef="#br0" timeOffset="180711.3359">13155 7327 2193,'12'-9'2580,"-12"9"-1677,0 0 129,19-12 0,-19 12 129,17-12 0,-17 12-129,23-12 129,-23 12-258,28-14 0,-16 6-258,7 4 0,-2-2-258,3 2 0,-1 1 0,2 1-129,-4 1-129,4 1 0,-4 1-129,2 6 129,-2-2 0,1 7 0,-2-3-129,0 3 129,-1-1 0,-1 5 0,-1-2 0,-2 2 0,-5-2 258,1 0-387,-3 4 129,-3-4-129,-1 8 0,0-5 0,-2-1 0,-7 4 0,-1-3 0,-1 4 0,-4-4 0,-1 3 0,-4-6 0,0 1 0,-1-2 0,-2-4 0,-1 2 0,1-2 129,0-5-129,1-1 0,-1-3-129,1 0 129,3 0 0,-1-6 0,4-3 0,3 0 0,5-3 0,8 12 0,-7-22-129,7 10 129,2 0-258,6-1 258,3 5-129,2-1 129,2 1-129,1 1 129,3 3 0,2 0-129,2 3 129,1 1 0,1 0 0,3 0-129,4 4-129,-3-4-903,10 5-2193,-4 2-1161,-3-7-258</inkml:trace>
  <inkml:trace contextRef="#ctx0" brushRef="#br0" timeOffset="181486.3803">13905 6903 516,'7'-13'1677,"-7"13"0,9-16-258,-9 16 516,0 0-516,14-11 258,-14 11-129,0 0-258,0 0-129,0 0-258,0 0-258,10 10 129,-10 5-387,5 4-129,-3 7 129,5 6-258,-4 2 0,6 5 0,-5 2 0,3 6 129,-4 0-258,4 7 258,-6 0-129,2 1 0,-3 2 0,0 2 129,0-4-258,0-2 129,2-5 129,1 1-129,1-10 0,4-4-129,0-6 129,0-7-129,-2-4 129,1-3-258,-7-15 0,8 13 0,-8-13-258,0 0-387,12 0-1290,-12 0-2580,0-24 0,5 8-387</inkml:trace>
  <inkml:trace contextRef="#ctx0" brushRef="#br0" timeOffset="182650.447">14520 6854 1548,'0'0'1935,"7"-10"-129,-7 10-258,0 0-258,0 0-387,0 0-129,0 0 129,0 0-258,0 9 258,0-9-129,0 15 129,0-15-129,0 22 0,0-8-258,0 9-258,0-2 129,5 9-129,-4 3 0,2 7-258,-3 5 129,1 5 0,-1 6-129,0 2 129,0 1-129,-4 0 129,-2-5-129,2-4 129,0-8-129,-1-4 129,-1-11 0,4-5 0,-1-9-129,3-13 258,0 0-258,0 0 0,0 0 0,12-25-258,0 3 129,3-7 0,3 1 0,4-2 0,3-2 129,-2 5-129,4 3 129,3 3 0,0 7-129,0 6 129,1 1 0,-1 7 0,-1 0-129,0 0 129,-3 11 0,0-1 0,-3 3 0,-4-1 0,-2 6 0,-2 0 0,-4 1 0,-5 2 129,-6-3-129,0 2 129,-10-1-129,-5-2 129,-6-3 0,-1 1 129,-7-5-129,-4 0 258,-3-5-258,-1 2 0,-2-6 0,2 0-129,-2-1-129,3-2-129,6-1-903,-4-6-2322,9-2-1032,6 2-258,2-8 130</inkml:trace>
  <inkml:trace contextRef="#ctx0" brushRef="#br0" timeOffset="183438.492">15139 6820 1032,'-9'-11'3870,"9"11"-258,0 0-1161,13 4-516,-13-4-645,21 15-387,-9-6-387,9 6-129,-1 1-129,2 4 0,4 4-129,1 5-129,1 0 129,1 3-129,-2 1 258,0 2-258,-2 4 258,-3 5-258,-3-2 258,-3 3-129,-5 5 0,-4 2 129,-6 3-258,-1 3 387,-3-6-258,-8 2 129,-5-1 0,-3-2-129,-7-6 129,0-2-129,-3-6 0,0-3-129,2-5 0,-3-5-516,7 2-1419,1-9-2451,-1-9-387,5 0-258</inkml:trace>
  <inkml:trace contextRef="#ctx0" brushRef="#br0" timeOffset="193635.0752">18725 4009 645,'20'19'2580,"5"-5"-1548,-6-3 258,-1 1-129,5 0-387,-4 2-129,4 0-129,-1 3-129,-1-1 0,2 0 258,-3 3-258,-3 0 387,2 2 0,-6 4 129,-1 7 0,-11-3-129,1 9 129,-4-1-387,-5 10 258,-12-2-516,2 5 0,-6-2 0,0 1-258,-2-3 129,3 0 0,-2-2 0,4-1 0,4-6 0,4 1-129,4-6 258,5 1-258,3-2 0,6 1 129,7-3-129,5 2 129,3 2-258,1 0 258,4 3-129,-2 3 0,-1 0 0,-6 6 129,-3 2-129,-9 6 0,-5 3 0,-4 7 0,-16 3 0,-4 3 0,-8 6 0,-5-2-129,-5-1 0,-4 3 129,4-4 0,0-1 0,4-8 129,6-6-258,8-5 258,8-8-258,12-3 258,4-3-129,15-7 0,9-6 0,5 5-129,5-4 129,0 4 0,2-2-129,-2 6 129,-7-1-258,-7 7 258,-6 4-129,-10 7 129,-5 4 0,-15 9 0,-9 9 0,-9 4 129,-8 5 129,-5 5-258,-1 0 129,0-2-129,4-3 129,3-9-129,10-11 0,9-7 129,8-8-129,9-11 129,5-6-129,12-5 258,7-5-258,6-2 129,5 0-129,3-4 129,1 5-129,1-1 0,-1 2 0,-5 7 0,-3 3-129,-9 7 129,-5 6 129,-12 4 0,0 9 0,-16 5 129,-2 2 129,-7-5-129,-2 4 129,-4-10 0,4-3-129,2-7 0,9-12-516,8-5-258,8-24-2193,0 0-1806,0 0-516,10-28-258</inkml:trace>
  <inkml:trace contextRef="#ctx0" brushRef="#br0" timeOffset="195071.1574">20168 4271 258,'11'-8'645,"-11"8"-129,13-5-129,-13 5 258,11-5 129,-11 5-129,13-3 129,-13 3 129,14-4 258,-14 4 129,11-3-129,-11 3-129,12-1-129,-12 1 0,0 0-129,0 0 0,0 0 0,0 0-258,0 0 129,0 0-258,0 0 0,-19 0 0,7 0-129,-6 1-258,-1 4 0,-1-1 0,-1-1 129,0 6-129,4 1 0,-3 0 0,5-1 0,2 2 129,1-2-129,12-9 0,-16 22 0,16-22 129,-8 20 0,8-20 0,0 19-129,0-19 129,16 21 0,-5-11 0,8-2 0,2 2-129,3-1 0,2 1 0,3 1 0,1 3-129,-1-1 129,0 2-129,-2 1 129,-4 2-129,-2 5 129,-5-1 0,-2-3-129,-4 5 129,-3-2-129,-2-2 129,-5 1-129,0-5 258,0 0-258,0-16 258,-19 20 0,7-15 0,-4 0-129,-3-2 129,-4-2 0,-1-1 0,-1 3-129,0-3 0,1 0 0,1-3-129,3-1 0,3 1-258,1-7-387,16 10-1290,-20-7-2064,13-3 129,7 10-129</inkml:trace>
  <inkml:trace contextRef="#ctx0" brushRef="#br0" timeOffset="196083.2153">20499 4304 258,'11'0'3225,"-11"0"0,0 0 0,14-5-2322,-14 5-516,0 0 258,18-15-258,-18 15 258,17-12-258,-6 10 387,-11 2-258,27-8 129,-15 4-258,6 4 0,-1 0-258,3 0 258,-3 5-258,7 2 0,-5 2-129,0 1 129,-1 2 0,2 3 0,-2-3-129,-3 2 129,0 1 0,-2-1-129,2-2 129,-4 8 0,-4-6-129,0 3 129,-1 0 0,-4 5-129,-1-2 0,-1 2 129,0 1-129,-2-5 0,0 2 0,-4 0 129,-1 0 129,1-3-516,-1-1 516,-3-3-516,1 0 516,9-13-258,-22 18 129,10-8-129,-5-6 129,3 2-129,-4-4 129,0-2 0,-3 0 0,1-3-129,0-4 0,-1-2 129,1-3-129,4-1 258,-2 1-258,6 4 258,-1-4-129,13 12 129,-14-16-129,14 16 0,-2-10 0,2 10-129,7-14 0,6 8 0,1-2 0,5-1 0,-2 0 0,4 1 0,1 2 0,0 0 0,-1 2 0,-1 0-129,-1 3 0,-2 1 0,1 0-258,-3 0-129,5 4-645,-9-4-129,11 6-387,-9-6-645,10 4-645,-3 0-1548,-4-4 645</inkml:trace>
  <inkml:trace contextRef="#ctx0" brushRef="#br0" timeOffset="197150.2763">21032 4270 2193,'0'0'3096,"5"-12"-1419,-5 12-129,0 0-129,13-1-258,-13 1-129,0 0-258,0 0-129,10-5 0,-10 5-129,0 0 129,0 0 0,0 0-129,0 0 0,12 15-129,-12-15 0,6 25 0,-4-11-129,4 5-129,-2 2 0,2 7 0,0-6 0,0 4 0,-1-3 0,1 1 0,-2-1-129,-1-3 129,-1-1 0,3-6 0,-5-2-129,4 1 129,-4-12 0,0 0 129,10 5-129,-10-5 0,16-8 0,-4-1 0,0-7 0,3 1-129,1-4 129,1-6-129,1 1 129,-1-3-129,3 1 0,0 1 0,-1 2 0,1 2 0,-5 3 0,2 6 0,-4 7-129,-1-1 129,-12 6 0,16 0 0,-16 0-129,14 13 129,-8-1 0,0 4 0,-2-4 0,1 8 129,0-2-129,-1 3 129,0 2-129,-1 1 129,0-3-129,-1-1 129,0-4 0,1-1-129,-2-4 387,-1-11-258,13 11 0,-3-11 0,5-5 0,2-7 0,4-3 0,4-3-129,0-3 0,0-1 129,2 1-129,-4-3 0,-2 7 0,-3 1 0,-2 7 0,-5 0-129,-11 9 129,19-3-129,-19 3 129,10 7-129,-7 6 129,1-1 0,0 5-129,0 3 129,2 2 0,-2 3 129,2 1-258,0 1 129,1-4 0,0-2 0,0-3-258,-2-2-258,6 4-516,-11-20-1935,0 0-1290,15 0-516,-8-10 129</inkml:trace>
  <inkml:trace contextRef="#ctx0" brushRef="#br0" timeOffset="197706.3081">22114 4399 1161,'14'6'3741,"8"-4"-129,-22-2 129,27-4-2967,-8 4-516,-2-4 258,5 1-258,-2-2 0,-1 0-129,1-3 129,-4 1 129,-2-5-129,-2-1 0,-6 0 129,-2 1-129,-4-4 129,-2 4-129,-10 0-129,2 1 0,-7 0-129,0 7 0,-1-1 0,-1 5 0,-1 0 129,2 0-129,0 8 129,-1 5 0,2 0 0,1 6 0,1-4 0,3 6 129,1-1 0,1 7 129,1-5-258,5 0 129,2 0-129,2 1 129,2-2-129,10 1 0,1-4 0,6-1 0,2-5 0,6 0-129,0-5-129,3-2-129,6 2-645,-9-7-2838,5-3-516,4-5-387,-7-5 0</inkml:trace>
  <inkml:trace contextRef="#ctx0" brushRef="#br0" timeOffset="198674.3633">23068 3887 2322,'0'0'3354,"0"-12"-1290,0 12-645,0 0-516,0 0-258,0 0-258,0 0-129,0 0 258,0 0-258,0 14 129,0-1 129,0 9 0,-1 1 129,1 11-258,0 2 129,0 10-129,0 3-129,0 12 0,-4 1-129,0 2 0,-3 1 129,-2 0-258,0-2 129,0-3-129,0-7 0,2-11 0,3-6 129,1-6-258,1-7 129,2-5 0,0-4-645,0-14-645,0 0-1032,0 0-1677,0-26-258,0 6 130</inkml:trace>
  <inkml:trace contextRef="#ctx0" brushRef="#br0" timeOffset="198991.381">22811 4398 1935,'0'0'2838,"-15"7"0,15-7-387,0 0-387,0 0-387,13 0-258,3 0-516,2-5-129,7 3-258,1-5-129,8 4-129,2-3 129,2 2-129,0 0-129,5 1 129,-5 0-258,-2-2 0,-2 3 0,-4 0-129,-1 2-258,-9-4-645,4 4-516,-12 0-1548,2-5-1290,0 5-129</inkml:trace>
  <inkml:trace contextRef="#ctx0" brushRef="#br0" timeOffset="199555.4139">23460 4439 1419,'-28'-10'2967,"28"10"387,-14-22-2838,5 3 258,6 2 0,-2-4-129,5 1 258,0-5 0,13 7-129,-2-2-258,9 8 0,-2-5-129,7 10-129,-1 2-129,4 4 129,1 2 0,-2 8-258,-2 8 0,-4 1 0,-2 8 0,-5-4 0,-2 5 0,-4 2 0,-6-5 0,-2 1 129,0-7 0,-6 4 258,-5-11-129,1 3 387,-4-5-258,0 0 0,-3-6 0,2-1 129,-5-2-258,2 0-129,1-4-258,-2-8-258,5 2-516,-6-12-1032,10 5-1548,4-4-903,-3-1 0</inkml:trace>
  <inkml:trace contextRef="#ctx0" brushRef="#br0" timeOffset="200162.4486">23823 4196 2322,'0'6'3741,"0"-6"129,10 22-258,-10-11-3225,0-11-774,8 20 387,-3-5 258,1-1-258,1 1 129,0 3 0,-2-3 129,2 5-129,-3-4 129,3 7 129,2-3-129,0 3 129,-2-3-129,5 1-129,-5-4 258,2 2-258,-2-5 0,0-1 129,-7-13-258,8 14 258,-8-14 129,0 0-129,0 0 0,0 0 258,-5-13-258,0-1 0,-3-5 129,2-6-387,-1 0 129,2-3-129,1 0 129,4-1-129,4 3 129,7 2-129,7 6 0,6 4 0,6 1 0,6 4 0,3 2 129,3 5-129,0 2 0,-1 0-129,-5 1 129,-3 0-129,-6 6-129,-8-4-516,-1 8-1806,-18-11-1677,0 0-258,0 0-387</inkml:trace>
  <inkml:trace contextRef="#ctx0" brushRef="#br0" timeOffset="204638.7046">20679 5441 1161,'29'-13'1419,"-17"6"129,4 0 0,2 0 258,2-1-387,3 1-129,-1-2-516,5 4 0,-1-2-387,2 3 0,1 3-129,-1 1-129,0 0 0,0 0-129,0 4 0,-4 4 0,-1 2 0,1 1 0,-4 2 0,-4 3 0,-1 0 0,0 3 0,-5-3 129,2 7-129,-5-1 0,-1 2 129,0 2 0,0 0-129,-6 1 129,1-1 258,-1 1-387,0 0 129,-5-3 0,-3 2 0,2-1 0,-2 0 0,-5-7 0,0 2 0,-3-6 129,-3 1 0,-2-6-129,-4-1 0,-2-3 0,-1-5 0,0 0-129,-1 0 129,2 0 0,2-7-129,-1-1 129,6-2-129,0-2 258,6 2-129,2-4 0,4 2-129,1-3 129,6 1-129,1-1 129,0 2-129,3-3 0,4 2-129,3 2 129,-3-1-129,-7 13 0,17-16 129,-17 16 0,14-13-129,-14 13 129,0 0 0,11-11 0,-11 11 0,0 0 0,13-5 0,-13 5 0,16-6 0,-2 2 0,-1 1 0,7 0 0,-1 1 0,1-2 0,0 1-258,-1 3 258,-2 0 0,1 0 0,-4 0 0,-14 0 258,20 0-258,-20 0 0,12 5 0,-12-5 0,11 2 0,-11-2 0,13 1 0,-13-1-258,23 0 129,-9 1-129,1-1-387,11 0-1806,-3 4-1677,-3-4-129,4 0 0</inkml:trace>
  <inkml:trace contextRef="#ctx0" brushRef="#br0" timeOffset="205458.7513">21850 5634 129,'0'0'2838,"0"0"-2322,0 0 258,0 0 258,14 0 387,-14 0-387,26-5-129,-11-4 258,9 6-258,0-1-258,7 0 0,-3-3-129,2 3 0,-1-1-129,1 0 0,-6 1 0,0 4-258,-6-3 0,-1 1-129,-4 2 0,-1 0 0,-12 0-129,15 2 129,-15-2 0,0 0 0,11 10 0,-11-10 0,1 15 0,-1-15 129,1 19-129,2-9 0,-2 3 129,-1-13 0,2 22 0,0-8 129,0-2-129,0 5 129,-1-4 0,0 6-129,-1-1 129,0 3-129,0 1 258,0-3-258,-1 4 0,-2-1 0,-1-1-129,2-5 129,-3 1 0,4-2-129,1-15 129,-4 19-129,4-19 0,0 0 0,6 10-645,-6-10-2193,10-9-1290,5-3-516,-6-15 387</inkml:trace>
  <inkml:trace contextRef="#ctx0" brushRef="#br0" timeOffset="206262.7975">22567 5209 1548,'0'0'2838,"0"0"-2193,0 10 129,0-10 129,0 19 0,-2-7 129,2 7 129,-6-3-129,6 7 129,-7-2-258,6 5-258,-5-2 129,4 11-516,-3-3 258,5 1-387,-2 6 258,2 0-516,-1-5 129,1 1 0,0-1 0,0-5 0,0-4 129,1-6-129,1-4 0,1-4 129,-3-11 0,6 11 0,-6-11 0,14-3 0,-14 3-129,20-19 258,-6 7-258,3-4 0,0-2-258,5 0 258,-2 4 0,1 3 0,-1 3 0,0 5-129,-1 1 129,-1 2 0,1 5-129,-2 4 129,1 4-129,-1 1 0,1 1 0,1 3 129,-2 0-129,-1 1 0,0 2 0,-4-3 129,-2-1-129,1 2 129,-6 1-258,-2-3 258,-2-3 258,-1 3-129,-2-4 0,-5-1 0,-5-1 129,-1-1 0,-3-5-129,-2 3 387,-5-7-387,-2 0 129,-3-1 0,1-6 0,-4-3-129,4-2 0,-3-1 0,2-3-258,3 5 0,-2-7-645,10 7-2580,0 4-903,-3-6-258,8 7 0</inkml:trace>
  <inkml:trace contextRef="#ctx0" brushRef="#br0" timeOffset="220094.5886">20342 6565 1677,'-2'9'3225,"2"-9"-903,0 0-1032,0 0-258,0 0-129,0 0-129,0 0 0,0 0 0,0 0-129,0 0 129,0 0-129,0 0 129,6-5-387,-6 5-129,19-5 129,-5 4-258,1-3 0,4 4 0,4-3-129,1 1 0,0-1 0,2-2 0,0 4 0,-2 0 0,-1-1 0,-5 0 0,-3 2 0,-4 0 0,-11 0 0,13 5-129,-13-5 129,5 16 0,-5-16 0,1 17 0,-1-2 0,0-1 129,0 3-129,0-2 0,0 5 129,0 0-129,0 3 0,0 3 0,-1 0 0,0 0 0,-3 1 0,2 0 0,0-3 0,-1-1 0,1-1 0,-1-5 129,3-1-129,0-16 129,0 20-129,0-20 0,0 0 0,0 9-129,0-9-129,0 0-774,11-9-1548,-11 9-1677,9-20 0,-9 20-129</inkml:trace>
  <inkml:trace contextRef="#ctx0" brushRef="#br0" timeOffset="221018.6415">20817 6384 1935,'0'-14'3096,"0"3"-774,0 11-516,0 0-516,0-11-258,0 11 0,0 0-258,0 0 0,10-6-129,-10 6 0,19-3-258,-3 3 129,0 0 0,7 0-258,2 0 0,4 4-258,1 1 129,2 2-129,0-2 0,-2 5 0,-1-1-129,0 6 129,-5 2 0,-2 1 0,-2 6-129,-2-1 129,-2 5 0,0 0-129,-2 1 129,-2 0 0,3 0 0,-3-1 0,0-1 0,-2-4-129,-2 3 129,-1-3-129,-2-1 129,-5-2-129,0-1 129,-4-4 0,-4 0-129,-1 1 258,-4-4-258,-1-2 258,-2 1-129,-1-2 0,-4-2 0,1-2 0,0-1 129,-3-3-129,2-1 0,-2 0 0,2 0 0,-1-5 0,4-2 0,0-1 0,4-3 0,0 0 0,7 0-129,0-2 129,5 1-129,2-2 129,0-1 0,6 1-258,4 0 129,8-1 0,2 0 129,1 1-129,3 1 0,2 1 129,0 1-129,0 5 129,-3 2 0,1 1 0,-1 3-129,-2 0 129,1 8-387,-5-3-1161,4 1-2193,3 7-516,-8-9 129</inkml:trace>
  <inkml:trace contextRef="#ctx0" brushRef="#br0" timeOffset="222310.7154">22421 6330 1032,'0'0'1677,"0"0"-129,0 0 0,0 0 387,0 0-258,0 0 129,12-6-516,-12 6-258,0 0-258,5 6-258,-5-6 0,6 20-258,0-5 0,-4 2 0,4 4-129,-1 1 258,1 5-129,-1 0-129,1 6 129,-1 1-129,1 2 0,-1 2 0,1-1 0,0 1-129,-1-1 129,0-5-129,-1-4 0,3-3 0,-3-5 129,-1-4-258,-1-1 129,-2-15 0,3 14 0,-3-14 129,0 0-129,0 0 129,0 0-129,0 0 258,0 0-258,0 0 0,2-8-258,1-3 258,2-2-129,3-1 129,2-5-129,3 2 129,4 0-129,2 0 0,2-2 129,1 2-129,1 0 129,3 7-129,-2-2 0,3 5 129,-2 2-129,4 5 129,-4 0-129,3 3 0,-1 3 129,-3 3 0,-3 5 0,-1 0-129,-1 6 258,-4-3-129,-4 1 0,-2 2 0,-4 1 0,-4 0 0,-1-2 0,0 0 0,-4-4 0,-5 2 129,-2-2-129,0-1 129,-6-2 0,1-1 0,-6-1 129,-2 0-129,-3-3 0,-3-3 0,-3 0-129,-1-1 129,0-3 129,-2 0-516,3 0 0,8 0-645,-5-5-2322,7-7-1161,9 5-258,-5-13 129</inkml:trace>
  <inkml:trace contextRef="#ctx0" brushRef="#br0" timeOffset="223806.801">20386 7857 3096,'22'0'3741,"-22"0"-1935,19 0-645,-2 0 129,-3 0-129,6 0-129,-5 0-129,4 0-387,-1 0 258,5 0-387,-3-4 258,4 4-387,-5-3 0,3 2 0,-2 0 0,1 1-129,-5 0 129,1 0-258,-4 0 0,-2 2 0,-11-2 0,17 11 129,-17-11-129,8 18 129,-8-7-129,0 1 258,0 2-258,0 2 129,0-3-129,0 4 129,-2-1 0,1 2-129,-2 1 258,2 3-129,-2-1 0,3-1 129,-2 6-129,1-2 0,0 1-129,1-3 129,0-1-129,0-1 0,0-1 0,1 0 0,2-3 0,0-3 0,-1 0 0,1-2 0,-3-11 0,2 13 0,-2-13 0,0 0 0,0 0-129,0 0 129,0 0-129,0 0-387,14 0-903,-14 0-2967,2-21-129,6 5-387</inkml:trace>
  <inkml:trace contextRef="#ctx0" brushRef="#br0" timeOffset="224970.8675">21041 7843 3096,'4'-7'3354,"7"1"-2193,4 0-387,-5-1 258,11 4 258,-6-3-258,7 6 0,-6-1 0,8 1-387,-4 0 0,3 4-129,0 2-258,2 1 0,0 2-129,3 2 129,-2 1 0,2 2-258,-4-2 129,1 2-129,-3 3 129,-3 1 0,-4-1-129,-2 4 129,-4 0-129,-1 2 0,-3 0 0,-3 5 0,-2-2 0,0 1 129,0-2-129,-2-2 0,-2 0-129,0 0 129,-1-3 0,1-5 0,-2 0 0,-2-2 0,0-1 0,-1 0 0,-4-4 129,-1-1-129,-4-5 0,2 1 0,-3-3 0,-2 0 0,0-3 0,-2-6 0,2 3 0,4-5 0,-3 4 0,3-1 0,1 0 0,5 0 0,0 0 0,11 8 0,-13-18-129,13 18 129,-5-16 0,5 16-129,0-20 129,2 9-129,3-2 0,-5 13 129,15-19 0,-4 7-129,-1 1 258,2 3-129,3-1-129,4 2 129,0 4 129,2 2-258,0-3 129,3 3 0,1 1-129,1 0-258,5 3-258,-4-2-645,9-1-2064,-1 6-903,-5-6-129</inkml:trace>
  <inkml:trace contextRef="#ctx0" brushRef="#br0" timeOffset="225986.9257">22215 7952 1161,'0'0'3612,"0"0"-1161,0 0-516,0 0-387,0 0-774,0 0 129,14-5-258,-2 3-129,4 2 0,2-2-129,4 2-129,-1-3 129,6 3-129,-5-4 129,4 4-129,-2-3-129,0 3 0,-7 0 258,2 0-387,-6 0 129,-2 0 129,-11 0-258,13 5 129,-13-5 0,0 0 0,1 15 0,-1-15 0,0 13 0,0-13 0,0 15-129,0-15 129,0 14-258,2-3 258,-1 1-129,-1 2 0,3 1 129,-2 3-129,3 2 0,-3 1 258,1 1-258,1-1 129,-2 0-129,1-3 129,-2 2 0,3-3-129,-1-2 0,0-1 129,-2-14-129,5 16 0,-5-16-129,1 11 129,-1-11-258,0 0-903,0 0-2064,14-4-1032,-14-11-516,6 2 129</inkml:trace>
  <inkml:trace contextRef="#ctx0" brushRef="#br0" timeOffset="226914.9787">22826 7529 1806,'0'0'3225,"12"0"-2580,-12 0 387,0 0 258,0 0 0,0 0 129,0 0-129,0 0 0,0 0-258,1 7-129,-1-7-258,4 14 0,-4-3-258,6 6 0,-4 1 0,4 6-129,-3 4-129,5 5 0,-3 1 129,2 5-258,-2 0 129,2 1 0,-4-2-129,2 4 129,-5-5-129,4-4 129,-4-1-129,0-3 0,0-5 129,0-3-129,-1-3 0,1-3 0,0-15 0,-3 16 129,3-16-129,0 0 0,0 0 129,6 4-129,-6-4 0,13-11 129,-2-2-129,4-3-129,0-2 129,2-2-129,4-2 129,-2 0 0,2 5 0,-2-3-129,4 9 0,-4 3 129,2 4-129,-3 1 129,1 3-129,0 5 129,0 5-129,-3-1 129,4 5 0,-2 6 0,-1-3 0,-2 2 129,1-1-129,-3 1 0,1 0 0,-4 4 129,-3-5-129,0-3 129,-5 1 0,-2 1 129,-6-5-129,-5 4 129,-7-9 0,-3 0 0,-7 0-129,-1 0 258,-5-5-129,0 4 0,-5-6 0,6 1 129,-2-1-258,5 1 0,0-1 0,6 0-258,5-4-129,-2-5-903,21 9-2580,-13-11-903,6-4-387,4-3-129</inkml:trace>
  <inkml:trace contextRef="#ctx0" brushRef="#br0" timeOffset="264662.1376">1305 8739 129,'-16'0'3741,"-4"1"-387,20-1 129,0 0-2193,-12 9-774,12-9-129,0 0-387,0 0 0,0 0 0,0 0 129,8 8 0,-8-8 0,16 0 0,-2 0 258,5 0-129,6 0 0,5-1 129,9 1 0,4-3-129,8 1 258,3-2-129,11 4 258,-3-4-129,12 4 0,-3-4 129,13 1 0,0-1-258,12 3 0,1-6 0,8 2-129,9-4 0,10-2-129,10-1 0,8-1 0,5-3-129,6 2 258,8-3-258,2-2 129,-1 6-258,-7 0 129,-9 1-129,-10 0 129,-8 1-258,-10 0 129,-10 3-129,-13-1 0,-9 3-129,-14-8-645,-1 7-2064,-11-2-1419,-18-3 258,-10 1-645</inkml:trace>
  <inkml:trace contextRef="#ctx0" brushRef="#br0" timeOffset="266234.2277">1757 10031 1677,'-5'4'3225,"5"-4"0,0 0-1806,0 0-516,0 0 0,0 0 129,0 0-129,0 0 0,0 0 0,-13 2 129,13 9 0,0-11-258,-7 24-129,1-7-129,4 8-258,-3 0 258,3 5-258,-2-1-129,3 7 129,-1-2-129,2 2 0,-1-3 0,1-1 0,0-5-129,0-3 0,2-4 0,2-7 0,-2-2 0,-2-11 0,3 12-129,-3-12-516,0 0-1419,0 0-1935,12-15-258,-10 1-387,-2-11 258</inkml:trace>
  <inkml:trace contextRef="#ctx0" brushRef="#br0" timeOffset="266870.2641">2331 9668 4128,'2'12'3999,"2"-1"-129,-4-11-387,0 0-2967,-3 20-387,2-3-129,1-1 387,-2 5-258,0 4 129,-1 3 0,1 6 258,-4 0-129,3 9 129,-5-1 0,5 11-129,-3 1 0,3 8-129,0 5 0,2 6-129,-2 1 0,2 0 0,1-4-129,-1-3 129,0-6-129,0-4 258,-3-12-258,1-6 129,-1-10-129,0-6 0,1-6 0,3-17 0,-8 17-129,8-17-129,-14-4 0,3-9-258,4-1-387,-13-15-1161,10 1-1290,-9-5-903,-3-6-258,3-1 387</inkml:trace>
  <inkml:trace contextRef="#ctx0" brushRef="#br0" timeOffset="267102.2773">2024 10385 129,'4'-30'3225,"7"18"-516,1 5 129,0-8-387,9 10 0,-3-10-645,12 11-258,-3-8-516,13 8 129,-1-7-387,9 6-258,-6-4-129,4 4-129,-5-2-129,-2 2 0,-9 3-129,-5 0-387,-2 3-1935,-8 0-1806,-15-1-258,0 0-387,0 0 0</inkml:trace>
  <inkml:trace contextRef="#ctx0" brushRef="#br0" timeOffset="268410.3516">2986 10131 774,'2'41'774,"1"-23"129,2-3 129,7-7 387,2-3-387,6-5 516,4-3-129,1-9-129,6-1 0,-5-6-258,7 0-129,-8-5-129,2 2-129,-7 1-129,0 0-129,-4 0-129,-3 2-129,-1 1-129,-4 1 129,-1 5-129,-7 12 258,8-21 0,-8 21 0,0 0 0,0 0 129,0 0-129,0 0 258,0 9-258,0 5 0,-2 3 0,-2 6 0,1 1 0,1 7-129,-3 2 258,3 9-258,-3-1 258,2 11-129,-2-2 0,4 3 0,-3 1-129,4 3 387,-1-6-387,1 1 129,0-7-129,3-6 0,1-7-129,0-2 0,-1-6 0,-1-7-129,-1-5 129,-1-12-129,2 12 0,-2-12-387,0 0-1032,-5-6-2580,2-12-258,1-6-258,1-9-258</inkml:trace>
  <inkml:trace contextRef="#ctx0" brushRef="#br0" timeOffset="269079.3904">3069 10206 1,'-17'4'1805,"17"-4"-128,-14-3 387,14 3-129,-13-14 0,13 14-129,-14-24-129,11 12-516,-10-6-129,9 1-258,-9-7-129,6 3 0,-3-3-129,4 2-129,-1-2 0,0 2-258,3 2 129,3 4-258,1 1 0,4 2 0,4 0 0,0 1-129,4 4-387,-5-4-258,13 7-2193,-6 3-1161,-14 2-258,19-8 0</inkml:trace>
  <inkml:trace contextRef="#ctx0" brushRef="#br0" timeOffset="269750.4288">3523 10169 1548,'-16'-22'2838,"13"-10"258,3 11-2322,5-1-129,5 0 258,7 5-258,1-4 258,5 9 0,-1-3 129,4 8-129,-4 0 129,2 7-387,-6 0-258,1 9 129,-7 7-129,-2 7-258,-8 0 258,-1 7 0,-2-1 129,-6 6 0,-8-7 0,3 4-129,-4-9 0,1-3 0,-1-8 0,2-3-129,-2-4-129,3-5-129,2-2-129,-1-10-258,5 0-387,-4-9-1677,8 1-1935,3 0-129,0-6-258</inkml:trace>
  <inkml:trace contextRef="#ctx0" brushRef="#br0" timeOffset="270566.4755">4039 9953 903,'0'-11'2967,"0"11"129,0 0 0,0 0-3225,0 0 258,0 0 0,0 0 387,13 0 0,-13 0 129,0 0 258,0 0 129,0 0-258,0 0 258,11 12-129,-11-12-129,3 14-129,-3-14 129,5 24-129,-5-7-129,3 5-129,-3 1 0,4 8-129,-3-8 0,4 8-129,-1-9 129,3 1-258,7-10 129,2-3-129,4-10 0,2-2 0,2-10 0,0-5 258,2-4-258,-2-2 129,-4-3-258,-3 1 258,-1 0-258,-3 2 258,0 2-258,-2 1 129,-2 3 0,0 3-258,-2 3 258,-7 11 0,11-16 0,-11 16 0,0 0 0,0 0 0,0 0 258,0 0-258,6 7 0,-6-7 129,4 24-129,-1-10 129,-2 4-129,2 4 258,1 1-258,1 4 0,1 0 129,1 2-129,0-2 129,1-3-129,1-2 129,3-5-258,-1-3 129,-1-6 129,-10-8-129,18 2 0,-18-2-129,15-3 129,-15 3-516,13-22-903,0 9-2838,-6-3-387,3-3-387,-2-4 0</inkml:trace>
  <inkml:trace contextRef="#ctx0" brushRef="#br0" timeOffset="271822.5473">5319 9343 258,'0'0'2322,"1"-15"-258,-1 15 129,0-14-129,0 14-516,-6-14-129,6 14-516,0 0-258,0 0 129,0 0-129,0 0-129,-8 8-129,8 8 0,2 1 0,4 10 0,-3 2 0,3 6-258,-3 10 129,2 9 0,-3 1-129,2 5 258,-4 2-258,0-1 129,0-3-129,-1-1 0,-4-10 0,5-6 129,0-9-258,0-8 129,0-8-129,0-16 129,22 6 0,-9-12-129,5-13 0,1-6 0,3-5 129,1-1-129,0-5 0,-1 2 0,-1 3 129,-1 3-129,-2 7 129,2 0-129,-2 8 0,0 2 0,-1 7 0,0 4 0,2 7 0,-3 8 129,1 5 0,-1 8 0,-6 2 0,2 11 129,-5 0-129,0 5 129,-6-5-129,2 0-129,-3-5 0,0-4-516,2-3-387,-2-16-1935,0-13-1935,7 1 0,4-6 0</inkml:trace>
  <inkml:trace contextRef="#ctx0" brushRef="#br0" timeOffset="272422.5816">6034 9731 3096,'17'1'3870,"-17"-1"0,0 0-2838,18 6 0,-18-6 0,23 14-258,-10-5 0,4 7-387,-1-4 0,3 2 0,-1 3-258,-2 6 0,2-2 0,-2 3 129,-4-4-129,0 3 258,-6 2-129,0 2 258,-6-4-129,0 2-129,-10-6 0,-3 3 0,-5-8 0,-2 3-129,-5-6 129,0-5-258,-2-6 129,2-1 129,3-8-387,4-5 258,4-3-258,6-5 258,8-2-258,0-2 129,11 2-129,4 0 0,6 4 0,6 2 129,5 0-129,2 5 0,2 7-258,-1-2-129,8 8-516,-11-4-1032,6 3-2193,-5 1-516,-7 0 129</inkml:trace>
  <inkml:trace contextRef="#ctx0" brushRef="#br0" timeOffset="273158.6237">6510 9747 2580,'0'0'3741,"8"17"-129,2 1-2580,-4 1-516,5 7 258,-4-3 0,9 11 0,-8-8-129,11 7 258,-10-6-129,3 0 0,-3-10 0,1 5-258,-7-10 129,4 0-129,-7-12-258,0 0-129,12 0-129,-12 0 129,12-20-129,-5 0 129,4-8-129,1-3 0,4-3 0,0-3 0,5 3 0,0 0 0,-1 3 0,2 6 0,2 2 0,-1 4 0,0 6 0,-1 9-129,1-2 129,2 6 0,0 2 0,2 6 0,3 9 0,1-2 0,4-1 0,0 1 0,0-2 0,2-5-129,-3-5 129,-3-3 0,-1-7 129,-3-8-129,-8-2 0,-2-2 0,-7 0 0,-4-1 0,-6 0 0,-1 3-129,-10 3 258,-7 3-258,-7 7 129,-2 3 129,-3 1-129,-3 4 0,-4 9 129,2 3 0,-2 5-129,3 7 258,3-2-129,5 6 258,5 2-258,8 0 129,9 2 0,6 3 258,13-1-258,17 1 0,8-3 0,10 2-129,8-3 0,3-4-258,7 2-774,-10-10-2451,7-6-1419,-5-8-129,-7-8-774</inkml:trace>
  <inkml:trace contextRef="#ctx0" brushRef="#br0" timeOffset="367097.9968">4538 10962 129,'4'10'1806,"-4"-10"-1290,0 0-258,0 0 258,13 5 258,-13-5 0,11 10 258,-11-10 387,12 10-258,-12-10 258,11 14-258,-11-14-129,9 19-129,-9-19-258,9 27 0,-8-10-258,7 6-129,-5 6-258,3 5 258,-3 4-129,1 7-129,-2 4 0,1 3 0,-3 3 0,5-1 129,-5-2-129,0 3 0,0-7 129,0-4-258,1-3 129,-1-5-258,6-7-258,-6-7-774,7-9-1806,3 1-774,-10-14 0</inkml:trace>
  <inkml:trace contextRef="#ctx0" brushRef="#br0" timeOffset="367773.0354">4534 10986 1548,'44'-28'645,"-21"12"-258,3-3 387,-2 5-129,4-3 0,0 5 0,2-3 0,-3 9 129,3 0-129,0 4-258,2 2 258,-3 0-129,3 2 0,-4 2 129,1 4 129,-5-4-129,1 9 129,-7-6 0,0 6-258,-18-13 258,17 24-387,-16-14 258,-1 9-387,-1-3 129,-8 2-129,-3-2 0,-4 4 0,-1 1-129,-1-2 0,-4-1 0,0 1 129,0-4-129,0 0 258,-4-3-129,5 0 129,-5-5 0,2-1-258,1-1 129,1-5-258,2 2-129,-1-2-387,10 0-1032,-7 0-2193,18 0-645,-10-11-258,7-1 259</inkml:trace>
  <inkml:trace contextRef="#ctx0" brushRef="#br0" timeOffset="368470.0752">5672 10767 2451,'-30'21'4257,"20"-4"-258,-11-8-258,-2 1-2967,2 9-774,-1 3 129,-4 5-129,-2 0 387,-2 6-129,-5-1 387,2 9-129,-4 1 0,2 8 258,-2 1-258,8 4 0,-3-1-129,10 4 0,3-1-258,8-3 129,9-3-129,3-4-129,13-5 129,9-3-129,7-5 129,6-7-258,8-3 387,0-7-258,6-5 0,-3-3 129,-3-3-129,2-3 129,-4-2-129,-5-1 129,-5 0-129,-2 0-129,-7 0 129,-4 0 0,-4 0-129,-15 0 0,16 0-258,-16 0-1032,0 0-3096,0 0 0,-16 0-516,2 0 387</inkml:trace>
  <inkml:trace contextRef="#ctx0" brushRef="#br0" timeOffset="369754.1481">5720 11240 1935,'6'-19'2322,"5"4"-258,4 1-129,1-6-387,7 4-387,2-4-129,5 3-516,2-4 258,3 5-258,-2 2-129,3 4-129,-4 2-129,1 8 0,-2 0 0,-3 2 129,-3 10-258,1 5 129,-5 4 0,-2 2 129,-6 3-129,2 3 129,-9 5-129,0 2 258,-6-6-258,0 4 129,-7-4-129,-7 2 0,-3-3-129,-2-4 129,-3-4 0,-1-4 0,0-5 0,0 0-129,-2-6 129,4-3-129,0-3 129,1-1-129,2-8 0,2 0 0,1-4 0,3-2-129,5-2 0,2-2-129,5 2-129,0-3 129,4 3 0,3 0-258,7 2 387,0 0 0,4 3 0,-2 4 0,5 4 129,0 0 0,1 4 0,-1 3 0,2 3 0,-1 5 0,3 2-129,1 3 258,-2 0-129,2 3 258,-1 1-258,1 2 258,0-2-129,1 3 258,-5-5-129,1 4 129,-5-2 0,-1 2 0,-5-5 129,0-2-129,-7-3-129,-5-12 129,9 17-387,-9-17 129,0 0 0,0 0-129,0 0 0,0 0-129,0 0 129,0 0-258,15 0-258,-15 0-2451,0-15-1419,0 15-258,-1-17 129</inkml:trace>
  <inkml:trace contextRef="#ctx0" brushRef="#br0" timeOffset="371105.226">6374 10654 516,'13'3'3096,"-13"-3"258,0 0-1806,0 0-1161,0 0 0,13 5 129,-13-5 0,14 10 387,-3 1 0,-1-5 0,7 8 0,-4-4-258,11 12 129,-4-4-129,7 7-129,1 2-129,3 8-129,-2 1 0,3 9 0,-2 1 0,1 1-129,-3 3 0,-2 2 129,-4 4-258,0 0 258,-5 0 0,-3-2 129,-8-3-129,-1 5 129,-5-9 0,0 7 0,-2-11 0,-6 1-129,-3-6 0,0 1 0,-3-3-129,-3-2-129,-1-4 129,-1-3-129,-2-2 0,0-2 0,0-1-129,0-1 129,4-1-387,-3-4 0,8 5-387,-8-9-1290,9 5-2451,2 0-258,9-17-258</inkml:trace>
  <inkml:trace contextRef="#ctx0" brushRef="#br0" timeOffset="405898.216">7749 10951 1806,'-2'12'2967,"2"-12"0,0 0-2709,-1 12-645,1-12 387,0 0 387,2 11 0,-2-11 387,0 0 129,3 13 129,-3-13 0,4 18 0,1-3-129,-5 3-129,3 6 0,-3 6-387,4 9 258,-3 5-387,1 12 258,-2-3-258,3 5 0,-3-5-129,0 3 258,0-8-129,0-4-129,-4-7 129,2-11-129,1-5 129,0-3-258,-1-6 258,2-12-258,-1 12-129,1-12-129,0 0-387,-2-14-645,2 2-1290,0-6-1548,0-9-645,2 1 258</inkml:trace>
  <inkml:trace contextRef="#ctx0" brushRef="#br0" timeOffset="406401.2448">7743 11012 3354,'-20'-26'3870,"18"15"-129,-3-7-2709,-1 1-774,6 0 0,0 0 0,0 0-258,5 1 129,3 0 0,4 1 0,6 2 0,3-1 0,4 4 258,3-2-258,6 5 0,2-1-129,3 3 0,1 5 0,1 0 0,-1 5 129,-2 3-129,-1 4 0,-4 2 129,-6 5 0,-3 3 129,-9 0 387,-4 3-387,-9-6 258,-2 8 0,-8-8-129,-6 8 129,-7-6-258,-5-2 0,-8-1 129,0-1-258,-4-3-129,0-1 129,-1-3 0,-2-4-129,6 1-129,3-5 0,10 4-903,-3-6-1290,9-6-1935,16 6-387,-8-12 0</inkml:trace>
  <inkml:trace contextRef="#ctx0" brushRef="#br0" timeOffset="406941.2757">8878 10650 258,'14'10'3999,"-14"2"-516,-9-12-129,9 0-2451,-19 14-1677,6 0 258,-7-1 129,-1 4 387,-4 5 387,-5 4 258,3 8 387,-10 2 129,6 9-129,-8 2 0,8 12-516,-5 1 0,5 4-258,1-2-129,4 1 0,6-1-129,6-1 129,4-5 0,9-7 0,1-5 129,3-3 0,9-6 129,7-5-258,4-6 129,4-6-129,4-5 0,0-1-129,3-5 0,3-3 0,-3-3 0,0 2 0,-1-3 0,-4 0 0,-2 0-387,-8-7-1161,0 2-2709,0 2-129,-19 3-258</inkml:trace>
  <inkml:trace contextRef="#ctx0" brushRef="#br0" timeOffset="407725.3205">9045 10963 2193,'13'8'3096,"-13"-8"516,0 0-3225,0 0 387,1 12 129,-1-12 0,0 13 129,0-13 0,0 19-258,-3-7 129,3 3-258,-2 4-129,2 8-129,-2 0-129,2 4 0,-3 5-258,2 3 258,-3 2-258,1 3 129,-1-6 0,-1-3 258,-1-3-387,2-4 258,0-10-258,0-4 129,4-14-129,0 0 0,12-11 0,0-9 0,6-4 0,1-6-129,7-2 129,2-1 0,-1 4 129,3 4-129,0 4 0,2 6 0,-4 7 0,0 7 0,-2 2 0,-2 9 0,-4 5 129,0 5-129,-5 1 129,-3 3 0,-6 0 129,-2 3 129,-4-4-129,-7 4 129,-10-7-129,0 3 258,-11-6-258,-2 3 129,-5-9-258,2 2 0,-6-5 0,4-4-129,1-2 0,4-2-129,4-1-129,1-8-258,15 4-387,-4-15-1032,14 5-2580,1-3-387,6 0-129</inkml:trace>
  <inkml:trace contextRef="#ctx0" brushRef="#br0" timeOffset="408301.3535">9735 10807 2451,'18'19'4386,"0"8"-387,-16-12-258,0 7-3483,2 7-258,2 4 258,-2 8-129,-4 5 129,0 5 0,0 5 0,0 9 387,-5-4-129,3 6 0,-7-5-129,7 0 258,-3-6-387,5-3 0,-1-14 129,1-6-387,0-8 0,3-6-258,6-6 0,-9-13-645,18 4-774,-18-4-2709,8-15-258,2-3-258</inkml:trace>
  <inkml:trace contextRef="#ctx0" brushRef="#br0" timeOffset="409173.4033">10143 11193 645,'0'0'1935,"0"0"-258,12-6 0,-12 6-3612,22-10 516,-9 2 1032,5 2 516,2 1 774,-2-6 1032,7 8 516,2-5 0,2 8-516,-2-3-516,7 3-645,-6 6-516,3 3-129,-3 8-129,-4 3 0,-4 4 0,-2 2 258,-8-1 258,-3 7 0,-7-3-129,0 4 258,-6-7-129,-4 2 0,-7-6 0,-3 2-258,0-5-129,-4-5 0,0-3-129,-2-4 0,1-2 129,2-4-129,-1-1 0,6-7-129,1-3 129,2-5-129,6 1-129,0-6-258,7 4 258,-3-5-129,5 5 0,0-4 0,9 6-129,-2-5 129,7 9 129,1-1 129,6 3 0,-2 2 129,7 6 0,2 0 0,0 0 129,2 11 0,-1 0 0,1 5 129,-4 0 0,4 5 129,-5-4-129,-1 8 129,-1-7 0,1 5 0,-5-5-129,3 0 258,-5-2-258,-1 0 0,0-3 0,-3-1 0,-2-4-129,-1-2 0,-10-6-129,14 6 129,-14-6-129,0 0 129,0 0-129,0 0-129,0 0 129,0 0-258,9 11-129,-9-11-1032,0 0-2451,0 0-903,0 0 0,0 0 130</inkml:trace>
  <inkml:trace contextRef="#ctx0" brushRef="#br0" timeOffset="410017.4516">10696 10617 2709,'23'0'4128,"-23"0"0,19 0-516,-6 0-3612,2 8-258,1 3 258,3 6 0,2 2 0,2 7 129,2 5 129,0 5 129,6 10-129,-2 4 0,5 3-129,-2 8 129,-3 5-129,0 3 258,0 3-387,-5 1 0,-2-3 129,-5-5 0,-2 0 258,-7-9 129,1 0-129,-9-12 258,0 1-129,-12-11 0,4 1 0,-11-12-129,4 3-258,-4-8-129,1-2 129,0-5-258,0-4 0,5 0-129,-2-6-258,15-1-1161,-16 13-2580,16-13-516,0 0-129</inkml:trace>
  <inkml:trace contextRef="#ctx0" brushRef="#br0" timeOffset="411562.54">7251 11544 3483,'8'23'3999,"-8"-23"-258,3 27-1677,-2 0-2064,2 6 129,-2 6-129,0 11 129,-1 4-258,0 9-774,0 7-2580,-10-4-387,10 4 129</inkml:trace>
  <inkml:trace contextRef="#ctx0" brushRef="#br0" timeOffset="412246.5791">11795 11635 3225,'20'38'4257,"-9"-14"-258,-11-2-774,2 1-3096,-1 3 129,-1 2 0,0 2 0,-3-1 0,-3 3 129,-4 2 0,1 0-129,-2 0-258,2-5-903,6-6-2967,1 2-258,2-25-516</inkml:trace>
  <inkml:trace contextRef="#ctx0" brushRef="#br0" timeOffset="412721.6063">12586 10971 2451,'3'22'3225,"1"-3"-2064,-4-1 0,5 13 258,-5 0 129,2 13 258,-2 0-258,2 9 0,-2-4-258,0 9-387,-2-5-387,2 1 0,-6-4-516,3-9 0,0-7-387,-2-14-774,5-2-1677,0-18-1677,0 0-129,0-18-129</inkml:trace>
  <inkml:trace contextRef="#ctx0" brushRef="#br0" timeOffset="413133.6298">12552 10856 516,'0'-25'3741,"12"18"129,-4-6-1806,4-2-1161,10 4 0,0-6-129,10 7-387,0 1-129,3 4 129,0 1-258,1 4 258,-2 0-129,2 7 0,-7 3 258,2 4 0,-8 5 129,-3 6-387,-7-1 387,-6 5-387,-7-4 516,-2 6-387,-16-4 129,-3 2-129,-13-8 0,-1 2 0,-8-5-129,5 0 0,-5-4-258,4-6 129,4 0-258,3-2-258,8 2-387,2-9-1161,22 1-2451,-14-6-258,14 6-387</inkml:trace>
  <inkml:trace contextRef="#ctx0" brushRef="#br0" timeOffset="413697.6616">13788 10681 5289,'0'0'4773,"0"0"-387,0 0-387,0 0-4386,-9 13 129,-2-8 0,-4 4 129,-4 1 129,-5 2 129,-2 7 129,-5-3 129,-1 12 0,-7 1 129,4 8-129,-7 1 129,4 8-258,-3 4 0,1 4 0,2 9-129,2 1 129,5 1-129,1 0 0,7-2 0,5 3 258,8-5-258,7-2 0,3-9 0,14-3-129,4-8 258,8-3-258,3-4 129,6-4-129,6-10 129,1-3-129,0-4 0,1-6-129,-1 1 0,-2-6-258,3 0-129,-9-3-516,7 3-1806,-8-3-1806,-4-5-387,-1-4-129</inkml:trace>
  <inkml:trace contextRef="#ctx0" brushRef="#br0" timeOffset="414449.7051">14108 10924 774,'7'14'3870,"-7"-14"0,7 15 0,0-1-3354,-5-1-129,4 6 387,-6-5 0,3 10 129,-3-1 0,0 14-129,-5-5 0,3 13-129,-6-5-129,4 3-258,-4 1-129,2 2 129,-1-7-258,0-8 129,-1-4-129,4-8 129,2-4-258,2-15 258,0 0-258,6 0 0,6-17 129,3-5-129,4 1 0,2-4 129,2-1 0,1 3-129,3 5 129,-2 5 0,0 9 0,0 3 0,0 3-129,0 11 129,-3 6 0,2 3 0,-6 3-129,1 3 258,-4-3-129,-1 4 129,-6-3 129,-4-3 0,-4-3 0,-1 1 129,-13-3 0,-4 0 0,-9-6 129,-3-3-258,-7-6 0,1-1-129,-4-2-129,0-1 0,4-6-129,1-3-258,8 3-387,-2-7-774,29 14-2322,-17-19-1032,12 6-129,5 0-129</inkml:trace>
  <inkml:trace contextRef="#ctx0" brushRef="#br0" timeOffset="415400.7595">14849 10783 2451,'17'-3'1806,"-4"-18"-1032,0 18 516,-13 3 129,17-2 258,-17 2-129,14 13-129,-14 2 129,8 10-645,-8 3 129,4 10-387,-4 8-258,4 11-129,-4 7 0,2 8 0,-2 1-129,2 5 258,0-3-129,2 1 0,0-10-129,2-6 0,-3-8 0,4-9 0,-2-11 0,-2-3-129,-1-10 0,0-7-129,-2 0 0,0-12-129,0 12-387,0-12-774,0 0-2580,0-6-387,-4-7-516</inkml:trace>
  <inkml:trace contextRef="#ctx0" brushRef="#br0" timeOffset="416356.8142">15257 11260 129,'10'8'3741,"-10"-8"-258,0 0 0,0 0-2967,13 8-774,-13-8 129,0 0-129,10 8-129,-10-8 258,0 0 258,0 0-129,0 0 387,0 0 0,0 0 258,0 0-129,0 0 129,0 0-258,0 0 129,0 0-129,0 0 0,0 0-387,12 0 129,-12 0-129,0 0 0,0 0 0,0 0 129,0 0-129,12-3 0,-12 3 258,0 0-258,14-5 0,-14 5 0,21-1 129,-5 1-129,-1 0 129,5-3 0,-1 3-129,2 0 129,-1 0 0,0 3 129,-3-3-129,1 2 258,-5 1-258,0 4 0,-13-7 0,18 14 129,-18-14-129,9 24 0,-8-10 0,1 7 129,-2-1-129,0 5 129,0-3 129,0 5-129,-1-5 0,1 5 129,-2-4 0,2 3 0,-3-6-129,3 2 258,-1-5-387,1 0 0,0-3 0,0-14-129,0 17 0,0-17 0,0 0-129,0 0-129,13 9-129,-13-9-129,12 0-1161,-12 0-2838,10-6-129,3-5-387</inkml:trace>
  <inkml:trace contextRef="#ctx0" brushRef="#br0" timeOffset="417617.8863">15908 11204 1032,'0'0'2838,"-2"-15"-2322,2 15-129,4-17 0,1 6 258,6 3 258,0 0-258,7 3 129,-1-2 0,6 3-258,1-2 129,3 6 0,3 0-258,3 3 258,-2 0-129,2 7 129,-1-2-129,1 10 129,-5-1-258,0 7 0,-3-4 0,-3 7-129,-6 1-129,0 4-129,-6-1 129,-2-2-129,-4 1 0,-4-3 129,0 0-129,-8 1 129,-5-6 0,-2 0 0,-6-1 129,2-3-129,-6-2 0,0-3-129,-2-2 0,-1 2 129,2-6-258,-1 0 0,2-3 0,-2-4-129,1 0 258,5-2-129,1-5 0,2-8 0,4 1 0,2-3-129,6 1 0,3 0-129,3 3 0,1-3 0,11 4 129,-1 1-258,9 3 258,-1-1 129,7 4 0,1-1 129,1 2 129,4 0 129,-3 3 0,1 1 387,-5 1 0,3 10 0,-9-7 0,6 9 129,-9-2-258,4 5 129,-7-2-129,4 3-258,-6-6 129,3 5-129,-4 0-129,3 2 129,-5-7 0,1 5-258,-9-16 129,20 21-129,-20-21 129,20 20-129,-20-20 0,18 11-129,-18-11 129,17 7 0,-17-7-258,15 6-387,-4 1-1419,-11-7-2322,0 0-258,16 0-258</inkml:trace>
  <inkml:trace contextRef="#ctx0" brushRef="#br0" timeOffset="418572.941">16471 10594 3354,'0'0'4386,"10"13"-129,-10-13-387,12 12-3870,0-2 0,3 3 129,3 0 0,1 4 258,3 7 0,0-2-129,8 7 258,-6 0 0,8 10 0,-6 3 0,4 7-129,-3 5-129,3 4 0,-6 5 0,-2 7-129,-3-6-129,-2 5 258,-8-3-129,-4 2 0,-5-6 258,0 1-129,-12-8 258,-1-1-129,-6-5-129,1 1 129,-5-9-129,6 0-129,-4-5-129,-2-2 0,9-4-387,-6-8-129,13 6-1806,-10-9-2322,3-11-258,-5-4-645,-1-4 259</inkml:trace>
  <inkml:trace contextRef="#ctx0" brushRef="#br0" timeOffset="598397.2263">1393 13033 1161,'0'0'2451,"0"0"-1677,0 0-516,0 0 0,12 6 516,-12-6 387,0 0 0,4 12 0,-4-12 129,0 14 129,0-14-129,-3 19-258,-2-2-516,3 7 129,-6 3-129,3 10-129,-5-1 129,3 12-129,-3-2 0,3 5 0,-1-5 129,5-3-258,2-4 0,1-4-129,3-9 0,7-7-129,8-11 0,2-8-129,7-1 129,3-15 0,3-4-129,2-9 0,3-4 129,-2-3 0,-2-1 0,-1-1 0,-5 2 0,-4 1-129,-1 3 0,-8 4 129,3 5-129,-9 4 129,0 7 0,-9 12 0,3-10 0,-3 10 129,-2 15 129,-5 4-129,-4 10 129,1 10 0,-6 7 0,2 17 129,-3 4-129,0 11 129,0 2 0,-1 11 0,2-6 129,3 2-258,2-10 0,5-9-129,1-14 0,5-13-516,3-10 129,-3-31-774,27 17-1419,-10-24-2064,3-17-129,2-8-258,0-11 259</inkml:trace>
  <inkml:trace contextRef="#ctx0" brushRef="#br0" timeOffset="598812.25">1916 13759 4902,'-18'3'4386,"-5"-18"-387,23-2-258,0-12-3483,7-8-129,11-4-258,3-2 0,5 0 0,3 2 258,4 4 0,-3 5 129,0 10 129,0 8 129,0 12 0,-6 2-258,2 8 129,-6 11-129,0 8 129,-8 4 0,-4 8 0,-8-2 129,0 8 129,-14-5-129,-5 5-129,-10-7 0,-2 0 0,-5-10-129,1-4-129,-1-10-129,4-9-129,3-5 0,6-15-387,10-4-129,3-18-903,13 2-2580,5-7-645,10-4-129,7-2-258</inkml:trace>
  <inkml:trace contextRef="#ctx0" brushRef="#br0" timeOffset="599480.2877">2492 13459 4257,'18'8'4257,"-18"-8"-258,19 29-258,-16-5-2967,4 2-903,-1 6 258,-1 1 129,1 7 258,-6-5 129,1 0-129,-1-9 129,0-1 0,0-25 0,13 13-258,1-19-129,7-14-258,4-9 129,3-4-258,1-4 129,2-1 0,-5 3 0,-2 4 0,-5 9 129,0 10 129,-6 12-258,0 3 129,-2 16-129,-1 8 129,-2 5 129,1 11 0,-2-5 0,4 5 0,-3-8 0,3-1 0,-2-13-129,5-4 0,0-9-258,1-8-387,8-3-774,-9-14-3225,8-5-129,2-11-516,0-4-129</inkml:trace>
  <inkml:trace contextRef="#ctx0" brushRef="#br0" timeOffset="599992.3175">3992 13529 2709,'38'-26'4128,"-24"4"-129,6 12-258,-11-2-2709,2-2-774,-2 2 0,-4 0 258,-5 12 129,0-17 0,0 17 258,-12-5-129,1 7-129,-11 2 0,5 9 0,-8 3-258,0 8 0,-3-2-258,2 9 129,-2 2 0,3 5 0,4-4-129,6 5 129,6-3-129,9 0-129,1-4 129,15 0-258,8-10 0,6-6 0,9-4-129,0-11-258,8-1-645,-11-16-1419,9-2-2064,-5-9-258,-6-2-129</inkml:trace>
  <inkml:trace contextRef="#ctx0" brushRef="#br0" timeOffset="600668.3562">4323 13496 3096,'0'0'4257,"0"0"-129,4 9 0,3 4-3225,-7-13-387,14 19 0,-14-19 129,23 20 129,-10-11-258,4 7 0,-2-3-129,1 4 129,-2 2-129,0 3 0,-3-2 0,-4 6-129,-2-4 0,-5 4-129,0 1-129,-10-4 129,-6 1-129,0-6 0,-5 2 0,-2-5 0,2-4 0,0-5 0,2-5 0,4-1 0,3-12 0,5-7-129,6-3 0,1-7 0,9-2 0,6-10 0,8 1 0,2-3 0,4 4 129,3 3 0,4 3 0,-1 4 0,-2 7 129,2 13 0,-5 9-129,0 4 129,-6 13 0,0 12 129,-9 0 0,3 7 0,-5 0 0,2-5-129,0-11 129,5-7-258,6-11 0,3-7 0,5-13-129,3-6 129,-1-6 0,5 0 0,-5 1 0,-2 8 129,-7 6 0,-4 10 0,-6 5 129,-5 10 0,-6 9 0,-1 8 0,-5 7-258,0 6 258,0-3-258,2 2 129,5-1-516,-1-6-129,17 7-2838,-2-15-1161,0-7-516,5-7-387,1-10 0</inkml:trace>
  <inkml:trace contextRef="#ctx0" brushRef="#br0" timeOffset="601191.3861">6225 13679 1,'33'-39'2579,"-30"11"130,11 13 387,-9-4-2451,-5-3 258,3 8 387,-8-6 258,5 20 129,-19-24 387,19 24-129,-32-17-387,15 17-516,-10-1-387,3 4-129,-5 3-387,2 9 129,-5 1-129,5 8 129,-1 1-129,6 6 0,0-2 129,7 5 0,3-1-129,8-1 0,4-4 0,5-3-129,13-2 0,7-5-129,13-3-129,3-10-387,15 4-516,-5-11-1935,11-3-1548,4-2-258,-4-4-258</inkml:trace>
  <inkml:trace contextRef="#ctx0" brushRef="#br0" timeOffset="601584.4086">6568 13851 5805,'-32'-29'4644,"26"12"-516,-3-14 129,9 0-3612,3 1-774,8 3 129,3 1 0,2 5-129,3 5 129,2 4 129,0 6-129,1 5 258,1 4 0,-2 6 129,0 8 129,-8 5 0,2 7 258,-12-5-129,-2 10 129,-8-8-258,-4 6 258,-12-10-387,0 1 0,-5-10-387,-1-3-129,4-5-258,-3-5-258,13-5-258,-5-14-387,20 7-1290,0-15-1290,4 4-903,11-5-516,4-1 516</inkml:trace>
  <inkml:trace contextRef="#ctx0" brushRef="#br0" timeOffset="602115.439">6897 13586 4386,'22'12'4644,"-22"-12"-387,16 13 0,-16-13-2838,12 11-774,-12-11 0,13 10-258,-13-10 258,10 12 129,-10-12-258,12 11 0,-12-11 0,14 6-258,-14-6 0,20 0 258,-8-3-387,3-2 0,3-2 0,-1-1 0,2-1 0,0 6 0,1 3 0,-6 3 0,2 12 0,-7 4 0,0 4 0,-5 1 0,2 0 0,-1-2-129,0-2 129,1-9-129,-6-11 0,24 0 0,-5-12-129,6-6 0,3 0 129,1-5 0,2 1-129,0 3 258,0 8-129,-7 5 0,0 6 0,-4 3 0,-1 9 0,-4 7 129,0 7 0,-3 3 0,-2-1-129,0 1 129,-2 0-258,0 4-129,-3-12-129,6 9-645,-11-30-2451,1 24-1161,-1-24-645,11 5-129,-11-5 0</inkml:trace>
  <inkml:trace contextRef="#ctx0" brushRef="#br0" timeOffset="603056.4928">7821 13776 8514,'26'81'4902,"-9"-35"-516,-6-3-258,3 0-3999,-2 6-516,1 2 258,-6-3 0,1-5 258,-6-8 0,-2-6 258,0-5 0,-2-8-129,2-16 0,-12 5 0,12-5-258,-16-19-129,6-3 0,4-6 0,1-8 0,2-6-129,3-7 129,1 1-258,9-3 129,5-2 0,5 2 0,7 2 129,4 4-129,1 6 129,5 8 0,1 7 129,0 8 129,0 5-129,-2 9 258,-6 4-129,-4 12 129,-5 1 129,-2 11 258,-12 0-129,-1 6 0,-7-4-129,-6 3 129,-10-4 0,2 2-129,-6-6-387,2-9 129,2-4-129,0-7-129,4-3 0,13 0 0,-10-15-129,10-6-129,2 1 258,6-3-129,10-2 129,0-3-129,7-2 258,3-2-129,3 0 129,2 2 0,3 3 0,-1 0 0,2 8 0,-3 4 129,-4 11 0,-3 8 258,-6 13-129,1 14 387,-13-1-258,3 11-129,-8-5 129,3 5-129,0-9-129,4-10 0,1-10-129,4-10-129,5-4 129,4-11 0,3-4 129,3-6-129,-2-4 129,0 4-129,-2 1 129,-3 6 0,-5 2 0,-2 12 0,-4 1-129,-1 4 0,-5 14 129,-1 4-129,0 4 129,-1 4-258,4 0 129,-4-5-258,5 2-258,-4-10-258,11 2-1548,-17-18-2322,24-9-516,-11-20-129,3-12-258</inkml:trace>
  <inkml:trace contextRef="#ctx0" brushRef="#br0" timeOffset="603716.5306">9304 13116 8514,'15'84'5031,"-8"-30"-129,-3 6-387,-3-2-3354,3 17-903,-4-2 129,0 1 129,-5-7-387,-2 2 129,-4-14 0,1-3 0,-7-14 0,4-9 0,-3-7-129,3-12 0,-2-9 0,1-5-129,1-9 129,3-7-129,3-4 0,3-1-129,4 0 129,0 0-129,6 5 129,8-2 0,1 10 0,6 0-129,5 4 129,1 2 0,7-2 0,2 3 0,5-2-129,5 4 129,2-6 0,1-1 0,2-1 0,-3-6-129,1 4-129,-6-8 0,-2 1 0,-7-3 0,-9 0-129,-6-6 129,-7 6 129,-11 0-258,-1 5 387,-13 5 0,-9 1 0,-5 9 258,-9 3-258,-1 13 0,-5 6 0,0 3 129,-2 7-129,2 4 258,3 1 0,8 6 129,6-5-129,14 7 129,9-4 0,13 3 0,19-2-129,17 2 0,14-4-129,12 1-258,14-2-129,0-12-516,17 10-2580,-14-15-1290,-6-11-516,-16-6-129,-14-5-645</inkml:trace>
  <inkml:trace contextRef="#ctx0" brushRef="#br0" timeOffset="604424.571">3870 14802 7482,'13'0'4515,"-13"0"0,0 0-645,8 17-3741,-4 1-129,-1 4 258,3 15 0,-5 3 129,8 15 258,-8 5-129,7 14 129,-7 2-258,4 7 0,-5-5-129,0-5-129,0-6-258,0-14-129,0-7-387,0-19-387,1-4-1677,-1-23-2064,0 0 0,-10-28-516,2-7 517</inkml:trace>
  <inkml:trace contextRef="#ctx0" brushRef="#br0" timeOffset="604803.5926">3774 14900 2322,'-7'-95'3612,"7"52"-645,2 7-645,4 0-258,9 8-645,0-4-387,12 9-129,0-5-129,10 10-129,3 0 129,9 12-258,-3 2 0,8 4-258,-3 10 129,1 12-129,-5 4 0,0 9 0,-10-2 129,-3 10 129,-11-6 129,-4 7 0,-17-8 0,-2 8 129,-8-10-129,-11 2-129,-14-4-258,-2-3 129,-10-5-258,0-5-129,0-2-258,-2-9 0,7-1-258,0-7-129,13 3-645,-6-13-1677,18 7-1806,15 3-258,-9-22-387,13 5 387</inkml:trace>
  <inkml:trace contextRef="#ctx0" brushRef="#br0" timeOffset="605239.6176">4965 14618 5934,'15'0'5160,"-15"0"-516,0 0-387,-5-7-1677,-10 3-2838,-2 4 129,-3 4 0,-4 8 129,-4 5 0,-4 7 387,2 8-129,-5 4 258,0 9-129,-3 10 129,3 13-258,1 7 258,3 11-258,4 4-258,6 6 129,6 2-258,8 1 129,7-9 0,6-6 0,10-8 0,9-12 0,8-11 0,5-9 129,6-8-258,1-12 129,3-9-129,-2-13-129,1-1-387,-8-17-516,8 10-2322,-12-20-1419,-5-4-258,-4-1-129</inkml:trace>
  <inkml:trace contextRef="#ctx0" brushRef="#br0" timeOffset="605931.6573">5126 15659 8643,'15'-31'4773,"1"-1"-258,-2-14-387,11-5-4515,-1-10 0,6 0 129,2-8 0,4 3 129,-4 0 258,-1 5 129,0 7 0,-4 4 387,-2 10-258,-7 6 0,6 15-129,-10 5 0,2 14-129,-5 0 0,2 14 0,-5 9-129,0 11 258,0 4-129,4 8 129,-4 3 129,3 8-129,1 0 0,1 8 0,0-3-129,2 1 0,0-7-129,-1-4-129,-1-6 129,-1-12-258,-3-4 129,-3-8-129,2-8-258,-8-14-129,0 0-258,-10-10-1032,10 10-1161,-31-33-387,12 14-387,-15-17 129,4 13 903,-17-13 516,8 9 903,-8 3 1548,5 2 1806,-1 4 516,6 6 516,2 4-129,8 0-516,12 8-387,-4 0 0,19 0-516,0 0-129,12 14-258,7-14-258,16 4 0,0-4-129,12 0-387,2-2-129,3-2-129,8 4-516,-7-11-1419,5 6-2451,-2 1-387,-9-2-258,3 1-129</inkml:trace>
  <inkml:trace contextRef="#ctx0" brushRef="#br0" timeOffset="606323.6791">6197 14640 10062,'19'17'5031,"2"11"-774,-15-10 0,-6 6-4128,2 7-516,5 12 129,-1 11 129,-3 12 129,-1 12 258,-2 6 0,-4 16 129,-6-1 0,5 6 129,-6-8-129,5 2 0,-2-13-258,5-11-258,3-8-387,-2-28-1290,10-10-2967,0-11-258,2-7-387,-10-11-258</inkml:trace>
  <inkml:trace contextRef="#ctx0" brushRef="#br0" timeOffset="606955.7158">6725 14884 4902,'21'20'4644,"-1"1"-129,-14-10-387,2 3-1548,-6 11-2580,0 11 129,-1 7 129,-4 4 258,0 14 129,-12-3 0,6 13 129,-8-13-258,7 4 129,-3-15-258,4-4-387,2-11-129,4-14-129,3-18 0,5 0-387,11-9 387,3-17 0,10 0-129,0-5 387,10 4-258,-2 0 387,3 5-129,-3 8 129,-2 10 0,-1 4 0,-9 8 0,-2 7-129,-9 3 387,0 3-129,-10 6 0,-2 3 129,-3-4 0,-5 0-129,-8-3 129,-1-2-129,-6-7-129,-2-3-129,-1-11 0,-5 0 0,1-7-129,-2-8-258,5 4-258,-8-13-1161,18 13-2322,-10-4-903,8 1-129,1-6-387</inkml:trace>
  <inkml:trace contextRef="#ctx0" brushRef="#br0" timeOffset="607931.7716">7314 14596 3225,'-19'-14'4257,"19"14"-258,-14-15 0,14 15-2709,-1-13-903,1 13-129,7-4 129,-7 4 0,21 9 129,-8 4 0,7 16 0,0-1 129,7 15-258,-1 2 129,5 14-258,2 6 129,2 10-258,1 7 0,-2 2 0,-3 4 0,0 0 258,-8-6-129,0 1 129,-14-15 0,0-2 0,-9-14 129,-2 0-258,-13-13 0,-5 2-129,-9-5 0,-4-3 0,-4-4-129,0 0 0,-3-4-129,2-5 129,4 1-258,3-6-129,7-1-387,-2-14-1290,15 3-2709,11-3-258,-13 0-258,13 0-129</inkml:trace>
  <inkml:trace contextRef="#ctx0" brushRef="#br0" timeOffset="609379.8545">8080 15395 5289,'0'0'4515,"0"0"-516,0 0-387,0 0-3096,6 0-516,-6 0 129,18 0 258,-7 0-129,6 3 129,2-1-129,6 4 258,0-4-258,2 1 0,1 1-129,2-1 0,-1-2-258,-4-1-129,2 6-1290,-11-4-2580,-3-2-129,-1-1-258,-12-10-129</inkml:trace>
  <inkml:trace contextRef="#ctx0" brushRef="#br0" timeOffset="609652.87">8099 15229 6837,'29'0'4644,"-12"-3"-258,7 2-516,-6-2-2580,9 2-1548,1-2-129,7 3 0,-2 0 129,5 7 0,-1 1-129,8 6-774,-3-2-2193,3-2-774,10 5-258,-4-5 258</inkml:trace>
  <inkml:trace contextRef="#ctx0" brushRef="#br0" timeOffset="610911.9421">9775 14967 1,'0'0'3224,"0"0"-386,0 12 387,0-12-1806,0 0-1032,0 0 0,-7 0 258,7 0 129,0 0 129,0 0 0,-10 5 258,10-5-129,-6 14-387,3-1-258,-4-2-129,2 4 129,-2 5-129,1 1 0,-4 8-129,-1 7 129,-2-2 0,-2 8 0,-4-2 0,-1 12 258,-8-9-129,6 8 0,-9-10 129,3 1-258,-6-8 129,1 2-258,-2-6 129,-3-5-387,0-5 129,-1-4-129,0-4 129,0-4 0,1-3 0,0-5 258,5 0-258,2-5 0,3-6 0,1-3 129,3-3 0,6-5-129,2 0 0,4-3 0,6-3 0,4-1 0,2 1-129,6-4 129,6 3-129,4 0 129,6 3-129,4 2 0,6 3 129,2 5-129,7 2 129,1 3 0,5 6 0,0 5 0,2 1 0,1 8 0,-2 6 0,-1 2 129,0 7-129,1 3 129,-2 4-129,0 3 0,1-3 129,0 4-129,-2-4 258,0 0-129,-8-4 258,-2-1-258,-5-8 258,-2-4-129,-7-4-129,-2-1-129,-6-3 0,-13-6-387,18 7-387,-18-7-2580,0 0-1290,-11-6-258,-8-3-516</inkml:trace>
  <inkml:trace contextRef="#ctx0" brushRef="#br0" timeOffset="621899.5706">10811 14901 1161,'17'-7'1806,"-5"-4"-774,-12 11 0,12-13 387,-12 13 387,9-11-129,-9 11 129,0 0 0,0 0-129,6-11-129,-6 11-387,0 0-129,0 0-516,0 0-129,0 0-258,-7 0 0,7 0 0,-11 5 0,11-5-129,-15 6 0,15-6 0,-22 13 0,7-5 0,-2 2 0,-2 1 0,-3 6 0,-2 1 0,-2 0 0,-3 4 129,-1-2 0,-1 4-129,-4 3 129,2-4 0,-2 2 0,0 2 0,1-3 0,2-2-129,1 1 0,2-3 129,2-3 0,5-2 0,6-3-129,1-2 0,15-10 258,-17 11-258,17-11 0,0 0 0,0 12 0,0-12 0,12 11 0,2-2 0,0 3-258,3 1 258,2 3 0,2 4 0,3 1 0,-3 4 0,4 1 0,-1 3 0,2 0 0,0 1-129,0-4 129,2-1-129,-2 0 129,2-1 0,1-4 0,-2-3-129,-1 0 129,-1-5-129,-3 2 129,-2-4 0,-5-2 0,-1-2 0,-2 1 0,-12-7-129,13 9 0,-13-9-258,0 0-774,0 0-1677,0 0-1677,0 0 0,0 0-387</inkml:trace>
  <inkml:trace contextRef="#ctx0" brushRef="#br0" timeOffset="622840.6244">11281 14947 3225,'6'102'3483,"2"-39"258,-5 0-1806,-3-5-387,3 9-129,-3-10-129,0 6 0,-3-19 129,3 5-387,-11-14-129,8 4-258,-6-13-129,6 1-387,-4-6 129,2-6-258,-1-1 0,6-14 0,-4 17-129,4-17 0,0 0 0,0 0-129,0 0-387,0-9 129,0 9-387,0-24-1032,4 6-1548,-1-1-903,-3-10-258,1 0 129</inkml:trace>
  <inkml:trace contextRef="#ctx0" brushRef="#br0" timeOffset="623371.6548">11131 14768 7998,'-2'-22'4257,"3"3"0,-1 19-645,19-16-3612,-8 7-129,6-3 0,4 1 129,4-2 0,3-3 0,5 2 129,3-3 129,7 6-129,-3-1 0,4 6-129,-2 5 129,0 1-129,-3 7-129,-4 9 129,-4 8-129,-6 1 129,-3 5 0,-5 4 0,-5 1 129,-3 0-129,-4 0 129,-5 1 129,0-7 0,-6 2 129,-10-7 0,-3-2 129,-9-3-129,1 1 0,-10-11 0,1 2-129,-4-8 0,-1-1-129,0-2-129,5 0 129,0-3-129,2-5-129,6 3 0,4-3-258,6 7-129,-2-5-258,20 6-1161,-16 0-1548,16 0-1161,0 0-129,8 0-129</inkml:trace>
  <inkml:trace contextRef="#ctx0" brushRef="#br0" timeOffset="624091.696">12201 14674 6063,'12'-1'4386,"-12"1"-516,-3 6-129,3-6-3354,-19 12-645,6-5 258,0 3 258,-4 0 0,0 3 129,-8-5 258,5 8-258,-8-3 129,2 6-129,-7 2 0,3 9-129,-5-1 129,-3 8-258,3 2 0,0 8 129,-1 3-258,6 4 129,2 0 0,2 2 0,7-1-129,6-2 0,5 1 0,8 2 0,0-8 0,12 0 0,5-4 0,8-1 0,1-3 0,9 1 0,1-10 0,3-7 0,1 3-129,1-8 129,1 0-129,-4-4 129,1-7-129,-5-3 129,-4 0-129,-4 0 0,-4 1-129,-5-6-387,0 5-645,-17-5-2709,0 0-645,13-5-129,-13 5-258</inkml:trace>
  <inkml:trace contextRef="#ctx0" brushRef="#br0" timeOffset="625159.757">12487 14765 4128,'0'0'3999,"0"0"0,2 13-387,-2-13-2580,0 16-1032,0-16-129,0 20 129,0-8 258,0 0 0,-3 5 258,-3-2 0,2 6 129,-4 1-258,3 7 129,-5 3-129,3 6-129,-1 2-129,1 3 129,1 5-258,2-3 129,-1-3-258,3 0 258,0-7 0,1-5-129,1-8 129,0-4-129,0-7 129,0-11-129,0 0 129,11 3-258,-11-3 129,17-18-129,-4 3 129,1-3-129,4-4 129,0-1 0,1 4-129,4 5 129,-1 2 0,1 0-129,2 7 129,0 5-129,-1 0 0,0 10 129,-2 4 0,-1 1-129,-3 4 129,0 1 0,-5 1 0,-2 1 0,-5-2 129,-2 1 0,-4 1 129,0-2-129,-6-2 129,-4 6 129,-8-9 129,-1 2-129,-7-6 0,-1 1 0,-5-7 0,-2 3 0,-1-8-129,0 0 129,0-2-387,1-7-129,7 2-258,-3-11-516,14 14-1806,-2-13-1935,5 2-129,6-7-645,6-2 387</inkml:trace>
  <inkml:trace contextRef="#ctx0" brushRef="#br0" timeOffset="628299.9367">13118 14664 1,'0'0'1160,"0"0"646,0 0-645,0 0 258,0 0-516,0 0 258,0 0-387,0 9-129,0-9-258,0 18 258,0-4 0,0 4-258,0 2 0,1 8 129,0 2-129,0 10 258,0 3-258,3 9 129,-2 2-129,0 6 387,-2-1-258,2 9 387,-2-7-258,-2 5 129,-6-7-129,8 3-258,-8-12 0,8 1 0,-3-9-258,3-2-129,0-8 0,0-3-129,2-7 129,1-5 0,0-3 0,-3-14 0,3 16 129,-3-16-258,0 0 129,0 0-387,12 0-387,-12-9-1548,1-4-1935,5 1-258,-1-6-387</inkml:trace>
  <inkml:trace contextRef="#ctx0" brushRef="#br0" timeOffset="629796.0222">13377 15095 1419,'16'-15'1935,"3"4"0,-4 5 258,2 5-258,0-3-258,4 4-387,0 0-387,3 2-258,1 1-387,1 6-129,-5-2 0,3 4 0,-1 1 0,1 3 0,-5 2 129,1 2-129,-2 0-129,-3 5 129,0 0-129,-3 3 129,-4-3-129,0 5 129,-5-4 0,-1 0 0,-2-2 0,-2-1 129,-9 1 129,4-4-258,-8-2 129,2-1-129,-6-4 0,3-1 0,-8-2 0,5-3 0,-3-4-129,-3-1 258,1-1-258,0 0 258,2-7 0,-3 0-129,4-6 0,0 2 0,4-4 0,0 1-258,4-4 129,3 1-129,6 3 0,0-3-258,4 2 129,0-2-129,13 7 0,0-6 0,9 4-129,0 0 258,5 4 0,-1-1 129,3 6 0,2 2 0,-6 1 258,2 1-258,-3 9 258,-1 4 0,-4 2 0,1 4 129,-3-2 0,0 6 258,-3-4-258,3 4 258,-6-5-129,6-1-129,-8-1 258,6 0-258,-4-3-129,3-2 0,-2-5 0,-2 1-129,3-4 129,-13-4-129,22 9-129,-12-9 0,-10 0 129,19 3-258,-5-1-129,-14-2-645,22 3-2064,-8 1-1419,-14-4-387,20 3 387</inkml:trace>
  <inkml:trace contextRef="#ctx0" brushRef="#br0" timeOffset="630660.0716">13933 14602 4257,'17'6'4257,"-17"-6"-387,0 0-258,14 3-3354,-14-3-516,16 5 129,-5 0 129,3 4 129,-4-1 129,10 4 258,-5 0 0,8 12-129,-3 1 0,7 8 0,-2 6-258,5 7-129,-1 8 0,2 10 0,-2 1-129,-1 6 129,-4 1 0,-3 3 0,-7 2-258,-1-1 129,-7-5 129,-2-5 0,-4 0 129,0-5 129,-4-4 0,-5 2 0,-6-9 129,2 0 0,-9-9-129,1 0 129,-4-8-258,2-6 129,-3-5-129,4-3 0,-1-7-129,4-2-129,4-3 0,-1-4-387,16-3-774,-24 12-2580,24-12-903,0 0-387,-12 0 129</inkml:trace>
  <inkml:trace contextRef="#ctx0" brushRef="#br0" timeOffset="638799.5372">14871 14870 2580,'0'0'3225,"0"0"387,0 0-2838,0 0-516,0 0 387,0 0 258,10 0-129,-10 0 0,0 0 258,0 0-129,7 12-129,-7-12-258,3 25-129,-3-6-129,2 10 0,-1 7-258,1 5 129,0 6 0,0 9 0,-2 5-129,0 1 387,0 0-129,1 4 0,-1-11 129,0 2-258,0-10 129,0-9-258,0-8 0,-1-10-387,1-3-903,0-17-2064,-4-8-1032,4-9-645,0-12 387</inkml:trace>
  <inkml:trace contextRef="#ctx0" brushRef="#br0" timeOffset="639297.5657">14871 14884 4644,'0'0'4257,"0"0"-258,-13-18-645,13 18-3354,0-21-645,0 21 258,14-16-129,2 8 258,0 2 258,7-3 129,5 4 129,1-1 258,8 5-258,-2 0-129,4 1 0,-3 2-129,-3 5 0,-5 7 0,-4 2 0,-8 5 0,-5 2 129,-9 5 0,-2 4 258,-6-1 0,-4 7 129,-12-6 0,2 6 258,-11-11-258,1 5 0,-6-8 0,1-3-129,-4-7-129,4-2 0,-1-5-129,4-6-129,2-1 0,5 0-258,5-1 0,1-10-387,19 11-1032,-16-14-1548,14 2-1548,2 12 0,13-22-129</inkml:trace>
  <inkml:trace contextRef="#ctx0" brushRef="#br0" timeOffset="639811.595">15701 14788 3612,'18'9'2838,"-18"-9"-774,0 0-129,-11 4-3483,-6-1 645,7 7 387,-7 0 516,-5 1 903,1 12 774,-9-5 1032,6 13 0,-13-1-774,8 12-903,-8 1-516,6 8-129,-5-2-129,7 6 0,-1 1-129,6 5 129,2-5-129,9 2 0,2-3 0,9 0-129,2-5 129,9-1 0,6-4-129,8-5-129,4-10 129,8-4 0,3-2-129,3-7 129,0-3 0,1-1-129,-1-6 129,-4-6-129,-2 6-258,-8-7-129,2 6-903,-16-6-2451,2-3-903,-3-2-258</inkml:trace>
  <inkml:trace contextRef="#ctx0" brushRef="#br0" timeOffset="640835.6537">15767 15208 129,'0'0'3999,"-14"-21"129,14 21-387,0 0-1935,0-17-1419,0 17 0,14-19 258,1 13-129,3-5 258,8 7-258,0-5 129,8 6-258,-3 3 129,7 4-387,-1 7 0,1 6-129,-6 5-129,-3 7 129,-4 0-129,-5 8 258,-4 1-129,-8-1 0,-4 1 129,-4-1 0,-7-3 0,-7-3 129,-3-4-129,-3-2 129,-6-7-129,2-2-258,-4-7 258,1-4-258,1-5 0,-1 0 129,3-8-258,-1-4 129,2-3 0,2-3 129,5 1-387,3-3-129,4 3 0,1-5-129,8 5-129,3-4 129,14 6-129,-4-2 258,11 5 258,-1 2 129,1 3 258,4 7 258,-7 0 0,8 3 129,-4 6-129,2 7 129,-3 2-129,2 6 129,-2-2-129,2 7 0,-5-6 129,4 3-129,-6 0 129,6 0-258,-4-8 258,4 3-387,-5-7 129,2-3-258,-1 1 0,-3-3 0,-2-4-129,-5-1-129,0 2-258,-11-6-387,12 4-1677,-12-4-1806,0 0-645,0 0 258</inkml:trace>
  <inkml:trace contextRef="#ctx0" brushRef="#br0" timeOffset="641527.6932">16235 14744 1806,'17'6'3483,"12"4"-129,-16-2-1677,10 0-1290,6 8 129,-2-4 258,7 10 129,-6-3 258,8 8-387,-5 2 387,5 10-258,-5 0-387,5 7 0,-2 5-387,0 2 0,-4 1-129,0 3 258,-8-6-516,2 4 516,-8-3-129,-5 3-129,-3-3 129,-5 1-129,-3-3 258,-2 0-129,-11-4 258,0 3-129,-8-3 0,-1-4 129,-9-4-129,1-4 0,-1-5-129,0 0-129,1-2-387,0-13-129,9 6-1935,3-7-2064,0-12-387,18-1-258</inkml:trace>
  <inkml:trace contextRef="#ctx0" brushRef="#br0" timeOffset="657407.6015">17358 15454 903,'11'12'1548,"-11"-12"-129,9 7-2838,-9-7 387,0 0 645,0 0 903,0 0 645,0 0 903,7 11 645,-7-11-258,0 0-258,-8 15-774,4-3-516,-6 0-516,3 7 0,-5 4-258,-1 3 0,-2 6 0,-3 2 129,-3 4 129,0 0 129,-5 2-129,3 3 0,0-7 0,4-3-129,-2-3 129,5-4-387,3-5-129,2-7-774,8 3-903,-3-6-2580,6-11 0,0 0-258</inkml:trace>
  <inkml:trace contextRef="#ctx0" brushRef="#br0" timeOffset="658155.6442">17814 14883 1,'9'14'3353,"-9"-14"259,0 0-387,0 0-1935,10 4-903,-10-4-129,0 0 387,0 0-129,15 8 258,-15-8-258,0 0 258,9 11-129,-9-11 0,7 21-258,-2-5-129,-4 6 0,5 11-129,-5 6 0,1 7 129,-2 5-129,1 9 258,-1-2-258,0 5 258,-1-6-129,-1-6 0,-5-7 0,6-6-129,-3-7-129,-1-13-774,5-4-2193,0-14-1419,0 0-129,4-12-387</inkml:trace>
  <inkml:trace contextRef="#ctx0" brushRef="#br0" timeOffset="658675.6738">17726 14771 4386,'-11'-28'4128,"14"17"-645,-3-10-387,6 1-3741,10-2-387,8 5 0,-1-3 387,8 4 129,3 1 516,-1 3 258,5 5 387,-3-3 258,4 10 0,-2 0-258,3 0-129,-5 8-258,0 6-129,-4 6-129,-1 2 0,-3 4-129,-2 5 258,-8 2-129,-1 2 0,-7-1 129,-3 1 129,-6-6 129,0 6 129,-13-11 129,-2 1-129,-14-6 258,-1 1 0,-11-8-258,0-1-129,-6-5 0,-1-2-258,0-3 0,2-1-129,3 0-129,3 0 0,9-1-258,1-6-387,15 7-903,-1-4-1677,16 4-1161,0-13-258,6 1 258</inkml:trace>
  <inkml:trace contextRef="#ctx0" brushRef="#br0" timeOffset="659359.7132">18850 14550 2967,'-16'5'3483,"16"-5"-387,-11 12-1419,-3-11-516,14-1 258,-26 10-129,15 2-129,-8-8-129,5 9-129,-8-4 0,3 11-387,-5 1 0,-1 9-129,-6 2-129,0 8-129,-3 3 0,0 8 0,-4 3 129,4 1-129,-1 1 0,7 2-129,2-4 258,8 3 0,3-3-258,8 0 129,5-5-129,2-3 0,6-2 0,4-3-129,7 2 129,2-6-129,3-1 129,3-2-129,5-3 129,3 0-258,0-3 258,1-6 0,3-1 0,-1-4 0,-2-6 0,1-3 0,-5 0 0,-2-6 0,-2-2 0,-4 0-129,-5 0 0,-4-4-129,-2 4-387,-8-7-774,-3 7-2967,0 0-258,4-18-258,-4 18 258</inkml:trace>
  <inkml:trace contextRef="#ctx0" brushRef="#br0" timeOffset="660499.7778">19087 14616 2580,'0'0'1806,"7"-14"-516,-7 14 258,0 0-516,0 0 0,0 0-129,0 0 0,0 0-129,0 0-258,0 0 0,0 0-258,0 0 129,14 5 129,-14-5-258,3 16 129,-3-1 0,3 5 0,-2 4-129,2 5-129,0 7 0,2 4 0,-1 3 0,1 4 258,-2-1-258,1 3 129,-4-3 129,2 2 0,-2-2 0,-2 0 129,-5-7-258,0-2 0,-3-6-129,3-2 0,-1-10 0,-1-2-129,9-17 129,-12 14 0,12-14-129,-7-7 0,7-7 0,2-8-129,8-3 0,1-9-258,9 3 129,0-5-258,10 5 129,-2 0 0,5 5 258,-3 5 0,2 7 129,-2 10 0,0 4 0,-3 6 0,-3 6 0,-3 8 129,-1 6-129,-1 6 129,-6 0 129,0 4 0,-6-7 129,-1 6 0,-6-6 129,-4 3 0,-10-8 0,-2-2 129,-10-5-129,-2 0 129,-10-8-258,3 1 129,-8-8-258,2 1 0,-2-3-129,5-1-129,2-5 129,5-1-129,4-1-129,3-3-258,10 3-129,-5-6-774,19 14-2193,0-16-1290,2 4-129,7 0-258</inkml:trace>
  <inkml:trace contextRef="#ctx0" brushRef="#br0" timeOffset="661551.8386">19592 14611 516,'11'-4'1806,"8"1"129,-9 3 258,3 0 258,-13 0-387,22 21-129,-11-5-645,1 12-129,-9-1-387,7 14-129,-8 0-129,3 11-129,-5 2 0,4 9 129,-1 1-258,4 3 129,0 0-129,3 4 129,-1-4-129,-2-1 0,2-3-129,-3 0 0,-4-12-129,1-3 129,-3-7-129,0-10 0,0-3 0,0-2-129,0-11 129,0-15-129,2 14 0,-2-14-129,0 0-258,-4-5-1032,4-8-2580,-2-4-387,-6-6 0,4-1-258</inkml:trace>
  <inkml:trace contextRef="#ctx0" brushRef="#br0" timeOffset="662219.8768">19963 15069 1161,'0'0'3483,"26"0"0,-26 0-516,20-11-2709,-4 7-129,4-1 258,3 3 0,-1-4 387,5 6 0,-5-4 0,10 4 129,-9 0-258,5 5 0,-6 0-387,-1 0-258,-6 2 129,0-1-258,-15-6 129,15 11 0,-15-11 0,4 13 0,-4-13-129,0 16 258,0-5-129,-2 2 0,-3 5 0,2 5 129,-2-2-129,1 7 129,1 0 0,1 7 129,-1-5-129,3 6 129,-1-5 129,1-1 0,0-3-129,0 1 0,0-4 0,3-1-258,-2-5 129,2-4-258,-1-2 0,-2-12-258,7 17-516,-7-17-1032,2-6-2064,-2 6-129,2-19-516</inkml:trace>
  <inkml:trace contextRef="#ctx0" brushRef="#br0" timeOffset="663203.933">20528 15004 1935,'28'0'2451,"-13"0"-1935,4 7-645,1-3 0,6 3 516,1 0 387,0 1 645,3 5-258,-1-3 0,2 3 0,-2 0-129,2 5-258,-2 0-258,-1 3-258,-3 0-129,-2 2-129,-3 1 129,-3 5 129,-7 0-129,-2 1 0,-6-1 0,0 2 129,-4 1-129,-2-5 0,-8 0 258,1-2-129,-6-5-129,0-2 129,-5-5 0,0-1-129,-4-6 0,1 2 129,-4-7-258,2-1 129,-2-1-129,3-7 0,-2-1 129,0-1-129,2-5 0,0 2 129,5-4-258,1-1 258,6-2-258,2 2-129,8-3-129,-2-1 129,6 3 0,8-2-258,5 5 129,3-5-129,6 8 258,0-2-129,6 6 258,3 2 0,4 7 129,0 0 129,2 4 387,2 12-129,0-4 129,5 8 129,-5 0 0,5 5 129,-9-6-129,7 8 0,-11-7 0,4 2-258,-9-1 0,-1 0-129,-8-6 129,2-1-258,-11-1 0,0 0 0,-2 0-129,-6-13 0,3 17 0,-3-17-129,0 16-258,0-16-258,2 20-1548,-2-20-2322,0 0-129,4 10-387</inkml:trace>
  <inkml:trace contextRef="#ctx0" brushRef="#br0" timeOffset="665512.0651">21293 14559 1,'0'-11'0,"0"11"0,0 0 0</inkml:trace>
  <inkml:trace contextRef="#ctx0" brushRef="#br0" timeOffset="666151.1016">21202 14529 774,'-14'-12'774,"14"12"0,-7-13-387,7 13 0,-6-14-129,6 14 0,-9-17 129,9 17 0,-13-19 258,13 19 258,-11-20 387,11 20-129,-14-20 0,14 20 258,-10-23-129,10 23 0,-8-18 0,8 18-129,-3-18-129,3 18-129,0-22 0,0 22-258,5-18 0,-5 18-258,12-13 0,-12 13-258,19-6 0,-4 6 0,0 6-129,5 10 0,2 2 0,5 5-129,4 3 129,4 7 0,1 4-129,4 1 258,5 5-258,0 0 129,-1 6 0,-1 0-129,-2 10 129,-2 5-129,-4 4 129,-5 6-129,-8 4 0,-6 3 129,-6-3-129,-7-2 129,-3 1-129,-8-11 129,-7-6 0,-5-6-258,-6-4 258,-3-7-129,-3-4 129,-2-7-129,1-1 129,0-5-129,0-1 129,5-2 129,5-7-258,3-5 0,7 1-129,-1-9-387,14-3-2193,0 0-1548,0 0-258,0-14-258</inkml:trace>
  <inkml:trace contextRef="#ctx0" brushRef="#br0" timeOffset="668447.2328">22106 14592 1,'0'0'3095,"0"0"259,0 0-1548,6 8-903,-6-8-129,5 16-258,0 0 258,-5 2 0,4 14 0,-4-1-129,0 13-129,0 5-129,0 6 0,-1 5 129,-1 6-129,1-1-129,1 1 129,1-5 0,9-7 0,-6-8-258,6-5 129,-4-9-129,1-7-258,0-7-258,-7-18-774,0 0-1548,0 0-1419,-1-7-258,-3-10-129</inkml:trace>
  <inkml:trace contextRef="#ctx0" brushRef="#br0" timeOffset="668983.2636">21958 14642 3870,'-15'-12'4128,"4"-2"-387,11 14-387,0-15-3354,0 15-387,8-18 129,4 10 129,1 0 129,7 0 129,3 4 129,5-1 129,10 5-129,2 0 0,3 5-258,7 2 0,1 3 0,0 2-129,-2 4 129,0 0-129,-8 1 258,-4 4-258,-7 0 258,-7 2-129,-4-1 0,-10 5 129,-7 1-129,-2-1 129,-9 1 0,-8-4 129,-4-2 129,-8-2 0,-3 2 0,-8-11 129,1 0 129,-9-6 0,6 2-258,-4-4 0,5 0 0,0-3-129,6 0 0,5 0-258,6-3 0,5 1-129,5-1-129,14 3-516,-15-5-1935,15 5-1935,15-7 0,-2-1-387</inkml:trace>
  <inkml:trace contextRef="#ctx0" brushRef="#br0" timeOffset="669611.2989">22982 14464 645,'13'14'3483,"-13"-14"129,0 0-258,0 0-1677,-6 6-1677,6-6 0,-17 4 258,17-4 129,-26 13 516,13 4 0,-10 1-129,7 9 129,-8 2-387,5 8 0,-6 6-258,5 5 258,-4 3-258,3 7 0,2-3 129,2 6 0,3-1 0,2 10-129,2-4 0,9 1 0,0-3-129,1 1 0,5-4-129,7 0-129,5-8 129,4-6-129,3-6 129,7-7-129,2 1 129,3-14-129,1-2 0,-1-5 258,-1-6-258,-2-3 129,-4-4-129,-5-1 0,-1 0-129,-7-4-129,1 3-774,-17 1-2193,5-20-1290,-5 20-258,0-22 0</inkml:trace>
  <inkml:trace contextRef="#ctx0" brushRef="#br0" timeOffset="670219.3343">22930 15046 129,'28'0'3225,"-28"0"-129,35 0 0,-13-5-2838,1 4-258,1-2 258,3 0 129,1 3 387,-1-5 258,4 5 0,-5 0-129,2 0-258,-7 0 0,0 7-258,-3-3-258,-7 3-129,-11-7 0,15 22 0,-12-11 0,-2 4 0,-1 3 129,0 3-129,-1-2 129,0 7 129,-3-4-129,4 7 129,-2-4 129,2 4-129,0-6 0,0 6 129,2-7 129,4 3-129,-4-4-129,3-2-129,0-2 0,0-2 0,-1-2-129,-4-13 0,11 20-258,-11-20-129,7 16-129,-7-16-516,0 0-1419,7 14-1935,-7-14-258,0 0 0</inkml:trace>
  <inkml:trace contextRef="#ctx0" brushRef="#br0" timeOffset="671251.3933">23467 14890 2322,'14'-8'3225,"-3"3"-1806,7 3-387,-4-5 0,6 7 0,-1-3 129,7 3 0,-5 0-258,8 5 0,-3 1-516,4 6 129,-3 1-258,1 2-129,-3 7-129,1-1 129,-2 2-129,-3 3 0,1 3-129,-3 0 129,1 5-129,-1 0 129,-4-5 0,-2 2 0,-1 0 0,-5-1 129,-3-2 0,-4 2 0,-3-6 0,-4 0 0,-7 1 129,-3-2 0,-4-6 129,4 4 0,-10-6 0,4 0 0,-4-4 129,2-4-129,0-4-129,0-2 0,-2-1-129,1-1-129,3-10 0,2-1-129,1-4 129,3 2-129,3-8 0,4 1 129,3-1-129,2-1 0,5 3 0,0-2-129,1 3-258,4-1 129,8 10-129,-6-4-129,10 9-129,-5-6 129,8 9 0,-5-2 129,8 4 0,-2-1 129,-1 1 258,2 0 129,0 1 129,-3 2 0,1 2 129,1 2 258,-3-2 0,1 7 129,-4-5-129,1 6 0,-3-4 129,4 7-129,-4-6-258,2 5 129,-3-3-129,0 1 129,-2-1-129,3-1-129,-5 3 129,1-2 0,-2 0-129,2-1 0,-2 0-129,0 2 129,0-2-129,0 1 129,-7-12-258,16 16 129,-16-16-129,13 12-258,-2-3-1032,-11-9-2580,0 0-516,0 0-516,0 0 646</inkml:trace>
  <inkml:trace contextRef="#ctx0" brushRef="#br0" timeOffset="672331.4551">23796 14414 774,'0'0'3096,"0"0"258,0 0-1677,12 6-1419,0 1 129,2 0 258,5 5 129,2-3 129,3 8 0,-3-2-129,8 10 129,-3-4-129,3 12-258,1 2-258,0 11 0,1 0 0,1 5-258,1 5 129,1-1-258,0 8 129,1 2 0,-3-1 129,0 1-129,-3-2 129,-1 5-129,-6 0 129,-1 1 0,-3-3 0,-4-7-129,-2 2 129,-6-7-258,-4 4 258,-2-9 0,0-6-129,-6-3 129,-6-7 129,-2 1 0,-3-7 129,4 3-129,-7-14-129,4 7 258,-4-6-387,1 2 0,4-1-129,-3-1-129,8 0-516,-9-10-1677,8 2-1935,8 1-387,3-10 129</inkml:trace>
  <inkml:trace contextRef="#ctx0" brushRef="#br0" timeOffset="673775.5377">24458 14682 1677,'0'0'3612,"-10"-3"387,10 3-516,0 0-2709,0 0-516,0 0-258,0 0 387,0 0 129,0 0 129,17 15 129,-6-5 129,12 9-258,-3 1 129,13 8-258,1 1-387,9 4 129,-1 4-258,1 0 0,3 1-129,-3 0 129,-2-1-129,-5 3 129,-6-7-129,-5-5 0,-5-4 0,-7-4 0,-4-4 0,-4-5-129,-1 1 129,-4-12 0,2 9 0,-2-9 129,0 16-129,0-16 129,-5 13 0,5-13 129,-9 17-129,9-17 0,-12 17 0,12-17 0,-15 18 129,15-18-258,-12 14 258,12-14-129,-13 15 0,13-15 129,-11 19-129,5-7 0,1 4 0,-1 5 129,-5 3-129,3 5 258,-4 2-129,1 4 0,-4 5 129,-1 1 0,-4-2 258,4 4-387,-5-4 258,3-2-129,-1-2-129,4-6 0,-2-2-129,6-8-387,1 3-258,-1-15-903,11-7-2838,-6 20-258,6-20-387</inkml:trace>
  <inkml:trace contextRef="#ctx0" brushRef="#br0" timeOffset="682575.041">8353 16530 774,'0'0'1548,"0"0"0,0 0-129,0 0 0,0 0-129,-11 0-387,11 0-387,0 0-129,-19 15-258,19-15 0,-18 19 258,9-9 129,-3-1-129,4 3 258,-2-4-258,4 4 258,6-12-129,-12 12-129,12-12 0,0 0-129,0 0 0,0 0 0,18-15-129,0-4 0,10-10-129,5-4 0,5-4-129,5-7 258,-2-2 0,4 5 258,-9-5 0,1 15 387,-13-1-258,1 9 129,-10 1 129,0 9-387,-15 13-129,12-10-258,-12 10-129,0 0-387,3 16-1161,-3-3-2709,0-13 129,-1 25-387</inkml:trace>
  <inkml:trace contextRef="#ctx0" brushRef="#br0" timeOffset="683215.0776">8527 16061 1032,'3'-17'3096,"8"6"-903,-11 11-774,13-18 0,0 15 258,-13 3-129,23-9 0,-23 9-129,29-16-516,-14 8-129,12 0-387,-1-2-129,2-2-129,4-5 129,-1-2-129,-1 1 258,0 4-129,-6-2 0,-1 6 129,-8-4 129,0 7-129,-15 7 0,10-1 0,-10 1-129,3 11 258,-3 1-258,0 6-129,-3 3 0,2 9 0,-1-4-129,2 4 129,0-3-129,0-2 129,2-2-129,5 3 129,-1-6-129,1-2 129,-1-2 0,3-1 0,-9-15 129,14 19-129,-14-19 0,11 15 129,-11-15-129,0 0 0,12 14 129,-12-14-258,0 0 129,8 12-258,-8-12-129,1 14-258,2 1-774,-3-15-3354,0 0 0,-12 7-516,-4-7-258</inkml:trace>
  <inkml:trace contextRef="#ctx0" brushRef="#br0" timeOffset="687091.2988">6211 16898 1032,'0'0'2451,"0"0"-774,0 0-1548,0 0 129,0 0 0,0 0 387,0 0 387,0 0 129,0 0 387,0 0-258,0 0 129,0 0-516,0 0-387,0 0-258,0 0-129,0 0-129,0 0 0,0 0 0,0 0-129,0 14 0,0-14 129,8 19 0,-2-4 0,2 5 0,-1 4 0,2 16 0,-1-10 0,-2 8 129,-2-3-129,1 10 129,-3-10-129,1 5 387,-3-6-129,0 1 129,-7-9-129,1-4 0,-6-1 258,1-4-129,-5-2-129,1 2 0,-7-16 0,-1-1 0,-4 0 129,1 0-258,-4-4 0,1-8 0,-1-5 0,3 0-129,1 3-129,4-4-129,7 2-645,-3-11-1419,6 1-1935,11-3-258,-1-2-258</inkml:trace>
  <inkml:trace contextRef="#ctx0" brushRef="#br0" timeOffset="687539.325">6001 16720 1677,'38'-4'3999,"-23"4"-129,7-3-1548,7 3-1032,-5-6-129,12 10-258,-10-7 0,10 2-129,-11-4-129,7 5 0,-8-7 0,2 6-258,-7-2 0,-1 2-129,-7 1 0,0 0 0,-11 0-258,10 2 0,-10-2 129,0 0-129,10 12-258,-10-12-129,14 12-387,-14-12-1290,16 9-2451,0-5 0,-4 8-516</inkml:trace>
  <inkml:trace contextRef="#ctx0" brushRef="#br0" timeOffset="688135.359">6692 16837 1935,'0'-19'3741,"0"19"-258,0 0-774,-8-15-2580,8 15-387,0 0 0,-12 0 258,11 10 387,1-10 0,-2 32 387,-1-12 129,3 17-129,0-7 129,7 16 129,-4-16-258,7 16-129,-5-13 0,5 5-258,-2-9 0,4-2-129,0-13 0,7-1-129,4-10-129,2-8-129,8-10 0,0-14 0,2-5 0,-2-4 0,-3-2 129,-3-3 0,-9 6 258,-2-3 0,-10 5 129,-1 4-129,-5 7 0,0 7 0,-2 2-129,-4 1-129,6 14-129,-10-3-258,10 3-258,-13 8-645,13 7-2322,0-15-903,0 22-516,0-4 258</inkml:trace>
  <inkml:trace contextRef="#ctx0" brushRef="#br0" timeOffset="688624.387">7423 16773 6837,'10'18'4257,"-10"-18"-774,0 0-387,-17-4-3741,17 4-516,-25-8 387,14 6 258,-10-1 258,4 3 387,1 11 645,-4-9 129,7 13 0,-2-4-387,9 6-387,6 1-258,0-6 0,13 2-129,7-2 0,7 0 0,3 0 129,6-4-129,2-2 258,2 4 0,-4 4 0,-2-4 258,-4 5 0,-8 0 0,-6 6 129,-9-5 0,-2 7 258,-12-9-258,-3 8 129,-14-3-129,2 6 129,-11-13-258,0 2 129,-3-4-387,0 0 0,4-7-258,-2-2-516,14 0-903,-7-11-2322,13-7-645,10-6-258,2-5 259</inkml:trace>
  <inkml:trace contextRef="#ctx0" brushRef="#br0" timeOffset="695927.8047">7875 16440 1,'0'0'3482,"-11"-7"1,11 7-1290,0 0-1161,0 0 0,0 0 0,0 0 129,0 0 0,0 0 129,0 0-129,0 0 0,0 0-258,0 0-129,3 12-258,-3-1-129,1 7-129,-1 4 0,0 1-129,0 9 129,0 3 0,-3 8 0,-1 8 129,-4-2-129,2 9 258,-5-8-129,4 11 0,-1-6-129,4 3 258,1-15-129,3-6-129,5-4-129,8-15-129,8 4-129,2-10-129,9-7 129,1-5-129,4-2-258,-2-7 0,4-1 0,-10-1-258,2 3-387,-13-13-903,1 2-2580,-7-1 0,-7-3-516,-2-2 259</inkml:trace>
  <inkml:trace contextRef="#ctx0" brushRef="#br0" timeOffset="696239.8226">7781 16568 7482,'-18'24'4902,"18"-24"-516,-1 15-129,1-15-3999,8 3-516,6-3 129,2-5 129,3 3 0,0-2 0,3-3 129,-1 3 0,5 4 129,-1-2-258,5 0 0,6 2-516,-2-4-1677,5 3-2322,12 1-129,1 4-258,7-1 259</inkml:trace>
  <inkml:trace contextRef="#ctx0" brushRef="#br0" timeOffset="698134.931">9701 16884 5289,'2'14'4644,"12"-11"-774,-14-3-516,14-6-3225,-14 6-903,24-9 129,-13 7 387,5 1 129,-2-6 258,-1 0 258,4 7 387,-4-7 0,8 4 129,-2-7-387,4 3-258,-3-4-258,3 3 129,-3-4-129,-3-5 129,-3-3 0,-3 8 0,-5-2 0,-3-1 0,-3 1 129,0 2-129,-8-1 0,-3 6 0,-2 5-129,-4-4 258,-3 2-258,-1 4 0,1 0 0,-2 4 0,-1 1 0,3 2 0,-2-2 129,5 0-258,0-2 258,3-1-129,0 8 0,14-10 0,-20 13 129,13-2-129,1 6 0,3-1 129,0 7 0,3 9 0,0-5 0,0 7 258,5-3-258,4 7 0,1-8 0,4 12-129,1-14 0,5-2 0,1 1 0,4-6 0,3-1-129,-1-10 0,6-3-387,-5-6 0,8 3-516,-11-5-1032,14-8-1419,-5-8-1161,-6-3-258,5 4 387</inkml:trace>
  <inkml:trace contextRef="#ctx0" brushRef="#br0" timeOffset="698742.9658">10257 16918 3612,'1'19'4386,"15"-3"-387,-16-16-258,20 0-2580,-4 0-1032,2-4 258,4 1-129,-4-2 129,5-1 129,-5-5-129,4-1-129,-4-5 129,0 6-129,-5-5-129,-3-3-129,-5 5 0,-3-2 129,-2 0 0,0 16 0,-16-18 129,2 12-129,-3 1-129,-2 5 129,-1 0-129,0 8 0,-2 1 0,3 4 129,-1-1-258,0 2 258,4 3 0,1 5 0,2-7 0,3 2 0,1 4 0,6 1 129,-1 0 129,4 4-129,5-4-129,6 6 129,4-5-258,4 6 129,7-7-129,3-2-258,5-2-129,-1-3-516,14-1-1548,-5-16-2064,1-10-129,2-8-387,-5-11 130</inkml:trace>
  <inkml:trace contextRef="#ctx0" brushRef="#br0" timeOffset="699134.9882">10782 17055 8127,'3'65'4386,"11"-37"-387,-9-16-774,17-8-3612,-11-7-516,13-2 129,-7-9 516,0-4 0,1-2 516,-9-7 387,6 3 516,-15-5-129,9 6 0,-9-2-258,0 7-516,-6-2 0,-3 1-258,-3 7 0,-1 0 0,-2 3 129,-1 4-129,-1 0 0,0 2 0,1 3 0,2 0 0,0 3-129,-1 4-129,5 5 0,-4 0-387,9 10-258,-10-10-387,15 17-645,-11-9-645,11 1-1032,0 1-1032,0-10 129</inkml:trace>
  <inkml:trace contextRef="#ctx0" brushRef="#br0" timeOffset="699504.0092">10991 16479 9417,'0'-17'4515,"0"17"-258,0 0-258,-12-10-3870,12 10-516,0 0 0,0 0 0,0 0 387,-10 15 258,10-5 387,0 10-387,1 6 129,5 8-258,-2 1 129,2 7-129,-3 9 0,0 8 0,-3 3-258,0 3 258,0-4-129,0 2 0,-1 0-129,1-2 0,1-8-516,1-13-1935,7-8-1806,9-12-387,-2-18-387,5-2 0</inkml:trace>
  <inkml:trace contextRef="#ctx0" brushRef="#br0" timeOffset="699995.0374">11965 16415 7482,'17'21'4515,"-17"-21"-516,5 14 129,3-2-4386,-8 5 129,0 0 0,0 10 258,0 10 129,-3-2 258,1 16 0,-4 4 0,6 9 129,-5-6-258,3 9 0,1-6-129,1 1-129,-1-6-129,1-6 129,0-7-258,0-10-129,2-6-258,-2-10-774,0-17-1419,10 0-1935,-10-12-129,0-15-516</inkml:trace>
  <inkml:trace contextRef="#ctx0" brushRef="#br0" timeOffset="700232.0509">11708 16724 9159,'5'12'4902,"14"-6"-387,11-4-258,11-2-3870,3-3-387,5-5-129,6 1 129,1 0-258,3-1 0,-7-2-645,8 10-1548,-13 0-2064,-5 0-129,-6 0-387,-6 0 1</inkml:trace>
  <inkml:trace contextRef="#ctx0" brushRef="#br0" timeOffset="700671.076">12348 17006 5805,'-8'6'2451,"8"-6"-387,0-25-258,6 11-3225,-5-15 129,15 9 903,-2-9 387,3 5 903,11 7 1032,-9-1 387,9 10 0,-6-4-1161,6 12-387,-7 3-387,-2 11-129,-4 2-129,-4 11 129,-8-5 0,0 10 258,-6-4 0,-1 1 258,-14-3 0,4 9 129,-11-18-258,3 7 129,-7-13-387,2 5-129,0-13-129,1-2-258,4-1-387,-2-25-1290,16 1-2967,1-9 0,7-4-387,5-15-387</inkml:trace>
  <inkml:trace contextRef="#ctx0" brushRef="#br0" timeOffset="717239.0237">13121 16744 2322,'0'0'2838,"-10"1"-1032,10-1-1419,0 0-516,-4-9 387,4 9 258,0 0 0,0 0 258,-3-13 258,3 13 0,0 0 0,0 0-129,-3-11-129,3 11-516,0 0 0,0 0-258,0 0 258,0 0 0,0 0 0,0 0 129,0 0 0,0 7 129,0-7-129,0 14 0,0-14 0,0 27-129,0-17 129,0 10-129,0 1-129,0 5 129,-1-7 0,1 11 0,-4-4 0,3-1 129,-2-3-258,3 4 258,-3-3-258,3-2 0,0-2-129,3-5 129,-1 1-258,3-3 258,-5-12-129,8 19 0,-8-19 129,0 0 129,0 0-129,0 0 258,0 0-129,0 0 0,0 0-129,4-5-129,-4 5 129,0-19-258,0 19 129,3-22-129,5 5 129,-3-2-258,6 4 129,0-6 0,2 4 0,5-1-129,-1-2 258,1-3-129,1 8-129,2 1 129,-1-1 129,0 2 0,0-2-129,0 3 129,0 4-129,-2 2 129,1 3 0,-4-2 0,1 3 0,-6 2 0,2 2 0,-12-2 0,14 14 0,-10-1 0,-4-13 0,2 21 129,-2-4-129,0 0 129,0-5 0,0 7 129,0 1-129,0 2 258,0 0-258,0 3 129,-5-2 0,4 3 129,-3-2-258,1 3 129,-3-2-129,1-2 129,1-5-129,0 3 0,1-6-129,0-3-129,1 0 0,2-12-129,-2 12 0,2-12-258,0 0-129,0 0-774,10-2-2451,-2-11-1032,-2-5-129,5-7-129</inkml:trace>
  <inkml:trace contextRef="#ctx0" brushRef="#br0" timeOffset="718027.0688">13763 17229 1677,'-21'0'3096,"21"0"129,-11-16-2709,1 1 129,6-2 258,-5-4 0,9 6 258,-8-7 0,8 3 0,0 1 0,2-2-129,3 2-516,5-5-387,7 5 0,-1-6-258,6 8 129,2-4-129,2 2 258,-1 1-129,0 3 258,3 5 0,-3 3-129,1 4 129,-3 0 0,2 2-129,-3 5-129,-1 6 0,-1 4 0,-2 4-129,-2-5 129,-2 2 0,-1 4 0,-5 2 0,-2-4 129,-1 6-129,-5-5 129,0 0 0,0-4 129,-5 9 0,-4-7 0,1 0 129,-8-2 0,5 2 129,-9-5-258,1 2 129,-5-6 129,2 4-258,-6-4 129,0 1-258,-1-3 129,-2-5-129,2-1-129,0 0 129,3 0-258,3-5 129,2-4-129,1-2-129,10 4-129,0-7-516,10 14-774,-1-22-2967,2 3-258,13-5-387,4 2 259</inkml:trace>
  <inkml:trace contextRef="#ctx0" brushRef="#br0" timeOffset="718995.124">14292 16879 129,'0'0'2967,"12"10"-129,-12-10-2064,0 0-258,0 0 258,0 0 258,12 4 258,-12-4 129,0 0-129,10 10 0,1 4-258,-11-14-258,14 22-129,-9-10-258,6 9-129,-2-3-129,1 5 129,4-3-258,-2 9 129,-1-7-129,0 5 129,-1-5-129,-2 7 387,-3-8-387,0 3 129,-4-7-129,1 0 0,-2-5 0,0 0 129,0-12-129,0 0 0,-12 5 258,12-5-129,-14-4 129,14 4 0,-16-24 0,8 12 0,-1-5 0,2 2 0,-1-2-129,0-2 0,1-3-129,3-3-129,2 8 0,2-4 0,0 1 129,4-1-129,5 1 129,2-2-129,5 3 129,0 3 0,4 1 0,3 0 0,5-1-129,4 4 129,5 2-129,1 2 0,1 4 129,0 3-129,-2-3 129,0 4 0,-8 0 129,-4 5 0,-7 2 0,-5-2-129,-13-5 0,16 7-129,-16-7-258,0 0-258,1 20-1290,-1-20-2193,-9 8-645,9-8-129</inkml:trace>
  <inkml:trace contextRef="#ctx0" brushRef="#br0" timeOffset="720339.201">15045 16855 3354,'-11'1'3354,"11"-1"-774,0 0-1806,0 0-2193,0 0 0,0 0 258,0 0 387,0 0 387,0 0 645,0 0 645,0 0 516,0 0-258,5 16 0,-1 1-258,-4-17-129,6 31 129,-2-14 0,2 14 129,-2-11 0,2 15-129,-3-13-129,6 7 0,-7-7-516,5 7 387,-7-7-387,9-3 129,-7-6-258,5-2 129,-7-11 0,6 11 0,-6-11 129,0 0 0,0 0-129,9-10 129,-7-2 0,2-2-258,0-6 129,5-1-258,1-3 0,2-2-129,2-3 129,5-2-258,2 4 129,0-2-258,4 0 387,1 6-129,-1 3 0,0 3 129,0 5 0,-5 4-129,0 7 129,-5 1 129,0 9-129,-4 2 0,-2 2 0,-1 6 0,-3-1 0,0 5 129,-2-3-258,1 2 129,-1 1 129,-1-1 0,1-2 0,-3-3 129,0-5-129,1 1 258,-1-13-129,6 11-129,-6-11 129,12-2-129,-12 2 0,18-20-258,-7 6 258,4-6-258,-1 1 258,4-8-258,-3 3 258,3 2-129,-1 0 0,1 3 0,3 1 0,-2 8 0,0 0 129,-2 8-129,1 2 0,-1 4 0,-2 3 0,0 3 0,-5 6 0,3 2-129,-3 2 129,-3 5 129,-1-3-129,-2 3 129,-1 1-129,-2 8 387,-1-7-387,0-4 387,0 0-387,0 1 0,0-2-387,-4-3 129,4-1-774,0-18-1548,0 0-2064,0 0-645,0 0-129</inkml:trace>
  <inkml:trace contextRef="#ctx0" brushRef="#br0" timeOffset="721355.259">16094 16826 3225,'19'0'3483,"-19"-6"-1032,15 12-258,-15-6-2580,12 0-774,-12 0 516,20-3 387,-7 3 387,1 0 774,6 0 903,-3 0 258,7 13-516,-5-9-774,7 8-258,-2 1-387,2 1-129,-4 2 0,1 7 0,-3-4 0,1 7 258,-7-2-387,0 5 129,-3-4 0,-3 5 0,-5-7-129,-1 8 258,-2-9-129,-3-3 0,-5 1 258,0-3 0,-7-3 0,0 0 129,-3-4 129,2-3 0,-8 0-129,7-1 0,-6-3 0,2-2-129,-4-2 0,2 0 0,-3-1-258,1-4 129,2-1-129,-1 0 0,3-7 0,1 2 0,1 4 0,5-9 0,4 0-129,2 1 0,8 1-129,0-4 0,7 4-129,4-3-129,12 5 129,-1-5-129,7 9 129,2-4 129,3 5 0,-3-2 0,2 7 258,-2 3 0,-4 0 129,-4 3-129,-3 1 0,-3 3 129,-3 3 0,-3 4-129,-11-14 0,22 23 129,-14-11-129,1-1 129,-9-11 0,17 16-129,-17-16 0,13 12 387,-13-12-129,0 0-129,0 0 129,0 0-129,2 13-258,-2-13-258,0 13-1161,0-13-2709,0 0-258,0 0-387</inkml:trace>
  <inkml:trace contextRef="#ctx0" brushRef="#br0" timeOffset="722111.3024">16748 16537 5289,'0'19'4515,"0"-19"-516,0 12-1161,0-12-2580,1 25-258,0-5 129,-1-4 258,3 13 129,-3-4 0,2 12-129,-2 0 0,0 8 129,0-3-258,0 0 0,0 6 0,0-2 0,0-5 0,0 3 129,-1-14-258,1 6 258,0-11-258,0-2 0,0-7-258,1-1-258,-1-15 0,5 14-129,-5-14-645,0 0-1935,0 0-1548,8-6-258,-6-10 129</inkml:trace>
  <inkml:trace contextRef="#ctx0" brushRef="#br0" timeOffset="722512.3253">17084 16823 5676,'3'17'4644,"-3"12"-258,0-9-129,-7-3-3483,4 11-516,-1-4 0,1 8 129,-5-4 0,6 11 129,-5-10 0,5 4 0,-4-3-129,5-1-258,-3-5 0,4-2-129,0-2-258,0-6 129,0-2-516,0-12-1548,0 0-2322,13-2-258,-13 2-387,18-26-129</inkml:trace>
  <inkml:trace contextRef="#ctx0" brushRef="#br0" timeOffset="723127.3605">17364 16831 5289,'12'21'4128,"-12"-21"-516,20 12-129,-5-12-3483,6 2-645,-1-2 387,4 0 258,1 2 258,-2-1 387,1 3-129,-8-3 129,-1 9-129,-15-10 0,12 22-387,-12-6 0,-5 1-129,-10 2 0,-3-1 129,-4 5-129,-3 1 129,0-2 0,3 5 129,-1-5 0,4 4 129,5-6-129,7 5 129,3-9-129,8 3 129,2-7 129,9 3-258,2-3-129,6-4 129,-2 1 0,8-1 0,-4-2-258,2 0 129,-1-4 0,-1 1-258,-2 0 129,-2-3-129,-1 3-129,-8-3 0,2 0-258,-14 0-516,15 7-1161,-15-7-2580,0 0 0,0 0-387</inkml:trace>
  <inkml:trace contextRef="#ctx0" brushRef="#br0" timeOffset="723495.3815">17345 17045 3096,'16'4'4515,"13"0"-258,-12-3-129,-2-1-2838,10 0-774,-3 3 129,7 5-258,-8-4 0,5-1-129,-5 2-129,0-1 0,-2 2-129,-3 1-129,1-5-387,-17-2-387,22 12-387,-22-12-1290,0 0-1677,16 7-645,-16-7 516</inkml:trace>
  <inkml:trace contextRef="#ctx0" brushRef="#br0" timeOffset="724403.4335">17966 17031 5805,'15'11'3999,"-15"-11"-387,24 0-1032,-11-5-2709,3 4 0,1 1 258,3-5 129,1 5 387,-4-7-129,5 7 129,-4-10-129,2 4-387,-2-1-129,-4 2-129,-1-1 129,1-2-258,-14 8 0,20-15 0,-20 15 129,11-13-129,-11 13 129,0 0-129,0 0 258,0-13 0,0 13 0,-15-10 0,5 9 0,-6 0 129,-2-4 0,-2-4-129,0 6 258,-1 0-129,-1 3 129,6 0 129,-6 0 0,5 4-129,1-2 129,3 9 0,-3-5-129,5 6 0,-3-3 0,3 5-129,0-1 129,5 4-129,0 0 0,2 5 129,1-3-129,3 5 129,0 1 0,0 2-129,0-1 129,6 3 0,-4-3 0,3 4-129,-4-6 0,1 3 0,1-4 129,2-1-129,0-10-129,2 9 129,4-9-129,5-4 129,4-3 0,5 0-258,4-3 129,3-2 0,3 0 0,1-7-129,0-2 129,-4 3-129,-2-3 0,-8 0 0,-3 0 0,-7 5-258,-12 4 129,14-7 0,-14 7-516,0 0 258,0 16-258,-11-13-516,11 14-1806,0-17-1548,-12 12-129,12-12-129</inkml:trace>
  <inkml:trace contextRef="#ctx0" brushRef="#br0" timeOffset="731574.8436">9088 16766 3225,'0'0'3225,"0"0"-774,0 0-645,0 0-516,0 0-258,0 0-129,0 0-258,0 0 129,0 0 0,0 0 0,0 0 0,0 0-258,0 0 258,0 0-387,0 0-129,0 0-129,0 0 0,0 0 0,0 0-129,0 0 129,6 13-129,-2 2 129,-1 4-129,3 3 258,-1-2-129,-1 8 0,1-1 0,0 6 129,-3-6 0,2 7 0,-4-2 129,1 3-129,-1-11 0,2 8-129,-2-7 258,1 1-258,2-10 0,-1-3-129,-2-13 129,3 15 129,-3-15-258,0 0 258,0 0-387,7-12 387,-5-3-129,-1 1 0,-1-6 129,2-4-258,2 2 129,-2-6-129,5 1-129,-1-4-129,3 4 258,2-5-258,5-8 129,1 7 0,6-2 0,1-4 0,3 5 0,2 7 0,4-4 129,0-3-129,2 17 129,-1-1-129,-3 7 258,-2 6-129,-5 3 0,-2 2 129,-7 5 0,-1 13 129,-8 2-129,-2 1 129,-2-1 0,-1 6 0,-1 2-258,0 1 129,0 3 0,0 1-129,0-7 0,2 6 0,3-1 0,1 0 0,-2-7 129,0-1-129,1-1 0,-1-1 0,0-3-258,-1 2-258,3 0-129,-6-20-1677,7 22-2064,-7-22-645,17 3-387,-6-16 129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1:08:10.8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8463 8930 774,'16'2'2709,"-16"-2"-1935,0 0-129,0 0 129,0 0 387,0 0 0,0 0-129,0 12 0,0-12 0,-8 17 0,0-2-129,-6-3-387,1 11 0,-5 2-129,-1 4-129,-3 8 129,2 8-129,-4 2 0,3 9 0,2-2 0,-1 5-129,2-2 258,6 7-129,2-6-129,8-2 129,2-6-129,2-4 129,8-5-129,10-4 129,7-6 129,6-8-129,6-6 0,4-1-129,3-4 0,0-2 0,-1-5-129,-3 2 129,-7-5-129,-6 3 129,-7-4-129,-4 1 0,-18-2 0,16 0 0,-16 0-129,0 0-516,0 0-1548,0 0-2451,0 0 0,-13-10-387</inkml:trace>
  <inkml:trace contextRef="#ctx0" brushRef="#br0" timeOffset="1249.0715">8790 9082 3225,'0'0'3225,"0"0"-1677,0 0-1290,7 3-129,-7-3 129,11 12 387,-11-12 0,7 19 129,-7-19-129,8 30 258,-8-12 129,6 11 0,-5 0-129,3 8-516,1-3 258,1 7-129,-2-5-129,4 1-258,-2-4 0,3-4-129,-4-9 129,2-5-129,-2-4 0,-5-11 0,10 12 129,-10-12-129,0 0 129,12-9 0,-8-3-129,3-1 129,2 0-129,0-3 0,3 2 129,3 2-129,1 0 0,3 2 0,5 5 0,2 1 258,1-1-258,1 2-258,4 3 258,-5 0 0,3 0-129,-5 2 258,-1 3-258,-5 0 129,-2 7 0,-6-2-129,-6 7 129,-3-2 129,-2 2-129,-4 2 0,-12 1 129,1 2 129,-7-1-129,-2-1 129,-4-2 0,1-1 0,-3-5 0,2-2-129,-2-3 0,4-2 129,-1-5-129,4-5-129,2-6 0,4-2-129,3-1 129,4-3-258,6 2 0,2-7-387,8 10-1032,1-2-2451,9-3-774,5 5 0</inkml:trace>
  <inkml:trace contextRef="#ctx0" brushRef="#br0" timeOffset="1908.1092">9553 9368 2451,'1'23'3612,"-1"-23"-129,0 0-3096,0 13-129,0-13 258,2 16-129,-2-16 0,3 13 258,-3-13 129,3 15-129,-3-15 258,4 21-129,-4-21-129,2 25-258,-2-9 129,5 4-258,-1 0-129,2-2 129,1 0-129,1-2 0,1-3-129,-9-13 258,21 10 0,-8-10 0,-13 0 0,24-15-129,-13 0 129,4-2-129,-4-4 0,3 2 0,-4-4-129,0 5 0,-3 0 129,-1 3-129,0 1 0,-3 2 0,-1 0 0,-2 12-129,2-15 0,-2 15-129,0 0-258,0-14-516,0 14-1161,0 0-2193,0 0-645,0 0 258</inkml:trace>
  <inkml:trace contextRef="#ctx0" brushRef="#br0" timeOffset="2377.136">10064 9016 1161,'7'42'2838,"-4"-14"129,-3 0-516,1 8-387,-2-2-387,1 12-516,-10-2-129,8 6-387,-6 0 0,2 2-387,1-6 129,4 0-387,1-8 0,0-6 258,8-8-387,4-9 0,2-5-258,0-10-774,8-3-1161,-7-10-1032,-4-10-1419,7 3 258</inkml:trace>
  <inkml:trace contextRef="#ctx0" brushRef="#br0" timeOffset="2645.1513">9818 9210 4257,'9'8'4902,"12"-5"-258,2-3-258,8-3-3741,6 2-645,9 1 0,3-4 0,2 0 0,-1-1-129,-2 0 129,-3-1-516,1 6-516,-12-5-2838,-1-2-516,0 7-516</inkml:trace>
  <inkml:trace contextRef="#ctx0" brushRef="#br0" timeOffset="3616.2069">10896 9225 1161,'7'12'1806,"-2"6"0,-1-5 387,-3-2-129,5 9-387,-6-5-387,6 7-258,-6-1-129,5 4-387,-5-3-129,3 2-129,-3-4-129,4-1 0,-2-4 0,-2-15 0,13 11-129,-2-11 129,3-11 0,3-4 129,2-8 129,3 2 0,-1-8-129,1 4 129,-3 0-129,2 5 387,-6 3-516,2 5 129,-5 3-258,-1 4 0,0 3 0,-11 2 0,21 4 258,-21-4-258,15 22 258,-7-3-129,-2 0 129,1 6 0,-4 1-129,1 0-129,0 1-258,-4-7-903,8-3-3354,-1-5-258,-7-12-387</inkml:trace>
  <inkml:trace contextRef="#ctx0" brushRef="#br0" timeOffset="4072.233">11409 9463 4773,'-1'-7'4128,"14"-4"-258,-3-10-516,17 6-4257,-2-7 0,11 5 129,-3-2 387,4 4 258,-1 3 516,-6 0 258,4 8 0,-12 0 387,5 4-258,-10 6-258,1 5-129,-6 4 0,-3 5-258,-4-2 0,-4 5 258,-1-1-258,-4 2 129,-9-6 0,-1 6 0,-7-8 0,-1 1 0,-4 0 0,0-5-129,-3-4-129,0-4 0,2-2-258,-1-6-387,12 1-1419,-5-14-2451,8-9-516,5-4 0</inkml:trace>
  <inkml:trace contextRef="#ctx0" brushRef="#br0" timeOffset="4396.2515">11939 8973 3870,'31'49'4773,"-20"-27"-129,-5 2-387,0 0-3612,1 12-387,-3 3 0,3 7 0,-6 2 0,3 3-129,-4 0 258,0 0-258,0-2 129,0-2-129,1-7 0,3-7-129,0-8-258,1-14-258,4 3-645,-9-14-1806,8-12-1677,1-6-387,-7-9 129</inkml:trace>
  <inkml:trace contextRef="#ctx0" brushRef="#br0" timeOffset="4673.2672">11765 9185 4644,'8'16'5160,"13"-11"-645,4-5 0,6 0-3999,9 0-516,7 0 129,2 0-129,4 0 0,1-2 0,-1-1 0,-1-2 0,-3 1-129,-8 0 0,6 4-1032,-18 0-3096,-2 0-387,-6 0-387</inkml:trace>
  <inkml:trace contextRef="#ctx0" brushRef="#br0" timeOffset="7112.4068">13201 9048 645,'0'0'1548,"0"0"-258,0 0 0,0 0-387,0 10-258,0-10-129,0 0 0,0 0-129,-4 17 258,4-17 0,-3 22-258,-2-8 258,4 6 0,-5 2-258,6 6-129,-5 2 387,5 8-258,-3 3 129,2 5-129,-1 3 129,2 1-387,0 1 129,3 2-129,2-2 0,0-5 0,1 0-129,3-7 129,-4-3-129,5-4 129,-6-6-129,2-9 258,-3-2-258,-3-15-258,7 12-516,-7-12-1806,0-16-1419,0 3-387</inkml:trace>
  <inkml:trace contextRef="#ctx0" brushRef="#br0" timeOffset="7916.4528">13086 9036 1161,'0'0'0,"0"0"387,0 0 387,0 0 258,14-9 387,-14 9 258,22-16 258,-6 0-387,7 7 0,-3-7-516,10 9-129,-1-3-387,5 6-129,0-1-258,4 5 0,2 0-129,5 0 0,-5 10 0,1 0 0,-4 4 0,-1-2 129,-5 5-129,-3 0 0,-8 0 0,-3 6 129,-6-5 129,-6 2-129,-5 1 0,-3 2 0,-11-2 129,-7 1 0,-8-2 258,-3 3-129,-10-8-129,1 2 129,-8-3 129,3 0-129,-3-3 0,2-2-258,4-2 129,4-2-258,4 0 129,5-3-129,5-1-129,6-1-129,19 0-1032,-20-1-1935,20 1-1419,3-14-258,9 1 1</inkml:trace>
  <inkml:trace contextRef="#ctx0" brushRef="#br0" timeOffset="8596.4917">14311 8844 1161,'0'0'3999,"-6"0"258,6 0-516,-13 9-3354,-3-4 0,-1 5-258,-6-1 0,0 10 129,-6-3 129,1 4 129,-7 1 0,-1 8 129,-2-1-129,2 11-129,-4-2-129,0 8 129,1 1 0,3 9-258,2 0 0,5 3 0,5-1 0,5 2 0,7-5 129,8-1-258,4-4 0,10-3 129,9-7 0,8-5-129,6-5 129,6-5 0,2-6-129,4 1 129,-1-7-258,-1-3 258,-3-4-129,-2 2 0,-7-5-129,-4 3 129,-6-3 0,-3 1 0,-6-2 0,-12-1-129,10 0-129,-10 0-258,0 0-1161,-6 0-2322,6 0-645,-10-8-387</inkml:trace>
  <inkml:trace contextRef="#ctx0" brushRef="#br0" timeOffset="10656.6096">14457 8927 1,'-8'0'2708,"8"0"-2450,0 0-129,0 0 258,0 0 258,10 8 258,-10-8 129,0 0 258,0 0-258,8 21 129,-8-11 0,5 14-516,-5-3 0,2 13-258,-2 1 0,0 6 0,0-2-129,-2 7 129,-5-5-129,2 4 0,-3-4 129,1-1 0,-2-7-129,4-1-129,-1-9 129,2 0-258,1-8 258,1-4-129,2-11 0,0 0 129,0 0-129,0 0 0,0 0-129,2-12 129,1-2-129,1-1 0,0-4 129,2 0-129,1-2 0,4 0 129,1 0-258,3-1 129,5 4-129,3 2 129,3 4-129,3 4 0,4 2 0,-1 5-129,1 1 516,-1 8-129,-3 6 0,-2 3-129,-4-1 129,-5 6-129,-4-2 129,-5 4 129,-6-2-258,-3 2 129,-6-4 0,-7 0 129,-6-1 0,-3 2 258,-6-6-129,-3-1-129,-4-6 129,1 1-129,-5-4-129,2-2 0,3-3 0,1 0-129,4-2 0,4-4-258,6-4-129,4-6-258,15 16-1806,-2-20-2064,2-2-258,8 3-129</inkml:trace>
  <inkml:trace contextRef="#ctx0" brushRef="#br0" timeOffset="11240.643">14790 8949 3096,'6'5'3741,"9"2"-387,0 7-645,-4-8-903,10 11-516,-5-4-387,10 12-516,-7-4 0,8 9-129,-4-3-129,2 3 0,0 5 129,-1 4-129,-2 1 0,0 2 0,-5 2 0,-1-1-129,-3 6 129,-4-3 0,-6-3 0,-2 0-129,-1-4 0,-7-3 129,-6-2 0,-4-2 0,-2-4 0,-2-3 0,-3-1-129,0-7 0,-1 0 0,2-5-129,3 0-129,-2-9-258,10 4-1161,-6-7-2580,8-10-387,7-3-258</inkml:trace>
  <inkml:trace contextRef="#ctx0" brushRef="#br0" timeOffset="11984.6855">15306 8751 774,'-2'-12'3225,"3"-1"129,11 11-258,-12 2-3483,13-8 129,-13 8 516,13-2 129,-13 2 516,0 0 516,20 0 0,-20 0 0,15 5 0,-15-5-516,23 20-129,-8-6-258,12 9-129,0 3-129,10 11-129,2 5 0,5 7 0,4 3-258,-1 6 258,3 1-129,-3 6 0,-1-3 258,-6 2-258,-6-3 129,-5-1 0,-8 3 0,-9 1 0,-11 1 0,-2-3 0,-13-3-129,-7-2 129,-6-3-129,-3-1 0,0-8 0,0-10-129,5-4 0,-4-9-258,10 6-1161,-4-8-3096,5-11 0,4 2-516,-4-17 388</inkml:trace>
  <inkml:trace contextRef="#ctx0" brushRef="#br1" timeOffset="24020.3739">7821 4463 1161,'-27'-6'2838,"14"5"-1290,-1-2-258,-4 1 0,2 2-129,-9-1 0,6 1 129,-10-1-129,8 2 0,-9-1-129,5 6-129,-9-5-129,8 6-129,-7-3 0,5 6 129,-7-3-387,3 5 0,-5 0 0,5 2-129,-3 1 0,2 6-129,-3 2 0,3 4-129,-1-1 129,1 7-258,-2-1 387,0 5-258,-3 4 129,0 0-129,-2 1 258,4 5-129,-1-1 0,2 4 129,3 3-129,3 1 0,5-3-129,0 3 0,3 3 129,3 2-258,1 0 129,1 0 129,0 0-129,2 3 129,1-4 0,4 5-129,0-2 129,5-3 0,2 0 0,2-2 0,4-3 0,7-2 0,1 2 129,4-5-129,2-4 0,3-1 0,1-3 0,4 1 0,-1-3 0,5 1 129,3-5-129,3-1 0,1-1-129,3-2 129,-1-2-129,4-2 129,-2-1 0,2-1-129,-1-4 129,2 1-129,-2-2 0,0 2 129,3-3-129,1-1 129,0-1-129,4-1 129,0-2-129,1 0 129,0-2-129,2-4 129,0-1-129,-3 1 0,-2-1 129,1-3-258,-4-1 258,-1 1-129,0 1 0,-1 1 129,-2 0-129,0 0 0,1-3 0,-1 2 0,-1-1 0,2 1 0,-4-4 0,3 0 0,0 0 129,1 0-129,0-4 129,1 0-129,-1 1 0,-1-4 0,-1 2 129,-4 0-129,-1 0 0,-2 1 0,1-1 0,-2-1 0,-1-3 0,4 4 0,-4-4-129,3 3 129,-1-3 0,2-3-129,0-1 258,-1 1-258,-2 1 129,1-2 129,0 2-129,-1-1 0,-1 2 0,-1 1 0,-1-2 0,-2 2 0,3-4 0,-4 2 0,3-6-129,-5 0 129,3-2 0,-1 1 0,0-1 129,0 0-129,-1-1 0,3-1 0,-3 0 0,0-3 0,1 1 0,-3-1 0,1 0 0,-1-4 0,-1-1 0,2-2 129,-3 0-129,0 0 129,-1-1-258,-1-2 258,-2-1-129,0-2 0,-2-3 129,-3 0-129,1-1 0,-3-3-129,0-2 258,-2 0-258,-2-2 129,-1-1 129,-2-1 0,-3 1 0,0-2-129,0 1 129,-6 0-129,-3-2 129,-4 4 0,-1-3-129,-4 0 0,0 1 0,0 2-129,-2 1 129,1 1 129,-1 2-129,3 1 0,-2 4 0,-2 1 0,-3 1-129,4 1 258,-6-3-129,-1 3-129,-1-1 258,-2 1-129,-1 0 0,-2 0 0,1 1 129,-5 1-129,2 3 0,-3 1 129,-1 1-258,-1 1 258,-4 4-129,1 3 0,-3-1 0,1 5 0,-1-6 0,-3 7 0,0 1 0,-2 4-129,0 1 258,-4 0-129,-1 5 0,-3 0 0,-2 5 129,0 0-129,-3 0 0,-1 0 0,-4 5 0,-2 2 0,0 2 0,-4 2-129,1 3 258,-3 1-258,1-1 129,2 6-129,3-1 129,3 5-129,5-2 0,9 2-129,2-1-387,13 13-1161,-8-11-2580,12-1-516,-7-11-645,3-6-258</inkml:trace>
  <inkml:trace contextRef="#ctx0" brushRef="#br1" timeOffset="30895.7672">14993 10309 774,'-16'-9'1548,"16"9"0,-21-13 129,21 13 129,-23-16-129,23 16-258,-21-15 0,21 15-387,-24-17 0,14 14-387,-8-4 0,2 4-129,-4-1-129,1 1 0,-8 1 0,6-1-129,-6 1 0,2 2 0,-4-2 0,3 2 258,-4-3-258,3 3 0,-3-2 0,3 2-129,-3-3 129,2 1 0,-4-2-129,1 3 129,-3-1-129,-1 2 0,-1-3 129,-1 2-129,-4 0 0,3 1 0,-5 0-129,1 0 258,-2 0-258,-2 0 129,-1 0-129,-2 0 129,-2 0 129,1 0-258,-2 0 129,0 0-129,3 1 129,-1 0 0,-1-1-129,4 0 0,-1 0 129,2 3 0,1-1-129,2 0 129,2 1-129,0 0 129,2 0 0,2 3 0,-3-1-129,5 0 129,-3 3 0,3-2-129,0 2 129,1 2-129,-2 1 0,-1-1 129,1 2-129,2-2 0,-2 1 129,5-1-129,-2 0 129,1 4 0,3-6 0,3 4 0,1-2-129,1 1 129,0 2-129,2 4 258,-1-2-258,-1-2 0,1 2 0,0-1 258,1 2-258,2 3 129,0-5-129,3-2 129,-2 0-129,4 3 129,0 2-129,4-2 0,1-1 0,-1 3 0,0 0 0,2 0 0,-1 4 0,2 1 129,-1-5-129,1 4 129,-1 1-129,1 3 0,0 2 129,0-1 0,1 3 0,0 0-129,-1 0 129,2 1 0,1 2 0,2-3-129,-1-1 129,4 0 0,0 0-129,0 0 0,0-3 0,0 2 129,2-1-129,-1 0 0,0 1 0,1-2 0,-1 3 0,0-3 0,0 2 129,2 0-129,-1-4 0,1 0 0,0 2 0,3 0 129,-2-1-129,3-2 0,-2 7 0,3-3 0,-1 3 129,1 2-129,0-1 129,0-1 0,0 3 0,1-1-129,2 2 129,-1 0 0,1-1-129,4-1 129,-1-2-129,4 2 129,1 2-129,3-1 129,4-3-129,0 0 0,2 1 0,1 4 0,3-2 129,-2-3-129,0-4-129,-1 1 258,0-2-129,-1-1 129,2 0-129,0-3 0,3 0 0,1-1 0,3 0 129,1-2-129,4 1 129,2-2-129,3-1 129,2-3-258,0 1 387,4-1-258,1-1 0,3 1 0,-1-4 129,4 4-129,1-2 0,0-5 0,2 4 0,2-4 129,-2-1-258,4-1 129,1 2 0,-2-2 0,1 3 0,2 1 0,0-1-129,-1 1 129,1 2 129,2-2-129,-3-1 0,0 3 129,1-2-129,4 3 0,-4-6 0,-1 0 129,2 0-258,-3 3 258,1-1-258,-2-3 129,-1 2 0,-3-4-129,0 2 129,3 1 0,-2-1 0,0-3-129,1 0 258,-1-3-129,2-1 0,-5 1 0,3-2 0,-5 1-129,-1-2 129,-3-1 0,-3 4-129,1-1 129,-2-1 0,0-3 0,-1 3 0,5-2 0,0-2 0,2 0 0,1-3 0,-1-1 0,0 1 0,3-2 0,-2-1-129,-1-2 129,-4 0 0,2 0 0,0-2-129,1-3 258,-4-1-258,2 0 258,-3-3-258,-3-1 258,2 0-129,-4-4 129,-2 2-258,-3-1 129,-2-4 129,-1-1-258,-3-4 129,-5-1-129,-2 0 129,-7-3-129,0-2 129,-2-2 0,-5 3-129,-4 2 129,1 2 0,-2 0 129,-2-1 0,-1 0 0,1 6-129,-2 0 0,-2 1 0,1-1 0,-2 0 0,-1-1-129,0 4 129,-5-3 0,-5 3-129,1-6 129,-5 1 129,-1-2-129,-2 5 0,1 0 0,-3-2 0,3 7 0,-1-1 0,0 1 0,0 2-129,-1 2 0,2-4 129,-7 0-129,1-1 0,0 0 258,-4 1-258,-1 1 129,-1-1 0,-2 0 129,-2 1-129,1 1 129,-2 2-129,-1 1 0,0-2 0,-3 1 0,-1 0-129,-4 2 129,-1-1 0,-1 2 0,-2-4-129,0 4 129,-2-2 0,1-1 0,-2 4 0,2 1 0,-1 1 0,-1 0 0,1 2 0,-3 3-129,3-1 129,-2 5 0,2 0 0,1-1 0,-3 4 0,3-1-129,1 0 258,1 2-129,0 1 0,1 0 0,0 0 0,2-3 0,0 3 0,-1 1 0,2-1 0,1 0 0,1 0 0,-1 3 0,5-1 0,-3 1 0,3-3 0,2 0 0,3 4 0,-2-3 0,3 3 0,-2 1 0,-1 0 0,2 0 0,-2 2 0,2 0-129,-1 0 129,2 1 0,-1 0 0,2-2 0,0 4 0,1-4 0,0 3-129,1 2 258,-1 0-258,2 0 129,-1-1 129,2 1-129,5-1 0,0 3 0,2-3 0,3-1-129,1-1 258,0-3-258,13 0 129,-20 9 0,20-9 0,-17 3 0,17-3 0,-14 8 0,14-8 0,-6 13 0,6-13 0,0 13-258,3-2-129,-3-11-774,38 37-1935,-28-26-2193,4-13-387,0-19-387,-4-15 388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6:59:05.3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000.0569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660.152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005.1719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3432.1963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3861.2209">19084 7361 3096,'17'18'3354,"-17"-18"0,0 0-3096,8 10-516,-2 1-129,-1 3 387,1 0 129,0 7 258,-1-6 0,0 3 258,-3-3-129,2 9 129,-3-5-387,1 2-258,-1-3-1032,1 6-1935,-2-8-774,0 10-129</inkml:trace>
  <inkml:trace contextRef="#ctx0" brushRef="#br0" timeOffset="4620.2643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5041.2882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019.4586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8377.4792">18928 9327 2967,'5'18'3999,"17"-1"-258,-9-17-258,17 0-3483,-1-4-645,13 2 387,3-8 129,3 0 129,2-2 129,-1-4 129,0 3 258,-7 1-258,-5 4-258,-5 1-516,-11 3-1161,-21 4-2064,21 0-387,-21 0 129</inkml:trace>
  <inkml:trace contextRef="#ctx0" brushRef="#br0" timeOffset="8654.4949">18954 9544 6966,'46'20'4515,"-22"-17"-516,9 8-645,-3-11-4515,5 7 129,-3-7-129,7 5 129,-10-5 0,5 0 129,-6 0 516,4-4-258,-2 2-1032,-4-14-2064,12 12 258</inkml:trace>
  <inkml:trace contextRef="#ctx0" brushRef="#br0" timeOffset="10231.5852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0637.6085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1019.630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1652.6665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2453.7123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2800.7322">20355 6815 1806,'-26'0'3096,"5"0"258,21 0-2967,0 0-129,19 5 0,6-3-258,7 0 129,13-1 0,5-1 387,10 0 0,4-8 129,8 2 129,2-6-129,6 5 129,-5-1-129,3 3-258,-1 4-903,-3 1-3096,-8 0-516,7 6-129</inkml:trace>
  <inkml:trace contextRef="#ctx0" brushRef="#br0" timeOffset="13459.7699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3779.7882">22532 6774 2322,'34'-15'4128,"-11"2"258,17 13-387,-2-1-3096,10-6-516,10 3 0,-1 2-258,3 2 0,-4 0-129,-3 0 129,-6 0-129,-9 0 0,-6 0 0,-10 0 0,-4 0-258,-18 0-774,19 0-1419,-19 0-1677,0 0-258,-15 3 0</inkml:trace>
  <inkml:trace contextRef="#ctx0" brushRef="#br0" timeOffset="14041.8032">22653 7067 3612,'5'14'4515,"32"-5"-387,-11-9-129,11-2-3612,12 0-258,4 2 0,5 0-129,1 0 0,-3 2 0,-3 1 0,-4-2-129,-8 4-516,-9-2-387,-2-3-3096,-5 10-129,-25-10-129</inkml:trace>
  <inkml:trace contextRef="#ctx0" brushRef="#br0" timeOffset="16608.95">20538 8419 2967,'0'0'4257,"0"0"-516,0 0-129,0 0-3483,0 0-774,0 0-129,16 1 258,-16-1 0,15-6 258,-5 2 387,-10 4 129,18-12 129,-18 12 0,7-12-645,-7 12-3096,0 0-387,-1-10-129</inkml:trace>
  <inkml:trace contextRef="#ctx0" brushRef="#br0" timeOffset="17163.9818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17439.9975">20948 8238 3354,'-12'2'4386,"12"-2"-129,21 14-516,5-14-3354,4 3-516,6-3-129,7 0 0,2 0 0,3 0 129,0 0-258,-2 0 258,-3-3-129,-3 3-516,-8 0-1806,-3 0-1161,6 8-387</inkml:trace>
  <inkml:trace contextRef="#ctx0" brushRef="#br0" timeOffset="17968.0277">22559 8270 6837,'0'12'4386,"0"-12"-129,0 0-1935,0 0-2322,0 0 0,0 0 129,0 0 0,0 0 387,0 0-129,0 0 0,0 0 0,0 0 0,0 0-516,0 0-387,0 0-2967,0 0-1032,0-8-258,0 8-387</inkml:trace>
  <inkml:trace contextRef="#ctx0" brushRef="#br0" timeOffset="18712.0703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19389.1089">20617 9740 5160,'9'17'4386,"-9"-17"-516,0 0-258,0 0-3870,0 0-516,0 15 387,0-15 129,0 0 387,0 14 0,0-14 258,0 0-258,0 0-387,0 0-1677,0 0-1806,0 0-645,0 0 129</inkml:trace>
  <inkml:trace contextRef="#ctx0" brushRef="#br0" timeOffset="20080.1486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0612.1789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1320.2191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1536.2318">23176 9658 774,'-11'-7'1548,"11"7"129,0 0 258,6 0 258,-6 0 0,32 2 258,-17-2-387,18 8-129,-8-8-645,16 4-258,-6-4-516,8 9-129,1-1-129,-1-3-258,6 7-774,-11-3-3483,0-2-258,-7-3-516,-17-4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7:02:54.0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4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5">19084 7361 3096,'17'18'3354,"-17"-18"0,0 0-3096,8 10-516,-2 1-129,-1 3 387,1 0 129,0 7 258,-1-6 0,0 3 258,-3-3-129,2 9 129,-3-5-387,1 2-258,-1-3-1032,1 6-1935,-2-8-774,0 10-129</inkml:trace>
  <inkml:trace contextRef="#ctx0" brushRef="#br0" timeOffset="6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7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9">18928 9327 2967,'5'18'3999,"17"-1"-258,-9-17-258,17 0-3483,-1-4-645,13 2 387,3-8 129,3 0 129,2-2 129,-1-4 129,0 3 258,-7 1-258,-5 4-258,-5 1-516,-11 3-1161,-21 4-2064,21 0-387,-21 0 129</inkml:trace>
  <inkml:trace contextRef="#ctx0" brushRef="#br0" timeOffset="10">18954 9544 6966,'46'20'4515,"-22"-17"-516,9 8-645,-3-11-4515,5 7 129,-3-7-129,7 5 129,-10-5 0,5 0 129,-6 0 516,4-4-258,-2 2-1032,-4-14-2064,12 12 258</inkml:trace>
  <inkml:trace contextRef="#ctx0" brushRef="#br0" timeOffset="11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2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4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5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6">20355 6815 1806,'-26'0'3096,"5"0"258,21 0-2967,0 0-129,19 5 0,6-3-258,7 0 129,13-1 0,5-1 387,10 0 0,4-8 129,8 2 129,2-6-129,6 5 129,-5-1-129,3 3-258,-1 4-903,-3 1-3096,-8 0-516,7 6-129</inkml:trace>
  <inkml:trace contextRef="#ctx0" brushRef="#br0" timeOffset="17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8">22532 6774 2322,'34'-15'4128,"-11"2"258,17 13-387,-2-1-3096,10-6-516,10 3 0,-1 2-258,3 2 0,-4 0-129,-3 0 129,-6 0-129,-9 0 0,-6 0 0,-10 0 0,-4 0-258,-18 0-774,19 0-1419,-19 0-1677,0 0-258,-15 3 0</inkml:trace>
  <inkml:trace contextRef="#ctx0" brushRef="#br0" timeOffset="19">22653 7067 3612,'5'14'4515,"32"-5"-387,-11-9-129,11-2-3612,12 0-258,4 2 0,5 0-129,1 0 0,-3 2 0,-3 1 0,-4-2-129,-8 4-516,-9-2-387,-2-3-3096,-5 10-129,-25-10-129</inkml:trace>
  <inkml:trace contextRef="#ctx0" brushRef="#br0" timeOffset="20">20538 8419 2967,'0'0'4257,"0"0"-516,0 0-129,0 0-3483,0 0-774,0 0-129,16 1 258,-16-1 0,15-6 258,-5 2 387,-10 4 129,18-12 129,-18 12 0,7-12-645,-7 12-3096,0 0-387,-1-10-129</inkml:trace>
  <inkml:trace contextRef="#ctx0" brushRef="#br0" timeOffset="21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22">20948 8238 3354,'-12'2'4386,"12"-2"-129,21 14-516,5-14-3354,4 3-516,6-3-129,7 0 0,2 0 0,3 0 129,0 0-258,-2 0 258,-3-3-129,-3 3-516,-8 0-1806,-3 0-1161,6 8-387</inkml:trace>
  <inkml:trace contextRef="#ctx0" brushRef="#br0" timeOffset="23">22559 8270 6837,'0'12'4386,"0"-12"-129,0 0-1935,0 0-2322,0 0 0,0 0 129,0 0 0,0 0 387,0 0-129,0 0 0,0 0 0,0 0 0,0 0-516,0 0-387,0 0-2967,0 0-1032,0-8-258,0 8-387</inkml:trace>
  <inkml:trace contextRef="#ctx0" brushRef="#br0" timeOffset="24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25">20617 9740 5160,'9'17'4386,"-9"-17"-516,0 0-258,0 0-3870,0 0-516,0 15 387,0-15 129,0 0 387,0 14 0,0-14 258,0 0-258,0 0-387,0 0-1677,0 0-1806,0 0-645,0 0 129</inkml:trace>
  <inkml:trace contextRef="#ctx0" brushRef="#br0" timeOffset="26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7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8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9">23176 9658 774,'-11'-7'1548,"11"7"129,0 0 258,6 0 258,-6 0 0,32 2 258,-17-2-387,18 8-129,-8-8-645,16 4-258,-6-4-516,8 9-129,1-1-129,-1-3-258,6 7-774,-11-3-3483,0-2-258,-7-3-516,-17-4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9T17:55:37.1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2600 6454 258,'0'0'645,"0"0"129,0 0 129,0 0 129,0 0 129,0 0-129,0 0 129,0 0 129,0 0-387,-15 9-129,3-1-258,-4 0 129,-3 4-258,-4 1 258,0 7 0,-6 0-129,1 4 0,-3 1-129,-3 6 0,-3 1-129,2 5 129,-4-1-129,-1 6-129,-2 2 129,4 0-129,-3 1 129,5 0 0,0-1 0,3-2-129,1-6 258,7-1-129,5-12 129,4 2-129,4-11 129,6 1 0,6-15-129,0 15 129,0-15-258,14 5 129,1-4-129,4 2 0,6-3 129,3 3-129,4-2-129,5 2 129,3 0-129,4 0 0,0-2 0,2 2 0,-4-3 0,2 0 0,-6 0 0,-5 0-129,-3 0 0,-8 0-516,0 3-1161,-9-3-2322,-13 0-387,18-3-129,-14-10-128</inkml:trace>
  <inkml:trace contextRef="#ctx0" brushRef="#br0" timeOffset="2255.129">2961 7152 516,'-39'-3'1935,"19"-7"0,-1-2 516,6-1-387,-4-8-129,8-1-516,-4-6-387,13 0-258,-2-5-516,5-1 0,11-4-129,3 1 0,8-2-258,2 5 129,6 1 129,-2 1-258,2 8 129,-1 5 0,-3 8 0,-2 6-129,-2 5 129,-3 3 0,-2 12-129,0 7 258,-4 2-258,-1 7 129,-3 2-129,-3 3 129,-1 2 129,-6 0-129,0-1 129,-8 1 0,-4-5 258,-5 0-258,-6-6 0,0-3 0,-5-5 0,-2-4 0,2-3-129,1-5-129,7-3-645,-1-4-645,9-2-1161,12 2-1419,-8-17-129</inkml:trace>
  <inkml:trace contextRef="#ctx0" brushRef="#br0" timeOffset="9801.5605">3466 7155 1548,'-2'11'3225,"2"-11"129,0 0-2451,-12 0-645,12 0-129,0 0 0,0 0 129,-10-9-129,10 9 0,0 0 129,0 0 129,-12-3-129,12 3 0,0 0-258,0 0 0,0 0-129,0 0-516,0 0-516,0 0-2064,0 0-129</inkml:trace>
  <inkml:trace contextRef="#ctx0" brushRef="#br0" timeOffset="10603.6065">3542 6604 1548,'1'-18'3612,"-1"18"-258,0 0-645,4 6-3741,-4-6-516,17 12 129,-2-4-129,-3-2 645,4 0 387,-1-2 387,1-3 774,1 3 258,3-2 387,-2 1-129,2-1-387,-1 4-258,-1-2-129,-1 5-387,-1 2 0,-3 3-258,-4 1 258,-1 2 0,-4 1-129,0 2 129,-3 1 0,0 3 0,-1 2 129,0 3 129,0 2-129,-2 5 0,-2 0 129,2 4 258,1 1-258,1-1 0,0-1-129,1 1 129,2-5-129,0 0-129,-1-9 129,-1 0 129,-1-8 0,0-4 258,0-14-387,-6 12-129,6-12-1032,0 0-1935,-15-17-903,15 3 129</inkml:trace>
  <inkml:trace contextRef="#ctx0" brushRef="#br0" timeOffset="10868.6217">3666 6987 3225,'19'15'3096,"8"-15"-1161,-5 0-258,4 0-516,7-3-387,-2-2-258,8-2-129,-3 2-387,3-2-774,2 6-1032,1 1-2064,-10 0 0</inkml:trace>
  <inkml:trace contextRef="#ctx0" brushRef="#br0" timeOffset="11363.65">4550 7002 2193,'9'11'3741,"-9"-11"129,4 34-774,-4-7-3870,0 13-516,-1 4 0,-1 13 0,-11 0-129,3 7-387,-6 2 0,-3-11-903</inkml:trace>
  <inkml:trace contextRef="#ctx0" brushRef="#br0" timeOffset="12183.6968">5119 7028 2580,'-27'17'3870,"3"-17"-516,14 9-1032,-6-6-4386,-1 1-1032,0-3 516,6 0 645,-6-5 645,4-5 774,1-6 774,-2-5 1161,6-3 645,5-4 903,3-4-774,2 0-645,10 1-516,3-1-645,6 4-129,5 0-258,2 5-258,0 5 129,-2 3 0,0 4 129,-4 7 0,-3 3 0,-4 1 0,-2 10 129,-6 9-129,2 3 129,-4 7-129,0 7 0,-4 2-258,-1 5 258,0 1-129,-3-3 258,-3 0 129,-7-6 258,2-2-129,-6-8 258,4-4-258,-7-6 0,3-4-129,1-7-645,-4-5-516,6-3-1161,-3-11-645,1-9-1548,8 6 258</inkml:trace>
  <inkml:trace contextRef="#ctx0" brushRef="#br0" timeOffset="12559.7184">5485 7067 4902,'-19'8'3999,"19"-8"-774,-14 3-1161,14-3-4515,0 0 0,0 0 774,0 0 774,0 12 258,0-12 645,0 0 1290,0 0 387,0 0 258,0 0-645,0 0-2064,16 3-2451,-16-3-774,17-5 0</inkml:trace>
  <inkml:trace contextRef="#ctx0" brushRef="#br0" timeOffset="13039.7459">5806 6615 1032,'0'0'1548,"0"0"-645,-13 3-3741</inkml:trace>
  <inkml:trace contextRef="#ctx0" brushRef="#br0" timeOffset="13495.7719">5806 6615 1,'-15'28'3482,"35"-28"-1031,-6 0-258,4-2-903,5 2-516,-3 0-645,1 3 0,-1 5-258,-5 0 0,0 2 0,-6 5 129,-5 0 0,-2 1 129,-2 0 129,-8 4 129,-3-2-258,-2 0 129,0-3-129,-1-1-258,6-2 0,8-12-258,-11 17-129,11-17 258,0 12-129,0-12 129,14 5 129,-1 1 129,0-1 258,1 2 129,1 4-129,-2 1 0,1 3 129,-1 0-129,0 4-129,-2 0 0,-2 0 129,-1 0-258,-3-4 258,-3 5-129,-2-4 129,0 2 0,-11-2 258,0-2-387,-8 2 129,3 0-129,-3-2-129,0-2 0,-1-1-258,1-6-645,3-2-1806,16-3-1161,-26-7 0</inkml:trace>
  <inkml:trace contextRef="#ctx0" brushRef="#br0" timeOffset="13791.7889">6090 6268 2322,'1'15'2709,"-1"-15"-774,14 21-1290,0-1-4902</inkml:trace>
  <inkml:trace contextRef="#ctx0" brushRef="#br0" timeOffset="14179.8111">6278 6529 903,'60'66'3483,"-30"-33"-903,4 3-1032,5 2-516,-4-8-516,5 2-129,0-1-387,-1 1 0,-4-3 258,-1-3-129,-4 1 0,-3-5 129,-4 0 0,-6 0 129,-4-3-129,-5 1 0,-4-3-129,-4 1 129,-1 0-129,-10 1-129,-4-1 0,-5 4 0,-5-2 129,-2 1 0,-6-1 0,1-3 129,-7 0 129,6 1 129,-2-7-258,4 4 258,2-6-258,8-1 129,2-1-258,6-2 0,13-5 0,-11 2-129,11-2-129,0 0 0,0 0 0,8 0-258,6 1-774,-14-1-1806,17-5-1419,2 4 129</inkml:trace>
  <inkml:trace contextRef="#ctx0" brushRef="#br0" timeOffset="19019.0879">7186 7114 1161,'7'1'1419,"-7"-1"258,20-7-258,-8-3 129,5-3-516,0-4-129,3 1-129,-3-3-387,3-1 129,-1 0-387,1 0 0,-2 0-129,-2 3 0,-2 2-129,-1-2 129,-4 6-258,-3-1 0,-6 12 0,8-20-387,-8 20-258,0-11-129,0 11-129,-16-4 0,5 4 129,-6-1 258,3 1 387,-5 0 258,2 0 258,1 0 0,1-1 258,2-2 0,13 3-258,-16-5 129,16 5 0,0 0-129,0 0-129,0 0 129,0 0 129,0 0 129,0 0 0,11 0 0,-11 0 129,19 17 0,-10-7 129,2 7-129,-5 0 129,6 3 0,-8 2 0,5 4-129,-3 0 0,2 1-129,-3-2-129,3 1-258,0-4 0,-2-4-129,2-2 0,-8-16 0,12 19-129,-12-19 129,0 0 0,0 0-129,10 5 0,-10-5-258,0 0-129,-9-7 129,9 7-129,-24-13-129,11 6 129,-5-1-258,1 0 129,-4-3 387,1 2-129,3-2 129,-3 3 0,1-2 129,2 5 129,6 0 0,-3 3 129,14 2-129,-18-3-258,18 3 258,-12 0 0,12 0 0,0 0 387,0 0 258,0 0 129,0 0 387,0 0 0,18 0 129,-5-3-258,7-1 0,1 1-387,5-1-129,-2 0-129,4 1-258,-3-4 129,1 3-129,-4-3 0,-1 1 0,-3 2-129,-5-3 129,0 3-387,-13 4 129,11-8 0,-11 8-387,0 0-129,-3-10-387,3 10-1290,0 0-1161</inkml:trace>
  <inkml:trace contextRef="#ctx0" brushRef="#br0" timeOffset="20079.1485">8000 7074 645,'-13'14'2967,"-3"-14"258,16 0-2838,-14 0-645,14 0 129,-18-4 129,8-5 516,-1-2 129,-2-6 0,5-2 258,-5-7 0,7-2 129,-1-6-129,7 3-258,0-7-387,4 1-129,5-1 0,6-1-129,3 3 258,2 4-258,2 6 0,-2 2 0,4 9-258,-2 3 258,0 9-129,-2 3 0,1 10 0,-2 6 0,-2 6-129,-1 5-129,-4 5 258,0 4-129,-3 7 129,-4-1-258,-2 3 387,-3 0-129,0-4 258,-3 1 129,-6-7 129,-2-1-129,-3-6 129,-3-1 0,-1-8-258,-1-5-129,-2-2-258,-1-5-516,5-1-387,-4-6-387,4-2-258,1-7-387,4-6-774</inkml:trace>
  <inkml:trace contextRef="#ctx0" brushRef="#br0" timeOffset="20664.182">8369 7077 2709,'9'-14'3225,"-9"4"-1677,0 10-2064,17-14-387,-17 14-129,18-6 129,-18 6 258,17-2 516,-17 2 387,0 0 516,0 0 387,0 0 0,6 8 258,-6-8-258,-3 13-258,3-13-129,-10 18-387,5-6 0,5-12-258,-12 15-129,12-15-387,-7 13 129,7-13-516,-3 11-129,3-11-387,0 0-1161,0 0-1419</inkml:trace>
  <inkml:trace contextRef="#ctx0" brushRef="#br0" timeOffset="22487.2862">8839 6716 903,'11'0'3483,"-11"0"129,0 0-903,0 0-3612,0 0 0,0 0 0,0 0 258,-12 5 129,12-5 516,-23 14 516,9-4 129,0 2 258,-5-5-258,6 8 0,-2-4-387,5 2 129,4-1-258,4 1 0,2-2-129,4-1 129,4 2-129,7-2 129,3 1 0,2 2-129,2 2 258,1 2-516,0 5 129,-1 1-129,-2 7 129,-4-4-129,-4 7 0,-2-3 0,-4-4 129,-6 2 258,0-8 0,-2-3 258,-6-7-129,-4-2 0,-2-1-129,0-4 0,0-3 129,-5 0-258,0-1-258,1-4 258,-1 1 0,4-4 0,-2-1 0,5 0 258,3-4-258,1 1 129,4-3-129,3-2 0,1-2-129,6-2-129,7-4 0,7-5 0,3-1-258,4-7 387,3-1-258,3 0 258,-3-2-129,-3 3 258,-5-1 258,-5 5-129,-7 3 0,-5 4 0,-5 3 0,-4 7-129,-7 3 0,-6 6-129,0 3 129,-3 3-129,1 2 129,-1 4-258,2 6 0,0-1 129,1 4-645,2 0-387,2 0-1161,8 9-1161</inkml:trace>
  <inkml:trace contextRef="#ctx0" brushRef="#br0" timeOffset="23471.3425">9288 6715 258,'-17'3'3999,"15"8"-258,-13-11-258,15 0-3225,-19 9-774,19-9 129,-14 19-129,9-5 129,-2-1 258,2 3 129,2-1 129,-3-1 0,6 3 129,0-2-129,0 4 129,1-1-129,7 1-129,3 0 129,0 1-258,5 1 129,0 4 0,3-4 0,1 6-129,-1-3 129,-2-2-258,0 2 258,-2-3 0,-4-1 0,-1-3 0,-5 0 0,-4-8 258,-1 7-258,0-16 129,-8 20-129,-5-12 0,-1-3 129,-4-2-129,-3-3 0,-1 0 0,-4-6 129,1 0-129,0-7 129,1 1 0,4-3 0,4 3-129,4-5 0,6 1-129,5-4 129,2-2 0,12-3 0,7-3 0,6-8-129,5 1 258,2-5-129,4-2 129,-2 0-129,-1 2 258,-5-1-258,-4 5 258,-9 5 0,-2 3-129,-8 5 258,-5 6-129,-1 2-129,0 15 129,-17-14-129,3 11-129,0 3-129,-2 0 129,1 1 0,-1 3-258,5 5 0,-5-4-645,8 7-645,-4 0-1290,-2-6-1290</inkml:trace>
  <inkml:trace contextRef="#ctx0" brushRef="#br0" timeOffset="24387.3949">9717 6679 516,'15'-2'3870,"-9"-10"387,13 12-516,-3-1-3225,2 0-516,2-2 0,0 3 0,-2 0-129,1 2 129,-3 4 0,-2 2 0,-14-8 0,16 19 129,-11-4 0,-3 0-129,-2 5 0,0-2 129,-3 2 0,-7-3 0,0 5 258,-7-2-129,2-1 0,-4 0-129,2-2 129,-1-3-129,2 2 129,2-5-258,2-3 0,12-8-387,-11 11 516,11-11-129,0 0 258,13-8-129,4 4 129,1-2-129,5 3 0,0-1 129,3 4-258,-3 1 258,-1 6-258,-2 3 258,-2-2-258,-1 6 0,-3-4 0,-2 3 129,-2 2-129,2-4 0,-5 1 0,-2-2 129,-1 4-129,-4-14 129,2 24 0,-2-10-129,-6-2 258,-5 1-129,-3 3 129,-6-3-129,0 4 258,-7-5 0,1 5 0,-4-5-258,2 5 129,-3-2-129,4 2 0,1-3-258,2-2-258,6 5-258,-5-17-1548,10 7-2322,13-7-387,-12-4-129</inkml:trace>
  <inkml:trace contextRef="#ctx0" brushRef="#br0" timeOffset="25456.4561">11167 6849 774,'-9'-22'1677,"7"10"-3096</inkml:trace>
  <inkml:trace contextRef="#ctx0" brushRef="#br0" timeOffset="25675.4686">11167 6849 1677,'-70'-20'2193,"70"20"-516,-4 24-516,3-6-516,1 6-387,0 2-129,1 6 129,2 4-258,-1 0 0,1 6 0,-3-2 0,0-1-258,0 0 258,-2-3 0,-3-7 0,1 2-258,-2-9-516,1-1-1161,5 2-1290</inkml:trace>
  <inkml:trace contextRef="#ctx0" brushRef="#br0" timeOffset="25991.4867">10891 7053 774,'5'16'2838,"7"-10"-2322,3 4-516,5 1 129,6-1 258,3-3 0,2 0 387,3-3 129,-4-3 129,5 3-129,-7-4 258,3 0-129,-5-4-129,1 3-387,-9-6 0,2 7-387,-4-4-258,-2 0-516,3 4-387,-17 0-516,22-1-774,-9 2-1806</inkml:trace>
  <inkml:trace contextRef="#ctx0" brushRef="#br0" timeOffset="27595.5784">12876 6498 903,'9'-16'1032,"-9"16"-516,10-18-387,-10 18 0,11-11 129,-11 11 0,0 0 387,0 0 129,11-6-129,-11 6 129,0 0 129,-10 3-129,10-3-129,-22 17-387,5-5 0,-1 7-258,-4 3 129,-4 4-258,-2 5 129,0 2 0,-5 6 0,0 3 0,-1 1 0,0-2-258,-1 1 516,1-1-258,0-2 129,1-3-129,1-1-129,4-1 258,4-8-258,1 3 129,7-5 0,1-1 0,4-1 0,1-2 0,4-5 129,3 2-129,3 0 129,0-3 0,0-14 0,15 18 258,0-12-129,5-5 0,4 1-129,4-2 258,4-4-516,1-1-387,1 2-1032,-3-7-2322,13 10-129</inkml:trace>
  <inkml:trace contextRef="#ctx0" brushRef="#br0" timeOffset="28447.6271">13047 7015 2193,'-17'-41'3096,"13"15"-387,4-1-1161,0-7-774,5 0-387,9-2-258,6 0-129,3 2 129,2 4-129,1 4 0,1 3-129,-1 10 129,-2 5-129,-3 8-129,-3 5 129,-1 11-129,-1 5-258,-1 7 129,-3 4 129,-3 2-129,-1 0 129,-4 3 129,-4-3 387,-1-2 0,-10-2 516,-7-5-129,-3 2 129,-10-6-129,-1-1 129,-6-6-258,1 0-516,-1-4-387,3-5-258,8-3-1161,5-5-774,5-12-1677</inkml:trace>
  <inkml:trace contextRef="#ctx0" brushRef="#br0" timeOffset="28708.6421">13476 7078 2451,'-3'14'3999,"3"-14"-645,0 0-1677,0-7-5805,0 7-516</inkml:trace>
  <inkml:trace contextRef="#ctx0" brushRef="#br0" timeOffset="29443.6841">13704 6653 1,'0'0'3611,"0"0"130,-10 0-645,10 0-3612,7-3-258,10 3-129,-3-2 0,10 2 387,-4-2 387,5-1 258,-2 3 258,2-2 129,-3 2 0,-2 0 129,0 2-387,-4 3 129,-1 2-129,-3 3-258,-2 4 129,-3-4 0,-3 5 129,-4-3 258,0 4-129,0-3 129,0 1-129,0-14 0,-11 24 129,11-24-258,-9 20-129,9-20-129,-4 14 0,4-14 0,0 0 0,13 15 0,-2-11 0,5 4-129,0-3 258,1 0-129,1 2 0,-5 1 0,4 1 0,-7 0 0,2 1 0,-5 3 129,-1 1-129,0-2 0,-1 5 258,-2-2-129,-3 3-258,0-2 387,-3 3-129,-7-6 129,-3 4-258,-7-2 387,-1 3-129,-4-5 0,1 2-129,-2-2-129,0-1 0,1 0-258,5-4-129,6 0-258,0-6-1677,14-2-2193,0 0 129</inkml:trace>
  <inkml:trace contextRef="#ctx0" brushRef="#br0" timeOffset="30736.7581">14506 7108 3096,'0'0'3612,"-7"13"-1935,5-2-903,-1 7-516,-1 5 258,-1 7-258,-4 6 0,-1 7 129,-1 6-129,-5 3-129,-2 2-258,3-6-516,-5-5-1161,1-14-2064,17 0-129</inkml:trace>
  <inkml:trace contextRef="#ctx0" brushRef="#br0" timeOffset="31442.7985">14819 6999 1806,'-9'-43'3741,"9"16"-903,7 0-1032,2-5-774,9 3-387,2-1-258,5 0-387,2 8 0,2-2 0,2 7 0,1 3-129,-1 2 129,-1 2 0,-4 5 0,-4 4 0,-2 1 129,0 11-129,-9 4 0,-1 3 0,-2 7 0,-4 4 0,0 0-129,-1 4 129,-3 1-129,0-4 129,-4-1 129,-6 5 0,-4-10 129,-3 0 129,-7-3 0,-2-3-129,-7-7 129,1 2-258,-3-7 0,1-2-258,-2-4 0,2 0 0,6-2-387,-1-6 129,10 2-645,-2-5-903,11 1-1548,10 10-516</inkml:trace>
  <inkml:trace contextRef="#ctx0" brushRef="#br0" timeOffset="31775.8175">15373 7046 903,'-13'0'4257,"-1"0"-258,14 0-774,-11 13-2580,11-13-2451,0 0 0,0 18 0,0-18 129,-1 15 387,1-15 129,0 0 0,6 14-1160</inkml:trace>
  <inkml:trace contextRef="#ctx0" brushRef="#br0" timeOffset="32514.8598">15591 6652 1419,'12'-17'3870,"0"-3"129,15 11-387,-8-7-3741,13 6-516,1 3 0,2 2 129,-4-2-129,2 7 258,-5 0 258,-6 0 258,0 5 0,-8 2 129,1 2 129,-15-9-129,21 20 0,-15-7 0,2 1 129,-2 4-129,0 3 0,-2 3 129,0 5 0,-4-1-129,1 9 258,-1-1-258,0 5 129,-3-5-258,0 3 0,-3-5 129,0-1-129,-1-3-129,1-3-129,2-7-129,-2-4-129,0-1 0,6-15-387,-13 14-516,2-14-645,11 0-387,-21-14 129,11 0 258,-9-5 645,3 0 387,-3-7 258,-1 0 645,2 1 903,-1 2 387,2 5-387,5 3-129,1 6-387,11 9-258,0 0 258,0 0 0,3 8 0,15 1 258,7 3 129,2-2 0,11 2 129,0-5-129,6-2 0,-2-2-387,2-2 0,-4-1-387,-5 0-516,-1-2-645,-8-3-1677,-6-11-1032</inkml:trace>
  <inkml:trace contextRef="#ctx0" brushRef="#br0" timeOffset="33318.9058">16198 6400 774,'46'16'3483,"-11"-4"387,-5-5-2580,2-1-645,5 2-258,-1 0-129,1-1-258,1 3 129,-4 0 0,-3 1-129,-4 5 129,-3 1-129,-2 1-129,-4 4 129,-4 0 0,-4 6-129,-4-2 0,-2 2 129,-4-1-258,0-2 258,0 1 0,-5-2 0,-4-2 258,2-3-129,-3-2 0,-5 0 129,1 0 0,-6 3 129,1 3-129,-6 2-129,0 5 0,-3 0-129,-2 0 129,2 3-258,0 0 129,2-3 0,1-4 0,1-1 129,2-4 129,1 1-129,4-5 0,-1-2 129,7-4-129,-3-3 0,14-8 129,-16 16-129,16-16 0,0 0 0,0 0-129,0 0 0,0 0-129,0 0-516,0 0-1419,0 0-1935,11-3-258</inkml:trace>
  <inkml:trace contextRef="#ctx0" brushRef="#br0" timeOffset="36903.1108">17086 7059 1677,'0'0'3225,"11"-6"-129,1-4-3354,12-1-129,5-3-258,5-5 387,2 1 129,-1-5 258,3-3 387,0 3 258,-6-4 0,-3 4-129,-4 1 0,-6 5-258,0 4-258,-8 2-387,-11 11-387,13-10-129,-13 10 129,0 0-387,-15 0 0,-2 0 258,-2 2 258,-3 0 0,1 0 387,0-2-258,0 0 129,3 0 129,3-1-129,3-4 258,12 5 129,-15-6 0,15 6-129,0 0 258,0 0-129,0 0 258,0 0-258,0 0 129,0 0 129,1 12 0,1 1 258,5 7 258,-4 1-129,3 8 129,-4 3-129,4 2 0,-3-1-387,2 3 129,-3-4-258,3 0-129,-4-6 0,-1-5-129,0-4 129,0-6-129,0-11 258,0 14-258,0-14-387,0 0 129,-8-11-129,-1 0-258,-2-4 129,-5-3 0,-2-2 0,-5-2 129,-3 1 258,-2 0 129,0 3 0,-1 3 129,4 3-129,5 3 0,3 4 0,7 0 0,10 5 129,0 0 129,7 0 129,15 1 0,2-1 258,11 3-129,-3-3 129,10 1 0,-3 1-258,4-2-129,-6 3 129,-3-3-258,-3 4 0,-3 0 0,-5 0 0,-1-1 0,-6-1-129,0 2 129,-4 0-129,1-2-129,-1 3 0,-12-5-645,21 9-903,-12 3-2322,-9-12-129</inkml:trace>
  <inkml:trace contextRef="#ctx0" brushRef="#br0" timeOffset="37723.1576">18219 7015 3483,'-32'-24'3999,"19"7"-1161,2 4-1290,-5-8-1032,8 3 0,-3-2-516,4-2 0,3-1-129,4-2 258,2 0-129,6-3 0,4 1 129,4-1 0,2 0 0,5 2 129,-1 2 0,3 2-129,0 2 0,3 8 0,0 2-129,0 6-129,4 4 129,-4 0-129,2 12 129,-3 4-129,-1 4-129,-6 3 258,-2 3 0,-5 3 258,-6 0-258,-3 4 0,-4-3 129,-1 3 0,-9-3 0,-3 1 0,-8-2-129,2-3 129,-6-3 0,1 2 0,-6-7-129,3 4 129,-2-8-129,1-2 258,2-2-258,0-1 0,0-6 129,3-2-129,-2 1 0,2-2 0,3-3-129,0-3-129,8 1-774,-2-8-1032,8-4-1677,6 5-774</inkml:trace>
  <inkml:trace contextRef="#ctx0" brushRef="#br0" timeOffset="39863.28">18824 7088 1,'0'11'1934,"-7"-12"-2450,7 1-387,0 0 388,0 0 515,0 0 0,0 0 644,0 0 259,0 0 129,7 2 258,-7-2-129,12 0-129,-12 0 129,11-2-258,-11 2 0,0 0-129,14-2-129,-14 2 0,0 0-258,0 0 258,-14 1-258,0 0 129,-1 4-258,0-2-129,-2 1 258,2-1-387,1-2-258,14-1 0,-17 3-129,17-3-516,0 0-645,0 0-1161,8 0-1161,-6-10 1</inkml:trace>
  <inkml:trace contextRef="#ctx0" brushRef="#br0" timeOffset="40156.2967">19202 6353 2193,'0'0'1419,"0"0"-1161,0 21-3870</inkml:trace>
  <inkml:trace contextRef="#ctx0" brushRef="#br0" timeOffset="40343.3075">19231 6646 1161,'7'67'3483,"-1"-29"-1161,-2-1-903,1 0-516,-2 1-774,1-2 258,-3-3-387,-1-2 0,0-3 129,-2-6-129,-4-2-516,-2-6-516,2-4-903,-10-10-1548</inkml:trace>
  <inkml:trace contextRef="#ctx0" brushRef="#br0" timeOffset="40855.3368">19506 6525 1548,'0'0'3999,"7"0"-258,-7 0 0,0 0-3741,0 0-129,16 21-387,-10-6 258,0 2 129,-1 0 129,0 3 0,-2-1 129,-3-1 129,1 0 258,-1 1-258,0 5 129,0-2 0,1 6-129,0-1 0,1 3-129,1 0 0,-1 3 258,1-2-129,0 0-129,-2-4 258,3 0-129,-4-4 129,1-3-258,-1-5 0,0-1-129,0-1-516,0-13-387,0 0-2451,0 0-903,-9-3-258</inkml:trace>
  <inkml:trace contextRef="#ctx0" brushRef="#br0" timeOffset="41351.3652">19817 6440 1419,'0'0'1677,"0"0"-516,8 1-3483</inkml:trace>
  <inkml:trace contextRef="#ctx0" brushRef="#br0" timeOffset="41755.3883">19817 6440 258,'95'48'2193,"-79"-48"-258,12 0-258,-2-2-258,1-5-774,3 2-387,-1 2-129,-5-1 0,-1 3 129,-4 1-129,-4 0 129,-4 1 0,-11-1 129,9 21-258,-9-4 0,0 6 0,-2 3 0,-4 5-129,-2 3 0,1 2-129,-1 0 258,1 2 129,-2-5-129,5 3 258,-2-5-129,5 3 258,1-4 0,0 1 0,0-2-129,4 3 0,-1-6-129,1-2-129,-1-3 129,-2-3-129,-1-6 0,0-1-129,0-11 129,-7 13-129,7-13-129,0 0-129,-10 7-645,10-7-774,-10-7-774,3-5-1161,-3-9-516</inkml:trace>
  <inkml:trace contextRef="#ctx0" brushRef="#br0" timeOffset="42019.4033">19927 6874 1806,'44'6'2838,"-13"-6"-129,5 0-129,2-2-645,8 2-516,-3-4-516,4 4-387,-5 0-129,-2 0-645,-6 1-387,-8 4-1677,-13-3-1806,4 11-258</inkml:trace>
  <inkml:trace contextRef="#ctx0" brushRef="#br0" timeOffset="53660.0692">2477 8623 516,'-27'12'1161,"17"-3"129,-7-2-129,7 3-129,-5-2-258,0 4 129,2-3-387,-3 4 129,-1 0 0,-2 2 129,0 0 129,-5 0-129,3 4 0,-6-2-258,3 1 129,-1-2-258,5-1 129,-1-1-387,2 1 129,3-2-129,1-1 0,3-4 0,12-8 0,-21 17-129,21-17 258,-15 14-258,15-14 129,0 0-129,0 0 129,-11 10-258,11-10 258,0 0-129,0 0 0,5 12 0,-5-12 129,12 13-129,-12-13 129,18 18 0,-6-6-129,0-2 129,4 0 0,-1 2-129,6-3 129,3-1 0,4-1 129,0-2-129,7-1 0,3 1-129,1-1 129,0-2 0,3 0-129,-7-2 129,1 0-129,-3 0 0,-4 0 0,-2-2 0,-6-1 0,-4 1 0,-2 0 0,-4 1 0,-11 1-129,12 0 129,-12 0 129,0 0-258,0 8-129,0-8-645,-2 12-903,2-12-2064,-6 10-516,6-10 387</inkml:trace>
  <inkml:trace contextRef="#ctx0" brushRef="#br0" timeOffset="53944.0855">2832 8835 516,'0'0'0</inkml:trace>
  <inkml:trace contextRef="#ctx0" brushRef="#br0" timeOffset="54171.0984">2944 8823 1677,'18'-2'2451,"-18"2"-645,0 0-129,0 0-129,-11 0 0,-3 0-387,14 0-129,-23 2-387,23-2 129,-20 10-387,20-10 0,-13 11-645,13-11-129,0 0-258,0 13-903,0-13-645,17 10-1806,-17-10 258</inkml:trace>
  <inkml:trace contextRef="#ctx0" brushRef="#br0" timeOffset="55107.152">3771 8335 1806,'11'-3'3096,"-11"-11"-774,0 14-645,0 0-387,0 0-258,-14-15-258,14 15-387,-18 0 129,8 3-258,-3 1-129,0 1 0,-1 5-129,-1 1 0,1 2 129,-2 2-129,0-1 0,1 3 0,-5-1 0,4 2 0,-5 2 258,-2 1 0,3 3-129,-4 1 0,-2 1 129,1 3 0,-1 0 129,0 3-258,3-2 0,2 2-129,-1-3 258,5 1-387,4-4 258,1 2 0,4 1-258,0-4 258,7 0-129,1-3 0,0-1 0,6-4 129,4 0-129,3-2 0,6-9 129,2-5-129,1-1 0,5-2 0,1-9 0,2-3 0,-2-5 0,0-3 0,-5 0 0,-1 0 0,-5 3 129,-4 1 129,-4-3-129,-4 5 0,-5 1 0,0 4-129,0 11 0,-20-13 129,4 7-258,-8 6 258,0 3-258,-6 5 129,-1 9 0,-3-2 0,4 7-387,-1-2-387,7 6-774,1-2-2193,3-5-258,10 2-129</inkml:trace>
  <inkml:trace contextRef="#ctx0" brushRef="#br0" timeOffset="59075.3789">4130 8413 1,'-4'-11'1031,"4"11"130,-2-12-258,2 12 0,0 0-129,0 0-258,0 0 0,-3-12-258,3 12 129,0 0-129,0 0-129,0 0-129,-2 11 0,2-11 129,-1 18-129,1-1 258,0 3-129,-2 4 0,1 0 129,0 2 258,-1 6-387,-4 0 387,2 1-258,-4-4 129,4 1 0,-5-2-129,3-2-129,-3-1 0,3-6 258,-1 1-387,0-3 129,1-4-129,-2-2 129,8-11-129,-14 18 0,14-18-129,-13 11-387,13-11-645,0 0-903,-3-5-1677,12-1 387</inkml:trace>
  <inkml:trace contextRef="#ctx0" brushRef="#br0" timeOffset="59352.3948">4404 8449 1,'-21'2'2579,"21"-2"-515,-16 13-2451,16-13-516,-6 17-258,6-6-129</inkml:trace>
  <inkml:trace contextRef="#ctx0" brushRef="#br0" timeOffset="59863.424">4397 8582 1,'28'35'773,"-10"-17"-128,3-1-129,1 1-129,3 2-258,-1-3 0,1 2-129,-3-4 0,-2 4 0,-3-4 387,-8 3 0,-3-4 258,-6 1 129,-1-2 0,-13 2 0,-3-1 258,-7 1-387,-2 0-129,-5-3-387,2 1 129,-3-2-258,4-6 129,4-3-129,5-2 0,3-8 129,6-6 0,4-7-129,6-4 129,6-5 0,8 0-129,4-7 0,5-1 258,7-1-129,0-2 0,5-1-129,0 2 0,-2 2 0,-1 1 129,-7 4-129,0 5 0,-7-1 0,-4 8 0,-6 3 129,-2-1 0,-6 6 129,0 0-258,0 13 129,-13-16-129,-1 12 0,-5 0 129,-3 4-129,-3 0 129,-3 4-129,-1 4 129,-2 1 0,4-1-129,3 4-258,3-1-387,5 2-645,6 4-1548,-2-10-774</inkml:trace>
  <inkml:trace contextRef="#ctx0" brushRef="#br0" timeOffset="61882.5395">5207 8937 129,'5'0'516,"-5"0"-129,0 0 387,0 0 387,0 0-258,6 12 258,-6-12-129,-1 12 387,1-12-387,-8 17-387,3-5-258,-2 1 0,0 6-129,0-5 0,1 8 258,-1-3-129,1 5 129,-3-3-258,3 3 129,-1-5 0,2 1-258,1-2-258,0-6-387,4 0-645,0-12-1677,0 0-903,14 12-258</inkml:trace>
  <inkml:trace contextRef="#ctx0" brushRef="#br0" timeOffset="64279.6766">5866 8894 516,'-13'0'2064,"13"0"-258,2-11-2709,-2 11-387,14-11 258,-14 11 774,13-12 258,-13 12 516,0 0 516,0 0 387,0 0-258,0 0 258,0 0-258,0 0-645,0 0-129,0 7 129,0-7-129,-5 12 258,5-12 129,-13 10-387,13-10 258,-16 5-387,16-5-129,0 0-129,-11 9-387,11-9-1032,0 0-774,8 0-1806,-3-14 387</inkml:trace>
  <inkml:trace contextRef="#ctx0" brushRef="#br0" timeOffset="64576.6935">6258 8411 516,'-13'-16'1806,"8"4"-1935,5 12-1032,0-13 130</inkml:trace>
  <inkml:trace contextRef="#ctx0" brushRef="#br0" timeOffset="65083.7225">6258 8411 774,'46'-59'1419,"-25"56"-129,-7 1-129,1 0-258,2-1-387,1 1-129,2 2 129,-2-1-129,1-1-129,0 2 258,-3 0-129,-2 2 258,0 4 0,-14-6-129,14 19 0,-12-5-129,3 3 129,-5 5-387,0 0 129,-7 4-258,0 2 0,-3 1 0,-1 2 0,0-3 0,1-1 0,-3-3 0,4 1 0,-1-4-129,1 0 129,1-4 129,3-4-129,0 2 0,5-15 129,-10 20-129,10-20 129,-2 16-129,2-16 129,0 12-129,0-12 258,10 9-129,-10-9-129,22 10 129,-8-10 0,2 3 0,5-3 0,-2 0 0,6 0 129,-3-5-258,2 0 129,1 1-129,-1 1 0,-1 0 0,0 2-129,-2 0 129,-4-1 0,1 2-258,-3 0 129,2 0-774,-5 2-1419,-12-2-1806,24 0 258</inkml:trace>
  <inkml:trace contextRef="#ctx0" brushRef="#br0" timeOffset="65894.769">7231 8225 1935,'-16'15'2193,"6"-7"-516,10-8-129,-24 14-387,14 0-258,-3-4-129,2 4 0,-3-2-258,3 5 0,-3 1-258,-1 4 0,0-1 0,0 4-129,0 1 0,-2 1 0,1-1 129,1 4 129,0-4-129,3 1-129,2-1 129,4 1-258,4-4 129,2 0 0,0-2-129,7-2 0,2 0 0,5-3 0,-1-3 129,5-4-129,-3-2 258,4-5-258,0-2 0,0 0 0,0-5 0,0-4 0,-1-3 0,-4 0 0,0-4 0,-5-1 0,-3 1 129,-3 2 0,-3-3-129,-4 5 0,-5-1 129,-5 4-129,-2 4 0,-6 4 0,0 1-258,-4 5-129,2 7 0,-4-1-516,7 11-774,-3-1-1806,0-6-903,11 6 388</inkml:trace>
  <inkml:trace contextRef="#ctx0" brushRef="#br0" timeOffset="66563.8073">7496 8294 258,'1'-17'2322,"-1"17"0,0 0-2838,0 0-387,0 0-258,0 0-129,0 9 516,0 4 645,0 0 516,0 0 0,1 1 258,-1 0 0,2 2-129,0 1 129,-2 0 0,0 2 129,-2 0-258,-1 1 258,-5 1 387,3 1-129,-6 2-129,2 1 129,-3-3-258,4 3 0,-5-5-258,7 0 129,-2-2-387,5 2-129,-1-8 0,4 3-129,0-4 0,2 0 129,4 1-129,-6-12 0,16 17 0,-5-13 0,3 0 0,3-3 258,3 2-258,2-3 129,4 0 129,3-5-129,1-2 129,2 0-129,3-1 0,-1 3 129,-3-4-258,2 4 0,-5 1-258,-3-2 129,-2 5-129,-6 0-258,-2 1-387,-15 0-645,13 0-1032,-13 0-1548,0 0-129</inkml:trace>
  <inkml:trace contextRef="#ctx0" brushRef="#br0" timeOffset="66887.8258">7627 8636 645,'0'18'1806,"0"-6"-1290,-3 3 0,0-1 387,-2 1 387,3 1 0,-2-2 129,4 5-258,0 0 129,0 7-387,2 1-645,3-1-258,3 7-903,-6-2-1161,-2-3-2064,11 9 258</inkml:trace>
  <inkml:trace contextRef="#ctx0" brushRef="#br0" timeOffset="69126.9538">8108 8277 516,'0'0'387,"0"0"-387,0 0 0,0 0 0,0 0 258,0 0 258,0 0 129,0 0 129,12 0 0,0 4 129,5 4 0,3-1 129,3 4-258,4 2-258,3 2-129,2-1-129,1 3 0,3-2 0,-3 4-129,3-5 0,-3 3 258,-1-4-258,-4 1 0,-3-2-129,-8 0 258,-3-1-129,-3 2 258,-8 0-129,-3 6-129,-2-2 129,-9 4-258,-5 3 387,-3 1-258,-5-1 0,-2 3 0,-1-1 129,1-6-258,0 4 258,6-6-129,0-1 0,7-5 0,2-1-258,11-11 0,-12 17 0,12-17-129,0 12-129,0-12 0,0 0-645,11 9-645,4-9-2064,7 6-129</inkml:trace>
  <inkml:trace contextRef="#ctx0" brushRef="#br0" timeOffset="69991.0033">10759 8393 516,'1'10'1419,"-1"-10"-129,4 17-258,-4-17 258,7 26 0,-6-11 0,9 7-258,-6-1 0,5 6-129,-5-1 0,3 6-129,-2-1-258,-1 3-258,1-5 0,-3-1-258,2-5-258,-3-6 258,1-3-129,-2-14-129,0 0-387,0 0-387,0 0-258,-7-14-387,0-2-129,-7-5 129,3 0-129,-8-8 387,1 4 387,-3-1 387,-2 3 645,3 3 0,-3 4 129,3 4-129,2 4 0,2 8-257,3 0 257</inkml:trace>
  <inkml:trace contextRef="#ctx0" brushRef="#br0" timeOffset="70132.0113">10618 8574 774,'54'0'1548,"-20"0"129,4 0 129,6-3 0,-3-5-258,5 3-387,-5-1-516,3 0-387,-8 3-645,-1 0-903,-1-3-1419,3 6-1419</inkml:trace>
  <inkml:trace contextRef="#ctx0" brushRef="#br0" timeOffset="71207.0728">12608 8086 645,'-11'11'2322,"-6"9"-516,7-11-516,-6 4 0,1 5-387,-7 0-258,0 7 0,-8-1 0,-2 6 0,-6-1-129,1 8 129,-8-1-258,5 3 129,-5-2-129,8 1-129,0-6 0,7 0-129,4-5-129,5-2-129,8-8 258,3 0-258,3-2 129,7-15 0,-5 18 0,5-18 0,0 17 129,0-17 129,4 13-129,-4-13 129,17 14-129,-6-5 0,5-3 258,1 4-258,6-3-129,2 3 0,5 0 0,3 1 129,3 1-129,2-2 0,4 1 0,-2-2 129,0 0-129,-1-1 129,-3-3-129,-2 0 129,-8-5 0,-2 2 0,-9 1 0,1-2 129,-16-1-129,14 0 0,-14 0 0,0 0 0,0 0-129,0 0 0,0 0 0,0 0-129,0 0-129,0 0-258,0 0-129,0 0-774,1 12-1677,-1-12-1548,0 0 0</inkml:trace>
  <inkml:trace contextRef="#ctx0" brushRef="#br0" timeOffset="72688.1576">12899 8596 2193,'-8'-8'2451,"8"8"-2709,0 0-774,0 0-387,0 0 387,0 0 130</inkml:trace>
  <inkml:trace contextRef="#ctx0" brushRef="#br0" timeOffset="73039.1776">12899 8596 645,'8'7'774,"3"0"0,-11-7 0,14 7-258,-14-7 0,18 3 129,-18-3-129,14 0 387,-14 0 258,0 0-258,0 0 0,0 0 0,0 0 129,-11 10-258,-1-8-258,12-2 0,-22 9-387,12-5-129,10-4-387,-16 4 129,16-4-129,0 0-129,0 0 0,10-9 129,-10 9 258,18-13 129,-18 13 516,19-16-129,-19 16 129,11-12-129,-11 12 0,0 0 129,0 0-258,0 0-129,0 0 258,0 7-387,0-7 129,-5 12-129,5-12-129,-5 14-903,5-14-2709,0 0-516,0 0-258</inkml:trace>
  <inkml:trace contextRef="#ctx0" brushRef="#br0" timeOffset="76930.4001">13437 8644 1,'-28'-12'515,"12"5"1,2 0 387,-2 1 258,3-2 0,-1 4 129,0-3 0,0 0 0,14 7-258,-24-12-129,24 12 0,-18-17-387,18 17 258,-5-26-516,5 10 258,7-5-387,4-1 0,6-1 0,4-2-129,4 3 0,0 1 0,4 1 0,-2 6 0,0 2 129,-4 2-129,2 5-129,-3 5 129,-3-2 0,0 2 0,-5 4 0,-3 3 0,-1 6-129,0 2 129,-3 2 0,-1 2 0,-1-1 0,-1 4 129,-2 1 0,-1-2 129,-1-3 0,0 0 0,-8-3 0,-3 2 0,-5-2 129,-1-1-129,-6-2-129,-1 2-258,1-2 129,-3-1-258,4-2 258,0-6-387,3 3 129,2-5-387,17-1-1419,-11 2-2193,4-11-129</inkml:trace>
  <inkml:trace contextRef="#ctx0" brushRef="#br0" timeOffset="77754.4472">13881 8274 1032,'29'-13'3354,"-29"13"-1032,27-9-1806,-5 6-516,0 3 0,0 1-258,-3 6 258,-1 6 0,-5-4 0,-1 7 0,-3-3 0,-3 4 0,-5-1 258,-1 1-129,0 1-129,-6-1 258,-4 0-129,-3-1 258,-1-1-129,-2-2 258,1-2-129,1 0-129,2-2 0,12-9-129,-12 5 0,12-5-129,0 0-129,10 2 0,3-2-129,3 0 129,3 0 129,-1 0 0,2 0 0,0 3 0,-4 2 129,-2 2-129,-14-7 258,19 21-258,-15-9 129,-2 3 0,-2 0 129,-2 1 129,-6-1 0,-2 2-129,-7 0 258,-1 0-129,0-1 129,-2-3-258,1-1 0,-2-3-258,5 0 0,3-4-129,13-5-516,-18 4-645,18-4-774,0 0-1290,4-21-903</inkml:trace>
  <inkml:trace contextRef="#ctx0" brushRef="#br0" timeOffset="78554.493">14583 8203 129,'-14'-16'3741,"14"16"-258,-16-12-645,-1 10-3741,4 2-258,3 9-516,-8-3 258,3 10 258,-6 1 387,1-2 387,-1 3 387,2-1 258,0 0-258,4-6 258,0 1-129,4-5 516,11-7 129,-13 9 129,13-9 258,0 0 0,0 0-129,0 0-129,0 0 129,0 0-645,-7 14 0,7-14-387,-3 16-258,3-16 0,0 21-129,0-9-258,0 0-258,0 0 258,0-12 129,3 19 0,-3-19 129,1 14 0,-1-14 387,0 0 129,0 0 129,12 6-129,-1-6 0,-1 0 0,7 0 0,-1 1 129,6 4-258,2 4 129,1 0-129,1 4 129,-3 1 0,1 3-129,-3 2 0,2-2 129,-7 0-258,2-1 129,-6 1-129,-3-2 129,-3-1-129,-5-3 387,-1-11 0,-2 17 258,-8-6 258,-7-5 129,-1 6 0,-9-8-129,4 4 129,-9-2-129,7 5-387,-5-2-129,3-1-258,4 6-516,1-11-903,12 6-1290,10-9-1677,0 0 0</inkml:trace>
  <inkml:trace contextRef="#ctx0" brushRef="#br0" timeOffset="79335.5377">15090 8651 129,'0'0'3483,"0"0"-645,0 0-645,0 0-645,0 17-258,0-17-258,-1 19-129,-9-6-129,7 9-129,-8 0-129,2 9-258,-3 0 0,2 2-129,-3 2-129,1-3 0,4 1-258,-1-8 258,1-1-258,3-7 129,2-3-387,3-14-516,0 0-1677,0 0-1548,1-9 0</inkml:trace>
  <inkml:trace contextRef="#ctx0" brushRef="#br0" timeOffset="87571.0088">2536 8726 645,'-19'0'1161,"19"0"0,-15-2-258,15 2-129,-11-14-258,8 2 0,3-4-387,0-1 0,3-6-129,4 1 0,4-4 0,4-4-129,3 0 0,3 1 0,1 2-258,1 2 258,-1 3-129,2 1 129,0 6-129,-5 8 129,-2 2 0,-3 5 129,-1 3-129,-13-3 129,13 24 0,-10-3 0,-3 1 129,0 5-129,-8 1 258,-2 0 0,-4 3 0,-1-2 0,-4 0 258,2-5 129,-1 1-129,-1-9 258,2 1-258,2-6-129,15-11 0,-18 11-258,18-11-516,0 0-774,0-7-1935,2-12-129</inkml:trace>
  <inkml:trace contextRef="#ctx0" brushRef="#br0" timeOffset="88983.0896">5515 8697 903,'-16'0'774,"16"0"-258,-17 0 0,17 0 129,-15 0 129,15 0 0,-15-7 0,15 7 0,-18-9 129,18 9-516,-15-17 129,8 4-258,2-6 129,1 2-258,4-5 0,0-2-129,6-2 129,5 0-129,5-1 0,1 2 0,5 7 0,-3-3 0,5 6-129,-3 5 0,0 2 0,-4 3 129,2 2-258,-5 3 258,-1 5-129,-4 6 129,-1 2-129,-4 8 129,0 1 129,-4 4-129,0 6 0,-4-2 129,-3 1-129,-3-1 258,-2-1 0,-2-8 0,2-2 129,-2-6-129,3-3 0,-1-6 129,12-4-258,-13 3-258,13-3-387,0 0-774,0 0-1935,-5-19-516</inkml:trace>
  <inkml:trace contextRef="#ctx0" brushRef="#br0" timeOffset="90051.1507">12540 8583 1,'0'0'128,"0"0"-256</inkml:trace>
  <inkml:trace contextRef="#ctx0" brushRef="#br0" timeOffset="90463.1742">12540 8583 1,'0'0'773,"0"0"259,0 0-129,0 0 387,0-12-387,0 12 0,0-19-387,3 3-516,2-4 0,3-3 0,0-2 0,3-4 0,2 0 129,3 1 129,-1 0-129,4 3 0,1 6 129,2 2-129,1 5-258,2 1 129,-2 5-258,1-1 129,-2 4 129,-1 3 0,-5 0-129,-4 6 129,-12-6 129,11 19-129,-11-4 0,0 1 0,-2 3-129,-7 5 129,0 1 0,-1 2 0,-1-1 129,1 0-129,-3-2 516,0 1-258,-5-3 387,3 0 0,-2-8 0,1 4 0,-2-9-129,2 3-129,1-4-258,-2 1 0,4-5-387,-3-4-129,5 3-387,-4-5-1032,-1-8-2322,16 10 130</inkml:trace>
  <inkml:trace contextRef="#ctx0" brushRef="#br0" timeOffset="94326.3952">15436 8639 129,'-16'-9'1032,"2"-9"0,8 4-258,1-2-129,3-6 0,2-2 0,0 1 0,0-5-258,8 1 387,4-2-516,6 0 129,6 2-258,1 3-129,5 4 129,4 2-129,0 6 0,-1 3-129,-2 7 129,-3 2 0,-7 3 0,0 9 0,-7 3-129,-3 6 129,-7 1 0,-4 5 0,0 2 129,-9 2 0,-6-2 258,-5 5-129,-5-5 387,-5 1-258,-2-5 387,1 0-129,-2-9-129,4 1 0,2-5-387,5-3-516,7-2-774,15-7-774,-14 0-1806,14 0-258</inkml:trace>
  <inkml:trace contextRef="#ctx0" brushRef="#br0" timeOffset="94884.4271">15923 8675 645,'0'0'1935,"1"-7"-258,-1 7-129,0 0-129,0 0-387,-6 0-129,6 0 129,-16 5-258,16-5-258,-15 9 0,15-9-129,-17 11-258,17-11 129,-9 10-516,9-10 0,0 11-516,0-11-516,7 4-903,-7-4-1935,23-6 259</inkml:trace>
  <inkml:trace contextRef="#ctx0" brushRef="#br0" timeOffset="96474.5181">16141 8637 1419,'-17'0'3354,"3"-5"-1677,14 5-645,-16-19-387,7 9-258,4-3 258,-2-2-387,5 1 387,-4-5-387,4 1 258,-1-6-258,3 1 0,0-3-258,3-1 129,6-2 129,2-2-258,6 2 0,0 0 0,4 4 129,0 1-129,2 5 0,-2 2 0,2 7 0,-3 6 0,0 2 0,-2 2 0,4 9 0,-6 3-129,3 2 129,-4 4 0,0 2-258,-2 3 516,-3-1-516,-4 4 516,-5-2-258,-1 4 0,-7 0 0,-7-1 258,-6-2 0,-2 2 258,-6-4-129,-2 3 0,-4-9 129,1 0-129,-4-5 0,4 0-129,1-3-258,4-4 0,2 1-387,5-6-258,8 0-1161,13 0-1290,-13-15-1290,19 2 258</inkml:trace>
  <inkml:trace contextRef="#ctx0" brushRef="#br0" timeOffset="97494.5764">16773 8262 3483,'-19'0'3870,"0"0"-258,4 0-3225,15 0-516,-15 4-129,15-4-258,-14 20 129,14-20 258,-15 20 0,10-8 129,-1-1 0,2 4 0,2-5 0,2 1 129,0-11-129,3 20-129,-3-20 129,16 16 0,-16-16 129,16 12-129,-16-12 129,20 14 0,-20-14 0,19 19 0,-12-5 258,1 3-258,-1 3 0,2 4-258,-3 0 129,-2-3 0,-2 2 0,1-2 0,-3-6-129,0 1 129,-5-5 0,5-11 0,-21 13 129,8-9 0,-5-3 129,-1 0-129,-3-1 258,0-1-129,1-4-129,3-1 129,-1-2 0,8-2-129,1-2-129,4-2 0,6 2-129,5-3-258,9 1 129,5-6 0,4 0-258,4 2 258,5-1 0,2-1-129,2-1 129,-2-3 129,-1 2 129,-1 1 0,-4 1 0,-3 0 129,-6-2 0,-4-2 0,-6 4 129,-5 1-129,-4 0 0,-11 2-129,-5 4 129,-4 2-258,-6 6 129,-3 5-129,-2 0-258,-1 5 129,4 4-129,0-1-258,6 4-387,1 0-387,6-3-903,7 11-1161</inkml:trace>
  <inkml:trace contextRef="#ctx0" brushRef="#br0" timeOffset="98027.6069">17081 8235 2322,'6'15'2451,"1"2"0,-4-5-645,-1-1-645,3 9-516,-3-3-258,1 5-129,-1 2 0,-1 4 0,-1 0-129,0 1 0,-3 0 129,0 0 129,-2 0-387,-1-3 0,5-1-516,-3-6-387,4-6-1419,7 3-1806,-7-16 129</inkml:trace>
  <inkml:trace contextRef="#ctx0" brushRef="#br0" timeOffset="99238.6762">17318 7982 3225,'0'0'3741,"-7"-12"-903,7 12-2322,0 0-516,17 4-129,-3 5-129,2 7-129,2-1 258,3 3 129,-2 4-129,2 2 129,1 4 129,-4-1-129,4 5 129,0-2-129,2 1 258,-1 0-258,1 0 0,-1-4 0,-2 2 0,0-5 129,-2 1-129,-3 0 129,-2-1 0,-5-1 0,-5 2 258,-2 1-258,-2 3 0,-2 3-129,-3 3 0,-6 0 0,-3-1 0,1-1-129,-2-1 129,1-6 0,-2-4 129,-3-2 129,0-3 258,-5-6-129,1 4 0,-2-5 129,2 7-258,-2-7 0,4 0 0,3 4-258,2-5-387,8 3-516,8-12-645,0 0-2451,6 0-258</inkml:trace>
  <inkml:trace contextRef="#ctx0" brushRef="#br0" timeOffset="99547.6937">17966 8625 2322,'0'0'3741,"0"0"-387,13 17-903,-13-17-4515,16 12-774,2-2 0,3 1 258</inkml:trace>
  <inkml:trace contextRef="#ctx0" brushRef="#br0" timeOffset="99650.6997">18121 8690 774,'35'0'1935,"-23"-4"0,0 0-258,-12 4-387,14-6-1161,-14 6-1032,0 0-1032,0 0 0,0-15-387</inkml:trace>
  <inkml:trace contextRef="#ctx0" brushRef="#br0" timeOffset="99967.7178">17948 8504 258,'0'12'3354,"0"-12"387,6-5-2709,7 2-387,1 0-258,5 3 129,0-1-129,3 1 129,-4-2-258,3 2 129,-4-1-129,1 1 0,-2 0-258,-1 0-129,0 3-387,-5-2-645,4-1-1419,5 6-1419,-19-6 388</inkml:trace>
  <inkml:trace contextRef="#ctx0" brushRef="#br0" timeOffset="102107.8403">19019 8042 258,'0'0'1419,"0"0"-387,0 0-387,0 0 0,0 0-258,0 0 129,0 0-129,-6 0 0,6 0 0,0 0 0,0 0-129,-14 14-129,14-14-129,-10 17 0,2-4 0,-4 5 0,-1 6 0,-3 2 0,-3 5 0,-3 1 0,-4 3 129,-3 3 129,3-3-129,-5 1 0,3-4 0,3-1 387,-1-6-129,1-1 129,2-2-129,1 2 129,2-5-129,4 0 0,-3-2-129,4 0-129,0-1 0,3-1-129,1-2 129,11-13-129,-15 19 387,15-19-258,-4 17 129,4-17-129,0 12 129,0-12 129,4 16-129,-4-16 0,17 23-129,-7-6 129,5 0-129,3 2 0,3 0-129,5 3 129,4 4 0,5-4 0,0 0 0,6-2 0,-1-2 0,4-2 258,1-2-258,-1 0 0,-3-7 0,-3 0 0,-3-1-129,-5-2 0,-5 1-129,-6-2 129,-6 2 0,-13-5 0,12 14-258,-12-14-387,0 20-258,-4-10-1935,-7-3-1290,6 6-129</inkml:trace>
  <inkml:trace contextRef="#ctx0" brushRef="#br0" timeOffset="105692.0453">19158 8761 2193,'0'0'387,"0"0"-516,0 0-129,0 0-129,0 0 516,0 0 387,0 0 387,0 0 0,0 0 129,0 0 129,0 0-129,0 0-258,0 0-129,0 0-258,0 0-258,0 0 258,0 0-129,0 0 0,0 0 258,0 0 0,-7-2 0,7 2-129,-14 0-129,14 0 129,-17 0-387,17 0-129,-11 0-129,11 0 0,0 0 129,0 0-129,0 0-129,0 0 258,1-10 0,-1 10 258,8-14 0,-8 14 129,8-15-129,-8 15 0,0 0-129,0 0 129,0 0-129,0 0 129,-11 8-129,11-8-129,-14 18 129,14-18-129,-12 15-387,12-15-516,0 0-1935,5 15-903,-5-15 259</inkml:trace>
  <inkml:trace contextRef="#ctx0" brushRef="#br0" timeOffset="107334.1392">19678 8240 516,'0'0'1032,"0"0"-129,0 0-129,0 0 0,0 0-129,0 0-258,0 5-129,0-5 129,0 0-387,0 0 0,-9 12 0,9-12 0,0 0 0,-10 13-129,10-13-129,0 0 258,-12 12-129,12-12 0,0 0 129,-15 11 0,15-11 0,-15 8 0,15-8 129,-16 14-129,5-4 0,-1 1 0,1 4 0,0-2 0,-3 5 0,1 2 0,-2 0 0,2 2 0,-2-1 129,3 2-129,-2 0 258,0 0-129,2 3 0,-1-3 0,4 1-129,-1-1 0,1 3 0,4-4 0,2 2 0,0-4 129,3-2 258,0 2 0,0-3 0,4 0 0,3-2 129,0-2 0,2 0 0,2 0-129,4-1 0,-1 2-258,4-4 0,1-2 0,5 1 0,-1-2-129,0-3 258,-1-1-258,1 0 129,-2-3 0,-1-3 0,-5-4 129,4-1-129,-5-3 258,1-1-258,-4-2 129,-1 1 0,-2-3 0,-1 1 0,-2 2-129,-4 1 129,-1-2-129,0 2 129,-6 0-129,6 12 0,-18-20 0,6 13-129,-4 0 129,-1 3-129,-4 1 0,-1 2 0,-4 1-129,-5 1-129,4 8-516,-8 1-1419,0-3-1806,10 12-258</inkml:trace>
  <inkml:trace contextRef="#ctx0" brushRef="#br0" timeOffset="109912.2867">20299 8331 645,'0'-13'387,"0"13"-387,0 0-129,-7-3 0,7 3 0,0 0 258,0 0 0,-12-2 129,12 2 129,0 0-129,0 0 129,0 0-129,0 0-258,0 0 129,0 0-129,0 0 0,0 0 129,0 0-129,0 0 0,0 0 0,0 0-129,0 0-129,0 0-903</inkml:trace>
  <inkml:trace contextRef="#ctx0" brushRef="#br0" timeOffset="111459.3751">18794 8715 1,'-7'-13'1676,"-1"-2"-386,8 15-387,-3-21-129,3 7-516,0-2 129,4 0 129,1-3 129,6 1 129,-4 1 0,4 1-129,1 1-129,1 5 129,-1-2-387,3 3 0,-2 2-387,0 0 129,-3 4-258,-10 3 258,18 0 0,-18 0 0,0 0 0,11 12 0,-11-12 129,0 20 0,0-8 129,-2 2-258,-1-2 258,-1 5-258,-3-1 129,3 2-129,-3-1-129,2 3 129,-1-1-258,-1 0 129,0 0 0,1-6 0,0 3 129,-1-3-129,0-1 129,7-12 0,-20 19 129,10-12 0,-4 0 129,-1 1 129,-1-1-129,2-2 0,-2-4 258,2 3-258,1-4-129,13 0 129,-18 0-258,18 0 0,-10-15-387,10 4-516,2 0-1161,12 2-1935,-8-16 0</inkml:trace>
  <inkml:trace contextRef="#ctx0" brushRef="#br0" timeOffset="113782.508">20149 8354 774,'0'-10'645,"11"3"-516,-11 7-258,0 0-129,0 0 129,0 0 0,0 0 129,0 0 0,4 7 258,-4-7 129,0 0 0,0 0 258,-11 7 0,11-7 129,-10 0 0,10 0 0,-12 0-258,12 0 387,-18 0-258,18 0-129,-23 0-258,11 0 0,-4 0 0,0 3-258,-2 4 129,4-2-129,-5 1 0,3 0-129,0-1 129,2 1 0,2-2-258,2 1 258,-1-1 0,11-4 0,-15 5-129,15-5 258,-11 6-258,11-6 129,0 0 0,-12 7 0,12-7 0,0 0 0,-3 13 0,3-13-129,0 16 258,0-16-129,0 21-129,0-21 129,6 19 129,-6-19-258,12 18 258,-12-18-129,15 12 0,-15-12-129,20 7 258,-8-4-129,3-1-129,-2 0 129,6 0-129,-4-1 129,5 3 0,0 1 0,0 0-129,0 6 129,0-1 0,-3 3-129,3 2 129,-1 3-258,-4 0 258,-3 0-129,0 2 129,-5-3-129,-3 0 129,-1 0-129,-3-1 129,-3-3 129,-6-1 387,-4-1-129,-5-2 387,-1 0 129,-7-4 0,1 2-129,-9-4 0,8 2-129,-6-3-258,7 5-129,-1-4-516,5-1-129,9 3-1032,-2-3-1806,14-2-903,0 0 258</inkml:trace>
  <inkml:trace contextRef="#ctx0" brushRef="#br0" timeOffset="114658.5581">20428 8327 2451,'0'0'3612,"3"-17"258,10 10-2967,6 5-774,1 0-129,2 2 0,3 0-129,1 2 129,-5 3 0,1 4 0,-5 1 0,-5 2 0,-4 2 129,-3 3-129,-5 1 129,-4 1-129,-8 0 129,-6 0 387,0-1-258,-4 1 129,-3-6 258,2 1-258,1-5 258,5 1-258,3-5 0,14-5-129,-11 9 0,11-9-258,15 5 0,5-5-129,7 1 129,4-1 0,0 1 0,4 0 0,-3 4 0,-3-1 0,-5 5 0,-4 1 129,-4 3-129,-5 2-129,-3 1 129,-3 3 0,-4-4 0,-1 4 0,-4-4 129,-4 2-129,-5-4 129,-1 1 129,-6-2 129,0 1 0,-3-5 0,-1 3 0,-1-5-129,2 2 129,0-1-258,3 1-129,3-2-129,1-2-129,16-4-516,0 0-903,0 0-2709,0 0-387,19 0 258</inkml:trace>
  <inkml:trace contextRef="#ctx0" brushRef="#br0" timeOffset="115607.6124">21259 8768 2580,'0'0'3225,"0"0"-1419,0 0-903,0 17-387,0-5 0,0 9 129,-6 3 129,0 8 0,-6-2-129,2 10 129,-6-2-129,3 4-129,-3-5-387,4-1 0,2-2-516,0-9-1032,4-7-2451,6 1-645,0-19 387</inkml:trace>
  <inkml:trace contextRef="#ctx0" brushRef="#br0" timeOffset="118250.7636">21903 8632 1,'-5'12'773,"5"-12"130,-13 1-258,13-1 0,-14 0-258,14 0-258,-22-6 0,11-3 129,-3-1-129,2-4 258,3-2 129,0-2-387,4-2 387,4-4-387,1-3 0,7 2-129,10 2-129,3 0-258,3 0 129,4 6 129,1 0 129,-2 4 0,1 2 0,-4 4 0,-3 5 129,0 2 129,-5 0-258,-3 7 258,-1 7-129,-2 3 0,-2 5 129,-4 2 0,0 3-129,-3 2 258,0 2-258,-1-2 258,-5 0 0,-8-4 387,2 1-129,-9-10 258,2 5-129,-9-8 129,1-1 129,-10-4-387,1 1-129,-4-5-129,1 0-258,2 0-129,0-3-129,7 2-258,4-3-774,10-3-1419,16 3-903,-13-15-903</inkml:trace>
  <inkml:trace contextRef="#ctx0" brushRef="#br0" timeOffset="118904.801">22347 8676 258,'17'-7'1548,"-17"7"0,0 0-258,13 0-258,-13 0-387,0 0 0,0 14-129,0-14 129,-12 16 129,12-16-129,-20 12 258,20-12-129,-22 7 0,22-7-258,-20 4 129,20-4-516,-12 0 0,12 0-258,0 0 0,0 0 0,0 0-129,0 0 0,-3-10 258,3 10-258,0 0-258,0 0-1290,-2-14-2193,2 14 387</inkml:trace>
  <inkml:trace contextRef="#ctx0" brushRef="#br0" timeOffset="123643.072">22742 8324 645,'0'0'1032,"0"0"0,0 0 129,0 0-129,0 0-258,0 0-129,0 0-258,0 0-129,-6-12 0,6 12 0,0 0-129,7-6 258,-7 6-258,18-8 129,-3 3 0,1 2 129,3-1-129,0 1 0,2-1 129,-2 4-129,3 0-129,-4 2 0,-2 3-129,-3 3 258,-4 4-516,-1 2 516,-5 1-258,-3 3 129,-4-1 0,-9 2 129,-1-3-129,-4 1 258,-5-4-129,2 0 0,0-3-129,2-3-129,4 0 0,3-3-258,12-4 129,0 0 0,0 0 0,0 0-129,12 2 258,1-2 258,3 0-129,1 0 0,0 4 129,-1 1-129,-6 1 0,4 3-129,-4 6 258,-5 1-645,-1 4 387,-4 1-129,0-4-129,-4 4 129,-6-1 129,-4-3 0,-6-1 258,2-3 0,-5-1 258,3 0-258,-2-3 0,2 0-129,0-1-258,4-1-129,16-7-645,-19 11-387,19-11-774,0 10-1806,0-10-129</inkml:trace>
  <inkml:trace contextRef="#ctx0" brushRef="#br0" timeOffset="124239.1061">23294 8295 2193,'0'0'2967,"0"0"-387,0 0-2967,6 11-1032,-5 1 258,-1 2-129,0-1 258,-3-1 129,-3 1 387,0-1 387,-3 3 645,-2 1 258,-4-3 129,3 3 129,-6 2 387,1 5 0,-2 0-129,3 4-387,-3-3 0,7 1-516,-2 0 0,7 0-258,1-5 129,6 2-258,0-8 258,10-2 0,6-2 0,4-4-129,7-3 0,5-3 0,2 0 0,2-1 129,-2-5-258,-2 1 0,-3 0 0,-3 0-258,-5 1 129,-4-1-516,-4 5-645,-13 0-903,0 0-1806,17-6 387</inkml:trace>
  <inkml:trace contextRef="#ctx0" brushRef="#br0" timeOffset="124524.1224">23344 8668 1548,'-13'31'2322,"6"-14"-516,0 3 0,0 0-645,0-1-387,3-1-129,1-1-387,1-1-129,2 1-645,0-5-1032,0-12-2064,5 12-129</inkml:trace>
  <inkml:trace contextRef="#ctx0" brushRef="#br0" timeOffset="125291.1663">23934 8289 516,'-11'-12'3483,"11"12"258,0 0-516,-13-8-2967,13 8-645,-16 0-258,16 0-129,-22 14 387,5-3 0,-2 1 129,1-3 258,-4 1 0,3-3 129,-2 5-129,2-7 129,2 4 129,3-3-129,4-4 0,10-2 0,-18 7 0,18-7 0,-13 5 129,13-5-129,0 0 0,-14 15 0,14-15-129,-10 17 0,10-17 0,-10 17 0,10-17 0,-3 14-129,3-14 0,0 13 0,0-13-258,5 11 258,-5-11 0,19 7 129,-8-3-129,2 2 258,2-1 0,0 2 129,4 0 0,1 3-129,1 0-129,3 5 0,-2 3-129,0-2-258,-3 0 129,1-1 129,-7-1-258,-3-1 387,-5-1 0,-5-12 387,-3 18-129,-13-8 258,1 0 0,-8-1 258,-3 3 0,-7-1-129,1-1 129,-2-2-258,2 3-129,0-2-129,3-1-258,5-1-258,3-6-645,10 3-1290,11-4-903,-9-8-1290,17-1 775</inkml:trace>
  <inkml:trace contextRef="#ctx0" brushRef="#br0" timeOffset="127755.3072">24169 8054 645,'58'53'903,"-27"-20"-129,-4 2-387,2 1 129,-3-2-258,-3-3 387,0-1 0,-4-5 129,0-2 129,-5-5 0,-1-2 0,-3-6-129,3 2 129,-13-12-387,9 20 0,-9-20-258,0 21 0,0-9 129,-2 0-129,-5 2 0,-3-2-258,2 2 387,3 2-258,-2-2 0,3 1-129,-3-3 129,3 2 0,-2-4 0,-1 5 0,-1-2 129,-4 2-129,-3-1 0,-1 4 129,-7 4 0,2 0 0,-7-1 387,0 4 0,-4-4 0,3 7 0,-5-7-129,6 5 129,-3-7-258,3 4-129,1-3-258,5-4 0,5 1 0,4-5 0,3-1 0,10-11 0,-11 13-129,11-13-387,0 0-1548,0 12-2322,0-12-258,0-10-258</inkml:trace>
  <inkml:trace contextRef="#ctx0" brushRef="#br0" timeOffset="133962.6623">2918 10975 645,'-7'14'774,"7"-14"0,-10 26 129,4-8 0,-1 6-129,-2 2-387,0 8 129,-1 2-258,-7 5-129,2 1 129,-7 4 129,0 2 129,-8-3 0,1-1 258,-6-5-129,-1 0 0,-2-5 0,2-5-129,0-7-129,2-3-258,2-5 129,3-2-516,1-6 516,2-6-516,5-3 129,-3-9 258,7-5-258,0-5 129,6-2 0,4-5 0,6-3-129,1 0-129,4 3 0,8-1-258,1 3 258,1 2-258,2 4 258,1 1 0,-2 4 0,3 3 129,-2 1 129,2 3 0,-2 1 129,3 2-129,1 0 0,0 5 258,1 0-129,1 1 0,0 0 129,6 8 258,-3 1-258,5 5 258,-3 3 0,3 7 129,-1-1-258,6 8 258,-4-3-258,4 2 387,-1 1-387,4 1 258,-3-7-258,2 0-129,-6-2 258,4-2-258,-6-6 0,0 1-129,-8-4 0,-1-1 0,-8-6 0,-1 1 129,-11-6-129,0 0 0,0 0 0,9-11 129,-9 11 0,0-18-258,0 18-387,-7-19-387,7 19-3225,8-17-258,-7-2-387,7 3 259</inkml:trace>
  <inkml:trace contextRef="#ctx0" brushRef="#br0" timeOffset="136058.7821">4148 10675 1548,'0'0'1806,"0"0"-129,0 0 129,-8 12-516,8-12-516,-20 14-258,9-3-129,-4 4-387,0 0 129,-4 7-129,0 2 0,-4 7 129,-2 6-129,1 4 0,-7 5 0,-2 3 0,-2 5 0,0 2 0,-4 2 0,-2-3 0,6-2 0,-2-3 0,9-4 129,1-6-129,9-7 0,2-5 0,9-4 0,4-6 0,3-3 0,0-15 129,10 16 258,4-15-129,5 0 129,2-1 0,6 0 0,0 0-129,3-1 258,1 0-258,2 1-129,-1 0-129,1 2 129,-4 1-129,0 2 129,-5 2-129,3-1-129,-4 0 129,-2-1-129,1 4-387,1-4-387,0 3-1161,9 3-1935,-7-11 387</inkml:trace>
  <inkml:trace contextRef="#ctx0" brushRef="#br0" timeOffset="136750.8216">4498 11281 2193,'-26'6'2064,"4"-6"-1677,9 0-1032,13 0-387,-21 0 258,21 0 258,-20-19 645,11 6 516,0-11 774,6 3 258,-5-9 258,8 1-258,0-5 0,6 4-645,1-4-387,8 8-258,1 0-258,3 5 0,3 5-258,0 0 129,4 11-258,-3 2-129,4 3 129,-2 3-129,3 9-129,-3 1-258,3 5 129,-5 2-516,-1 7 258,-5-4 0,-2 4 129,-6-3 258,-3 5 129,-6 0 387,0-2 516,-5 0 258,-8-6 387,-1 6-129,-8-7 258,-2 3-129,-8-7-129,2 2-129,-5-5-387,0 0 0,-2-4-387,4 1-129,3-3-387,4-5-387,9 0-1290,17-2-1935,-22-1 129</inkml:trace>
  <inkml:trace contextRef="#ctx0" brushRef="#br0" timeOffset="137615.8712">5018 11321 1806,'-21'-12'4257,"21"12"0,-11-20-387,10 8-3225,1 12-387,7-13-645,-7 13 0,15-7 0,-15 7 0,16 0 129,-16 0 129,0 0 129,11 7 0,-11-7 0,0 0 0,1 15 0,-1-15 129,0 0-129,-5 13 0,5-13 129,-14 9 0,14-9-129,-18 9 258,18-9-129,-18 8-129,18-8 0,-15 8 0,15-8-129,0 0-516,-6 13-645,6-13-2193,0 0-516,9 8 129</inkml:trace>
  <inkml:trace contextRef="#ctx0" brushRef="#br0" timeOffset="138374.9146">5655 10739 516,'-15'10'2193,"-7"8"258,10-7-129,-3 4-516,-2-1-387,3 3-645,-6 3-258,1 4-258,0 1 0,-2 4 0,0 0-258,2 6 129,-2 0 0,4 2-129,2 3 129,5 1-129,3-2 129,5-2 0,2 0-129,9-7 129,4-2-129,5-3 258,3-9-258,3-3 129,1-7-129,3-6 0,-3-2 0,3-11 129,-4-2-129,2-7 0,-1-2 0,-3-3 0,-4-1 0,-3 3 129,-6-4 0,-4 7 0,-5-2 0,-6 7 0,-11 5 0,-6 7 129,-6 5-129,-4 5 0,-2 8-129,-6 4-129,7 8-387,-3-5-645,13 2-2064,7 2-1032,0-17 129</inkml:trace>
  <inkml:trace contextRef="#ctx0" brushRef="#br0" timeOffset="139250.9646">6299 10743 258,'5'-13'3225,"-5"13"-387,0 0-774,0 0-3225,1 10-774,-1-10 0,-6 14 903,-6-8 387,-1 2 903,0 0 903,-7-4 516,2 1 387,-3-4 0,-2 1-258,-4-2-774,4 0-258,-3 0-258,1 0-258,0 0-129,1 0 0,0 0 129,5 2-129,-1 1 0,6 2 0,-2 2 0,4 2-129,5 1 129,7-10-129,-10 24-129,10-24 129,0 21-129,0-10 0,5 1-129,0 1 0,1-1 129,-1 0 129,-5-12 0,10 21 0,-10-21 0,7 18 0,-7-18 129,0 0-129,12 13-129,-12-13 129,15 6-129,-15-6 129,22 5 0,-9-5-129,3 2 129,1 0 0,4 2 0,-1 0-129,3 5 0,-3-1 0,8 3-258,-5 0 129,1 4 0,-4-3-129,0 4 129,-1-5 129,-6 3 0,-3-2 0,-1 1 129,-5-1 0,-3 1 129,-1-1 0,0-12 258,-12 21 129,-4-13 0,-4 5 129,-8-6 129,0 5-129,-7-3 0,2 1-258,-6 0-129,9-1-129,-1 0-387,5-5-387,11 4-645,-3-8-1161,18 0-1290,0 0-645</inkml:trace>
  <inkml:trace contextRef="#ctx0" brushRef="#br0" timeOffset="140063.0112">6763 10790 2709,'42'-4'2967,"-25"3"-645,1-3-1032,-3 4-387,-3 0-129,-12 0-258,10 9 129,-10 4 0,-3-1 0,-8 5 0,-6 2-258,-1 1-129,-3 1 129,0 1-645,1-3 0,4-2-258,5 0-258,11-17-258,-3 19 129,3-19-129,19 3 0,0-3 129,9-3 258,-2-3 516,3 1 258,1 1 258,-4 0 0,-2 4 0,-1 0 129,-6 9-129,0 4-129,-6 3 0,0 7-258,-4-1 0,-4 4 0,-3 1 129,-1 1 258,-8-3-129,-6 1 129,-4-1 258,-6-3 0,-4 0-129,-4-5 129,1-3-129,-7-3-129,6 1 129,-4-6-258,9-2-129,1-4 0,6 0-129,6 0-258,4-5-645,11 5-645,0 0-2580,5-14-258,14 10 0</inkml:trace>
  <inkml:trace contextRef="#ctx0" brushRef="#br0" timeOffset="142947.1761">7433 11411 1161,'0'0'2709,"0"0"-2580,0 0 129,0 0 387,0 0 387,0 0 0,0 0 258,0 0-258,0 14 387,0-14-645,0 0 0,-5 11-516,2 0 0,0 0 129,-2 9-129,-3-1 258,-2 10 0,-4 0 129,-2 9-258,-2-4 0,-1 7-129,-5-1 258,3-2-387,0-4 0,1 0-258,6-4-129,0-9-387,10 1-387,4-22-1032,0 0-2322,0 0 0</inkml:trace>
  <inkml:trace contextRef="#ctx0" brushRef="#br0" timeOffset="143782.2239">8199 11252 2193,'-29'3'4128,"-1"-7"-129,30 4-516,-28-8-3870,15 4-258,-4-6 0,2 7-129,0-8 387,-1 3 258,1-2 129,0-5 258,7-2 129,1-4 0,7-4-258,1-2-129,11-4-129,6-2-258,4-3 129,5 4 129,1-2 258,1 5-129,1 0 129,-6 9 0,3 7 129,-3 4-129,-5 7 0,2 2-129,-4 10 0,-2 7 0,-3 7-258,3 2-129,-6 4 129,1 2-129,-6 2-129,-1 2 129,-3-1 0,0-1 258,-5-5 129,-7 0 258,0-3 387,-9-5 0,3 2 387,-10-10 0,7 4 0,-8-9-387,3 1 129,0-5-387,4 1-516,4-2-774,-2-3-1419,20 0-1548,-13-7-516,10-6 259</inkml:trace>
  <inkml:trace contextRef="#ctx0" brushRef="#br0" timeOffset="144090.2415">8614 11228 1</inkml:trace>
  <inkml:trace contextRef="#ctx0" brushRef="#br0" timeOffset="144278.2523">8614 11228 774,'43'41'3096,"-43"-41"-645,0 0-387,0 0-387,0 0-516,0 0 129,0 0 0,0 0-258,0 0-129,-10 3-387,10-3-516,-14 9-1032,14-9-3096,-12 17-129,0-14-387</inkml:trace>
  <inkml:trace contextRef="#ctx0" brushRef="#br0" timeOffset="145779.3381">8952 10776 1161,'-15'4'2709,"15"-4"-645,0 0-2709,0 0-1032,0 0 258,0 0-129,0 0 904</inkml:trace>
  <inkml:trace contextRef="#ctx0" brushRef="#br0" timeOffset="146247.3648">8952 10776 258,'6'5'903,"13"-10"129,-5-1-129,0 3-129,7-3-387,-2 4 129,3-3-129,-3 3-258,0 1 258,-1 1-129,-1 0 129,-4 0 0,-13 0-129,17 13 258,-14-1 0,-2 2-129,-1 1 258,-3 2-129,-7 0-129,-2 4 0,-3-1-258,1-3-258,-1 0-129,2-2-387,3-4 129,3 0-129,7-11 129,0 0 129,19 6 0,-1-6 258,3-2 129,5-2 387,1 0-129,0 3 258,-3 1-258,2 0 0,-5 5-129,-3 6 258,-4 6-387,-3 3 129,-3 2-129,-4 4 129,-4 2 387,-2-3 0,-11 1 129,-1 1 129,-11-7 0,5 4 0,-8-10 0,6 1-258,-5-6-258,8 3 0,-1-7-258,5-2-258,15-3-258,-15 0-516,15 0-1032,0 0-1935,3-26-516</inkml:trace>
  <inkml:trace contextRef="#ctx0" brushRef="#br0" timeOffset="146922.4034">9691 10778 1806,'12'8'2838,"-12"-8"-1032,0 0-129,0 0-774,0 0-129,0 13-258,0-13 0,-5 23-258,-2-9 129,-1 7 129,-1 4-258,-1 3 0,-1 2 0,0 2-129,2 4 0,-4-2-129,4 0 129,-1-5 0,4-3-129,1-6 0,4-2 129,1-2-129,0-7 129,0-9 258,21 12-258,-4-9 0,3-1 129,1-2-129,8 0 129,0-1-258,3-4 0,5 1-258,-5-3-258,6 7-387,-7-8-387,6 8-774,-10-4-1419,-6-2-645</inkml:trace>
  <inkml:trace contextRef="#ctx0" brushRef="#br0" timeOffset="147282.424">9852 10994 258,'-7'7'774,"7"-7"-903,3 17 387,-3-17 774,1 17 0,-1-6 387,0 2 258,0 4 0,-4 0-387,3 8-258,-5 5-258,1 2-387,-1 6 0,4 1-258,-4 0-129,5 0 0,-3-2 0,3-4-129,1-5-258,0-4-258,0-5-774,0-3-1032,0-16-1419</inkml:trace>
  <inkml:trace contextRef="#ctx0" brushRef="#br0" timeOffset="147591.4418">10540 10752 516,'-17'-8'2967,"17"8"-645,-22 0-129,10 2-4257,-4 3 0,4 8 129,-8-3 258</inkml:trace>
  <inkml:trace contextRef="#ctx0" brushRef="#br0" timeOffset="148038.4673">10369 10827 129,'-36'26'645,"20"-14"129,0-4 0,2-1 129,4 2 258,10-9 129,-17 16 258,17-16-258,-10 13-258,10-13 129,-6 16-516,6-16 129,-4 23-516,3-12-129,1 0-129,0 2-129,0-4 0,1 3 0,-1-12 0,6 19-129,-6-19-129,7 11 0,-7-11 129,14 7-258,-14-7-258,23 2 0,-5-2 129,5 0-387,0-5 387,3 5-129,3-3 129,1 3 129,-1 0 258,-3 6 258,-1 3 0,-4 4 0,-3 2 0,-2 3 0,-7 5 129,-3 0 258,-4 2 0,-2-1 258,-3-1 387,-10-3 0,-1-1 258,-5-5-387,1 2 129,-5-11-129,3 2-516,-1-7-129,0 0-516,7-6-774,-5-5-1032,2-12-1935,15 10 0</inkml:trace>
  <inkml:trace contextRef="#ctx0" brushRef="#br0" timeOffset="148551.4967">10395 10829 516,'43'-11'2064,"-20"4"129,-1-1-516,3 2 129,-7-3-516,5 8-129,-8-4-387,4 5-258,-4 0-258,-2 5-258,0 2 0,-13-7-387,21 24-516,-16-11-1419,-5-13-1548,10 29-129</inkml:trace>
  <inkml:trace contextRef="#ctx0" brushRef="#br0" timeOffset="152809.7402">10736 10396 645,'14'17'387,"2"2"0,-3-7 0,0 3 0,8-2 0,3 3 129,1-1 0,6 4 129,-1-2 129,4 4-129,-2 1 0,6 5-129,-7-3 0,2 6-129,-2-4-129,-2 3-129,0 2 0,1 1 0,-2-3-129,1-4 129,-1 1-129,-2-2 0,1 0 129,-1-3-129,-1-4 0,-4-1-129,-4-4 129,-3 0 0,-2-2 129,-12-10-129,13 12 258,-13-12-129,5 16-129,-5-16 129,-2 18-129,-1-7 0,-5 4-129,0-1 129,-3 5-129,-1-6 129,-2 3 0,-1 0 129,-4 0 258,-1 1 129,-6 0 0,1 1 129,-9-3 129,3 7 129,-4-2-387,1 2 258,2-2-516,4 1 0,2-5-258,7 0-258,9 2-129,3-7-387,7 3-129,0-14-387,15 12-1032,5 1-1935,-1-13 387</inkml:trace>
  <inkml:trace contextRef="#ctx0" brushRef="#br0" timeOffset="153390.7735">12166 11127 3096,'-11'12'4515,"11"-12"-645,-1-11-258,14-6-3999,2-2-774,13 3 387,1-4-258,10-4 129,-1-4 387,8 1 258,-4-2 258,-1 4 129,3-1 0,-6 4-258,-1 0 0,-3 4 0,-4 2-258,-5 4 129,-5 3 0,-6 1-387,-14 8-1032,8-14-1677,-8 14 1</inkml:trace>
  <inkml:trace contextRef="#ctx0" brushRef="#br0" timeOffset="153734.7932">12424 10692 1677,'0'0'-258,"13"19"-129,-5-7 774,-1 1 129,-1 4 516,0 6 258,-2-1 258,1 8 129,-2-1-129,6 8-387,-5-2-258,6 1-258,0-1-387,0-3-129,0-3-129,1-5 0,-3-2-258,0-7 129,-1-4-129,-7-11-129,10 12-516,-10-12-774,0 0-516,-6-10 0,-2-3 258,0 1-129</inkml:trace>
  <inkml:trace contextRef="#ctx0" brushRef="#br0" timeOffset="154342.8279">12463 11047 1677,'6'-8'2451,"-6"8"-258,16-17-258,-4 9-387,-4-7-387,6-4-258,-4-3-258,4 0 0,-6-3-387,0 1 258,-1-3-258,1 2 0,-4 0-129,1 8-129,-4 0 0,1 0 0,-2 17-129,2-19-387,-2 19-129,0 0-129,0 0 0,0 0-129,-11-3 0,-3 3 129,2 2 0,-7 1 129,1 1 387,-4 2 258,-1-2 0,3 1 129,-1 2-129,0 1 0,2 1 129,2-1-129,1 4 0,16-12 0,-19 23 258,12-12-258,5 1 0,2 0 129,0-12 258,7 19 0,-7-19 129,21 12 129,-5-7 129,7 1-129,-1-1 258,8 2-258,-1-3-129,5 3-258,-3-1 0,7 6-129,-4-6-129,0 6 0,-2-4 0,-5 3-129,-2-2 129,-4-1 129,-4-2-129,-1 0 0,-16-6-129,16 9-129,-16-9-516,0 0-516,0 0-1290,17 8-1677,-17-8 129</inkml:trace>
  <inkml:trace contextRef="#ctx0" brushRef="#br0" timeOffset="156558.9546">14047 10442 129,'-2'11'1548,"2"-11"-129,-13 11-387,13-11-387,-24 22-258,7-3 0,-5 0-129,-2 8 258,-3 2 0,-3 3 0,-4-1-129,2 2 258,-4-2-387,3-1 258,0 0-258,3-4 129,0-4-129,3-1 0,3-4-129,2-2 129,4-3 0,4-3 0,14-9 0,-17 8 129,17-8 129,0 0 129,0 0 129,3 12-387,-3-12 258,21 14-129,-5-6-129,5 9-129,1-2-129,7 8 0,2 0-129,1-2 258,2 2-129,3 0-129,2 3 129,-2-2 129,2-4-129,2-1 0,-6 1 0,4-1 0,-5-2 129,0-3-129,-3-3-129,-3-2 129,-5 1-129,-1-3 129,-5-3-129,-2-1 258,-4-3-129,-11 0-129,14 2 129,-14-2 0,0 0-129,0 0-129,10 1-129,-10-1-774,0 0-1935,0 0-1548,0 0-387,17-10 129</inkml:trace>
  <inkml:trace contextRef="#ctx0" brushRef="#br0" timeOffset="157706.0203">14392 10947 258,'1'-59'3354,"3"28"-645,5 2-387,0-1-516,5 10-516,-1-2-645,4 5 0,-1 6-516,2 1 129,2 5-258,-4 3 0,4 1 0,-3 1 0,-1 0 129,-1 4-129,0 0 0,-3 5 0,0-1 258,-1 1-129,-3 4 0,2 3-129,-4 4 258,1 2-258,-3 2 387,-2 5-258,-2-4 387,0 6-387,-6-4 258,1 1 0,-6-7 0,-1 3 129,-7-9-129,3 2 0,-8-5 129,0-4-129,-1-2-129,-2-1-129,-1-5 0,3 0 0,2-1-258,3-9 0,7 3-129,2-5-258,11 12-387,0-27-645,11 15-2193,8-1-903,1-6-258</inkml:trace>
  <inkml:trace contextRef="#ctx0" brushRef="#br0" timeOffset="158016.038">14853 11100 4773,'-15'-7'4644,"15"7"-516,-8-18-129,8 18-4257,-6-13-129,6 13-258,0 0 129,0 0 0,4 8-258,-4-8-258,12 13-1161,-12-13-1806,21 11-258</inkml:trace>
  <inkml:trace contextRef="#ctx0" brushRef="#br0" timeOffset="158490.0651">15162 10643 4257,'11'-3'4386,"-11"3"-258,0 0-387,5 12-4386,-5-2 0,5 11 0,-5-3 258,3 5 129,-2-1 258,-1 2 258,3 2 129,-3-3 129,0 7-258,0-2 129,3 2-258,0-2 129,-1 1-129,0-4 129,2-1-129,-2-2 0,5-4 0,-3-3 0,-1-3-258,7 4-516,-10-16-2064,6 11-1548,-6-11-258,12-3-129</inkml:trace>
  <inkml:trace contextRef="#ctx0" brushRef="#br0" timeOffset="159491.1224">15943 10906 2451,'0'0'3354,"0"5"129,0-5-2838,-9 19-774,4-3-129,3 0 258,-2 6 387,-2-2 129,0 6 258,-3 1 129,4 5-129,-3 4-129,2 4 129,-5 2-387,6 2 0,-2-2-258,2 0 129,2-4-129,1-6-129,2-7-129,0-8-516,4-2-1290,9-5-2322,-13-10 0,22-11-128</inkml:trace>
  <inkml:trace contextRef="#ctx0" brushRef="#br0" timeOffset="160565.1838">16680 10947 1548,'-41'3'2451,"21"-6"0,1-8-258,0-1-516,8-1-516,-1-9-516,8-2 0,4-5-258,3 0 0,10-7 129,8 5-258,3-4-129,6 5 0,1 2 0,4 6-129,0 7-129,1 2 129,-2 9-129,0 1-129,-1 3 0,-5 7-129,0 3 258,-3 2-129,-3 3 258,-5-1-129,-6 3 258,-3 4 129,-7 0-129,-1 4 387,-4 2 0,-4 2 129,-10 1 0,4 3 0,-10-7 0,3 4-129,-9-8 258,2 1-387,-5-10 0,1 1-258,2-7-129,1-4-387,9 4-774,-6-9-1032,26 2-2193,-12-13-387,12-1 0</inkml:trace>
  <inkml:trace contextRef="#ctx0" brushRef="#br0" timeOffset="160856.2005">17132 11017 3354,'-13'0'4902,"13"-13"-387,0 13-258,9-15-2838,-9 15-1290,12-10-129,-12 10-387,15 0-129,-4 6-645,-11-6-2193,0 0-1290,22 16 129</inkml:trace>
  <inkml:trace contextRef="#ctx0" brushRef="#br0" timeOffset="161666.2468">17649 10614 516,'0'0'2451,"0"0"-258,0 0 258,-13 3-3096,13-3 129,-13 7 0,13-7 516,-21 15 774,7-6 516,4 6 129,-3-4-129,5 4-516,0-1-387,5 1-129,3-1-129,3 1-129,7-2 258,3 0 129,3-3 0,5 4 129,1-1-129,4 5 0,-1-2 129,2 5-387,-1 2 0,-1 0-258,-3 5 258,-4-2-258,-3 2 0,-7 0 129,-6-5 129,-2 0 0,-13-4 129,-3-3-129,-10-4 0,0-1 129,-8-8 129,3-3-258,-5 0 0,5-5 0,-2-7 0,8 1 0,2-7 0,9 0 0,3-4 129,10-2-258,1-2 129,14-4 0,6-3-129,6-2 129,7 1-129,1-4 0,3 1 0,-3 3 129,-2-3-129,-5 4 0,-7 4 258,-4 1-258,-8 5 0,-6 2-258,-2 6 129,-10 1 0,-5 9 0,-6 1 0,-1 4 0,-3 0-129,2 0 0,-3 0-258,6 7-774,-4 0-1806,3-2-1032,12 7-516</inkml:trace>
  <inkml:trace contextRef="#ctx0" brushRef="#br0" timeOffset="162503.2947">18011 10231 4773,'-14'5'4386,"14"-5"-258,0 0-258,0 0-3870,3 11-258,8 3-129,-2 0-129,6 5 387,-1 1 129,5 4 0,1 0 258,5 4-129,3 1 129,0 1-129,4-1-129,-1 3 0,1 0 129,-1-9-129,-4 2 0,-2-1 0,-4-2 129,-3-1-129,-4 1 129,-3-1-129,-4 1 129,-5 5 0,0 6-129,-2 0 129,-1 3-258,-6 1 129,-1 1 0,-4-4 129,2 3-129,-2-7 129,-1-1 129,-1-7 0,1 2 129,-3-4-129,1-2 0,-4 0 0,0 4-129,-3-8 0,0 3 129,-1 1-258,1-1 0,1 1 129,4-2-129,1-2 0,16-14 0,-17 23-129,17-23 0,-3 16-129,3-16-903,0 0-3096,13 2-387,-5-15-258</inkml:trace>
  <inkml:trace contextRef="#ctx0" brushRef="#br0" timeOffset="166950.5491">14562 10178 258,'0'0'645,"0"0"-129,0 0-387,0 0 0,0 0-129,-2-7-129,2 7 0,0 0-129,9-12 258,-9 12-129,21-12 129,-4 5 0,-2-1 0,7 1 0,-1 0 0,5-3-129,5 5 129,3-3 0,1 2 0,1 0-129,4 0 0,1 1 129,5 0-387,-4 2 258,5-1 1,-3-1 128</inkml:trace>
  <inkml:trace contextRef="#ctx0" brushRef="#br0" timeOffset="167550.5833">15434 9991 129,'82'-12'645,"-41"7"-258,1 2 258,-1 2 0,0 1-129,4 0-129,-6 2-258,-2 4 258,3 1-258,-1 2 0,0 0 0,-3-1 0,0 0 129,0-1 129,-1 0 129,-1-2-129,-3-3 516,0 3-129,-1-1 0,-1 2-129,0 1 129,-2 0-387,-2 3 258,0 2-387,-2 0 129,1 0 0,-4 0 0,7 0-129,-2-2 129,8 1-258,3-6-129,11 1-129,7-5-258,2-4 0,11-2 0,1-10 0,4 5 0,-1-5 258,-5 1 129,-8-1 258,-8-1 0,-2 6 258,-11 1-129,-2 5 129,-5-3-258,0 3-129,-3 1 0,0 1-129,1 2 129,0 3-258,-3 2 129,-2 1 129,-4 2-129,0 2 129,-6-1 258,2 0-129,-15-9 129,15 18 129,-15-18 129,11 15-258,-11-15 258,8 12-129,-8-12-129,14 9-129,0-4-129,1-3-387,11 6-774,-5-6-2322,5-2-1032,5-2-387,-10-14 517</inkml:trace>
  <inkml:trace contextRef="#ctx0" brushRef="#br0" timeOffset="168243.623">16614 10025 1677,'-3'-11'3870,"3"11"-258,0 0-645,-18-11-2967,18 11-1032,0 0-258,0 0-129,0 0 0,-8 6 258,8-6 387,0 0 516,0-12 258,5-3 258,8-4 258,2-5 0,8-5 258,5 0-129,9-3 129,6-2-129,11-2-258,5 1 129,10 2-387,6 2 0,5 4 0,6 0 0,0 6 0,0 2 129,-1 8-129,-6 4 0,4 6 0,-7 1 0,1 9 0,-4 1-129,0 4 129,0 2-258,-3-1 258,-4-5 129,-4 2-129,-7-9 387,-3 3 0,-9-3 129,-2 2 0,-11-5-129,0 4 129,-9-1-258,-2 0-129,-3 4-129,-2-2-129,-1 2 0,-13-7 0,17 10 0,-17-10-129,14 11 0,-14-11 0,6 11-387,-6-11-1161,0 0-2451,0 0-129,0 0 0</inkml:trace>
  <inkml:trace contextRef="#ctx0" brushRef="#br0" timeOffset="168990.6657">19225 9574 2967,'-6'-18'3483,"-8"9"-1548,-1 4-387,0 5-258,-4 0-258,0 5-129,-3 3-516,1 4 0,2-1-258,1 4-129,4-3 0,0-1 129,14-11-258,-14 17 129,14-17 129,-4 12-129,4-12 129,6 8 0,-6-8-129,23 17 129,-9-5-129,5-2 0,-1 6-258,5-1 129,-2 6-258,-4 0 0,4 3 0,-5-2-129,-2 2 258,-5 1 0,-1-4 129,-5-2 129,-3-5 258,-1 2 129,-12-5 129,0 1-129,-10-6 258,4 3-129,-7-5 0,-1 4-129,0-6-258,1-1-258,6 3-129,0-4-1161,20 0-1677,-14-2-1290,10-11 387</inkml:trace>
  <inkml:trace contextRef="#ctx0" brushRef="#br0" timeOffset="169846.7147">19476 9791 3483,'33'-42'4257,"-15"25"-129,-7 0-2064,-5-1-1290,2 7-387,-4-2-645,-4 2-258,0 11-387,-13-8 0,13 8-129,-30 0 0,14 6 129,-5-1 258,1 2 129,-1 0 258,1 3 258,4 0 129,-2-2 129,18-8 258,-23 19-129,16-7 258,-2 5 129,7 2-258,-5 0 258,7 6-129,0-1 0,2 3-129,5-3-129,4 5 0,0-9-387,1 1 129,4-5-129,1-8-258,8-1-258,-1-7-387,11-7 0,-4-13-129,10 1 645,2-11-258,0 2 774,-1-1 258,-5 3 129,1 4 258,-11 2 129,-1 11-258,-9 1 0,-2 8-387,-3 5-258,-4 10-129,-5 2 129,-1 5 0,-2 2 0,0 0 129,0 0 0,0-2 0,0-8 0,2-3 129,-2-11-516,27 2 258,-3-5 0,3-9 0,5-7 387,2 0-129,-2-3 129,0 7 258,-8-4-129,-2 7-129,-11 3 129,0 9 0,-11 0-258,4 14-129,-4 5-258,-1 1 0,-3 4 129,0 3 0,2-1-129,0-1-129,2-4 0,0-9-258,14 5-903,-14-17-1290,17 0-1548,4 0-516,-3-17 517</inkml:trace>
  <inkml:trace contextRef="#ctx0" brushRef="#br0" timeOffset="170330.7424">20660 9753 4128,'0'0'4386,"-9"-5"129,9 5-2064,-18-10-1290,2 5-645,-1 5-129,2 0-129,1 5-129,2 0 0,12-5-258,-15 17 0,13-5 0,2 2 0,8 1-129,5-1 129,2-2-129,3 3 129,0-1-129,-1 2 0,0-2 129,-2 0-129,-7-4 258,2 4-129,-6 1 258,-3-3 0,-1-1 0,0-11 387,-15 19-129,1-11-129,-4 0 129,-3-1-129,-1 0-129,-2-4-129,1 1-129,5-1-258,-3-3-258,21 0-645,-17 0-516,17 0-903,10-7-1677,-3-10 0</inkml:trace>
  <inkml:trace contextRef="#ctx0" brushRef="#br0" timeOffset="170794.7689">20896 9924 1032,'6'-45'4257,"14"27"258,-10-5-387,13 3-2709,-3 12-1032,1 1-387,0 7 0,-3 0-129,-1 11 0,-2 2 0,-1 4 0,-3 3 0,-2-3 129,-4 3 0,-1 1 0,-4-4 129,0 2 258,-7-6 0,1 1 387,-10-8-129,2 3 0,-7-7 0,4 4 0,-10-6-258,8 0-129,-3-2-129,0-2-258,8-1-258,-1-2-129,15 7-645,-12-19-903,18 9-1677,7 0-903,1-7-129</inkml:trace>
  <inkml:trace contextRef="#ctx0" brushRef="#br0" timeOffset="171230.7939">21209 9747 774,'45'-16'3225,"-22"16"-258,-11 4-1935,-1 5-1290,-5 4-645,-4 4-258,-2 7 258,0-2 258,0 1 387,-5-5 516,3 4 645,-3-8 516,4 3 387,1-17 0,-2 22 129,2-22-387,0 15 0,0-15-645,7 14 0,-7-14-387,7 20-129,-7-20-129,9 21-129,-9-21-129,2 18 258,-2-18-258,-2 13 129,2-13 129,-13 3-258,13-3 129,-15 0 0,15 0-129,-16-16 129,11 4-258,1-3 129,4-2 0,0-4-129,12 3 258,3 1-129,4 3 0,5 1 0,5 4 0,3 2-129,7 7-387,-3-2-1290,-1 2-2580,7 0-387,-5-3 258</inkml:trace>
  <inkml:trace contextRef="#ctx0" brushRef="#br0" timeOffset="172513.8673">22294 9748 1935,'0'0'3096,"0"0"0,0 0-3225,-11 7-387,11-7 0,0 11 0,0 0 387,0 3 258,-2 2 129,2 7 0,-4-4 129,4 8-129,-2-5 258,-1 7 0,-2-3 258,3 2 129,-5-7 0,5 1 129,-7-6 0,9-2-129,0-14-258,-4 12 0,4-12-645,16-11-645,13-2-258,1-9 0,10-1 258,1-6 258,10 3 258,-3 1 258,-5 1 258,-4 7 516,-14 2 129,-2 11 0,-11 3-516,-1 6-129,-9 12 0,-2 3-387,0 4 0,0 5 0,0 2 258,1-2-258,2-5 129,4-5 129,4-6-129,3-4 0,5-8 129,0-1-129,-1-8 0,2 0 258,-3-5-129,0 5 129,-6-4-129,-2 7 0,-9 5 129,13-9-258,-13 9 0,0 0 0,7 17 0,-7-3-129,0 5 129,0 2-129,0 1 129,0 3 0,-2-3 129,-1-3-258,-1-6-129,4-13 129,0 20-387,0-20-387,9 4-1935,4-4-1677,0-8-645,3-1 0</inkml:trace>
  <inkml:trace contextRef="#ctx0" brushRef="#br0" timeOffset="173041.8975">23143 10118 6321,'-15'-5'4902,"15"5"-645,0-14-387,0 14-4386,0-18-258,15 11 0,-7-7-387,17 6 129,-5-8 0,8 6 258,-4-4 645,-1 1 129,4 5 258,-8 0 258,0 8 129,-8-1 258,2 4-129,-9 9 129,0 5-645,-2 7-129,-2 2-129,-3 0 258,-4 3 0,-7-4 258,-1 3 0,-5-10-129,2 2 0,-9-11 129,5 2-129,-5-7-258,6-3-129,0-1-258,-3-4-258,14-5-129,-4-11-387,14 7-774,-1-11-1806,2 1-1032,15 1-258</inkml:trace>
  <inkml:trace contextRef="#ctx0" brushRef="#br0" timeOffset="173482.9227">23497 10193 2193,'-30'0'4257,"11"-21"0,23 6-516,6-3-3096,7 1-387,6 1-258,8 0 0,-1 2-129,8 4 129,-4 5 0,-4 5 129,-2 0-129,-8 6 129,-1 6 0,-8 4 0,-4 4 0,-6 2 0,-1 5-129,0-3 0,-8 1 129,-4-7 516,1 5-129,-9-7 129,6-1 129,-9-11-258,4 4 129,-4-8-387,2 0-258,-2 0-645,0-10-1032,11-6-2064,6 1-1032,0-12-129</inkml:trace>
  <inkml:trace contextRef="#ctx0" brushRef="#br0" timeOffset="173602.9294">23763 9807 1032,'50'-62'2322,"-35"40"-1806,3 5-1290,-4 10-387,-14 7-129</inkml:trace>
  <inkml:trace contextRef="#ctx0" brushRef="#br0" timeOffset="173777.9395">23894 9731 1419,'-2'38'2193,"-7"-13"516,2 4 129,-6 0-516,7 15 0,-10-6-645,9 11-258,-8-6-387,8 7-129,-6-7-258,6 2-387,-2-3-258,1-12-903,7-6-3354,1-3-129,0-21-645,0 0 129</inkml:trace>
  <inkml:trace contextRef="#ctx0" brushRef="#br0" timeOffset="174234.9657">23966 10159 1935,'6'47'2451,"5"-22"0,-7-14-774,12 1-3225,2-7 516,6-1 0,-2-8 258,5-9 774,0-8 645,-3-3 645,1-1 903,-11-9-387,7 10 0,-17-8-258,7 12 129,-11-3-258,0 23-129,-9-17-645,-4 17-903,-1 5-258,-11 2-258,8 10 0,-13-5 0,7 7 258,-5-2 129,4-2 387,4 2 129,-1-1 129,6 2 129,1 1 0,9 0 0,-3-1 258,8 4-258,0-1 0,8 3 129,2-2 0,8 4-129,-1-5-258,5 0-258,6 3-1161,-3-12-1419,5-8-1677,7-2-387,-6-8 0</inkml:trace>
  <inkml:trace contextRef="#ctx0" brushRef="#br0" timeOffset="174610.9872">24551 9701 6321,'7'30'4773,"-5"-4"-258,-2-1-258,0 6-4128,-5 7-129,-1 12-129,-2 12 129,-3 3-129,-4 5 129,3 1 0,-3-1-129,3-1 129,-2-8-258,6-2-129,-3-18-1419,3-9-2451,11-9-258,-3-23-387</inkml:trace>
  <inkml:trace contextRef="#ctx0" brushRef="#br0" timeOffset="182194.4209">21822 4424 258,'10'0'3225,"-10"0"258,0 0-129,0 0-2838,11-3-516,-11 3 0,0 0 0,0 0 129,-2 8 0,2-8 129,0 0 129,-13 16-129,13-16 258,0 0 0,-14 8-129,14-8 129,0 0 0,8 10 129,-8-10-129,30 8-129,-7-1-258,7 3 0,8 2-129,7 0 0,2 3 0,5 1-129,3-3 0,3 1 0,0-2 0,-4-2-129,-2-1 258,-8-4-258,-6-1 258,-9-1-129,-10-3 129,-19 0 129,0 0-129,-16 15 0,-18-8 129,-14 3-129,-12 4 0,-12 1-129,-11 2 129,-7 0 0,-3-4 0,1 0 0,4-1 0,8 0 129,7-4 0,13 0 0,10-7 129,14 4 0,9-5-129,14 2 258,13-2 0,0 0-129,24 0-129,10 0 129,8 0-258,12 0 129,8 0-129,8-4 129,11 1-129,3 1 0,-1-2 0,0 1 0,0-2 0,-3 2 0,-3-1 0,-8 2-129,-9-1 129,-11 3 0,-9-3 0,-11 3-129,-9-3 0,-20 3 0,0 0 0,-8-6 0,-20 6 129,-11 0-129,-9 0 0,-9 2 129,-8 2 0,-5 3 129,-9-3 0,3 1-129,-3-1 129,6 1-129,1-3 129,6 3 0,8-5 0,8 6 0,12-4-129,10 2 129,7-4 129,8 4 129,13-4-129,0 0 0,14 0-129,16-1 129,10-2-258,12-1 129,13-1-129,10-2-129,6 2 129,3 0-129,3 0 129,-5 3 0,-4 2 0,-10 0-129,-9 4 129,-11 1-258,-8 10 0,-13-3 0,-12 7-387,-15-5-258,0 7-1419,-15 0-1935,-21-12-387,-2 3 129</inkml:trace>
  <inkml:trace contextRef="#ctx0" brushRef="#br0" timeOffset="183701.5072">2013 5593 774,'17'5'3612,"9"-1"387,-13-4-516,8 0-2580,6 1-645,8 2 0,7 3-129,3-1 258,9 0 0,-1-2 0,7 1 129,2-4-129,9 0 129,3-2 0,10-3 0,8-4-258,10 1 0,6-1-129,9 1 0,-1 1 0,5 3-129,0 3 0,-2 1 0,-10 2-129,-7 5 129,-10 1-129,-8-1 129,-13-1 0,-13 1 0,-16-3 0,-11-3 129,-11-1 0,-20 0-129,0 0 129,-7 0-129,-22-1 129,-13 1-129,-14 0-129,-16 0 129,-10 8 0,-12 1-129,-11 5 129,-6 1 0,-9 4 0,-1 3 0,3-1 0,6 2 129,8-5-129,13-2 0,15-2 129,15-2-129,15-4 258,21-5-129,14-3 129,11 0-129,26-16 0,16 3 129,18-5-129,17 1 129,16-5-129,12-2-129,16 4 129,10-3-129,9-1 0,1 0-129,5 0 129,-3 1 0,-1-1 0,2-2-129,-9 0 129,-8 1 0,-7 0-129,-9 1 258,-12 5-258,-12-1 129,-16 4-129,-15 5 258,-12 2 0,-15 6-129,-29 3 129,0 0-129,-13 8 129,-23 4-129,-10 5 258,-13 3-387,-11 4 258,-6 1-258,-8-1 258,2-1-129,2 0 129,4 0-129,9-4-129,9-4-129,12 0-129,10-8-129,19 7-645,4-13-1677,13-1-1806,24 0 0,9-10-129</inkml:trace>
  <inkml:trace contextRef="#ctx0" brushRef="#br0" timeOffset="187618.7312">22854 4417 516,'14'-4'2838,"-14"-9"258,0 13-1935,0 0-645,0 0-516,10 0-387,-10 0 129,17 8 0,-5 0 0,5 3 258,-2-2 0,4 4 0,1-5 258,2 1-258,3-1 129,0 1 0,1 0 0,1-1 258,0 1-258,3-3 129,5 3 0,-3 2 0,4 0-129,0-1 0,2 4-129,1 0-129,-3 1 258,2 2-258,-3 1 258,0 5-129,-1-1 129,-2 4-129,1 3 0,0 3 129,1 1-129,0 1 0,3 1-129,2 0 258,-1 2-129,2-4 387,0 1-258,0-3 129,0-1 258,0 2-129,-4-1-129,3 0 129,-5-1-258,5 3 0,-3-2 0,3 1-129,-1 2 129,7-1-129,-4 2 258,0-1-387,-2-1 516,-1 2-387,-4 0 258,-1 0-258,-2 3 0,-3-3-129,4 5 258,-3-3-129,4 4 0,-3-2 0,3 2 0,-1 0 0,-3-2 0,-1 0 129,-3 2-258,1 2 258,-3-2-129,2 2 129,-2-1 0,2 3-129,-2-1 129,0 0-129,-2-3 387,-2 2-129,-4-1-129,-2 1 129,-1 3 0,-3 2 129,-2 0-129,2 3 0,-1 0-129,-1 0 0,-1-3 0,-1-1-129,2-1 387,-2 0-387,-3 0 258,1-1-129,-3-1 0,0 7 0,0 3-129,-5 5 129,-3 2-129,2 1 0,-1 5 0,0-2 0,2 0-129,3-2 129,-1-2 0,3-3 0,0-4 129,4-1 0,-3-3-129,0 3 0,-1 0 129,-3 1 0,-8 0-129,-1 0 0,-6 2 0,0-1 0,-1-1 129,1 2 0,0-7 129,1-1 0,2-4 0,4-2-129,-2 0 129,3-3-129,-1-3-129,1-2 0,0 4 0,-4-2 129,1 6-258,-1 1 129,-1-1-129,0 1 0,0-2 129,-3 4 0,2-5-129,-3-1 129,2-6 0,-5-3 129,1-2 0,-1-4 0,1 3 129,1-3-258,-1-5 129,4 1 0,-1-3 0,5-3-129,1-1 0,3-1 0,9-12-129,-12 14 129,12-14 0,0 0 0,0 0 0,-4 12 0,4-12 129,0 0-129,0 0 129,0 0-258,0 0 258,0 0-129,0 0-129,0 0 129,0 0-129,0 0 0,0 0 0,0 0 0,0 0 0,-14-7 0,14 7 0,0 0 0,-9-17 0,9 17 258,-7-17-129,6 5 0,1 12 0,-4-20 0,4 20 0,0-17 129,0 17-129,2-14 0,-2 14 129,4-12-129,-4 12 0,0 0 129,4-11-258,-4 11 129,0 0 0,0 0 0,0 0 0,0 0 129,0 0 0,0 0-129,0 0 129,0 0-129,0 0 0,0 0 129,0 0-129,0 0 0,0 0 129,-6 2-129,6-2 129,-8 12 0,8-12 0,-9 18-258,9-18 258,-10 21-258,5-10 129,-3 3-129,2 1 129,-2 0 0,1-1 0,-3-1 0,4 1-129,-3 1 129,3-3 0,-2 1-129,8-13 129,-13 18 0,13-18 0,-7 15 0,7-15 129,0 0-129,0 0 129,-8 10 0,8-10 0,0 0-129,0 0 129,0 0-129,0 0 129,0 0-129,0 0 0,0 0 129,10 0-129,1 2 129,1-2-129,5 0 0,2 0 0,4-4 129,2 0-129,0-3 0,2 1 0,0-2 129,0-1-129,0 1 0,-1-4 129,2 3-129,-1-3 0,-1 1 0,-1 2 0,-3 0 0,-3 1-129,-2 1 129,-5 2 0,-12 5 0,12-3 0,-12 3 0,0 0 0,0 0 0,0 0 129,0 0-129,0 0 129,-8 0-129,8 0 0,0 0 129,-13 7-129,13-7 0,0 0 0,0 0 0,-10 5 0,10-5 0,0 0-129,0 0 129,-15 9 0,15-9 0,-18 8-129,5-3 129,-1 1 0,-6-2-129,2 3 129,0-4 0,-6 4 129,2 1-129,-5-2 129,0 5-129,-6 0 0,0 2 0,2 3 0,-2-2-129,1-1 0,4-1 0,5-1 129,5-5 0,3 3 0,15-9 129,-15 0 0,15 0 0,0-9-129,0 9 129,10-20 0,-2 6 0,0-3-129,2 2 129,-1-3-129,4 0 0,-3-1 258,3-6-129,-3 1-129,3-5 129,-2-3-129,0-1-129,-1 2 129,2 0 0,-2 5-129,-2 1 129,0 2-258,-2 6 129,0 4 129,-6 13 0,10-18 0,-10 18 0,9-14-129,-9 14 129,0 0-129,5-10 129,-5 10 0,0 0-129,0 0 0,0 0 129,0 0-129,0 0 129,0 0 0,0 0-129,0 0 129,0 0-129,-1 13-258,1-13-774,-6 13-3225,4-1-258,2-12-387,-15 4 1</inkml:trace>
  <inkml:trace contextRef="#ctx0" brushRef="#br0" timeOffset="196162.2199">4375 13152 1,'-18'-7'1805,"18"7"-128,-13 0-387,13 0-258,0 0-129,0 0-645,-13 0 129,13 0-129,0 0 129,0 0-129,-8-15 0,8 15 129,-5-14-258,5 14 129,-2-23-129,1 11-129,1-4 129,0 1-129,3-4 258,3-1-258,4-1 0,1-3 0,7 2 0,2-3 0,7 2-258,1-2 129,8 6-129,0 1 129,2 2-258,2 5 129,-3 5 0,-2 5 129,-6 1-129,-1 4 258,-6 8 0,-3 5 258,-5 5 0,-4 6-129,-7 1 129,-3 5 258,-1 0-129,-9 5 258,-8 0 129,-4 2 0,-5-7 0,-5 3 0,-7-7 129,1 4-258,-5-7 129,2-2-387,-3-7 258,5-4-387,0-8 0,9-4-129,4-2-258,9-17-516,13-4-1806,4-1-1677,7-17-516,14 3 129</inkml:trace>
  <inkml:trace contextRef="#ctx0" brushRef="#br0" timeOffset="197674.3063">2836 12911 903,'-8'-15'3870,"-10"1"-129,18 14-2064,-15-4-129,15 4-903,-14 16-258,12 2-387,-1 7 0,1 4-258,-1 7 258,-2 5-129,-2 0 258,-4 4-129,-3 0 258,-5-2 0,-2 3 0,-6-5 0,-2-2 129,-4-6 0,0-3-129,-3-3-129,2-10 258,0-3-387,0-8-258,8-6-387,-2-6-387,11-8-645,-1-7 129,8-4-258,1-7-258,9 3 645,0-5 0,3 2 645,10 1 645,4 1 387,4 1 516,7 4 0,4 1 258,3 4-129,7 3 516,-1 3-516,4 6 0,0 1 0,3 7-129,0 0-258,-1 12 129,-1 5-258,-3 6 129,1 5-129,-3 7 0,-4 1 0,3 6 0,-9-1 129,3 1-129,-6-6 0,5-2-129,-6-7 258,3-1-258,-7-9 0,2-2 0,1-10-129,-5 0 0,0-3-129,-7-2-258,5 1-258,-19-1-1677,19-13-2064,-1 9-258,-13-16 129</inkml:trace>
  <inkml:trace contextRef="#ctx0" brushRef="#br0" timeOffset="198874.375">3996 12838 1,'-10'46'773,"-4"-19"130,-2 1 387,-8 1-129,-4 4 258,-5 5 0,-3 0-129,-3 6-129,-4-6-258,4 10-129,-6-8 0,9 6-129,-3-6 0,9-1-258,4-6 129,8-3-387,7 1 0,8-6 0,6-4 0,13-3 0,11-6 0,9-3-129,9-4 258,5-3-129,8-2-129,1 0 129,0-1-129,-3-2 0,-1 1 0,-6 1-129,-7 1 129,-1 0-129,-6 5-387,-5-2-516,5 1-2580,4 9-516,-11-13 0</inkml:trace>
  <inkml:trace contextRef="#ctx0" brushRef="#br0" timeOffset="199831.4296">5214 13225 1161,'0'0'4128,"0"0"0,0 0-258,-11 2-2709,11-2-903,0 0-258,0 0 0,0 0 129,-14-7 129,14 7 0,0 0 129,0 0 0,-15-9 129,15 9-258,0 0 0,0 0-129,-11-10-129,11 10-129,0 0-258,0-17-129,0 17-645,7-8-1935,-2-2-903,14 9-645</inkml:trace>
  <inkml:trace contextRef="#ctx0" brushRef="#br0" timeOffset="200414.4631">5810 13164 1032,'-21'0'3096,"-8"0"0,29 0-1935,-20-14-2193,20 14-387,-18-24 387,11 10 516,2-4 387,0-1 516,4-4 258,1 0 516,5 0 387,4 0-387,9-1-258,5 1-516,7-1-129,2 5-129,6 2-258,3 5 129,0 2-258,4 6 258,-7 4 258,0 9-258,-9 11 258,-3 2 129,-8 11 258,-11-3-129,-5 8 387,-11 1-129,-4 4 258,-15-5-387,3 2 0,-10-9-129,6-2-258,-7-10 0,7-3-129,1-7-516,3-9-645,10-7-903,2-7-1677,4-14-774,9 5 0</inkml:trace>
  <inkml:trace contextRef="#ctx0" brushRef="#br0" timeOffset="201029.4983">6566 12792 4386,'-5'-13'4644,"5"13"-387,-16-11-387,1 10-3999,15 1-258,-15 9-387,5 4 129,0 10-258,-2-5 387,-1 10 0,-2-3 387,0 0 129,0 1 258,0-1 129,3 1-129,1-4-129,4 2 129,0 3-258,3-2 258,3 4-129,1-3 258,1 1-129,8 2-129,-2-3 258,3 1-129,7-5 129,-2 1-387,6-9 129,5-2-258,2-9 0,5-3-387,4-5 0,-1-11 129,2-2-258,-3-10 258,-1 1-129,-10-4 258,-4 2 258,-11 3 258,-6-1 258,-3 7-129,-18 3-129,-2 11 258,-9 5-258,-3 3-129,-5 10 0,-2 8-258,-1 6 0,0 3-645,7 3-516,2-1-1677,2-9-1161,21 5 129</inkml:trace>
  <inkml:trace contextRef="#ctx0" brushRef="#br0" timeOffset="201746.5393">7384 12772 1548,'-11'-7'3741,"11"7"258,-12-14-387,12 14-3354,-15-10-258,15 10-129,-18-5 0,4 7 129,-1 6 129,-6 4 0,2 5 129,-7-1 258,3 6-258,-4 0 0,4 5 0,0-5-129,2 2-129,2-5 258,4 1-129,-1-6 129,3 3 0,2-6 0,1 1 0,10-12 129,-15 17-129,15-17-129,-10 13 0,10-13 0,0 0-258,-3 15 129,3-15-258,6 2 129,-6-2-129,22 2-129,-9-2 129,4 0 0,-1 0 0,4 0-258,-1 0 129,0 0 129,-2 3 0,5 6-258,0 0 129,-1 7 258,0-2 0,3 7-129,-2 2 258,0-1 0,-1 2 387,-7 0-258,0 0 0,-8-6 516,1 5-258,-7-6 129,-5 2 0,-8-1 0,-2-1-129,-7-4 129,2-1-387,-2 1-645,-4-9-1419,0-4-2193,16-2-258,-9-20 0</inkml:trace>
  <inkml:trace contextRef="#ctx0" brushRef="#br0" timeOffset="202117.5605">7306 12684 2709,'7'-13'4644,"4"1"-774,4 12-258,-15 0-2967,18 5-1419,-1-3 129,7 12-258,1-9 129,4 10 258,-2-3 129,7-2 258,-2-1 258,5-5-129,-2 0-258,5-2-774,-3 5-2322,-8-12-258</inkml:trace>
  <inkml:trace contextRef="#ctx0" brushRef="#br0" timeOffset="202978.6097">8233 12998 3483,'-17'11'3225,"6"-11"-645,11 0-1677,0 9-2967,0 7-129,0-2 645,2 9 1032,-2-1 645,0 1 774,0 2 903,-11-1 387,4 7 0,-6-2-258,-1 10-387,-3-3-645,2 5-645,-3 5-129,0 0-258,4 2 0,-4-4-258,8 2-516,-3-6-1032,4-10-1935,8 9-258,-9-21 0</inkml:trace>
  <inkml:trace contextRef="#ctx0" brushRef="#br0" timeOffset="209834.0018">9049 13035 2322,'-10'-1'3225,"0"10"-1290,0-6-903,10-3 0,-20 9-258,20-9 0,-20 5 0,20-5 129,-21 5-387,21-5 258,-21-1-258,21 1 0,-19-17-258,11 5 0,2-5-129,4-4-129,2-7 258,0-1-258,7-2 0,4-4 0,7 3 0,2 1 0,1 0 0,2 5 0,4 3 0,-1 6 0,1 3 0,0 7 0,0 2 0,-1 5 129,1 1-129,-1 10 0,-2 3 0,1 5 129,-3 6-129,-3 4 0,-2 2 0,-3 6 258,-6-1-258,-2 1 258,-4-2 0,-2-1 0,-8-8 129,-3 3 129,-10-6 0,1-1 0,-8-6 0,1 0 0,-7-7-258,5 5 0,-4-8-129,6-2 0,1-1 0,4-3-258,7 0-516,-2-13-903,15 1-2838,2 12-258,0-27-258,8 7 1</inkml:trace>
  <inkml:trace contextRef="#ctx0" brushRef="#br0" timeOffset="213035.1849">9625 13271 1032,'-4'-17'2838,"4"17"-1806,0 0 0,-4-13 0,4 13 129,0 0-129,0 0 0,0 0 129,0 0-258,0 0-258,0 0-129,0 0 129,0 0-129,0-16 258,0 16-258,0 0 258,0 0-258,0 0-129,0 0 0,0 0-387,0 0-387,0 0-2064,14 9-1806,-14-9-258,12 0 0</inkml:trace>
  <inkml:trace contextRef="#ctx0" brushRef="#br0" timeOffset="213702.2231">9951 12847 3612,'-3'-19'3999,"9"19"-516,-6-14-516,13 7-3741,-4-5-516,15 6 129,-8-8 129,13 2 387,-5 0 645,0-4 645,3 6 387,-8-3 0,7 3 0,-8 0-129,4 7-258,-8-1 0,4 4-387,-6 2 0,-1 11-129,-1-4 129,-3 7-129,-4 5 258,0 4-129,-3 1-129,0 6 129,-7-2-129,-3 5 0,-4 2 0,0 4 0,-4-1 0,-2-2 129,4-1 129,-3-3-129,4-3 0,3-4 0,3-7-129,4 1 0,1-11 258,4 2-387,0-12 0,0 0 129,15 12 0,-15-12-129,17 3 129,-6-3 0,-11 0 0,20 0-129,-9 4 129,4 3-258,0-4 0,4 4-129,8 1-516,-3-7-1290,6 2-2451,5 4 0,-6-7-387</inkml:trace>
  <inkml:trace contextRef="#ctx0" brushRef="#br0" timeOffset="214290.2567">10563 12693 6063,'0'0'4128,"20"0"-387,-20 0-1548,27 4-3225,-8-4 0,11 15-129,-5-10 387,11 4 129,-6-2 645,0-2 258,2 3 129,-4-6 258,1 5-258,-6-4-129,1-2 258,-7-1-258,2 4 0,-19-4 129,17 8 129,-17-8-129,0 16 0,-2-2 129,-4 9-129,-7 0-129,2 6-129,-3 2 0,0 2 0,-1 5-129,0 2 0,0 1 258,3 0 0,-1-1 129,2-1-258,2-3 129,3-2-129,0-10 129,5 0-258,1-9-258,0-15-258,11 16-903,-11-16-1032,7-16-1935,1 4-129,-8-8 129</inkml:trace>
  <inkml:trace contextRef="#ctx0" brushRef="#br0" timeOffset="214547.2714">10606 13029 2967,'44'11'3870,"-9"-11"-1419,5 3-516,2-3-387,10 0-258,-6-3-258,8 2-129,-9-5 129,4 3-387,-8 2-258,-1 1-387,-3 0-645,-8 0-2193,-2 2-1419,3 5-387,-13-7 0</inkml:trace>
  <inkml:trace contextRef="#ctx0" brushRef="#br0" timeOffset="215482.3249">11834 12651 129,'0'-12'2193,"0"12"-258,0 0 129,0 0-3741,2 12 129,-2-12 0,-2 15 516,2-15 774,-11 18 903,11-18 258,-17 17 645,17-17 0,-17 13 258,17-13 0,-18 7-129,18-7 0,-21 5-258,21-5-129,-26 9-387,8 2-258,-3-2-129,0 8-129,-7 6 0,-2 5-129,0 2 0,-2 8 258,-3 0-387,2 4 258,-1 1-258,4 3 129,-1-5 129,7 4-129,2-8 0,5-2-129,2-2 129,6-4-129,2-9 129,4-4 0,3-3-129,0-1 0,3-1-129,-3-11 129,19 16 129,-6-9-129,2-2 0,2-1-129,0-1 0,2-1 0,-1-2 0,0 0-129,0 0 129,-1-7-129,1 1-129,-2-2 129,2-1 0,-4-2-129,4-1 129,-5-1 129,-3 1 0,3 1 0,-6-1 0,-7 12 258,7-17-258,-7 17 258,0-13-258,0 13 0,0 0 0,-3-11 0,3 11 0,0 0 0,-16-10 0,16 10 0,-11-8 0,11 8 0,-11-16-129,11 16 0,-11-17-129,11 17 129,-10-15-129,10 15 129,-16-16-129,2 10 0,-1 4 129,-2-1 0,-3 3 0,-3 0 0,1 5-129,-1 1-903,7 5-2193,3 7-903,-3-7-387,10 2 258</inkml:trace>
  <inkml:trace contextRef="#ctx0" brushRef="#br0" timeOffset="217210.4238">12198 12622 1,'45'9'3224,"-13"-6"1,-13-3-1677,10 2-1419,6 1 129,-2-1 258,2 3-129,-3 0 258,-1 5 129,-4 1-129,2 2 0,-8 3 129,4 1-387,-6-1 0,1 1 0,-2-5-129,1 4-129,-6-6 258,3 2 129,-5-9-258,1 5 258,-12-8 0,16 6-258,-16-6 129,0 0-129,8 16-129,-7-5-129,-1-11 129,0 21-258,0-8 129,0 4 0,-1-1 0,-2 1 0,-2 0 129,-1-4-129,-4 3 0,0 1 129,-3 0-129,-3 3 129,-4-2 0,-1 5-129,-10 1 516,-2 6-387,-5-2 258,-3 7 0,-6-2 0,-3 4 0,-2 0 0,2 2-129,0 0 0,4-3-129,5-1 0,6-3 0,6-7-129,6 0 129,6-6-129,5-5 258,12-14-258,-12 11 129,12-11 0,0 0 0,0 0-129,7-5 0,-7 5-258,18-17-516,1 15-2064,-3-6-1677,-2-8-387,3-4-258</inkml:trace>
  <inkml:trace contextRef="#ctx0" brushRef="#br0" timeOffset="227258.9985">2524 14584 2967,'0'0'2709,"0"0"-1677,0 0-516,-10-2-774,10 2-258,0 0 129,-2 5 129,2-5 258,0 12 516,0-12 0,0 17 0,0-7 129,0 4-129,0 1 0,0 4-129,0 1 129,0 3-129,0 2 129,-4-1-129,0 3 129,0-4-258,1 2-129,0-5 129,-2-4-258,3 2 0,1-6-129,1-12 0,-2 14 129,2-14 0,0 0 0,0 0 0,0 0 129,0 0 0,0-8 258,0 8 0,0-16 0,0 16 0,0-14-129,0 14 129,0 0-258,0-13 0,0 13 129,0 0-258,0 0 129,0 0-129,0 0 0,0 0 0,0 0 129,0 0-129,7-12 129,9-5-129,7-7 129,4-6-129,6-5 129,4-2-258,5-2 129,0 3 0,0 0-129,-4 7 129,-3 7 0,-6 5 0,-5 6 0,-6 7 258,-2 4-129,-16 0 0,16 24 129,-15-2 0,-1 3-129,0 7 0,-2 3 129,-4-1-129,-5 2-129,1-3 129,-1-1-129,-2-7 129,4-3-129,0-5 0,9-17-129,-12 14-129,12-14-774,3-14-2709,16-1-516,-7-14-258</inkml:trace>
  <inkml:trace contextRef="#ctx0" brushRef="#br0" timeOffset="227500.0123">3150 14815 1,'-13'-7'2966,"13"-30"-1031,14 10-387,5-9-3354,0-3-258,6-4 387,6 6 775</inkml:trace>
  <inkml:trace contextRef="#ctx0" brushRef="#br0" timeOffset="227754.0268">3300 14526 1032,'50'-31'2064,"-31"24"387,3 7-258,-3 13-516,-6 4-387,5 8-645,-8 2 0,0 7-387,-5-1 258,0 5 0,-5-6 129,-3 0 0,-10-9 258,2 3 129,-5-12-129,2 2-258,-5-12 129,5-1-258,-5-6-258,7-10 0,-1-2-387,4-7 129,3-1-258,1-4 0,5 6-129,0-6-387,6 10-129,-1-3-645,11 12-1032,3 2-1935,-2-5 0</inkml:trace>
  <inkml:trace contextRef="#ctx0" brushRef="#br0" timeOffset="227946.0378">3837 14464 129,'-14'19'129,"14"-19"-129,0 0 0</inkml:trace>
  <inkml:trace contextRef="#ctx0" brushRef="#br0" timeOffset="228551.0724">3837 14464 4128,'8'19'4386,"-8"-19"-387,0 0-258,-7 12-3354,7-12-774,0 14 0,4-2 0,-1 1 129,3 3 129,1 2 129,-2 5 129,3 6 129,-2-1 0,6 3 0,-5-2 0,5 0-258,-5 0 258,4-2 0,-7-8 129,2-2 0,-6-17 0,0 14 129,0-14 0,-7 0 0,-2-9-129,4-6 0,1-10-387,1-4 0,0-3-129,3-3 0,0-1 0,5 4 129,0 2-129,5 2 129,0 7 129,0 6-129,5 3 0,0 4 129,3 4 0,5 1-129,1 3 129,2 0 0,8 3-258,0 1 0,6 6-903,-1 3-3354,3-11-129,4 3-387,-8-5 129</inkml:trace>
  <inkml:trace contextRef="#ctx0" brushRef="#br0" timeOffset="229554.1298">4548 14590 129,'3'-15'1032,"-3"15"516,4-13 387,-4 13-129,0 0 0,0 0 0,0 0-774,4 8-387,-4-8-258,8 14-129,-3-3 129,-2 3 0,0 5 258,3 3 0,-4 0 129,-1 4-129,-1-4 258,0 7-387,-1-8 0,1-2-258,0-19 258,9 8-516,9-16-516,6-17-387,14-3-387,3-14 129,12 3 0,-3-12 129,7 10 258,-7-1 0,-5 11 645,-7 7 645,-9 5 645,-1 13 258,-17 4-258,2 11 0,-13 4 129,5 15-258,-5-5-258,0 6-129,0-3-387,0-2-258,4-6 0,-4-18-258,23 17-258,-7-17 129,9-3 0,-6-11-129,4 2 387,-2-1 0,-3-1 129,-1 6 258,-7 1 258,4 7 0,-14 0 129,11 17-129,-11 1 0,0 8 129,0 3-129,0 8-129,-3-1-258,1 0-516,8 5-1548,6-10-2451,4-12-387,6-5-516,1-14 0</inkml:trace>
  <inkml:trace contextRef="#ctx0" brushRef="#br0" timeOffset="230194.1664">5676 14517 8256,'0'0'4515,"-12"-8"-516,12 8-903,11 0-4257,6 9-258,-17-9 0,33 19 258,-15-10 387,5 6 387,1 1 387,-3-3 645,6 5 387,-6-6-258,8 5 0,0-4-387,-1 3-129,-1-3 0,-5-1 0,-2 1 387,-4 0-258,-10-1 129,-1 6 129,-10-7 0,-5 7-258,-14-6 129,2 6-129,-6-8-129,-3 4-129,-3-7-129,0-6 0,7-1 0,1-5 0,7-6-129,8-9 129,4 1-258,7-5 258,2-3-129,13 3 129,3-2-258,7 5 258,3 2 0,3 5 0,5 6 0,3 4-129,6 4-387,-4 2-645,10 13-1935,-3 0-1677,-10-6 129,4 1-387</inkml:trace>
  <inkml:trace contextRef="#ctx0" brushRef="#br0" timeOffset="230518.1849">6476 14120 7740,'-16'30'4386,"16"-8"-516,-10-11-516,9 11-4257,-2-2-129,6 15 387,0 0 387,0 5 258,-1 8 387,-2-5 387,5 14 387,-5-3-129,0 10-258,3-8-387,3-2-516,7 3-774,-6-17-1419,6-3-2193,5-7-258,-2-18-387</inkml:trace>
  <inkml:trace contextRef="#ctx0" brushRef="#br0" timeOffset="230774.1996">6893 14594 5934,'-4'46'4515,"5"-16"-387,-1-14-129,0 9-4128,0 1-129,0-1 258,0 2-258,0-4 258,0-1-129,0-2-516,0-6-2322,0-14-1161,16 4-387,-6-17 129</inkml:trace>
  <inkml:trace contextRef="#ctx0" brushRef="#br0" timeOffset="231214.2247">7228 14575 5547,'19'12'3870,"-19"-12"-258,22-4-387,-4-4-3741,2 0 258,2 0 258,-3-1 129,2 5 387,-6-4 387,3 8 129,-18 0 258,20 0-258,-20 0-387,14 12-258,-8 4-258,-3 2 0,1 10-129,-3 4 0,-1 3 0,0 5 0,-2 2 0,-3 1 0,-3-2 258,2-3-258,1-5 129,0-7 0,2-2-129,2-4 129,1-10 0,0-10-129,0 0 129,16 8-129,-3-8 0,2-6 0,4-2-129,-2-6-129,5 7-387,-9-7-516,12 9-1806,-10 0-1419,-15 5-516,15-19-129</inkml:trace>
  <inkml:trace contextRef="#ctx0" brushRef="#br0" timeOffset="231450.2382">7324 14707 8127,'0'0'4902,"29"1"-516,-6-1-387,11 0-3999,7 0 0,8 0-129,1 0-129,5 3-129,-7-3-387,5 4-1161,-11-4-1419,-4 0-1161,2 2-387,-12-5 387</inkml:trace>
  <inkml:trace contextRef="#ctx0" brushRef="#br0" timeOffset="231853.2613">7962 14664 645,'11'15'2838,"-11"-15"0,23 8-1677,-6-4-1161,6 3-516,3-7 0,2-5 516,-1-3 774,-5-12 387,3 5 516,-11-11 258,4 9 129,-12-13 0,1 11-129,-9-6-387,0 9-645,-15-1-258,2 6-258,-9 5-258,-1 3 129,-7 6-258,1 11 0,0 3 129,-2 6-129,1 2 0,5 5 129,0 3-129,11 4 0,1-3 0,6-3 129,8 1 0,1-1-129,10-3 129,7-3 0,6-5-129,8-6 129,10-1-258,7-9-516,19 6-1935,6-10-1806,4-4-516,9-6-258,0-8 258</inkml:trace>
  <inkml:trace contextRef="#ctx0" brushRef="#br0" timeOffset="232621.3052">8972 14726 6450,'-17'20'4257,"7"-19"-258,10-1-258,-6 11-3483,6-11-387,-1-7 129,2-7 0,10-8-129,7-14 387,8-7-129,11-15 0,6-8-129,15-5 129,3-6-258,9 0 129,-2 5-129,2 4 0,-5 5 129,-6 16 0,-8 6 0,-10 14-258,-8 7-129,-3 15-516,-12 5-1419,-6 5-1677,3 23-387,-14-7-129</inkml:trace>
  <inkml:trace contextRef="#ctx0" brushRef="#br0" timeOffset="233113.3333">9796 14675 6708,'-26'-5'4644,"26"5"-258,-19-22-387,16 7-3225,-1-2-645,4 3-258,5-4 0,8 2 0,2-1 0,6 2 129,4 0 129,4 3-258,0 3 129,2 4 0,-2 5 0,1 0 0,-6 7 129,-3 5-129,-2 6 129,-7-1 129,-3 4 0,-6-1 129,-2 4 0,-8-2 0,-4 3 0,-9-7-129,-3-1 0,-4 0-258,-3-8-129,1-1-129,-5-8-774,12 0-645,-9-12-2709,8-12-258,7-5-516,4-10 387</inkml:trace>
  <inkml:trace contextRef="#ctx0" brushRef="#br0" timeOffset="233590.3606">10130 14125 2709,'-3'39'3225,"3"-39"129,0 21-1806,0-1-516,0-4 129,3 8 258,-3-4 258,3 19 129,-8-7-129,5 21-129,-10-10-516,8 10-258,-6-9-258,8 4-258,0-9-258,12-13-129,14-9-387,5-17-387,18-2-129,2-22 129,10 3 129,-5-14 258,-1-1 258,-7 3 387,-10-2 387,-6 16 258,-18-3 129,-1 17 129,-13 5-129,0 10-258,-4 8-258,-2 14-129,-2 2-129,2 7 258,0 4-387,5-2 129,1 2-258,0-10-774,17 3-2451,-6-16-1290,2-15-129,1-7-516</inkml:trace>
  <inkml:trace contextRef="#ctx0" brushRef="#br0" timeOffset="233881.3773">10861 14144 1419,'-8'31'1548,"4"-11"-1548,-11-6-2322</inkml:trace>
  <inkml:trace contextRef="#ctx0" brushRef="#br0" timeOffset="234234.3975">10834 14326 11352,'12'4'4902,"-12"-4"-387,0 0-387,14 27-3999,-7-7-258,5 3 0,1 6 0,2 3 258,0 2-129,3 0 129,-5-5-129,3-4 0,-4-6 129,-1-5 0,-11-14 0,16 14 0,-16-14 129,14-7-129,-8-9 129,2-7-129,-1-3-129,6-7 129,-1-4-258,2 0 129,0-1-258,-1 0-129,9 13-516,-9-9-1290,7 13-2451,0 6-258,1 5-258,-2 3-258</inkml:trace>
  <inkml:trace contextRef="#ctx0" brushRef="#br0" timeOffset="234446.4096">11468 14362 6450,'13'55'4644,"-7"-23"-516,-6-2-129,0-5-3354,-2 7-645,1-2-129,-1 0 258,1-5-258,-2-4 129,3-1-387,0-20-387,7 20-1290,6-13-2193,1-7 0,9-4-516</inkml:trace>
  <inkml:trace contextRef="#ctx0" brushRef="#br0" timeOffset="234770.4281">11877 14546 4902,'26'29'4128,"-8"-7"-645,-11-10 129,7 4-2967,1 0-1161,4-2 387,2-3 129,-1-8 387,5-3 0,-7-7 516,4-5 129,-10-17 129,6 4-129,-12-13 129,2 5-387,-8-7-129,-1 9-129,-12-4 0,0 9-387,-6 10-258,-3 10-258,0 8 0,-9 11-129,5 14-387,-8-3-387,12 22-774,-11-11-1548,9 1-1032,9-3-258,0-9 129</inkml:trace>
  <inkml:trace contextRef="#ctx0" brushRef="#br0" timeOffset="235285.4576">12066 14289 5031,'69'-110'4902,"-42"65"-516,3 9-129,-14 13-2322,2 7-1806,-3 8-258,-3 8 129,-12 0-129,13 28 129,-12-4 129,-1 10 0,0 8 258,0 5-129,0 5 0,-4-1 129,4 3 0,0-6-129,0-1 0,6-9 129,3-1-129,0-13 0,6-6 0,3-6-258,5-5 0,5-5 0,2-2-258,2-4 129,0-9 0,1 1-129,-2-5 129,-3 2-129,-5-6 129,-5 1 0,-4-1 0,-5 3 0,-4 1 0,-4 1 129,-1 1-129,0 15 129,-10-18 0,-1 18 0,-3 0 0,0 8 129,-3 6 0,1 3 0,0 10 0,1-1 129,5 12 129,2-7-129,5 7 129,3 1-129,11 0-258,10-2-129,7-8-645,19 2-3225,2-9-645,9-10-516,8-7-258</inkml:trace>
  <inkml:trace contextRef="#ctx0" brushRef="#br0" timeOffset="236149.507">13360 13842 9159,'16'-8'4644,"-2"8"-645,-14 0-129,12 3-4257,-12-3-258,10 31 258,-3-7 129,-3 11 129,-1 6 258,-3 7 129,0 5 129,-1 3 0,-1 3-129,-2 0-258,2-3 258,0-5-258,2-6 129,-3-14 129,3-6-129,0-10-129,0-15 0,15 0 0,-3-15-129,6-9 129,-2-3-387,4-2 387,2 1-258,0 1 129,-1 7 129,-3 10-129,-1 7 129,-2 3 0,-2 16 0,-1 6 0,-4 11 129,-1 2-129,-2 3 0,-2 1 0,-2 0 129,-1-3 129,-4 1 129,-6-11-129,1-1 0,-10-9 129,-3 0 0,-4-13-129,0-2-129,-3-4-129,0-11-129,6-2-258,0-14-387,16 10-903,-4-19-1161,12 5-1806,12 1-129,9-2-258</inkml:trace>
  <inkml:trace contextRef="#ctx0" brushRef="#br0" timeOffset="236645.5354">13959 14200 4128,'22'9'4773,"-22"-9"-516,6 22 0,-5-7-2709,-2 2-1032,-1 10 0,-4-2 0,2 10 0,-2-6 129,6 11 129,-5-10-129,8 8-129,-1-16 0,9 2 0,1-9-387,8-9 0,2-6 0,-1-8-129,5-9 0,-2-12 0,-1-1 0,-1-6 0,-3 2 0,-4-2 0,-3 7 0,-3 7 0,1 1-129,-4 8-129,-6 13 0,13-7 129,-13 7-129,12 11 129,-2 7 0,-3 1 0,2 11 0,-5 11 258,-1 7-129,-2 10 129,-1 3 0,-4 5 129,-8 1-129,4 8 0,-5-6 258,4 0-387,3-8-387,-1-18-258,7 3-1161,-2-14-2838,4-21-516,-2-11-129,25-24-387</inkml:trace>
  <inkml:trace contextRef="#ctx0" brushRef="#br0" timeOffset="237853.6045">15243 13655 7740,'14'14'4773,"-11"-3"-129,5 10-387,1 8-4128,-4 13-129,0 8 0,-2 15 129,1 13 129,-3 9 0,-1 8-129,0-4 0,0 0 0,-1-5-387,-1-14-129,2-8-516,-5-23-645,5-10-1161,0-31-516,0 0 387,-22-10 645,13-19 1161,-13-12 516,0-10 1032,-3-4 903,-10-11 1161,9 9 516,-8-6-387,11 17-774,-3-1-1032,9 15-516,2 9-129,15 23-129,-2-10-129,10 13-129,13 11 0,8 2-129,8 4 129,7-4-129,11-3 129,5-8 0,4-5 0,2-1 258,1-20-129,-4-6 258,-3-8-129,-5-2 129,-12-7-129,-4 2 129,-13-2 0,-4 3 0,-10 7-258,-4 5 0,-5 8-129,-3 5 0,0 16 0,-13-7 0,3 15-129,-3 7 0,3 11 129,-1 7 129,0 6 129,2 10-129,2 6 129,1 10-129,2 3 258,-2 2-129,2-6 258,2-2-258,-2-12 129,4-5 258,-1-14-387,1-9 129,0-22-258,21-4 0,-4-14-129,4-9 129,2 0 0,4-3 129,-2-2 129,1 6-129,-6 2 129,-2 12 0,-5 8 0,0 8-129,-4 10-129,-2 8 0,0 6-129,0 1 129,4 5-129,0 0 129,3-3 0,1-5 0,3-3 0,3-8 0,6-6 0,2-8 0,4-1-129,6-8 129,1-9-129,0-10 0,2 0 129,-2-6-129,-3-1 0,-5-1-129,-4 2 258,-7 0-258,-3 8 0,-9 5-129,-3 8-129,-6 0 129,0 12 129,-14 0 0,1 11 0,-9 3 0,3 8 129,-5 2 129,1 0 129,2 4 0,4-1 129,5 3 129,1-6 129,11 3-129,1-6 258,17 6-129,2-2-387,12-1-129,8 5-387,1-12-1935,11 9-2193,10-7-516,2-6-129,4-4-128</inkml:trace>
  <inkml:trace contextRef="#ctx0" brushRef="#br0" timeOffset="239613.7051">17808 14068 8643,'2'12'4902,"-2"-12"-387,0 0-129,-8-1-4128,-6 1-387,-5 0 258,-3 7-129,-7 0 129,-2 3 0,-2 7 129,-2 0 0,5 2-129,3 3-129,5-5 0,6 3 0,6-1-129,9 0 129,1-4-129,15 6 129,5-6 0,4 0 0,5-1 0,3 8-129,-3 2 258,1-2-129,-6 2 0,-5-3 129,-9 4 0,-6-1 0,-4-1 0,-14-3 0,-6-5 0,-8-2 0,-4-2-129,-2-4 0,0-4 0,2 0-129,4-3-129,7-6 0,8-3 0,9-3 0,4-5 0,12 0 0,8-3 129,10-2 0,4-4 129,6 2 0,2-8 0,5 4 0,1 1 0,-2 0 0,-1-2 0,-4 5-129,-3 0-129,-3 7-129,-7 0 129,-2 5 0,-7 0 0,-4 4 0,-3 2 129,-12 6 0,12-4 129,-12 4 0,0 0 129,0 0 0,0 0 0,4 6 0,-2 5 129,-1-1 0,2 9 0,-3 2 258,5 7 0,-5 3-129,3 9 0,-1-3 0,0-1-129,1-3 129,2-3-129,0-7-129,7-9-129,3-9-129,7-5-258,5-13 258,0-9-129,6-3 129,-1-9 0,2 2 129,-3-1 129,-7-1 258,-3 10-129,-5 2 129,-3 7-129,-13 15-129,14-17 0,-14 17-129,0 0 0,0 0-129,11 12 129,-7 3 0,0 2 0,2 3 0,1 3 129,-1 8 0,1-4-129,0 2 0,2-3 129,0-3-129,1-4 129,3-2 0,-1-3 0,1-14 129,4 0-129,2-4-129,3-13 129,-2-5 0,4-2-129,-2-5 0,2 0 0,-3 2 0,-1 0 0,-4 6 0,-1 4 129,-2 2-258,-1 6 258,-12 9-129,20-8 0,-20 8 0,21 3 0,-21-3 0,21 17 0,-11-4 0,-1 2 0,0 0 129,0 2-129,-2-3 129,0-2 0,-7-12-129,13 18 0,-3-16 0,6-2 129,0-7-129,3-2-129,-1-6 129,5-2 0,0 0 0,-1-2-129,-4 2 129,0 7 0,-7 0 129,1 0-129,-12 10 0,14-2 0,-14 2 0,8 8 0,-8-8 129,7 18-129,-3-5 0,2 1 129,0-4-129,-6-10 0,22 12 129,-8-12-129,7 0-129,1-7 129,2-5 0,-2-2 0,2 2 0,-4-1 129,-5 6-129,-1 2 0,-14 5 0,16 0 0,-16 0-129,14 18-129,-4 3-516,-10-21-2322,9 29-1677,3-12-387,-1-12-387,0-3 0</inkml:trace>
  <inkml:trace contextRef="#ctx0" brushRef="#br0" timeOffset="240401.7502">19784 14412 12255,'-11'-2'5289,"11"2"-258,8 7-258,7-4-4386,-3 4-387,5 5 0,-4 0 0,1 3 258,-1 2 0,-3-3-129,-2-2 129,1 1-258,-9-13 0,5 16-129,-5-16-516,-5 5-3225,-7-5-1032,-8-13-387,-6-9-387</inkml:trace>
  <inkml:trace contextRef="#ctx0" brushRef="#br0" timeOffset="245170.023">4835 16220 2580,'-12'0'3483,"-2"0"387,14 0-3096,-15 0-516,15 0 129,-13-14 129,4 1-129,9 13 387,-15-20-258,10 9 258,0-12-258,3 4 258,2-4-387,2-5-129,6 0-258,6-5 0,2 1 0,5-2 0,3 4 0,-1 1 0,3 4 0,1 8 0,-3 3 0,3 7 0,-4 6-129,-1 3 258,-2 16-129,-3 5 0,-3 3 0,-5 11 258,-4 0-258,-4 8 387,-2-3-129,-6 4 129,-7-5 0,-2 2 258,-6-8-129,2 5 0,-6-13 0,3 0 0,-2-9-129,5 0 0,-2-16-387,3-2 0,4 0-258,1-17-258,9 7-258,-2-19-516,10 8-1032,-3-7-1935,9-2-516,10 12-258</inkml:trace>
  <inkml:trace contextRef="#ctx0" brushRef="#br0" timeOffset="245470.0401">5370 16275 7611,'-5'15'5289,"-9"-15"-645,2-11 0,-9-2-4515,21 13-129,-14-11-129,14 11-129,0 0 0,-15 0-129,15 0-129,-11 8-258,12 9-1935,4-2-2193,-5-15 129,16 0-516</inkml:trace>
  <inkml:trace contextRef="#ctx0" brushRef="#br0" timeOffset="245930.0664">5718 15754 2322,'2'51'2580,"7"-19"-129,-9-12-2451,3 8-1677,5 0 645,-1 3 774,-1 4 645,-2-6 516,1 12 903,-5-5 129,0 7 387,-2-10 0,1 9-516,-7-8-645,6 8-645,-2-9-645,-1-4-3354,5-29-645,0 20-774,0-28 258</inkml:trace>
  <inkml:trace contextRef="#ctx0" brushRef="#br0" timeOffset="246386.0925">6135 16010 3870,'9'30'4128,"12"-4"-645,-21-26 129,32 0-4128,-15 0-516,12 0 774,-1-5 129,-1 0 387,2-5 258,-5-3 129,4 4 258,-7-6-129,4 1 0,-6-3-387,0 0-129,-4-7-129,-4 3 0,-5-4 0,-1 0-129,-10-2 387,-2 3-129,-8-4 0,-3 7 0,-4-1 0,1 5 0,-8 6-129,1 10 0,-2 1-129,-1 9-258,1 13-129,-3-3-129,9 18-774,-6-11-516,18 11-1032,-1-9-1032,10-9-903,11-1 517</inkml:trace>
  <inkml:trace contextRef="#ctx0" brushRef="#br0" timeOffset="246634.1067">6510 15749 5805,'31'-3'4644,"-31"3"0,8 27-1935,-6 5-1677,-2 2-645,-3 11-129,-4 4 0,-2 6 0,-3-2 0,0 4 0,-6-10 129,8 6 0,-9-7 0,8 2-129,-4-8 0,7-4-516,6 0-516,-6-17-1290,10 1-2580,9-14-516,8-7 0</inkml:trace>
  <inkml:trace contextRef="#ctx0" brushRef="#br0" timeOffset="248602.2193">9051 16145 1419,'-17'-16'3225,"17"16"-258,-19-30 258,9 12-3354,1-5 258,-2-4 129,4-1 129,-3-2 387,6-1 129,-2-5 258,6 2-258,2-5-258,10 3-387,6 0 129,5 4-387,5-2 0,4 8 129,4 2 0,-1 8 0,3 2 0,0 7 0,-3 4 0,-1 3 0,-4 10 0,-3 8-129,-6 11 129,-4 4-129,-14 12 129,-3 2 0,-9 7 387,-7 4-129,-14-5 129,1 2 258,-10-17-129,1 4 0,-4-14-129,6-3 0,-2-13-258,7-6-258,4-2-387,1-9-774,26 5-774,-24-17-2580,22-3-129,2 2-516,8-6 387</inkml:trace>
  <inkml:trace contextRef="#ctx0" brushRef="#br0" timeOffset="248922.2376">9619 16157 9933,'0'0'4773,"-2"-12"-258,2 0-129,0-2-4515,0 4 0,0 10 0,5-11 0,-5 11 129,0 0 0,1 11 0,-1-11-387,4 30-1806,2-14-2322,-6-16-258,14 20-516,-14-20 258</inkml:trace>
  <inkml:trace contextRef="#ctx0" brushRef="#br0" timeOffset="249694.2817">10158 15686 9546,'-30'0'4773,"12"0"-387,5 9-258,0-4-4257,6 10 0,1-3-129,4 9-129,2-5 0,0 10 258,5-1 258,4 0-129,2 1 0,2-1 0,3 2 0,3-3-129,-1 5 129,5-2 0,0-4 0,-1 4 0,0-2 0,-1-3-129,-2-1 258,-3 1-129,-5-5 129,-4-5-129,-5 0 129,-2-12 129,-8 17-129,-7-12 0,-5 0 0,-6-5-129,-1 0 0,-4 0 0,-1-4 0,0-8 0,4-4 0,3 3-129,3-5 0,7-2 0,4 1-129,9-2 258,2-1-258,7 2 129,9-6 129,9-1 0,2-3 0,5 0 0,7-5 0,-2-5 0,0 3 0,0-2 0,-6 6 0,-3-6 129,-7 9 0,-4 5 0,-8 2 129,-8 4-129,-1 5 0,-7 0-129,-5 1 129,-6 5-129,0 0 0,-6 7-129,0 1 129,-2 0-129,-3 9-258,3 11-258,-8-4-774,13 9-2838,-3 6-258,1-7-516,10 4 258</inkml:trace>
  <inkml:trace contextRef="#ctx0" brushRef="#br0" timeOffset="250010.2998">10716 15634 9288,'2'29'4644,"-2"-12"-387,0-3 0,6 3-4515,-3 4 129,2 3 129,5 6 129,-4 6 0,3 4 129,-5 2 0,2 4 0,-3-1-387,-3-3-1548,0 6-2580,0-2-516,-6-10-258,-5-5-387</inkml:trace>
  <inkml:trace contextRef="#ctx0" brushRef="#br0" timeOffset="251185.367">4552 16796 3612,'-27'-15'4386,"2"-4"-258,25 19-2451,-14-5-903,14 5-129,-10-12-516,10 12 0,0 0 129,0 0-129,0 0 129,1-14 258,13 12-258,6-8 129,14 5 0,7-2 0,14 4 129,8-9 0,18 10-129,6-6-129,18 3 129,5 2-129,12 4 129,5-1-129,12 0 129,9 0-129,12 8 258,5-7-258,9 5 0,2 0-129,6-3 0,1 4 0,-4 1-129,-10 2-129,-11-5-129,-11 6 0,-18-6-516,-10 12-387,-29-6-3225,-11-1-387,-15 1-258,-18-11-129</inkml:trace>
  <inkml:trace contextRef="#ctx0" brushRef="#br0" timeOffset="251889.4073">9491 16583 4128,'-44'27'4128,"34"-11"-645,-10-16-516,20 0-1548,-13 5-2322,13-5 387,0 0 387,6 12 258,-6-12 774,15 10 516,5 7 129,-8-15 0,18 10-258,-4-6-129,16 5-387,1-4 0,20-1 129,7-6-258,21 5-129,8-10 0,19 5-129,6 2-258,13 7 0,9-1 0,1 8-129,2 1 0,-6-2 0,-7 8 0,-7-4-129,-10 1 0,-15-8-516,-6 11-774,-25-7-3612,-8-4 0,-22-3-516,-21-9-387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3 1,0 7 1,-5 8 1,0 12 0,-4 2 1,-2 11-1,-2 0-1,1 1-1,0-4 0,2-6-4,2-9 0,4-13-6,7-12-7,-2-9 0,14-28-1,-5-3 2,1-9 2,-1-9 3,-1-5 2,-2-1 7,-2 5 6,-4 5 3,0 10 1,-2 5-1,0 10-1,1 7-2,1 13-1,0 0-1,0 0-1,0 0 1,13 9-1,-4 7 0,-1 2 0,5 7 0,-1 3 0,3 7 0,0 4-1,2 2-1,0 1 1,4 2-1,4-3 0,4-2 0,3-4 0,3-5 0,4-8 0,2-5 0,-2-11 0,0-5 0,-9-9 1,-1-9-1,-10-8 1,-4-6-1,-10-7 0,-4-4 0,-6-6 0,-3-1-1,-2 0 0,-2 6-1,1 4 0,0 6-1,5 8-1,1 2-2,9 13-7,-4 10-11,20-8 1,-5 5-3,9 4 2</inkml:trace>
  <inkml:trace contextRef="#ctx0" brushRef="#br0" timeOffset="771">939 411 28,'-13'5'16,"-1"-8"1,4-1 0,-5-6-4,6 2-3,-2-8-1,4-1-1,0-7-2,7-2-2,5-4-1,5 1-2,5 0 1,6-1-1,2 4 1,4 3-1,1 9 1,0 9-1,-4 8 0,-4 10 0,-6 10 0,-7 11 0,-8 8 0,-4 8 0,-9 0 0,-2 1 1,-4-4 1,0-5 0,0-10 0,5-5 0,2-12 0,0-7 0,1-8-1,-3-9-2,4-7-5,-6-10-7,10-1-9,-6-9-3,10 0-1,-1-5 1,15 2 0</inkml:trace>
  <inkml:trace contextRef="#ctx0" brushRef="#br0" timeOffset="1282">1412 46 6,'0'0'9,"0"0"0,11 0 1,-11 0-2,0 0 0,6 17 1,-6 1 0,4 5-1,-4 7 2,2 9-2,-3 6 0,2 7-2,-3-1-1,1 0-1,-3-7 0,2-5-3,2-4-9,-2-14-9,2-21-3,0 0 2,21-12-2</inkml:trace>
  <inkml:trace contextRef="#ctx0" brushRef="#br0" timeOffset="1542">1900 83 41,'17'-4'16,"-1"-1"1,-3 1 3,-13 4-12,9-10-1,-9 10 0,-17-2 0,-2 2 0,3 6-1,-9 2-2,-4 4-1,-2 3-1,2 1 0,2 3-2,4 1 0,6 0 0,6 0 0,9-1 0,11 0-1,8-2 1,7 2 0,6-3-1,0 2 1,4 1 0,-3 1 0,-3 1 0,-7 3 0,-6 3 0,-10 2 0,-8 1 1,1 0 0,-9-3 1,0-2 0,-4-3 0,1-4 0,-3-7 0,4-6-1,0-6-3,-4-10-7,4-2-10,-2-9-3,7-5-2,2-8 1,7 0 0</inkml:trace>
  <inkml:trace contextRef="#ctx0" brushRef="#br0" timeOffset="2013">2151 128 25,'0'0'14,"7"13"1,-5-3 1,-2 3-6,4 8 1,-2 1-1,1 8 0,-1 1-1,5 3-3,-2-3-1,3 0-1,2-7 0,3-7-4,7-7-2,1-15-3,8-7-2,-1-12 1,6-5-1,-2-11 0,3 0 0,-3-4 2,1 3 1,0 5 3,-1 3 1,0 7 0,-1 4 2,1 8 0,-1 2 0,0 9 1,-5 0 0,-3 5 1,-6 0-1,-2 3 1,-6 3 0,-5 1-1,-7 1 0,-5 2 0,-8 0 0,-2 2 0,-14 1 0,-1 3-1,-6-1 0,-1 2-1,-5 0 0,0-1-1,-1 2 1,-1-1-1,9-1-1,0-1 1,3-1-1,4-3 1,6-1-1,6-2 1,5-2 0,4-2 0,10-6 0,-10 11 1,10-11 1,6 21-1,0-6 0,4 4 0,3 5 0,4 2 0,1 2-1,1 5 1,-4-3-1,0 2 1,-3-3 0,-4-2 1,-2-4-1,-5-2 0,0-7 1,-2-2-1,1-12 0,-1 11 1,1-11-1,0 0-1,0 0 1,0 0-1,0 0-1,0 0-1,0 0-9,2 10-11,-2-10-1,-16 1-2,3-3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1,2 2 0,1 3-1,5 0 0,3 3 1,5 3-3,2 5 1,4-3-1,1 4 0,3 0 0,3 3-1,0 1 1,4 2 0,0-2-1,4-1 1,-2 0-1,2 1 0,1-2-1,-1-1 0,-2 0 0,-3-1-1,-2 1 1,-2 1-1,1 0 0,1 0 1,-3 1 0,-2 0-1,4 0 1,-2-1 0,0-2 0,-1-1-1,-2-1 1,0-2-1,-2-2 1,-1-1-1,-2-3 1,-2 1-1,0-2 1,-2 1 0,-1-2-1,-1 0 1,-1-1 0,0 0 0,-2-2 0,-1-1-1,-2-4 2,-4-2-2,-1-3 1,-2-2-1,-4-3 0,-3-2 1,0 0-1,-7-5 0,9 7 0,-9-7 0,8 6 0,-8-6 0,8 6 0,-8-6 0,7 4 0,-7-4 1,0 0 0,6 3 0,-6-3 0,0 0 0,0 0 0,0 0-1,0 0 1,0 0-2,0 0 1,0 0 0,0 0-1,0 0 1,0 0 1,6 3-1,-6-3 1,0 0 1,0 0-1,-8-1 1,1-1-1,1 0 1,-4 0-1,0 0 0,-1-2-1,-1-1 1,-1 0-1,-2-3 1,-1-2-1,-1-1 1,-3-2-2,-2-3 1,-2 0 0,-2 0 0,-3 0-1,1 1 1,0 2-1,0 0 1,2 4 0,0 0 0,3 2-1,1 2 1,5 1 0,1 1 0,4 1 0,3 1-1,3 1 0,6 0-1,0 0 1,-4 6 0,10-2-1,3 0 1,5 2-1,2 0 0,5 1 1,3 1-1,2 0 0,3 0 1,0 3-1,1-1 1,1 2 1,-2-1-1,1 1 2,-3-2-1,0 0 1,-3 0-1,0-3 0,-3-1 0,-2-2 0,-3-1 0,-1-1 1,-4-1-1,-1-3 1,-2-2 0,-1-3 1,-1-5-1,-3-4 1,0-4-1,-3-6 1,2-5-1,-4-3 0,0-3 0,-2-2-1,-1 3 2,-2 0-1,0 4 0,0 4 0,0 5 0,1 3 0,0 4-1,0 4 0,2 2 0,1 3-1,0 1 0,3 6-2,-3-7 0,3 7-3,0 0-5,-3 16-11,-1-3 0,1 3-1,-2-1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2099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3929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451204-DF0C-458B-844A-3F1FAF88E0D2}" type="slidenum">
              <a:rPr lang="en-GB"/>
              <a:pPr/>
              <a:t>12</a:t>
            </a:fld>
            <a:endParaRPr lang="en-GB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7DE606-85EC-451F-BC85-25665844595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105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D85152-5D25-4FF5-AFFD-959EEB4D7F9F}" type="slidenum">
              <a:rPr lang="en-GB"/>
              <a:pPr/>
              <a:t>13</a:t>
            </a:fld>
            <a:endParaRPr lang="en-GB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0FC34CE-8068-48A0-B2EF-A96B6DADE23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349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96B405-428B-44F2-A4CF-A1FCC1115E8D}" type="slidenum">
              <a:rPr lang="en-GB"/>
              <a:pPr/>
              <a:t>14</a:t>
            </a:fld>
            <a:endParaRPr lang="en-GB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7384065A-9243-403F-8F2A-BB25D9FCED1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6503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GB" sz="12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and the type of temporal model (more subtle)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535602-F163-4392-A63E-F77A14E36DA0}" type="slidenum">
              <a:rPr lang="en-GB"/>
              <a:pPr/>
              <a:t>15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54468AB-64BC-4FA4-AEDE-25CFA44037D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451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39D8B1-40E2-4974-9836-8E11CEF37771}" type="slidenum">
              <a:rPr lang="en-GB"/>
              <a:pPr/>
              <a:t>16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564194C-0808-477F-A1ED-12EA22FDFD66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554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FB596-3DB7-4EE8-BAC9-E6B91856F596}" type="slidenum">
              <a:rPr lang="en-GB"/>
              <a:pPr/>
              <a:t>17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0190008-F598-4408-999B-A89F314C400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656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94041D-B274-4AA0-825F-9E99B65D8EBD}" type="slidenum">
              <a:rPr lang="en-GB"/>
              <a:pPr/>
              <a:t>20</a:t>
            </a:fld>
            <a:endParaRPr lang="en-GB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F8A6699-E1D1-4156-A89D-49048642D19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759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AD28F-D4AF-4A29-B8D4-C4C3EC44E440}" type="slidenum">
              <a:rPr lang="en-GB"/>
              <a:pPr/>
              <a:t>21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E2CA8B1-5CDF-4B98-8D41-728AB5E77E2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861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EEBF87-70A2-421B-8092-4441325048EB}" type="slidenum">
              <a:rPr lang="en-GB"/>
              <a:pPr/>
              <a:t>22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01418326-132B-4BF0-A11D-4C80598C338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963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EEBF87-70A2-421B-8092-4441325048EB}" type="slidenum">
              <a:rPr lang="en-GB"/>
              <a:pPr/>
              <a:t>23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01418326-132B-4BF0-A11D-4C80598C338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963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r>
              <a:rPr lang="en-GB" sz="1200" dirty="0" smtClean="0">
                <a:solidFill>
                  <a:srgbClr val="000000"/>
                </a:solidFill>
                <a:cs typeface="Times New Roman" pitchFamily="18" charset="0"/>
              </a:rPr>
              <a:t>the stationary distribution of the Markov process. Technically</a:t>
            </a:r>
            <a:r>
              <a:rPr lang="en-GB" sz="1200" baseline="0" dirty="0" smtClean="0">
                <a:solidFill>
                  <a:srgbClr val="000000"/>
                </a:solidFill>
                <a:cs typeface="Times New Roman" pitchFamily="18" charset="0"/>
              </a:rPr>
              <a:t> this is the eigenvector of the transition matrix</a:t>
            </a:r>
          </a:p>
          <a:p>
            <a:r>
              <a:rPr lang="en-GB" sz="1200" baseline="0" dirty="0" smtClean="0">
                <a:solidFill>
                  <a:srgbClr val="000000"/>
                </a:solidFill>
                <a:cs typeface="Times New Roman" pitchFamily="18" charset="0"/>
              </a:rPr>
              <a:t>The probability that the chain will be in a given state at any time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F9441-AE1F-46A7-B697-AD9B0A0740FF}" type="slidenum">
              <a:rPr lang="en-GB"/>
              <a:pPr/>
              <a:t>24</a:t>
            </a:fld>
            <a:endParaRPr lang="en-GB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197922A-0232-4629-A5EA-CCD5C1FF68E2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042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0C4A8-394A-43D2-927B-DC6CD562A34A}" type="slidenum">
              <a:rPr lang="en-GB"/>
              <a:pPr/>
              <a:t>26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C8AD1DC2-A7AC-4B63-B011-2D35D63BFCC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066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01154-FD9B-403E-A41E-A846A1A52EBD}" type="slidenum">
              <a:rPr lang="en-GB"/>
              <a:pPr/>
              <a:t>27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16AA173-34E5-428F-94C9-D18896349C0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168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0C333-8C61-4342-AAAA-9E005EA90703}" type="slidenum">
              <a:rPr lang="en-GB"/>
              <a:pPr/>
              <a:t>28</a:t>
            </a:fld>
            <a:endParaRPr lang="en-GB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27D03A2-62B3-4384-83CF-B20EB93B0E7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E3579-69D1-415E-AECE-DD5D0BAA35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666586-EAAF-4232-8EAD-A12197376FC1}" type="slidenum">
              <a:rPr lang="en-GB"/>
              <a:pPr/>
              <a:t>6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8482DE7-B022-4AC2-8CB1-3DE995B23461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5427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pPr defTabSz="437220"/>
            <a:r>
              <a:rPr lang="en-GB" sz="1100" b="1" dirty="0">
                <a:solidFill>
                  <a:srgbClr val="00B050"/>
                </a:solidFill>
              </a:rPr>
              <a:t>Temporal step size?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r>
              <a:rPr lang="en-US" dirty="0" smtClean="0"/>
              <a:t>We will examine</a:t>
            </a:r>
            <a:r>
              <a:rPr lang="en-US" baseline="0" dirty="0" smtClean="0"/>
              <a:t> this more formally when we discuss temporal models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5C7634-982B-4196-BBDD-6595628285BF}" type="slidenum">
              <a:rPr lang="en-GB"/>
              <a:pPr/>
              <a:t>9</a:t>
            </a:fld>
            <a:endParaRPr lang="en-GB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D9E3172E-F02A-4DFE-8F6B-18287CE0F52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8551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 smtClean="0"/>
              <a:t>It is </a:t>
            </a:r>
            <a:r>
              <a:rPr lang="en-US" dirty="0" err="1" smtClean="0"/>
              <a:t>bayes</a:t>
            </a:r>
            <a:r>
              <a:rPr lang="en-US" dirty="0" smtClean="0"/>
              <a:t> but using a general form (not</a:t>
            </a:r>
            <a:r>
              <a:rPr lang="en-US" baseline="0" dirty="0" smtClean="0"/>
              <a:t> the standard one) and also the “normalized” form</a:t>
            </a:r>
          </a:p>
          <a:p>
            <a:r>
              <a:rPr lang="en-US" baseline="0" dirty="0" smtClean="0"/>
              <a:t>This is a clicker question for two questions, the two WHY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4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7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5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5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0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6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8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9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6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8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9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emf"/><Relationship Id="rId4" Type="http://schemas.openxmlformats.org/officeDocument/2006/relationships/customXml" Target="../ink/ink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39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8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6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11" Type="http://schemas.openxmlformats.org/officeDocument/2006/relationships/customXml" Target="../ink/ink7.xml"/><Relationship Id="rId24" Type="http://schemas.openxmlformats.org/officeDocument/2006/relationships/image" Target="../media/image1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5.emf"/><Relationship Id="rId19" Type="http://schemas.openxmlformats.org/officeDocument/2006/relationships/customXml" Target="../ink/ink11.xml"/><Relationship Id="rId4" Type="http://schemas.openxmlformats.org/officeDocument/2006/relationships/image" Target="../media/image2.emf"/><Relationship Id="rId9" Type="http://schemas.openxmlformats.org/officeDocument/2006/relationships/customXml" Target="../ink/ink6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39" Type="http://schemas.openxmlformats.org/officeDocument/2006/relationships/image" Target="../media/image31.emf"/><Relationship Id="rId3" Type="http://schemas.openxmlformats.org/officeDocument/2006/relationships/customXml" Target="../ink/ink15.xml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38" Type="http://schemas.openxmlformats.org/officeDocument/2006/relationships/customXml" Target="../ink/ink22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6.emf"/><Relationship Id="rId41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32" Type="http://schemas.openxmlformats.org/officeDocument/2006/relationships/customXml" Target="../ink/ink19.xml"/><Relationship Id="rId37" Type="http://schemas.openxmlformats.org/officeDocument/2006/relationships/image" Target="../media/image30.emf"/><Relationship Id="rId40" Type="http://schemas.openxmlformats.org/officeDocument/2006/relationships/customXml" Target="../ink/ink23.xml"/><Relationship Id="rId45" Type="http://schemas.openxmlformats.org/officeDocument/2006/relationships/image" Target="../media/image14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31" Type="http://schemas.openxmlformats.org/officeDocument/2006/relationships/image" Target="../media/image27.emf"/><Relationship Id="rId44" Type="http://schemas.openxmlformats.org/officeDocument/2006/relationships/customXml" Target="../ink/ink25.xml"/><Relationship Id="rId27" Type="http://schemas.openxmlformats.org/officeDocument/2006/relationships/image" Target="../media/image25.emf"/><Relationship Id="rId30" Type="http://schemas.openxmlformats.org/officeDocument/2006/relationships/customXml" Target="../ink/ink18.xml"/><Relationship Id="rId35" Type="http://schemas.openxmlformats.org/officeDocument/2006/relationships/image" Target="../media/image29.emf"/><Relationship Id="rId4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emf"/><Relationship Id="rId4" Type="http://schemas.openxmlformats.org/officeDocument/2006/relationships/customXml" Target="../ink/ink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emf"/><Relationship Id="rId5" Type="http://schemas.openxmlformats.org/officeDocument/2006/relationships/customXml" Target="../ink/ink2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14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</a:t>
            </a: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9</a:t>
            </a: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2015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80975" y="5606640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9720" y="356400"/>
              <a:ext cx="5574240" cy="321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840" y="348480"/>
                <a:ext cx="5586120" cy="32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837160" y="1771560"/>
              <a:ext cx="5819400" cy="4207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7800" y="1767960"/>
                <a:ext cx="5837400" cy="42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1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2520" y="192960"/>
              <a:ext cx="8543520" cy="608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600" y="181800"/>
                <a:ext cx="8561520" cy="61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69160" y="1530000"/>
              <a:ext cx="3928680" cy="304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560" y="1515240"/>
                <a:ext cx="3956040" cy="30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Filtering 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79388" y="692150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Compute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+mn-lt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+mn-lt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+mn-lt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,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because of..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3419475" y="2276475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323850" y="2349500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50825" y="2924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Putting it all together, we have the desired recursive formulation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 smtClean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79388" y="5805488"/>
            <a:ext cx="8458200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a message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f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that is propagated forward along the sequence, modified by each transition and updated by each observation</a:t>
            </a:r>
          </a:p>
        </p:txBody>
      </p:sp>
      <p:sp>
        <p:nvSpPr>
          <p:cNvPr id="109576" name="AutoShape 8"/>
          <p:cNvSpPr>
            <a:spLocks noChangeArrowheads="1"/>
          </p:cNvSpPr>
          <p:nvPr/>
        </p:nvSpPr>
        <p:spPr bwMode="auto">
          <a:xfrm>
            <a:off x="5292725" y="4365625"/>
            <a:ext cx="3600450" cy="360363"/>
          </a:xfrm>
          <a:prstGeom prst="wedgeRectCallout">
            <a:avLst>
              <a:gd name="adj1" fmla="val -47662"/>
              <a:gd name="adj2" fmla="val -22665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395288" y="4581525"/>
            <a:ext cx="3024187" cy="576263"/>
          </a:xfrm>
          <a:prstGeom prst="wedgeRectCallout">
            <a:avLst>
              <a:gd name="adj1" fmla="val 25380"/>
              <a:gd name="adj2" fmla="val -19738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3635375" y="5013325"/>
            <a:ext cx="3600450" cy="360363"/>
          </a:xfrm>
          <a:prstGeom prst="wedgeRectCallout">
            <a:avLst>
              <a:gd name="adj1" fmla="val -45769"/>
              <a:gd name="adj2" fmla="val -41828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6280150" y="-95250"/>
            <a:ext cx="954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why?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402173" y="2272392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06548" y="2345417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Transition model!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796136" y="331788"/>
            <a:ext cx="3600450" cy="360362"/>
          </a:xfrm>
          <a:prstGeom prst="wedgeRectCallout">
            <a:avLst>
              <a:gd name="adj1" fmla="val -88547"/>
              <a:gd name="adj2" fmla="val 20139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Prove it?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8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12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Filtering 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3500438"/>
            <a:ext cx="845820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57200" indent="-457200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0:t-1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Thus, the recursive definition of filtering at time </a:t>
            </a:r>
            <a:r>
              <a:rPr lang="en-GB" sz="2400" i="1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in terms of filtering at time </a:t>
            </a:r>
            <a:r>
              <a:rPr lang="en-GB" sz="2400" i="1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can be expressed as a FORWARD procedure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  </a:t>
            </a:r>
            <a:r>
              <a:rPr lang="en-GB" sz="2400" i="1" dirty="0">
                <a:solidFill>
                  <a:srgbClr val="000000"/>
                </a:solidFill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 FORWARD (</a:t>
            </a: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0:t-1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t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which implements the update described in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335713" y="3500438"/>
            <a:ext cx="2808287" cy="360362"/>
          </a:xfrm>
          <a:prstGeom prst="wedgeRectCallout">
            <a:avLst>
              <a:gd name="adj1" fmla="val -64019"/>
              <a:gd name="adj2" fmla="val 1299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50825" y="4292600"/>
            <a:ext cx="3024188" cy="576263"/>
          </a:xfrm>
          <a:prstGeom prst="wedgeRectCallout">
            <a:avLst>
              <a:gd name="adj1" fmla="val 25329"/>
              <a:gd name="adj2" fmla="val -11997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995738" y="4365625"/>
            <a:ext cx="2520950" cy="431800"/>
          </a:xfrm>
          <a:prstGeom prst="wedgeRectCallout">
            <a:avLst>
              <a:gd name="adj1" fmla="val -45468"/>
              <a:gd name="adj2" fmla="val -16691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77401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Analysis of Filtering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Because of the recursive definition in terms for the forward message, when all variables are discrete the time for each update is constant (i.e. independent of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t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The constant depends of course on the size of the state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space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399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1509" name="AutoShape 5"/>
          <p:cNvCxnSpPr>
            <a:cxnSpLocks noChangeShapeType="1"/>
            <a:stCxn id="21507" idx="4"/>
            <a:endCxn id="21508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1512" name="AutoShape 8"/>
          <p:cNvCxnSpPr>
            <a:cxnSpLocks noChangeShapeType="1"/>
            <a:stCxn id="21510" idx="4"/>
            <a:endCxn id="21511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3" name="AutoShape 9"/>
          <p:cNvCxnSpPr>
            <a:cxnSpLocks noChangeShapeType="1"/>
            <a:endCxn id="21506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4" name="AutoShape 10"/>
          <p:cNvCxnSpPr>
            <a:cxnSpLocks noChangeShapeType="1"/>
            <a:stCxn id="21506" idx="6"/>
            <a:endCxn id="21507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5" name="AutoShape 11"/>
          <p:cNvCxnSpPr>
            <a:cxnSpLocks noChangeShapeType="1"/>
            <a:stCxn id="21507" idx="6"/>
            <a:endCxn id="21510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79388" y="692150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Suppose our security guard came with a prior belief of 0.5 that it rained on day 0, just before the observation sequence started.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Without loss of generality, this can be </a:t>
            </a:r>
            <a:r>
              <a:rPr lang="en-GB" sz="2000" dirty="0" smtClean="0">
                <a:solidFill>
                  <a:srgbClr val="000000"/>
                </a:solidFill>
              </a:rPr>
              <a:t>modelled </a:t>
            </a:r>
            <a:r>
              <a:rPr lang="en-GB" sz="2000" dirty="0">
                <a:solidFill>
                  <a:srgbClr val="000000"/>
                </a:solidFill>
              </a:rPr>
              <a:t>with a fictitious state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 with no associated observation and P(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) = &lt;0.5, 0.5&gt;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Day 1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smtClean="0">
                <a:solidFill>
                  <a:srgbClr val="000000"/>
                </a:solidFill>
              </a:rPr>
              <a:t>umbrella </a:t>
            </a:r>
            <a:r>
              <a:rPr lang="en-GB" sz="2000" dirty="0">
                <a:solidFill>
                  <a:srgbClr val="000000"/>
                </a:solidFill>
              </a:rPr>
              <a:t>appears (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0 </a:t>
            </a:r>
            <a:r>
              <a:rPr lang="en-GB" sz="1800" i="1" dirty="0">
                <a:solidFill>
                  <a:srgbClr val="000000"/>
                </a:solidFill>
              </a:rPr>
              <a:t>) P(r</a:t>
            </a:r>
            <a:r>
              <a:rPr lang="en-GB" sz="1800" i="1" baseline="-25000" dirty="0">
                <a:solidFill>
                  <a:srgbClr val="000000"/>
                </a:solidFill>
              </a:rPr>
              <a:t>0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</a:rPr>
              <a:t>= &lt;0.7, 0.3&gt; * 0.5 + &lt;0.3,0.7&gt; * 0.5 = &lt;0.5,0.5&gt;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708400" y="3716338"/>
            <a:ext cx="863600" cy="61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</p:txBody>
      </p:sp>
      <p:cxnSp>
        <p:nvCxnSpPr>
          <p:cNvPr id="21519" name="AutoShape 15"/>
          <p:cNvCxnSpPr>
            <a:cxnSpLocks noChangeShapeType="1"/>
            <a:stCxn id="21517" idx="3"/>
            <a:endCxn id="21518" idx="1"/>
          </p:cNvCxnSpPr>
          <p:nvPr/>
        </p:nvCxnSpPr>
        <p:spPr bwMode="auto">
          <a:xfrm flipV="1">
            <a:off x="1677988" y="4022725"/>
            <a:ext cx="2030412" cy="6492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71287"/>
              </p:ext>
            </p:extLst>
          </p:nvPr>
        </p:nvGraphicFramePr>
        <p:xfrm>
          <a:off x="2164552" y="5516563"/>
          <a:ext cx="1214446" cy="822960"/>
        </p:xfrm>
        <a:graphic>
          <a:graphicData uri="http://schemas.openxmlformats.org/drawingml/2006/table">
            <a:tbl>
              <a:tblPr/>
              <a:tblGrid>
                <a:gridCol w="489236"/>
                <a:gridCol w="725210"/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</a:t>
                      </a:r>
                      <a:r>
                        <a:rPr lang="en-CA" sz="1400" i="1" baseline="-25000" dirty="0" smtClean="0"/>
                        <a:t>t-1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/>
                <a:gridCol w="607223"/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U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0.9</a:t>
                      </a:r>
                    </a:p>
                    <a:p>
                      <a:pPr algn="ctr"/>
                      <a:r>
                        <a:rPr lang="en-CA" sz="1400" dirty="0" smtClean="0"/>
                        <a:t>0.2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28160" y="1969920"/>
              <a:ext cx="2086920" cy="163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3480" y="1964520"/>
                <a:ext cx="2094120" cy="16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24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2533" name="AutoShape 5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2536" name="AutoShape 8"/>
          <p:cNvCxnSpPr>
            <a:cxnSpLocks noChangeShapeType="1"/>
            <a:stCxn id="22534" idx="4"/>
            <a:endCxn id="22535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7" name="AutoShape 9"/>
          <p:cNvCxnSpPr>
            <a:cxnSpLocks noChangeShapeType="1"/>
            <a:endCxn id="22530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8" name="AutoShape 10"/>
          <p:cNvCxnSpPr>
            <a:cxnSpLocks noChangeShapeType="1"/>
            <a:stCxn id="22530" idx="6"/>
            <a:endCxn id="22531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9" name="AutoShape 11"/>
          <p:cNvCxnSpPr>
            <a:cxnSpLocks noChangeShapeType="1"/>
            <a:stCxn id="22531" idx="6"/>
            <a:endCxn id="22534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=1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0.2&gt;&lt;0.5,0.5&gt; = α&lt;0.45, 0.1&gt; ~ &lt;0.818, 0.182&gt;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Day 2: umbella appears (</a:t>
            </a:r>
            <a:r>
              <a:rPr lang="en-GB" sz="2000" i="1">
                <a:solidFill>
                  <a:srgbClr val="000000"/>
                </a:solidFill>
              </a:rPr>
              <a:t>u</a:t>
            </a:r>
            <a:r>
              <a:rPr lang="en-GB" sz="2000" i="1" baseline="-25000">
                <a:solidFill>
                  <a:srgbClr val="000000"/>
                </a:solidFill>
              </a:rPr>
              <a:t>2</a:t>
            </a:r>
            <a:r>
              <a:rPr lang="en-GB" sz="200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0:t-1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) P(r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| 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 0.3&gt; * 0.818 + &lt;0.3,0.7&gt; * 0.182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~</a:t>
            </a:r>
            <a:r>
              <a:rPr lang="en-GB" sz="1800" i="1">
                <a:solidFill>
                  <a:srgbClr val="000000"/>
                </a:solidFill>
              </a:rPr>
              <a:t> &lt;0.627,0.373&gt;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2543" name="AutoShape 15"/>
          <p:cNvCxnSpPr>
            <a:cxnSpLocks noChangeShapeType="1"/>
            <a:stCxn id="22541" idx="3"/>
            <a:endCxn id="22542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2545" name="AutoShape 17"/>
          <p:cNvCxnSpPr>
            <a:cxnSpLocks noChangeShapeType="1"/>
            <a:stCxn id="22542" idx="2"/>
            <a:endCxn id="22544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2547" name="AutoShape 19"/>
          <p:cNvCxnSpPr>
            <a:cxnSpLocks noChangeShapeType="1"/>
            <a:stCxn id="22531" idx="7"/>
            <a:endCxn id="22546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14612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/>
                <a:gridCol w="607223"/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</a:t>
                      </a:r>
                      <a:r>
                        <a:rPr lang="en-CA" sz="1400" i="1" baseline="-25000" dirty="0" smtClean="0"/>
                        <a:t>t-1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/>
                <a:gridCol w="607223"/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U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0.9</a:t>
                      </a:r>
                    </a:p>
                    <a:p>
                      <a:pPr algn="ctr"/>
                      <a:r>
                        <a:rPr lang="en-CA" sz="1400" dirty="0" smtClean="0"/>
                        <a:t>0.2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6726903" y="1412776"/>
              <a:ext cx="2086920" cy="1639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2223" y="1407376"/>
                <a:ext cx="2094120" cy="16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57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3557" name="AutoShape 5"/>
          <p:cNvCxnSpPr>
            <a:cxnSpLocks noChangeShapeType="1"/>
            <a:stCxn id="23555" idx="4"/>
            <a:endCxn id="23556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3560" name="AutoShape 8"/>
          <p:cNvCxnSpPr>
            <a:cxnSpLocks noChangeShapeType="1"/>
            <a:stCxn id="23558" idx="4"/>
            <a:endCxn id="23559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1" name="AutoShape 9"/>
          <p:cNvCxnSpPr>
            <a:cxnSpLocks noChangeShapeType="1"/>
            <a:endCxn id="23554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2" name="AutoShape 10"/>
          <p:cNvCxnSpPr>
            <a:cxnSpLocks noChangeShapeType="1"/>
            <a:stCxn id="23554" idx="6"/>
            <a:endCxn id="23555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3" name="AutoShape 11"/>
          <p:cNvCxnSpPr>
            <a:cxnSpLocks noChangeShapeType="1"/>
            <a:stCxn id="23555" idx="6"/>
            <a:endCxn id="23558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=2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,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0.2&gt;&lt;0.627,0.373&gt; = α&lt;0.565, 0.075&gt; ~ &lt;0.883, 0.117&gt;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Intuitively, the probability of rain increases, because the umbrella appears twice in a row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3567" name="AutoShape 15"/>
          <p:cNvCxnSpPr>
            <a:cxnSpLocks noChangeShapeType="1"/>
            <a:stCxn id="23565" idx="3"/>
            <a:endCxn id="23566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3569" name="AutoShape 17"/>
          <p:cNvCxnSpPr>
            <a:cxnSpLocks noChangeShapeType="1"/>
            <a:stCxn id="23566" idx="2"/>
            <a:endCxn id="23568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3571" name="AutoShape 19"/>
          <p:cNvCxnSpPr>
            <a:cxnSpLocks noChangeShapeType="1"/>
            <a:stCxn id="23555" idx="7"/>
            <a:endCxn id="23570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588125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3573" name="AutoShape 21"/>
          <p:cNvCxnSpPr>
            <a:cxnSpLocks noChangeShapeType="1"/>
            <a:endCxn id="23572" idx="0"/>
          </p:cNvCxnSpPr>
          <p:nvPr/>
        </p:nvCxnSpPr>
        <p:spPr bwMode="auto">
          <a:xfrm>
            <a:off x="6985000" y="4164013"/>
            <a:ext cx="179388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036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exercise (home)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Compute filtering at t</a:t>
            </a:r>
            <a:r>
              <a:rPr lang="en-CA" sz="2400" baseline="-25000" dirty="0" smtClean="0"/>
              <a:t>3</a:t>
            </a:r>
            <a:r>
              <a:rPr lang="en-CA" sz="2400" dirty="0" smtClean="0"/>
              <a:t> if the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observation/evidence is </a:t>
            </a:r>
            <a:r>
              <a:rPr lang="en-CA" sz="2400" i="1" dirty="0" smtClean="0"/>
              <a:t>no umbrella </a:t>
            </a:r>
            <a:r>
              <a:rPr lang="en-CA" sz="2400" dirty="0" smtClean="0">
                <a:solidFill>
                  <a:srgbClr val="92D050"/>
                </a:solidFill>
              </a:rPr>
              <a:t>(will put solution on inked slides)</a:t>
            </a:r>
            <a:endParaRPr lang="en-CA" sz="2400" dirty="0">
              <a:solidFill>
                <a:srgbClr val="92D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520" y="1584000"/>
              <a:ext cx="8399160" cy="450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1577880"/>
                <a:ext cx="8420040" cy="45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3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40768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 </a:t>
            </a:r>
            <a:r>
              <a:rPr lang="en-US" sz="2400" kern="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(</a:t>
            </a:r>
            <a:r>
              <a:rPr lang="en-GB" sz="2400" dirty="0">
                <a:solidFill>
                  <a:schemeClr val="accent3">
                    <a:lumMod val="65000"/>
                  </a:schemeClr>
                </a:solidFill>
                <a:latin typeface="+mn-lt"/>
              </a:rPr>
              <a:t>posterior distribution over the current state given evidence to </a:t>
            </a:r>
            <a:r>
              <a:rPr lang="en-GB" sz="240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chemeClr val="accent3">
                  <a:lumMod val="65000"/>
                </a:schemeClr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</a:t>
            </a:r>
            <a:r>
              <a:rPr lang="en-US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given evidence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posterior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73302"/>
            <a:ext cx="9324529" cy="6368751"/>
            <a:chOff x="0" y="624028"/>
            <a:chExt cx="9104212" cy="606254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6031605" y="624028"/>
              <a:ext cx="2301147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322, Lecture 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Prediction </a:t>
            </a:r>
            <a:r>
              <a:rPr lang="en-GB" sz="3200" i="1" dirty="0" smtClean="0">
                <a:solidFill>
                  <a:schemeClr val="accent2"/>
                </a:solidFill>
              </a:rPr>
              <a:t>P</a:t>
            </a:r>
            <a:r>
              <a:rPr lang="en-GB" sz="3200" b="0" i="1" dirty="0" smtClean="0">
                <a:solidFill>
                  <a:schemeClr val="accent2"/>
                </a:solidFill>
              </a:rPr>
              <a:t>(</a:t>
            </a:r>
            <a:r>
              <a:rPr lang="en-GB" sz="3200" i="1" dirty="0" smtClean="0">
                <a:solidFill>
                  <a:schemeClr val="accent2"/>
                </a:solidFill>
              </a:rPr>
              <a:t>X</a:t>
            </a:r>
            <a:r>
              <a:rPr lang="en-GB" sz="3200" b="0" i="1" baseline="-25000" dirty="0" smtClean="0">
                <a:solidFill>
                  <a:schemeClr val="accent2"/>
                </a:solidFill>
              </a:rPr>
              <a:t>t+k+1</a:t>
            </a:r>
            <a:r>
              <a:rPr lang="en-GB" sz="3200" b="0" dirty="0" smtClean="0">
                <a:solidFill>
                  <a:schemeClr val="accent2"/>
                </a:solidFill>
              </a:rPr>
              <a:t> </a:t>
            </a:r>
            <a:r>
              <a:rPr lang="en-GB" sz="3200" b="0" dirty="0">
                <a:solidFill>
                  <a:schemeClr val="accent2"/>
                </a:solidFill>
              </a:rPr>
              <a:t>| </a:t>
            </a:r>
            <a:r>
              <a:rPr lang="en-GB" sz="3200" i="1" dirty="0">
                <a:solidFill>
                  <a:schemeClr val="accent2"/>
                </a:solidFill>
              </a:rPr>
              <a:t>e</a:t>
            </a:r>
            <a:r>
              <a:rPr lang="en-GB" sz="3200" b="0" i="1" baseline="-25000" dirty="0">
                <a:solidFill>
                  <a:schemeClr val="accent2"/>
                </a:solidFill>
              </a:rPr>
              <a:t>0:t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b="0" i="1" dirty="0" smtClean="0">
                <a:solidFill>
                  <a:srgbClr val="000000"/>
                </a:solidFill>
              </a:rPr>
              <a:t>)</a:t>
            </a:r>
            <a:endParaRPr lang="en-GB" sz="32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981075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filtering without addition of new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In fact, filtering already contains a one-step prediction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 smtClean="0">
                <a:solidFill>
                  <a:srgbClr val="000000"/>
                </a:solidFill>
              </a:rPr>
              <a:t>P</a:t>
            </a:r>
            <a:r>
              <a:rPr lang="en-GB" sz="1800" i="1" dirty="0" smtClean="0">
                <a:solidFill>
                  <a:srgbClr val="000000"/>
                </a:solidFill>
              </a:rPr>
              <a:t>(</a:t>
            </a:r>
            <a:r>
              <a:rPr lang="en-GB" sz="1800" b="1" i="1" dirty="0" err="1" smtClean="0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800" b="1" i="1" dirty="0" smtClean="0">
                <a:solidFill>
                  <a:srgbClr val="000000"/>
                </a:solidFill>
              </a:rPr>
              <a:t> |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t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i="1" dirty="0">
                <a:solidFill>
                  <a:srgbClr val="000000"/>
                </a:solidFill>
              </a:rPr>
              <a:t>) P(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b="1" i="1" dirty="0">
                <a:solidFill>
                  <a:srgbClr val="000000"/>
                </a:solidFill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221288" y="2349500"/>
            <a:ext cx="3600450" cy="360363"/>
          </a:xfrm>
          <a:prstGeom prst="wedgeRectCallout">
            <a:avLst>
              <a:gd name="adj1" fmla="val -49690"/>
              <a:gd name="adj2" fmla="val -6674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3850" y="2565400"/>
            <a:ext cx="3024188" cy="576263"/>
          </a:xfrm>
          <a:prstGeom prst="wedgeRectCallout">
            <a:avLst>
              <a:gd name="adj1" fmla="val 22968"/>
              <a:gd name="adj2" fmla="val -9738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563938" y="2997200"/>
            <a:ext cx="3600450" cy="360363"/>
          </a:xfrm>
          <a:prstGeom prst="wedgeRectCallout">
            <a:avLst>
              <a:gd name="adj1" fmla="val -47796"/>
              <a:gd name="adj2" fmla="val -25837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-171306" y="3644900"/>
            <a:ext cx="9415174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need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to show how to recursively predict the state at time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t+k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from a prediction for state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t + k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, e</a:t>
            </a:r>
            <a:r>
              <a:rPr lang="en-GB" sz="2000" i="1" baseline="-25000" dirty="0">
                <a:solidFill>
                  <a:srgbClr val="000000"/>
                </a:solidFill>
              </a:rPr>
              <a:t>0:</a:t>
            </a:r>
            <a:r>
              <a:rPr lang="en-GB" sz="2000" b="1" i="1" baseline="-25000" dirty="0">
                <a:solidFill>
                  <a:schemeClr val="tx1"/>
                </a:solidFill>
              </a:rPr>
              <a:t>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Let‘s continue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with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the rain example and compute the probability of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on day four after having seen the umbrella in day one and two: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,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2771775" y="1749425"/>
            <a:ext cx="3335338" cy="684213"/>
          </a:xfrm>
          <a:custGeom>
            <a:avLst/>
            <a:gdLst/>
            <a:ahLst/>
            <a:cxnLst>
              <a:cxn ang="0">
                <a:pos x="272" y="15"/>
              </a:cxn>
              <a:cxn ang="0">
                <a:pos x="45" y="105"/>
              </a:cxn>
              <a:cxn ang="0">
                <a:pos x="91" y="332"/>
              </a:cxn>
              <a:cxn ang="0">
                <a:pos x="590" y="423"/>
              </a:cxn>
              <a:cxn ang="0">
                <a:pos x="1452" y="378"/>
              </a:cxn>
              <a:cxn ang="0">
                <a:pos x="2041" y="287"/>
              </a:cxn>
              <a:cxn ang="0">
                <a:pos x="1814" y="105"/>
              </a:cxn>
              <a:cxn ang="0">
                <a:pos x="1043" y="60"/>
              </a:cxn>
              <a:cxn ang="0">
                <a:pos x="544" y="15"/>
              </a:cxn>
              <a:cxn ang="0">
                <a:pos x="272" y="15"/>
              </a:cxn>
            </a:cxnLst>
            <a:rect l="0" t="0" r="r" b="b"/>
            <a:pathLst>
              <a:path w="2101" h="431">
                <a:moveTo>
                  <a:pt x="272" y="15"/>
                </a:moveTo>
                <a:cubicBezTo>
                  <a:pt x="189" y="30"/>
                  <a:pt x="75" y="52"/>
                  <a:pt x="45" y="105"/>
                </a:cubicBezTo>
                <a:cubicBezTo>
                  <a:pt x="15" y="158"/>
                  <a:pt x="0" y="279"/>
                  <a:pt x="91" y="332"/>
                </a:cubicBezTo>
                <a:cubicBezTo>
                  <a:pt x="182" y="385"/>
                  <a:pt x="363" y="415"/>
                  <a:pt x="590" y="423"/>
                </a:cubicBezTo>
                <a:cubicBezTo>
                  <a:pt x="817" y="431"/>
                  <a:pt x="1210" y="401"/>
                  <a:pt x="1452" y="378"/>
                </a:cubicBezTo>
                <a:cubicBezTo>
                  <a:pt x="1694" y="355"/>
                  <a:pt x="1981" y="332"/>
                  <a:pt x="2041" y="287"/>
                </a:cubicBezTo>
                <a:cubicBezTo>
                  <a:pt x="2101" y="242"/>
                  <a:pt x="1980" y="143"/>
                  <a:pt x="1814" y="105"/>
                </a:cubicBezTo>
                <a:cubicBezTo>
                  <a:pt x="1648" y="67"/>
                  <a:pt x="1255" y="75"/>
                  <a:pt x="1043" y="60"/>
                </a:cubicBezTo>
                <a:cubicBezTo>
                  <a:pt x="831" y="45"/>
                  <a:pt x="672" y="22"/>
                  <a:pt x="544" y="15"/>
                </a:cubicBezTo>
                <a:cubicBezTo>
                  <a:pt x="416" y="8"/>
                  <a:pt x="355" y="0"/>
                  <a:pt x="272" y="15"/>
                </a:cubicBezTo>
                <a:close/>
              </a:path>
            </a:pathLst>
          </a:custGeom>
          <a:noFill/>
          <a:ln w="3168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4211638" y="4983846"/>
            <a:ext cx="3600450" cy="360362"/>
          </a:xfrm>
          <a:prstGeom prst="wedgeRectCallout">
            <a:avLst>
              <a:gd name="adj1" fmla="val -58380"/>
              <a:gd name="adj2" fmla="val -10330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for state </a:t>
            </a:r>
            <a:r>
              <a:rPr lang="en-GB" sz="1800" i="1">
                <a:solidFill>
                  <a:srgbClr val="000000"/>
                </a:solidFill>
              </a:rPr>
              <a:t>t+ k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971550" y="5445125"/>
            <a:ext cx="3024188" cy="288925"/>
          </a:xfrm>
          <a:prstGeom prst="wedgeRectCallout">
            <a:avLst>
              <a:gd name="adj1" fmla="val -12519"/>
              <a:gd name="adj2" fmla="val -11758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142053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1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56" end="4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77850" y="5084763"/>
            <a:ext cx="1042988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124075" y="5084763"/>
            <a:ext cx="1008063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19812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5605" name="AutoShape 5"/>
          <p:cNvCxnSpPr>
            <a:cxnSpLocks noChangeShapeType="1"/>
            <a:stCxn id="25603" idx="4"/>
            <a:endCxn id="25604" idx="0"/>
          </p:cNvCxnSpPr>
          <p:nvPr/>
        </p:nvCxnSpPr>
        <p:spPr bwMode="auto">
          <a:xfrm>
            <a:off x="2627313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852863" y="50847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7084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5608" name="AutoShape 8"/>
          <p:cNvCxnSpPr>
            <a:cxnSpLocks noChangeShapeType="1"/>
            <a:stCxn id="25606" idx="4"/>
            <a:endCxn id="25607" idx="0"/>
          </p:cNvCxnSpPr>
          <p:nvPr/>
        </p:nvCxnSpPr>
        <p:spPr bwMode="auto">
          <a:xfrm>
            <a:off x="432117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09" name="AutoShape 9"/>
          <p:cNvCxnSpPr>
            <a:cxnSpLocks noChangeShapeType="1"/>
            <a:stCxn id="25602" idx="6"/>
            <a:endCxn id="25603" idx="2"/>
          </p:cNvCxnSpPr>
          <p:nvPr/>
        </p:nvCxnSpPr>
        <p:spPr bwMode="auto">
          <a:xfrm>
            <a:off x="1620838" y="5300663"/>
            <a:ext cx="50323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10" name="AutoShape 10"/>
          <p:cNvCxnSpPr>
            <a:cxnSpLocks noChangeShapeType="1"/>
            <a:stCxn id="25603" idx="6"/>
            <a:endCxn id="25606" idx="2"/>
          </p:cNvCxnSpPr>
          <p:nvPr/>
        </p:nvCxnSpPr>
        <p:spPr bwMode="auto">
          <a:xfrm>
            <a:off x="3132138" y="53006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79388" y="549275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2 to day 3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&lt;0.7,0.3&gt;*0.883 + &lt;0.3,0.7&gt;*0.117 = &lt;0.618,0.265&gt; + &lt;0.035, 0.082&gt;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&lt;0.653, 0.347&gt;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82563" y="4508500"/>
            <a:ext cx="466725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124075" y="3716338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5614" name="AutoShape 14"/>
          <p:cNvCxnSpPr>
            <a:cxnSpLocks noChangeShapeType="1"/>
            <a:stCxn id="25612" idx="3"/>
            <a:endCxn id="25613" idx="1"/>
          </p:cNvCxnSpPr>
          <p:nvPr/>
        </p:nvCxnSpPr>
        <p:spPr bwMode="auto">
          <a:xfrm flipV="1">
            <a:off x="649288" y="3976688"/>
            <a:ext cx="1474787" cy="8382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08175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5616" name="AutoShape 16"/>
          <p:cNvCxnSpPr>
            <a:cxnSpLocks noChangeShapeType="1"/>
            <a:stCxn id="25613" idx="2"/>
            <a:endCxn id="25615" idx="0"/>
          </p:cNvCxnSpPr>
          <p:nvPr/>
        </p:nvCxnSpPr>
        <p:spPr bwMode="auto">
          <a:xfrm>
            <a:off x="2303463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852863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5618" name="AutoShape 18"/>
          <p:cNvCxnSpPr>
            <a:cxnSpLocks noChangeShapeType="1"/>
            <a:stCxn id="25603" idx="7"/>
            <a:endCxn id="25617" idx="1"/>
          </p:cNvCxnSpPr>
          <p:nvPr/>
        </p:nvCxnSpPr>
        <p:spPr bwMode="auto">
          <a:xfrm flipV="1">
            <a:off x="2984500" y="3905250"/>
            <a:ext cx="868363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563938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5620" name="AutoShape 20"/>
          <p:cNvCxnSpPr>
            <a:cxnSpLocks noChangeShapeType="1"/>
            <a:stCxn id="25617" idx="2"/>
            <a:endCxn id="25619" idx="0"/>
          </p:cNvCxnSpPr>
          <p:nvPr/>
        </p:nvCxnSpPr>
        <p:spPr bwMode="auto">
          <a:xfrm flipH="1">
            <a:off x="4140200" y="4165600"/>
            <a:ext cx="36513" cy="3429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551488" y="50720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2" name="AutoShape 22"/>
          <p:cNvCxnSpPr>
            <a:cxnSpLocks noChangeShapeType="1"/>
            <a:endCxn id="25621" idx="2"/>
          </p:cNvCxnSpPr>
          <p:nvPr/>
        </p:nvCxnSpPr>
        <p:spPr bwMode="auto">
          <a:xfrm>
            <a:off x="4830763" y="52879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391150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4" name="AutoShape 24"/>
          <p:cNvCxnSpPr>
            <a:cxnSpLocks noChangeShapeType="1"/>
            <a:endCxn id="25623" idx="0"/>
          </p:cNvCxnSpPr>
          <p:nvPr/>
        </p:nvCxnSpPr>
        <p:spPr bwMode="auto">
          <a:xfrm>
            <a:off x="600392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580063" y="4221163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0.653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CC3399"/>
                </a:solidFill>
              </a:rPr>
              <a:t> 0.347</a:t>
            </a:r>
          </a:p>
        </p:txBody>
      </p:sp>
      <p:cxnSp>
        <p:nvCxnSpPr>
          <p:cNvPr id="25626" name="AutoShape 26"/>
          <p:cNvCxnSpPr>
            <a:cxnSpLocks noChangeShapeType="1"/>
            <a:stCxn id="25606" idx="7"/>
            <a:endCxn id="25625" idx="1"/>
          </p:cNvCxnSpPr>
          <p:nvPr/>
        </p:nvCxnSpPr>
        <p:spPr bwMode="auto">
          <a:xfrm flipV="1">
            <a:off x="4652963" y="4481513"/>
            <a:ext cx="928687" cy="6651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2133600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3 to day 4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</a:t>
            </a:r>
            <a:r>
              <a:rPr lang="en-GB" sz="1800" b="1" i="1">
                <a:solidFill>
                  <a:srgbClr val="CC3399"/>
                </a:solidFill>
              </a:rPr>
              <a:t>0.653</a:t>
            </a:r>
            <a:r>
              <a:rPr lang="en-GB" sz="1800" i="1">
                <a:solidFill>
                  <a:srgbClr val="000000"/>
                </a:solidFill>
              </a:rPr>
              <a:t> + &lt;0.3,0.7&gt;*</a:t>
            </a:r>
            <a:r>
              <a:rPr lang="en-GB" sz="1800" b="1" i="1">
                <a:solidFill>
                  <a:srgbClr val="CC3399"/>
                </a:solidFill>
              </a:rPr>
              <a:t>0.347</a:t>
            </a: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0.457</a:t>
            </a:r>
            <a:r>
              <a:rPr lang="en-GB" sz="1800" i="1">
                <a:solidFill>
                  <a:srgbClr val="000000"/>
                </a:solidFill>
              </a:rPr>
              <a:t>,</a:t>
            </a:r>
            <a:r>
              <a:rPr lang="en-GB" sz="1800" b="1" i="1">
                <a:solidFill>
                  <a:srgbClr val="CC3399"/>
                </a:solidFill>
              </a:rPr>
              <a:t>0.196</a:t>
            </a:r>
            <a:r>
              <a:rPr lang="en-GB" sz="1800" i="1">
                <a:solidFill>
                  <a:srgbClr val="000000"/>
                </a:solidFill>
              </a:rPr>
              <a:t>&gt; + &lt;</a:t>
            </a:r>
            <a:r>
              <a:rPr lang="en-GB" sz="1800" b="1" i="1">
                <a:solidFill>
                  <a:srgbClr val="CC3399"/>
                </a:solidFill>
              </a:rPr>
              <a:t>0.104</a:t>
            </a:r>
            <a:r>
              <a:rPr lang="en-GB" sz="1800" b="1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0.243</a:t>
            </a:r>
            <a:r>
              <a:rPr lang="en-GB" sz="1800" i="1">
                <a:solidFill>
                  <a:srgbClr val="000000"/>
                </a:solidFill>
              </a:rPr>
              <a:t>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0.561</a:t>
            </a:r>
            <a:r>
              <a:rPr lang="en-GB" sz="1800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0.439</a:t>
            </a:r>
            <a:r>
              <a:rPr lang="en-GB" sz="1800" i="1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7235825" y="5013325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 smtClean="0">
                <a:solidFill>
                  <a:srgbClr val="000000"/>
                </a:solidFill>
              </a:rPr>
              <a:t>Rain</a:t>
            </a:r>
            <a:r>
              <a:rPr lang="en-GB" sz="1800" b="1" i="1" baseline="-25000" dirty="0" smtClean="0">
                <a:solidFill>
                  <a:srgbClr val="000000"/>
                </a:solidFill>
              </a:rPr>
              <a:t>4</a:t>
            </a:r>
            <a:endParaRPr lang="en-GB" sz="1800" b="1" i="1" baseline="-25000" dirty="0">
              <a:solidFill>
                <a:srgbClr val="000000"/>
              </a:solidFill>
            </a:endParaRPr>
          </a:p>
        </p:txBody>
      </p:sp>
      <p:cxnSp>
        <p:nvCxnSpPr>
          <p:cNvPr id="25629" name="AutoShape 29"/>
          <p:cNvCxnSpPr>
            <a:cxnSpLocks noChangeShapeType="1"/>
            <a:endCxn id="25628" idx="2"/>
          </p:cNvCxnSpPr>
          <p:nvPr/>
        </p:nvCxnSpPr>
        <p:spPr bwMode="auto">
          <a:xfrm>
            <a:off x="6515100" y="5229225"/>
            <a:ext cx="720725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7075488" y="61785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 smtClean="0">
                <a:solidFill>
                  <a:srgbClr val="000000"/>
                </a:solidFill>
              </a:rPr>
              <a:t>Umbrella</a:t>
            </a:r>
            <a:r>
              <a:rPr lang="en-GB" sz="1800" b="1" i="1" baseline="-25000" dirty="0" smtClean="0">
                <a:solidFill>
                  <a:srgbClr val="000000"/>
                </a:solidFill>
              </a:rPr>
              <a:t>4</a:t>
            </a:r>
            <a:endParaRPr lang="en-GB" sz="1800" b="1" i="1" baseline="-25000" dirty="0">
              <a:solidFill>
                <a:srgbClr val="000000"/>
              </a:solidFill>
            </a:endParaRPr>
          </a:p>
        </p:txBody>
      </p:sp>
      <p:cxnSp>
        <p:nvCxnSpPr>
          <p:cNvPr id="25631" name="AutoShape 31"/>
          <p:cNvCxnSpPr>
            <a:cxnSpLocks noChangeShapeType="1"/>
            <a:endCxn id="25630" idx="0"/>
          </p:cNvCxnSpPr>
          <p:nvPr/>
        </p:nvCxnSpPr>
        <p:spPr bwMode="auto">
          <a:xfrm>
            <a:off x="7688263" y="5457825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7154863" y="4105275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0.561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0.439</a:t>
            </a:r>
          </a:p>
        </p:txBody>
      </p:sp>
      <p:cxnSp>
        <p:nvCxnSpPr>
          <p:cNvPr id="25633" name="AutoShape 33"/>
          <p:cNvCxnSpPr>
            <a:cxnSpLocks noChangeShapeType="1"/>
            <a:endCxn id="25632" idx="1"/>
          </p:cNvCxnSpPr>
          <p:nvPr/>
        </p:nvCxnSpPr>
        <p:spPr bwMode="auto">
          <a:xfrm flipV="1">
            <a:off x="6227763" y="4365625"/>
            <a:ext cx="927100" cy="6667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00034" y="5572140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/>
                <a:gridCol w="607223"/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</a:t>
                      </a:r>
                      <a:r>
                        <a:rPr lang="en-CA" sz="1400" i="1" baseline="-25000" dirty="0" smtClean="0"/>
                        <a:t>t-1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6429388" y="5429264"/>
          <a:ext cx="1071570" cy="751522"/>
        </p:xfrm>
        <a:graphic>
          <a:graphicData uri="http://schemas.openxmlformats.org/drawingml/2006/table">
            <a:tbl>
              <a:tblPr/>
              <a:tblGrid>
                <a:gridCol w="535785"/>
                <a:gridCol w="535785"/>
              </a:tblGrid>
              <a:tr h="278341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 smtClean="0"/>
                        <a:t>R</a:t>
                      </a:r>
                      <a:r>
                        <a:rPr lang="en-CA" sz="1200" i="1" baseline="-25000" dirty="0" err="1" smtClean="0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81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smtClean="0"/>
                        <a:t>t</a:t>
                      </a:r>
                    </a:p>
                    <a:p>
                      <a:pPr algn="ctr"/>
                      <a:r>
                        <a:rPr lang="en-CA" sz="1200" i="1" dirty="0" smtClean="0"/>
                        <a:t>f</a:t>
                      </a:r>
                      <a:endParaRPr lang="en-CA" sz="12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0.9</a:t>
                      </a:r>
                    </a:p>
                    <a:p>
                      <a:pPr algn="ctr"/>
                      <a:r>
                        <a:rPr lang="en-CA" sz="1200" dirty="0" smtClean="0"/>
                        <a:t>0.2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950" y="836613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What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happens if I try to predict further and further into the future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?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340" y="2005237"/>
            <a:ext cx="609968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latin typeface="+mj-lt"/>
              </a:rPr>
              <a:t>A.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will oscillate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2773" y="2924944"/>
            <a:ext cx="7949627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latin typeface="+mn-lt"/>
              </a:rPr>
              <a:t>B.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decrease indefinitely to zero</a:t>
            </a:r>
            <a:endParaRPr lang="en-US" sz="2800" baseline="30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8339" y="4058566"/>
            <a:ext cx="771328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converge to a specific value</a:t>
            </a: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5407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0866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950" y="836613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Intuitively, the probability that it  will rain decreases for each successive day, as the </a:t>
            </a:r>
            <a:r>
              <a:rPr lang="en-GB" sz="2000" dirty="0" smtClean="0">
                <a:solidFill>
                  <a:srgbClr val="000000"/>
                </a:solidFill>
              </a:rPr>
              <a:t>influence </a:t>
            </a:r>
            <a:r>
              <a:rPr lang="en-GB" sz="2000" dirty="0">
                <a:solidFill>
                  <a:srgbClr val="000000"/>
                </a:solidFill>
              </a:rPr>
              <a:t>of the observations from the first two days decays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What happens if I try to predict further and further into the future?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It can be shown that the predicted distribution converges to the stationary distribution of the Markov process defined by the transition model 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  <a:hlinkClick r:id="" action="ppaction://noaction"/>
              </a:rPr>
              <a:t>(&lt;0.5,0.5&gt;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for the rain example)</a:t>
            </a:r>
            <a:r>
              <a:rPr lang="ar-SA" sz="1800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When the convergence happens, I have basically lost all the  information provided by the existing observations, and I can’t generate any meaningful prediction on states from this point on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The time necessary to reach this point is called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mixing time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dirty="0">
                <a:solidFill>
                  <a:srgbClr val="000000"/>
                </a:solidFill>
                <a:cs typeface="Times New Roman" pitchFamily="18" charset="0"/>
              </a:rPr>
              <a:t>The more uncertainty there is in the transition model, the shorter  the mixing time will be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Basically,  the more uncertainty there is in what happens at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t+1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given that I know what happens in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, the faster the information that I gain from evidence on the state at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t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dissipates with time</a:t>
            </a:r>
          </a:p>
        </p:txBody>
      </p:sp>
    </p:spTree>
    <p:extLst>
      <p:ext uri="{BB962C8B-B14F-4D97-AF65-F5344CB8AC3E}">
        <p14:creationId xmlns:p14="http://schemas.microsoft.com/office/powerpoint/2010/main" val="1456353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Inference Tasks in Temporal Models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99"/>
                </a:solidFill>
              </a:rPr>
              <a:t>Smoothing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b="1" i="1" dirty="0" smtClean="0">
                <a:solidFill>
                  <a:srgbClr val="3333CC"/>
                </a:solidFill>
              </a:rPr>
              <a:t>P</a:t>
            </a:r>
            <a:r>
              <a:rPr lang="en-GB" sz="2000" i="1" dirty="0" smtClean="0">
                <a:solidFill>
                  <a:srgbClr val="3333CC"/>
                </a:solidFill>
              </a:rPr>
              <a:t>(</a:t>
            </a:r>
            <a:r>
              <a:rPr lang="en-GB" sz="2000" b="1" i="1" dirty="0" err="1" smtClean="0">
                <a:solidFill>
                  <a:srgbClr val="3333CC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3333CC"/>
                </a:solidFill>
              </a:rPr>
              <a:t>t</a:t>
            </a:r>
            <a:r>
              <a:rPr lang="en-GB" sz="2000" i="1" baseline="-25000" dirty="0" smtClean="0">
                <a:solidFill>
                  <a:srgbClr val="3333CC"/>
                </a:solidFill>
              </a:rPr>
              <a:t>-k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  <a:r>
              <a:rPr lang="en-GB" sz="2000" dirty="0" smtClean="0">
                <a:solidFill>
                  <a:srgbClr val="3333CC"/>
                </a:solidFill>
              </a:rPr>
              <a:t>| </a:t>
            </a:r>
            <a:r>
              <a:rPr lang="en-GB" sz="2000" b="1" i="1" dirty="0">
                <a:solidFill>
                  <a:srgbClr val="3333CC"/>
                </a:solidFill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</a:rPr>
              <a:t>0:t</a:t>
            </a:r>
            <a:r>
              <a:rPr lang="en-GB" sz="2000" b="1" dirty="0">
                <a:solidFill>
                  <a:srgbClr val="3333CC"/>
                </a:solidFill>
              </a:rPr>
              <a:t> </a:t>
            </a:r>
            <a:r>
              <a:rPr lang="en-GB" sz="2000" i="1" dirty="0">
                <a:solidFill>
                  <a:srgbClr val="3333CC"/>
                </a:solidFill>
              </a:rPr>
              <a:t>)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Compute the posterior distribution over a </a:t>
            </a:r>
            <a:r>
              <a:rPr lang="en-GB" sz="1800" i="1" dirty="0">
                <a:solidFill>
                  <a:srgbClr val="000000"/>
                </a:solidFill>
              </a:rPr>
              <a:t>past</a:t>
            </a:r>
            <a:r>
              <a:rPr lang="en-GB" sz="1800" dirty="0">
                <a:solidFill>
                  <a:srgbClr val="000000"/>
                </a:solidFill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In the </a:t>
            </a:r>
            <a:r>
              <a:rPr lang="en-GB" sz="1800" i="1" dirty="0">
                <a:solidFill>
                  <a:srgbClr val="000000"/>
                </a:solidFill>
              </a:rPr>
              <a:t>rain</a:t>
            </a:r>
            <a:r>
              <a:rPr lang="en-GB" sz="1800" dirty="0">
                <a:solidFill>
                  <a:srgbClr val="000000"/>
                </a:solidFill>
              </a:rPr>
              <a:t> example, this would mean computing the probability that it rained five days ago given all the observations on umbrella made so far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Useful to better estimate what </a:t>
            </a:r>
            <a:r>
              <a:rPr lang="en-GB" sz="1800" dirty="0">
                <a:solidFill>
                  <a:srgbClr val="000000"/>
                </a:solidFill>
              </a:rPr>
              <a:t>happened </a:t>
            </a:r>
            <a:r>
              <a:rPr lang="en-GB" sz="1800" dirty="0" smtClean="0">
                <a:solidFill>
                  <a:srgbClr val="000000"/>
                </a:solidFill>
              </a:rPr>
              <a:t>by incorporating additional evidence to the evidence available </a:t>
            </a:r>
            <a:r>
              <a:rPr lang="en-GB" sz="1800" dirty="0">
                <a:solidFill>
                  <a:srgbClr val="000000"/>
                </a:solidFill>
              </a:rPr>
              <a:t>at that time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99"/>
                </a:solidFill>
              </a:rPr>
              <a:t>Most Likely Explanation</a:t>
            </a:r>
            <a:r>
              <a:rPr lang="en-GB" sz="2000" dirty="0">
                <a:solidFill>
                  <a:srgbClr val="000000"/>
                </a:solidFill>
              </a:rPr>
              <a:t>: argmax</a:t>
            </a:r>
            <a:r>
              <a:rPr lang="en-GB" sz="2000" b="1" i="1" baseline="-25000" dirty="0">
                <a:solidFill>
                  <a:srgbClr val="3333CC"/>
                </a:solidFill>
              </a:rPr>
              <a:t>X</a:t>
            </a:r>
            <a:r>
              <a:rPr lang="en-GB" sz="2000" b="1" i="1" baseline="-40000" dirty="0">
                <a:solidFill>
                  <a:srgbClr val="3333CC"/>
                </a:solidFill>
              </a:rPr>
              <a:t>0:t</a:t>
            </a:r>
            <a:r>
              <a:rPr lang="en-GB" sz="2000" i="1" baseline="-25000" dirty="0">
                <a:solidFill>
                  <a:srgbClr val="3333CC"/>
                </a:solidFill>
              </a:rPr>
              <a:t> </a:t>
            </a:r>
            <a:r>
              <a:rPr lang="en-GB" sz="2000" b="1" i="1" dirty="0" smtClean="0">
                <a:solidFill>
                  <a:srgbClr val="3333CC"/>
                </a:solidFill>
              </a:rPr>
              <a:t>P</a:t>
            </a:r>
            <a:r>
              <a:rPr lang="en-GB" sz="2000" i="1" dirty="0" smtClean="0">
                <a:solidFill>
                  <a:srgbClr val="3333CC"/>
                </a:solidFill>
              </a:rPr>
              <a:t>(</a:t>
            </a:r>
            <a:r>
              <a:rPr lang="en-GB" sz="2000" b="1" i="1" dirty="0" smtClean="0">
                <a:solidFill>
                  <a:srgbClr val="3333CC"/>
                </a:solidFill>
              </a:rPr>
              <a:t>X</a:t>
            </a:r>
            <a:r>
              <a:rPr lang="en-GB" sz="2000" i="1" baseline="-25000" dirty="0" smtClean="0">
                <a:solidFill>
                  <a:srgbClr val="3333CC"/>
                </a:solidFill>
              </a:rPr>
              <a:t>0:t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  <a:r>
              <a:rPr lang="en-GB" sz="2000" dirty="0" smtClean="0">
                <a:solidFill>
                  <a:srgbClr val="3333CC"/>
                </a:solidFill>
              </a:rPr>
              <a:t>| </a:t>
            </a:r>
            <a:r>
              <a:rPr lang="en-GB" sz="2000" b="1" i="1" dirty="0">
                <a:solidFill>
                  <a:srgbClr val="3333CC"/>
                </a:solidFill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</a:rPr>
              <a:t>0:t</a:t>
            </a:r>
            <a:r>
              <a:rPr lang="en-GB" sz="2000" b="1" dirty="0">
                <a:solidFill>
                  <a:srgbClr val="3333CC"/>
                </a:solidFill>
              </a:rPr>
              <a:t> </a:t>
            </a:r>
            <a:r>
              <a:rPr lang="en-GB" sz="2000" i="1" dirty="0">
                <a:solidFill>
                  <a:srgbClr val="3333CC"/>
                </a:solidFill>
              </a:rPr>
              <a:t>)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Given a sequence of observations, find the sequence of states that is most likely to have generated them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Useful in many applications, e.g., speech recognition: find the most likely sequence of words given a sequence of sounds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b="1" i="1" dirty="0">
              <a:solidFill>
                <a:srgbClr val="3333CC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b="1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2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posterior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99"/>
                </a:solidFill>
              </a:rPr>
              <a:t>Smoothing</a:t>
            </a:r>
            <a:r>
              <a:rPr lang="en-GB" dirty="0">
                <a:solidFill>
                  <a:srgbClr val="000000"/>
                </a:solidFill>
              </a:rPr>
              <a:t>: Compute the posterior distribution over a </a:t>
            </a:r>
            <a:r>
              <a:rPr lang="en-GB" i="1" dirty="0">
                <a:solidFill>
                  <a:srgbClr val="000000"/>
                </a:solidFill>
              </a:rPr>
              <a:t>past</a:t>
            </a:r>
            <a:r>
              <a:rPr lang="en-GB" dirty="0">
                <a:solidFill>
                  <a:srgbClr val="000000"/>
                </a:solidFill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 smtClean="0">
                <a:solidFill>
                  <a:srgbClr val="3333CC"/>
                </a:solidFill>
              </a:rPr>
              <a:t>P</a:t>
            </a:r>
            <a:r>
              <a:rPr lang="en-GB" i="1" dirty="0" smtClean="0">
                <a:solidFill>
                  <a:srgbClr val="3333CC"/>
                </a:solidFill>
              </a:rPr>
              <a:t>(</a:t>
            </a:r>
            <a:r>
              <a:rPr lang="en-GB" b="1" i="1" dirty="0" err="1" smtClean="0">
                <a:solidFill>
                  <a:srgbClr val="3333CC"/>
                </a:solidFill>
              </a:rPr>
              <a:t>X</a:t>
            </a:r>
            <a:r>
              <a:rPr lang="en-GB" i="1" baseline="-25000" dirty="0" err="1" smtClean="0">
                <a:solidFill>
                  <a:srgbClr val="3333CC"/>
                </a:solidFill>
              </a:rPr>
              <a:t>k</a:t>
            </a:r>
            <a:r>
              <a:rPr lang="en-GB" b="1" i="1" dirty="0" smtClean="0">
                <a:solidFill>
                  <a:srgbClr val="3333CC"/>
                </a:solidFill>
              </a:rPr>
              <a:t> |</a:t>
            </a:r>
            <a:r>
              <a:rPr lang="en-GB" dirty="0" smtClean="0">
                <a:solidFill>
                  <a:srgbClr val="3333CC"/>
                </a:solidFill>
              </a:rPr>
              <a:t> </a:t>
            </a:r>
            <a:r>
              <a:rPr lang="en-GB" b="1" i="1" dirty="0">
                <a:solidFill>
                  <a:srgbClr val="3333CC"/>
                </a:solidFill>
              </a:rPr>
              <a:t>e</a:t>
            </a:r>
            <a:r>
              <a:rPr lang="en-GB" i="1" baseline="-25000" dirty="0">
                <a:solidFill>
                  <a:srgbClr val="3333CC"/>
                </a:solidFill>
              </a:rPr>
              <a:t>0:t</a:t>
            </a:r>
            <a:r>
              <a:rPr lang="en-GB" b="1" dirty="0">
                <a:solidFill>
                  <a:srgbClr val="3333CC"/>
                </a:solidFill>
              </a:rPr>
              <a:t> </a:t>
            </a:r>
            <a:r>
              <a:rPr lang="en-GB" i="1" dirty="0">
                <a:solidFill>
                  <a:srgbClr val="3333CC"/>
                </a:solidFill>
              </a:rPr>
              <a:t>)</a:t>
            </a:r>
            <a:r>
              <a:rPr lang="en-GB" b="1" i="1" dirty="0">
                <a:solidFill>
                  <a:srgbClr val="3333CC"/>
                </a:solidFill>
              </a:rPr>
              <a:t>  </a:t>
            </a:r>
            <a:r>
              <a:rPr lang="en-GB" dirty="0">
                <a:solidFill>
                  <a:srgbClr val="3333CC"/>
                </a:solidFill>
              </a:rPr>
              <a:t>for 1 </a:t>
            </a:r>
            <a:r>
              <a:rPr lang="en-GB" dirty="0">
                <a:solidFill>
                  <a:srgbClr val="3333CC"/>
                </a:solidFill>
                <a:cs typeface="Times New Roman" pitchFamily="18" charset="0"/>
              </a:rPr>
              <a:t>≤ k &lt; 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00113" y="3500438"/>
            <a:ext cx="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95288" y="4508500"/>
            <a:ext cx="9366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E</a:t>
            </a:r>
            <a:r>
              <a:rPr lang="en-US" sz="2000" b="1" baseline="-2500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516937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538" y="2565400"/>
            <a:ext cx="1296987" cy="1150938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312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using…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 using…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383441" y="3101881"/>
            <a:ext cx="2160240" cy="2122896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>
                <a:solidFill>
                  <a:srgbClr val="000000"/>
                </a:solidFill>
              </a:rPr>
              <a:t>backward</a:t>
            </a:r>
            <a:r>
              <a:rPr lang="en-GB" sz="20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b </a:t>
            </a:r>
            <a:r>
              <a:rPr lang="en-GB" sz="20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0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i="1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9388" y="2636838"/>
            <a:ext cx="302446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f </a:t>
            </a:r>
            <a:r>
              <a:rPr lang="en-GB" sz="20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157191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 </a:t>
            </a:r>
            <a:r>
              <a:rPr lang="en-GB" sz="2000" dirty="0" err="1">
                <a:solidFill>
                  <a:srgbClr val="000000"/>
                </a:solidFill>
              </a:rPr>
              <a:t>Bayes</a:t>
            </a:r>
            <a:r>
              <a:rPr lang="en-GB" sz="2000" dirty="0">
                <a:solidFill>
                  <a:srgbClr val="000000"/>
                </a:solidFill>
              </a:rPr>
              <a:t> Rule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By Markov assumption on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140200" y="2781300"/>
            <a:ext cx="4176713" cy="1584325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backward</a:t>
            </a:r>
            <a:r>
              <a:rPr lang="en-GB" sz="24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b </a:t>
            </a:r>
            <a:r>
              <a:rPr lang="en-GB" sz="24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179388" y="2636838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44422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14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629650" cy="317224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Filtering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Prediction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Smoothing and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  <a:br>
              <a:rPr lang="en-US" dirty="0" smtClean="0"/>
            </a:br>
            <a:r>
              <a:rPr lang="en-US" dirty="0" smtClean="0"/>
              <a:t>(Temporal Inference)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posterior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5987" y="2276872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</a:t>
            </a:r>
            <a:r>
              <a:rPr lang="en-CA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Assignment-2 </a:t>
            </a:r>
          </a:p>
          <a:p>
            <a:pPr marL="1028700" lvl="1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16 (it </a:t>
            </a:r>
            <a:r>
              <a:rPr lang="en-CA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take longer than first one)</a:t>
            </a:r>
            <a:endParaRPr lang="en-C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Textbook </a:t>
            </a:r>
            <a:r>
              <a:rPr lang="en-CA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</a:t>
            </a:r>
            <a:endParaRPr lang="en-CA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3" y="1670640"/>
                <a:ext cx="1023028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7" y="1957683"/>
                <a:ext cx="702647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4648200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241" y="4635239"/>
                <a:ext cx="1483768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55" y="1977600"/>
                <a:ext cx="2671952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335" y="5007417"/>
                <a:ext cx="52874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778"/>
                <a:ext cx="313415" cy="2835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1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7C6BBE-380F-4010-B606-B519A195CAE8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US" sz="3200" b="0" smtClean="0"/>
              <a:t>Hidden Markov Model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5154" name="Rectangle 3"/>
          <p:cNvSpPr>
            <a:spLocks noChangeArrowheads="1"/>
          </p:cNvSpPr>
          <p:nvPr/>
        </p:nvSpPr>
        <p:spPr bwMode="auto">
          <a:xfrm>
            <a:off x="214313" y="3857625"/>
            <a:ext cx="8429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initial conditions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dynamics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sensor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5" name="Rectangle 4"/>
          <p:cNvSpPr>
            <a:spLocks noChangeArrowheads="1"/>
          </p:cNvSpPr>
          <p:nvPr/>
        </p:nvSpPr>
        <p:spPr bwMode="auto">
          <a:xfrm>
            <a:off x="214313" y="642938"/>
            <a:ext cx="8458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3333CC"/>
                </a:solidFill>
                <a:latin typeface="Arial Unicode MS" pitchFamily="34" charset="-128"/>
              </a:rPr>
              <a:t>Hidden Markov Model (HMM)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starts with a Markov chain, and adds a noisy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observation/evidence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about the state at each time step: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7" name="Rectangle 3"/>
          <p:cNvSpPr>
            <a:spLocks noChangeArrowheads="1"/>
          </p:cNvSpPr>
          <p:nvPr/>
        </p:nvSpPr>
        <p:spPr bwMode="auto">
          <a:xfrm>
            <a:off x="6072188" y="2000250"/>
            <a:ext cx="3071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domain(X)|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domain(E)|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58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4732338"/>
              <a:ext cx="268288" cy="309562"/>
            </p14:xfrm>
          </p:contentPart>
        </mc:Choice>
        <mc:Fallback xmlns="">
          <p:pic>
            <p:nvPicPr>
              <p:cNvPr id="958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076" y="4721539"/>
                <a:ext cx="290255" cy="330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58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8" y="5624513"/>
              <a:ext cx="268287" cy="284162"/>
            </p14:xfrm>
          </p:contentPart>
        </mc:Choice>
        <mc:Fallback xmlns="">
          <p:pic>
            <p:nvPicPr>
              <p:cNvPr id="958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4059" y="5611924"/>
                <a:ext cx="290944" cy="30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8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25" y="3956050"/>
              <a:ext cx="322263" cy="276225"/>
            </p14:xfrm>
          </p:contentPart>
        </mc:Choice>
        <mc:Fallback xmlns="">
          <p:pic>
            <p:nvPicPr>
              <p:cNvPr id="958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37924" y="3946326"/>
                <a:ext cx="339546" cy="295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8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4791075"/>
              <a:ext cx="914400" cy="303213"/>
            </p14:xfrm>
          </p:contentPart>
        </mc:Choice>
        <mc:Fallback xmlns="">
          <p:pic>
            <p:nvPicPr>
              <p:cNvPr id="958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59495" y="4782792"/>
                <a:ext cx="927360" cy="32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58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5434013"/>
              <a:ext cx="1352550" cy="660400"/>
            </p14:xfrm>
          </p:contentPart>
        </mc:Choice>
        <mc:Fallback xmlns="">
          <p:pic>
            <p:nvPicPr>
              <p:cNvPr id="958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5968" y="5422496"/>
                <a:ext cx="1366230" cy="681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8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77288" y="4832350"/>
              <a:ext cx="160337" cy="890588"/>
            </p14:xfrm>
          </p:contentPart>
        </mc:Choice>
        <mc:Fallback xmlns="">
          <p:pic>
            <p:nvPicPr>
              <p:cNvPr id="958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71163" y="4826230"/>
                <a:ext cx="174749" cy="901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8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2475" y="5497513"/>
              <a:ext cx="784225" cy="414337"/>
            </p14:xfrm>
          </p:contentPart>
        </mc:Choice>
        <mc:Fallback xmlns="">
          <p:pic>
            <p:nvPicPr>
              <p:cNvPr id="958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28154" y="5488154"/>
                <a:ext cx="799708" cy="430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58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5372100"/>
              <a:ext cx="484188" cy="512763"/>
            </p14:xfrm>
          </p:contentPart>
        </mc:Choice>
        <mc:Fallback xmlns="">
          <p:pic>
            <p:nvPicPr>
              <p:cNvPr id="958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82685" y="5365979"/>
                <a:ext cx="497508" cy="529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58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3150" y="4975225"/>
              <a:ext cx="1328738" cy="600075"/>
            </p14:xfrm>
          </p:contentPart>
        </mc:Choice>
        <mc:Fallback xmlns="">
          <p:pic>
            <p:nvPicPr>
              <p:cNvPr id="958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19550" y="4967666"/>
                <a:ext cx="1344578" cy="617714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/>
          <p:cNvGrpSpPr/>
          <p:nvPr/>
        </p:nvGrpSpPr>
        <p:grpSpPr>
          <a:xfrm>
            <a:off x="84240" y="19260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" name="Ink 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" name="Ink 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25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Simple </a:t>
            </a:r>
            <a:r>
              <a:rPr lang="en-GB" sz="3200" dirty="0"/>
              <a:t>Example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620713"/>
            <a:ext cx="845820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(We’ll use this as a running example)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Guard stuck in a high-security bunker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Would like to know if it is raining outside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only tell by looking at whether his boss comes into the bunker with an umbrella every day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97200"/>
            <a:ext cx="7962900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479925" y="2384425"/>
            <a:ext cx="1223963" cy="647700"/>
          </a:xfrm>
          <a:prstGeom prst="wedgeRoundRectCallout">
            <a:avLst>
              <a:gd name="adj1" fmla="val -85926"/>
              <a:gd name="adj2" fmla="val 77694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Transition model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092950" y="2708275"/>
            <a:ext cx="1655763" cy="647700"/>
          </a:xfrm>
          <a:prstGeom prst="wedgeRoundRectCallout">
            <a:avLst>
              <a:gd name="adj1" fmla="val -75792"/>
              <a:gd name="adj2" fmla="val 9411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State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variables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164388" y="6092825"/>
            <a:ext cx="1655762" cy="647700"/>
          </a:xfrm>
          <a:prstGeom prst="wedgeRoundRectCallout">
            <a:avLst>
              <a:gd name="adj1" fmla="val -53833"/>
              <a:gd name="adj2" fmla="val -12279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Observable variables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133724" y="2500306"/>
            <a:ext cx="45719" cy="3521082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607369" y="2500306"/>
            <a:ext cx="45719" cy="3665544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643438" y="5876925"/>
            <a:ext cx="1657350" cy="647700"/>
          </a:xfrm>
          <a:prstGeom prst="wedgeRoundRectCallout">
            <a:avLst>
              <a:gd name="adj1" fmla="val -2778"/>
              <a:gd name="adj2" fmla="val -191667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Observation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59080" y="120240"/>
              <a:ext cx="2855520" cy="20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2960" y="108720"/>
                <a:ext cx="2867400" cy="20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28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Useful inference in HMMs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762000"/>
            <a:ext cx="8458200" cy="213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b="1" kern="0" dirty="0">
                <a:solidFill>
                  <a:srgbClr val="000000"/>
                </a:solidFill>
                <a:latin typeface="Arial Unicode MS"/>
              </a:rPr>
              <a:t>In </a:t>
            </a:r>
            <a:r>
              <a:rPr lang="en-GB" sz="2800" b="1" kern="0" dirty="0" smtClean="0">
                <a:solidFill>
                  <a:srgbClr val="000000"/>
                </a:solidFill>
                <a:latin typeface="Arial Unicode MS"/>
              </a:rPr>
              <a:t>general (Filtering): </a:t>
            </a:r>
            <a:r>
              <a:rPr lang="en-GB" sz="2800" kern="0" dirty="0">
                <a:solidFill>
                  <a:srgbClr val="000000"/>
                </a:solidFill>
                <a:latin typeface="Arial Unicode MS"/>
              </a:rPr>
              <a:t>compute the posterior distribution over the current state given all evidence to </a:t>
            </a:r>
            <a:r>
              <a:rPr lang="en-GB" sz="2800" kern="0" dirty="0" smtClean="0">
                <a:solidFill>
                  <a:srgbClr val="000000"/>
                </a:solidFill>
                <a:latin typeface="Arial Unicode MS"/>
              </a:rPr>
              <a:t>date</a:t>
            </a:r>
            <a:endParaRPr lang="en-GB" sz="280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657600" y="1864015"/>
            <a:ext cx="3830782" cy="8168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 smtClean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 smtClean="0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 smtClean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 smtClean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 smtClean="0">
                <a:solidFill>
                  <a:srgbClr val="000000"/>
                </a:solidFill>
                <a:latin typeface="+mn-lt"/>
              </a:rPr>
              <a:t>) </a:t>
            </a:r>
            <a:endParaRPr lang="en-US" sz="2800" i="1" kern="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19200" y="32766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94840" y="3856680"/>
              <a:ext cx="7890480" cy="171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5480" y="3845880"/>
                <a:ext cx="7911000" cy="17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33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47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/>
              <a:t>Intuitive Explanation for filtering recursive formula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06113" y="6391587"/>
            <a:ext cx="1901825" cy="454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11027" y="6391587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CPSC422, Lecture 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7709" y="3810000"/>
            <a:ext cx="2096820" cy="8168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 smtClean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 smtClean="0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 smtClean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 smtClean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 smtClean="0">
                <a:solidFill>
                  <a:srgbClr val="000000"/>
                </a:solidFill>
                <a:latin typeface="+mn-lt"/>
              </a:rPr>
              <a:t>) </a:t>
            </a:r>
            <a:endParaRPr lang="en-US" sz="2800" i="1" kern="0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44800" y="421560"/>
              <a:ext cx="8624880" cy="619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60" y="410760"/>
                <a:ext cx="8645400" cy="62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27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Filtering 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recursive approach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filtering up to time t-1, and then include the evidence for time t (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 estimation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3924300" y="4005263"/>
            <a:ext cx="3600450" cy="647700"/>
          </a:xfrm>
          <a:prstGeom prst="wedgeRectCallout">
            <a:avLst>
              <a:gd name="adj1" fmla="val -88361"/>
              <a:gd name="adj2" fmla="val -15833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One step prediction of current state given evidence up to </a:t>
            </a:r>
            <a:r>
              <a:rPr lang="en-GB" sz="1800" i="1" dirty="0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611188" y="4437063"/>
            <a:ext cx="3024187" cy="647700"/>
          </a:xfrm>
          <a:prstGeom prst="wedgeRectCallout">
            <a:avLst>
              <a:gd name="adj1" fmla="val -26273"/>
              <a:gd name="adj2" fmla="val -24583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Inclusion of new evidence: </a:t>
            </a:r>
            <a:r>
              <a:rPr lang="en-GB" sz="1600" b="1" dirty="0">
                <a:solidFill>
                  <a:srgbClr val="000000"/>
                </a:solidFill>
              </a:rPr>
              <a:t>this is available from..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23850" y="530066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only need to compute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28791" y="1754076"/>
            <a:ext cx="3884923" cy="2114384"/>
            <a:chOff x="5369448" y="1754076"/>
            <a:chExt cx="3412602" cy="211438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43193" y="2428067"/>
              <a:ext cx="2637475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j-lt"/>
                </a:rPr>
                <a:t>A.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Bayes Rule</a:t>
              </a:r>
              <a:endParaRPr lang="en-US" sz="2800" baseline="300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69448" y="2908198"/>
              <a:ext cx="3412602" cy="8125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n-lt"/>
                </a:rPr>
                <a:t>B.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Cond. Independence</a:t>
              </a:r>
              <a:endParaRPr lang="en-US" sz="2800" baseline="30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1204" y="3388329"/>
              <a:ext cx="2421453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C</a:t>
              </a:r>
              <a:r>
                <a:rPr lang="en-US" sz="2800" b="1" dirty="0" smtClean="0">
                  <a:latin typeface="+mj-lt"/>
                </a:rPr>
                <a:t>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 Rule</a:t>
              </a:r>
            </a:p>
          </p:txBody>
        </p:sp>
        <p:pic>
          <p:nvPicPr>
            <p:cNvPr id="10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54076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43184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26458</TotalTime>
  <Words>2556</Words>
  <Application>Microsoft Office PowerPoint</Application>
  <PresentationFormat>On-screen Show (4:3)</PresentationFormat>
  <Paragraphs>443</Paragraphs>
  <Slides>30</Slides>
  <Notes>27</Notes>
  <HiddenSlides>5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Lecture Overview (Temporal Inference)</vt:lpstr>
      <vt:lpstr>PowerPoint Presentation</vt:lpstr>
      <vt:lpstr>Hidden Markov Model </vt:lpstr>
      <vt:lpstr>Simple Example </vt:lpstr>
      <vt:lpstr>Useful inference in HMMs</vt:lpstr>
      <vt:lpstr>Intuitive Explanation for filtering recursive formula</vt:lpstr>
      <vt:lpstr>Filtering </vt:lpstr>
      <vt:lpstr>PowerPoint Presentation</vt:lpstr>
      <vt:lpstr>PowerPoint Presentation</vt:lpstr>
      <vt:lpstr>Filtering </vt:lpstr>
      <vt:lpstr>Filtering </vt:lpstr>
      <vt:lpstr>Analysis of Filtering </vt:lpstr>
      <vt:lpstr>Rain Example</vt:lpstr>
      <vt:lpstr>Rain Example</vt:lpstr>
      <vt:lpstr>Rain Example</vt:lpstr>
      <vt:lpstr>Practice exercise (home)</vt:lpstr>
      <vt:lpstr>Lecture Overview</vt:lpstr>
      <vt:lpstr>Prediction P(Xt+k+1 | e0:t )</vt:lpstr>
      <vt:lpstr>Rain Example</vt:lpstr>
      <vt:lpstr>Rain Example</vt:lpstr>
      <vt:lpstr>Rain Example</vt:lpstr>
      <vt:lpstr>Inference Tasks in Temporal Models </vt:lpstr>
      <vt:lpstr>Lecture Overview</vt:lpstr>
      <vt:lpstr>Smoothing </vt:lpstr>
      <vt:lpstr>Smoothing </vt:lpstr>
      <vt:lpstr>Smoothing </vt:lpstr>
      <vt:lpstr>Learning Goals for today’s class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1623</cp:revision>
  <cp:lastPrinted>2014-02-05T16:29:35Z</cp:lastPrinted>
  <dcterms:modified xsi:type="dcterms:W3CDTF">2015-10-08T16:49:31Z</dcterms:modified>
</cp:coreProperties>
</file>