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5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6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notesSlides/notesSlide7.xml" ContentType="application/vnd.openxmlformats-officedocument.presentationml.notesSlide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notesSlides/notesSlide8.xml" ContentType="application/vnd.openxmlformats-officedocument.presentationml.notesSlide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77.xml" ContentType="application/inkml+xml"/>
  <Override PartName="/ppt/notesSlides/notesSlide16.xml" ContentType="application/vnd.openxmlformats-officedocument.presentationml.notesSlide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notesSlides/notesSlide17.xml" ContentType="application/vnd.openxmlformats-officedocument.presentationml.notesSlide+xml"/>
  <Override PartName="/ppt/ink/ink141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0.xml" ContentType="application/vnd.openxmlformats-officedocument.presentationml.notesSlide+xml"/>
  <Override PartName="/ppt/ink/ink165.xml" ContentType="application/inkml+xml"/>
  <Override PartName="/ppt/notesSlides/notesSlide21.xml" ContentType="application/vnd.openxmlformats-officedocument.presentationml.notesSlide+xml"/>
  <Override PartName="/ppt/ink/ink166.xml" ContentType="application/inkml+xml"/>
  <Override PartName="/ppt/notesSlides/notesSlide22.xml" ContentType="application/vnd.openxmlformats-officedocument.presentationml.notesSlide+xml"/>
  <Override PartName="/ppt/ink/ink167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168.xml" ContentType="application/inkml+xml"/>
  <Override PartName="/ppt/notesSlides/notesSlide25.xml" ContentType="application/vnd.openxmlformats-officedocument.presentationml.notesSlide+xml"/>
  <Override PartName="/ppt/ink/ink169.xml" ContentType="application/inkml+xml"/>
  <Override PartName="/ppt/ink/ink170.xml" ContentType="application/inkml+xml"/>
  <Override PartName="/ppt/notesSlides/notesSlide26.xml" ContentType="application/vnd.openxmlformats-officedocument.presentationml.notesSlide+xml"/>
  <Override PartName="/ppt/ink/ink171.xml" ContentType="application/inkml+xml"/>
  <Override PartName="/ppt/notesSlides/notesSlide2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6" r:id="rId3"/>
    <p:sldMasterId id="2147483691" r:id="rId4"/>
    <p:sldMasterId id="2147483705" r:id="rId5"/>
  </p:sldMasterIdLst>
  <p:notesMasterIdLst>
    <p:notesMasterId r:id="rId38"/>
  </p:notesMasterIdLst>
  <p:handoutMasterIdLst>
    <p:handoutMasterId r:id="rId39"/>
  </p:handoutMasterIdLst>
  <p:sldIdLst>
    <p:sldId id="597" r:id="rId6"/>
    <p:sldId id="658" r:id="rId7"/>
    <p:sldId id="598" r:id="rId8"/>
    <p:sldId id="635" r:id="rId9"/>
    <p:sldId id="657" r:id="rId10"/>
    <p:sldId id="663" r:id="rId11"/>
    <p:sldId id="664" r:id="rId12"/>
    <p:sldId id="638" r:id="rId13"/>
    <p:sldId id="640" r:id="rId14"/>
    <p:sldId id="633" r:id="rId15"/>
    <p:sldId id="632" r:id="rId16"/>
    <p:sldId id="634" r:id="rId17"/>
    <p:sldId id="642" r:id="rId18"/>
    <p:sldId id="661" r:id="rId19"/>
    <p:sldId id="643" r:id="rId20"/>
    <p:sldId id="662" r:id="rId21"/>
    <p:sldId id="645" r:id="rId22"/>
    <p:sldId id="648" r:id="rId23"/>
    <p:sldId id="656" r:id="rId24"/>
    <p:sldId id="649" r:id="rId25"/>
    <p:sldId id="650" r:id="rId26"/>
    <p:sldId id="655" r:id="rId27"/>
    <p:sldId id="623" r:id="rId28"/>
    <p:sldId id="625" r:id="rId29"/>
    <p:sldId id="653" r:id="rId30"/>
    <p:sldId id="659" r:id="rId31"/>
    <p:sldId id="646" r:id="rId32"/>
    <p:sldId id="647" r:id="rId33"/>
    <p:sldId id="611" r:id="rId34"/>
    <p:sldId id="660" r:id="rId35"/>
    <p:sldId id="626" r:id="rId36"/>
    <p:sldId id="624" r:id="rId37"/>
  </p:sldIdLst>
  <p:sldSz cx="9144000" cy="6858000" type="screen4x3"/>
  <p:notesSz cx="6985000" cy="9283700"/>
  <p:defaultTextStyle>
    <a:defPPr>
      <a:defRPr lang="en-GB"/>
    </a:defPPr>
    <a:lvl1pPr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00"/>
    <a:srgbClr val="F7F991"/>
    <a:srgbClr val="CC33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8" autoAdjust="0"/>
    <p:restoredTop sz="76377" autoAdjust="0"/>
  </p:normalViewPr>
  <p:slideViewPr>
    <p:cSldViewPr>
      <p:cViewPr>
        <p:scale>
          <a:sx n="74" d="100"/>
          <a:sy n="74" d="100"/>
        </p:scale>
        <p:origin x="-1056" y="6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58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5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9" tIns="46480" rIns="92959" bIns="46480" numCol="1" anchor="t" anchorCtr="0" compatLnSpc="1">
            <a:prstTxWarp prst="textNoShape">
              <a:avLst/>
            </a:prstTxWarp>
          </a:bodyPr>
          <a:lstStyle>
            <a:lvl1pPr defTabSz="464116"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348" y="0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9" tIns="46480" rIns="92959" bIns="46480" numCol="1" anchor="t" anchorCtr="0" compatLnSpc="1">
            <a:prstTxWarp prst="textNoShape">
              <a:avLst/>
            </a:prstTxWarp>
          </a:bodyPr>
          <a:lstStyle>
            <a:lvl1pPr algn="r" defTabSz="464116"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95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9" tIns="46480" rIns="92959" bIns="46480" numCol="1" anchor="b" anchorCtr="0" compatLnSpc="1">
            <a:prstTxWarp prst="textNoShape">
              <a:avLst/>
            </a:prstTxWarp>
          </a:bodyPr>
          <a:lstStyle>
            <a:lvl1pPr defTabSz="464116"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348" y="8818595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9" tIns="46480" rIns="92959" bIns="46480" numCol="1" anchor="b" anchorCtr="0" compatLnSpc="1">
            <a:prstTxWarp prst="textNoShape">
              <a:avLst/>
            </a:prstTxWarp>
          </a:bodyPr>
          <a:lstStyle>
            <a:lvl1pPr algn="r" defTabSz="464116"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C47A30-A4FD-4919-8089-0723BBF7A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0T18:02:36.74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1708 15329 3999,'-8'13'4128,"8"-13"129,0 0-516,-9 6-2838,9-6-516,0 0 0,0 0-129,0 0 129,0 0-129,0 0-129,0 0 129,0-8-129,0 8 129,10-13-387,1 2 258,0-1-258,8-1 129,0-3-129,8 0 258,-2 7-129,4-4 0,-5 2 0,2 5 0,-3 5 0,1 1 0,-6 2 129,0 10 0,-2 3 0,-7 6 129,1 6 0,-5 2 0,0 7 129,-5-4 0,0 1-129,-4-2-129,4-7 129,0-6-129,6-8-129,8-10 0,5-7 0,10-8-387,9-6 387,2-4-129,2 6 129,0 1 0,-4 8 0,-3 9 0,-4 6 129,-11 12 258,-6 12-129,-7 3 258,0 8-258,-4 1 129,1 3-129,-4-5 129,8 2-129,5-7 129,9-5-258,7-8-129,12-2 0,11-5-129,7-7-258,9 6-258,-3-8-516,7 16-3225,-8 5-258,-9 2-387,-8 2-258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21:56.7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1022 20,'0'0'12,"25"-51"-2,-25 51 1,46-62-1,-46 62-1,56-71 0,-56 71 1,60-64-2,-60 64-1,50-50 1,-50 50-2,0 0 0,44-41-2,-44 41 0,0 0-1,0 0-1,0 0 0,0 0 0,0 0-1,0 0 1,37 49 0,-28-26 0,1 3-1,-10-26 2,7 62-2,3-27-1,0-7 1,0 4-1,4-5 1,-3-9-1,-2-6 2,12-4-2,-7-5 2,2-7 0,4-9 0,7-9 0,1-8-1,0 1 2,5-6-3,1-3 2,-2-2-2,-4 1-1,0 8-3,-9 0-6,2 7-25,0 7-1,-7 2-1,0 6 1</inkml:trace>
  <inkml:trace contextRef="#ctx0" brushRef="#br0" timeOffset="691">1433 142 14,'11'-9'18,"-11"9"-1,9-10-1,-9 10 0,0 0-1,-15 0-4,15 0-2,-14 3-2,14-3-1,-20 7-1,10 0-1,-5 0-1,3 3 0,-6 2-2,2 4 1,-6 2-1,2 5-1,-5 8 2,1 3-1,-2 6 0,0 8 1,1 4-1,2 4 0,0 4 0,3 0 0,4-4-1,4-2 1,5-3-1,7-8 1,7-4-1,6-7 1,7-8 0,7-5 0,12-5-1,4-7 1,10-7-1,-1-4-1,0-7 1,-1-4-1,-5-4 0,-5-5 1,-11-4-1,-9-2 1,-11 0-1,-8 1 2,-5 1-1,-8 2 0,-4 3 0,-5 5 0,-9 6 0,-1 7 0,-3 3 0,-1 7-1,-3 6 1,1 4 0,-2 2-1,4 4 1,5 1-1,2-2 0,6 5-5,-1-5-12,9-2-16,6 0-1,4-5 0</inkml:trace>
  <inkml:trace contextRef="#ctx0" brushRef="#br0" timeOffset="1533">1858 812 4,'-24'3'27,"10"-8"-10,3-2-1,-4-10-1,6 0 0,-3-11-4,9-1-2,0-8-3,5-2-1,6-4-2,3-1 0,4-4-1,5 5-1,3 2 1,3 5 0,2 2-1,1 5 0,-3 4-1,1 7 1,-3 8 0,0 2 0,-2 6-2,-2 5 2,-2 5 0,0 9-1,0 7 1,-1 6 0,0 4 0,-2 5 0,-2 5 0,-2 2 1,-3 4-2,-3-2 2,-6-4-1,-3 0 0,-8-5 0,-2-3 2,-9-7-1,-4-6 0,-6-7 0,-3-5 1,-2-7-1,-2-3 0,0-5-1,3-3-1,2-2 0,6-3-2,5 3-3,3-9-5,12 1-26,5-2-2,7-5 2,8 0-1</inkml:trace>
  <inkml:trace contextRef="#ctx0" brushRef="#br0" timeOffset="2414">2680 362 1,'0'0'25,"0"0"-9,7-16-1,-7 16-2,0 0 0,0 0-2,4-14-2,-4 14-3,0 0 0,0 0-3,0 0 1,0 17-1,-1 1 0,2 3 0,-2 6-1,3 3 2,-1 7-2,3 2 2,-3-6-2,4 3 0,-2-4 0,2-3-1,0-5 0,1-5 1,1-4-1,-7-15 1,16 8-1,-3-14 1,0-9-1,3-4 0,0-7 1,4-2-1,-1-4 0,1 1-1,0 2 0,-3 2 1,-2 3-1,-2 4 0,-3 5 0,-2 2 0,3 4 0,-11 9-1,12-13 1,-12 13 0,13 2-1,-13-2 0,18 12 1,-10-1 0,-3 3-1,4 2 1,-2 3 0,-2 1 0,0 0 0,0 1 0,-1 0 0,0-3 0,0-1 0,0-2 0,-1-3 1,-1-3-1,-2-9 0,2 11-2,-2-11-6,0 0-25,0 0-2,0 0-1,7-22 0</inkml:trace>
  <inkml:trace contextRef="#ctx0" brushRef="#br0" timeOffset="3165">3258 641 9,'-13'-9'25,"7"-2"-8,1-2-5,5-5-1,7-2-2,1-5-1,7 2-3,3-5-1,6-2 0,0 4 0,3 3 0,0-2-2,0 8 0,-4 1 0,0 5-2,-5 13 1,-2 12-1,-3 0 0,-1 8 1,-4 6-1,-2 1 2,-3 5-1,0 2 2,-4-8-1,0-1 2,-5-5-1,0 1 2,-7-6-1,1 1 1,-8-5-1,0-1 1,-6-7-2,-1-1 0,-3-4-1,0-2 0,2-3-2,1-4-1,8 0-3,0-7-3,12 5-7,4-2-20,7-4-3,8-1 2,8-3-1</inkml:trace>
  <inkml:trace contextRef="#ctx0" brushRef="#br0" timeOffset="3736">3709 563 4,'-18'-15'25,"12"0"-8,3 0-7,3-3-1,3-7-1,6 3-1,5 0-1,4-4-2,8 5-1,-1-1 0,5 3 0,0 4 0,1 11-1,-1-5 0,-3 9-1,-1 9-1,-3 4 1,-4 2 0,-3 4-1,-5 2 1,-2 2 1,-6 3 0,-2-2 2,-8-3 0,0 1 0,-6-4 1,-2 2 0,-6-5 0,-2 0 0,-5-4-1,2-1-1,-3-6-1,2-3-1,1-2-3,1-8-5,6-1-8,1-4-17,6-8-3,6-4 0</inkml:trace>
  <inkml:trace contextRef="#ctx0" brushRef="#br0" timeOffset="4196">3989 0 18,'0'0'26,"5"12"-8,-5-12-8,-3 18 1,1-5 1,4 4-3,-3 5-1,5 4 0,-4 4-2,7 7 0,-6 6-1,3 4 0,-2 2-1,2 3-1,-3-3 0,3-1-1,-1-1 0,1-6-1,2-8-2,0-6-2,4-3-5,-5-12-10,6-7-16,3-7-1,0-12 0</inkml:trace>
  <inkml:trace contextRef="#ctx0" brushRef="#br0" timeOffset="4557">4294 464 16,'13'2'14,"0"-4"-2,2-6 0,4-1-1,-1-7 0,5 0-1,-3-6-3,5 2-1,-7-1-1,-2 4-1,-7 0 1,-1 4-2,-6 0-1,-2 13 0,-10-15 0,-1 11 0,-4 1-1,-3 3-1,-3 2 1,-3 2 0,-3 3 0,3 2 0,2 6 1,0 2 0,3 1 1,1 2 0,2-1-1,6 2 1,1-1-1,2 2 1,1-6-2,4 2 1,3-1 0,3 0-1,4-1 1,2-1-1,7-1 0,5 0 0,2-2-1,5-1 1,4-2-2,3-5-3,6 4-3,-1-11-8,3 1-20,3-3-1,1-6 1</inkml:trace>
  <inkml:trace contextRef="#ctx0" brushRef="#br0" timeOffset="5128">5051 217 12,'0'0'31,"-1"-11"0,-2 1-4,3 10-16,-18-6-2,6 6-1,-7 0-3,1 3-1,-4 1 0,0 4-2,0 3 0,-1 2 0,0 3 0,3 0-2,2 0 2,1-2-2,4-1 1,4-3-1,9-10 1,-10 14 0,10-14-1,9 14 1,3-8 0,3 1 0,4 0 0,2 0 1,-2 1-2,6 3 1,0-6-1,-2 1 0,-4 2 0,-1 2 0,-1 0 0,-4 2 0,3 1-1,-7-2 1,-2 2 0,-1-2 0,-2 2 0,-1-2 0,-3-1 1,-2 2 0,-3-2 1,-2 2 0,-8-1 2,-1 1-1,-4 0-1,-1 1 1,-5 1-1,0-2 0,-3 0 0,2 0-1,3-2 0,0 0-1,1-3 0,1-2-1,6 3-5,-8-4-25,7-1-7,3-6-2,-2-3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6:23.2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25 561 7,'0'0'10,"0"0"-1,0 0-3,0 0-1,-5 13-2,5-13-1,-2 17-2,2-6 1,-1 6-1,5 2 1,-2 7-1,3 5 1,0 5-1,1 5 0,-2 5 1,3 1-1,-2-1 1,-2-1 0,1-5 0,-2-5 0,-1-5 0,-1-7 0,1-8-3,1-4-10,-2-11-9</inkml:trace>
  <inkml:trace contextRef="#ctx0" brushRef="#br0" timeOffset="401">0 583 14,'10'-6'11,"3"0"-5,1 0 0,4 0 1,-1 2 1,4-1-1,0 3-1,1 2 0,0 0-1,0 3-1,1 3-1,-3 1 1,1 2-3,-2 2 1,-3 2-1,-2 1 0,-3 3 0,-1 0 0,-8 2 0,-3 0 1,-3 0 0,-2-1 0,-7-1 2,2-1 0,-1-4 0,-5 0 0,1-7 1,2 1 0,-5-6-1,2 2 0,1-5-1,0 0-2,-1-1 0,3-1-2,2 1-1,-2-2-3,14 6-7,-13-7-12,13 7-10,-2-15 2</inkml:trace>
  <inkml:trace contextRef="#ctx0" brushRef="#br0" timeOffset="902">493 553 13,'-2'-14'12,"2"14"1,-2-11 0,2 11 0,0 0-1,0 0 0,0 0-4,0 0-2,0 0-3,3 14-1,3-3-1,3 3 0,4 2 0,2 2-1,2 2 1,0 3-1,2 0 1,-1-4-1,0 1 0,-5-4 1,-1-2-1,-4-3 1,-2-2 0,-6-9 1,0 0 1,0 0 0,0 0 0,0 0 1,0 0 1,0 0-1,-12-14 0,3 2-1,0-3-1,-1-1 0,3-1 0,-1 0-1,3-2-1,2 1 0,3 1 0,8 1 0,1-1-1,7 2 0,5-1 0,6 3 0,3 0-1,6 3-1,2 1-2,7 7-3,-3-1-4,3 5-12,2 5-10,-9-3 1</inkml:trace>
  <inkml:trace contextRef="#ctx0" brushRef="#br0" timeOffset="1462">1131 712 14,'-20'-12'26,"9"1"-2,2-3-16,4-5-5,4 0 0,6-4-2,3 2-1,6 0 0,2 1 0,6 4 1,2 2-1,2 4 1,0 5-1,1 5 0,0 5-1,-1 5 0,-2 4 1,-4 3 0,-3 5 1,-5 3 0,-2 0 3,-7-2 1,-2 2 0,-6-6 2,-2 2-1,-4-8 1,1 2 0,-7-10-1,2 2-1,-4-7-1,-1-4-3,-2 0-2,-1-6-3,2-1-11,4-1-18,-6-5 0,8 0 0</inkml:trace>
  <inkml:trace contextRef="#ctx0" brushRef="#br0" timeOffset="2644">2092 664 20,'-2'-12'22,"-1"-6"-12,5-4-7,4 0 0,3 1 0,2-1-1,2 4-1,4 2 1,-2 5 0,1 4 0,0 5 0,0 6 1,-3 4-1,1 7 1,-3 3-1,-3 6 3,0 2-2,0 3 2,-6-2-2,-1 1 1,-2-5 0,1-1 1,-4-6 1,1-2 0,3-14 1,-17 14-1,5-14 0,2 0 0,-6-6-2,3-1-1,-4-3-3,1-4-2,3 3-6,-2-7-7,4-2-19,7 5-2,2-7 1</inkml:trace>
  <inkml:trace contextRef="#ctx0" brushRef="#br0" timeOffset="3065">2452 501 2,'10'20'20,"-7"-8"-10,2 0-3,0 2-1,0-1-1,0 1 0,0 1 0,1 0 0,-1 3 0,3-2 1,-4 2-1,2 0 1,-1-1-2,1-1-1,-2-2 0,2-2-1,-6-12 0,7 16 2,-7-16 3,0 0 0,0 0 1,0 0 0,-4-10-1,2 1 1,-5-8-3,5-1-1,1-5-3,3-1-1,4-4-1,2 1 0,5 3 0,5 1 0,6 1 0,0 0-1,6 5-1,0-3-4,8 9-7,-2 3-19,-3-5-3,5 4 2</inkml:trace>
  <inkml:trace contextRef="#ctx0" brushRef="#br0" timeOffset="3545">3106 97 9,'0'0'27,"0"0"0,0 0 1,0 0-22,0 0-7,-1 12 1,2-1 0,1 6 1,1 5 1,2 7 1,1 8 0,2 5 0,0 5 0,2 3-1,1 2 0,1-1-1,0-3 0,-1-4 0,0-5-1,-2-6 1,1-7-1,-6-4 1,0-4-1,-3-6 0,-1-12 0,-2 12 0,2-12-1,-13-7 0,1-1-1,1-6 0,-5-4 1,-1-4-1,-4 1 0,0-4 2,0 0-1,-1 3 2,3 1 0,2 3 1,3 3 0,2 2 0,6 3 0,2 1 0,4 9-1,7-13 0,4 8 0,8-2-2,7 1 1,7 2-2,6-2 0,8 1 1,4-1-2,4 2 1,-1-2-1,0 1 1,-6 0 0,0-1 0,-5 0 1,-5 0 0,-4 0 0,-6 2 1,-3-1 0,-7 2 0,0 2 0,-6 1 0,-12 0 0,14 6 0,-14-6 0,6 12 0,-6-12 1,1 16-1,-2-5 1,0 5-1,0 2 1,0 5 0,0 5 1,1 2-1,1 4 1,0 0-1,4-1-1,3-2-5,2-1-19,-3-17-4,8 0-2</inkml:trace>
  <inkml:trace contextRef="#ctx0" brushRef="#br0" timeOffset="4337">3600 121 46,'-12'13'36,"12"-13"0,0 0-1,0 0-29,0 0-6,0 0 0,0 0 0,0 0 0,0 0 0,0 0 0,0 0-5,0 0-14,0 0-16,0 0-1,0 0 0</inkml:trace>
  <inkml:trace contextRef="#ctx0" brushRef="#br0" timeOffset="9234">1690 569 18,'0'0'20,"0"0"-2,-10-5 0,10 5-3,0 0-5,0 0-2,0 0-2,0 0-3,0 0 0,0 0-1,0 0 0,0 0-1,0 0 0,0 0 0,-8 13 0,8-13 0,1 17 0,1-4-1,2 5 1,2 5 0,0 8 0,2 7-1,-1 7 1,-1 6-1,0 5 1,-3 0-1,0 0 0,-2-5 0,1-3 0,-1-7 0,0-7 0,0-7-1,1-9 1,1-4-4,-3-14-2,0 0-10,12 7-17,-13-23 1,3-1 1</inkml:trace>
  <inkml:trace contextRef="#ctx0" brushRef="#br0" timeOffset="9714">1605 581 23,'-5'-10'27,"5"10"-11,5-13-6,-3 3-1,-2 10 0,10-13-1,-1 7 0,1-2-3,4 2 0,1-1-1,4 2-2,4 2 0,3 1 0,2 1-2,0 3 1,-1 1-1,2 3 0,-2 2 0,-4 4 0,-3 0-1,-3 4 1,-4 1 0,-4 2 0,-2 0 1,-4 1-1,-4 0 1,-1 1 0,-4-3 1,-2 1 0,-4-4 0,-2 1 1,-6-5 1,0 3 0,-3-7-1,-2-1 0,-3-3 0,3-1 0,-1-3-2,5-1 0,0-1-2,3-3-5,8 4-11,10 2-18,-15-11-2,15 11 2</inkml:trace>
  <inkml:trace contextRef="#ctx0" brushRef="#br0" timeOffset="10986">4108 641 17,'-20'-7'25,"11"0"-5,9 7-3,-17-19-3,11 10-3,0-6-3,4 3-2,-1-3-1,5-1-2,0 0-1,3 0-1,3 0-1,2-1 1,2 3-2,3-1 1,1 5-1,2 0 1,-1 5-1,2 3 0,1 4 0,-3 5 0,1 3 1,-2 5-1,-1 1 0,-1 3 1,-1 0 0,-3 1 0,-3-1 0,-2 1 1,-4-2 0,0 0 2,-5-4-1,0 2 2,-5-5 1,-1 1 0,-7-4 0,1-1 1,-4-5-2,1 0 0,-2-3-1,2-2 0,-2-1-3,5-1 0,2-1-2,1-2-6,13 8-8,-12-6-19,12 6-2,-6-15 0</inkml:trace>
  <inkml:trace contextRef="#ctx0" brushRef="#br0" timeOffset="11557">4476 401 12,'0'0'23,"2"-12"-14,-2 12-1,0 0 0,0 0 2,0 0 1,0 0 0,0 0-1,0 0-2,4 11-2,-4-11-2,3 16-1,0-4 0,0 0-1,1 6 0,0-2 0,1 5 0,0-1 1,0 3-1,0-2 0,-1-1 0,1-3 0,1-1-1,-2-3 1,4-3 0,-8-10-1,19 5 1,-7-10-1,8-4 1,0-7-1,4-3-1,3-5 1,0-3-1,1 0 1,-2 1-2,-3 1 1,-2 3 0,-3 5 0,-4 4 0,-2 5 0,-1 6-1,-2 5 1,-9-3 0,18 22-1,-9-5 1,0 3 0,1 4 1,-1 0-1,-1 1 1,-1-1-1,0-4 0,-2-1-2,-2-6-5,4-1-10,-7-12-18,13 8-1,-13-8 1</inkml:trace>
  <inkml:trace contextRef="#ctx0" brushRef="#br0" timeOffset="12148">5076 374 24,'2'-10'27,"-2"10"-1,14-7-17,-14 7-7,17-7 1,-4 6-1,2 3 0,1 3 0,3 3 0,1 2 0,1 7 0,-3 0 0,3 4-1,-4 3 0,2 0 0,-2 1 0,-2 3-1,-3-2 1,0-2-1,-3-2 1,-2-2 0,-5-3 2,-1-1 1,-6-5 1,-1-1 1,-8-6 0,-2 1 0,-6-7 0,3 2 0,-6-6-1,2-1-2,-2-1-1,5-4-1,2 1-1,4-1-1,4 1-1,2-2-2,7 4-3,-2-4-2,3 13-4,9-20-9,-1 6-14,6 3 1,0-9 1</inkml:trace>
  <inkml:trace contextRef="#ctx0" brushRef="#br0" timeOffset="12689">5544 0 16,'0'0'24,"0"0"-7,0 0-9,0 0-1,10 10 2,-10-10 0,2 23 0,-2-8 0,5 7-1,-4 1 0,5 10-1,-4 3-2,3 10-1,-2 4-2,3 5 1,-5 0-1,2 3 0,-2-4 0,0-2 0,-1-9-1,1-5-1,0-8 0,-2-9-2,5-3-12,-4-18-21,0 0 0,0 0-1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6:36.55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186 0 21,'0'0'26,"0"0"1,0 0-16,0 0-8,8 9 0,-8-9 1,1 17 0,-1-4 0,2 7 1,0 6 0,2 9 1,-1 5-1,2 7 0,-2 2-1,2 1 0,-1-1 0,0-3-1,-2-7-2,0-6 1,0-8-1,1-7-1,-2-6-1,-1-12-2,0 0-4,0 0-3,-8-13-4,-2-4-7,-2-4-4,-4-4 0,-1-2 1</inkml:trace>
  <inkml:trace contextRef="#ctx0" brushRef="#br0" timeOffset="280">29 256 10,'-11'-8'19,"1"2"1,10 6-2,-9-4-2,9 4 0,9-4-3,0-2-2,11 3-1,1-8-2,13 3-2,6-5-2,8 3-1,4-4-1,2 3-2,3 0-2,-3-1-6,1 6-13,-5 2-14,-8-1-1,0 6 1</inkml:trace>
  <inkml:trace contextRef="#ctx0" brushRef="#br0" timeOffset="640">634 543 15,'-20'-14'28,"17"1"0,-1-5-10,4-5-12,4 0-2,7 0-1,0 0-1,6 1-1,1 4 0,2 5 0,2 3-1,-3 5 1,3 7-1,-4 2 1,-1 8-1,-3 2 0,-3 5 1,-1 1 1,-3 5 1,-4-2 1,-1 2 1,-6-3 1,2 2 1,-9-6 1,4 3-1,-6-9 1,0 2-1,-9-8 0,5 2-2,-6-8-1,2 0-1,0-2-1,1-3-2,1 1-6,-3-6-26,11-6-6,2-5-2,2-5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6:43.53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133-8 1,'7'-10'8,"-7"10"-1,0 0-1,0 0 0,0 0 0,0 0 0,0 0 0,0 0-2,0 0 0,0 0-1,-3 11-1,3-11-1,-1 20 1,1-3-2,0 3 2,0 4-1,-1 6 0,-1 4 0,0 4 1,0 4-2,-2 4 1,0 1 0,-2 2 0,2 1 0,1-1 0,2-1 0,2-7 0,2-1 0,3-5 1,2-5 0,4-4 0,4-2 1,2-7 0,7-8 1,6-3-2,5-8-1,6-5-4,3-4-9,-3-12-14,6 5-1,-12-12-1</inkml:trace>
  <inkml:trace contextRef="#ctx0" brushRef="#br0" timeOffset="550">0 295 14,'0'0'23,"0"0"-10,0 0-5,14 4 1,-5 1-1,2-2 2,5 3-3,2-4 0,7 2-1,3-4-1,5 1-3,3-3-2,2-3-7,5-2-9,1 2-10,-7-9-3,4 6-1</inkml:trace>
  <inkml:trace contextRef="#ctx0" brushRef="#br0" timeOffset="931">514 2 15,'0'0'11,"0"0"-2,0 0 1,0 0-2,0 0-1,7 17-1,-7-6-1,1 4-1,0 5 0,1 2 0,3 7 1,-1 4-2,3 6-1,-1 4 1,3 5-1,-2 3 0,3 2 0,-3-2 0,1 0 0,-2-5 1,1-4-1,-3-9 1,0-4 1,-2-10-1,1-3 2,-3-16 0,3 13 0,-3-13-1,13-12 1,-2-4-1,6-3-1,2-5-1,6-5 0,2-2-2,1-2 0,0 3 0,-3 2 0,-4 6 0,-4 4-1,-4 5 1,-3 5 0,-10 8-1,11 0 0,-7 10 1,-2 5 0,1 6-1,0 5 1,1 3 0,2 3 1,0 1-1,2-2 0,2-5-2,1-8-5,6-3-9,3-6-19,-1-15 1,3-2-1</inkml:trace>
  <inkml:trace contextRef="#ctx0" brushRef="#br0" timeOffset="1482">1176 478 20,'7'15'14,"2"-8"-3,1-4 0,2-3-1,-1-5 1,4-1 2,-3-6-1,3 1-2,-4-5-2,1 2-2,-3-4-3,-1 4 0,-2-1-1,-2 4-1,-1-1 0,-3 2-1,0 10 0,-5-16 0,5 16 0,-13-7-1,4 4 0,-3 2 1,-1 2-1,0 1 0,-2 3 1,0 3-1,0 3 1,-1 2 0,2 3 0,0 4 0,1 1 1,3 4-1,-1 0 1,5 3 0,2-1-1,3 1 1,3-3 0,5-1 0,6-4 0,4-4 0,6-7-1,5-5 1,5-6-1,3-6 0,1-8 0,3-4 0,-1-6 0,-2-3-1,-2-2 1,-3-2 0,-4 2 0,-3 4 0,-3 3 0,-3 4 0,-6 4 1,-2 5-1,-11 11-1,13-13 1,-13 13 0,0 0-1,0 0 0,0 0 1,7 13-1,-6-2 1,1 6 0,0 6 1,2 1-1,1 4 1,-1-1 0,1 3 0,3-5-1,0 0 0,5-4-4,-2-5-3,5-9-20,1 2-7,-4-14 2,3 0-1</inkml:trace>
  <inkml:trace contextRef="#ctx0" brushRef="#br0" timeOffset="2193">1653 109 29,'0'0'33,"-12"-3"1,12 3-1,0 0-25,0 0-6,0 0-2,0 0-2,0 0-4,0 0-5,9 12-12,-9-12-11,9 11 2</inkml:trace>
  <inkml:trace contextRef="#ctx0" brushRef="#br0" timeOffset="2433">1910 340 8,'-2'-12'26,"2"12"-9,3-14-5,-3 14-3,0 0 0,0 0 0,8 10-2,-4 6-3,1 7 0,1 2-2,2 5 1,0 3-1,3 0 0,-1-1-1,0-1 0,0-6-1,-3-2 1,-1-6 1,-1-4-1,-3-3 2,-2-10 1,3 10 0,-3-10 1,0 0-1,0 0 1,-11-1-1,11 1 0,-10-8-1,10 8-1,-14-19 0,8 6-1,2-6 0,2-2 0,2-2-1,4-3 0,4 1 0,6-1-1,7 3 0,3 2 0,9 6 1,7 5-2,7 7 0,3 1-7,11 4-19,4 8-8,-2-3 1,6 5 0</inkml:trace>
  <inkml:trace contextRef="#ctx0" brushRef="#br0" timeOffset="3655">2797 337 3,'0'0'8,"0"0"0,11 17 0,-6-3 0,2 4-1,1 6-1,1 4 1,0 5-2,4 2 1,-2 0-2,4-2 0,-4-4 0,2-3 1,-2-5-1,0-3 1,-4-7-1,-7-11 2,12 10 0,-12-10 0,0 0 0,10-5 0,-11-9 0,4 1 0,-4-7-1,3-1-2,-1-6 0,2-1-1,-2-3 0,4-2 0,2 2-2,0 1 1,2 1-1,2 3-1,3 3-1,-1 1-2,6 7-6,-3 1-16,-2-2-10,5 5 2,-6-5-1</inkml:trace>
  <inkml:trace contextRef="#ctx0" brushRef="#br0" timeOffset="4105">3291 296 20,'22'4'13,"-7"-1"-1,2 1 0,0 1-1,2-1-2,3 5-1,-2 2-3,4 3-1,-2 3-2,2 3 0,-4 0-1,1 2 0,-5 3 0,-3-2-1,-5 0 1,-4 1 0,-4-4 0,-4 1 1,-6-2 0,-2 0 1,-6-4 1,-2 1 0,-4-7 0,0 2 0,-6-7 0,2 0 1,0-5-2,4 0 1,2-4-2,6-1 1,3-5-2,6-1 0,8 0-1,6-4 0,5 0-1,3-1-1,8 1 0,1-4-3,5 4-3,-3-6-5,4 1-12,1 3-9,-5-8 1</inkml:trace>
  <inkml:trace contextRef="#ctx0" brushRef="#br0" timeOffset="4536">3767 104 13,'1'-16'26,"-1"16"0,9-15-10,-9 15-8,3-15-1,-3 15-1,1-9 1,-1 9 0,0 0 1,0 0-1,0 0 0,0-10-1,0 10-2,0 0-1,0 0-1,0 0-1,0 0-1,1 11 0,-1-11 0,0 18 0,0-2-1,0 4 1,-1 8 0,0 3 1,-1 7 0,-1 4-1,1 2 1,-1 2 0,1-3 0,0-2-1,2-5 1,0-8 0,2-6 0,1-6 0,-3-16 1,14 10-1,-1-14 0,1-7-1,3-5 1,2-4 0,2-3-1,-1-1 0,-1-2 0,-1 1 0,-1 2 0,-2 3 0,0 4 2,-3 2-2,-1 4 0,1 0 0,-3 4 0,-9 6 0,14-6 0,-14 6-2,0 0 2,11 5-1,-11-5 1,3 18 0,1-5 0,-1 4 0,1 4 0,0 2 0,1 1 0,-1 1 1,0-2-1,1-1 0,-1-1 2,2-7-2,0-1 1,-6-13-1,14 11 1,-4-12 0,2-4 0,0-4 0,2-4-1,-1-4 1,2-2 0,-2-2 0,1 0-1,-3-2 1,-1 2-1,0 3 0,-2 3 0,-1 5 0,-7 10 0,9-16 0,-9 16 0,0 0-1,0 0 1,0 0 0,0 0 0,0 0-1,0 0 1,0 0-1,0 0 1,9 21-1,-7-3 1,3 4-1,0 6 1,6 5-1,0-1 0,5-1-4,1-6-4,5-11-25,0-1-2,0-13-2,1-8 2</inkml:trace>
  <inkml:trace contextRef="#ctx0" brushRef="#br0" timeOffset="5548">4582 323 23,'19'7'27,"-19"-7"0,22 2-13,-3 4-11,1-3-1,3 3-2,0-4 1,1-1 1,-1-3-1,-2-1 2,-1-6 0,-4 0 1,-4-5 1,-2 0 0,-4-3 0,-2 3 0,-6-2-1,-2 4-1,-3 1-1,-2 4-2,-2 2 1,-4 2-2,3 4 0,-4 1 1,1 3-1,-2 0 1,3 2 0,-2 1 0,2 0 0,0 2 0,-1 0 0,0 2 1,2 1 0,1 5 0,1 0 1,4 4 0,2 2 0,6 6 1,3 1-1,9 2 1,4-1-1,7 0 0,6-3-1,4-3 1,3-3-2,1-7-1,4-2-6,-5-4-21,2-10-7,2-3-2,-7-13 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8:15.58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254 43 13,'0'0'8,"0"0"-3,0 0 0,0 0 1,0 0 2,0 0 1,0 0 0,-3-9 1,3 9 0,0 0 0,-9-3-3,9 3-3,0 0-1,-13-1-1,13 1-1,0 0 0,0 0-1,0 0 1,0 0-1,0 0 0,0 0 0,0 0 1,0 0-1,-9 7 0,9-7 0,0 0 0,-5 13 0,5-13-1,-5 18 1,2-6 0,0 4 1,-1 0-1,-1 5 0,-2 2 0,1 3 1,-2 3-1,-2 0 1,-1 5 0,-1 3-1,-3 1 2,2 3-2,-2 2 1,3 0-1,-2-2 1,4 3-1,-1-3 1,3-1 0,0-3-1,2-1 1,1-4 0,1-1 0,0-2 0,1-2 0,0-3 0,2-3 0,0-2-1,0-1 1,0-4-1,1 1 1,-1-1 0,2-3 0,-1 1 0,0 0-1,0-1 1,0 0-1,1-1 1,0 0 0,-1-10-1,1 17 0,-1-17 0,4 15 1,-4-15-1,1 11 1,-1-11-1,1 9 1,-1-9-1,0 0 0,0 0 0,3 11 1,-3-11-1,0 0 0,7 12 0,-7-12 1,8 11-1,-8-11 0,12 15 0,-12-15 0,15 14 0,-6-6 1,2-1-1,1 0 0,0-1 0,3 1 1,1 0-1,3 0 0,2 0 1,0 1-1,2 0 0,3-1 0,0 0 1,2-1-1,0 0 0,0-2 1,1-2-1,3-2 1,-2-1-1,5 0 1,0-2-1,1 0 1,-1 0-1,2 1 0,1 0 1,0 0-1,5 1 0,-4 0 0,4 0 0,1 0 0,0 0 0,3-1 1,-1 0-1,-1 0 0,1 0 0,-1 1 0,0 0 1,0 0-1,1 1 0,-1-1 0,3 1 0,0-1 0,1-2 1,1 2-1,0-2 0,0 1 0,0-1 1,0 1-1,-2-2 0,1 2 1,-5-1-1,1 1 0,-4 1 1,-1 0-1,1 1 0,-2 0 0,-2 2 0,1-1 0,1 0 0,1 0 1,0 0-1,1-1 0,-1 0 0,-1-1 0,-1 0 1,0-1-1,-2 1 0,1 0 0,-4 0 0,1 1 1,-2 0-1,1 0 0,0 1 0,0-2 0,2 1 0,0-1 0,3 0 0,1-1 0,-1-2 1,1 1-1,-2-1 0,-1 0 0,-3 1 0,-2 0 0,-3 1 0,-1 0 0,-2 0 0,-1 1 0,-4 0 0,-1 0 0,-2-1 0,-2 0 0,-3 1 0,-1 0 0,-11 1 0,13-1 0,-13 1 0,9-1 0,-9 1 0,0 0 0,0 0 1,0 0-1,0 0 1,0 0 0,0 0 0,0 0 0,0 0-1,0-15 1,-2 2-1,0-2 1,-1-8-1,-1-4 0,1-5-1,-1-3 1,0-4 0,1-5 0,-1-1-1,0-5 0,0 0 1,1-4 0,0-1 0,-1-1 0,2 1 0,-1 2 1,1 3-2,-5 5 2,4 4-2,-2 5 2,2 6-2,-1 2 1,-3 4 0,2 4 0,-1 0 0,4 4 0,-3-1 0,2 3 0,-1 0 0,1 3 0,1-1 0,-1 3-1,3 9 1,-6-16 0,6 16 0,-4-13 0,4 13 0,-6-9 0,6 9-1,0 0 1,-13-8-1,13 8 1,-16-4-1,5 2 0,-2 1 1,-3-1 0,-3 1-1,-2-1 1,-5 0 0,-3 0 0,-2 1-1,-5 0 1,-2 1 0,-5 2 0,0 1 0,-3 1 0,0 1 0,-4 2 0,-2-1-1,-1 0 1,-3 0 0,-2-1 0,1 0 0,-3-2 0,-2 0 0,1 1 0,0-1 0,-1 0 0,2-1 0,2 1 1,-1-1-1,2 0 0,1 0 0,1-2 0,0-1 0,1-2 0,2 0 1,0-1-1,1 0 0,1 0 0,0 0 0,1 0 0,0 0 0,2 1 0,-1 1 0,1-1 0,1 0 0,2-1 0,1 1 0,3-1 0,0 1 1,2 0-1,1-1 0,2 1 0,2 0 0,0 1 0,0-1 0,0 1 0,2 0 0,2 0 1,0 0-1,1 0 0,3 1 1,0-1-1,0 2 0,4-1 0,0 0 1,-1 0-1,1 1 0,2 0 0,-1 1 0,1-1 0,1 0 0,-1 1 0,3-1-1,0 0 1,4 1-1,1-2 0,11 1-7,-10 4-27,10-4-2,-8-11 2,1-8-2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8:19.59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65 147 8,'0'0'11,"0"0"1,0 0-2,0 0-1,0 0-1,0 0-2,0 0-1,0 0-1,0 0-1,0 0-1,0 0-1,0 0 1,0 0 0,0 0 1,0 0-1,11-8 1,-11 8-1,13-2 1,-13 2 0,17-3 1,-17 3-1,20-3 0,-10 1 1,2 2-1,-2-1 1,2 1-1,-2-1 0,2 1-1,-1-1 1,1 2 0,0-2-1,-1 2 1,1-2-1,1 1 1,-2-1-1,3 2 0,-1-2 0,2 2 0,-2-2-1,3 2 1,-2-1-1,2 0 1,-1-1-1,3 1 1,-4-1 0,3 1-1,-3-1 1,2 1-1,-1 0-1,-1 0 1,-3 1-1,2 0 2,-2-1-2,1 2 1,-2-2-1,0 1 1,0-2 0,0 1 0,0 0 0,1-1 0,-11 1 0,19-1-1,-9 0 1,0 0 0,0 0 0,0 1-1,0-1 1,0 0-1,2 0 1,2 1-1,-1 0 1,2 0-1,-1 1 0,1-1 0,0 0 1,2 1-1,-3-1 0,2 0 1,-1-1-1,0 0 1,0-1-1,0 1 1,-1-1-1,0 0 1,-2 0-1,0 1 0,-2 0 1,-1 0-1,-9 1 0,16-1 0,-16 1 0,11-1 0,-11 1 1,12-1-1,-12 1 0,9-1 0,-9 1 0,0 0 1,0 0-1,0 0 0,0 0 0,0 0 1,0 0-1,0 0 0,0 0 0,0 0 0,0 0 1,0 0-1,0 0 0,0 0 0,0 0 0,0 0 0,0 0 0,0 0 0,0 0-1,0 0 1,0 0 0,0 0 0,-9-2 0,9 2 0,-14-3-1,4 0 1,-3 0-1,-2-1 1,-2 1-1,-2 1 0,-3 1 0,-2 0 0,-1 1 0,-3 1 0,-1 1 1,1-1-1,-1 2 1,0-1-1,2-1 1,0 0 0,2-1 0,1 0 0,3 0 0,-1-1 0,1 1 0,1-1 0,-1 0 0,0 0 0,0-1 0,-1 1 0,-1 0 0,0 1 0,1-1 0,0 0 0,2 0 0,0 0 0,1 0 0,4 0 0,-1 0 0,4-1 0,-1 0 0,2 1 0,2 0 0,-2 0 0,11 1 0,-15-2 0,15 2 0,-14 0 0,14 0 0,-11 0 0,11 0 0,-10-1 0,10 1 0,-9-1 0,9 1 0,0 0 0,-12-1 0,12 1 0,0 0 0,-10 0 0,10 0-1,0 0 1,0 0 0,0 0 0,0 0 0,-9 0 0,9 0 0,0 0-1,0 0 1,0 0 0,0 0 0,0 0-1,0 0 1,0 0 0,0 0 0,0 0-1,0 0 1,0 0 0,0 0-1,0 0 1,0 0 0,0 0-1,13 3 1,-2-2 0,3-1 0,5 0-1,3 0 2,4 0-1,2-1-1,2 0 1,2 1 0,0 0 0,1 0 0,0 1 0,3 1 0,-2 0 1,0 1-1,0 0 0,1-1 0,0 1 0,0-1 0,0 2 0,-1-3 0,0 0 0,-2 0 0,0-1 0,-3 1 0,-1-1 0,-3 0 0,-3 0 0,0 1 0,-4-1 0,-2 1 0,-2 0 0,-3-1 0,-11 0 0,16 1 1,-16-1-1,0 0 0,0 0 1,0 0-1,0 0 1,0 0 0,0 0-1,0 0 1,-14-6-1,3 3 0,0-2 0,-5 1 0,-2-1-1,-1 1 1,-5 0 0,-1 1-1,-5-1 1,-3 3-1,-2 0 1,-4 2-1,-1 1 1,-4 1 0,1-1 0,-5 1 0,3 1 0,0-1 0,-1 1 0,3-1 0,0 0 0,3 1 0,0-2 0,6-1 0,1 0 1,4-2-1,0-1 0,1 0 0,3-2 1,4 1-1,4 1 1,1 0-1,5 0 1,2 0-1,9 2 0,0 0 0,0 0 0,0 0-1,0 0 1,20-4-1,-5 3 1,3 2-1,3-2 1,6 0 0,3 0 0,4 0 0,3 0-1,1 0 1,4-1 0,4 2 0,1 0 0,1 3 0,1-1 0,0 0 0,-2 0 0,0 1 1,0-1-1,-3 0 0,0-1 0,-1-1 0,-1-1 0,-2 1 0,-1 0 0,-6-1 0,-5 1 0,-4 0-1,-8 0 1,-2 1 0,-14-1 0,12 2 0,-12-2 0,0 0 0,0 0 0,0 0 0,-13 2 0,2-1 0,-3-1 0,-3 0 0,-3 1 0,-4-1 0,-2 1 0,-4 0 0,-5 0 0,-1 1 0,-2 0 0,-3 0-1,0 0 1,-3 0 0,0-1 0,-2 1-1,3 1 1,-1-1 0,1 1 0,-1 0 0,4 1 0,-1-1 0,4 0-1,2 0 1,1-1 0,4-1 0,2 0 0,3-1 0,3 0-1,4 0 1,5-1 0,2 1 0,11 0-1,-13-1 0,13 1-2,0 0 0,0 0 0,14 5-1,-3-4-2,12 6-15,3-2-15,4-7-1,9 0 2</inkml:trace>
  <inkml:trace contextRef="#ctx0" brushRef="#br0" timeOffset="3925">1040 74 2,'0'0'17,"0"0"-6,0 0-4,0 0-4,0 0-2,0 0 0,0 0-1,6 9 1,-6-9 0,7 18 0,-2-6 0,0 1 0,0 1 1,1 0 0,-2 1-1,3-3 1,-3 0 0,-4-12 0,7 14 1,-7-14 2,0 0 2,0 0 0,0 0 2,0 0-1,9-9 0,-11-2 1,2 11-1,-2-22-2,2 9-2,-4-1 0,3 2-1,-2 0-1,1 1 0,0 1-1,2 10-1,-3-15 0,3 15 0,-2-10 0,2 10 0,0 0 1,0 0-2,0 0 1,0 0 0,0 0-1,0 0 0,0 0 0,0 0 1,9 16-1,-5-4 0,0 1 0,1 4 1,1 0 0,-2 1 0,0-1 0,-1 0 1,-2-4 0,0 0 0,-1-13 0,1 16 0,-1-16 1,0 0-1,0 0 1,0 0-1,0 0 0,8-22 0,-3 5 0,1-3-1,-1-4 0,1-2 1,-2 1 0,2 1 0,-5 1 1,0 6 0,-3 2 0,0 3 0,2 12-1,-3-12 0,3 12-1,0 0-1,0 0 0,0 0-1,0 0 1,0 0-1,-1 15 1,1-15 0,2 20 0,-3-5 1,0 3-1,-2 0 1,-2 3 0,-1 2 0,-1-1-1,-3-1 1,1-2 0,2-5 1,-1-1-1,8-13 0,-10 13 0,10-13 0,0 0-1,0 0-3,0 0-5,0 0-26,11-17 0,-4 5 0,-10-14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7:16.3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87 80 15,'0'0'14,"0"0"-7,0 0-3,0 0-3,0 0 0,0 0-1,0 0 0,0 0 1,5 14 0,-5-14 0,5 15 0,0-5 1,-1 4 0,3 4 0,0 5-1,1 4 0,0 7 0,1 5 0,-1 5 0,-1 8 0,2 5 0,-3 1 1,-2 0 0,-2-5 0,0-5 0,-2-6 0,0-8-1,0-9-1,-1-12-9,1-13-15,1-11 1</inkml:trace>
  <inkml:trace contextRef="#ctx0" brushRef="#br0" timeOffset="430">-1 117 16,'0'0'22,"0"0"-5,-3-15-13,3 15-2,7-16 1,-7 16 0,17-20 1,-1 12 1,5-4 0,7 3 0,4-2-1,6 3-1,4-1-2,1 4 0,2 3-1,-4 3 0,-4 4 0,-3 5-1,-6 5 1,-4 2 0,-4 2-1,-3 2 2,-7 2-1,0 1 1,-5 1 0,-4-1 0,-6-2 1,-5 2 0,-7-3 1,-1 0 0,-6-3 1,-1 0 1,-6-5-1,0-1 1,-5-5-1,4-2 0,1-4 0,1-2-2,2-3 0,2-2-2,7 1-2,2-2-2,17 7-4,-15-12-7,15 12-18,7-11 0,1 0 1</inkml:trace>
  <inkml:trace contextRef="#ctx0" brushRef="#br0" timeOffset="1121">590 355 0,'0'0'5,"0"0"-2,13-6 0,-13 6 2,16-7 1,-4 2 0,3-2 1,2 0-1,4-4-2,1 0-1,1 0-1,0-2-1,-2 0 0,-1 2-1,-3-1 2,-5 4 0,-2 0 1,-10 8 1,10-8 0,-10 8-1,0 0 1,0 0-2,0 0 0,0 0-1,0 0-1,0 0-1,2 11 0,-2-11 0,1 18 0,-1-6 1,-1 3 0,1 2 0,-2 2-1,-1 2 1,0 2 0,-2 2 1,-1-1-1,0 0 1,-2-3-1,-1 1 1,2-3-1,-2-4 1,1-2-1,8-13 1,-16 16-2,16-16 1,-15 5-1,15-5 0,-14-5 2,14 5-2,-12-11 2,12 11-1,-8-11 1,8 11 0,-5-10-1,5 10 1,0 0-1,0 0 0,9-7-1,-9 7 0,17-2 1,-4 1 0,3 0-1,1 0 2,3 0-1,1-1 0,1 1 1,-2 1-1,1 1 0,-4 1 1,-1 0-1,-4 0 0,-2 0 1,-10-2-1,12 5 1,-12-5-2,0 0-2,9 8-4,-9-8-11,0 0-7,12 7 0</inkml:trace>
  <inkml:trace contextRef="#ctx0" brushRef="#br0" timeOffset="1912">1214 370 22,'0'0'24,"0"0"1,0 0-19,0 0-6,0 0 1,0 0-2,12-2 2,-2 2-1,3 1 0,2 0 1,3 0 0,2 0 0,1-1-1,2 0 1,-1-1-2,-4 0-1,0 0-2,-5-1-4,-13 2-12,20-6-6</inkml:trace>
  <inkml:trace contextRef="#ctx0" brushRef="#br0" timeOffset="2213">1113 215 2,'0'0'20,"0"0"1,0 0-15,0 0-4,10-2-2,3 2 2,2-2-1,3 2 3,5-2 0,6 1 0,1 1 0,2 0-1,4-1-3,-1 1-8,-5-4-16,12 8-1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7:19.1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20 631 2,'0'0'25,"-7"-10"1,7 10-2,15-7-18,-6 2-6,1 1-1,1 0-1,0-1 1,-1 3 0,-10 2 2,14 1-1,-14-1 1,0 0 1,9 12-1,-9-12 3,-2 12-2,2-12 1,-9 14 1,9-14-1,-15 11 0,5-8 0,10-3 0,-16 5 0,6-4-1,10-1 0,-16-3-1,16 3 0,-15-6-1,15 6 0,-10-7 0,10 7-2,0 0-2,0 0-3,1-9-12,-1 9-12,18-12 2</inkml:trace>
  <inkml:trace contextRef="#ctx0" brushRef="#br0" timeOffset="521">263 394 14,'18'-7'9,"-6"-5"-4,7-5-2,4-4-1,4-6-2,4-3 1,1-5 0,1 0 1,-2-2 2,-2 4 2,-5 2 2,-4 4 0,-2 2 1,-4 7-1,-3 1 0,-2 7-2,-9 10-2,10-12-2,-10 12-2,0 0 1,0 0-1,5 11 0,-5-11 0,1 14 1,-1-14-1,1 18 1,0-8-1,0 1 1,3 3 0,0 3-1,0 1 1,1 5-1,0 5 1,0 3-1,0 5 0,1 5 0,-3 0 0,0 2 0,-2-2 1,-1-1-1,-1-5 0,1-4 0,-1-8 0,0-4 0,0-7 1,0-3-1,1-9 0,0 0 1,0 0 0,0 0-1,-16 2 1,16-2-1,-19-4 0,5 2-1,0 1-1,-3 1 0,1 3-1,-1-1 1,3 3 0,1-1 0,2 1 0,1-2 1,10-3 1,-13 6-1,13-6 1,0 0 0,0 0 1,0 0-1,13-2 0,1-1 1,6 0-1,4 1 1,4 0-1,5 2 0,3 2 0,3 2 0,-2 1-1,-3 1 1,-3 1 0,-4 1 0,-6-2 0,-3-1 0,-7-1-1,-11-4-2,0 0-24,0 0 0,0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7:03.409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color" value="#50632A"/>
      <inkml:brushProperty name="fitToCurve" value="1"/>
    </inkml:brush>
    <inkml:brush xml:id="br3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189 51 5,'0'0'7,"0"0"-2,0 0-1,0 0-2,0 0 0,0 0 0,0 0 0,2 9 0,-2-9 0,0 0 0,4 14 0,-4-14 0,4 17 0,-1-5-1,0 1 1,0 0-1,1 3 0,-1 1 0,0 0 0,1 3 0,-2-1 0,0 3 1,0-1 0,-2 1-1,1-2 1,-1-1 0,0-3-1,-1-3 0,1-3 1,0-10-1,0 14 0,0-14 1,0 0 1,0 0 2,0 0 0,0 0 1,0 0-1,0 0 0,3-19 0,2 7-1,2-6-3,1-2 0,1-6-1,0 0 0,4-3 0,3-2-1,0 2 0,1-1 1,-1 3 0,2 1-1,-2 4 1,5 4 0,-3 2 0,-2 5 0,1 2 0,-2 4-1,2 4 1,-2 2 0,3 1 0,-2 4 0,-1 2-1,0 2 2,-1 2-1,-1 3 0,-2 0 0,-3 4 1,-1 2-1,-1 1 1,0 1-1,-2 1 1,0 0-1,0 0 1,-2-4-1,1 1 1,-1-4 0,1-3 0,-2-2 0,0-1 0,-1-11 1,-2 15-1,1-5 0,1-10 1,-3 14-1,3-14 0,-2 10-1,2-10 1,0 0-1,0 0 0,0 0-5,0 0-19,0 0-7,10-14 1,-12-6-1</inkml:trace>
  <inkml:trace contextRef="#ctx0" brushRef="#br0" timeOffset="1082">858 309 1,'0'0'1,"0"0"-1,0 0 0,0 0 2,0 0 1,0 0 2,0 0 3,0 0 1,11-2 1,-11 2-1,9-10 0,-2 1-2,3-4-2,5-1-1,-2-3-2,4 0-1,2-3-1,-1 2 0,-2 2 0,0 4 0,-5 1 0,-11 11 0,16-13 0,-16 13 0,0 0 1,0 0-1,0 0 0,10 1 0,-10-1 0,5 10 0,-5-10 1,6 16-1,-1-5 0,-1 0 0,0 4 0,0 0 0,0 3 0,0 2 0,0 0 0,-2 3 0,3-1 1,-4 3 0,1-2-1,-1 0 1,-1-2 0,0-2 0,0-2 1,2-5-2,-3 1 1,1-13 0,-1 12 0,1-12 0,0 0 0,-14 9 0,14-9 0,-17 2 1,5-2 0,-1-1-1,-3 0 1,4 0-1,-1-2 1,4 2-2,0 0 1,9 1-2,-11-2 1,11 2-1,0 0-1,13-4 1,-3 2-1,3 0 1,3-1 0,3 0 1,4 1-1,-1 1 1,1 0 1,3 2-1,-1 1 0,0 1 0,0 1 0,-3 1 0,-1 0 0,-3 1 0,-5-2 0,-1-1 0,-12-3 0,12 4 0,-12-4-7,0 0-20,0 0 0,-20-10 0</inkml:trace>
  <inkml:trace contextRef="#ctx0" brushRef="#br0" timeOffset="2524">103 944 13,'0'0'11,"0"0"-1,0 0-1,0 0-1,0 0-3,0 0-2,0 0-2,0 0-1,0 0 0,0 0 0,0 0 0,1 12 1,-1-12-1,4 16 1,-2-2 0,0 1 0,0 4 1,0 2-1,0 4 1,0 1-1,2 4 2,-1 0-1,-1-1 0,0-1-1,1-2 0,-1-3 0,1-3 0,0-7 0,-1-2-1,-2-11 1,4 11 1,-4-11 0,9-11-1,-3-3 1,3-7 0,5-1 0,-4-6-1,8-2 1,2-1-2,-3-2 0,6 3-1,-1 5 1,0 3-1,2 2 1,3 5-1,-4 0 0,-2 4 1,7 4 0,-6 4 0,-2 0 1,-2 3 0,-2 5 0,-3 4 1,0 1 1,-5 6-1,-3 3 0,-2 4 0,-2 3 0,-1 2 0,-1 2 0,-1 0-1,0 2 0,-1-1 0,2-2-1,0-1 1,1-3 0,0-4-1,0-4 1,0-4-1,0-3-2,0-10-2,0 0-5,0 0-20,13-16-1,-11-4 0</inkml:trace>
  <inkml:trace contextRef="#ctx0" brushRef="#br0" timeOffset="3265">869 1162 15,'5'11'28,"-5"-11"-2,0 0 0,0 0-21,5-10-10,-5 10 1,16-16-1,-16 16 0,20-16 1,-9 8 3,-1 3 1,-10 5 0,19-3 1,-9 5 0,-10-2 0,17 11 0,-11-2 0,1 1 0,-4 5-1,3-1 1,-6 4-1,-6-1 3,1 2-2,-2 0 1,-1-1 0,-2 1 1,-2-3-1,3 0 0,-2-2 0,6 0 0,-2-4-1,3 1-1,4-11 1,-5 11 0,5-11-1,9 6 2,-9-6-1,20 1 1,-8-2 0,3 0-1,5-2 1,0-1 0,-3-1 0,4 1-1,0-3 0,1 0-1,1 1 0,0-2 0,1 1-1,0-1-3,2 4-4,-5 0-12,-5-3-11,2 8 1</inkml:trace>
  <inkml:trace contextRef="#ctx0" brushRef="#br0" timeOffset="4847">18 1770 5,'0'0'8,"0"0"-1,0 0 0,0 0-2,0 0 0,-2 12-2,2-12 0,4 21-1,-2-4 0,0 3 1,3 7-1,1 1 1,-2 3 0,2 1 0,-3 1 0,3-1 0,-1-2 0,0-4 0,-3-5 0,1-5-1,-2-3-1,-1-13 0,5 11 0,-5-11 0,0 0 0,15-19 1,-4 1-1,0-3 0,4-5 1,0-2-1,3-4 0,1 0-1,3 1 0,-1 2 1,3 4-1,0 3-1,-2 2 1,1 6 0,-4 2 1,1 7 0,-5 2 0,3 6 1,-6 4 0,-1 5 0,1 4 0,-3 5 1,1 4-1,-2 3-1,-1 1 1,-1 1 0,-3-1 0,1-1 0,-4-4 0,1-1 1,-2-6-1,1-2 0,-3-4 0,2-2-1,1-9 0,0 0-2,-2 9-2,2-9-11,-5-15-17,5 15 0,3-27-1</inkml:trace>
  <inkml:trace contextRef="#ctx0" brushRef="#br0" timeOffset="5628">846 1996 20,'13'-5'23,"-13"5"0,0 0-21,12-10-2,-1 8 0,0 1-1,2 1 1,1 2 0,-1 1 0,-2 4 2,-1 2 0,0 3 1,-5 1 1,-1 5 0,-3-1 2,-1 2-1,-5-1-1,4 1 0,-9-2 0,1 1-1,-2-7 0,5 0-1,-3-2 0,9-9 0,-15 11 0,15-11-1,0 0-1,0 0 0,0 0-1,0 0 1,0 0-2,11 5 1,-1-3 0,4 1 0,2 2 0,3 2 1,1 1-1,3 3 0,-2 0 1,0 0-1,-4 1 1,-1 0 0,-2 1 0,-5-1 1,-3 0 0,-5-1 1,-3 2 1,-2 0 0,-6 0 0,1 1 0,-8-2 0,4 1-1,-7-2 1,-2 2-1,-3-3 0,0-2-2,-1 1 0,-1-5-2,3 2-7,-2 3-19,2-11-6,6 4 2,-4-6 0</inkml:trace>
  <inkml:trace contextRef="#ctx0" brushRef="#br0" timeOffset="6650">5 2754 14,'-8'-12'13,"8"12"0,0 0-1,0 0-1,0 0-1,0 0-3,0 0 0,0 0-4,0 0-1,0 0-1,0 0 0,0 0 0,3 13-1,2-3 1,1 4-1,0 4 1,0 5 0,0 2 0,2 3 1,-3 1-1,1-3 0,-2 1 0,1-6 0,1-1 0,-1-7 0,-1 0-1,-4-13 0,6 10 1,-6-10-1,0 0 0,13-7 1,-4-7-1,3-3 0,4-7 1,3-3-1,1-6 1,4-2-1,3-3-1,2 4 0,-3 2 1,1 2-1,-3 6 0,0 4 1,0 4 0,-2 6-1,-5 4 2,-1 6 0,-2 5 0,-1 7 0,-2 5 0,-1 6 1,-4 0-1,0 6 1,-3 1 0,0 0 0,-2-2 0,-1-1 1,-1-4-1,1-2 1,-2-2-1,2-3 1,-2-4-1,2-3 0,0-9-1,-1 13 1,1-13-2,0 0 1,0 0-3,0 0-3,0 0-8,0 0-20,5-14 0,-5 14 0</inkml:trace>
  <inkml:trace contextRef="#ctx0" brushRef="#br0" timeOffset="7581">871 2896 20,'0'0'18,"0"0"-4,-9 3-2,9-3-3,-9 11-1,9-11-2,-11 15-1,11-15 0,-14 20 0,3-8-1,1 3 0,-4 1 0,2 4-1,-2 2-1,-1 3 0,-2 0-1,1 3 0,1-2 0,1 0-1,4-3 1,1-3-1,2-4 0,2-4 0,5-1-1,0-11 1,5 13 0,-5-13 1,18 6-1,-4-4 1,4-4 1,4 1 0,1-2 0,4 1-1,0-4 1,1 1-1,2-3-1,0 1 1,-4 0-2,-1 1 1,-2 0 0,-4 1 0,-2-1-1,-3 3 0,-14 3 0,14-4-2,-14 4-7,0 0-18,0 0-5,0 0 2</inkml:trace>
  <inkml:trace contextRef="#ctx0" brushRef="#br0" timeOffset="8092">891 3082 26,'0'0'28,"-10"4"0,10-4-2,0 0-25,0 0-2,0 0 1,0 0-1,8 12 1,-7-2 2,1 5-1,0 2 2,1 6 0,-2 4 0,2 4 0,-1 1-1,0 1 1,-1-2-2,1 1 0,-1-2-2,0-2-1,6-4-5,-2 0-24,-6-15 0,6 1 0</inkml:trace>
  <inkml:trace contextRef="#ctx0" brushRef="#br0" timeOffset="17636">2680 1068 8,'0'-11'18,"0"11"-10,0 0-6,0 0 1,0 0 0,0 0 1,4 11 0,-4-11 2,4 18-1,-1-4 1,1 5-2,0 6 0,4 8-2,-2 7-1,2 4 0,-1 8 0,1 2 0,-1 2-1,0 0 2,-1-2 0,1-7-1,-2-7-1,-1-9-1,-1-7-6,4-1-16,-7-23-2,0 0-1</inkml:trace>
  <inkml:trace contextRef="#ctx0" brushRef="#br0" timeOffset="17996">2627 1070 1,'-2'-18'20,"12"8"-1,2-6-15,4 0-6,7-1-1,4 0 2,5 0 0,3 3 2,3 2 1,2 4 0,-1 3 1,0 4 0,0 4 0,-3 3-2,-1 3 1,-4 2-1,-3 2-1,-4 5 1,-5-2 1,-5 4 0,-3 1 0,-6-1 3,-5 3 0,-7-2 1,-2 1 2,-8-3 0,-2 2-1,-8-6 2,-1 0-1,-7-5-2,7-2 0,-4-3-1,5-2-1,0-5-2,4-1 0,5-1-2,4-2-3,14 6-3,-16-9-5,16 9-13,0 0-10,3-16 2,8 12-1</inkml:trace>
  <inkml:trace contextRef="#ctx0" brushRef="#br0" timeOffset="18677">3392 1135 6,'22'-3'7,"-3"0"-3,1 5-1,-2 2-1,-4 2 3,-2 3 1,-6 2 1,-3 2 2,-5 1 0,-3 2 1,-6 0-1,0 1 2,-6 1-3,1 0-2,-4 0-1,0 2 0,-1-4-2,2 1 1,1-3-2,4-1 0,1-3-1,3-2-1,10-8 0,-11 12-1,11-12 0,0 0 0,0 0 1,15 7 0,-4-7 1,5 0 0,1-1 0,5 0 0,-1-1 1,3 1-1,-2 1-1,0 0 1,-4 2-2,0 1 1,-2 3-1,-1 1 0,2 2-3,-3-3-6,-4-3-22,9 6 1,-8-11 0</inkml:trace>
  <inkml:trace contextRef="#ctx0" brushRef="#br0" timeOffset="19278">3818 1358 7,'0'0'21,"24"1"-7,-8 0-11,3 1-1,0 0-1,2-2-1,-1 0 1,-1-2-1,0-2 0,0 1 0,-2-3-4,-2-5-10,4 7-7</inkml:trace>
  <inkml:trace contextRef="#ctx0" brushRef="#br0" timeOffset="19548">3750 1181 7,'0'0'28,"7"12"0,-7-12 1,15-6-17,-1 5-11,5-2-1,0 2-1,4 0 2,0 1-1,2 0 1,1 0-1,-1 1 1,0-1-2,0 1-2,-3 1-10,-2-7-17,8 6 2,-14-9-1</inkml:trace>
  <inkml:trace contextRef="#ctx0" brushRef="#br0" timeOffset="20229">4613 1227 19,'-15'4'25,"15"-4"0,0 0-1,-10 3-26,10-3-1,0 0 1,0 0 1,0 0-1,9-9 4,-9 9 0,0 0 1,9-4-1,-9 4 0,0 0-1,10 0 0,-10 0-1,0 0 0,0 0 1,8 9 1,-8-9 0,0 0 1,-3 10 1,3-10 0,0 0 1,-6 10-1,6-10-1,0 0 0,-1-12-1,1 12-1,5-15 0,0 5-2,-5 10 1,9-17-1,-9 17 0,10-11 0,-10 11-1,9-4 1,-9 4 0,11 5-1,-11-5 1,10 12 0,-10-12 2,6 18 0,-7-8 1,-1 0 0,-4 0 1,-2 0 0,-1-3 0,0 0-1,-1-1-4,0-5-10,-1-5-20,11 4-1,-10-13 0</inkml:trace>
  <inkml:trace contextRef="#ctx0" brushRef="#br0" timeOffset="21842">5094 730 4,'0'0'21,"0"0"-5,0 0-9,0 0-3,3-9-1,-3 9 1,20-10-1,-5 4 1,4-1 0,2 1-1,1 2 0,3 0-2,0 1 0,1 2 0,-2 2 0,-2 2-1,-1 1 1,-2 3-1,-1 2 0,-5 2 1,-2 2-1,-3 2 1,-3 1 2,-6 1-1,-2 1 1,-7-2 0,-2 2 1,-5-4-1,0 2 0,-4-5 0,-1 0-1,2-3 0,1 0-1,3-4 1,4 0-2,12-4 1,-14 4-1,14-4-1,0 0 0,0 0 1,0 0-1,20 9 0,-3-5 0,3 2 0,3 1 1,4 1 0,3 3 0,0-1 0,0 2 0,-3 1-1,0-1 1,-2 4 0,-3-1 0,-3 1-1,-4-1 1,-4 2 0,-5 0 1,-3-3 0,-6 3 0,-5-4 1,-3 2 0,-7-2 2,0 2 0,-7 0 0,-1 3 1,-4-4 0,-1 4 0,-5-4-1,1 1 0,0-3-2,1-3-2,3 3-5,-3-6-14,1-2-15,5 3-2,-4-7 2</inkml:trace>
  <inkml:trace contextRef="#ctx0" brushRef="#br0" timeOffset="23163">2828 2106 9,'0'0'20,"0"0"-11,0 0-4,0 0 0,0 0 1,2 11 0,-2-11 1,3 14 0,-1-4 0,0 2 1,1 3-3,-1 3-1,2 3-2,2 7 1,-1 7-1,0 3 0,1 6-1,-1 4 1,1 3-1,-1 0 1,0 2 0,-2-4 0,-1-3 0,0-3 0,0-5 0,-2-5-1,1-4 0,-1-5 0,0-5-1,1-4-1,-1-6-2,0-9-2,0 0-6,0 0-19,1-14 0,-6-11 0</inkml:trace>
  <inkml:trace contextRef="#ctx0" brushRef="#br0" timeOffset="23584">2792 2156 7,'-10'-6'26,"10"6"-2,5-17 0,1 6-20,2-3-7,4 1 1,3 0 2,5 0 0,1 3 2,4-2 1,4 6 0,2-1 0,4 4-1,0 0-1,3 3-1,-2 3 1,-1 0-1,-4 5-1,-2 1 1,-4 5 0,-5 0 1,-5 4-1,-4 1 2,-8 1 0,-3 3 1,-4-2 0,-6 2 1,-4-3 1,-5 2-1,-4-6 1,0 3 0,-5-7 0,1 3 0,-4-7-1,5 1 0,-1-4-1,3-2-1,5-2-1,2-1-1,17 0-3,-19-4-3,19 4-1,1-11-8,3 1-18,14 3-3,-5-9 3</inkml:trace>
  <inkml:trace contextRef="#ctx0" brushRef="#br0" timeOffset="24165">3489 2196 8,'0'0'26,"0"0"-1,15 1 1,-6-3-24,5 1-3,0-1-2,3 0 1,1 0 1,0 1 1,1 2 0,-4 0 1,1 1-1,-6 2 0,0 0 1,-10-4 0,12 13 2,-12-13 0,2 15 0,-2-15 0,-10 19 1,10-19-1,-16 18 1,7-11-1,-1 1 1,10-8-2,-15 8-1,15-8-1,0 0 0,-10 4-1,10-4 0,0 0 0,0 0 0,14 3 0,-5 0 0,2 2 0,3 1 1,1 4-1,0-2 1,1 6-1,-4-1 1,-2 2 0,-2 0 0,-5 1 2,-4-1 0,-6-2 1,0 2-1,-6-3 2,-5 0-1,0-3 0,-2 0-1,-1-3-1,0-1 0,3 0-2,1-4-2,7 1-5,10-2-5,-13-9-16,13 9-1,14-13-1</inkml:trace>
  <inkml:trace contextRef="#ctx0" brushRef="#br0" timeOffset="24926">3970 2392 0,'10'-4'4,"0"-2"1,5 2 2,0-3 1,4 4 1,0 0 1,0 1-1,2 0-1,0 2-2,-1 0-1,1 1-3,-2 0-1,-2 0-1,-1 0-2,-4-1-5,2 6-12,-14-6-5</inkml:trace>
  <inkml:trace contextRef="#ctx0" brushRef="#br0" timeOffset="25196">3931 2185 20,'0'0'26,"0"0"0,0 0-11,14-1-11,-1-1-2,5 0 0,4-1 0,3 1 1,2 0-1,6 0-1,1 3-4,3 2-17,-3-5-8,8 8 0</inkml:trace>
  <inkml:trace contextRef="#ctx0" brushRef="#br0" timeOffset="25577">4780 2338 22,'0'0'26,"0"0"1,0 0-14,0 0-8,0 0 0,0 0 0,0 0 0,0 0 1,6-9 0,-6 9 0,0 0-1,0 0-1,0 0-2,0 0-2,0 0 0,0 0-1,0 0 0,0 0 0,0 0 2,0 0 1,0 0 1,0 0 1,-3 9 1,3-9 1,-5 10-1,5-10 0,-7 10 0,7-10-2,-8 10-2,8-10 0,0 0-3,0 0-5,0 0-6,0 0-20,0 0-4,7-10-1,0-5 2</inkml:trace>
  <inkml:trace contextRef="#ctx0" brushRef="#br0" timeOffset="31726">5256 2082 25,'0'0'25,"0"0"0,0 0-9,-7-9-16,7 9-1,0 0 0,1-13 0,-1 13 1,3-12 3,-3 12 0,9-13 0,-9 13-1,16-19 1,-3 8-2,1-1-1,3 1 1,0 2-1,3 1 0,-1 2 0,-2 3 1,-1 4-1,-1 2 1,0 2 0,-2 6-1,-2 0 1,-1 4 0,-3 0-1,-1 3 0,-1 1 0,-4 1 0,-3 3 0,-4-1 1,-3-1-1,-3 3 1,-4-1 1,-1 2 1,-4-4 1,0 3-1,-2-2 1,5-1 0,-3-2 0,5 1 0,2-5-1,5 2-1,-1-4 0,5 2 0,4-5 0,1 3-1,0-13 1,13 17-1,-2-11 1,6 0 0,3-4 0,8-3-1,2-4 1,4 0-1,6-3 0,1 1 0,1-2-1,-3 2 1,-3 0 0,-3 3 1,-4 2-2,-4 0 1,-7 2-1,-5 0 1,-4 1-1,-9-1 0,11 1 0,-11-1 0,0 0-5,0 0-9,-6-13-21,6 13-3,-19-12 2,4 5 0</inkml:trace>
  <inkml:trace contextRef="#ctx0" brushRef="#br1" timeOffset="98502">2337 761 1,'0'0'18,"0"0"-11,0 0-4,0 0-1,0 0 0,5 14 0,-5-14 1,3 17 0,-1-5 2,0 2-1,0 1 1,0 1 0,-1 2-1,2 3 0,-2-1 0,2 5-1,-2 3 0,1 4 1,-1 2 0,0 5-1,-2 3 0,1 6 1,-2 2-1,0 5 1,-2 0 0,2 2-1,-2-2 0,2-1 1,-2-2-2,3-2 1,-1-7-1,2-2 0,0-5-1,0-3 0,-1-4 1,1-3-2,0-5 1,1-2 0,-1-3-1,1-4 1,-1-2 0,0-10-1,3 13 1,-3-13 0,0 0 0,0 0 1,12 10-1,-12-10 1,15 4-1,-3-2 1,1-1-1,4 0 0,2-1 0,4 0 0,3-1 0,0 1 0,4-1-1,2 1 1,2 0-1,1 1 0,3 0 1,0 0-1,0 0 0,3 0 0,1 0 0,3 2 0,-1-2 0,4 0 0,2 0 0,1-2 0,5-1 0,1-1 0,-1-1 1,1 0-1,-1-1 0,-1 1 0,0 1 0,-2 1 0,0 1 0,-2 1 0,2 1 0,1 0 0,0-1 0,3 0 0,-1-1 0,1-1 0,-1-1 0,1-1 0,-2 1 0,-2 1 1,-2 1-1,-1 1 0,0 1 0,0 1 0,0 0 0,4-1 0,0 1 0,0-2 0,3 2 0,-1-2 0,2-2 0,0 1 0,-2 0 0,-1 1 0,1 0 0,-1 0 0,-1 0 0,0-1 0,-2 0 0,-3 0 0,0-1 0,-3 1 0,-4-1 0,-3 2 0,1 0 0,-3 0-1,-3 2 1,-3 0 0,-2 0 0,-2 0 0,-4 0 0,-5 0 0,-4-1 0,-4-1 0,-10 0 0,13 0 1,-13 0-1,0 0 0,2-10 1,-2 10-1,-1-16 0,0 2 0,1-2 0,-2-7 0,1-4-1,0-2 1,0-5-1,-2-4 1,2-3-1,-1-5 2,1-3-2,1-5 1,1-1 0,1-5-1,2 0 1,-1-2 1,0 0-2,-2 4 1,0 2 0,-2 4 0,-2 4 0,0 4 0,-3 1 0,1 5-1,0 2 2,1 2-2,0 2 2,1 2-1,0 3 0,-1 3 0,0 4 0,2 5 0,-1 3 0,3 12 0,-5-15 0,5 15 0,0 0 0,0 0 0,0 0 0,0 0-1,-10-8 1,10 8 0,0 0 0,0 0 0,-11-1 0,11 1 0,-15-3 0,5 2-1,-1 0 1,0 0 0,-3-2 0,-1 2 0,-3-1-1,0 2 1,0 0 0,-7 2-1,-1 1 1,-4 1-1,-3 0 0,-1 1 1,-1-1-1,-3 1 1,1-2-1,0-2 1,1 0 0,-1-2 0,2 0 0,1-1 0,-1 1 0,-2 0 0,2 0 0,0 2 0,-1 1 0,0 0-1,-1 1 1,1 1 0,1-1 0,2-2 0,0-1 1,0 0-1,-1-1 0,2-1 0,1-1 0,0 0 0,0 1 1,0 1-1,-1 1 0,-1 1 0,1 0-1,-1 0 1,0 2 0,-1-1 0,1 0 0,0-1 0,0 0 0,2-1 0,-1 0 1,0-1-1,-1 0 0,2-1 1,-2 0-1,3-1 0,-1 1 1,1 1-1,1 0 0,-1 0 0,1 1 0,0 0 0,-1 0 0,0 1 0,-2-1 1,3 0-1,-2-1 1,3 0-1,-1-2 1,0 1-1,0-1 1,1 0-1,1-1 0,-2 1 0,-1 0 0,-1 0 0,0 1 0,0 0 0,0 0 0,0 1 0,1 0 0,1-1 0,1 1 0,1 1 0,1-1 0,1 1 0,1 2 0,-3 0 0,2 1 0,-2 0 0,2 3 0,-1-1 0,0 0 0,-2 0 0,0-1 0,-2 1 0,0 1 1,-2-2-1,0-1 0,-2 1 0,-1 0 0,3-1 0,0 0 0,2 0 0,2 0 0,3 1 0,1-2 0,3 0 0,4 0 1,1 0-1,2-1 0,3 0 0,1 0 0,10-1 0,-15 0 0,15 0 0,0 0-1,-9 0 1,9 0-1,0 0 1,0 0-1,0 0 0,0 0 0,0 0 0,0 0 0,-2 13 1,2-13-1,-1 18 0,-1-1-1,-1 1-5,-2 9-26,4 7-1,-14-6 0,1 6 0</inkml:trace>
  <inkml:trace contextRef="#ctx0" brushRef="#br2" timeOffset="139220">2576 1995 16,'0'0'11,"0"0"-1,0 0-1,0 0-2,0 0 0,0 0-2,0 0-1,0 0-1,0 0 1,0 0-2,0 0 0,0 0-1,-6 12 0,6-12 0,-1 14-1,1-1 0,0 1 0,0 5 0,0 3 0,0 0 2,0 3-2,-1 3 0,2 1 1,-1 2-1,-1 2 2,1 1-1,-3 4-1,1 1 2,-2 4-2,-1 5 1,-2 1 0,0 2 0,0 0-2,-1-5 2,3-1 0,1-5-1,1-4 0,2-6 1,2-4-1,0-5 0,2 0 1,0-5-1,0 1 0,1-4 0,-1 0 0,0-4 1,-3-9-1,7 13 1,-7-13 1,9 7-1,-9-7 1,16 0 0,-4 0 1,1-4-1,3 2 0,2-2-1,3 1 1,1 0-2,3 1 1,2 0-1,4-1 1,-1 1-1,4 0 1,5 0-1,1 0 0,3-2 0,4 2 0,3 1 0,2 0 1,3 2-1,5 1 0,1 0 0,2 3 0,3-3 1,4 1-1,1-1 1,3-1-1,2-1 0,0 0 1,1-2-1,0 0 1,-2 0-1,1-1 1,-3-2 0,1 0 0,-1-1 0,0 0 0,1-1 0,0 0 0,-2 2-1,1 1 1,-1 1 0,1 1-1,-4 0 1,1 0 0,-3 0-1,1-1 1,-1-2 0,2 1-1,-4-1 1,-2 0-1,0 0 1,-2 0-1,-3-1 0,-2 1 1,-3 0-1,-2 0 0,0 0 1,-4-1-1,-1 0 0,-1 2 1,0 1-1,-3-1 0,-2 2 0,-3-1 0,-6 2 0,-2-1 0,-7 1 0,-5 0 0,-4 1 1,-13 0-1,13-1 0,-13 1 1,0 0-1,0 0 0,0 0 0,0 0 1,0 0-1,0 0 1,0 0 1,0 0-1,0 0 0,0 0 1,0 0-1,0 0 0,5-10-1,-5 10 0,-1-21 0,-1 2 0,1-5 0,-2-6-1,-1-4 1,0-3-1,-1-2 0,-3-3 1,2 0 0,-2 0-1,0 2 1,0 3 0,0 1-1,1 1 1,1 2 0,1 2 0,-1 2 0,2 2 0,0 1 0,0 1-1,1 0 1,-1 1 0,0 2-1,0 2 1,2 1 0,-2 3 0,0 1 1,1 3-1,-1 2 1,4 10-1,-8-13 0,8 13 0,0 0 0,-12-9 0,12 9 0,-12-3 0,12 3-1,-18-3 1,6 1 0,-3 0 0,0 0 0,-6-1 0,-2-1 0,-3 0 0,-3 0 0,-2 1 0,-2-2 0,-4 2 0,-4 1 0,0 0 0,-2 1-1,-1 1 1,-3 0 0,-1 0 0,-3 1 0,0 0 0,-1-1 0,0 0 0,-1 0 0,0-1 0,0 0 0,-2-1 0,1 0 0,-1 1 0,0 0 0,-2 0 0,1 1 0,-2 0 1,-1-1-1,3 2 0,-1-1 0,1 0 0,0-1 0,2 1 0,0-1 0,0 1 0,1 0 1,-1 1-1,0 0 0,0 1 0,4 1 0,-2-1 0,1 1 1,3-1-1,0 0 0,0 1 0,3-2 0,2 0 0,0 0 0,2 0 1,0 1-1,-1 1 0,0 0 0,2 1 0,0 1 1,1 0-1,0 1 0,0-1 0,2 0 0,3-1 0,1 0 0,2-1 1,0-1-1,-3 0 0,2 2 0,2-3 0,0 2 0,-2 1 0,2 0 0,-1 1 0,1 0 0,4 0 0,2 0 0,0 0-1,3-2 0,0-1-4,10 3-8,11-5-20,-19 4-2,19-4 0</inkml:trace>
  <inkml:trace contextRef="#ctx0" brushRef="#br3" timeOffset="166810">2596 2022 40,'0'0'18,"0"0"1,0 0-1,0 0-5,0 0-4,0 0-3,0 0-2,0 0-2,0 0-1,0 0 1,0 0-2,0 0 1,0 0 0,0 0 0,0 0 1,0 0-1,0 0 0,0 0 0,0 0 1,0 0-1,0 0 0,0 0 0,3 12 0,-3-12 0,2 18 1,-1-6-1,0 2 1,1 2-1,-2 0 1,0 3-1,0-2 0,0 1 1,-1 0-1,0-1 1,0-1-1,1 1 0,0 0 0,-1 1 0,1 2 0,0 1 2,0-2-2,1 2 0,-1-1 0,-1-1 0,-1 0 0,-1 0-1,0-3 2,-1 0-2,-1 0 1,0 2-1,0-2 1,1 3 0,-1 0 0,1 0 0,0 1-1,-1 2 1,1-3 0,1 2-1,-1-1 1,1-1-1,0-1 1,-1 1-1,2-2 0,-2 0 1,2 0-1,-2 0 0,2-1 0,0 0 0,0-2 0,1 0 0,0-2 0,0 0 1,2-3-1,-1-9 0,0 15 0,0-15 0,0 12 0,0-12 0,0 0 1,1 12-1,-1-12 0,0 0 0,0 0 0,-1 10 0,1-10 0,0 0 0,0 0 0,0 0 0,3 10 0,-3-10 0,0 0 0,4 11 0,-4-11 0,0 0 0,7 13 0,-7-13 0,0 0 0,9 11 0,-9-11-1,0 0 1,11 9 0,-11-9 0,14 4 0,-14-4 0,15 6 0,-15-6 0,17 7 0,-7-2 1,0-1-1,2 0 0,0 0 0,2 1 0,2-2 0,2 0 1,3-3-1,0-3 0,2 0 0,2-2 0,-1 2 0,1-1-1,-1-1 2,2 1-2,-1 0 1,0 3 0,0-1 0,0 1 0,1 0 0,-1 0 0,3-1 0,0-1 0,-1 1 0,2 0 0,-2 0 0,1 0 0,0 1 0,0-1 0,-3 1 0,0 0 0,0 2 0,-2 0 0,1-1 0,0 0 0,-2 1 0,-2-1 0,2 0 1,1 0-1,-2-2 0,-2 1 0,-1-2 0,1 0 0,-1 0 0,0 0 0,-3 1 0,1-1 0,-2 2 1,1 1-1,1 0 0,-2 0 0,0 1 0,2 0 0,0-1 0,4 0 0,0 0 0,2-1 0,-1 0 0,2 0 0,-1 0 1,1 0-1,-1 1 0,1-1 0,-1 1-1,1 1 2,0-1-1,2 2 0,1-2 0,1 0 0,1 0 0,2 0 0,1-1 0,1 0-1,0-1 1,0-1 0,0 1 0,0-1 0,-2 0 0,0 0 0,-1 0 0,0 0 0,0 2 0,-1-1 0,1 2 0,0 2 0,1-2 0,2 2 0,0-1 0,2-1 0,-1 0 0,1-1 0,-1-1 0,2-1 0,-3 2 0,-2-2 0,-1 2 1,-1 0-1,-3 0 0,1 2 0,0 0 0,0-1 0,1 1 0,1 0 0,2-1 0,0 0 0,2 0 0,0-2 0,1 1 0,-2-2 0,0 1 0,-2 0 0,-2 0 0,1-1 0,-2 2 0,0-1 0,0 0 0,1 1 0,0-1 0,1 1 0,-1-2 0,1 2 0,-2-1 0,0 0 0,0 0 0,-1-1 0,-1 1 0,0-1 0,0 0 0,-2 1 0,-1-1 0,0 0 0,-2 1 0,-1-1 0,0 1 0,-2 1 0,0 0 0,-1 1 0,0-1 0,-2 1 0,-1-1 0,-1 1 0,-11 0 0,16-1 0,-16 1 1,0 0-1,10-2 0,-10 2 0,0 0 0,0 0 0,10-4 0,-10 4 0,10-4 0,-10 4 0,9-4 0,-9 4 0,0 0 0,11-10 0,-11 10 0,6-11 0,-4 1 1,0-3-1,-1-4 0,0-2-1,0-4 1,0-2 0,-1-2 0,-1-3 0,1 0 0,-2 0-1,0 1 2,-1-1-2,0 1 2,-1 1-1,0-1 0,0 1 1,1 1-2,0 1 2,-1 0-2,0 0 2,1 1-2,1 0 1,-2 1 0,0 1 0,0 1 0,-1 1 0,0-1 1,-2 3-1,0 1 0,0 1 1,0 1-1,-1 1 0,0 2 0,-1 2 1,0 2-1,9 9 0,-12-15 0,12 15 0,-9-12 0,9 12 0,-9-9 0,9 9 0,0 0 0,-5-12 0,5 12 0,0 0 0,0 0-1,0 0 1,-10-9 0,10 9 0,0 0-1,-10-3 1,10 3 0,-10-2 0,10 2 0,-16-3-1,4 2 1,-1-1 0,-2 1 0,-2 0 0,-3 1 0,-2 0-1,0 1 1,-3 0 0,-1 2 0,-3-1 0,-1 1-1,-1 0 1,-2-1 0,1 0 0,-3 0 0,0 0 0,0-1 0,-1 1 0,-1-2 0,0 0 0,-1-2 0,-1 2 0,0-1 0,2 0 0,0 0 0,0-1 0,2 2 0,-1-1 0,3 0 0,2 0 1,-1-1-1,1 0 0,2-1 0,0 0 0,-1-1 0,4 0 0,-2-1 0,-2 2 0,-1-1 0,1 2 0,-3-1 0,-1 1 0,2 0 0,-1 1 0,1-1 0,0 0 0,2 0 0,0 0 0,2-2 0,0 2 0,-2 0 0,1 0 0,-1 1 0,1 0 0,0 0 0,0 1 0,0 0 0,-1 0 0,1 0 0,0 1 0,0-1 0,0 0 0,-1 0 0,1 0 0,-2 0 0,0 0 1,0 0-1,0-1 0,0 1 0,-1 0 0,1 1 0,-2-2 0,0 1 0,2-1 0,1 1 0,0 0 0,0 0 0,1-1 0,0 1 0,2 1 0,-1 1 0,1 0 0,-2 0 0,0-1 0,2 2 0,0 0 0,0 0 0,0-1 0,1 0 0,0 0 0,2 0 0,-1 1 0,0 0 0,-2 0 0,2 0 0,-4 1 1,1 2-1,0-2 0,-1 0 0,1-1 0,-2 0 0,2 1 1,-2-2-1,4 0 0,-2-1 0,2 0 0,0 2 0,2-2 0,1 0 0,3 0-1,4 1-1,-1-5-7,7 5-31,10-2 1,-20-2-1,6-5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7:45.470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color" value="#C0504D"/>
      <inkml:brushProperty name="fitToCurve" value="1"/>
    </inkml:brush>
    <inkml:brush xml:id="br3">
      <inkml:brushProperty name="width" value="0.05292" units="cm"/>
      <inkml:brushProperty name="height" value="0.05292" units="cm"/>
      <inkml:brushProperty name="color" value="#50632A"/>
      <inkml:brushProperty name="fitToCurve" value="1"/>
    </inkml:brush>
    <inkml:brush xml:id="br4">
      <inkml:brushProperty name="width" value="0.05292" units="cm"/>
      <inkml:brushProperty name="height" value="0.05292" units="cm"/>
      <inkml:brushProperty name="color" value="#00B0F0"/>
      <inkml:brushProperty name="fitToCurve" value="1"/>
    </inkml:brush>
    <inkml:brush xml:id="br5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9061 1086 10,'0'0'28,"0"0"-1,12-8 2,-3 4-19,3-1-8,0 0-2,4-1 0,-1 2 2,1-1 1,-1 3 1,-15 2 0,18-4-1,-18 4 0,0 0-1,9 4 0,-9-4-1,-5 14 1,0-5-1,5-9 1,-11 19 1,11-19 1,-13 16 0,13-16 0,-11 9 0,11-9 0,0 0-2,0 0-1,-4-14-2,4 14-1,13-18 0,-5 7 0,-1 2 1,2 0 1,-9 9-1,12-14 2,-12 14 1,0 0 1,5 12 0,-9-3-1,0 3 1,-4 1 1,2 2-1,-1-2 0,1 0 0,6-13 0,-13 17 0,13-17-1,0 0 0,0 0-1,-11 7 0,11-7 0,0 0 0,-11-5 0,11 5-2,-12-8-9,1-4-30,-3-11 0,1-8 0,1-16-1</inkml:trace>
  <inkml:trace contextRef="#ctx0" brushRef="#br0" timeOffset="1432">96 1452 24,'0'0'24,"-3"-20"0,5 4-17,2-2-7,4 0 0,0-1 1,-1 1 1,1 4 3,-2 0 1,-6 14-1,8-13 0,-8 13-2,0 0 0,9-2-2,-9 2 0,10 9 0,-10-9-1,15 17 0,-6-7 0,-2 3 0,-1 0 1,-1 0 1,-5-1 1,-1 0 1,1-12 0,-8 15 0,8-15 1,-12 5-2,12-5-2,-8-11-1,9-2-1,2-2-2,3-1 0,1-3 0,2 2 1,-1 0 0,0 4 2,1 1 0,-9 12 1,11-8 1,-11 8-1,10 6 0,-10-6 0,14 19-1,-8-4 0,-1 4 0,-2 2 1,-2 3 1,-6-3 0,-4 4 2,-6-5 0,2 1 2,-6-10 0,5 2 0,-5-9-1,7-1 1,-1-8-3,7-5-2,3-3-2,1-5-1,7 4-5,-2-7 0,9 9-5,-6-6-6,4 7-18,7 6-2,-5 0 3</inkml:trace>
  <inkml:trace contextRef="#ctx0" brushRef="#br0" timeOffset="2273">89 2417 9,'-9'-18'25,"11"9"3,-6-7-11,3-3-8,4 1-4,0-5 1,5 2-1,1-2 0,6 3 0,0-2-2,7 2-1,1 2-1,2 4-1,-2 3 0,1 5 0,-1 6 0,-2 8 0,-4 3 0,-2 7 1,-2 5-1,-5 5 2,3 4-1,-3 0-1,-3 2 1,-3-1-1,-2 2 1,-2-2 0,-7-2 1,-1-1 2,-10-4 0,-1-1 2,-9-6 0,2 0 1,-8-10 0,4-1 1,-5-12-2,5-1-2,-1-8 0,5-1-2,5-7-1,5-4-2,9-1-2,3-7-6,19 1-23,9-1-7,8-3 0,9 1 0</inkml:trace>
  <inkml:trace contextRef="#ctx0" brushRef="#br1" timeOffset="61218">1557 1415 6,'0'0'7,"0"0"-3,0 0 0,0 0-2,0 0 0,0 0-1,0 0-1,0 0 0,0 0 1,0 0 0,0 0 0,0 0 1,0 0 0,-9-5 1,9 5-1,0 0 1,0 0-2,0 0 1,0 0-2,0 0 0,0 0 0,-10 0 0,10 0 0,0 0 1,0 0 1,0 0 2,0 0 0,0 0 2,0 0 0,0 0 0,0 0 1,0 0 0,0 0-3,0 0 0,0 0-1,0 0-1,0 0 0,0 0-1,0 0 2,9 10-1,-9-10 1,0 0 0,0 0 0,11 2 0,-11-2 0,0 0-1,14-1 1,-14 1-1,13 0 0,-13 0 1,18-1-1,-8 2 0,3-2 0,-2 1 1,2-2-1,3 2 1,-4-2-1,3 1 0,-2-1-1,1 1 1,-5-1-1,3 1 1,-12 1-2,17-1 1,-17 1 0,13-1-1,-13 1 1,12 1-1,-12-1 1,11 2 0,-11-2-1,13 2 1,-13-2 0,12 1 0,-12-1-1,12 2 1,-12-2 1,13 0-2,-13 0 1,11 1-1,-11-1 1,14 0-1,-14 0 1,13 1-1,-13-1 0,16 1 0,-7-2 1,0 1-1,2 0 1,2-1-1,-2 0 1,3 0 0,-2 0-1,3-1 1,-3 1 0,1 0-1,-3 0 0,0 0 1,-10 1-1,18-2 0,-18 2 1,14-3-1,-14 3 0,16-2 0,-16 2 0,15-3 1,-15 3-1,17-4 0,-17 4 0,16-5 1,-16 5-1,16-3 0,-16 3 0,13-1 0,-13 1 0,13 0 0,-13 0 0,10 1 0,-10-1 0,12 0 0,-12 0 0,12-1 1,-12 1-1,10-1 0,-10 1 0,9-2 0,-9 2 1,0 0-1,14-1 0,-14 1 0,9-1 0,-9 1 0,13-1 0,-13 1 0,13 0 0,-4-2 0,-9 2 0,21 0 0,-7 0 0,0 0 0,-1-1 0,2 0 0,-3 0 0,0 1 0,-1 0 0,-11 0 0,14 0 0,-14 0 0,9 0 0,-9 0 0,0 0 0,12-1 0,-12 1 0,0 0 0,14-2 0,-14 2 0,11-1 0,-11 1 0,11-2 0,-11 2 0,13 0 0,-13 0 0,10 0 0,-10 0 0,0 0 0,13 1 0,-13-1 0,0 0 0,0 0 0,0 0 0,0 0 0,0 0 0,0 0 0,0 0 1,0 0-1,0 0 0,0 0 0,0 0 0,0 0 1,0 0-1,0 0 0,0 0 1,0 0-1,0 0 0,0 0 0,0 0 0,0 0 0,0 0 0,0 0 0,0 0 0,0 0 0,0 0-1,0 0 1,0 0 0,0 0-1,0 0 1,0 0-1,0 0 1,0 0-1,0 0 1,0 0-1,0 0 1,0 0-1,0 0 1,0 0 0,0 0 0,0 0-1,0 0 1,0 0 0,0 0 0,0 0 0,0 0 0,0 0 0,0 0 0,0 0 0,0 0 0,0 0 0,0 0 0,0 0 0,0 0 1,0 0-2,0 0 1,0 0 0,0 0 0,0 0 0,0 0 0,0 0 0,0 0 0,0 0 0,0 0 0,0 0 0,0 0 0,0 0 0,0 0 0,0 0 0,0 0 0,0 0 0,0 0 1,0 0-1,0 0 0,0 0 0,0 0 0,0 0 0,0 0 0,0 0 0,0 0 0,0 0 1,0 0-1,0 0 0,0 0 0,0 0 0,0 0 0,0 0 0,0 0 0,10 1 0,-10-1 0,0 0 0,11 0 1,-11 0-1,10 3 0,-10-3 0,12 2 0,-12-2 0,16 4 0,-6-3 0,1 1 0,3-1 0,-1 0 0,2 0 0,-1 0 0,2 0 1,-2 0-1,2 0 0,-2 1 0,1-1 0,-1 0 0,3 1 0,-2-1 0,2 0 0,-1-1 0,2 1 0,-1-1 0,1 0 0,-1 0 0,1 0 0,0 0 0,-2 0 1,1 0-1,0-1 0,-1 0 0,0 1 0,0-1 0,-1 0 0,2 0 0,-2 1 0,0 0 0,-1-1 0,1 1 0,-1-1 0,1 1 0,-1-1 0,2 1 0,-2-1 0,1 1 0,-1-1 0,1 1 1,-2-1-1,2 1 0,-2 0 0,1 0 0,0 1 0,0-1 0,0 0 0,-2 1 0,3-1 0,0 0 0,2-1 0,-1 1 0,-1-1 0,0 1 0,0-1 0,-1 1 0,-2-1 0,-2 1 0,-1 0 0,-9 0 0,13 1 0,-13-1 0,11 0 0,-11 0 1,12 1-1,-12-1 0,14-1 0,-14 1 0,16 0 0,-16 0 0,14-1 0,-14 1 0,10 0 1,-10 0-1,0 0 0,0 0 1,0 0-1,0 0 1,0 0-1,0 0 0,0 0 1,0 0-1,0 0 0,0 0 1,0 0-1,0 0 0,0 0 1,0 0-1,0 0 1,0 0-1,0 0 0,0 0 0,0 0 0,0 0 1,0 0-1,0 0-1,0 0 1,0 0 0,0 0 0,0 0 0,0 0 0,0 0 0,0 0 0,0 0 1,0 0-1,0 0 0,0 0 0,0 0-1,0 0 1,0 0 0,0 0 0,0 0 0,0 0 0,0 0 0,0 0 0,0 0 0,0 0 0,0 0 0,0 0 0,0 0 0,0 0 0,0 0 0,0 0 0,0 0 0,0 0 0,0 0 0,0 0 0,0 0 0,0 0-1,0 0 1,10 0 0,-10 0 0,0 0 0,0 0 0,0 0 0,0 0 0,0 0 0,12-2 0,-12 2 0,12-2 0,-12 2 0,20-2 0,-7-1 0,0 1 0,1 1 0,1-1 0,-1 0 1,2 0-1,-1 1 0,0-1 0,-1 1 0,2-1 0,-1 1 0,3 1 0,0-1 0,-2 1 0,3 0 0,-1-1 0,2 1 0,-1 0 0,-1 0 0,1-1 0,-1 1 0,4 0 0,0 0 0,0 0 0,0 1 0,2 0 0,0 0 0,1 0 0,0 1 0,-2 0 0,1-1 0,-1 0 0,-2-2 0,-1 1 0,1 0 1,-3 0-1,0-2 0,-1 1 0,-2 0 0,-2 0 0,-2-1 0,1 0 0,-12 2 0,17-4 1,-17 4-1,11-6 0,-11 6 0,0 0 0,12-3 0,-12 3 0,0 0 1,0 0-1,0 0 0,0 0 0,0 0 0,0 0 0,0 0 1,0 0-1,0 0 0,0 0 0,0 0 0,0 0 0,0 0 0,0 0 0,0 0 0,0 0 0,0 0 0,0 0-1,0 0 1,0 0 0,0 0 0,0 0 0,0 0 1,0 0-1,0 0 0,0 0 0,0 0 0,0 0 0,0 0 0,0 0 0,0 0 0,0 0 0,0 0 0,0 0 0,0 0 0,0 0 0,0 0 0,0 0 0,0 0 0,0 0 0,0 0 0,0 0 1,0 0-1,0 0 0,0 0 0,0 0 0,0 0 0,0 0 0,0 0 0,0 0 0,0 0 0,0 0 0,0 0 0,0 0 0,0 0 0,0 0 0,0 0 0,0 0-1,0 0-2,0 0-13,0 0-25,0 0 1,-16-7-2,8-13 2</inkml:trace>
  <inkml:trace contextRef="#ctx0" brushRef="#br1" timeOffset="66966">4430 1347 9,'-7'-15'12,"7"15"-2,0 0-2,-3-12-2,3 12-1,0 0-2,-3-9 1,3 9-1,0 0 1,0 0 0,-12-6 0,12 6 1,-9-1 0,9 1 1,-9-1-2,9 1 1,0 0-1,-11-2 1,11 2-2,0 0 1,0 0-2,0 0 0,0 0 0,0 0 0,2 9-1,-2-9 0,4 11-1,-4-11 1,5 17 0,-4-7 0,0 4 0,-1 0 1,-1 3 0,0 1 0,0 1 0,-2 1 1,2 2 0,-1-4-1,2 1 1,-2-3 0,1-2-1,1-3 0,0-2 0,0-9-1,1 11 0,-1-11 0,0 0 1,0 0-1,0 0 1,0 0-1,-12-13 0,3 3 1,0-3-1,0-3-1,-1-3 2,0-3-2,2-1 0,1-1 0,4 1 0,1 1 0,0-1 0,2 2 0,0 4 0,1 1 0,0 2 0,0 5 1,-1 0-1,0 9 1,1-12-1,-1 12 0,0 0 0,0 0 0,0 0 0,0 0-1,0 0 1,0 0-1,0 0 1,0 0 0,10 6-2,-10-6 2,14 18 0,-5-3 0,1 2 0,2 5 0,-2 2 0,-2 3 0,-1 1 0,0 0 2,-1-1-2,-2-2 0,-1-2 1,-1-6-1,0-3 0,-1-4 1,-1-10 0,2 11 0,-2-11 0,0 0 0,-1-12 0,-1-1 0,1-5 0,-1-5 0,-1-3-1,-2-5 0,2-1 0,-1-1 0,-1 2 0,1 2 0,1 3 0,-1 4 0,0 5 0,2 4 0,0 2 0,2 11-1,-2-9 1,2 9-1,0 0-1,0 0 1,0 0 0,0 9 0,0-9-1,1 21 1,-2-5 1,-2 6 0,-4 4-2,0 3 1,-4 1-6,-6 1-28,3-2-1,-12-13-2,0-8 2</inkml:trace>
  <inkml:trace contextRef="#ctx0" brushRef="#br1" timeOffset="68698">1429 1323 21,'0'0'14,"0"0"-2,0 0-6,0 0-5,9-6-2,-9 6-1,0 0 0,0 0 0,13-5 1,-13 5 2,0 0 0,0 0 0,0 0 0,0 0 0,7-9 0,-7 9 0,0 0 0,0 0-1,0 0 0,0 0 0,0 0 0,9 2-1,-9-2 0,10 1 0,-10-1-1,10 1 1,-10-1 1,0 0-1,11 1 1,-11-1 1,0 0 1,0 0-1,5 15 1,-5-15-1,3 19 1,-2-4 0,0 1 0,-1 3 1,1 2 0,-2 0 0,1 2 2,-1-3-1,0 2 1,-2-5 0,3-1-2,-4-2 0,3-2 0,1-12-2,-2 15 1,2-15-1,0 0 3,-3 9 0,3-9 1,0 0 0,1-9 0,-3-2-1,3 1 1,-2-6-1,2 1-2,-1-4-1,1-2-1,0 1 0,0-2 0,0 1 1,1 1 0,0 2 0,0 0 0,0 2 1,1 3-1,-1 1 0,-2 12 0,5-14-1,-5 14 0,0 0 0,0 0 0,0 0-1,4 12 1,-4 2 0,1 2-1,0 4 1,2 2 1,1 1-1,2-1 0,0-1 0,0 1 1,1-4-1,-1 0 1,0-4 0,-1 0 0,-2-4 0,0-1 0,-3-9 0,2 11 1,-2-11-1,0 0 1,0 0 0,0 0-1,0 0 1,0 0 0,0 0 1,0 0-3,0 0-2,0 0-3,2-10-25,-2 10-7,4-16-1,-1 0 1</inkml:trace>
  <inkml:trace contextRef="#ctx0" brushRef="#br1" timeOffset="72564">2422 865 6,'0'0'23,"0"0"1,0 0-13,0 0-5,0 0-1,0 0 2,0 0 3,0 0-1,0 0 2,0 0 0,0 0 0,0 0 0,0 0-2,0 0-2,0 0-1,0 0 0,0 0-1,0 0-1,0 0 0,0 0-1,0 0-1,0 0 0,0 0-1,0 0 0,0 0-1,0 0 1,0 0-1,0 0 1,0 0-1,0 0 0,0 0-1,0 0 0,0 0-2,0 0-4,3 10-10,-3-10-23,0 0 1,0 0-2,10-4 2</inkml:trace>
  <inkml:trace contextRef="#ctx0" brushRef="#br1" timeOffset="73315">2705 608 18,'11'-4'19,"-11"4"-4,16-2-7,-1 2-5,0 0-2,4 1-1,0 0 1,4 1-1,-2 1 0,-2 0 1,0 3-1,-2-2 1,-3 1-1,-2 1 1,-2-1-1,-10-5 1,12 15 0,-12-15 0,6 17 0,-6-8 1,-3 1 1,-1 1 0,-4-1 3,1 2-1,-6-2 0,2 2 1,-3-3-1,2 2 0,0-5-1,1 3-1,2-4-1,9-5 0,-12 8-1,12-8-1,0 0 1,0 0-1,0 0 0,0 0 0,0 0 1,0 0-1,9 5 0,-9-5 0,16 4-1,-4 1 1,-1 0 0,2 2 0,-1 1-1,0 2 0,3 0 0,-2 2 0,2 1 0,-4-1 1,2 1-1,-1-1 0,-2 1 1,0-2 0,-6 0 0,-3-1 1,-2 1 0,-1 0 0,-4-1 1,-3 2 0,-2-2 1,-3 1-1,-2-2 1,1 1-1,-5-4 2,0 3-2,-5-6 1,1 2-1,-2-2 1,-3 0 0,-1-2-1,1 1 0,-1-2 0,3 1-1,1 0 0,4 0-1,5 0-3,1-3-8,5 2-25,11 0 1,10-10-1,7-2 0</inkml:trace>
  <inkml:trace contextRef="#ctx0" brushRef="#br2" timeOffset="85943">488 840 11,'0'0'15,"4"-10"-2,-4 10-4,6-9-3,-6 9-2,12-9-2,-12 9-1,14-9 0,-14 9-1,16-4 0,-16 4 0,13-1 0,-13 1 1,12 3-1,-12-3 1,0 0 0,10 11 0,-10-11 2,0 0 0,1 12 1,-1-12 0,-7 13 2,7-13-1,-14 11-1,14-11 1,-17 10-1,7-6-1,0-2-1,10-2 0,-16-1 0,16 1 0,-15-6 0,15 6 0,-7-9-1,7 9 0,0-12 0,0 12-1,9-16 1,-9 16-1,17-14 0,-17 14-1,17-11 1,-17 11 0,16-5 0,-16 5 0,11 2 0,-11-2 0,0 0 0,11 7 0,-11-7 0,0 0 0,1 10 0,-1-10 1,0 0 1,-9 12 0,9-12 1,-11 7 1,11-7-1,-15 7 1,15-7-1,-11 4 0,11-4-1,0 0-1,0 0 0,0 0-2,0 0 0,0 0-2,0 0-1,0 0-3,0 0-13,0 0-16,0 0 3,17-9-1</inkml:trace>
  <inkml:trace contextRef="#ctx0" brushRef="#br2" timeOffset="86995">769 681 1,'0'0'15,"0"0"-12,0 0-5,0 0 1,0 0 2,12-3 4,-12 3 2,0 0 1,11-8 0,-11 8-1,14-14-1,-3 4-2,1-5-2,3 0 0,1-4 1,2 0 0,0-3 0,0 1 1,1-2 2,-2 2-1,0-1 1,-2 5-1,-2-3 0,1 2 0,-3 3 0,0 1-2,-5 2 1,3 1-2,-9 11 0,10-14-1,-10 14-1,0 0 0,0 0 0,0 0 0,9-9-1,-9 9 1,0 0 0,0 0-1,0 0 1,0 0 0,0 0 1,0 0-1,0 0 0,0 0 0,4 11 1,-4-11-1,0 0 0,3 9 1,-3-9-1,2 12 0,-2-12 0,3 16 0,-3-7 1,1 6-1,-2-1 0,1 0 1,0 3-1,1 1 1,0 4 0,1 1-1,1 2 1,1 1 0,1-1-1,0 1 1,0-1 0,0-4-1,-2-1 1,0-3-1,-1-5 1,-2-1-1,0-11 1,0 13-1,0-13 1,0 0-1,-3 10 0,3-10 1,0 0-1,0 0 1,-6 10-1,6-10 1,0 0-1,0 0 1,0 0-1,0 0 0,0 0 0,0 0 0,0 0 0,0 0 0,0 0 0,0 0 0,0 0-1,0 0 1,0 0 0,-12 9 0,12-9 0,0 0 0,-13 7-1,13-7 1,-15 9 0,6-5 0,9-4 0,-19 8 0,9-4 0,1-1 0,9-3 0,-16 5 0,16-5 0,-10 3 0,10-3-1,0 0 0,0 0 1,0 0-1,0 0 0,0 0 1,0 0-1,14-4 1,-14 4 0,19-5 0,-7 1 0,4 0 0,0-1 0,4 0 0,2 0 0,-1-2 0,3 3 0,0 0 1,0 1-1,-4 2 0,-2 0 0,-3 2 0,-3-1 0,-3 1 1,-9-1-1,10 2 1,-10-2-1,0 0 1,0 0 0,0 0-1,-10 3 1,10-3 0,-16 5-1,4-2 0,-4 3 1,-2 0-1,-4 0 0,1 2 0,-4 2 0,-3-1 0,3 1-3,-2-3-8,4-3-22,7 1-2,-1-14 1</inkml:trace>
  <inkml:trace contextRef="#ctx0" brushRef="#br3" timeOffset="106523">4535 1420 22,'0'0'15,"0"0"-2,0 0-4,0 0-2,0 0-3,0 0-1,0 0 0,0 0 0,0 0 1,0 0 2,0 0-1,0 0 1,0 0 0,0 0-1,0 0-1,0 0 0,0 0-1,0 0-1,0 0 0,0 0 0,0 0 1,0 0-1,0 0 0,0 0 0,0 0 0,11 0 0,-11 0 0,11-2-1,-11 2 0,16-2 0,-16 2 0,17-2 0,-6 1-1,-11 1 1,18-3-1,-8 1 1,0 0-1,-1-1 1,-9 3-1,18-4 1,-18 4-1,15-3 0,-15 3 1,17-2-1,-8 1 1,-9 1-1,18-1 0,-18 1 1,17-2-1,-7 1 0,-1 1 1,-9 0-1,16-2 0,-16 2 1,17-1-1,-8 1 0,1 0 1,-10 0-1,18 0 0,-7 0 0,0 0 0,-1 0 0,3 1 0,-2-2 1,0 1-1,1 0 0,-1-1 1,1 0 0,-1 1-1,1-2 1,1 1-1,-2 0 1,3-1-1,-1 0 1,3 1-1,-2-1 1,2 0-1,-2 0 0,0 0 0,3 0 1,-2 0-1,0-1 0,-2 1 0,2 1 0,0-1 0,0 0 0,0 0 1,1 0-1,0 1 0,0-1 0,1 1 0,-1-1 1,1 1-1,-1-2 2,2 3-2,-3-2 1,2 1-1,-3-1 1,1 1-1,-2-1 1,1 1 0,-2 0 0,0-1-1,-1 0 1,1 0 0,1-2-1,-1 2 1,-1 0-1,4 0 0,-2-1 1,1 2-1,0-2 0,2 1 1,1 1-1,0-1 1,-1-1 0,0 1-1,-2-1 1,1 2-1,-1-1 1,1 0-1,-3 1 0,1 0 1,0 0-1,0 0 0,0 0 0,1 0 0,0 1 1,0-1-1,0 0 0,-1 0 0,0 0 1,0 1-1,-2-1 0,0 0 1,-11 1-1,16-2 0,-16 2 0,12-2 1,-12 2-1,0 0 0,11-2 0,-11 2 1,0 0-1,0 0 0,0 0 0,9-1 0,-9 1 0,0 0 1,0 0-1,0 0 0,0 0 0,0 0 0,0 0 0,0 0 0,0 0 0,0 0 0,0 0 0,0 0 0,0 0 0,0 0 0,0 0 0,0 0 0,0 0 0,0 0 0,0 0 0,0 0 0,0 0 0,0 0 1,0 0-1,0 0 0,0 0 0,0 0 0,0 0 0,0 0 0,0 0-1,0 0 1,0 0 0,0 0 0,0 0 0,0 0-1,0 0 1,0 0-1,0 0-1,0 0 1,0 0-1,-12-13 0,12 13 0,-20-9 1,5 4-1,-5-1 1,-3 1 1,-2 2-1,-2 0 1,-5 2 0,-1 0 0,-2 1-1,1 0 1,1-1 0,0 2-1,0-1 1,0 1 0,2 0 0,1-1 1,-1 2-1,2-1 0,-1 1 0,2 0 0,1 0 0,2 0 0,4 0 0,0 0 0,3 1 0,2-1 0,3 0 0,1 0 0,0 0 0,0-1 0,1 1 1,-2-1-1,1 0 0,0 0 0,-1 0 0,0 0 0,0 0 0,1 0 0,-1 0 0,2 0 0,-2 0 0,-1 1 0,1-1 0,-1 2 0,1-1 0,-2 0 0,1 0 0,-4 0 0,2 1 0,-2 0 0,0-1 0,-2-1 1,2 0-1,1 1 0,0-1 0,2 0 0,1-1 0,2 0 0,3 0 0,-2 0 0,0 0 0,11 0 0,-17-1 0,17 1 0,-16 0 0,6-1 0,-2 2 0,2 0 0,-2 0 0,1 0 0,-1 1 0,0-1 0,3 0 0,9-1 0,-11 2 0,11-2 0,0 0 0,0 0 1,0 0-1,0 0 0,0 0 0,-10-1 0,10 1 0,0 0 0,0 0 0,0 0 0,-10-1 0,10 1 0,0 0 0,-12-1 0,12 1 0,0 0-1,-10-1 1,10 1 0,0 0 0,0 0 0,0 0 0,0 0 0,0 0 0,0 0 0,0 0 0,0 0 0,0 0 0,-10 1 0,10-1 0,0 0 0,-10 1 0,10-1 0,-10 2 0,10-2 0,-10 3 0,10-3 0,-9 2 0,9-2-1,-10 2 0,10-2-2,0 0-4,0 0-7,4 9-23,-4-9 0,10-10 0,-10-9 0</inkml:trace>
  <inkml:trace contextRef="#ctx0" brushRef="#br4" timeOffset="128975">4637 1361 7,'-14'-2'17,"14"2"-1,-11 0-4,11 0-2,-9 1-3,9-1 2,0 0 1,0 0-1,0 0 0,-10-2 0,10 2-2,0 0 0,0 0-2,0 0 0,11 3-1,-11-3-1,16 5-1,-3-4 1,3 4-1,4-3 0,4 3 0,0-3 0,4 0-1,2-1 1,1 0-1,0-2 0,1 0-1,1-1 1,-1 1 0,0-3 0,0 2-1,-3-1 1,1 1-1,0-1 2,0 1-1,0-2-1,0 2 1,-2 0-1,4 0 0,-1 0 1,1-1-1,0 2 0,-1 0 0,-3 1 0,0 0 0,-3-1 1,-3 1-1,-3 1 0,-2-2 0,-3 0 0,-2 1 0,-1-1 1,-11 1-1,17-1 0,-17 1 0,15-2 0,-15 2 0,14-1 0,-14 1 0,12 0 0,-12 0 0,11-1 0,-11 1 0,10 1 0,-10-1 0,11-1 0,-11 1 0,0 0-1,10 0 1,-10 0 0,0 0 0,0 0 0,0 0 0,0 0 1,0 0-2,0 0 1,0 0 0,-9-2-1,9 2 1,-12-2-1,12 2 0,-17-3 0,5 1-1,-1 1 2,-4-1-1,-3 1 1,-6-1-1,-4 2 1,-5-1-1,-4 2 1,-2 1 0,-1-1-1,-2 2 1,2 0 0,1 1 0,3-2 0,3 1 0,2-2 0,1 0 0,1 0 1,1 0-1,0-2 0,2 0 1,1-1-1,0 1 0,1 0 1,1 1-1,3-2 0,-2 1 0,2 1 0,-2-1 0,5 0 0,-2 1 0,2 0 0,1 0 0,0-1 0,3 1 0,-1 0 0,5-1 0,-2 1 1,2-2-1,1 1 0,10 1 2,-14-3-2,14 3 0,0 0 0,-12-4 0,12 4 0,0 0 0,-9-3-2,9 3 2,0 0 0,-11 0-1,11 0 1,0 0 0,0 0 0,-9 0-1,9 0 1,0 0 0,0 0 0,14 3-1,-1-1 1,5-1 0,4 0 0,5-1 0,6 0 0,2 0 0,3 0 1,0 0-1,1 0 0,0 0 0,1 0 1,0 1-1,-1-1 0,1 2 0,0-2 1,-1 1-1,2 0 0,-2 1 0,0-1 0,0 1 0,1-2 2,-1 1-2,-1 0 0,-1 0 0,0 1 0,-3-2 0,0 1 0,-3-1 0,0 0 1,0-1-1,-3 1 0,1-2 0,-1 1 0,-2-1 0,0 1 0,-1-2 0,-1 1 1,-1 0-1,1 0 0,-2-1 0,0-1 0,-1 1 0,-2 1 0,-1-1 0,0 1 1,-3 0-1,0 0 0,0 1 0,-1-1 0,-1 0 0,-1 0 0,0 1 1,0-3-1,0 3 0,-2-1 0,0 0 1,0 0-1,1 1 0,-2 0 0,1 0 1,-1 1-1,-9 0 0,12-1 0,-12 1 0,10-1 0,-10 1 1,0 0-1,0 0 0,0 0 0,0 0 0,0 0 1,9 0-1,-9 0 0,0 0 0,0 0 0,12-1 0,-12 1 0,0 0 0,11-1 0,-11 1 1,0 0-1,10-1 0,-10 1 0,0 0 0,11-1 0,-11 1 0,0 0 0,11-1 0,-11 1 0,0 0 0,9-1 0,-9 1 0,0 0 0,0 0 0,0 0 0,10-1 1,-10 1-1,0 0 0,0 0 1,0 0-1,0 0 0,0 0 0,0 0 1,0 0-1,0 0 0,0 0 1,0 0-1,0 0 0,0 0 0,0 0 0,0 0 0,0 0 0,0 0 0,0 0 0,0 0 0,-9-4-1,9 4 1,0 0-1,0 0 1,-10-7-1,10 7 0,0 0 1,-11-4-1,11 4 1,0 0-1,-11-6 1,11 6 0,0 0-1,-10-6 1,10 6 0,-10-6 0,10 6 0,-14-5-1,2 2 1,-2 1 0,-5 1-1,-1 0 0,-5 0 0,-1 1 1,-4 0-1,-1 1 0,-2-1 1,1 0-2,-1 0 2,2 0 0,-1 0 0,1 0-1,1 0 1,1 1-1,1 0 1,-1 0-1,1 0 0,0 1 1,-1-1-2,0 1 1,-1-1 0,1 1 0,0-4-1,0 2 1,0 0-1,2-1 1,-2 0 0,4 1-1,-2-1 1,2 0 0,0-1 1,1 2-1,1-1 0,0 2 0,2-2 0,1 2 0,2 0 0,2 1 0,2-2 0,2 1 0,3 0 1,9-1-1,-10 1 1,10-1-1,0 0 1,0 0-1,0 0 1,0 0-1,12-3 0,-12 3 1,18-1 0,-6 0 0,2 1-1,2-1 2,2 1-1,2 0 0,2 0 0,3 0 0,2 1 0,2-1 0,3 2 0,1-1 0,1 0 1,0 2-1,1-2 1,2 1 0,-2 0-1,1 0 1,0 0-1,-2 1 0,1 0 1,-1 1-1,-1-1 0,0 2 0,1-2 1,-3 0-1,-1 0 1,-2-2-1,0 0 0,-4-2 1,-2 1-1,-1-1 0,-3 0 0,-1-1 1,-1 1-1,-2 0 0,1 1 0,-3-1 0,1 0 0,-1 1 0,-1-1 0,-1 0 0,-10 1 1,15-2 0,-15 2-1,9-1 2,-9 1-1,0 0 1,0 0-1,0 0 1,0 0-1,0 0 0,0 0 0,0 0-1,0 0 1,0 0-1,0 0 0,0 0 0,0 0 0,0 0 1,0 0-1,0 0 0,0 0 0,-12 7 0,12-7 0,-11 5 0,11-5-1,-12 4 1,12-4 0,-11 3 0,11-3 0,-10 3 0,10-3 0,0 0 0,-12 2 0,12-2 0,0 0 0,-13 4 0,13-4 0,-15 5-1,6-2 1,-1-1 0,10-2 0,-16 5-1,16-5 1,-14 4 0,14-4 0,0 0 0,0 0 0,-9 3 0,9-3 0,0 0-1,0 0 1,0 0-1,0 0 0,0 0-1,0 0-1,10 1-4,-10-1-23,0 0-5,0 0 1,3-25 0</inkml:trace>
  <inkml:trace contextRef="#ctx0" brushRef="#br4" timeOffset="134313">6000 1315 24,'0'0'17,"11"-7"-1,-11 7-5,14-7-2,-3 4-1,3-3-2,7 3-1,2-2 1,5 2-2,1-3 1,2 4-1,2-4-1,0 5 0,-4-3 0,-1 4 0,-8-3 1,0 4-1,-6-3 1,-2 3 0,-12-1 0,9 0 0,-9 0 0,0 0-1,0 0 0,0 0-1,-14-1 0,4 1-1,-1 0-1,-1-1 1,-4 1-1,1 0 0,-3 0 0,2 0 1,-1 0-1,4 0 0,1 0 0,2-1 0,10 1 0,-14 0 0,14 0 0,0 0 0,0 0-1,0 0 1,0 0 0,0 0-1,0 0 1,0 0-1,0 0 0,0 0-2,0 0 0,5-10-1,-5 10-2,0 0 1,0 0-1,0 0 1,9-4-1,-9 4 2,0 0 0,0 0 0,0 0 2,0 0 0,0 0 0,0 0 1,0 0 1,0 0 2,0 0 0,0 0 2,0 0-1,0 0 1,0 0-1,-1-11 0,1 11-1,0 0-1,1-12 0,-1 12-1,4-12 0,-4 12 0,6-12 0,-6 12 0,6-10 0,-6 10 0,0 0 0,0 0-1,12-1 1,-12 1-1,5 15 0,-2-6 1,0 3 0,0 0 0,-1 2 0,0-3 0,-1-1 0,-1-10 1,1 16 0,-1-16 1,0 0 0,-1 10 1,1-10 0,0 0 0,0 0 0,0 0 1,-4-12-2,4 12 1,0-16-1,1 7-1,1-3-1,0 0 1,2 1-1,-1-1 0,0 3 0,-3 9 0,6-15 0,-6 15 0,0 0 0,0 0 0,0 0 0,0 0-1,0 0 1,0 0-1,0 0 1,8 17 0,-7-4-1,-1 2 1,-1 4 0,0 1 0,-2 0 0,1 2 1,-1-3-1,0-2 0,1-3 0,0-3 1,2-11 0,-1 11 0,1-11 0,0 0 0,1-20 1,1 4-1,0-4 0,1-4 0,-1-4 0,2-2-1,2 0 0,-3 2 2,2 3-1,0 4-1,-2 3 1,0 5 0,-1 2 0,-2 11 0,1-11-1,-1 11 0,0 0 0,0 0 0,0 0-1,0 0 0,0 0 1,0 0-1,0 13 0,0-13 1,-1 21-1,3-6 1,-1 2 0,2 3 0,-1 2 0,1 2 0,-2 0 0,4-2 0,-4-1 0,1-3 0,-1-4 0,-1-1 0,0-13 0,1 11 1,-1-11-1,0 0 1,0 0 0,0 0 0,0 0 0,0 0 0,2-11 0,-2 2 0,1-4 0,0-1-1,0-4 0,0-1 0,0 0 1,-1 1-1,0 0 0,1 4 0,-1 1 0,-1 4 0,1 9 0,-1-12 0,1 12 0,0 0 0,0 0-1,0 0 0,0 0 0,-2 11 1,2 0-1,-1 3 0,0 3 1,0 5 0,-1 3-1,0 2 1,0 0 0,-3 0 1,3-3-1,-2-3 0,2-5 1,-1-3-1,3-13 1,-4 13 0,4-13-2,0 0-1,0 0-9,6-18-26,-10 1 0,2-3-1,-5-10 0</inkml:trace>
  <inkml:trace contextRef="#ctx0" brushRef="#br4" timeOffset="139851">4929 638 23,'0'0'14,"0"0"2,0 0 0,0 0 0,0 0-2,0 0-1,0 0-1,0 0-1,0 0-1,0 0-2,0 0-1,0 0-3,0 0-2,0 0-1,0 0 0,0 0-1,0 0 0,0-9 0,0 9-1,0 0 1,0 0-1,0 0 0,0 0 0,0 0-1,0 0 2,-1 12-1,1-12 1,-6 10 0,6-10 1,-9 10 0,9-10 1,-9 7-1,9-7 1,0 0 1,-11 4-1,11-4-1,0 0-1,1-14 1,-1 14-1,4-12 0,-4 12 0,6-15 0,-6 15-1,3-9 1,-3 9 0,0 0-1,0 0 0,0 0 0,0 0 0,0 0-1,4 12 1,-4-12 1,0 12 0,0-12 1,-4 11 1,4-11-1,-6 9 1,6-9 1,0 0-1,0 0 1,-12 8-1,12-8 0,0 0-1,0 0-1,0 0-2,0 0-3,10-4-10,1-2-23,0-6 0,4-5-2,-1-9 1</inkml:trace>
  <inkml:trace contextRef="#ctx0" brushRef="#br4" timeOffset="140712">5287 283 18,'0'0'30,"0"0"0,0 0-7,0 0-12,0 0-5,0 0-3,0 0-1,0 0 1,0 0-1,0 0 2,0 0 0,0 0 1,0 0-1,0 0 1,0 0-1,0 0-1,6-10-1,-6 10-1,10-2 0,-10 2 0,10-1-2,-10 1 1,9 1 0,-9-1 0,10 6-1,-10-6 1,9 13 0,-9-13 0,9 17 0,-7-4 0,2-1 0,-2 2 0,-2-2 0,0 0-1,-1-2 2,-2 1-2,3-11 2,-5 17-2,-2-8 1,-1 2 1,-3-1-1,0 2 1,-2 2 0,-2 2 0,-2-1-1,0 2 1,0-1 0,3 0 0,0-1-1,1-1 0,3-1 1,3-1-1,0-3 0,7-9 0,-6 15 0,6-15 1,2 11-1,-2-11 2,11 13-2,-11-13 1,18 11-1,-6-6 0,2 1 1,0 0-1,3-2 0,1 0 1,2-3-1,0 0 0,1-1 0,2 0 0,3-2 0,1-1 1,-2-1-1,-1 0 0,-5-1 0,0 2 1,-5 1 0,-3 0 0,-11 2 0,10-3 0,-10 3 0,0 0 0,0 0 0,0 0 0,0 0 0,0 0 0,0 0-1,0 0 1,0 0-1,0 0 0,0 0 0,0 0 0,0 0 0,0 0 0,0 0-1,0 0 1,0 0 0,0 0 0,0 0 0,0 0 0,0 0 0,0 0 0,0 0 0,0 0 0,0 10 0,0-10 0,0 0-1,0 0 0,7 17-2,-7-17-11,-5 9-24,5-9 0,-14-6-2,-1-10 1</inkml:trace>
  <inkml:trace contextRef="#ctx0" brushRef="#br5" timeOffset="156755">6497 1154 3,'-16'-12'9,"16"12"-3,-18-6-3,8 4-2,0 2-1,1 0 0,9 0 2,-17 1 2,17-1 2,-13 0 2,13 0 1,0 0 1,0 0 0,-10 0-1,10 0 0,0 0-2,0 0-3,0 0-2,0 0-1,0 0-1,0 0-1,0 0 1,0 0 0,11 7 0,-11-7 0,9 4 0,-9-4-1,13 5 0,-13-5-1,9 4 1,-9-4-1,0 0 1,10 7-1,-10-7 2,0 0-1,0 0 1,0 0 0,0 0 0,0 0 0,0 0 0,0 0 1,0 0-1,0 0 1,0 0 1,0 0 0,0 0 1,0 0 0,0 0 2,0 0 0,0 0 1,0 0-1,0 0 0,11 5-1,-11-5 0,0 0-1,0 0-1,12-2-1,-12 2 0,16-2 0,-5 0 0,3 1 0,2-2 0,4 1 0,0 0 1,3 0 0,2-1-1,1 2 1,0-1-1,1 2 1,-2-1-1,1 1 1,-1-1-1,0 2 0,-3-1 0,1 2 0,-1-1 0,1 1 0,0-1 1,0 0-2,1 0 0,1 1 1,0-1-1,1 0 1,-2-1 0,3 1 0,-1-1-1,1 1 1,0-1 0,2 2 0,0-2 0,2 1-1,0 0 1,1 0 0,0 0-1,0 0 1,-2 0-1,-1 0 1,-1-1-1,0 1 1,-1-1 0,1 0 0,-1-1 0,-1 0 0,1 0-1,-1 0 1,0 0 0,-1 0 0,-2 0-1,-2 1 1,0 0-1,-1 0 1,0 0-1,3 0 0,0 0 1,0-1-1,1-1 1,1 1-1,1-1 1,1 1-1,0-2 1,1 1-1,-1 0 1,2 1-1,0-1 1,0 0-1,-1 1 1,2-1-1,-1 1 1,-1-1-1,1 1 1,-1 0-1,1-2 1,0 3-1,0-1 1,1 0-1,2 0 1,0 0-1,1-1 0,1 1 1,2-1-1,-1 0 0,-1 0 0,-1 0 0,0 1 0,-1 0 1,-1 0-1,0 0 0,1 1 0,-1 0 0,-1 0 1,0 0-1,1 0 0,-2 1 0,1-2 0,-2 1 0,-3 0 1,1-1-1,-1 1 0,-2 0 0,1-1 0,-2 0 1,0 0-1,-1 1 0,3-1 0,0 0 0,1 1 1,-1-1-1,1 1 0,2 0 0,0 0 0,0 0 0,-1-2 1,0 2-1,1 0 0,-1 2 0,1-4 0,0 2 0,0-1 0,-3 0 0,1 1 0,-2-1 0,-3 0 0,-1 0 0,-2 0 0,1 0 0,-3 0 0,3 0 0,-2 0 0,3 0 0,-2 0 0,0 0 1,-2 0-2,0 0 2,-2 0-1,-2 0 0,-2 1 0,-9 0 0,12-1 0,-12 1 0,0 0 0,0 0 0,0 0 0,0 0 0,0 0 0,0 0 0,0 0 0,0 0 0,0 0 0,0 0 0,0 0 0,0 0-1,0 0 1,0 0-1,-12-3 1,0 1-1,-7 0 0,-4-1 0,-5 2 0,-7-1 0,-2 1 1,-4-1-1,0 1 1,-3 1 0,2-1 0,-1 0-1,0 1 1,-2 0 0,-1 0 0,-1 0-1,1 2 1,0-1 0,1 1 0,1 1 0,3-1 0,2 1 0,4 0 0,0-2 0,3 0-1,2-1 2,-1 0-2,2 0 1,0-1 0,-1 1 0,-1 0 0,-2 1 0,2 1 0,-3 0-1,2 1 1,-1 0-1,-1 1 1,1 0-1,-1-1 1,1 0 0,-4-2 0,3 0 0,-3 0 0,-1-1 0,0 1 0,-2-1 0,1 1 0,1 0 0,2 1-1,-1 0 1,1-1 0,1 0 0,1 0 0,0 1 0,-1-1 0,-2 0 0,1-1 0,-1 1 0,1-1 0,1 1 0,2 0 0,-1-1 0,4 1 0,0 0 0,4 0 0,0 1 0,1-1 0,-1 1 0,0-1 0,-1 1 0,-1-1 0,2 0 0,-3 1 0,0 0 0,-1-1 0,1 2 0,-2-1 0,0 0 0,1 1 0,-1-1 0,0 2 0,-1-2 0,1 0 0,-2 0 0,3-1 0,3 0 0,-2-1 0,2 1 0,1-1 0,3 1 0,2-1 0,1-1 0,1 1 0,2 0 0,0 0 0,0 0 0,0 0 0,-2 0 0,-1 1 0,-1 0 0,-3 0-1,-3 0 1,2 0-1,-1 1 1,0 0 0,0 0-1,2 0 1,0 1-1,5 0 1,1-1-1,3 0 1,1-1-1,14-1 1,-16 3-1,16-3 0,0 0 1,0 0-1,0 0 0,0 0 1,0 0-1,0 0 1,0 0 0,0 0-1,0 0 1,0 0 0,0 0 0,0 0 0,9 4 0,-9-4-1,21-1 1,-8 1 0,4-2 0,3 1 0,4-1 0,3 0 0,2-1 0,4 1 0,2-2 0,2 1 0,5 1 0,1-1 0,4 1 0,1 0-1,3 0 1,2 1 0,2-1 0,3 1 0,0 1 0,1-1 0,1 0 0,0 1 0,0-2 0,0 0 0,-1-1 0,-1 1 0,0-1 0,1 0 0,0-1 0,1 1-1,0 0 1,0 1 0,0 1 0,0 0 0,0 1 0,0 0 0,-1 1 0,-2 0 1,1 0-1,-1 0 0,0 0 0,-2 0 0,-2 0 0,-1 0 0,-2-1 0,-2 0 0,-2-1 0,-1 1 0,-2-1 0,-1 0 0,-2 0 0,-1 0 0,-2 0 0,-2 0 0,-2 1 0,-3 0 0,0 0 0,1 1 1,2 0-1,-2 0 0,-1 0 0,0 0 0,-3-1 0,1 1 0,0 0 0,-3-1 0,0 1 1,-2 0-1,3 1 0,-3-1 0,3 1 0,-1 0 0,0 0 0,-1 0 1,-2-1-1,1 1 0,-1-2 0,-1 0 0,0 0 0,1-2 0,-2 1 1,-1 1-1,0-1 0,-3 0 0,-2 1 0,-3 0 0,1-1 1,-3 1-1,-9 0 0,14-1 0,-14 1 0,14 0 0,-14 0 0,15-2 0,-15 2 0,16-1 0,-7 1 0,1-1 0,1 1 1,-1-1-1,-1 1 0,3-1 0,-3 1 0,0 0 0,-9 0-1,13-1 2,-13 1-1,9-1 0,-9 1 0,0 0 0,0 0 0,0 0 0,0 0 0,0 0 0,0 0 0,0 0 0,0 0 0,9 0 0,-9 0 0,0 0 0,0 0 1,0 0-1,0 0 0,0 0 0,0 0 0,0 0 0,0 0 0,0 0 0,0 0 0,0 0 0,11 0 0,-11 0 0,0 0 0,11 0 0,-11 0 0,12 0 0,-12 0 0,14 0 0,-14 0 0,19-1 0,-10 1 0,1-1 0,-10 1 0,17-1 0,-17 1 0,11-1 0,-11 1 0,0 0 0,0 0 0,0 0 0,0 0 0,0 0 0,0 0 0,0 0 0,0 0 0,0 0 0,0 0 0,0 0 0,0 0 0,0 0 0,0 0 0,0 0-1,0 0 1,0 0-1,0 0 0,0 14-10,0-14-28,0 0 0,-10 1-1,2-16 1</inkml:trace>
  <inkml:trace contextRef="#ctx0" brushRef="#br5" timeOffset="160981">10207 1123 37,'0'0'30,"0"0"0,0 0-2,0 0-25,0 0-6,0 0 2,0 0 1,0-11 2,0 11 3,0-17 2,3 8 1,-6-10-2,5 3 0,-3-4-3,2 0 0,-3-1-1,2 3 0,-2-1 0,2 3 0,-1 5 1,1 11-1,-1-14 0,1 14-1,0 0 0,0 0-2,0 0 1,0 0-1,2 18 0,1-3 0,0 4 1,0 5 0,-1 3 0,0 3 0,-2 3 1,1 0-1,-1 1 0,-2 0 0,0 1 0,0-5 1,-2-1-1,3-3 0,0-7 0,0-2 1,0-8 1,1-9 1,0 0 0,0 0 1,-3-14-1,3-6 0,-4-5 0,2-5-1,0-3 0,0-5-2,0 0 0,0 2 0,1 5 0,1 4 0,0 6 0,0 4 0,1 6-1,-1 11 0,0 0 0,0 0-1,4 15 1,-5 5 0,2 5 0,-1 4 0,0 5 0,0 6 1,-1-2 0,0-3-1,2 4-8,-5-9-31,-8-15 0,-5-13 0,-8-19 0</inkml:trace>
  <inkml:trace contextRef="#ctx0" brushRef="#br5" timeOffset="162013">7554 567 20,'0'0'31,"0"0"0,19 1 0,-6-5-19,-2-3-11,0 1-1,1 2-1,-12 4 1,17-3 1,-17 3 0,0 0 1,9 8-1,-9-8 1,-2 11 0,2-11 1,-4 12 1,4-12 0,-11 10 1,11-10-1,-10 7 1,10-7 0,0 0-1,-11 2 0,11-2-1,0 0-2,12-14-1,-3 7 0,-9 7 0,18-17 0,-18 17 0,18-14 0,-18 14 0,12-8 0,-12 8 0,0 0 0,0 0-1,0 0 1,4 15 0,-4-15-1,-5 19 1,3-8 0,-2 1 1,0-2 0,-1-1 0,5-9 1,-15 13-1,15-13 2,-13 3-1,13-3 0,-14-4 0,14 4 0,-13-7-1,13 7 0,-9-10 0,9 10 0,0 0-1,-10-9 0,10 9-1,0 0 1,0 0-1,0 0 0,0 0 1,9-8-1,-9 8 0,0 0 0,0 0 1,0 0-1,10-4 1,-10 4 0,0 0-1,-9 15 1,9-15-1,-7 18-2,7-18-18,-10 10-17,10-10 0,4-16-2,5-7 1</inkml:trace>
  <inkml:trace contextRef="#ctx0" brushRef="#br5" timeOffset="163104">7998-1 24,'0'0'24,"0"0"-1,4-9-17,-4 9-7,0 0 1,0 0 1,0 0 1,0 0 4,8 10 0,-8-10 0,2 10 0,-2-10 0,2 17-2,-3-5 0,1 3-1,-2 4 0,0 2 0,-5 4 1,0 6-1,-2 1 1,0 3 0,-3 0 0,4 3-1,-2-4 1,5-1-2,1-4 1,4-2-1,-1-6 1,8 0-1,5-8 1,9-2 1,7-6-2,7-4 0,5-5 1,6-3-2,2-2 1,0-1-1,-6-2 0,-8 2 0,-8 2 0,-6 1 0,-9 3 0,-11 4 0,0 0-1,0 0 1,0 11-1,0-11-1,-13 19-1,-2-7-2,6 5-10,-5-2-24,-3-7-1,1-4 0,-3-8 0</inkml:trace>
  <inkml:trace contextRef="#ctx0" brushRef="#br5" timeOffset="163635">8143 362 52,'0'0'37,"0"0"-2,0 0 1,0 0-32,10-5-3,-10 5-2,0 0 1,0 0 0,1 14 0,-4-3 1,-2 10 0,2 2 0,-2 9-1,1 4 1,1 5 1,0 3-2,2 5 0,2 4-2,-2 3-28,5-12-6,7-10-2,-11-34 0</inkml:trace>
  <inkml:trace contextRef="#ctx0" brushRef="#br0" timeOffset="206877">10199 1917 5,'0'0'18,"0"0"-1,0 0-4,0 0-4,0 0-2,0 0-3,0 0-1,0 0 0,0 0-1,0 0-1,0 0 3,0 0-2,0 0 2,0 0-1,0 0 1,0 0 0,0 0 0,0 0 0,0 0-2,0 0 0,0 0 0,0 0 0,0 0 0,0 0 1,0 0 0,0 0 0,5-9 0,-5 9 0,13-18 0,-5 6-1,3-3 0,4-1-1,-1-2 0,1-1-1,0 1 1,0 0 0,-1 0 0,1 3 0,-4-1 0,0 2 0,-1-1 0,-1 4 0,-2 0 0,1 2-1,-8 9 0,9-13 0,-9 13 1,0 0-1,0 0 0,8-10 1,-8 10-1,0 0 0,0 0 0,0 0 1,0 0 0,0 0-1,0 0 1,0 0 0,8-9 0,-8 9-1,0 0 1,0 0-1,0 0 1,0 0-1,0 0 0,0 0 0,0 0 0,0 0 0,0 0 0,0 0 0,10-4 0,-10 4 0,0 0 0,0 0 0,0 0 0,0 0 0,0 0 0,0 0-1,0 0 1,0 0 0,9 15-1,-3-5 1,0 2 0,2 3 0,1 2 0,-2 3 0,1 2 0,0 1 0,-1 0 0,0 0-1,0 3 1,0 2 0,1 1 0,1 2 1,0 2-1,1 0 0,0 0 0,-1 0 0,-1-1 0,0-3 0,-1-1 0,-1-3 0,-3-3 0,3-1 0,-2-2 0,-1-1 0,3-2 0,-3-1 0,-1-2 0,2-2 1,-4-11-1,6 14 0,-6-14 0,0 9 1,0-9-1,0 0 0,0 0 0,0 0 1,0 0-1,0 0 0,0 0 0,0 0 0,0 0 0,0 0 0,0 0 0,0 0 0,0 0 0,0 0 0,0 0 1,0 0-2,0 0 1,0 0 0,0 0 0,0 0 0,0 0 0,0 0 0,0 0 0,0 0 1,0 0-1,0 0 0,0 0 0,0 0 0,0 0 0,0 0 0,0 0 0,0 0 0,0 0 0,0 0 0,0 0-1,0 0 1,0 0 0,0 0 0,0 0 0,0 0 0,0 0 0,0 0 0,0 0 0,0 0 0,-1-9-1,1 9 1,0 0-1,-10-3 0,10 3 0,-10 2 0,1 1 1,-3-1-1,-4 2 1,-1 1 0,-4 0 0,0 1 0,-3 1 1,1-1-1,0-1 0,3 0 1,3-2-1,1 1 0,3-2 0,3-1 1,10-1-1,-14 0 1,14 0-1,0 0 1,0 0 0,0 0-1,0 0 1,0 0-1,0 0 1,0 0-2,0 0 1,-3-10 0,3 10-1,16-6 1,-2 3-1,8-1 0,4 1 0,6-2 0,5 3 1,6-2-1,2 2 1,1-1-1,-1-2 1,-5 2-1,-1 0 1,-6 1 0,-6-2 0,-7 3 0,-5-2 1,-6 2-1,-9 1 0,0 0 0,0 0 0,0 0 1,0 0-1,-11 5 0,11-5-1,-14 4 1,14-4-2,-12 4-6,12-4-26,-9 5-2,9-5 1,-11-17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7:36.487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534 296 22,'0'0'22,"0"0"-3,0 0-5,0 0-4,-4 11-4,4-1-2,1 5-2,-1 2 0,3 6 1,1 3-1,1 7 1,-1 2 0,0 8 0,-1 3 0,0 10-1,-4 2 0,2 6 2,-5 0-1,3 2 1,-3-7-2,3-4 2,-2-9-2,3-6 0,5-11-4,-4-8-2,6-8-5,-7-13-5,0 0-21,15-19 2,-15-6 0</inkml:trace>
  <inkml:trace contextRef="#ctx0" brushRef="#br0" timeOffset="360">515 484 2,'0'0'26,"-22"-7"-1,22 7 1,-15-14-18,10 2-6,3-2-2,3-1 1,2 0 1,1-1 2,6 3 1,-2-3 0,8 7 1,-1-3-1,7 7 0,0-1-2,2 6 0,2 1-2,1 5-1,3 3 0,-3 3 0,0 4-1,-2 2 1,0 2 0,-3 1 0,0-1 0,-2 2 1,-5-3 0,-2 1 1,-6-2 0,-4 1 1,-8-3 0,-5 4 1,-7-4 1,-4 4-1,-5-5 0,-2 1 0,-3 3-1,2-6-1,-2 0 2,2 0-3,3-2 0,3-8-2,4 4 1,3-7-5,4 0-1,0-6-4,14-6-14,5-1-12,1-5-1,7 3 1</inkml:trace>
  <inkml:trace contextRef="#ctx0" brushRef="#br0" timeOffset="1001">1146 617 4,'0'0'25,"15"8"-2,-15-8 0,0 0-21,4-12-4,-4 12 1,0 0 1,0 0 1,0 0 1,7 12 1,-9-1 2,-2 3-2,0 8 0,-2-2-1,0 6-1,-3-3 0,1 6-1,0-3 0,-1 4 2,0-6-1,3-2 3,-1-2-2,4-3 2,0-2-2,5-2 1,-2-13 0,13 12-1,1-9 0,2-2 0,6-2 0,4 0-1,0-2 2,2 1-2,-1-2 1,0 0-1,-1 1 0,-1 0-1,-4 2-1,-2 0-2,1 2-1,-6-3-3,4 2-6,-3 1-15,-6-8-4,1 3 1</inkml:trace>
  <inkml:trace contextRef="#ctx0" brushRef="#br0" timeOffset="1492">1338 793 22,'0'0'23,"0"0"0,9 9-21,-9-9-2,9 19 0,-5-2 5,-1 3-1,1 8 5,-4 3-3,2 4 2,-1-2-3,1 0-2,2-6-9,7-3-23,-8-13 0,9-8-1</inkml:trace>
  <inkml:trace contextRef="#ctx0" brushRef="#br0" timeOffset="1882">1793 564 33,'0'0'27,"9"10"2,-9-10-12,11 5-16,-1-4-2,3 0 2,5 2 0,0-3 2,3 1-1,1-2 1,2 1-1,0 0-2,-1-2-1,0 2-1,-4-3-4,0 4-1,-5-4-5,-2 3-8,1 2-10,-13-2 2</inkml:trace>
  <inkml:trace contextRef="#ctx0" brushRef="#br0" timeOffset="2163">1769 416 15,'-14'0'26,"14"0"1,0 0 1,0 0-20,0 0-8,0 0 2,22-13 0,-4 6 2,9 1 1,1-4 1,6 2-2,2-1 1,6 2-3,2 0-1,1 2-4,0 6-5,-5-1-8,-2 2-17,3 9 1,-11-4 0</inkml:trace>
  <inkml:trace contextRef="#ctx0" brushRef="#br0" timeOffset="2624">2654 595 3,'0'0'20,"0"0"1,12-10-13,-12 10-5,10-18 3,-6 9 1,-4 9 2,13-13 2,-13 13-1,10-9-1,-10 9-2,10-4-3,-10 4-1,0 0-1,0 0 0,0 0 0,0 0 1,6 11 1,-6-11 0,0 0 0,-7 13 0,7-13 1,0 0-2,-11 6 1,11-6-2,0 0 0,0 0-1,0 0 0,0 0-1,0 0 1,0 0-1,0 0 0,0 0 0,0 0 0,0 0-1,0 0 1,0 0 0,0 0 0,0 0 0,0 0 0,0 0 0,-9 7 1,9-7 0,0 0 0,0 0 0,-8 11 1,8-11-2,0 0-4,-10 6-7,10-6-24,0 0-2,-7-9 1,7-4-1</inkml:trace>
  <inkml:trace contextRef="#ctx0" brushRef="#br0" timeOffset="4877">3261 69 2,'-2'11'19,"2"-11"-9,0 0-5,0 0 2,0 0-1,0 0 1,0 0 1,0 0-1,0 0-2,0 0-1,0 0-3,0 0-2,0 0-3,-1-9-1,1 9-2,5-11-4,-2 1 0,-3 10 0,7-17 2,-7 17 2,8-14 5,-8 14 4,0 0 4,8-9 4,-8 9 2,0 0 1,0 0 0,0 0-1,0 0-2,0 0-3,0 0-2,0 0 1,-4 9-1,4-9 0,0 0 0,-6 13 0,6-13 0,-5 10-1,5-10-1,-6 11 0,6-11-1,-8 18 0,3-8-1,-3 5 0,1 2 0,-1 4-1,-3 4 1,1 6 0,-2 3-1,-1 5 1,1 3 0,0 0-1,0 1 1,3-2 1,0-5-1,4-3 0,1-6 0,3-4-1,2-6 1,4 0-1,4-6 1,2 0 0,6-4 0,4 1 1,4-3-1,5-1 2,3-3-2,4 1 0,3-3 0,2 0 0,-2 1-1,-1-1 1,-2-1-2,-2 2 1,-5-1 0,-5 1-1,-3 1-1,-8-2-2,1 3-3,-15-2-5,9-2-19,-9 2-6,0 0 1,-12 2 0</inkml:trace>
  <inkml:trace contextRef="#ctx0" brushRef="#br0" timeOffset="5668">3410 539 27,'-8'-11'27,"8"11"0,0 0-8,-6-13-14,6 13 1,0 0 1,0 0 0,0 0 0,0 0 0,2 12-1,1 1-1,-1 1-2,2 5-2,1 3-1,0 9 1,1-3 0,1 6-1,0 0 0,-1 4 1,1 1-2,-2 2 2,0 0-3,-2-5 0,4 1-7,-3 2-21,-2-15-6,4-9 1,-6-15-1</inkml:trace>
  <inkml:trace contextRef="#ctx0" brushRef="#br1" timeOffset="162644">276 275 4,'-10'-7'22,"10"7"-6,0 0-7,0 0-2,-10-8 0,10 8 0,0 0 1,0 0 2,0 0 0,0 0 0,0 0-2,-10-5 0,10 5-2,0 0-2,0 0-1,0 0-2,0 0-1,0 0 0,0 0-1,0 0 0,0 0 0,0 0-1,1 9 1,-1-9 1,0 13-1,0-1 1,-1 3 0,0 3 0,-1 4 0,0 4 1,-2 4 0,2 2-1,-2 3 1,0 2 0,1 2 1,-1 1-1,1 4 0,-2-5 1,-1 4-1,0-3 0,-1 3 1,1-4-1,1 2 0,-2-3 0,2 0 1,0-4-2,2-1 1,1-4-1,1-3 1,1-4-1,-1-4 1,2-4-1,1-3 0,0-1 0,-2-10 0,4 15 1,-4-15-1,0 0 0,7 11 0,-7-11 0,0 0 0,0 0 0,10 5 0,-10-5 1,9 4-1,-9-4 0,13 5 0,-2-1 1,2-1-1,2 0 0,4 0 0,2 2 1,3-1-1,4 1 0,3 0 1,3-1-1,0 0 0,6 0 0,4 2 0,3-3 0,4 0 0,3 0 0,4-1 0,4 0 0,4 1 0,-1-1 1,0 0-1,4-1 0,1-1 0,1 0 1,1-1-2,1-1 2,2 0-1,2-5 0,3 0 1,2 1-1,-2-2 0,2 2 0,-1-1 0,-3 1 0,-1-1 1,-3 2-2,0 5 1,-6-2 0,2 2 0,0-2 0,-1 0 1,1 1-1,2-3 0,-2 1 0,0-1 0,0 0 0,-6-1 0,-2 1 0,-4 1 0,-5 1 0,-4 2 0,-5-1-1,-2 1 1,-3-1 0,-1 1 0,1 0 0,-2-2 0,-1 5 0,2-4 0,0 1 1,-3 2-2,0-1 1,-4 1 1,-3 0-2,-4 0 2,-4-1-2,-2 1 2,-5 0-1,1-1 0,-4 0 0,1-1 0,-1 0-1,0 1 1,3 0 0,0 0-1,0 0 1,-1 0 0,0 0 0,0 1 0,-2 0 0,-1 0 0,-9-2 0,15 1 0,-15-1 0,0 0-1,12-1 1,-12 1 0,2-10 0,-4 0 0,2-6 0,-2-5 0,0-6 0,1-8-1,0-5 1,1-5-2,0-1 3,1-7-3,-1-1 3,1-1-1,-2 2 1,0-3 0,-3 1 0,0 0 0,-1 1 0,-1 3 0,0 3 0,0 1-1,2 4 0,-1 6 0,0 5 1,1 4-1,0 5 1,0 3 0,0 6-1,0 3 2,0 2-1,4 9 0,-6-13-1,6 13 0,0 0 1,0 0-2,-10-10 1,10 10 0,0 0 0,0 0 0,-10-10-1,10 10 1,0 0 0,-14-12 0,14 12 0,-16-11 0,7 7 0,-4 0-1,0-2 1,-4 2 0,0 0-2,-5 0 2,2 0 0,-3 0 0,0 0 0,-1-1 0,-3 3 0,0-1 0,0 0 0,-1 1 0,-2 0-1,-1 0 1,0 0 0,-2 1 0,-1 0 0,0 0 0,-1 0 0,-1 0 0,-2-1 0,0 2 0,-2-1 0,-1 1 0,0 0 0,-1 0 0,-2 1 0,0 1 0,-1 0 0,1 0 0,-2 0 0,1-1 0,-2 1 0,2 0 0,-2-1 1,-2 1-1,0-1 0,-2 0 0,0 2 0,-1 2 0,-1-2 0,-2 2 0,0 0 0,0-1 0,2 4 0,-1-4 0,0 3 0,1-1 0,0 1 2,0-2-2,0 0 0,2-1 0,1-2 0,-1 2 0,2-2 0,2 0 0,-1-1 0,4 0 0,-1-1 0,3 1 0,-2-1 1,2 0-1,-3-2 0,-1-1 1,1-1 0,-4-1-1,-1 0 0,0-2 0,-3 0 0,-3 0 0,2 1 0,-1 1 0,0 3 0,-1-1 0,-2 3 0,1 1 0,0 1 0,5 0 0,1 4 0,1 0 0,4 0-1,4 1 0,9 2-7,0-2-21,6-3-7,6 0-2,1-13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22:25.8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67 869 9,'0'0'23,"0"0"-8,0 0-3,-16-44-1,16 44 1,0 0-1,0 0-1,0 0 0,0 0-1,0 0-1,0 0-2,0 0-2,0 0-1,0 0-1,0 0-1,0 0-1,0 0 0,10 49 0,-10-49-1,22 60 1,-22-60 0,27 82 1,-14-32 0,7 3-1,-2 2 1,1 3-1,-4-2 0,-1-3 1,0-5-1,-3-5 0,-11-43 0,20 69 0,-20-69-2,0 0-2,14 55-6,-14-55-10,0 0-14,0 0 1,0 0 0</inkml:trace>
  <inkml:trace contextRef="#ctx0" brushRef="#br0" timeOffset="431">0 1319 24,'0'0'29,"34"-49"-1,-34 49-15,0 0-3,58-48-1,-58 48-3,49-35 0,-49 35-3,57-32-2,-57 32-6,47-28-11,-47 28-14,50-27-1,-50 27 0</inkml:trace>
  <inkml:trace contextRef="#ctx0" brushRef="#br0" timeOffset="681">454 1078 25,'-56'43'30,"56"-43"1,0 0-2,-44-23-24,44 23-3,-9-43-1,9 43-1,7-56-1,-7 56 0,22-50 1,-22 50 0,0 0 0,48-48 0,-48 48 1,0 0-1,50-10 1,-50 10 0,0 0 1,26 30 0,-26-30 3,0 0 0,21 66 1,-21-66 0,-7 53 2,7-53-2,-22 52 2,22-52-3,0 0-1,-54 54-2,54-54 0,0 0-1,-48 24-3,48-24-3,0 0-8,0 0-14,0 0-11,0 0 0,-20-52 0</inkml:trace>
  <inkml:trace contextRef="#ctx0" brushRef="#br0" timeOffset="1112">585 791 22,'0'0'26,"3"10"1,-3-10-7,8 11-20,-8-11-1,11 14 1,-1-1 1,3 0 0,-1 6 0,6 0 0,-6 3 1,2 0 0,-1 1 1,0-3-1,-2 1 1,-1-6 1,-4 1-1,-6-16 2,4 17 0,-4-17 0,0 0 1,0 0 0,-10 9 1,1-16-1,9 7-1,-20-13 0,15 1-1,-4-5-2,4-4-1,-1-2-1,4-4 0,3-2-1,6-2 0,6-1 1,-3 2-1,6 1 1,2 3-1,3 5-1,-2-1-4,7 11-9,1 0-20,-3 0-1,2 5 1,-1-6-1</inkml:trace>
  <inkml:trace contextRef="#ctx0" brushRef="#br0" timeOffset="1933">1196 169 2,'12'14'19,"-20"-2"-3,14 3-12,5 7-1,-1 3 2,8 6 0,-3 5 1,8 4-1,-5 2 1,8 3-1,-5-2 0,-3-2 0,-3-3-2,-3-3-1,-2-6 1,-3-6-2,-3-4-4,-7-6-9,-7-10-9,10-3-5,-28 2 0</inkml:trace>
  <inkml:trace contextRef="#ctx0" brushRef="#br0" timeOffset="2163">1125 626 13,'-12'-4'15,"12"4"-2,-9-1-3,9 1-2,0 0 0,7-11 0,4 3 0,7-4-1,7-1 0,3-5-1,6-2 0,4-3-2,2-1-2,6-5-1,-3 1 0,-2 0-1,-5 0-1,-1 3-3,-7-1-4,-3 1-9,-2 6-13,-18-5 1</inkml:trace>
  <inkml:trace contextRef="#ctx0" brushRef="#br0" timeOffset="2474">1408 59 5,'0'0'23,"-4"10"-1,4-10-14,7 17-2,-4-4 2,4 7 0,1 2 2,3 10-1,-1 0-1,5 10 0,-3 0-2,4 4 0,-3-4-2,1 1-1,-2-7 0,-2-5-2,2-7 0,-2-8 0,-10-16 0,21 7 0,-11-13-1,0-7 1,1-5-1,1-2 1,-2-2-1,-1-1 1,0 0-1,-2 4-1,-1 1 1,3 5-1,-3 2 1,0 2 0,-6 9 0,18-12-1,-18 12 1,18-4 0,-6 4 0,-1 2 0,0 3 0,2 3 1,-4 0 1,1 5-1,-2 0 1,0 2 0,3 0 0,-4 2 0,-5-5-1,2 0 0,5-1-3,-9-11-4,15 5-8,-15-5-18,11-13-3,1 0 0</inkml:trace>
  <inkml:trace contextRef="#ctx0" brushRef="#br0" timeOffset="2975">1976 206 8,'0'0'30,"13"3"0,-13-3 2,0 0-19,4 21-6,-1-9-2,4 7-1,-2-1 0,4 5-1,0-3-2,1-1 0,4-1-4,-6-8-11,-8-10-17,21 6-3,-14-16 2</inkml:trace>
  <inkml:trace contextRef="#ctx0" brushRef="#br0" timeOffset="3355">2375 0 13,'0'0'29,"0"0"-1,0 0 0,0 0-21,0 0-2,-18 4 2,7 4 1,-5-3-1,2 7 0,-6-1 1,3 6-1,-7-1-1,7 3-2,-3 0-2,4 2-1,2-1-1,2-1 0,2-3 0,4-2-1,5-2 1,0-3-1,1-9 0,11 11 0,1-9 1,2-2-1,5-2 1,3 0-1,1-1 1,2 0 0,-1-1 0,-2 2 0,-2 2 1,-2 1-1,-3 2-1,-3 3 2,-3 0-1,-9-6 0,11 16 1,-6-5 0,-5-2 1,-3 3 0,-5 0 2,3 2 0,-8-2 0,0 2-1,-4-2 1,-1 3-1,-2-3-1,-1 1-3,1 4-7,-6-1-31,-2-3 0,-1 3-1,-1-4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51:23.21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41 98 3,'0'0'14,"0"0"-3,0 0-2,0 0-4,0 0-1,0 0-2,0 0 0,-3 45 0,3-45 0,0 0 0,0 0 0,0 0 1,41 18-1,-41-18 2,0 0-1,46-4 1,-46 4 0,0 0 0,0 0 2,43-18-2,-43 18 0,0 0-1,0 0 0,0 0 0,32-50-2,-32 50 1,0 0-1,0 0 0,7-48 1,-7 48-1,0 0 0,0 0 1,0 0-1,-37-42-1,37 42 1,0 0-1,0 0-1,0 0 1,0 0-1,0 0 0,0 0 1,0 0 0,-45 15 0,45-15 0,0 0-1,0 0 1,0 0 0,0 0 0,-51 47 0,51-47 0,0 0 0,-32 46-1,32-46 2,0 0-1,-27 63 0,27-63 0,-11 52 0,11-52 0,-1 49 1,1-49-1,3 44 0,-3-44 1,0 0-1,15 53 1,-15-53 0,0 0 0,0 0 0,50 44 1,-50-44-1,43 4 1,-43-4 0,43-8-1,-43 8-1,0 0-2,61-19-13,-61 19-16,0 0 1,0 0-1</inkml:trace>
  <inkml:trace contextRef="#ctx0" brushRef="#br0" timeOffset="771">385 322 41,'0'0'23,"0"0"1,0 0-2,0 0-4,0 0-4,0 0-5,0 0-3,0 0-2,0 0-2,0 0-2,0 0-1,0 0-2,0 0-5,0 0-12,0 0-14,0 0-2,0 0 2</inkml:trace>
  <inkml:trace contextRef="#ctx0" brushRef="#br0" timeOffset="1091">637 42 7,'0'0'21,"-24"44"-2,24-44-15,0 0 3,0 0 0,-34 48 1,34-48 0,0 0 2,-20 43-3,20-43 0,0 0-2,12 46-1,-12-46-1,0 0-1,0 0-1,29 50 0,-17-42 1,5-2 0,-4-4 0,4-5 1,-2-3-1,5-5 1,-4-1-1,2-5 1,-7 0 0,-2-3-2,1-2 1,-7 2-1,0 0 1,-10 0-1,1 3 0,0 1 0,-3 3-1,2 0 0,-5 5 1,12 8-1,-16-10 0,16 10-1,-15-2 0,6 4 0,9-2 0,-11 6 0,11-6 0,-14 11-1,14-11 1,-7 18 0,6-8 1,2 4-1,-2 0 1,4 4 0,4 2-1,1 4 1,-1 4 0,7 4 0,-3 4 0,1 7 0,0 3 0,3 4-1,-3 1 1,1 4 0,-4-2 0,2-1 0,-2-3-1,1-6 2,-6-3-2,0-5 1,-5-7 0,2-5 0,-3-3 1,-6-7 0,-3-2 0,-2-6 0,-1-4 1,-3-5 0,17 4 1,-41-23-1,41 23 0,-45-51-1,32 17 0,7-9-1,5-7-1,8-2 1,9-3-1,7 1 0,11 3-1,-1 4 0,-2 4-2,-1 11-12,-1 5-16,-5 4-2,-3 9 1</inkml:trace>
  <inkml:trace contextRef="#ctx0" brushRef="#br0" timeOffset="2123">996 383 0,'0'0'28,"0"0"3,0 0-4,0 0-9,0 0-2,0 0-3,0 0-3,0 0-2,0 0-1,0 0-2,0 0-1,0 0 0,0 0-2,0 0-1,0 0-1,0 0-1,0 0-2,-1 11-14,1-11-19,0 0-1,-1 10 0,1-10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51:26.7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0 241 1,'0'0'3,"0"0"1,0 0 1,0 0 1,41 31 0,-41-31 1,0 0 0,42-3 0,-42 3-1,41-14-1,-41 14 0,43-22 0,-43 22-1,0 0 0,53-44 0,-53 44-1,0 0 1,30-50-2,-30 50 1,0 0-1,4-51 0,-4 51 0,0 0-1,-5-51 0,5 51 0,0 0 0,0 0-1,-43-37-1,43 37 0,0 0 0,-41 9 0,41-9-1,0 0 1,0 0 0,-50 57 0,50-57 0,-23 45 1,23-45 0,-16 57-1,16-57 1,-13 65-1,13-65 2,-8 67-1,8-67 1,1 66-1,-1-66 2,8 60 0,-8-60 0,17 51 0,-17-51 1,28 42 0,-28-42 0,0 0 1,62 34-1,-62-34 0,59-1-3,-59 1-12,63-26-18,-63 26 0,68-42 0</inkml:trace>
  <inkml:trace contextRef="#ctx0" brushRef="#br0" timeOffset="761">501 516 24,'0'0'32,"0"0"2,0 0-1,0 0-24,0 0-4,0 0 1,0 0-1,0 0 0,0 0 0,0 0-1,0 0 0,0 0 0,0 0-2,0 0-2,0 0-2,0 0-5,0 0-14,0 0-15,0 0-2,0 0 2</inkml:trace>
  <inkml:trace contextRef="#ctx0" brushRef="#br0" timeOffset="1131">818 135 16,'-10'6'9,"10"-6"-3,-10 10 0,3 0-1,5 2 0,-3 6 1,1 4 0,-3 2 0,1 4 1,1-1-1,4 2 1,0-1-2,0-2-1,5-6-1,4-3 0,4-7 0,6-6-1,3-6 1,3-6 0,1-7-1,1-6 1,-4-3-1,0-1 0,-4-3-1,-6 1 1,-2-1-1,-5 0 0,-2 2-1,-6 3 1,0-3-1,-3 3 0,-4 0 0,-1 2 0,-3 3 0,0 3 0,-3 5 1,2 4-2,-4 5 1,-1 5-1,2 6 0,-1 6-1,-1 4 0,0 4 0,2 2 0,18-26 0,-30 63 0,23-29-1,1 2 1,7-2 0,7 3 1,5 0 0,3 5 1,6 1-2,0 0 2,2 5 1,1 2-1,-1 4 0,1 0 0,-5 3 0,-2-4 0,-3-2 0,-4-5 0,-6-4 0,0-8 1,-2-6-1,-6-6 2,-1-5-1,-3-5 1,7-12 0,-20 10 1,8-11 1,-3-7 0,-2-4-1,0-11 0,0-7 0,5-10-2,6-11 1,7-10-2,8-9 0,9-7 0,8-1-1,4-1 1,9 1-1,0 6-3,-4 5-9,-2 7-16,-1 15-3,-9 4 1</inkml:trace>
  <inkml:trace contextRef="#ctx0" brushRef="#br0" timeOffset="2033">1248 378 52,'2'9'38,"-2"-9"-1,0 0-1,0 0-28,0 0-3,0 0-2,0 0 0,0 0 1,0 0-1,0 0 1,0 0-1,0 0 0,0 0-1,0 0 0,0 0-1,0 0-1,0 0-4,-2-15-33,2 15-2,6-24-3,-3 1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8:06.49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0 356 5,'0'0'9,"0"0"-3,0 0-2,0 0-2,0 0-1,0 0-1,0 0 0,0 0 1,0 0-1,0 0 1,0 0 1,0 0 0,0 0 0,0 0 2,0 0-1,0 0 1,0 0-1,10 3 0,-10-3 0,9 4 0,-9-4-1,15 5-1,-5-2 1,-1-2-1,1 2 0,0-2 0,3 1 0,-3 0 1,5 0-1,-3 0 1,3 1 0,0-1 0,2 0-1,2 0 1,2 0 0,3 0 0,1 0 0,2-1 0,2 0-1,1-1 1,0 1 0,2-2 0,-1 0 0,-1 0 0,0-1 0,-2 1 0,1 1 0,1 0 0,-1 0 0,1-1 0,2 1-1,0-1 0,1 0-1,3 0 1,1-1 0,0-1-1,2 0 0,1 0 1,-1 0-1,1 1 1,2 0 0,-1 0 0,0 1 0,1-1 0,1-1 1,1 1-1,2 0 0,-2 0 1,3 0-1,-3 0 0,3 1 0,-3-2 0,2 2 0,-2 0-1,3 1 1,-2-2-1,2 1 1,-1-1-1,0-1 0,1 1 1,-1-1-1,-4-1 0,1 2 1,-3-1 0,1 1 0,-1 1-1,1 0 1,-3 1 0,1 0 1,2 1-1,-1 1 0,1-1-1,2 2 1,-3-2 0,1 0 0,2 0 0,0-1-1,-2 0 1,2-1-1,-3 1 1,2-1-1,0 0 1,0 1-1,-2-1 1,0 1-1,1-1 1,2 1-1,-1 0 0,1 0 1,2 0-1,1 1 1,1-1-1,0-1 0,-1 1 1,-1 0-1,0-1 1,0 0-1,1 0 1,-3-1-1,2 0 1,0-1-1,1 1 1,0-1-1,0 0 0,-2 1 1,3 0-1,-2-2 0,2 3 1,-2 0-1,3 0 0,-1 2 0,3-2 1,0 1-1,2-2 0,0 0 0,0-1 1,1 1-1,-1-4 0,0 1 0,-2-1 0,-1 0 1,-2-1-1,0 0 0,-1 1 1,2-1-1,2 1 0,-1 0 1,2-1-1,0 2 1,1-1-1,0 2 0,-1-2 0,-1 1 1,-2-2-1,-4 1 0,-1 0 0,-1 1 2,-1-1-2,0 1 0,-1-1 0,1 0 1,3 1-1,0 0 0,3 1 1,-1 0-1,1-1 0,2 1 1,-1 1-1,-1 0 0,0 0 0,-1 1 1,3 0-1,1 0 0,0 0 0,3-2 0,1 2 0,-1-2 0,2 0 0,-2 0 0,1 1 1,-2 0-1,-1-1 0,-1 1 0,-2-1 0,2 1 1,1-2-1,0 3 0,0-1 0,0 0 0,0 1 0,0 0 0,-1 0 0,0-1 0,-2 0 0,-2 1 1,0 0-1,-3 0 0,-1-1 0,-1 0 0,-2 1 0,0 0 0,-3 0 0,0 0 0,0-1 1,-1 2-1,-1-1 0,0 0 0,-1 1 0,-1 0 0,-1 0 0,-2 0 1,-1 1-1,-2-1 0,-1 1 0,-1 0 0,-2 0 1,-1 0-1,0-1 0,-1 1 0,-1 0 1,1 0-1,-1-1 0,1 2 0,2-1 0,-2 1 0,2 1 0,0 0 0,0 0 0,1 0 0,-2-1 0,0 1 0,-2-1 1,1 0-1,-2-1 0,2 1 0,-2-1 0,-1 0 1,2 1-1,-1-1 0,1 1 0,1 0 0,0 0 0,0 0 0,1 0 0,-2 1 0,2 0 0,0-2 0,-1 3 0,0-2 1,0 0-1,-1 0 0,0 0 0,-1 1 0,0-1 0,-5 1 0,0-1 0,-2-1 0,-11 0 1,14 2-1,-14-2 0,0 0 1,0 0-1,0 0 0,0 0 0,0 0 1,0 0-1,0 0 0,0 0 0,0 0 0,0 0 1,0 0-1,0 0 0,0 0 0,0 0 0,0 0 1,9-1-1,-9 1 0,9-1 0,-9 1 0,18-2 0,-7 0 0,3 0-1,-1 0 1,2 0 0,-3-3 0,0 3 1,-1 0-1,-11 2 0,13-3 0,-13 3-1,0 0 0,9-1-1,-9 1-2,0 0-1,-22 12-3,4 0-6,-14 5-22,-10-6-3,-7-2 1,-15-11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0:21.1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3 137 10,'-2'-10'8,"2"10"-2,0 0 0,0 0-2,0 0-2,-2 13-1,2-13-1,0 13 0,0-13 1,1 15 1,-1-15 1,18 11 0,-6-9 2,10-2 2,1 1 0,10-4 1,2 3 0,13-4 1,5 5-2,3-2 0,7 5-1,-1-1-1,11 3-2,4-3 0,7 1 0,4-3-1,3-2 1,0-5 0,2 0 0,6-5-1,-2 2 1,2-3 0,4 1-1,0-2 0,1 1-1,4-1 1,5 2-2,-1-1 1,3-1 0,-4-1 0,-6 3 0,-5-1-1,-6 3 1,-9 2-1,-7 1 1,-8 3-1,-7 1 1,-8 1-1,-5 1 1,-7 1-1,-5 0 1,-6 0 0,-6 0-1,-5 0 1,-6-1-1,-4 1 0,-11-1 1,10 4-1,-10-4 1,0 0-1,0 0 1,0 0 0,0 0-1,0 0 0,0 0-1,0 0-3,0 0-10,11 3-21,3-1-2,-9-15 0,-2-2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0:26.0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103 75 5,'0'0'6,"0"0"-2,0 0-1,10 8 1,-7 7 1,-2 0 1,2 5 0,-2 11 1,0 5 0,-5 9 0,-2 6 0,-6 2 0,-1 4-1,-3-2 1,1 0-2,-2-7-1,4-7 0,0-6-1,6-10 0,1-3-1,4-9 1,2-13 0,1 9 0,1-18 0,3-3 0,-2-13 0,2 0 0,2-14-1,-1-2-1,2-11 0,1-1 0,1-3-1,0 1 0,0 0 1,3 5-1,1 4 0,0 3 0,-2 5 0,0 8 0,-1 5 0,-1 5 1,-3 4-1,-1 7 0,-4-1 0,-2 10 1,0 22 0,-4 0 0,-5 8 0,0 8 0,-5 8 0,0 8 0,-4 6 0,0-5 1,0-4-2,2-5 1,1-8-1,4-8 1,2-9 0,3-9 0,6-12-1,0 0 1,10-25 0,-1 2-1,-1-6 1,1-4-1,-2-6 0,-2 0 0,-3 4-2,-5 1-4,2 7-22,-2 9-7,-5 3 1,8 15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0:51.2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68 215 8,'0'0'14,"-11"-10"0,5 0-1,0-4-3,4-3-1,-3-3-2,0-4 0,1 2-1,-1-1-1,2 4-1,0 1 0,3 6-1,0 0-1,0 12-1,8-11-2,-8 11 1,11-3-2,-11 3 1,19 6 0,-10 5 1,1 5-1,-4 8 2,0 6-1,-4 7 1,-2 3 0,-1 1 0,-4-2 1,1-4 1,-2-6 0,4-7 2,-5-12 0,7-10 0,0-13 0,3-11-1,-3-9 0,5-6-1,0-4-1,-2-2-2,2 3 1,-4 4-1,4 10-1,-4 11 1,-1 17-1,0 0 1,-5 23 0,3 6-1,-5 6 0,0 6 1,-4 4 0,3-3 0,3-5 1,-4-6-1,4-10 2,1-9-1,4-12 0,-2-18 0,1-8 0,2-8-1,-1-3 1,0-3-1,-1 1 0,-1 3 0,0 9-1,1 7 0,1 20 1,0 0-1,-5 13 0,3 8 0,0 8 0,-2 2 1,2 4-1,0 1 1,0-4 0,1-2 0,0-9 0,1-3 1,0-8 0,0-10 0,0 0 0,11-23 0,-6-1-1,0-3 1,1-3 0,1 3-1,1-1 0,-3 5-1,0 10 0,-5 13 1,0 0 0,11 9-1,-3 6 1,1 0-1,4 4 0,3 0 1,4 1 0,3-2 0,3-1 0,-2-2 0,-2-4 0,-4-1 1,-3-3 0,-4-2 0,-11-5 1,0 0 0,-19 0-1,3-3 1,-5-4 0,-4-2-1,-2 0 1,4-4-2,1 1 1,5-2-2,6 6-10,9-3-24,-4-7-1,11 1-1,-5-10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0:27.5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333 56 9,'5'-10'9,"-5"10"0,0 0-1,0 0 1,0 0-1,0 0 0,0 0-2,0 0-2,0 0 0,0 0-1,0 0-1,0 0 1,0 0-2,0 0-1,0 0 0,-12-3 0,8 15 2,-4 4-2,-4 5 1,-5 7-1,-6 9 1,-4 4 1,-2 8-1,-1-1 0,3-4 0,2-6 0,5-4 0,5-7 1,8-11 0,7-16 0,0 0 0,24-2 0,-4-11 0,5-5 0,0-5 0,4-2 0,-3-5 1,1 0-2,-5-1 1,-2-6 1,-5 0-2,-1 4 1,-6-3-1,-1 4 0,-2 1 0,-2 5 1,-2 2-1,-1 9 1,-1 4-1,1 11-1,0 0 1,-11-2-1,3 17-1,-3 8 1,-2 7-1,-5 7 1,-3 9 0,-5 3 1,-2 3 0,-1-1-1,1-5 2,2-6-1,2-7 0,5-6 0,4-10 0,7-7 1,8-10-2,0-10-1,11-10 1,3-6-1,6-7-1,3-8 1,3-10-1,-1-3 1,1-1 0,-2 5 1,-5 7 1,-5 6-1,-3 7-1,-5 9 1,-6 21-1,0 0 1,-5 16-1,-6 12 1,-2 9 0,-4 11 0,-5 10 1,-2 10 2,-1 2-1,-2 2 0,1-6 0,4-7 0,1-9-1,4-11 0,6-10-1,0-15-5,11-14-27,-14 1-3,2-15 2,4-3-1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1:20.6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0 184 3,'0'0'7,"0"0"3,0 0 0,0 0 2,0 0-1,41 19-1,-21-20-1,-2 0-1,15 0-3,-2 0-2,8 0-2,5 1 0,4 0-1,-5 0 2,3 1-1,-8 1 0,-1-1 1,-8 2 0,-4-1 1,-8 1 2,-5-3 0,-2 4 1,-10-4-1,0 0 1,0 0-2,0 0-1,0 0-3,0 0-4,0 0-7,-15 8-18,4-15-4,11 7 1</inkml:trace>
  <inkml:trace contextRef="#ctx0" brushRef="#br0" timeOffset="421">580 0 0,'20'9'19,"-3"-3"-6,4 2-4,2 2-3,2-2-2,-3 1-1,4-2-1,1 1 1,-3-3-2,-4 1 1,1-2 0,-4 3 1,-5-3 1,2 5 0,-13 0 1,-13 5 2,1 1-1,-6 5 1,-10-2 1,-2 6-1,-12 1 1,-1 3-2,-4-4 0,13 0-2,-6-7 2,8 0-4,7-2 0,2-6-4,12-4-2,10-5-4,0 0-12,16 3-14,-3-7 0,2 3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1:21.7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40 206 22,'0'0'27,"-42"10"-2,42-10-13,0 0-11,0 0-1,0 0-2,0 0-1,0 0 1,30-9 1,-9 6 1,12-3 3,6 2 2,7-3-1,2 3 0,6-1-1,3 4 0,2 1-1,-1 1-1,-12 4 1,-4 0-1,-8 3 1,-7-1 0,-4-2 1,-7 1 0,-16-6 0,7 10-1,-7-10-4,-13 1-6,1-6-10,0-1-12,-7-10 0,-1 0-1</inkml:trace>
  <inkml:trace contextRef="#ctx0" brushRef="#br0" timeOffset="290">394 40 3,'-20'-12'25,"6"7"-4,5-1-7,9 6-5,0 0-3,24-11-4,3 8-1,13 1-2,4 1 1,10 0 1,2 2-1,4 1 2,-5 3 0,0 1 0,-10 2 0,-7 2 1,-8 1 0,-5 0 1,-8 4 0,-11-1 1,-4 5 0,-7-2 0,-5 5 0,-15 0 0,-3 3 1,-13 0-1,-2 3 0,-10-2 0,0-1-2,-4-2-1,7-5-4,8-7-31,7 3 0,11-9-3,7-1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1:22.6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0 300 39,'0'0'27,"0"0"2,0 0-14,0 0-14,0 0-1,0 0-1,19 3 0,6 0 1,4 0 2,4 2 0,3 0 1,10 4 0,1-1-1,10 2 1,2-1 0,-1 1-1,3-2 0,-9-3-1,-6-2-2,-6-2 0,-9 0-3,-9-6-4,-9-1-6,-13 6-16,5-21 0,-6 8-1</inkml:trace>
  <inkml:trace contextRef="#ctx0" brushRef="#br0" timeOffset="321">537 0 53,'0'0'33,"0"0"0,-4 15-13,4-15-16,21 11-1,-4-2-3,4 1 0,-1 3 0,8 1-1,1 1 0,2-1 0,-3 2 0,-1-1 0,-3 1 0,-4 0 1,4-1-1,-9 0 1,0 0 0,-3-3 0,-3 1 0,-3-1 0,-4-1 0,-7 2 1,-6-1 0,-12 3 2,-4-1 1,-2 3 1,-8-1 0,1 1 0,-2-3-1,4-1 2,4-3-3,11-2-2,3-2-4,3-3-4,13-3-15,2 14-15,-2-14-1,11 15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22:30.2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203 736 26,'0'0'27,"0"0"1,0 0-16,0 0-7,0 0 1,0 0 1,3 15 0,1 1-1,-1-6 1,8 10-1,2 1-1,4 10 0,0 4-1,-2 6 0,4-4-1,0 1 0,1 2-1,-8-3-1,-3-6 0,-1-6-1,-3-8-6,2-5-8,-7-12-22,0 0 1,1-12-1,0-2 1</inkml:trace>
  <inkml:trace contextRef="#ctx0" brushRef="#br0" timeOffset="761">0 831 0,'0'0'14,"0"0"-2,0 0-2,0 0-2,0 0-1,0 0-3,0 0 1,0 0-2,0 0 1,0 0 0,0 0 0,0 0 0,0 0 0,0 0 0,0 0-1,0 0-1,0 0 0,0 0-1,0 0-1,0 0 1,0 0-1,0 0 1,0 0 1,0 0 0,0 0 1,0 0 0,0 0 0,0 0 0,0 0 0,0 0-1,0 0 0,0 0-1,0 0 0,0 0-1,0 0 1,0 0-1,0 0 1,0 0 0,0 0 0,0 0 0,0 0 0,0 0 0,0 0 0,0 0 0,0 0 0,0 0-1,0 0 1,0 0-1,0 0 0,0 0 0,0 0 1,0 0-1,0 0 0,36-52 0,-36 52 1,0 0-1,0 0 1,58-59-2,-38 45 1,5-9 0,0 9 0,3 2 0,2 0-1,-3 3 1,4 0-1,-3 4 2,1 1-1,-3 2 0,-2 3 1,-7 2-1,-3 3 1,-3 3 1,-4 3 0,-6 0 0,-3 4 0,-5-2 1,-2 3 0,-1 6-1,-3-7 0,-2 2 0,-5 0-1,2-4 0,-1 0-1,4-3 1,-3 1-2,3-10 1,1 6 0,14-8 0,-17 4 0,17-4-1,0 0 0,-12 6-1,12-6 1,0 0-1,0 0 1,16-5 0,-2 4 0,1-2 0,1 2 1,7-1 0,2 1 0,1 0 1,-1 1-1,2 0 0,-1 0 0,2 3 0,-1-1 1,-1 5-1,-2-1 0,-2 5 0,0-2 0,-4 5 0,-4 1 1,-3-1 0,-3 2 0,-5 0 1,-4 1 0,-6-2 1,-3 4 1,-4-4-1,-3 3 2,-5-2-1,0 2-1,-4-3 0,2 0 0,-1-2-1,1-2 0,3-1-2,-5-1 1,4-4-1,-1 0 1,5-2-2,4 1 1,-2-1-3,5-3-4,2 3-8,9-3-16,0 0-7,8-16-1,3 2 1</inkml:trace>
  <inkml:trace contextRef="#ctx0" brushRef="#br0" timeOffset="2513">600 599 17,'0'0'24,"0"0"-8,0 0-5,0 0-2,0 0-1,0 0-2,7 16 0,0 0 0,1 1-1,3 8 0,1 3 0,1 7 0,-1-2 0,2 3-1,-2-4 0,1 0-1,-5-7-1,3-4-1,-5-7 0,0-5-1,-6-9-1,0 0 0,9 3 1,-9-12-1,-1-3 0,-4-1 1,1-4 0,0-4 1,-4-3 0,0-1 0,-2 1 0,-2 1 1,0-1 0,0 0 0,-1 2-1,1 4 1,1 2 0,3 1-1,-1 3 0,3 1-1,2 1 1,0 1-1,4 9-1,2-11 1,-2 11-1,0 0 1,10-10-1,-10 10 1,19 6 0,-3 1 0,1 3 0,4 5 1,3 0-1,2 4 1,3-2-1,2 3-1,0 2 1,0-6-1,1 2 0,-4-8 0,1 3 0,-3-10-1,-4-2 3,-3-4-1,-2-10 1,-5 3 1,-6-9 0,-1 2 1,-7-11-1,-2 4 2,-7-5-2,-3-3 2,-5-4-2,-1-1 0,-10 2 0,4 0 0,-1 3-1,7 4 0,1 4-1,3 3 0,4 8-4,0-1-4,12 14-10,0-14-18,0 14-2,0-12 2,0 12 0</inkml:trace>
  <inkml:trace contextRef="#ctx0" brushRef="#br0" timeOffset="3384">1151 553 5,'0'0'28,"18"-8"2,-18 8-11,15-8-2,-4 4-5,-11 4-4,13-10-2,-10 1 0,8 1-2,-5-5 0,1 1-1,-2-5 0,1-1-1,-5-3 0,0 0-1,-3-1 1,-2 1-1,0 1 1,-1 1-1,-2 3 0,-1 4 1,-1 2 0,9 10-1,-17-8 0,7 9 0,-2 3 0,1 4-1,-1 3 0,5 1-1,-3 4 0,2 2 1,2 4 0,1 0 0,4 2-1,2 2 2,2-1-1,0 0 0,4-1 0,3-1 1,6-5-1,-2-1 1,6-3-1,-4-1 1,1-5 0,1-2 0,2-4 1,-2-2-1,-4-4 0,4-4-2,-6-5 0,2-5-4,3 0-4,-6-13-6,1-1-13,-2-2-8,-6-6 0,3 2 2</inkml:trace>
  <inkml:trace contextRef="#ctx0" brushRef="#br0" timeOffset="3905">1362 4 28,'0'0'30,"0"0"0,0 0-13,0 0-6,0 0-2,0 0-3,-5 15-2,8-1 0,0 0-1,3 10 0,0 0 0,5 8 0,2 3 1,2 6 0,0 1 0,1 4-1,3-2-1,2-2 1,-2-4-1,0-4-2,-3-7 0,0-5 0,1-9-1,1-9-3,-1-4-1,-5-14-8,4-9-20,-2 1-4,-4-10 1,1 0 1</inkml:trace>
  <inkml:trace contextRef="#ctx0" brushRef="#br0" timeOffset="4306">1203 275 14,'12'-7'33,"4"-3"1,0-10 1,3-6-15,11 3-11,-1-6-2,7 5-1,-6-2-4,8 0-5,3 3-15,2 6-17,-6-7-2,3 4 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1:23.5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90 222 12,'-49'5'11,"49"-5"-17,0 0-4</inkml:trace>
  <inkml:trace contextRef="#ctx0" brushRef="#br0" timeOffset="70">0 229 23,'0'0'17,"0"0"1,0 0-1,0 0-3,0 0-3,0 0-3,22-4-1,-3 1-1,13 4 1,6-3-2,7 3-1,6-3-1,3 2 0,6-1-1,-4 1 0,-1 0-1,-5 0 0,-5 1-2,-7-2-1,-5 5-3,-8-5-6,-6 6-6,-2 1-17,-7-7 2,-10 1-1</inkml:trace>
  <inkml:trace contextRef="#ctx0" brushRef="#br0" timeOffset="380">396 2 14,'-14'-4'27,"14"4"-1,0 0-11,9 3-3,6 0-3,4-1-3,6 5-1,5-2 2,4 5-1,2 0 0,1 6 0,3-4-2,-2 5-2,-2-2 0,-3 1-1,-3-1 0,-5-1-1,-3-1 0,-3-3 1,-9 0 0,-4-1 1,-6-9 0,-2 17 1,2-17-1,-26 22 1,3-7 0,2 2-1,-9 5 1,-2 3-1,-8 1 0,0 2 0,-7 2 0,8-1-1,-3-2 0,1 0 0,4-5 0,5-2-1,7-3-1,5-5-3,6 3-16,11-6-17,3-9-2,-5-24 0,-2-16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1:50.9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0 529 13,'0'0'9,"11"-3"-2,-11 3-1,16-1-3,-2 1-1,4-2-1,6 1 1,6-1-1,7-2 1,10 1 0,6-3 1,6 0 0,4-2 2,3 0 0,1 0 2,-1-1 0,-3 3 2,-11 0 0,-5 3-1,-11-1 0,-5 5-1,-11-3-2,-3 4 0,-17-2-2,11 1-1,-11-1-1,0 0 0,0 0-1,0 0 0,0 0-1,0 0-3,0 0-6,-5 10-23,5-10 0,0 0 0</inkml:trace>
  <inkml:trace contextRef="#ctx0" brushRef="#br0" timeOffset="771">1566 486 16,'27'0'17,"16"1"-5,9 0-3,14 0-2,12 0-2,12-2-2,9 1 0,10 1-2,5 0 1,3 1 1,4 3-1,-1-1 3,1 0-1,-6 0 2,-2 1 0,-9-2 0,-2 1 1,-11-5-1,-5 1-1,-11-3 0,-7 0-1,-12-2-1,-6 1-1,-13-1 0,-8 2-1,-10-2 0,-6 3 0,-13 2 0,0 0-2,0 0-2,0 0-6,-14-3-24,2 6-1,-5-6 0</inkml:trace>
  <inkml:trace contextRef="#ctx0" brushRef="#br0" timeOffset="1732">4552 490 11,'0'0'13,"0"0"-1,10-1-1,0 2-3,4-1-3,10 0-3,8 0-1,9-2-1,10-1 0,12-1 1,10-2-1,7-2 1,9 0-1,4 1 2,7-2 0,0 1 2,2 2 1,-7-2 2,-6 2 0,-9-1 1,-4 4 0,-14-3-1,-7 5-1,-15-3-1,-6 4-1,-10 0-3,-7 1-1,-4 2-1,-13-3 0,0 0-1,6 10 0,-6-10 1,-16 10-1,5-5-1,-5-1-2,-3-2-26,8 5 0,-10-11 1</inkml:trace>
  <inkml:trace contextRef="#ctx0" brushRef="#br0" timeOffset="2764">6639 491 10,'-14'-5'17,"14"5"-14,0 0-4,-12-10 3,12 10 1,0 0 2,0-10 3,0 10 1,0 0 0,0 0 0,16-10-2,-5 5-2,6 2-2,5-3-3,7 1 0,9 1 0,9-1 0,9 1 0,8 0 0,7 0 1,3 2 0,7 0 0,5 0 1,3 0 0,5-1 0,3 0 0,3-1 0,5 0 0,4-1-1,3 2-1,1 1 1,-2 1 0,-2 2-1,0 1 1,-1 4 0,0-2 1,0 0-1,-4-1 0,-3 0 0,-3-2 1,-4-1-1,-9-2 0,-4 0 1,-7-1 0,-6 1-1,-5-1 1,-3 2-1,-8-3 1,-4 4 0,-5-2 0,-7 2 1,-10-2-1,-6 3 1,-10-2 0,-10 1-1,9 0 0,-9 0-2,0 0-2,0 0-2,0 0-7,-9 15-23,-5-16-1,1 2 0</inkml:trace>
  <inkml:trace contextRef="#ctx0" brushRef="#br0" timeOffset="18877">5340 230 17,'12'-3'29,"-12"3"-6,8-14-9,-8 14-1,13-17-2,-3 10-2,-3-6-1,4 5-3,-1-2-2,0 1-1,2 2-1,1 0-1,1 4 0,1 2-1,-1 4 1,-1 4 0,-3 5 0,-1 3 1,-3 5 1,-1 1 0,-5 0 1,-1 2 1,-7-4 1,2 0 0,-7-9 1,-1 1-1,-5-10 1,-1-2-2,-6-8 0,1-2-2,0-7 0,2-3-2,3-2 0,7-4-1,5 1 0,8-2-1,11 1 0,5 2 0,7 4 1,3 1-1,4 5 1,-2 4 0,-2 5 1,-4 4 0,-3 5 0,-7 5 1,-5 3 0,-6 5 0,-4 2 0,-4 1 0,-1 2 0,-1 0 0,-3-2 1,1-3-1,-1-2 0,1-5 1,0-5 0,11-4-1,-18-12 0,13-4 0,1-4 0,3-4-1,3-2 0,2-1-1,1 2 0,1 3 1,1 6-1,-1 5 0,-6 11 1,10-2-1,-6 12 1,-2 7 0,-1 6-1,-1 6 1,-2 5 0,0 5 1,-3-2 0,0-1 0,-3-5 0,0-2 0,0-10 1,1-3 1,7-16-1,-17 5 0,7-14 0,-1-6 0,-1-6-1,0-4 0,3-3-1,2-5-2,8 1 1,6 0-1,7 5 0,8 1 0,6 6 1,3 3-1,0 7 1,-1 6 1,-3 6 0,-6 5 1,-6 7-1,-5 4 1,-9 4 1,-3 4-1,-5 1 1,-3 1-1,-3-2 0,0-3 1,0-4-1,1-5 0,2-3 0,10-11-2,-15 11-2,5-3-38,10-8 1,-21-13-2,7-6 0</inkml:trace>
  <inkml:trace contextRef="#ctx0" brushRef="#br0" timeOffset="31075">570 360 9,'0'0'26,"0"0"-5,0 0-5,0 0-5,0 0-1,0 0-2,-12-3-1,12 3 1,0 0-1,0 0-1,-12-9 1,12 9-1,-5-9-1,5 9-1,1-17-2,3 8 0,5-3-1,2 0-1,3 0-1,3 1 0,3 2-2,-2 3 1,3 6-1,-5 2 1,1 8 0,-8 2 0,3 6 0,-3 2 2,-2-1 0,-1 3 1,-4-2 0,-2 1 1,-5-7 1,4 2-1,-7-6 1,0 1 0,-5-5 0,1-2-1,-4-5 0,5-2-1,0-4 0,-3-3 0,3-2-1,-1-3 0,4 1-1,1-3 1,4 0 0,2-1-1,4 1 0,3 1 1,2 2-1,3 1 0,2 4 1,1 1-1,3 3 0,1 4 0,-1 3 0,-2 1-1,-1 6 1,-2 4 0,-4 3 1,-7 4 0,-6 5 0,-1 1 1,-5-1 1,1 2 2,-4-7-1,3-1 2,-1-6 0,5-4-1,7-9 0,-13-3-2,13 3-1,-13-21-5,13 21-14,-6-21-20,2 6-2,3 1 1,-1-1 1</inkml:trace>
  <inkml:trace contextRef="#ctx0" brushRef="#br0" timeOffset="32006">513 918 23,'15'-24'23,"-5"8"-3,3 0-1,-1-2-4,6 4-3,-2-4-1,5 8-3,-7-3-2,5 8-1,-2 0-3,1 5 0,-2 2 0,-1 4-1,-4 5 0,1 2 0,-3 3 1,-3 2 0,-4 0 0,-1 3 0,-3-1 1,-4 3-1,-3-2 1,-2 2 0,-2-1-1,-2 2 0,-2-2-1,0 1 0,1-2 0,3-2 0,1-2 0,2-2-1,1-2 1,5-4-1,4-9 1,-4 13-1,4-13 1,0 0 0,9 6 0,2-7 0,2-2 0,8 0 0,4-4 0,4 1 0,2-1 0,0 1-1,0 0 0,-4 0 0,-4 2 0,-6 3 1,-7-1-1,-10 2 1,11 0 0,-11 0-1,0 0 1,0 0-1,0 0-2,0 0-8,-10 6-30,10-6 0,-16 1 0,-1-4-1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2:16.0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0 214 14,'0'0'18,"0"0"1,0 0-2,0 0 0,0 0-5,10-21-1,2 7-4,1-7-1,8 0-2,-2-5-2,4 1-1,-2 1 0,0 3-1,-5 3 0,-1 7 1,-15 11 0,13-12 0,-13 12 0,0 0 0,0 0 0,0 0 0,0 0-1,6 15 0,-5-6 0,0 3 0,1 2 0,0 4 1,-1 3-1,-1 3 1,0 3 0,0 2 0,0 1 0,-1 0 1,-1-2-1,2-2 0,-1-6 0,2-1 0,1-6-1,-2-13-3,7 17-8,-7-17-22,0 0-1,12 8 0</inkml:trace>
  <inkml:trace contextRef="#ctx0" brushRef="#br0" timeOffset="441">134 400 0,'0'0'23,"9"-14"1,0 7-7,3-2-11,0-3 0,3 4 3,-3 0-2,2 3 2,-3-2-2,3 6 1,-3-2-3,2 4-1,0-1-3,-1 1 0,0-1 0,0 1-1,-12-1 1,15 1-1,-15-1 1,0 0-1,0 0 1,0 0 0,-6 10 0,-5-7 0,-2-1 0,-2 2 0,-4 0-1,1-1 1,-1 0-1,3 0 1,-1-1 0,6 0 0,2-2 1,9 0-1,0 0 1,-9-6-1,9 6 0,3-12-1,-3 12 0,11-15 0,-2 6 0,2 0-1,6 2-1,-2-2 0,3 4 0,-5 1 0,2 2 0,-5 1 1,-10 1 0,11 6 1,-11-6 2,-3 11 1,3-11 0,-12 12 1,1-8 0,2 3 1,-4-2-2,1 4 1,-4-3-2,4 2 1,-2-3-2,4 1 1,10-6-2,-13 8 0,13-8-2,0 0-5,10-8-29,5 5-1,-2-8-1,2 3 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2:12.3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0 30,'0'0'18,"0"0"-1,0 0-3,0 0-2,0 0-5,0 0-1,0 0-1,0 0 0,0 0-1,0 0-1,0 0 0,0 0 0,0 0 0,0 0-1,0 0-1,0 0 1,6 9-1,-6-9 1,1 20 0,-2-6 1,1 9-1,-1 2 0,0 9 0,-1 1 0,0 5 1,-1 0-2,0 0 1,0-1-1,2-5 0,-1-7 0,3-4 0,0-8 0,3-5 0,-4-10 0,19-12-1,0-7 1,2-8-1,6-9 0,1-4-1,4-4 1,2-1-1,-1 1 0,-1 6 0,-3 6 1,-1 3 0,-4 9 0,-1 4 0,-5 6 0,-1 6 0,-4 5 0,-1 7 1,-4 7-1,-3 9 0,-3 6 0,-2 8 1,-1 5-1,-3 3 0,0 2 1,-1-2-1,-2-5 0,2-6-1,3-6-4,-2-10-19,4-19-12,14 1 0,-2-20 0</inkml:trace>
  <inkml:trace contextRef="#ctx0" brushRef="#br0" timeOffset="761">653 297 11,'0'0'30,"-1"10"0,1-10 1,0 0-22,10-3-2,-10 3-1,24-10-1,-6 5-1,7 0 0,2-1-1,2 3 0,1 0-1,1 4 0,-3 2 0,-4 4-1,-5 0 0,-3 5 0,-9 3 1,-5 4 0,-9 1 1,-4 2-1,-6-2 1,-4 1-1,-3-3 0,1-1 1,2-5-2,2-4-1,6-3-1,13-5 0,0 0-1,12-1 1,10-2-1,4-1 0,5 1 1,2-1 0,3 2 1,-3 2 0,-4 2 0,-4 2 1,-6 3-1,-2 5 2,-6 1-1,-4 4 1,-5 2-1,-4 4 2,-6 2 0,-4 4-1,-9-1 1,-5 3-1,-9-3 2,-4 2-1,-6-5 1,0 1 0,-1-8 0,5-2-1,4-5 0,9-3-1,7-3-3,3-9-8,18 4-33,-12-18 1,7-2-2,3-12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2:32.0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0 559 5,'0'0'32,"0"0"0,0 0 2,19-19-18,4 0-8,15-3-1,9-7-4,12-3-2,5-1 1,7-1 0,-3 0 2,-2 3-1,-14 4 1,-4 4-2,-11 4 2,-4 6-4,-3 1-4,-10 0-24,-3-5-8,-2 2 0,-8-6 0</inkml:trace>
  <inkml:trace contextRef="#ctx0" brushRef="#br0" timeOffset="330">331 60 9,'26'-2'27,"19"4"0,-5-10 1,7 1-22,3-2-3,1 1 0,-3 2 1,-8-1 2,-4 3 0,-13-1 1,-2 4 1,-12-3-2,2 6 0,-11-2-1,0 0-4,8 12-1,-8-12-1,6 17 0,-5-6 0,2 1 1,-2 1 0,-2 7 0,0 1 0,-3-2 2,-3 4-1,-6-2 2,0 6-1,-6 0 0,2 1 0,-4-3 0,3 2 1,-2 2-2,8-2 3,-1-1-3,6-1 1,2-4-1,2 0 0,1-7 0,0 0-1,2-5 1,0-9-1,-3 11 0,3-11-3,0 0-23,0 0-11,-5-14-2,-1-5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0:00.5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185 1556 13,'0'0'13,"0"0"1,0 0 1,0 0-2,-9 1-1,9-1-1,0 0-3,0 0-1,0 0 0,-11-7-2,11 7 0,0 0 0,0 0-1,-12 2 0,12-2 0,0 0-1,-10 4 0,10-4-2,0 0 1,-11 2-1,11-2 1,-12 5-1,12-5 0,-14 6 1,14-6-1,-15 6 0,15-6-1,-17 10 1,17-10-1,-15 10 1,-38 69-1,51-69 0,0 0 0,0 1 0,1 1-1,2-2 1,2-1 0,0 3 0,0-3 0,3 1 0,1 1 0,-7-11 0,18 16 1,-8-7-1,3-1 0,2-1 0,1-1 1,-2 1-1,2-1 1,0-2-1,-1-2 1,-1 0-1,-3-1 0,-2-2 1,-9 1-1,11-6 1,-11 6 0,6-13 0,-6 3 0,10-2 1,1-1-2,0 0 0,1-4 0,-1 0 0,3 1 0,-2-2-2,1 3 2,-11-1 2,-2 0-2,-1 0 1,-1 2-1,-2-1 1,1 1 0,-10 1 0,1 0 1,-1 1 0,2 2 0,1 1 0,0 0 0,0 0 0,-2 3 0,12 6-1,-8-11 0,8 11-1,-15-8 1,15 8-1,-20-3 1,8 4-1,-1 2 0,0 1-1,1 1 1,0 2 0,-1 2-1,0 4 1,2 1-1,0 1-1,3 3 1,-1 0-2,3 5-4,-4-6-11,9 4-19,0 2 1,-1-3-2,4 1 1</inkml:trace>
  <inkml:trace contextRef="#ctx0" brushRef="#br0" timeOffset="1131">219 1547 23,'0'0'18,"0"-11"2,0 11-2,0 0-1,0 0-5,0 0-1,0 0-3,-15 0-2,15 0-3,0 0-1,0 0-1,0 0-1,0 0 0,0 11 0,0-11 0,11 13-1,-1-2 0,5 1 0,-2 5 0,5 0 1,0 4 0,4 1-1,-1 1 0,-5 2 2,-2 1-1,3 1 0,-1-3 0,0-1 0,-2-2 1,0-2-1,-1 1 0,-2-1 0,-1-2 1,-4-2 0,-1 1-1,-4-3 1,-2 1 0,0-2 0,-2 0 1,3-12 0,-15 15 0,4-8 0,-2 1 0,-4-2 1,-1 1-1,-5-2-1,-7 2 1,0 0-1,4 0 0,0-2 1,0 1-1,4-1 0,3-1 0,3 0 0,16-4-1,-11 3 0,11-3 0,-11-2-2,11 2-1,1-10-6,-1 10-19,6-17-7,1 3 0,-2-6 1</inkml:trace>
  <inkml:trace contextRef="#ctx0" brushRef="#br0" timeOffset="1922">543 1570 8,'0'0'13,"-10"3"-1,10-3-1,0 0-1,0 0-2,0 0-1,0 0-2,0 0 0,0 0-1,0 0 1,10 6-1,-1-5 1,4-4 0,3 2 0,-2-2 0,1 0 0,0-5-1,5 2 1,-4-2-2,-2-2 0,-5 0-1,0 1 0,-5-2 0,0-1 0,-4 0 0,1-1-1,-5 1 1,-1 2 0,-4-3-1,9 13 0,-16-16 1,4 10-2,2 2 1,0 2-1,-3 2 0,1 3 0,1 1 0,-1 1-1,0 2 1,-1 0-1,2 2 1,-2 1 0,0 0 0,1 1 0,0 3-1,0 1 2,2 0-2,1 1 1,2 2 0,3 2 0,1-2 0,4 3 0,-1-2 0,4-1-1,2 1 1,0-2 1,5-1-1,0-2 0,2-1 0,-3-3 0,4-2 1,3 0-1,2-5 1,2-1 0,3-4 0,3-3 0,3-4 0,2-2 0,0-3 0,-1-2 0,-4 0 0,-3 1 0,-7 0 0,-2 3-1,-7 3 0,-5-3-3,-3 12-7,0 0-16,-7-13-7,7 13-2,-14-6 0</inkml:trace>
  <inkml:trace contextRef="#ctx0" brushRef="#br0" timeOffset="2824">898 1354 2,'0'0'17,"0"0"-4,0 0-2,-13-3 0,13 3-2,-9 1 1,9-1-4,0 0 2,0 0-3,0 0-1,0 0-1,0 0-1,0 0 0,10 8-2,-10-8 1,12 10-1,-1-2 0,-4 3 2,4 0-2,-2 4 1,2 1-1,-2 2 1,5-1 0,-6 0 0,-2-1 0,-1 0 0,2-4 1,-3-1 0,-4-11 0,6 12 0,-6-12 0,0 0 1,0 0 1,0 0 0,9 5 1,-9-5 0,0 0 0,2-12-1,-2 12 1,3-20-2,1 7-1,-1-5 0,2-3-1,0 0 0,2-1-1,0 1 0,0 3 0,0 2 0,0 3-1,0 2 1,-7 11 0,11-12 0,-11 12-1,9-7 0,-9 7 1,0 0-1,11-2 0,-11 2 0,12 6 0,-12-6 0,12 12 0,-4-2 1,1 3-1,0 2 1,0 2 0,-1 2-1,-1-1 1,-1 3 0,-1-1 0,-1-2 0,-1 0 0,-1-5 0,0 1 1,-2-5-2,0-9 0,0 14-6,0-14-10,0 0-16,0 0-1,0-22 0</inkml:trace>
  <inkml:trace contextRef="#ctx0" brushRef="#br0" timeOffset="3645">1396 1361 12,'13'0'11,"-13"0"1,18-5-1,-8 1-1,2-1-1,-1 0-2,-1-1-1,1 0-2,-2-2 2,-1-1-2,-8 9 1,13-13 1,-13 13-2,5-13 2,-5 13 0,0-13-1,0 13 0,-4-10 0,4 10-2,-12-13-1,12 13 0,-16-8-1,4 3 0,1 4 0,-1-1-1,-1 3 0,1 3-1,-2 0 1,3 3 0,1 1 0,-1 1 0,2 4-1,1-1 1,0 2-1,5 0 2,1 3-2,1-1 1,4 1-1,1-1 1,4 2 0,1-1 1,2-1-1,3 1 1,2-4-1,3-1 1,1-3 0,5-2-1,5-2 1,1-3-1,1-4 0,-2-3 1,-3 0-1,-2-2-1,-4-4-3,-6 0-16,-1-1-12,-11-8-1,1 4 0</inkml:trace>
  <inkml:trace contextRef="#ctx0" brushRef="#br0" timeOffset="4316">1657 1213 1,'0'0'15,"0"0"-9,0 0-1,0 0 0,0 0 1,0 0 0,0 0 1,8 11-1,-8-11 1,7 10-2,-1 0 1,1 0-1,4 4 0,0 2-1,1 3-1,2 0-1,1 2 0,-2-1 0,1-2-1,1 0-1,-3-4 1,0-3 1,-4-2 0,-8-9 1,11 9 2,-11-9 2,0 0 0,0 0 1,11-3 0,-11 3-1,-7-16 0,2 4-2,0 0-2,-2-2-1,1-2-1,-1-1-1,0 1 0,2 1-1,0 1 1,4-1-1,1 2 1,3-1-1,0 2 0,3 1 0,1-3 0,3 3 1,2-1-1,2 2 1,1 0-1,3 0 1,-1 0-1,2 4-1,-3-2-2,6 4-6,-5 0-15,-1-1-9,3 3-1,-5-3 1</inkml:trace>
  <inkml:trace contextRef="#ctx0" brushRef="#br0" timeOffset="5017">2105 1096 6,'2'-11'10,"-2"11"0,11-6 0,-11 6-3,17-5 0,-2 3-2,-1 2-1,5 1-1,3 3 0,0 2-1,3 1 0,2 2-1,1 1 0,-1 0 1,0 1-1,-3 0 0,-1 1 0,-1 0 0,-2 1-1,-4 1 1,-2-1 0,-4 2 1,-2 1 0,-5-2 3,-2 0-1,-5-2 1,-4-1 0,-7-5 1,-2 3-2,-9-5 2,0-2-2,-5-1 0,0-1-1,-4-4 0,6 2 0,2-4-1,5 2 0,5-1-1,3 0 1,5 0-2,9 5 0,3-16-1,4 7 0,5-1 0,4-2-1,4 2 0,3-2-2,5 2-3,-1-1-7,-2-1-18,6 5 1,-7-5 0</inkml:trace>
  <inkml:trace contextRef="#ctx0" brushRef="#br0" timeOffset="5578">2473 728 2,'0'0'22,"0"0"1,0 0-14,0 0-3,-4 16 0,4-16 1,4 23 1,-1-8 1,5 9-1,-2 1 0,7 8-1,0 1-2,5 6 0,1 2-2,4 2 0,-3-2-1,2-2 0,-2-2 0,-3-6-1,-3-5 0,-4-6 0,-3-5 0,-2-7 1,-5-9-1,0 0-2,0 0-2,-13-9-3,2-4-4,-8-8-5,1 0-3,-7-6-3,1-2 1,-4 0-2,1 2 3</inkml:trace>
  <inkml:trace contextRef="#ctx0" brushRef="#br0" timeOffset="5928">2373 993 16,'15'-1'16,"0"0"-2,3 0-1,4 2-2,7 1-3,5-2-1,5 1-3,2-2 0,5 1 0,-2-3 0,3-1 0,-3-4 0,0 0 1,-8-3-1,-2 3 1,-9-4-1,-2 4 1,-8-3-1,-2 5 0,-8-5 0,-5 11 0,0-15-1,0 15-1,-13-16 0,1 9-1,-4 2 0,2 0-1,-1 3 0,0-1 0,0 4-1,1 4 0,-1 1 1,5 2-1,1 2-1,-2 4 1,2 2 1,1 5-1,1 1 1,3 2-1,3 2 1,3 0 0,3-1 0,2-1 0,3-3 1,3-3 0,2-3-1,-4-4 2,7-3-1,2-4 0,-1-3 0,5-4-1,5-3-3,-2-6-10,5-5-21,11 0-2,-6-11 0</inkml:trace>
  <inkml:trace contextRef="#ctx0" brushRef="#br0" timeOffset="6910">3286 732 12,'0'0'18,"0"0"-2,-10-6-1,10 6-2,0 0-1,0 0-4,0 0-2,0 0-2,0 0-2,3 11 0,-3-11-1,16 15 0,-5-2 1,2 0-1,5 4 1,0-1-1,0 3 1,1-1-1,-2-1 0,-1-2 0,-1 0 0,-3-4 0,-3 1 0,-9-12 0,12 13 0,-12-13 0,0 0 1,0 0 0,0 0 2,0 0 0,0 0 0,0 0 1,0 0-1,-18-13 0,7 3-1,-2-3 0,0-1-2,-1-2 0,1 0 0,0 0 0,4 0-1,3 2 1,3-1-2,2 0 1,3 0 0,3 0 0,4-2-1,4 2 1,1-2-1,3 1 0,1-2 1,1 3-1,-2 1 1,-2 2-1,4 2 0,-3 7-1,-1-3-1,-1 7-6,-5-1-9,2 5-16,3-1-2,2-4 1</inkml:trace>
  <inkml:trace contextRef="#ctx0" brushRef="#br0" timeOffset="7600">3648 566 4,'0'0'15,"0"0"-2,10-3-1,-10 3-3,11-1-2,-11 1-1,18 0-1,-5 0-2,1 3 0,3 3-1,3 0-1,1 5 1,2 0-1,2 1 1,0 2-1,1 1 0,-3 2 0,0-3 0,-1 2-1,-4-1 1,0 0-1,-6 0 1,0-1-1,-4-2 1,-1 0 1,-4-2 0,-1 0 1,-5 0 1,-1-1 0,-5 0 0,-3 3 0,-6-4 0,-2 1 0,-4-1-1,-1-1-1,-2-3 1,0-1-1,0-3 0,4 0 0,2-2 0,5-1 0,2-4 0,4 0-1,3-4 0,5 1-1,4-5 1,3-1-1,2-1 0,3 1 0,0 0-1,2 1 1,3 2-1,-1 2 0,2 1 0,-2 3-2,7 5-5,-5-4-5,3 2-16,4 5-5,-8-4 1</inkml:trace>
  <inkml:trace contextRef="#ctx0" brushRef="#br0" timeOffset="8251">3954 452 14,'0'0'10,"0"0"-5,0 0 0,0 0 1,0 0 1,11 2 1,-11-2 1,8 13-1,0-3 1,-2-1-1,5 6-2,-2-3-1,4 5-1,-1 1 0,2 4-2,-1-3 1,0 0-2,-1-2 1,-1-2-1,-2-1 0,1-4 0,-10-10 1,14 6 0,-14-6 0,12-10 1,-5-2-1,0-2 1,-3-4-1,4-2 0,0-4-1,-1 0 1,1-1-1,1 5-1,0 1 1,-1 1 0,0 3 0,-1 3-1,-1 2 0,-6 10-1,9-9 0,-9 9 0,0 0 1,0 0-1,9 10 0,-5 0 1,3 1 0,0 5 1,0 0 0,1 3 0,0-1-1,0 1 1,-2-6 0,0 2-2,0-2-2,-6-13-12,0 0-17,16 6-3,-10-18 2</inkml:trace>
  <inkml:trace contextRef="#ctx0" brushRef="#br0" timeOffset="8882">4533 507 10,'-16'-4'14,"0"0"-1,3-4 0,1-2 0,2-2 0,4-5-1,6 1-4,2-5-2,7 2-2,3 1-2,1 0-2,5 3-1,2 3 0,1 5 0,0 4 1,-2 5-1,1 2 1,-1 5-1,0 3 1,-2 1 0,-1 2 0,-2-1 1,-3 4 0,-2-3 1,-2 2 2,-6-3 0,-3 3 1,-8-3 0,-1 4 1,-8-4 0,-1 0-1,-7-4-1,2 0-1,-3-4-1,1-2-1,1-5-4,2-8-4,9 0-9,6-7-18,2-12-1,8-2 1</inkml:trace>
  <inkml:trace contextRef="#ctx0" brushRef="#br0" timeOffset="9303">4608 30 6,'-13'1'23,"13"-1"-4,-6 11-11,1-1-2,4 1 1,-2 1 2,4 5 0,0 2-1,7 6-1,0 4-1,4 8-1,0 2-1,5 4-1,-2 4-1,3-1 0,0-3-1,-2-3-1,2-7-1,-4-4-12,3-9-8,3-2-11,-1-18 1</inkml:trace>
  <inkml:trace contextRef="#ctx0" brushRef="#br0" timeOffset="9663">4918 434 19,'-11'-7'13,"-1"-1"-1,2-3 0,3 0 1,-1-3-1,8-1 1,-2-4-4,8 0-2,0-3-3,4 3-2,2 0-1,2 1-1,1 4-1,1 6 0,0 4 0,-2 6 0,1 3 0,-2 3 1,-1 5-1,1 4 1,-3 2 0,0 0 1,-2 0 0,-2 1 2,-4-4 0,0 4 2,-5-6-1,-2 2 2,-5-4-1,0 2 0,-7-5-1,-1 1 0,-4-2-2,-3-1-1,1-2-1,1-5-3,6 1-7,-1-9-11,4-8-13,13 0-2,2-10 2</inkml:trace>
  <inkml:trace contextRef="#ctx0" brushRef="#br0" timeOffset="10114">5076 156 24,'0'0'25,"0"0"-5,0 0-14,0 0-3,0 0 1,0 0 1,0 0-1,6 12 0,-6-12 0,9 17 1,-2-3-1,0 0-1,4 3 0,-1 1-1,2 0 0,1-1 1,1-1-1,-1-6 1,2 1 0,0-6 0,1-3 0,-1-8 0,0-2 1,0-5-2,-2-2 1,-1-2-1,-1-2-1,-2 0 1,-1 0-1,1 3 0,-3 1-1,-1 1 1,0 5-1,-5 9 1,9-14-1,-9 14 0,0 0 0,0 0 0,0 0-1,0 0 1,10-2 0,-10 2-1,4 9 1,-4-9 0,7 12 0,-7-12 0,13 13 1,-4-8-1,1-1 1,2-3-1,1-1 1,2-3 0,0-2 0,4-3-1,-1-2 1,-1-1 0,1-2-1,-3-1 1,-1 0 0,0 0-1,0 0 1,-5-1-1,0 2 0,-1 0 1,0 3-1,-2 0 0,-6 10 0,10-13 0,-10 13-1,0 0 1,0 0-1,0 0 1,0 0-1,10-5 0,-10 5 1,5 10-1,-5-10 1,8 18 0,-2-7 1,1 2-1,3 0 1,0 2-1,3-1 1,3 1-3,-3-6-8,2-1-25,0-1-2,-15-7 1,13 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0:12.1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1132 9,'0'0'21,"-12"1"-1,12-1-3,0 0-1,0 0-3,0 0-3,0 0-2,0 0-2,0 0-1,0 0-2,0 0-1,0 0-1,0 0 0,13 16-1,-10-6 0,7 3 0,-5 3 0,7 2 0,-3 4 1,-2 1 0,1 0-1,1-3 1,2 0 0,-2-4-1,2-2 1,-3-2 0,-8-12 1,14 15-1,-14-15 1,11 4 1,-11-4-1,0 0 1,7-10 0,-2 0-1,-1-4 1,3-4-1,-1-3 0,2-3-1,1-2-1,2-1 1,-3 1-1,0 2 0,0 5 0,-2 2 0,-2 6 1,-1 2-2,-3 9 1,0 0-1,7-10 1,-7 10-1,0 0 0,10 8 1,-10-8 0,13 16 0,-8-6 0,4 2 0,-2 1 0,1 1 1,0 0-1,4-2 1,-3-1-1,3 0 0,3-2 0,1-3-3,7 0-8,-3 0-20,1-9-3,2 0-1,-3-6 0</inkml:trace>
  <inkml:trace contextRef="#ctx0" brushRef="#br0" timeOffset="741">524 1052 20,'0'0'22,"0"0"-3,0 0-4,0 0-2,-1 11-5,2 0-3,0 0-1,4 5-2,-2 0 0,3 3 0,2 0 0,1-3 0,3 0 0,1-5 0,2-4-1,5-4 1,1-5 0,2-3 0,-3-6 0,2-2 0,-4-6 2,0 1-2,-6-5 1,-3 5 0,-5-2 0,-1 4 0,-4-2 0,-1 6 0,-3-1 0,5 13-1,-11-14 0,11 14 0,-15-7-1,15 7-1,-14 0 0,14 0-2,-13 5-1,13-5-3,-8 10-8,8-10-20,-4 13-2,4-13 1,0 0 1</inkml:trace>
  <inkml:trace contextRef="#ctx0" brushRef="#br0" timeOffset="1222">926 930 3,'0'0'23,"-7"-11"-1,7 11-12,0 0-4,0 0-2,0 0 0,0 0 1,0 0-1,0 0 1,4 11-2,-4-11 1,9 10-1,-9-10 1,13 15-1,-4-5 0,-1 1 0,3 0-1,0 0 1,-1-1 0,1 0 0,-2-1 0,2-2-1,-11-7 1,16 9 0,-16-9 1,16 0-1,-16 0 0,17-11 0,-8 0 0,2-2 0,0-5-1,2-1 0,-1-4-1,2-3 0,-2 0 0,0 1-1,-2 3 0,-1 2 0,0 5 0,-2 1 0,-3 5 0,-4 9 0,0 0-1,0 0 1,0 0-1,0 0 0,5 10 1,-3 3 0,1 2 0,3 3 0,-1-1 1,1 2-1,0-2 1,1-1-1,3-8 1,-10-8-1,18 5 1,-3-9 0,2-8-1,-1-3 1,2-1 0,-2-4-1,-2 1 1,4-2-1,-7 1 1,-2 3-1,-4 5 1,2 0-1,-4 3 0,-3 9 1,6-13-1,-6 13 0,0 0 0,0 0 0,0 0 0,0 0 0,0 0 0,0 0 0,9-1 1,-9 1-1,14 16 0,-5-5 0,4 7 0,0 1 1,0 1-1,3 1 0,0-4 0,-2-3-2,3-2-4,-5-6-23,2-15-6,1-4-1,-4-9 0</inkml:trace>
  <inkml:trace contextRef="#ctx0" brushRef="#br0" timeOffset="2103">1717 428 10,'0'0'21,"0"0"-13,3 11 0,-3-11 2,5 13 0,-5-13 0,9 19 1,-5-6-2,3 6-1,0 3-2,6 7-1,-3 2 0,5 3-1,-2 0-2,4 1 1,-2-2-1,2-5 0,-2-5 0,-1-5 1,-4-9 0,2-2 0,-12-7-1,16-7 1,-5-6-1,2-3 0,-1-3 0,2-1-1,1 1-1,-2 0-1,3 4 1,-2 5-1,-3 3 0,-2 2 1,1 3-1,1 3 1,-1 1-1,1 3 1,2 0-1,-2 1 1,3 4 0,-3 2 0,-1 1 0,-1 1 0,-3 1 0,-4 2 1,-4 0 0,-3 0 0,-7 1 1,-2 1-1,-5 0 1,-3-1 0,-9-3-1,4-2 1,0-2-1,4 0 0,1-8 0,3-1 0,5-2 1,2-2-2,12 2-2,0 0 2,-2-11-1,5 0-1,9 1 0,1-4 0,7 1 0,6-6 0,7 1 0,6-4 1,9 0-1,6 0 0,1-1 1,1-4 0,0 0 1,-5-1-1,-5 2 1,-6 0 0,-8 3 1,-9 0 0,-9 1 0,-6 5 0,-5 1 1,-2 3-1,-7 2 0,6 11-1,-19-14 1,5 10-1,-1 4-1,-2 2 1,2 4-1,-4 1 0,1 2 0,0 2 1,0 4 0,0 4-1,3 2 1,-1 1 0,4 2 0,2 2 1,4 0-1,4-2 0,4-4 0,7-1 1,3-7-1,7-4 0,3-8 0,5-7 0,3-5 0,2-9 0,-2-3 0,0-3 0,-1-2 0,-7 1 0,-2 3 0,-8 3 0,-1 6 0,-7 5 1,-4 11-1,12-13-1,-12 13 1,0 0 0,0 0-1,0 0 0,10 2 0,-10-2 0,16 8 0,-7 1 1,2 0-1,8 2 1,-4 2 0,2 0 0,1 1 0,-1-2 0,0 0 0,-4-2 0,-1-2 0,-2-3 1,-10-5 0,12 7 1,-12-7 0,0 0 1,0 0 0,0 0 0,-10-3 0,10 3 0,-12-8 0,12 8-1,-14-16-1,9 5 0,2-1 0,4-5-1,5-3 1,5-2-2,5-3 2,6-1-2,6-1 1,3 0-1,4 3-2,0-2-8,1 5-25,3 2-1,-3-3-1,0 2 1</inkml:trace>
  <inkml:trace contextRef="#ctx0" brushRef="#br0" timeOffset="3856">3689 145 23,'0'0'26,"0"0"-11,0 0-3,0 0 2,0 0-1,0 0-1,0 0-1,0 0-2,0 0-2,0 0-1,0 0-3,3 11-1,-3-11 1,3 21-3,2-6 1,1 4-1,2 2 1,1 2-1,2 1 1,0 0-1,0-4 0,-1-3 1,-1-2-2,-2-4 0,2-1-2,-9-10-5,10 10-12,-10-10-15,9-9-1,-1 0 2</inkml:trace>
  <inkml:trace contextRef="#ctx0" brushRef="#br0" timeOffset="4286">3939 90 14,'0'0'23,"0"0"-11,0 0-4,0 0-1,0 0 2,0 0 0,6 9 0,-4 3-2,0 0 0,5 7 0,-2-1-1,4 5-1,-1-1-1,5-2-1,-2-1 0,5-2-1,-2-8 1,3-4-1,1-7 0,2-7 0,0-8 0,2-4 0,-1-4-1,-1-5 0,0-2 0,-1 1-1,-6 1 0,1 7 1,-5 3-1,-2 6 1,-4 3 0,-3 11-1,4-10 0,-4 10 0,0 0 0,0 0 0,2 13 0,2-1 0,2 2 0,1 6 1,2 5 0,2 3 1,0 1-1,1 1 0,-1-4 1,-1-2-2,2-2-1,-3-9-6,0-4-27,4-4-1,-13-5-2,20-9 2</inkml:trace>
  <inkml:trace contextRef="#ctx0" brushRef="#br0" timeOffset="5208">2654 1093 7,'0'0'23,"0"0"2,0 0-14,0 0-2,0 0 3,0 0-1,0 0 1,-12-4 0,12 4-1,-16 2-2,6 3-2,-7-2-2,1 5-2,-5 1 0,2 2-2,-1 1 0,-5 3 0,-1 1 0,0 0-1,3-1 1,0 1-1,4-4 0,1 0 0,5-3 0,2-2 0,11-7 0,-11 8 0,11-8-1,0 0 1,0 0-1,0 0 1,0 14-1,0-14 1,2 16-1,0-2 1,0 1 0,2 5 0,-2 4 0,1 2 0,-2 5 0,1 4 0,-3 2 0,-1 4 0,-1 3 0,-1-1 0,0-2 1,0 1-2,2-7 1,-1-4 0,4-3 0,2-4 0,1-5 0,2-1 0,0-4 0,3 0 0,-1-2 0,1-2 0,0 0 0,1-4 0,2-5 1,5-5-1,4-5 1,6-3 0,4-5 0,6-4-1,3-4 1,2-1-1,1 2 0,-2 0 0,-4 4 0,-5 4 0,-6 1 1,-6 5-1,-3 4-1,-6 0 1,-11 6-2,13-3-2,-13 3-12,15 2-19,-15-2-1,13-14 0,-8-2 0</inkml:trace>
  <inkml:trace contextRef="#ctx0" brushRef="#br0" timeOffset="6129">3026 1459 15,'-20'1'27,"1"3"-8,1 1-2,-6-5-1,4 5-1,-6-7-1,7 5-3,-3-8-1,6 4-3,-1-5-2,6-1-2,4-5 0,4-2-2,5-4-1,3-3 1,6 0-1,4-4-1,4 2 1,2 1-1,2 5 1,1 1-1,-1 7 0,0 3 0,-2 4 0,-1 4 1,0 3-1,-2 4 1,-1 4-1,-1 0 1,-2 3-1,0 0 2,-4 3-1,-2 0 0,-3 2 1,-4 0 0,-4 0 0,-2-2 1,-5 3-1,-2-1 1,-4-4 0,-4 1 0,-3-6 1,0-1-2,1-1 0,0-4-3,4-2-6,-2-10-15,5-2-13,15 8-1,-10-20 0</inkml:trace>
  <inkml:trace contextRef="#ctx0" brushRef="#br0" timeOffset="6670">3360 1423 23,'0'0'26,"-2"14"-1,2-14-16,-1 19-5,0-8 0,1 4 1,0 6 0,0 0 1,2 5 0,-3-1 0,3 4-1,-3-3-1,2 3-2,-2-4 0,1-4-3,0-1-6,1 1-22,-1-21-4,0 10 2</inkml:trace>
  <inkml:trace contextRef="#ctx0" brushRef="#br0" timeOffset="7191">3565 1231 13,'0'0'19,"0"0"-7,9-20-1,-1 1-2,6-3 1,-1-7-1,7 2-2,-3-6 0,4 4 0,-5 0 1,1 8-1,-7 1 0,-1 9-1,-5 1-2,-4 10-1,0 0-1,0 0 0,0 0-2,0 0 1,0 0-1,0 0 0,0 0 1,0 0-1,0 0 0,0 0 1,0 0 0,10-7 0,-10 7-1,0 0 1,0 0 0,1 12 0,-1-12 0,1 12 0,-1-12 0,4 16 0,-2-3-1,3 1 1,1 5-1,2 3 0,2 5 0,1 3 0,1 4 1,1 1-1,0 0 0,-2-1 0,0-4 0,-2-4 0,-3-5 0,-1-6 0,-2-4 1,-3-11-1,5 12 1,-5-12 0,0 0 0,0 0 0,0 0-1,-15 7 1,15-7-1,-18 5 0,6-1-1,-2 2 0,0 0 0,-2 0 0,1 1 0,0 0 0,3 1 0,-1-3 0,4-1 1,9-4-1,-12 5 1,12-5-1,0 0 1,0 0-1,0 0 1,21-14-1,-2 4 1,5 0-1,2-1 1,2-2 0,4 0 0,-1 0 1,-3 4-1,-2 1 0,-4 2 0,-4 1 0,-2 1-1,-3 2 0,-2 2-2,-11 0-8,0 0-22,9-8-1,-13-1 1,4 9-1</inkml:trace>
  <inkml:trace contextRef="#ctx0" brushRef="#br0" timeOffset="8222">3811 757 17,'0'0'25,"0"0"-2,0 0-14,0 0-3,0 0 0,11-13-2,-11 13 0,20-10 0,-9 3 0,8 1-1,3-2 1,6 2-2,3 0 0,2 2 0,-1-1 0,0 1-1,0 1 2,-4 1-1,-7-1 0,-5 2 1,-3 0-1,-13 1 1,12-2 0,-12 2-1,0 0 0,0 0 0,0 0 0,0 0 0,0 0-1,0 0 0,0 0-1,0 0 0,0 0 1,0 0-1,0 0 0,10 10 0,-10-10 1,7 20-1,-2-3 1,2 4 0,2 5 0,0 6-1,0 2 1,3 5 0,-1 1-1,2 0 1,0 3-1,1-3 0,0-4 0,1-1 1,0 0-1,1-2 0,-2-4 0,0-1 0,-2-3 0,-1-2 1,-1 0-1,-2-4 0,-2-2 0,0-3 0,-3-1 1,0-3-1,-3-10 1,3 16-1,-3-16 1,0 0-1,1 10 1,-1-10 0,0 0-1,0 0 1,0 0 0,0 0 0,0 0 0,-10 10 0,10-10 1,0 0-2,-14 9 0,14-9 0,-11 11 0,11-11 1,-16 10-1,5-4 0,-6 1 1,-1 0-1,-5-1 1,-3 0 0,-3 2-1,-2-2-2,2 7-11,-3-3-23,-3-2 0,1-2-2,-10-9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1:13.3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31 184 18,'0'0'24,"0"0"-10,4-13-3,-4 13 0,0 0 0,0 0-2,0 0-3,0 0-1,0 0-2,0 0-1,-9 11-2,9-11 1,-2 12 0,2-1-1,-3 1 1,1 3 0,0 4 0,0 1 0,0 1 0,0 3 0,0-1 0,0 1 0,0-1 0,0 0 0,1 0 0,-1-2-1,1-2 0,0-2-1,2 2-2,-1-6-5,0-13-17,16 16-7,-16-16 2</inkml:trace>
  <inkml:trace contextRef="#ctx0" brushRef="#br0" timeOffset="441">377-1 10,'0'0'21,"0"0"-4,-1 10-14,1-10-1,-7 17 2,2-7 1,0 4 0,-2 0 1,1 6 0,-3 4 1,3 8-2,0 4-1,0 9 0,1 8-2,-1 7 0,1 6-1,0 3 1,1-3-1,0-2 0,0-7 0,0-8 0,1-11 0,1-9 1,0-12-2,2-17-3,0 0-5,-12-12-1,5-8-1,-5-10 0,0-3 0,-5-7 0,2 2 1,-3 0 4,1 3 5,2 5 2,2 5 1,2 6 1,3 7 2,8 12 1,-12-16 0,12 16 2,0 0 0,0 0 1,0 0-1,18-5-1,-4 2-2,11 1 0,5-3-1,8 2-1,5-4-1,7-1-3,2 2-6,-1 2-19,-2-6-7,2 1 0,-8-5 0</inkml:trace>
  <inkml:trace contextRef="#ctx0" brushRef="#br0" timeOffset="1042">1169 75 16,'0'0'26,"0"0"-1,0 0-6,-6 12-14,6-12-3,-11 9 1,1-3 0,1 1 1,-3 0 0,-2-1 0,-1 2-1,-1 1 0,-3 2-1,-4 2 0,4-2-1,-6 5 0,0 3 0,1-2-1,0 3 1,2-2-1,0-1 1,4-1-1,3 2 0,3-6 0,4-1 0,4-1 0,3 1 1,5-1-1,4 0 1,7 0-1,3 1 1,5 0 0,6 1 1,-1-1-1,2 1 0,5-1-1,2 0 1,-5-1 0,-2-2 0,-4-1 0,-5-1 0,-1-2 1,-4 1 0,-16-5-1,12 3 1,-12-3 0,0 0 0,0 0-2,0 0-1,0 0-13,0 0-19,0 0-1,0 0 0,0-19 0</inkml:trace>
  <inkml:trace contextRef="#ctx0" brushRef="#br0" timeOffset="1683">1529 409 14,'0'0'30,"0"0"0,0 0-13,0 0-5,0 0-1,0 0 0,0 0-2,-4-9-3,4 9-3,0 0-1,0 0-1,11-6-1,-11 6 0,0 0 0,11 2 0,-11-2-1,0 0 2,7 9-1,-7-9 2,0 0 0,1 11 1,-1-11 0,0 0 0,-9 5 0,9-5 0,0 0-1,-11 4 1,11-4-3,0 0-5,0 0-12,0 0-19,4-11-1,6-2 1,2-8 0</inkml:trace>
  <inkml:trace contextRef="#ctx0" brushRef="#br0" timeOffset="2093">1847 26 7,'-10'-1'28,"10"1"2,-9-8-10,9 8-7,0 0-3,0 0 0,0 0-3,0 0-2,0 0-2,14-9-1,-2 8-1,1 0-1,5 2 0,1 1 0,2 2 0,1 4 0,-3 2 0,-1 2 0,-3 4 0,-7 2 1,-4-2-1,-4 3 2,-6-3-1,-2 1 1,-4 0-1,0-4 1,-1-1 0,13-12-1,-16 16 0,16-16 0,0 0-1,0 0 0,9 9 0,7-4 0,2-3-1,2 5 1,3-1 0,-1 4-1,1-1 1,-1 6 0,-3-2-1,-4 3 1,-1 0-1,-2 2 1,-3-1 0,-1 2 1,-3 0-1,-3-2 1,-2 0 0,-3-2 0,-4 0 0,-3-1 1,-6 0 0,0-1 1,-8-4 0,1 1 1,-6-4-1,0 1 2,-1-5-2,1 0 0,1-4 0,4-1-2,3 0 0,0-2-2,9 3-5,1-4-32,1-2 0,4-2-1,0-6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1:22.8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-5 567 16,'0'0'14,"1"-13"-1,-1 13-1,0 0-2,14-10-1,-4 4-2,2 5 0,2 0-2,1 1-1,2 0-2,2 2-1,1 3 0,1 0 0,1 4-1,1-4 1,2 7-1,0 2-1,0 1 1,-2 2 0,-2-1 0,-2 3 0,-4 1 0,-5 3 0,-4-1 0,-3-1 0,-5 1 0,-3-2 1,-4 3-1,-5-3 1,-3-2 0,-3 0 0,-5-4 0,-1-1 0,-3-4 1,0-1 0,-1-6-1,2-1 1,0-3 1,4-4-1,4-3 1,4 0-1,6-5 0,5 1-1,6-2 0,5 2-1,6-1-1,7 2 1,4 2-1,5 2 0,5 3 0,1 0-1,4 5-3,-3-1-5,4 2-7,-2 3-10,-7-7-3,5 5 0</inkml:trace>
  <inkml:trace contextRef="#ctx0" brushRef="#br0" timeOffset="551">691 656 16,'0'0'28,"0"0"-6,-3-10-8,3 10-3,-14-6 0,14 6-2,-17-2-2,3 3-3,-2 0-1,1 4-1,-5 0-1,1 3 0,-1 2 1,-1 3-1,1 2 0,-2 2 0,2 2 0,2 0 0,2 1 0,4-3-1,2 0 1,5-4-1,6-1-1,9-7-1,10 0-8,5-6-11,5-6-12,12 1 1,0-9 1</inkml:trace>
  <inkml:trace contextRef="#ctx0" brushRef="#br0" timeOffset="851">905 668 27,'6'-10'25,"-6"10"-3,-9-6-2,9 6-6,-21-2-5,10 3-3,-5-2-2,2 4-2,-4 0 0,2 4 0,-2 2 0,3 2-1,-2 2 1,3 5 0,0 1-1,3 2 1,1 1 0,6 1 0,2-2-1,4 1 0,5-2 0,6-4-2,6 1-1,1-6-2,11 1-9,3-5-18,2-9-3,6-3 1</inkml:trace>
  <inkml:trace contextRef="#ctx0" brushRef="#br0" timeOffset="1192">1078 772 11,'-11'8'11,"11"-8"0,0 0 1,9 1 1,7-3-1,1-4-1,7 1-1,2-5-4,4 1-1,-4-3-2,1 0 0,-9 0 0,0 2 1,-9-1 1,-9 11 0,7-16-1,-7 16 0,-15-11 0,3 10-1,-5 0-2,-5 3 0,-2 1-1,0 4-1,-2 0 1,0 3 0,1 1 0,0 1 0,3 0 1,3 4 0,1-1 0,3 3 0,2 2 0,4-1 0,3 1 1,5 1-1,5-2 0,4 0 0,6-4 0,7-1-1,4-5 0,4-5 0,5-3-2,1-8-2,6-2-2,-8-10-4,6 0-1,-7-10-1,4 1 0,-9-4 1,2 3-1,-8-2 5,-2 4 3,-1 5 5,-7 2 3,-1 7 2,-4 3 1,-6 10 0,5-11 0,-5 11 0,0 0-2,0 0-1,0 0-2,0 0-1,0 0 1,0 0-1,1 12-1,0-2 2,-1 5-1,2 8 0,1 10 0,-1 6 0,1 5 0,0 6 1,-1 1-1,0-1 0,-2-3 0,0-4 0,-3-10 0,2-5 0,-3-8 2,2-6 2,2-14 0,-6 11 0,6-11 1,-11-16-1,4-5 0,1-4 0,-1-12-2,3-6-2,0-7-1,7-4-1,5 2 1,4 0-2,8 4 2,4 6-1,4 9-1,1 1 1,1 13 0,-2 7 1,-1 4-1,-5 6 1,-1 7-1,-5 2 0,-3 4 0,-2 9 1,-6-5-1,-1 1 1,-4 0 0,-3-1 0,-5-3 0,-1 1 1,-4-4 0,-3-2-1,-4-2 1,-2-1 0,-3-2-2,-2-7-4,5-5-25,4 0-5,3-10-2,10-6 1</inkml:trace>
  <inkml:trace contextRef="#ctx0" brushRef="#br0" timeOffset="2253">1992 245 15,'0'0'24,"-10"-5"3,10 5-14,-9-4-3,9 4-2,0 0 0,0 0 1,0 0-1,0 0-1,0 0-3,0 0-2,0 0-1,-7 14 0,4-2 1,-4 5-1,1 8 2,-3 6-1,2 8 2,-4 6-1,3 9 0,-1-1 0,2-1 0,2-1-1,3-4 0,3-7-1,5-4 0,8-10 0,5-6 1,6-7-2,5-5 0,6-4-2,0-7 0,6-2-4,-6-8-11,-2-4-19,0-1 0,-7-6 0,-3 0 1</inkml:trace>
  <inkml:trace contextRef="#ctx0" brushRef="#br0" timeOffset="2684">1760 459 7,'-15'5'29,"15"-5"1,0 0 1,15 2-14,9-2-13,9-1-1,8 2 1,7-3 0,10 3 0,4-2-2,4 0-3,6 2-12,0 2-19,-7-6 0,5 2-1</inkml:trace>
  <inkml:trace contextRef="#ctx0" brushRef="#br0" timeOffset="3034">2643 400 13,'0'0'24,"0"0"1,0 0-14,0 0-7,0 0 0,0 0 1,10 15 0,-9-5 1,4 6 0,-5 1 1,2 7 0,-3 1 0,1 4-2,-2-1 1,2 1-2,-2-3 0,0-2-1,0-5-1,4-1 0,-2-8 0,0-10 0,7 9 0,-7-9 0,16-11 0,-2 0 0,1-9 0,6-2 0,3-5-1,3-1 0,2 1-1,-1 0 0,0 4 0,-2 3 0,-4 7-1,-3 4 1,-1 5-1,-6 5 0,-1 4 0,-11-5 1,16 20-1,-12-4 1,0 5 0,-1 4 0,-1 3 1,2 2-1,-4 1 1,1 0-1,1-2 1,0-1-1,-1-7-1,0-5 0,3-2-5,-4-14-29,10 0 0,0-14-2,-4-9 2</inkml:trace>
  <inkml:trace contextRef="#ctx0" brushRef="#br0" timeOffset="3645">3218 0 11,'0'0'28,"0"0"0,-6 13 1,6-13-18,0 0-7,-3 16 0,3-16 1,-5 17 1,1-8 0,2 6 0,-3 2 0,3 5-1,-1 2-1,3 8-2,-2 3 0,3 2 0,-1 2-2,0 1-3,1-3-31,4-1-1,-4-14-1,3-7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0:29.5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3 186 0,'0'0'1,"0"0"1,0 0-1,0 0 1,0 0-1,-9 1 0,9-1 0,0 0 0,0 0 0,0 0 1,0 0 1,0 0 0,0 0 0,0 0 0,0 0-1,0 0 1,0 0-1,0 0 0,0 0-2,0 0 1,0 0-1,0 0 0,0 0 0,0 0 0,0 0 1,0 0-1,0 0 0,0 0 0,0 0 0,0 0 0,0 0 1,0 0 0,0 0 0,0 0 1,0 0 0,0 0 0,0 0 0,0 0 0,0 0 0,0 0-1,0 0 0,0 0-1,0 0 1,0 0-1,0 0 1,0 0 0,0 0-1,0 0 1,0 0-1,0 0-1,0 0-1,0 0 1,0 0-1,0 0 1,0 0 0,0 0 0,0 0 1,0 0 1,0 0 1,0 0 1,0 0 0,0 0 0,0 0 0,0 0 0,0 0-1,0 0 0,0 0 0,14-2-1,-14 2 0,20-6 1,-7 3-1,1 0 1,2-1 0,1 1 0,0-2 1,2 0-1,-2 2-1,0-1 1,-3 1-1,-1 1 0,-4 0 1,-9 2 0,13-3 0,-13 3 1,0 0-1,0 0 1,0 0 0,0 0-1,0 0 1,0 0-2,0 0 0,0 0-3,0 0-10,0 0-18,0 0 1,0 0-1</inkml:trace>
  <inkml:trace contextRef="#ctx0" brushRef="#br0" timeOffset="1633">67 92 13,'-10'-9'16,"10"9"-1,0 0-2,0 0 0,0 0-1,0 0 1,0 0-2,0 0-2,0 0-1,0 0 0,0 0-2,0 0 0,0 0-2,0 0-1,0 0 0,-6-9-1,6 9 0,0 0-1,0 0-1,3-12 0,-3 12 0,7-9 0,-7 9 0,8-11-1,-8 11 1,16-12-1,-16 12 2,18-10-2,-18 10 1,18-10 0,-8 7 0,-10 3 0,13-5 0,-13 5 0,10-2-1,-10 2 1,0 0-1,12 2 1,-12-2-1,0 0 1,9 8-1,-9-8 0,5 11 1,-5-11 0,1 10-1,-1-10 1,1 13 0,-1-13 1,-3 11-1,3-11 1,-8 11-1,8-11 1,-11 10 0,11-10 0,-15 10 0,15-10 0,-18 10 0,9-6 0,9-4 0,-16 8 0,16-8 0,-16 6 0,16-6 0,-12 3 0,12-3 1,0 0-1,0 0 1,-9-1-2,9 1 0,0 0-4,-6-18-6,-1 8-26,8 0-1,-7-5 0,1 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22:42.5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362 221 7,'0'0'26,"0"0"-10,0 0-1,0 0-1,0 0-2,0 0-3,0 0-1,0 0-2,0 0-2,0 0 0,0 0-1,0 0-2,0 0 0,0 0-1,0 0-1,0 0 1,0 0-1,0 0 1,33 56-1,-33-56 2,22 49 0,-22-49 1,29 73-1,-14-28 0,1 0 0,-1 0-1,0 5 1,-3-3-1,-3 0 0,-1-3-1,-1-3 1,-4-2 0,-2-5 1,-3-1 0,-5-7 0,0-3 1,-7-4 0,-3-4 1,-6-5 0,-1-3 0,-6-7 0,0-4-1,-3-6 0,-1-4-1,-1-7-1,5-6-2,3-4-2,27 31-5,-43-75-7,25 34-11,8 0-8,10 41 1</inkml:trace>
  <inkml:trace contextRef="#ctx0" brushRef="#br0" timeOffset="581">0 331 17,'0'0'20,"0"0"-8,0 0 0,44-28 0,-44 28 0,83-18-4,-30 3-1,5-2 0,6-3-1,-4 0-1,3 1-1,-8 1-1,-3 2 0,-10 1 0,-42 15-1,66-19-1,-66 19 0,0 0-1,45-4-1,-45 4-1,0 0-5,0 0-10,0 0-16,0 0 0,0 0 1</inkml:trace>
  <inkml:trace contextRef="#ctx0" brushRef="#br0" timeOffset="1012">1010 245 7,'0'0'12,"0"0"-3,0 0 1,0 0-1,0 0-2,0 0-1,0 0 2,30 67-2,-30-67 0,16 69-1,-8-28 0,-1 3-3,3 0 1,0-1-2,0-4 0,-3-2 0,-3-5-1,2-6 0,-3-8-3,0-8-5,-3-10-14,0 0-5,0 0 1</inkml:trace>
  <inkml:trace contextRef="#ctx0" brushRef="#br0" timeOffset="1332">913 272 7,'0'0'26,"0"0"-9,0 0-2,8-53-2,-8 53-3,0 0-3,39-46-2,-39 46-2,53-33 0,-53 33 0,71-25 0,-29 13-1,0 3 0,2 3-1,-1 2 1,-43 4-1,78 1-1,-78-1 0,57 8 0,-57-8 0,0 0-1,43 36 1,-43-36 1,0 0 0,-11 51 0,11-51 2,0 0-1,-59 51 1,59-51 0,-61 25 1,61-25-1,-67 13 0,67-13 0,-69 5-2,69-5 1,-56 1-2,56-1 0,-42-4-1,42 4-4,0 0-6,0 0-17,-42-9-7,42 9 3,0 0-3</inkml:trace>
  <inkml:trace contextRef="#ctx0" brushRef="#br0" timeOffset="1973">1712 95 13,'0'0'8,"0"0"-3,0 0 2,0 0 1,0 0 0,0 0-1,0 0 1,-4 60 0,4-60-1,10 65 1,-3-23-3,0 1 0,4 7-2,-4-1 1,3 1-3,-3-3 1,1-3-1,-8-44-1,10 67 1,-10-67 0,-2 41 0,2-41-5,0 0-7,0 0-16,0 0 1,-6-56-2</inkml:trace>
  <inkml:trace contextRef="#ctx0" brushRef="#br0" timeOffset="2354">1483 0 21,'0'0'10,"0"0"0,0 0 0,42 8-1,-42-8-1,49 10-1,-49-10-1,68 10 2,-24-2-2,-2 0-1,5 5-1,-1-3-2,1 5-1,0-1 0,-2 0 0,-45-14-1,77 33 0,-77-33-1,62 35 1,-62-35 0,48 36 0,-48-36 0,0 0 0,41 57 0,-41-57 0,0 0 1,8 59-1,-8-59 1,0 0 0,-33 61 2,33-61-1,-43 40 1,43-40 0,-59 42 0,59-42 1,-76 41-1,76-41 0,-78 39-1,78-39 0,-78 37-1,78-37-1,-73 33 0,73-33 1,-54 26-1,54-26 0,-43 14 1,43-14-2,0 0-2,0 0-11,0 0-18,0 0 1,0 0-3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0:35.2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7 187 5,'0'0'5,"0"0"-2,0 0 0,0 0-1,-7 11 0,7-11 0,0 0 1,0 0-1,0 0 1,0 0 0,0 0 1,10 0 0,-10 0 0,11-2 1,-11 2-1,18-4 1,-8 0 0,2 2-1,1-2 0,1 2-1,1-2 0,2 1 0,1-1-1,-1 0 1,1 0-1,-2 0-1,0 1 0,-4 1 0,-2-1 0,-10 3 0,12-2 0,-12 2 0,0 0 0,0 0 1,0 0-2,0 0-2,0 0-11,-4 14-14,-6-17 0,10 3-1</inkml:trace>
  <inkml:trace contextRef="#ctx0" brushRef="#br0" timeOffset="611">69 67 6,'0'0'12,"0"0"-1,0 0-1,-11-2-1,11 2 1,0 0-1,0 0 0,0 0 0,-9 0-1,9 0-2,0 0 0,0 0-2,0 0 0,-5-13-1,5 13-1,0 0-2,6-13 0,-6 13-1,10-11 1,-10 11-1,14-12 0,-14 12 1,16-10-1,-16 10 0,17-5 1,-17 5-1,16-1 0,-16 1 0,17 2 0,-17-2 0,16 6 0,-16-6 1,14 8-1,-14-8 1,9 10 0,-9-10 0,6 10 0,-6-10 1,-2 12 0,2-12 1,-8 12 0,8-12 1,-15 15 0,4-8 0,-1 3 0,-3-2 1,3 2-1,-2-4 0,2 2 0,0-2 0,12-6 0,-17 9-1,17-9 0,-10 2 1,10-2-1,0 0-1,0 0 0,0 0-2,0 0-5,-5-18-28,5 18-1,3-13 0,-1 3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0:41.4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257 11 15,'0'0'16,"0"0"-4,0 0-1,0 0-1,0 0-1,0 0-2,0 0 1,0 0-3,0 0-1,0 0-1,0 0-1,0 0-1,0 0 0,-8 14 0,7-4-1,-2 2 1,2 5-1,-2 3 1,1 5-1,0 5 1,0 5-1,0 3 0,-1 3 0,0 3 1,1 1-1,1-1 0,0 1 1,0-5-1,0-4 1,0-1-1,2-5 1,-1-4 0,-1-5 0,2-5 0,-2-2 0,0-5 0,1-9-1,0 0-2,-11 5-3,11-5-2,-19-14-3,4 1-1,-2-4 1,-3 1-1,-2-5 1,0-1 2,3 3 3,0-1 2,4 2 2,1 5 2,4 0 1,3 4 2,7 9 1,-9-11 0,9 11 0,5-10 1,5 6 0,3-2 0,6 1-1,5-3-1,6 2 1,2-2-2,1 2 0,2 0-1,-2 1 0,-4 2 0,-4 1-1,-6 1 0,-6 2-1,-13-1-1,13 4 0,-13-4-2,0 0-2,-2 10-6,2-10-16,0 0 0,0 0 1</inkml:trace>
  <inkml:trace contextRef="#ctx0" brushRef="#br0" timeOffset="711">442 309 17,'0'0'23,"0"0"-13,-1 12-2,1-12 1,1 14 2,1-2 0,-3 0-1,4 5 0,-5-3-2,3 4-2,-2-3-4,1-1-2,2-1-5,-2-13-5,0 0-15,3 12-6,-3-12 0</inkml:trace>
  <inkml:trace contextRef="#ctx0" brushRef="#br0" timeOffset="982">445 181 1</inkml:trace>
  <inkml:trace contextRef="#ctx0" brushRef="#br0" timeOffset="1152">523 403 10,'9'15'13,"-3"-2"-3,3-1 1,-5-2-1,-4-10 0,10 13 0,-10-13 1,0 0 0,0 0 1,0 0-1,0 0-1,0 0-1,0 0-1,0 0 0,-8-11-2,8 11-1,-3-17-2,4 7 0,2-2-1,2 0-1,3-1 0,2 1-1,0 0 0,3 2-1,4 3-2,-2-1-4,4 5-3,-5-4-5,4 6-12,3 2-9,-4-3 0,4 3 2</inkml:trace>
  <inkml:trace contextRef="#ctx0" brushRef="#br0" timeOffset="1503">928 317 15,'-1'12'29,"-10"-13"0,11 1 1,-18 5-21,2-4-6,-2 1 0,-1 1-1,1 2 0,-1-2 0,6 2 0,-2-2 0,15-3-1,-13 8 0,13-8-2,6 10 1,5-5-1,4 1 0,2 0 0,6 3 0,-1-2 0,4 2 0,-3-2 0,-2 3 0,-4-2 0,-4 2 1,-3-1-1,-10-9 1,8 17 2,-8-17-1,-7 18 1,7-18 2,-17 17-1,3-10 1,0 1 0,-4-3 0,1 4-1,-3-5 0,3 1 0,0-1-2,3-3-2,2 1-3,1-8-14,5-5-15,9-2-2,4-10 1</inkml:trace>
  <inkml:trace contextRef="#ctx0" brushRef="#br0" timeOffset="1973">1137 0 18,'0'0'28,"0"0"-1,0 0 1,0 0-24,0 0-5,0 12 2,0-2 0,0 4 2,3 5 0,-2 5 1,4 7 0,-2 6 0,3 5 0,-1 4-2,1 1 0,-1 1 0,2-1-1,-2-3 0,-1-2 0,-2-9 0,0-5-1,-2-7 1,1-6-1,-1-15 0,0 13 0,0-13-2,-7-15 0,3 0 0,-6-7 0,1-3-1,-4-6 0,-3-1 1,-2-7-1,-2 8 2,-1 1 0,1 6 0,-2 4 0,3 5 1,5 4 1,1 6 0,13 5 1,-13-4 0,13 4 1,11-1-1,10 0 1,3-3-1,8 2-1,6-3 1,8 3-1,0-3 0,2 2 0,-5-3-1,-5 4 1,-6 2-1,-6 1 0,-7 3-1,-6 0-2,-2 5-5,-6 3-17,-5-12-7,4 21 0,-4-21 0</inkml:trace>
  <inkml:trace contextRef="#ctx0" brushRef="#br0" timeOffset="2694">1832 363 26,'0'0'29,"0"0"2,0 0-17,0 0-8,0 0 0,-13-11 0,3 10 0,-8-1-1,0 4-1,-4 0-1,-1 3-1,-2 1-1,1 3 1,3-1-1,2 0 0,4-1-1,2 0 1,4-1-1,9-6 0,0 0 1,2 10-1,12-7 0,6-1-1,6 3 0,3-1 0,3 3-1,1 1 0,3 3 1,-4 0 0,-5 4 0,-3 0 1,-7 2 0,-2-1 1,-11 2-1,-2 0 1,-7-1 0,-3 1 1,-3-4 0,-4 3 1,-4-5 0,-1 2 1,-1-6 0,-2 1 0,-7-6 0,4 0 0,-3-5 0,5 1-2,-1-6 0,3 0-2,8-3-2,-1-7-7,15 1-17,3-2-10,7-7-2,8 1 1</inkml:trace>
  <inkml:trace contextRef="#ctx0" brushRef="#br0" timeOffset="3295">1996 385 9,'0'0'28,"3"-14"-1,-3 14-8,0 0-7,0 0-5,15 1-2,-15-1-2,20 5-1,-3-3 0,4 3 0,3 0 0,3 4 0,0 0-1,1 2 0,-2 4 0,2 2-1,-5 3 0,-4 3 0,-3 1 1,-2-1-1,-4 0 0,-3 0 1,-4-2 1,-2-1 0,-5-5 0,-3 0 1,-7-4 1,1 1-1,-5-6 1,-2 0 0,-4-5 0,-2 0-1,3-5 0,1 1 0,4-4 0,-1-1-2,8-1 1,2-1-2,7-2 0,2 1-1,5 0 0,0 1-1,2 0-1,1-1-1,4 4-2,1-4-3,7 4-5,-4-3-6,3-2-14,3 3 1,-2-3 0</inkml:trace>
  <inkml:trace contextRef="#ctx0" brushRef="#br0" timeOffset="3786">2321 394 14,'0'0'26,"0"0"0,0 0-12,0 0-7,0 0-2,-10-2 0,10 2-1,0 0 0,0 0 0,0 0 0,-2 10-1,2-10 0,1 12 0,0-3-1,1 2 1,3 3-1,-2 1 1,0 1 0,-2 2 0,5 1-1,-2-3 1,4 0 0,-2-3-1,-1 0 1,-5-13-1,14 14 0,-5-14 0,3-3 0,3-3 0,-1-3-1,3-5 0,-1-1 0,2-2-1,-2-1 0,-2 2 1,-6 1-1,-1 4 0,4 2 1,-11 9 0,8-11-1,-8 11 1,0 0 1,0 0-2,11-3 0,-11 3 0,0 0-2,0 0 1,0 0 1,-4 12-1,4-12 1,-1 15 0,1-5 0,2 2 0,-2-12 1,0 0 0,0 0 1,22 43 0,-22-43-1,0 0 0,0 0 1,51 12-1,-51-12-1,0 0 1,42-17-1,-42 17 1,0 0-1,0 0 1,50-37-1,-50 37 1,0 0-1,0 0 0,0 0 0,0 0 0,0 0 0,42-29 0,-42 29 0,0 0 0,0 0 0,0 0-1,0 0 1,0 0 0,0 0 0,0 0 0,0 0 0,0 0 0,0 0-1,0 0 1,26 47 0,-26-47 0,0 0 0,27 46 0,-27-46 0,0 0 0,19 43 0,-19-43 0,0 0 0,0 0-3,0 0-7,0 0-25,50 4-1,-50-4-2,0 0 1</inkml:trace>
  <inkml:trace contextRef="#ctx0" brushRef="#br0" timeOffset="4677">3008 449 3,'0'0'25,"0"0"0,0 0 1,0 0-22,0 0 0,0 0-2,0 0 0,0 0 2,0 0-1,0 0 2,-19 50-1,19-50 0,-7 55-1,7-55 0,1 78 0,-2-36 0,8 4-1,-7-46 0,9 82 0,-9-82 0,13 66 0,-13-66 0,4 45 0,-4-45 1,0 0 1,0 0 0,0 0 1,0 0-2,0 0 1,0 0 0,4-44-1,-4 44 0,-16-78-3,12 30 1,-2-2-1,4 0 0,6 0-1,3 3 1,5 4-3,-12 43 2,36-65-1,-36 65 0,51-39 0,-51 39 0,56-14 0,-56 14 0,0 0 0,58 18 1,-58-18-1,0 0 1,27 48 0,-27-48 0,0 0 1,1 61 1,-1-61 0,0 0 0,-35 49 2,35-49-1,0 0 0,-61 29 1,61-29-1,-49 8 0,49-8 0,-43 0-2,43 0-1,0 0-4,-44-20-12,44 20-18,0 0-1,-8-57 0</inkml:trace>
  <inkml:trace contextRef="#ctx0" brushRef="#br0" timeOffset="5318">3194 129 29,'0'0'31,"0"0"1,0 0-1,0 0-26,0 0-4,0 0 0,0 0-1,0 0 0,0 0 1,0 0 1,0 0-1,0 0 1,32 42 0,-32-42-1,13 72 1,-7-29 0,-1 1 0,2 4-1,-7-2 0,10-2-1,-10-44 0,9 70-3,-9-70-8,18 50-23,-18-50 0,0 0 0</inkml:trace>
  <inkml:trace contextRef="#ctx0" brushRef="#br0" timeOffset="5648">3389 468 4,'34'48'24,"-34"-48"0,0 0-10,0 0-9,0 0 1,41-9 0,-41 9 2,0 0-2,45-14 1,-45 14-1,0 0-1,0 0-1,0 0-1,42-47-1,-42 47-1,0 0 0,0 0 1,4-52-1,-4 52 1,0 0-1,0 0 1,0 0-2,0 0 2,0 0-2,-44-27 0,44 27 1,0 0-2,0 0 1,0 0 1,0 0-1,-53 53 1,53-53 0,0 0 0,-34 52 0,34-52 0,0 0 1,-17 52-1,17-52 1,0 0 0,17 45 0,-17-45 0,0 0-1,58 26 0,-58-26-3,56 17-8,-56-17-24,53 19-3,-53-19 1,64 15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0:48.7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101 1521 22,'0'0'14,"0"0"-2,0 0 1,0 0 0,0 0 0,0 0-1,-11-2-3,11 2-2,0 0-4,-10 3 0,10-3-2,-10 5 1,10-5-2,0 0 1,-10 8-1,10-8 1,0 0-1,-10 8 1,10-8-1,0 0 0,0 0 0,-3 13 1,3-13-1,6 11 0,-6-11 0,13 16 0,-2-3 0,2-1 0,1 4-1,0-1 1,4 1 0,-4-1 0,2 0 0,-3-1 0,-2-3 0,-2 0 0,-3-2 1,-6-9-1,2 15 1,-2-15 0,-9 11 0,9-11 1,-18 9 0,7-3 0,-5-2 0,2 0 0,-5-1 0,2 0 0,-2-1-1,1 0 1,1-2-1,1 1 0,4-1 1,2-1-1,10 1 0,-12-4-1,12 4-1,5-14-4,9 5-17,4 0-11,1-11-2,7 4 0</inkml:trace>
  <inkml:trace contextRef="#ctx0" brushRef="#br0" timeOffset="651">305 1651 8,'12'-1'16,"-1"-5"-1,7 0-3,2 0-2,4-2-2,0-1-2,-2-1 0,2 1 1,-4-3 0,-3 4 0,-5-1 1,-3 5 0,-9 4-1,7-12 0,-7 12-2,0 0-1,-12-7-1,12 7-2,-19 1-1,8 0 0,-1 2-1,-3 1 1,2 2 0,0-1 0,0 2 0,1 0 0,0 2 1,2-1 0,-2-1 0,3 3 1,-1 3-1,3 0 1,-1 0 0,4 1 0,0-1 0,3 1 0,-1-1 1,4 1-1,1-5 0,4 2 1,5-3 0,4-1-1,7-1-2,6-3 0,9-1-3,1-7-6,11 3-10,-1-1-16,-2-8-4,2 0 3</inkml:trace>
  <inkml:trace contextRef="#ctx0" brushRef="#br0" timeOffset="1182">930 1600 12,'-5'-11'29,"5"11"0,0 0-10,0 0-5,0 0 0,-2-10-2,2 10-2,-10 1-2,10-1-3,-21 1-3,7 0 0,-3 0-1,1 3 0,-2-1 0,-1 1 0,-1 2 0,2 1 0,2 4 0,1 0-1,3 1 1,2 2-1,0-1 1,5 2 0,2-3 1,4 3 0,2-5 0,5 0-1,4-1 1,4-3-2,9-1-2,3-7-6,9 1-14,4-3-14,-2-6-2,3 1 2</inkml:trace>
  <inkml:trace contextRef="#ctx0" brushRef="#br0" timeOffset="1592">1175 1703 0,'-14'-2'26,"14"2"2,-23 0 3,12-6-16,11 6-6,-18-10 0,18 10 0,-12-17-1,12 17 0,1-20-2,7 8-3,3 0-2,3 2-1,4-1 0,1 2-2,3 4 2,-2 2-1,-3 1 1,-1 5 0,-3 2 0,0 3 0,-4 3 1,-4 3-1,0 0 2,-2 4-1,-4-3 2,-3 3-1,-3-3 2,-2 2-1,-4-7 1,0 2-1,-6-5 1,2-2-1,-4-3-1,1-1 0,0-3 0,2-2-1,2-1 0,0-2-1,4-1-3,0-8-7,11-1-23,2 2-5,4-4-1,6 0 1</inkml:trace>
  <inkml:trace contextRef="#ctx0" brushRef="#br0" timeOffset="2083">1379 1557 6,'6'-14'16,"-6"14"0,0 0-1,13-8 2,-13 8 1,0 0 0,0 0-4,0 0-4,0 0-5,0 0-1,10 9-1,-10-9 0,6 9 0,-6-9-1,6 16 1,-3-6-1,1 0 1,1 2-1,-2 4 0,1 0-1,1-1 1,4-1 0,-3-2 1,3-1-2,5-4 2,1-3-1,2-9-1,1-3 2,1-5-2,2 0 1,-1-5 0,0 1-1,-4-2 0,-1 3 0,-2 2-1,0 3 1,-2 1-1,-1 3 0,0 2 0,-10 5 0,15-1-1,-15 1 1,15 8-1,-7 2 1,1 1 0,-1 2 0,-2 6 1,1 2-1,1-2 0,0 2 0,3-1-1,-2-6-3,7-2-22,-1-3-12,0-15-1,2-5 0</inkml:trace>
  <inkml:trace contextRef="#ctx0" brushRef="#br0" timeOffset="2634">2033 1686 17,'-13'1'31,"13"-1"0,-10-1 3,-4-10-22,3 4-4,2-5-1,-1 1 0,3-3-1,5 4-1,1-6-1,6 4-2,7-1-2,0 1 0,4 1-1,4 0 0,-2 2 0,2 3 1,-1 2 0,-2 3 0,-7 2 0,1 4 1,-11-5-1,16 20 0,-14-6 1,6 2-1,-10 5 1,1 2 1,-3-1-1,-1-1 2,-5-3-1,0-1 0,-1-3 0,-10-2 0,5-8 0,-6-4-1,7-5-1,-1-10-3,7-3-7,-5-13-14,6-5-13,7-6-1,5-8 0</inkml:trace>
  <inkml:trace contextRef="#ctx0" brushRef="#br0" timeOffset="3034">2140 1221 1,'0'0'29,"0"0"1,38-12-4,-38 12-12,2 11-4,-2-11 1,0 0-3,0 0 0,-4 56-1,4-56-1,9 57 0,-9-57-1,6 77-1,3-34-1,5 4 1,-2 2-3,0-1 1,-1-2-1,2-4 0,-13-42 0,27 73 0,-27-73 0,23 54-1,-23-54 0,0 0-1,15 42-2,-15-42-24,0 0-10,0 0-1,0 0 1</inkml:trace>
  <inkml:trace contextRef="#ctx0" brushRef="#br0" timeOffset="3755">746 2091 23,'0'0'29,"0"0"-10,0 0-5,0 0 0,-18 2-2,9 4-2,-8-4-2,0 7-3,-6-3-1,0 4-1,-1 1 0,1 0-1,-2-1 0,4 1 0,3-3 0,5-2-2,13-6 1,-11 8-1,11-8 0,16 5-1,3-2 1,2-1-1,5 1 0,2 1 1,1 2-1,0 0 1,-5 3-1,-3 0 1,-5 5-1,-2-1 1,-5 3 1,-3 1-1,-3 0 1,-4 2 0,-7-3 1,0 3 0,-8-6 2,1 3-1,-8-8 1,0 2 1,-3-6-1,1-1-1,3-3 0,1-2-2,3-4-1,4-4-3,14 10-9,-4-23-25,10 3-1,10-1 0,1-6 0</inkml:trace>
  <inkml:trace contextRef="#ctx0" brushRef="#br0" timeOffset="4316">904 2148 38,'0'0'27,"0"0"-3,0 0-5,0 0-5,0 0-5,0 0-4,14 3-1,1-1 0,-4 2-1,3-1 0,2 3 1,1-1-2,2 3 0,0 0 0,-1 4-1,2 0-1,0 2 0,-5 1 0,1 5 0,-5-2 0,-4 2-1,0-1 1,-4-1 0,-3-1 0,-3-2 1,-4 1 0,-1-5-1,-4-3 1,0 0 1,-4-1 0,-1-2 1,-2-3-1,-1-1 0,1-2 0,2-1 0,0-4 0,5-1 0,-1-2-1,9-1-1,1-2 0,5-2 1,3-1-2,2 1 1,3 1-1,2 0 0,1 3 0,0 2 0,2 1 0,0 4-1,2 4-2,-3-2-3,9 9-6,-9-6-9,7-1-11,0 3-4,-7-5 1</inkml:trace>
  <inkml:trace contextRef="#ctx0" brushRef="#br0" timeOffset="4857">1237 2199 12,'0'0'29,"-7"-11"-2,7 11-6,0 0-4,0 0-4,0 0-3,0 0-2,0 0-2,0 0-2,0 0-1,0 0-1,0 0 0,0 0-1,9 12 0,-9-12 0,8 18 0,-5-7 0,2 1 1,-1-1-1,3 2 1,-2-4 0,2 0 0,-7-9 1,14 11-2,-3-9 1,4-3-1,0-3 0,1-2-1,1-1 1,0-3-1,2-1 0,-2 0 0,-2 0 0,-2 0 0,0 2 0,-3 2 0,-10 7 0,18-11 0,-9 9 0,0 1 1,-9 1-2,10 3 1,-10-3 1,8 12-1,-3-3 1,-1 2 0,-5 0-2,1 1 2,2 3 0,1-1 0,1 0 0,1-2 0,1-3 0,-6-9 0,17 12 0,-3-12 0,1-6 0,3-2-1,0-4 1,2-1-1,1-1 0,0-1 1,-3 0-1,0 4 0,-2 0 1,0 3-1,-4 2 0,-2 2 0,-10 4 0,13-4 0,-13 4 0,10 0 0,-10 0-1,0 0 1,6 13 0,-6-13 1,7 19-1,-4-8-1,-3 3 0,6 1-2,5 5-6,0 0-29,0-7 0,5-4-2,0-7 1</inkml:trace>
  <inkml:trace contextRef="#ctx0" brushRef="#br0" timeOffset="5638">2053 2211 12,'0'0'27,"0"0"3,0-12-16,0 12-4,0 0 0,10 5 1,-10-5-2,-5 13-1,3-4-2,4 9-2,1 2-1,-1 4-2,1 4 1,-7 5-2,16 2 1,-6 2-1,-2 1 1,1-2-1,0-1 0,-3-3 1,2-3-1,-5-5 0,-5-4 1,5-5 1,1-15-1,-4 17 2,4-17 0,0 0 1,-9-9 0,7-4 0,-4-10-1,0-2 0,0-10-1,0-3-1,-2-3-1,6-4 1,-2 4-2,4 3 1,2 4-1,5 4 1,3 6-2,9 4 2,-3 5-2,-16 15 2,46-19 0,-46 19 0,48-8-1,-48 8 2,46 3-1,-46-3 0,0 0 0,0 0 0,45 29 0,-45-29 0,0 0 0,0 0 1,-19 54 0,19-54 0,-24 27 0,6-15-1,-4-4 1,0-1-1,3-4 0,-2-5-1,7-2-1,-1-8-5,8 3-11,13-7-19,-3-5-2,4 0 2,-7 21 0</inkml:trace>
  <inkml:trace contextRef="#ctx0" brushRef="#br0" timeOffset="6339">2480 1899 27,'0'0'29,"0"0"-6,0 0-8,0 0-3,0 0-2,0 0-1,0 0-3,0 0 0,0 0-1,0 0-1,0 0 0,-9 50 0,9-50-2,0 0 0,3 56 0,-3-56-1,0 60 0,0-60 0,-7 83 0,4-37-1,0 1 1,2-1 0,1-2-1,0-44 1,-5 73-1,5-73 1,0 45-1,0-45 0,0 0-1,0 0-6,0 0-21,0 0-7,0 0-2,0 0 1</inkml:trace>
  <inkml:trace contextRef="#ctx0" brushRef="#br0" timeOffset="7010">2627 2284 21,'0'0'29,"0"0"-1,0 0-13,44 25-7,-44-25-1,0 0-1,0 0-1,56-4-1,-56 4 0,48-10 0,-48 10-1,0 0 0,58-24-1,-58 24 1,0 0-1,52-30 0,-52 30 0,0 0 0,0 0 0,0 0 0,0 0 0,42-41-1,-42 41 1,0 0-1,0 0-1,0 0 1,0 0-1,-47-27 0,47 27 0,0 0 0,0 0 1,-49-4 0,49 4-1,0 0 1,-46 11 0,46-11-1,0 0 0,0 0 1,-42 36-1,42-36 1,0 0-1,-21 42 1,21-42 2,0 0-1,-9 56 0,9-56 1,0 0-1,1 59 1,-1-59 0,0 0-1,19 57 0,-19-57 0,0 0-1,30 49-1,-30-49 0,42 27-4,-42-27-12,42 8-25,-42-8 2,55-6-2,-55 6 0</inkml:trace>
  <inkml:trace contextRef="#ctx0" brushRef="#br0" timeOffset="9343">59 439 1,'0'0'2,"0"0"-1,0 0 0,0 0 1,0 0 0,0 0 1,0 0 0,0 0 1,0 0 1,0 0-1,0 0 1,0 0 0,0 0-2,0 0 0,0 0 0,0 0-2,0 0 1,0 0-1,9-2 1,-9 2 0,0 0 0,0 0 0,0 0 0,0 0 0,11-5-1,-11 5 1,0 0 0,0 0 0,0 0 0,0 0 1,0 0-1,0 0 0,9-8 1,-9 8-2,0 0 2,0 0-3,0 0 1,0 0 0,0 0 0,0 0 0,0 0 0,0 0-1,0 0 0,0 0 0,0 0 0,0 0 0,0 0 0,0 0 0,0 0 1,0 0 0,0 0 0,0 0 1,0 0-1,0 0 1,0 0-1,0 0 0,0 0 0,0 0 0,0 0-1,0 0 0,0 0 1,0 0-1,0 0 0,0 0 0,0 0 0,0 0 0,3 11 0,-3-11 1,0 0-1,0 0 1,-5 11 0,5-11 0,0 0-1,-6 10 1,6-10 0,0 0 0,0 0-1,-5 9 1,5-9-1,0 0 1,0 0-1,0 9 0,0-9 1,0 0-1,0 0 0,5 12 0,-5-12 1,0 0-1,1 9 0,-1-9 0,0 0 1,-1 9-1,1-9 0,0 0 1,0 10-1,0-10 1,0 0-1,1 10 1,-1-10-1,0 0 1,2 11-1,-2-11 0,0 0 1,0 0-1,1 12 0,-1-12 1,0 0-1,0 0 0,-1 11 1,1-11-1,0 0 0,0 12 1,0-12-1,0 0 0,0 13 0,0-13 0,0 9 1,0-9-1,0 0 0,0 11 0,0-11 0,0 0 1,1 11-1,-1-11 0,0 0 1,1 10-1,-1-10 0,0 0 0,-1 10 1,1-10-1,0 0 0,0 0 1,-2 13-1,2-13 0,0 0 1,0 0-1,0 0 0,0 10 1,0-10-1,0 0 1,0 0-1,0 0 0,0 0 0,0 0 1,0 0-1,0 0 0,0 0 0,0 0 1,-1 10-1,1-10 1,0 0 0,0 0 0,0 0 1,0 0-1,0 0 1,0 0-1,0 0 0,0 0-1,0 0 0,0 0-1,0 0 0,0 0-2,0 0-6,0 0-23,3-10-2,0-3 2,3-1 0</inkml:trace>
  <inkml:trace contextRef="#ctx0" brushRef="#br0" timeOffset="10946">87 0 15,'0'0'25,"1"13"1,-1-13-13,0 0-7,0 0-1,0 0 0,0 0 1,0 0 0,0 0 0,0 0 0,0 0-2,0 0 0,0 0-2,0 0-2,0 0-6,0 0-25,0 0-1,0 0 0</inkml:trace>
  <inkml:trace contextRef="#ctx0" brushRef="#br0" timeOffset="11857">200 440 1,'0'0'11,"0"0"0,0 0-2,0 0-2,0 0-1,0 0-2,0 0-1,0 0-1,0 0 0,0 0-1,0 0 0,0 0 0,0 0 0,0 0 1,0 0 0,0 0 0,0 0 0,0 0 1,0 0 0,0 0 0,0 0 0,0 0 2,0 0-2,0 0-1,8 9 1,-8-9-1,0 0 0,0 0 0,0 0 0,0 0-1,0 0 0,2 11 0,-2-11 0,0 0 0,0 0 1,3 9-1,-3-9 1,0 0-1,0 0 1,2 11-1,-2-11 1,0 0-1,1 11 1,-1-11-1,0 0 0,0 10 0,0-10 0,0 0 0,3 13 0,-3-13 0,0 0 1,4 13-1,-4-13 1,5 9-1,-5-9 1,4 10-1,-4-10 1,0 0-1,5 12 0,-5-12 0,0 0 0,3 10-1,-3-10 1,0 0-1,3 13 1,-3-13-1,1 9 0,-1-9 1,0 0-1,3 12 0,-3-12 0,0 0 1,3 12-1,-3-12 1,0 0 0,0 0-1,1 10 1,-1-10-1,0 0 1,0 0 0,0 0-1,0 0 0,2 9 1,-2-9-1,0 0 0,0 0 0,0 11 1,0-11-1,0 0 0,3 9 0,-3-9 1,0 0-1,0 0 0,2 9 0,-2-9 1,0 0-1,0 0 0,0 0 0,0 0 1,-1 11-1,1-11 0,0 0 0,0 0 0,0 0 0,1 9 1,-1-9-1,0 0 0,0 0 0,4 9 0,-4-9 0,0 0 0,0 0 0,0 11 0,0-11 0,0 0 1,0 0-1,0 0 0,-2 9 0,2-9 0,0 0 0,0 0 0,0 0 0,0 9 0,0-9 0,0 0 1,0 0-1,0 0 0,0 0 0,0 11 0,0-11 0,0 0 1,0 0-1,0 0 0,0 0 0,0 0 0,0 0 0,0 0 0,0 0 0,0 0 1,0 0-1,0 0 0,0 0 0,0 0 0,0 0 0,0 0 0,0 0 1,0 9-1,0-9 0,0 0 0,0 0 0,0 0 1,0 0-1,0 0 0,0 0 0,0 0 0,0 0 0,0 0 0,0 0-1,0 0-2,0 0-32,0 0 0,2-15-1,0 6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1:04.7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-2-8 29,'11'2'32,"-11"-2"2,0 0 0,12 0-19,-12 0-9,0 0 0,0 0 1,0 0 1,0 0 0,0 0 0,0 0-2,0 0-1,0 0-1,0 0-2,0 0 0,0 0-1,0 0-1,0 0-1,0 0 0,0 0-3,0 0-1,10 5-5,0 1-18,-10-6-12,11 10-1,-11-10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1:05.1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-12-10 46,'0'0'36,"7"21"2,-7-21-1,0 0-29,0 0-2,0 0-2,0 0-1,0 0 0,0 0 0,0 0-1,0 0-2,0 0-3,0 0-2,0 0-11,14 3-22,-14-3 0,19-8-1,-19 8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1:05.3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-7-30 6,'5'15'31,"-5"-15"-3,0 0-10,11 7 0,-11-7-2,0 0 0,0 0-2,0 0-5,0 0-4,0 0-2,0 0-2,0 0 0,0 0-1,0 0-2,0 0-33,11 7-1,-11-19-1,1-5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6:42:03.0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2-9 4,'0'0'6,"-2"-10"-1,2 10-1,0 0 0,0 0 0,0 0 0,0 0 1,0 0 0,0 0-1,0 0 0,0 0 0,0 0-1,0 0-1,0 0-1,0 0 0,0 0-1,0 10 1,0-10-1,0 10 0,0-10 0,0 15 1,0-5 0,0 0 0,0 3-1,-1 0 1,27 357 8,-22-359-6,-4-11 3,0 0 1,0 0-1,0 0 1,10-15-1,-6 0 1,2 0-2,-1-6-1,6-2-2,-2-3-1,4-3 0,0-2 0,3 2 0,0-2-1,3 1 0,0 3 1,1 0-1,0 2 0,-1 4 0,-1 3 0,-2 4 0,-1 2 0,-4 2 0,-1 5 0,-10 5-1,14-4 0,-14 4 1,12 6-1,-12-6 0,11 12 1,-11-12 0,12 16-1,-12-16 2,13 17-1,-8-8 1,1 1 0,0 1 0,-2 2-1,2 2 1,1 2 1,0 4-2,1-1 1,0 4 0,-1-2 0,-1 1-1,-1 1 1,-1 0-1,-2-1 1,1-1 0,-3 1 0,0-1-1,-1 0 1,1-3 0,-2-1-1,2-3 1,-1-4 0,1-1 0,0-10 0,-1 12 0,1-12 1,0 0-1,0 0 0,0 0 1,0 0 0,0 0-1,0 0 1,0 0 0,0 0 0,0 0-1,0 0 0,0 0-1,0 0-1,0 0-6,-5-13-22,5 13-7,-8-19-1,6 4 1</inkml:trace>
  <inkml:trace contextRef="#ctx0" brushRef="#br0" timeOffset="1513">613 566 12,'-9'8'11,"9"-8"-1,0 0-2,0 0-1,0 0 1,-9 6-1,9-6 1,0 0 0,0 0 2,0 0-1,0 0 0,0 0-1,10-8 0,-10 8-2,14-17 0,-3 3-2,2-1-1,2-4 0,2 0-1,0-2-1,4 1 0,-4-1 0,2 4 0,-3-1 0,2 3 0,-3 0 1,-1 3-1,-2 0-1,-12 12 1,17-13 0,-17 13 0,10-9-1,-10 9 0,0 0 1,0 0-1,0 0-1,0 0 1,0 0 0,0 0-1,0 0 0,0 0 1,4 17-1,-2-6 0,3 5 1,-2 3 0,-1 4-1,1 3 1,0 2 0,0 1 0,-1 1 0,-1-3 0,-1 0-1,2-4 1,-2-4 0,-1-3 0,1-3-1,-1-3 1,1-10-1,-2 10 1,2-10 0,0 0-1,0 0 1,0 0-1,0 0 1,0 0-2,0 0 1,-12 1 0,12-1-1,-15-1 1,15 1-1,-18 0 1,7 2-1,0-1 1,-2 1 1,3 1-1,1 1 0,9-4 1,-15 5-1,15-5 1,-10 3 0,10-3 0,0 0 1,0 0-1,0 0 1,0 0-1,16 3 1,-1-1 0,5-1 0,2 0 0,4-1 0,1 2-1,1-1 1,-1 0-1,-4 0 0,-2 1 1,-2 1-2,-4-1-1,2 5-7,-2 1-24,-15-8 0,13 10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6:42:14.8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291 28 7,'0'0'14,"0"0"-3,0 0 0,0 0-1,-15 1-1,6-2-2,-3 3-1,-4 0-2,-2 2 0,-3 2-1,-4 1-1,-1 4-2,0 1 1,0 2-1,2 0 0,2 0 0,3 0 0,4-2-1,5 1 0,3-3-1,6-1 0,1-9 0,16 16 1,0-9-1,5-1 1,4 0 0,2 3 0,2-1 1,0 1 0,-1 2-1,-2 1 1,0 4 0,-3 0 0,-4 2 0,-1 0 0,-3-2 0,-3 1 0,-4-3 0,-3 1 1,-6-3 1,-4 1-1,-6-2 2,-4 0-1,-7 2 2,-4-2-1,-4 0 0,-2 0 0,-2-3 0,2 0-1,1-4 1,5-1-1,4-3-1,5-1-2,5-1-5,12 2-7,-11-15-17,23 9 1</inkml:trace>
  <inkml:trace contextRef="#ctx0" brushRef="#br0" timeOffset="631">569 456 7,'0'0'14,"-9"-4"-15,9 4-3,3-12 1,1-1 3,1-1 2,2-6 3,2-3 1,-1-2 5,3-3-1,0 0 0,0 0-2,0 1-3,2 0-2,-1 2-2,2 0 0,-2 2 0,2 3-1,-1 3 0,0 4-1,-1 1 1,-2 5 0,0 2-1,-10 5 1,16 4 0,-16-4 0,14 21 1,-6-6-1,0 6 0,2 2 1,-2 6-1,3 3 1,-1 2 0,0-1-1,-1 1 0,0-2 0,-1-3 0,-2-3 0,1-4-2,-2-7-2,-1-2-10,-4-13-12,0 0 1</inkml:trace>
  <inkml:trace contextRef="#ctx0" brushRef="#br0" timeOffset="1092">640 325 19,'26'-2'10,"4"-2"-5,6 0-2,3-3-1,0 2-1,0 0-2,-4 1-2,-1 6-9,-10-7-8</inkml:trace>
  <inkml:trace contextRef="#ctx0" brushRef="#br0" timeOffset="1372">1162 443 5,'0'0'14,"0"0"-16,0 0 0,0 0 3,0 0 4,0 0 3,-4-11 3,6-1 2,3-4 1,1-5-1,2-4-3,-1-4-4,2-1-2,-1-3-2,0 0-1,-2 0 0,0 2 0,-1 2 2,-2 5 1,-3 0 0,2 5 1,-3 2 0,2 6 0,-3 2-1,2 9-1,0 0-2,0 0-1,0 0-1,0 0 0,0 17-1,2-3 1,2 5-1,0 2 2,1 2 0,2 2 0,1-3 0,1 0 0,2-4 0,4-5 0,4-5 0,5-7 0,6-7 0,3-7 0,3-6 0,0-5 0,-2 0 0,-2-3 0,-7 1 1,-5 2 0,-6 6 0,-6 3 1,-4 5 0,-4 10-1,2-11 0,-2 11-1,0 0 0,-1 9-1,0 4 1,0 4-1,1 5 0,0 4 1,0 4-1,0 4 2,-1 0-1,1 1 1,-1-5 0,0 0-1,0-4 1,-1-5-1,1-4-1,-1-4-3,5-4-6,-3-9-21,0 0-3,18-9 1</inkml:trace>
  <inkml:trace contextRef="#ctx0" brushRef="#br0" timeOffset="2093">1897 0 19,'10'12'30,"-10"-12"0,0 0 0,9 19-25,-7-7-5,1 5-1,-2 1 2,-1 5-1,-1 1 1,0 5 1,-4-4 0,1 4 1,-1-1-1,-1-2 2,1 0-1,3 0-1,0-5 1,4-1-2,3-4 1,5-2-1,6-6 0,7-3-1,5-5 1,6-3 0,5-4 0,2-1 0,1-1 0,-2 0 0,-2 2-2,-4 1 1,-5 3-1,-7-2-3,-1 8-6,-8-3-9,-13 0-15,20-1 0,-20 1 0</inkml:trace>
  <inkml:trace contextRef="#ctx0" brushRef="#br0" timeOffset="2524">1917 272 4,'0'0'29,"0"0"-1,0 0 2,12 4-20,6-4-8,6-1-3,4-1 1,3-1 0,1-1 0,2-1 0,-2-2 0,-1 2 0,-3-4-4,-3 1-12,3 3-12,-14-8 0</inkml:trace>
  <inkml:trace contextRef="#ctx0" brushRef="#br0" timeOffset="2804">1850 109 1,'13'2'26,"10"-4"-1,-1-13-1,10 5-21,6-4-5,3 2 1,1 0 0,1 2 2,0 1 0,-3 2 1,-3 2 1,-3 0 0,-1 2-2,-4 4-6,0 4-12,-10-7-9,6 11-1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6:42:18.1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37 110 19,'0'0'27,"-12"0"-1,12 0-12,0 0-12,0 0-3,0 0 1,0 0-1,0 0 1,4 13 1,-2-4 2,-2 4 0,2 4-1,-1 5 1,0 7 0,0 1-1,0 4 0,0 1 0,0 2-1,0-2 0,0-4 0,0-5-1,1-3 0,0-4 0,-2-5-5,0-14-13,0 0-12,0 0 1</inkml:trace>
  <inkml:trace contextRef="#ctx0" brushRef="#br0" timeOffset="341">0 285 20,'13'5'15,"9"1"-3,1 0 0,2-2-2,2 3-1,-3-5 0,3 2-2,-4-2-1,-1 0-1,-5-1-1,0 0-1,-5 0-1,-1-1-2,-11 0-1,13-2-2,-13 2-9,0 0-13,5-14-5,-5 14 0</inkml:trace>
  <inkml:trace contextRef="#ctx0" brushRef="#br0" timeOffset="591">282 143 11,'0'0'9,"0"0"-3,11 5-1,-11-5 1,0 0 1,9 9 1,-9-9 0,8 13 2,-8-13-2,5 23 2,-4-8-4,3 8-1,-3 1-1,2 6-1,-2 2 0,1 2 0,-2-2-1,1-2-2,0-4 1,0-4-1,4-3-5,3-3-18,-8-16-8,24-9 1</inkml:trace>
  <inkml:trace contextRef="#ctx0" brushRef="#br0" timeOffset="972">660 126 3,'0'0'1,"0"0"-2,-7-11 1,7 11 1,0 0 3,0 0 2,0 0 3,0 0 1,0 0-1,0 0-1,0 0-1,0 0-2,0 12 0,0-12-2,-1 9 1,1-9 0,-1 16 0,-1-2 1,-1 1-1,0 6 0,0 1 0,0 5-1,-4 1 1,2 4-1,-3 0 1,1 2-1,1-1 1,1-3-1,0-4 0,3 0-1,3-5 1,5-2-1,3-5-1,7-4 1,3-3 0,4-2-1,3-3 1,1-2-1,-1-3 0,-1-1 0,-5-1 0,0-1-1,-4 1-1,-3-3-2,2 4-4,-5-3-11,-1-2-17,7 2 2,-8-5-1</inkml:trace>
  <inkml:trace contextRef="#ctx0" brushRef="#br0" timeOffset="1502">578 363 16,'-21'0'24,"21"0"-6,0 0-12,15-10-4,1 7 1,3-2-1,6 1 2,3-2 0,6 1 3,-1-1-1,3 2-1,-2-1-2,-1 1 0,-3-1-3,-3-1-4,-3 1-10,2 3-15,-14-10 0</inkml:trace>
  <inkml:trace contextRef="#ctx0" brushRef="#br0" timeOffset="1813">616 166 10,'14'-1'24,"-8"-12"-1,10 4-14,4 3-8,3-2 1,4 4 2,1-3 1,3 5 2,-2-3-1,4 4 0,-2-1 0,2 4-3,-2-1-3,0-2-5,0 4-8,3 7-16,-9-12-1,6 9 1</inkml:trace>
  <inkml:trace contextRef="#ctx0" brushRef="#br0" timeOffset="2093">1361 132 32,'-3'16'29,"3"-16"0,-9 14-14,9 1-14,-1 2-2,-1 4 0,-1 3 0,1 5 2,-3-3 0,3 4 1,-3 3 1,2-2-1,1-2 0,0-3 0,1-3 0,1-4-1,0-3 0,0-5 1,0-11-1,0 0 0,0 0 0,-13-16 1,7-1 0,-3 0 0,0-6-1,-1-1 0,-2-5 0,2 1 0,0-4-1,3 3 0,2 1 1,2-2-1,5 2 1,2 1-1,6 4 0,0 3 0,1 2 0,3 3 0,0 2 0,1 6-1,-1 3 1,0 5-1,0 3 1,0 1-1,1 7 1,-1-1-1,1 5 0,0-1 0,-2 2 0,-2-1 0,-1 0 0,-3-3 0,-2 0-1,-3-3 1,-4 1 1,2-11-1,-13 15 1,1-8 1,0-1-1,-3-1 1,-1-1 0,1 0 0,0-3-1,2 0 1,2-1 0,11 0 0,-14-1 0,14 1-1,0 0 0,0 0 0,0 0-1,0 0 1,0 0-1,0 10 0,0-10 0,16 15 1,-3-6 0,1 4 0,4-1 0,1 2 0,3 3 1,2 0-1,-1 1 0,-1 0 0,-1-3 1,-2 0-1,-3-1 0,-2-3 0,-5-4 0,-9-7 1,12 9-1,-12-9 0,0 0 0,0 0 0,0 0-1,0 0-3,0 0-17,0 0-11,-11-5 0,10-5 1</inkml:trace>
  <inkml:trace contextRef="#ctx0" brushRef="#br0" timeOffset="3004">1709 107 14,'17'20'29,"-17"-20"0,16 15 0,-8-5-22,-3 2-8,-1 4 0,-1 1 1,-2 4 1,-4-2 1,0 6 2,-3-4 1,3 6 0,-1-8 1,5 5-1,2-2-1,4 0-1,3-4-1,4-2-1,3-4 1,6-1-1,2-4 1,3-4 0,3-5-1,2-3 2,0-3-2,3-1 1,-2 0-2,-2 0 1,-4 1-2,-3-1 0,-3 2-4,-8-2-6,0 0-19,-4 3-6,-9-4 2,-1 10-1</inkml:trace>
  <inkml:trace contextRef="#ctx0" brushRef="#br0" timeOffset="3435">1784 278 21,'0'0'31,"0"0"-1,0 0 2,12-3-22,4 0-9,4-1-1,3 0 0,3-1 0,2 2 1,2-2 0,0 2 1,-2-1-1,-1 0-1,-1 1-2,-4-3-5,1 0-11,1 3-15,-14-9 1,4 6 1</inkml:trace>
  <inkml:trace contextRef="#ctx0" brushRef="#br0" timeOffset="3745">1734 71 27,'17'-13'28,"16"8"2,0-6-13,6 0-13,5 1-2,-1 2 0,0 2 1,-5 0 0,-1 4 0,-7 0 0,-2 2-3,-5 2-15,0 7-15,-14-11-1,3 4-1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6:42:11.0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689 1729 5,'-37'23'5,"37"-23"1,-79 44-1,79-44-1,-78 52 0,36-28-1,42-24 0,-81 51 0,81-51-1,-75 57 0,75-57 0,-66 59 0,66-59 0,-63 67 0,63-67 0,-51 76 0,35-33-1,-5 1 1,3 1-1,4-1 0,2 0-1,2 0 1,-1 1-1,5 1 0,6-46 0,-14 79 0,14-79 0,4 80 1,-4-80-1,10 74 0,-10-74 1,22 66 0,-22-66 0,32 69 0,-32-69 0,33 65 0,-33-65 0,45 65 0,-45-65 0,58 61 1,-58-61 0,78 49 1,-39-28-1,17-2 0,-1-3 0,5 0 1,1-3-1,-2 1-1,6-3 1,-3-2-1,9-2 1,-4-1-1,9-6 0,-2-4 0,7-1 0,2 0-1,6-3 1,-4 1-1,0 0 0,-4 3 0,-2 2 0,-1 2 0,-4 0 0,2-1 0,-4 2 0,2 0 0,-1 0 0,1 0 0,-6 1 0,-2 3 0,3 1 0,-5 3 0,-4 3-1,-4 4 1,-2 4-1,-5 5 1,2 2-1,-3 3 0,-7 3 1,0 0 0,-3 1 0,-1-1 0,-2-6 0,2 1 0,-5 2-1,4-3 1,4-2-1,4-2 0,3-1 1,4-3-1,5 3 1,5-5-1,7-3 1,2-2 0,-4 0 0,-1-2 0,3-1 0,1-2 0,-2 0 0,0-3 0,3-1 0,2-1 0,2-1 0,0-1 0,0 2 0,-1 0 1,-2 1-1,0 0 0,-2-1 1,-1-1-1,1-1 1,2-3 0,-3-4 0,1-1 0,2-4-1,-1 0 1,-4-2 0,2 0-1,-4-1 1,-1-4-1,-1 6 0,0-3 1,-3-2-1,-1 2 1,-1 1-1,-1-1 1,-1-3-1,-1 4 1,-1-7 0,-2-2-1,1 4 1,0-6-1,0-4 0,-2-2 1,1-1-1,-2-1 0,1-1 0,-2-1 0,1-2 0,-2 2 0,-1-1 0,-3 1 0,-1 0 0,-5-1 0,-3-1 0,-2-1 0,-4-3 0,-3 0 0,-1 0 0,-3-5 0,0 0 1,-1 0-1,-2-4 0,-1 1 0,-2-1 0,-2-3 1,-1-2-1,-2 3 0,-3-2 0,-2 2 0,1-1 0,-5 2 0,1-3 1,-1 2-2,2 0 1,1-1 0,0 1 0,3-3 0,3 4-1,2-3 1,2 4-1,2-2 1,1 3-1,3-3 1,3 0-1,4-2 1,5-2-1,2 2 1,2-1 0,1 2 0,0 0 0,-1 1 0,-2 0 0,-3 3 1,-6 2-1,-1 1 1,-1 0-1,-3-1 0,-1 0 0,-1 1 1,-3 2-1,-3-2 0,-2-1 0,-1 3 0,-5 0 1,-5-1-1,-6 1 1,-3 2 0,-4 1-1,-6 0 0,-3 3 0,-3-3 0,-4 4 0,-2 2 0,1 3-1,-2 0 0,-1 6 0,-2 2-1,-3 5 1,-4 5 0,-3 4-1,-1 6 1,-5 3 0,-3 6 0,-1 3-1,-1 5 1,-1 4 0,-2 3 0,-1 2 0,-1 3 0,-2 4 1,-5 0-1,-1 0 1,-3 2 0,0-4 0,-2 3 0,2 3 0,-2-2 0,1-1 0,-2 0 0,0 1 0,-3 0 0,-1 2 0,3-1-1,-3-2 1,1-1 0,-3-2 0,3 1 0,-3-1 0,-1-1 0,-1-3 0,-4 2 0,1-1 1,-1-3-1,1 2 0,-2-3 1,2-2-1,1 0 0,1-2 0,2-2 1,-1-2-1,1 0 0,0-2 0,0 2 1,-1 0-1,2-1 0,-1 1 0,0 1 1,0-3-1,0 1 0,0-4 0,-1 0 0,0-1 0,-1 0 1,2 2-1,-1-3 0,0 4 1,-1-4-1,1 11 1,-2-1-1,0 6 0,-3-1 0,-1 4 0,-4 5 0,0 1 0,-5 6 0,-1-3 0,0-1 1,2 1-1,0-1 1,4 0 0,7-1-1,1-2 0,12-1 0,2-1 0,7 3-4,4-2-20,15 15-3,-3-7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22:49.9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81 168 6,'0'0'5,"0"0"-1,0 0 0,0 0-1,0 0-1,0 0 0,2 9 0,-2-9 0,0 0 0,0 0 2,13 10 0,-4-8 1,2-2 1,4-1-1,3-5 0,0 0-1,2-4 0,0-1 0,-5-2-2,1-1 0,-5 0 0,-2 0 0,-2 2-1,-4 0 0,-5 1 2,-2 1-3,-3-1 1,-2 3-1,-3 0 1,-2 1-2,-1 3 1,-4 2-1,2 2 0,-1 2 1,2 2-2,-1 2 0,0 2 2,3 1-1,-1 1 0,2 2 1,0 2-1,2 0 1,2 5-1,0 0 1,2 2-1,1 3 1,4 1 0,0 1 0,1-1 0,2 0 1,2-2-1,2-1 1,2-3 0,3-1 0,-1-2 0,4-2 0,2-1 0,2-3 1,3-2 0,1-1 0,0-7-1,1 1 0,0-6 0,-2 0-1,1-4 0,-1 0 1,-1-4-1,-3 1-1,1 0 1,-2-3 1,0-1-1,-3 0 1,0 0 1,-1 0 0,-3 0 1,-1 0 0,-3 2 0,0 0 1,-2 2-1,2 2 0,-4 10-1,2-14 0,-2 14-1,0 0 0,0 0 0,1-10-1,-1 10-1,0 0 1,0 0-2,0 0 2,1 13-1,-1-13 0,0 18 0,-2-3 1,0 1 0,1 2 0,1 1 0,-2 0 1,1-2-1,-1-2 0,3-3 1,0-2-1,-1-10 1,0 0 1,14 4-1,0-9 0,-2-7 1,6-1-1,-1-5 0,3-2 1,-2-1-1,0 0-1,-4 1 1,-3 3 0,-3 3 0,-1 3 0,-7 11 0,9-11-1,-9 11 0,0 0-1,0 0 1,-2 11 0,4 2-1,0 1 1,1 4 0,0 2 0,2 2 0,6-1 1,-4 0-1,4-2 0,-3-2-1,3-6-2,3 0-3,-3-9-3,5 2-3,-5-9-7,3-4-10,1 0-3</inkml:trace>
  <inkml:trace contextRef="#ctx0" brushRef="#br0" timeOffset="1172">853 0 0,'0'0'9,"0"0"1,0 0-1,-1 13-1,-4 3-2,4 3 0,0 7 1,0 7-1,1 4 0,2 2-2,4 4-1,-2-2-1,5-1 0,-3-3-1,-1-4 0,-1-6-1,-1-8 1,0-1 0,-3-9 2,0-9 0,0 0-1,-12 0 0,2-6 0,-1-7 0,-3 1 0,-2-6-1,-2 2 0,-1-4 0,1 4 0,2 1 1,1 3 1,3 1-1,2 3 1,10 8 0,-9-10 0,9 10-1,0 0-1,13-12 0,-1 9-1,4-2 0,7-1 1,2-3-1,4 1 0,1 0 0,1-3 1,-2 1-1,-1 1 0,-4 0 0,-7 1 0,0 2-1,-8 2 1,-9 4 0,15-6-1,-15 6 0,0 0 1,0 0-1,10 13 0,-10-13 1,5 18 0,-2-5 0,0 1 0,4 2 0,0 2 0,2-1 1,-1 3-1,2-1 0,-1-1 1,-1-1-1,1 0 0,-4-6 1,-1 3 0,-1-4 0,-3-10 0,3 15 2,-3-15 1,0 0 0,0 0 1,0 0-1,0 0 0,0 0 0,-13-17 0,5 1-1,4 1-2,-1-2 0,2-3-1,2 1 0,3-2-1,3 2 1,1 2-1,6 0 0,-3 3 0,7 4-2,-3-2-3,7 7-6,-1-3-5,4 5-6,-1-1-5,1 1-3,0 2-3</inkml:trace>
  <inkml:trace contextRef="#ctx0" brushRef="#br0" timeOffset="1993">1392 235 13,'-3'19'22,"-3"1"-4,-3 1-4,11 2-3,-8-3-2,6 4-2,1-3-2,1-2-1,4-3-2,1-4-2,-7-12-7,20 10-12,-20-10-9,0 0 0</inkml:trace>
  <inkml:trace contextRef="#ctx0" brushRef="#br0" timeOffset="2183">1533 128 0,'0'0'30,"-6"-49"1,6 49-4,0 0-12,0 0-4,0 0-4,0 0-3,0 0-2,0 0-2,0 0-1,0 0-3,0 0-5,0 0-13,0 0-9,0 0 0</inkml:trace>
  <inkml:trace contextRef="#ctx0" brushRef="#br0" timeOffset="2443">1675 299 14,'0'0'23,"0"0"-15,46-6 1,-46 6 0,0 0-1,53-27 0,-53 27 1,0 0-2,43-40 1,-43 40-1,0 0 0,19-41-1,-19 41-1,0 0-1,0 0-1,0 0-1,-44-33-1,44 33-1,-43 3 0,43-3 0,0 0 1,-54 24-1,54-24 2,0 0-1,-49 45 0,49-45 0,0 0 1,-19 61-1,19-61 1,2 47-1,-2-47 0,22 49 0,-22-49 0,37 45 0,-37-45-1,51 40 0,-51-40-2,63 30-5,-63-30-11,60 10-16,-60-10-2,58-9 1</inkml:trace>
  <inkml:trace contextRef="#ctx0" brushRef="#br0" timeOffset="3265">2161 252 1,'0'0'28,"0"0"-1,0 0-12,0 0-3,0 0 0,0 0-3,0 0-1,0 0-1,0 0-1,0 0 0,0 0-1,0 0 0,-53 8-2,53-8 0,0 0 0,0 0-1,-48 30-1,48-30 0,0 0 0,0 0 0,0 0-1,0 0 1,0 0-1,-34 44 1,34-44 0,0 0-1,0 0 1,47 25-1,-47-25 0,0 0 1,64 24-1,-64-24-1,45 15 1,-45-15-1,45 12 1,-45-12 0,0 0-1,0 0 1,0 0-1,47 39 0,-47-39 1,0 0 0,0 0-1,-8 51 2,8-51-1,0 0 0,-22 42 1,22-42 0,0 0 1,-53 46 0,53-46 0,-45 27 0,45-27 0,-48 21 1,48-21-1,-45 15-1,45-15-1,0 0-2,-46 1-10,46-1-25,0 0 0,-47-20-2,47 20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6:42:13.9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0 6,'0'0'4,"-10"8"-1,8 2-3,-1 4-1,2 2 0,1 7-1,2 4 1,2 6 0,4 2 1,1 3-1,4 4 1,5 5 0,4 1 0,3 5 1,3 5 0,3 4 0,6 7 0,0 6 0,6 5 1,3 5-1,4 6 0,2 3 0,5 5 0,4 0 0,3-2 0,7 1 1,2 1 0,3 0 0,2 1 0,5 3 0,3-2 1,2 1-1,1 3 0,1-2 0,3 0 0,2-3 0,2-4-1,0-4 2,-1-6-1,-4-4 1,-1-7 1,-4-1 0,-4-6 0,-4-3 1,-6-4-1,-5-3 1,-7-2-2,-2-3 0,-5-7 1,-3-3-2,-10-6-1,-5-6 1,-6-7-1,-4-6 0,-7-4 0,-4-3 0,-5-5 0,-10-6 0,10 8-1,-10-8-4,0 0-9,13 7-15,-13-7 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02T15:17:52.88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17005 4700 1419,'0'0'3354,"15"22"129,-15-22-387,-1 15-3483,-1-2 258,2 3 387,0-1 0,-1 1 258,-1-1-129,-1 2 258,1 4-129,-3 1 0,2 5 0,-5 4-258,5 6 129,-3 3-258,-1 3-129,2 2 0,-4 1 0,3-6-129,-1-3-387,4-3-516,-2-6-2193,-3-17-645,10 3-129</inkml:trace>
  <inkml:trace contextRef="#ctx0" brushRef="#br0" timeOffset="508.029">17183 5124 774,'-16'72'2580,"9"-41"0,7-1-2709,6-4 387,7-9 387,8-5 129,0-11 0,6-1 129,0-10 0,3-5 129,-3-6-129,3-1 0,-6-9-387,1 2 0,-4-2-129,-5-3-129,0 0 0,-6 1 258,-6 0-129,1 1 0,-5 1 129,-2 4-129,-10-1 0,2 10 0,-6-1 0,2 7 0,-4 0-387,1 9 0,-1 3-387,-2 3 129,5 13-129,-5 4-258,4 16-903,-4 7-2580,-3-1-129,8 14-129</inkml:trace>
  <inkml:trace contextRef="#ctx0" brushRef="#br0" timeOffset="1472.0841">16746 5755 2451,'-11'29'2193,"6"-5"-1806,0 1 516,-2 7 129,0-4 258,-1 8-258,-2-4 129,4 7-129,-3-6-129,5 4 0,-1-8-129,5 0-258,0-8 129,11-6-129,1-14 0,10-1 129,0-11-129,8-5-129,-1-15-129,5-2 129,-5-7-258,-1-2 129,-4-1-129,-6 1 129,-10 0 129,-2 5-129,-6 1 129,-11 9-129,-5 0-129,-3 10 0,-3 5-129,-1 3-129,0 9 0,-2 4 0,1 13-258,-5 0-129,4 15-258,-9 0-516,7 11-1806,2 8-1290,-6-6-258,8 6-129</inkml:trace>
  <inkml:trace contextRef="#ctx0" brushRef="#br0" timeOffset="1849.1057">17179 5704 3354,'16'16'3870,"-16"-16"-129,2 16-3225,3-2 0,-4 6 0,3 5 0,-4 4-129,0 6 0,0 0-129,-2 6 0,-4-1-129,-1 1-258,1 3-1290,1 3-2451,-10-16-258,10 5 129</inkml:trace>
  <inkml:trace contextRef="#ctx0" brushRef="#br0" timeOffset="24284.389">18866 3680 1806,'0'0'1806,"0"0"129,0 0-129,-5-10-516,5 10-516,3-13-258,-3 13-129,16-15 0,-3 8-258,0 1 0,3 1 129,0 2-129,0 2-129,-1 1 129,-1 0-129,-1 5-129,0 4 129,-2 3-129,-3 5 0,-1 0 129,0 2 0,-4 3 0,1-1 0,-3 4 0,-1 1 0,0-1 129,-5-1-129,-5 1 0,-2 1 129,-6-1-129,-2 4 0,-4-5 0,-1 1 0,1-4 0,0 3 0,3-6 0,3-3 0,5 2 0,3-3 0,4-3 129,6 1 129,0-12 0,14 13 0,2-8 258,7 0-258,5-2 129,5-1 129,0-2-258,2 0 0,-2 0-129,-5 0 0,-4 0 0,-4 0 129,-10 0-258,-10 0-258,14 0 0,-14 0-1032,0 0-2193,0 0-258,0-18 0</inkml:trace>
  <inkml:trace contextRef="#ctx0" brushRef="#br0" timeOffset="25157.4389">19322 3689 129,'-12'2'2838,"12"-2"-258,0 0-387,0 0-1677,0 0-387,0 0 0,5 5 258,-5-5 0,17 0 387,-3 0 129,2 0-129,6 0 0,-1-1 0,4 1-129,-1-3-387,3 3 129,-2 1-258,0 5-129,-1 1 129,-3 0-129,-1 1 0,-3 2 0,-4-2 0,-2 1 258,-11-9 0,12 20-129,-12-8 129,-4 2 0,-8 3 0,-2 2 129,-3-3-129,-2 1-258,-1 0 129,1-5-258,5-2 129,0 0 0,14-10-129,-10 4 129,10-4 0,0 0 0,8-4 0,5 1 0,-2 0 0,3-1-129,1 4 129,0 0-129,-1 3-129,-3 6 129,-2 3 0,-3 4 0,-2-1 0,-1 2 129,-2-2-129,-1 3 258,0 0-129,-5-1 129,-3 0 0,0 1 0,-2 1-129,-2 1 387,-1-1-387,0 0 129,-2-3-129,2-3 0,1-3 129,0-2-129,12-8-129,-15 8-258,15-8-774,0 0-2064,-13-7-645,13 7-258,0-30 259</inkml:trace>
  <inkml:trace contextRef="#ctx0" brushRef="#br0" timeOffset="25729.4716">19931 3721 129,'0'0'2451,"5"14"0,-5-14-774,0 0-2064,0 0 129,0 15 645,0-15 0,0 15 258,0-4 129,0-11 0,-5 24 0,0-10-129,-1 6 129,-2-2-129,-1 10-387,0-3 0,1 5-129,-2 1 129,2-1-129,2 2 0,1-1-129,1-2 129,3-5 0,0 2 129,1-5 0,0-5 0,2-2 129,-2-14 0,13 22 258,-13-22-129,24 10 0,-6-10-129,11 0 129,2 0-258,5-3 0,4-1-258,-2 0 0,-1 1 0,-7 1-129,-5 2-129,-9 0-129,-1 1-516,-15-1-774,0 0-1935,0 0-516,-18 0-129</inkml:trace>
  <inkml:trace contextRef="#ctx0" brushRef="#br0" timeOffset="26064.4908">20001 4092 2709,'-1'13'3612,"1"-13"0,0 0-387,0 0-2838,2 12-516,4-1 0,-2 1 0,2 5 258,0 4 0,-2 3 0,0 8 258,-1 4-258,0 2 129,-3-1 0,0 4-129,0-5-129,0 0 129,0-7-129,0-4-129,1-6 0,2-7-387,-3-12-2064,21 14-1161,-12-23-129,10-3 1</inkml:trace>
  <inkml:trace contextRef="#ctx0" brushRef="#br0" timeOffset="28312.6193">20348 3759 774,'0'0'1419,"0"0"-129,0 0-129,0 0 129,0 0 0,0 0-129,-6-12-129,6 12 0,0 0-129,0 0 0,0 0-258,0 0-129,0-12 129,0 12-387,6-11 0,-6 11 0,12-14 0,-12 14-258,20-11 0,-20 11 0,22-7-258,-11 7 129,-11 0-129,18 20 129,-11-7 0,-2 7-129,0 2 258,-3 4-129,-2 1 129,0-1-258,0-1 258,-6 3 258,-2-3-129,-5 4-129,-1-3 129,-5 0 0,3-1-129,-4-1 0,4 0 129,0-4-129,6 0 0,2-4 0,6-2 0,2-2 129,0-12 0,18 20 0,-2-12 258,7-3-258,-2-1 0,7 3 0,0-4 0,1-3-129,2 0-129,-3 0-129,4 0-387,-3-2-903,0-5-2193,8 7-258,-9-9 258</inkml:trace>
  <inkml:trace contextRef="#ctx0" brushRef="#br0" timeOffset="29692.6983">16514 2605 2580,'0'0'3483,"0"0"258,0 0-2193,0 0-645,0 0-258,0 0-258,0 0 129,0 0-258,0 0 129,0 0-129,0 0-129,8 14 129,-3 1-258,3 11 0,1 5 129,5 6-129,0 4 0,6 0 0,3 8 129,6 0-129,3 1-129,7-5 129,5 1-129,3-5 129,2 1-258,0-1 129,-1-2-258,-1-1-387,-7-1-1419,-12-7-1419,4 6-129,-24-13-129</inkml:trace>
  <inkml:trace contextRef="#ctx0" brushRef="#br0" timeOffset="30027.7175">16540 3251 4128,'-5'12'3870,"5"-12"-387,0 0 129,9 12-3870,10-12-129,2 0 258,6-2 258,4-5 129,5-13 258,6-9-129,4-9 129,10-2 0,4-11-129,7-3 0,1-5-258,2-4 0,5 1-258,-7-2-258,3 10-1290,-2 2-2322,-15 0 129,6 12-516</inkml:trace>
  <inkml:trace contextRef="#ctx0" brushRef="#br0" timeOffset="30863.7653">18934 2501 1677,'11'-13'1806,"-11"13"258,0 0-129,0-13-129,0 13-129,-6-11-258,6 11 0,-11-12-516,11 12-129,-14-14-258,14 14 0,-15-7-258,15 7-129,-20-8 0,5 8 0,1 0 129,-3 0-129,-3 11 0,-1-5 0,-2 6 0,-1 0 0,0 4 0,4 0-129,0 1 0,1 0 0,6 2 0,1 3 0,5-5-129,4 9 129,2 3 129,1 0-129,2 1 258,5 1-258,3 0 0,2-1 0,5-1 0,2-5-258,6-7 0,7-2-387,-2-13-1032,10-2-1935,4-3-645,-4-13 129</inkml:trace>
  <inkml:trace contextRef="#ctx0" brushRef="#br0" timeOffset="31376.7946">19019 2761 2451,'-21'-5'3483,"-3"-1"387,24 6-903,-14-10-1806,14 10-1548,0-19 129,2 7 129,5 1 129,5-6 129,1 5 0,3-8 387,3 12-129,-1-3-129,2 7 0,-4 2 0,2 2-258,-4 10 0,-1 0-258,-3 6 129,-3-1 0,-2 6 129,-1 1 0,-4 0 0,0 2 129,-3-4 258,-3 5-129,-4-7 258,3 6-129,-10-12 387,5 4-258,-5-7 0,3 0 129,-3-8-258,4 3 0,1-4-258,12 0-129,-15-19-129,11-2 0,4 3-258,-2-9-387,4 12-387,-2-13-1935,4 4-903,7 4-387,-1-5 258</inkml:trace>
  <inkml:trace contextRef="#ctx0" brushRef="#br0" timeOffset="31909.8251">19271 2591 1032,'0'0'3225,"8"-3"-129,-8 3-258,0 0-2580,12-12-387,-12 12 0,12 3 258,-12-3 0,7 17 387,-7-5 0,2 2 129,-2 1 0,1 8-129,-1 2 129,1 1-258,-1-2 0,2 5 129,-2-4-129,5 1-129,-1-3 0,3-2 129,2-6-258,3-1 0,1-5 129,3-1-129,1-8 129,2 0 129,-3-3 258,2-6-258,-4-6 129,-1 4 0,-6-7-129,2-4-129,-8-2 129,0 2-258,-1-3 0,-2 4 0,-5-1 0,1-2-129,0 3 0,1 6 129,5 15-258,-9-19 0,9 19-258,0 0-129,0 0-258,-7-12-387,7 12-1677,0 0-1677,7 5 129,-7-5-129</inkml:trace>
  <inkml:trace contextRef="#ctx0" brushRef="#br0" timeOffset="32611.8653">19607 2689 774,'-11'0'2838,"11"0"387,0 0-129,-13-2-2967,13 2 129,0 0 258,0 0-129,0 0 129,-9 10 129,9-10 129,0 0 0,-2 14-387,2-2 0,3-2 129,5 4-258,-5-1 0,5 3-129,-5-1 0,4 0 0,-2-3-129,1 1 129,-6-13 129,4 19 129,-4-19 129,0 0 0,0 0 0,13-8 0,-8-7 129,9-2-258,-5-9 0,5 2-129,-2-4 0,2 5-129,-2-1 0,-1 2 129,-5 5-129,-6 17-129,9-14 0,-9 14 0,0 0-129,0 0 0,12 2 0,-12-2 0,7 14 129,-7-14-129,11 24 129,-7-7 0,-1 3 0,0 1 0,-3 1 0,1 6 0,-1 0-129,0-3 258,0-2-129,-1-1 0,0-7-129,-1-1 129,2-14 0,0 14-129,0-14-387,0 0-903,11-11-2193,-3-4-1032,2-6 258,3 1-258</inkml:trace>
  <inkml:trace contextRef="#ctx0" brushRef="#br0" timeOffset="33124.8946">19941 2239 1806,'12'-12'3225,"-12"12"0,0 0-258,0 0-2322,0 0-516,11 3 129,-11-3 516,0 0-258,4 12 387,-4-1 0,0-11-258,2 21 129,-2-1-258,6 3-516,0 5 258,2 2-387,0 6 258,5 3-258,0 2 258,2 3-387,0 8 387,0-8 0,-3 5-129,0-4 129,1-3 129,-1-7 0,-1-2 0,-1-4 0,-2-13 0,5 0 0,1-7-129,6-2-129,6-7-129,4-2-258,8-6-387,0-19-129,11 7-903,-8-15-1548,-1-5-645,1-1-516</inkml:trace>
  <inkml:trace contextRef="#ctx0" brushRef="#br0" timeOffset="33486.9153">19868 2501 3225,'49'9'3483,"-25"-9"0,8 0-2580,12 3 0,2-3-129,6 0-258,1 0 129,4-3-516,3 3-774,2 0-2580,-5-7-516,9 2-258</inkml:trace>
  <inkml:trace contextRef="#ctx0" brushRef="#br0" timeOffset="37249.1305">19299 4823 1032,'0'0'2451,"0"0"-2322,0 0 129,0 0 258,0 0 258,6-7 0,-6 7 258,14-13-258,-14 13-129,22-13 129,-9 6-387,2 4 0,2-2-258,-2 5-129,2 0 0,-1 0-129,-1 0 129,-1 0 0,-2 6 0,-1 1 0,-2 4 0,-3 1 0,-4 4 0,-2 3 129,0 3 0,-8 1-129,-4 4 0,-1 4 0,-5-2 0,-1 1 129,-6 0-129,2 0 0,-2 0 0,2-4 0,-1-2 0,3-2 129,3-6-129,4-1 0,6-2 0,8-13 258,-8 16-258,8-16 129,9 12 129,3-11 129,7-1 129,2 2-258,7-2 258,1 0-129,2-3-129,2-1-129,-4-1-129,-1 3 0,-1 2-387,-6-3-516,-1 0-1548,1 3-1419,-21 0 129</inkml:trace>
  <inkml:trace contextRef="#ctx0" brushRef="#br0" timeOffset="38388.1956">20149 4916 1032,'18'-3'387,"-18"3"0,11-4 387,-11 4 258,0 0 387,0 0 258,7-11-129,-7 11 0,0 0-129,0-14-387,0 14-258,0 0-387,0 0-258,-9-12-129,9 12-129,-17-4 0,5 3-129,1 1 129,-6 0 0,4 0-258,-4 0 387,0 3-129,0-1 129,1 1 0,0 2 0,1-3 0,2 0 0,1 1 129,12-3-129,-19 7 0,19-7 0,-11 2 0,11-2 0,0 0 0,0 0-129,0 0 129,0 0-129,0 0 129,-12 13 0,12-13 0,0 0 0,-1 16-129,1-16 258,-5 12-129,5-12 0,-8 20 0,3-8 0,0 0 0,-2 2 0,3-4 129,4-10-129,-5 19 0,5-19 129,0 0 0,1 13 129,-1-13-129,20 0 0,-7 0 0,1 0 0,4 0 0,-1 0-129,1 0 0,-2 4 0,1 1 0,-3-2-129,0 5 129,-1 1 0,-1 0-129,-1 1 129,-1 0 0,-10-10-129,16 14 129,-8-2 0,-8-12 0,11 17-129,-11-17 258,5 15-129,-5-15-129,0 19 129,0-19 0,-3 22 0,3-22 129,-14 22-129,14-22 129,-20 19 0,7-12 387,3 1-129,-4-4 0,1 1-129,-3-3 258,1 3-258,-2-4 0,1 3-129,0-4-129,0 0 0,-1 0-129,3 0 129,0 0-129,0-3-129,3 2-129,-4-4-645,15 5-1806,0 0-1032,-13-6-258</inkml:trace>
  <inkml:trace contextRef="#ctx0" brushRef="#br0" timeOffset="39292.2473">20485 4959 1032,'0'0'2838,"0"0"-1677,-10 3-387,10-3 258,0 0 129,-15 0-129,15 0 0,-11 0-129,11 0 0,-11 0-387,11 0 0,0 0-387,-14 9 0,14-9-129,-8 20 129,6-8-129,-2-1 0,4 2 129,0 1-129,0 2 129,7 1-129,3 0 0,1-4 0,1 7 258,3-1-258,2 3 0,0 2 0,1 0 0,0 2-258,-3-3 258,0 0-129,-1-1 129,-3-3-129,-3-3 129,-3-3 129,-3-2 0,-2-11-129,0 17 258,0-17-129,-20 12 0,4-11-129,-7 2 0,2-3 0,-5-3 129,2-2 0,-3-6 129,5 2 258,1-4-387,5 1 258,2-5 0,5 5-129,3-3 0,3 2 0,3-2-258,0-2 0,8 2 129,2-5-129,3 2 0,4-2 0,2 1 0,4-7 0,2 2 129,0 1-129,1-1 129,-4 2-129,0-4 129,-2 3 0,-7-3 129,-3 7-129,-10 0 129,0 4-129,-1-2-129,-8 7 0,-4 0 0,-3 3-129,-1 6 0,0-1 0,-1 2-129,1 0-129,0 8-258,-3-3-1161,-1 4-2064,8 8-516,-10-9-129</inkml:trace>
  <inkml:trace contextRef="#ctx0" brushRef="#br0" timeOffset="43132.4669">19222 5709 258,'7'0'1677,"-7"0"0,13 0 0,-2-2-129,0-1-774,3 3-258,0 0-258,4 0-129,-3 0-129,4 3 129,-4 1-129,1 1 0,-2 3 0,0-3 0,-14-5 0,17 19 258,-17-19-129,12 18 0,-12-18 129,2 21 258,-2-8-258,-6 0 258,-1-1-129,-8 3-129,1-1 129,-2-3-258,1 1 0,0-5-129,3 0 0,12-7 129,-14 7-129,14-7 0,0 0 129,0 0-129,0 0 0,6 0 129,9 0-129,2 2-129,4 3 129,2 0 0,3 3 0,2 1-129,-1 6 129,-2-4-129,-2 2 0,-5 1 129,0-2-129,-7 0 129,-2 1-258,-4 0 258,-3 0 258,-2-1-258,-8 0 129,-4 0 0,-6 4 129,-3-2-258,-4 1 258,-2 1 129,4-3-258,-4 1 129,3-2-129,1-2 0,10-3-129,0 0-387,13-7-903,0 0-1677,0-5-1032,6-15 129</inkml:trace>
  <inkml:trace contextRef="#ctx0" brushRef="#br0" timeOffset="43784.5043">19820 6129 774,'-13'-4'1677,"13"4"-516,-11-14 258,5-1-129,0 1-129,1-4-129,1 2-129,1-3 0,3 2-129,0 0-129,5 0-258,3 0-129,5 2 129,2 1-258,3 2 0,-2 6 0,4-1-129,-1 5 129,0 0-129,-2 2 0,-2 3-129,2 5 129,-4 1-129,2 0 129,-4 0 0,0 1-129,0 2 129,-1 0-129,-1 3 129,0-1 0,-1 0 0,-1 2 0,-1 3 129,-1-6 0,-1 3 258,-4-6 258,0 5-129,-12-4 129,3 1-129,-9-4-129,2 2 129,-8-4-258,1-1 0,-1-2-387,0-3 129,2 0-129,-3-3-516,11 1-1161,1-2-2322,2-13-129,11 2-129</inkml:trace>
  <inkml:trace contextRef="#ctx0" brushRef="#br0" timeOffset="46112.6375">20346 5840 516,'0'0'2064,"-3"-15"-258,3 15-129,-3-9 0,3 9-516,0 0 0,0-16-129,0 16 129,0-11-129,0 11 0,0-11 0,0 11-129,0 0-129,0-13-129,0 13-258,0 0 0,0 0-258,0 0 129,0 0 0,0 0-129,0 0-129,0 0 129,0 0-129,0 0-129,0 0 0,0 0 0,0 0-129,0 0 129,0 7 0,0 5-258,0 3 387,0 6-129,0 1 129,0 5-129,-5 0 129,3 2-129,-2-1 129,1-1 0,-1-1 0,2-4 0,1-3 0,-1 1 0,2-3 0,0-5 0,0 1-129,0-13 129,0 19-129,0-19 0,3 13-129,-3-13-258,5 12-516,0-1-1161,7-1-1935,-12-10-258,0 0-258</inkml:trace>
  <inkml:trace contextRef="#ctx0" brushRef="#br0" timeOffset="64268.6759">16856 3880 258,'0'0'774,"0"0"0,0 0 0,0 0-258,9-5-129,-9 5 258,11-5 0,-11 5-129,12-6 129,-12 6 129,0 0-129,10-5-258,-10 5 0,0 0-258,0 0 0,0 0-129,0 0 129,0 0 0,0 0-129,0 0 258,0 0-129,0 0 129,-2 7-129,2-7 0,-7 14 129,3-2-129,-5 0-129,5 2 0,-4 3 0,0 3 129,-2 0-129,4 1 0,-4 1 0,3 1 0,-1-1 0,3-3 0,1 2-129,2-4 129,2-2 129,0 0-129,5-2 0,1-1 129,3 1 0,-9-13 0,22 16 129,-8-15 0,2-1 0,2-3-129,1-7 258,3-2 0,1-8-129,1 2 129,-1-6-258,-3 4 129,0-4-129,-3 3 0,-2-4 0,-5 0 129,-2 2-129,-6 1 0,0 2-129,-2 0 129,-4 2 0,-5 1 0,-4 2 129,-1 2-129,-5 1 258,4 3-258,-6 0 129,1 5-129,-2 0-129,2 4 129,-1 3-258,-4 7-258,10 6-387,-8 1-645,6 7-903,6 6-1548,-6-5-129</inkml:trace>
  <inkml:trace contextRef="#ctx0" brushRef="#br0" timeOffset="65036.7199">17422 3883 774,'0'0'2580,"0"0"0,0 0-2193,-9-10-258,9 10-258,-10 0-129,10 0 258,-12 2 0,12-2 258,-14 13 258,14-13 0,-16 21-129,9-4 258,-3 0 0,3 6-258,-3-2 129,3 5-129,-2-1 0,3 1-129,1-1 0,1-3 0,2-2 129,2-3 0,-1-5-129,1 1 387,0-13 0,10 12 0,-10-12 0,25 4-129,-7-4-129,6-4-129,0-3 129,5-7-258,-2-2 129,1 0-129,-1-6 0,-3 1 0,-7-2 129,2 2-129,-10-7 129,-1 3-129,-5 3 129,-3-3-129,0 1 0,-3 2 0,-6-2 0,2 4 0,-2 2-129,1 2 129,-2 1-129,-2 5 258,-2 5-387,-2-1 258,-5 6-258,-7 0 129,-2 15-129,-5-1-129,0 11-645,-12 0-1290,0 6-1935,5 5-258,-3-1-258</inkml:trace>
  <inkml:trace contextRef="#ctx0" brushRef="#br0" timeOffset="66224.7877">16703 6747 645,'0'0'2709,"0"0"-2064,0 0-258,0 0 129,0 0 129,0 0-129,0 0 258,0 7 129,0-7 0,0 0 0,0 0 0,0 0-129,3 14 0,-3-14-258,0 18 129,0-18-387,0 21 129,0-7-129,5 2-129,-5 3 0,0 0-129,0 5 0,-2 1 129,-1 4-129,-3-1 0,-1 2 0,-1-1 0,1 0 0,1-1 0,2-4-129,1-6 129,3 1-129,0-9-129,0 3-387,0-13-387,16 11-903,-16-11-903,12-4-1290</inkml:trace>
  <inkml:trace contextRef="#ctx0" brushRef="#br0" timeOffset="66612.81">17060 6634 3870,'15'5'3741,"-15"-5"0,4 13-1935,-3-2-1935,-1 5 0,0 5 387,-6-3 0,3 9 258,-9-5 0,9 9 129,-8-7 0,6 11 129,-5-5-129,9 7-258,-4-3-129,5 2-129,0-3 0,1 1-258,7-3 0,-6-3-258,9 1-516,-10-13-2193,2-3-1290,4-1-258,-7-12 259</inkml:trace>
  <inkml:trace contextRef="#ctx0" brushRef="#br0" timeOffset="70308.0214">18610 6713 1419,'0'0'1806,"0"0"-129,0 0 129,0 0-387,0 0-129,0 0-258,0 0-129,0 0-129,0 0-129,0 0-258,7-8 0,-7 8 0,18-17-258,-5 8 0,1-3 0,3 2-129,2 2 0,2-1 0,0 4 0,3-2 0,-2 3 0,3 1 0,-3 3-129,-1 0 0,-1 0 0,-2 6 0,-3 5-258,-1 4 258,-3 6-129,-5 4 129,-3 4 0,-3 5-258,-1 4 258,-10 1 0,-3 2 0,-2 0 129,-3-1 0,-2-2 129,0-4 0,-1 0 129,2-5 0,1-3-129,4-2 0,1-5 0,4-1-129,4-5 0,2 3 0,4-4 0,0-12 129,9 17 0,4-14 0,8-3 258,2 0-129,7 0-129,3 0 0,3-4 0,-1 2 0,1 0-258,-4 2 129,-2 0-129,-5 0-258,-5 3-516,-2 2-1419,4 4-1677,-22-9-129</inkml:trace>
  <inkml:trace contextRef="#ctx0" brushRef="#br0" timeOffset="71144.0692">19143 6793 1935,'16'-7'2967,"-16"7"-2064,14-8-258,-3 4 129,1 1 129,1-1 0,-2-1 129,2 2 0,-1-5-129,4 3 0,-2-2-387,7-2 0,-2 2-129,5 4-258,-1-1 0,4 4-129,-1 1 129,-1 9-129,-1 2 0,-2 8 129,-4 1-129,0 2 258,-6 6-258,-4-3 0,-4 1 129,-4-1 0,-3 1 0,-6 3 129,-6-3-129,-2 2 0,-6-3 0,-1 2 0,-3-2 258,4 4-258,-2-7-129,4-2 129,2-4-129,4-1 129,4 0-129,2-4 129,9-12-129,-1 17 129,1-17 0,9 9-129,4-4 129,9-1 0,4-4 0,3 0 0,3 0-129,2-1 0,-1 0 0,-4-3 0,-3 1 0,-7-1-129,0 1-129,-7-2-258,3 5-1419,-1 0-2193,-6-13-516,5 4 258</inkml:trace>
  <inkml:trace contextRef="#ctx0" brushRef="#br0" timeOffset="71924.1137">19898 6757 516,'-11'0'1935,"11"0"-2709,-19 4 129,19-4 258,-17 16 387,17-16 387,-19 14 774,19-14 129,-18 13 258,18-13-129,-13 17 258,13-17-645,-7 20-129,4-9-258,3 0-129,0-11 129,17 24-258,1-16 129,5-1-258,4-6 129,5 0 0,3-1-258,3-6 129,-5-7 0,-3-2 0,-5-2 258,-2 0-258,-8-4 129,-4 1-129,-11-1 129,0 4-129,-5 0-129,-9 4-258,0 1 0,-6 1 0,0 9-258,-4-1 129,3 3 0,-2 6-129,2 4-258,1-2-129,7 6-645,-2-4 0,13 2-258,2-12 0,0 12 0,0-12 129,11 4 387,-11-4 258,17 0 774,-17 0 129,15 2 258,-15-2 258,11 18-129,-8-2 129,2 5-129,-2 8 129,4 7-129,-2 3 387,0 2 129,-2 3 0,-3-3 387,2 4 0,-2-8-129,0 0 258,-9-8-258,8 0-516,-6-8-129,5 0-387,2-3-387,0-7-387,0-11-774,15 9-1161,-7-15-1548,13-4 0</inkml:trace>
  <inkml:trace contextRef="#ctx0" brushRef="#br0" timeOffset="73044.1779">20268 6808 129,'0'32'1677,"1"-19"-129,4-3 129,3 2-258,4-2 129,2-3-516,8 0 0,1-4-387,4-3 0,0-2 0,2-1-129,-7-8 0,0 0 258,-12-3-387,2-1 129,-12-2 129,0 1-258,-14-1-129,0 1 0,-6 4 0,0 1-516,-1 3 516,-2 4-516,7 4 0,-3 0 0,7 0-129,-1 0-258,13 0 258,-10 6-129,10-6 0,0 0 129,6 6 0,-6-6 129,16 0 129,-16 0 129,17 5 0,-17-5 0,14 12 129,-14-12 0,7 22-129,-5-3 129,-2 0 129,2 6-129,0 6 129,0 8-129,-1 2 129,3 4 0,-1 2 0,4 1 129,-5-1 0,3 0 258,-2-7-258,1 1 0,-3-6 129,3-3-129,-3-4-129,2 0-129,-2-5 0,0-5-258,2-4 129,-3-14 0,3 15-258,-3-15-903,0 0-2967,4-8-129,-4-21-258</inkml:trace>
  <inkml:trace contextRef="#ctx0" brushRef="#br0" timeOffset="78459.4875">17864 9189 1419,'0'0'1548,"-11"8"129,11-8-258,-7 11 258,7-11-258,0 0-387,-9 12-129,9-12-129,-5 12-387,5-12 258,0 0-258,0 12 258,0-12-129,0 0-129,13 5 258,5-5-258,-1 0-129,9-5 258,1-4-387,4-3 0,-2-1-129,2-1 0,-6-2 129,-3 1-129,-7 0 129,-4-1-129,-7 3 0,-4 1 0,0 12 0,-6-20-129,-8 16 0,0 1 0,-5 3 0,-5 3 0,-2 6-129,-5 3 258,1 1 0,-4 3-129,1 0 129,0 2 129,2 2-258,2 1 129,1-1 0,3 4 129,4-2 129,4 4-258,1-1 258,5 1-258,6 0 129,5 1-129,5-2 129,10-1-129,7-2-129,4-3-129,10-1-645,-1-10-1032,2-5-2322,8 0 0,-10-5 0</inkml:trace>
  <inkml:trace contextRef="#ctx0" brushRef="#br0" timeOffset="78744.5039">18210 9447 5805,'8'22'4515,"-4"-7"-258,-4-15-387,0 0-4128,0 0 0,0 0 0,0 0-129,0 0-645,0 0-1161,-3-15-1935,3 15-258,2-25 0</inkml:trace>
  <inkml:trace contextRef="#ctx0" brushRef="#br0" timeOffset="79291.5352">18461 9414 2709,'50'19'3741,"-21"-8"129,-10-7-2064,5-4-1032,6 0-129,-6 0 0,7-4-129,-8-4 129,3 0 129,-11-6 0,5 2 0,-10-5 0,1 0 0,-7-6-387,-1 5 0,-3-4-129,0 2-129,-6-2 0,-4 3-129,-1 2 0,-5 5-129,-4 3 0,-5 4 0,0 5-129,-6 2 0,2 12-258,-5-1-387,8 11-1290,0 3-2064,3-9-129,11 2-387</inkml:trace>
  <inkml:trace contextRef="#ctx0" brushRef="#br0" timeOffset="79804.5644">18648 9293 2580,'-22'17'4257,"11"-12"-129,11 9-387,-5-2-2967,5 3-1032,6-2-258,7 8 258,-1 0-129,3 1 129,-2 5 0,1 4 129,-1 6 129,-3 7 0,1 5 129,-3 3-258,1 3 129,-3 3-258,0-4 258,-1 2-129,-3-9 129,-2-7 258,0-3 0,0-12 258,-5-1-129,-4-10-129,0-3 129,-3-9 0,2-2-129,-3-10-129,1-7 258,0-12 0,2-3-129,0-9 129,6-7 0,-1-7 0,5 2 0,1 2-258,8 0 0,2 7 0,5 3-258,2 7-129,3 3-645,7 11-1032,2 7-2193,-5-7-387,11 11 0</inkml:trace>
  <inkml:trace contextRef="#ctx0" brushRef="#br0" timeOffset="80112.5821">19061 9592 7998,'12'18'4773,"-12"-18"-258,5 11-387,-5-11-4386,0 0 129,0 0 0,0 0 0,7 12 129,-7-12 129,0 0-258,0 0 129,0 0-645,0 0-2838,0 0-1032,19-2-129,-12-16-387</inkml:trace>
  <inkml:trace contextRef="#ctx0" brushRef="#br0" timeOffset="80643.6124">19341 9160 774,'3'-41'2580,"-1"24"-1548,1-3 387,7 3 387,-4-3-129,4 7 258,-5-5 0,8 8-258,-10-6-258,-3 16-387,14-14-387,-14 14-129,0 0 0,15 7-258,-15-7 0,7 21 0,-4-1-129,4 9 0,-3-2 0,6 6 129,0 3-129,0 2 0,0 4 0,1 6 0,0-4 0,0-1-129,-3 2 129,0-5-258,-1-1 129,-3-5-258,2-3 0,-4-8-129,3-1-258,-5-22-1032,0 0-2580,0 0-129,0 0-516,5-18 646</inkml:trace>
  <inkml:trace contextRef="#ctx0" brushRef="#br0" timeOffset="81172.6427">19251 8917 2193,'-16'-14'4515,"16"3"-258,13 11 0,-13 0-2451,24-13-1677,1 5 0,3 0-129,5 2 129,3-4 0,5 3 0,-2-2 0,2 4 0,0-3 129,-1 4 0,-3 4-129,0 0-129,-3 0 129,-3 8-129,-2 3 0,-6 2 0,1 3 0,-7 2 0,-3 5 0,-3-1 0,-4 2 0,-4-3 0,-3 1 0,0 0 129,-2-1 0,-3 0 129,-4-5 0,-2-1 0,-4-3 0,1-1 0,-6-3 0,4 0 0,-8-3 0,2-1 0,-6-3-258,5 3 129,-4-4-129,-1 0 0,0 0 0,-4 0-258,4-2-129,-6-8-516,12 8-2064,-5 0-1806,1-7 129,7 3-516</inkml:trace>
  <inkml:trace contextRef="#ctx0" brushRef="#br0" timeOffset="82427.7145">20596 8682 774,'0'-12'2709,"0"12"-1935,0 0 129,-9 0 258,9 0 129,-17 1 0,5 1 0,12-2-129,-25 5 258,15 4-258,-9-1-516,4 7 0,-5 2-387,1 7 129,-7 3-129,3 9 129,-9 8-387,3 6 129,-6 3-129,-1 8 129,1-1 0,6 1 129,2-1-129,9-2 129,7-4 0,11-4-129,6-6 129,15-6 129,6-4 0,7-4-387,3-3 129,4-4-129,1-6 129,2-7-129,-7-1 129,0-4 0,-7-4 0,-2-1 0,-5 0 0,-4-3 0,-8-4 0,0 4 0,-11 3-258,7-11 0,-7 11-516,0-12-1419,0 12-2322,-4-16-387,-3 2-129</inkml:trace>
  <inkml:trace contextRef="#ctx0" brushRef="#br0" timeOffset="84275.8203">20891 9012 645,'-1'-12'2709,"1"12"-2193,0 0 0,-10-10 129,10 10 129,-12-5 258,12 5-258,-20-7 129,9 7-129,-5 0-129,3 7-387,-4-2-129,0 5-129,-3 1 0,1 2 129,-3 3 129,2 2-129,-2-2 129,2 4 0,2-3 258,4 6-258,0-4 0,5 5 129,4-2-258,5-1 129,2-2-129,11-1 0,2-4 0,5-4 129,5-1-129,3-6 0,4-3 0,1 0-129,4-12 0,-2 1 0,1-7 0,-3 3 129,-4-7 0,-1 0 129,-9-2 129,0 1 0,-12-1 0,1 1 0,-8 2 258,-1-1-129,-16 1-129,5 3-129,-7 3-129,-4 6 129,-1 1-129,-1-1-129,-3 8 0,-1 1-129,3 6-258,-1 0-129,4 10-516,-2-5-1677,2 2-1677,12 11-129,-2-14-129</inkml:trace>
  <inkml:trace contextRef="#ctx0" brushRef="#br0" timeOffset="84891.8555">21183 8993 1161,'0'0'3870,"0"0"258,10 0-516,-10 0-3225,0 0-387,0 0 129,0 0 0,9 9 387,-9-9-387,0 17 258,0-5-129,0 5 387,-2-1-258,1 6 0,-2 1 0,3 2-129,-1-2 0,1 1 0,0 1-129,4-2 0,-1 0 0,1-2 0,-1-2 0,0-3-129,-2-2 129,1 0 0,-2-14-129,0 12-258,0-12-774,0 0-2580,-3-12-645,3 0-516,-1-14 517</inkml:trace>
  <inkml:trace contextRef="#ctx0" brushRef="#br0" timeOffset="85708.9021">21242 8707 645,'12'7'2967,"-12"-7"-903,0 0-129,19 17-258,-19-17-258,26 9-258,-13-3-258,6 4-129,-3-2-129,4 4-129,-4 1 0,5 3-129,-3 5-258,2 6 129,-4 4-129,2 5 0,-3 2 129,1 6-258,-4 0 0,0 7 0,-4-4 129,-4 3-129,-3-4 129,-1 1-129,-7-2 0,-5-5 129,-6-6 0,0 0 0,-7-2 0,0-7 0,-1-4 0,2-4 0,0-5 0,6-3 0,1 2-258,3-2 0,14-9-387,-14 0-387,14 0-1290,7 2-2064,-2-12-387,14 4 258</inkml:trace>
  <inkml:trace contextRef="#ctx0" brushRef="#br0" timeOffset="86067.9227">21852 9469 4644,'7'15'3870,"-7"-15"129,0 0-1677,7 12-2709,-7-12 258,0 0-129,17 8 258,-17-8 258,20 5 129,-10-5 129,7 0 0,-4 0 0,8 0 0,-2-3 0,2 3-258,1-2-129,1-1-516,2 3-387,-11 0-1677,-1-2-2064,1 2 0,-14 0 0</inkml:trace>
  <inkml:trace contextRef="#ctx0" brushRef="#br0" timeOffset="86323.9374">21830 9257 4128,'6'0'4773,"9"7"-516,-15-7 0,28 0-4128,-5 0-258,4 7 0,0-2 0,7 0 129,-4 1-258,6 0-774,-4-4-2322,-3-2-774,10 0-645</inkml:trace>
  <inkml:trace contextRef="#ctx0" brushRef="#br0" timeOffset="87211.9881">22805 8906 2451,'0'0'3870,"0"0"0,11-7-2709,3 7-387,1-8 129,7 8 0,-3-8-129,8 8 129,-6-8-387,7 5 129,-4-6-387,3 8 0,-4-1-129,0 2-129,-2 0-129,-5 0 129,-1 9 0,-5 2 0,-4 7 0,-6-1 0,0 3 0,-6 3 0,-6 0 0,-2-2 129,-3-1 0,-1 1-129,1-8 129,2-1 0,2-7-129,13-5-129,-15 9 129,15-9-258,0 0 0,16-2 129,2 0 0,1-2-129,2 4 258,-1 0 0,1 1 0,-7 9 129,-2 4-129,-5 1 0,-6 4 0,-1 1 129,-4 2-129,-4 1 0,-7-1 129,2-2 258,-7-1 0,4-2 258,-8-3-258,4-4 0,-4 0 0,4-1-129,-3-6 129,1 2-516,7-3 129,-3-2-387,18 0 0,-24-5-1032,24 5-1935,0-17-1161,0-3-387,7 4 258</inkml:trace>
  <inkml:trace contextRef="#ctx0" brushRef="#br0" timeOffset="93903.3709">23556 9300 774,'-9'4'1548,"9"-4"-387,-11 3 129,11-3-129,-16 0 258,16 0-258,-18-4 129,6-4-258,12 8-129,-18-20-258,18 20 129,-14-25-387,10 13 129,-1-5-258,3 2-129,2-5 129,0 3-129,2 0 129,7-2-258,3 0 129,4-1-129,0 4 0,4 2-129,6 3 258,0 1-258,1 3 129,-2 6 0,2 1-258,2 4 258,-3 3 0,-2 5-129,-3-1 0,0 5 129,-5-2-129,-4 3 129,-4 3 0,-6-1 0,-2 0 0,-2-4 129,-11 4 129,-1-1 0,-6 0 258,0-1-258,-6-5 129,0-2 0,-2 0-129,2-4-129,0-1 129,4-2-129,1-3-387,1 0 0,6 0-129,-3-7-645,17 7-1677,0 0-1677,-16-26 0</inkml:trace>
  <inkml:trace contextRef="#ctx0" brushRef="#br0" timeOffset="94347.3962">24059 8942 2451,'13'0'3999,"-13"0"258,0 0-516,0 0-3612,3 11-258,-3-11 0,0 11 258,0-11-129,0 12 129,0-12 0,0 17 0,0-5 258,2 0-258,3 7 129,-2 1-129,0 6 129,-1-2 0,0 8 0,0-3 0,0 2 0,-2-2-129,0 3 0,0-5 0,0-3-129,0-3-129,0-7-258,0 2-903,-2-4-2193,2-12-645,0 0-645</inkml:trace>
  <inkml:trace contextRef="#ctx0" brushRef="#br0" timeOffset="95188.4443">22770 9531 645,'0'0'1806,"0"0"387,0 0-387,0 0 0,9 2-258,-9-2-258,14 2-129,-14-2-258,24 3-129,-9-3-258,5 2 129,0-2-258,8 3 0,0-3 0,8 1 0,-1-1-129,9 5 0,2-4 0,6 4 0,5-3 0,5 5 0,5-4 129,5 4-258,4-5 129,4 1-129,1-1 0,2 1 0,-1-2 0,-2 2 0,-1-1-129,-6 0 129,-7-1-258,-6 1 129,-6 0 0,-6 1 0,-11 0 0,-7 1 0,-8-4 0,-7 0 0,-5 3 0,-10-3-387,0 0-1161,0 0-2709,-20 6-258,0-6-387</inkml:trace>
  <inkml:trace contextRef="#ctx0" brushRef="#br0" timeOffset="98655.6427">22551 9878 903,'0'0'1806,"0"0"258,0 0-129,0 0-258,0 0-129,8 3-258,-8-3-129,24 0-387,-8 0 0,8 0-387,-3 0-129,8 0-129,-4 0-129,4 0 0,-2 0 129,1 0-129,-4 0 258,-2 2-258,-3-2 0,-2 1 0,-4 0 0,-13-1 0,16 3-258,-16-3 258,0 0-129,6 13 129,-6-13-129,0 13 129,0-13 0,-12 22 0,4-9 0,-1 5 129,-4 4 0,0 3 258,-3 3-258,0 4 0,-1 1 0,1 0 0,2 3 0,3-6-129,2-4 0,0-2-129,4 0 0,2-7 0,2 0-129,-2-3-258,3-2 0,0-12-903,0 0-2322,0 0-516,-13 0 258</inkml:trace>
  <inkml:trace contextRef="#ctx0" brushRef="#br0" timeOffset="98948.6595">22538 10119 645,'24'18'4128,"-8"-16"0,18 10-129,-7 1-2709,9-6-1032,6 0 129,0 1-129,4-1-129,-7-2-129,-3 2 0,-4-2 0,-5-3 0,-6 3-387,-4-5 0,-4 7-774,-13-7-1032,10 1-1935,5 9 129</inkml:trace>
  <inkml:trace contextRef="#ctx0" brushRef="#br0" timeOffset="100435.7445">23162 10044 1677,'3'-13'3225,"10"13"-129,-13 0-3483,17-17 129,-6 9-129,1-2 258,5-1 0,-2 4 258,2-3 0,3 5 387,-2-2-258,-1 2 129,-1 4-129,-2 1-258,-1 0 0,-13 0-129,14 15 0,-13-1 0,-1 1 129,-6 2 129,-3 3 129,-4-3 258,-3 7 0,-7-7 387,6 7 0,-8-9-129,5 6 0,-2-6-129,4 6-129,-1-5-129,8-2-129,1-2-129,7 2 258,3-14-258,-3 20 129,3-20 129,1 15-129,-1-15 258,10 13-129,-10-13-129,11 15 0,-11-15-129,14 14 0,-14-14-129,18 10-129,-1-8-129,-2-2-387,14 0-1290,1-4-2064,-2-11-774,14 4 387</inkml:trace>
  <inkml:trace contextRef="#ctx0" brushRef="#br0" timeOffset="101149.7854">23609 10277 1,'-11'4'3611,"1"-4"1,10 0 0,0 0-3225,0 0-129,0 0 387,-10-8 0,10 8 0,-2-17 387,2 17 0,0-26 0,2 13-129,0-7-129,7 4-258,2-4-129,3 3-258,3 0 129,3 1-258,1 3 0,3 0 0,0 4-129,-1 0 129,-5 7-258,0 1 387,-4 1-258,-3 5 0,-11-5 129,17 24-129,-11-10 129,1 4-129,-5 1 129,2 1 0,-3-3-129,-1-1 258,0 0 0,0 0 0,-5-3 129,0-1 0,-8-1 0,1-3 129,-7 0-129,-2-1-129,-2-6-129,-4 4 0,0-5 0,-3-2-258,2-3 129,0-5-258,6 3-387,-4-9-1548,9-2-2193,12 4 0,-4-6-516</inkml:trace>
  <inkml:trace contextRef="#ctx0" brushRef="#br0" timeOffset="101727.8184">24144 10251 516,'-20'9'3096,"20"-9"258,-22 0-258,9-4-3225,1-1 129,-3-4 516,4-1 258,-3-4 129,14 14 387,-16-25 0,16 25-129,-5-27 129,6 13-645,6-1 0,9 2-387,2 2-387,6-1 258,3 1-129,2 3 0,3 3 0,-2 4 0,0 1-129,-3 0 258,-5 1-129,-1 3-129,-3 4 129,-5 4-129,-5 1 129,-3 3 0,-4-2 0,-1 6 0,-3 0 0,-4 1 129,-5-1 0,0 3 258,-7-1-129,-1-2 129,-7 0-129,1 0 129,-4-4-129,0 2-129,0-6-387,-5-11-1161,5-1-2967,2-3-258,-6-17-387,5 1 129</inkml:trace>
  <inkml:trace contextRef="#ctx0" brushRef="#br0" timeOffset="103203.9028">18414 7468 258,'-10'3'774,"10"-3"-387,0 0-258,-13 11 0,13-11-129,0 0 0,-6 14 129,6-14 258,0 0 0,7 14 258,5-11 0,4 1-129,6 0 258,10 0-129,6 4 0,9-2-129,7 4 0,7-1-258,8 3 129,7 0-258,11 0 0,7 0 129,11-2 129,8-1-129,8-3 387,13-2-129,12-3 0,6-1 0,5 0 129,5-5 0,3 2-387,-2-1 0,5 3-258,-11-1 0,-8 2-129,-9 0 0,-7 2 129,-15 2-129,-15-3-258,-12 9-903,-10 5-2580,-24-11 0</inkml:trace>
  <inkml:trace contextRef="#ctx0" brushRef="#br0" timeOffset="105884.0561">15781 7628 1419,'-7'-13'387,"7"13"129,0 0-129,0 0 516,0 0 129,0 0 129,0 0 258,0 0-129,0 0-387,0 0 0,0 0-516,0 0-258,0 0-258,0 0 129,0 16-258,0-4 258,1 5 387,-1 1-258,0 7 258,-1 7 0,-8-1 0,-2 6 0,-4 0 129,2 2-258,-5 2 0,7-1 0,-1-1-129,6-7-129,6-2 0,0-5-387,11-1 129,4-10-258,9 0-903,-2-10-903,-1-5-1806,13 1 258</inkml:trace>
  <inkml:trace contextRef="#ctx0" brushRef="#br0" timeOffset="106254.0774">15507 7867 1419,'31'10'4128,"-12"-12"-258,14 2 0,-3-1-3870,4-5 258,6 0 0,-2-3 129,-1 4 0,-4-2-129,4 2 258,-7-1-258,1 4-129,-3-1 0,0-1-129,3 4-645,-6 0-1161,3-3-2322,4 5-129,-7-2 0</inkml:trace>
  <inkml:trace contextRef="#ctx0" brushRef="#br0" timeOffset="106788.1079">16110 8060 2193,'-14'12'3870,"14"-12"387,-14-4-387,14 4-3483,-5-17-516,5 17 129,-1-19 0,1 5 129,0 3 0,6-5 258,5 4-129,2-1 0,4 4-129,1-1-129,4 5 0,1 3-129,-1 2 0,2 0 0,-5 0 0,-1 10-258,-4 0 387,-1 2 0,-5-2 258,-3 2-129,-4 0 129,-1 4 0,-1 1 0,-8-5 0,3 2 129,-6-1-129,4-1-129,-5-2-129,13-10 129,-19 14 129,8-11-129,0-3 0,-1 0 0,2 0-258,-1-3-258,11 3-1161,-16-11-1677,8-4-1290,8 1-129</inkml:trace>
  <inkml:trace contextRef="#ctx0" brushRef="#br0" timeOffset="107133.1276">16557 7631 3483,'15'12'4515,"-9"13"-516,-6-25-258,-1 29-3999,-3-8-387,4 4 645,0 4-258,0 1 258,4 1 0,-2-1 0,3 1 129,-2-1 0,1-2 129,-1 2-258,1-5 0,-1 0-516,-3-5-129,3 2-903,-3-7-1548,0-15-1161,-6 13 258</inkml:trace>
  <inkml:trace contextRef="#ctx0" brushRef="#br0" timeOffset="107440.1452">16326 7842 2709,'48'4'4644,"-20"-4"-258,12 0-387,-6 0-3483,7 0-516,6 0 0,-1 0 0,-3 3 0,-2 1 0,-2-3 0,-4 3 0,-3-1-258,-3 1 0,-7-4-774,5 2-1935,-1 2-1161,-9-4-258</inkml:trace>
  <inkml:trace contextRef="#ctx0" brushRef="#br0" timeOffset="108092.1825">16883 7916 1161,'0'0'3999,"5"-14"-129,11 12 0,1-6-3612,1 1-258,6 1 0,3-1 129,0 5 0,3-1 258,0 1-258,-2 2 0,-1 0 129,-5 2-129,-2 6 0,-2 3-129,-4 2 129,-3 6-129,-2 0 0,-3 5-129,-3-3 129,-2 3 129,-1-5 0,-2 1 258,-4-1-129,-5-2 0,-3 0 129,-2-4 0,-5 0-129,-3-5 0,2 1 0,-4-6 0,4 4 0,-3-7 0,4-3 129,4-7-129,3-2 0,3-2-129,4-2-129,3-2 129,3-2-258,1 6 0,7-3 0,7 3 0,5 3 0,6 0 0,2 3-258,6 4-129,-2-5-258,8 9-1419,-6 0-1935,-6-1-516,2 1 258</inkml:trace>
  <inkml:trace contextRef="#ctx0" brushRef="#br0" timeOffset="108400.2001">17318 7678 2967,'0'0'3870,"-2"11"258,2 6-387,2-5-3870,0 7 0,-1 4-258,0 6 516,1 6-129,1 2 129,0 2 0,-1 1 0,4 2 0,0 0-129,0-2 129,2 2-258,2-7-1032,0-11-2580,9 8-387,-19-32 0</inkml:trace>
  <inkml:trace contextRef="#ctx0" brushRef="#br0" timeOffset="109452.2603">18616 7883 1677,'0'0'3354,"6"0"-387,-6 0-1806,16 0-258,2 0 0,0 0 129,6 0-129,1-1 0,7 1-129,-4-4-129,5 4-129,-6-4-129,2 4 0,-2-2-258,-2 2-129,-4 0 0,-3 3-129,0 1 129,-5 2-258,1 1 129,-14-7 129,15 19 0,-11-5-129,-3 4 129,-1 3 0,0 4 0,-4 4 0,-3 9 0,-5 3 0,-4 2 0,1 3 129,-5-4-129,4-3 129,0 0-129,2-10 0,4-6 0,3-5-129,4-5-129,3-13-903,0 0-1806,0 0-1290,1-17-129</inkml:trace>
  <inkml:trace contextRef="#ctx0" brushRef="#br0" timeOffset="109696.2742">18610 8165 1548,'25'7'3741,"-5"-7"516,16 0-2064,5 0-1161,1 0-387,10 1 0,-1-1-258,6 0-258,-4 3-258,-3-3-1032,0-1-2709,0 3-258,-16-2 0</inkml:trace>
  <inkml:trace contextRef="#ctx0" brushRef="#br0" timeOffset="124568.1249">19320 7966 2322,'0'0'1806,"-12"3"-774,12-3-129,0 0 258,-11 0-129,11 0 129,0 0-129,-12-3 387,12 3-387,0 0-129,0 0-258,0-16-387,0 16 129,9-10-258,2 2-129,4 1 129,2 5-258,5-3 129,0 1-129,3-2 258,-3 6-258,0-1-129,-3 0 129,-2 1 0,-3 1-129,-3 3 0,-11-4-258,16 20 129,-16-20 129,4 23-129,-4-10 129,-2 3 129,-8 3 258,-3-1-129,-3 1 129,-5 3 0,-2 1 258,-3 0-258,1-1 129,1-2-129,1 1-129,3-4 129,5 0-129,3-3 258,9 0-129,3-14 0,12 14 0,6-10 0,12-2 129,4-2-129,7 0 258,-1-2-258,2 0-129,-2-3-129,-9 2-129,-4 3 0,-9-2-129,-3 2-387,-15 0-774,11 0-1935,-11 0-774,0 0 258</inkml:trace>
  <inkml:trace contextRef="#ctx0" brushRef="#br0" timeOffset="125304.167">20030 8240 2322,'-16'-7'3483,"16"7"0,-21-1-2451,10-7-903,11 8 258,-20-23 0,13 9 129,-1-3 0,2 1 129,1-5-129,5 3 129,0-7-129,7 1 0,6 0-387,4 0 129,4-3-129,4 6-129,4-4 129,1 5-129,-1 6 0,-3 3-129,0 6 0,-7 2 0,2 3-129,-8 5 0,2 6 0,-7 5 129,1 7-129,-4 0 129,-1 5 0,-4-1 0,0 5-129,-1-4 258,-7 1 258,-1-2-129,-4-3 0,-2-1 258,-7-6-129,3 3 129,-4-9-129,-1 1 0,0-6-129,1-3 0,0-3-129,2 0-129,4-7-258,1-6-516,6-6-2838,9 6-516,-6-13 0</inkml:trace>
  <inkml:trace contextRef="#ctx0" brushRef="#br0" timeOffset="125844.1979">20544 8172 1806,'-25'20'3354,"9"-23"129,2 0-3096,14 3 129,-18-11 129,12 1 129,-3-9 0,6-2-129,-1-2 129,4 2 0,0-5-258,5 3-387,5-1-129,2 7 129,2 3-129,5 4 0,1 5-129,0 0 0,1 5 129,0 0-129,-2 5 129,2 3-129,-4 1 0,1 2 129,-3 5-129,-3-2 129,-4 1 0,2 5 0,-8-1 0,-2 2 258,-1 2 0,-6 5 387,-10-9-129,0 5 0,-3-6 0,-1 0 0,-2-3-516,2-7-1032,-2-11-2709,8-2-516,-5-20-516</inkml:trace>
  <inkml:trace contextRef="#ctx0" brushRef="#br0" timeOffset="170014.7243">19084 3687 1548,'0'0'1161,"6"-11"0,-6 11-258,1-14 129,-1 14 129,0 0 0,0 0 0,0-13 0,0 13 129,0 0-129,0-11-129,0 11-387,0-17 0,0 17-258,0-17-129,0 17-129,3-19 129,-3 19-258,8-15 258,-8 15-129,5-12 129,-5 12 129,0 0-129,3-16 129,-3 16 258,0 0-258,0 0-129,0 0 129,0 0-258,-6 1 0,6-1 0,-5 11-129,5-11-129,-5 13 129,2-2 0,1 0 0,-2 7 0,1-1 0,-2 1 129,-1 2-129,-2-1 0,0 3 129,0 2 0,-4-3 0,1 4 0,0-4 129,-2 5-129,1-4 0,1 3-129,-2 0 129,4-3-129,-1-1 0,3 2 0,0-4 0,2-1 0,0-3-129,2-1 129,0-2 0,3-12 0,-4 21 0,4-21 0,-4 13 0,4-13 129,0 0-129,-3 14 0,3-14 0,0 0-129,0 0 129,0 0 0,0 0-129,0 0 129,0-7 0,0 7 0,0-18 0,0 18 0,2-22 0,2 6-129,1-2 129,4-8 0,1 2 0,3-6 0,3-1-129,2-2 129,1-3 0,1 2 0,-2 4-129,-1 5 258,-2 3-258,-2 2 129,-3 4 0,-1 4 129,-9 12-129,12-12 129,-12 12 0,0 0-129,0 0 129,0 0 0,0 0 0,-2 12 129,2-12-258,-14 23 129,4-11 129,10-12-258,-18 19 0,8-9 129,10-10-129,-16 19 0,10-7 0,6-12 0,-12 21 0,5-6 0,-2 4 129,1 4-258,-1 3 129,-2 0 0,-2 3 0,2 3 0,-2 0-129,0 3 258,1-4-258,0 0 129,3-5 0,1-3 0,2-3 0,-1-5 0,3-3 0,4-12 0,0 0 0,-6 10 0,6-10 0,0 0 0,0 0 129,0 0-129,0 0-129,0 0 258,0 0-129,0 0-129,0 0 258,0 0-129,0 0 0,0 0 0,0 0 129,0 0-258,0 0 129,0 0 0,0 0 0,0 0 0,0 0 0,0 0 0,0 0 0,0 0 129,0 0-129,0 0 0,0 0 0,0 0 0,0 0 129,0 0-129,0 0 129,0 15-129,0-15 129,9 0 0,-9 0 0,23 0 0,-8 0-129,4 0 129,3-5-129,4-1 129,-1 5-129,1-5 0,0 4 0,-2-1 0,-2 3 0,-3-2 0,-4 2 0,-4 0 0,-11 0 0,15 2 129,-15-2-129,0 0 0,0 0 0,0 0 0,0 0 0,0 0 0,0 0 129,0 0-129,0 0 129,0 0 0,0 0-129,0 0 258,0 0-258,0 0 0,0 0 0,0 0-129,0 0 129,0 0-129,10 0 129,-10 0-129,0 0 129,16-2-129,-16 2 129,13 0 0,-13 0 0,18 0 0,-18 0-129,17 5 129,-5-3-129,-12-2 0,18 7 0,-18-7 129,17 3-129,-17-3 129,0 0-129,11 0 129,-11 0 0,0 0-129,0 0-129,0 0-516,0 0-2064,-6-3-1548,6 3-129,-18-17-387,5 1 1</inkml:trace>
  <inkml:trace contextRef="#ctx0" brushRef="#br0" timeOffset="171098.7863">19094 4064 2967,'0'0'2967,"0"0"-387,0 0-387,0-15-516,0 15-129,0 0-387,0 0-387,0-19 129,0 19-258,0 0-129,8-13 0,-8 13-258,6-10-129,-6 10 0,7-11 0,-7 11 0,0 0 0,14-15 0,-14 15 0,0 0 0,10-9 129,-10 9-129,0 0 129,0 0 0,0 0 129,0 0 0,11-5 129,-11 5-129,0 0 0,0 0 0,0 9-129,0-9 0,-5 17-129,2-5-129,-1 3 0,1 3 129,-3 3-129,0 8-129,-2 5 129,2 7 0,-1 3 0,-2 6-129,1 1 129,1 4-129,2-1 129,-1 0-129,-4-7 0,4-5 129,0-6 0,2-5-129,-2-6 0,4-6 258,-3-7-387,5-12 258,-1 12-129,1-12 129,0 0-129,0-15-129,3-4 258,2-3-258,0-7 129,0-4-129,3-6 129,0-3 0,1-2 0,-1-3 129,1 1 0,-2 3 0,3-1 129,-3 6-129,0 2 0,-1 5 129,0 5 0,-1 5 129,-2 6-258,-2-2 0,-1 17 129,3-17-129,-3 17 0,0 0 0,1-14-129,-1 14 129,0 0 0,0 0-258,0 0 258,0 0-129,0 0 258,0 0-258,6 6 129,-6-6-129,1 11 0,3 9-1290,-4-2-2580,0-1-516,-4 2-129,-7-11-387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7:35.3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70 0,'0'0'4,"0"0"0,0 0 1,0 0 1,0 0 1,0 0 0,0 0 0,0 0-2,0 0 0,0 0-2,0 0-1,0 0-1,0 0-1,0 0 1,0 0-1,12 6 2,-12-6 0,19 5 1,-8-3 0,6 0 1,2-1 0,7 1 1,5-1 0,10 1-1,6 0-1,11 2-1,10 0 1,13 2-1,9 0-1,9 0 0,7-1 0,6-1 0,9-3-1,4-2 1,0-3 1,2-1 0,-1-4-1,1 0 1,-4-1 0,-5 2 0,-7-2 0,-4 4-1,-11 1-1,-8 1 1,-11 0-2,-13 0-2,-10 1-4,-12-2-12,-16-2-3,-12-7 2,-17-7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7:36.2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5,'27'6'6,"10"0"0,7 1 0,12 1 0,11 3-2,14-1 1,12 2 0,11 1 0,12-4-1,10 4-1,12 4 0,7-5-1,2 3 1,4-6 0,-6 2 1,-1-6 0,-11 3 1,-5-6 1,-14-5-1,-9 3 0,-15-3-1,-7 3-1,-14-2-1,-10 2 0,-10 1-2,-11-2 0,-8 4 0,-8 2 0,-7-2 0,-6 3 0,1-4 0,-10-2-1,5 11 1,-3-1-1,-2-10 1,7 14 0,-1-5 0,0 1 0,0 2 0,2 2 0,2 1 0,1 3 0,-1 5 0,0 4 0,2 6 0,-3 7 0,0 8-1,1 6 2,-2 12-1,-1 4 0,2 8 0,-1 8 0,-1 5 0,0 3 0,-1 1 1,1 3-1,-3-1 1,-2 1 0,-3-2 0,-2-2 0,-3-4 0,-4-3 0,-2-8 0,-3-6 0,1-7 0,-1-6 0,1-10 0,1-9-1,0-8 1,4-6 0,3-6 1,-1-4 0,4-7 0,3-10 1,0 0-1,0 0 1,-10 4-1,10-4 0,-7-12-2,7 12 0,-14-13 0,14 13-1,-17-16 1,4 10-1,-3 1 0,-6 3 0,-7 2 1,-9 3-1,-7 3 0,-7 1-1,-7 5-3,-6-3-15,-3 0-2,-2-7 1,-1-7-2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7:37.5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1,'23'13'1,"-4"-5"2,8 0 2,7 1 1,10-2 1,9 3 0,12-1 1,16 1 1,13-3-1,18 0 1,17-4-2,21 0-1,12-5 0,14-2 1,9-4-2,9 1-1,4-2 0,2 3-1,-4 1-1,-6 3 1,-10 0 1,-9 3-2,-15-1 1,-14 1 0,-22 0-1,-15-1 0,-22 0 0,-16-1-2,-19 2-6,-14-2-9,-17 0-6,-17 1-2,-20-19 1,-15-3-1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7:38.3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109 127 1,'-2'13'5,"2"-13"-4,-5 18-3,3-4 1,-2 3 1,2 3 0,-2 6 0,3 2 2,-2 4 1,3 5 0,1 3 0,0 2 1,3 0 0,-3 0-1,3-3 0,-2-5 0,2-5 0,-4-5 3,0-9 2,0-15 0,0 0 0,0 0 0,-3-18-1,3-8 2,-5-9-3,2-7-3,-6-7-2,3-6-1,-3-3 0,2-1 1,-2 4-1,5 6 0,0 4 0,4 7-1,9 6 0,6 7 0,5 7 1,7 4-1,6 4 0,3 4 0,5 3 0,2 2 1,-3 3-1,-7 2 0,-4 2 1,-7 1 0,-9 2 0,-8 2 1,-8 1 0,-6 2 1,-7-1 0,-5 2 0,-4-3 1,-3 1-1,-6 0 0,-4-2-1,0-1 1,-2-1-1,3 0-1,2-3 0,5 2-3,3-7-4,9 3-10,7-5-2,11 1 0,0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7:39.1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291 0 2,'-21'10'7,"1"6"-1,-1 1 0,1 6-1,-2 1-1,2 7-1,0 3 1,-1 5-1,-2 4 1,3-2 0,-1 3 0,-1-2 0,4-4 1,3-2-1,8-2-1,9-6 0,12-3 0,11-5-1,8-5-1,8-4 0,2 0-3,6-6-3,-1-3-5,-6-4-5,-5-1 0,-8-5-1,-5-3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7:39.6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31 391 3,'0'0'4,"17"-15"-2,-2-2 3,4-2 1,1-10 1,2-2 1,0-7 0,4-1 0,-4 1-1,-3 1-1,1 3-2,-1 3-1,-2 7-1,-1 7-1,-1 4-1,-2 6-1,-2 5 0,-2 7 1,-4 6-1,-2 7 0,0 5 1,-1 6 0,-2 3 0,0 4 1,0 3 0,0 2 1,1-1 0,2 0-1,-1-3 2,2 1-1,2-6 1,0-1-1,1-6 0,2-4 0,-4-6-1,1-4 0,-6-11-2,0 0-2,0 0-1,-26-27 0,1 2-1,-7-3 1,-3-1-1,-4-3 1,-2 2 1,0 3 2,4 5 0,6 9 0,3 8 1,5 1-1,6 5 2,4 3 0,13-4 1,-7 14 1,19-7 1,11-1 0,16 0-1,11 0 0,13-3-1,9-1-3,4-1-4,4 1-9,-6-2-1,-4 3-1,-13-4 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7:40.2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64 28,'0'0'17,"2"13"0,10-12 0,5-5-8,5 4-8,1-1-1,1-1 0,0-1 0,1 0 1,0-2-1,-1-4 0,3 4-2,-2-4-6,2 2-8,0-1 0,-6-3 0,-7 0-1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7:40.4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0 6,'-11'5'10,"11"-5"-2,13 16-4,13-5 0,8-2-1,10-1 0,6-2-2,7-3-5,3 0-4,-2-6-2,-1 2-1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7:56.4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1979 432 1,'6'-17'2,"-1"0"2,-3-1 0,-2-2 2,-2 1 0,-3-2-1,-3-3 2,-3 2-1,-3-2 0,-5-1-2,-2 0-1,-4-2-1,-6 0 1,-5-1-1,-3 2 0,-4 1 0,-2 3 0,-3 5-1,-2 3 0,-2 6 0,5 5-1,3 9 0,0 4 0,3 6-1,4 6 0,1 6 0,3 8 1,3 5-1,-6 6 1,10 7-1,-2 4 1,11 6 0,5 0 0,7 0 1,10-1 0,6-6 0,15-3 0,3-3 0,13-5 1,9-8 0,8-4 0,10-9 0,9-6 0,4-10 0,7-10-1,3-13 2,-1-12-1,-7-12-1,-6-13 1,-14-10-1,-11-10 1,-14-4-1,-16-5 0,-15 0-1,-16 3-1,-14 3-1,-12 8 0,-11 9-1,-8 8 0,-15 11-2,1 10 0,-4 12-3,-2 7-3,2 11-4,2 10 0,7-1 0</inkml:trace>
  <inkml:trace contextRef="#ctx0" brushRef="#br0" timeOffset="54559">0 11224 1,'16'2'2,"2"0"0,4 1 0,-1 1 1,4 3 0,0-3 1,6 4 0,-1-1 2,1 1-1,-1 0 0,4 2 0,0-2 0,3-2-1,0 1 0,7 0-1,-2 0-1,7-1 0,1 0 0,5-1 0,0 0-1,6 0 1,1 0-1,2-1-1,6-1 1,1 1-1,6 0 1,3-2 0,4-2-1,2-2 1,6-4-1,2 0 0,5-1 1,2-1-1,1-2 0,1 2 0,-2 0 0,3 4 1,-1 2 0,-1 1 1,4 2 1,-3-1 1,2 1 0,2-1 0,6 0 0,2-1-1,3 1 1,-1-2-2,0 1 0,-1 1-1,5 0 1,-2 1-1,2 3 1,-2-2 0,-1 3 0,1-3 0,5 3 0,1-2 0,3 1 0,1-3 0,4 2 0,3-3-1,4 3 0,2-1 0,0 2-1,3-2 1,4 0-1,0-1 1,-1-1-1,2-2 0,3 0 0,0-3 0,2-3 0,2 2 0,1-2 0,1 2 0,3-1 0,3-1 0,4-3 0,4-1 0,1 0 1,2-4-1,2-2 0,2-3 0,1 0 0,-1-3 0,-1 2 0,-1-2 1,2 2-1,-1 0 0,-2 2 0,-3 1 0,0 1 0,-2 1 0,-2 1 0,-1 2 0,-1 1 1,-3 0-1,2 2 0,2 0 0,1 1 0,2 0 1,2 3-1,1 0 0,3 3 0,-1 1 0,1 2 1,-1 3-1,-2 2 1,-1 3-1,0 3 0,-1 3 1,-2 1-1,-1 2 1,-3 3-1,-1 0 0,-4-1 0,0 0 1,-4-2-1,-3 1 0,-2-3 1,-1 0-1,-1 0 1,-3-2-1,-2 0 1,-1-1-1,-2 2 1,-3-4-1,-5-1 0,-6-3 0,-1 0 0,-3-2 0,-3 0 0,-3-1 1,-1 0-1,-1 0 0,3 1 0,1 1 0,4-2 0,-1 1 0,7-1 0,1 1 0,3-1 0,3 1-1,-2-1 1,2 1 0,-1-1 0,-1 1 0,-1-1 0,-3-1 0,1 0 0,0-1 0,-3-1 0,-1 1-1,-5-1 1,-4 1-1,-5 0 0,-7 1 1,-8 1-1,-10 0 1,-6 2-1,-7-1 1,-4 1 0,-6 1 0,-6-1 1,-5 0-1,-7-1 0,-7-1 1,-6 0-1,-9-1 0,-5-1 1,-8 0-1,-4 0 0,-10 0 1,9 0-1,-9 0 0,0 0 0,0 0 1,0 0-1,8-11 1,-8 11-1,5-20 1,0 4-1,2-7-1,0-7 0,4-9 0,3-9-2,3-6 1,2-8 0,5-6-1,-2-7 1,4-5 0,-1-6 2,-1-5-1,0-3 1,-4-7-1,-1-7 0,-3-5 0,-2-9-1,0-3 0,1-6-1,8-1-1,2-3 1,5 3 0,3 2 1,3 7 1,2 3 2,-1 6 1,0 3-1,-11 4 1,-3 4-1,-2 2 1,-1 1-2,-1-1 0,-2 3-1,0-1 1,1 5 0,2 2 0,0 5 0,-1 2 1,-3 6 1,-3 2-1,-3 7 0,-1 2 0,0 3-1,-7 0 1,4 0-2,-1-3 1,3 0 0,0 1 1,0 0 2,-3 0-1,2 4 1,0 1 0,-5 7 0,-1 3-1,-3 3 0,-2 2-1,4 3-1,2 1 0,0 0-1,1 2 1,2 1 0,0 1 1,0 7 0,-2 1 0,-1 6-1,-1 5 1,-1 5-3,1 6-1,-1 9-5,0 0-6,-10-2-9,1 13-2,-11-2 1,-5-5-1</inkml:trace>
  <inkml:trace contextRef="#ctx0" brushRef="#br0" timeOffset="93875">155 5773 9,'-10'-3'11,"-1"4"-4,2 0 0,9-1-1,-16 0-2,16 0-1,-10 1 0,10-1 0,0 0-1,15 0-2,-1 0 0,4 3-1,0-2 0,6 0 1,3-2 0,0-1 1,2-1 0,9-5-1,3 0 1,9-1-1,2 0 0,10 0 1,6 2-1,13 3 1,3 4-1,6 2 0,9 2 0,9 0 0,8 2 0,5 1-1,3 1 1,5 1-1,5-1 1,-1 4 0,-2 4 0,0 3 0,0 4-1,3 3 2,0 3-1,3 0 0,1 2 0,5 1 0,5-1 1,2 0-1,4-2 1,4-2-1,6 2 1,2 2-1,4-1 0,3 0 1,0-1-2,1-1 1,0-2 0,1-5 1,-1-2-2,-2-6 2,1-4-1,0-4 0,-1-5 1,4-1-1,2-2 0,1 0 0,2 0 0,1 0-1,3-1 1,3 1 0,3-2-1,2-1 1,2-1-1,1-1 1,4-2-1,-2-1 1,0-2 0,-2 1 0,1 0 0,-6 0 0,-3 0 0,0 2 0,-3 0 1,-1 0-1,0 1 0,0-1 0,-3 1 0,1 0 0,0-2 0,-3 0 0,-2 0 0,-4 1 0,-4 0 1,-1 3-1,-3-2 0,-2 6 1,-3 2-1,-1 3 0,-1 3 0,0 0 0,-1 1 0,-6-2 0,2 0 0,-4-1 0,-2-3 1,0-1-1,1 0 0,0 1 0,2 1 0,5 2-2,-1 1-1,4 1 0,-1-1-1,1 0 1,0-2 0,-1-3 1,-1-1 2,1-4 1,2-2 3,2 0 0,3 1 0,3 1 1,3-1-2,3 5 0,3 0-2,0 2 0,0 0 0,-5 0-1,0-1 0,-7-1 0,-2 0 0,-3-1 1,-2-1-1,2 1 1,0 1-1,2 1 0,1 0 1,2 1-1,0-1 0,-3-1 0,-4-1 0,-10-3 0,-8 1 0,-8-4 0,-4 1 0,-3 0-1,-5 0 1,-1 1-1,1 1-1,1 3 1,2 1 0,-1 1-1,-4-1 1,-8 0 1,-6 1 1,-10-4 1,-7 0 0,-9-2 1,-7-2-1,-9 0 1,-4-1-1,-5 0-1,-4 1-1,-5 0 0,-4 1 0,-6 1 1,-4 0-1,-7 1 2,-2 2 0,-9 0 1,-11 4-2,14-4 1,-14 4-1,0 0-1,12-1 0,-12 1-1,18 0 0,-7 0 0,-1 0 1,1 0 0,-1 1 1,-10-1 0,14 0 0,-14 0 0,3 10 0,-3 2 0,1 8-1,-1 11 0,4 8 0,-3 12 0,2 10 0,-3 6 0,-1 6 1,1 2-1,-2 2 1,-1-6 0,-4-5 0,4-2 1,-1-2-1,5-6 1,1-5-1,0-1-2,-2-6-6,-6-1-12,-4-1 1,-15-17-2,-4-13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7:40.7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41 151 27,'-16'-2'13,"4"-1"0,2-6-1,10 9-12,-3-17-1,4 7 1,4-1 1,1-4 1,7 2 1,2-2 1,6 2 0,5 1-1,3 1 1,2 2-4,3 3 0,2 2 0,-3 2 0,-4 5 0,-3 2-2,-5 5 2,-5 4-1,-4 4 1,-2 2 1,-2 1-1,-1 3 0,-2-2 2,1-1 0,-4-5 2,-2 2 1,-9-7 1,-3 5 0,-12-7 1,-5 1 0,-9-3 0,-3 2-1,-8-6-2,5-1-1,1-4-2,4-4-5,13-3-5,8-8-10,19-3-4,9-3-1,17-3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7:44.0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198 104 11,'-21'10'8,"-3"6"2,-2 3-1,2 6 0,-3 4-2,1 3 0,3 2-2,7-1-1,7-1 0,13-8-1,17-7-2,14-11 1,14-10-1,9-11 1,6-9 1,1-10 2,1-4 1,-10-4 0,-7 2 1,-19-2 0,-10 9 0,-15 0-1,-8 9-1,-11 5-2,-6 4-3,-7 6 0,-3 3 0,-1 4-1,-3 4 1,0 6-2,-1 1-5,4 11-10,1 0-5,4 3-2,4 1 2,9-1-1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7:44.4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744 18 36,'0'0'18,"0"10"1,0-10 3,0 0-14,0 0-1,0 0-2,0 0 1,0 0-1,0 0-1,0 0-2,0 0-2,0 0-4,0 0-14,0 0-4,0 0-1,0-28 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7:44.8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 24,'0'0'12,"0"0"0,0 0 0,0 0-11,12 10-3,5-8 2,7 0 2,5-2 1,6-1 1,5-1 1,3 0 0,-1-2 0,-2 2-1,-7 0 0,-6 1-2,-4 1 0,-6 2-1,-4 0 1,-13-2-1,13 10-1,-13-10 0,8 14 1,-6-5 0,-2-9 0,-4 20 1,-2-7 0,-2 3 0,-4 2 0,-1 6 1,-6 5 0,0 7-1,-7 7 1,0 4-1,-2 3 0,-1 1 1,5-4-1,1-4 0,5-8-1,1-8 1,8-10 0,6-6-1,3-11-1,0 0-3,0 0-1,5-23-1,-3 8-1,-3-8-2,2 4-3,-6-10-7,4 3 0,-5-1 1,1 2 0,3 2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7:45.2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4,'0'0'12,"0"0"2,0 0 0,14 8-2,7-3 1,6-4-1,8 3 0,4-4-2,11 4-2,-2-5-1,8 3-2,-9-4-1,-5 4 0,-8-3-2,-6 3 0,-9 0-1,-8 3-2,-7 6-5,-4-11-16,-18 18 0,-3-11-2,-9-4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7:46.3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44 109 21,'0'0'9,"0"0"0,0 0-1,6-10-1,-6 10-2,15-13-1,-5 7-2,0-1-2,1 0 1,0 1-1,-1 0 1,-10 6-1,10-4 1,-10 4-1,0 0 0,-6 14 0,6-14 0,-13 16 0,6-6 0,0-1 0,1 0 1,6-9 1,-11 13 2,11-13 1,-12 5 2,2-6-1,-1 1 1,-2-4-1,2-1 1,-1-3-4,4-2-2,8-3-1,4-1-1,6-1 0,5 0 0,4 2-1,0 0 0,2 3 1,-4 5 0,-4 4 1,-13 1 0,7 9 0,-11 0 0,-4 4 0,-3 0 0,0 1 0,0 0 1,-1-2-1,2-2-2,10-10-11,-13 14-7,13-14 2,-15-9-2,5-6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7:49.1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-5-4 3,'0'0'6,"0"0"0,-10 1-1,10-1 0,0 0 0,0 0-1,0 0 0,0 0 0,0 0-1,11 4-1,-11-4 1,19 8-1,-5-4 1,3 2-1,-1 2 0,-1 2 0,1 1-1,-2 6 0,1-3 0,-4 6 0,-3 1 0,-2 4-1,-1 2 1,1 3 0,-1 0 0,1 1 0,-1-1 0,0 0 1,1 0 1,-4-4 0,1 0 1,-4-2 0,-1-3 0,-3 2 0,0 0-2,-2-2 1,0-1-2,-2-3 1,2-1-1,1-6 0,1 3 0,5-13 0,0 0 0,-11 11 0,11-11-1,0 0 1,0 0-1,-10 9 0,10-9-1,0 0-6,-8 12-10,8-12-3,0 0 2,0 0-2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8:37.4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92 0 4,'0'0'6,"0"0"0,0 0-1,0 0 0,0 0-1,0 0 0,0 0-1,0 0-1,0 0 0,0 0 0,9-9 0,-9 9 0,0 0 1,9 1 0,-9-1 1,0 0 1,7 17-1,-2-5 0,0 6 0,3 3-1,0 5-1,0 5-1,-1 5 0,0 6 1,-3 3 1,-1 8 1,-2 9 0,-1 7 1,-2 8-1,1 10 1,0 5-1,2 6-1,-3 4 1,1 3-1,-3 0 2,-1 5-1,-1 3 0,-2-2 1,-4 2-1,1 6 1,-1-2-2,1 3 0,0-1-2,-1-2-1,1-5 1,1 0 0,-2-8-1,3-7 2,-1-5-2,2-7 1,1-9 1,4-10-1,-1-11 0,4-10 0,0-12-1,2-5 1,0-9-1,1-7 1,-3-12-1,4 10 2,-4-10-1,10 13 0,-5 0-1,-3 2 1,1-1-1,0 2 0,-1-1 1,1-1-1,-3-3 0,0-11-2,0 12-6,-1-24-18,7-9-1,-3-15 1,2-10-3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8:41.2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4 42,'0'0'17,"0"0"0,0 0-2,0 0-9,0 0-1,0 0 1,0 0 0,0 0 1,0 0 0,0 0 1,0 0-1,0 0 0,0 0-2,-10-5-1,10 5 0,0 0-3,0 0 1,0 0-2,0 0 0,10 5-3,-10-5-7,15 4-12,-15-4-4,16 1 0,-16-1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8:41.9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46 16,'0'0'10,"0"0"1,0 0 0,0 0 1,0 0-3,0 0 0,-2-10-2,2 10-1,23-9-1,-5 2-2,8 2-1,5 0 1,4 1-1,3 1 0,-2 4-1,-2 0-1,-5 4 1,-5 3-1,-5 4 1,-5-1-1,-3 4 1,-5 0 0,-1 3 0,-3-2 0,-1 3 2,-5-1 0,-4 3 1,-8-3 0,-3 1 0,-6-1 0,0 0 0,0-4-2,4-2-1,4-1 0,7-4-1,10-7-1,10 11 0,8-8 1,5 1-1,1-1 1,3 2 0,0 0-1,0 2 1,-3 3 0,-5 2 0,-1 1 0,-4 2 0,-1 0 0,-3 1 1,-4-1 1,-4 2 1,-6-1-1,-5 1 1,-10 0 0,-4-1-1,-8 4-1,-7-6-4,1 7-6,-5-4-8,1 2-8,-1-2 0,3-2 0,-1-2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8:24.1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38,'9'12'19,"-9"-12"-1,22 8 1,-7 3-15,7 2-4,4 6 1,8 2 0,6 4 0,4 0 0,3 2 1,5-3-1,3 1 0,-4-2 1,2-3 0,-7 0 0,-1-1 1,-6-2 0,-3 0-1,-11-3 2,-2 1-2,-8-3 1,-7 7-1,-6-4 0,-6 3 0,-9 1-1,-2 4 1,-9 0 0,-3 4 0,-4-4 1,-3 0 0,-5 0 0,3 1 0,-2-4-1,3 0 1,1-1-1,3-2-1,4-1 0,7-1 0,4-4-1,4-1 1,3-1-1,9-9 1,-9 9-1,9-9 1,0 0-1,0 0 1,0 0-1,0 0 0,-3 9-2,3-9-5,0 0-18,-18-9-3,4-9-1,-3-15 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8:43.5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23 31,'0'0'18,"-18"7"0,18-7 0,0 0-7,0 0-6,0 0-3,0 0-1,13-11-2,-2 7 0,1-1 1,0 0 1,-1 3 0,-11 2 1,14-6-1,-14 6 0,0 0 1,0 0 1,0 0 0,0 0 1,-3 12 0,3-12 0,0 0 0,-12 12-1,12-12 1,0 0-1,-10 10-1,10-10-1,0 0-1,0 0-1,-11 8-4,11-8-6,0 0-11,0 0-2,0 0 0,10-26 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8:43.9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154 70 48,'-14'0'17,"1"-3"-1,3 0 1,10 3-15,-16 2-2,16-2 2,-17 19 0,5-2 2,-3 7 1,1 5 1,-2-2 0,3 5-1,3-5 0,6 0-2,8-8-1,13-7-2,12-11 0,10-12 0,8-5-1,5-9 2,3-5-1,-4-4 2,-6-3 0,-8 2 2,-16 0 1,-8 10 0,-18 0-1,-7 11 0,-14 3 0,-5 10-1,-6 4-3,-5 6 0,-1 8-2,-3 2-3,9 5-3,2-6-7,11 0-11,8-7 1,16-11-2,0 0 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8:44.3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 0 45,'17'6'18,"-5"12"0,-4 4 1,-5 5-14,0 9-4,1 3 2,-2 7 1,-4-1 1,0 7 1,-7-1 1,0 8-1,-5-4 1,0 5-1,0-6-1,1-4-5,6 0-10,2-12-14,6-11 0,-1-18-3,0-9 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9T16:56:24.50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17832 7872 645,'-2'-10'1677,"2"10"-516,0 0-387,0-13-258,0 13-129,0 0 129,0 0-129,0-13 516,0 13 129,0 0 0,0 0 0,0 0-129,0 0-129,0 0-258,0 0 0,0 0-258,0 0-129,0 0 0,0 0 0,13 0 0,-13 0 129,3 14 0,0 1 0,-1 2-129,-1 5 129,0 5-129,1 4 129,0 9-258,1 2 129,1 4-129,2 5 129,-1 0-258,3 2 258,-4-4-129,3 1 129,-3-6 0,3-3 129,-3-7 0,1-5-129,-1-7 258,-1-5-258,-1-3 129,-2-14-258,0 0 129,0 0-387,0 0-774,0-7-645,2-12-1677,3 2-1161,-5-13 129</inkml:trace>
  <inkml:trace contextRef="#ctx0" brushRef="#br0" timeOffset="370.0209">17862 8274 3870,'0'0'3870,"0"-13"-129,5-3-2967,18-1-129,3-11-258,6-2-129,4-7 129,5 6-129,0-10 129,1 11 129,-6-5-129,1 6 0,-10 4 0,-1 11 0,-8 2-387,-2 4 0,-5 8-387,-11 0 129,13 3-387,-13-3-258,0 14-387,-7-6-1032,7-8-1677,-22 24-258</inkml:trace>
  <inkml:trace contextRef="#ctx0" brushRef="#br0" timeOffset="728.0417">17853 8254 1548,'6'12'1419,"8"-4"0,3-3 129,3 5 0,-1-6-387,6 4 258,-5-3-387,5 7 0,-6-6-129,4 6 0,-6-3-387,3 6 129,-6-3-129,4 5-129,-4-5 129,2 1-129,-1-1-129,0 1 0,-2-1-129,0 1 0,-1-1-129,-12-12 0,19 19-129,-19-19-129,9 16-129,-9-16-516,0 0-903,5 11-2451,-5-11-129,0-6-129</inkml:trace>
  <inkml:trace contextRef="#ctx0" brushRef="#br0" timeOffset="1009.0577">18368 8208 1032,'0'-14'2838,"0"14"-1419,8-6-1032,-3-6-3741</inkml:trace>
  <inkml:trace contextRef="#ctx0" brushRef="#br0" timeOffset="1488.0851">18368 8208 258,'53'41'3999,"-50"-18"258,-1-12-1419,-2-11-903,12 24-774,-12-24-258,13 24-516,-5-13-129,1 4 0,-1 0-258,0 2 258,-2-3-258,0 2 129,-3-4 0,0 1 0,-3-13 0,1 21 0,-1-21 0,0 0-129,0 0 129,17 0-129,-7-11 0,5-4 0,2-4 129,3-4 129,-1-4 0,3 6 129,-3 1 0,1 4 0,-4 3-129,1 3 0,-4 3 0,0 7-258,-1 3 0,-1 5 0,0 4-129,-2-3 129,1 7-129,-1 2 129,-2-1 0,1 0 129,-5 1-129,0-1 129,-3-3 0,0 5 0,0-2 0,-3-4 0,0 3-258,3-16 0,-9 21-129,9-21-258,-4 13-516,4-13-1419,0-13-2064,0 13-258,11-30 0</inkml:trace>
  <inkml:trace contextRef="#ctx0" brushRef="#br0" timeOffset="2044.1169">19043 8464 5289,'-11'-3'3999,"-2"-22"-903,13 13-1032,0-10-5160,0 3 129,0-6 258,3 11 903,-3-10 645,6 10 903,3 1 903,-9 13 903,17-21 774,-4 20 129,3 1-774,0 0-774,6 10-645,-2-1-129,-2 7-258,0-2 129,-3 8 0,-2-4 129,-3 3 258,-6-4 129,-1 4 129,-3-8-129,-2 6 258,-9-5-129,4 7 258,-10-8-258,4 5-129,-5-7 0,1-3-258,-3 1 0,0-7 0,0-2-129,0 0-129,4-7-258,-1-9 129,8 0-387,2 0-258,7 1-645,0-9-903,13-2-1419,7 6-903,-2-5 129</inkml:trace>
  <inkml:trace contextRef="#ctx0" brushRef="#br0" timeOffset="2301.1316">19476 8235 129,'-26'-18'387,"2"6"-387,11 8 0</inkml:trace>
  <inkml:trace contextRef="#ctx0" brushRef="#br0" timeOffset="2840.1625">19380 8266 129,'0'20'3999,"0"-20"129,0 21-129,4-3-2709,-4-6-387,2 8-258,0-1-129,2 3-129,-4-1-129,2 4 387,-1 1-258,4-4 0,-3-1 129,5-1 0,3-7-258,4-1 0,3-7 0,6-4-129,0-4-129,3-4 129,-4-7 0,3 2 129,-8-2-129,1-1 129,-5-1-129,1 5 0,-14 11 258,19-19-387,-19 19 129,19-18-258,-19 18 129,17-13 0,-17 13 0,19 0 0,-19 0-129,16 2 129,-4 6 0,-2 3 129,0 7-258,4-3 258,-3 3 0,2 1-258,-2-4 387,1 2-258,0-7 258,0-1-258,1-9 258,2 0-258,0-14 0,4-3 129,2-5-258,1-7 129,2-2 0,-1-3 0,1 2 0,-6 1 129,1 9-258,-6 1-258,2 10-129,-12-3-1419,-3 14-2580,0 0-258,0 0-387</inkml:trace>
  <inkml:trace contextRef="#ctx0" brushRef="#br0" timeOffset="3696.2114">20328 8253 903,'0'0'2709,"0"0"-516,12 12-645,-12-12-3999,4 14 129,-4-14 774,5 19 517</inkml:trace>
  <inkml:trace contextRef="#ctx0" brushRef="#br0" timeOffset="4184.2392">20328 8253 1161,'21'55'2064,"-18"-43"516,-3-12-258,0 0-645,0 0-516,14 2-129,-14-2-258,0 0-258,0 0-258,13 0 258,-13 0-258,0 0 129,0 0 0,0 0-129,0 0 0,-3 17 0,0-5 0,-1 5 129,0 5-258,2 3 129,1-4 0,1 3 0,0-4 0,4-6 0,-4-14-129,20 11 258,-3-11-258,4-10-129,5-5 129,6-2 0,0-7 129,3 4 0,-4-4 129,3 5 0,-8-5 0,2 9-129,-6-2 129,0 5-258,-3 2 0,-1 3 0,0 4-129,-2 3 0,1 1 0,-3 8 0,0 3 129,-2 3-129,-2 5 258,1 3-258,-4 2 129,-1 4 0,-3-3 129,1 4-129,-4-4 0,1 1 0,-1-3 0,0-5-129,0-3-129,0-16-1032,-2 13-2967,2-13-516,0 0-516,-13-17-129</inkml:trace>
  <inkml:trace contextRef="#ctx0" brushRef="#br0" timeOffset="6752.3862">18217 9480 1161,'5'-41'2064,"4"20"-516,3 0-258,8-2 258,-3-3-129,8 5-129,-1-2-129,5 4-129,-2 1-258,0 8-129,1 0-387,-2 3-129,-3 7 0,-1 0-129,-5 6 0,0 6 0,-5 3 129,-1 2 0,-5 3 387,0 6-258,-6-4 129,1 6 0,-1-3 129,-7 0-129,-4-4-129,1 4 0,-5-3 0,-2 0-129,-4-4 0,-1 2 258,-4-6-258,5-6-129,-5-1 129,2-7-387,3-3-129,2-11 0,5-6-129,-1-10-258,12 3-258,-7-9-387,10 4-516,0-8-129,2 0-1290,9 5-903</inkml:trace>
  <inkml:trace contextRef="#ctx0" brushRef="#br0" timeOffset="7120.4072">18556 9041 1161,'17'-2'3870,"-17"2"258,10-15-2064,-10 15-774,12-8-387,-12 8-258,0 0-258,7 8 0,-7-8 129,-3 24 0,-7-8 129,4 12-129,-3-1 0,4 9-129,-2 0 258,4 8-387,0 0 129,2 8-258,1 2 0,0-1-129,0-5 129,4-2-258,-1-4-129,-2-8 0,5-1-645,-6-17-645,0-16-2580,14 13-129,-14-13-387</inkml:trace>
  <inkml:trace contextRef="#ctx0" brushRef="#br0" timeOffset="7416.4242">18864 9331 4128,'3'22'4386,"-3"-22"129,1 26-516,2-8-3354,-3-1-516,3 7 0,-3 2-129,4 2 0,-3 0 0,-1-4 0,1-1-387,-1-9-516,0 5-1161,0-19-1677,0 0-774,0 0 129</inkml:trace>
  <inkml:trace contextRef="#ctx0" brushRef="#br0" timeOffset="8016.4585">19189 9244 4257,'19'3'4386,"-19"-3"0,15-3-516,-15 3-3870,10-6-258,-10 6 129,0 0-258,0 0 258,-15-1 0,-1 1 129,-3 3 129,-1 6 0,-5 0 258,-1 3-129,-1-1 129,3 7-129,-2-1 0,5 3-258,3-3 129,5-1-129,7 0 129,6-7-258,2 4 258,12-4-258,7 1 129,3-1 0,5-1 0,1 1-129,1 2 0,0 0 0,-1 4-129,-6-1 0,1 3 129,-7-2 0,-4 4 129,-6-1 129,-5 0-129,-3 2 258,-7-4 0,-3 4 0,-9-8-129,4 3 0,-6-8 0,2 0-258,-1-5 129,1-2-258,3-4-258,2-13-258,14 17-645,-18-31-1290,12 2-1419,6 5-387</inkml:trace>
  <inkml:trace contextRef="#ctx0" brushRef="#br0" timeOffset="8668.4957">19561 9094 4902,'1'53'4644,"1"-19"-129,-2 0-516,-2 3-3612,2 7-645,0 5 516,3 0-258,-1 4 0,-2 4 0,0-6 0,0-8 129,-4 2-258,-2-11 258,3-9-129,-5-11-129,8-14-129,-10 0-129,5-7 258,-3-16-129,0-9 0,-3-3 0,1-3 0,-8-1 258,6 1 0,-3 6 129,3 0-258,1 10 0,6 5-258,3 6 129,2 11 0,11-5 129,5 5-129,4 0 129,5 1-129,7 2 516,1 0-258,3 2 129,5-3-258,4-2 129,-3 0 0,2 0 0,-7-5 129,-3 5-129,-4-4 0,-5-1 0,-8-1 129,-4 2-129,-13 4 0,14-6 129,-14 6-129,0 0 129,3-12-129,-3 12 0,0 0 0,0 0 0,-6 1-129,6-1-258,0 0-387,-15 15-1290,15-15-1935,0 0-129,-21 5 1</inkml:trace>
  <inkml:trace contextRef="#ctx0" brushRef="#br0" timeOffset="9387.537">19825 9356 3612,'3'18'4644,"11"7"-387,-7-13-129,10-1-3741,-5 7-387,6 2 0,1 4-129,-3 0 129,1-1 129,-2 0-129,0 1 129,-3 0 0,-2-2 0,-4-2 129,0-3-129,-3-4 129,-2 0 129,-1-13-129,-1 16 0,1-16 0,-14-2 0,14 2-129,-16-22 0,9 3 0,2-4-129,0-7 0,5-5 0,0 1 129,6 0-129,4-1 129,4 5-129,3 2 0,0 4 0,3 9 129,1 4-129,-1 3 129,-1 5-258,0 3-129,-5 0-129,4 6-258,-18-6-1419,20 9-2451,-8 4 129,-12-13-645</inkml:trace>
  <inkml:trace contextRef="#ctx0" brushRef="#br0" timeOffset="9668.553">20383 9407 3225,'18'26'4773,"-16"-12"-516,4 8 0,-2 5-3096,-4-3-645,0 7-129,-3-6 0,3 4-129,-3-7-129,3 2 129,0-7-258,3-6-516,18-5-1935,3-6-1935,-2-15-258,6-9-258</inkml:trace>
  <inkml:trace contextRef="#ctx0" brushRef="#br0" timeOffset="9880.5649">20497 9070 4257,'0'29'4386,"0"-29"-129,13 25-516,1-14-4644,0 6-1290,1 0-1935,-15-17-258,25 16 0</inkml:trace>
  <inkml:trace contextRef="#ctx0" brushRef="#br0" timeOffset="10508.6011">20761 9035 7998,'11'10'4902,"-7"5"-129,-1-5-387,-3 9-4128,2 2-516,0 2 129,1 9-129,-2 6 129,-1 3 258,0 5-258,-4 3 258,0-1 129,-3-2-129,5 0-129,0-7 258,2-5-258,0-8 0,2-6 0,8-8-129,1-6 129,8-6-129,0-9 0,2-6 129,0-2 0,4-3 0,-2 2 0,-3-1 129,0 4-258,-3 8 129,-2 7 0,-1 0-258,-2 8 129,-3 6 129,-4 5-129,0 5 0,-4 1 129,-1 6 0,0-4 129,-6-1 0,-5 3 0,-7-4 129,1 1 0,-7-7-129,-1-2 129,-4-12-129,0 1 0,1-6 0,4-7-129,2-7-129,4-6-129,6-1 129,3-5-258,9 8-387,-4-10-645,19 9-2322,-1-3-903,5-2-387,4 1 129</inkml:trace>
  <inkml:trace contextRef="#ctx0" brushRef="#br0" timeOffset="10983.6282">21229 9387 7740,'0'17'5031,"0"-6"-645,-1 5-258,-2 1-4386,3 12 0,0 2 0,0 1 129,0 6 0,2-3 258,1 0-129,3-1 129,5-2 129,3-10-129,6-3 0,1-8-129,5-11 129,2-4-129,0-8 129,0-10 129,0-3-129,-8-8 258,-1 0-258,-6 0 0,-2 5 0,-7-5 0,0 3-129,-4 3 0,0 1 0,0 6-129,-1 4-129,-2 6-258,3 10 0,0 0-387,-17-11-1290,17 11-2451,-13 11-129,13-11-387</inkml:trace>
  <inkml:trace contextRef="#ctx0" brushRef="#br0" timeOffset="11680.668">21892 8918 8643,'6'14'5160,"-5"0"-516,2-1-1161,-3 18-3870,3 12 129,-2 6 0,3 16 0,-4 5 0,0 3 129,-2 2 0,-1-2 129,1-1 129,-1-3-129,2-3 129,-2-12 0,0-10-129,2-9 0,-2-7 0,-3-11 0,6-17-129,-19 3 0,4-14 0,0-14 129,-4-8 0,5-4-129,-3-6 129,5-2 0,1 1 0,5 3-129,5 7 0,1 7-129,5 5 129,7 10-129,1 3 0,6 9 129,1-3 0,6 3-129,1 7 258,6-3-258,2 2 258,6 0 258,0-1-129,5 1-129,-1 0 129,1-1 0,-2 2-129,-4 2 129,1 0 0,-11 6-129,-2 0 0,-8 1 129,-2 7 129,-6 0-129,-1 2 258,-6 2-129,1 5 0,-6-4 129,6 3-129,-3-2-258,1-5 0,3 1-387,-5-10-645,11-3-1548,-13-12-2064,15-15-258,-8-14-129</inkml:trace>
  <inkml:trace contextRef="#ctx0" brushRef="#br0" timeOffset="11848.6777">22475 9093 3354,'6'6'4386,"12"28"-645,-13-17-129,17 12-3870,-13-5-2709,3-6-1419,9 7-129</inkml:trace>
  <inkml:trace contextRef="#ctx0" brushRef="#br0" timeOffset="12364.7072">22856 9789 6837,'-12'7'5160,"-4"-22"-387,11-6-387,1-11-3225,4-5-1161,0 0-129,6 2 0,5-5-258,2 5 258,4 0 0,2 7 129,2 7 0,2 5 129,2 8-129,-4 8-129,2 7 258,-4 13-258,-3 6 129,-1 6 129,-4 3-258,-6 4 129,-2 3 258,-3 0 129,-5-2-129,-9-9 129,0 3-129,-7-12 129,1 0 0,-5-10-129,1-3-129,-3-9-129,2-5-129,1-4 0,1-8-129,6 2-129,-2-11-387,10 9-516,-6-15-1032,14 10-2451,1 1-258,1-1-387</inkml:trace>
  <inkml:trace contextRef="#ctx0" brushRef="#br0" timeOffset="12891.7374">23189 9557 6321,'0'0'5160,"0"0"-129,12 14-645,-12-14-2451,2 22-2064,0 4 0,-1 0 129,1 7-129,-1 3 258,0-5 0,0 0 0,5-10 0,6-4 129,3-11-129,8-6 0,3-5 129,6-13-258,0-7 258,3 1-129,-2 1 0,-2-1 258,-6 3-129,-2 6-129,-5 4 129,0 10-258,-3 1 129,0 4-129,-1 4 0,2 6 0,1-1 0,-1 3 129,1 7-129,-4 1 129,-1-2 0,-2 7-129,-3 0-258,-2 0 0,0 3-645,-5-13-129,3 7-645,-3-26-1032,0 0-1677,0 0-774,18-12 0</inkml:trace>
  <inkml:trace contextRef="#ctx0" brushRef="#br0" timeOffset="13356.764">24170 9597 9417,'-15'18'5031,"-2"-9"-258,-8 3-387,-4-9-4128,-1 7-258,-3 1 0,1-3 0,2 1 0,4-1 0,2-3 0,9 1 0,15-6 0,-9 11 0,9-11 0,17 19 0,4-9 0,4 3 0,1 0 0,6 4-129,-2 1 129,-2 3-129,2-2 129,-3-1-129,-6 0 0,-5 2 129,-2-3 0,-6 0 258,-6-2-129,-2-1 129,-13-2 0,-9 5-129,-8-3 258,-6-1-258,-11 6-129,-6-10-645,4 11-774,-20-13-3483,4-5 0,-2-4-645,-1-17-129</inkml:trace>
  <inkml:trace contextRef="#ctx0" brushRef="#br0" timeOffset="15647.895">17285 8842 4902,'0'0'4515,"-9"0"-387,9 0-129,0 0-3999,0 0-258,-2 11 0,2-11-129,0 11 258,0-11-129,0 0 258,2 11 258,-2-11 129,0 0 0,-6-12 0,-3-1 0,3-1 0,-7-4 0,4 0-129,-4-4 0,0 3 0,2-1-129,2 0 0,-3-1-129,4 4 0,3-3 0,1 0 0,4-1-129,0 0 129,8 3-129,1-2 129,3 2-258,-2 1 129,2 5 0,-1 0 0,-11 12 129,15-12-129,-15 12 258,0 0-129,0 0 0,0 0 0,0-13 129,-8 8-129,-10-2 129,-4 0-129,-7-4 0,-1-1 0,-3-3 0,0-2 129,1-4-129,3-1 0,5-6 0,5 2 129,6-6-129,4 1 0,5-1 129,4-2-129,3-1 129,6 4-129,0 2 129,4-1-129,1 2 0,1 0 0,-4-1 0,-1 4 0,-2-1 0,-2-4 129,-2 2-129,-4-2 129,-1 2-129,-6 0 129,3 0-258,-2 2 258,-1-1-129,-1 7 0,0-3-129,1 3 129,0 0-129,-3 2 129,-1-2 129,-2 3-129,-3 0 0,0 2 129,-2-2-129,1 1 129,2 0 0,2 0-258,1 3 258,4-2-129,1 1 0,4-3 0,-2 0 0,3-2 129,0 0-129,1 1 0,-1-2 0,0 2 0,2 0 0,0 0-258,0 6 129,0-2-129,0 2 129,0-1-129,2 1 129,-1 0 0,-1 12 0,5-18 129,-5 18 0,2-13-129,-2 13 129,0 0-129,0 0-258,0 0 0,4 11 129,-4-11 0,2 18-129,-2-18 129,4 17 0,-4-17 129,0 0 129,8 14-129,-8-14 129,0 0 0,0 0 0,0 0 0,0 0 0,0 0 0,0 0 0,0-12 129,0 12-258,0 0 258,-5-14-129,5 14 0,0 0 0,-9-15 0,9 15 0,0 0 0,-14-4 0,14 4-129,0 0 129,-15 2 0,15-2 0,-16 17-258,7-5 258,-5 0 0,-2 6-129,-1-2 129,-4 8 0,-3 1 129,-3 1-129,0 3 258,0-2-258,5-2 0,4-2-387,4-2 129,12-7-129,2-14 0,14 4-129,5-14 129,8-6 129,1-9 129,4-4 258,-2 0 129,-4-5 258,-3 5 0,-6 0 0,0 9-129,-8-3 129,1 8-387,-3-1 0,1 4-129,1 2 0,-9 10 0,16-20 0,-16 20 129,20-20 0,-20 20 129,17-14-129,-17 14 129,18-12-129,-7 9 0,-1 1 0,2 2 129,0 0-258,1 4 0,0 1 129,1 3-129,0 1 129,-1 4 0,5 0 0,1 4 0,0-2-129,4 2 129,-1-1-129,1-3 0,-1-1 0,-1-4 0,-5 1 0,-3-1 0,-13-8 129,11 9-258,-11-9 129,-6 13 0,-8-6 0,-8 2 0,-6 2-129,-6-2 129,-8 2 0,-3 2 0,-4-1 0,1-2 129,-2 2-129,2-1 129,7 0-129,5-2 0,4-1-129,6-3 129,12 2-129,0-5 0,14-2-129,0 0-258,0 22-516,3-10-3096,-3-12-387,21 19-387</inkml:trace>
  <inkml:trace contextRef="#ctx0" brushRef="#br0" timeOffset="16332.9342">16856 9107 903,'-25'9'-902</inkml:trace>
  <inkml:trace contextRef="#ctx0" brushRef="#br0" timeOffset="20276.1591">16746 9150 645,'-51'-2'2064,"21"-6"129,-1-4 258,-2-5-645,4 3-516,-6-1-258,4 2-258,-1 1-258,0 0-129,0 6-129,0 2 258,-4 4-129,2 5 0,-7 6 258,5 3-129,-9 2 129,6 7-129,-2-5-258,6 6 129,-1-7-129,2 0-129,2-5 0,0 0 258,1-6-387,0-1 129,-2-5 0,3 0-129,-1-11 0,1-2 129,-1-4-129,2-6 0,4 0 0,1-3 0,-1 2 0,1-1 129,0 3-129,1 1 0,-2 5 0,-2 5 0,-6 6 0,0 5 0,-7 3 0,-1 10 129,-5 3-129,-3 6 129,-4 2-129,2 2 258,1-1-258,1-1 129,7-7-129,0-3 0,5-7 0,7-1 129,4-6-129,2-3-129,3-12 258,0 1-129,1-5 0,1 2 129,-3 2-129,0 0 0,-5 3 129,-4 7-129,-7 5-129,0 1 258,-5 7-129,-8 4 0,0-1 0,0 1 129,-2 2-258,2-4 258,2 1-258,0-4 129,2-2 0,4 0 0,1-1 0,-2-2 0,7-2 0,-2 0 129,1 0 0,6 0 0,-1 0 0,1 1 0,2 0 0,0 4-129,0 1 129,3-1-129,2 3 0,2-2 0,1-1 0,0-1 0,3-3-129,1-1 129,-1 0 0,2 0-129,-2-7 129,2-4-129,-2-1 129,3-2 0,-3 0 129,2-1-129,0-2 129,-2 2-129,2 1 0,-4 1 0,-1 5 0,-1 1 0,2 1-129,-4 1 129,3 2 0,1-1-129,-2 4 129,4 0 129,-3 1-129,4 5 0,-3 1 129,2 5-129,0 3 0,0-1 0,4 1 0,0-3 0,4-2-129,11-10 129,-12 16-129,12-16 129,0 0 0,0 0 129,0 0-129,0-7 0,0 7 0,6-12 0,-6 12 0,6-12 0,-6 12 0,0 0 0,0 0 0,0 0 0,-11 0 0,11 0 0,-17 6 0,6 0 0,0 0 0,0 0 0,-2 2 0,2 1 0,0-3 0,11-6-129,-20 12 129,20-12 129,-15 4-129,15-4-129,0 0 258,-12-7-258,12 7 129,-4-12 129,4 12-258,-4-17 129,4 17 0,-7-12-129,7 12 129,0 0-129,-13-16 129,13 16-129,-10-11 129,10 11 0,-11-10 0,11 10 0,-12-7 0,12 7-129,-12-2 129,12 2 0,0 0-129,0 0 0,0 0 129,-10-3-129,10 3 129,0 0 0,0 0-129,0 0 129,-11-14 129,11 14-258,0 0 129,-14-15-129,14 15 129,-9-17-129,3 5 0,2-5 0,1 2 0,0 1 129,0-1 0,0 2-129,3 13 129,-5-17 0,5 17 0,0 0 0,0 0-129,0 0 129,0 0 0,0 0 0,0 0 0,0 0 0,0 0-129,0 0 258,0 0-129,0 0 0,-11 0 0,11 0 129,0 0-258,-8 13 129,8-13 0,0 0 129,0 0-129,-13 11-129,13-11 129,0 0 0,0 0 0,-7 13 0,7-13 0,0 11 0,0-11 0,0 14 0,0-14 0,-2 15 0,0-3 0,0 5 0,0 1 0,-2 2 0,2 2 0,-1 3 0,0 3 0,0 1 0,0-2 0,0-2 0,-2 0 129,1-2 0,0-2 0,0-7-129,0-2 258,4-12-387,-2 16 387,2-16-258,0 0-129,7-6 129,-2-6-129,2-2 129,-2-5-129,0-1 129,-2-3-129,0 0 129,-1 0 0,-1-1 0,-1 0 0,0-1-129,0 0 129,0 4 0,-1-3 0,-6 2 0,-2 2 0,-2 1 0,-5 5 0,-2-1 0,-3 5 0,-3 1-129,-1 1 129,1 3 0,1 1-129,0 1 129,2-2 0,3 2 129,3-4-129,3 1 0,12 6 129,-17-7-129,17 7 0,0 0 0,0 0-129,0 0 129,0 0 0,0 0-129,0 0 129,0 0 129,0 0-129,0 0 0,0-11 0,0 11 0,0 0-129,14-9 129,-14 9-129,21-12-129,-8 8 129,1-2 129,1 1-129,-2-1 129,2 3-129,-2 1 129,1 2 0,0 0 0,-1 1 0,3 4 0,-2 0 0,-3 2 0,0 0 0,-11-7 0,15 13 0,-15-13 0,7 16 129,-7-16-258,4 12 129,-4-12 0,0 0 0,0 0 0,10 8 129,-10-8-129,0 0 0,0 0 258,7-9 0,-7 9-129,0 0 0,0 0 0,0 0-129,-9-7 0,9 7 0,0 0-129,0 0 129,0 0-129,0 0 129,0 0 0,0 0 0,0 0 0,-7-11 0,7 11 0,0 0 0,0 0 0,2-13 129,-2 13-258,4-11 258,-4 11-258,0 0 129,0 0 0,1-12 0,-1 12 0,0 0 0,0 0 0,0 0 0,0 0 0,0 0 0,0 0 0,1-11 0,-1 11 0,0 0 0,0 0 0,0 0 0,0 0 0,0-13 0,0 13 0,0 0 0,0 0 129,0 0-129,0 0 0,-13-7 0,13 7 0,-17 5 0,6 4 0,-2-1 0,-4 4 0,-3-4 0,-2 4 0,-3 4 0,0 0 0,-3-3 0,-1 2 0,-1 2 0,1-3 0,1 5 0,4-7 0,1 0 0,2-2 0,5-3 129,3 1-129,13-8 0,-15 6 0,15-6 129,0 0-258,0 0 129,0 0 0,0 0 0,0 0 0,0 0 0,0 0-129,0 0 129,0 0 0,0 0 0,0 12 0,0-12 0,0 0 129,0 0-129,8 15 0,-8-15 0,0 0 0,5 13 0,-5-13 0,0 0 0,0 0 0,0 0 0,0 0 0,0 0 0,0 0 0,0 0 0,0 0 0,0 0 0,6 12 0,-6-12 129,0 0-129,0 0 0,12 14 0,-12-14 0,13 11 0,-13-11 0,18 14 129,-8-3-258,3 2 258,1 1-258,-1 3 258,2 3 0,-2 1-129,1 1 258,-1 0-387,1 1 387,-1 0-258,0 0 129,1 1-129,1-4 0,3-3 0,0 0 129,1-2-129,3-5 0,0-1 0,-2-1 0,0-4 0,-5 1 0,0 0 0,-15-5 0,19 5 0,-19-5 0,0 0 129,0 0-129,0 0 129,0 0-129,0 0 0,4-10 129,-4 10-129,0-22 0,0 5 0,-1-2 0,0-3 0,1-3-258,-1 0 387,1 0-387,0-1 387,0-3-258,0 0 129,2-3-129,3-2 0,2 3 129,-1-6 0,1 0 129,0-3-258,-2 4 258,-2 5-129,-2 3 0,-1 5 0,0 3 129,-1 6-129,1 14 0,-6-15 0,6 15 0,0 0 0,0 0 129,-4-14-258,4 14 258,0 0-129,0-12 0,0 12 0,0 0 0,0-12 0,0 12 0,0 0 0,0 0 0,0 0 0,0 0 0,0 0 0,0 0 0,0 0 0,0 0 0,0 0 0,0 0 129,0 0-129,0 0 0,-10 0 0,10 0-129,-11 5 129,11-5 129,-22 12-258,7-2 129,-7 4 0,-5 0 0,-7 2 0,-4 0 0,-3 2 0,-1 4 0,0 1 0,-1 0-129,6-5 0,8 3-129,4-7-258,16 6-1290,-1-8-2064,10-12-903,0 0-129</inkml:trace>
  <inkml:trace contextRef="#ctx0" brushRef="#br0" timeOffset="27240.5581">18886 8986 1806,'0'0'4257,"0"0"129,11-8-387,0-7-2451,1 5-1419,-12 10 258,21-16-129,-21 16-129,18-10 0,-18 10 0,0 0 0,0 0 0,0 0 0,0 0-129,0 0-129,0 0 0,0 0-387,15 0-1419,-15 0-2064,0 0-387,16-3-129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9T18:30:15.29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14490 15893 2451,'0'0'3870,"0"0"-129,4-9-2451,-4 9-516,11-5 0,-1 3-258,-1-3-129,5 5 0,-1-4-129,5 3 129,0-7 129,3 8-129,2-2 0,3 2 129,1-4-129,6 4 0,-2-3 0,10 3 0,-1 0 129,7 0-129,4 0-129,6 0 129,7 1-258,5 1 129,7-2-129,6 0-129,5 0 129,1 2 0,1-2 0,-1 2 0,-3-1 129,-3 6-129,-7 4 0,-5-2 0,-9 2 0,-4-1-258,-5 0 129,-5-9 0,-4 2 0,-5-1 129,-3-2 0,-4-2-129,-2-2 258,-3 3 0,-8-6 0,-1 7 129,-10 0 0,2-4-129,-5-9 129,-4 13-129,4-12-129,-4 12 0,4-22-129,0 6-129,5 1 0,1-2 0,4 1 0,-1-7 0,3-3 129,-2-2 0,1-2 0,-2-5 129,-3-4-129,0-6 129,0-1-258,-2-7-129,0 0 0,-2-4 0,2 10 129,-4 2-129,2 4 129,-5 8-129,0 7 129,-1 7-129,-1 8-129,1 11 0,-9-14 0,9 14 129,-12-10-129,12 10 129,-10-14 129,10 14 0,-10-11 258,10 11 0,-13-15 0,4 9 0,-3-2 0,-3 2-129,-1 0-129,-4-3 0,-3 0 129,-4-3-129,-1 0 0,-6-1 129,-2-2-129,-4 4 129,-4-2 0,-6 3 0,-6 1 0,-5 6 0,-10 1 0,-2 2 0,-4 0 129,-5 0-129,-1 0 0,0 2 0,-3 4 0,5-5 0,0-1 0,2 0 129,-1 0 0,1 0 129,0 0 129,5 0-129,4-4 0,7 4 0,4 0-129,10 3-129,7-1 129,10 2-129,7-1 0,7 0-129,5 1 129,2-2 129,2 1-129,9-3 0,-13 2 0,13-2 0,-12 3 0,3 0 0,1-2 0,-2 2 0,1-2 0,-1-1 0,1 1 0,2 0-129,7-1 129,-13 7 0,13-7 0,0 0 0,-11 15 0,11-15 0,-3 17 0,0-8 129,-1 4-258,0 2 129,1 2 0,-2 5 129,0 3-258,-2 6 129,1-2 129,1 6 129,3-2 0,-1 2 0,1-2 0,2 0 129,0-4 0,7 3 0,0 0-129,4 4-129,1-2 0,3 1-258,1 0 129,-1-4-129,-1 1 129,0-3-129,-3-4 258,-1-7-258,-5-3 258,-2-2-129,-3-13 0,10 16-516,3 1-1806,-13-17-2193,16 8-774,-16-8-129,5-8 0</inkml:trace>
  <inkml:trace contextRef="#ctx0" brushRef="#br0" timeOffset="4043.2312">2897 9329 1548,'-29'-8'1419,"14"3"0,5 1 129,-2 0 0,2 3-516,0-1 0,0 2-129,10 0-387,-13 0-258,13 0-129,0 0 258,-7 7 0,7-7 0,0 0 387,0 0 129,0 0 129,0 0 0,7 15 258,-7-15-258,20 5-129,-2-5 0,13 2-129,0-2 0,15 0-387,4-2 0,9 1-258,1-4-129,6 0 0,2-1-129,0-1 0,0 2 129,0-2-129,-5 1 129,0-3 129,-5 4 0,-4-1 0,-7 0 0,-3 5 0,-10-1 0,-6 2-129,-8 0-129,-9 0-129,-11 0-387,0 0-1161,1 14-2322,-6-11-387,-7-3 0,-2-2-516</inkml:trace>
  <inkml:trace contextRef="#ctx0" brushRef="#br0" timeOffset="4863.2776">3629 8998 774,'-37'-15'1161,"19"10"-774,-3-2-387,2 4-129,-1-2-129,3 5 516,1 0 258,3 0 645,2-2 129,11 2 516,-10-3 387,10 3 0,0 0 0,16 0-258,-3-2-387,12 2-516,2 0 0,8 8-516,4-2-129,5 6-258,1-2 0,2 2 0,-1 3-129,-1-1 0,-3 2 0,-3 0 0,-5 1 0,-3 0 0,-2-2-129,0 2 129,-2-4 129,-1 3-129,0-4 0,-3-3 0,-3-1 258,-3 2 0,-8 0 0,-3 3 129,-8 4 129,-7 5-129,-10 0 0,0 7-129,-7 2 0,-2 1-258,-3 0 129,2 0 0,-2-3-129,1 0 129,-1-3 0,1 5 0,1-6 129,2 3 129,1-2-258,3-3 0,3-1 0,5-3 0,2-2 0,3-7 0,10-10-129,-11 16 129,11-16-129,0 0 0,0 0-129,0 0-387,0 10-1806,0-10-2193,0 0-129,4-15-516,-4-9-387</inkml:trace>
  <inkml:trace contextRef="#ctx0" brushRef="#br0" timeOffset="6819.39">7461 8649 2967,'-22'3'3870,"22"-3"0,-14 5-387,14-5-2838,-8 13-258,8 0-387,1 4 0,4 9 0,-1 4 129,0 11 0,0 7 0,-1 11-129,-1 10 129,-2 9 129,0 10 0,0 3 387,0 7-258,-1-4 387,1-1-129,0-8 129,4 0-129,-3-15-129,4-7 0,-2-14-258,1-8-129,-1-10-129,-3-9-258,2-8-1161,-2-14-2838,-2-16-129,-1-21-387,3-18 0</inkml:trace>
  <inkml:trace contextRef="#ctx0" brushRef="#br0" timeOffset="8159.4667">7594 8770 1419,'79'12'2967,"-38"-12"-1290,9 3-516,4-1-387,5-1-516,6 3 0,1-2-258,5-2 0,2 3 0,5-3 0,3 0 0,4 0 129,3-3 258,3 1-129,2-8 258,4 8-129,-1-3 129,5 5-258,1 0 129,3 0 0,3 3-258,3 4 0,1-2 0,4 2-129,0-3 129,4-4-129,-2 0 129,2 0-129,-2-4 129,2 1-129,-3-2 387,-3 4-258,-2-2 0,-4 3 0,-5 0 0,-4 4-129,-3 1 0,-4 0 0,-5-3 0,-2-1 0,-10-1 129,-4 0 129,-10-5 129,-2 0-129,-13-2 129,-4 2 0,-8 0 0,-5 2-258,-4 3-129,-6 0 0,-3 0-129,-5 0 129,-2 0-129,-9 0 0,8 4 129,-8-4-129,0 0 129,5 14-129,-5-14 129,2 15-258,-1-3 258,-1 0 0,0 3 0,0-1 0,0 7 0,-3 4 0,-1 10 0,1 2 0,-3 6-129,0 3 129,2 0-129,-3 3 129,1-3 0,-1 2 0,-1-6 129,-1 2-258,4 1 129,-2 1-129,3 3 0,-1 1-129,3 4-258,-1-4 258,0 5 0,2-7 129,0 1-258,-2-7 258,-1 1 129,1-7 129,-3-2 129,-3-4-129,-2-2 0,-3-4 0,-6-5 0,-1-1 0,-9-9 0,-2-1-129,-7-3 258,-8-4-258,-8-1 0,-8 0 0,-6 0-258,-12-5 129,-6-1-129,-11-4-129,-4 1 0,-7-1 0,-5-2 129,-4-1-129,-4 1 387,-3 2-129,-2 3 258,0 3 387,0 1-258,-1 2 387,1-1 0,4 2 0,2 0-129,5 2 129,0-1-258,6 2 0,2-3-129,6 0 0,4 0-258,3 0 0,3 0 0,1-2-258,6-3 516,4-2-258,4 4 129,4 0-129,4 1 0,6 2 0,5 0 0,7 2 0,4 1-129,2 3 129,3 0 0,2-4 0,4-1-258,-1-1 0,6 2-1032,-3-2-1677,2 0-774,9 0-645,-6-2 775</inkml:trace>
  <inkml:trace contextRef="#ctx0" brushRef="#br0" timeOffset="15144.8662">12708 16166 1032,'0'0'3870,"-10"7"387,10-7-387,0 11-2193,0-11-903,0 0-129,5 17-129,1-5-258,-5 8 0,3 9 129,-4 2 129,0 13 0,0 1 258,-1 9-129,-8-11 258,5 11-387,-3-11 387,4 0-516,1-6-516,-2-18-1290,4-19-2838,0 0-387,9 0-387,-2-29-258</inkml:trace>
  <inkml:trace contextRef="#ctx0" brushRef="#br0" timeOffset="15615.8931">12644 16090 5547,'0'0'4386,"0"0"-258,8 0-258,1-8-3096,1 3-774,5-2 129,5 2-129,3-2 129,4 3-129,3 0 129,1 3-129,-1 1 129,0 1-129,-1 7 0,-3 2 0,-2 1 0,-5 5 0,-1-4 129,-5 5 0,-4-3 129,0 3 258,-9-6-129,0 4 258,-9-6 129,-2 2 0,-11-9-129,-1 6 0,-7-6 0,0 0-258,-6-2 0,1 0-258,-1 0 0,3 0-129,5 0-258,0 0-387,14 1-2322,-4-1-1806,8 0-129,10 0-516,-8-7 0</inkml:trace>
  <inkml:trace contextRef="#ctx0" brushRef="#br0" timeOffset="17291.989">13268 16063 3999,'6'0'4257,"9"-7"-258,-11-8-129,-4 15-3354,14-12-258,-14 12 129,11-7 258,-11 7 0,0 0 0,-10 0 258,-1 7-129,-8 0 0,2 10 0,-7-1-387,0 7 0,-1 4-129,-1 12 0,5 4-129,2 6 0,4-1 129,4 3-258,7-1 387,4 1-387,1-4 258,11-7-258,3-4 258,1-4-258,4-8 129,3 0-129,1-7-258,1-4-129,6-4-516,-7-9-516,11 2-2709,-6-6-645,0-11-516,-2-9-258</inkml:trace>
  <inkml:trace contextRef="#ctx0" brushRef="#br0" timeOffset="17556.0041">13559 16131 4128,'0'41'4902,"0"-16"-645,0-2 129,-4 8-3096,4 10-903,-2-1 129,2 3-258,-2 1 129,-1 4-129,-2-7 258,3-6-645,2 0-774,0-20-3096,0-15-387,9-3-258,1-19-645</inkml:trace>
  <inkml:trace contextRef="#ctx0" brushRef="#br0" timeOffset="18171.0389">13531 16119 5676,'0'-10'4773,"0"10"-387,14-14 0,0 1-3741,1 6-903,7 2 258,1 1-129,5 1 129,2 3-129,0 0 258,1 7 0,0 2 0,-1 3 0,-4 4 0,-3 1 0,-6 3 0,-6 3 0,-6 4-129,-5-5 258,-10 3 0,-4-3 0,-9-4 129,1 6 129,-5-9-258,2 2 129,-1-13-129,6-4 0,4 3-258,4-3-129,12 0 0,-8-22-129,8 22 258,5-18-129,4 16 0,2 2 0,2 5 129,1 5 129,1 4-129,5 1 0,1 4 258,4 2-516,2-5 516,-2 6-516,0-5 387,-3 4-129,-5 1 258,-3-2-129,-13-4 258,-1 4 0,-16-3-129,-3 0 387,-12-8-129,-2 6-129,-7-4-129,-1-1-129,-3-5 0,4 2 0,1-7 0,7 0-258,8 0-387,3-2-516,21 2-2064,0 0-1548,7-14-774,11-6-129,9 5-258</inkml:trace>
  <inkml:trace contextRef="#ctx0" brushRef="#br0" timeOffset="18875.0794">14215 15986 6321,'2'43'4902,"3"-21"-516,1 2-129,-3 13-4386,6 11 129,-1 6 258,1 8-258,-4 10 387,-3 3-129,-2-4 387,-2 8-258,-6-9 387,1-4-516,-1-13-129,0-7-258,5-5-1806,-1-28-2580,4-13-516,0 0-258,7-29 0</inkml:trace>
  <inkml:trace contextRef="#ctx0" brushRef="#br0" timeOffset="19395.1089">14451 16636 5676,'-6'36'5160,"6"-36"-903,0 0 0,-6-10-3612,8-11-774,3-11 258,7-8-387,1-6 645,5-8-387,4 6 516,0-12-129,5 14 258,-4 1-258,5 8-258,-5 0 258,5 13-387,-5 3 129,0 3-129,1 11 0,-2 0 0,-1 7 0,-1 0 0,-4 9 129,0 8 0,-4 12-129,-3 8 387,-3 4-129,-3 10-129,-1 1 258,-1 7-258,-1-4 258,0-4-387,0-7 129,-1-5-516,1-11 129,0-10-387,3 3-516,-3-21-1161,0-7-1935,0-6-645,0-6-774,-8-7 517</inkml:trace>
  <inkml:trace contextRef="#ctx0" brushRef="#br0" timeOffset="19575.1191">14718 16402 1,'-56'-58'4385,"36"43"388,0-7-129,5-2-2322,15 24-903,-11-17 0,11 17-258,6 0-258,9 2-387,2 0 129,12 6-258,7 1-258,3-4-645,12 15-2322,-1-10-1935,-3 1-258,0 2-387</inkml:trace>
  <inkml:trace contextRef="#ctx0" brushRef="#br0" timeOffset="19800.1324">15160 16556 6708,'-3'15'5031,"3"-15"-129,9 5-903,6-9-1677,-1-4-2967,11 8-387,-9-3 258,9 4-258,-10-6-387,9 7-1548,-5-2-1419,-6-8-516,1 4 645</inkml:trace>
  <inkml:trace contextRef="#ctx0" brushRef="#br0" timeOffset="20004.1441">15182 16297 5934,'-27'-5'5547,"27"5"-387,0 8-258,12-10-2064,11 2-2838,10 2-387,2-2-258,14 5-1161,-9-5-2451,7 0-645,-2 0-516,-3 0 129</inkml:trace>
  <inkml:trace contextRef="#ctx0" brushRef="#br0" timeOffset="20407.1672">15628 16421 8643,'-37'5'5160,"19"-15"-516,3-11-129,-2-7-4257,11 2-387,5-5 0,3 2 0,7 3 387,6 2-258,4 4 258,5 11-258,4 8 258,-1 3-129,1 15 0,-1 9 0,-5 6 0,-3 2-129,-8 4 129,-5 3-129,-6-3 645,-1-2-258,-11-11 129,-1-1-129,-5-11 0,1-8 0,-2-5-387,0-12-258,4 5-1548,-9-20-2709,9 3-645,0-7-258,4-2-774</inkml:trace>
  <inkml:trace contextRef="#ctx0" brushRef="#br0" timeOffset="20919.1964">15789 15959 8901,'11'27'4902,"7"-15"-516,2 6-387,5-3-4128,6 8 129,2-2 129,3 6-129,-2 9 0,3-2 129,-6 5 0,-2 4 0,-5 1 0,-1 2 0,-8 1 0,-3 11 0,-6-1 258,-5-7-258,-4 2 516,-6-1 0,-9-9-129,1 2 129,-8-6-129,0-6 0,-2-11-387,-5 4-387,5 7-2064,-10-15-2580,2 2-387,-4-11-258,-1-10-645</inkml:trace>
  <inkml:trace contextRef="#ctx0" brushRef="#br0" timeOffset="33426.9119">20537 14038 2193,'0'12'2967,"0"-12"129,-6 4-2838,6-4-258,0 0 387,-3 13-129,3-13 516,0 0-258,0 0 387,0 0 129,0 0 516,0 0 0,0 0-258,0 0 0,-1-15-129,4 5 0,-1-13-387,7 2 129,1-8-774,1-6 129,3 1-258,2-3 0,0-1-129,0 2 129,2-1 0,-2 1 0,-3 1 0,1 7 0,0 2 0,0 2 129,-4 4-129,2 3 0,-5 5 0,2 3 0,-9 9-129,10-11 129,-10 11 0,0 0-129,0 0 129,0 0-129,0 0 0,0 0 129,0 13 0,0-1 0,0 5 0,0 2 0,0 6 0,0 8 0,0 5 0,6 1 0,2 0 0,2 9 0,0-2 129,1 3-258,0-6 258,-1-2-129,-1-5 129,-2-4-387,-2-5 258,-2-9 0,0-2 0,-3-16-258,2 14 0,-2-14-258,0 0-645,-8-10-2064,1-9-1419,3-2 0,-7-9-387</inkml:trace>
  <inkml:trace contextRef="#ctx0" brushRef="#br0" timeOffset="33691.9269">20523 13885 3999,'-7'19'4644,"7"-19"-129,16 10-258,-5-9-2064,7-1-1935,2 0-129,5-6 129,4 5 0,0-4-129,6 5 0,-4-3 0,3 3 0,-3 0 0,0 4-129,-5 1-129,-7-2-645,2 5-1419,-11-2-2064,-10-6-387,0 0-258</inkml:trace>
  <inkml:trace contextRef="#ctx0" brushRef="#br0" timeOffset="34261.9596">21135 14050 6837,'6'14'4257,"14"-3"-258,-10-13-645,11 2-4386,0-9-516,8 4-1032,1 5-1548,-5-12-258,2 10 129</inkml:trace>
  <inkml:trace contextRef="#ctx0" brushRef="#br0" timeOffset="34471.9716">21047 13859 9933,'-9'0'5289,"9"0"-645,6 7 129,11-7-4257,7-2-645,7 2-645,-1-3-387,16 3-2193,-6-2-1290,2-1-516,-3-2-387</inkml:trace>
  <inkml:trace contextRef="#ctx0" brushRef="#br0" timeOffset="34907.9966">21656 13934 6450,'-8'37'4644,"-2"-26"-258,-2-11 0,-6 0-3870,3-1-129,0-10 0,3-1 0,2-10 0,5-2-258,4-5 0,2 2 0,5-4-129,6 2 129,2 4 0,5 1 0,2 5 0,0 7 129,3 7-258,1 2 129,1 3-129,-1 0-129,0 8 0,-2 4 129,-5 4-129,-4-1 129,-3 1-129,-6 0 129,-5 6 0,0 2 129,-10 2 129,-4 1-129,-3 0 258,-4 2-129,-4-6 129,-1 0 129,-6-5-129,3-6-258,-4-7-387,-3-13-2709,1-10-1677,5-6-387,0-13-387,7-10-129</inkml:trace>
  <inkml:trace contextRef="#ctx0" brushRef="#br0" timeOffset="37672.1547">22464 13657 1161,'7'15'3483,"-7"-15"-1161,6 15-903,-6-15 387,3 28 258,-3-9-129,0 15-129,-3 2 0,3 16-645,-2-1-387,2 9-516,-3-5 0,1-5-387,1-7-129,-3-12-645,4-13-2967,0-18-387,0 0-516,1-30 258</inkml:trace>
  <inkml:trace contextRef="#ctx0" brushRef="#br0" timeOffset="38047.176">22381 13578 9417,'-10'-7'4773,"10"7"-387,0 0-387,9-12-4386,5 7-129,8 5 258,1 0 0,6 0 129,-1 4 129,3 4 0,-1 1 0,-5 4 129,-1 4 0,-4 0 0,-4 1 0,-4-3-129,-4 3 129,-2 0-129,-6 0 0,-1-4 258,-9 3-258,-5-6 129,-3 2 0,-4-5 0,5-1-129,-1-2-258,4-4-258,14-1-129,0 0-645,20 8-903,1-4-1677,11 4-129,0 2 0,3 5 903,-4-3 774</inkml:trace>
  <inkml:trace contextRef="#ctx0" brushRef="#br0" timeOffset="38201.1849">22774 13885 1548,'14'44'3741,"-16"-20"774,-9 2-387,-8-9-516,-2 6-1032,-9-12-645,4 9-774,-6-11-387,2 3-516,-2-4-129,3-7-387,8 5-258,-5-6-645,12 5-1935,-6-5-1548,6 0-129,3-1-387</inkml:trace>
  <inkml:trace contextRef="#ctx0" brushRef="#br0" timeOffset="38568.2054">22952 14170 10062,'0'18'4644,"19"-14"-258,2-4-387,-1-1-4257,13-7-129,7 5 129,-4 1 0,1-1 0,-6 0 129,-6 2 516,-7 1-387,-3 0 129,-15 0-645,11 9-1419,-11-9-2193,0 0-516,-5 5-258,-4-10-129</inkml:trace>
  <inkml:trace contextRef="#ctx0" brushRef="#br0" timeOffset="38800.2192">22971 13955 9546,'-14'3'4902,"0"12"-387,14-15-129,4 6-3999,10-4-516,0-1 0,6-1 0,2 0 129,3 2-129,4-2 129,-2 5-129,-1-4-645,6 9-2322,-2 0-1032,-7-7-645,-2 0 0</inkml:trace>
  <inkml:trace contextRef="#ctx0" brushRef="#br0" timeOffset="41391.3673">23531 13762 2709,'5'-10'3354,"-5"-3"0,0 13-1935,11-14-1032,-11 14 129,10-17 129,-7 6 129,-3 11 258,4-15 0,-4 15-258,0 0 258,0 0-387,0 0-129,0 0 0,0 0-387,0 0 0,0 0-129,0 0 129,0 0 0,0 0 0,0 0 0,0 0 0,0 0 0,0 0 0,0 0 129,0 0-129,0 0 129,0 0-129,3-10 0,-3 10 0,0 0 0,0 0-129,0 0 0,9 10 129,-9-10-129,5 24 0,-4-8 0,2 5 0,-1 3 0,-1 7 0,1 8 258,0 3-129,2 0 0,2 2-129,3-2 387,1-5-258,-2-2 129,0-5 0,0-10-129,0-6 0,-8-14 0,10 16 0,-10-16 129,0 0-129,0 0 0,0 0-129,0 0 129,0 0-387,9 0-774,-9 0-2967,-7-3-645,-1-4-129,-6-15-516</inkml:trace>
  <inkml:trace contextRef="#ctx0" brushRef="#br0" timeOffset="47571.7204">7575 18227 1677,'0'0'2967,"0"0"-645,0 0-645,0 0-387,42 0-129,-42 0 0,0 0-129,0 0 0,0 0 258,47 21-387,-47-21-129,39 21-129,-39-21-129,54 33-258,-54-33 0,68 29-258,-31-11 258,3 0-258,0-9 0,3-1 129,0 2-258,2-9 258,4-2-129,2 1 0,4-4-387,2-10 258,1 2 129,3 0-129,0-9-387,1 8 516,-2 1 258,-1-5-258,1 0 258,-2-3-258,-1 9 129,-2-23-129,-3 18 387,0-19-129,-2 3 129,-3 1-258,-1-10 0,-5 0 387,-1-7-258,-7 12 0,-1-21 0,-8 16-516,-1-19 258,-8 7 129,-1 2 129,-7 3-387,1-10 0,-6 6 258,-1 1-129,-1 0 129,-3 6-258,-5 2 0,-2-2 0,-2 0 0,-6 1 0,0 10 0,-4-4 0,-4 1 129,-2-1 0,-5 6 0,-5-2 129,-6 5-129,-6 5 0,-3 1 0,-6-2-129,-2 12 129,-5 1-129,-2 3 0,1-2 129,-2 10 0,0 1-129,0-5 258,1 7-129,1 6 129,0 4-129,2 3 129,2 4 0,2 1-129,2 1 0,2 7 0,3-1 0,2-5 0,2 0 0,5 6-258,4 4 258,5 0-258,3 6 129,9-3 0,3 3 0,5 1-129,6 9 129,7-9 0,1-3 0,2 0 0,4 3 0,5-6-129,-2 2-387,6 2 387,-6-6-1290,8-9-1548,-2 16-1419,-5-21 0,4-10 388</inkml:trace>
  <inkml:trace contextRef="#ctx0" brushRef="#br0" timeOffset="52987.0306">15333 4567 645,'0'0'387,"0"0"258,0 0-129,-7-10 0,7 10 0,-2-10-258,2 10-129,0-13 129,0 13 0,0-13 0,0 13 258,0 0 129,7-12-129,-7 12 258,0 0-258,0 0 129,0 0-258,0 0 258,8 3-645,-6 9 0,1 6 0,1 3-129,0 5 129,0 10 0,-1 6 0,0 8 0,-1 11 129,0 7-129,-2 13 0,0 6 258,0 8-129,0 7 0,-2 2 129,-1 5-129,-3-5 0,-1-3 129,0-6-129,-1-3 129,-4-5-129,-1-6 129,1-5-129,-4-4-129,1-9 129,1-7-129,-3-7 0,4-7 129,-1-5-129,6-7 0,-2-6 258,5 0-129,0 0 0,2 2 0,2-1-129,1 0 129,-2 1-258,1 0 129,1 0 0,0-5 0,-1 0 0,-1-5 0,2-3-129,0 1 129,0-4-129,0-10 129,0 19-129,0-19 129,12 14-258,-4-7 258,3 0 0,1-1 0,3-1 258,-1-2-129,3 2 0,3-1 129,3 0-129,2 3 258,3-3-258,4 1 0,2-3 0,6 5 129,3-4-258,5 2 0,-2-3 0,6-1 0,0 0-129,4-1 129,5 0 0,2 0 0,6-4 0,4 3 129,6-3-129,4 0 129,4 1 129,7 2-129,2 1 0,5 0 0,2 0 0,4 1-129,6 2 0,1 3 0,3 0 0,3 0 0,4 4-258,0-3 129,2 5-258,0-1 258,1 5-129,1-2 129,3 3 129,-1-1-129,3 3 258,4 2-129,1 0 0,0-3-129,-3 1 258,3-2-258,-3 0 0,-2-2 129,-2-2-387,-6-2 129,-2-2 0,-5 0-258,-2 2 129,-8-5-258,-4 2 258,-5-1-129,-2-2 129,-7-2 0,-3 0 129,-5-1 0,2 0-258,-1-1 129,1-1-129,0 0-129,-1 0 387,-4-5 129,0-5 387,-3 0 129,-6-6 129,-4-2 258,-8-2-129,-3-1-258,-4-1 0,-3-3-258,-1-5-387,-3-6 0,-2-4 129,-3-8-129,-6-9 258,-3-12 129,-8-8 0,-4-3-129,-9-7 129,-4-3 129,-5-6-129,-3-5-129,-3-2 0,-2-1-129,1-2 129,0-3 129,1 0-129,2 1-129,-3 5 129,-1 0 0,-2 4-258,-3 5 258,-3 4-129,-2 10 0,-1 2 0,0 9-129,1 5-258,5 9-129,4 6 129,2 7 0,5 7 0,0 3 387,2 6 129,0 4 387,0 5-129,0 4 258,0 13 0,-17-13 0,0 10-258,-5 1-258,-9 2 0,-5 0 0,-11 0-129,-11 0 0,-12 0 0,-9-4-129,-14 0 129,-14-6 0,-15 3-258,-16 0 0,-14 2 0,-12-2-129,-11 2 258,-12 4-129,-7-3 387,-4 4 387,-3 0 129,0 0 258,0-1 387,4-1-129,0 0 0,11 1-129,1-3-129,4 0-516,6 1 258,5-1-516,5 1 129,4-3-129,4 0 0,2-4 0,4 2 129,4 0 0,4-2 129,6-3 258,3 2-129,9 2 258,4-2-258,7 6 0,6 1 0,9 4-129,6 0-129,6 0-129,5 4 0,6 3 129,6-1-258,4 1 258,6 0-258,5-2 129,6 1-258,5 1-258,7 2 0,6-2-387,8 2-516,4-1-903,3-1-1290,10 4 0</inkml:trace>
  <inkml:trace contextRef="#ctx0" brushRef="#br0" timeOffset="55275.1615">2144 8106 516,'0'0'3096,"-13"7"516,13-7-774,-9 7-645,1-7-258,8 0-645,0 0-129,-7 4-258,7-4-387,0 0 129,-3-11-387,4-2 0,8-6-129,4-4 0,3-6-129,6-1 0,-2-4 129,6 4 0,-3-3 129,1 9-129,-8 2 258,3 8-258,-7 3 129,-1 8 0,2 3-129,-2 0 0,3 8-129,2 0 0,2 6 0,1 2 0,1 4 0,0 0 129,-1 2-129,-1 2 129,0-1-129,0 1 0,1-6 258,2-3-129,3-6 0,3-6 0,1-3-129,0-3 258,-1-11 0,-1 3-129,-3 0 0,-5 1 129,-3 1-258,-5 4 129,-1-1-129,-1 1-129,1 4 0,1-4-129,-1 2 0,3-1-129,-2 0 258,1 0 0,-1 4 0,-10 0-129,14 4 516,-13 7-129,-1 3 0,0 6 0,0 1 0,0 3 0,0 3-129,0 1 129,4-5-258,4-6 129,4-4 0,4-7 129,5-6-129,5 0 129,3-14 0,2-5 0,1 0 0,1-1 0,-4 0 0,-3 5-129,-3 4 0,-3 1-129,-5 9 129,-1 1-129,-2 3-129,0 7 258,3 2-129,-2 1 0,1-1 0,1 2 129,1-2-258,0-2 258,0 1-258,-3-8-1032,6 5-2193,-3-5-903,-5-3-258,-1-8-258</inkml:trace>
  <inkml:trace contextRef="#ctx0" brushRef="#br0" timeOffset="56191.2139">3482 7854 3483,'-3'17'3999,"3"-17"-387,-1 20-258,1-4-2580,0 5-774,4 4 0,1 4-129,-1 4 258,-2 3-129,1 3 387,-3 0 129,0 2 129,-7-6-258,2 3 129,-3-7-129,3-2 0,1-8-258,0-8-516,4-13 0,0 0-129,8-2 0,-1-23-129,3-6 258,-1-12 0,1-6 258,-4-6 0,-1-2 129,-1 2 129,-4-1 129,0 7 0,-3 4-129,1 4 129,-3 8-258,2 6 129,1 5-258,1 7 0,1 3 0,0 12 0,0-17-129,0 17 258,0 0 0,0 0 129,0 0 0,0 0 0,0 0 0,8 6 129,0 0 129,6-1-129,4 1-129,6 0 0,6 4 129,2-2-258,5 2 129,1 2-129,0 0 129,-2 1-258,1 0 129,-4 1 0,-1-5-129,-1 4 129,-4-5 0,0-1-129,-2-1 129,-4-3 0,-4 2 0,-3 2 0,-14-7 0,8 18 0,-10-3 0,-15 2 258,-8 5-129,-6 7 258,-11 3 0,-4 0 0,-11 3 0,-1 3 0,-3 1-129,4 1 0,0-7 0,7-1-258,6-5-129,6 0 0,11-6-516,3-9-1161,11-2-2064,6 2-516,7-12-258,-10 3 0</inkml:trace>
  <inkml:trace contextRef="#ctx0" brushRef="#br0" timeOffset="60419.4558">4389 18391 645,'0'0'3354,"0"0"-129,0 0-2838,0 0 516,38-19 516,-38 19-387,0 0 129,0 0 0,0-52-129,0 52 0,0 0-645,0 0-129,0 0-129,0 0-129,0 0 0,-3 52-129,3-52 258,-2 67 258,2-67 129,-7 80-387,7-80 387,-9 101 0,5-47 129,-2 8-129,4-13 0,-3 1-129,5-50-387,0 92-645,0-92-2193,0 0-1548,0 0-387,0 0-129</inkml:trace>
  <inkml:trace contextRef="#ctx0" brushRef="#br0" timeOffset="60915.4841">4407 18355 1806,'0'0'4515,"0"0"-387,0 0 129,0 0-3096,0 0-903,0 0 129,0 0-258,0 0 0,0 0-129,0 0 0,0 0 0,0 0 0,40-49 0,-40 49-258,46-19 387,-46 19 0,54-27-129,-54 27 0,54-15 129,-54 15-129,46-1 0,-46 1 258,0 0-258,44 21 129,-44-21 0,0 0 129,0 0 0,0 0 387,21 58 0,-21-58 0,0 0 129,0 0-129,0 0 129,0 0-129,-38 49-129,38-49-516,0 0 258,-56 64 129,56-64-258,-44 40 0,44-40 0,-43 23-129,43-23-258,0 0-129,0 0-1290,-44 38-2709,44-38-774,0 0 0,0 0-516</inkml:trace>
  <inkml:trace contextRef="#ctx0" brushRef="#br0" timeOffset="61403.512">5178 17939 8643,'0'0'5418,"0"0"-645,-2 51-1161,2-51-3870,0 0 258,0 0 516,0 0-1032,0 0 387,-37 45-774,37-45 774,-24 52-129,24-52 387,-25 79-129,11-26-387,14-53 774,-26 95-387,15-44 258,0 4-129,1-5 0,-2 2 0,5 0 258,7-52-258,-12 106 0,9-56 0,3-50 0,3 97-258,-3-97-129,26 91-516,-26-91-1032,40 54-1677,-40-54-1419,52-3-258,-52 3 129</inkml:trace>
  <inkml:trace contextRef="#ctx0" brushRef="#br0" timeOffset="61787.534">5411 18141 3870,'14'70'4644,"-14"-70"-387,3 79 129,-3-79-4128,-3 71-258,3-22 0,0 6 129,0 4 0,0 3 129,0 0 0,0 3 129,0 7-258,0-8 129,0-2-516,0-8-258,0-54-645,0 70-2322,0-70-774,0 0-258,0 0 0</inkml:trace>
  <inkml:trace contextRef="#ctx0" brushRef="#br0" timeOffset="62358.5667">5375 18112 8901,'0'0'4644,"42"-61"0,-42 61-1806,40-19-2580,-40 19-258,47 6 0,-47-6-129,52 52-774,-52-52 645,42 80 129,-42-80 258,27 78-258,-27-78 516,13 55 129,-13-55 0,0 0 774,-3 61-645,3-61-516,0 0 129,0 0 258,0 0-645,-38 44-129,38-44 0,0 0-516,0 0 387,0 0 387,0 0-258,0 0-516,0 0 645,0 0 129,0 0-129,-14 48 516,14-48-516,0 0 129,52 56-129,-52-56 258,50 28-258,-50-28 0,49 46-129,-49-46 129,35 57 0,-35-57 258,11 70 129,-11-20 258,0-50 0,-24 97-129,3-42 129,21-55 0,-50 83 258,50-83-258,-62 49-129,62-49-387,-69 0-129,30 0-516,39 0-1419,-55 0-2451,55 0-645,0 0 0,-45-57-387</inkml:trace>
  <inkml:trace contextRef="#ctx0" brushRef="#br0" timeOffset="62802.5921">6174 17922 9159,'0'0'4257,"0"0"387,0 0-387,0 0-4128,21 48 129,-21-48-645,0 58 516,0-58-129,-1 87 258,-3-23 0,-2 7 0,-1 14 129,3 1-258,-2 9 0,1-2 0,-1 5 0,2 1 0,4-11-903,-6-9-2193,6-29-1677,0-26-258,0-24-258,0 0 129</inkml:trace>
  <inkml:trace contextRef="#ctx0" brushRef="#br0" timeOffset="63294.6202">6335 18932 10062,'5'81'5289,"-5"-47"-258,0-34-258,0 0-4773,0 0 258,0 0 129,0 0-129,0 0-129,17-50 0,-11 1 0,9 0 0,1-31 0,4 3-129,4-6-129,2 9 0,1-3 0,-1 5-129,-1 10 129,0 11 0,-25 51 0,44-68-258,-44 68 258,37-43-387,-37 43 645,0 0-258,50 19-129,-50-19 258,32 56 258,-32-56 129,29 94-387,-18-42 258,-1 2-258,0 8-129,-7 9 387,0-8 0,-2-8-258,1 9 129,0-8-129,-2-8-258,0-48-1032,3 67-1419,-3-67-2064,0 0-516,0 0-258,0-83 129</inkml:trace>
  <inkml:trace contextRef="#ctx0" brushRef="#br0" timeOffset="63491.6315">6663 18597 10062,'-41'-28'5031,"41"28"-129,0 0-516,0 0-4386,0 0-129,0 0 129,0 0-258,34-24 0,-34 24 129,53 0-258,-53 0-258,64 25-774,-26-6-2193,-1-11-1161,-37-8-258,65 13 0</inkml:trace>
  <inkml:trace contextRef="#ctx0" brushRef="#br0" timeOffset="63919.656">7092 18849 10707,'9'50'4902,"-9"-50"-258,0 0-129,0 0-4515,37 36-774,-37-36 0,42 2-129,-42-2-258,52 15-129,-52-15-387,45 21-1806,-45-21-1032,0 0-129,0 0 129</inkml:trace>
  <inkml:trace contextRef="#ctx0" brushRef="#br0" timeOffset="64123.6675">7169 18529 11094,'-10'44'5418,"10"-44"-645,0 0 129,37 29-4644,-37-29-903,53 38-387,-53-38-1806,62 27-1935,-25-27-387,-37 0-387,71 0 0</inkml:trace>
  <inkml:trace contextRef="#ctx0" brushRef="#br0" timeOffset="64464.6871">7591 18458 9546,'-7'62'5160,"5"4"-387,2-66-258,8 69-4644,-1-22 0,-2 4 0,4 5-258,-9-56 0,11 101-1161,-11-52-2451,0-49-903,0 0 0,0 0-258</inkml:trace>
  <inkml:trace contextRef="#ctx0" brushRef="#br0" timeOffset="65054.7208">7710 17985 9417,'8'60'4902,"-8"-60"-129,0 0-516,27 53-4257,-27-53 0,28 55 0,-28-55 129,41 91 0,-41-91 129,47 96-129,-24-33 129,1-5-129,-3 0 129,0 3 0,-3-4-129,0-9 129,-3 9-129,-1-7 0,-14-50 0,18 86 129,-18-86 129,8 83-129,-8-83 129,-3 54 0,3-54-258,0 32 129,0-32 387,-47 0-516,47 0-516,0 0-1161,-42 0-2967,42 0-516,0 0-129,-47 0-903</inkml:trace>
  <inkml:trace contextRef="#ctx0" brushRef="#br0" timeOffset="80310.5934">20133 15129 1161,'18'0'3612,"-6"-18"-129,17-3 129,-7-10-2709,8-13-516,5 4 645,-5-14 129,4 13 258,-9-13-129,6 17 258,-11-8-516,5 15-129,-6-2-129,4 8-387,-1 3-129,0 8-387,0 10-129,-3 3 0,-1 19 129,-8 7-129,0 16-129,-6 8 258,-4 14 129,-5 11 0,-4 0 258,-1 0 0,0-10-129,5-5 0,-1-12-387,4-18-1161,3-18-2838,-1-12-129,9-32-516,-7-1-129</inkml:trace>
  <inkml:trace contextRef="#ctx0" brushRef="#br0" timeOffset="80483.6034">20455 14933 10320,'-32'-3'5160,"32"3"-516,0 0 0,7-1-4515,17 1 0,10 0-258,5 0-387,8 4-129,-5-4-645,9 17-1161,-11-5-1935,3 8-774,-8 1 0,-4 1 129</inkml:trace>
  <inkml:trace contextRef="#ctx0" brushRef="#br0" timeOffset="80648.6127">20894 15109 8514,'-12'7'4902,"1"-1"-258,10 5-774,1-11-3096,6 0-258,10 0-516,-1 0-258,8 0-1032,-6-3-2322,3-3-903,-3-7-387,-6 6-258</inkml:trace>
  <inkml:trace contextRef="#ctx0" brushRef="#br0" timeOffset="80807.6219">20913 14872 9417,'0'0'5031,"0"0"-516,4 3-387,7-3-5289,14 8-3096,0-1-258,5 2-387,2 1-129</inkml:trace>
  <inkml:trace contextRef="#ctx0" brushRef="#br0" timeOffset="81159.6419">21348 15147 9417,'0'37'5031,"-8"-28"-129,-6-9-387,-4-16-4128,5-9-258,4-12 129,5-6-258,4-1-258,6-2 129,8 1 0,4 8 0,5 13 129,-2 13 0,0 11-129,-3 7 129,-2 16 129,-2 7-129,-2 4 0,0 10 129,-1 1-129,-2 0 129,-1-3 0,-3-5 129,-5-5 0,-2-2 129,-10-7-129,-3-9 0,-7-10-129,-1-4-129,3-9-1032,-5-16-3096,10-3-645,2-10-258,8-4-774</inkml:trace>
  <inkml:trace contextRef="#ctx0" brushRef="#br0" timeOffset="81595.667">22314 15007 6063,'8'94'4902,"-8"-43"-516,0 2 129,-8 1-3225,-5-15-774,5-1 258,-4-20-645,2-18-516,10 0-1677,-4-27-1935,4-17-645,6-9-129,3-5-258</inkml:trace>
  <inkml:trace contextRef="#ctx0" brushRef="#br0" timeOffset="81826.6802">22314 15007 1419,'15'-116'4902,"-12"83"258,3 4-129,0 6-516,7 9-1161,-1-7-2709,13 8-129,2 3-387,6 5-129,3 5-129,-3 6 0,1 7 0,-7 8 129,-8 8 0,-8 2 0,-9 1 258,-2 5 0,-14 1 0,0-6 0,0-6-129,4-3-258,10-2-516,0-21-1935,28 8-2064,4-9-387,8-4-129,4 5-129</inkml:trace>
  <inkml:trace contextRef="#ctx0" brushRef="#br0" timeOffset="81955.6876">22841 15163 12126,'-35'70'5160,"9"-38"-387,-1 1-258,-3-8-4257,4-4-774,8 9-2322,-2-16-1935,4-4-387,-1-6-258,3-2-258</inkml:trace>
  <inkml:trace contextRef="#ctx0" brushRef="#br0" timeOffset="82195.7013">22775 15501 12900,'23'10'5160,"-8"-10"-516,4-6 0,10-6-4902,5-6-129,11 6-129,2-5 129,3 6 0,-2 0 0,0 6 258,-7 1-129,-3 6-1677,-10 1-2322,-8-4-129,-9-6-645,-7-7-516</inkml:trace>
  <inkml:trace contextRef="#ctx0" brushRef="#br0" timeOffset="82368.7111">23068 15143 11997,'-25'20'5676,"25"-20"-516,-2 12-129,9-12-3354,13 0-2709,-6-13-2322,16 10-1935,1-4 129,7 3-387,1 1-258</inkml:trace>
  <inkml:trace contextRef="#ctx0" brushRef="#br0" timeOffset="82675.7287">23516 15312 10707,'9'13'4773,"-9"-2"-129,-9-14 0,1-14-4257,-6-11 0,5-1-129,-2-5 0,8-1-129,1-4 129,4 9-129,6 0 0,1 8-129,-1 16 129,4 6-258,-4 3 129,0 11 0,-2 7 0,-2 7 129,-2 1 0,-2 9 258,0-4-129,0 1 258,-3-5-129,0 0 0,-3-6 0,-4-4-387,2-1-774,-14-16-3096,2-3-1161,-12-8-387,-12-6-516</inkml:trace>
  <inkml:trace contextRef="#ctx0" brushRef="#br0" timeOffset="83398.7701">20182 16113 6063,'-36'39'4644,"23"-24"-516,0-12 258,13-3-4128,-7-12 129,7-15 258,14-2 0,2-17 129,11-5-258,-1-12 129,8 8-387,-1-5 129,-1 8-387,-4 9 0,-4 11 129,-9 13 0,-2 19 129,-8 17 129,-2 14-258,-3 15 0,1 12 129,0 7-129,3 7 0,2 4-258,0-7 258,2-10-258,2-11 129,-2-11-129,-2-16-129,-2-10-387,-4-11 387,-5-23-129,-11-7 0,-5 0 129,-10-4 129,-4-2 258,-5 2 0,-3 3 258,4 9 0,2 3 129,8 4 0,8 1-129,11-1-129,10-2-129,10 9-258,13 1 0,10-5-387,11 8-129,0-4-129,12 10-1935,-7-2-2064,4 7-258,-4-7-258,1 0 129</inkml:trace>
  <inkml:trace contextRef="#ctx0" brushRef="#br0" timeOffset="83675.7859">20646 16058 5547,'-17'49'5160,"17"-36"-258,5-2-387,8-11-2451,8 5-1419,1-5-129,5 0-258,2 2-258,1-2-258,1 0-258,-6-5-1161,5 3-2709,-8-2-516,-7-4-129,-5-7-258</inkml:trace>
  <inkml:trace contextRef="#ctx0" brushRef="#br0" timeOffset="83844.7956">20792 15722 10836,'-7'32'5160,"12"-16"-645,13-2-387,1-14-7095,18 7-1677,5 1-258,6-5-516,0-3-129</inkml:trace>
  <inkml:trace contextRef="#ctx0" brushRef="#br0" timeOffset="84283.8207">21278 15791 4257,'-16'22'4902,"16"-22"-258,-8 15-258,6 5-1677,2-1-2709,0 9 258,0 2 0,0 13 258,0-3-258,0 10 0,0 11-774,-2-10-3225,2-5-516,6-6-774,6-15-258</inkml:trace>
  <inkml:trace contextRef="#ctx0" brushRef="#br0" timeOffset="85267.877">22226 15975 11094,'-6'50'4773,"4"-22"-258,-3 10-1290,0-5-3354,0-1 0,-2 6 0,2-5 129,-1-6 0,0-1 0,1-6-129,5-20-387,-2 12-387,-1-22-774,9-9-774,-2-22-258,12 10 774,-10-18 903,5 3 645,0 3 903,-7-6 645,6 20 1161,-10-8 387,7 21 129,-9-14-387,9 23-1032,-2-14-645,8 17-387,1 1-258,4 1-258,2 2 0,-1 9-129,0 8 0,-6 4 129,-5 11 0,-5 1 258,-6-1 0,-10 7 258,-8-6 0,2-1-129,-4-7 0,5-7-258,5-5-258,13-13-645,7 14-1290,7-17-1548,19 3-645,-5-11 1161,13 16 2193,-8 0 387,-4 5 1032,-5 13 387,-20-10 1677,3 21 1419,-19-13 516,-1 16-1290,-20-16-1935,5 6-516,-5-12-129,2-3-903,11 5-516,-5-20-2580,25 3-1548,0 0-258,26-16-387,6 3 0</inkml:trace>
  <inkml:trace contextRef="#ctx0" brushRef="#br0" timeOffset="85471.8887">22770 16404 11997,'39'20'5160,"-22"-11"-258,4-6-258,3-3-4773,10 0-258,-1 0 0,7-9 0,-4 5 129,0 4 0,-8-7 129,-6 3-387,-9 1 129,-13 3-516,0 0-2451,-9-15-1161,-5-4-516,-5-3-258</inkml:trace>
  <inkml:trace contextRef="#ctx0" brushRef="#br0" timeOffset="85644.8986">22909 16148 9933,'-28'-29'5418,"18"23"-387,10 6-129,-10-2-3483,17 7-645,6 1-258,12 3-387,6 4-129,6 1-129,10 1-774,-4-11-1161,14 3-2838,-7-7-387,-1 1-129,-8-2-387</inkml:trace>
  <inkml:trace contextRef="#ctx0" brushRef="#br0" timeOffset="85907.9131">23402 15959 11481,'0'20'5031,"11"-4"-516,0-11-129,5 10-4773,0-1 129,2 11 387,-2 11 258,-6 10-258,-1 12-387,2 17-2709,-9 0-1419,-5-12-387,-8-5-645,-12-8-387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9T17:01:31.32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11595 12468 1161,'0'0'2064,"0"0"-129,0 0 258,0 0-387,0 0 0,0 0-645,0 0-387,0 0-516,0 0 0,0 0-129,0 0 129,0 0-258,0 0 258,0 0-129,0 0 0,0 0 129,0 0-129,0 0-129,0 0 129,0 8-129,0-8 258,-7 11-516,7-11 516,-18 14-258,3-4 129,2 0 0,-7 2 129,0 0-129,-3 4 0,1-1 129,-4 2-129,3-1 129,-3 4-129,5-1 0,-1-1-129,3 0 129,4-2-129,-1-4 0,16-12 0,-16 18 0,16-18 129,-12 8-129,12-8 0,0 0 0,0 0 0,-7 15 0,7-15 0,-4 17 0,4-17 0,-2 19-129,2-19 258,0 24-129,0-13 129,4 1 129,-2 0-129,9-1 0,-3 1 0,6 3 0,0-3 0,3 3 0,4 3-129,0-1 0,2-1 0,3 2 0,0-2 0,3 4 0,1-3 0,-1 0 258,0-5-258,3 1 129,-3-3 0,1-1 0,-5-4 0,0 0 129,-6 0-129,-2-3 0,-5-2 0,-12 0 129,15 1-129,-15-1 129,0 0 0,0 0 0,0 0-129,0 0-129,0 0 0,0 0-516,-8 2-516,-4-5-2193,12 3-1161,-14-13-516,5 0 0</inkml:trace>
  <inkml:trace contextRef="#ctx0" brushRef="#br0" timeOffset="2248.1283">11846 12671 516,'-10'-6'2709,"10"6"129,0 0-2193,0 0-387,0 0 129,0-12 0,0 12 258,0 0 129,0 0 0,0 0 129,0 0-258,0 0 129,0 0-129,0 0-258,0 0 129,0 0-258,8 11 0,-8-11 0,2 16-129,-1-4 0,1 0 258,-1-2-387,2 5 129,-2 2 0,0-1 0,0 2 0,0 1 0,1-2-129,-1 2 129,0-1-258,0-1 129,1 0-258,0-4 129,5 2-645,-7-15 129,4 19-645,-4-19-645,0 0-1419,6 10-903</inkml:trace>
  <inkml:trace contextRef="#ctx0" brushRef="#br0" timeOffset="2593.1483">11692 12775 2967,'54'9'3741,"-22"-4"-129,-11-5-1548,6 0-2064,4 2 0,-1-2 0,-2 1 129,-6-1 129,1 0 0,-8 0 129,2 3 258,-17-3-258,20 0 258,-20 0-258,15 0-129,-15 0-387,0 0-387,0 0-645,0 0-1032,0 0-1935,4 9-129</inkml:trace>
  <inkml:trace contextRef="#ctx0" brushRef="#br0" timeOffset="3592.2054">12153 12676 516,'-16'-4'3096,"16"4"516,0 0-2322,0 0-387,0 0-129,0 0-129,0 0-129,0 0 129,0 0-129,0 0 129,0 0-258,0 8 258,0-8-258,0 0 258,3 12-258,-3-12 0,7 20 129,-3-10-258,-3 4-129,1 3 0,2 0 129,-1 2-258,2-1 129,0 0 0,-1-1 0,3-2 0,-1-1-129,3-3 129,-9-11-129,18 18 129,-18-18 0,22 5 129,-11-5-129,-11 0 129,19-15 0,-10 3-129,-3-4 129,-1-1-129,0-2 129,-1 2-258,-1 0 0,2 1-129,1 0 129,1 4-129,0 2 0,-7 10 129,17-16-129,-17 16 129,14-4-129,-14 4 0,12 0 129,-12 0-129,9 11-129,-9-11 129,13 24 0,-5-14 129,0 3-258,1 6 258,1-1-129,-2-1 258,1-1-129,-1-3 258,1 2-258,1-1 129,1-2-129,-1-1 129,0-9-129,4 3 129,-14-5 0,19 0 129,-19 0-129,15-20 129,-10 1 0,0-2 0,-3-2-129,4-3 0,-1 0 0,-2-2-129,1 2 129,-1 3-129,1 6 0,-1 0-129,1 5-129,-4 12-258,9-12-387,-9 12-645,0 0-2451,18 0-387,-18 0-516</inkml:trace>
  <inkml:trace contextRef="#ctx0" brushRef="#br0" timeOffset="4681.2676">12837 12912 7998,'3'19'4515,"-3"-19"0,0 15-903,0-15-3612,0 0-129,0 0 129,0 0 0,0 0 0,0 0 0,0 0 129,0 0-129,0 0 0,0 0-258,0 0-387,0 0-645,6-10-2709,-6 10-516,0-17-387,0 5 0</inkml:trace>
  <inkml:trace contextRef="#ctx0" brushRef="#br0" timeOffset="4929.2819">12800 12655 5160,'0'13'4386,"0"-13"-129,0 0-774,6 15-3870,-6-15-258,0 0 258,12 4 0,-12-4-258,0 0-387,0 0-1548,12 7-1161,-12-7-387</inkml:trace>
  <inkml:trace contextRef="#ctx0" brushRef="#br0" timeOffset="5964.3411">13242 12642 645,'0'0'516,"0"0"-774,0 0-644</inkml:trace>
  <inkml:trace contextRef="#ctx0" brushRef="#br0" timeOffset="6993.4">13150 12866 1,'0'0'2708,"0"0"-257,0 0-1806,0 0 387,0 0 258,0 0-258,0 0 129,0 0 0,11-9-129,-11 9-129,9-12-387,-9 12-387,20-16 0,-9 8 0,3 1-129,0 4 129,-1-4 0,1 3-129,-2 1-129,-12 3 129,16-1 0,-16 1 129,0 0 129,0 0 258,0 0-129,4 11 387,-10-6-129,6-5 0,-20 11 129,20-11-258,-20 10 0,20-10-129,-18 9-129,18-9 0,-10 3-129,10-3-129,0 0 129,0 0 0,0 0-129,0 0 0,0 0 0,0 0 0,0-8 0,0 8-129,0 0-258,0 0-387,0 0-903,0 0-2451,0 0-516,0 0-387</inkml:trace>
  <inkml:trace contextRef="#ctx0" brushRef="#br0" timeOffset="8300.4747">13680 12433 1161,'-2'13'3612,"2"-13"-387,-14 0-774,14 0-2967,0 0-774,-11 0 258,11 0 387,-16 4 129,5 1 516,0 0 774,11-5 129,-22 12 129,22-12-129,-17 15-258,17-15-258,-11 19-129,11-19-258,-4 19 129,4-8-129,0 0 0,6 1 258,1-1-258,4 2 129,-3 4-129,7-2 0,-3 4 0,2-4 0,-1 4 129,-1-2-258,0 7 129,-2-4 0,-1-1 0,-1 0 0,-2-2 0,-2 0 129,-2-2-129,-1-2 129,-1-13-129,0 16 0,0-16 129,0 0-129,-9 14 0,9-14 0,-15 5 129,15-5-258,-23 2 129,9-2 0,-2 3 129,-1-2 0,-1-1 129,0 0-129,0 0 129,2 0 129,-3-3 0,7 3 0,-1-3-129,13 3-129,-18-12 0,18 12-129,-14-9 0,14 9-129,0 0 0,-8-17 0,8 17 0,0-14 0,0 14 0,9-18 0,1 6 0,1 0-129,3-4 0,5 0 0,2-1 0,0-3-129,4 2 129,3-4 129,0 0 129,0 3 0,-1 0 129,-1 1 0,-1-1 0,-4 2 0,-3-1 129,-3 1 0,-4 2-129,-5 2 129,-3-1 129,-3 2 0,-2 0 0,2 12 129,-21-17-258,9 13-129,-4 0 0,1 0-129,-4 4-129,3 0-129,-2 0-129,0 4 129,2 4-129,-5 0-387,7 4-645,-1 4-2322,-3-11-387,12 9 258</inkml:trace>
  <inkml:trace contextRef="#ctx0" brushRef="#br0" timeOffset="9812.5612">14455 12995 4257,'0'0'4644,"0"0"-387,11 14-387,-11-14-3225,0 0-903,0 0 0,0 0 258,0 0 0,0 0 258,0 0 129,0 0 258,0 0-129,0 0 129,0 0-258,0 0 0,0 0-258,0 0 129,0 0-258,0 0 0,0 0 0,0 10-129,0-10 129,0 0 0,-5 19 0,3-7 0,-2 2 129,-2 6-129,2 7 129,-4-3 0,0 7-258,-3 1 129,-2-2-387,3 7-516,-12-8-2451,5-4-1161,4-5-258,-5-9-258</inkml:trace>
  <inkml:trace contextRef="#ctx0" brushRef="#br0" timeOffset="10781.6167">14700 12779 2322,'0'0'3612,"16"15"0,-16-15-1161,0 0-2322,12 2 0,-12-2 0,21 3 258,-10-3 0,3 0 0,-1 0 129,5 1 0,-4-1 0,5 0 0,-4 0-129,4 0 129,-4 0-258,2 0-129,-3 0 0,-1 0-129,-1 0-129,-12 0-516,18 7-774,-18-7-2064,0 0-645,13 4-387</inkml:trace>
  <inkml:trace contextRef="#ctx0" brushRef="#br0" timeOffset="11732.671">15180 12608 2709,'0'7'3096,"0"-7"129,0 0-2451,0 0-1290,0 0 129,0 0 129,0 0 645,0 0 129,7 11 258,-7-11 129,0 0 129,0 0-129,9 15 0,-9-15-387,3 17 129,-2-7-387,3 9 129,-2-1-129,2 6 129,-4 2-129,4-1 0,-2 2-129,1-4 129,1 1-129,3-4 0,2-8 0,6-5 0,2-7 0,2 0 258,0-15-129,2 2 0,-2-10 129,1 5 0,-7-6-129,2 7 0,-6-1 0,0 4-129,-4 1-129,2 1 0,-7 12-129,9-12 0,-9 12 0,0 0 129,14 2-129,-14-2 129,13 15 0,-7 0 0,1-3 0,0 1-129,3 3 129,-5-3-129,4 0 0,-2-2 0,0 1-129,-7-12 258,9 14 0,-9-14 0,11 2 129,-11-2 0,14-9 0,-6-1 129,-2-7-129,4 1 129,-3-5-129,3-3-129,-5 0 129,3 2-129,-6-2 129,2 4-129,-3-1 0,0 4-258,-1 17-645,0-25-1548,0 25-1935,7-16-387,-7 16-258</inkml:trace>
  <inkml:trace contextRef="#ctx0" brushRef="#br0" timeOffset="13956.7983">15910 12847 6321,'0'11'4644,"0"-11"-387,0 0-387,-8 11-4257,8-11-258,0 0 258,0 0 258,0 0 129,0 0 129,0 0 258,0 0-258,0 0 258,0 0-516,0 0-645,0 0-1161,0 0-2451,0-5-129,0-7-387</inkml:trace>
  <inkml:trace contextRef="#ctx0" brushRef="#br0" timeOffset="14228.8138">15911 12557 5805,'0'0'4644,"0"0"0,0 0-774,0 0-3870,-2-12-387,2 12-129,0 0-129,0 0-258,0 0-903,0 0-2451,0 0-129,6-3 0</inkml:trace>
  <inkml:trace contextRef="#ctx0" brushRef="#br0" timeOffset="14964.8554">16294 12836 2322,'0'0'3354,"0"0"0,0 0-2838,0 0 258,0 0 258,0 0 387,-8 0 0,8 0 0,0 0 0,0 0-258,0 0-129,0 0-516,0 0-129,0 0-258,0 0 0,6-6-129,-6 6 0,0 0 129,0 0-129,11-5-129,-11 5 129,0 0 0,0 0-129,0 0 258,-10 5 0,10-5 0,-13 7 129,13-7-129,-12 5 129,12-5-129,0 0 0,0 0-129,0 0 0,0 0-129,0 0 0,0 0 0,0 0-387,0 0-258,0 0-516,0 0-2193,0 0-1290,0 0-258,6-16 258</inkml:trace>
  <inkml:trace contextRef="#ctx0" brushRef="#br0" timeOffset="16279.9311">16525 12441 2580,'-14'0'3741,"14"0"-516,0 0-2322,0 0-129,0 0 0,0-8-258,0 8 129,0 0 129,0 0-387,14-12 0,-14 12 129,12-3-129,-12 3-129,18 0-129,-8 0 0,6 0-129,-2 0 0,4 2 0,-4 0 0,4 5 0,-4-5-129,2 8 0,-4 2 0,1 1 0,-4 5 0,0-1 129,-2 1-129,-2 1 129,0 7 129,-5-8 0,0 5 129,-1-2-129,-8 0 129,3 3 0,-4-1-129,2 1 0,-4-3 0,2-1 0,2 0 0,-4-7 129,4 3 0,-4-6 0,5 1-129,-4-6 258,11-5-258,-10 11 0,10-11 0,0 0-129,-12 8 0,12-8 0,0 0 0,0 0 0,0 0 129,4 12 0,-4-12 0,16 5 129,-4-1 0,2-2-129,5 1 0,1-3 0,4 0-129,3 0 129,1-3-129,2-3 129,0 1-129,-2-1 129,-3 1-129,0 1 129,-4 1 0,-7 1-258,0 2 258,-14 0 0,12 0-129,-12 0 129,0 0 0,0 0-129,0 0 129,0 0 0,0 0-129,0 0-129,0 0 129,0 0-258,0 0 129,3 5-129,-3-5-516,6 12-1032,-6-12-2709,0 0-129,2 14-645</inkml:trace>
  <inkml:trace contextRef="#ctx0" brushRef="#br0" timeOffset="21976.2569">17020 12472 129,'0'0'2838,"0"0"-2322,0 0-516,0 0 129,0 0 387,0 0 258,0 0 0,0 0 0,6 3 258,-6-3-129,0 0 0,0 0-258,0 0-387,0 0-129,0 0-129,0 0 129,0 0-129,0 0 0,0 0-129,0 0 129,15 4 0,-15-4 129,12 10-129,-12-10 258,18 15-258,-6-8 258,2 5-129,2-2 258,6 4-129,1-2 129,7 3-258,4 0 129,5 1 129,1 1-258,4-2 0,-1 2 0,2 0-129,-4-3 0,-1 1 0,-6-3 0,-3 0-129,-6-3 129,-7 1 0,-1-3 0,-17-7 0,17 12-129,-17-12 129,0 0 0,9 10 0,-9-10 0,0 0 0,0 15 0,0-15 0,-10 12-129,10-12 129,-20 19 129,6-4-129,-5-2 129,0 5 0,-7 0 129,-2 5 387,-7-3-129,2 6 258,-10-5-129,7 5 129,-8-6-258,6 5-129,-2-3-258,3-3-774,11 8-1806,4-5-1677,3-8-645,10 4 258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3:23:18.65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1833 12626 774,'0'0'1806,"-10"4"0,10-4 516,0 0-516,0 0-387,0 0-387,0 0-258,0 0-258,-9 7 0,9-7 0,0 0 0,0 0-129,0-11 129,0 11 129,5-25-129,3 10 129,-2-10-129,4-1 0,2-9-387,1 2 258,3-5-258,1-3 258,5-4-258,-1 0 129,1-2 0,0 2 0,-2-1 129,4-2-258,-6 2 258,3 2-129,-5-2 0,4 7-129,-4-1-129,0 3 0,2 3 0,-5 2 129,1 2-258,-1 5 129,-2 1 0,0 2 0,-2 2-129,-1 1 129,-1 3-129,0 5 0,-2-1 0,-5 12 258,8-17-258,-8 17 129,0 0 0,0 0 129,0 0 0,0 0-129,0 0 129,0 0 0,0 11 129,0-11-258,0 19 258,0-19-258,0 22 0,0-10 0,0-1 129,0 4-129,0-2 0,0 2 0,1 2 0,2 7 0,0-1 0,3 9 0,1 2-129,1 5 129,5 8-129,2 4 258,2 5-258,3 2 129,2 3 0,3-3 0,3 2 129,-2 1-129,0-8 0,-2-2 129,-2-5 129,-1-5-516,-5-4 516,-1-2-258,-5-10 0,0-6 0,-5-3 129,0-5-129,-5-11 0,5 14 129,-5-14-258,0 0 129,0-5-387,-1-7 0,1 12-774,-6-25-1548,1 4-1677,-1 4-258,-3-10-258</inkml:trace>
  <inkml:trace contextRef="#ctx0" brushRef="#br0" timeOffset="372.0209">2057 12176 5805,'0'15'4386,"0"-15"-258,0 0-258,3 14-3225,-3-14-516,18 4-129,-4 2 129,2-2-129,3 0 0,-1 3 387,2-5-258,3 1 258,-3-3-129,7 0 0,1 0 0,3 0-129,4 0-129,-2-12-1290,7 7-2709,1 5-516,-7-5-129,1 5-129</inkml:trace>
  <inkml:trace contextRef="#ctx0" brushRef="#br0" timeOffset="1400.08">2967 12555 1419,'0'0'3612,"0"0"258,-11-2-387,11 2-2709,0 0-387,0 0 129,0 0-387,2-13 129,-2 13-129,12-8 129,-2 5 129,-2-1-129,3 0-129,-1 2 0,2 1 0,-1 1 0,0 0-129,-4 3 258,1 1 129,-8-4 0,9 13 129,-9-13 0,0 21 129,0-21 0,-6 19-129,-3-12-129,9-7-129,-18 15 0,9-8-129,-2-7 129,1 0-258,0-7 129,10 7 0,-14-24 0,10 12-129,-1-2 129,4-1-129,0 4 0,1 11 0,0-15 0,0 15 0,0 0 0,11-3-129,-11 3 129,11 5 0,-11-5-129,14 12 258,-14-12-129,11 12 0,-11-12 129,6 15 129,-6-15-129,0 12 129,0-12-129,-6 11 0,6-11-129,-12 8-387,12-8-1548,0 0-2322,-13 1-387,13-1-258,-7-22-129</inkml:trace>
  <inkml:trace contextRef="#ctx0" brushRef="#br0" timeOffset="43740.5018">3994 11569 1548,'-5'3'3354,"5"-3"0,0 0-645,0 0-2580,0 0-258,-11 0 258,11 0 0,-10 0 387,10 0-258,-12-5 516,2-1-258,10 6 258,-18-6-129,8 4 0,0-1-258,0 3-129,-1-3 258,0 0-387,-1 2 129,2 1-129,-2 0 0,-1 0 0,1 0 0,-1 0-129,0 0 129,-1 1 0,-1 3-129,1-1 258,1-1-129,0 2 0,-1-4 258,7 3-129,-5 0 0,12-3-129,-15 0 129,15 0-258,-9 0 129,9 0-129,0 0 0,0 0 0,0 0 0,0 0-129,0 0 129,0 0 0,0 0-129,0 0 129,0 0 0,0 0-129,0 0 129,0 0 0,-2 14 129,2-14-129,0 0 0,0 12 0,0-12 0,2 14 0,-2-14 0,1 18-129,-1-18 129,0 22-129,0-8 129,0 5 0,-1-2-129,-1 7 0,-2 5 0,-1 4 0,-1 7 0,-1 1-258,1 12 129,-3-2 129,1 10-129,-1-1 129,2 2 129,-1-1-129,1 2 129,0 0-129,-3-4 129,3-2 0,-1 1 0,0-4-129,0-1 0,1-3 0,-1-1 0,1-5-129,1-3 258,-1-4-129,2-7 129,0-3 0,2-5 0,-1-3-129,4-7 258,-1-1-129,1-11-129,0 16 129,0-16 0,2 11 0,-2-11 0,11 10 0,-11-10 0,15 11 0,-6-7 129,1 1-129,4-1 129,-1 1 129,4-4-129,1 1 0,3-2 129,3 0-129,2-4 129,4-2-129,-1-1 0,2 0-129,0 0 129,0 0-129,-2 1 129,0 2-129,-6-2 129,0 3 258,-7 2-387,-2-2 258,-5-1 0,-9 4-129,10-1 0,-10 1-129,0 0-258,0 0-129,0 0-903,-6 3-2451,-5-3-516,11 0-387,-20-12 129</inkml:trace>
  <inkml:trace contextRef="#ctx0" brushRef="#br0" timeOffset="44867.5663">4517 11080 516,'0'0'2709,"4"-18"-129,-4 18-1419,0 0-1290,2-12 258,-2 12 129,0 0 258,-1-10 258,1 10 258,-11-8 129,3 3 0,8 5-129,-16-5-129,16 5-387,-17 0-129,9 0-258,-2 5 129,-1-2-516,1 4 258,-2 0 0,0 6 0,-1-1 0,0 1 0,-2 3 258,0 3-129,0 6-129,0 1 129,2 0 0,-1 1-129,3 3 129,-2 0-258,6 3 258,0-5-129,4-2 129,-1-1-129,4-2 129,0-4 0,4 0 0,2-5 0,3-4 129,2-3 0,3 0-129,1-2-129,2-5 129,2 0 0,2 0-129,-2-3 129,-1-4-129,0 3 0,-2 1 0,-2 1 0,-2-1-129,0 3 0,-3 0 0,1 0-258,-10 0-387,12 3-258,-12-3-1161,0 0-1419,0 0-645,0 0 387</inkml:trace>
  <inkml:trace contextRef="#ctx0" brushRef="#br0" timeOffset="46731.6729">6179 11025 129,'8'-4'3741,"-8"4"-258,0 0-129,0 0-2709,0 0-645,-8-9 129,-1 8 258,0 1 0,-3 0 258,-1 0 0,-5 0 258,3 0 0,-4 2-387,1 6 129,-3-2-387,1 2-129,2 1 0,-1 4 0,0 0-129,3 4 129,-1 0 0,3 2-129,0 0 129,3 3 0,1 1 0,4 4 0,-2-2 129,5 1 129,-2-2-129,3 4 129,1-3-258,1 1 258,0-6-258,6-1 129,3-4-129,1 3 0,4-5-129,4-3 129,5-2-129,0-4 129,5-1-129,-1-3 129,2 0-129,-3 0 0,-2-5 129,-2 0-129,-6 0 0,-2 3 129,-5-2 0,-9 4-129,10-1 0,-10 1 0,0 0-258,0 0 0,-8 1-129,0-1-387,8 0-774,-15 5-1806,15-5-1032,-14 9-516,14-9 387</inkml:trace>
  <inkml:trace contextRef="#ctx0" brushRef="#br0" timeOffset="58395.3401">4523 11962 1,'0'0'1160,"0"0"130,0 0-129,0 0 258,0 0 0,0-12-129,0 12 0,0 0-129,0 0 129,-6-8-387,6 8-129,0 0-129,0 0-258,-12 0 0,12 0-129,-10 1 258,10-1-387,-12 8 129,12-8 0,-13 16 0,6-3 0,0 0-129,-2 2 0,1 2-129,-2 1 0,3 2 0,-1 2 129,-1 0-129,3 1 129,-2-2-129,3 6 129,0-1-129,2 0 129,0 3-129,2-2 129,1 2-129,0 2-129,0 0 258,0 0-258,1-2 258,3 1-258,1-3 258,0 0-258,1-7 129,3 1 129,-2-4-129,6-3 129,-1-4-129,4-3 129,3-6-129,4-1 0,0-3 0,2-9 0,3-5 129,0-3-258,0-6 129,1-4 129,-3-6-258,-2-1 258,-2-3-258,-3-2 258,-3 1-129,-3-5 129,-5 3-129,-5 1 0,-3 3 129,-4 2-129,-6 3 129,-3 3 129,-5 6-129,-1 5-129,-4 2 129,1 5 0,-1 4-129,0 3 0,2 6-129,0 0 0,4 3-387,-2 2-129,7 14-516,-6-5-1290,2 6-1806,7 6-129,-6-6 258</inkml:trace>
  <inkml:trace contextRef="#ctx0" brushRef="#br0" timeOffset="59272.3902">6061 12126 3225,'12'8'4128,"-12"-8"-129,0 0 0,2 17-3354,-2-17-516,1 14-129,-1-14 129,1 20 258,-1-10-129,0 6 0,0-3 0,0 5 129,0-3-129,0 6 129,-2 1-258,1 4 129,-3 2-129,3 5 0,-5 1 0,1 3-129,-2-1 129,0 5-129,-2-3 129,2-1-129,-3-1 0,3-7 0,0-4 129,1-3-129,1-3 0,2-5 0,3-14 0,-5 16 0,5-16-258,0 0-129,0 0-1161,0 0-2580,6-6-258,0-12-387</inkml:trace>
  <inkml:trace contextRef="#ctx0" brushRef="#br0" timeOffset="60744.4744">7056 11582 2580,'0'0'3096,"0"0"-258,10 4-2322,-10-4-516,14 3 387,-4 0 129,-1-3-129,4 0 129,-1 1 0,2 2 0,1-3-258,2 1 0,2-1-129,0 0 129,2 0-516,1 0 258,-1-3-129,0-2 129,-2 2 0,1 2-129,-3-2 0,-3 3 129,-4 0 0,-1 2-129,-9-2 258,11 17 0,-11-17 0,4 20 0,-4-8 258,0 5-258,0 0 129,-2 4-129,0 1 258,2 7-258,-1 5 0,1 3 0,0 13-129,0 3 129,0 3-129,0 8 129,0 3-129,-2 1 387,-5-1 258,2 1-129,-4-11 258,3 3-129,-5-8-129,5 2 129,-2-7-129,3 0-387,0-4-129,2-5 0,1 0-129,1-5 0,1-1 129,-1-7 0,1-6 0,0-2 0,1-3 0,0-2 0,-1-12 0,6 16 0,-6-16 129,0 0-129,8 12 0,-8-12 0,0 0 129,0 0-129,0 10 129,0-10 0,-9 11-129,-2-5 129,-1 2 0,-5 2 129,-5-6 0,-1 6 0,-5-5 129,0 4 0,-5-8 0,2 1 0,-5-2-129,3 2-129,-1-2 0,1 0 0,0 0-129,3 0 0,0-4 0,5 4 0,2-4-129,2 0 0,4 2 0,3-4-129,14 6-258,-15-2-258,15 2-1806,4 7-2064,-4-7 0,16 1-645</inkml:trace>
  <inkml:trace contextRef="#ctx0" brushRef="#br0" timeOffset="61827.5364">9290 11671 2967,'9'2'3999,"-1"4"-129,-8-6-516,0 11-3483,0-11 129,4 20 129,-2 0 0,-1 0 258,1 8 0,-2 8 129,0 10 0,0 10 129,0 12-129,-2 2-258,0 7 129,-1 0 129,0 3-258,-2-10 0,1-7-129,-3-12 129,1-10-387,2-7 0,-4-16-1290,7-7-1677,1-11-1290,-2-14-258,2-11 0</inkml:trace>
  <inkml:trace contextRef="#ctx0" brushRef="#br0" timeOffset="62579.5794">9233 11698 2193,'-7'-25'4257,"7"25"0,2-29-516,10 8-2580,3 6-1032,2-1-258,8 0 129,3 3-129,4 1 258,4 0 129,2 3-129,1 5 387,1 1-258,-4 3 0,0 5 0,-7 6 129,0 5-129,-10 1 0,-3 8 0,-9-1 0,-4 5 0,-3-3 0,-9 6 0,-9-8 129,-2 5-129,-6-5-129,-1 1 129,-3-4 0,0-5-258,3-2 129,1-3-129,5-2-129,3-1 129,6-7-129,2-1 0,10 0 129,0 0-129,0 0 0,7-6 129,4 6-129,5 0 0,6 7 0,5 7 0,2 8 0,2 2-129,4 10 0,0 3 0,1 7 0,-1 0 129,-2 6-258,-2-4 258,-7 2 387,-1 1 0,-6-5 129,-5-1-129,-5-8 258,-5 0-258,-4-8 258,-8 2-129,-8-12 0,-2-2 0,-8-6 129,-2-2-258,-9-5 129,1-2-258,-4-1 129,-1-3-129,1-5 0,0 1-129,6-1-129,3-1 0,7 3-129,3-3-129,9 6-387,1-11-516,13 15-1677,0 0-1677,11-14-387,3 10 0</inkml:trace>
  <inkml:trace contextRef="#ctx0" brushRef="#br0" timeOffset="62916.5987">10126 12619 9933,'-12'8'4902,"12"-8"0,-13 2-516,13-2-4257,-11 0-129,11 0 129,0 0 129,0 0-129,0 0 0,0 0 0,-9 0 0,9 0-258,0 0-258,7 0-1290,-7 0-2838,15-7-645,-2-7 0,-1-4-516</inkml:trace>
  <inkml:trace contextRef="#ctx0" brushRef="#br0" timeOffset="64147.669">11300 11494 2451,'11'0'3870,"-11"0"-129,0 0-2064,-3-12-1290,3 12 258,-12-14 0,12 14 258,-20-21-129,6 16 0,-7-9 129,3 4-258,-8-3 0,2 4-258,-2-1-129,0 3-129,-2 0 0,1 3 0,2 3 129,0 1-258,2 0 0,2 4 0,1 4 129,3 0-129,0 1 129,5 0-129,1 3 0,1-1 0,3 0 0,7-11 0,-9 18 0,9-18 0,-5 19 0,5-8 0,0 2-129,0-2 129,0 4 0,4 3-129,-2 7 258,1 4-258,1 8 258,-3 4-129,0 9 0,-1 9-129,0 13 258,-2 8-129,-5 10 258,-1 8-129,-4 3 129,-1 4 0,-7-3 0,4 2 258,-4-10-129,1-7 0,2-14-258,2-7 129,3-14-129,5-10 0,3-8 0,4-10-129,5-11 0,8-6 129,4-7-129,5-3 129,4-11-129,5-1 129,3-4-129,0 1 0,1-1 129,1 3-129,-1 3 0,0 6 0,-3 2 129,3 5-129,-7 0 0,0 1 129,-3 6 0,-1 0-129,-5-2 0,-3 2 129,-4 0-129,-3-2-129,-9-5 0,8 8-258,-8-8-516,0 0-1935,-7-5-1935,-2-8 0,-3-7-645</inkml:trace>
  <inkml:trace contextRef="#ctx0" brushRef="#br0" timeOffset="74036.2347">3991 11072 2322,'0'0'2709,"0"0"-903,0 0-1677,0 0-129,0 0 258,0 0 129,8 3 258,-8-3 0,0 0 258,0 0-258,0 0 258,0 0 0,9 11-258,-9-11-387,11 12 0,-11-12-129,16 12-129,-8-6 258,2 0-516,1-1 258,0 1-129,1 0-129,-1-5-129,3 6-645,-4-1-903,-1-6-1806,6 11 258</inkml:trace>
  <inkml:trace contextRef="#ctx0" brushRef="#br0" timeOffset="74563.2647">4129 10985 2193,'2'14'3096,"-2"-14"0,1 10-645,-1-10-2580,0 21-258,0-21 258,0 24 129,0-10 258,-1 0 129,-2 3 0,-3 0 129,3 0 0,-3 1-258,4 0 258,-3 0-387,3 0-129,0 0-258,1-1-387,1 3-645,0 2-2193,0-11-129,6 7 0</inkml:trace>
  <inkml:trace contextRef="#ctx0" brushRef="#br0" timeOffset="76981.4031">4169 11168 129,'0'0'387,"0"0"0,0 0 129,0 0-258,0 0 258,0 0-258,0 0-387,0 0-258,0 0-129,7-5 0,-7 5 129,0 0 387,0 0 387,0 0 387,0 0 516,0 0 0,0 0 129,0 0 129,0 0-387,0 0-387,0 0-387,0 0 0,0 0-258,0 0 129,0 0 129,0 0 0,7-6 0,-7 6 129,0 0-129,0 0 0,0 0-129,0 0-129,0 0 0,0 0 0,0 0-129,11 0 129,-11 0 129,0 0 0,9 3-129,-9-3 0,9 5 129,-9-5-129,11 6 0,-11-6 129,12 0-129,-12 0 0,11 2 0,-11-2 0,8 1 0,-8-1 0,0 0 0,0 0-129,0 0 129,9 3-129,-9-3 129,0 0 129,0 0-129,0 0 0,0 0 0,0 0 129,0 0-129,0 0-129,0 0 0,0 0-129,0 0 0,0 0 0,0 0-258,0 0 0,0 0-129,0 0-774,0 0-2580,0 0 129,0 0-387</inkml:trace>
  <inkml:trace contextRef="#ctx0" brushRef="#br0" timeOffset="78079.4659">5591 11194 1548,'0'0'2451,"0"0"-2193,-9-12 516,9 12 258,0 0 387,0 0 0,0 0 129,0 0 129,-9-10 0,9 10-387,0 0-258,0 0-258,0 0-258,0 0-129,0 0-129,0 0 129,0 0-129,0 0 129,0 0-129,0 0 0,0 0-129,6 8 129,-6-8 0,12 9-129,-4-5 0,1 3 0,1-3-129,-1 1 129,0 1-129,-1 2 0,1-5 0,-9-3 0,13 8 0,-13-8 0,11 9-129,-11-9 129,11 9 0,-11-9 0,10 8-258,-10-8 129,10 17-387,-10-17-258,8 15-1161,-8-15-2322,0 0-258,5 13-258</inkml:trace>
  <inkml:trace contextRef="#ctx0" brushRef="#br0" timeOffset="83683.7864">11324 10968 903,'13'4'3354,"-13"-4"129,0 0-2709,8-1-129,-8 1 129,10-2 0,-10 2-129,0 0 129,0 0 129,11-2-129,-11 2-258,0 0-129,0 0 129,0 0-129,0 0 0,0 0-129,0 0 258,0 0-129,0 0-129,0 0 0,0 0 0,0 0-129,4 8 0,-4-8 258,11 8-258,-2-4-129,2-2 129,2 1 0,1-1 0,0 1-129,1-3 129,1 3-258,-3-3 129,-1 0 0,-1 0 0,-2 0-129,2 0 129,-11 0-258,17 0 0,-17 0-387,13 0-1032,-13 0-1548,0 0-1419,0 0-129</inkml:trace>
  <inkml:trace contextRef="#ctx0" brushRef="#br0" timeOffset="84207.8164">11448 10831 2967,'0'0'3096,"0"0"0,0 0-3225,0 0-258,0 0 645,0 16 129,0-16 129,0 0 129,-3 10 129,3-10 129,-5 14-129,3-3-129,2-11 0,-8 19-387,2-9 129,3 8 0,-2-4-258,2 3 129,0 0-129,0 2 0,3-1 0,0 1 0,0 1-129,0-3 0,0-2 0,0-2 0,0-1 0,0-12 0,0 21-129,0-21 0,3 14-129,-3-14-516,0 0-774,3 11-1290,-3-11-1548,0 0 129</inkml:trace>
  <inkml:trace contextRef="#ctx0" brushRef="#br0" timeOffset="85335.881">11864 10760 1161,'9'-1'1935,"-9"1"0,0 0 0,0 0-516,0 0-645,0 0-516,-6 0-129,6 0 129,-8 0 0,8 0 0,-12-1 129,12 1 0,-16 0 0,16 0 129,-17 0-129,9 3 0,-2 1 0,1 7-129,-1-4 129,3 4-129,-2 0 0,1 2 0,0 1 258,2 3-258,-1-1 0,3 1-129,-3 1 0,3 0-129,1 0 129,0 3-129,-1-3 0,4 0 129,-2 0 258,2 0-129,0 0-129,0 3 129,5-3 0,-1 1 0,3-1-129,1 2 0,2-2-129,1 1 129,4-7-129,-1-2 0,4-1 0,-1-1 129,2-4-129,1-1 258,0-3-129,0 0 129,-2-3-129,0 1 0,-4-5 129,1-1-129,-6 2 0,0-1 0,-9 7-129,11-11 0,-11 11-129,0 0 129,0 0-129,5-10-129,-5 10-258,0 0-516,0 0-1548,0 0-2064,0 0-258,0 0 129</inkml:trace>
  <inkml:trace contextRef="#ctx0" brushRef="#br0" timeOffset="86175.929">12358 11058 1806,'12'0'3354,"7"-2"129,-8-1-2967,-2 2 258,4 1 129,-1 0 129,4 1 129,-4-1 0,6 0 0,-6 0 0,9 0-387,-6 0-258,4 0-129,-3 0-129,2 0-129,-4 0-129,1 0 129,-5 0-129,0 0 0,-10 0 129,15-3-129,-15 3-129,8 0 258,-8 0-129,10 0-129,-10 0 129,0 0 0,9 9 0,-9-9-129,0 0 0,0 0-645,12 21-1419,-12-21-2193,0 0-387,0 0 129</inkml:trace>
  <inkml:trace contextRef="#ctx0" brushRef="#br0" timeOffset="86950.9734">13055 10856 516,'0'-5'1032,"0"5"129,0 0 258,-10-8 129,10 8 258,-14-3-258,4 3-387,3 0-258,-4 3-129,1 3-258,-1 0 129,1 7-129,-4-5 129,4 6-258,-4-4 387,4 7-387,-6-4 129,5 5-129,-3 1-129,2 0-258,0 1 129,1 3 0,3 1-129,0-1 129,3 3-129,3-2 129,1-5 0,1 4 129,4-5-129,4 3 0,1-7 258,5-1-258,1-1 0,3-5 0,1 4-129,3 0 0,2-7 129,1-3-129,-1 1 129,1 2-129,0-4 0,0 0 129,-2 0 0,-3-4 0,-2-2-129,-2 5 129,-4-5-129,-2 2 129,-10 4-129,12-5 0,-12 5 0,0 0 0,0 0-129,0 0 0,0 0-258,0 0-1290,0 0-2709,-5 0-387,-5 0-129</inkml:trace>
  <inkml:trace contextRef="#ctx0" brushRef="#br0" timeOffset="89694.1303">11524 12476 2580,'-8'-1'3096,"8"1"-1806,0 0 0,0 0 0,-13 0 129,13 0-129,0 0 0,0 0-129,0-10-129,0 10-258,1-14-516,-1 14 0,9-15-129,-9 15 0,10-18-129,-10 18 0,10-10 0,-10 10 0,0 0 258,0 0-129,0 0 129,0 0 0,2 10 258,-2 3 0,-7-5 129,3 6 0,-4-9-129,3 5 0,5-10 0,-11 10-387,11-10 129,-8 0-258,8 0 0,0 0 0,-6-8-129,6 8 129,0-12-129,0 12-129,1-12-258,-1 12-129,9-8-1548,-9 8-2451,10-12-258,-2 6-129</inkml:trace>
  <inkml:trace contextRef="#ctx0" brushRef="#br0" timeOffset="90667.1859">11995 12008 645,'22'-17'2967,"-7"19"387,-15-2-387,13-2-3612,-13 2 645,14-1 258,-14 1 387,10-2 387,-10 2 258,0 0 129,0 0-129,0 0 0,0 0-387,-12-8-387,12 8 0,-19-7-129,7 2-129,-3-2 0,1 2-129,-3-3 129,2 7-258,-3-4 129,0 0-129,2 5 0,-2 0 0,2 0 0,0 0 0,2 1 0,1 4 0,-1-1 0,3 1 0,1-1 0,0 4 0,10-8 0,-15 12-129,15-12 258,-10 15-258,10-15 129,-7 19 129,4-7-129,3-12 0,-1 17 0,1-2 0,0-3 0,0 0 0,0 0-129,0-12 0,4 20 129,-4-20 0,6 19-129,-6-19 129,0 0 0,8 12-129,-8-12 129,7 10 0,-7-10 0,16 9 0,-7-6 0,2 4 0,4-2-129,1 3 129,3-1 0,0 0 0,1 5-129,2 1 129,0 2-129,2 3 129,-3 0-129,1 2 129,-3 5 129,1-2-129,-3 2 129,-2-1-129,0 0 129,-4 1-129,-3-3 258,-3 0-129,-4-5 0,-1 2 0,-5-3 0,-2-3 129,-7 0-129,2-2 258,-7-3-129,1 2 0,-3-7-129,0 0 0,-2-1 0,-1-2-258,2 0 129,-1-5-387,5 1-258,-3-9-774,11 9-1419,0-6-1548,-1-2-645,9-1 387</inkml:trace>
  <inkml:trace contextRef="#ctx0" brushRef="#br0" timeOffset="91255.2194">12638 12507 8256,'0'0'4902,"0"0"-516,9 1 0,-9-1-4386,10-7-258,-10 7 129,9-7 0,-9 7 0,0 0 258,9-11 0,-9 11 258,0 0-258,0 0 0,0 0-129,0 0 0,0 0-516,0 0-258,1-12-1032,-1 12-2838,0 0 0,10-10-516,-10 10 517</inkml:trace>
  <inkml:trace contextRef="#ctx0" brushRef="#br0" timeOffset="92395.2847">13311 11918 3483,'0'0'2193,"-15"0"129,15 0-387,-20-3-387,12 3 129,-9 0-387,4 0-387,-6 0-387,3 0-258,-4 1 129,2 4-129,-2-4 0,0 4 0,0-4 0,2 3 0,0-4 0,5 5 129,1-4-129,2 0-129,2 2-129,8-3 0,-8 2 0,8-2 0,-1 12 0,1-12 0,0 15 0,2-3 0,2-2 0,-3 5 0,3-1 0,-3 1 0,-1 3 129,0 3-129,0-3 0,0 4 129,-5-1-129,2 2 129,-2-6-129,3 0 0,-1-5-129,3-12 0,2 13 129,-2-13-129,13 2 0,-3-2 129,3-2-129,1-1 258,0 2-129,0 1 0,2 0 129,-2 3-129,-1 5 0,3 1 0,-3 3 0,1 2 129,2 1-129,-1 2 0,0 3 129,-3 4 0,-1-5 129,-1 5-258,-3-4 129,-4 0 0,-1-3 0,-2 1 0,-4-3-129,-3-2 129,-4 0 0,-1 0 129,-5-1-129,0 0 129,-4 0 0,0 0 0,-3-3-129,0 3 0,1-5-258,-1-3-774,9 5-2064,-4-9-1548,0 0-516,2-5 0</inkml:trace>
  <inkml:trace contextRef="#ctx0" brushRef="#br0" timeOffset="94099.3821">13548 11561 2322,'-7'-6'2580,"7"6"-2451,0-15-129,0 15 0,-4-14 516,4 14 258,0 0 129,-5-15 0,5 15 129,0 0-129,0 0 129,0 0-258,14-11-258,2 8 0,3-2-258,7 2 129,0-4 129,6-1-258,0-1 0,2 2 0,0-3 129,-4 6-129,-1-3-129,-3 4 0,-5 2 0,-3 1-129,-5 2 0,-2 7 129,-6 2-129,0 3 129,-2 3-129,-3 4 129,0 2 129,0 4-129,-3 2 0,2 3-129,0 2 129,1 4-129,0 6 129,0 2-129,0 5-129,0 4 129,0 1 0,0-1 129,0 2-129,0 1 258,0-3-129,0-1 0,0-2 0,0 0-129,-2-4 258,0 1-387,0-4 258,-3-3-129,2-1-129,-2-2 129,0-6 0,-1-2 129,-2-6-258,0-1 258,-4-4 0,2-1 258,-4-9-129,1 1 129,-6-8 0,2 0 129,-4-3-129,0 0-129,-3 0 129,0 0-258,-3-1 0,2-3-258,3 4 0,-1 0-387,8 3-387,-5-3-1419,11 0-2064,9 0-387,-9 0-258</inkml:trace>
  <inkml:trace contextRef="#ctx0" brushRef="#br0" timeOffset="95559.4657">15721 11898 2967,'12'-2'3354,"-3"-18"-387,-9 20-516,5-21-645,-5 21-258,0-12-516,0 12-129,-10-12-258,0 7-387,0 1 0,-5 2 129,0 0-258,-3 2 129,-1 0-129,-4 0-129,-1 0 129,0 4 0,-4 0 0,-2 3 0,-2 3 0,0 2 0,-5 2 0,3 7 129,-4-1-129,4 2 0,0 5 0,2 4-129,1 1 129,5 0 0,1 1-129,4-1 0,4 3 0,2 0 0,6-3 129,4-2-129,3 0 129,2-1-129,5 0 258,6-2-387,3-1 258,6-4-129,2 0 129,4-5-129,3-3 0,2-1-129,5-2 129,-1-2 0,2-3 129,-1 0-129,-1 0-129,-3 0 129,0-4 0,-5 2 129,-4-1-129,-3-1-129,-2 1 129,-5-1-129,-2 0 0,-3-2-129,-8 0 0,10 3-129,-10-3-387,0 0-1032,13 5-2709,-13-5-129,10 2-387</inkml:trace>
  <inkml:trace contextRef="#ctx0" brushRef="#br0" timeOffset="95867.4831">15855 12569 6708,'-24'0'4773,"24"0"-258,-11-19-387,11 19-4128,0-14 129,0 14-129,0 0 129,5-8 0,-5 8 0,9 0-129,-9 0-387,0 0-903,15 4-3225,-15-4-129,12 0-516,-12 0 517</inkml:trace>
  <inkml:trace contextRef="#ctx0" brushRef="#br0" timeOffset="96903.5419">16541 11589 5547,'13'-13'4644,"-6"9"-516,-7 4-258,0-12-3870,0 12-129,0 0 0,0 0 0,-10-7 0,-2 2 129,0 1 0,-6 0 0,-3 0 0,-2-2 0,-2-1 0,0 1 0,-1 0 129,3 4-129,-2-4 129,5 4-129,1-1 129,3 3-129,2 0 0,3 0 129,1 4-258,10-4 258,-12 12-129,12-12 0,-5 18 0,3-6 0,2 4 0,0 0 0,0 2 0,0 2-129,2 1 129,-2 3-129,0 1 129,0 6 0,-2-1 129,-1 4-258,-1 5 258,-1 4 258,0 9-387,-1 4 129,-3 2 0,1 5 0,-3 0 0,4 5-129,-4 0 129,2-2-258,-1-5 387,1 0-258,2-3 258,-1-5-129,3-7 0,3-2 0,-1-8 129,2-4-129,1-2-129,0-2 129,4-6 0,3-2-129,3 0 0,2-4 0,4 0-129,4 3 129,1-8 0,4 0 0,2 1 0,3-3 0,1-1 0,3-3 0,-2 0 129,3-1-129,3-1 0,-3 1 0,0-3 0,-1-1 129,-3 0-258,-2 0 129,-2 0-129,-4-2-387,0 2-1161,-11 0-2709,0-8-258,-1 1-516</inkml:trace>
  <inkml:trace contextRef="#ctx0" brushRef="#br0" timeOffset="99103.6684">16748 11153 3612,'-10'8'4386,"10"-8"-258,0 0-258,0 0-3612,0 0-258,0 0 0,11 0 258,2-4-129,-1 3 129,2-2 0,1 3-129,2-2 129,0 2 0,0 0-129,1 2-129,-4 2-129,0-1-258,1 8-387,-5-11-1290,1 0-2193,-1 1-129,-10-1 0</inkml:trace>
  <inkml:trace contextRef="#ctx0" brushRef="#br0" timeOffset="99419.6865">16751 11037 5547,'0'16'4386,"0"-4"-387,0-12-516,0 15-4128,0-15 0,0 22 258,0-9 129,0 7 0,-5 0 387,0 1 0,-2 4 258,0-3-129,2 6 129,0-3-387,1 0-258,4 1-645,-2-9-1032,2-2-2193,6 2-258,-6-17 258</inkml:trace>
  <inkml:trace contextRef="#ctx0" brushRef="#br0" timeOffset="100327.7384">16760 11229 1677,'-13'0'2193,"13"0"-387,-11 4-258,3-4-774,8 0-129,-15 0-129,6 0-129,-1 0 0,2 0-129,-2 0 258,2 0-258,0-2 129,8 2 129,-15-1-258,15 1 0,-10 0 129,10 0-387,0 0 0,0 0-258,0 0-258,-4 8-129,4-8-258,10 5-645,-1-8-2064,7 6 0</inkml:trace>
  <inkml:trace contextRef="#ctx0" brushRef="#br0" timeOffset="101523.8069">16799 11174 258,'10'6'1419,"-10"-6"129,0 0 0,0 0-387,0 0 129,0 0-516,0 0-258,0 0-129,0 0-258,0 0 0,-6 6 0,6-6 0,-11 4 258,11-4 129,-14 4 129,14-4-129,-18 0 129,9 0 0,-3 0-129,2 3 129,-2-3-258,2 1-129,-1 1 0,3 2 258,-3-4-258,11 0 0,-15 3 0,15-3-129,-10 0 258,10 0-258,0 0-129,-11 0 129,11 0-129,0 0 0,0 0 0,-9-1 0,9 1-129,0 0 129,0 0 0,0 0-129,0 0-258,0 0 129,-2 11-258,2-11-774,0 0-1419,7 6-1419,-7-6-129</inkml:trace>
  <inkml:trace contextRef="#ctx0" brushRef="#br0" timeOffset="102378.8558">17318 10979 516,'10'1'1419,"3"3"516,-13-4-258,10 0 129,-10 0-258,0 0 0,9 2 0,-9-2-129,0 0-258,0 0-258,-5 0-129,-3 0 258,8 0-516,-12 0-258,4 0 129,-2 3-258,-1 1 0,-4 3-129,-1-2 129,0 5-129,-2 2 129,-3-2 0,1 3 0,-1 2 0,0 0 0,1 2 0,1 2 0,2-2 0,2 1 0,2 0-129,3 5 129,3-4-129,1 5 129,3-4-129,3 2 129,3 2-129,4 2 0,2-1 129,3-2-129,2-5 0,4-1 129,1-2-129,1-6 0,0-4 129,2-4-129,-1-1 0,-1-5 0,-1 0-129,-4-3 0,-2 1 0,-3-3-129,0 6-258,-6-7-258,-4 11-903,0 0-1419,8-5-1419,-8 5-258,0 0 129</inkml:trace>
  <inkml:trace contextRef="#ctx0" brushRef="#br0" timeOffset="102801.88">17548 11339 1032,'7'3'2064,"8"2"-129,-7-5-2967,4 3 258,2-3 1161,-1 0 645,4 0 129,-3-3 774,3 3 258,-6-3-387,5 3-387,-6-1-516,0 1-516,0 0-258,-10 0-129,12 1-129,-12-1-258,9 6-387,-9-6-645,0 0-1548,14 14-1161,-14-14 258</inkml:trace>
  <inkml:trace contextRef="#ctx0" brushRef="#br0" timeOffset="103534.9219">18201 11009 1548,'0'0'3741,"0"0"129,0 0-129,5 12-3225,-5-12-387,0 0 258,0 0 0,-5 4 129,-4-4 387,9 0 0,-14 3-258,14-3 0,-20 9 0,10-3-516,-5 3 0,2 1 0,-3 3-129,3 4 129,-3 2-129,2-1 0,1 4 129,1 1 0,3-3 0,0 3 0,5 0 0,1-1-129,3-2 129,1 3 0,4-3-129,5 1 0,-1 0 0,3-7 0,1 1-129,1-1 129,1-5 0,-1-3 0,4-2 0,-1-3-129,2 1 129,1-2 0,1 0-129,-1-2-129,2 2-516,-4-8-1548,1 4-1935,0 4-387,-5-7-258</inkml:trace>
  <inkml:trace contextRef="#ctx0" brushRef="#br0" timeOffset="104775.9922">16912 11962 1935,'18'-1'4128,"-18"1"129,9 3-258,-9-3-3225,9 16-774,-5-5 129,-4 3 129,3 7 258,-3-1 0,0 8 129,-7-2-129,4 7 0,-3-1 0,1 8-129,-2-2-129,5 0 0,-3 0 0,4 1-258,-1-4 129,2-2-129,0-4 129,4-5-258,1-6 258,0-3-387,1-2-129,-6-13-387,18 10-2580,-11-9-1032,-7-1-645,13-6 258</inkml:trace>
  <inkml:trace contextRef="#ctx0" brushRef="#br0" timeOffset="105731.0474">17949 12545 3612,'-34'20'4386,"11"-20"-516,8 1-129,-8-1-3483,4-9-516,1-7 129,4-2 0,-2-9 129,5-4 0,2-4 258,4-5-129,5-2 258,2 1-387,9-2 129,3 2 129,5 3-129,3 1 0,2 6 0,5 8 0,3 5-129,0 8 0,1 7 0,-1 4 0,0 14 0,-1 6-129,0 5 129,-6 8 0,-2 1 0,-4 5 129,-3-2 0,-6 1 258,-3 3-258,-7-8 645,0 4-387,-11-6 258,-1 0 0,-10-11 129,1 5-387,-10-13 258,1 1-129,-5-6-387,1-4-129,-1-4-258,1-2-387,4 1-645,-6-12-2967,12-6-774,3-6-129,4-7 129</inkml:trace>
  <inkml:trace contextRef="#ctx0" brushRef="#br0" timeOffset="106984.1192">18576 11585 3225,'0'0'4257,"-1"7"-645,1-7 129,0 0-3483,0-7-774,0 7 387,14-3 0,-4-3 387,1 2 258,1-1-129,2 3 0,-3-3 0,6 3 129,-3-3-258,2 5-129,0 0-129,1 0 0,2 7 0,-3 0-129,0 2 129,-1 7 0,-1-2 0,-2 6 0,-1 0 129,-2 3-129,-1 1 0,-2 4 0,0-1 0,-3 1 0,0 3 0,0-1 0,-1 5 0,1-1 129,-1 7 0,1 0 0,-3 0 0,2 6 0,-2 2-129,0 2 129,0 5-129,-2 3 0,-2-2 0,-1 2-129,0-3 0,0-1 0,-1-7 129,1-3 0,3-5-129,-2-8 129,1-3 0,1-6 0,2-3 129,-4-3-129,2-2 0,1-3 0,1-12 0,-3 14 0,3-14-129,0 0 129,-5 12-129,5-12 0,0 0 129,-10 11 0,1-7 0,2-1 0,-6 2 258,2 2-129,-7-3 0,1 8 129,-5-4-129,1 1 258,-4-1-129,0 4 129,-8-7 129,2 5 0,-8-6 129,-1 6 129,-10-8 129,0 8-258,-10-6-129,1 3-129,-4-2-258,-3 2-129,1-1-129,2-2-258,4 2 0,2-6-387,13 5-1935,1-5-1935,7-3-387,7-5-258</inkml:trace>
  <inkml:trace contextRef="#ctx0" brushRef="#br0" timeOffset="111699.3889">6915 14147 2451,'0'0'4257,"0"0"-258,0 0-258,9 8-2451,-9-8-774,0 0-129,-3 11-129,2 1 129,1-12 0,-4 30 129,-1-14 258,5 9-258,-5 1 0,3 15 129,-2-3-258,0 10 0,1 1-129,-2 9 258,-1 3-258,1 6 0,-2-4 0,1 3 0,-2 0 0,1-1-258,-1-3 129,2-5-258,2-7-387,-2-15-387,8 4-1290,-2-21-2064,0-18-516,11-5-258,-1-18 0</inkml:trace>
  <inkml:trace contextRef="#ctx0" brushRef="#br0" timeOffset="112323.4246">6770 13998 2193,'0'0'3612,"0"0"0,-13 0 0,13 0-3354,0 0-129,0 0 0,0 0 258,2 9 0,8-1 129,1-2 129,6 3-258,1-1 258,9 6-258,3 1-129,6 1-129,4 3-129,5 1-129,5 8-129,0-3-129,5 9-258,-7 1 258,4 8-387,-7-2 258,-1 7-129,-9 1 387,-6-1 129,-8 3 258,-6-5 129,-7 5 387,-8-7-129,-2 2 258,-16-9 0,-2 3 0,-11-4-258,-2-1-129,-12-3 129,-2-5-516,-6 2 129,0-4 0,-5 2-129,1-4 0,1-1 0,5-3 129,3-3-129,7-2 0,9-3-645,4-11-516,12 0-1677,16 0-1290,-7-26-387,15 8 0</inkml:trace>
  <inkml:trace contextRef="#ctx0" brushRef="#br0" timeOffset="112693.4457">7790 14884 8514,'0'0'5031,"0"0"-387,0-12-129,0 12-3612,0-18-903,3 7-129,-3 11 129,13-18-258,-5 12 129,-8 6-258,15-5-1677,-6 0-2064,-9 5-903,11-14 0,-7-3 129</inkml:trace>
  <inkml:trace contextRef="#ctx0" brushRef="#br0" timeOffset="113539.4941">8364 14258 4773,'16'15'4257,"-2"11"-258,-12-12-129,0 6-3354,3 8-387,-4 6 258,2 10 387,-6 0-129,0 14 0,-10-3 258,4 11-129,-7-8 129,4 9-258,-4-11-258,4-5-258,0-8-258,4-13-258,6-6-258,2-24-645,0 0-1290,9-15-1935,-1-16-516,5-7 0</inkml:trace>
  <inkml:trace contextRef="#ctx0" brushRef="#br0" timeOffset="113995.5202">8372 14376 1677,'0'-12'2580,"0"-7"387,0 19-129,0 0 0,14-8-129,-14 8-903,15 3-774,-15-3-516,19 24-129,-9-5-129,3 7 0,-2 4-129,2 10 129,-2-1 0,4 9 129,-4-3 0,4 5 0,-1-6 129,2 2-258,1-8 129,0-1-258,-1-10 129,0-8-258,1-8 129,-3-7 0,1-8 0,-3-12 0,-5-13 0,2-12 0,-3-6 0,0-9 0,0-8-129,-1-7 129,1-5-129,1 2 0,1 5 0,1 4-129,3 5 129,-2 7-129,4 11-129,-3 5-258,7 20-774,-7-1-2838,1 8-516,3 5-129,-2 2-387</inkml:trace>
  <inkml:trace contextRef="#ctx0" brushRef="#br0" timeOffset="114506.5494">9038 14711 2193,'-24'-24'3354,"24"24"-258,-17-37 0,13 13-2967,4-2-129,0-2 129,9 1 129,1 2 258,6 0 129,-1 1 129,6 7 129,-5 5-258,4 9-129,-2 3 0,-1 10-129,0 5-129,-3 11 258,-4 1 258,-1 9 0,-7-7 129,4 8 129,-9-6 129,3 9-258,-10-10-129,4 0 129,-5-9-387,-2 1-258,-2-11 0,2-6-258,-5-9 0,2-12-129,2-5-258,-1-8-258,9 3-1161,-5-13-2193,7 2-903,4-1-129,0 4-258</inkml:trace>
  <inkml:trace contextRef="#ctx0" brushRef="#br0" timeOffset="115011.5783">9414 14396 8385,'7'43'4386,"-5"-19"-258,-2-4-258,-2 4-3870,2 5-129,0 5 258,1 0 0,-1 0 129,2 1 129,-2-8 129,4-5-129,-2-8 0,8-7-129,2-13-387,3-11 0,6-12-129,4-8 0,5-3 129,-2-2 0,3-1 258,-2 2 0,-3 7 258,1 10 129,-10 4 0,3 17 0,-9 3 0,0 10-258,-3 7 0,-1 15 0,-6-1 0,1 9 0,-2-2 0,0 5 0,0-6-129,0-1 0,0-2-387,1-15-516,10-1-2709,-11-18-1290,17 0-258,-7-21-258</inkml:trace>
  <inkml:trace contextRef="#ctx0" brushRef="#br0" timeOffset="115474.6048">9990 14505 10965,'10'56'4773,"-5"-39"-387,6-8-258,2-9-3999,5 0-516,1-12 129,3-8 0,1-2 129,2-6 0,-2-1 258,-3-3 129,-4 0 0,-3 2 0,-2 4 0,-9 0 129,-2 7-258,-2 3 129,-10 4-258,-3 6 129,-3 4-129,-3 2 0,-4 3 0,1 8 0,-2 7-129,1 7 129,2 2 0,0 4 0,5 1 129,2 7-129,5-3 129,5 4-129,6-7 0,4-3-129,9-4 129,7-2-129,5-5-258,9 3-774,0-18-1677,8 6-1419,4-7-774,2-3 0,3-4 0</inkml:trace>
  <inkml:trace contextRef="#ctx0" brushRef="#br0" timeOffset="116099.6406">10918 14587 9804,'-25'-19'3741,"20"9"-516,-6-19-516,11 12-4386,0-15 387,5 6 387,1-6 516,8 3 258,2 7 645,0-4 645,6 14 129,-4-5 0,6 17-258,-8 2-387,4 16-387,-9 3-129,1 11 0,-7-2 387,-3 9-258,-4-2 258,-4 1 0,-8-5 0,1-3-129,-5-7 129,2-4-129,-3-7-387,3-9-129,5-3-258,-4-16-387,12 0-774,-9-18-2064,11 1-1032,1-7-258,3-2 0</inkml:trace>
  <inkml:trace contextRef="#ctx0" brushRef="#br0" timeOffset="116363.6557">11261 14139 5289,'29'58'4515,"-16"-19"-129,-9 4-387,-2 6-2451,3 19-903,-5 4 0,3 13 258,-4-8-258,1 7-129,-5-8 0,4 1-129,-2-14-258,0-14-387,3-8-516,-4-29-1677,4-12-2064,0 0-129,-7-21-387,1-13 0</inkml:trace>
  <inkml:trace contextRef="#ctx0" brushRef="#br0" timeOffset="116559.6669">11133 14577 8385,'-17'-15'4644,"17"15"-387,0 0-903,0 0-2064,15 8-387,0-6-258,12 5 0,0-7 0,10 3-258,4-2-516,0-2-1290,9-3-2838,-2-2-516,1-3-258,-1-3-387</inkml:trace>
  <inkml:trace contextRef="#ctx0" brushRef="#br0" timeOffset="116944.6889">12090 14081 10320,'17'46'4773,"-10"-17"-516,-3 3-129,2 6-4128,-2 9-129,1 6 258,-4 4-129,-1 3 129,0-1 129,-1 5 129,-1-7 0,-2-3-129,3-6-387,-4-13-516,5 0-774,-5-22-1935,5-13-1548,0 0-129,-5-11-129</inkml:trace>
  <inkml:trace contextRef="#ctx0" brushRef="#br0" timeOffset="117211.7042">11889 14422 5934,'-30'-13'4128,"22"9"-129,8 4-1161,10 0-2064,5 0 129,12 12 0,1-10 0,12 8 0,-1-7 0,12 7-129,-4-6-387,6 4-129,2-8-129,-3 0-129,0-3-258,-4-7-129,-1-1-129,-9-11-645,2 5-516,-14-17-1290,-1 5-1419,-7-4-387,-6-2-129</inkml:trace>
  <inkml:trace contextRef="#ctx0" brushRef="#br0" timeOffset="117594.7261">12566 14083 1419,'-14'-15'4257,"14"15"258,-9-2-258,9 2-1290,-2 7-1032,2-7-645,-2 20-258,0-3-129,3 14 0,-1 0-258,4 13 0,-4-2-129,3 13-129,-3-6-129,2 6 0,-2-12-129,0-3 0,1-11 0,4-9 0,4-11-258,3-9 129,4-15-129,4-3 0,3-7 0,2 0 129,0-1-129,0 4 129,-4 7 129,-3 11-129,-5 4 129,-4 14-129,-4 12 129,-5 9-129,0 2 129,0 2-129,-3 4-129,1-7-258,2 1-516,0-25-2580,3-1-1161,5-11-387,6-11-516,-1-11 129</inkml:trace>
  <inkml:trace contextRef="#ctx0" brushRef="#br0" timeOffset="117998.7492">13029 14541 9417,'36'41'4902,"-17"-28"-258,-1-4-258,-6-9-3999,5 0-258,2-14-129,-3-4 0,1-5 0,-5-5 0,0 2 0,-2-5 0,-4 1 129,-1 3-129,-5 6 0,0 6 129,-11 3-129,1 5 0,-4 5 0,-3 2 0,-2 12 0,-2 5 0,-1 5 0,-1 2 129,3 2 0,2 6 258,0-1-129,7 8-129,0-1 129,8 1-129,3 1 129,6-2-129,6 2 0,6-4-258,8-2-129,1-14-1032,16 0-2967,-2-8-516,5-10-516,4-2-645</inkml:trace>
  <inkml:trace contextRef="#ctx0" brushRef="#br0" timeOffset="118803.7952">13683 14297 6063,'38'10'4902,"-18"-6"-516,5 0-387,4 8-3225,-3-1-516,3 7 0,-3 0-129,1 5 0,-3 0 0,1 8 129,-5 1-258,-2 1 258,-1-1-258,-4 4 129,-3-1 129,-2 1-129,-6-6 129,-2-2-129,-6-5 0,-4-4 0,-7-4 0,-7-10 0,-4-3 0,-3-2-129,-2-7 0,-1-8 0,0-4 0,3-4 0,5-1 129,5 0-129,7-1 0,7 1 0,7 2 0,2 3 129,11 7-129,6 4 0,6 4 0,4 4 0,4 0 0,0 4-258,3 8-129,-5-4-387,6 11-1548,-10-9-2193,-4-2-387,-2-4-258,-6-4 258</inkml:trace>
  <inkml:trace contextRef="#ctx0" brushRef="#br0" timeOffset="119347.8263">14184 13816 9933,'0'0'4515,"4"11"129,-1 9-387,1 4-4257,0 13-129,-3 5-129,1 12 387,-1 11 0,-1 3 129,0 7 0,-3-7 129,3 0 129,-3-9-258,3-7 0,0-14-258,9-13 0,5-11-258,2-14-387,10-7 258,1-10 0,10 0 0,-1 0 0,5 2 129,-3 3 0,-2 9 258,-3 4 129,-6 13 0,-4 8-129,-10 7 0,-4 3 258,-8 6-129,-1 6 129,-10-7 0,-1 2 0,-10-7 129,1-2-129,-6-12 258,2-5-387,-3-10 0,1-3-258,1-10 0,1-9 0,7-2-258,-3-7-129,12 9-774,-7-15-2193,13 7-1290,2-3-258,5 1-258</inkml:trace>
  <inkml:trace contextRef="#ctx0" brushRef="#br0" timeOffset="119759.8499">14751 14638 7482,'-15'-30'2451,"17"13"-1032,-2-9-516,10 4-2193,-2-7 516,8 7 645,1 5 258,-2 2 1032,7 15 1290,-9 1 387,3 21-516,-9-8-1161,3 15-516,-6 7-258,1 6 129,-5-1 129,-3 1-258,-7-6 258,1 3 0,-8-8 0,3-3-258,-5-16-129,-1-4-129,1-8-129,-1-11-258,6-3-645,-5-24-1290,14 6-2451,-4-9-516,6 0-129,3-3 0</inkml:trace>
  <inkml:trace contextRef="#ctx0" brushRef="#br0" timeOffset="120163.873">15014 14413 9417,'27'24'4773,"-14"-13"-387,-2 7-258,2-1-4386,-1 9 129,1 14 258,-2 1 129,1 5 258,-4-5 129,6 5 129,-5-11 0,1-3-258,-1-8 0,0-9-258,-1-15-129,1-3 0,-1-17-129,2-10 129,0-5 0,1-6 0,3-7-129,1-2 0,2 2-129,-1 1 0,5 8-129,-3 1-258,6 13-387,-11-8-1935,10 18-2064,-6 0-258,2 9-129,-5 2-258</inkml:trace>
  <inkml:trace contextRef="#ctx0" brushRef="#br0" timeOffset="120554.8954">15620 14526 7998,'32'39'4902,"-12"-26"-129,2-7-387,1-1-2967,4-7-1419,4-10 0,-3-9 129,0-4 0,-2-7 129,-2 1-129,-6-4 129,-3 1 0,-8 4 0,-4 5-129,-7 2 0,-9 8-258,-5 11 129,-6 4 0,-6 9 0,-5 15 0,-6 2 0,1 10 258,-1 3-129,1 10 258,3 0-129,6 3 0,3-3-129,13 0 129,8-1-129,7-2-129,14-5 129,12-3-258,12-9-129,6-13-1290,17 4-3354,0-11 0,5-8-516,0-5-258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9T18:41:39.83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9516 4496 5676,'2'38'4515,"10"-22"-516,-1-6 0,9-5-3483,2 2-645,6-2 387,3 2-129,5-3 0,7-1 129,-2-1 0,7-2 0,1 0 0,5 0 129,2 0 0,7 0-129,2-2 258,6-7-129,1-1 0,9 5-129,2-5-129,5 3 0,-3 1-129,1 1 0,0 2-129,-1 3 129,1 0 0,0 0-129,0 0 129,-2 2 0,-2 1 0,0-1-129,-5 2 129,-1-1 0,-6-1 0,-3 1 0,-7-1-129,-3 4 129,-4-2 0,-5-3 129,-5-1-129,-5 2 129,-8-2 0,-5 0 0,-6-8 129,-6-6-129,-5-5 0,-4-5 0,-3-12 129,-1-9-258,0-13 0,0-9 0,-3-15 129,1-11-129,0-7 0,0-15-129,-1 0 129,1-1 0,-3 1 0,0 4 0,-2 7 129,-1 4-258,-2 8 258,1 14-129,-1 7 0,1 6-129,-2 8 129,1 6 0,0 9-129,0 6 129,0 8 0,0 9-129,0 2 129,-2 10 0,2 3-129,-3 4 0,-1 0 129,-3 0-129,-2 3 0,-4-3 129,-6 1-129,-8-1 129,-5 0 0,-9 1-129,-7-1 129,-9 6 0,-7 3 129,-6-1-129,-7-2 0,0 5 129,-7-4-129,-2-2 129,-5 2-129,3-2 0,-3-3 129,-1 8 0,0-3-129,0-3 129,3 0-129,5 5 0,5-2 129,8-2 0,10-3 0,9-1 0,10-1 0,8 4 0,12-4-129,6 1 387,8 1-387,4 0 0,4-2 0,2 0 0,8 0 0,-14 13 0,14-13 0,-13 19 0,6-5-129,1 3 129,1 7-258,-1 5 774,1 4-516,3 0 0,-1 8 0,3 7 0,0 3 0,5 10 0,-3 9 0,-1 12-129,-1 4 0,-1 10 129,-9 5-258,-4 6 258,-3 1-129,-2-3 258,0-11-258,1-4 129,2-9 0,1-10 129,6-5-258,5-11 258,3-7-258,1-6 129,0-8 0,0-1 0,4-10 0,-1-3 0,-2-7 0,-1-13 129,2 14-129,-2-14 258,0 0-129,0 0 129,0 0-258,0 0-258,0 0-645,0 0-2322,3 13-1419,-3-13-516,0 0-387</inkml:trace>
  <inkml:trace contextRef="#ctx0" brushRef="#br0" timeOffset="3432.1963">21457 10677 903,'-10'-5'4386,"10"5"129,0 0-387,5-14-2193,8 11-1161,-1-4-129,10 4 0,1-6-129,11 3-258,6-5 129,11 6-129,4 2-129,10 3 0,10 0 129,9 6-129,9 1 0,8 2-129,5 3 0,0-2 0,1 1 0,-5-5-129,-4 6-387,-14-10-1161,-5-1-2322,-13 7-516,-16-8-129,-11 0 1</inkml:trace>
  <inkml:trace contextRef="#ctx0" brushRef="#br0" timeOffset="3896.2229">21503 11550 2451,'58'0'4386,"-29"-4"129,7-2-258,4 4-3096,0-7-129,10 9 129,0-7-387,10 7-129,1-7 129,10 6-258,0-8 129,10 6-129,-1-7-129,4 3-129,1-2 129,3-2-387,-4 7-516,-8-7-774,1 11-2322,-13-2-1290,-12 2 0,-11 0-387</inkml:trace>
  <inkml:trace contextRef="#ctx0" brushRef="#br0" timeOffset="4400.2517">21369 12197 2322,'42'-8'4386,"-12"4"-129,1-4-645,8-7-2580,11 4-129,7-2 0,12 4-387,5-1 258,10 3-258,0 0-129,6 6-129,2 0 129,0 1-129,-6 2 0,0 9 0,-5-2-129,-5-1-129,-1 7-903,-14-5-2580,-6-6-1032,-4 2-129,-15-6-258</inkml:trace>
  <inkml:trace contextRef="#ctx0" brushRef="#br0" timeOffset="4972.2842">21466 13084 5805,'16'0'4644,"-6"-1"258,7-6-645,6 3-3741,-1-1-129,9 1 129,3 0-258,9 0 0,4-1 258,9 1-387,5-3 129,9 6 258,5-4-258,8 2 129,7-3-129,1 4 0,-1-1-129,-1 3 387,-4 0-387,-8 0-387,-6 0-129,-16 0-516,0 14-1419,-17-4-2193,-7-1-258,-8 1-903,-11-5 645</inkml:trace>
  <inkml:trace contextRef="#ctx0" brushRef="#br0" timeOffset="5364.3069">21504 13937 8127,'10'38'5160,"11"-29"-258,12-9-129,8-3-4386,21-3-129,12-2 129,15-2 0,7-1-387,9-1 258,5 4-516,0 3 516,-2 5 0,-5-2 0,-7 0-258,-7 0 0,-7 2-387,-12 0-516,-2 5-1935,-14-5-1548,-11 0-903,-12-1-129,-13-11 258</inkml:trace>
  <inkml:trace contextRef="#ctx0" brushRef="#br0" timeOffset="13724.785">20523 11111 258,'-83'-7'774,"42"-1"-774,-3-8 516,4 0 387,0-11 516,1-1 0,2-6 258,6 2 258,1-4-516,9 1 129,4-1-1032,6 0-129,10 0-645,2 1 258,11 1-129,5-6 0,10 4 0,5 0 0,10 1 258,10 0-129,6 0 258,8 6-129,6-1 258,5 10 0,1-2 129,1 10-129,-6 1 0,-4 10 258,-9-2-258,-4 5 0,-13 11-258,-5 7 258,-11 8-387,-5 6 129,-10 5-258,-8 2-129,-4 8 0,-7 0 129,-9-5-129,-7-1 258,-6-6-129,-6-5 129,-10-6 129,-8-2-258,-6-7 0,-8-5-1032,-2-7-2580,5 7-387,-10-13 0</inkml:trace>
  <inkml:trace contextRef="#ctx0" brushRef="#br0" timeOffset="14383.8227">20072 11586 129,'64'-123'1548,"-20"60"129,7 2 129,6 8 258,3 3-258,6 11-129,0 2-258,5 12-516,-2 5-387,3 15 0,0 0-387,-1 5 0,-4 9-129,-5 9 129,-6 11-129,-3 3 0,-10 6 0,-7 3 0,-14 5 129,-11 3 0,-11 3 0,-15 0 258,-15-8 0,-10 5 0,-15-9 129,-8-1-129,-11-9-129,-4-3-129,-5-5-516,-2-5-1161,1-10-2709,12 4-129,-1-11-387</inkml:trace>
  <inkml:trace contextRef="#ctx0" brushRef="#br0" timeOffset="14891.8518">20176 12453 1032,'-70'-10'4515,"39"-4"-258,-4-18-258,9 1-2709,4 2-903,5-6-129,13-3-129,7-2-129,11-2 0,12 1 129,9 0-129,11 3 129,5 2 0,9 3 129,2 9-129,5 9 0,0 5 0,-1 9-129,-2 1-129,-4 14-129,-2 5-129,-9 13 0,-7 3 0,-7 2-129,-10 3 258,-6 0 129,-8-3 387,-9-4 129,-3 1 129,-15-12 0,-2 2 258,-15-8-129,-1 4-129,-8-3-129,-5 0-774,-3 3-387,-4-8-1419,2 0-2193,9 1-387,1-9 258</inkml:trace>
  <inkml:trace contextRef="#ctx0" brushRef="#br0" timeOffset="15443.8834">20213 12957 3225,'-43'-66'3999,"24"18"-258,11 2-2451,8 2-258,8-8-129,11 9-516,9-2 129,11 6-129,2 6-129,10 10 0,3 6 258,4 15-387,3 2-129,3 9 0,-3 9-129,-2 6-129,2 2 129,-7 5 0,-3 1-129,-7 1 129,-7 7-129,-8-2 0,-6 4-129,-7-1 129,-8 2 0,-8-1 129,-5-1 258,-12-2 129,-10-4 129,-5 3 129,-10-12 0,-4 3 129,-9-8-129,-2 1-258,-5-4-258,-1-4-258,1-3 0,-1-7-258,5 2 0,2-8-645,12-3-1290,6-3-1677,5-17-258,17 5 775</inkml:trace>
  <inkml:trace contextRef="#ctx0" brushRef="#br0" timeOffset="16063.9188">20414 14151 5934,'-63'13'4773,"41"-11"-645,-4-5-129,5-5-4386,3-8-129,4 2 0,1-6-129,3-2 0,-1-9 258,4 0 0,1-4 387,4-2 129,2 4 258,5-5-129,10-1 129,9-3-129,10 4-129,9 0-129,10 1 0,7 5 0,5-1 0,1 2 258,1 9 0,-5 5 129,-3 10 0,-9 4 258,-3 6-387,-9 9-129,-7 9-258,-7 13-387,-6 3-258,-5 9 129,-10-5-258,-2 6 516,-6-5 258,-10-3 387,-2 0 387,-11-13 258,-2-1 129,-10-15 0,2 6 0,-12-14-258,5 5 0,-5-7-516,3-4-129,7 0-1548,-2-7-2580,10-8-645,9-5-387,2-10-258</inkml:trace>
  <inkml:trace contextRef="#ctx0" brushRef="#br0" timeOffset="23457.3417">18961 3612 1032,'-41'-39'0,"19"24"-258,-4 0-387,1 1 517</inkml:trace>
  <inkml:trace contextRef="#ctx0" brushRef="#br0" timeOffset="24540.4037">18752 3492 645,'-71'-21'1161,"31"12"258,0-1 129,-6 0 0,-1-5-258,-4 5-387,-3-5-129,-2 4-516,-3-1 0,0 0-129,-2 2-129,5 3 0,-1 2-129,4 1 129,0 4-258,5 0 258,1 0 258,2 3-129,3 5-129,2 3 129,1 2 0,3 1 0,1 4-129,4-2 0,0 6 0,4-2 0,-1 3 0,4 1 0,0-2 0,0 3 0,0-5 387,1 6-258,0-6 258,1 7 129,-2-6-129,1 5 258,-4-2-129,4 5 129,-2-1-258,2 8 0,0-4 0,3 2-129,0-1 0,5 1-129,4 0-129,3 2 129,6-2-129,2-1 258,6 1-129,6 1 258,5-2-129,4 4 0,0-3 0,7 2 129,-1-4-129,4 2 258,0-4-387,4 3 129,-1-5-129,3 0 0,1-6 0,4 0 0,1-3 0,5-3 0,1-4 0,4-2-129,4-4 129,0-1 0,3-2-129,2 0 129,1-3 0,0 0-129,1 0 129,0-3-129,3-1 0,-1-4 129,-2 0-129,3-5 0,-3-2 0,0-4 129,-1 0-129,-3-4 0,-2 2 0,-2-4 0,-3-2 129,-4 1-129,-4 0 129,-1-3-129,-6-4 0,-4 3 129,-1-5 0,-4 4-129,-4-4 129,-1 5-129,-5-4 129,-2 5 0,-2-1 129,-1 1-258,-2 0 129,-3-2-129,-2 3 0,0-1 129,-5 0 0,-1 1-129,-1-1 129,0 3 0,-6-2-129,-2 3 129,-1-2 0,-4-3-129,-3 1 0,-2 0 0,-6 1 0,-1 2 0,-5-3 0,-5 2-129,-4 2 129,-3 3 0,-3 1 0,-4 1 0,-5-1 0,-3 2 0,-4 1 0,-2 4-129,-5 2 129,-6 5 0,0-3-129,-2 5 129,-2 3-129,1 1 0,1 1 0,-1 3-258,4 4 0,2-4-258,6 12-258,-1-14-1161,10 9-1806,5 0-387,5-5-258,10 2 129</inkml:trace>
  <inkml:trace contextRef="#ctx0" brushRef="#br0" timeOffset="27719.5855">20178 6893 129,'-17'9'2967,"7"-9"0,10 0 0,0 0-3483,0 0 0,0 0 129,7-3 258,-7 3 258,10-11 516,0 5 129,-10 6 129,18-12 387,-10-1-129,7 2 387,-3-8-387,7 0-258,-1-12 129,6 0-387,-2-9-129,4-3 129,0-5-258,3 2-129,-4-3 0,2 5 0,-2 2 0,1 7-129,-4 0 0,-1 9 0,-1 6 0,0 4-129,-2 4 0,-2 0-129,-1 9-129,-2-3 0,0 6-645,-13 0-516,18 0-1677,-18 0-1290,0 0-387,0 0 258</inkml:trace>
  <inkml:trace contextRef="#ctx0" brushRef="#br0" timeOffset="28163.6108">20395 6148 2967,'-6'19'3999,"6"-19"-129,0 0-258,8 2-3612,1-2-129,4-10 516,4 3 129,1-4-129,4 2 129,1-6 258,4 9-129,-5-9-129,4 11 0,-5-4 0,1 8-258,-5-2-129,0 2 0,-6 0-129,1 2-129,-3 5 0,-9-7 129,13 16 0,-13-16 0,8 18 0,-6-5 129,-2 1 0,0 1 129,0 0 129,0 1-258,-2-3 258,-1 5-387,1-1-129,-5-2-2064,4 1-2064,3-3-387,0-13-258</inkml:trace>
  <inkml:trace contextRef="#ctx0" brushRef="#br0" timeOffset="28891.6524">20723 6681 2967,'2'16'3354,"-2"-16"129,0 0-2193,0 14-1419,0-14 387,-1 17 387,1-3-129,-2 3 258,2 10 0,-2-2-258,2 10 258,0 2-129,0 7-258,0-6 258,2 5-387,-1-12 0,1 0-129,-1-4-258,-1-10-774,3-4-1548,-3-13-1548,0 0-258,0 0 0</inkml:trace>
  <inkml:trace contextRef="#ctx0" brushRef="#br0" timeOffset="29108.665">20501 6973 3225,'0'0'4128,"21"13"-387,-6-13 0,9 0-3483,4 0-258,3 0 387,4 1 0,-4-1-258,1 2 129,-7 0-387,-3-2-903,-5 0-2838,2 6 0,-9-6-258</inkml:trace>
  <inkml:trace contextRef="#ctx0" brushRef="#br0" timeOffset="29823.7059">21023 6895 3999,'0'0'4128,"0"0"-387,-6-2 0,6 2-3870,0 0 129,-1 7 129,1-7-129,0 24 258,0-7 129,1 3 129,2 1-258,2 0 258,3 1-129,-3-7 387,7 4-387,-4-9 129,5-1-258,-1-9 129,4 0-129,-3-7 0,2-7 129,-1-1-129,1 0 0,-6-4 0,1 0 129,-3 0-258,-3 5 129,0-1-258,-4 15 0,3-14 0,-3 14-129,0 0 129,0 0-258,13-7 129,-13 7 129,14 8-258,-5 0 258,4 9 0,1 0-258,1 2 516,1 2-516,-1 0 516,3-2-258,-2-2 129,2-2 0,-4-7 0,1-2 0,0-5 129,-2-1 0,-3-9-258,2-2 258,-4-9-129,2 2 129,-2-6-258,1 0 258,-3-3-258,-3-1 129,2 4 0,-5 4-129,3 2 0,-3 0-258,3 7-387,-3-5-903,0 16-2064,8-7-1032,-8 7-387,10-9-258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28T20:47:53.77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12936 8443 774,'11'-12'1677,"-11"12"129,0 0-129,11-9 129,-11 9-258,0 0-129,0 0-258,-7-5-129,-4 2-387,11 3-129,-22 0-129,9 1-129,-6 2 129,0 3-258,-3 1 0,-2 1 0,-2 4 0,0 0-129,-3 2 0,4 1 0,-1 0 129,3 6 0,1-4 0,0 2-129,7-4 129,0 4-129,6-4 387,1 4-387,5-4 129,3-1-129,2-2 129,9-2 0,2 0-129,6-1 129,2-4 0,1 0-129,4 1 129,1-2-129,-1-2 0,-1 2 129,-2-1-258,-2 0 258,-4-2-129,1-1 0,-7 1-129,-11-1 129,15 0-129,-15 0-387,0 0-387,0 0-1677,0 0-1677,0 0-516</inkml:trace>
  <inkml:trace contextRef="#ctx0" brushRef="#br0" timeOffset="960.0549">13060 8482 1419,'14'-7'1806,"3"-5"-1032,-4 7-129,5 3-129,-2-1 0,2 1-129,0-2 258,0 1-129,4 2-129,-6-1 258,3 2 0,-6 0-129,7 0 129,-7 1 0,3 8-258,-5-1-129,4 5-129,-6 1 258,4-1-387,-5 5 129,1 0-258,-1 4 258,-1-4-129,-2 1 129,-2-1-129,-2-1 129,-1 0 0,0-2 258,0-3-258,-4 0 129,-1 1 0,-7-4 129,2 3-129,-7-3 0,1-1-129,-5 0 0,-2 1 129,0-6-258,-1-2 258,-3-1 0,4 0-129,-3-1 129,6-4 0,-1-6 0,6 3 0,1-2-129,3-2 0,11 12-258,-9-22 129,9 10-129,8 0 129,9-3-387,4 1 387,6-1-129,7-2 0,2 3 0,3-1 0,1 7-129,-5-3-387,-1 8-258,-8-1-774,-5 3-2709,0 8 0</inkml:trace>
  <inkml:trace contextRef="#ctx0" brushRef="#br0" timeOffset="1692.0968">13452 8500 258,'13'-1'0,"-13"1"387,20 0 0,-20 0 516,10 1 129,-10-1 0,5 11 258,-5-11 258,3 17-129,2-5-387,-1-2 0,3 6-258,-3-1-129,4 3-129,-1-6 0,3 4-129,-3-6 0,4 2 258,-11-12-129,21 12 0,-10-12-129,7-2 0,-1-8 129,3-4-129,-2-3-387,3-1 258,-3-7-129,0 3 0,-5 0 0,-1 2 0,-4 4 0,-3 6-129,-1-2 129,-4 12-258,0 0 129,12-3-129,-12 3 0,12 8 0,-5 4 129,0-1 0,0 5 129,0 2 129,0 0-129,-3 0 0,1 0 258,-1 0-258,-1 0 129,-3 1-258,5-4 0,-4-1-387,2 1-516,-3-15-1032,0 12-2580,0-12-258,0 0 0</inkml:trace>
  <inkml:trace contextRef="#ctx0" brushRef="#br0" timeOffset="2944.1683">14259 8454 2580,'0'0'3354,"13"14"0,-13-14-3483,10 22-129,-3-6 0,0-1 258,2 4 0,-1 1 387,5-1 0,-1-2 258,1 2 0,0-4-129,1 2 129,-1-3-129,2 0 0,-5-3-258,1 0-129,-11-11 0,17 14 258,-17-14-129,0 0 0,0 0 129,0 0 0,0 0 129,0 0-258,-10-14 129,2 3-129,-4-2-129,3-1 0,-1-3 0,3-2 129,2 2-387,3 0 387,2 2-258,0-1 129,5 3-129,4 1 0,2 1-129,-1 4 0,6-1 129,-2 5 0,7-2-129,-2 1-129,2 4 129,1 0 0,2 0-129,-1 0 129,-2 5 0,3-3 129,-1 0 0,-1 2 0,2-1-129,2-3 129,0 0 0,2 0 129,0-5-129,1-1 0,-3-1 129,-1-3-129,-7-3 129,-2 1-129,-6-3 0,-4 1 0,-6 3-129,0 11 0,-5-18 129,-6 11 0,-6 4 0,-4 3 0,0 0-129,-5 7 129,0 3 129,2 3-129,-2 8 129,5-1 0,-1 6 129,4 2 0,3-3 0,4 5-129,1-6 258,6 2-129,2-7 0,2 0-258,9-6 129,5-2-129,5-3 258,6-5-516,4 1-258,1-4-387,10-2-1806,-1 0-1419,-6-10-645,3 2 258</inkml:trace>
  <inkml:trace contextRef="#ctx0" brushRef="#br0" timeOffset="3748.2144">15089 8470 1419,'0'0'4128,"13"-9"-129,-13 9-129,0-14-3483,0 14-387,0 0 0,0 0 0,0 0 129,2 6 0,-2-6 258,4 17 0,-4-7 129,1 4 129,-1 0 0,5 6-129,-4-3-129,4 4-129,-1-3 129,3 1-387,-1-7 516,3 0-516,3-9 129,2-3 0,1 0 0,4-3 0,-2-9-129,-1 1 129,-1-2-258,-1-2 387,-2 3-387,-12 12 129,14-17-129,-14 17 0,0 0 129,0 0-129,13-4 0,-13 4 0,10 15 258,-2 1-258,3-2 129,1 2-129,5 0 387,-2 4-258,2-6 129,1 1-129,1-6 129,0-1-129,-2-6 129,3 0 129,-3-2-129,1-8-129,-1-5 258,-1-5-129,-3-4-129,2-3 129,-4-2-258,1-2 258,-4 2-258,-1-1 0,-1 5-129,-5 2-258,12 8-903,-13 1-2322,0 12-774,3-10-516,-3 10 646</inkml:trace>
  <inkml:trace contextRef="#ctx0" brushRef="#br0" timeOffset="5200.2975">15789 8454 645,'0'0'1161,"-2"16"129,2-16-129,5 16 129,2-5-387,-1 3 0,3 0-516,-1 3 129,0 2-387,2 1 0,-4-1-129,0-1 129,-3 0 129,-1-5 0,0 2 129,-2-15 258,2 18-129,-2-18 258,0 0 0,0 0 129,0 0-258,0 0-258,0 0 0,-6-4 129,6 4-129,-10-21-129,6 5-129,-3-1 0,3 0 387,-1-2-516,5 0 387,-4 0-387,4 0 129,5 3-129,3 1 0,6 2 0,0 2-129,6 3 129,-2-1-258,5 4-129,-3-1-387,2 6-516,-5-1-1032,3-2-1935,0 3-129</inkml:trace>
  <inkml:trace contextRef="#ctx0" brushRef="#br0" timeOffset="5440.3112">16199 8473 3483,'14'19'3741,"-7"-6"-1548,-3 1-645,5 10-258,-7-10-258,3 8-129,-5-6 0,2 4-516,-2-3 0,0-2-645,0-1-903,0-1-2580,0-13-645,0 0 258</inkml:trace>
  <inkml:trace contextRef="#ctx0" brushRef="#br0" timeOffset="6324.3617">16382 8085 4644,'9'13'4644,"7"17"-387,-12-15-387,-1 10-3999,5 2-387,5 9 258,-4 4 0,2 1 129,-5 4 516,-5 0 0,2 4 258,-3-7 0,0 1 0,0-5-129,0 0-129,0-8-258,0-4-387,5-6-258,-5-20-645,8 12-129,-8-12 129,9-7-258,-9-17 258,2 6 0,-4-13 387,0 1-129,-9-2 645,0 5 258,-5 1 0,1 7-258,-3 5 258,2 7-129,0 7 0,3 5 258,13-5 0,-15 23 516,15-8 129,7-2 129,13 1 0,1-6-129,12 2 129,3-6 0,11 0-387,-1-4-258,7-3 129,-5-2-387,5-3 0,-3-6 0,-5 0 0,-6-2-258,-5 1 129,-4-1 0,-10 2 0,-3-3 0,-8 2-129,-3 4 129,-6-2-129,0 13 0,-10-19 129,-3 12 129,-4 2 129,-6 2-129,2 3 258,-7 3-258,0 6 0,-4 2 129,4 3 0,0 2-129,1 6 258,-1 1 129,5 6 129,3-3 0,6 7 0,0-6 0,11 6 129,-3-4-129,6 1 0,13-6-258,8-1 0,2-5 129,10-1-258,6-2 0,7-2 0,3-7-129,5-4-129,-1 3-258,-2-6-516,8-3-3483,-8 0-129,-11-8-516,-5-1 129</inkml:trace>
  <inkml:trace contextRef="#ctx0" brushRef="#br0" timeOffset="7588.434">13415 9314 1935,'0'0'3354,"-15"-14"387,15 14-3225,0 0-129,0-14-387,0 14 129,0 0-129,15-13 258,-15 13 258,18-9-129,-6 4 129,4 4-129,1-3 0,5 2 0,0 1-258,3 1 0,1 0-129,2 1 0,-3 8-129,-1 0 129,2 6 0,-5-1-129,2 4 129,-5 1-129,1 3 129,-6 2 0,1-3 129,-6 2-129,-2-4 129,-3 3-129,-3-5 129,0 0 0,-10 0-129,-2 0 129,-3-5 0,-2-2 129,-6 0-129,1-1 129,-6-4 0,0 0 0,-2-5 129,2 0-129,-1-3-129,2-2 0,3-2-129,6-2 0,4-3-129,5 0 0,9 12 0,0-23-258,14 12 0,4-2 129,8 2-516,0-1-129,9 4-258,-1 0-774,2-4-1806,9 11-129</inkml:trace>
  <inkml:trace contextRef="#ctx0" brushRef="#br0" timeOffset="8120.4645">14250 9223 3096,'-25'-2'2838,"-4"10"-2322,4 0-258,-2 5 0,1 1 258,-3 3-258,1 0 387,0 1-129,2-1-129,3 0 129,3-2-129,9 1-129,3-6 129,8 3-258,0-13 129,12 20-258,5-12 129,7 3 0,-1-4-129,5 0 258,0 3-516,0-1 258,-2 4-129,-2-1 129,-6 1 0,-2 0 387,-7 0 0,2 1 258,-10-2 0,1 5 258,-2-17 129,-10 27-258,-8-21 258,2 7-258,-9-6-129,2 5-258,-7-9-129,2 2-129,0-4-129,1-1-258,8 3-645,-5-7-1032,14-2-2451,10 6-129,-1-19-387</inkml:trace>
  <inkml:trace contextRef="#ctx0" brushRef="#br0" timeOffset="10232.5852">18405 8833 903,'0'0'1290,"0"0"-129,0 0-129,0 0 129,0 0-258,0 0 0,0 0-129,0 0-387,0 0 129,0 0-258,0 0-129,0 0 0,0 0-129,0 0 0,0 0 258,0 0-129,0 0 0,0 0 0,0 0 0,0 0 0,0 0-129,-7 11 258,7-11-258,-4 18 0,2-6 0,2 0 0,-1 8-258,1-2 258,-2 4 0,0 3 258,1 1-516,0 4 258,-2-4 0,2 6 0,1-6 0,0 3 0,0-4-129,0 1 0,3-4 0,0-3 0,2-2 0,2-3-129,-4-2 129,-3-12 258,9 15 129,-9-15-129,0 0 0,10 3 129,-10-3-129,11-8 129,-2-4-129,1-4-129,4-6-129,1-3-258,6-1 258,1-8-129,5 0 129,-1 0-129,5 1 258,-2-2 0,0 4 258,-1 5-129,-2 2 0,-3 8 0,-7 3-129,2 7 0,-5 4 0,-2 4 0,-2 8 0,-2 4 129,-3 6 0,4 2 258,-3 4-129,2 6 129,-3-6 258,3 6 0,-4-6-129,2 6 129,-4-7-258,0 4 129,-1-6-129,0 0 0,-7-3-258,4-2 129,-4-2 0,1-5-258,6-11 387,-11 18-516,11-18 129,0 0-516,0 0-774,0 0-2709,0 0-387,13-10 0</inkml:trace>
  <inkml:trace contextRef="#ctx0" brushRef="#br0" timeOffset="11328.648">19189 8970 1,'0'0'1547,"4"11"130,-4-11 0,0 0-129,0 0 0,0 0-516,0 0-645,0 0 0,11 0-387,-11 0 0,0 0 0,0 0 0,11 2 0,-11-2 129,14 7 0,-14-7 0,19 13 387,-6-5-258,4 3-129,3 2 129,3-4 129,2 3-129,4 0-129,2 1 0,3-1-129,1 2 0,1-2 129,-1 0-129,-1 0 0,1 1 129,-5-2-129,-4-1 258,-2-2 0,-6-1-129,-4-1 129,-3-1-129,-11-5 387,15 8-258,-15-8 0,0 0 258,0 0-387,-6 12 129,6-12-129,-13 3 129,2-2-129,11-1-129,-19 5 0,19-5 129,-20 1-129,20-1 0,-21 6 129,9-1-129,-3 0 258,-2 1-258,-5 5 258,-1 1-129,-5 0 0,1 5 0,-6 0 129,2 0-129,-2-1 129,2 1-258,2-5 129,4 1-129,3-2 129,4-2 0,5-4-129,1-1 258,12-4-129,-11 5 0,11-5-129,0 0 0,0 0 0,0 0-129,0 0-258,0 0-258,9 2-1677,6-2-1935,-15 0-258,25-9-129</inkml:trace>
  <inkml:trace contextRef="#ctx0" brushRef="#br0" timeOffset="13664.7816">20586 8156 1419,'0'0'1290,"-9"0"0,9 0-258,0 0 258,0 0 0,0 0 0,0 0-258,0 0-129,0 0-387,0 0 129,0 0-387,0 0-129,0 0-129,0 0 0,-7 14-129,7-2 0,0 6 129,2 0-129,2 6 129,-2 0 0,0 6 129,1 1-258,-3 6 258,0 2 0,0 5 0,-3 1-129,0-2 0,1 5 129,-1-3-129,2 0 0,1-6 0,0-2 0,0-5-129,1-4 129,2-4 0,-1-5 129,0-4-129,-2-15 258,4 17-258,-4-17 0,0 12 129,0-12 0,0 0 0,0 0-387,0 0-516,0-6-2064,0 6-1161,3-22 258</inkml:trace>
  <inkml:trace contextRef="#ctx0" brushRef="#br0" timeOffset="14919.8534">20830 8575 258,'7'-15'516,"-7"15"258,3-12 129,-3 12 129,0 0 258,2-10-129,-2 10 129,0 0-258,0 0-129,0 0-258,0 0-258,0 0-258,0 0 0,0 0 129,2 7-258,-2-7 129,0 12 0,0-12 0,0 15 0,0-15 129,0 17 0,0-6-129,0 1 129,0 5-258,3-2 258,0 2-129,0 0 129,1 5-129,0 0 129,-1-5-129,-2-3 0,3 1 258,-4-15-258,1 17 129,-1-17-129,0 0 0,0 0 0,11 0 0,-11 0-129,17-20 0,-5 4 129,0-1-258,5-5 129,1 2 0,0-2 129,-1 1 129,1 3-258,-3 4 258,-1 3-258,0 6 129,-3 2-258,-11 3 0,19 0 0,-19 0-129,16 15 129,-12-3 0,0 0 258,0 2-129,-3 1 129,2 3 129,-3 2 0,4 0 0,-4 1 0,1 1-129,-1-2 129,1 0 0,-1-2 0,0-3-129,0-15 0,0 19-129,0-19 0,0 0 0,0 10-258,0-10-516,0 0-387,0-9-1419,0-2-1548,6 0-387</inkml:trace>
  <inkml:trace contextRef="#ctx0" brushRef="#br0" timeOffset="16263.9303">21456 8136 516,'3'-22'645,"15"4"516,-5 8-129,1 0 0,7 2 129,-2-2-258,7 4-129,-3 1-516,4 3-129,-3 2-129,1 0 0,-1 0 0,-3 4-129,-5 3 129,-1 1 129,-3 1 0,-12-9 129,15 22 129,-12-11-129,-1 0 129,-2 0-129,0 1 258,-1-1-129,-3 1 129,-4-2-258,1 2 0,-5-2 0,2 0 129,-2 0-129,2 1-129,-4-1 0,14-10-129,-22 17 129,22-17 129,-16 16-258,16-16 0,-12 17 129,12-17-129,-9 10 129,9-10 0,0 0 0,-5 17 0,5-17 0,0 0 258,0 0-129,3 14 0,-3-14-129,14 8 129,-14-8 0,22 2-129,-7 0-129,4-2 129,1 1-258,2-1 129,3 0 0,-2 1 0,-1-1 0,-1 4-129,-3-2 129,-1-2 0,-1 2 129,-2-2-258,0 3 129,-1-3 0,-1 0-258,-1 0 258,-11 0-129,17 1 129,-17-1-258,0 0 0,12 1-129,-12-1-645,0 0-1032,0 0-2193,-19 7 258</inkml:trace>
  <inkml:trace contextRef="#ctx0" brushRef="#br0" timeOffset="17291.9891">21591 8566 774,'-17'3'1935,"17"-3"-387,0 0-258,-9 2-774,9-2 129,0 0-387,0 0 258,0 0 0,0 0 0,0 0 258,0 0 0,0 0 129,0 0-129,0 0-129,0 0 0,0 0-258,9 11 129,-9-11-258,19 8 129,-6 1-129,1-8 387,7 5-387,1-5 129,7 5 129,0-6-258,7 2 129,1-2-129,5 0-129,-2-2 0,5 0 129,0-3-129,3-1 258,-4 0-258,0-2 0,-5 3 0,-3-1 0,-6 3-129,-3-2 0,-10 4-129,-5-1 0,-12 2 0,0 0-129,0 0-387,0 0-258,0 12-774,-7 0-2580,-8-9-387,15-3 129</inkml:trace>
  <inkml:trace contextRef="#ctx0" brushRef="#br0" timeOffset="20540.1748">22014 9126 258,'7'-12'774,"-7"12"-129,0 0 0,0 0-387,0 0 129,0 0 0,0-12-129,0 12 258,0 0 0,0 0-258,0 0 0,0-12-129,0 12 129,0 0-258,0 0 0,0 0-258,-10-5 129,10 5-129,0 0 129,-16-3 0,16 3-129,-12-4 129,12 4 0,-14-4 129,14 4 0,-13-4 0,13 4 0,0 0 129,-13-2-258,13 2 129,0 0-129,0 0 0,-11-3-258,11 3 129,0 0 129,0 0 0,0 0-129,0 0 258,0 0 0,0 0 387,-12 0-258,12 0 129,0 0-129,0 0 129,0 0-129,-11 5-129,11-5 129,0 0-258,-13 4 129,13-4 129,0 0 0,-13 4-129,13-4 387,0 0-258,-13 0 0,13 0-129,0 0 129,0 0-129,0 0 0,-11 2-129,11-2-129,0 0-129,0 0 129,0 0-258,0 0 129,9-6 0,-9 6 129,10-6-258,-10 6 387,14-3 0,-14 3 0,13-4 0,-13 4-258,12-3 129,-12 3 129,14 0-258,-14 0 258,11 0 1,-11 0 128,0 0 257,11-2 130,-11 2 0,0 0 129,0 0-258,0 0-129,0 0 129,0 0-258,-9-3 0,9 3-258,-18-2 129,18 2 129,-20 0 0,9 0 129,-2 0 129,0 0-258,2 2 129,-1 2-129,12-4 0,-21 8 0,21-8 0,-17 12 0,17-12 0,-17 13 129,17-13 0,-15 14 0,15-14 258,-15 14-258,15-14 0,-12 16 0,12-16 258,-8 14-258,8-14 129,-6 15 129,6-15-129,0 11 0,0-11 258,0 0-258,14 14 129,-14-14-258,13 6 129,-13-6-258,15 5 0,-15-5 0,12 4 129,-12-4 258,0 0-129,13 3 0,-13-3 129,0 0-258,0 0 0,0 0 0,0 0-258,0 0 258,0 0 0,0 0 129,0 0 129,0 0 129,0 0-129,0 0-129,0 0 0,0 0-645,0 0-387,0 0-1548,0 0-1419,0 0 259</inkml:trace>
  <inkml:trace contextRef="#ctx0" brushRef="#br0" timeOffset="21109.2074">21926 9105 1,'0'0'0,"0"0"0</inkml:trace>
  <inkml:trace contextRef="#ctx0" brushRef="#br0" timeOffset="22212.2705">21926 9105 1,'-87'9'128,"65"-1"1,22-8 258,-19 9 0,8-6 129,11-3 129,-19 6-258,19-6 129,-20 12-129,20-12 129,-21 12-258,9-7-129,3 1 129,9-6-258,-21 13 0,21-13 129,-16 9-129,16-9 258,-11 9-129,11-9 0,-5 11 258,5-11-129,0 13 129,0-13 0,6 16-258,-6-16 258,12 17-129,-12-17 0,17 16 129,-17-16-129,20 14-129,-8-9 258,1-1-258,1-1 0,0 0-129,2-1 0,0-1 0,1-1 0,-2 1 0,3 1 0,-2-1 0,1 0 0,-2-1-129,-1 0 129,-2 0 129,1-1-129,-13 1-129,16-7 258,-16 7-258,17-8 129,-17 8-129,10-7 129,-10 7-258,0 0 258,11-15 0,-11 15-129,2-15 0,-2 15 129,0-17-129,0 17 0,2-17-258,-2 17 258,3-16 0,-3 16 0,3-15 129,-3 15 0,1-12 0,-1 12 129,0-12 0,0 12 0,0 0-129,-3-14 258,3 14-129,0 0-129,-16-12 129,16 12 0,-12-8 0,12 8 0,-18-7 129,18 7-129,-16-10-129,16 10 129,-19-9-129,8 6 0,11 3 0,-21-9 0,21 9 129,-19-10 0,19 10 0,-18-11 129,18 11-129,-17-13 0,17 13 0,-10-17 0,10 17-129,-9-18 129,9 18 129,-7-19-129,3 7 0,0-2 0,1 1 0,0-1-129,1-1 129,2 1-129,0-3 0,1 2-129,4 1 0,1 2-129,7 0 129,0 2-129,2 3 0,3-2 0,3 6-129,0-2 258,4 1-258,0 1 258,3 0-129,2 2 129,0-1 129,2 2 0,1 0 0,1 0 129,-3 3-129,2 1 0,-5 0 0,1-1 258,-7 2-129,-1-1 0,-3-2 0,-5 1 0,-13-3 0,16 2 129,-16-2-258,0 0-516,0 0-774,0 20-2322,-11-20 0</inkml:trace>
  <inkml:trace contextRef="#ctx0" brushRef="#br0" timeOffset="23400.3384">20530 9385 516,'39'4'1032,"-17"-2"129,6-1 129,1 1-129,7 1 387,1-1-258,12 2-387,2 0 0,10 3-387,2-2 0,8 2-387,3 3 129,7-1-258,-1 1 129,6 0 0,3-3 387,9 1-129,1-3 258,7 2-258,3-6 258,9 5-129,1-4 129,6 0-258,-3 1-129,1 0-129,-3-1 129,0 2 0,-8-4-258,-4 3 129,-10-1 0,-8 0-129,-12-2 129,-10 0-129,-14 0 0,-13 0 129,-11 0-129,-12-2-387,-18 2-387,0 0-1161,-9 0-2193,-7 2-387,-19-3 129</inkml:trace>
  <inkml:trace contextRef="#ctx0" brushRef="#br0" timeOffset="24512.402">20806 9768 258,'-16'0'0,"16"0"0,-11 1 516,11-1 387,0 0 387,0 0 129,-14 5 258,14-5 258,0 0-387,0 0 0,4-13-516,8 13-387,7-4-258,2 4-258,7-2-258,1 0 0,7 2 129,-2 7-129,-2 2-258,-2-1 258,-5 6 0,-6 1 0,-3 5 0,-8 1 129,-5 0-129,-3 4 258,-5-4-129,-9 4 129,-3 1 0,-4-1 0,-5 1 258,-2 5-258,-3-6 258,1 4-258,-3-3 0,3-1 129,-1-4 0,5-1-129,5-6-129,4-4 129,2-2 0,15-8 0,-15 7 0,15-7 0,0 0 258,10 4-258,8-3 0,5 1 0,7 2-129,4 1 129,8-2-129,4 4 0,1-4 129,4 1-129,-3 1 0,0-3 0,-3-1 0,-2 1 0,-4 3-258,-7-5-1032,-3 0-2580,3 5-258,-12-5-258</inkml:trace>
  <inkml:trace contextRef="#ctx0" brushRef="#br0" timeOffset="26608.5219">22113 9989 1161,'10'0'2451,"-10"0"-2193,0 0-258,0 0 0,0 0 129,0 0 129,0 0 258,-6-4 258,6 4 129,-12-5 129,-1 2-258,2 0 0,-5 0-258,2 0 129,-6 2-387,1-1 129,-5 2-258,-1 0-258,-2 0 129,-3 3 129,-1 0-129,-2 6 258,-1-2-129,0 3 0,-2 4 258,4 0 0,-1 1-129,8 0 129,-2-1 0,6 3-258,4-2 258,5-1-129,12-14 0,-10 21 0,10-21 0,9 19 129,6-13-258,6-3 129,7-1-129,3 0 0,4-1-129,0-1 0,5 0-129,-6 0 129,-1 0-129,-4 0 129,-5 0 0,-7 2-129,-3-2 0,-14 0 129,12 5-129,-12-5 129,0 0 129,-7 14-129,-5-6 129,-4-1 0,-5 2 129,-3 1-129,-4 1 0,-3 2 258,0-1-129,-2 1-129,1 3 0,5 3 129,-1-2-129,5-2 0,3 0 0,4-1-129,4 0 129,5-1 0,2-2 0,5 5 0,0-4 129,6 2-129,6-2 0,6 1 0,3 3-129,7-4 129,4 0-129,5-2 129,-1-3 0,4-2-129,0-2 129,0 2-129,-3-5 129,1-2-129,-4-4 0,-4-3 0,-2 1 0,-4 2 0,-3 0 0,-6 0 0,-2 5-258,-13 1-129,11-5-258,-11 5-387,0 0-903,0 10-2451,0-10-387,0 0 258</inkml:trace>
  <inkml:trace contextRef="#ctx0" brushRef="#br0" timeOffset="27863.5937">22412 9810 1548,'9'-12'1548,"10"0"0,-8 7-258,5-2 0,-2 2-516,5 2-258,-4 1 0,3 2-258,-4 1 0,0 3 0,-2 1 0,-3 7 0,-9-12 129,15 25-129,-13-14 129,4 4 129,-6-5 0,0 4 129,-2-1-258,-2 2 258,-7-3-258,1 1 0,-6-2 129,0 3-258,-4-2 0,-1 2-129,-4-1 0,3-1 0,-3 2 129,4-4-258,0 2 129,4-1-129,0-1 129,6 0 129,0-2-258,11-8 129,-9 11 0,9-11 129,0 0-129,13 13 129,4-12 0,5 0 0,2-1 129,5 0-258,1 0 0,7 0 129,-3 2-129,-1 0-129,-1 1-129,-7-3-1677,1 5-2451,0 0-516,-13-6 129</inkml:trace>
  <inkml:trace contextRef="#ctx0" brushRef="#br0" timeOffset="44124.5235">24112 10044 129,'32'63'774,"-19"-23"-516,-1 2 129,-4 8-387,2 5-129,-4 8-129,4 8 258,-6 6-258,2 5 0,-2 6 129,-1 7-258,1 4 387,0 9-128,-1 1 128,0 3 0,1 4 0,-1 5 0</inkml:trace>
  <inkml:trace contextRef="#ctx0" brushRef="#br0" timeOffset="44596.5508">24260 12499 258,'-15'252'903,"3"-129"387,-9-3-258,-4-2 387,-6-2-258,-6-4 129,-5-1-387,-11-5 129,-1 0-258,-9-10 129,-2-1-387,-8-6 129,-1-2-387,-11-4 129,-4-5-258,-4-3-129,-1-3-129,-4-1-129,-3-5 129,-1-4 0,-2-4 0,0-8 0,2 0 0,1-3 129,-1-3 129,2-4 0,2 2 0,-1-3 0,1-3-129,-1 3 129,4-5 129,0 1-258,1-3 0,0-2 0,-1 0 0,2-3 129,2-1-129,3-3 129,-3 1 0,1-5-129,2 2 258,1-3-129,4 4 258,2-9-129,8 3 0,2-3 0,4 1 129,7-3-258,4 3 0,5-1-645,1-5-1032,3 2-2193,14 10-516,-4-11 645</inkml:trace>
  <inkml:trace contextRef="#ctx0" brushRef="#br0" timeOffset="64555.6923">13111 15318 2193,'19'0'3354,"-8"-5"129,-11 5-2193,0 0-645,0 0-258,0 0 258,0 0-258,0 0 258,0 0 129,-11-10-258,11 10 258,-16 0-129,16 0-129,-18 0 129,18 0-258,-21 9-258,11-1 0,-4-3-258,4 2 129,0 1 0,-3 1-129,2 0 0,11-9 0,-18 19 129,9-9-129,9-10 129,-10 13-129,10-13-129,-4 15 0,4-15 129,4 10-129,6-6-129,1-1 0,6 3 0,1-3-129,3 4 129,0-3-129,2 5 129,-3-4-129,-2 5 387,1-3 0,-5 2 129,1 3 258,-15-12 258,15 20 0,-15-20 258,7 16 129,-7-16-129,-4 22 0,4-22 0,-18 17-387,3-13 258,3 4-516,-5-6 258,4 6-258,-1-5-129,3-3 129,11 0-258,-21 0 0,21 0-774,-13-3-1032,13 3-2322,0 0-129,-8-14 0</inkml:trace>
  <inkml:trace contextRef="#ctx0" brushRef="#br0" timeOffset="65143.726">13495 15448 6837,'0'16'4515,"0"-16"-129,0 0-516,0 0-3612,-8 11-774,8-11 0,0 0 129,-16-11 0,16 11 258,-11-15 0,4 4 258,7 11 129,-9-23 129,9 23-129,-4-20-129,4 20-129,1-17-129,-1 17-129,18-16-129,-7 8 258,5 6-129,-3-4 0,6 6 0,-8 0 0,6 3 129,-3 5 0,-14-8 129,19 23 129,-16-10 129,0 3 0,-3 0 258,0 0 129,-7 2-129,-3 3 0,-6-7 258,2 5-258,-5-6 0,5 0 0,-4-7-129,-2 4-129,4-8-129,-2-2 0,6-2-258,-2-8 0,14 10-129,-21-26-387,20 15-516,-6-13-1806,7 5-1419,6-1-387,6-1-129</inkml:trace>
  <inkml:trace contextRef="#ctx0" brushRef="#br0" timeOffset="65730.7596">14156 15282 4257,'11'0'4257,"0"2"-258,-11-2 0,0 0-3612,7 11-387,-7-11 129,10 17 129,-10-17 0,7 22 0,-7-22 129,6 24 258,-6-24-129,5 24-129,-5-24-129,6 23-129,-1-13-129,-5-10-129,11 23-258,-11-23-516,13 21-774,-13-21-2064,0 0-516,8 16-645,-8-16 775</inkml:trace>
  <inkml:trace contextRef="#ctx0" brushRef="#br0" timeOffset="66104.781">14441 14892 7482,'12'9'4515,"-5"6"-258,-4-3-903,5 5-3612,-4 0-129,6 9 129,-5 2 0,2 6 0,-3 4 258,-2-3 0,0 7 645,-2-3-387,0 2 129,0-7-129,0 0 0,2-5-516,1-9-129,10 4-903,-13-24-903,20 12-1161,-8-6-1161,-12-6-258</inkml:trace>
  <inkml:trace contextRef="#ctx0" brushRef="#br0" timeOffset="66360.7956">14301 15194 5934,'0'0'4773,"21"5"-129,1-5-516,5-12-3483,15 1-516,8-2 0,10 0 0,4 1-129,-1-2-258,5 3-258,-9-11-1548,-2 8-2322,2 3-258,-10-4-129</inkml:trace>
  <inkml:trace contextRef="#ctx0" brushRef="#br0" timeOffset="67959.8871">15365 15179 3096,'0'0'4386,"0"0"-129,0 0-516,-7 2-3225,7-2-516,-13 0 0,13 0-129,-21 3 0,9-3 258,-3 3-129,3 2 258,-2-4-129,2 3 258,0-4-258,12 0 0,-15 4-129,15-4-129,0 0 0,0 0 0,0 0-129,2 11 0,10-5 129,1-2 0,5 4 129,0 0 0,6 2-129,-3-1 0,6 3-129,-5-2 129,3 2-129,-6-2 129,-2 1 0,-3 0 258,-14-11 0,16 17 387,-16-17-129,0 12 129,0-12 129,-12 14-129,-7-11 129,1 5 0,-6-2-387,-1 1 129,-3-2-258,2 0-129,2-1-129,0-4-516,11 0-1161,0 0-2580,7-13 0,6-1-516</inkml:trace>
  <inkml:trace contextRef="#ctx0" brushRef="#br0" timeOffset="68547.9207">15579 14808 6708,'0'0'4644,"5"17"-387,-5-17-129,0 0-3612,0 16-774,2-2-129,-2 3 0,0 10 258,2-2 129,-1 4 0,1 4 129,0-1 129,4 4 0,-2-1-129,4 0 129,-1-6-129,4-1 0,2-5-258,-1-8 129,6-4-258,0-7 129,2-4 0,1-6 129,-1-6-129,-2-4 129,0 0 129,-3 0 0,-5-1 129,3 0-129,-6 5 0,1-1-129,-8 13 0,16-16 0,-5 11-129,0 0 129,3 5-129,0 0 129,2 8 0,-1 3 0,-1 6 129,2 5 258,-6-1-129,1 5 0,-8-3-129,3 3 129,-1-1-387,-5-5-387,9-1-1548,-9-19-2580,13 14-258,0-14-258</inkml:trace>
  <inkml:trace contextRef="#ctx0" brushRef="#br0" timeOffset="68976.9451">16248 15225 6708,'-13'11'4515,"-2"-4"-387,15-7-387,0-14-3999,6-2-387,1-6 387,8 1 129,0-5 129,4-2 258,3 7 387,-5-1-129,6 12 0,-7 1-129,2 9-129,-2 0-129,-5 9-258,-2 6 129,-2 5 0,-3 7 0,-1 3 129,-3-5 129,-6 3 129,-7-3 129,-1 4 129,-7-8-129,1 4-129,-6-15 129,6-1-258,-4-7 0,5-2-387,7 0-258,-3-18-387,15 7-1161,-1-13-2580,4 1-516,9-8-387,4 0 258</inkml:trace>
  <inkml:trace contextRef="#ctx0" brushRef="#br0" timeOffset="69740.989">16631 15088 2451,'13'0'3225,"0"-2"129,-13 2-2580,0 0-516,15-7 387,-15 7 129,0 0 129,0 0 258,0 0 129,4 7 0,-1 7-129,-3-14-387,0 29 0,0-14-258,0 7-129,0-1-129,0 1 0,3-3-129,7-2 129,3-8-129,3-1-129,6-8 0,4 0 0,3-10 0,2-4 0,1-4 0,-1-3 0,-2-3 129,-4 1 0,-7 1 129,0 7 0,-10-3-129,-8 18 258,9-18-258,-9 18-258,0 0 129,0 0-129,0 0-129,0 0 258,0 0-129,6 15 0,-2-3 129,-2 4 0,1-1-129,-1-2-387,8 9-1548,1-10-2322,-11-12-387,17 6 0,-17-6 1</inkml:trace>
  <inkml:trace contextRef="#ctx0" brushRef="#br0" timeOffset="70409.0272">17237 14834 1677,'0'-40'3612,"0"17"129,11 12-387,-1-7-3225,1-1-129,1 4 258,1-2 129,1 8 0,-4-8 516,3 10-129,-6-6 129,5 10 0,-12 3 0,11-5-129,-11 5-258,0 0-258,7 13 0,-4 3 0,-3 4-129,2 8-129,3 5 258,0 6-258,0 4 129,4 4-129,1 5 0,1-1-129,2 4 129,0-2 0,-2-4-258,-1-5-129,3 1-1677,1-8-2322,-8-17 0,3-2-387</inkml:trace>
  <inkml:trace contextRef="#ctx0" brushRef="#br0" timeOffset="71272.0765">17816 15204 1935,'-21'3'4128,"21"-3"258,-23 0-387,16-13-2193,-4 3-1161,0-4-516,2-1-129,2-2 129,2-2-129,5 1-129,5-5 129,8 4-129,9 1 129,3 4-129,6 3 129,3 3 0,0 7 0,-1 1 0,-4 6 0,-7 10 0,-1 4 0,-12 3 129,-3 5 129,-7-4 258,-9 10 258,-10-11-258,-1 5 129,-8-8 0,2 1 0,-2-8-387,2-4-387,4-2-1161,-3-14-1677,7-8-1677,8-4 0,-1-11-516</inkml:trace>
  <inkml:trace contextRef="#ctx0" brushRef="#br0" timeOffset="71573.0937">17902 14689 5934,'-2'9'4773,"2"4"-774,0-13 258,-1 15-3354,2 5-903,8-1-129,1 6 0,1 9 258,4 0-129,-2 7 129,3 5 0,-5-4 0,1 0 129,-2 5-258,1-4 0,0 3-1161,-1-3-2838,-1-14-516,3-7-387,-12-22 258</inkml:trace>
  <inkml:trace contextRef="#ctx0" brushRef="#br0" timeOffset="72364.139">18773 14641 5547,'0'-21'4515,"0"21"-387,1-11-258,-1 11-2967,0 0-774,0 0-129,2 12-258,0 8 129,-1-2 0,3 9 258,-1 5-129,1-1 0,4 7 0,-2 0 129,1 0-129,-1-1 129,1 0-129,0 0 0,-2-6 129,-2-3 0,-1-4-129,1-5-258,-3-5 258,0-14-387,0 0-258,22 4-645,-14-15-645,15-3-387,-6-8 0,9 3 387,-4-4 258,6 8 516,-4 0 516,-5 5 645,-1 7 516,-6 6 387,-2 9 516,-8 5-516,0 7 129,-4-5 387,-2 13 0,-12-8 387,4 13-129,-14-15 129,9 9 0,-12-15-258,10 6-516,-9-9-516,8 0-258,0-12-129,2-6-387,6-4-387,-2-16-1032,14 7-2838,0-7-129,0-4-387,6 0 129</inkml:trace>
  <inkml:trace contextRef="#ctx0" brushRef="#br0" timeOffset="73100.1811">19258 14994 3870,'5'10'4128,"-5"-10"-129,11 0-258,-11 0-2709,18 0-903,-7-4-129,2 0 129,2-4 0,2 2 129,0-10-129,2 7 129,-1-7 0,0-1 129,-3 0-129,-2 2-129,-5 2 129,-1 2-129,-7 1 0,0 10 0,-14-15 0,0 13-129,-6 2 0,-3 0 129,-3 2-129,0 5 0,-3 1 129,3 4-129,0 2 129,4 2 0,3-3 129,5 4-129,3-2 0,8 5 258,2 1-129,3 1 129,9-5 129,9 4-129,0-5-129,9 4 0,5-1-258,3-2-129,3-1-258,-3-6-1161,7-2-2709,-6 3-516,-5-4 0,-2-5-516</inkml:trace>
  <inkml:trace contextRef="#ctx0" brushRef="#br0" timeOffset="74093.2377">13001 16202 3096,'0'0'4128,"-14"0"-258,14 0-129,-17 12-2838,0-8-903,2 1 0,-5 2 129,5 0 129,-7 0 258,6 3 0,-5 0 0,5 7 0,-4-5 129,2 7-129,2-7-129,0 9-129,2-5 0,2 5 0,3-5 0,1-2-258,5 2 387,3 0-387,1-3 129,10-1-258,1-4 258,7-1-258,1-4 129,7-1-258,5-2-129,-3-7-387,12 4-1806,-4-8-1677,-2-5-387,-1 1-258</inkml:trace>
  <inkml:trace contextRef="#ctx0" brushRef="#br0" timeOffset="74521.2621">13201 15970 6063,'0'0'4386,"17"10"-387,-17-10-258,0 0-3999,0 0 0,0 0 129,10 18 258,-10-18 258,2 17 129,-2-17 129,0 25 0,0-14 0,0 8-258,0-2 0,2 6 0,0 0-129,4 7-129,-4 0-129,5 3 0,-2 2 0,-1-1 129,0 0 0,0-5-129,0-1 129,-4-6-516,6 1-516,-6-23-2580,0 0-1032,0 0-516,6-7-129</inkml:trace>
  <inkml:trace contextRef="#ctx0" brushRef="#br0" timeOffset="75105.2957">13473 16203 4644,'19'23'4515,"7"-18"-387,-13-6-129,9-13-3225,-1 6-1161,7-3 0,0-1 0,5-1 258,-2-3-129,-1 0 387,2 0 0,-6-2 0,-2 3 0,-4-1 129,-2 4 0,-10-1 0,-2 3-129,-6 10 0,-2-13-129,-10 10 0,-6 3 129,-4 0-129,-1 3 0,-5 3 0,-1 5 258,-1 1-258,-2 2 129,0 3 0,5 0 0,0-2 0,4 2 129,3-1-129,7 2 0,1-2 129,9 0-258,1-3 258,2 6-129,4-1 0,8 4 129,-3-4 0,6 0 0,-2-2-129,5 2 0,-3-4-129,5-2 129,-2-7-129,2 0 129,1-5-516,-1 0-129,9 5-1161,-5-5-2838,-1-10-129,4-3-516,-6 0 517</inkml:trace>
  <inkml:trace contextRef="#ctx0" brushRef="#br0" timeOffset="75669.3281">14090 16211 2193,'0'26'3483,"0"-1"129,1-12-2709,-1-1 0,9 1 387,-9-13-258,15 16 129,-15-16 0,29 0-129,-9-7-387,6 0-129,-1-11-258,3 2 0,-2-9-129,-3 2-129,-3-2 258,-6 4-129,-7-2 258,-4 3 0,-7 1 129,-6 6-129,-7-3 129,1 8-129,-7 2 0,2 3-258,-3 3 0,-1 4-129,3 11-129,-3 0-258,2 7 129,-1-3-129,5 6-258,-3-11-645,14 17-774,-7-17-1806,9-1-774,6 0-516</inkml:trace>
  <inkml:trace contextRef="#ctx0" brushRef="#br0" timeOffset="76644.3838">14032 15990 129,'0'0'1677,"0"0"0,-8-15-129,8 15 129,0 0 0,0 0-129,6-9-387,-6 9 0,17-12 0,-17 12-387,28-10-129,-10 0 0,3 4-258,0-5-129,4 5-129,-1 1 129,0 2-258,-2 3 129,-2 0-129,-1 0-129,-5 6 129,-2 8-258,-2-3 258,-3 5-129,0 4 129,-2-3 0,2 3 0,-4-3 0,2 3 0,-3-8 0,2 5 129,-4-3-258,0-14 129,-7 19 0,-6-9 0,1 2-258,-8-7-387,7 7-1806,-1 1-1935,-6-11 129,20-2 130</inkml:trace>
  <inkml:trace contextRef="#ctx0" brushRef="#br0" timeOffset="77500.4325">14435 16015 2580,'0'-24'2967,"6"24"-2064,-6 0-387,0 0 258,0 0 129,0 0 0,0 0 387,12 0-129,-12 0-129,1 14 0,-1-14-516,6 24 0,0-12-258,2 9 0,4-4 0,2 6 129,2-5 0,3 7 0,1-5-129,2 2 129,-4 0-129,2-5 258,-6 0-258,0-4 129,-14-13-129,14 16 0,-14-16 0,0 0 129,0 0-129,-13-1-129,-4-11-129,1 4 129,-4-6-129,-2-3 0,-1-5 0,1 3-129,4-2 129,2-1 0,8 2 0,2-2-129,6 1 129,4 1 0,10 1 0,2 1-129,9 5 129,3 1 0,3 4-258,-1-1-129,10 9-1290,-6 1-2838,-1 2-129,1 0-645</inkml:trace>
  <inkml:trace contextRef="#ctx0" brushRef="#br0" timeOffset="78336.4806">15210 15686 258,'8'-16'2451,"-8"16"129,7-11 387,-7 11-516,0 0-774,4-10 129,-4 10-645,0 0-387,3 7-129,-3-7-129,2 17-258,-2-4 129,5 5 258,-5 2-258,8 8 0,-5 2 0,4 8 0,-4 0-129,4 5-129,-1-2 129,0 3 0,0-3-258,2-2 129,0-5-129,1-5 0,3-5-258,1-7 0,4-2-129,-4-10-387,8 2-903,-21-7-1290,23-12-1677,-12 2-516,-2-7 387</inkml:trace>
  <inkml:trace contextRef="#ctx0" brushRef="#br0" timeOffset="78596.4954">15090 15912 4128,'-14'0'5031,"28"0"-258,8 1-516,10 1-3225,2-4-903,8 2 0,3-9 129,3 3-129,-1 4-129,2 0 129,-2-1-129,-5 3 0,-3 0-129,-6-7-129,3 10-1290,-13-3-2709,-2 0-516,0-6-258</inkml:trace>
  <inkml:trace contextRef="#ctx0" brushRef="#br0" timeOffset="79124.5257">15561 15670 4128,'8'8'4773,"-8"-8"-387,0 0-129,17 16-3741,-17-16-387,11 17 129,-7-4 0,4 4 129,-5 5 0,4 6 0,-5 1 0,6 4 129,-6 1-258,5 4 129,-3-5-258,1 0 0,1-8-129,4-4 0,1-10 0,4-6-129,3-4 129,3-1-129,3-10 0,-1-7 129,4 0 0,-2-5 0,-2 7 129,-5 3 0,-3 0 0,-3 0 129,-12 12-129,16 0 0,-16 0-129,9 10 0,-6 2 0,1 4 0,0 0 129,2 5 0,0-1 0,0 4-129,-2-3 129,0 0-258,1-3-258,-5-18-774,13 32-1290,-13-32-2580,10 15 0,-10-15-258</inkml:trace>
  <inkml:trace contextRef="#ctx0" brushRef="#br0" timeOffset="80068.5797">16143 15828 516,'0'0'4128,"8"-8"-129,5 8 129,-13 0-2451,22-5-1677,-3 0 0,3-3 129,4 6 129,-2-3 258,5 5-129,-6 0 129,4 0 129,-6 5-258,3 7 0,-7-1-258,4 6 0,-3 1-129,0 3-129,-2 1 129,-2 2 0,1-2 0,-2 0 0,-2 0 0,0 3 129,-4-8 0,-2 1 258,-5-4-129,0 0 129,0-14-258,-10 20 129,-8-17 0,2-1-129,-8-2 129,-1 0-129,-2-5 0,-3-2-129,0 1 0,3-5 0,2 2 129,2 1-129,4-1 0,6 1 0,2-6 0,8-1 0,3 3 129,5-1-258,7 2 129,4-2-129,6 4 0,-1-3-258,6 8-258,-5-5-774,12 8-2322,-2 1-903,-4-3-387,5 3 646</inkml:trace>
  <inkml:trace contextRef="#ctx0" brushRef="#br0" timeOffset="80579.6089">16815 15528 5160,'8'15'4773,"-2"-4"-645,-6-11 0,0 0-3483,0 0-774,1 16 129,0-2-129,-1 0 387,2 5 0,-2 1 258,0 9-129,-4-3 258,4 11-129,-5-8 0,5 6 129,0-7-258,0 6 0,4-5-258,3-1 0,1-6-129,5-4-129,2 0 0,2-5-129,3 2-129,0-13 0,7 3-516,-8-10-258,18 5-1677,-9-7-1806,0-6-129,2-6-258</inkml:trace>
  <inkml:trace contextRef="#ctx0" brushRef="#br0" timeOffset="80882.6262">16657 15708 8385,'15'15'5031,"4"-13"-387,3-2-258,1 0-4515,7-5-129,6 5 129,-2-3 129,6 3-258,0 0 516,0 5-129,2-2-129,1 3-129,-3-2-645,8 10-1290,-10-5-2451,2-4-516,1-3 129</inkml:trace>
  <inkml:trace contextRef="#ctx0" brushRef="#br0" timeOffset="85455.8878">18773 16416 129,'10'-4'1032,"5"-2"258,-15 6 258,11-2 258,-11 2 129,0 0 129,14-2-129,-14 2-387,0 0-258,0 0-129,0 0-387,0 0-129,0 0-129,4-12 0,-4 12 129,0 0 0,0 0-129,0 0-129,0 0 0,0 0-129,0 0 0,0 0-129,0 0 0,0 0-129,-3-12 0,3 12 0,-12-3 0,12 3 0,-18-5 0,6 5-129,-1-4 129,-4 3 0,-1-3 0,-1 1 0,-4 3-129,0 0 258,-1 3-129,-1-1-129,-2 5 258,-3-2-129,3 7 0,-3-3 129,2-1-258,0 0 129,-1 6 0,2 0 0,5-4-129,0 2 129,3-1 0,3 1 0,2-3 0,3 3 0,3-2 0,8-10 0,-6 22 129,6-8-129,0-4 0,1 4 0,7-1 0,2 0 0,0-2 0,4 2 0,2-2-129,3-5 129,3 1 0,2-3-129,0 0 129,3-3-129,1-1 129,1 0 0,-1 0 0,2 0 0,-5-1-129,-1 1 129,-6-5 0,-1 2 0,-6 2-129,-11 1 129,13-3-129,-13 3 0,0 0 0,-6 0 129,-5 5-129,-3 6 129,-3-3 0,-6-4-129,1 7 129,-6-4 0,1 3 0,-3 4 0,1 3 0,1-9 0,0 0 129,-1 9-258,4-4 129,1-1 0,7 1 0,-1-1 0,6-5 0,12-7 0,-12 21 0,12-21 0,0 22 129,4-7-129,7-1 129,1-2 0,6 3-129,4 0 129,2-4-129,3 2 0,5-6 129,2-2-129,-2-2 0,5 1-129,-2 0 129,2-1 129,-3-3-129,0 0 0,-4 0 0,-1-4 129,-2-1-129,-4 3 129,-2-2-129,-7-3 0,-1 3 0,-13 4 0,13-3 0,-13 3-129,0 0 0,0 0 0,0 0 0,0 5-645,0-5-1419,-13 0-2193,13 0-258,0 0-258</inkml:trace>
  <inkml:trace contextRef="#ctx0" brushRef="#br0" timeOffset="86544.9501">19270 16031 4773,'0'0'3870,"0"0"0,0 0-1806,0 0-1806,0 0-516,0 0 129,0 0 129,0 0-129,0 0 129,0 0 129,0 0 129,0 0 129,0 0-129,8 10 129,-8-10-258,1 17 129,-1-17 129,0 20 0,0-8-129,0 7 0,0-4 0,0 6 0,-4 1 0,4 2 129,-3 1-258,2 5 129,-3-2 129,2 2-129,0-3 0,-1 5-129,-1-8 258,1-2-258,0 0 258,-2-1-387,3-5 129,1 0-129,1-16 0,-4 14 129,4-14-129,-1 17 129,1-17-129,0 0 0,0 0 0,0 0 0,0 0-129,0 0-387,6 0-1419,-6 0-2451,9-12-516,-9 12 129</inkml:trace>
  <inkml:trace contextRef="#ctx0" brushRef="#br0" timeOffset="87690.0156">19349 16015 129,'12'0'-128</inkml:trace>
  <inkml:trace contextRef="#ctx0" brushRef="#br0" timeOffset="87852.0249">19349 16015 516,'12'0'1290,"-12"0"516,0 0 258,0 0-258,0 0-258,3-6-516,-3 6-387,0 0-258,0 0-129,0 0-129,0 0 258,0 0-258,0 0-129,0 0-258,0 0-516,0 0-774,0 0-387,0 0-645,0 0 0</inkml:trace>
  <inkml:trace contextRef="#ctx0" brushRef="#br0" timeOffset="88881.0837">19358 16007 774,'0'0'1032,"0"0"258,0 0-258,-5 13 129,5-13 258,0 0-129,0 0-258,0 0-129,-8 11-129,8-11-129,0 0-129,-6 14-129,6-14-129,-5 18 258,5-18-258,-4 23 258,0-12-258,4 3 129,-4-2-129,4 4 387,-2-4-258,1 5 0,-3-4 0,2 3 0,-1 0-129,-2 2-129,3 2 129,-1-1-258,-1-1 129,2 4 0,-1-3 0,2 2-129,-1-3 258,2 0-258,0-2 258,0-2-258,0 1 129,0-3-129,0 0 0,0 1 129,0-13-129,0 23 129,0-23-129,0 18 129,0-4-129,0-14 0,5 20 129,-5-20-258,6 23 129,-4-13 0,-2-10 0,4 21 0,-4-21 129,0 20-129,0-20 129,0 17-129,0-17 129,0 0-129,0 16 129,0-16-129,0 0 129,0 0-129,0 0 0,0 0 0,0 0 129,0 0-129,0 0 0,0 0 0,0 0 0,0 0 0,0 0 0,0 0 0,0 0 0,0 11 0,0-11 0,0 0 129,0 0-129,0 14 0,0-14 0,0 0 0,0 0 129,0 0-258,0 0 129,-4 15 129,4-15-129,0 0 0,0 0 0,0 0 0,0 0 0,0 0 0,-1 16 0,1-16 0,0 0 129,0 0-129,0 13 0,0-13 129,0 12 0,0-12 129,0 0-258,0 0 258,0 0-258,0 0 0,0 0 129,0 0 0,0 0-129,0 0-129,0 0 129,0 0 0,0 0 0,0 0 129,0 0-129,-1 11 0,1-11 129,0 0 0,0 0-258,0 0-258,0 0-903,0 11-2967,0-19-645,0 8 129,0-24-387</inkml:trace>
  <inkml:trace contextRef="#ctx0" brushRef="#br0" timeOffset="89932.1437">19178 16547 2580,'0'0'3741,"0"0"-516,0 0-2451,0 0-129,0 0 258,0 0 129,0 0 0,0 0-129,-3-9 129,3 9 0,0 0-387,0 0-129,0 0 0,6 7-258,-6-7 0,4 11-129,-4-11 129,10 15 0,-10-15 0,10 15 0,-5-4-129,4 4 0,-9-15 129,18 18 0,-7-4-129,2 0 0,0-2 0,4 10 0,-3 0-129,1-3 0,-2 6 0,0-1 0,-1-5 129,-3 3-129,-1-5 0,1-2 258,-9-15-258,9 16 129,-9-16-129,0 0 0,0 0 0,10 12 129,-10-12-129,0 0 129,0 0-129,0 0 129,0 0-129,0 0 129,0 0 0,0 0-129,0-7 129,0 7 0,0 0-129,-1-11 0,1 11 129,0 0-129,0 0 0,-8-20 0,8 20 0,0 0 0,0 0 0,0 0 129,0 0-129,-2-10 0,2 10 0,0 0 0,0 0 129,0-22-129,0 22 0,8-14 0,-8 14 129,9-22-129,-2 5 0,2 5 0,1-15 0,1 5 0,6-2 0,-1-10-129,2 3 129,1 4 0,1-4 0,-1 2-129,-4 7 129,1 2 0,-5 1 129,-1 9-129,-10 10 0,12-16-129,-12 16-129,0 0 258,0 0 0,0 0-129,0 0 0,0 0 129,0 0 0,0 0-129,0 0 129,0 0 0,0 0-129,10 9-258,-4 6-645,-6-15-2451,0 12-1290,0-12 0,0 0-645</inkml:trace>
  <inkml:trace contextRef="#ctx0" brushRef="#br0" timeOffset="92992.3189">18587 17990 1548,'0'0'3483,"0"0"516,0 0-2580,0 0-645,0 0-516,0 0 1161,0 0-387,0 0 387,0 0-258,0 0-645,-19-46 516,19 46 129,0 0-645,0 0-645,0 0 258,0 0 258,0 0-258,0 0 258,0 0-516,-49-45 129,36 36 0,-1-11 258,14 20-129,0 0-516,-50-2 645,50 2-387,0 0 258,0 0-387,-56 0 129,56 0 0,-16 10 129,16-10-387,0 0 0,0 0 129,0 0 258,0 0 0,-33 56 129,33-56 0,0 0 0,0 0 0,-15 56 0,15-56 129,0 0-129,0 0-129,-15 57 129,15-57 0,0 0 0,-6 61 0,6-61 0,0 0-258,0 54 387,0-54-258,0 0 129,0 0-387,6 54 387,-6-54 129,0 0-258,0 0 129,0 0-129,0 0 0,35 56 0,-35-56 516,0 0-774,0 0 516,0 0-516,49 36 258,-49-36 0,0 0-387,0 0 387,49 22-129,-49-22 129,0 0 0,0 0 258,58 5-129,-58-5-258,0 0 645,48-8-516,-48 8-516,0 0 516,0 0 0,64-30-258,-64 30 258,0 0 0,0 0 0,52-58-129,-52 58 516,0 0-387,28-52 0,-28 52-129,0 0 0,14-54 129,-14 54-387,0 0 387,0 0 0,0 0 0,12-54-129,-12 54 129,0 0 0,0 0 0,0 0 387,0-54-516,0 54-258,0 0 387,0 0 0,0 0 387,-37-53-129,37 53-258,0 0 0,0 0 516,0 0 387,-59-41-903,59 41 258,0 0-129,0 0-516,0 0 516,-58-20-516,58 20 258,-20-21-516,20 21 774,-15-25-258,15 25-258,-20-11 774,9 5-387,1-9 645,-2 6-903,1 0 387,0 9-129,11 0 129,-20-17 129,8 6-516,2 10 258,1-15 0,9 16 258,-17-8-129,9-5 0,2-11-129,6 24 129,0 0 129,-16-17 0,16 17-129,-8-14-129,8 14 0,-8-17 258,8 17-258,0 0 0,-12-16 0,12 16-258,-6 6 258,6-6 129,-2-15-129,2 15-387,0-10 516,0-10-516,1 3 258,5-12 129,1 9-129,3 3-258,2 5 129,4-9 129,-1 2-129,5 9 258,-1-1-129,3-1 129,0 2-129,0 7 129,0-5 129,2 3-129,-1 1-129,1 4 258,-1 0-129,0 0 0,0 0-129,-1 0 0,0 0 129,-1 6 129,-2 0-258,-3-6 0,-1 4 129,-2 2-129,-1 0 0,-12-6-129,12 7 0,-12-7-129,8 12-645,0 0-1935,-8-12-1677,0 0 129,11-6-387</inkml:trace>
  <inkml:trace contextRef="#ctx0" brushRef="#br0" timeOffset="93856.3683">19256 17391 2193,'0'0'2967,"0"0"516,4-12-2709,-4 12-774,3-17 0,-3 17 387,0-17 129,0 17 258,0-11 0,0 11 387,0 0-258,0 0 0,0 0 0,0 0-387,0 0 0,0 0-129,0 0-258,-7 8 0,7 4 0,0 0 0,-2 1 129,2 9 0,-1 0 0,1 1 0,-2 7 0,2 9 129,-3-14 0,0 17-129,2 2 129,1-44-129,-4 83 516,4-83-774,-1 86 258,1-86-258,0 90 0,0-90-516,0 80 645,0-80-129,6 70-387,-6-70 516,7 58-129,-7-58 129,0 0 258,0 0 258,0 0-645,0 0 387,0 0-258,13 52 0,-13-52 0,0 0-516,0 0 129,0 0 129,0 0-387,0 0-258,0 0-774,0 0-1935,0 0-1548,0 0 129,0 0-129</inkml:trace>
  <inkml:trace contextRef="#ctx0" brushRef="#br0" timeOffset="94784.4214">19049 17878 2967,'0'0'4386,"0"0"-1032,-14 2-258,14-2-1032,0 0-645,0 0 0,0 0-1161,0 0-258,0 0-516,0 0 1161,0 0-774,0 0 387,-3-22-645,3 22 0,0 0 645,0 0 129,0 0-129,0 0-645,9 46 129,-9-46 258,0 0 129,19 73-129,-19-73 129,0 0-516,22 53 387,-22-53 0,15 50-129,-15-50-258,14 49 258,-14-49 129,17 52 129,-17-52-129,14 48 0,-14-48-129,0 0 258,0 0 0,30 61-129,-30-61 0,0 0 258,0 0-645,0 0 516,0 0 387,0 0-258,51 45 0,-51-45 0,0 0 0,0 0-258,0 0 516,0 0-516,0 0 129,57-54-258,-57 54 129,0 0 0,0 0-387,46-74 387,-46 74 258,0 0-258,35-60 129,-35 60-129,24-61 0,-24 61 387,27-75 516,-27 75-903,30-59 0,-12 33 387,-3-2-645,3 7 129,-3-7 0,-15 28-516,0 0 387,38-20 258,-38 20-903,0 0-1032,0 0-1032,8 8-1419,-8-8-258,0 0 0</inkml:trace>
  <inkml:trace contextRef="#ctx0" brushRef="#br0" timeOffset="96289.5074">19156 16503 1032,'0'0'2838,"0"0"0,0 0-2709,-12-2-129,12 2 129,-9-15 258,9 15 258,-7-17 0,7 17 258,-7-19 258,7 19-129,-6-14-387,6 14 129,0 0-387,-7-10 0,7 10-129,0 0-129,-11-12-129,11 12 0,0 0-129,-14-12 129,14 12 0,0 0 0,-12-10 0,12 10 0,0 0 0,0 0 0,-14-10 129,14 10-129,0 0 0,0 0 0,0 0 0,0 0 129,0 0-129,0 0 0,0 0 0,0 0-129,0 0 129,0 0-129,0 0 129,-6 5 0,6-5 0,0 0 0,0 0-129,0 0 258,4 13 0,-4-13 0,6 19 0,-6-19-129,7 21 129,-2-8-129,-3 1 0,4 3 0,0 0 0,0-4-129,2 1 129,-1 3 0,2 4 0,0-4 129,0-2-129,1 0 129,3 2 129,-2 3-258,2-3 0,1-1 0,0-7 0,0 3 0,0 0 0,0-2 0,-1-3-258,-3-4 258,-10-3 258,18 5-258,-18-5 0,12 1 0,-12-1 0,0 0 0,0 0-258,14 0 129,-14 0 129,0 0 0,0 0-129,13-13 129,-13 13 129,0 0 0,0 0 129,9-13-129,-9 13 0,0 0-129,5-15 129,-5 15-129,7-16 129,-2 3-258,3-1 258,1 0-129,4 3 0,5-7-129,-1-2 258,6-1-129,0 1 129,1-1 0,-3-1 129,2 7 258,-4-7-258,-3 10-129,-2-2 0,-3 7 0,-11 7-387,15-12-258,-15 12-645,0 0-645,12 0-774,-12 0-645,0 0-1161</inkml:trace>
  <inkml:trace contextRef="#ctx0" brushRef="#br0" timeOffset="99884.7128">22430 17523 2193,'3'11'2580,"5"6"-129,-8-17 258,0 0-258,0 0-516,0 0-645,11 8-129,-11-8-387,0 0 387,0 0-387,0 0 129,0 0-129,2-15 129,-2 15-129,0 0-129,0-25-258,0 8-129,-2-12 0,2-4-258,-2-3 258,0-3-516,0-19 516,1 4-645,0 4 774,1-6-774,0-5 516,0-4-258,0-2 129,3 1 0,2 2 0,1 5 0,-1-2 129,1 5-258,-1 10 129,-1 10 0,-1 7 0,2 3 0,-1 4-129,-2 7 129,0 3 0,-2 12 0,5-13-129,-5 13-129,0 0-129,0 0 129,0 0-645,0 0-2064,5 13-1935,-5-13-129,0 17-258</inkml:trace>
  <inkml:trace contextRef="#ctx0" brushRef="#br0" timeOffset="100603.7542">22227 16592 1548,'-5'16'2322,"5"-16"258,0 0-2967,0 0 258,0 0 903,0 0 516,0 0 258,0 0 774,0 0-258,0 0-129,0 0-258,0 0-387,0 0-645,0-10 0,0 10-387,15-17 0,-1 0-129,4-7 0,5-2 0,7-6-258,3-5 258,3 6-258,1-4 129,2-3 0,-1 9 129,-3 0-129,-2 2-129,-7 5 387,-2 10-129,-7-5 129,-2 7-129,-15 10 258,14-13-387,-14 13 129,0 0 0,12 0-129,-12 0 0,7 13-129,-7-13 129,9 20-129,-3 0 258,2-1-258,-1 2 258,2-1-129,-2 0 129,2 2-129,-3 2 0,2-3 129,-2-3-129,0 3 129,-3-2-129,0-2 129,-2 3-129,-1-2 0,0-2 129,0-1 0,0-3 0,0-1-129,0-11 0,0 13 129,0-13-129,0 0 129,0 0-258,2 12-387,-2-12-2193,0 0-2064,-8-10-129,-5-6-774</inkml:trace>
  <inkml:trace contextRef="#ctx0" brushRef="#br0" timeOffset="103155.9001">9467 16837 1,'4'-13'773,"-4"13"130,2-13 516,-2 13-129,0 0 258,1-17-129,-1 17-516,0 0-258,4-15-258,-4 15-258,0 0-129,8-14 0,-8 14-129,6-11 258,-6 11 387,5-13 0,-5 13 258,0 0 258,4-16 0,-4 16 129,4-12 0,-4 12-129,0 0-258,0 0-258,0 0 0,0 0-258,0 0-258,0 0 0,0 0 129,0 0-258,0 0 258,0 0-129,7 18 129,-7-18 0,8 31-129,-2 1 129,2-3-129,0 13 258,-2 5-387,3 13 129,-2-6 0,-1 11 0,-2-7 0,-1 10 129,0-12-129,-1 2 129,1-12-258,-3-6-258,4 0-774,-4-3-1548,0-23-1419,0-14-516,0 0 387</inkml:trace>
  <inkml:trace contextRef="#ctx0" brushRef="#br0" timeOffset="103703.9314">9329 17224 4386,'-11'24'4128,"9"-13"-387,2-11-129,9 18-2967,6-8-1161,1-3 0,5 4-129,-1 3 516,7 4 0,-5-10 129,-1 10 0,-1 6 129,0-7 258,-2 7 0,-3 4 0,0 6-129,-2-7 516,6 4-516,-4 9 258,2-11-258,-1-10 258,2 7-258,-3-7 258,5-12-129,-7-4-129,3 14 0,-16-17 0,21-5 129,-21 5 0,18 12-129,-12-23-387,3-6 129,-1-1 0,2-18 129,1 1-387,3-2 258,-1-6-129,3-18 129,-2 22 0,0 5 0,-2 3 0,-2 2 0,1 9 129,-4 3-129,-1 3-516,-6 14-645,0 0-2322,11-12-774,-11 12-129,0 0-645</inkml:trace>
  <inkml:trace contextRef="#ctx0" brushRef="#br0" timeOffset="104575.9814">10453 17041 1677,'0'0'3483,"-22"0"0,22 0-129,-4 12-2451,4-12-774,-13 0 129,13 0 258,-19 7 0,6-2 0,13-5 129,-21 9-129,13 7 258,-5-6-258,7 14-258,-2-8 129,2 5-129,2-3 129,2 9-258,1-9 129,1 2 0,4-5-129,7-9 0,6-5-129,6-1 0,5-1 0,1-13-258,2-2 258,0-4 0,-3-5 258,-1 4 0,-12 4 258,0 1 0,-10-5 0,2 7 258,-7 0-258,0 1-129,0 13-258,-8-22 129,-1 10-258,-3 1-129,-1 3 129,-3 3-129,1 3 0,-5 2-258,9 4-516,-10 2-645,13 8-2064,-3 0-903,2-4-258,4 2-129</inkml:trace>
  <inkml:trace contextRef="#ctx0" brushRef="#br0" timeOffset="104964.0036">10558 17094 2193,'23'35'3354,"-7"-12"129,-15-6-516,6 2-2967,2 6-645,5 9 258,-5 6-258,4 3 258,-4 6 516,0-8 0,-1 15 645,-6-10 258,2 13 387,-4-12 0,0 1 0,-3-12 0,2-3-387,-7-3-129,8-30-258,-16 48 0,16-48-129,-19 9-258,19-9 129,-26-5 129,13 1 0,-5-7 0,3-11-258,-1 5-258,5-14 0,-2-8-129,6-1 0,5 1-387,-1-12-903,12 2-1548,4-5-1806,2 0 258,6 1-645</inkml:trace>
  <inkml:trace contextRef="#ctx0" brushRef="#br0" timeOffset="105452.0315">10859 17334 9546,'-14'9'4257,"-13"-9"-774,22-10-516,-1-17-4257,6 17 0,-5-13 387,5-2 129,0 4 516,2-1 258,1 0 774,-1 4 129,6 5 258,-6-2-516,-2 15-129,16-9-258,-16 9-387,23 7 129,-9 2 0,1 1-258,1 5 129,1-1 0,-1 6 0,-3-4 129,1 2 129,-6-6 0,2 5 129,-8 1 0,4 0 387,-6-18-129,0 20 0,-6-8 129,6-12-258,-15 14 0,3-8-258,2-6-387,-6-1-645,16 1-1419,-15-11-2193,8-12-258,5-2-387,2-3 387</inkml:trace>
  <inkml:trace contextRef="#ctx0" brushRef="#br0" timeOffset="105948.0599">11138 17152 9288,'19'31'4257,"-5"-20"-129,-1 0-1548,3-11-2838,2-4 0,4-4 258,-2-4-129,0-3 258,2-4 129,-6 1 0,1-3 0,-6 0 129,2 5 0,-7 4-258,1-2 0,-7 14-129,2-19 0,-2 19-129,-2-13 129,2 13 0,-19-9-129,7 4 129,-2 5 0,-5 0 0,-1 8 0,-1-1 0,-2 7 129,2 1-129,-3 8 0,4 2 0,1 3 129,5-6 0,3 6 129,4-2-129,3 6 0,4-4 0,9 0 129,5 0-258,5-5-129,7 1-129,2-3-258,12 6-645,-8-16-2709,10-10-645,1-2-258,0-15-129</inkml:trace>
  <inkml:trace contextRef="#ctx0" brushRef="#br0" timeOffset="106444.0883">11758 17058 9030,'-16'1'4257,"-2"-1"0,18 0-516,-19-2-3999,7 2-129,-6 0 129,4 9 129,-4-1 0,-1-3 258,6 7 129,-3-2 0,6 9 129,1-7-129,6 3 0,3-15-258,0 22 0,0-22 0,6 24 0,6-15-129,1-4 0,3 1 0,0 1 0,2 4 0,0-5 0,1 8 0,-5-2 0,-3-2 129,1 11 129,-7-1 0,0-4 129,-5-16 129,0 32 129,-6-12-258,-1-6 258,-10-4-129,2 4 0,-6-4-258,1-3 129,-2 0-258,-2-5-129,6-4-129,-5-5-258,13 7-903,-10-12-2451,16-1-516,3 0-645,1-2-129</inkml:trace>
  <inkml:trace contextRef="#ctx0" brushRef="#br0" timeOffset="106988.1194">12153 17466 1161,'-14'-34'1806,"14"10"-1161,0-5 774,6 0 387,7 7 0,0-7-129,9 5 0,-5-2-129,10 14-258,-8-1-258,7 7-258,-9 5-258,2 4-258,-3 9-129,-4-2 0,-3 9-129,-2 1 258,-5-2 0,-1 2 258,-1-6-258,0 1 129,0-15 129,-1 18 0,1-18-129,0 0 0,0 0 129,0 0-129,-11 5-258,11-5-129,0 0-129,0 0-4257,-17-14 0,14-1-516,-2 1 0</inkml:trace>
  <inkml:trace contextRef="#ctx0" brushRef="#br0" timeOffset="107468.1467">12455 16931 6708,'4'20'4515,"-1"-5"-516,-3-15-258,0 0-3225,0-8-903,0 8 129,0 0 129,0 0 129,0 0 129,0 0 258,0 0 0,0-11 129,0 11-129,0 0-129,0 0-129,0 0-129,0 8 129,0-8-129,0 0 129,0 0-258,0 12 0,0-1 129,0 1 0,-3 7-129,3 5 258,-1 9 0,-1 9-129,-2-3 129,4 12 258,-7 0 0,3 4 0,-4-6-258,3-3 129,0-5-387,1-4 129,4-7-387,-5 9-516,10-24-258,-3 0-2064,8-13-1161,4-4-516,-1-16 258</inkml:trace>
  <inkml:trace contextRef="#ctx0" brushRef="#br0" timeOffset="108969.2327">12399 17614 2322,'0'16'1935,"0"-16"129,0 0-387,0 0-3225,0 0-258,0 0 129,6 15 387,-6-15 1290,0 0 1290,0 0 0,0 0 258,0 0 129,0 0-516,0 0 0,0 0-516,0 13-129,0-13-387,0 0 0,-6 13 387,6-13 129,0 0 0,0 0 258,-17 6-258,17-6 129,-13 0-129,13 0 0,-15-1-645,15 1 0,-16-2 0,16 2 0,-16-12-129,16 12 129,-14-20-387,9 8 387,-1-6 0,1-4 0,1 7-258,-1-2 129,0 0-129,0-1 258,5 18-129,-12-17-129,12 17-129,-13-23-129,13 23-258,-11-14-645,11 14-1032,0-23-1548,-4 0 258</inkml:trace>
  <inkml:trace contextRef="#ctx0" brushRef="#br0" timeOffset="110523.3216">12728 17616 774,'-14'-5'3225,"0"-13"516,9 5-2451,2-8-129,-3-3 0,6 0 258,-4-4-387,4-1-129,0-2 0,3 7-387,-1 1 129,6 0-387,-3 1 0,7 12-129,-12 10 129,17-17-387,-17 17 129,20-2 0,-20 2-129,20 4 129,-20-4 129,19 19-258,-19-19 129,15 25 129,-9-6 0,0 0 0,-5 1 0,1 12 0,-2-13 0,-1 5 387,-8 8-129,1-3 0,-3-5 387,1-5-387,-6 0 129,1-9 0,-3-3 129,2 9-387,-3-16 129,2 0-129,1-6-645,-1 1 129,7-11-387,-4-8-1677,12 6-1935,2-18-645,2 2 0,12-4-387</inkml:trace>
  <inkml:trace contextRef="#ctx0" brushRef="#br0" timeOffset="111267.3641">13014 17206 6966,'0'0'4773,"0"0"-645,0 0 0,0 0-4128,0 0-129,0 0 129,0 0-129,0 0 129,0 0 129,-1 11 129,1 1 0,0-12 0,0 22 0,-2-3 0,2 4 0,0 0-258,0 6 129,0 3 0,0-9-129,3 0 0,0 2 258,1-14-258,-4-11 129,19 7-258,-4-16-129,3-12 0,1-4 0,2-2 0,0-10 0,0 3 129,-3-4 0,-1 10 129,-7 4 0,-2 3 258,-1 8-258,-6 1 129,-1 12-129,0 0 0,2 12-129,0 2-129,0 7 129,3 6 129,-2-1-129,7 8 129,-3 0 0,2-5 129,3-4 0,-3-4 0,2 3 0,-1-6 0,0-4 129,-3-1 0,-7-13 0,13 6 129,-13-6-129,0 0 129,13-14-129,-10-11 129,3 6-129,-1-14-129,2-6 129,0 5 0,2-1-258,-5 0 0,7 1 0,-5 9 129,1-4-516,-1 10 129,2 5-645,4 14-1161,-12 0-2580,0 0-258,18-3-516,-18 3 387</inkml:trace>
  <inkml:trace contextRef="#ctx0" brushRef="#br0" timeOffset="111959.4037">13704 17123 258,'-10'0'3096,"10"0"0,0 0-1419,0 0-1548,0 0-129,0 5 387,0-5 129,0 0 387,0 12 129,3 0 387,-3-12 129,5 14-258,-5-2-129,2 5-387,-2 1-129,4 4 129,-3 1-387,1 4 129,0-6-258,1 6 129,-1-12-129,4 7-129,-1-10-129,-5-12 129,18 13 0,-3-14-129,0-9 0,2-9 0,4-1 0,1-9 0,-2 0 258,2-2-387,-3-2 258,0 1-129,-5 7 258,0 7-258,-4 1 129,-1 4-129,-9 13 129,16-12 129,-16 12-129,11 0 0,-11 0-129,12 21 129,-6-8-129,0 11 258,3-2-129,-1 4 0,-2 6-129,1 9 258,-2-7-258,4 4 129,-1-1-258,-2-3-258,6 4-1161,-6-4-2967,0-12-258,-6-22-645,0 0 387</inkml:trace>
  <inkml:trace contextRef="#ctx0" brushRef="#br0" timeOffset="113184.4738">9673 18222 645,'0'0'4515,"0"0"129,-5 52-516,5-52-2322,0 0-774,0 0-645,0 0-129,0 0 0,0 0 129,0 0 129,0 0-129,0 0 129,0 0 0,0 0 0,0 0-387,0 0 129,12 66-129,-12-66 129,8 52-129,-8-52 129,4 64 129,-4-64-258,0 73 258,0-73-129,-2 56-129,2-56 0,-10 62 0,10-62-258,0 0-387,-12 68-387,12-68-1032,0 0-2580,0 0-516,0 0 0,0 0 129</inkml:trace>
  <inkml:trace contextRef="#ctx0" brushRef="#br0" timeOffset="113963.5184">9475 18393 774,'-1'62'3870,"1"-62"-129,0 0 0,0 0-2967,-10 49-645,10-49 129,0 0 387,0 0 258,0 0 0,0 0 129,0 0-258,0 0 516,2-50-774,-2 50 0,0 0-258,29-53 0,-29 53-258,32-54-129,-32 54 129,49-75 129,-49 75 258,54-80 0,-54 80 0,52-83 0,-52 83 129,46-75 129,-46 75-258,0 0 0,47-58-387,-47 58-129,0 0 258,0 0 0,0 0-387,0 0 129,0 0 258,0 0 0,38 52-129,-38-52 258,0 0-645,6 53 129,-6-53 129,0 0 0,20 60-258,-20-60-258,0 0 516,44 58-516,-44-58 903,0 0-258,52 64 0,-52-64-129,0 0 516,44 60 0,-44-60-258,0 0 258,22 52-258,-22-52-129,0 0 0,0 0-516,0 0-2580,0 0-1677,0 0-258,0 0-516</inkml:trace>
  <inkml:trace contextRef="#ctx0" brushRef="#br0" timeOffset="115023.579">10791 18351 645,'0'0'1677,"0"0"387,44 3 774,-44-3-258,0 0 0,0 0-258,0 0-258,0-48-903,0 48 0,0 0-387,0 0-516,0 0 129,0 0-258,-56 0 0,56 0-129,0 0 129,0 0-129,-47 66-387,47-66 387,0 0-129,-28 61 0,28-61 129,0 0 0,-10 50 258,10-50-258,0 0 387,0 0-645,48 33 129,-48-33-258,56-8 129,-56 8 0,63-40-129,-63 40 258,54-51-129,-54 51 387,34-51-129,-34 51 387,0 0 0,4-55-129,-4 55-258,0 0 0,0 0-129,-44-29-387,44 29 0,0 0-903,0 0-258,-56 26-129,56-26 258,0 0-129,0 0 258,-21 49 258,21-49 516,0 0 387,0 0 258,17 55 129,-17-55 0,0 0 0,45 61 0,-45-61-129,42 62-129,-42-62 129,45 79 0,-45-79 129,41 84 258,-41-84-129,28 86 258,-28-86 129,14 57 645,-14-57 0,0 0 129,-8 58 129,8-58-129,0 0-258,0 0 0,-67 0-387,67 0-387,-48-9-129,48 9-129,-49-28-387,49 28-129,0 0-774,-60-35-1290,60 35-1806,-6-71-258,6 71-258</inkml:trace>
  <inkml:trace contextRef="#ctx0" brushRef="#br0" timeOffset="115555.6094">11318 18453 5805,'0'0'5160,"0"0"-387,0 0-645,-64 34-1290,64-34-2838,0 0-645,0 0 258,-17-55 774,17 55-516,0 0 258,1-51 129,-1 51 0,0 0-129,0 0 387,39-59-387,-39 59-258,0 0 129,48 13 0,-48-13-258,0 0-129,58 41 516,-58-41 129,0 0 0,50 29 0,-50-29 129,0 0 387,0 0-258,0 0 258,0 0-387,0 53-387,0-53 387,0 0 0,-56 12-258,56-12-387,0 0 258,-63-5 0,63 5-258,0 0 129,0 0-903,-50 2-1548,50-2-2451,0 0 129,0 0-645,31-55-387</inkml:trace>
  <inkml:trace contextRef="#ctx0" brushRef="#br0" timeOffset="116143.6431">11685 18375 6321,'0'0'4644,"0"0"-387,23 59-516,-23-59-3096,0 0-903,51 6 0,-51-6 516,55-14-387,-55 14 129,60-19 129,-60 19 258,54-35-258,-54 35 129,0 0 0,59-52 258,-59 52-258,0 0 0,0 0 0,0 0 0,0 0 0,0 0-129,-58-47 0,58 47-129,-52 8 258,52-8-258,-55 20 129,55-20-258,0 0 129,-68 36 129,68-36-129,0 0 258,0 0-129,-52 61 258,52-61-129,0 0 516,0 0-387,-7 60-387,7-60 258,0 0 129,16 49-258,-16-49-258,0 0 0,50 62-516,-50-62-516,53 30-129,-53-30-2064,73 20-1677,-73-20-129,76 0-258</inkml:trace>
  <inkml:trace contextRef="#ctx0" brushRef="#br0" timeOffset="116616.6701">12363 18238 10707,'-34'56'5160,"34"-56"-645,-56 41 0,56-41-4773,0 0-129,-51 41 129,51-41-387,0 0 516,0 0 258,0 0 0,0 0-129,0 0 258,0 0-129,0 0-129,0 0 387,0 0-387,26 63-387,-26-63 258,0 0 0,50 51 0,-50-51 0,0 0 129,0 0 387,31 54-129,-31-54 387,0 0-129,0 0 0,0 0 0,-48 23 0,48-23-129,0 0-645,-73 10 387,73-10-129,-48 0-387,48 0-516,0 0-2322,0 0-1935,0 0 0,0 0-258,-28-65-258</inkml:trace>
  <inkml:trace contextRef="#ctx0" brushRef="#br0" timeOffset="117403.7151">12900 18361 4773,'0'0'4644,"5"55"0,-5-55 0,0 0-3612,1 52-774,-1-52 129,0 0 258,13 59-258,-13-59 387,0 0-258,31 47-129,-31-47 258,0 0-129,0 0 0,73 16-258,-73-16-258,58-21-258,-58 21 258,62-29 129,-62 29-129,57-53 0,-57 53 129,40-51 129,-40 51 0,20-56 387,-20 56-516,0 0-258,0 0 129,10-49 129,-10 49-258,0 0 0,0 0-129,0 0 129,0 0 0,0 0 387,0 0-258,0 0-387,-2 49 387,2-49-129,0 0 258,0 0 0,-14 53 0,14-53-129,0 0 258,-14 50-129,14-50 129,0 0 0,-12 58-129,12-58-129,0 0 129,4 65 0,-4-65 129,0 0 129,42 51-774,-42-51 0,48 35-516,-48-35-2322,49 0-1806,-49 0-258,60-52-387,-60 52 0</inkml:trace>
  <inkml:trace contextRef="#ctx0" brushRef="#br0" timeOffset="117812.7385">13526 18270 10836,'34'52'4902,"-34"-52"-258,0 0-387,0 0-4128,9 50-645,-9-50 258,0 0 129,10 66 0,-10-66 387,4 58-129,-4-58 0,2 98 258,0-50 0,0 11-258,2-5-129,1 10 0,-1-10-129,3 4-258,-7-58 0,16 71-903,-16-71-1806,0 0-1419,0 45-516,0-45-129,0 0 1</inkml:trace>
  <inkml:trace contextRef="#ctx0" brushRef="#br0" timeOffset="118299.7664">13626 18421 9804,'0'0'4902,"0"0"0,63-34-258,-63 34-4773,0 0-387,60-45 516,-60 45 258,0 0-129,61-28-129,-61 28 387,0 0 258,49 0-258,-49 0 258,0 0-645,0 0 129,55 38-129,-55-38 129,0 0 0,0 0-129,30 60 129,-30-60 129,0 0 0,0 0 129,-9 56 129,9-56-129,0 0 0,0 0 0,-65 19-129,65-19-129,-51 0 258,51 0-258,-56 3-129,56-3-387,-53 0 258,53 0-258,-48 12-774,48-12-3354,-59 43-774,59-43-129,-55 3-645</inkml:trace>
  <inkml:trace contextRef="#ctx0" brushRef="#br0" timeOffset="136403.8019">21424 16837 516,'0'15'1419,"0"-15"129,0 0-129,0 0-258,9 13 129,-9-13-258,5 11-129,-5-11-129,0 0 0,0 0-258,6 17 129,-6-17-129,0 0 0,6 12-129,-6-12 129,4 10-129,-4-10 0,6 17-258,-1-5 258,-4-1-258,2 4 129,-2 0-258,0 4 387,-1 1-258,0 4 258,0-6-129,0 10 129,-1-6-258,0 9 258,-3-9-129,3 4-129,-4-4 0,4 7 258,-1-11-387,0 5 129,0-5 0,0-4-129,2-14 129,-2 22-129,2-22 129,0 0-129,-4 14 0,4-14 129,0 0-129,0 0 0,0 0 129,0 0 0,0 0 129,0 0-129,0 0 0,0 0 129,0 0-129,0 0 0,0 0 129,0 0 0,0 0 0,0 0 0,0 0 129,0-7-258,0 7 129,2-12-129,-2 12 0,0 0-258,6-12 129,-4 0 0,3 1 129,1-2-129,0 0 0,1-4-129,-1-5 129,5-2-129,-2 5 129,3-5-129,0 4 129,0-1-129,1 1 258,1 3-258,0-2 129,2 0 0,-1 3 0,1 5 0,0-7 0,2 2 0,0 4-129,-3-2-129,4 4 258,-3 2 0,1 3-129,-3-6 129,1 11-129,-3 0 129,-1 0 0,-11 0 0,18 11-258,-18-11 258,14 10 129,-14-10-129,11 13 0,-11-13 129,8 12-129,-8-12 0,0 0 258,13 14-258,-10-2 0,-3-12 258,9 17-258,-9-17 129,6 24-129,-4-9 129,-2 2-129,1 6 129,-1-7 0,0 8 129,-1-2-258,-3 10 258,0-4-129,-1 2 129,-2-4 0,2 10 0,-2-5-258,1-2 129,2-5 0,1-9-129,1 4 129,1-2-129,0-2 129,1-15-129,0 0 0,0 0 0,0 12 0,0-12 0,0 0 0,0 0 0,2-7-258,-2 7-645,18-3-2322,-7-9-1548,2-1-129,0-4-774</inkml:trace>
  <inkml:trace contextRef="#ctx0" brushRef="#br1" timeOffset="143367.2001">18493 8581 1,'-25'1'0,"9"1"128,1 2 1,-2-1 258,1 2-387,-3 3 129,-1 1 0,-1 1 0,-1-1 258,-1 1-258,3 1 129,-4 2 129,-1 2 0,-1-1 0,3 2-129,2 0 0,-3 6 129,3-3-258,2 3 0,-1-1 0,4 3 0,-3-1 129,4 0-129,-2-1 129,2 0 0,0 2 0,1-3-129,0 2 0,3-1 0,1 2 0,1-5 129,2 5-516,0-7 516,3 6-129,1-5-129,1 4 258,1-3-258,1-1 129,0 1 0,1-2 129,3 2-258,1-2 129,1-1 0,1 1 0,-1-2-129,2 5 129,2-3-129,-3-1 0,2 1 0,-1 1 0,3-2 0,-2 1-129,3-1 129,1-3 0,0 4 0,2-2 0,0 2 0,3-3 0,2 3 0,-3-4 0,2 1 0,-3 0 129,1-1-129,-3 3 258,3-6-129,-3 2-129,2-2 258,1 2-129,1-1 0,5 0 129,-4-5-129,4 2-129,-1-3 0,0 2 129,0 1-258,-2-3 129,1-1 129,-4-1-129,3 1 0,-1-2 129,2 1-129,1-3 0,1 0 129,-1 0-129,3 0 0,1 0 129,-2-2-129,0 0 0,-1-3 0,1 2 0,-2 0 0,-1-3 0,-2 1 0,1-5 0,-4 0 0,3 1 258,-3-4-258,0 1 0,2-2 0,-2 1 0,1-1 0,0-2 0,0 1 0,-3-2 0,4 2 129,-4-1-129,-2-3 129,-2 2 0,0 2 129,-1 0 129,-4-2-129,1 3 0,-4-3-129,2 2 258,-3-2-258,2 2 0,-1-3-258,2 1 129,-2-3 0,2 1 0,-2-1 0,3-1 129,-2-1-129,1 1 0,0-2 129,0-1-129,-2 0 129,1 0-129,-3 0 0,0-3 0,0 3-129,-8-5 258,2-1-129,-7 2 0,1 1 0,-2 1 129,0-1 129,-2 3-258,0-1 129,3 4-129,-2 1 0,3 1 0,-2-3 129,-1 5-129,-4-3 0,-2 2 129,-2 1 0,-4-3 0,-4 1-129,-4 1 0,0 1-129,-4-2 129,-3 5-258,-2-2 0,-2 10-516,-4-1-387,-3 7-1548,3 10-1161,-15-3 387</inkml:trace>
  <inkml:trace contextRef="#ctx0" brushRef="#br1" timeOffset="145727.3351">22075 8649 645,'0'0'1161,"0"-7"0,0 7-516,0 0 0,-9-2-516,9 2 258,-13 0-258,13 0 0,-19 0 0,9 0 0,-3 0 129,-3 0-129,2 0 0,-4 0 0,-1 0 0,0 4-129,-3-3 258,-2 1-258,0 0 129,0 2-129,-1 0 258,-1 0-258,0 3 0,0-1 0,1 3-258,5 1 258,-3 2-129,-2-3 129,5 3 0,-1-2-258,-1 3 258,3-1 258,-3 2-129,2-1-129,-1 0 258,2 1-258,1 2 129,3 1-129,1 3 0,2-2 0,4 0 0,1-1 0,4 3 0,3-2 0,0 1 129,4-3-129,2 0 258,2 0-258,-1-1 129,3 1 0,-3-1 0,1-1 0,-1-1 129,-1 3 0,-1-3-129,0 5 129,0-4 0,0 3 0,0-1-129,-1 1 0,1-1-129,2-2 0,-1 1 129,0 0 129,0-2-129,2-1-129,-8-12 129,13 19 0,-13-19-129,13 19 129,-13-19-129,15 15 0,-15-15 0,20 17 0,-10-8 0,1 2 0,4-2 0,-1 1-129,5 1 129,-1 0 0,2-2 0,-1-1 0,4 0 258,0-2 0,1-3 0,0 0-129,2-2 129,1 2-129,-1-2 129,5 3-129,-3-4-129,2 2 0,2 0-129,1-1 129,1 1 0,0-2 0,-3 0 0,2-3 0,0-1 0,-1 0 0,-2-3 129,1 2-129,-1-6 129,1 4-129,-1-5 129,0 0 0,0-5-129,-3 1 0,0-5 0,-2-3-129,-3 0 0,-1-2 129,-1-1-129,-2 0 0,-4-2-129,1-5 258,-3 5 0,-2-2 0,0 0 0,-2-3-129,-2 0 129,-4-3-129,-2-1 129,-2 2-129,-11-1 0,-3 3 0,-9-4 0,-9 5-129,-6 2 129,-7 0 129,-5 4-129,-6 3 129,-3 5-129,-3 4-387,-1 8-774,1 7-2064,-8 0-129</inkml:trace>
  <inkml:trace contextRef="#ctx0" brushRef="#br1" timeOffset="148432.4896">21768 9864 258,'-19'-10'1161,"19"10"129,-19-12 0,19 12-387,-19-10 0,19 10 0,-16-6-258,16 6-258,-10-7 129,10 7-387,-12-1 0,12 1 0,0 0-129,-18 0 0,18 0 0,-17 2-129,6 5 129,-3 1-129,-1 1 129,-2 7-129,-2-3 0,1 2 129,-1 2-387,0 3 258,-1-1 0,1 2 129,1 1 0,-1 0-129,1 2 129,-2-1 0,4 6 0,-6 0 0,1 1-387,2 4 258,-1-2-387,1 1 129,4 3 0,0-1 0,3 3 129,2-6 0,3 6 258,4-4-258,2 0 258,1 2-129,0-2 129,3 0 0,4-2 0,3-3 0,3 1 0,3 0 0,-1-1 129,4-2-258,0-1 258,3-4-129,-1 1 258,3-4-258,-7-3 129,6-4 0,-2-1 0,2-2 0,1-1-129,-2-2 129,7 0-129,-4 1 0,9-1-129,-6-1 129,6-1 0,-5 0-129,4-1 129,-2-3-129,0 0 129,1 0-258,-1-3 0,0-4 258,-1-1-258,0-3 129,-3 0-258,3-1 258,-2-2 0,-3-3 0,0-1 0,-4 1 129,1 1-129,-2-3 258,-1 0-258,-1-2 258,-5 0-258,3 0 129,-4-2-258,2-2 516,-6-2-129,2-4 0,-2 1 129,-5-3 258,-2 1-129,-1-4 129,0 1 129,-2-1-387,-8 2 0,0 1 0,-2-1-129,-3 0-258,0 1 129,-1-1 0,0-1-258,-1 1 258,0-2-129,4 4 258,-2-2-258,-3-1 129,1 2 0,-2-2 129,-4 6-129,-2 0 258,-4 2-129,-5-1-129,2 5 258,-6 2-258,4 4-387,-4 4-645,4-1-1290,8 14-644</inkml:trace>
  <inkml:trace contextRef="#ctx0" brushRef="#br1" timeOffset="150311.5973">18352 15966 1032,'-19'-19'3354,"19"19"-516,-11-13-1548,11 13-387,-13-12-129,13 12-258,-17-14-258,17 14-129,-16-10 0,4 8 0,-3 2 0,-5 0 129,-4 2-258,-1 9 129,-5 2-129,-1 7 0,-5 8 0,-1 2 0,-2 7-129,-1 1-129,-1 9 129,1 1 129,2 9-258,5 3 0,2-3-258,7 3 129,4 1-258,10 4 0,3-3 0,7 0-129,1-4-129,10-3 387,-1 1-129,7-2 387,-1-2 0,3-5 258,6 8 0,-1-12-258,8 6 258,3-8 0,5 2 0,4-13-387,4 3 258,3-10-387,2-4-129,2-6 129,0-7 0,2-6-129,-1-7 387,3-6 258,-3-5-129,4-7 0,-4-8 258,3-2 0,-4-11 0,0 3-129,-4-8 129,-7 5-129,-4-15 387,-5 5-129,-6-10 0,-6 8 258,-4-6 129,-9 1-129,-1 1 0,-4 1-258,-1 3 129,-4 5-258,1 2 0,-1-5-129,0 7 129,-5 1 0,-5 0 516,-7 0 258,-4-1 258,-12 1-129,-4 3 0,-15 5 129,-3 6-258,-11 6-258,-3 10-645,-6 13-1032,-4 11-1806,-11 10-1161,11 23 258</inkml:trace>
  <inkml:trace contextRef="#ctx0" brushRef="#br1" timeOffset="151447.6623">18525 17077 1806,'-16'-6'2967,"16"6"-2193,-11-9-258,11 9-129,-23-13-129,6 13-129,-3 0-129,-7 0 129,-4 11 387,-4 1-258,-1 12 129,-9 0-129,0 18 0,-1-1 129,-3 19-129,1 2 0,0 16 0,1-7 0,-4 25-129,8-18 0,-2 19 258,3-18-258,5 13 0,4-14-129,7 1-129,8-1 0,8-10-129,7 10 129,3-12-258,9 5 258,9-10-258,6 0 0,5-3 0,8 0 129,-37-58 0,80 93 129,-80-93 129,100 79-387,-45-54 516,1-3 129,6-7-258,2-15 0,0 0 129,7-12-258,-1-16 258,4-15 0,0 3-129,-3-20 258,-1 1 129,-7-15-258,-3-1 129,-12-14 0,-2 5 129,-15-10 387,-5 7 258,-8-3-387,-4-7-129,-11 6-387,-2-17 258,-1 17-258,-6-7 129,-7 17-774,0-12 129,-4 22-258,0-9 387,-4 26 258,-5 7-258,-4 16-129,-10 2-258,-3 20-1419,-3 9-1677,-19 3 258</inkml:trace>
  <inkml:trace contextRef="#ctx0" brushRef="#br1" timeOffset="152371.7152">21909 16564 2193,'0'-10'3483,"-5"-4"129,-1 2-3354,6 12 129,-15-12-258,3 11-129,-5-5 258,-2 5 258,-10-1-258,-2 2 0,-9 0 129,0 7-129,-7 0 0,-1 10 0,-6 7-387,-2 8 0,-1 9-129,-2 10 129,1 6-258,-4 7 258,7 13-258,-3 8 258,9 1-387,4 9 387,10-5 129,6 9 0,10-17 129,10 16-258,9-30 129,7-6 129,15-9-129,11 8 516,-33-61-516,101 53-387,-34-36 645,11-13-774,13-4 258,7-14-258,8-20 129,-1-27-387,1 6 258,-4-12 516,-9-2-387,-8-18 1032,-15 9-129,-12-10 129,-15 10 258,-7-8-129,-20 9 258,-2-4-516,-14 8 387,0 0-774,-10 12 0,-2 4-387,-3 15-774,-5 8-1032,-6-1-2064,4 19 258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8:56.4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767 118 0,'-5'-20'9,"5"20"-1,-11-18-2,3 9 0,-2 1-1,-3 0 1,-1 1 1,-2-1 0,-1 3 0,-2-2 0,-1 1-2,-3-1 0,0 3-2,-1 1-2,-1 0 0,-2 0 1,2 2-2,-2 2 0,1 2 0,-1 2 0,4 4 1,-4 2-1,1 6 1,-1 5 0,-1 4 1,-1 4-1,0 4 1,0 1-1,1 3 1,1 2-1,3 2 1,2 0-1,2 0 0,3 2 0,2-1 1,2 2 0,3-1 0,0 0 0,8-2 0,2 0 1,8 0 0,4-3-1,8 0 1,5-3-2,6-1 1,4 0-1,4-2 0,4-3 0,1-2 0,3-4 0,4-2-1,2-3 2,5-3-2,4-5 0,1-6 1,4-4-1,0-4 1,-2-6-1,-3-4 1,-3-7 0,-4-3 0,-7-8 1,-1-2-1,-9-6 1,-5-4 0,-5-5-1,-5-1-1,-6-2 1,-7 0 0,-8 0-1,-5 1 0,-6 1 0,-7 1 0,-2 1 0,-7 2 1,-3-2-1,-2 2 1,-4-1 0,-4 1-1,-6-1 1,0 6-1,-5 4 1,-3 4-1,-1 8 0,0 3 0,2 8-1,0 5 0,4 7 0,0 5-1,2 10-1,-1 1-1,1 10-5,-9 1-11,-3 4-4,-3-5-2,-6-6 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1-08T17:04:58.571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04T22:23:33.02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0 480 48,'0'0'25,"0"0"1,0 0-5,0 0-8,0 0-3,0 0-1,0 0-2,0 0-2,0 0-3,0 0-2,0 0-3,0 0-5,0 0-8,0 0-9,11 5-3,-11-5 0,10-8 1</inkml:trace>
  <inkml:trace contextRef="#ctx0" brushRef="#br0" timeOffset="449">386 561 42,'0'0'24,"0"0"1,0 0-3,0 0-9,0 0-3,0 0-2,0 0-1,0 0-3,0 0-2,0 0-1,0 0-5,0 0-5,0 0-9,0 0-8,13 7-2,-13-7 1,0 0 1</inkml:trace>
  <inkml:trace contextRef="#ctx0" brushRef="#br0" timeOffset="841">692 541 39,'0'0'25,"0"0"4,0 0-3,0 0-6,0 0-5,0 0-1,0 0 0,0 0-3,0 0-2,0 0-2,0 0-1,0 0-2,0 0-1,0 0 0,0 0-2,0 0 0,0 0-1,0 0-3,0 0-7,0 0-12,13 3-13,-13-3 1,0 0-1,6-18 0</inkml:trace>
  <inkml:trace contextRef="#ctx0" brushRef="#br0" timeOffset="42751">8029 0 51,'0'0'26,"0"0"1,0 0-3,0 0-10,0 0-2,0 0-2,0 0 0,0 0-3,0 0-1,0 0-2,0 0-1,5 10-2,-5-10-3,0 0-3,0 0-3,0 0-6,0 0-10,0 0-6,0 0-1,15 11 1,-15-11 1</inkml:trace>
  <inkml:trace contextRef="#ctx0" brushRef="#br0" timeOffset="43153">8374 45 42,'0'0'26,"12"10"1,-12-10 0,0 0-7,0 0-8,0 0-3,0 0 0,0 0-3,0 0 0,0 0-2,0 0 0,0 0-2,0 0-2,0 0-4,0 0-7,0 0-14,0 0-6,0 0 1,19-12-2,-17-2 2</inkml:trace>
  <inkml:trace contextRef="#ctx0" brushRef="#br0" timeOffset="62176">14132 208 43,'0'0'27,"0"0"1,0 0 1,0 0-9,0 0-6,0 0-2,0 0-3,0 0-1,0 0-3,0 0 0,0 0-2,0 0-1,0 0 0,0 0-2,0 0-2,0 0-3,0 0-9,0 0-16,13 6-3,-13-6 1,0 0-2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04T22:23:12.4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216 327 22,'0'0'15,"0"0"-1,0 0-3,0 0-2,0 0 0,0 0-2,0 0-1,0 0-2,0 0 1,0 0-1,0 0 0,0 0-1,0 0 0,0 0-1,0 0 0,0 0 0,0 0-1,-10 14 0,10-14 0,-4 12 0,4-12 0,-3 18 0,0-5 0,2 2-1,0 1 1,-1 2-1,2 3 1,0 1-1,0 4 0,1 2 0,1 3 1,2 3-1,-1 2-1,0 3 2,0 2-1,1 1-1,-2-1 1,0-1-1,0-2 0,-1-6 1,0 0 0,-1-5 0,2-5 0,-2-2 1,1-2 0,-1-2 0,2-2 0,-2-2 0,0 0 0,1-1 0,-1-11 0,-1 16 1,1-16-1,-3 12 1,3-12 0,0 0-1,0 0 1,0 0-1,0 0-2,0 0-4,0 0-11,1 11-8,-1-11-2,0 0 1,0 0-1</inkml:trace>
  <inkml:trace contextRef="#ctx0" brushRef="#br0" timeOffset="1020">439 749 12,'0'0'13,"0"0"0,-2-10-3,2 10-1,0 0-2,0 0 1,0 0 0,0 0-1,0 0 0,0 0-1,0 0 1,0 0-2,0 0-1,0 0 0,0 0-2,0 0-1,0 0 1,0 0-2,0 0 0,-8 15 0,8-15 0,-1 20-1,1-5 0,1 2 0,-1 4 0,1 0 1,0 3-1,2 0 2,-2 1-2,1-3 1,-1 1 1,0-3 0,1 0 0,-1-1 0,0-3-1,-1-2 1,1-1 0,0-2 0,-1-11-1,1 17 1,-1-17-1,0 0 0,3 14 1,-3-14-1,0 0 1,0 0 0,0 0 0,0 0 1,0 0 0,0 0-1,0 0 1,0 0-1,0 0 1,0 0-1,0 0-2,0 0-3,0 0-5,0 0-14,0 0-2,0 0 1,0 0 0</inkml:trace>
  <inkml:trace contextRef="#ctx0" brushRef="#br0" timeOffset="2492">667 809 14,'0'0'12,"0"0"-1,0 0-2,1-12 0,-1 12 0,0 0-1,0 0 1,0 0-1,0 0-1,0 0-1,0 0 0,0 0-1,0 0-1,0 0-1,0 0 1,0 0-1,0 0 1,0 0-1,0 0 0,0 0-1,0 0 1,0 0-1,0 0 1,0 0-1,0 0 0,0 0 1,0 0-1,0 0 0,0 0 0,0 0-1,0 0 1,0 0-1,0 0 0,0 0 0,0 0 0,0 0 0,0 0 1,0 0-1,0 0 0,0 0 0,0 0-1,0 0-1,0 0 0,0 0 0,-1 12-1,1-12-1,4 17 2,-2-3-1,1 3 1,2 4 0,0 2 1,1 3-2,-1-2 2,-1 3 0,1 0 1,-1-2-1,-1 0 0,0-2 0,-2-3 1,1-1-1,-1-3 0,0-1 0,0-4 0,-1-11 0,0 14 0,0-14 0,0 0 1,0 0 0,0 0 0,0 0 1,0 0-1,0 0 1,6-20 0,-3 6-1,1-2 0,1-3 0,-1-3-1,3-3 0,0 0 0,1 1 0,2-1 0,0 1-1,0 2 1,0-1 0,1 4 0,-2 0 0,0 4 0,-1 2 1,-8 13-1,12-17 1,-12 17-2,0 0 0,0 0 1,0 0-1,11-4 0,-11 4-2,0 0 3,5 11-2,-5-11 2,10 10-1,-10-10 2,12 19-1,-4-7 0,1 3 1,-1 2-1,0 4 0,-1 5 1,2 1-1,-2 4 0,1 0 1,-2 3-1,-2-5 0,2 0 0,-1-3 2,-2-5-4,1-4 4,-2-4-2,-2-13 0,4 14 0,-4-14 1,0 0 0,0 0 1,0 0 0,0 0 1,0 0 0,0 0 1,0 0 0,0 0-1,3-12 0,-3 12-1,4-21-1,-2 6 0,1-5-1,3-2 0,1-4 0,0 1-1,4-2 1,-2 1-1,4-1 1,-1 4 0,2 1-1,0 1 1,0 5 0,-3 2 0,2 2-1,-2 3 1,-11 9 0,17-13-1,-17 13 1,11-5-1,-11 5 1,0 0-1,0 0 0,0 0 1,13 8-1,-13-8 0,0 0 1,11 15-1,-11-15 1,12 16 0,-12-16-1,13 22 1,-6-11 0,-1 3 0,0 3 0,1-1 1,-2 3-1,1-1 0,0 3 0,-1 0 0,-1 0 1,1-2-1,-1 1 1,-2-4-1,-1-2 0,0 0 1,-1-2-1,0-2 1,0-10-1,-1 17 0,1-17 0,-1 11 0,1-11 0,0 0 0,0 0-1,0 0-3,0 0-7,0 0-14,0 0-5,0 0 0,-14-2-1,14 2 1</inkml:trace>
  <inkml:trace contextRef="#ctx0" brushRef="#br0" timeOffset="4952">107 1580 10,'-2'11'9,"2"-11"0,0 0-1,-4 11 0,4-11-1,-3 13 0,3-13 0,-4 18-1,3-3 1,-3-1-2,2 7 1,-2 1-2,2 6 0,-2 4-1,1 3 0,-3 2 0,1 0 0,0 1-1,-1-5 0,-1-1 0,1-3-1,-2-4 1,1-7 0,0-2-1,1-6 0,6-10-1,-10 15 0,10-15-1,0 0-2,0 0-3,0 0-3,0 0-7,-2-15-7,2 15 1,7-30 0</inkml:trace>
  <inkml:trace contextRef="#ctx0" brushRef="#br0" timeOffset="5448">70 1699 9,'0'11'15,"0"-11"0,0 0-3,0 0-3,0 0-1,0 0-1,0 0-2,0 0 0,0 0-1,0 0-2,0 0 0,3 15-1,-3-15 0,6 20 0,-1-5-1,4 2 0,0 7 1,3 1-1,2 6 0,1 0 0,1 3 0,2-1 0,0-2 0,0 1 0,1-6 1,-3-3-1,-1-2 0,-1-7 0,-2 0 0,-12-14 1,16 16 0,-16-16 2,0 0 0,13 8 2,-13-8 1,3-11 0,-3-1-1,0-1 1,-1-4 0,0-3-2,-1-8 0,-1 0-2,0-5 0,1-2-1,-1-1 1,1-1-2,2-1 1,0 3 0,1 3 0,1 2 0,1 4 0,0 3 0,0 5 0,0 5 0,-2 0 0,-1 13 0,3-19-1,-3 19 1,0 0-1,1-10-2,-1 10-4,0 0-8,0 0-11,0 0-2,0 0-2,0 0 1</inkml:trace>
  <inkml:trace contextRef="#ctx0" brushRef="#br0" timeOffset="6365">525 1906 9,'0'0'17,"0"0"0,0 0-2,0 0-2,0 0 1,0 0-3,0 0-2,0 0-1,0 0-2,0 0 0,0 0-1,0 0-2,0 0-1,0 0 0,0 0-1,0 0-1,0 0 1,0 0-1,0 0 0,14 2 0,-14-2 0,15 4 0,-5-3 0,3 1 0,0-1 0,3 2 0,1-1 1,1 1-1,3-3 0,-1 2 1,0 0 0,0-1-1,-2 1 1,-1 0 0,-2 0-1,-2-1 1,-1 1-1,-2 2 0,-10-4 1,19 2-1,-19-2 0,14 3 1,-14-3-1,10 0 0,-10 0 1,0 0-1,0 0 0,12 0 1,-12 0-1,0 0 1,0 0-1,0 0 1,0 0 0,0 0 0,0 0 0,0 0 0,0 0 0,0 0-1,0 0 0,0 0 0,0 0 0,0 0-1,0 0 1,0 0 0,0 0-1,0 0 1,0 0-1,0 0 1,11-4 0,-11 4-1,0 0 1,0 0-1,0 0 1,11 0 0,-11 0 0,0 0 0,17 0 0,-17 0-1,10 1 1,-10-1 0,0 0 0,15 1 0,-15-1-1,0 0 1,0 0 0,14 2 0,-14-2 0,0 0 0,0 0 0,0 0 0,0 0 0,11 0 0,-11 0 0,0 0 0,0 0 0,0 0 0,0 0 0,0 0 1,0 0-1,0 0 0,0 0 1,0 0 0,0 0 1,0 0 0,0 0 1,-1-13-1,1 13 0,-8-13-1,8 13 0,-12-20 0,4 10 0,0-2-1,8 12 0,-18-20 0,18 20 0,-14-16 0,14 16 0,-11-11 0,11 11 1,0 0-1,-9-13 0,9 13 0,0 0 0,0 0-1,0 0 1,-7-11 0,7 11-1,0 0 1,0 0-1,0 0-1,0 0 1,0 0-2,0 0 1,0 0-1,0 0 1,0 0-1,0 0 1,0 0 1,9 10-1,-9-10 1,12 11 0,-12-11-1,15 16 1,-15-16 0,19 19-1,-8-10 1,-1 3 0,1-3 0,-3 3-1,2-1 1,-2 0-1,1-1 1,-2 1 0,-7-11-1,12 20 1,-12-20 0,10 15 0,-10-15 1,0 0 0,7 13 0,-7-13-1,0 0 1,0 0 0,0 0 0,0 0 1,0 0-1,0 0 1,0 0 0,-4 11 0,4-11 0,0 0 1,-11 9-1,11-9 0,-13 8 0,13-8 0,-15 10 0,15-10 1,-19 14-1,19-14 1,-19 13-1,19-13 1,-17 13 0,17-13-1,-18 11 1,18-11-1,-11 5 1,11-5-1,0 0 1,0 0 0,-11 5-1,11-5 0,0 0-1,0 0 1,0 0-2,0 0-2,0 0-4,0 0-8,0 0-11,0 0-1,13-5 1,-13-6 0</inkml:trace>
  <inkml:trace contextRef="#ctx0" brushRef="#br0" timeOffset="8844">1469 1972 4,'0'0'9,"0"0"-2,0 0 0,0 0-1,0 0 0,0 0-1,0 0 1,0 0-1,0 0 1,-1 12 0,1-12-1,0 0 0,-3 12 0,3-12 0,-4 15-2,4-15 1,-3 20-1,-1-10 0,1 1 0,-2 0 1,0 0 0,0 3 0,5-14 1,-13 21-1,13-21 1,-15 17 0,15-17-1,-17 14 1,7-10-2,-1-3 1,1 0-1,-2-2-1,-2 0-1,0-6 1,0 3-1,0-4 0,0 2-1,0-3 1,1 1-1,1-3 0,2 3 1,10 8-2,-16-16 1,16 16 1,-13-14-1,13 14-1,-6-14 1,6 14 0,-4-12 0,4 12-1,0-12 1,0 12-1,5-14 0,-5 14 1,8-16-1,-8 16 0,12-16 1,-12 16-1,13-14 1,-13 14-1,14-12 0,-14 12 1,14-9-1,-14 9 1,16-6 0,-16 6-1,18-4 1,-8 3 0,2 1 0,-1-1 0,1 2-1,0-1 1,-1 1 1,1 1-1,0 0 0,-2 0 0,1 1 0,-1 1 1,1-1-1,-1 0 0,1 2 0,-11-5 0,20 9 1,-10-4-1,-10-5 0,19 8 1,-19-8-1,17 9 0,-17-9 1,19 10 0,-19-10 0,18 10 0,-18-10 0,15 12 0,-15-12 1,17 10-1,-17-10 0,17 11-1,-17-11 1,13 9-1,-13-9 1,14 10-1,-14-10 0,12 8 1,-12-8-1,16 8 0,-16-8 1,19 7-1,-19-7 2,20 7-2,-9-5 1,-1 1-1,1-2 1,-11-1-1,19 1 1,-19-1-1,16-2 0,-16 2 1,14-4-1,-14 4 1,13-5 0,-13 5 0,0 0 1,14-8-1,-14 8 1,0 0-1,11-11 0,-11 11 0,0 0 0,11-17 0,-11 17-1,7-10 1,-7 10 0,5-13 0,-5 13 0,2-13 0,-2 13 0,1-14-1,-1 14 1,-2-18 0,2 18-1,-5-18 0,2 7 0,-1 1 0,4 10 0,-10-19 0,10 19 0,-13-15 0,13 15 0,-13-14-1,13 14 1,-16-9-1,16 9 1,-19-6 0,19 6-1,-21-3 1,9 3 0,-1 2 0,-1-1 0,-1 2 0,1 1 0,-1-1 0,-1 2 0,2 1 0,-2 0 0,1-2 0,1 3 0,1-2 0,2 0 0,0 0 0,11-5 0,-16 7 0,16-7-1,0 0-1,-14 11-4,14-11-15,0 17-10,0-17 1,-12 10-2,-3-18 1</inkml:trace>
  <inkml:trace contextRef="#ctx0" brushRef="#br0" timeOffset="12095">1863 391 9,'0'0'12,"0"0"-1,0 0-1,0 0-2,0 0-2,0 0 0,3 11-1,-3-11-1,2 13-2,-1-2 1,-1 3-2,2 3 1,2 8 0,-1 5 0,2 5 2,0 5-2,0 3-1,1 3 2,1 3-2,-1 0 0,2-4 0,-2-3-1,1-4 0,-2-3-1,1-6 2,-2-5-3,1-4 3,0-4-1,-3-3 0,-1-2 0,-1-11 1,2 15-1,-2-15 0,3 14-2,-3-14-3,0 10-6,0-10-6,0 0-1,0 0 0,-6-16 0</inkml:trace>
  <inkml:trace contextRef="#ctx0" brushRef="#br0" timeOffset="12708">1824 485 23,'0'0'16,"0"0"-1,2-11-1,-2 11-3,2-13-2,-2 13-3,5-17 1,-1 7-3,2-1 0,-6 11-1,16-19-1,-5 8-1,2 1 0,4 0 0,2 1-1,2 1 0,4 0 1,0 1-1,2 2 0,0 0 1,0 4-1,0-1 1,-4 3-1,4 1 1,0 3 0,-3 2-1,1 0 1,-2 2-1,1 1 1,-2 2-1,-1 1 1,-4 1-1,-1 1 0,-1-1 0,-4 3 1,1-1-1,-4 1 0,-1-1 1,-2 0-1,-3 2 1,-2 0 0,-3 2 1,-3 0 0,-2-2 1,-3 1 2,-2-1-1,-2 1 1,-3-3 0,-2-1 1,-4-1-1,0-1 1,-2-1-3,1-1 0,-4-1-1,3-1 1,-1-1-2,2-1 1,-1 0-1,1 0 0,0-1-1,2-2 2,1 0-1,2 0 0,1-2-1,4 0 1,2 2 0,13-4-2,-15 0-3,15 0-3,0 0-15,-4-11-7,4-1 1,0 12-3,7-33 2</inkml:trace>
  <inkml:trace contextRef="#ctx0" brushRef="#br0" timeOffset="13815">1973 168 24,'0'0'17,"-13"6"0,13-6-1,0 0-3,0 0-2,0 0-1,0 0 0,0 0-2,0 0-2,0 0 0,7-13-2,-7 13-1,8-16 0,-1 5-3,0-3 1,2-1-1,1 0 0,1-2 0,0 2 1,-1 0-1,0 3 0,-2 1 0,-8 11-1,13-14 1,-13 14-1,0 0 1,13-9-1,-13 9 0,0 0 0,11 6 1,-11-6-1,12 11 1,-12-11 0,15 18 0,-5-6-1,1 2 1,3 1 0,-1 2 0,1-1 0,-1 0 0,0 1-1,0-2 2,-1 2-1,0-1 0,-3-1 1,1 1 0,-3-1-1,2 0 1,-3-3 1,0 1-1,-6-13 1,7 15 1,-7-15 0,0 0 0,0 0-1,0 0 1,0 0-1,0 0-2,0 0-6,0 0-14,0 0-6,0 0-1,-9-22-1,6 9 2</inkml:trace>
  <inkml:trace contextRef="#ctx0" brushRef="#br0" timeOffset="14897">2953 302 12,'0'0'14,"0"0"1,0 0-2,0 0-2,0 0-2,0 0 0,0 0-2,-11 7-2,11-7-2,-15 9 0,15-9 0,-20 16 1,20-16-1,-21 21 1,8-9 0,0 4 0,-1 2-1,2 2 0,-2 3 0,0 3-1,-2 5 0,2-1 0,2 4 0,-1 3 0,0 0-1,1 4 1,2 4 0,1 1-2,1 1 1,2 2-1,2 0 0,1 0 0,3 0 1,3-3-2,1-1 1,3-4 0,2-4 1,2-3-1,2-4 1,2-2-1,3-3 1,1-3 0,2-4 0,1-3 1,1-2-1,2-3 1,-1-3 0,0 0 0,-2-3-1,0-1 1,-2 0-1,-3-1 0,-2-1 0,-3 0 1,-1-1-1,-11 0 0,13 1 0,-13-1 1,0 0-1,0 0 2,0 0-2,0 0-1,0 0-4,0 0-17,0 0-7,1-12-1,-8-4-1,6 0 1</inkml:trace>
  <inkml:trace contextRef="#ctx0" brushRef="#br0" timeOffset="15672">3123 757 22,'0'0'17,"0"0"1,0 0 0,0 0-3,0 0-3,0 0-3,0 0 1,0 0-3,0 0-1,0 0 0,0 0-1,0 0-1,12 11-1,-12-11-1,15 14 1,-6-1-1,4 2-2,4 1 1,1 5-1,3 3 1,5 1-2,1 2 1,1 1-1,1 0 2,-1-1-1,-2-1 0,0-4 0,-5 1 0,-2-4 0,-1-3-1,-5-2-2,0-5-2,-13-9-4,15 13-7,-15-13-9,0 0-1,0 0 0,-8-14 1</inkml:trace>
  <inkml:trace contextRef="#ctx0" brushRef="#br0" timeOffset="16157">3092 1158 26,'0'0'18,"0"0"1,9-11-1,-5-1-3,3 2-4,1-6-2,3-2 0,2-5-1,2-4-1,4 0-1,2-4-1,3-2 0,-1-3 0,3 3 1,-5 0-1,2 3 0,-4 2 0,-1 4-1,-5 2-1,-1 6 0,-4 4-2,-8 12 0,13-15-1,-13 15 1,0 0-1,0 0-1,0 0-1,0 0-1,0 0-2,0 0-6,5 12-12,-1-2-7,-4-10 2,1 16-2,-1-16 3</inkml:trace>
  <inkml:trace contextRef="#ctx0" brushRef="#br0" timeOffset="16814">3777 1063 2,'0'0'13,"0"0"0,0 0-1,1 12-2,-1-12-2,-3 11 1,3-11-1,-4 19-2,2-8 0,1 1-1,-1 2 0,0 4-1,0 1 0,1 0 0,1 1-1,1-1 0,0 2-1,2-2 1,-1-2-1,1-3 0,0-1-1,-3-13 0,7 15 0,-7-15-1,0 0 1,0 0-3,7 11-4,-7-11-7,0 0-9,0 0-1,0 0 1,-3-25 0</inkml:trace>
  <inkml:trace contextRef="#ctx0" brushRef="#br0" timeOffset="18510">3783 1268 6,'-2'-11'10,"2"11"0,0-12 0,0 12-3,1-17-1,-1 17 1,0-18-1,0 18 1,1-19 0,-1 19-1,0-17 2,0 17-1,-3-18-1,3 18 0,-5-15-2,5 15 0,-6-13-1,6 13-1,0 0 0,-6-11-1,6 11 0,0 0 0,0 0 0,0 0-1,0 0 1,0 0-1,0 0 0,0 0 0,-3-11 0,3 11 0,0 0 0,0 0 0,0 0 0,0 0 0,0 0 0,0 0 0,0 0 0,0 0 0,0 0 0,0 0-1,0 0 1,1-10 0,-1 10-1,0 0 0,0 0 0,0 0-1,0 0-2,0 0-2,0 0 0,0 0 0,0 0-2,6 15-4,0 0-2,-3-1-3,9 13-1,-8-3 2,8 13 0</inkml:trace>
  <inkml:trace contextRef="#ctx0" brushRef="#br0" timeOffset="19766">4237 1207 33,'0'0'19,"0"0"-2,0 0-3,0 0-4,0 0-2,-7 16-1,5-6-1,-3 9-2,0 8-1,-4 9 1,-4 17-10,-1 19-15,-12 6-2,2 18 0,-20-3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04T22:23:34.4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217 1166 29,'0'0'20,"0"0"0,0 0 0,0 0-8,0 0-1,-2 14 0,0-3-1,-2 3-1,1 9-1,-4 9-1,-4 12 0,-4 11-4,-5 9-4,-3 12-8,-4 9-15,-7-8-4,4 0-2,-9-21 2</inkml:trace>
  <inkml:trace contextRef="#ctx0" brushRef="#br0" timeOffset="1403">371 631 17,'0'0'15,"0"0"1,0 0-1,0 0-2,0 0 0,0 0-3,0 0 0,0 0-1,0 0-2,0 0-1,0 0-1,0 0-1,0 0-1,7 11-1,-7-11-1,7 11 1,-7-11-2,16 20 1,-5-6 0,2 1 0,2 3 0,4-1 0,3 3-2,1 3 2,1 0-1,3 1-1,-1 1 1,1 0-1,0-1 1,-1-1-2,-3 0 2,-1-2-1,-1-3 0,-3-1 0,-3 0-1,-1-3-1,-5 0-2,-1-2-1,-8-12-6,11 20-5,-11-20-8,0 0 2,0 0 0,0 0 2</inkml:trace>
  <inkml:trace contextRef="#ctx0" brushRef="#br0" timeOffset="2057">488 1183 23,'0'0'15,"0"0"1,0 0-1,0 0-3,0 0-2,0 0-1,-10 2-1,10-2 0,0 0 0,0 0 0,0 0-1,0 0-2,0 0 0,0 0-1,0 0-1,1-10-1,-1 10-1,2-13-1,0 2 1,4-2-1,-1-4 0,4-5 0,2-5 0,3-3 0,2-6 0,3-1 0,1-4 1,-1-1-1,2-1 1,-1 1 0,1 2-1,-3 0 1,-3 7-1,-2 4 0,-2 5 1,-2 4-1,-2 5 0,-3 4 1,-4 11 0,5-12-1,-5 12 0,0 0-1,0 0 0,0 0-1,0 0-1,0 0 0,0 0-1,0 0-2,0 11-2,0-11-7,0 0-6,5 15-4,-5-15 1,0 0 0</inkml:trace>
  <inkml:trace contextRef="#ctx0" brushRef="#br0" timeOffset="3464">1019 920 14,'0'0'12,"0"0"1,0 0-1,0 0-2,0 0-2,0 0 0,0 0 0,-6 10-1,6-10-2,0 0 1,0 0-1,0 0-1,0 0 0,1 11 0,-1-11-1,1 14-1,-1-14 0,0 23 0,2-5 0,-2 0 0,0 2-1,0 2 1,0 1 0,1-1 0,-1-1-1,0-4 1,1-3 0,-1-14 0,1 17 1,-1-17 1,0 0-1,0 0 1,15-12-1,-7-2 1,3 0-1,2-5-1,3-2-2,0-2 0,1 1 0,-1 0 0,-1 1 0,-1 3 0,-1 3 0,-1 2 0,-12 13 0,16-15 0,-16 15-1,11-5 1,-11 5 0,0 0 0,11 5 0,-11-5 0,0 0 0,13 16 0,-13-16 1,11 17-1,-11-17 1,9 19 0,-4-6 0,-2 2 1,2 2 0,-3 0-1,0 3 1,0-1 0,-1 1 0,-1 0 0,0-2-1,-1-5 0,1-1 0,0-12 0,-2 14-1,2-14-1,0 0-2,0 0-4,0 0-15,0 0-8,12 2 0,-12-17-1,2-4 1</inkml:trace>
  <inkml:trace contextRef="#ctx0" brushRef="#br0" timeOffset="9950">1417 115 6,'0'0'10,"0"0"1,0 0 0,0 0-1,-11-5 0,11 5 0,0 0-1,0 0 0,0 0-3,0 0-1,0 0-1,0 0-1,0 0-1,0 0 0,0 0-1,0 0 0,0 0 0,0 0 0,0 0 0,0 0 0,0 0-1,0 0 1,0 0 0,3 10-1,-3-10 1,0 0-1,8 12 0,-8-12 0,8 13 1,-8-13-2,12 19 2,-7-9-1,4 2 1,-1 3-1,-1 0 0,3 3 0,-2 2 0,3 0 1,-1 2-1,2 2 0,0 3 0,-1 1 0,2 3 0,0-1 0,0 0 1,1 4-1,-2-1 0,0 2 1,-1-1 0,-1 0 0,-1 0 0,0 0 1,-3-1-1,-2 4 0,0 1 0,-1 0 0,0 0-1,-1 2 1,0 0-1,0-1 0,-2 0 0,1-4 0,0 0 1,-2-2 0,0 0 0,-2-2 0,1-1 1,-3-3 0,2 0 0,-3-1 0,0-2 1,-2-1-1,2-2 0,-3-4 1,1 1-1,-2-3 1,2-1 0,0-4-1,1 1 1,7-11 1,-13 14-1,13-14-1,0 0 0,-13 11 0,13-11 0,0 0 0,0 0-1,0 0 1,0 0-1,0 0-1,0 0 0,0 0 0,0 0 0,0 0-2,0 0-1,0 0-5,0 0-10,0 0-10,0 0-1,6-20 0,2 6 0</inkml:trace>
  <inkml:trace contextRef="#ctx0" brushRef="#br0" timeOffset="11959">2034 964 35,'0'0'20,"0"0"0,0 0 1,0 0-7,0 0-3,0 0-1,0 0-2,0 0-3,0 0 0,0 0-2,0 0 0,0 0 0,0 0-2,14-1 1,-14 1-1,19-2 0,-5-1 1,2 1-1,4 1 1,1-2 0,0 2-2,2-1 1,-1 1 0,1 0-1,-2-1 1,-3 1-1,-1 0 0,-5 0 0,-12 1 0,18 0 0,-18 0 0,0 0 0,10 0-2,-10 0-2,0 0-1,0 0-2,0 0-6,0 0-11,0 0-2,-17-9-2,17 9 2</inkml:trace>
  <inkml:trace contextRef="#ctx0" brushRef="#br0" timeOffset="12494">2025 778 29,'0'0'18,"0"0"-1,0 0 0,0 0-4,0 0-1,0 0-2,0 0 0,0 0-1,0 0-2,0 0 0,0 0-1,0 0-1,16-7-1,-16 7-1,20-4 0,-7 0-1,4 1 0,3-2-2,3 1 1,-1 1-1,2-2 1,0 2-1,-1 0 0,-1 0 0,-2 2 0,-3 0 0,-2-1 0,-1 2 0,-14 0 0,18 3-1,-18-3-2,10 7-8,-10-7-12,0 0-4,8 13-1,-8-13 1</inkml:trace>
  <inkml:trace contextRef="#ctx0" brushRef="#br0" timeOffset="14815">2578 91 1,'1'-13'4,"-1"13"0,2-11-2,-2 11-1,4-13-2,-4 13 1,4-14 0,-4 14 0,6-13 0,-6 13 1,0 0 2,7-12 2,-7 12 1,0 0 1,0 0 2,0 0-1,0 0 1,0 0-1,0 0-1,0 0-1,0 0-1,0 0-2,0 0 0,0 0-1,0 0 1,0 0-1,0 0 0,0 0-1,0 0 1,0 0-1,0 0 0,0 0-1,0 0 1,0 0 0,0 0 0,0 0 1,8 11-1,-8-11 1,5 10 0,-5-10-1,5 14 1,-5-14-1,7 21 0,-3-7-1,2 4 1,2 2-1,-1 4 1,3 6-1,0 3 0,1 5 0,0 2 0,0 3 0,1 2 1,-4 2-1,1 2 1,-2-2 1,-1-3 1,-1 1 0,-2-4 0,1-4 0,-2-2 0,-1-6-1,1-4 0,0-5-1,-1-3 1,1-4-2,-1-2 1,-1-11-1,4 12 0,-4-12 0,2 11-2,-2-11 2,0 0-1,0 0 1,2 12-2,-2-12 2,0 0-2,0 0-2,0 0-7,0 0-9,0 0-2,0-14-3,0 14 3</inkml:trace>
  <inkml:trace contextRef="#ctx0" brushRef="#br0" timeOffset="15778">2976 532 24,'0'0'15,"0"0"-1,0 0 1,0 0-4,0 0-1,0 0-2,0 0 1,0 0-3,0 0 0,0 0-1,0 0-1,0 0-1,0 0-1,0 0 0,0 0-1,0 0-1,0 0 0,0 13 1,0-13-1,0 14 0,1-1 1,0 2-1,0 3 1,1 3 0,1 4 0,0 1 0,-2 1 0,3 1 0,-3-3-1,4 0 1,-3-2-1,4-1-1,-3-3 1,3-4-1,0-2 0,-6-13 1,12 18-1,-12-18 1,0 0 0,9 10 0,-9-10-1,0 0-4,0 0-9,0 0-8,-3-21-2,3 21 1,-9-30 0</inkml:trace>
  <inkml:trace contextRef="#ctx0" brushRef="#br0" timeOffset="16512">3195 518 14,'0'0'14,"0"0"0,0 0 0,0 0-2,0 0-1,5 11 1,-5-11-2,2 12 0,-2-12-1,5 18-1,-2-4-1,-2 3 0,3 4-1,-2 4-1,0 2 0,0 0-1,0 3 1,-2-2 0,1-1-2,-1-3 0,1-4 0,0-1-2,1-6-2,-2-1 2,0-12-2,0 0 2,10 7 0,-10-7 0,18-18-1,-8 2 1,4-3 2,1-6-3,3 0 2,-1-3-3,1-3 1,-2 2-1,-2 1 0,0 2 1,-2 3 0,-3 4 0,-2 3 0,-1 5 0,-6 11 0,5-11 0,-5 11 0,0 0-1,0 0 1,0 0-1,0 0 0,5 11 1,-5-11-1,6 17 1,-1-4 0,0 3 0,0 1 1,2 3-1,-1 3 1,1 2 0,-1 2 1,0-2-1,-1-1 1,-2-2 0,1-1 1,-1-3-2,-1-3-1,-2-15 1,3 18 0,-3-18-1,0 0 1,0 0 0,0 0-1,0 0 0,0 0 2,3 10-1,-3-10-1,0 0 1,0 0-2,0 0-1,0 0-5,0 0-7,0 0-14,0-15-2,0 15-2,3-23 0</inkml:trace>
  <inkml:trace contextRef="#ctx0" brushRef="#br0" timeOffset="17444">3510 834 18,'0'0'14,"5"-14"-1,-5 14 0,0 0-3,4-16-3,-4 16 1,4-17 0,-1 5-1,4-2-1,1-4-1,5 0 0,0-6-1,2 1 0,4-2 0,0 1 1,-2 0-2,2 5 1,-3 3-2,-2 2 1,-2 7-1,-12 7 0,15-2 0,-15 2-1,10 11 0,-6-1 1,1 2 0,-1 3-1,3 1 1,0 3-1,0 1 0,1 0 0,1 3 0,-1-2 1,0 1-1,-1 2 1,1-1 1,0 0-1,-1 1 0,-1-3 0,0 0 0,-1-5 0,-1 1-1,-3-7 2,3 1-2,-4-11 0,0 0 1,0 0-2,0 0-2,0 0-8,0 0-14,0 0-6,-8-12 1,-3-4-2,5 2 2</inkml:trace>
  <inkml:trace contextRef="#ctx0" brushRef="#br0" timeOffset="18558">2679 1231 21,'0'0'14,"0"0"1,0 0 0,3-11-1,-3 11-1,0 0-1,0 0 0,0 0-2,0 0-1,0 0-2,0 0 0,0 0-3,0 0-1,0 0 0,0 0-1,0 18-1,1-4-1,-1 6 0,0 3 0,0 5 1,-1 2-1,-1 3 1,1-1-1,-3-1 1,1 0-2,-1-5 1,0-1-1,1-4 1,0-4-1,1-2 1,1-3-1,1-12-1,2 17 0,-2-17-2,2 10-2,-2-10-2,0 0-3,0 0-6,0 0-3,0 0-6,0 0 2,0-14 2</inkml:trace>
  <inkml:trace contextRef="#ctx0" brushRef="#br0" timeOffset="19053">2665 1253 30,'0'0'19,"0"0"-1,0 0 0,0 0-7,0 0-3,0 0-2,11 13-1,-11-13-1,6 14 0,1-3-1,0 5 1,3 3-1,1 1 1,4 2-1,-1 5 0,3 1 1,1 2-3,0 0-1,2-1 1,0-2-1,1 0 0,0-1-1,0-5 2,-1-3-3,-1-2 2,-3-6 1,-2-1-1,-2-3 2,-12-6 0,15 6 1,-15-6 1,0 0 2,0 0 0,0 0-1,7-19 1,-7 7-2,-3-5 0,1-5-2,-3-6-1,1-5 0,1-2 0,0-2-1,2-4 0,1 0 1,1 0-2,4 4 2,0 2-1,4 1-1,-1 5 1,-1 4-1,1 5 1,-2 5-1,-6 15-2,8-19-1,-8 19-2,0 0-2,0 0-4,3 14-4,-3-14-10,-3 26-2,-4-13 0,6 10 2</inkml:trace>
  <inkml:trace contextRef="#ctx0" brushRef="#br0" timeOffset="19882">3149 1473 33,'0'0'16,"11"-9"1,-11 9-1,0 0-2,0 0-2,0 0-1,0 0-1,0 0-2,0 0 0,0 0-1,0 0-2,0 0-1,0 0-1,12-2-1,-12 2 0,16-1 1,-3 1-2,1-3 1,3 3-1,3 0 0,2 0 0,3 0 0,0 2-1,1-2 0,1 2 1,-3-1-2,0 1 2,-2 2-2,-1-2 1,-6 2 0,-1-1 0,-2 1 0,-12-4 0,16 5 0,-16-5 0,0 0 0,11 4-1,-11-4 1,0 0-1,0 0 1,0 0 0,0 0 0,0 0 0,0 0 0,0 0 0,0 0 1,0 0-1,0 0 1,0 0-1,0 0 0,0 0 0,0 0-1,0 0-1,0 0 1,0 0-1,0 0 0,0 0-2,0 0 3,0 0-1,0 0 2,0 0 0,5-10 1,-5 10 0,0 0 0,0 0 0,-12-11 0,12 11 1,-16-12-2,16 12 0,-18-16 1,7 7-1,1 1 1,-1-1 0,11 9 0,-18-15 0,18 15 0,-14-13 0,14 13 0,0 0-1,-12-10 0,12 10-1,0 0 1,0 0-1,-5-11 0,5 11-1,0 0 0,0 0-1,0 0 1,0 0 0,0 0 0,0 0 0,0 0 0,13-1 0,-13 1 1,11 5 0,-11-5-2,15 7 1,-5-1-1,1 0 0,0 1 0,0 0 0,2 1 0,-3 0 0,2 1 1,-12-9-1,17 19 1,-17-19 0,13 17-2,-13-17 1,8 17 0,-8-17 0,5 16 0,-5-16 0,2 14 2,-2-14-1,2 11 2,-2-11 0,0 0 1,-5 14 0,5-14 1,0 0 0,-13 10 0,13-10 0,-12 8 1,12-8-1,-16 11-1,16-11 1,-19 14-1,9-5-1,-1-2 1,1 4 1,10-11-1,-18 15 1,18-15 0,-12 13 0,12-13 0,0 0-1,-12 8 0,12-8 0,0 0-1,0 0 0,0 0-1,0 0-2,0 0-6,0 0-7,0 0-8,0 0 1,2-14 0,-2 14 0</inkml:trace>
  <inkml:trace contextRef="#ctx0" brushRef="#br0" timeOffset="21448">3851 1377 11,'10'9'17,"-10"-9"1,0 0 0,0 0-2,0 0-3,0 0-2,0 0-2,0 0-2,0 0-2,0 0-1,0 0-1,0 0-1,-3 13 0,3-13 0,0 0 0,-2 16 1,2-16 1,-4 18-1,0-8 1,2 1 0,-4-1 0,1 1-1,0-1 2,-1 1-2,6-11 0,-14 16-1,3-9 0,11-7-1,-21 11 1,10-8-2,-3 0 1,0-3-2,0-3 2,0 2 1,2-2-2,0-1 2,12 4-2,-17-9 1,17 9-1,-11-15 1,11 15-1,-7-20-1,5 7 1,0 0-1,-1-2 0,3 1 0,0-1 0,0 1 0,3 1 0,-1 0 0,-1 1 0,3 0 0,-4 12 0,9-18 0,-9 18 0,12-17 1,-12 17-1,16-11 0,-4 7 1,-12 4-1,22-3 1,-11 4-1,5 1 1,0 4 0,0-1 0,2 3 0,-1 2 1,2 2-1,-2-1 1,1 1 0,-3 0-1,0 1 1,-1 0 0,0 0 0,1 0-1,-1-2 1,0 1-1,0 1 1,2-1-1,-1 0 0,1 2 0,2-2-1,-3 0 1,2-1-1,0 0 2,0-3-2,1-2 1,-3-4-1,0-2 2,-1 0 0,-2-3 0,-2-1 0,-10 4 0,17-15 1,-12 5 0,-1-1 0,-1-2-1,0-1 0,-1-2-1,-1-2 1,-1 2-1,0-2 0,-1 1 0,-1 1 0,-2 0 0,0 2 0,-2 4 1,-1-1-1,7 11 0,-15-18 0,15 18 1,-19-13-1,8 8 1,1 0-1,-2 1 0,1 0 0,0 1 1,-1 2 0,2-2 0,-1 2-1,1 1 1,10 0 0,-19-1 0,19 1 0,-18 1 0,7 1-1,1 0 0,-3 2 0,0 2-1,-2 1-3,-1 7-8,-2 4-17,-7-2-2,2 6-1,-10-3 0</inkml:trace>
  <inkml:trace contextRef="#ctx0" brushRef="#br0" timeOffset="25166">4421 241 8,'0'0'11,"0"0"0,10-11-1,-10 11-4,0 0-1,2-11-1,-2 11 0,0 0 0,0 0 0,0 0 0,0 0 1,0 0-1,0 0 1,0 0-2,0 0 0,0 0-1,0 0-1,0 0 0,0 0 0,0 0 0,0 0-1,0 0 0,0 0 0,0 0 0,0 0 1,0 0-1,0 0 1,0 0 0,0 0 0,0 0 1,0 0-1,0 0 1,-2 10-1,2-10-1,0 0 1,-3 12 0,3-12-1,0 14 1,0-14-1,-2 19 0,1-8 1,2 4-1,-1 3 0,2 4 0,-2 5 0,3 2 1,-1 10-1,0 3 1,1 5 0,-1 2 0,-1 0 0,-1 0 0,0-5 0,0-2 1,-1-7-1,-1-7-1,0-5 1,0-7-1,1-4 1,1-12-2,-2 13 2,2-13-3,0 0 2,0 0-3,8-13-4,-8 13-8,13-27-8,-1 10 3,-8-11-2,9 3 1</inkml:trace>
  <inkml:trace contextRef="#ctx0" brushRef="#br0" timeOffset="25984">4446 272 9,'0'0'12,"0"0"0,0 0 0,0 0-2,0 0 1,0 0-2,0 0-1,0 0 1,0 0-1,4 16-1,-4-16 0,7 16 0,-7-16-2,12 22 0,-5-8 0,2 4-2,3 2-1,0 2-1,2 5 0,1 2-1,0 4 1,3 0-1,1 4 0,4-2 0,0 0 1,3-2-1,-2-3 0,1-4 1,-2-4-1,-1-2 0,-4-5 0,-3-2 0,-2-4 1,-3-1-1,-10-8 0,13 8 1,-13-8 0,0 0 1,0 0 1,0 0 0,9-10 0,-10-2 0,-1-5 0,1-6 1,-4-7-2,3-6-1,-3-6-1,0-4 0,2-2 0,-1 0 0,1 2 1,0 1-1,2 3 0,1 5 1,1 4-1,1 4 1,-1 3-1,1 4 0,0 2 1,1 1-1,0 4-1,-2 1-3,3 2-2,-3 2-5,-1 10-8,0 0-7,2-13-2,-2 13 0,0 0 2</inkml:trace>
  <inkml:trace contextRef="#ctx0" brushRef="#br0" timeOffset="28016">5031 646 19,'0'0'14,"0"0"0,0 0-1,0 0-3,0 0-3,0 0 1,0 0-1,0 0-1,2 16 0,-2-16 0,2 19-1,0-5 0,2 5 0,-1 4-1,2 7 1,0 4-3,0 3 0,1 3-1,-1 1 0,1-2 0,0 0-1,-2-5 0,1-9-1,0-2 1,-1-8-1,0-5-1,-4-10-4,0 0-6,10 10-6,-10-10-7,5-11 1,-9-3-1</inkml:trace>
  <inkml:trace contextRef="#ctx0" brushRef="#br0" timeOffset="28452">4993 735 35,'10'-19'20,"2"10"-1,-5-7 0,5 2-8,1-1-1,-1-1-1,2 1 0,-1 0-2,2 3-2,-2 2-1,0 3-2,-1 1-1,-1 4 0,-11 2-2,20 5 0,-20-5 0,20 20-1,-9-6 1,-1 1 0,2 3 0,-1 1 0,2-2-1,-2 2 2,-1-3-1,-2-1 1,-2 1 0,-1-2 0,-5-1 1,-1-1 1,-4 1 0,-1 1 0,-3-2 1,0-2 0,-4 1 1,1-2-1,-3 0 1,1-1 0,-1-6 0,0 0-1,-2 0-1,2-1 0,1-2-1,1-1 0,2 1-1,0-2-1,11 3 1,-15-1-2,15 1-1,-11-2-1,11 2-4,0 0-4,0 0-10,0 0-6,-7-11-1,7 11 3,9-17-1</inkml:trace>
  <inkml:trace contextRef="#ctx0" brushRef="#br0" timeOffset="29099">5570 672 46,'0'0'23,"0"0"-1,0 0-3,-12 2-8,12-2-2,-17 2-3,7-1-2,-2 1-1,0 3-1,0-1 0,-1 0-1,-1 2 0,2 2-1,0-1 0,2 1 0,10-8 0,-16 14 0,16-14-1,-10 15 1,10-15 0,-4 13 0,4-13 0,0 14-1,0-14 2,4 14-1,-4-14 0,8 15 0,-2-4 0,-6-11-2,17 19 2,-7-10-2,1 1 1,1 2-1,4 0 0,-1 1 0,3-3 1,-2 2 0,0-2 0,-1 2 0,-1-1 1,-2-1-1,-3 1 1,-2-1-1,-3 2 1,-1-2 0,-2 2 1,-2 0-1,1-12 1,-5 20 1,5-20 0,-9 17 0,9-17 1,-14 17 0,14-17 1,-21 14 1,7-7 0,-1 1-1,-4-4 1,1 5 1,-5-5-1,2 2-1,-2-2 0,2 0-1,-1-1 0,3 0-1,1-1-1,0 0 0,3-2-1,1 0 0,2 1-2,1-2-4,11 1-7,-13 2-16,13-2-3,-6-11 0,2-3 1</inkml:trace>
  <inkml:trace contextRef="#ctx0" brushRef="#br0" timeOffset="31203">6024 20 7,'0'0'7,"7"-12"-1,-7 12-1,0 0-1,0 0 1,0 0 1,0 0 0,3-11 1,-3 11 0,0 0 1,0 0-3,0 0 1,0 0-2,0 0 0,0 0-1,0 0-1,0 0 1,0 0-1,0 0 0,0 0 1,0 0-1,0 0 1,0 0 0,0 0-1,0 0 1,0 0-1,0 0 1,0 0-1,0 0 0,0 0 0,0 0 0,0 0 0,0 0-1,-12 3 1,12-3-1,0 0 0,-14 15 0,14-15-1,-15 18 1,4-8 0,3 3 0,-3 2 0,-2 1 0,0 1 0,0 2 1,0 1-1,-1 0 1,3 1 0,-3 3 0,2 2-1,1 1 0,2 2-1,0 2 1,-1 3-1,1 4 1,0 1-1,2 1 0,-2 2 1,4 2-1,-1-1 1,3-1 1,2-2-1,2 0 1,4-3-2,0-1 2,2-2-1,1-5 1,2 1-1,2-4 2,1 1-1,2-6 0,2 2 1,1-3-1,4 0-1,1-1 1,1-3-2,-1-2 1,2 0-1,-2-1 0,1-2 1,-5-2-1,-2-1 0,-3-3 1,-3-2-1,-11-3 1,14 6 0,-14-6-1,0 0 1,0 0 1,0 0-1,0 0 0,0 0 0,0 0 0,0 0-1,0 0 0,0 0-3,0 0-4,0 0-14,0 0-10,0 0 0,-2-10-1,2 10 0</inkml:trace>
  <inkml:trace contextRef="#ctx0" brushRef="#br0" timeOffset="38489">5996 310 15,'0'0'17,"0"0"-1,14 4 0,-14-4-3,0 0-1,0 0-2,12 7-1,-12-7-2,0 0 0,15 13-2,-15-13-1,12 13-1,-12-13-1,14 18 0,-6-7-1,0 1 0,3 3 1,0-1-1,2 1-1,2 3 2,3 1-1,1 3-1,-1 0 1,2 0-1,-1 3 0,-1-2 1,0 1-1,-4-1 0,0 0 0,-2-3 0,-2-1 0,-2-3-1,0-3-2,-2 0-1,-1-3-2,-5-10-4,0 0-7,12 17-4,-12-17-4,0 0 1,-6-13 2</inkml:trace>
  <inkml:trace contextRef="#ctx0" brushRef="#br0" timeOffset="39056">5999 776 2,'0'0'15,"0"0"-2,0 0 1,-4-14-3,4 14-1,0 0 1,0 0 1,0 0-2,0 0-2,-1-11 0,1 11-1,0 0 0,0 0-1,1-11-1,-1 11 0,5-14-1,-2 2-1,2-3 0,2-3-1,2-1-1,2-5 0,2-4-1,1-2 0,1-1 0,4-1 0,-2 0 0,3 1 0,-1 1 0,2 1 0,-2 3 1,-1 2-1,-1 3 0,-1 2 0,-4 3 1,-2 3 0,-2 2-1,-8 11 0,0 0-1,10-9-1,-10 9 0,0 0 0,0 0-4,-9 16-1,9-16-6,-8 16-8,8-1-5,0-15 1,-11 23 0</inkml:trace>
  <inkml:trace contextRef="#ctx0" brushRef="#br0" timeOffset="40150">6572 683 14,'0'0'17,"0"0"1,0 0 0,0 0-3,0 0-2,0 0-3,0 0 0,0 0-3,0 0 0,0 0-2,0 0-1,0 0-2,0 0 0,5 15-1,-5-15 0,6 17 0,-3-6 0,0 0 0,1 5 0,-1-1 0,1 2 0,-2 1-1,0-2-1,1 4 1,-1-1 0,-1-2 0,1 0-1,1-3 0,-2-3 1,-1-11 0,2 19 0,-2-19 0,0 0-1,3 11-3,-3-11-3,0 0-6,0 0-7,0 0-7,12-7 2,-12-9 0</inkml:trace>
  <inkml:trace contextRef="#ctx0" brushRef="#br0" timeOffset="40911">6913 755 11,'0'0'17,"0"0"-1,0 0-1,0 0-2,0 0-3,0 0 0,0 0-3,0 0-1,-2 12-2,2-12 0,-1 15-1,-1-3 1,0 6-1,-1 7 0,-2 4-1,-2 6-1,1 6-2,-2 3-4,-2 2-9,5 4-6,-8-12-4,10 0 0,-8-16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04T22:24:16.64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37 793 14,'-2'20'14,"-3"-8"0,5 9-3,-3-1 0,3 9-4,-4 1 1,3 3-2,-3 0-1,2 3-1,-1-2-2,0 0-1,0-3-2,-1-4-4,3 1-8,-4-8-4,9 3-2,-8-11-1,9 2 0</inkml:trace>
  <inkml:trace contextRef="#ctx0" brushRef="#br0" timeOffset="448">218 341 15,'-12'-5'14,"12"5"0,0 0-2,-3-14-2,3 14-3,-4-17-2,4 17-2,-3-17-1,3 17-1,-4-14 2,4 14-3,0 0 2,-3-11-1,3 11 1,0 0 0,0 0 1,0 0 0,0 0 0,0 0 1,0 0-1,0 0 0,0 0 0,0 0-1,0 0 1,0 0 0,0 0 0,0 0 1,7 19-1,-1-6 0,2 5 1,3 4 0,6 3-1,2 5 0,3 3 0,3 2-2,2 0 1,2 2 0,2-1-2,-1-2 1,-3-2-1,-1-4 0,-4-2 0,-2-2 0,-3-4-1,-3-2 0,-2-3-1,-3-1-2,-1-3-1,-3 0-3,-5-11-3,10 13-8,-10-13-3,0 0-4,0 0 2,0 0 1</inkml:trace>
  <inkml:trace contextRef="#ctx0" brushRef="#br0" timeOffset="1068">189 727 20,'0'0'20,"0"0"3,-6 10 0,6-10-4,0 0-6,2-12-2,-2 12-2,10-21-2,-2 4-3,3-7-2,3-5-1,4-2-2,4-8 1,3-1 0,2-1-1,1 2 1,0-1 1,-2 5-1,0 4 1,-3 6 0,-4 5-1,-4 6 1,-3 2-2,-12 12 0,13-9-2,-13 9 0,0 0-1,0 0-2,-1 14-3,1-14-8,-7 15-7,8 1 0,-1-16 1,-10 24 1</inkml:trace>
  <inkml:trace contextRef="#ctx0" brushRef="#br0" timeOffset="1797">709 662 6,'0'0'11,"0"0"-1,0 0-1,0 0-2,0 0-1,0 0-1,0 0 1,0 0-1,0 0-1,8 15 0,-8-15 1,4 16 0,-4-16 1,5 22-2,-4-6 1,1 2-1,2 2 0,-3-1 0,2 2-1,-2-2 1,1-1-1,0-4-1,2-3 1,-4-11 0,4 14 0,-4-14 1,0 0-1,14-7 0,-14 7 0,21-22-1,-8 6 0,2-4-1,3-2-1,2 0 0,-2-3-1,1 4 1,-2 1 0,1 3 0,-4 4-1,-4 2 0,-10 11 1,13-6-1,-13 6 1,0 0 0,4 17 0,-5-7 0,-1 4 1,2 1 0,0 3 0,0 1-1,2 1 0,-1-1 1,1 1-1,2 3 0,-2-1 0,3 0 0,-2 0-1,1 0 2,-1 1-1,-1-6 2,1 1-1,-2-6 1,-1 0 0,0-12 1,0 14 0,0-14 0,0 0-2,0 0-1,0 0-3,0 0-12,0 0-12,-2-16-1,5 4-1,-6-12 2</inkml:trace>
  <inkml:trace contextRef="#ctx0" brushRef="#br0" timeOffset="2978">1017 0 9,'4'11'14,"-4"-11"-1,0 0 0,0 0 0,-1 14-2,1-14 2,3 12-4,-3-12 1,8 20-2,-2-7 1,2 2-2,3 4-1,2-1-1,1 6 0,2 1-2,3 3 0,-2 4-1,4 3 0,-3 2-2,2 2 1,-2 2-1,0 2 1,-2 3-1,-1-1 0,1 1 0,-2-1 1,0 1 0,-2 0 0,2-4 0,-2 0 0,1 1 0,0-1 0,-3-6 1,1 1 0,-4-4 3,-3-1-1,-4-3 0,-1-2 0,-6-5 1,1-1 0,-4-3-1,1 1 0,-3-7-1,4 0-1,-2-1 0,3-1-1,7-10 0,-9 13 0,9-13 0,0 0 0,0 0 0,0 0-2,0 0 0,0 0-3,0 0-10,0 0-21,0 0 2,1-21-1,-1-12-1</inkml:trace>
  <inkml:trace contextRef="#ctx0" brushRef="#br0" timeOffset="4706">1471 1430 9,'0'0'12,"0"0"0,0 0 1,0 0-1,0 0 0,0 0 0,5-10-1,-4-1 0,3-3-2,0-6-2,2-4 0,0-7-2,3-7 0,3-3-1,1-7 0,3-5-1,4-4 1,2-5 0,0-3-1,3-3 0,1-2 0,-1 1 0,0 2 2,0 6-2,-5 2 0,3 4 0,-6 3 0,1 9-1,-4 6 1,0 4-1,-5 3 0,0 5-1,-2 4 0,-2 6 0,-2 3-1,-3 12 0,5-13 0,-5 13-1,0 0 0,0 0-2,0 0-2,0 0-2,0 0-3,0 0-5,0 0-9,8 12-4,-8-12-2,3 18 3,-3-18 0</inkml:trace>
  <inkml:trace contextRef="#ctx0" brushRef="#br0" timeOffset="5558">1893 902 18,'0'0'15,"0"0"-1,0 0 0,0 0-4,0 0 1,6 12-1,-6-12-1,0 0-2,0 0 0,1 18-1,-1-18-1,2 24 0,0-6-1,0 6 1,0 5-2,-1 7 1,0 7-1,-2 3-1,1 5 1,-1 2-1,0 0-1,-2-2 0,1-4 0,1-5-1,-1-6 1,-1-6 0,1-5-1,1-9 0,-2 0 1,3-16-1,-1 16 0,1-16 1,0 0-1,0 0 0,0 0 1,0 0-2,0 0-2,0 0-3,-1-11-4,1-3-5,-2 0-6,-4-9-7,5 1 0,-7-15 2</inkml:trace>
  <inkml:trace contextRef="#ctx0" brushRef="#br0" timeOffset="5995">1850 979 29,'0'0'18,"0"0"-1,4-11-2,-4 11-3,0 0-4,0 0-2,0 0-1,0 0-2,0 0-1,0 0-1,0 0 1,0 0-1,0 0 1,0 0 0,0 0 1,0 0 0,0 0 0,0 0-1,0 0 1,0 0 0,0 0-1,0 0 1,0 0-1,1 12 0,-1-12 0,6 15 1,0-3 0,3 2-1,3 2 0,4 5 0,4 2 0,2 2 0,6 5-1,2 0 1,1 3-2,3-1 0,0 3 0,1 1 1,-4-4-1,1 0 0,-3-3 1,-2-3-1,-5-2 0,-1-2 0,-5-5 0,-2-3 1,-3-2-1,-11-12 0,13 15 0,-13-15 0,0 0 1,0 0 0,0 0 0,10 10 1,-10-10 0,0 0 0,0 0 1,0 0-1,-6-10-1,6 10 1,-4-13-1,0 2 0,4 1-1,-4-3 0,0-1 1,-1-2-1,2-1 1,-3 1-1,1-3 1,1-1 0,-3-2 0,2-2-1,-1-6 1,-1-4 0,0-3 0,-1-4-1,-1-7 1,-1-3 0,0-3 0,0 1 0,1 2 0,2 3 0,1 5 0,3 3 1,0 9-1,2 4 0,1 8 0,0 4 0,0 15 0,0-18-1,0 18-1,0 0 0,0 0-1,0 0-1,0 0-3,0 0-4,0 0-15,5 20-7,-5-20 1,6 19-1,-6-19 2</inkml:trace>
  <inkml:trace contextRef="#ctx0" brushRef="#br0" timeOffset="9022">2494 753 2,'0'0'11,"0"0"-1,0 0-1,0 0-1,0 0-1,0 0 1,0 0 1,0 0-1,0 0 1,0 0-1,0 0 0,0 0-1,0 0-1,0 0-1,0 0 0,0 0-3,0 0 1,0 0-1,0 0 0,0 0 1,0 0 1,0 0 0,10-2 1,-10 2 0,13-1 0,-13 1 0,19-5 0,-6 3 0,-1-2-2,4 1-1,-2-2 0,2 2-1,1-2 0,0 1 0,1 1 0,0 1 0,-2-1-1,-1 1 0,-2 0 1,-1 2-1,-12 0 0,13-2 0,-13 2-1,0 0 1,0 0-1,0 0 0,0 0-2,0 0-2,0 0-6,0 0-10,0 0-7,0 0-1,-15-14 1,15 14 1</inkml:trace>
  <inkml:trace contextRef="#ctx0" brushRef="#br0" timeOffset="9715">2452 485 5,'0'0'11,"-5"-17"1,5 17 0,0 0-1,0 0-1,1-10 0,-1 10-1,0 0 1,0 0-1,0 0-1,0 0 0,0 0 0,0 0 0,0 0 0,0 0-1,0 0 0,0 0-2,0 0 0,0 0-2,0 0-1,0 0 0,0 0-1,0 0-1,0 0 0,0 0 1,0 0-1,0 0 1,0 0 1,11 3-1,-11-3 2,11 0-1,1-1 1,0-1-1,4 1 0,0-3 0,7 2 0,0-1 0,3 0-1,0-2 1,2 3-1,-2-2 1,0 1-1,-5 0 0,-3 1 0,-2 0 0,-2 2 0,-14 0-1,10 0 0,-10 0 1,0 0-1,0 0 0,0 0 0,0 0 0,0 0 0,11 2 1,-11-2-1,0 0 0,0 0 1,0 0-1,0 0 0,0 0 1,0 0-2,0 0 1,0 0-1,0 0-1,0 0-3,0 0-3,-11 13-7,11-13-18,-8 12 2,8-12-1,-16 8 2</inkml:trace>
  <inkml:trace contextRef="#ctx0" brushRef="#br0" timeOffset="12929">3201 114 24,'3'13'18,"-3"-13"2,0 0-2,-5 13-4,5-13-4,0 0-1,-4 11-1,4-11-1,0 0-1,0 0-1,0 0 0,0 0-1,-5 12 0,5-12-1,0 0 1,0 0-1,0 0-1,0 0 1,3 11-2,-3-11 1,0 0-1,0 0 0,0 0-1,0 0 0,0 0 0,0 0 0,0 0-1,0 0 0,0-11-1,0 11 1,0 0 0,0 0 1,0 0-1,0 0 2,0 0-1,0 0 0,0 0 0,0 0 1,0 0-1,0 0 0,0 0 0,0 0 1,0 0-1,-7 11 2,9 2-1,0 3 1,1 6 0,3 10 1,-1 3 0,1 9 0,-1 8-1,1 8 0,-3 5-1,2 4 1,-3-3-2,2-2 1,-1-3-2,1-7 1,-1-6 0,3-9-2,-1-9 2,1-7-1,0-4 1,-2-3-2,0-4 2,-1 0 0,-3-12-1,4 13 1,-4-13 0,0 0 0,3 11 0,-3-11-2,0 0 0,0 0-4,0 0-11,0-13-13,-2-6 2,4-3-2,-5-13 1</inkml:trace>
  <inkml:trace contextRef="#ctx0" brushRef="#br0" timeOffset="13757">3132 208 31,'0'0'20,"0"0"0,4-14 0,-4 14-6,0 0-3,-2-12-3,2 12 0,2-13-2,-2 13 0,4-19-1,-4 19-1,12-21-1,-3 8 0,3 1-1,2-1 1,3 0-2,4 2 1,5 1-1,3 0-1,-1 5 2,4 2-2,1 3-2,-3 1 2,-1 5 0,-3 2-1,-4-1 1,-6 4 0,-1 0 0,-3 1 0,-4 2 0,-1 2 1,-2 0-1,1 1 2,-2 3-2,1 0 0,0 0 0,-1 0 0,1 0 0,0-3 1,-2 2-1,0 1 0,-3-4 1,-2 2 0,-1-2 2,-3 1-1,-4-2 2,-3 0-1,-6-5 2,2 3 0,-9-3 0,0-1 0,-4-3-1,-2-1 0,-1-3-1,2-1 0,1 0-1,2-2-1,3-2-1,3 0 0,6 2-3,1-4-1,15 5-5,-21-3-6,21 3-13,-11-4-5,11 4-1,-7-10 1</inkml:trace>
  <inkml:trace contextRef="#ctx0" brushRef="#br0" timeOffset="14913">3858 122 12,'0'0'16,"0"0"1,0 0-2,0 0-1,0 0-3,0 0-2,0 0 1,-10 5-1,10-5 0,0 0-1,-9 10-1,9-10 0,-8 12-1,8-12-2,-11 17-1,11-17-1,-13 21 0,6-7 0,-3 3 0,2 2 0,-2 7 1,-1 4-1,0 5 0,-1 6-1,-2 6 0,1 3 0,4 2-1,-3 6 1,4-2-1,2-1 0,2 0 1,4-2-1,3-1 0,3-5 0,-1-4 0,6-5 0,2-2 0,-2-7 0,3-2 1,-1-8 0,3 0 0,-2-4 0,1-1 1,0-2-1,0-1 0,3-2 0,0 0 0,1-1 0,1 1-1,1 0 0,1-1-1,1 4-2,-2-4-3,0 1-3,-1 0-7,-2-5-9,1 3-5,-19-7-1,21-10 2</inkml:trace>
  <inkml:trace contextRef="#ctx0" brushRef="#br0" timeOffset="15590">3928 504 38,'0'0'21,"0"0"1,0 0-2,0 0-9,0 0-3,0 0-1,0 0-2,0 0 0,0 0-1,8 13-1,-8-13-1,13 21 0,-4-4 0,4 4 0,5 6 1,2 4-1,3 4 0,3 4-1,-2-1 0,5 2 0,-1 0-1,-2-3-1,1-4 0,-6-3-2,-1-6-1,-6-4-5,-1-6-5,-5-2-8,-8-12-6,0 0 2,0 0 0</inkml:trace>
  <inkml:trace contextRef="#ctx0" brushRef="#br0" timeOffset="15982">3886 918 25,'0'0'21,"0"0"2,0 0 1,11-15-4,0 2-4,1-3-4,3-8-2,4 1-1,1-7-1,4-1-1,-1-3-3,4 0-2,0 1 0,0 2 0,-1 4-1,-3 4 0,-2 4-1,-4 4 0,-1 3-1,-5 4-1,-11 8-1,14-8-2,-14 8-4,11-2-2,-11 2-5,10 5-8,-10-5-4,0 0-1,0 0 3,18 7 2</inkml:trace>
  <inkml:trace contextRef="#ctx0" brushRef="#br0" timeOffset="16582">4402 820 29,'0'0'17,"0"0"-1,0 0-2,0 0-5,0 0-3,0 0 1,0 0-1,0 0 1,2 13 0,-2-13-1,0 20 0,-1-7 0,1 4 0,2 4 0,0 5-2,-2 1-1,0 2 0,1 0-1,2-1-1,1-1 1,-1-4-3,0-4 1,0-6-3,2-2-3,-5-11-7,0 0-15,16 0 1,-15-16-1,9 5 1</inkml:trace>
  <inkml:trace contextRef="#ctx0" brushRef="#br0" timeOffset="17177">4653 1027 12,'13'5'21,"-13"-5"-1,0 0 1,0 0-3,0 10-2,0-10-3,0 19-1,2-4-2,-4 5-1,3 7-2,-2 5 0,-1 9-2,0 5-3,-1 1-5,-2 3-8,-2 3-16,-2-13-2,5-1-1,-8-18 1</inkml:trace>
  <inkml:trace contextRef="#ctx0" brushRef="#br0" timeOffset="17726">4889 888 50,'16'11'25,"-16"-11"1,0 0-1,0 0-10,0 0-8,0 0-1,0 0-2,0 0-2,-11 4-2,11-4-5,0 0-5,0 0-13,0 0-4,18-9-1,-11-4 0</inkml:trace>
  <inkml:trace contextRef="#ctx0" brushRef="#br0" timeOffset="18013">5131 845 56,'0'0'25,"0"0"2,0 0-5,0 0-10,0 0-3,0 0-3,0 0-1,0 0-1,0 0 0,0 0-2,0 0-1,0 0-2,0 0-3,0 0-3,11 4-8,-11-4-12,14-6-2,-8-4 0,9 4 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04T22:24:35.84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35 655 17,'0'0'21,"0"0"2,-7-14-2,7 14-3,0 0-3,0 0-2,0 0-2,0 0-3,0 0-2,0 0-2,0 0-1,8 12-1,0 0-2,3 5 1,3 5-1,4 5 1,5 7-1,4 5 0,0 3 1,5 2 0,1 1-1,3 0 1,0-3-2,-2 0 0,-2-3-3,0-3-2,-4-4-2,-2-4-2,-3-5-3,-7-5-7,-1 3-9,-15-21 3,14 17 2,-14-17 2</inkml:trace>
  <inkml:trace contextRef="#ctx0" brushRef="#br0" timeOffset="448">3 1166 21,'0'0'20,"-11"3"2,11-3 2,0 0-7,0 0-3,4-11-1,3-2-3,3-2 0,4-9-3,3-1-1,6-9-3,4-4 0,1-3-3,5-1 0,-1 1 0,2 1 0,-4 3 0,0 5 0,-2 4 0,-1 3-2,-4 6 0,-4 3-1,1 4-3,-6 2-4,0 0-8,0 9-9,-14 1-2,13-4 2,-13 4 1</inkml:trace>
  <inkml:trace contextRef="#ctx0" brushRef="#br0" timeOffset="1155">612 1074 20,'0'0'17,"0"0"-1,0 0-2,0 0-3,0 0-3,0 0-2,0 0-1,0 0-1,0 0 0,0 0 0,0 0-1,10 4 1,-10-4-1,0 0 1,4 13 0,-4-13 0,7 19 0,-4-6-1,1 2 1,1 4-1,-1 0 0,1 5-2,1-2 1,0 1-1,-4-3 1,3-1 1,-3-4-2,2-4 2,-4-11-2,10 11 1,-10-11-1,13-7-1,0-3 0,1-4-1,1-4 0,3-4-1,2-1 1,-4-2 0,6 3 0,-4 1 2,-1 3-2,-3 6 1,-1 1 0,-13 11 0,16-8-1,-16 8 1,0 0-1,0 0 0,7 14 1,-7-14-1,-1 20 2,0-5-1,0 2 0,2 3 1,0 3-1,2 2 0,-2-1 0,1 2 1,0-2-1,3-1 1,-1-1-1,-3-3 0,0-4-2,0-3-2,-1-12-5,3 18-12,-3-18-7,0 0 0,0-17 0</inkml:trace>
  <inkml:trace contextRef="#ctx0" brushRef="#br0" timeOffset="2690">871 0 7,'0'0'16,"0"0"1,0 0 0,0 0-1,0 0 1,0 0-2,0 0-2,0 0-2,0 0-1,0 0-2,0 0-2,0 0 0,0 0-2,0 0 0,0 0 1,0 0-1,0 0 0,18 11-1,-18-11 0,23 15 0,-8-2-1,2 6 0,5 4-1,7 10 1,1 9-1,3 10 0,3 7 0,3 13 1,4 7-1,1 7 0,1 8-1,-3 3 0,-1 2 0,-2 3 1,-6 3-2,-6 0-1,-10 2-2,-11-3-7,-8-4-23,-7 0 3,-15-14-2,1-5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7:57.6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18317 4 0,'-38'-6'8,"2"6"-2,-2 2-2,0 2-2,-3 1 1,0 2 1,-1 1 0,-2 1 0,-4 3 0,-3 5 1,-8 5 0,-4 5 1,-1 7 0,0 5-1,4 9 1,6 3 0,8 9 1,10 4-1,18 7-1,18 1-1,20 4 0,19-6-2,18-2 0,15-4 0,13-9 0,12-14 0,7-13 0,2-14-1,0-13 0,-7-13 0,-4-9 0,-9-15 0,-9-7 0,-14-8-1,-12 0 0,-15-4 1,-16 2-1,-16 1 0,-17 4 0,-18 3 0,-15 7-1,-18 7-1,-19 0-3,-15 10-15,-22 1-4,-21-6 2,-17-2-1</inkml:trace>
  <inkml:trace contextRef="#ctx0" brushRef="#br0" timeOffset="1161">1016 1505 1,'9'-1'1,"1"-2"0,6 0 0,-1-1 0,5-1 0,2 0 0,4-2-1,4 1 0,2 0 1,4-1 0,3 0 0,3-1 1,2 2 1,2-1-1,-1 2 1,1 0 0,1 2-1,1 1 1,3 1-2,-1 3 0,3 0 0,3 0 0,1-2 0,1-2 0,2-1 1,1-1 1,0-2-1,1-1 0,1 0 1,2-1-1,2 3-1,3 0 0,-1 1 0,0 1 0,4 1-1,0 1 0,2 0 1,0 0 0,3 0 0,1 1 0,4 1 0,4 2 0,4 0 1,4 2-1,10 0 0,2 1 0,5-2 0,3 2 1,1-3 1,4-1 0,2-1 0,0-1 1,-3 1 0,2 2 1,1 0-1,3 4-1,3 0-1,-2 2 0,-1-3-1,2 1 1,0-3 0,-1 1 0,-6-5 0,-2-3 1,-7 0-1,1-1 1,-1 0-1,-1 0 0,-2 1-1,3 2-1,2 0 1,2 1-1,6 0 0,2 0 1,-1-1-1,1 0 1,1-1 0,1-1 0,-1-1 0,-1 1 0,-1-1 0,1 1 0,1-1 0,0 1-1,-1-2 0,-1 0 1,-3-4-1,2 1 0,-1-1 0,-1-2 0,-3 3 1,-2 1-1,-1 2 0,1 2 0,1 3 0,-1 1 1,-1 2-1,-3 0 0,-1 0 0,-1-1 0,-1-1 0,-3 0 0,-2-2 1,-5-1-1,-1 1 0,-1 1 0,1 0 0,-2 2 0,0 1 1,-2 1-1,0 2 0,1 2 0,-4-2 0,0 2 0,-3-2 0,0 2 0,0 0 0,-1 0 0,1 0 0,1 1 0,-1 0 0,5-1 0,1-1 0,0 1 0,-2-4 0,0 0 0,-1-2 0,0-2 1,0 0-1,-2 1 0,1-1 0,-1 2 0,0 0 0,2 0 0,-2 1 0,2 2 0,1-2 0,0 0 0,1-1 0,0 1 0,1-2 0,1 1 0,4-1 0,0-1-1,1 2 1,1-1 0,-1 0 0,-1 0 0,-1 0 0,0 0-1,-1 0 1,-1 0 0,-3-1 0,-1 0 0,0 1 0,-1 1-1,-2 1 1,-1-2-1,2 2 1,-1-1 0,0 1-1,0 0 1,0 0-1,0 0 1,0-1 0,-4 1 0,-4 0 0,-4 0 0,-5 1 0,-6-2 0,-8 0 0,-8-1 0,-9 0 0,-8 0 0,-7 0 0,-7-1 0,-7 0-1,-10 0 0,9 0 1,-9 0-1,0 0 0,0 0 0,0 0-1,0 0-4,-3-10-6,3 10-8,-8-20-3,2 1 0,1-6 0</inkml:trace>
  <inkml:trace contextRef="#ctx0" brushRef="#br0" timeOffset="2734">16346 1111 3,'0'0'10,"-13"0"-1,13 0-6,0 0-2,0 0 2,5 16 1,4-4 2,8 4 0,7 5 1,9 3 0,9 6-1,6 5-1,5 2-2,2 1-1,-1 0-1,-3-1 0,-4-1-1,-8-4 0,-10-6 0,-7-3 1,-9-4-1,-6-1 1,-8 0 1,-8-5 0,-5 3 1,-6 3-1,-5-2 1,-5 3 1,-6 3 0,-4 2 1,-10 0-1,-4 7 0,-7-4 1,-3 3-1,-2-3 0,4-1-1,3-3-1,6-4 0,10-2 0,10-6-1,9-4 1,9-2 0,6-3 0,9-3 0,0 0 0,0 0-2,0 0-2,2-11-11,4 0-12,-4-8-1,-2-9 0,-3-12-1</inkml:trace>
  <inkml:trace contextRef="#ctx0" brushRef="#br0" timeOffset="20750">8966 3468 6,'0'0'6,"0"0"1,0 0 1,0 0-1,0 0 0,0 0-1,0 0-1,0 0-1,0 0-1,0 0-2,0 0-3,0 0-1,5-10 0,-5 10 0,0 0-1,0 0-3,0 0-4,0 0-1,0 0 0</inkml:trace>
  <inkml:trace contextRef="#ctx0" brushRef="#br0" timeOffset="21461">9114 3407 3,'0'0'9,"-10"-8"-1,10 8-2,0 0-4,-13-3 0,13 3-1,0 0 1,-11-2 1,11 2 0,-10 2 0,10-2-1,-15 4 1,5 1 0,-4-2-1,-1 2 0,-3 0-1,0 1 1,-2 1-1,-3 1 1,2-1 0,-5 1 0,1 2 1,-5-2 1,0 3 0,-4 0 1,-1 2 1,-5-1-2,-2 4 0,-5 1 0,0 3-1,-2 2-2,-4 1 0,0-1-1,-3 3 1,-2 1-1,-2 1 0,-1-1 1,-1 3 0,-3 2-1,1 3 1,-3 4-1,0 2 1,-2 2-1,2 1 0,1 1 0,-1-1 1,0 1-1,0 1 0,2-3 0,-1 0 0,-1 0 0,-3-2 0,1 2 0,-3-2 0,2-2 1,2-2-1,1 2 0,2-2 0,1 0 1,-1-2-1,2-1 0,3-1 0,-1 0 0,0-1 1,2-2-1,-1 1 0,1-1-1,4 0 1,2-3 0,0-1-1,-2-3 1,1-2-1,-2 1 1,-2-3 0,-1-4 0,-1 2 0,-4 0 0,0 0 0,-1-1-1,-1 2 1,1-3 0,-2 0-1,-1-1 1,0-4 0,1 1 0,-4-3 0,-1 0 0,-1-1 0,-2 1 0,-4 3 1,1-3-1,-2 2 0,-1-1 0,4-2 1,-2-3 0,2-2 1,1-5 1,1-1 1,-1-3 0,0 1 0,-2-2 0,-1 4-1,-1-2 1,2 3-2,-1 1 0,5 2-1,-1-1 0,3 2-1,-1 1 1,3-1-1,0 1 1,0 1-1,1-1 0,1 0 0,3-3 0,1-1 0,3-2 0,-1-2-1,2-3 1,1 1 0,1 0 0,3 1 0,0 1 0,3 2-1,3 1 1,5 1 0,2 1 0,4 0 0,3 0 0,3 0 0,2-1 0,1 1 0,2 0 0,1 1 0,4 1-1,-1 1 1,3 1 0,1-1 0,3 1 0,0-1 0,4 1-1,0 0 1,12-2 0,-16 2 0,16-2-1,-10 1 1,10-1-1,0 0 1,0 0-1,0 0 1,0 0 0,0 0-1,-10 4 1,10-4 0,0 0 0,0 0 0,0 0 0,0 0 0,0 0 0,0 0 0,0 0 0,0 0 0,0 0 0,0 0 0,0 0-1,0 0 1,0 0 0,0 0-1,0 0 1,0 0-1,0 0 1,0 0 0,0 0 0,11-11 0,-11 11 1,16-16-1,-1 4 0,4-3 0,6-5 0,5-4 0,3-4 0,8-2 0,0-1 0,3-1 0,-2 1 1,-2 0-1,-2 2 0,-3 3 0,-1 2 0,-8 5-1,-1 2 0,-7 3-1,0 4-1,-7 2 0,1 3-1,-12 5 1,10-5 0,-10 5 0,0 0 0,-16 10 2,3-3 0,-1 4 1,-3 0-1,-2 2 1,-1 3 0,-1 0 0,-2 1 0,-2 4 0,-3-3-1,-2 4 1,-3 8 0,-3 1 0,-4 1 0,-2 1 0,2-1 1,1-1-1,5 1 0,4-3 1,5-8-1,6-4 1,7-1-1,4-2 1,6 0-1,5-1 0,6 1 1,3 0 0,6 2 1,6 0-1,4 2 1,8 1-1,3 0 0,5 1 0,2-2-1,2 0 1,0-2 0,4 0 0,-1-3 1,0-1-1,-1-3 1,2-1-1,-4-1 1,3 0 0,-4-2-1,-3 0-1,-6-2 1,-2 1-1,-6-1 1,-7 1 0,-3-3 0,-7 0 1,-2 0-1,-11-1 1,9 1 1,-9-1-1,0 0 1,0 0-1,0 0 0,0 0 0,0 0 0,0 0 0,0 0-1,0 0 1,0 0-2,0 0 1,-9 2-1,9-2 0,0 0-1,0 0 1,11 0-1,-11 0 0,0 0 1,0 0-1,0 0 0,0 0 0,0 0 0,0 0 0,0 0 0,0 0 1,0 0-1,0 0 1,-10-2 0,10 2 0,0 0 1,0 0-1,0 0 0,0 0 0,0 0 0,0 0-1,0 0 1,0 0 0,0 0 0,0 0 0,0 0 0,0 0 0,0 0 1,0 0-1,0 0 1,0 0-1,0 0 0,0 0 1,0 0-1,0 0 1,0 0-1,0 0 1,0 0-1,0 0 0,0 0-5,0 0-20,-2-14-2,-10-20-2,-16-27 1</inkml:trace>
  <inkml:trace contextRef="#ctx0" brushRef="#br0" timeOffset="25246">10007 3478 2,'11'-10'3,"-11"10"1,0 0 0,0 0 1,0 0 0,10-2 1,-10 2-1,0 0-2,0 0-1,12 12-1,-12-12 0,15 11 2,-5-3 0,1 0 0,4 0 1,-2 1-1,4 2 1,-2-3-1,5 6 1,-1-1 0,1-1 0,4 4 0,4 0 1,3 1 0,5 2-2,2 0 1,3 3-2,1-2 1,1 4-2,-2-2 1,-3 2 1,-2 0-1,-3 3 1,-1-1 0,3 3 1,-2 2-1,4 1 0,4 2-1,2 1 0,5 1-1,3-1 0,1 0-1,1-1 1,0-1-1,0 0 0,2-3 1,2 0-1,-1-1 1,1-1-1,0 0 1,4 1 0,1-2 0,2 0 0,1 1-1,-1-1 1,2 2 0,-1-1-1,-1-2 1,-3 0 0,0-1 0,0-1 1,-3 0-1,1-2 0,-1-1 1,0 0-1,0-2 0,-2 1 0,-4-1 0,1-1 0,-1 0 0,-2-3 0,-6-1 1,2-1-1,-2-3 1,3-1-1,0 2 0,-1 1 0,0-2-1,1 0 0,-1 1 0,2-1 0,-4 1 0,3 1 0,0-3 0,-1 0 0,2 2 1,0-1-1,4 3 0,3 1 1,3 0-1,1 2 0,4 0 0,1-1 1,2-1-1,0-3 0,2-2 0,-1-5 0,4-3 0,2-2 0,1-3 0,2-1 0,1-2 0,3-2 0,1 1 2,0 0-2,1 1 0,0-1 0,-1 1 0,1 0 0,-2 2 0,1-1 0,-3 2 0,0 0 0,-5 1 0,0 0 0,-5 1 0,-3 0 0,-4 2 0,-5 1 0,-4 0 0,-7 1 0,-4 1 0,-7 1 0,-5 0 0,-5 2 0,-6-2 0,-2-1 0,-4 1 0,-1-1 0,-11-3 0,11 3 0,-11-3 0,0 0 0,0 0-2,10 2 1,-10-2-4,0 0-5,0 0-16,-6-17-1,-2 0-2,-8-8 2</inkml:trace>
  <inkml:trace contextRef="#ctx0" brushRef="#br0" timeOffset="34039">9047 3914 1,'-32'-16'5,"1"-3"-2,0-5-1,0-2-2,5-6 3,2-6 1,8-4 3,5-7 1,6-1 1,7-6 1,7-1-1,10 0-1,8 0-2,10 5-2,10 4-3,9 5 0,8 5-2,9 6 1,6 7 0,2 6 0,0 3-1,-1 5 1,-5 6 0,-5 5 0,-7 5 0,-8 9-1,-11 6 1,-8 7-1,-8 6 1,-8 8-1,-7 4 0,-4 3 1,-8 1 0,-4 1-1,-6-6 2,-7 2-1,-11-3-5,-12-6-10,-9-4-1,-15-15 0,-9-10-1</inkml:trace>
  <inkml:trace contextRef="#ctx0" brushRef="#br0" timeOffset="75619">-2 6344 14,'0'0'12,"0"0"1,-9 9-4,9-9-6,8 11-2,-8-11 0,10 17 0,-5-2 1,2 1 1,1 4 1,0 4 1,1-1 0,4 4 2,-3 1 0,3-1 0,2-3-1,-1-1 0,1-8-1,4 0-1,-1-9 0,4-7-2,4-10 0,4-5-1,1-9 1,5-4-2,-3-5 1,1-1-1,-3 0 0,-3 4 0,-4 4-1,-5 5 0,-2 7-1,-2 1-1,0 6-1,-1-1 0,2 3-1,-1-1 1,-1 2-1,0 0 3,-3 2 0,-11 3 1,9-4 1,-9 4 0,-13 7 1,-2-1 0,-2 3 0,-4 3-1,-2 2-1,-1 1 1,0 1-1,1 2 0,0 0 1,1 1-1,1 1 1,-1 0 2,-1 0 0,4 0 0,0-2-1,3 1 1,3-6 0,4 0-1,9-13 0,-10 14 0,10-14-1,0 0 0,0 0 0,0 0 1,0 0 0,0 0 0,0 0 0,-4 9 0,4-9 0,0 0-1,0 0 0,0 0 0,-8 11 0,8-11-1,0 0 1,3 14-1,-3-14 1,11 18 0,-4-5 1,0 6 0,-2 4 1,-1 6 1,-4 7 0,-2 6 0,-5 2 0,-3 5 1,-4 1-1,1 2 0,-1-5 0,-2-2-1,4-10-1,5-5 1,2-8-1,2-4-1,2-7 1,1-11 0,0 0-1,0 0-1,0 0-5,7-13-17,-6-6-2,-1-8-1,-1-8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8:11.7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385 0 3,'0'0'4,"0"0"1,0 0 0,0 0 1,0 0-1,0 0 1,0 0-1,0 0 0,0 0 0,0 0-1,0 0-1,0 0-1,0 0 1,0 0-1,0 0 0,0 0-2,0 0 1,0 0 0,0 0-1,0 0 1,0 0-1,0 0 1,0 0 0,0 0 0,-10 15 0,8-6 1,0 4-1,-1 1 1,-2 4-1,-3 6 0,-2 3 1,-2 4 0,-4 5 1,-3 4-1,-1 2 1,-3 3 1,2-1 0,-1-2-1,3-5 0,2-5 0,3-5-1,4-6 0,2-6-2,3-5 1,5-10-1,-5 9 0,5-9-3,0 0 0,0 0-4,0 0-4,0 0-10,6-16 1,-6 16 0,-1-19 0</inkml:trace>
  <inkml:trace contextRef="#ctx0" brushRef="#br0" timeOffset="671">-3 285 14,'0'0'12,"5"-14"1,-5 14-1,0 0-1,2-10-2,-2 10-1,0 0-1,0 0-3,0 0 0,0 0-1,0 0 0,0 0 0,0 0-1,0 0 1,0 0-1,0 0 0,0 0 0,0 0 0,0 0-1,0 0 0,0 0 0,0 0-1,0 0 0,0 0 1,0 0 0,0 0-1,0 0 1,4 10 0,-4-10-1,0 0 1,0 0 0,4 12-1,-4-12 1,1 12-1,-1-12 1,1 18-1,-1-6 1,-1 4-1,1 3 1,0 2 0,0 6 0,1 3 0,0 3 0,0 3 0,1 2 0,0 0 0,3-1 0,-1-1 0,2-5-1,1-5 1,-1-4-1,3-3 1,2-3 0,3-8 1,4-5-2,4-6 2,5-6 0,5-8 0,5-5 0,1-7 0,5-3-1,-3-3 0,0 2 1,-5 1-1,-5 4 0,-8 6 0,-3 6 0,-6 5 0,-13 11 0,13-11 0,-13 11 0,0 0 0,0 0-1,0 0 1,0 0-1,0 0 1,0 0-1,0 0 0,0 0 0,0 0 0,0 0-1,0 0-2,0 0-13,0 0-11,0 0-1,-16-14-2,-9-9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8:49.6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258 231 3,'-5'38'5,"-2"2"0,2 4 0,-1 2-1,5 5 0,-2 3 0,4 5-2,4 3 0,2 2 0,4 1-1,0 3 0,0 2-1,-4 2 1,-2 0 0,-2 2 1,-4 3 0,-4 2 1,-3 0 0,1 3 0,-1 0 1,1-1-1,1 2 0,2 1-1,1-1 1,1 1-2,-1 1 1,-4 1-1,-1 1 1,-2-1 0,0 0-1,-3 2 0,-1-2 0,2-1 1,-1-1-2,5-1 1,1-1 2,-3-4 0,4 0-1,-2-4 1,3 1-1,0-3 1,1-1-1,0-2 0,2-4-1,-2 1 0,2-3-1,1-2 1,0 0-1,-3 0 1,-3 1 0,-2 2 0,-4 2 0,5-1-1,-2-1 1,1-3-1,0-3 2,5-7-2,0-3 1,3-8 0,4-5-1,-2-3 1,2-2-2,-1-3 0,1-3-5,1-2-9,6-4-5,-1-7 0,1-5 0,-10-6 0</inkml:trace>
  <inkml:trace contextRef="#ctx0" brushRef="#br0" timeOffset="5107">3117 101 5,'-15'-16'8,"4"9"0,0 0-1,2-4 0,9 11 1,-21-18 0,9 7 1,-7 1 0,0 2-1,-1 0-2,-4 4 0,-4 3-2,-3 3-2,-2 3-2,-3 3 0,0 3 0,-2 4 0,-1 2-1,-1 4 1,-3 2 0,2 1 0,-2 2 1,0 2-1,2 0 1,2 2 0,3 3-1,3 2 1,5 4 0,5 1-1,6 5 0,5 5 0,7 3 0,5 1 0,5 2 0,3 0 0,4 1 1,2-3 0,3-1 1,3-1 0,3-5 0,5-4 2,-1-6 0,7-2 0,4-8 1,8-1-1,7-11 0,5-3 0,3-8-1,6-4 0,7-8-1,3-8 0,0-6-1,-1-7 0,-3-7 0,-5-8 0,-5-7 0,-6-3 0,-12-7 1,-9-1-1,-10-4 0,-9-5 1,-7 3-1,-7 3 0,-8 4-1,-6 2 0,-6 5 0,-7 5 0,-7 4 0,-6 8-1,-6 3 1,-10 3 0,-5 4 0,-4 4 0,-5 7 0,-3 4-1,0 6 1,-4 8 0,0 10-1,2 6 1,-3 10-1,0 7 1,0 12-1,-1 4-3,7 11-13,3 4-8,6-3-2,7-8 1,13-11-1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9:15.2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76 20,'0'0'15,"0"0"-1,0 0-2,0 0-4,0 0-3,0 0-3,14 2-1,-4 4 1,7 2 0,2 0 3,5 5 0,2-1 1,6 7 0,1 0 0,4 6 1,-2 2-2,6 4 1,-4 2-2,4 5-1,-4 0-1,1 1 1,-6-4-2,-2-2 0,-5-5 1,-4-4-1,-6-6 0,-3-4 0,-12-14 0,12 14 1,-12-14-1,0 0 0,0 0-2,0 0-4,3-13-6,-10 1-9,-3 0-4,-5-3-3,-5 1 2</inkml:trace>
  <inkml:trace contextRef="#ctx0" brushRef="#br0" timeOffset="421">52 536 10,'0'0'17,"0"0"3,0 0-1,0 0 0,0 0-2,19-10-1,-13-8-2,10 2-3,-1-12-4,10-5-3,8-5-3,8-6-1,6-2 1,7-3-1,5 2 0,2 1 0,-4 4 1,-3 8 0,-10 5 0,-5 7 2,-10 5-2,-7 8 1,-8 2 0,-14 7 1,9-4-3,-9 4 0,0 0-2,0 0 1,1 13-1,-1-13-2,5 13-6,-5-13-16,4 14 0,-4-14-3,0 0 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8:29.1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0 163 11,'40'-7'5,"7"4"-1,1 0 0,5 3 0,4 1-2,6 2-1,2 3 0,5-1-1,2 3 1,2-3-1,3 2 1,2-3 0,2 0 1,2-1 0,3 2 1,1-2 1,3 0 0,1 0 1,2 2 0,5 0-1,3 3 0,3-2-1,3 2-1,7-1-1,3 2 0,7-1 0,3-2 0,6-1-1,-1 1 1,5-3-1,4 1 1,0 2 0,2-1-1,1 3 1,1 0 0,3 1-1,-1 1 0,0 0 0,0 0 1,1 0-1,3 0 0,2-2 0,1 2 0,5 3 2,1-1-2,3 1 0,4-4 0,2 5 1,-2 0-1,-1 0 0,0-1 1,-4-2-1,0 3 0,-3-3 1,-4 5-1,0-5 1,0 0-1,1-1 0,-2-2 1,0 1-1,2-2 0,3-2 1,-1-1-1,0-3 0,5-1 1,-2-2-1,2-2 1,-1-4 0,3 2 0,-2-4-1,4 1 1,-2 1 0,2 1 0,2 1 0,1 0-1,2 2 0,0-1 1,0-1-1,1 1 0,0-2 0,-2-3 1,-1 0-1,-2-2 1,-2-3-1,-3 2 1,-4 1 0,-3 1-1,-5-1 1,-2 6-1,-6-2 0,-2 2 0,-10 5 0,-4-3 0,-8 0 0,-6 0 0,-7 0 0,-7-2 0,-5 2 0,-5 0-1,-2-2 1,-1 3 0,-1 0 0,-1 2 0,0 0 0,-4 1 0,-2 0 0,-5 0 0,-2 0 0,-3 1 0,-3 0 0,-1-1 0,-4 2 0,-2-1 0,-3 0 0,-3-1 0,-7 0 2,-8-1 1,-10-2 0,-5 3 0,-10-5 0,-12 5-1,12-4-2,-12 4-2,0 0 0,0 0-2,0 0-1,-10-10 0,10 10 0,-11-14 0,4 5 0,-2-7-1,1 2 1,-2-4-2,1 0 0,1-2-1,1 2 0,0-2 0,1 2 1,0 2 1,0 0 2,-1 1 1,-6 1 1,-2 2 1,-5 1 1,-3 1 0,-3 2 1,-1-2-1,0 2 0,1 2-1,2-3 1,4 3 1,4-3 1,4 3 1,12 6 2,-11-14 0,11 14 0,4-10 0,-4 10 0,20 0-1,-2 4-1,6 3-1,7 1-1,4 3 0,6 0 1,1 4-1,4 0 0,-2 1 1,-2 3-1,-4 0-1,-7 2 1,-2 1-1,-5 3-1,-4 0 1,-2 0 0,-1 0 0,-2-3 0,1 0 0,-2-4 1,-3 1 0,2-6 1,-4 0 1,-2-3 0,-2 3 0,-6 2 0,-4 4 0,-6 1 1,-2 4-3,-7 4 1,-4 1-1,-3 4 0,-2-2-1,-4-2 1,1-3-1,1 1 1,1-5-1,1-1-3,-5-3-9,-7-7-6,-1-5 0,-7-15-1,-4-6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7:56.4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1979 432 1,'6'-17'2,"-1"0"2,-3-1 0,-2-2 2,-2 1 0,-3-2-1,-3-3 2,-3 2-1,-3-2 0,-5-1-2,-2 0-1,-4-2-1,-6 0 1,-5-1-1,-3 2 0,-4 1 0,-2 3 0,-3 5-1,-2 3 0,-2 6 0,5 5-1,3 9 0,0 4 0,3 6-1,4 6 0,1 6 0,3 8 1,3 5-1,-6 6 1,10 7-1,-2 4 1,11 6 0,5 0 0,7 0 1,10-1 0,6-6 0,15-3 0,3-3 0,13-5 1,9-8 0,8-4 0,10-9 0,9-6 0,4-10 0,7-10-1,3-13 2,-1-12-1,-7-12-1,-6-13 1,-14-10-1,-11-10 1,-14-4-1,-16-5 0,-15 0-1,-16 3-1,-14 3-1,-12 8 0,-11 9-1,-8 8 0,-15 11-2,1 10 0,-4 12-3,-2 7-3,2 11-4,2 10 0,7-1 0</inkml:trace>
  <inkml:trace contextRef="#ctx0" brushRef="#br0" timeOffset="54559">0 11224 1,'16'2'2,"2"0"0,4 1 0,-1 1 1,4 3 0,0-3 1,6 4 0,-1-1 2,1 1-1,-1 0 0,4 2 0,0-2 0,3-2-1,0 1 0,7 0-1,-2 0-1,7-1 0,1 0 0,5-1 0,0 0-1,6 0 1,1 0-1,2-1-1,6-1 1,1 1-1,6 0 1,3-2 0,4-2-1,2-2 1,6-4-1,2 0 0,5-1 1,2-1-1,1-2 0,1 2 0,-2 0 0,3 4 1,-1 2 0,-1 1 1,4 2 1,-3-1 1,2 1 0,2-1 0,6 0 0,2-1-1,3 1 1,-1-2-2,0 1 0,-1 1-1,5 0 1,-2 1-1,2 3 1,-2-2 0,-1 3 0,1-3 0,5 3 0,1-2 0,3 1 0,1-3 0,4 2 0,3-3-1,4 3 0,2-1 0,0 2-1,3-2 1,4 0-1,0-1 1,-1-1-1,2-2 0,3 0 0,0-3 0,2-3 0,2 2 0,1-2 0,1 2 0,3-1 0,3-1 0,4-3 0,4-1 0,1 0 1,2-4-1,2-2 0,2-3 0,1 0 0,-1-3 0,-1 2 0,-1-2 1,2 2-1,-1 0 0,-2 2 0,-3 1 0,0 1 0,-2 1 0,-2 1 0,-1 2 0,-1 1 1,-3 0-1,2 2 0,2 0 0,1 1 0,2 0 1,2 3-1,1 0 0,3 3 0,-1 1 0,1 2 1,-1 3-1,-2 2 1,-1 3-1,0 3 0,-1 3 1,-2 1-1,-1 2 1,-3 3-1,-1 0 0,-4-1 0,0 0 1,-4-2-1,-3 1 0,-2-3 1,-1 0-1,-1 0 1,-3-2-1,-2 0 1,-1-1-1,-2 2 1,-3-4-1,-5-1 0,-6-3 0,-1 0 0,-3-2 0,-3 0 0,-3-1 1,-1 0-1,-1 0 0,3 1 0,1 1 0,4-2 0,-1 1 0,7-1 0,1 1 0,3-1 0,3 1-1,-2-1 1,2 1 0,-1-1 0,-1 1 0,-1-1 0,-3-1 0,1 0 0,0-1 0,-3-1 0,-1 1-1,-5-1 1,-4 1-1,-5 0 0,-7 1 1,-8 1-1,-10 0 1,-6 2-1,-7-1 1,-4 1 0,-6 1 0,-6-1 1,-5 0-1,-7-1 0,-7-1 1,-6 0-1,-9-1 0,-5-1 1,-8 0-1,-4 0 0,-10 0 1,9 0-1,-9 0 0,0 0 0,0 0 1,0 0-1,8-11 1,-8 11-1,5-20 1,0 4-1,2-7-1,0-7 0,4-9 0,3-9-2,3-6 1,2-8 0,5-6-1,-2-7 1,4-5 0,-1-6 2,-1-5-1,0-3 1,-4-7-1,-1-7 0,-3-5 0,-2-9-1,0-3 0,1-6-1,8-1-1,2-3 1,5 3 0,3 2 1,3 7 1,2 3 2,-1 6 1,0 3-1,-11 4 1,-3 4-1,-2 2 1,-1 1-2,-1-1 0,-2 3-1,0-1 1,1 5 0,2 2 0,0 5 0,-1 2 1,-3 6 1,-3 2-1,-3 7 0,-1 2 0,0 3-1,-7 0 1,4 0-2,-1-3 1,3 0 0,0 1 1,0 0 2,-3 0-1,2 4 1,0 1 0,-5 7 0,-1 3-1,-3 3 0,-2 2-1,4 3-1,2 1 0,0 0-1,1 2 1,2 1 0,0 1 1,0 7 0,-2 1 0,-1 6-1,-1 5 1,-1 5-3,1 6-1,-1 9-5,0 0-6,-10-2-9,1 13-2,-11-2 1,-5-5-1</inkml:trace>
  <inkml:trace contextRef="#ctx0" brushRef="#br0" timeOffset="93875">155 5773 9,'-10'-3'11,"-1"4"-4,2 0 0,9-1-1,-16 0-2,16 0-1,-10 1 0,10-1 0,0 0-1,15 0-2,-1 0 0,4 3-1,0-2 0,6 0 1,3-2 0,0-1 1,2-1 0,9-5-1,3 0 1,9-1-1,2 0 0,10 0 1,6 2-1,13 3 1,3 4-1,6 2 0,9 2 0,9 0 0,8 2 0,5 1-1,3 1 1,5 1-1,5-1 1,-1 4 0,-2 4 0,0 3 0,0 4-1,3 3 2,0 3-1,3 0 0,1 2 0,5 1 0,5-1 1,2 0-1,4-2 1,4-2-1,6 2 1,2 2-1,4-1 0,3 0 1,0-1-2,1-1 1,0-2 0,1-5 1,-1-2-2,-2-6 2,1-4-1,0-4 0,-1-5 1,4-1-1,2-2 0,1 0 0,2 0 0,1 0-1,3-1 1,3 1 0,3-2-1,2-1 1,2-1-1,1-1 1,4-2-1,-2-1 1,0-2 0,-2 1 0,1 0 0,-6 0 0,-3 0 0,0 2 0,-3 0 1,-1 0-1,0 1 0,0-1 0,-3 1 0,1 0 0,0-2 0,-3 0 0,-2 0 0,-4 1 0,-4 0 1,-1 3-1,-3-2 0,-2 6 1,-3 2-1,-1 3 0,-1 3 0,0 0 0,-1 1 0,-6-2 0,2 0 0,-4-1 0,-2-3 1,0-1-1,1 0 0,0 1 0,2 1 0,5 2-2,-1 1-1,4 1 0,-1-1-1,1 0 1,0-2 0,-1-3 1,-1-1 2,1-4 1,2-2 3,2 0 0,3 1 0,3 1 1,3-1-2,3 5 0,3 0-2,0 2 0,0 0 0,-5 0-1,0-1 0,-7-1 0,-2 0 0,-3-1 1,-2-1-1,2 1 1,0 1-1,2 1 0,1 0 1,2 1-1,0-1 0,-3-1 0,-4-1 0,-10-3 0,-8 1 0,-8-4 0,-4 1 0,-3 0-1,-5 0 1,-1 1-1,1 1-1,1 3 1,2 1 0,-1 1-1,-4-1 1,-8 0 1,-6 1 1,-10-4 1,-7 0 0,-9-2 1,-7-2-1,-9 0 1,-4-1-1,-5 0-1,-4 1-1,-5 0 0,-4 1 0,-6 1 1,-4 0-1,-7 1 2,-2 2 0,-9 0 1,-11 4-2,14-4 1,-14 4-1,0 0-1,12-1 0,-12 1-1,18 0 0,-7 0 0,-1 0 1,1 0 0,-1 1 1,-10-1 0,14 0 0,-14 0 0,3 10 0,-3 2 0,1 8-1,-1 11 0,4 8 0,-3 12 0,2 10 0,-3 6 0,-1 6 1,1 2-1,-2 2 1,-1-6 0,-4-5 0,4-2 1,-1-2-1,5-6 1,1-5-1,0-1-2,-2-6-6,-6-1-12,-4-1 1,-15-17-2,-4-13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8:24.1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38,'9'12'19,"-9"-12"-1,22 8 1,-7 3-15,7 2-4,4 6 1,8 2 0,6 4 0,4 0 0,3 2 1,5-3-1,3 1 0,-4-2 1,2-3 0,-7 0 0,-1-1 1,-6-2 0,-3 0-1,-11-3 2,-2 1-2,-8-3 1,-7 7-1,-6-4 0,-6 3 0,-9 1-1,-2 4 1,-9 0 0,-3 4 0,-4-4 1,-3 0 0,-5 0 0,3 1 0,-2-4-1,3 0 1,1-1-1,3-2-1,4-1 0,7-1 0,4-4-1,4-1 1,3-1-1,9-9 1,-9 9-1,9-9 1,0 0-1,0 0 1,0 0-1,0 0 0,-3 9-2,3-9-5,0 0-18,-18-9-3,4-9-1,-3-15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8:56.4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767 118 0,'-5'-20'9,"5"20"-1,-11-18-2,3 9 0,-2 1-1,-3 0 1,-1 1 1,-2-1 0,-1 3 0,-2-2 0,-1 1-2,-3-1 0,0 3-2,-1 1-2,-1 0 0,-2 0 1,2 2-2,-2 2 0,1 2 0,-1 2 0,4 4 1,-4 2-1,1 6 1,-1 5 0,-1 4 1,-1 4-1,0 4 1,0 1-1,1 3 1,1 2-1,3 2 1,2 0-1,2 0 0,3 2 0,2-1 1,2 2 0,3-1 0,0 0 0,8-2 0,2 0 1,8 0 0,4-3-1,8 0 1,5-3-2,6-1 1,4 0-1,4-2 0,4-3 0,1-2 0,3-4 0,4-2-1,2-3 2,5-3-2,4-5 0,1-6 1,4-4-1,0-4 1,-2-6-1,-3-4 1,-3-7 0,-4-3 0,-7-8 1,-1-2-1,-9-6 1,-5-4 0,-5-5-1,-5-1-1,-6-2 1,-7 0 0,-8 0-1,-5 1 0,-6 1 0,-7 1 0,-2 1 0,-7 2 1,-3-2-1,-2 2 1,-4-1 0,-4 1-1,-6-1 1,0 6-1,-5 4 1,-3 4-1,-1 8 0,0 3 0,2 8-1,0 5 0,4 7 0,0 5-1,2 10-1,-1 1-1,1 10-5,-9 1-11,-3 4-4,-3-5-2,-6-6 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7:57.6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18317 4 0,'-38'-6'8,"2"6"-2,-2 2-2,0 2-2,-3 1 1,0 2 1,-1 1 0,-2 1 0,-4 3 0,-3 5 1,-8 5 0,-4 5 1,-1 7 0,0 5-1,4 9 1,6 3 0,8 9 1,10 4-1,18 7-1,18 1-1,20 4 0,19-6-2,18-2 0,15-4 0,13-9 0,12-14 0,7-13 0,2-14-1,0-13 0,-7-13 0,-4-9 0,-9-15 0,-9-7 0,-14-8-1,-12 0 0,-15-4 1,-16 2-1,-16 1 0,-17 4 0,-18 3 0,-15 7-1,-18 7-1,-19 0-3,-15 10-15,-22 1-4,-21-6 2,-17-2-1</inkml:trace>
  <inkml:trace contextRef="#ctx0" brushRef="#br0" timeOffset="1161">1016 1505 1,'9'-1'1,"1"-2"0,6 0 0,-1-1 0,5-1 0,2 0 0,4-2-1,4 1 0,2 0 1,4-1 0,3 0 0,3-1 1,2 2 1,2-1-1,-1 2 1,1 0 0,1 2-1,1 1 1,3 1-2,-1 3 0,3 0 0,3 0 0,1-2 0,1-2 0,2-1 1,1-1 1,0-2-1,1-1 0,1 0 1,2-1-1,2 3-1,3 0 0,-1 1 0,0 1 0,4 1-1,0 1 0,2 0 1,0 0 0,3 0 0,1 1 0,4 1 0,4 2 0,4 0 1,4 2-1,10 0 0,2 1 0,5-2 0,3 2 1,1-3 1,4-1 0,2-1 0,0-1 1,-3 1 0,2 2 1,1 0-1,3 4-1,3 0-1,-2 2 0,-1-3-1,2 1 1,0-3 0,-1 1 0,-6-5 0,-2-3 1,-7 0-1,1-1 1,-1 0-1,-1 0 0,-2 1-1,3 2-1,2 0 1,2 1-1,6 0 0,2 0 1,-1-1-1,1 0 1,1-1 0,1-1 0,-1-1 0,-1 1 0,-1-1 0,1 1 0,1-1 0,0 1-1,-1-2 0,-1 0 1,-3-4-1,2 1 0,-1-1 0,-1-2 0,-3 3 1,-2 1-1,-1 2 0,1 2 0,1 3 0,-1 1 1,-1 2-1,-3 0 0,-1 0 0,-1-1 0,-1-1 0,-3 0 0,-2-2 1,-5-1-1,-1 1 0,-1 1 0,1 0 0,-2 2 0,0 1 1,-2 1-1,0 2 0,1 2 0,-4-2 0,0 2 0,-3-2 0,0 2 0,0 0 0,-1 0 0,1 0 0,1 1 0,-1 0 0,5-1 0,1-1 0,0 1 0,-2-4 0,0 0 0,-1-2 0,0-2 1,0 0-1,-2 1 0,1-1 0,-1 2 0,0 0 0,2 0 0,-2 1 0,2 2 0,1-2 0,0 0 0,1-1 0,0 1 0,1-2 0,1 1 0,4-1 0,0-1-1,1 2 1,1-1 0,-1 0 0,-1 0 0,-1 0 0,0 0-1,-1 0 1,-1 0 0,-3-1 0,-1 0 0,0 1 0,-1 1-1,-2 1 1,-1-2-1,2 2 1,-1-1 0,0 1-1,0 0 1,0 0-1,0 0 1,0-1 0,-4 1 0,-4 0 0,-4 0 0,-5 1 0,-6-2 0,-8 0 0,-8-1 0,-9 0 0,-8 0 0,-7 0 0,-7-1 0,-7 0-1,-10 0 0,9 0 1,-9 0-1,0 0 0,0 0 0,0 0-1,0 0-4,-3-10-6,3 10-8,-8-20-3,2 1 0,1-6 0</inkml:trace>
  <inkml:trace contextRef="#ctx0" brushRef="#br0" timeOffset="2734">16346 1111 3,'0'0'10,"-13"0"-1,13 0-6,0 0-2,0 0 2,5 16 1,4-4 2,8 4 0,7 5 1,9 3 0,9 6-1,6 5-1,5 2-2,2 1-1,-1 0-1,-3-1 0,-4-1-1,-8-4 0,-10-6 0,-7-3 1,-9-4-1,-6-1 1,-8 0 1,-8-5 0,-5 3 1,-6 3-1,-5-2 1,-5 3 1,-6 3 0,-4 2 1,-10 0-1,-4 7 0,-7-4 1,-3 3-1,-2-3 0,4-1-1,3-3-1,6-4 0,10-2 0,10-6-1,9-4 1,9-2 0,6-3 0,9-3 0,0 0 0,0 0-2,0 0-2,2-11-11,4 0-12,-4-8-1,-2-9 0,-3-12-1</inkml:trace>
  <inkml:trace contextRef="#ctx0" brushRef="#br0" timeOffset="20750">8966 3468 6,'0'0'6,"0"0"1,0 0 1,0 0-1,0 0 0,0 0-1,0 0-1,0 0-1,0 0-1,0 0-2,0 0-3,0 0-1,5-10 0,-5 10 0,0 0-1,0 0-3,0 0-4,0 0-1,0 0 0</inkml:trace>
  <inkml:trace contextRef="#ctx0" brushRef="#br0" timeOffset="21461">9114 3407 3,'0'0'9,"-10"-8"-1,10 8-2,0 0-4,-13-3 0,13 3-1,0 0 1,-11-2 1,11 2 0,-10 2 0,10-2-1,-15 4 1,5 1 0,-4-2-1,-1 2 0,-3 0-1,0 1 1,-2 1-1,-3 1 1,2-1 0,-5 1 0,1 2 1,-5-2 1,0 3 0,-4 0 1,-1 2 1,-5-1-2,-2 4 0,-5 1 0,0 3-1,-2 2-2,-4 1 0,0-1-1,-3 3 1,-2 1-1,-2 1 0,-1-1 1,-1 3 0,-3 2-1,1 3 1,-3 4-1,0 2 1,-2 2-1,2 1 0,1 1 0,-1-1 1,0 1-1,0 1 0,2-3 0,-1 0 0,-1 0 0,-3-2 0,1 2 0,-3-2 0,2-2 1,2-2-1,1 2 0,2-2 0,1 0 1,-1-2-1,2-1 0,3-1 0,-1 0 0,0-1 1,2-2-1,-1 1 0,1-1-1,4 0 1,2-3 0,0-1-1,-2-3 1,1-2-1,-2 1 1,-2-3 0,-1-4 0,-1 2 0,-4 0 0,0 0 0,-1-1-1,-1 2 1,1-3 0,-2 0-1,-1-1 1,0-4 0,1 1 0,-4-3 0,-1 0 0,-1-1 0,-2 1 0,-4 3 1,1-3-1,-2 2 0,-1-1 0,4-2 1,-2-3 0,2-2 1,1-5 1,1-1 1,-1-3 0,0 1 0,-2-2 0,-1 4-1,-1-2 1,2 3-2,-1 1 0,5 2-1,-1-1 0,3 2-1,-1 1 1,3-1-1,0 1 1,0 1-1,1-1 0,1 0 0,3-3 0,1-1 0,3-2 0,-1-2-1,2-3 1,1 1 0,1 0 0,3 1 0,0 1 0,3 2-1,3 1 1,5 1 0,2 1 0,4 0 0,3 0 0,3 0 0,2-1 0,1 1 0,2 0 0,1 1 0,4 1-1,-1 1 1,3 1 0,1-1 0,3 1 0,0-1 0,4 1-1,0 0 1,12-2 0,-16 2 0,16-2-1,-10 1 1,10-1-1,0 0 1,0 0-1,0 0 1,0 0 0,0 0-1,-10 4 1,10-4 0,0 0 0,0 0 0,0 0 0,0 0 0,0 0 0,0 0 0,0 0 0,0 0 0,0 0 0,0 0 0,0 0-1,0 0 1,0 0 0,0 0-1,0 0 1,0 0-1,0 0 1,0 0 0,0 0 0,11-11 0,-11 11 1,16-16-1,-1 4 0,4-3 0,6-5 0,5-4 0,3-4 0,8-2 0,0-1 0,3-1 0,-2 1 1,-2 0-1,-2 2 0,-3 3 0,-1 2 0,-8 5-1,-1 2 0,-7 3-1,0 4-1,-7 2 0,1 3-1,-12 5 1,10-5 0,-10 5 0,0 0 0,-16 10 2,3-3 0,-1 4 1,-3 0-1,-2 2 1,-1 3 0,-1 0 0,-2 1 0,-2 4 0,-3-3-1,-2 4 1,-3 8 0,-3 1 0,-4 1 0,-2 1 0,2-1 1,1-1-1,5 1 0,4-3 1,5-8-1,6-4 1,7-1-1,4-2 1,6 0-1,5-1 0,6 1 1,3 0 0,6 2 1,6 0-1,4 2 1,8 1-1,3 0 0,5 1 0,2-2-1,2 0 1,0-2 0,4 0 0,-1-3 1,0-1-1,-1-3 1,2-1-1,-4-1 1,3 0 0,-4-2-1,-3 0-1,-6-2 1,-2 1-1,-6-1 1,-7 1 0,-3-3 0,-7 0 1,-2 0-1,-11-1 1,9 1 1,-9-1-1,0 0 1,0 0-1,0 0 0,0 0 0,0 0 0,0 0 0,0 0-1,0 0 1,0 0-2,0 0 1,-9 2-1,9-2 0,0 0-1,0 0 1,11 0-1,-11 0 0,0 0 1,0 0-1,0 0 0,0 0 0,0 0 0,0 0 0,0 0 0,0 0 1,0 0-1,0 0 1,-10-2 0,10 2 0,0 0 1,0 0-1,0 0 0,0 0 0,0 0 0,0 0-1,0 0 1,0 0 0,0 0 0,0 0 0,0 0 0,0 0 0,0 0 1,0 0-1,0 0 1,0 0-1,0 0 0,0 0 1,0 0-1,0 0 1,0 0-1,0 0 1,0 0-1,0 0 0,0 0-5,0 0-20,-2-14-2,-10-20-2,-16-27 1</inkml:trace>
  <inkml:trace contextRef="#ctx0" brushRef="#br0" timeOffset="25246">10007 3478 2,'11'-10'3,"-11"10"1,0 0 0,0 0 1,0 0 0,10-2 1,-10 2-1,0 0-2,0 0-1,12 12-1,-12-12 0,15 11 2,-5-3 0,1 0 0,4 0 1,-2 1-1,4 2 1,-2-3-1,5 6 1,-1-1 0,1-1 0,4 4 0,4 0 1,3 1 0,5 2-2,2 0 1,3 3-2,1-2 1,1 4-2,-2-2 1,-3 2 1,-2 0-1,-3 3 1,-1-1 0,3 3 1,-2 2-1,4 1 0,4 2-1,2 1 0,5 1-1,3-1 0,1 0-1,1-1 1,0-1-1,0 0 0,2-3 1,2 0-1,-1-1 1,1-1-1,0 0 1,4 1 0,1-2 0,2 0 0,1 1-1,-1-1 1,2 2 0,-1-1-1,-1-2 1,-3 0 0,0-1 0,0-1 1,-3 0-1,1-2 0,-1-1 1,0 0-1,0-2 0,-2 1 0,-4-1 0,1-1 0,-1 0 0,-2-3 0,-6-1 1,2-1-1,-2-3 1,3-1-1,0 2 0,-1 1 0,0-2-1,1 0 0,-1 1 0,2-1 0,-4 1 0,3 1 0,0-3 0,-1 0 0,2 2 1,0-1-1,4 3 0,3 1 1,3 0-1,1 2 0,4 0 0,1-1 1,2-1-1,0-3 0,2-2 0,-1-5 0,4-3 0,2-2 0,1-3 0,2-1 0,1-2 0,3-2 0,1 1 2,0 0-2,1 1 0,0-1 0,-1 1 0,1 0 0,-2 2 0,1-1 0,-3 2 0,0 0 0,-5 1 0,0 0 0,-5 1 0,-3 0 0,-4 2 0,-5 1 0,-4 0 0,-7 1 0,-4 1 0,-7 1 0,-5 0 0,-5 2 0,-6-2 0,-2-1 0,-4 1 0,-1-1 0,-11-3 0,11 3 0,-11-3 0,0 0 0,0 0-2,10 2 1,-10-2-4,0 0-5,0 0-16,-6-17-1,-2 0-2,-8-8 2</inkml:trace>
  <inkml:trace contextRef="#ctx0" brushRef="#br0" timeOffset="34039">9047 3914 1,'-32'-16'5,"1"-3"-2,0-5-1,0-2-2,5-6 3,2-6 1,8-4 3,5-7 1,6-1 1,7-6 1,7-1-1,10 0-1,8 0-2,10 5-2,10 4-3,9 5 0,8 5-2,9 6 1,6 7 0,2 6 0,0 3-1,-1 5 1,-5 6 0,-5 5 0,-7 5 0,-8 9-1,-11 6 1,-8 7-1,-8 6 1,-8 8-1,-7 4 0,-4 3 1,-8 1 0,-4 1-1,-6-6 2,-7 2-1,-11-3-5,-12-6-10,-9-4-1,-15-15 0,-9-10-1</inkml:trace>
  <inkml:trace contextRef="#ctx0" brushRef="#br0" timeOffset="75619">-2 6344 14,'0'0'12,"0"0"1,-9 9-4,9-9-6,8 11-2,-8-11 0,10 17 0,-5-2 1,2 1 1,1 4 1,0 4 1,1-1 0,4 4 2,-3 1 0,3-1 0,2-3-1,-1-1 0,1-8-1,4 0-1,-1-9 0,4-7-2,4-10 0,4-5-1,1-9 1,5-4-2,-3-5 1,1-1-1,-3 0 0,-3 4 0,-4 4-1,-5 5 0,-2 7-1,-2 1-1,0 6-1,-1-1 0,2 3-1,-1-1 1,-1 2-1,0 0 3,-3 2 0,-11 3 1,9-4 1,-9 4 0,-13 7 1,-2-1 0,-2 3 0,-4 3-1,-2 2-1,-1 1 1,0 1-1,1 2 0,0 0 1,1 1-1,1 1 1,-1 0 2,-1 0 0,4 0 0,0-2-1,3 1 1,3-6 0,4 0-1,9-13 0,-10 14 0,10-14-1,0 0 0,0 0 0,0 0 1,0 0 0,0 0 0,0 0 0,-4 9 0,4-9 0,0 0-1,0 0 0,0 0 0,-8 11 0,8-11-1,0 0 1,3 14-1,-3-14 1,11 18 0,-4-5 1,0 6 0,-2 4 1,-1 6 1,-4 7 0,-2 6 0,-5 2 0,-3 5 1,-4 1-1,1 2 0,-1-5 0,-2-2-1,4-10-1,5-5 1,2-8-1,2-4-1,2-7 1,1-11 0,0 0-1,0 0-1,0 0-5,7-13-17,-6-6-2,-1-8-1,-1-8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8:11.7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385 0 3,'0'0'4,"0"0"1,0 0 0,0 0 1,0 0-1,0 0 1,0 0-1,0 0 0,0 0 0,0 0-1,0 0-1,0 0-1,0 0 1,0 0-1,0 0 0,0 0-2,0 0 1,0 0 0,0 0-1,0 0 1,0 0-1,0 0 1,0 0 0,0 0 0,-10 15 0,8-6 1,0 4-1,-1 1 1,-2 4-1,-3 6 0,-2 3 1,-2 4 0,-4 5 1,-3 4-1,-1 2 1,-3 3 1,2-1 0,-1-2-1,3-5 0,2-5 0,3-5-1,4-6 0,2-6-2,3-5 1,5-10-1,-5 9 0,5-9-3,0 0 0,0 0-4,0 0-4,0 0-10,6-16 1,-6 16 0,-1-19 0</inkml:trace>
  <inkml:trace contextRef="#ctx0" brushRef="#br0" timeOffset="671">-3 285 14,'0'0'12,"5"-14"1,-5 14-1,0 0-1,2-10-2,-2 10-1,0 0-1,0 0-3,0 0 0,0 0-1,0 0 0,0 0 0,0 0-1,0 0 1,0 0-1,0 0 0,0 0 0,0 0 0,0 0-1,0 0 0,0 0 0,0 0-1,0 0 0,0 0 1,0 0 0,0 0-1,0 0 1,4 10 0,-4-10-1,0 0 1,0 0 0,4 12-1,-4-12 1,1 12-1,-1-12 1,1 18-1,-1-6 1,-1 4-1,1 3 1,0 2 0,0 6 0,1 3 0,0 3 0,0 3 0,1 2 0,0 0 0,3-1 0,-1-1 0,2-5-1,1-5 1,-1-4-1,3-3 1,2-3 0,3-8 1,4-5-2,4-6 2,5-6 0,5-8 0,5-5 0,1-7 0,5-3-1,-3-3 0,0 2 1,-5 1-1,-5 4 0,-8 6 0,-3 6 0,-6 5 0,-13 11 0,13-11 0,-13 11 0,0 0 0,0 0-1,0 0 1,0 0-1,0 0 1,0 0-1,0 0 0,0 0 0,0 0 0,0 0-1,0 0-2,0 0-13,0 0-11,0 0-1,-16-14-2,-9-9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8:49.6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258 231 3,'-5'38'5,"-2"2"0,2 4 0,-1 2-1,5 5 0,-2 3 0,4 5-2,4 3 0,2 2 0,4 1-1,0 3 0,0 2-1,-4 2 1,-2 0 0,-2 2 1,-4 3 0,-4 2 1,-3 0 0,1 3 0,-1 0 1,1-1-1,1 2 0,2 1-1,1-1 1,1 1-2,-1 1 1,-4 1-1,-1 1 1,-2-1 0,0 0-1,-3 2 0,-1-2 0,2-1 1,-1-1-2,5-1 1,1-1 2,-3-4 0,4 0-1,-2-4 1,3 1-1,0-3 1,1-1-1,0-2 0,2-4-1,-2 1 0,2-3-1,1-2 1,0 0-1,-3 0 1,-3 1 0,-2 2 0,-4 2 0,5-1-1,-2-1 1,1-3-1,0-3 2,5-7-2,0-3 1,3-8 0,4-5-1,-2-3 1,2-2-2,-1-3 0,1-3-5,1-2-9,6-4-5,-1-7 0,1-5 0,-10-6 0</inkml:trace>
  <inkml:trace contextRef="#ctx0" brushRef="#br0" timeOffset="5107">3117 101 5,'-15'-16'8,"4"9"0,0 0-1,2-4 0,9 11 1,-21-18 0,9 7 1,-7 1 0,0 2-1,-1 0-2,-4 4 0,-4 3-2,-3 3-2,-2 3-2,-3 3 0,0 3 0,-2 4 0,-1 2-1,-1 4 1,-3 2 0,2 1 0,-2 2 1,0 2-1,2 0 1,2 2 0,3 3-1,3 2 1,5 4 0,5 1-1,6 5 0,5 5 0,7 3 0,5 1 0,5 2 0,3 0 0,4 1 1,2-3 0,3-1 1,3-1 0,3-5 0,5-4 2,-1-6 0,7-2 0,4-8 1,8-1-1,7-11 0,5-3 0,3-8-1,6-4 0,7-8-1,3-8 0,0-6-1,-1-7 0,-3-7 0,-5-8 0,-5-7 0,-6-3 0,-12-7 1,-9-1-1,-10-4 0,-9-5 1,-7 3-1,-7 3 0,-8 4-1,-6 2 0,-6 5 0,-7 5 0,-7 4 0,-6 8-1,-6 3 1,-10 3 0,-5 4 0,-4 4 0,-5 7 0,-3 4-1,0 6 1,-4 8 0,0 10-1,2 6 1,-3 10-1,0 7 1,0 12-1,-1 4-3,7 11-13,3 4-8,6-3-2,7-8 1,13-11-1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9:15.2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76 20,'0'0'15,"0"0"-1,0 0-2,0 0-4,0 0-3,0 0-3,14 2-1,-4 4 1,7 2 0,2 0 3,5 5 0,2-1 1,6 7 0,1 0 0,4 6 1,-2 2-2,6 4 1,-4 2-2,4 5-1,-4 0-1,1 1 1,-6-4-2,-2-2 0,-5-5 1,-4-4-1,-6-6 0,-3-4 0,-12-14 0,12 14 1,-12-14-1,0 0 0,0 0-2,0 0-4,3-13-6,-10 1-9,-3 0-4,-5-3-3,-5 1 2</inkml:trace>
  <inkml:trace contextRef="#ctx0" brushRef="#br0" timeOffset="421">52 536 10,'0'0'17,"0"0"3,0 0-1,0 0 0,0 0-2,19-10-1,-13-8-2,10 2-3,-1-12-4,10-5-3,8-5-3,8-6-1,6-2 1,7-3-1,5 2 0,2 1 0,-4 4 1,-3 8 0,-10 5 0,-5 7 2,-10 5-2,-7 8 1,-8 2 0,-14 7 1,9-4-3,-9 4 0,0 0-2,0 0 1,1 13-1,-1-13-2,5 13-6,-5-13-16,4 14 0,-4-14-3,0 0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5:22.86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532 1301 2,'10'7'5,"5"3"1,0-2 1,6 1-1,1-5 2,6 6-2,4-2 2,4-3-2,3 1 0,4-2-2,3 2 0,-2-3-1,3 2 0,-3-7 0,3-6 0,1 2 0,2-2 0,2-6 0,0 1-1,3-4 0,1-1 0,-1-4 0,-2 2 0,2-6 0,1-1-1,-6-1 1,-1-4-1,-1-2 0,-3-1 0,-2-1 0,-2-3 0,-5 2-1,-2 0 1,0-1 0,-3 3-1,-1 0 1,-4 0-1,0-1 0,-2 2 1,-6 1-1,-6-1 0,-7-4 0,-5 1 1,-8-2-1,-6-1 1,-7 0-1,-6 1 0,-6-2 0,-4 2 0,-5-2 1,-2 3-1,-5 0 0,-4 3-1,-3 2 2,-6-1-1,-3 3 0,-7 6 0,-3 3 0,-4 3 0,2 6 0,-3 7-1,2 6 1,4 6 0,2 8-1,3 3 1,5 5-1,2 8 0,2 0 0,3 2 1,5 0-1,3 1 1,6-5-1,3-2 1,4 1 0,4-1 0,3 1 0,0 1 1,0 2-1,0 1 1,-1 5-1,-1 0 1,0 3 0,0 4 0,-1 0 0,2 2 0,2 3 0,1 0 0,3 3 0,4-1 1,6-1-2,4-2 1,7-2 0,8-3 0,6-2-1,7-5 1,5-1 0,5-2 0,3-6 0,2-1-1,3 3 1,0-1 0,3-2-1,-1-2 1,0-3 0,3-1 0,0 0 0,5-4 1,5-10-1,6-1 0,2-6 0,4-1 0,1-4 0,0 0 0,-5-3-1,-4 0 1,-11 1-1,-5 2 0,-11 0 0,-5-4 0,-7 8 1,-5-4-1,-2 5 0,-9 2 0,0 0 0,11-14 0,-11 14 0,0 0 0,0 0-2,0 0-1,0 0-8,1 11-10,-1-11-13,-10 25 2,-3-19-2</inkml:trace>
  <inkml:trace contextRef="#ctx0" brushRef="#br0" timeOffset="27159">2784 909 16,'0'0'11,"-4"-16"0,4 16 0,9-16-1,-2 5-1,2-3-2,3 4-1,2-3 0,1 3-2,1-1-1,-2 4 0,0 1-1,-3 4 0,-2 1 0,-9 1-1,13 8 0,-13-8 0,7 20 0,-5-7 0,0 4 0,-1 4 0,1 1 0,4 3 1,-2 1-1,3 1 1,0-1 0,5 1 0,0-4-1,6-1 0,0-6 0,3-1 0,2-5 0,2-4 0,3-3-1,-2-6-4,6 0-7,-2-6-17,-1-13-3,4-2 0</inkml:trace>
  <inkml:trace contextRef="#ctx0" brushRef="#br0" timeOffset="27960">3927 400 14,'0'0'16,"0"0"0,-4-11-2,4 11-1,-17 3-3,6 4-2,-6 0-3,-1 6 0,-4 2-3,0 5 0,-3 2 0,-1 4-1,0 1 1,-4 1-1,4 8 0,0 1 0,1 2 1,4 0-1,4 2 0,4-1 0,3 1-1,10 1 1,7-8 0,9-4-1,8-2 0,5-4 1,4-8-1,4-3 1,3-6-1,-3-4 1,-6-4 0,-5-2 1,-6-6-1,-7-2 1,-5-2 0,-6-3 0,-8-3 0,0 0 0,-5-2 1,-2 3 0,-3 0 0,-1 4-1,-3 5 1,1 8-1,-4 4-1,2 7-1,-2 6-1,-4 0-2,1 6-3,0-4-10,7 1-18,3-2-2,16-17 2</inkml:trace>
  <inkml:trace contextRef="#ctx0" brushRef="#br0" timeOffset="28932">4225 904 5,'-10'-5'17,"0"-4"-2,-2 0-1,3-6-2,0 0-2,-5-9-2,3-3-1,-1-6-1,2 1-3,2-6 1,5-1-3,4-2 0,6 0 0,6 2-1,5 5 0,6 3 0,4 4 1,0 5 0,2 6-1,-1 5 1,-2 7 0,-3 6 0,-1 7-1,-5 7 1,-3 6-1,-3 4 2,-4 8-2,-2 4 1,-2 3 0,-3 2 0,-2-1-1,-3-1 1,-1-3 0,-4-2-1,-3-1 2,-2-4-1,-8-4 0,-3-2 1,1-2 0,-3-4 1,0 0 0,-5-6-1,-1-2 1,-4-6-2,6-3-1,0-1-3,-6-6-8,4-2-22,8 3-1,2-7 1</inkml:trace>
  <inkml:trace contextRef="#ctx0" brushRef="#br0" timeOffset="30223">2767 864 10,'7'-10'6,"-7"10"0,11-9-1,-11 9-1,0 0-1,0 0-1,0 0 0,8 15 0,-8-4 1,1 2-1,1 3 1,1 4 0,2 2 0,0 4 0,3 0 0,1-1 0,1 2 0,0-2-1,3 0 0,1-5 1,1 1-1,1-8 1,5 1-1,-1-8 1,3-2 1,1-7-1,1-4 0,-2-4 0,2-5-1,-5-5 1,-1-3-1,-5-2 0,0-4 0,-6 1 0,1 1 0,-4 2 0,0 2 0,-2 1-1,0 6 1,-1 4-1,-2 13-1,6-14 1,-6 14-1,0 0-2,0 0-4,10-6-13,-10 6-12,1 9 1,-1-9-1</inkml:trace>
  <inkml:trace contextRef="#ctx0" brushRef="#br0" timeOffset="31175">2502 1098 8,'6'-18'14,"3"-4"-2,4-2-1,5 0-1,2-2 0,5 2-2,-1-2 0,4 6 0,-3 0-3,-1 7 1,-4-2-1,-1 7-1,-6-1-1,1 4 0,-14 5-1,16-5 0,-16 5-1,14 4 0,-14-4 0,9 17 0,-6-2 0,0 2 0,-1 5 0,2 3 0,-1 3-1,0 1 1,1 0 0,1 0 0,0-2 0,2-1 0,1-5 0,3-4 1,4-6 0,6-7 0,1-8 0,5-6 0,-2-6 0,6-6 0,-1-5 0,0-2-1,-4-4 1,-3 2-1,-3-1 0,-2 3 0,-4 2 0,-3 4 0,-2 3 0,-1 5-1,-3 3 1,-5 12-1,6-13 0,-6 13 1,0 0-1,0 0 0,0 0 0,0 0 0,0 0 0,0 0-1,0 0 0,0 0-1,0 0-1,0 0-5,0 0-13,4 10-14,-4-10-1,7 12 1</inkml:trace>
  <inkml:trace contextRef="#ctx0" brushRef="#br0" timeOffset="37564">5487 785 10,'0'0'9,"0"0"1,0 0 0,0-11 0,4-2 0,-4 13-1,17-20-3,-3 14 0,-1-7-1,6 10-2,2 3-1,0 2 0,1 12-1,-3-7 1,-2 10-1,-3-6 0,1 11 0,-8-7 0,-1 2 0,-5 2 0,-4 1 1,-2 3-1,-2 2 0,-5 5 0,-6 0 1,-5 2-2,-2 4 2,-5 0-2,-1 1 1,-2-2 0,1 1 0,2-6 0,6-2 0,2-8 0,5 0 0,6-4 0,5-4 0,6-12 2,4 9-3,7-9 3,11 3-2,2-3 1,15 2 1,9-8-1,5 5-1,3 0-1,-1-3-3,-1 2-5,-8-10-9,1-2-15,-8-6-1,-11-8 1</inkml:trace>
  <inkml:trace contextRef="#ctx0" brushRef="#br0" timeOffset="38335">6237 282 2,'-12'-1'7,"12"1"0,-17 1-1,17-1 0,-19 8-2,7-3 1,2 6-2,-5-1 1,0 5-2,-3 1 0,-1 4 1,-2 2 0,0 1 0,0 3 1,0 0 0,1 2-1,2 0 1,3-1-1,4-5-1,5 2 0,5 0 0,7-9 0,8 4 1,10-11 0,2 6-1,6-11 1,-1 9 0,1-12 0,-5 1 0,-3-1-1,-8-11 1,-4 11-1,-9-14 1,-3 14-1,-11-12 0,-2 10-1,-4-8 1,-2 7-2,-3 3 1,-3 0-1,0 0 1,2 0-1,2 10-1,1-7-3,8 10-6,3 3-15,2-3-5,12 3 0</inkml:trace>
  <inkml:trace contextRef="#ctx0" brushRef="#br0" timeOffset="39216">6430 600 9,'-19'-14'11,"10"2"-2,-1-3-1,2-4-1,2-4-2,0-2 0,1-1-1,3-3-1,6 2 1,0 2-1,6 3-1,4 2 0,5 6 0,3 0 0,4 5-1,2 3 0,-3 1 0,2 3-1,-5 2 1,-3 0 0,-3 5 0,-3 2 0,-6 3 1,-2 5-1,0 2 1,-3 5-1,0 3 0,-1 4 0,-1 1 0,-2 0 1,-2 0 0,-3-2 0,-4 0 0,-3-8 1,-3-1-1,-3 3 1,-1-9 0,-3 3-2,3-11 2,-3 7-1,2-11 0,-1-1-1,3 0 0,0-11 0,3 6-1,-1-13 1,1 6-1,3-13-1,4 7 0,1-3 0,6-5 1,4-1-1,5 0 0,7 1-1,4 0 2,6 3-1,3 0-3,7 2-4,2 6-22,0-1 1,2 3-1</inkml:trace>
  <inkml:trace contextRef="#ctx0" brushRef="#br0" timeOffset="41570">4628 1257 15,'-11'-6'14,"11"6"-3,-4-12 0,5 1-3,4-1-1,3-4-2,5-2-1,4-2-1,4-2 0,3 1-1,4 0 1,-1 3-1,0 1-1,-8 5 0,0 3 0,-5 2-1,-4 4 0,-10 3 0,9 2 0,-9-2-1,3 15 1,-1-6-1,2 5 1,-1 1 0,4 4 0,-5 1 0,5 2 1,1 0-1,-2 1 1,3-1-1,-5 0 1,5-6-1,0 1 2,4-7 0,-3-1 0,2-6 1,3-4 0,2-7 0,5-5-3,2-4-4,2-6-14,1-8-11,7 2-1</inkml:trace>
  <inkml:trace contextRef="#ctx0" brushRef="#br0" timeOffset="46216">6901 1238 19,'35'6'12,"12"3"-2,3 0-1,9-2-4,0 1-1,-3-3-2,-5 0-1,-8-3 1,-7-1-1,-7-2 0,-6-3-8,-13-4-15,5 3 0</inkml:trace>
  <inkml:trace contextRef="#ctx0" brushRef="#br0" timeOffset="46497">6904 963 17,'29'2'8,"8"1"0,14 1 0,6-1-2,13 0-1,-1 1-1,-2-3-2,-2-1-1,-7 0-2,-8-1-2,-10-1-8,-2 9-11,-19-7 0</inkml:trace>
  <inkml:trace contextRef="#ctx0" brushRef="#br0" timeOffset="46948">6813 1553 7,'18'-13'13,"3"0"-2,5 1-2,3 3-1,2 2-3,0 3 0,-1 1-1,-2 3-1,-7 2 0,-4 1 0,-4 1-1,-13-4 1,12 13-1,-10-3 0,-1-1 0,1 2 1,0 3-2,1-1 0,3 2 1,-1 0-1,5 0 0,3-1 1,0-2 0,6-2 0,3-6 0,7-3-2,4-3-8,5-5-12,-3-13-7,8 0 0</inkml:trace>
  <inkml:trace contextRef="#ctx0" brushRef="#br0" timeOffset="48219">7954 856 8,'0'0'14,"-6"-11"-2,6 11-1,0 0-2,-1-10-2,1 10 0,0 0-3,17-10 0,-4 8-2,4 1-1,1 1-1,2 3 0,1 1 0,-2 4 0,-2 1 0,-5 4 0,-3 2 0,-4 2 0,-3 2 1,-5 3-1,-4 0 1,-4 4 0,-3 1 0,-6 5-1,-6 1 2,-4 0-1,-2 3-1,-4-2 1,0 0-1,0-2 1,3-5-1,7-1 0,5-9-1,6 2 1,8-3 0,8-3 1,10-3 1,9-6-1,10-4 0,7 0 1,7-1 0,3-2-1,2-4 0,-3 1-2,0-4-6,-3-3-13,-1 9-7,-14-14 0</inkml:trace>
  <inkml:trace contextRef="#ctx0" brushRef="#br0" timeOffset="48860">8337 514 4,'0'15'10,"-1"3"0,1 2 0,1 4-2,-2-6 1,0 9-3,0-1 0,1 1-2,2-2-2,5-3-8,7 3-15,-2-16-2</inkml:trace>
  <inkml:trace contextRef="#ctx0" brushRef="#br0" timeOffset="49111">8538 711 16,'-7'-18'15,"4"-2"-2,0-5-3,2-2-2,4 7-3,4-7-2,4 4-2,4 6-1,4 0 0,2 4 0,3 4 0,2 5-1,-1 6 0,-1 7 0,-3 2 0,-5 6 0,-5 2 0,-2-1 0,-6 4 1,-4 5 0,-5-11 2,-4 8 0,-2-1 3,-6-4-1,-2-1 1,-3 2 1,-1-4-1,-3-6-2,0 4-8,-4-12-21,9 2 0,-9-10-2</inkml:trace>
  <inkml:trace contextRef="#ctx0" brushRef="#br0" timeOffset="50032">7652 818 2,'-46'83'4,"3"2"0,4-4-1,10-2 0,10-4 1,11-4-2,13-3 1,13-8 0,14-5-1,16-5 0,11-7-4,7-9-8,10 2-9</inkml:trace>
  <inkml:trace contextRef="#ctx0" brushRef="#br0" timeOffset="50703">7654 908 9,'-6'-24'13,"2"-1"-1,2-1 0,3-5-3,5 6-1,7 2-1,3-5-2,8 9-3,4-2 1,6 6-2,6-1 0,4 13-1,1-8-1,1 3-1,-1 4-3,0-6-9,-4-1-11,7 1 0</inkml:trace>
  <inkml:trace contextRef="#ctx0" brushRef="#br0" timeOffset="51164">9026 461 0,'10'41'5,"2"15"0,-1 6 0,0 13-1,-2 8 0,-4 11-1,-3 3-1,-4 9-1,-6 7 1,-4-3-1,-2-2 1,0-4-1,-1-9 1,-2-10 2,-5-7 2,-4-20 0,1-4 1,-3-11 0,-2-13-1,-3-9 2,1-6-2,0-13-3,1-3-4,7-2-7,0-8-12,3-17-6,12 3-1</inkml:trace>
  <inkml:trace contextRef="#ctx0" brushRef="#br0" timeOffset="51694">9512 218 15,'11'-17'13,"-11"17"-2,0 0-2,0 0-4,-13-7 0,13 7-2,-13 13-1,0 1-2,0 3 1,-4 8-1,-3 4 1,-1 7 0,-1 2 0,1 4 0,4-1 1,1 2 0,2-4 0,8-7 0,7-3 0,6 0 1,7-12 2,10 3-2,-1-12 0,-23-8 1,71 5 0,-71-5 0,65 0 0,-65 0-1,47-19 0,-47 19 0,0 0-1,12-44 0,-12 44 0,0 0-1,-26-48 0,10 33-1,-1 5-1,-3 3 1,-2 3-1,-1 8 0,-9 2-1,2 5-3,-5 2-8,0 2-17,2 3 0,-4-4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8:29.1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0 163 11,'40'-7'5,"7"4"-1,1 0 0,5 3 0,4 1-2,6 2-1,2 3 0,5-1-1,2 3 1,2-3-1,3 2 1,2-3 0,2 0 1,2-1 0,3 2 1,1-2 1,3 0 0,1 0 1,2 2 0,5 0-1,3 3 0,3-2-1,3 2-1,7-1-1,3 2 0,7-1 0,3-2 0,6-1-1,-1 1 1,5-3-1,4 1 1,0 2 0,2-1-1,1 3 1,1 0 0,3 1-1,-1 1 0,0 0 0,0 0 1,1 0-1,3 0 0,2-2 0,1 2 0,5 3 2,1-1-2,3 1 0,4-4 0,2 5 1,-2 0-1,-1 0 0,0-1 1,-4-2-1,0 3 0,-3-3 1,-4 5-1,0-5 1,0 0-1,1-1 0,-2-2 1,0 1-1,2-2 0,3-2 1,-1-1-1,0-3 0,5-1 1,-2-2-1,2-2 1,-1-4 0,3 2 0,-2-4-1,4 1 1,-2 1 0,2 1 0,2 1 0,1 0-1,2 2 0,0-1 1,0-1-1,1 1 0,0-2 0,-2-3 1,-1 0-1,-2-2 1,-2-3-1,-3 2 1,-4 1 0,-3 1-1,-5-1 1,-2 6-1,-6-2 0,-2 2 0,-10 5 0,-4-3 0,-8 0 0,-6 0 0,-7 0 0,-7-2 0,-5 2 0,-5 0-1,-2-2 1,-1 3 0,-1 0 0,-1 2 0,0 0 0,-4 1 0,-2 0 0,-5 0 0,-2 0 0,-3 1 0,-3 0 0,-1-1 0,-4 2 0,-2-1 0,-3 0 0,-3-1 0,-7 0 2,-8-1 1,-10-2 0,-5 3 0,-10-5 0,-12 5-1,12-4-2,-12 4-2,0 0 0,0 0-2,0 0-1,-10-10 0,10 10 0,-11-14 0,4 5 0,-2-7-1,1 2 1,-2-4-2,1 0 0,1-2-1,1 2 0,0-2 0,1 2 1,0 2 1,0 0 2,-1 1 1,-6 1 1,-2 2 1,-5 1 1,-3 1 0,-3 2 1,-1-2-1,0 2 0,1 2-1,2-3 1,4 3 1,4-3 1,4 3 1,12 6 2,-11-14 0,11 14 0,4-10 0,-4 10 0,20 0-1,-2 4-1,6 3-1,7 1-1,4 3 0,6 0 1,1 4-1,4 0 0,-2 1 1,-2 3-1,-4 0-1,-7 2 1,-2 1-1,-5 3-1,-4 0 1,-2 0 0,-1 0 0,-2-3 0,1 0 0,-2-4 1,-3 1 0,2-6 1,-4 0 1,-2-3 0,-2 3 0,-6 2 0,-4 4 0,-6 1 1,-2 4-3,-7 4 1,-4 1-1,-3 4 0,-2-2-1,-4-2 1,1-3-1,1 1 1,1-5-1,1-1-3,-5-3-9,-7-7-6,-1-5 0,-7-15-1,-4-6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2:54.47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1763 4010 516,'0'0'645,"0"0"387,0 0 129,0 0-129,0 0 129,0 0 0,0 0-258,0 0-258,0 0-387,0 0-129,0 0-129,0 0 258,0 0-258,0 0 129,1-11-129,-1 11 258,0 0-129,0 0 0,0 0 129,0 0-129,0 0 0,0 0 0,0 0-129,0 0 129,-4 0-129,4 0 129,-10 0-258,10 0 516,-14 5-387,14-5 129,-20 9-129,12-5 258,-3 3-387,2-1 387,-3 2 0,2 0-258,1 3 258,-1-1-258,10-10 258,-13 21-258,8-10 258,1 1-258,1 0 129,3 0 0,0 2 129,0 0 0,0-2-129,4 5 0,1 2 0,0 0 258,-2 3-645,4 1 516,-2 1-516,2 0 258,-1 2-129,1-1 129,-1-8 0,3 6 129,-2-7 258,1-1-129,3-4 0,-1 1 0,5-7 387,0 2-516,2-6 258,3 1-258,3-2 129,-1 2 0,4-2 0,-2-4 0,0-6 0,1 2 0,0-9 129,1 3-129,-3-8 258,2-2-387,-4-5 129,2 0 0,-5-3-129,0 0 0,-4-1 0,-1 0 0,-5 1 0,-3 3-129,-4-2 129,-1 4-129,-3 2 0,-6 1-129,-3 2 129,-3-2 0,-3 7 0,-5 0-129,0 5 129,-7-1-129,1 6 0,-2 1 0,0 6-129,0 0 0,1 6-129,1 2-258,3 9 0,3 2-129,5 6-903,-1-3-129,3-1-2064,7 8 0,-4-5 0</inkml:trace>
  <inkml:trace contextRef="#ctx0" brushRef="#br0" timeOffset="1313.0751">3308 3988 516,'-12'1'903,"-6"9"-129,8-1 129,-2-1 0,2 1-129,-3 3-258,2 0 129,-3-2-129,4 5 0,-4 0-258,4 1 0,-3 0-129,4 2 258,-1-1-258,2 4 0,2-1 129,1 1 129,2 0 0,2 2 258,1-1-258,2-2 387,6 4-129,-1-5-129,4 4 258,-1-7-387,4 6 129,-2-5-258,3 1 0,-3-2 0,4 0 129,-2-4-129,2 1 0,-2-4 0,3 0 129,-1-6-129,1 1 129,1-4-129,1 0 0,0-7 0,2 0-129,-1-5 0,2-2 0,-2-2 0,-1-3-129,1-2 0,-4-3 0,2-3 258,-4-1-258,0 0 0,-2-2 0,-1-2 129,-2 2-129,-2 0 129,-2 2-129,-2 2 0,-3 3 129,0-1 0,-3 4-129,-6 4 0,-1-1 129,-5 3-129,-1 3 0,-5-1 0,0 6 0,-4-1 0,-2 4 0,-2 3-129,1 0 0,3 3-258,-3 1-516,6 12-1161,-1-4-1677,-1-2-258,6 4-258</inkml:trace>
  <inkml:trace contextRef="#ctx0" brushRef="#br0" timeOffset="3260.1863">1736 4063 645,'0'0'387,"0"-15"0,0 15 129,0 0 129,-3-16 129,3 16 129,0 0 129,-4-15 387,4 15-387,-3-14-129,3 14-129,-2-19 0,-1 6-129,3-1-129,-3-2 0,0-4-129,-4-5 129,4-3 129,-9-6 129,0-4-387,-3-4 258,-1-4-129,-5-4-129,0-1-258,1 0 258,2 0-387,2 2 0,4 5-129,5 5 129,2 7-258,5 3 129,0 5 0,7 7-129,-1 4-645,5 5-516,0 7-1548,-2-6-516,7 7-129,-6-8 259</inkml:trace>
  <inkml:trace contextRef="#ctx0" brushRef="#br0" timeOffset="3860.2207">2039 3860 2193,'29'-58'2064,"-11"23"-387,-2-7 129,0 4-516,-2-7-258,2 3-129,-1-4-129,-3 1-387,3 1 258,-3 1-258,1 5 0,-4 2 0,2 5-258,-3 5 0,2 5-387,0 6-387,-10 15-645,13-16-774,-3 16-1548,-10 0 258</inkml:trace>
  <inkml:trace contextRef="#ctx0" brushRef="#br0" timeOffset="4792.2741">2088 3732 516,'0'0'2064,"1"-11"129,-1 11 0,0 0-129,0 0-645,0 0-387,0 0-129,0 0-258,0-11-387,0 11 0,0 0-258,0 0 0,0 0-129,0 0 129,0 0 0,0 0 129,0 0 129,0 0-129,0 0-129,0 0 129,0 0 0,0 0-129,0 0 0,0 0-129,-5 0 0,5 0 0,0 0-129,0 0 258,0 0-129,0 0 129,0 0 0,0 0 0,0 0 0,-7 11 0,7-11 129,-1 21-129,1-4 0,0 2 0,-2 3 0,2-1 0,0 0 258,2 0-258,-1-4 129,1 4 0,0-8 0,-2 1 129,0-14 0,2 15-129,-2-15 258,0 0-258,0 0 129,0 0-258,0 0 258,9-2-129,-9 2 0,16-23 258,-5 11-645,1-2 645,1-3-516,0 1 387,0 0-387,-3 4 129,2 2-387,-4-2 129,3 3-387,-1-3-2193,-2 1-516,3 8-774,-8-12 516</inkml:trace>
  <inkml:trace contextRef="#ctx0" brushRef="#br0" timeOffset="5767.3299">1631 3938 1,'0'0'2192,"-10"-5"-257,10 5-516,0 0-258,-9-9-258,9 9-258,0 0-387,0 0-258,0 0 0,0 0 129,0 0-129,0 0 258,0 0-129,0 7 129,0-7-129,7 10 0,-7-10 129,15 14-258,-7-5 129,-8-9-258,15 18 129,-6-8-258,-1-1 516,-8-9-258,14 19 0,-14-19 129,14 15-129,-5-8 0,-9-7-129,10 7 258,-10-7-258,10 5 258,-10-5-258,0 0 387,7 0-129,-7 0 387,0 0-258,8-9 129,-8 9 129,5-17-129,-5 17 129,5-23-258,-3 6 0,-1 1 0,1-1 0,-2 3-129,3-4-129,-3 1-129,3 0 129,2 0-387,0 1 129,4 1-516,-1-4-258,8-1-1419,3 6-1161,-6-14 516</inkml:trace>
  <inkml:trace contextRef="#ctx0" brushRef="#br0" timeOffset="6795.3887">1451 3239 903,'-29'0'1032,"13"-2"129,1-4-258,0-8-258,-1 2-129,2-8 129,-1 1-129,5-8 0,-1 1 0,1-3-129,2-5 258,4 5 0,0-4 129,4-1-387,0 0 258,2-3-387,4 3 387,1-1-387,6 1 0,0 1-129,4 1 258,-2 6-258,6-1 0,-1 10 0,3-2 0,-1 5-129,3 4 129,-3 7 0,2 0-129,-2 3 258,2 3-258,-3 7 129,-2 5-516,0 2 774,-2 5-774,-1 2 645,-1 10-516,-2-3 258,-5 8-258,2 0 387,-3-3-129,-2 3 129,-4 2-129,-1-2 0,-5-5 258,-3 3-129,-6-5 129,-2-1 0,-6-3 129,1 0 0,-7-6 0,1 0-258,-4-10 129,1-1-258,0-5-258,3-6-645,2-2-516,4-3-1806,6-17-516,11 3 258</inkml:trace>
  <inkml:trace contextRef="#ctx0" brushRef="#br0" timeOffset="7795.4459">2253 3195 1548,'-20'5'2322,"0"-5"-903,11-7-387,0-6-129,-3-4 129,2-2-129,0-6 258,4-1-129,-6-5 129,6 3-258,-1-4 129,4 4-258,2-4-387,1 3-258,7 4 0,5-1 0,3 3-258,6-2 0,1 7 0,3-2 129,2 8-129,0-2 0,-1 3 0,-2 7 129,0 4 0,-3 5 0,1 7 0,-5 3 0,2 3 0,-4 6 0,0 0 0,-2 2 0,-2-4 0,-1 4 0,-3-4 0,0 2 0,-4-2 129,-2 2 0,-1-2 0,-6-1 129,-4 0-129,-3 4 129,-6-4 129,1 0-129,-7-5-129,4 2 0,-5-6 0,3 3 0,-1-9 0,5-1-129,-1-2-129,1-3 0,6 0-1161,0-10-1548,2-5-1032,11 1-129,-5-13-258</inkml:trace>
  <inkml:trace contextRef="#ctx0" brushRef="#br0" timeOffset="9132.5224">3171 3367 129,'0'0'903,"0"0"-387,0 12-387,0-12 0,0 17 387,0-17-129,0 22 129,0-22-129,0 19 258,0-7-258,3 1-129,3-2 0,1 7-129,2 3 129,-1-2 0,3 8 258,0-1-129,1 10 258,-3-6-258,4 10 258,-4-5-129,2 5-129,-5-3-129,2 3 0,0-5-129,-1-3-129,-1-3 129,-1-4 0,0-6-129,-4-2 129,2-3-129,-3-14 0,0 12 0,0-12-129,0 0-258,0 0-387,0 0-774,2 16-1290,-2-16-129</inkml:trace>
  <inkml:trace contextRef="#ctx0" brushRef="#br0" timeOffset="9667.553">3233 3955 258,'10'5'1677,"-3"5"0,-7-10-387,15 23-387,-6-8-258,4 5-258,0-3 0,0 3-258,-1-4 258,-1-1 0,2-1 129,-3-3 258,-1-1 129,-9-10 129,13 6 0,-13-6-129,12-3 0,-8-9-258,2 1-129,-3-12 0,3 1-129,-3-7 0,1-1-129,-4-3 0,2 0 0,-2-3-258,1 2 129,2 6-516,-2-1-645,5 9-1290,1 6-1419,0-4-258,-7 18 129</inkml:trace>
  <inkml:trace contextRef="#ctx0" brushRef="#br0" timeOffset="10583.6054">3939 3543 1935,'-14'37'1935,"7"-18"-516,-3 3 0,-2 0-387,-1 7-258,-2 4 0,0 4 0,-4 3 129,-1 9-387,-3-5 258,-1 4-258,-1-1 0,1-1-258,0-3 129,1-6-129,2-4-129,6-8 0,1-2-129,3-5 129,4-7-129,7-11 0,0 0 0,0 0-258,0 0-516,0 0-387,2-18-1032,8 2-1161,-7-10-258,7 5 388</inkml:trace>
  <inkml:trace contextRef="#ctx0" brushRef="#br0" timeOffset="11027.6308">3653 3868 1161,'12'-8'2451,"-12"8"-258,10 0-2322,-10 0-387,10 8 129,-10-8 0,6 24 258,-6-10 516,0 5 129,-2 3 258,-3 1 516,0 6-258,-3 2 0,2 6-129,0 1-129,1-4-258,1 0-258,4-1 0,0-5-129,0-7 129,6-9 129,4-3 0,2-9 0,4 0 129,1-12 0,3 0 129,-4-7-129,4 0-129,-6 0 0,3-1-129,-7 1-258,2 2-516,-3 3-516,0 1-2193,-1-5-516,3 2-258,-1-8 0</inkml:trace>
  <inkml:trace contextRef="#ctx0" brushRef="#br0" timeOffset="11771.6733">4062 3604 1677,'-21'1'2451,"0"-9"387,21 8-1419,-16-24-774,6 4-387,1-4 387,2-7-129,-1-2 387,3-8 129,3 5-129,2-11 129,0 10-258,7-7-129,4 5-258,4 3 0,2 3-129,1 8-258,4 1 0,2 8 0,-1 2 0,2 8 0,-1 6-129,3 0 129,-2 2-129,0 7 129,-1 4 0,0 1-258,0 1 258,-4 3 0,1-1-129,-6-1 129,1 2 0,-5 0 0,-1-3 0,-4 1-129,-3 2 129,-2 1 0,-1 1 0,-5-1 0,-3 5 129,-3-1-129,-5 0 129,-2 2 129,-5 2 0,-4 0 0,-3 2-129,-2 1 0,-1 3-129,-3-5 0,1 1-129,2-7-129,0-6-516,6-4-1419,1-4-1419,-2-12 0,5-12-387</inkml:trace>
  <inkml:trace contextRef="#ctx0" brushRef="#br0" timeOffset="12680.7253">3098 3363 1419,'-31'-14'1290,"18"-1"0,2 0-129,2-1 387,0-9-129,3 1-129,-4-6 129,6 2-129,-1-2-258,5 1-129,0-5-258,5 0-258,5 2-129,6 1-129,3 0-129,7 2 0,1 2 0,2 0 0,2 6 0,2 6 0,-3 6 0,0 4 0,1 2 0,2 3-129,-3 7 129,0 6-129,-3 3 129,-1 2-129,-2-1 129,-2 5-258,-3 4 516,-6 2-258,-2 2 129,-4 4 0,-4 0 0,-2-1 0,-1 0 129,-6 1 129,-8-9 129,0 9 0,-9-14-129,-3 5 387,-7-7-387,-1 1 129,-5-3-258,-1-4-258,3-1-645,-7-11-2451,5-3-903,7-9-129,1-13-387</inkml:trace>
  <inkml:trace contextRef="#ctx0" brushRef="#br0" timeOffset="14669.8391">2020 4662 129,'32'30'774,"-13"-10"-129,1 2 0,1 3-258,-2 8 129,2 2 0,0 8 0,3 0-258,-1 7 129,3 4-129,-2 3 0,4 0 0,0-3 0,0 3-129,-1-8 258,-1-2-258,-1-7 129,-2-1-129,-1-10 0,-4-2 129,-1-8-129,-6-2 0,-2-6 129,-2 0 0,-7-11-258,7 14-2709,-7-14 129,0 0-128</inkml:trace>
  <inkml:trace contextRef="#ctx0" brushRef="#br0" timeOffset="15427.8825">3363 4683 1,'0'0'2450,"0"0"130,0 0-1677,0 12-387,0-12 387,-3 12-129,3-12 129,-13 18-129,4-6-129,-2 7 0,-1-1 0,-2 7-387,-2 3 0,-1 7 0,-4 5 129,-1 5-129,-4 6 0,-2 6 258,0 3-258,-2 2 0,0-1 0,2-2-129,1-5 258,6-2-258,-1-14 129,7-5-258,1-11 258,7-2-258,1-8-645,6-12-1677,-10-1-1419,10 1-129,0-28 129</inkml:trace>
  <inkml:trace contextRef="#ctx0" brushRef="#br0" timeOffset="16575.9481">2426 5574 1,'0'0'773,"0"0"259,6 5 129,-6-5 0,0 0-129,5 18 258,-5-18-129,10 20-258,-4-8-258,4 0 0,0 1-387,5-1 0,-2 1 129,3-3-129,-1-2 0,3 2 0,-3-8 0,3 2-129,-6-1 129,3-2 0,-5-1 258,2-5-258,-12 5 129,14-17 0,-11 0 0,1 2 129,-4-9 0,1 2-258,-1-7 0,0 1 0,-4-4 129,0 0-129,2 2-258,-3-2 0,3 5-258,1-1 258,1 7-645,1 0-387,8 6-774,2 7-2064,-5-4 0,8 8 129</inkml:trace>
  <inkml:trace contextRef="#ctx0" brushRef="#br0" timeOffset="17351.9925">3002 5378 1677,'-13'14'1548,"13"-14"0,-13 15-387,13-15-129,-13 14-258,13-14-258,-12 17-258,12-17 129,-11 16-258,5-3-129,1-1 129,-2 1 0,-1 1 129,1 3-258,-1-3 258,0 3-258,1 3 129,0-3 129,0 4 0,4-2 129,-3-1 0,2-1 258,0 0-258,4-1 129,0-3-129,0-1 0,0-12 0,5 18 0,-5-18-129,16 11 0,-6-11 129,5-3 0,1-6-129,2 1 129,2-7 0,1 4-258,0-4 0,-1 0 0,0 4-129,-5 0-129,2 4-258,-7-4-903,4 0-2580,-3 5 129,-8-7-387</inkml:trace>
  <inkml:trace contextRef="#ctx0" brushRef="#br0" timeOffset="18499.0581">2855 5824 258,'-7'-11'2322,"-3"-3"-1419,10 14-129,-19-20 258,8 11 0,-2 1 0,-1-1 129,-2 5-258,-2-2 0,0 5-258,-2 1-129,-2 3-258,0 6-129,-3 4-258,3 4 129,-5 1-258,0 4 258,-1 4 0,0 0 258,1 3-258,-1-2 129,3 2 0,0-2-129,4 4 129,-1-2-129,7 2 258,-1 1-129,2 2-129,1-1 258,4 4-129,0-1 0,3 1-129,2-1 129,3 3-129,1-2 0,2 0 258,7-3-129,1 2 129,4-3 0,4 1 129,1-6 0,3 3 129,3-5-129,2 0 0,1-2 129,2 1 0,0-5-129,2 0 129,-1-4 0,4-1 0,-6-5 0,8 3-129,-1-12-129,4 2 0,-2-6 0,3-4 0,1-10-129,1-2 0,-1-8 129,2-4-129,-4-9 258,0 0-258,-4-4 0,-1 1 0,-5-6 0,-3 1 0,-6 1-129,-3-4 129,-6 6-258,-1 2 129,-8-3 0,0 5 0,-3-2-129,-4 0 129,-5 2-129,-4 2 129,-5-2 0,-4 0 0,-4 4 0,-2 0 0,-3 5 0,-3 4 0,-2 3 0,-1 8-129,-1 9 0,-1 3 0,1 5 0,-1 7-387,6 10-516,-7-4-1290,5 9-1806,4 3-387,3-1 0,4 2-258</inkml:trace>
  <inkml:trace contextRef="#ctx0" brushRef="#br0" timeOffset="19116.0934">2622 6161 2451,'-3'-12'3483,"3"12"-129,0 0 129,0 0-3096,0 0-387,0 0 129,0 0 129,0 0 0,0 0 258,0 0-129,0 0 516,7 8 129,3 2-258,-2-1-129,7 8-129,-3 0 0,8 7-129,1-4-258,3 6-129,1-2 0,2 5 0,-3-4 0,0 3 129,-2-3-129,1-2 129,-6 0-129,-3-6 129,-3-1-129,-2-6 129,-9-10-129,12 15-129,-12-15-387,0 0-1161,-5 2-2193,5-2-516,-17-6 0,5-2 0</inkml:trace>
  <inkml:trace contextRef="#ctx0" brushRef="#br0" timeOffset="19544.1178">2577 6580 3870,'12'12'3612,"4"-12"-258,-16 0-258,14-18-3096,-5 8-129,2-2 258,1 0 258,-1-8 387,4 3 0,-4-11 387,8 7-129,-4-12 0,11 6-258,-3-8-129,7 2-258,0-3-258,2 3 0,0 1-258,1 3 129,-5 4-129,-4 4 258,-4 4-387,-5 7 129,-3 3 0,-12 7-387,14 0-903,-14 0-2709,-2 7-129,2-7-387,-19 7 0</inkml:trace>
  <inkml:trace contextRef="#ctx0" brushRef="#br0" timeOffset="25559.462">3002 6970 2322,'7'15'903,"-1"-3"0,4 4 258,1 2 258,0-3 0,2 6-129,0-3 129,5 5-258,-3-2-129,5 9 0,-4-6-258,5 9 0,-6 0-258,6 4 129,-5 2-387,3 2 129,-1 0-258,-1-2 0,-2-2 0,0-1 0,0-7-129,-4 0 258,0-10-258,0 0 258,-4-6-258,-7-13 129,12 19-129,-12-19 129,0 0-129,0 0-129,8 10 129,-8-10 0,0 0 0,0 0-129,0 0 129,0 0 0,0 0 0,0 0 0,0 0-258,0 0 516,0 0-258,0 0 0,0 0 0,0 0 0,0 0 0,0 0 0,0 0 0,0 0 0,0 0 0,0 0 129,0 0-129,0 0 129,0 0 0,0 0 0,0 0 0,0 0 129,0 0-129,0 0 0,0 0 0,0 0-129,0 0 129,0 0 0,0 0 0,0 0 129,0 0-129,0 0 0,0 0 129,-7 8 0,7-8-129,-15 0 0,4 0 0,0-1 0,-4-3 129,0 1-258,-2 2 0,-2-5 0,0 1 129,-1 0-129,1 0 0,-1 1 0,2 1 0,1-4 0,2 5 0,0-1 0,2 2-129,2 1 129,2 0 0,9 0-258,-12 0 129,12 0 0,0 0 0,0 0 0,0 0 129,0 0-129,15 0 0,1 0 0,3 0 0,2 0 0,3 0 0,3 0 0,-2 1-129,-1 1 129,3 4-129,-5-2 129,2 1-129,-3 2 129,-1 1 0,0 0 0,-4-3 0,-1 2 0,-5-4 258,-1 0-129,-9-3 258,11 0-129,-11 0 129,4-9 0,-4-4 0,0-1-129,-4-6 129,1-2-129,-3-7 0,-1-2 0,3-6 0,-2-1-129,1 2 129,-1-3-129,0 1 129,0 3-129,2 4 0,0 5 0,0 4 0,-1 7 0,3 3-258,2 12-129,0 0-645,-6-11-1290,6 11-1806,0 8-258,0-8-516</inkml:trace>
  <inkml:trace contextRef="#ctx0" brushRef="#br0" timeOffset="39588.2642">2660 7196 1161,'7'49'2064,"-7"-27"-645,4 3-516,-1-4-516,0-1-258,2-3-387,-2-6-387,1 2-903,-4-13-903</inkml:trace>
  <inkml:trace contextRef="#ctx0" brushRef="#br0" timeOffset="40631.324">2625 6869 2193,'0'-11'2451,"0"11"-387,0 0-774,0 0-387,0 0-258,0 0 129,0 0-129,0 0-129,0 0 129,0 0 0,0 0-129,0 0 129,0 0-129,0 0-129,0 0 129,0 0-129,0 0 129,0 0 0,0 0-129,0 0-129,0 0 129,-3 12-258,3-12 129,-2 15 0,1-2 0,1 1-129,-1 7 129,1 2-258,0 3 258,0 6-129,0 3 129,0 2-258,0 3 129,1 2-129,0 1-129,1 2 258,1-7-129,-2-1 129,2-2-258,0-5 258,-1-5-258,0-2 258,1-2-129,-3-7 0,1 2 0,0-4 0,-1-12 0,1 17 0,-1-17 0,0 0 0,0 0 0,0 0-129,0 0-258,0 0-903,0 0-2193,0 0-516,7-16-258,-7 16-258</inkml:trace>
  <inkml:trace contextRef="#ctx0" brushRef="#br0" timeOffset="41307.3627">2460 7488 2322,'-10'-10'2967,"10"10"0,0 0-387,0 0-2322,0 10-387,0-10 0,3 15 258,-3-15 258,7 21 258,-4-12 129,2 11-258,-2-6 258,3 6-387,-2 0 0,3 1 129,-2 3-387,1 1 0,1-4-129,0-1 129,2 0-129,-1-1 129,1-3-129,0-1 0,0-7 129,2-1 0,-2-3 258,2-4-129,-1 0 0,1-7 129,-1-8 0,2 1 0,-2-10 0,3-1-258,-2-3 129,1 0-129,0-5-129,1 2 129,-3-1 0,0 2-129,0 3 0,-2 4 0,2 0-258,-3 1-129,4 9-645,-6-5-774,5 6-1806,-10 12-387,11-13-258,-11 13 259</inkml:trace>
  <inkml:trace contextRef="#ctx0" brushRef="#br0" timeOffset="42331.4212">2692 7718 2322,'-7'2'3225,"-4"5"-129,11-7-258,-12 11-2451,2-10-387,-3 2 0,2-2 129,-4 2 0,0 0 258,-3 3 129,0-1 0,-1 4 0,-1 1-129,1 6-129,-2-3-129,1 6-129,0 2-129,0 1 0,0 4 0,2 1 0,-2 0 129,2 1 0,2 4 0,0-3 258,2 3-258,4-3 129,0-1 0,4-2-129,4-1 0,2-3 0,0 2 0,3-4 0,5 0 0,1-2 0,0 2 258,4-3-129,1-1 0,1-1 0,1-2 129,3-1 129,0-3 0,4 1 0,-1-5 0,2-2 0,-3-1 0,4-2 0,-3 0-129,1-4 0,-2-4-129,0-4-129,-3-1 129,-2-2 0,0-3-129,-2-2 129,-2-4 129,0 0-129,-5-3 258,3 0-129,-6-3 0,2 3 0,-5-4 0,1 4-129,-2-2 0,0 3 0,0-2-129,-3 2 258,-2-1-258,-2 3 0,0 1 0,-2 2 129,-1-1 0,0 6-258,-2 2 129,-1 3-129,0 8-258,-6-1-129,4 7-258,-10 1-516,8 15-1677,-7 1-1161,-3 4-387,2 3-129</inkml:trace>
  <inkml:trace contextRef="#ctx0" brushRef="#br0" timeOffset="43384.4815">3564 7764 4386,'9'0'3741,"-9"0"-516,-5 3-645,5-3-2322,-8 4-129,8-4 258,-13 6-258,5-4 387,8-2-129,-14 9 129,14-9-129,-14 16 0,7-3-387,0 1 0,1 1 129,-1 4-129,1 2-129,-1 1 258,4 1 0,-2-1 0,4 2 0,-1-2 129,2-1 0,1 2 129,5 2-129,2 0-129,4 1 129,2-1-129,3 4 129,2-3-129,3 0 0,0-6 129,4 2 0,-2-7 0,4-2 0,-2-8 0,4 1 0,-4-6 129,3-7-129,-2-4 0,0-6-129,-2-6 0,-1 0 129,-3-7-129,-1-4 0,-4-3 0,-3 1 0,-7-5 0,-2 2 0,-4 0 0,-4-2 0,-7 4 0,-2 0 0,-5 3-129,-2 3 0,-2 3 0,-4 2 0,-5 6-129,-3 3-129,-4 5 0,-4 4 0,2 8-516,-6 1-1677,2 13-1935,2 2-129,-2 4-516,5 3 258</inkml:trace>
  <inkml:trace contextRef="#ctx0" brushRef="#br0" timeOffset="45542.6049">2266 7943 774,'-27'-40'1548,"9"15"258,2-3 0,-5-5 516,1-2-387,-5-3-387,0-3-258,2-1-387,-4-3-129,0 1-129,-3-7 0,5 5-129,-5-4-129,4 3 0,-5-3 0,6 7-258,-6-2 129,7 8-258,-2 1 0,4 8 0,2 2 0,6 4 129,1 6-258,5 3 0,8 13-387,-7-16-129,7 16-1290,0 0-1548,8 0-387,1 8-387</inkml:trace>
  <inkml:trace contextRef="#ctx0" brushRef="#br0" timeOffset="46763.6748">2118 7899 645,'0'0'1161,"13"12"0,-13-12 0,0 0 258,0 0 0,0 0 0,8 0 0,-8 0 0,0 0-129,0 0-258,0 0 0,0 0-258,0 0-387,0 0-129,0 0-129,0 0-258,0 0 0,-7 0 0,7 0-129,-10-3 387,10 3-258,-14 0 258,7 0-129,-3-1 129,10 1 0,-14-1-129,14 1 258,-10-4-129,10 4 258,0 0-258,-9-5 0,9 5-129,0 0 0,0 0 129,5-5-129,-5 5-129,11 2 129,-2 1-129,0 2 129,2 1-129,0 2 129,2 1-129,-1-2 129,3 3 0,3-3-258,-2-2 258,0 3 0,-2 2 0,4-5-129,-4-1 129,0 1-129,-2-5 129,-2 3 0,-2-3 129,-8 0-129,11 0 387,-11 0-129,3-15-129,-3 1 129,0-1-129,-3-2 0,-1-5 129,-3-5-129,1 1-129,-1-7 0,2-2-129,0 0-129,3-2-129,-1-6-645,3 6-903,2 0-1935,-2-5-258,5 9 258</inkml:trace>
  <inkml:trace contextRef="#ctx0" brushRef="#br0" timeOffset="47755.7308">1559 6559 1419,'-9'-15'2709,"9"15"-129,-5-16-1548,5 16-645,0 0-129,-9-6-129,9 6 0,-13 0 258,3 0-129,-1 1 0,-4 5 129,-1 4 0,-3 0 0,-4 0-129,-1 5-258,2-2 129,-4 6 0,4-1-129,-2-1 129,5 5 0,-1 0-129,5 3 0,-1-2 258,4 5-258,-1-3 129,6 1 0,0 1 0,0 3 129,3-2-129,2 2 387,2-4-129,6 3 129,2-3-129,1 3 129,3-9 129,5 7 0,0-11 0,6 6-129,1-6 0,2 3 129,5-9-129,0 1-129,5-6-129,-1 0 129,2-5-129,-2 0 0,-1-10 0,-2-5 0,0-4-258,-6-4 0,0-2 129,-5-4 0,-1-4-258,-4 1 129,-6-5 0,0 1-129,-6 0 129,-4 1 129,-6-2-129,-4-1 0,-5 1 129,-2 2 0,-4 1 0,-2 0 0,-2 2-129,0 3 0,-3 4 0,1 4-516,-2 9-387,-4-5-1290,3 13-1677,2 4-516,-3 1-387,0 15 258</inkml:trace>
  <inkml:trace contextRef="#ctx0" brushRef="#br0" timeOffset="49622.8383">1316 7282 129,'-6'12'2193,"6"-12"-258,-13 3-1548,13-3-387,-9 16 0,9-16-258,-12 19 258,7-8 258,-2 3-258,-2-3 129,3 4 129,-3 2 258,3 3-258,-4 1 258,1 1 129,-1 0 0,-1 4 129,1 6-129,-3 0-258,-5 7 129,1 1-258,17-40 258,-52 92-129,26-41-129,-10 2 129,11-1-129,-10-4-129,35-48 129,-50 86 129,50-86-258,-33 70 0,33-70 129,-15 52 0,15-52 258,0 0-258,0 0-129,-28 56 0,28-56-129,0 0-129,0 0-258,0 0-129,0 0 0,0 0-645,0 0-645,0 0-1419,0 0-129,0 0 387</inkml:trace>
  <inkml:trace contextRef="#ctx0" brushRef="#br0" timeOffset="50451.8857">677 8028 1161,'0'0'2322,"0"0"-903,0 0-387,0 0 387,0 0-258,0 0 258,0 0 0,0 0 0,0 0 0,0 0-258,0 0-516,0 0-387,0 0 0,0 0-129,0 0-129,0 0 129,0 0 0,-37-3 0,37 3-129,0 0 129,0 0 0,-8 64-129,8-64 0,0 0 0,-13 70 0,13-70 0,-7 62 0,7-62 0,-2 67 0,2-67 129,-13 68-129,13-68 0,-2 61 0,2-61 129,0 0 0,-4 61-129,4-61 129,0 0 0,0 0 129,0 0 0,40 15 0,-40-15-129,39-13 0,-39 13 0,0 0 129,47-38-129,-47 38 0,0 0 0,46-41 0,-46 41-129,0 0 0,0 0-129,0 0-258,46-43-387,-46 43-903,0 0-2193,0 0 0,0 0-387,46 0 129</inkml:trace>
  <inkml:trace contextRef="#ctx0" brushRef="#br0" timeOffset="51334.9362">521 8579 1032,'0'0'2451,"-38"7"-1290,38-7-903,0 0-129,0 0-129,0 0-129,0 0 129,-45 34 129,45-34-129,0 0 129,0 0 387,-44 51-258,44-51 129,0 0 129,-44 68-129,44-68 0,-24 54 0,24-54-129,-13 58-129,13-58 0,-7 64-129,7-64 129,3 63 129,-3-63 0,17 58 129,-17-58 258,15 49 129,-15-49 258,0 0 0,54 55 129,-54-55-258,52 20 0,-52-20 0,68 5-258,-31-5 0,-37 0 0,76-13-129,-36 1 0,-2-5 0,9-5-129,-3-5 129,-5-4-129,1-7 0,0 1-258,-3-4 0,-9 0-129,3-2 0,-31 43 129,10-80 0,-10 80-129,0-68 0,0 68 258,-47-63-258,47 63 129,-68-46-129,68 46-129,-74-33-129,25 18 0,5 12-129,1 3-258,-1 8 129,3 2-516,0 13-774,3 4-2064,38-27-645,-66 66-258,66-66 258</inkml:trace>
  <inkml:trace contextRef="#ctx0" brushRef="#br0" timeOffset="52154.9831">491 9229 516,'-21'49'2064,"21"-49"-774,0 0-1290,0 0 387,-15 56 258,15-56 258,0 0 129,-18 63 129,18-63-258,-10 51 129,10-51-258,-11 67-258,11-67-258,-19 80 0,19-80-129,-16 96 258,16-96 129,-17 99-129,17-99 0,-17 96 258,17-96-258,-5 73 129,5-73-258,-6 50-129,6-50 0,0 0-258,0 0 258,0 0-258,0 0 258,0 48-129,0-48 129,0 0 129,0 0 0,0 0 0,0 0 0,0 0-258,0 0-129,0 0-258,0 0-129,0 0-387,0 0 129,0 0-387,0 0-645,0 0-1677,0 0-129,0 0 129</inkml:trace>
  <inkml:trace contextRef="#ctx0" brushRef="#br0" timeOffset="59611.4096">117 9844 2451,'0'0'2193,"0"0"129,0 0-129,0 0-387,0 0-387,0 0 0,0 0-645,0 0 129,-40-37-258,40 37 0,0 0-129,0 0-129,0 0-258,0 0-129,0 0 129,0 0-258,0 0 129,0 0 129,0 0-129,0 0 129,0 0 0,10 53 129,-10-53-129,0 0 0,11 54 0,-11-54 0,0 0-129,14 61 129,-14-61 0,0 0 0,22 72 129,-22-72-258,0 0 258,33 71-258,-33-71 258,0 0-258,31 56 129,-31-56-129,0 0 129,0 0-129,0 0 258,38 38-129,-38-38 129,0 0 0,0 0 0,40-46 129,-40 46-258,0 0 129,37-68-129,-37 68-129,0 0-129,23-65-258,-23 65-1677,0 0-2193,0 0-129,0 0-516,35-65 0</inkml:trace>
  <inkml:trace contextRef="#ctx0" brushRef="#br0" timeOffset="60642.4686">160 10176 1677,'0'0'2580,"0"0"-1032,0 0-1419,0 0 258,0 0 0,0 0 258,1-45 258,-1 45 258,0 0 258,0 0-258,42-50 258,-42 50 0,0 0 0,44-57-258,-44 57-129,0 0-516,58-63 0,-58 63 0,42-43-129,-42 43-129,0 0-129,48-46 0,-48 46-129,0 0 0,0 0-129,0 0 129,38-21-258,-38 21 258,0 0-129,0 0-129,0 0-129,0 0-516,0 0-1419,0 0-1935,0 0 0,0 0-387</inkml:trace>
  <inkml:trace contextRef="#ctx0" brushRef="#br0" timeOffset="61523.519">239 10119 1032,'-42'0'3354,"42"0"-129,0 0-387,0 0-2451,-37 1-516,37-1-258,0 0 774,0 0 0,0 0 387,0 0 387,0 0 258,0 0 0,0 0 0,0 0-516,0 0 0,38-12-387,-38 12 0,0 0-258,38-29 129,-38 29-129,0 0 0,48-48 0,-48 48 129,50-44-258,-50 44 129,48-39-129,-48 39 129,40-35-129,-40 35-129,47-24 0,-47 24 0,0 0 0,0 0-129,0 0 0,0 0-129,36-1 129,-36 1-129,0 0-516,0 0-258,0 0-1677,-14 49-1548,14-49-387,0 0-258</inkml:trace>
  <inkml:trace contextRef="#ctx0" brushRef="#br0" timeOffset="62478.5736">326 10242 2193,'-43'-20'3483,"43"20"129,0 0-774,0 0-2838,-40-7-774,40 7 129,0 0 129,0 0 516,0 0 516,-41 3 0,41-3 645,0 0 516,0 0-258,0 0 0,0 0-387,0 0-258,0 0-516,-42 42-129,42-42 0,0 0-258,-20 66 129,20-66-129,-7 65 258,7-65-129,-14 81 0,14-81 129,-17 81 0,17-81 0,-18 73 129,18-73 0,-15 63 0,15-63-129,0 0 258,6 58-258,-6-58 258,0 0-258,37 43 0,-37-43 0,44 13 129,-44-13-129,51 2-129,-51-2 129,54-3 0,-54 3 0,55-20-129,-55 20 129,52-28 129,-52 28-129,38-36 0,-38 36 0,33-52 0,-33 52 0,24-65 129,-24 65-129,10-70 0,-10 70 0,2-70-129,-2 70 129,-10-67-129,10 67 129,-22-63-258,22 63 129,-30-56 0,30 56-129,-34-49 129,34 49-129,-37-36 0,37 36-258,0 0-387,-45-14-645,45 14-774,-45 5-2580,45-5-129,0 0-258</inkml:trace>
  <inkml:trace contextRef="#ctx0" brushRef="#br0" timeOffset="68759.9322">2490 8528 1548,'4'17'3096,"-4"-17"-129,0 0-516,0 0-1806,0 0-129,0 0 516,0 0 0,-5 0 258,5 0-129,0 0 0,0 0-258,0 0 129,0 0-516,0 0-258,0 0 0,0 0-258,0 0 129,-8 0 0,8 0-129,0 0 0,0 0 0,0 0 0,0 0-129,0 0 129,0 0-129,0 0 129,0 0-129,0 0 0,0 0 129,0 0 0,0 0 129,0 0-129,-4 8 0,4-8 0,-7 18 0,7-18 258,-15 27-258,4-10 129,-1 7-129,-3-2 129,0 7 0,-6 5 0,2 3 0,-6 6-129,3 1 129,-4 4-129,0 2 258,-1-1-129,1 1 0,1-2 0,2-5 129,0 0 0,5-4 0,-1-6-129,5-3-129,3-4 0,1-6 0,1-3 129,3-5-258,6-12 129,-7 13-129,7-13 129,0 0-129,0 0-258,0 0-129,0 0-387,0 0-1290,-1-6-1935,1 6-387,5-19 0,-2 6-129</inkml:trace>
  <inkml:trace contextRef="#ctx0" brushRef="#br0" timeOffset="69246.9607">1931 9238 3225,'-7'12'3741,"7"-12"-387,-11 0-129,11 0-2322,0 0-1161,5 17-387,-5-17 129,8 23 258,-5-8 0,3 2 516,-1 4 129,1-4 258,-1 5 0,-3-5 258,2 6-258,-3-5 129,5 5-258,-5-4-129,4 0-129,-2-2 0,0-2-258,5-1 0,-1-6 258,3-4-258,4-4 0,2-7 129,4-6-129,1-8 129,3-3 0,-2-3-129,-1-1 129,-2 0-387,-4 4 258,0 7-1032,-10 3-1935,-4 3-903,-1 11-258,0-12-258</inkml:trace>
  <inkml:trace contextRef="#ctx0" brushRef="#br0" timeOffset="70075.0081">1807 9697 774,'0'0'1806,"0"0"0,-7 0 129,7 0 0,-16 5-645,16-5 258,-17 13-387,8-2 0,-5-2-516,6 5-129,-8 3-258,6 3 258,-3 0-129,2 9-258,-2-4 129,1 3 129,1 1-129,3 0-129,1 0 129,3 0-129,-1-1 0,5 0 0,0 1 129,2-3-258,4 1 0,3-3 129,5-1-258,0-2 0,6-1 0,0-6 0,5-2 129,0-1 0,3-8 258,-1 2-129,2-5 258,0-5 0,1-9 0,0-3-129,-2-7 0,1-5-129,-4-8-129,1-2 0,-7-2-129,1-3 258,-7-1-129,-5 1 129,-3 0-258,-5 2 258,0 2 0,-5 4 0,-5-1-129,-3 2 129,1 5-129,-6 2-129,0 5 129,-3 4-129,2 7 0,-5 3 0,0 9-387,-1 5-516,6 16-516,-5 1-1419,1 5-1161,7 8-258,-5-3 129</inkml:trace>
  <inkml:trace contextRef="#ctx0" brushRef="#br0" timeOffset="71060.0644">2700 8500 1,'0'0'2708,"0"0"259,0 0 258,0 0-2322,10 5-387,-10-5 258,7 14 0,-7-14 258,4 26-129,-4-14 0,2 6-129,-2-2-129,5 8 0,-3-3-129,5 8-129,-1 4-129,4 1 0,0 4 0,2 3-129,1 5-129,0 1 0,-1 5 0,3-1-129,-4-5 129,1 0 0,-1 1 129,0-2-258,-2-4 258,0-3-129,-1-3 129,1-2-129,-2-3 129,0-1-258,-1-4 129,-2-4 0,0-4 0,-1-5 129,-3-12 0,4 14 0,-4-14 0,0 0-129,0 13 129,0-13-258,0 0-129,0 0 0,0 0 0,0 0-258,-2 14 0,2-14-645,0 0-1161,3 12-1548,-3-12-387,0 0 387</inkml:trace>
  <inkml:trace contextRef="#ctx0" brushRef="#br0" timeOffset="71819.1079">2776 9510 4386,'0'0'3741,"0"0"-387,0 0 0,0 0-3096,0 0-516,0 0 0,5-1 129,-5 1 129,14 11 129,-6 0 129,2 2 0,1 4 0,4 3-129,-1 2 129,4 0-129,0-1 0,4-2 0,-2-5 0,1 1 258,1-10-258,-1-1 129,-1-5 0,1-7 0,-3-8 129,0-2-129,-4-9 258,1-2 0,-8-8-129,4 2 0,-8-1 0,1 0 0,-4-1-129,0 3-129,0 5-258,-1 2-129,1 8-258,-2-2-258,2 21-903,0-22-516,0 22-1032,9-5-1032,-9 5-258</inkml:trace>
  <inkml:trace contextRef="#ctx0" brushRef="#br0" timeOffset="72583.1516">3053 9748 4257,'-7'-5'3483,"7"5"-129,0 0-645,-12-12-3354,12 12 0,-12-3 129,12 3 0,-14 0 129,6 0 129,-2 10 258,0 5 129,-2 4 0,0 6 129,0 5-258,0 7 129,0 4 129,1 10-129,0-1 129,1 5-129,0 2 387,2 3-387,3-1 129,3 0 0,0-3-129,2-5 129,2-3-129,5-6 0,5-5 0,1-6 258,4-9-129,2-3 258,3-9-129,5-1-129,0-9 387,2 0-258,0-15 129,3-4-129,-4-7 258,3 0-258,-5-12 0,0 1 0,-5-9 0,-1 1-129,-5-3-129,-1-3 0,-3 0-129,-2 0 0,-5 1-129,-2-3 129,-2 4-129,-1 1 129,-6 1-129,-2 2 129,-4 1 129,1 8 0,-5 0 129,1 11-129,-1 1 0,-6 7-129,4 13-258,-5 3-516,6 13-1548,-5 6-1806,-5 3-258,5 4-516,-5-4 646</inkml:trace>
  <inkml:trace contextRef="#ctx0" brushRef="#br0" timeOffset="77071.4083">4051 7817 1677,'0'0'516,"0"0"-516,0 0 387,0-7 387,0 7 129,0 0 0,0 0 258,0 0 0,4-14-258,-4 14 0,5-12-258,-5 12-387,9-13 0,-9 13 129,10-17 0,-10 17 258,12-22 0,-12 22 129,14-26 0,-6 11-129,2-5 0,3 1-129,-2-6-129,5-3 129,3-4-258,1-3 0,3-5 0,4-3-129,-1-3 129,1 0-129,1-1 258,0 2-258,-3-3 129,4 6-129,-5 1 129,2 2 0,-4 0-258,4 4 0,-3 0 0,-3 6 0,-2 4-129,-3 3 0,-3 5-129,-2 6 0,-2 4-516,-8 7-387,10-7-1032,-10 7-1935,0 0-258,0 0 129</inkml:trace>
  <inkml:trace contextRef="#ctx0" brushRef="#br0" timeOffset="77866.4537">4908 6459 1548,'0'-19'129,"0"1"0,0 18 387,-4-17 258,4 17 258,-10-14 516,2 5 129,8 9 0,-15-12 0,15 12-258,-18-13-258,10 11-387,-6-1-258,1 3-258,-3 0 129,1 1-129,-5 5-129,2 6 0,-2 4 0,1 2 0,-2 5 0,5 2-129,-2 5 0,2 4-129,2 0 129,3 0 0,-1-1 0,1 2 0,4 0 0,0-1 129,2-2-129,1-3 0,4-1 129,6 0-129,1-2-129,8-3 258,0-1-129,6-4 258,2-1-258,3-4 0,1 2 129,1-3 0,3-5 0,0-5 0,1-2-129,0-5 0,-1-9 0,0 0 0,0-7-129,-2-3 129,-3-5 0,-1-2-129,-2-3 129,-3 0 0,0-4 0,-7-1-129,1 0 129,-6 1 0,-2 1 0,-4 1 0,-3 3 129,-6 1-129,-6 6 129,-3-2-129,-4 7 129,-2 5-129,-4 2 0,-3 2-129,1 8 0,-5 4-129,1 0-129,-2 7 129,4 6-258,0-3-516,8 10-1032,1 4-1677,3-4-129,8 5 0</inkml:trace>
  <inkml:trace contextRef="#ctx0" brushRef="#br0" timeOffset="78707.5019">4953 7075 1032,'6'24'2580,"-6"-24"-129,8 26-2451,2-7 0,1 3 387,2-1 387,-1 3 129,3 5 258,-5-2 258,5 5-129,-1 0 0,3 8-129,-1-3-258,5 10-387,-4-6-258,5 4 129,-2-1-387,1 2 258,-4-5 0,4 2-129,-4-2 0,0 2 129,1-3 0,0 0-129,-2-3 129,1-1 0,0-6 0,-1-6-129,-5-5 129,1-5-129,-12-14 129,13 15-129,-13-15-129,0 0-258,0 0-129,0-17-903,0 17-1290,-2-19-1677,-6 1-258,1-3-129</inkml:trace>
  <inkml:trace contextRef="#ctx0" brushRef="#br0" timeOffset="80271.5913">5084 6778 2451,'0'0'2838,"0"0"387,0 0-2451,10 1-258,-10-1-258,13 7 387,-4-5-129,2 8 258,0-8 129,5 7 0,-3-3-129,8 6 0,-1-3-258,4 5-129,3 2 0,2 4-129,3 1 0,1 4 0,4 0 0,2 3 0,0-3 258,4 4-129,0-5 129,4 5-258,-1-6 129,5 3-258,0-1 129,2-1-129,2 0-129,0-2 129,-3-1-258,-3 1 258,-6-2-129,-6-4 0,-7-3 0,-7 1 129,-7-4-258,-3-2 258,-13-8-129,12 12 129,-12-12-129,0 0-129,0 0 0,0 0-516,0 0-1806,0 0-1935,0 0-129,0 0-258</inkml:trace>
  <inkml:trace contextRef="#ctx0" brushRef="#br0" timeOffset="81515.6624">5394 8167 1806,'0'0'903,"0"0"-387,0 0 387,0 0 129,0 0 516,0 0 129,0 0 0,0 0 129,0 0-258,0 0-387,-7-14-258,7 14-645,0 0 0,-9-11-129,9 11 0,-15-13 129,3 3-129,0 3 129,-5 1-129,-1 2 129,-2-1 0,0 1-129,-1-3 129,2 3-258,0-2 129,0 2 0,0-4 129,3 2-258,0-1 0,1 1 0,-1 5 0,2-1 129,2 0-129,3-1-129,9 3 129,-11-5 0,11 5-258,0 0 129,1-12 0,-1 12-129,19-10-129,-7 3 0,5 6-258,-1-5-129,7 6-258,-4-1-129,4 2 0,-3 1 0,4 6 129,-4-3 129,1 6 258,-2-4 387,1 3 258,-3 0 258,0-3 0,-3 1 129,3-1 0,-1-2 0,-4 1-258,1-3 0,-2 1 129,-2 0 258,-9-4 387,13 0-258,-13 0 129,0 0 258,2-18-129,-2 18-129,0-23 129,0 6-516,0-5-129,0 0 0,-1-5 0,1 0-258,-1-2 258,1 0 0,-2 0-258,2 0 258,0 0-387,0 3 129,2 3-129,-1 2-129,3 5-129,-4 1 0,0 15-258,0 0-387,12-1-516,-12 1-1290,5 7-1161,3 5-258</inkml:trace>
  <inkml:trace contextRef="#ctx0" brushRef="#br0" timeOffset="82547.7215">6194 7550 1032,'0'0'2580,"0"0"-387,0 0-2322,0 0 258,0 0 387,-7 3 387,7-3 0,-10 0 129,10 0 258,-15 0 0,6 0-258,-5 0-387,2 1 0,-4-1-387,-1 2 0,0-2 0,-1 0 129,-1 0-258,2-2 129,2-2-129,1-1-129,3 1 129,1-1-129,10 5 0,-13-5 0,13 5-129,-7-4-129,7 4 129,0 0-129,0 0-129,0 0 258,0 0 0,0 0 0,5-2 0,3 2 129,3 0 0,0 0-129,4 0-129,0-4-129,2 4 129,1-2-129,-1 0 0,0-1 129,0 1 129,0-3 0,-2 1 129,-1 0 129,-2 0 0,0-1 129,-4-2 129,1-1-258,-3-3 129,5-4-129,-4-1 0,0-3-129,2-4 0,-2-5 0,1-2 129,-1 1 258,-4-3-258,1 5 129,-4-4 0,0 4-129,0 1 258,-1 2-129,-2 2-129,0 4-129,-2 3 0,3 2-129,2 13 0,-6-18-387,6 18 0,0 0-645,6-2-1548,-6 2-1161,8 3-129</inkml:trace>
  <inkml:trace contextRef="#ctx0" brushRef="#br0" timeOffset="83567.7798">4025 7492 258,'0'0'3096,"0"0"0,1-11-1419,-1 11-774,0 0 0,4-14-387,-4 14 0,0 0-129,9-13 129,-9 13-129,0 0 129,0 0-129,0 0 0,0 0 129,0 0-258,0 0-129,5 11 0,-5 2-129,0 5 129,-3 3-129,-1 5 129,0 1-258,-4 2 258,0 4 129,-1 4-129,-1-3 129,0 0-129,1-2 0,-2 1 0,3-2 0,2-3 0,2-7-129,3-3 129,1-2-129,0-4 258,0-12 0,11 7-129,-1-9 129,4-3-129,-2-7 129,7 2-258,-3-6 258,6 1-129,2-2-129,1-2 129,0 4-258,3 1 258,0 1-258,0-1-258,4 8-1161,-5 1-2322,-3-6-129,6 11-258,-5-14 388</inkml:trace>
  <inkml:trace contextRef="#ctx0" brushRef="#br0" timeOffset="84523.8345">5497 8189 1935,'0'-13'2322,"0"13"-1935,0 0-129,-12-3 129,4 2 387,-1 1 516,-3 0-258,-1 0 129,-5 0 258,4 1-387,-6 2 0,6 6-516,-4 1-129,1 3-258,0 0-129,4 6-129,0 1 129,2 3 0,2 1 0,3 1 0,0-1 129,5 2 129,-1 2 0,2 1 258,3-3 0,2 6 0,1-5 129,3 2-516,3-5 258,1 2-258,3-6 129,1-2-387,3-6 387,2-1-258,2-11 258,4 0 258,-4-6-258,6-8 258,-1-12-387,2-1 129,-4-6-129,2 0 0,-2-4 0,-3-2-129,-2 0 0,-5 5 0,-3 2 0,-6 1 0,-3 1 129,-5 0-129,-1 3 0,-8 1 0,-3 2 0,-3 1 0,-6 3 0,-1 1 0,-6 6 0,0 2 0,-5 9-129,-2 2-129,3 2-258,-7 4-774,9 13-1290,-1 2-1806,0-1-258,7 6 0</inkml:trace>
  <inkml:trace contextRef="#ctx0" brushRef="#br0" timeOffset="85507.8907">6325 7565 258,'-8'0'3612,"-1"2"0,9-2-258,-7 3-2451,7-3-774,0 0-129,-12 0 129,12 0 0,-11 0 0,11 0 387,-14 0-129,6 5-129,-2 2 129,1 1 0,-2 1-258,2 6 0,0 2 129,-2 1 129,5 4-129,-1 4 0,3 1 129,-1 4-258,3 0 258,1 7-258,1-6 129,0 2-258,2-3 129,4 1 0,4-3 129,1 2 129,3-9-129,6 4 258,-2-9-258,7 2 129,1-6-129,4-5-129,-1-2 129,5-6-129,-1 0 0,2-10-129,2-2 129,1-5-129,0-7 129,0 3-129,-2-6 129,-1-3-129,-7 0 258,0 0-129,-7-6 129,-2 2-129,-7 1-129,-1-2 129,-5-1-129,-3 2 0,-3-4-129,0-1 0,-2 3 0,-7-1 129,-5 5 0,-1-1 0,-5 7 0,-6 2 0,-4 12 129,-6 5-258,-4 7 0,-2 6-129,-1 13-516,-5 0-1161,4 9-2193,-3 5-645,4-2 0</inkml:trace>
  <inkml:trace contextRef="#ctx0" brushRef="#br0" timeOffset="89275.1063">3846 8336 3096,'-7'5'3225,"7"-5"0,0 0-2322,-1 11-387,1-11-516,0 0 129,0 0 129,1 13 258,-1-13-129,0 0 129,0 0-129,3 13 258,-3-13-258,2 24-129,1-4-129,2 4-129,2 7 129,1 7-129,-1 5 0,1 7 129,0 7 258,0 10-258,-3 5 258,0 8-129,-1 2 258,-1 9 0,0-1 0,1 5 0,-1-9 0,4 2 0,-1-12-258,3-4 129,0-10-387,2-9 258,0-12-387,-2-9 129,0-7 0,-2-11-129,-2-2 0,-5-12-129,0 0-645,4-14-1935,-4-10-1290,0-1-129,-2-16-387</inkml:trace>
  <inkml:trace contextRef="#ctx0" brushRef="#br0" timeOffset="90020.1489">3884 8441 1032,'0'0'2838,"-13"-5"258,13 5-1806,0 0-387,0 0-516,0 0 129,0 0 258,0 0 129,5 0 129,-5 0 0,8 5-129,0 0 0,2-3-258,5 6 0,0 0-387,7 4 0,2 6-129,-1 5-258,6 5 258,0 2-129,-1 10 129,2 6 0,-2 7 0,0 9 0,1 1 258,1 4-129,1 1 0,3 1 0,-3-3 0,1 0 0,2-9-129,-1-2 0,0-6 129,0-3-258,-4-2 0,-1-5 0,-1-3-129,-5-9 0,-3 1 129,-5-6-129,-3-3 0,-5-6 0,0-2-258,-6-11-1161,0 0-2322,0 0-516,-9-5-129,1-6 129</inkml:trace>
  <inkml:trace contextRef="#ctx0" brushRef="#br0" timeOffset="90711.1884">3839 9613 1806,'-8'13'3096,"8"0"258,0-13-1548,-7 15-1161,7-4-129,0-11 258,7 26 129,-5-13 0,6 8-129,-5-3 258,5 7-387,-2-4 129,4 8-129,-2-3-387,3 4 0,1-4 0,2 0-129,1-2-129,4-3 129,-1-1-129,2-5 129,0-5-129,1 0 129,-3-8 129,3 2 0,-6-4 129,0-6 0,-3-9 0,1 0 0,-5-11 0,2-2-129,-2-2 129,-2-4-258,2-2-129,-3 3 0,0 2 0,-3 5-129,2 9-516,-4-4-1419,0 9-2064,0 12-387,0 0-387,-7-12 129</inkml:trace>
  <inkml:trace contextRef="#ctx0" brushRef="#br0" timeOffset="91535.2356">4417 9586 1,'-11'4'3095,"11"-4"-128,0 0 258,0 0-2451,0 0-387,0 0 387,0 0-129,0 0-129,0 0 258,0 0-129,5 0-258,-5 0 0,14 6-129,-7-2 0,3 1-258,0 5 0,5-1 0,-1 6 258,3-3-129,0 2 129,1 3 0,2 2 0,1-2 129,1 0-129,-3-4 0,1-4-129,-1-1 0,-3-1 0,-2-7 129,1 0 129,-7-7 129,0-1 0,-4-12 0,1 6-129,-5-12 129,0 3-129,0-12-129,-2 4-129,-3-2 0,3-2-129,-3 4 129,1-1-129,0 3 0,2 3 0,1 3 0,-2 5-129,3 2-258,0-3-903,3 5-2967,-3 14-258,2-18-258,-2 18 129</inkml:trace>
  <inkml:trace contextRef="#ctx0" brushRef="#br0" timeOffset="92439.2873">4123 9981 1161,'0'0'3870,"-8"-10"0,8 10-387,-10 3-2064,0-3-645,2 5 0,-5-4-387,2 8 129,-5-4 129,3 9-129,-5-3 129,3 5 129,-6-1-129,4 9-258,-1-2 0,1 6-258,1-1 0,2 3-129,2 2 0,2 4 0,1 0-129,5 4 129,3 0-129,1 2 129,1 2 0,6-1 129,3-1-258,2 2 258,5-5-129,2-1 129,2-6-129,3-3 129,1-3-129,2-6 129,1-8-129,5-6 0,0-6 129,-1 0-129,2-12 129,-1-6-258,-2-9 258,0-3 0,-6-5 129,-1-4-129,-5-5 258,-3-3-258,-6-5 0,-4 4 129,-6 0-129,-3 3-129,-9 0 129,-7 4-129,-2 4-129,-6 6 129,-4 7 0,-4 0-129,1 7 129,-1 2 0,1 7-258,5-1 0,4 12-645,-4 2-1935,9 8-1419,2 8-258,1 0-258,5 8 130</inkml:trace>
  <inkml:trace contextRef="#ctx0" brushRef="#br0" timeOffset="93370.3404">4820 9822 1677,'-10'13'3225,"9"-4"0,-10-9-387,11 0-2451,-11 10-645,11-10 258,-10 10 387,10-10 258,-7 10 258,7-10 258,0 0-129,-13 7 0,13-7-129,-4 14-258,4-2-387,-4-1-129,1 4-129,-1 3 0,1 6 0,-1 1 258,0 6-129,0-1 129,2 4-129,1 1 258,1 3 0,0-4 0,5 0-129,5 1 0,4-1 129,0-8-258,5 1 129,2-4-258,3-3 258,1-3 0,-1-6-258,-1-4 258,0-2-129,0-2 0,-2-3 129,-2 0-129,2-12 0,-2-5 0,-1-5 0,2-10-129,0-4 0,-2-7 0,0-7 0,-3-4 0,-4 0-129,-4-1 129,-3 4 0,-4 0 0,-9 3 129,-3 3-129,-4 3 0,-2 8 0,-3 5 0,-3 3 0,0 4 0,-1 9-129,-3 7 0,-1 6 0,-3 9-129,2 13-129,-6 1-645,8 18-1677,-4-1-1677,-2 4-258,3 2-387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4:51.47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1763 4010 516,'0'0'645,"0"0"387,0 0 129,0 0-129,0 0 129,0 0 0,0 0-258,0 0-258,0 0-387,0 0-129,0 0-129,0 0 258,0 0-258,0 0 129,1-11-129,-1 11 258,0 0-129,0 0 0,0 0 129,0 0-129,0 0 0,0 0 0,0 0-129,0 0 129,-4 0-129,4 0 129,-10 0-258,10 0 516,-14 5-387,14-5 129,-20 9-129,12-5 258,-3 3-387,2-1 387,-3 2 0,2 0-258,1 3 258,-1-1-258,10-10 258,-13 21-258,8-10 258,1 1-258,1 0 129,3 0 0,0 2 129,0 0 0,0-2-129,4 5 0,1 2 0,0 0 258,-2 3-645,4 1 516,-2 1-516,2 0 258,-1 2-129,1-1 129,-1-8 0,3 6 129,-2-7 258,1-1-129,3-4 0,-1 1 0,5-7 387,0 2-516,2-6 258,3 1-258,3-2 129,-1 2 0,4-2 0,-2-4 0,0-6 0,1 2 0,0-9 129,1 3-129,-3-8 258,2-2-387,-4-5 129,2 0 0,-5-3-129,0 0 0,-4-1 0,-1 0 0,-5 1 0,-3 3-129,-4-2 129,-1 4-129,-3 2 0,-6 1-129,-3 2 129,-3-2 0,-3 7 0,-5 0-129,0 5 129,-7-1-129,1 6 0,-2 1 0,0 6-129,0 0 0,1 6-129,1 2-258,3 9 0,3 2-129,5 6-903,-1-3-129,3-1-2064,7 8 0,-4-5 0</inkml:trace>
  <inkml:trace contextRef="#ctx0" brushRef="#br0" timeOffset="1">3308 3988 516,'-12'1'903,"-6"9"-129,8-1 129,-2-1 0,2 1-129,-3 3-258,2 0 129,-3-2-129,4 5 0,-4 0-258,4 1 0,-3 0-129,4 2 258,-1-1-258,2 4 0,2-1 129,1 1 129,2 0 0,2 2 258,1-1-258,2-2 387,6 4-129,-1-5-129,4 4 258,-1-7-387,4 6 129,-2-5-258,3 1 0,-3-2 0,4 0 129,-2-4-129,2 1 0,-2-4 0,3 0 129,-1-6-129,1 1 129,1-4-129,1 0 0,0-7 0,2 0-129,-1-5 0,2-2 0,-2-2 0,-1-3-129,1-2 0,-4-3 0,2-3 258,-4-1-258,0 0 0,-2-2 0,-1-2 129,-2 2-129,-2 0 129,-2 2-129,-2 2 0,-3 3 129,0-1 0,-3 4-129,-6 4 0,-1-1 129,-5 3-129,-1 3 0,-5-1 0,0 6 0,-4-1 0,-2 4 0,-2 3-129,1 0 0,3 3-258,-3 1-516,6 12-1161,-1-4-1677,-1-2-258,6 4-258</inkml:trace>
  <inkml:trace contextRef="#ctx0" brushRef="#br0" timeOffset="2">1736 4063 645,'0'0'387,"0"-15"0,0 15 129,0 0 129,-3-16 129,3 16 129,0 0 129,-4-15 387,4 15-387,-3-14-129,3 14-129,-2-19 0,-1 6-129,3-1-129,-3-2 0,0-4-129,-4-5 129,4-3 129,-9-6 129,0-4-387,-3-4 258,-1-4-129,-5-4-129,0-1-258,1 0 258,2 0-387,2 2 0,4 5-129,5 5 129,2 7-258,5 3 129,0 5 0,7 7-129,-1 4-645,5 5-516,0 7-1548,-2-6-516,7 7-129,-6-8 259</inkml:trace>
  <inkml:trace contextRef="#ctx0" brushRef="#br0" timeOffset="3">2039 3860 2193,'29'-58'2064,"-11"23"-387,-2-7 129,0 4-516,-2-7-258,2 3-129,-1-4-129,-3 1-387,3 1 258,-3 1-258,1 5 0,-4 2 0,2 5-258,-3 5 0,2 5-387,0 6-387,-10 15-645,13-16-774,-3 16-1548,-10 0 258</inkml:trace>
  <inkml:trace contextRef="#ctx0" brushRef="#br0" timeOffset="4">2088 3732 516,'0'0'2064,"1"-11"129,-1 11 0,0 0-129,0 0-645,0 0-387,0 0-129,0 0-258,0-11-387,0 11 0,0 0-258,0 0 0,0 0-129,0 0 129,0 0 0,0 0 129,0 0 129,0 0-129,0 0-129,0 0 129,0 0 0,0 0-129,0 0 0,0 0-129,-5 0 0,5 0 0,0 0-129,0 0 258,0 0-129,0 0 129,0 0 0,0 0 0,0 0 0,-7 11 0,7-11 129,-1 21-129,1-4 0,0 2 0,-2 3 0,2-1 0,0 0 258,2 0-258,-1-4 129,1 4 0,0-8 0,-2 1 129,0-14 0,2 15-129,-2-15 258,0 0-258,0 0 129,0 0-258,0 0 258,9-2-129,-9 2 0,16-23 258,-5 11-645,1-2 645,1-3-516,0 1 387,0 0-387,-3 4 129,2 2-387,-4-2 129,3 3-387,-1-3-2193,-2 1-516,3 8-774,-8-12 516</inkml:trace>
  <inkml:trace contextRef="#ctx0" brushRef="#br0" timeOffset="5">1631 3938 1,'0'0'2192,"-10"-5"-257,10 5-516,0 0-258,-9-9-258,9 9-258,0 0-387,0 0-258,0 0 0,0 0 129,0 0-129,0 0 258,0 0-129,0 7 129,0-7-129,7 10 0,-7-10 129,15 14-258,-7-5 129,-8-9-258,15 18 129,-6-8-258,-1-1 516,-8-9-258,14 19 0,-14-19 129,14 15-129,-5-8 0,-9-7-129,10 7 258,-10-7-258,10 5 258,-10-5-258,0 0 387,7 0-129,-7 0 387,0 0-258,8-9 129,-8 9 129,5-17-129,-5 17 129,5-23-258,-3 6 0,-1 1 0,1-1 0,-2 3-129,3-4-129,-3 1-129,3 0 129,2 0-387,0 1 129,4 1-516,-1-4-258,8-1-1419,3 6-1161,-6-14 516</inkml:trace>
  <inkml:trace contextRef="#ctx0" brushRef="#br0" timeOffset="6">1451 3239 903,'-29'0'1032,"13"-2"129,1-4-258,0-8-258,-1 2-129,2-8 129,-1 1-129,5-8 0,-1 1 0,1-3-129,2-5 258,4 5 0,0-4 129,4-1-387,0 0 258,2-3-387,4 3 387,1-1-387,6 1 0,0 1-129,4 1 258,-2 6-258,6-1 0,-1 10 0,3-2 0,-1 5-129,3 4 129,-3 7 0,2 0-129,-2 3 258,2 3-258,-3 7 129,-2 5-516,0 2 774,-2 5-774,-1 2 645,-1 10-516,-2-3 258,-5 8-258,2 0 387,-3-3-129,-2 3 129,-4 2-129,-1-2 0,-5-5 258,-3 3-129,-6-5 129,-2-1 0,-6-3 129,1 0 0,-7-6 0,1 0-258,-4-10 129,1-1-258,0-5-258,3-6-645,2-2-516,4-3-1806,6-17-516,11 3 258</inkml:trace>
  <inkml:trace contextRef="#ctx0" brushRef="#br0" timeOffset="7">2253 3195 1548,'-20'5'2322,"0"-5"-903,11-7-387,0-6-129,-3-4 129,2-2-129,0-6 258,4-1-129,-6-5 129,6 3-258,-1-4 129,4 4-258,2-4-387,1 3-258,7 4 0,5-1 0,3 3-258,6-2 0,1 7 0,3-2 129,2 8-129,0-2 0,-1 3 0,-2 7 129,0 4 0,-3 5 0,1 7 0,-5 3 0,2 3 0,-4 6 0,0 0 0,-2 2 0,-2-4 0,-1 4 0,-3-4 0,0 2 0,-4-2 129,-2 2 0,-1-2 0,-6-1 129,-4 0-129,-3 4 129,-6-4 129,1 0-129,-7-5-129,4 2 0,-5-6 0,3 3 0,-1-9 0,5-1-129,-1-2-129,1-3 0,6 0-1161,0-10-1548,2-5-1032,11 1-129,-5-13-258</inkml:trace>
  <inkml:trace contextRef="#ctx0" brushRef="#br0" timeOffset="8">3171 3367 129,'0'0'903,"0"0"-387,0 12-387,0-12 0,0 17 387,0-17-129,0 22 129,0-22-129,0 19 258,0-7-258,3 1-129,3-2 0,1 7-129,2 3 129,-1-2 0,3 8 258,0-1-129,1 10 258,-3-6-258,4 10 258,-4-5-129,2 5-129,-5-3-129,2 3 0,0-5-129,-1-3-129,-1-3 129,-1-4 0,0-6-129,-4-2 129,2-3-129,-3-14 0,0 12 0,0-12-129,0 0-258,0 0-387,0 0-774,2 16-1290,-2-16-129</inkml:trace>
  <inkml:trace contextRef="#ctx0" brushRef="#br0" timeOffset="9">3233 3955 258,'10'5'1677,"-3"5"0,-7-10-387,15 23-387,-6-8-258,4 5-258,0-3 0,0 3-258,-1-4 258,-1-1 0,2-1 129,-3-3 258,-1-1 129,-9-10 129,13 6 0,-13-6-129,12-3 0,-8-9-258,2 1-129,-3-12 0,3 1-129,-3-7 0,1-1-129,-4-3 0,2 0 0,-2-3-258,1 2 129,2 6-516,-2-1-645,5 9-1290,1 6-1419,0-4-258,-7 18 129</inkml:trace>
  <inkml:trace contextRef="#ctx0" brushRef="#br0" timeOffset="10">3939 3543 1935,'-14'37'1935,"7"-18"-516,-3 3 0,-2 0-387,-1 7-258,-2 4 0,0 4 0,-4 3 129,-1 9-387,-3-5 258,-1 4-258,-1-1 0,1-1-258,0-3 129,1-6-129,2-4-129,6-8 0,1-2-129,3-5 129,4-7-129,7-11 0,0 0 0,0 0-258,0 0-516,0 0-387,2-18-1032,8 2-1161,-7-10-258,7 5 388</inkml:trace>
  <inkml:trace contextRef="#ctx0" brushRef="#br0" timeOffset="11">3653 3868 1161,'12'-8'2451,"-12"8"-258,10 0-2322,-10 0-387,10 8 129,-10-8 0,6 24 258,-6-10 516,0 5 129,-2 3 258,-3 1 516,0 6-258,-3 2 0,2 6-129,0 1-129,1-4-258,1 0-258,4-1 0,0-5-129,0-7 129,6-9 129,4-3 0,2-9 0,4 0 129,1-12 0,3 0 129,-4-7-129,4 0-129,-6 0 0,3-1-129,-7 1-258,2 2-516,-3 3-516,0 1-2193,-1-5-516,3 2-258,-1-8 0</inkml:trace>
  <inkml:trace contextRef="#ctx0" brushRef="#br0" timeOffset="12">4062 3604 1677,'-21'1'2451,"0"-9"387,21 8-1419,-16-24-774,6 4-387,1-4 387,2-7-129,-1-2 387,3-8 129,3 5-129,2-11 129,0 10-258,7-7-129,4 5-258,4 3 0,2 3-129,1 8-258,4 1 0,2 8 0,-1 2 0,2 8 0,-1 6-129,3 0 129,-2 2-129,0 7 129,-1 4 0,0 1-258,0 1 258,-4 3 0,1-1-129,-6-1 129,1 2 0,-5 0 0,-1-3 0,-4 1-129,-3 2 129,-2 1 0,-1 1 0,-5-1 0,-3 5 129,-3-1-129,-5 0 129,-2 2 129,-5 2 0,-4 0 0,-3 2-129,-2 1 0,-1 3-129,-3-5 0,1 1-129,2-7-129,0-6-516,6-4-1419,1-4-1419,-2-12 0,5-12-387</inkml:trace>
  <inkml:trace contextRef="#ctx0" brushRef="#br0" timeOffset="13">3098 3363 1419,'-31'-14'1290,"18"-1"0,2 0-129,2-1 387,0-9-129,3 1-129,-4-6 129,6 2-129,-1-2-258,5 1-129,0-5-258,5 0-258,5 2-129,6 1-129,3 0-129,7 2 0,1 2 0,2 0 0,2 6 0,2 6 0,-3 6 0,0 4 0,1 2 0,2 3-129,-3 7 129,0 6-129,-3 3 129,-1 2-129,-2-1 129,-2 5-258,-3 4 516,-6 2-258,-2 2 129,-4 4 0,-4 0 0,-2-1 0,-1 0 129,-6 1 129,-8-9 129,0 9 0,-9-14-129,-3 5 387,-7-7-387,-1 1 129,-5-3-258,-1-4-258,3-1-645,-7-11-2451,5-3-903,7-9-129,1-13-387</inkml:trace>
  <inkml:trace contextRef="#ctx0" brushRef="#br0" timeOffset="14">2020 4662 129,'32'30'774,"-13"-10"-129,1 2 0,1 3-258,-2 8 129,2 2 0,0 8 0,3 0-258,-1 7 129,3 4-129,-2 3 0,4 0 0,0-3 0,0 3-129,-1-8 258,-1-2-258,-1-7 129,-2-1-129,-1-10 0,-4-2 129,-1-8-129,-6-2 0,-2-6 129,-2 0 0,-7-11-258,7 14-2709,-7-14 129,0 0-128</inkml:trace>
  <inkml:trace contextRef="#ctx0" brushRef="#br0" timeOffset="15">3363 4683 1,'0'0'2450,"0"0"130,0 0-1677,0 12-387,0-12 387,-3 12-129,3-12 129,-13 18-129,4-6-129,-2 7 0,-1-1 0,-2 7-387,-2 3 0,-1 7 0,-4 5 129,-1 5-129,-4 6 0,-2 6 258,0 3-258,-2 2 0,0-1 0,2-2-129,1-5 258,6-2-258,-1-14 129,7-5-258,1-11 258,7-2-258,1-8-645,6-12-1677,-10-1-1419,10 1-129,0-28 129</inkml:trace>
  <inkml:trace contextRef="#ctx0" brushRef="#br0" timeOffset="16">2426 5574 1,'0'0'773,"0"0"259,6 5 129,-6-5 0,0 0-129,5 18 258,-5-18-129,10 20-258,-4-8-258,4 0 0,0 1-387,5-1 0,-2 1 129,3-3-129,-1-2 0,3 2 0,-3-8 0,3 2-129,-6-1 129,3-2 0,-5-1 258,2-5-258,-12 5 129,14-17 0,-11 0 0,1 2 129,-4-9 0,1 2-258,-1-7 0,0 1 0,-4-4 129,0 0-129,2 2-258,-3-2 0,3 5-258,1-1 258,1 7-645,1 0-387,8 6-774,2 7-2064,-5-4 0,8 8 129</inkml:trace>
  <inkml:trace contextRef="#ctx0" brushRef="#br0" timeOffset="17">3002 5378 1677,'-13'14'1548,"13"-14"0,-13 15-387,13-15-129,-13 14-258,13-14-258,-12 17-258,12-17 129,-11 16-258,5-3-129,1-1 129,-2 1 0,-1 1 129,1 3-258,-1-3 258,0 3-258,1 3 129,0-3 129,0 4 0,4-2 129,-3-1 0,2-1 258,0 0-258,4-1 129,0-3-129,0-1 0,0-12 0,5 18 0,-5-18-129,16 11 0,-6-11 129,5-3 0,1-6-129,2 1 129,2-7 0,1 4-258,0-4 0,-1 0 0,0 4-129,-5 0-129,2 4-258,-7-4-903,4 0-2580,-3 5 129,-8-7-387</inkml:trace>
  <inkml:trace contextRef="#ctx0" brushRef="#br0" timeOffset="18">2855 5824 258,'-7'-11'2322,"-3"-3"-1419,10 14-129,-19-20 258,8 11 0,-2 1 0,-1-1 129,-2 5-258,-2-2 0,0 5-258,-2 1-129,-2 3-258,0 6-129,-3 4-258,3 4 129,-5 1-258,0 4 258,-1 4 0,0 0 258,1 3-258,-1-2 129,3 2 0,0-2-129,4 4 129,-1-2-129,7 2 258,-1 1-129,2 2-129,1-1 258,4 4-129,0-1 0,3 1-129,2-1 129,3 3-129,1-2 0,2 0 258,7-3-129,1 2 129,4-3 0,4 1 129,1-6 0,3 3 129,3-5-129,2 0 0,1-2 129,2 1 0,0-5-129,2 0 129,-1-4 0,4-1 0,-6-5 0,8 3-129,-1-12-129,4 2 0,-2-6 0,3-4 0,1-10-129,1-2 0,-1-8 129,2-4-129,-4-9 258,0 0-258,-4-4 0,-1 1 0,-5-6 0,-3 1 0,-6 1-129,-3-4 129,-6 6-258,-1 2 129,-8-3 0,0 5 0,-3-2-129,-4 0 129,-5 2-129,-4 2 129,-5-2 0,-4 0 0,-4 4 0,-2 0 0,-3 5 0,-3 4 0,-2 3 0,-1 8-129,-1 9 0,-1 3 0,1 5 0,-1 7-387,6 10-516,-7-4-1290,5 9-1806,4 3-387,3-1 0,4 2-258</inkml:trace>
  <inkml:trace contextRef="#ctx0" brushRef="#br0" timeOffset="19">2622 6161 2451,'-3'-12'3483,"3"12"-129,0 0 129,0 0-3096,0 0-387,0 0 129,0 0 129,0 0 0,0 0 258,0 0-129,0 0 516,7 8 129,3 2-258,-2-1-129,7 8-129,-3 0 0,8 7-129,1-4-258,3 6-129,1-2 0,2 5 0,-3-4 0,0 3 129,-2-3-129,1-2 129,-6 0-129,-3-6 129,-3-1-129,-2-6 129,-9-10-129,12 15-129,-12-15-387,0 0-1161,-5 2-2193,5-2-516,-17-6 0,5-2 0</inkml:trace>
  <inkml:trace contextRef="#ctx0" brushRef="#br0" timeOffset="20">2577 6580 3870,'12'12'3612,"4"-12"-258,-16 0-258,14-18-3096,-5 8-129,2-2 258,1 0 258,-1-8 387,4 3 0,-4-11 387,8 7-129,-4-12 0,11 6-258,-3-8-129,7 2-258,0-3-258,2 3 0,0 1-258,1 3 129,-5 4-129,-4 4 258,-4 4-387,-5 7 129,-3 3 0,-12 7-387,14 0-903,-14 0-2709,-2 7-129,2-7-387,-19 7 0</inkml:trace>
  <inkml:trace contextRef="#ctx0" brushRef="#br0" timeOffset="21">3002 6970 2322,'7'15'903,"-1"-3"0,4 4 258,1 2 258,0-3 0,2 6-129,0-3 129,5 5-258,-3-2-129,5 9 0,-4-6-258,5 9 0,-6 0-258,6 4 129,-5 2-387,3 2 129,-1 0-258,-1-2 0,-2-2 0,0-1 0,0-7-129,-4 0 258,0-10-258,0 0 258,-4-6-258,-7-13 129,12 19-129,-12-19 129,0 0-129,0 0-129,8 10 129,-8-10 0,0 0 0,0 0-129,0 0 129,0 0 0,0 0 0,0 0 0,0 0-258,0 0 516,0 0-258,0 0 0,0 0 0,0 0 0,0 0 0,0 0 0,0 0 0,0 0 0,0 0 0,0 0 129,0 0-129,0 0 129,0 0 0,0 0 0,0 0 0,0 0 129,0 0-129,0 0 0,0 0 0,0 0-129,0 0 129,0 0 0,0 0 0,0 0 129,0 0-129,0 0 0,0 0 129,-7 8 0,7-8-129,-15 0 0,4 0 0,0-1 0,-4-3 129,0 1-258,-2 2 0,-2-5 0,0 1 129,-1 0-129,1 0 0,-1 1 0,2 1 0,1-4 0,2 5 0,0-1 0,2 2-129,2 1 129,2 0 0,9 0-258,-12 0 129,12 0 0,0 0 0,0 0 0,0 0 129,0 0-129,15 0 0,1 0 0,3 0 0,2 0 0,3 0 0,3 0 0,-2 1-129,-1 1 129,3 4-129,-5-2 129,2 1-129,-3 2 129,-1 1 0,0 0 0,-4-3 0,-1 2 0,-5-4 258,-1 0-129,-9-3 258,11 0-129,-11 0 129,4-9 0,-4-4 0,0-1-129,-4-6 129,1-2-129,-3-7 0,-1-2 0,3-6 0,-2-1-129,1 2 129,-1-3-129,0 1 129,0 3-129,2 4 0,0 5 0,0 4 0,-1 7 0,3 3-258,2 12-129,0 0-645,-6-11-1290,6 11-1806,0 8-258,0-8-516</inkml:trace>
  <inkml:trace contextRef="#ctx0" brushRef="#br0" timeOffset="22">2660 7196 1161,'7'49'2064,"-7"-27"-645,4 3-516,-1-4-516,0-1-258,2-3-387,-2-6-387,1 2-903,-4-13-903</inkml:trace>
  <inkml:trace contextRef="#ctx0" brushRef="#br0" timeOffset="23">2625 6869 2193,'0'-11'2451,"0"11"-387,0 0-774,0 0-387,0 0-258,0 0 129,0 0-129,0 0-129,0 0 129,0 0 0,0 0-129,0 0 129,0 0-129,0 0-129,0 0 129,0 0-129,0 0 129,0 0 0,0 0-129,0 0-129,0 0 129,-3 12-258,3-12 129,-2 15 0,1-2 0,1 1-129,-1 7 129,1 2-258,0 3 258,0 6-129,0 3 129,0 2-258,0 3 129,1 2-129,0 1-129,1 2 258,1-7-129,-2-1 129,2-2-258,0-5 258,-1-5-258,0-2 258,1-2-129,-3-7 0,1 2 0,0-4 0,-1-12 0,1 17 0,-1-17 0,0 0 0,0 0 0,0 0-129,0 0-258,0 0-903,0 0-2193,0 0-516,7-16-258,-7 16-258</inkml:trace>
  <inkml:trace contextRef="#ctx0" brushRef="#br0" timeOffset="24">2460 7488 2322,'-10'-10'2967,"10"10"0,0 0-387,0 0-2322,0 10-387,0-10 0,3 15 258,-3-15 258,7 21 258,-4-12 129,2 11-258,-2-6 258,3 6-387,-2 0 0,3 1 129,-2 3-387,1 1 0,1-4-129,0-1 129,2 0-129,-1-1 129,1-3-129,0-1 0,0-7 129,2-1 0,-2-3 258,2-4-129,-1 0 0,1-7 129,-1-8 0,2 1 0,-2-10 0,3-1-258,-2-3 129,1 0-129,0-5-129,1 2 129,-3-1 0,0 2-129,0 3 0,-2 4 0,2 0-258,-3 1-129,4 9-645,-6-5-774,5 6-1806,-10 12-387,11-13-258,-11 13 259</inkml:trace>
  <inkml:trace contextRef="#ctx0" brushRef="#br0" timeOffset="25">2692 7718 2322,'-7'2'3225,"-4"5"-129,11-7-258,-12 11-2451,2-10-387,-3 2 0,2-2 129,-4 2 0,0 0 258,-3 3 129,0-1 0,-1 4 0,-1 1-129,1 6-129,-2-3-129,1 6-129,0 2-129,0 1 0,0 4 0,2 1 0,-2 0 129,2 1 0,2 4 0,0-3 258,2 3-258,4-3 129,0-1 0,4-2-129,4-1 0,2-3 0,0 2 0,3-4 0,5 0 0,1-2 0,0 2 258,4-3-129,1-1 0,1-1 0,1-2 129,3-1 129,0-3 0,4 1 0,-1-5 0,2-2 0,-3-1 0,4-2 0,-3 0-129,1-4 0,-2-4-129,0-4-129,-3-1 129,-2-2 0,0-3-129,-2-2 129,-2-4 129,0 0-129,-5-3 258,3 0-129,-6-3 0,2 3 0,-5-4 0,1 4-129,-2-2 0,0 3 0,0-2-129,-3 2 258,-2-1-258,-2 3 0,0 1 0,-2 2 129,-1-1 0,0 6-258,-2 2 129,-1 3-129,0 8-258,-6-1-129,4 7-258,-10 1-516,8 15-1677,-7 1-1161,-3 4-387,2 3-129</inkml:trace>
  <inkml:trace contextRef="#ctx0" brushRef="#br0" timeOffset="26">3564 7764 4386,'9'0'3741,"-9"0"-516,-5 3-645,5-3-2322,-8 4-129,8-4 258,-13 6-258,5-4 387,8-2-129,-14 9 129,14-9-129,-14 16 0,7-3-387,0 1 0,1 1 129,-1 4-129,1 2-129,-1 1 258,4 1 0,-2-1 0,4 2 0,-1-2 129,2-1 0,1 2 129,5 2-129,2 0-129,4 1 129,2-1-129,3 4 129,2-3-129,3 0 0,0-6 129,4 2 0,-2-7 0,4-2 0,-2-8 0,4 1 0,-4-6 129,3-7-129,-2-4 0,0-6-129,-2-6 0,-1 0 129,-3-7-129,-1-4 0,-4-3 0,-3 1 0,-7-5 0,-2 2 0,-4 0 0,-4-2 0,-7 4 0,-2 0 0,-5 3-129,-2 3 0,-2 3 0,-4 2 0,-5 6-129,-3 3-129,-4 5 0,-4 4 0,2 8-516,-6 1-1677,2 13-1935,2 2-129,-2 4-516,5 3 258</inkml:trace>
  <inkml:trace contextRef="#ctx0" brushRef="#br0" timeOffset="27">2266 7943 774,'-27'-40'1548,"9"15"258,2-3 0,-5-5 516,1-2-387,-5-3-387,0-3-258,2-1-387,-4-3-129,0 1-129,-3-7 0,5 5-129,-5-4-129,4 3 0,-5-3 0,6 7-258,-6-2 129,7 8-258,-2 1 0,4 8 0,2 2 0,6 4 129,1 6-258,5 3 0,8 13-387,-7-16-129,7 16-1290,0 0-1548,8 0-387,1 8-387</inkml:trace>
  <inkml:trace contextRef="#ctx0" brushRef="#br0" timeOffset="28">2118 7899 645,'0'0'1161,"13"12"0,-13-12 0,0 0 258,0 0 0,0 0 0,8 0 0,-8 0 0,0 0-129,0 0-258,0 0 0,0 0-258,0 0-387,0 0-129,0 0-129,0 0-258,0 0 0,-7 0 0,7 0-129,-10-3 387,10 3-258,-14 0 258,7 0-129,-3-1 129,10 1 0,-14-1-129,14 1 258,-10-4-129,10 4 258,0 0-258,-9-5 0,9 5-129,0 0 0,0 0 129,5-5-129,-5 5-129,11 2 129,-2 1-129,0 2 129,2 1-129,0 2 129,2 1-129,-1-2 129,3 3 0,3-3-258,-2-2 258,0 3 0,-2 2 0,4-5-129,-4-1 129,0 1-129,-2-5 129,-2 3 0,-2-3 129,-8 0-129,11 0 387,-11 0-129,3-15-129,-3 1 129,0-1-129,-3-2 0,-1-5 129,-3-5-129,1 1-129,-1-7 0,2-2-129,0 0-129,3-2-129,-1-6-645,3 6-903,2 0-1935,-2-5-258,5 9 258</inkml:trace>
  <inkml:trace contextRef="#ctx0" brushRef="#br0" timeOffset="29">1559 6559 1419,'-9'-15'2709,"9"15"-129,-5-16-1548,5 16-645,0 0-129,-9-6-129,9 6 0,-13 0 258,3 0-129,-1 1 0,-4 5 129,-1 4 0,-3 0 0,-4 0-129,-1 5-258,2-2 129,-4 6 0,4-1-129,-2-1 129,5 5 0,-1 0-129,5 3 0,-1-2 258,4 5-258,-1-3 129,6 1 0,0 1 0,0 3 129,3-2-129,2 2 387,2-4-129,6 3 129,2-3-129,1 3 129,3-9 129,5 7 0,0-11 0,6 6-129,1-6 0,2 3 129,5-9-129,0 1-129,5-6-129,-1 0 129,2-5-129,-2 0 0,-1-10 0,-2-5 0,0-4-258,-6-4 0,0-2 129,-5-4 0,-1-4-258,-4 1 129,-6-5 0,0 1-129,-6 0 129,-4 1 129,-6-2-129,-4-1 0,-5 1 129,-2 2 0,-4 1 0,-2 0 0,-2 2-129,0 3 0,-3 4 0,1 4-516,-2 9-387,-4-5-1290,3 13-1677,2 4-516,-3 1-387,0 15 258</inkml:trace>
  <inkml:trace contextRef="#ctx0" brushRef="#br0" timeOffset="30">1316 7282 129,'-6'12'2193,"6"-12"-258,-13 3-1548,13-3-387,-9 16 0,9-16-258,-12 19 258,7-8 258,-2 3-258,-2-3 129,3 4 129,-3 2 258,3 3-258,-4 1 258,1 1 129,-1 0 0,-1 4 129,1 6-129,-3 0-258,-5 7 129,1 1-258,17-40 258,-52 92-129,26-41-129,-10 2 129,11-1-129,-10-4-129,35-48 129,-50 86 129,50-86-258,-33 70 0,33-70 129,-15 52 0,15-52 258,0 0-258,0 0-129,-28 56 0,28-56-129,0 0-129,0 0-258,0 0-129,0 0 0,0 0-645,0 0-645,0 0-1419,0 0-129,0 0 387</inkml:trace>
  <inkml:trace contextRef="#ctx0" brushRef="#br0" timeOffset="31">677 8028 1161,'0'0'2322,"0"0"-903,0 0-387,0 0 387,0 0-258,0 0 258,0 0 0,0 0 0,0 0 0,0 0-258,0 0-516,0 0-387,0 0 0,0 0-129,0 0-129,0 0 129,0 0 0,-37-3 0,37 3-129,0 0 129,0 0 0,-8 64-129,8-64 0,0 0 0,-13 70 0,13-70 0,-7 62 0,7-62 0,-2 67 0,2-67 129,-13 68-129,13-68 0,-2 61 0,2-61 129,0 0 0,-4 61-129,4-61 129,0 0 0,0 0 129,0 0 0,40 15 0,-40-15-129,39-13 0,-39 13 0,0 0 129,47-38-129,-47 38 0,0 0 0,46-41 0,-46 41-129,0 0 0,0 0-129,0 0-258,46-43-387,-46 43-903,0 0-2193,0 0 0,0 0-387,46 0 129</inkml:trace>
  <inkml:trace contextRef="#ctx0" brushRef="#br0" timeOffset="32">521 8579 1032,'0'0'2451,"-38"7"-1290,38-7-903,0 0-129,0 0-129,0 0-129,0 0 129,-45 34 129,45-34-129,0 0 129,0 0 387,-44 51-258,44-51 129,0 0 129,-44 68-129,44-68 0,-24 54 0,24-54-129,-13 58-129,13-58 0,-7 64-129,7-64 129,3 63 129,-3-63 0,17 58 129,-17-58 258,15 49 129,-15-49 258,0 0 0,54 55 129,-54-55-258,52 20 0,-52-20 0,68 5-258,-31-5 0,-37 0 0,76-13-129,-36 1 0,-2-5 0,9-5-129,-3-5 129,-5-4-129,1-7 0,0 1-258,-3-4 0,-9 0-129,3-2 0,-31 43 129,10-80 0,-10 80-129,0-68 0,0 68 258,-47-63-258,47 63 129,-68-46-129,68 46-129,-74-33-129,25 18 0,5 12-129,1 3-258,-1 8 129,3 2-516,0 13-774,3 4-2064,38-27-645,-66 66-258,66-66 258</inkml:trace>
  <inkml:trace contextRef="#ctx0" brushRef="#br0" timeOffset="33">491 9229 516,'-21'49'2064,"21"-49"-774,0 0-1290,0 0 387,-15 56 258,15-56 258,0 0 129,-18 63 129,18-63-258,-10 51 129,10-51-258,-11 67-258,11-67-258,-19 80 0,19-80-129,-16 96 258,16-96 129,-17 99-129,17-99 0,-17 96 258,17-96-258,-5 73 129,5-73-258,-6 50-129,6-50 0,0 0-258,0 0 258,0 0-258,0 0 258,0 48-129,0-48 129,0 0 129,0 0 0,0 0 0,0 0 0,0 0-258,0 0-129,0 0-258,0 0-129,0 0-387,0 0 129,0 0-387,0 0-645,0 0-1677,0 0-129,0 0 129</inkml:trace>
  <inkml:trace contextRef="#ctx0" brushRef="#br0" timeOffset="34">117 9844 2451,'0'0'2193,"0"0"129,0 0-129,0 0-387,0 0-387,0 0 0,0 0-645,0 0 129,-40-37-258,40 37 0,0 0-129,0 0-129,0 0-258,0 0-129,0 0 129,0 0-258,0 0 129,0 0 129,0 0-129,0 0 129,0 0 0,10 53 129,-10-53-129,0 0 0,11 54 0,-11-54 0,0 0-129,14 61 129,-14-61 0,0 0 0,22 72 129,-22-72-258,0 0 258,33 71-258,-33-71 258,0 0-258,31 56 129,-31-56-129,0 0 129,0 0-129,0 0 258,38 38-129,-38-38 129,0 0 0,0 0 0,40-46 129,-40 46-258,0 0 129,37-68-129,-37 68-129,0 0-129,23-65-258,-23 65-1677,0 0-2193,0 0-129,0 0-516,35-65 0</inkml:trace>
  <inkml:trace contextRef="#ctx0" brushRef="#br0" timeOffset="35">160 10176 1677,'0'0'2580,"0"0"-1032,0 0-1419,0 0 258,0 0 0,0 0 258,1-45 258,-1 45 258,0 0 258,0 0-258,42-50 258,-42 50 0,0 0 0,44-57-258,-44 57-129,0 0-516,58-63 0,-58 63 0,42-43-129,-42 43-129,0 0-129,48-46 0,-48 46-129,0 0 0,0 0-129,0 0 129,38-21-258,-38 21 258,0 0-129,0 0-129,0 0-129,0 0-516,0 0-1419,0 0-1935,0 0 0,0 0-387</inkml:trace>
  <inkml:trace contextRef="#ctx0" brushRef="#br0" timeOffset="36">239 10119 1032,'-42'0'3354,"42"0"-129,0 0-387,0 0-2451,-37 1-516,37-1-258,0 0 774,0 0 0,0 0 387,0 0 387,0 0 258,0 0 0,0 0 0,0 0-516,0 0 0,38-12-387,-38 12 0,0 0-258,38-29 129,-38 29-129,0 0 0,48-48 0,-48 48 129,50-44-258,-50 44 129,48-39-129,-48 39 129,40-35-129,-40 35-129,47-24 0,-47 24 0,0 0 0,0 0-129,0 0 0,0 0-129,36-1 129,-36 1-129,0 0-516,0 0-258,0 0-1677,-14 49-1548,14-49-387,0 0-258</inkml:trace>
  <inkml:trace contextRef="#ctx0" brushRef="#br0" timeOffset="37">326 10242 2193,'-43'-20'3483,"43"20"129,0 0-774,0 0-2838,-40-7-774,40 7 129,0 0 129,0 0 516,0 0 516,-41 3 0,41-3 645,0 0 516,0 0-258,0 0 0,0 0-387,0 0-258,0 0-516,-42 42-129,42-42 0,0 0-258,-20 66 129,20-66-129,-7 65 258,7-65-129,-14 81 0,14-81 129,-17 81 0,17-81 0,-18 73 129,18-73 0,-15 63 0,15-63-129,0 0 258,6 58-258,-6-58 258,0 0-258,37 43 0,-37-43 0,44 13 129,-44-13-129,51 2-129,-51-2 129,54-3 0,-54 3 0,55-20-129,-55 20 129,52-28 129,-52 28-129,38-36 0,-38 36 0,33-52 0,-33 52 0,24-65 129,-24 65-129,10-70 0,-10 70 0,2-70-129,-2 70 129,-10-67-129,10 67 129,-22-63-258,22 63 129,-30-56 0,30 56-129,-34-49 129,34 49-129,-37-36 0,37 36-258,0 0-387,-45-14-645,45 14-774,-45 5-2580,45-5-129,0 0-258</inkml:trace>
  <inkml:trace contextRef="#ctx0" brushRef="#br0" timeOffset="38">2490 8528 1548,'4'17'3096,"-4"-17"-129,0 0-516,0 0-1806,0 0-129,0 0 516,0 0 0,-5 0 258,5 0-129,0 0 0,0 0-258,0 0 129,0 0-516,0 0-258,0 0 0,0 0-258,0 0 129,-8 0 0,8 0-129,0 0 0,0 0 0,0 0 0,0 0-129,0 0 129,0 0-129,0 0 129,0 0-129,0 0 0,0 0 129,0 0 0,0 0 129,0 0-129,-4 8 0,4-8 0,-7 18 0,7-18 258,-15 27-258,4-10 129,-1 7-129,-3-2 129,0 7 0,-6 5 0,2 3 0,-6 6-129,3 1 129,-4 4-129,0 2 258,-1-1-129,1 1 0,1-2 0,2-5 129,0 0 0,5-4 0,-1-6-129,5-3-129,3-4 0,1-6 0,1-3 129,3-5-258,6-12 129,-7 13-129,7-13 129,0 0-129,0 0-258,0 0-129,0 0-387,0 0-1290,-1-6-1935,1 6-387,5-19 0,-2 6-129</inkml:trace>
  <inkml:trace contextRef="#ctx0" brushRef="#br0" timeOffset="39">1931 9238 3225,'-7'12'3741,"7"-12"-387,-11 0-129,11 0-2322,0 0-1161,5 17-387,-5-17 129,8 23 258,-5-8 0,3 2 516,-1 4 129,1-4 258,-1 5 0,-3-5 258,2 6-258,-3-5 129,5 5-258,-5-4-129,4 0-129,-2-2 0,0-2-258,5-1 0,-1-6 258,3-4-258,4-4 0,2-7 129,4-6-129,1-8 129,3-3 0,-2-3-129,-1-1 129,-2 0-387,-4 4 258,0 7-1032,-10 3-1935,-4 3-903,-1 11-258,0-12-258</inkml:trace>
  <inkml:trace contextRef="#ctx0" brushRef="#br0" timeOffset="40">1807 9697 774,'0'0'1806,"0"0"0,-7 0 129,7 0 0,-16 5-645,16-5 258,-17 13-387,8-2 0,-5-2-516,6 5-129,-8 3-258,6 3 258,-3 0-129,2 9-258,-2-4 129,1 3 129,1 1-129,3 0-129,1 0 129,3 0-129,-1-1 0,5 0 0,0 1 129,2-3-258,4 1 0,3-3 129,5-1-258,0-2 0,6-1 0,0-6 0,5-2 129,0-1 0,3-8 258,-1 2-129,2-5 258,0-5 0,1-9 0,0-3-129,-2-7 0,1-5-129,-4-8-129,1-2 0,-7-2-129,1-3 258,-7-1-129,-5 1 129,-3 0-258,-5 2 258,0 2 0,-5 4 0,-5-1-129,-3 2 129,1 5-129,-6 2-129,0 5 129,-3 4-129,2 7 0,-5 3 0,0 9-387,-1 5-516,6 16-516,-5 1-1419,1 5-1161,7 8-258,-5-3 129</inkml:trace>
  <inkml:trace contextRef="#ctx0" brushRef="#br0" timeOffset="41">2700 8500 1,'0'0'2708,"0"0"259,0 0 258,0 0-2322,10 5-387,-10-5 258,7 14 0,-7-14 258,4 26-129,-4-14 0,2 6-129,-2-2-129,5 8 0,-3-3-129,5 8-129,-1 4-129,4 1 0,0 4 0,2 3-129,1 5-129,0 1 0,-1 5 0,3-1-129,-4-5 129,1 0 0,-1 1 129,0-2-258,-2-4 258,0-3-129,-1-3 129,1-2-129,-2-3 129,0-1-258,-1-4 129,-2-4 0,0-4 0,-1-5 129,-3-12 0,4 14 0,-4-14 0,0 0-129,0 13 129,0-13-258,0 0-129,0 0 0,0 0 0,0 0-258,-2 14 0,2-14-645,0 0-1161,3 12-1548,-3-12-387,0 0 387</inkml:trace>
  <inkml:trace contextRef="#ctx0" brushRef="#br0" timeOffset="42">2776 9510 4386,'0'0'3741,"0"0"-387,0 0 0,0 0-3096,0 0-516,0 0 0,5-1 129,-5 1 129,14 11 129,-6 0 129,2 2 0,1 4 0,4 3-129,-1 2 129,4 0-129,0-1 0,4-2 0,-2-5 0,1 1 258,1-10-258,-1-1 129,-1-5 0,1-7 0,-3-8 129,0-2-129,-4-9 258,1-2 0,-8-8-129,4 2 0,-8-1 0,1 0 0,-4-1-129,0 3-129,0 5-258,-1 2-129,1 8-258,-2-2-258,2 21-903,0-22-516,0 22-1032,9-5-1032,-9 5-258</inkml:trace>
  <inkml:trace contextRef="#ctx0" brushRef="#br0" timeOffset="43">3053 9748 4257,'-7'-5'3483,"7"5"-129,0 0-645,-12-12-3354,12 12 0,-12-3 129,12 3 0,-14 0 129,6 0 129,-2 10 258,0 5 129,-2 4 0,0 6 129,0 5-258,0 7 129,0 4 129,1 10-129,0-1 129,1 5-129,0 2 387,2 3-387,3-1 129,3 0 0,0-3-129,2-5 129,2-3-129,5-6 0,5-5 0,1-6 258,4-9-129,2-3 258,3-9-129,5-1-129,0-9 387,2 0-258,0-15 129,3-4-129,-4-7 258,3 0-258,-5-12 0,0 1 0,-5-9 0,-1 1-129,-5-3-129,-1-3 0,-3 0-129,-2 0 0,-5 1-129,-2-3 129,-2 4-129,-1 1 129,-6 1-129,-2 2 129,-4 1 129,1 8 0,-5 0 129,1 11-129,-1 1 0,-6 7-129,4 13-258,-5 3-516,6 13-1548,-5 6-1806,-5 3-258,5 4-516,-5-4 646</inkml:trace>
  <inkml:trace contextRef="#ctx0" brushRef="#br0" timeOffset="44">4051 7817 1677,'0'0'516,"0"0"-516,0 0 387,0-7 387,0 7 129,0 0 0,0 0 258,0 0 0,4-14-258,-4 14 0,5-12-258,-5 12-387,9-13 0,-9 13 129,10-17 0,-10 17 258,12-22 0,-12 22 129,14-26 0,-6 11-129,2-5 0,3 1-129,-2-6-129,5-3 129,3-4-258,1-3 0,3-5 0,4-3-129,-1-3 129,1 0-129,1-1 258,0 2-258,-3-3 129,4 6-129,-5 1 129,2 2 0,-4 0-258,4 4 0,-3 0 0,-3 6 0,-2 4-129,-3 3 0,-3 5-129,-2 6 0,-2 4-516,-8 7-387,10-7-1032,-10 7-1935,0 0-258,0 0 129</inkml:trace>
  <inkml:trace contextRef="#ctx0" brushRef="#br0" timeOffset="45">4908 6459 1548,'0'-19'129,"0"1"0,0 18 387,-4-17 258,4 17 258,-10-14 516,2 5 129,8 9 0,-15-12 0,15 12-258,-18-13-258,10 11-387,-6-1-258,1 3-258,-3 0 129,1 1-129,-5 5-129,2 6 0,-2 4 0,1 2 0,-2 5 0,5 2-129,-2 5 0,2 4-129,2 0 129,3 0 0,-1-1 0,1 2 0,4 0 0,0-1 129,2-2-129,1-3 0,4-1 129,6 0-129,1-2-129,8-3 258,0-1-129,6-4 258,2-1-258,3-4 0,1 2 129,1-3 0,3-5 0,0-5 0,1-2-129,0-5 0,-1-9 0,0 0 0,0-7-129,-2-3 129,-3-5 0,-1-2-129,-2-3 129,-3 0 0,0-4 0,-7-1-129,1 0 129,-6 1 0,-2 1 0,-4 1 0,-3 3 129,-6 1-129,-6 6 129,-3-2-129,-4 7 129,-2 5-129,-4 2 0,-3 2-129,1 8 0,-5 4-129,1 0-129,-2 7 129,4 6-258,0-3-516,8 10-1032,1 4-1677,3-4-129,8 5 0</inkml:trace>
  <inkml:trace contextRef="#ctx0" brushRef="#br0" timeOffset="46">4953 7075 1032,'6'24'2580,"-6"-24"-129,8 26-2451,2-7 0,1 3 387,2-1 387,-1 3 129,3 5 258,-5-2 258,5 5-129,-1 0 0,3 8-129,-1-3-258,5 10-387,-4-6-258,5 4 129,-2-1-387,1 2 258,-4-5 0,4 2-129,-4-2 0,0 2 129,1-3 0,0 0-129,-2-3 129,1-1 0,0-6 0,-1-6-129,-5-5 129,1-5-129,-12-14 129,13 15-129,-13-15-129,0 0-258,0 0-129,0-17-903,0 17-1290,-2-19-1677,-6 1-258,1-3-129</inkml:trace>
  <inkml:trace contextRef="#ctx0" brushRef="#br0" timeOffset="47">5084 6778 2451,'0'0'2838,"0"0"387,0 0-2451,10 1-258,-10-1-258,13 7 387,-4-5-129,2 8 258,0-8 129,5 7 0,-3-3-129,8 6 0,-1-3-258,4 5-129,3 2 0,2 4-129,3 1 0,1 4 0,4 0 0,2 3 0,0-3 258,4 4-129,0-5 129,4 5-258,-1-6 129,5 3-258,0-1 129,2-1-129,2 0-129,0-2 129,-3-1-258,-3 1 258,-6-2-129,-6-4 0,-7-3 0,-7 1 129,-7-4-258,-3-2 258,-13-8-129,12 12 129,-12-12-129,0 0-129,0 0 0,0 0-516,0 0-1806,0 0-1935,0 0-129,0 0-258</inkml:trace>
  <inkml:trace contextRef="#ctx0" brushRef="#br0" timeOffset="48">5394 8167 1806,'0'0'903,"0"0"-387,0 0 387,0 0 129,0 0 516,0 0 129,0 0 0,0 0 129,0 0-258,0 0-387,-7-14-258,7 14-645,0 0 0,-9-11-129,9 11 0,-15-13 129,3 3-129,0 3 129,-5 1-129,-1 2 129,-2-1 0,0 1-129,-1-3 129,2 3-258,0-2 129,0 2 0,0-4 129,3 2-258,0-1 0,1 1 0,-1 5 0,2-1 129,2 0-129,3-1-129,9 3 129,-11-5 0,11 5-258,0 0 129,1-12 0,-1 12-129,19-10-129,-7 3 0,5 6-258,-1-5-129,7 6-258,-4-1-129,4 2 0,-3 1 0,4 6 129,-4-3 129,1 6 258,-2-4 387,1 3 258,-3 0 258,0-3 0,-3 1 129,3-1 0,-1-2 0,-4 1-258,1-3 0,-2 1 129,-2 0 258,-9-4 387,13 0-258,-13 0 129,0 0 258,2-18-129,-2 18-129,0-23 129,0 6-516,0-5-129,0 0 0,-1-5 0,1 0-258,-1-2 258,1 0 0,-2 0-258,2 0 258,0 0-387,0 3 129,2 3-129,-1 2-129,3 5-129,-4 1 0,0 15-258,0 0-387,12-1-516,-12 1-1290,5 7-1161,3 5-258</inkml:trace>
  <inkml:trace contextRef="#ctx0" brushRef="#br0" timeOffset="49">6194 7550 1032,'0'0'2580,"0"0"-387,0 0-2322,0 0 258,0 0 387,-7 3 387,7-3 0,-10 0 129,10 0 258,-15 0 0,6 0-258,-5 0-387,2 1 0,-4-1-387,-1 2 0,0-2 0,-1 0 129,-1 0-258,2-2 129,2-2-129,1-1-129,3 1 129,1-1-129,10 5 0,-13-5 0,13 5-129,-7-4-129,7 4 129,0 0-129,0 0-129,0 0 258,0 0 0,0 0 0,5-2 0,3 2 129,3 0 0,0 0-129,4 0-129,0-4-129,2 4 129,1-2-129,-1 0 0,0-1 129,0 1 129,0-3 0,-2 1 129,-1 0 129,-2 0 0,0-1 129,-4-2 129,1-1-258,-3-3 129,5-4-129,-4-1 0,0-3-129,2-4 0,-2-5 0,1-2 129,-1 1 258,-4-3-258,1 5 129,-4-4 0,0 4-129,0 1 258,-1 2-129,-2 2-129,0 4-129,-2 3 0,3 2-129,2 13 0,-6-18-387,6 18 0,0 0-645,6-2-1548,-6 2-1161,8 3-129</inkml:trace>
  <inkml:trace contextRef="#ctx0" brushRef="#br0" timeOffset="50">4025 7492 258,'0'0'3096,"0"0"0,1-11-1419,-1 11-774,0 0 0,4-14-387,-4 14 0,0 0-129,9-13 129,-9 13-129,0 0 129,0 0-129,0 0 0,0 0 129,0 0-258,0 0-129,5 11 0,-5 2-129,0 5 129,-3 3-129,-1 5 129,0 1-258,-4 2 258,0 4 129,-1 4-129,-1-3 129,0 0-129,1-2 0,-2 1 0,3-2 0,2-3 0,2-7-129,3-3 129,1-2-129,0-4 258,0-12 0,11 7-129,-1-9 129,4-3-129,-2-7 129,7 2-258,-3-6 258,6 1-129,2-2-129,1-2 129,0 4-258,3 1 258,0 1-258,0-1-258,4 8-1161,-5 1-2322,-3-6-129,6 11-258,-5-14 388</inkml:trace>
  <inkml:trace contextRef="#ctx0" brushRef="#br0" timeOffset="51">5497 8189 1935,'0'-13'2322,"0"13"-1935,0 0-129,-12-3 129,4 2 387,-1 1 516,-3 0-258,-1 0 129,-5 0 258,4 1-387,-6 2 0,6 6-516,-4 1-129,1 3-258,0 0-129,4 6-129,0 1 129,2 3 0,2 1 0,3 1 0,0-1 129,5 2 129,-1 2 0,2 1 258,3-3 0,2 6 0,1-5 129,3 2-516,3-5 258,1 2-258,3-6 129,1-2-387,3-6 387,2-1-258,2-11 258,4 0 258,-4-6-258,6-8 258,-1-12-387,2-1 129,-4-6-129,2 0 0,-2-4 0,-3-2-129,-2 0 0,-5 5 0,-3 2 0,-6 1 0,-3 1 129,-5 0-129,-1 3 0,-8 1 0,-3 2 0,-3 1 0,-6 3 0,-1 1 0,-6 6 0,0 2 0,-5 9-129,-2 2-129,3 2-258,-7 4-774,9 13-1290,-1 2-1806,0-1-258,7 6 0</inkml:trace>
  <inkml:trace contextRef="#ctx0" brushRef="#br0" timeOffset="52">6325 7565 258,'-8'0'3612,"-1"2"0,9-2-258,-7 3-2451,7-3-774,0 0-129,-12 0 129,12 0 0,-11 0 0,11 0 387,-14 0-129,6 5-129,-2 2 129,1 1 0,-2 1-258,2 6 0,0 2 129,-2 1 129,5 4-129,-1 4 0,3 1 129,-1 4-258,3 0 258,1 7-258,1-6 129,0 2-258,2-3 129,4 1 0,4-3 129,1 2 129,3-9-129,6 4 258,-2-9-258,7 2 129,1-6-129,4-5-129,-1-2 129,5-6-129,-1 0 0,2-10-129,2-2 129,1-5-129,0-7 129,0 3-129,-2-6 129,-1-3-129,-7 0 258,0 0-129,-7-6 129,-2 2-129,-7 1-129,-1-2 129,-5-1-129,-3 2 0,-3-4-129,0-1 0,-2 3 0,-7-1 129,-5 5 0,-1-1 0,-5 7 0,-6 2 0,-4 12 129,-6 5-258,-4 7 0,-2 6-129,-1 13-516,-5 0-1161,4 9-2193,-3 5-645,4-2 0</inkml:trace>
  <inkml:trace contextRef="#ctx0" brushRef="#br0" timeOffset="53">3846 8336 3096,'-7'5'3225,"7"-5"0,0 0-2322,-1 11-387,1-11-516,0 0 129,0 0 129,1 13 258,-1-13-129,0 0 129,0 0-129,3 13 258,-3-13-258,2 24-129,1-4-129,2 4-129,2 7 129,1 7-129,-1 5 0,1 7 129,0 7 258,0 10-258,-3 5 258,0 8-129,-1 2 258,-1 9 0,0-1 0,1 5 0,-1-9 0,4 2 0,-1-12-258,3-4 129,0-10-387,2-9 258,0-12-387,-2-9 129,0-7 0,-2-11-129,-2-2 0,-5-12-129,0 0-645,4-14-1935,-4-10-1290,0-1-129,-2-16-387</inkml:trace>
  <inkml:trace contextRef="#ctx0" brushRef="#br0" timeOffset="54">3884 8441 1032,'0'0'2838,"-13"-5"258,13 5-1806,0 0-387,0 0-516,0 0 129,0 0 258,0 0 129,5 0 129,-5 0 0,8 5-129,0 0 0,2-3-258,5 6 0,0 0-387,7 4 0,2 6-129,-1 5-258,6 5 258,0 2-129,-1 10 129,2 6 0,-2 7 0,0 9 0,1 1 258,1 4-129,1 1 0,3 1 0,-3-3 0,1 0 0,2-9-129,-1-2 0,0-6 129,0-3-258,-4-2 0,-1-5 0,-1-3-129,-5-9 0,-3 1 129,-5-6-129,-3-3 0,-5-6 0,0-2-258,-6-11-1161,0 0-2322,0 0-516,-9-5-129,1-6 129</inkml:trace>
  <inkml:trace contextRef="#ctx0" brushRef="#br0" timeOffset="55">3839 9613 1806,'-8'13'3096,"8"0"258,0-13-1548,-7 15-1161,7-4-129,0-11 258,7 26 129,-5-13 0,6 8-129,-5-3 258,5 7-387,-2-4 129,4 8-129,-2-3-387,3 4 0,1-4 0,2 0-129,1-2-129,4-3 129,-1-1-129,2-5 129,0-5-129,1 0 129,-3-8 129,3 2 0,-6-4 129,0-6 0,-3-9 0,1 0 0,-5-11 0,2-2-129,-2-2 129,-2-4-258,2-2-129,-3 3 0,0 2 0,-3 5-129,2 9-516,-4-4-1419,0 9-2064,0 12-387,0 0-387,-7-12 129</inkml:trace>
  <inkml:trace contextRef="#ctx0" brushRef="#br0" timeOffset="56">4417 9586 1,'-11'4'3095,"11"-4"-128,0 0 258,0 0-2451,0 0-387,0 0 387,0 0-129,0 0-129,0 0 258,0 0-129,5 0-258,-5 0 0,14 6-129,-7-2 0,3 1-258,0 5 0,5-1 0,-1 6 258,3-3-129,0 2 129,1 3 0,2 2 0,1-2 129,1 0-129,-3-4 0,1-4-129,-1-1 0,-3-1 0,-2-7 129,1 0 129,-7-7 129,0-1 0,-4-12 0,1 6-129,-5-12 129,0 3-129,0-12-129,-2 4-129,-3-2 0,3-2-129,-3 4 129,1-1-129,0 3 0,2 3 0,1 3 0,-2 5-129,3 2-258,0-3-903,3 5-2967,-3 14-258,2-18-258,-2 18 129</inkml:trace>
  <inkml:trace contextRef="#ctx0" brushRef="#br0" timeOffset="57">4123 9981 1161,'0'0'3870,"-8"-10"0,8 10-387,-10 3-2064,0-3-645,2 5 0,-5-4-387,2 8 129,-5-4 129,3 9-129,-5-3 129,3 5 129,-6-1-129,4 9-258,-1-2 0,1 6-258,1-1 0,2 3-129,2 2 0,2 4 0,1 0-129,5 4 129,3 0-129,1 2 129,1 2 0,6-1 129,3-1-258,2 2 258,5-5-129,2-1 129,2-6-129,3-3 129,1-3-129,2-6 129,1-8-129,5-6 0,0-6 129,-1 0-129,2-12 129,-1-6-258,-2-9 258,0-3 0,-6-5 129,-1-4-129,-5-5 258,-3-3-258,-6-5 0,-4 4 129,-6 0-129,-3 3-129,-9 0 129,-7 4-129,-2 4-129,-6 6 129,-4 7 0,-4 0-129,1 7 129,-1 2 0,1 7-258,5-1 0,4 12-645,-4 2-1935,9 8-1419,2 8-258,1 0-258,5 8 130</inkml:trace>
  <inkml:trace contextRef="#ctx0" brushRef="#br0" timeOffset="58">4820 9822 1677,'-10'13'3225,"9"-4"0,-10-9-387,11 0-2451,-11 10-645,11-10 258,-10 10 387,10-10 258,-7 10 258,7-10 258,0 0-129,-13 7 0,13-7-129,-4 14-258,4-2-387,-4-1-129,1 4-129,-1 3 0,1 6 0,-1 1 258,0 6-129,0-1 129,2 4-129,1 1 258,1 3 0,0-4 0,5 0-129,5 1 0,4-1 129,0-8-258,5 1 129,2-4-258,3-3 258,1-3 0,-1-6-258,-1-4 258,0-2-129,0-2 0,-2-3 129,-2 0-129,2-12 0,-2-5 0,-1-5 0,2-10-129,0-4 0,-2-7 0,0-7 0,-3-4 0,-4 0-129,-4-1 129,-3 4 0,-4 0 0,-9 3 129,-3 3-129,-4 3 0,-2 8 0,-3 5 0,-3 3 0,0 4 0,-1 9-129,-3 7 0,-1 6 0,-3 9-129,2 13-129,-6 1-645,8 18-1677,-4-1-1677,-2 4-258,3 2-387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4:55.72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1763 4010 516,'0'0'645,"0"0"387,0 0 129,0 0-129,0 0 129,0 0 0,0 0-258,0 0-258,0 0-387,0 0-129,0 0-129,0 0 258,0 0-258,0 0 129,1-11-129,-1 11 258,0 0-129,0 0 0,0 0 129,0 0-129,0 0 0,0 0 0,0 0-129,0 0 129,-4 0-129,4 0 129,-10 0-258,10 0 516,-14 5-387,14-5 129,-20 9-129,12-5 258,-3 3-387,2-1 387,-3 2 0,2 0-258,1 3 258,-1-1-258,10-10 258,-13 21-258,8-10 258,1 1-258,1 0 129,3 0 0,0 2 129,0 0 0,0-2-129,4 5 0,1 2 0,0 0 258,-2 3-645,4 1 516,-2 1-516,2 0 258,-1 2-129,1-1 129,-1-8 0,3 6 129,-2-7 258,1-1-129,3-4 0,-1 1 0,5-7 387,0 2-516,2-6 258,3 1-258,3-2 129,-1 2 0,4-2 0,-2-4 0,0-6 0,1 2 0,0-9 129,1 3-129,-3-8 258,2-2-387,-4-5 129,2 0 0,-5-3-129,0 0 0,-4-1 0,-1 0 0,-5 1 0,-3 3-129,-4-2 129,-1 4-129,-3 2 0,-6 1-129,-3 2 129,-3-2 0,-3 7 0,-5 0-129,0 5 129,-7-1-129,1 6 0,-2 1 0,0 6-129,0 0 0,1 6-129,1 2-258,3 9 0,3 2-129,5 6-903,-1-3-129,3-1-2064,7 8 0,-4-5 0</inkml:trace>
  <inkml:trace contextRef="#ctx0" brushRef="#br0" timeOffset="1">3308 3988 516,'-12'1'903,"-6"9"-129,8-1 129,-2-1 0,2 1-129,-3 3-258,2 0 129,-3-2-129,4 5 0,-4 0-258,4 1 0,-3 0-129,4 2 258,-1-1-258,2 4 0,2-1 129,1 1 129,2 0 0,2 2 258,1-1-258,2-2 387,6 4-129,-1-5-129,4 4 258,-1-7-387,4 6 129,-2-5-258,3 1 0,-3-2 0,4 0 129,-2-4-129,2 1 0,-2-4 0,3 0 129,-1-6-129,1 1 129,1-4-129,1 0 0,0-7 0,2 0-129,-1-5 0,2-2 0,-2-2 0,-1-3-129,1-2 0,-4-3 0,2-3 258,-4-1-258,0 0 0,-2-2 0,-1-2 129,-2 2-129,-2 0 129,-2 2-129,-2 2 0,-3 3 129,0-1 0,-3 4-129,-6 4 0,-1-1 129,-5 3-129,-1 3 0,-5-1 0,0 6 0,-4-1 0,-2 4 0,-2 3-129,1 0 0,3 3-258,-3 1-516,6 12-1161,-1-4-1677,-1-2-258,6 4-258</inkml:trace>
  <inkml:trace contextRef="#ctx0" brushRef="#br0" timeOffset="2">1736 4063 645,'0'0'387,"0"-15"0,0 15 129,0 0 129,-3-16 129,3 16 129,0 0 129,-4-15 387,4 15-387,-3-14-129,3 14-129,-2-19 0,-1 6-129,3-1-129,-3-2 0,0-4-129,-4-5 129,4-3 129,-9-6 129,0-4-387,-3-4 258,-1-4-129,-5-4-129,0-1-258,1 0 258,2 0-387,2 2 0,4 5-129,5 5 129,2 7-258,5 3 129,0 5 0,7 7-129,-1 4-645,5 5-516,0 7-1548,-2-6-516,7 7-129,-6-8 259</inkml:trace>
  <inkml:trace contextRef="#ctx0" brushRef="#br0" timeOffset="3">2039 3860 2193,'29'-58'2064,"-11"23"-387,-2-7 129,0 4-516,-2-7-258,2 3-129,-1-4-129,-3 1-387,3 1 258,-3 1-258,1 5 0,-4 2 0,2 5-258,-3 5 0,2 5-387,0 6-387,-10 15-645,13-16-774,-3 16-1548,-10 0 258</inkml:trace>
  <inkml:trace contextRef="#ctx0" brushRef="#br0" timeOffset="4">2088 3732 516,'0'0'2064,"1"-11"129,-1 11 0,0 0-129,0 0-645,0 0-387,0 0-129,0 0-258,0-11-387,0 11 0,0 0-258,0 0 0,0 0-129,0 0 129,0 0 0,0 0 129,0 0 129,0 0-129,0 0-129,0 0 129,0 0 0,0 0-129,0 0 0,0 0-129,-5 0 0,5 0 0,0 0-129,0 0 258,0 0-129,0 0 129,0 0 0,0 0 0,0 0 0,-7 11 0,7-11 129,-1 21-129,1-4 0,0 2 0,-2 3 0,2-1 0,0 0 258,2 0-258,-1-4 129,1 4 0,0-8 0,-2 1 129,0-14 0,2 15-129,-2-15 258,0 0-258,0 0 129,0 0-258,0 0 258,9-2-129,-9 2 0,16-23 258,-5 11-645,1-2 645,1-3-516,0 1 387,0 0-387,-3 4 129,2 2-387,-4-2 129,3 3-387,-1-3-2193,-2 1-516,3 8-774,-8-12 516</inkml:trace>
  <inkml:trace contextRef="#ctx0" brushRef="#br0" timeOffset="5">1631 3938 1,'0'0'2192,"-10"-5"-257,10 5-516,0 0-258,-9-9-258,9 9-258,0 0-387,0 0-258,0 0 0,0 0 129,0 0-129,0 0 258,0 0-129,0 7 129,0-7-129,7 10 0,-7-10 129,15 14-258,-7-5 129,-8-9-258,15 18 129,-6-8-258,-1-1 516,-8-9-258,14 19 0,-14-19 129,14 15-129,-5-8 0,-9-7-129,10 7 258,-10-7-258,10 5 258,-10-5-258,0 0 387,7 0-129,-7 0 387,0 0-258,8-9 129,-8 9 129,5-17-129,-5 17 129,5-23-258,-3 6 0,-1 1 0,1-1 0,-2 3-129,3-4-129,-3 1-129,3 0 129,2 0-387,0 1 129,4 1-516,-1-4-258,8-1-1419,3 6-1161,-6-14 516</inkml:trace>
  <inkml:trace contextRef="#ctx0" brushRef="#br0" timeOffset="6">1451 3239 903,'-29'0'1032,"13"-2"129,1-4-258,0-8-258,-1 2-129,2-8 129,-1 1-129,5-8 0,-1 1 0,1-3-129,2-5 258,4 5 0,0-4 129,4-1-387,0 0 258,2-3-387,4 3 387,1-1-387,6 1 0,0 1-129,4 1 258,-2 6-258,6-1 0,-1 10 0,3-2 0,-1 5-129,3 4 129,-3 7 0,2 0-129,-2 3 258,2 3-258,-3 7 129,-2 5-516,0 2 774,-2 5-774,-1 2 645,-1 10-516,-2-3 258,-5 8-258,2 0 387,-3-3-129,-2 3 129,-4 2-129,-1-2 0,-5-5 258,-3 3-129,-6-5 129,-2-1 0,-6-3 129,1 0 0,-7-6 0,1 0-258,-4-10 129,1-1-258,0-5-258,3-6-645,2-2-516,4-3-1806,6-17-516,11 3 258</inkml:trace>
  <inkml:trace contextRef="#ctx0" brushRef="#br0" timeOffset="7">2253 3195 1548,'-20'5'2322,"0"-5"-903,11-7-387,0-6-129,-3-4 129,2-2-129,0-6 258,4-1-129,-6-5 129,6 3-258,-1-4 129,4 4-258,2-4-387,1 3-258,7 4 0,5-1 0,3 3-258,6-2 0,1 7 0,3-2 129,2 8-129,0-2 0,-1 3 0,-2 7 129,0 4 0,-3 5 0,1 7 0,-5 3 0,2 3 0,-4 6 0,0 0 0,-2 2 0,-2-4 0,-1 4 0,-3-4 0,0 2 0,-4-2 129,-2 2 0,-1-2 0,-6-1 129,-4 0-129,-3 4 129,-6-4 129,1 0-129,-7-5-129,4 2 0,-5-6 0,3 3 0,-1-9 0,5-1-129,-1-2-129,1-3 0,6 0-1161,0-10-1548,2-5-1032,11 1-129,-5-13-258</inkml:trace>
  <inkml:trace contextRef="#ctx0" brushRef="#br0" timeOffset="8">3171 3367 129,'0'0'903,"0"0"-387,0 12-387,0-12 0,0 17 387,0-17-129,0 22 129,0-22-129,0 19 258,0-7-258,3 1-129,3-2 0,1 7-129,2 3 129,-1-2 0,3 8 258,0-1-129,1 10 258,-3-6-258,4 10 258,-4-5-129,2 5-129,-5-3-129,2 3 0,0-5-129,-1-3-129,-1-3 129,-1-4 0,0-6-129,-4-2 129,2-3-129,-3-14 0,0 12 0,0-12-129,0 0-258,0 0-387,0 0-774,2 16-1290,-2-16-129</inkml:trace>
  <inkml:trace contextRef="#ctx0" brushRef="#br0" timeOffset="9">3233 3955 258,'10'5'1677,"-3"5"0,-7-10-387,15 23-387,-6-8-258,4 5-258,0-3 0,0 3-258,-1-4 258,-1-1 0,2-1 129,-3-3 258,-1-1 129,-9-10 129,13 6 0,-13-6-129,12-3 0,-8-9-258,2 1-129,-3-12 0,3 1-129,-3-7 0,1-1-129,-4-3 0,2 0 0,-2-3-258,1 2 129,2 6-516,-2-1-645,5 9-1290,1 6-1419,0-4-258,-7 18 129</inkml:trace>
  <inkml:trace contextRef="#ctx0" brushRef="#br0" timeOffset="10">3939 3543 1935,'-14'37'1935,"7"-18"-516,-3 3 0,-2 0-387,-1 7-258,-2 4 0,0 4 0,-4 3 129,-1 9-387,-3-5 258,-1 4-258,-1-1 0,1-1-258,0-3 129,1-6-129,2-4-129,6-8 0,1-2-129,3-5 129,4-7-129,7-11 0,0 0 0,0 0-258,0 0-516,0 0-387,2-18-1032,8 2-1161,-7-10-258,7 5 388</inkml:trace>
  <inkml:trace contextRef="#ctx0" brushRef="#br0" timeOffset="11">3653 3868 1161,'12'-8'2451,"-12"8"-258,10 0-2322,-10 0-387,10 8 129,-10-8 0,6 24 258,-6-10 516,0 5 129,-2 3 258,-3 1 516,0 6-258,-3 2 0,2 6-129,0 1-129,1-4-258,1 0-258,4-1 0,0-5-129,0-7 129,6-9 129,4-3 0,2-9 0,4 0 129,1-12 0,3 0 129,-4-7-129,4 0-129,-6 0 0,3-1-129,-7 1-258,2 2-516,-3 3-516,0 1-2193,-1-5-516,3 2-258,-1-8 0</inkml:trace>
  <inkml:trace contextRef="#ctx0" brushRef="#br0" timeOffset="12">4062 3604 1677,'-21'1'2451,"0"-9"387,21 8-1419,-16-24-774,6 4-387,1-4 387,2-7-129,-1-2 387,3-8 129,3 5-129,2-11 129,0 10-258,7-7-129,4 5-258,4 3 0,2 3-129,1 8-258,4 1 0,2 8 0,-1 2 0,2 8 0,-1 6-129,3 0 129,-2 2-129,0 7 129,-1 4 0,0 1-258,0 1 258,-4 3 0,1-1-129,-6-1 129,1 2 0,-5 0 0,-1-3 0,-4 1-129,-3 2 129,-2 1 0,-1 1 0,-5-1 0,-3 5 129,-3-1-129,-5 0 129,-2 2 129,-5 2 0,-4 0 0,-3 2-129,-2 1 0,-1 3-129,-3-5 0,1 1-129,2-7-129,0-6-516,6-4-1419,1-4-1419,-2-12 0,5-12-387</inkml:trace>
  <inkml:trace contextRef="#ctx0" brushRef="#br0" timeOffset="13">3098 3363 1419,'-31'-14'1290,"18"-1"0,2 0-129,2-1 387,0-9-129,3 1-129,-4-6 129,6 2-129,-1-2-258,5 1-129,0-5-258,5 0-258,5 2-129,6 1-129,3 0-129,7 2 0,1 2 0,2 0 0,2 6 0,2 6 0,-3 6 0,0 4 0,1 2 0,2 3-129,-3 7 129,0 6-129,-3 3 129,-1 2-129,-2-1 129,-2 5-258,-3 4 516,-6 2-258,-2 2 129,-4 4 0,-4 0 0,-2-1 0,-1 0 129,-6 1 129,-8-9 129,0 9 0,-9-14-129,-3 5 387,-7-7-387,-1 1 129,-5-3-258,-1-4-258,3-1-645,-7-11-2451,5-3-903,7-9-129,1-13-387</inkml:trace>
  <inkml:trace contextRef="#ctx0" brushRef="#br0" timeOffset="14">2020 4662 129,'32'30'774,"-13"-10"-129,1 2 0,1 3-258,-2 8 129,2 2 0,0 8 0,3 0-258,-1 7 129,3 4-129,-2 3 0,4 0 0,0-3 0,0 3-129,-1-8 258,-1-2-258,-1-7 129,-2-1-129,-1-10 0,-4-2 129,-1-8-129,-6-2 0,-2-6 129,-2 0 0,-7-11-258,7 14-2709,-7-14 129,0 0-128</inkml:trace>
  <inkml:trace contextRef="#ctx0" brushRef="#br0" timeOffset="15">3363 4683 1,'0'0'2450,"0"0"130,0 0-1677,0 12-387,0-12 387,-3 12-129,3-12 129,-13 18-129,4-6-129,-2 7 0,-1-1 0,-2 7-387,-2 3 0,-1 7 0,-4 5 129,-1 5-129,-4 6 0,-2 6 258,0 3-258,-2 2 0,0-1 0,2-2-129,1-5 258,6-2-258,-1-14 129,7-5-258,1-11 258,7-2-258,1-8-645,6-12-1677,-10-1-1419,10 1-129,0-28 129</inkml:trace>
  <inkml:trace contextRef="#ctx0" brushRef="#br0" timeOffset="16">2426 5574 1,'0'0'773,"0"0"259,6 5 129,-6-5 0,0 0-129,5 18 258,-5-18-129,10 20-258,-4-8-258,4 0 0,0 1-387,5-1 0,-2 1 129,3-3-129,-1-2 0,3 2 0,-3-8 0,3 2-129,-6-1 129,3-2 0,-5-1 258,2-5-258,-12 5 129,14-17 0,-11 0 0,1 2 129,-4-9 0,1 2-258,-1-7 0,0 1 0,-4-4 129,0 0-129,2 2-258,-3-2 0,3 5-258,1-1 258,1 7-645,1 0-387,8 6-774,2 7-2064,-5-4 0,8 8 129</inkml:trace>
  <inkml:trace contextRef="#ctx0" brushRef="#br0" timeOffset="17">3002 5378 1677,'-13'14'1548,"13"-14"0,-13 15-387,13-15-129,-13 14-258,13-14-258,-12 17-258,12-17 129,-11 16-258,5-3-129,1-1 129,-2 1 0,-1 1 129,1 3-258,-1-3 258,0 3-258,1 3 129,0-3 129,0 4 0,4-2 129,-3-1 0,2-1 258,0 0-258,4-1 129,0-3-129,0-1 0,0-12 0,5 18 0,-5-18-129,16 11 0,-6-11 129,5-3 0,1-6-129,2 1 129,2-7 0,1 4-258,0-4 0,-1 0 0,0 4-129,-5 0-129,2 4-258,-7-4-903,4 0-2580,-3 5 129,-8-7-387</inkml:trace>
  <inkml:trace contextRef="#ctx0" brushRef="#br0" timeOffset="18">2855 5824 258,'-7'-11'2322,"-3"-3"-1419,10 14-129,-19-20 258,8 11 0,-2 1 0,-1-1 129,-2 5-258,-2-2 0,0 5-258,-2 1-129,-2 3-258,0 6-129,-3 4-258,3 4 129,-5 1-258,0 4 258,-1 4 0,0 0 258,1 3-258,-1-2 129,3 2 0,0-2-129,4 4 129,-1-2-129,7 2 258,-1 1-129,2 2-129,1-1 258,4 4-129,0-1 0,3 1-129,2-1 129,3 3-129,1-2 0,2 0 258,7-3-129,1 2 129,4-3 0,4 1 129,1-6 0,3 3 129,3-5-129,2 0 0,1-2 129,2 1 0,0-5-129,2 0 129,-1-4 0,4-1 0,-6-5 0,8 3-129,-1-12-129,4 2 0,-2-6 0,3-4 0,1-10-129,1-2 0,-1-8 129,2-4-129,-4-9 258,0 0-258,-4-4 0,-1 1 0,-5-6 0,-3 1 0,-6 1-129,-3-4 129,-6 6-258,-1 2 129,-8-3 0,0 5 0,-3-2-129,-4 0 129,-5 2-129,-4 2 129,-5-2 0,-4 0 0,-4 4 0,-2 0 0,-3 5 0,-3 4 0,-2 3 0,-1 8-129,-1 9 0,-1 3 0,1 5 0,-1 7-387,6 10-516,-7-4-1290,5 9-1806,4 3-387,3-1 0,4 2-258</inkml:trace>
  <inkml:trace contextRef="#ctx0" brushRef="#br0" timeOffset="19">2622 6161 2451,'-3'-12'3483,"3"12"-129,0 0 129,0 0-3096,0 0-387,0 0 129,0 0 129,0 0 0,0 0 258,0 0-129,0 0 516,7 8 129,3 2-258,-2-1-129,7 8-129,-3 0 0,8 7-129,1-4-258,3 6-129,1-2 0,2 5 0,-3-4 0,0 3 129,-2-3-129,1-2 129,-6 0-129,-3-6 129,-3-1-129,-2-6 129,-9-10-129,12 15-129,-12-15-387,0 0-1161,-5 2-2193,5-2-516,-17-6 0,5-2 0</inkml:trace>
  <inkml:trace contextRef="#ctx0" brushRef="#br0" timeOffset="20">2577 6580 3870,'12'12'3612,"4"-12"-258,-16 0-258,14-18-3096,-5 8-129,2-2 258,1 0 258,-1-8 387,4 3 0,-4-11 387,8 7-129,-4-12 0,11 6-258,-3-8-129,7 2-258,0-3-258,2 3 0,0 1-258,1 3 129,-5 4-129,-4 4 258,-4 4-387,-5 7 129,-3 3 0,-12 7-387,14 0-903,-14 0-2709,-2 7-129,2-7-387,-19 7 0</inkml:trace>
  <inkml:trace contextRef="#ctx0" brushRef="#br0" timeOffset="21">3002 6970 2322,'7'15'903,"-1"-3"0,4 4 258,1 2 258,0-3 0,2 6-129,0-3 129,5 5-258,-3-2-129,5 9 0,-4-6-258,5 9 0,-6 0-258,6 4 129,-5 2-387,3 2 129,-1 0-258,-1-2 0,-2-2 0,0-1 0,0-7-129,-4 0 258,0-10-258,0 0 258,-4-6-258,-7-13 129,12 19-129,-12-19 129,0 0-129,0 0-129,8 10 129,-8-10 0,0 0 0,0 0-129,0 0 129,0 0 0,0 0 0,0 0 0,0 0-258,0 0 516,0 0-258,0 0 0,0 0 0,0 0 0,0 0 0,0 0 0,0 0 0,0 0 0,0 0 0,0 0 129,0 0-129,0 0 129,0 0 0,0 0 0,0 0 0,0 0 129,0 0-129,0 0 0,0 0 0,0 0-129,0 0 129,0 0 0,0 0 0,0 0 129,0 0-129,0 0 0,0 0 129,-7 8 0,7-8-129,-15 0 0,4 0 0,0-1 0,-4-3 129,0 1-258,-2 2 0,-2-5 0,0 1 129,-1 0-129,1 0 0,-1 1 0,2 1 0,1-4 0,2 5 0,0-1 0,2 2-129,2 1 129,2 0 0,9 0-258,-12 0 129,12 0 0,0 0 0,0 0 0,0 0 129,0 0-129,15 0 0,1 0 0,3 0 0,2 0 0,3 0 0,3 0 0,-2 1-129,-1 1 129,3 4-129,-5-2 129,2 1-129,-3 2 129,-1 1 0,0 0 0,-4-3 0,-1 2 0,-5-4 258,-1 0-129,-9-3 258,11 0-129,-11 0 129,4-9 0,-4-4 0,0-1-129,-4-6 129,1-2-129,-3-7 0,-1-2 0,3-6 0,-2-1-129,1 2 129,-1-3-129,0 1 129,0 3-129,2 4 0,0 5 0,0 4 0,-1 7 0,3 3-258,2 12-129,0 0-645,-6-11-1290,6 11-1806,0 8-258,0-8-516</inkml:trace>
  <inkml:trace contextRef="#ctx0" brushRef="#br0" timeOffset="22">2660 7196 1161,'7'49'2064,"-7"-27"-645,4 3-516,-1-4-516,0-1-258,2-3-387,-2-6-387,1 2-903,-4-13-903</inkml:trace>
  <inkml:trace contextRef="#ctx0" brushRef="#br0" timeOffset="23">2625 6869 2193,'0'-11'2451,"0"11"-387,0 0-774,0 0-387,0 0-258,0 0 129,0 0-129,0 0-129,0 0 129,0 0 0,0 0-129,0 0 129,0 0-129,0 0-129,0 0 129,0 0-129,0 0 129,0 0 0,0 0-129,0 0-129,0 0 129,-3 12-258,3-12 129,-2 15 0,1-2 0,1 1-129,-1 7 129,1 2-258,0 3 258,0 6-129,0 3 129,0 2-258,0 3 129,1 2-129,0 1-129,1 2 258,1-7-129,-2-1 129,2-2-258,0-5 258,-1-5-258,0-2 258,1-2-129,-3-7 0,1 2 0,0-4 0,-1-12 0,1 17 0,-1-17 0,0 0 0,0 0 0,0 0-129,0 0-258,0 0-903,0 0-2193,0 0-516,7-16-258,-7 16-258</inkml:trace>
  <inkml:trace contextRef="#ctx0" brushRef="#br0" timeOffset="24">2460 7488 2322,'-10'-10'2967,"10"10"0,0 0-387,0 0-2322,0 10-387,0-10 0,3 15 258,-3-15 258,7 21 258,-4-12 129,2 11-258,-2-6 258,3 6-387,-2 0 0,3 1 129,-2 3-387,1 1 0,1-4-129,0-1 129,2 0-129,-1-1 129,1-3-129,0-1 0,0-7 129,2-1 0,-2-3 258,2-4-129,-1 0 0,1-7 129,-1-8 0,2 1 0,-2-10 0,3-1-258,-2-3 129,1 0-129,0-5-129,1 2 129,-3-1 0,0 2-129,0 3 0,-2 4 0,2 0-258,-3 1-129,4 9-645,-6-5-774,5 6-1806,-10 12-387,11-13-258,-11 13 259</inkml:trace>
  <inkml:trace contextRef="#ctx0" brushRef="#br0" timeOffset="25">2692 7718 2322,'-7'2'3225,"-4"5"-129,11-7-258,-12 11-2451,2-10-387,-3 2 0,2-2 129,-4 2 0,0 0 258,-3 3 129,0-1 0,-1 4 0,-1 1-129,1 6-129,-2-3-129,1 6-129,0 2-129,0 1 0,0 4 0,2 1 0,-2 0 129,2 1 0,2 4 0,0-3 258,2 3-258,4-3 129,0-1 0,4-2-129,4-1 0,2-3 0,0 2 0,3-4 0,5 0 0,1-2 0,0 2 258,4-3-129,1-1 0,1-1 0,1-2 129,3-1 129,0-3 0,4 1 0,-1-5 0,2-2 0,-3-1 0,4-2 0,-3 0-129,1-4 0,-2-4-129,0-4-129,-3-1 129,-2-2 0,0-3-129,-2-2 129,-2-4 129,0 0-129,-5-3 258,3 0-129,-6-3 0,2 3 0,-5-4 0,1 4-129,-2-2 0,0 3 0,0-2-129,-3 2 258,-2-1-258,-2 3 0,0 1 0,-2 2 129,-1-1 0,0 6-258,-2 2 129,-1 3-129,0 8-258,-6-1-129,4 7-258,-10 1-516,8 15-1677,-7 1-1161,-3 4-387,2 3-129</inkml:trace>
  <inkml:trace contextRef="#ctx0" brushRef="#br0" timeOffset="26">3564 7764 4386,'9'0'3741,"-9"0"-516,-5 3-645,5-3-2322,-8 4-129,8-4 258,-13 6-258,5-4 387,8-2-129,-14 9 129,14-9-129,-14 16 0,7-3-387,0 1 0,1 1 129,-1 4-129,1 2-129,-1 1 258,4 1 0,-2-1 0,4 2 0,-1-2 129,2-1 0,1 2 129,5 2-129,2 0-129,4 1 129,2-1-129,3 4 129,2-3-129,3 0 0,0-6 129,4 2 0,-2-7 0,4-2 0,-2-8 0,4 1 0,-4-6 129,3-7-129,-2-4 0,0-6-129,-2-6 0,-1 0 129,-3-7-129,-1-4 0,-4-3 0,-3 1 0,-7-5 0,-2 2 0,-4 0 0,-4-2 0,-7 4 0,-2 0 0,-5 3-129,-2 3 0,-2 3 0,-4 2 0,-5 6-129,-3 3-129,-4 5 0,-4 4 0,2 8-516,-6 1-1677,2 13-1935,2 2-129,-2 4-516,5 3 258</inkml:trace>
  <inkml:trace contextRef="#ctx0" brushRef="#br0" timeOffset="27">2266 7943 774,'-27'-40'1548,"9"15"258,2-3 0,-5-5 516,1-2-387,-5-3-387,0-3-258,2-1-387,-4-3-129,0 1-129,-3-7 0,5 5-129,-5-4-129,4 3 0,-5-3 0,6 7-258,-6-2 129,7 8-258,-2 1 0,4 8 0,2 2 0,6 4 129,1 6-258,5 3 0,8 13-387,-7-16-129,7 16-1290,0 0-1548,8 0-387,1 8-387</inkml:trace>
  <inkml:trace contextRef="#ctx0" brushRef="#br0" timeOffset="28">2118 7899 645,'0'0'1161,"13"12"0,-13-12 0,0 0 258,0 0 0,0 0 0,8 0 0,-8 0 0,0 0-129,0 0-258,0 0 0,0 0-258,0 0-387,0 0-129,0 0-129,0 0-258,0 0 0,-7 0 0,7 0-129,-10-3 387,10 3-258,-14 0 258,7 0-129,-3-1 129,10 1 0,-14-1-129,14 1 258,-10-4-129,10 4 258,0 0-258,-9-5 0,9 5-129,0 0 0,0 0 129,5-5-129,-5 5-129,11 2 129,-2 1-129,0 2 129,2 1-129,0 2 129,2 1-129,-1-2 129,3 3 0,3-3-258,-2-2 258,0 3 0,-2 2 0,4-5-129,-4-1 129,0 1-129,-2-5 129,-2 3 0,-2-3 129,-8 0-129,11 0 387,-11 0-129,3-15-129,-3 1 129,0-1-129,-3-2 0,-1-5 129,-3-5-129,1 1-129,-1-7 0,2-2-129,0 0-129,3-2-129,-1-6-645,3 6-903,2 0-1935,-2-5-258,5 9 258</inkml:trace>
  <inkml:trace contextRef="#ctx0" brushRef="#br0" timeOffset="29">1559 6559 1419,'-9'-15'2709,"9"15"-129,-5-16-1548,5 16-645,0 0-129,-9-6-129,9 6 0,-13 0 258,3 0-129,-1 1 0,-4 5 129,-1 4 0,-3 0 0,-4 0-129,-1 5-258,2-2 129,-4 6 0,4-1-129,-2-1 129,5 5 0,-1 0-129,5 3 0,-1-2 258,4 5-258,-1-3 129,6 1 0,0 1 0,0 3 129,3-2-129,2 2 387,2-4-129,6 3 129,2-3-129,1 3 129,3-9 129,5 7 0,0-11 0,6 6-129,1-6 0,2 3 129,5-9-129,0 1-129,5-6-129,-1 0 129,2-5-129,-2 0 0,-1-10 0,-2-5 0,0-4-258,-6-4 0,0-2 129,-5-4 0,-1-4-258,-4 1 129,-6-5 0,0 1-129,-6 0 129,-4 1 129,-6-2-129,-4-1 0,-5 1 129,-2 2 0,-4 1 0,-2 0 0,-2 2-129,0 3 0,-3 4 0,1 4-516,-2 9-387,-4-5-1290,3 13-1677,2 4-516,-3 1-387,0 15 258</inkml:trace>
  <inkml:trace contextRef="#ctx0" brushRef="#br0" timeOffset="30">1316 7282 129,'-6'12'2193,"6"-12"-258,-13 3-1548,13-3-387,-9 16 0,9-16-258,-12 19 258,7-8 258,-2 3-258,-2-3 129,3 4 129,-3 2 258,3 3-258,-4 1 258,1 1 129,-1 0 0,-1 4 129,1 6-129,-3 0-258,-5 7 129,1 1-258,17-40 258,-52 92-129,26-41-129,-10 2 129,11-1-129,-10-4-129,35-48 129,-50 86 129,50-86-258,-33 70 0,33-70 129,-15 52 0,15-52 258,0 0-258,0 0-129,-28 56 0,28-56-129,0 0-129,0 0-258,0 0-129,0 0 0,0 0-645,0 0-645,0 0-1419,0 0-129,0 0 387</inkml:trace>
  <inkml:trace contextRef="#ctx0" brushRef="#br0" timeOffset="31">677 8028 1161,'0'0'2322,"0"0"-903,0 0-387,0 0 387,0 0-258,0 0 258,0 0 0,0 0 0,0 0 0,0 0-258,0 0-516,0 0-387,0 0 0,0 0-129,0 0-129,0 0 129,0 0 0,-37-3 0,37 3-129,0 0 129,0 0 0,-8 64-129,8-64 0,0 0 0,-13 70 0,13-70 0,-7 62 0,7-62 0,-2 67 0,2-67 129,-13 68-129,13-68 0,-2 61 0,2-61 129,0 0 0,-4 61-129,4-61 129,0 0 0,0 0 129,0 0 0,40 15 0,-40-15-129,39-13 0,-39 13 0,0 0 129,47-38-129,-47 38 0,0 0 0,46-41 0,-46 41-129,0 0 0,0 0-129,0 0-258,46-43-387,-46 43-903,0 0-2193,0 0 0,0 0-387,46 0 129</inkml:trace>
  <inkml:trace contextRef="#ctx0" brushRef="#br0" timeOffset="32">521 8579 1032,'0'0'2451,"-38"7"-1290,38-7-903,0 0-129,0 0-129,0 0-129,0 0 129,-45 34 129,45-34-129,0 0 129,0 0 387,-44 51-258,44-51 129,0 0 129,-44 68-129,44-68 0,-24 54 0,24-54-129,-13 58-129,13-58 0,-7 64-129,7-64 129,3 63 129,-3-63 0,17 58 129,-17-58 258,15 49 129,-15-49 258,0 0 0,54 55 129,-54-55-258,52 20 0,-52-20 0,68 5-258,-31-5 0,-37 0 0,76-13-129,-36 1 0,-2-5 0,9-5-129,-3-5 129,-5-4-129,1-7 0,0 1-258,-3-4 0,-9 0-129,3-2 0,-31 43 129,10-80 0,-10 80-129,0-68 0,0 68 258,-47-63-258,47 63 129,-68-46-129,68 46-129,-74-33-129,25 18 0,5 12-129,1 3-258,-1 8 129,3 2-516,0 13-774,3 4-2064,38-27-645,-66 66-258,66-66 258</inkml:trace>
  <inkml:trace contextRef="#ctx0" brushRef="#br0" timeOffset="33">491 9229 516,'-21'49'2064,"21"-49"-774,0 0-1290,0 0 387,-15 56 258,15-56 258,0 0 129,-18 63 129,18-63-258,-10 51 129,10-51-258,-11 67-258,11-67-258,-19 80 0,19-80-129,-16 96 258,16-96 129,-17 99-129,17-99 0,-17 96 258,17-96-258,-5 73 129,5-73-258,-6 50-129,6-50 0,0 0-258,0 0 258,0 0-258,0 0 258,0 48-129,0-48 129,0 0 129,0 0 0,0 0 0,0 0 0,0 0-258,0 0-129,0 0-258,0 0-129,0 0-387,0 0 129,0 0-387,0 0-645,0 0-1677,0 0-129,0 0 129</inkml:trace>
  <inkml:trace contextRef="#ctx0" brushRef="#br0" timeOffset="34">117 9844 2451,'0'0'2193,"0"0"129,0 0-129,0 0-387,0 0-387,0 0 0,0 0-645,0 0 129,-40-37-258,40 37 0,0 0-129,0 0-129,0 0-258,0 0-129,0 0 129,0 0-258,0 0 129,0 0 129,0 0-129,0 0 129,0 0 0,10 53 129,-10-53-129,0 0 0,11 54 0,-11-54 0,0 0-129,14 61 129,-14-61 0,0 0 0,22 72 129,-22-72-258,0 0 258,33 71-258,-33-71 258,0 0-258,31 56 129,-31-56-129,0 0 129,0 0-129,0 0 258,38 38-129,-38-38 129,0 0 0,0 0 0,40-46 129,-40 46-258,0 0 129,37-68-129,-37 68-129,0 0-129,23-65-258,-23 65-1677,0 0-2193,0 0-129,0 0-516,35-65 0</inkml:trace>
  <inkml:trace contextRef="#ctx0" brushRef="#br0" timeOffset="35">160 10176 1677,'0'0'2580,"0"0"-1032,0 0-1419,0 0 258,0 0 0,0 0 258,1-45 258,-1 45 258,0 0 258,0 0-258,42-50 258,-42 50 0,0 0 0,44-57-258,-44 57-129,0 0-516,58-63 0,-58 63 0,42-43-129,-42 43-129,0 0-129,48-46 0,-48 46-129,0 0 0,0 0-129,0 0 129,38-21-258,-38 21 258,0 0-129,0 0-129,0 0-129,0 0-516,0 0-1419,0 0-1935,0 0 0,0 0-387</inkml:trace>
  <inkml:trace contextRef="#ctx0" brushRef="#br0" timeOffset="36">239 10119 1032,'-42'0'3354,"42"0"-129,0 0-387,0 0-2451,-37 1-516,37-1-258,0 0 774,0 0 0,0 0 387,0 0 387,0 0 258,0 0 0,0 0 0,0 0-516,0 0 0,38-12-387,-38 12 0,0 0-258,38-29 129,-38 29-129,0 0 0,48-48 0,-48 48 129,50-44-258,-50 44 129,48-39-129,-48 39 129,40-35-129,-40 35-129,47-24 0,-47 24 0,0 0 0,0 0-129,0 0 0,0 0-129,36-1 129,-36 1-129,0 0-516,0 0-258,0 0-1677,-14 49-1548,14-49-387,0 0-258</inkml:trace>
  <inkml:trace contextRef="#ctx0" brushRef="#br0" timeOffset="37">326 10242 2193,'-43'-20'3483,"43"20"129,0 0-774,0 0-2838,-40-7-774,40 7 129,0 0 129,0 0 516,0 0 516,-41 3 0,41-3 645,0 0 516,0 0-258,0 0 0,0 0-387,0 0-258,0 0-516,-42 42-129,42-42 0,0 0-258,-20 66 129,20-66-129,-7 65 258,7-65-129,-14 81 0,14-81 129,-17 81 0,17-81 0,-18 73 129,18-73 0,-15 63 0,15-63-129,0 0 258,6 58-258,-6-58 258,0 0-258,37 43 0,-37-43 0,44 13 129,-44-13-129,51 2-129,-51-2 129,54-3 0,-54 3 0,55-20-129,-55 20 129,52-28 129,-52 28-129,38-36 0,-38 36 0,33-52 0,-33 52 0,24-65 129,-24 65-129,10-70 0,-10 70 0,2-70-129,-2 70 129,-10-67-129,10 67 129,-22-63-258,22 63 129,-30-56 0,30 56-129,-34-49 129,34 49-129,-37-36 0,37 36-258,0 0-387,-45-14-645,45 14-774,-45 5-2580,45-5-129,0 0-258</inkml:trace>
  <inkml:trace contextRef="#ctx0" brushRef="#br0" timeOffset="38">2490 8528 1548,'4'17'3096,"-4"-17"-129,0 0-516,0 0-1806,0 0-129,0 0 516,0 0 0,-5 0 258,5 0-129,0 0 0,0 0-258,0 0 129,0 0-516,0 0-258,0 0 0,0 0-258,0 0 129,-8 0 0,8 0-129,0 0 0,0 0 0,0 0 0,0 0-129,0 0 129,0 0-129,0 0 129,0 0-129,0 0 0,0 0 129,0 0 0,0 0 129,0 0-129,-4 8 0,4-8 0,-7 18 0,7-18 258,-15 27-258,4-10 129,-1 7-129,-3-2 129,0 7 0,-6 5 0,2 3 0,-6 6-129,3 1 129,-4 4-129,0 2 258,-1-1-129,1 1 0,1-2 0,2-5 129,0 0 0,5-4 0,-1-6-129,5-3-129,3-4 0,1-6 0,1-3 129,3-5-258,6-12 129,-7 13-129,7-13 129,0 0-129,0 0-258,0 0-129,0 0-387,0 0-1290,-1-6-1935,1 6-387,5-19 0,-2 6-129</inkml:trace>
  <inkml:trace contextRef="#ctx0" brushRef="#br0" timeOffset="39">1931 9238 3225,'-7'12'3741,"7"-12"-387,-11 0-129,11 0-2322,0 0-1161,5 17-387,-5-17 129,8 23 258,-5-8 0,3 2 516,-1 4 129,1-4 258,-1 5 0,-3-5 258,2 6-258,-3-5 129,5 5-258,-5-4-129,4 0-129,-2-2 0,0-2-258,5-1 0,-1-6 258,3-4-258,4-4 0,2-7 129,4-6-129,1-8 129,3-3 0,-2-3-129,-1-1 129,-2 0-387,-4 4 258,0 7-1032,-10 3-1935,-4 3-903,-1 11-258,0-12-258</inkml:trace>
  <inkml:trace contextRef="#ctx0" brushRef="#br0" timeOffset="40">1807 9697 774,'0'0'1806,"0"0"0,-7 0 129,7 0 0,-16 5-645,16-5 258,-17 13-387,8-2 0,-5-2-516,6 5-129,-8 3-258,6 3 258,-3 0-129,2 9-258,-2-4 129,1 3 129,1 1-129,3 0-129,1 0 129,3 0-129,-1-1 0,5 0 0,0 1 129,2-3-258,4 1 0,3-3 129,5-1-258,0-2 0,6-1 0,0-6 0,5-2 129,0-1 0,3-8 258,-1 2-129,2-5 258,0-5 0,1-9 0,0-3-129,-2-7 0,1-5-129,-4-8-129,1-2 0,-7-2-129,1-3 258,-7-1-129,-5 1 129,-3 0-258,-5 2 258,0 2 0,-5 4 0,-5-1-129,-3 2 129,1 5-129,-6 2-129,0 5 129,-3 4-129,2 7 0,-5 3 0,0 9-387,-1 5-516,6 16-516,-5 1-1419,1 5-1161,7 8-258,-5-3 129</inkml:trace>
  <inkml:trace contextRef="#ctx0" brushRef="#br0" timeOffset="41">2700 8500 1,'0'0'2708,"0"0"259,0 0 258,0 0-2322,10 5-387,-10-5 258,7 14 0,-7-14 258,4 26-129,-4-14 0,2 6-129,-2-2-129,5 8 0,-3-3-129,5 8-129,-1 4-129,4 1 0,0 4 0,2 3-129,1 5-129,0 1 0,-1 5 0,3-1-129,-4-5 129,1 0 0,-1 1 129,0-2-258,-2-4 258,0-3-129,-1-3 129,1-2-129,-2-3 129,0-1-258,-1-4 129,-2-4 0,0-4 0,-1-5 129,-3-12 0,4 14 0,-4-14 0,0 0-129,0 13 129,0-13-258,0 0-129,0 0 0,0 0 0,0 0-258,-2 14 0,2-14-645,0 0-1161,3 12-1548,-3-12-387,0 0 387</inkml:trace>
  <inkml:trace contextRef="#ctx0" brushRef="#br0" timeOffset="42">2776 9510 4386,'0'0'3741,"0"0"-387,0 0 0,0 0-3096,0 0-516,0 0 0,5-1 129,-5 1 129,14 11 129,-6 0 129,2 2 0,1 4 0,4 3-129,-1 2 129,4 0-129,0-1 0,4-2 0,-2-5 0,1 1 258,1-10-258,-1-1 129,-1-5 0,1-7 0,-3-8 129,0-2-129,-4-9 258,1-2 0,-8-8-129,4 2 0,-8-1 0,1 0 0,-4-1-129,0 3-129,0 5-258,-1 2-129,1 8-258,-2-2-258,2 21-903,0-22-516,0 22-1032,9-5-1032,-9 5-258</inkml:trace>
  <inkml:trace contextRef="#ctx0" brushRef="#br0" timeOffset="43">3053 9748 4257,'-7'-5'3483,"7"5"-129,0 0-645,-12-12-3354,12 12 0,-12-3 129,12 3 0,-14 0 129,6 0 129,-2 10 258,0 5 129,-2 4 0,0 6 129,0 5-258,0 7 129,0 4 129,1 10-129,0-1 129,1 5-129,0 2 387,2 3-387,3-1 129,3 0 0,0-3-129,2-5 129,2-3-129,5-6 0,5-5 0,1-6 258,4-9-129,2-3 258,3-9-129,5-1-129,0-9 387,2 0-258,0-15 129,3-4-129,-4-7 258,3 0-258,-5-12 0,0 1 0,-5-9 0,-1 1-129,-5-3-129,-1-3 0,-3 0-129,-2 0 0,-5 1-129,-2-3 129,-2 4-129,-1 1 129,-6 1-129,-2 2 129,-4 1 129,1 8 0,-5 0 129,1 11-129,-1 1 0,-6 7-129,4 13-258,-5 3-516,6 13-1548,-5 6-1806,-5 3-258,5 4-516,-5-4 646</inkml:trace>
  <inkml:trace contextRef="#ctx0" brushRef="#br0" timeOffset="44">4051 7817 1677,'0'0'516,"0"0"-516,0 0 387,0-7 387,0 7 129,0 0 0,0 0 258,0 0 0,4-14-258,-4 14 0,5-12-258,-5 12-387,9-13 0,-9 13 129,10-17 0,-10 17 258,12-22 0,-12 22 129,14-26 0,-6 11-129,2-5 0,3 1-129,-2-6-129,5-3 129,3-4-258,1-3 0,3-5 0,4-3-129,-1-3 129,1 0-129,1-1 258,0 2-258,-3-3 129,4 6-129,-5 1 129,2 2 0,-4 0-258,4 4 0,-3 0 0,-3 6 0,-2 4-129,-3 3 0,-3 5-129,-2 6 0,-2 4-516,-8 7-387,10-7-1032,-10 7-1935,0 0-258,0 0 129</inkml:trace>
  <inkml:trace contextRef="#ctx0" brushRef="#br0" timeOffset="45">4908 6459 1548,'0'-19'129,"0"1"0,0 18 387,-4-17 258,4 17 258,-10-14 516,2 5 129,8 9 0,-15-12 0,15 12-258,-18-13-258,10 11-387,-6-1-258,1 3-258,-3 0 129,1 1-129,-5 5-129,2 6 0,-2 4 0,1 2 0,-2 5 0,5 2-129,-2 5 0,2 4-129,2 0 129,3 0 0,-1-1 0,1 2 0,4 0 0,0-1 129,2-2-129,1-3 0,4-1 129,6 0-129,1-2-129,8-3 258,0-1-129,6-4 258,2-1-258,3-4 0,1 2 129,1-3 0,3-5 0,0-5 0,1-2-129,0-5 0,-1-9 0,0 0 0,0-7-129,-2-3 129,-3-5 0,-1-2-129,-2-3 129,-3 0 0,0-4 0,-7-1-129,1 0 129,-6 1 0,-2 1 0,-4 1 0,-3 3 129,-6 1-129,-6 6 129,-3-2-129,-4 7 129,-2 5-129,-4 2 0,-3 2-129,1 8 0,-5 4-129,1 0-129,-2 7 129,4 6-258,0-3-516,8 10-1032,1 4-1677,3-4-129,8 5 0</inkml:trace>
  <inkml:trace contextRef="#ctx0" brushRef="#br0" timeOffset="46">4953 7075 1032,'6'24'2580,"-6"-24"-129,8 26-2451,2-7 0,1 3 387,2-1 387,-1 3 129,3 5 258,-5-2 258,5 5-129,-1 0 0,3 8-129,-1-3-258,5 10-387,-4-6-258,5 4 129,-2-1-387,1 2 258,-4-5 0,4 2-129,-4-2 0,0 2 129,1-3 0,0 0-129,-2-3 129,1-1 0,0-6 0,-1-6-129,-5-5 129,1-5-129,-12-14 129,13 15-129,-13-15-129,0 0-258,0 0-129,0-17-903,0 17-1290,-2-19-1677,-6 1-258,1-3-129</inkml:trace>
  <inkml:trace contextRef="#ctx0" brushRef="#br0" timeOffset="47">5084 6778 2451,'0'0'2838,"0"0"387,0 0-2451,10 1-258,-10-1-258,13 7 387,-4-5-129,2 8 258,0-8 129,5 7 0,-3-3-129,8 6 0,-1-3-258,4 5-129,3 2 0,2 4-129,3 1 0,1 4 0,4 0 0,2 3 0,0-3 258,4 4-129,0-5 129,4 5-258,-1-6 129,5 3-258,0-1 129,2-1-129,2 0-129,0-2 129,-3-1-258,-3 1 258,-6-2-129,-6-4 0,-7-3 0,-7 1 129,-7-4-258,-3-2 258,-13-8-129,12 12 129,-12-12-129,0 0-129,0 0 0,0 0-516,0 0-1806,0 0-1935,0 0-129,0 0-258</inkml:trace>
  <inkml:trace contextRef="#ctx0" brushRef="#br0" timeOffset="48">5394 8167 1806,'0'0'903,"0"0"-387,0 0 387,0 0 129,0 0 516,0 0 129,0 0 0,0 0 129,0 0-258,0 0-387,-7-14-258,7 14-645,0 0 0,-9-11-129,9 11 0,-15-13 129,3 3-129,0 3 129,-5 1-129,-1 2 129,-2-1 0,0 1-129,-1-3 129,2 3-258,0-2 129,0 2 0,0-4 129,3 2-258,0-1 0,1 1 0,-1 5 0,2-1 129,2 0-129,3-1-129,9 3 129,-11-5 0,11 5-258,0 0 129,1-12 0,-1 12-129,19-10-129,-7 3 0,5 6-258,-1-5-129,7 6-258,-4-1-129,4 2 0,-3 1 0,4 6 129,-4-3 129,1 6 258,-2-4 387,1 3 258,-3 0 258,0-3 0,-3 1 129,3-1 0,-1-2 0,-4 1-258,1-3 0,-2 1 129,-2 0 258,-9-4 387,13 0-258,-13 0 129,0 0 258,2-18-129,-2 18-129,0-23 129,0 6-516,0-5-129,0 0 0,-1-5 0,1 0-258,-1-2 258,1 0 0,-2 0-258,2 0 258,0 0-387,0 3 129,2 3-129,-1 2-129,3 5-129,-4 1 0,0 15-258,0 0-387,12-1-516,-12 1-1290,5 7-1161,3 5-258</inkml:trace>
  <inkml:trace contextRef="#ctx0" brushRef="#br0" timeOffset="49">6194 7550 1032,'0'0'2580,"0"0"-387,0 0-2322,0 0 258,0 0 387,-7 3 387,7-3 0,-10 0 129,10 0 258,-15 0 0,6 0-258,-5 0-387,2 1 0,-4-1-387,-1 2 0,0-2 0,-1 0 129,-1 0-258,2-2 129,2-2-129,1-1-129,3 1 129,1-1-129,10 5 0,-13-5 0,13 5-129,-7-4-129,7 4 129,0 0-129,0 0-129,0 0 258,0 0 0,0 0 0,5-2 0,3 2 129,3 0 0,0 0-129,4 0-129,0-4-129,2 4 129,1-2-129,-1 0 0,0-1 129,0 1 129,0-3 0,-2 1 129,-1 0 129,-2 0 0,0-1 129,-4-2 129,1-1-258,-3-3 129,5-4-129,-4-1 0,0-3-129,2-4 0,-2-5 0,1-2 129,-1 1 258,-4-3-258,1 5 129,-4-4 0,0 4-129,0 1 258,-1 2-129,-2 2-129,0 4-129,-2 3 0,3 2-129,2 13 0,-6-18-387,6 18 0,0 0-645,6-2-1548,-6 2-1161,8 3-129</inkml:trace>
  <inkml:trace contextRef="#ctx0" brushRef="#br0" timeOffset="50">4025 7492 258,'0'0'3096,"0"0"0,1-11-1419,-1 11-774,0 0 0,4-14-387,-4 14 0,0 0-129,9-13 129,-9 13-129,0 0 129,0 0-129,0 0 0,0 0 129,0 0-258,0 0-129,5 11 0,-5 2-129,0 5 129,-3 3-129,-1 5 129,0 1-258,-4 2 258,0 4 129,-1 4-129,-1-3 129,0 0-129,1-2 0,-2 1 0,3-2 0,2-3 0,2-7-129,3-3 129,1-2-129,0-4 258,0-12 0,11 7-129,-1-9 129,4-3-129,-2-7 129,7 2-258,-3-6 258,6 1-129,2-2-129,1-2 129,0 4-258,3 1 258,0 1-258,0-1-258,4 8-1161,-5 1-2322,-3-6-129,6 11-258,-5-14 388</inkml:trace>
  <inkml:trace contextRef="#ctx0" brushRef="#br0" timeOffset="51">5497 8189 1935,'0'-13'2322,"0"13"-1935,0 0-129,-12-3 129,4 2 387,-1 1 516,-3 0-258,-1 0 129,-5 0 258,4 1-387,-6 2 0,6 6-516,-4 1-129,1 3-258,0 0-129,4 6-129,0 1 129,2 3 0,2 1 0,3 1 0,0-1 129,5 2 129,-1 2 0,2 1 258,3-3 0,2 6 0,1-5 129,3 2-516,3-5 258,1 2-258,3-6 129,1-2-387,3-6 387,2-1-258,2-11 258,4 0 258,-4-6-258,6-8 258,-1-12-387,2-1 129,-4-6-129,2 0 0,-2-4 0,-3-2-129,-2 0 0,-5 5 0,-3 2 0,-6 1 0,-3 1 129,-5 0-129,-1 3 0,-8 1 0,-3 2 0,-3 1 0,-6 3 0,-1 1 0,-6 6 0,0 2 0,-5 9-129,-2 2-129,3 2-258,-7 4-774,9 13-1290,-1 2-1806,0-1-258,7 6 0</inkml:trace>
  <inkml:trace contextRef="#ctx0" brushRef="#br0" timeOffset="52">6325 7565 258,'-8'0'3612,"-1"2"0,9-2-258,-7 3-2451,7-3-774,0 0-129,-12 0 129,12 0 0,-11 0 0,11 0 387,-14 0-129,6 5-129,-2 2 129,1 1 0,-2 1-258,2 6 0,0 2 129,-2 1 129,5 4-129,-1 4 0,3 1 129,-1 4-258,3 0 258,1 7-258,1-6 129,0 2-258,2-3 129,4 1 0,4-3 129,1 2 129,3-9-129,6 4 258,-2-9-258,7 2 129,1-6-129,4-5-129,-1-2 129,5-6-129,-1 0 0,2-10-129,2-2 129,1-5-129,0-7 129,0 3-129,-2-6 129,-1-3-129,-7 0 258,0 0-129,-7-6 129,-2 2-129,-7 1-129,-1-2 129,-5-1-129,-3 2 0,-3-4-129,0-1 0,-2 3 0,-7-1 129,-5 5 0,-1-1 0,-5 7 0,-6 2 0,-4 12 129,-6 5-258,-4 7 0,-2 6-129,-1 13-516,-5 0-1161,4 9-2193,-3 5-645,4-2 0</inkml:trace>
  <inkml:trace contextRef="#ctx0" brushRef="#br0" timeOffset="53">3846 8336 3096,'-7'5'3225,"7"-5"0,0 0-2322,-1 11-387,1-11-516,0 0 129,0 0 129,1 13 258,-1-13-129,0 0 129,0 0-129,3 13 258,-3-13-258,2 24-129,1-4-129,2 4-129,2 7 129,1 7-129,-1 5 0,1 7 129,0 7 258,0 10-258,-3 5 258,0 8-129,-1 2 258,-1 9 0,0-1 0,1 5 0,-1-9 0,4 2 0,-1-12-258,3-4 129,0-10-387,2-9 258,0-12-387,-2-9 129,0-7 0,-2-11-129,-2-2 0,-5-12-129,0 0-645,4-14-1935,-4-10-1290,0-1-129,-2-16-387</inkml:trace>
  <inkml:trace contextRef="#ctx0" brushRef="#br0" timeOffset="54">3884 8441 1032,'0'0'2838,"-13"-5"258,13 5-1806,0 0-387,0 0-516,0 0 129,0 0 258,0 0 129,5 0 129,-5 0 0,8 5-129,0 0 0,2-3-258,5 6 0,0 0-387,7 4 0,2 6-129,-1 5-258,6 5 258,0 2-129,-1 10 129,2 6 0,-2 7 0,0 9 0,1 1 258,1 4-129,1 1 0,3 1 0,-3-3 0,1 0 0,2-9-129,-1-2 0,0-6 129,0-3-258,-4-2 0,-1-5 0,-1-3-129,-5-9 0,-3 1 129,-5-6-129,-3-3 0,-5-6 0,0-2-258,-6-11-1161,0 0-2322,0 0-516,-9-5-129,1-6 129</inkml:trace>
  <inkml:trace contextRef="#ctx0" brushRef="#br0" timeOffset="55">3839 9613 1806,'-8'13'3096,"8"0"258,0-13-1548,-7 15-1161,7-4-129,0-11 258,7 26 129,-5-13 0,6 8-129,-5-3 258,5 7-387,-2-4 129,4 8-129,-2-3-387,3 4 0,1-4 0,2 0-129,1-2-129,4-3 129,-1-1-129,2-5 129,0-5-129,1 0 129,-3-8 129,3 2 0,-6-4 129,0-6 0,-3-9 0,1 0 0,-5-11 0,2-2-129,-2-2 129,-2-4-258,2-2-129,-3 3 0,0 2 0,-3 5-129,2 9-516,-4-4-1419,0 9-2064,0 12-387,0 0-387,-7-12 129</inkml:trace>
  <inkml:trace contextRef="#ctx0" brushRef="#br0" timeOffset="56">4417 9586 1,'-11'4'3095,"11"-4"-128,0 0 258,0 0-2451,0 0-387,0 0 387,0 0-129,0 0-129,0 0 258,0 0-129,5 0-258,-5 0 0,14 6-129,-7-2 0,3 1-258,0 5 0,5-1 0,-1 6 258,3-3-129,0 2 129,1 3 0,2 2 0,1-2 129,1 0-129,-3-4 0,1-4-129,-1-1 0,-3-1 0,-2-7 129,1 0 129,-7-7 129,0-1 0,-4-12 0,1 6-129,-5-12 129,0 3-129,0-12-129,-2 4-129,-3-2 0,3-2-129,-3 4 129,1-1-129,0 3 0,2 3 0,1 3 0,-2 5-129,3 2-258,0-3-903,3 5-2967,-3 14-258,2-18-258,-2 18 129</inkml:trace>
  <inkml:trace contextRef="#ctx0" brushRef="#br0" timeOffset="57">4123 9981 1161,'0'0'3870,"-8"-10"0,8 10-387,-10 3-2064,0-3-645,2 5 0,-5-4-387,2 8 129,-5-4 129,3 9-129,-5-3 129,3 5 129,-6-1-129,4 9-258,-1-2 0,1 6-258,1-1 0,2 3-129,2 2 0,2 4 0,1 0-129,5 4 129,3 0-129,1 2 129,1 2 0,6-1 129,3-1-258,2 2 258,5-5-129,2-1 129,2-6-129,3-3 129,1-3-129,2-6 129,1-8-129,5-6 0,0-6 129,-1 0-129,2-12 129,-1-6-258,-2-9 258,0-3 0,-6-5 129,-1-4-129,-5-5 258,-3-3-258,-6-5 0,-4 4 129,-6 0-129,-3 3-129,-9 0 129,-7 4-129,-2 4-129,-6 6 129,-4 7 0,-4 0-129,1 7 129,-1 2 0,1 7-258,5-1 0,4 12-645,-4 2-1935,9 8-1419,2 8-258,1 0-258,5 8 130</inkml:trace>
  <inkml:trace contextRef="#ctx0" brushRef="#br0" timeOffset="58">4820 9822 1677,'-10'13'3225,"9"-4"0,-10-9-387,11 0-2451,-11 10-645,11-10 258,-10 10 387,10-10 258,-7 10 258,7-10 258,0 0-129,-13 7 0,13-7-129,-4 14-258,4-2-387,-4-1-129,1 4-129,-1 3 0,1 6 0,-1 1 258,0 6-129,0-1 129,2 4-129,1 1 258,1 3 0,0-4 0,5 0-129,5 1 0,4-1 129,0-8-258,5 1 129,2-4-258,3-3 258,1-3 0,-1-6-258,-1-4 258,0-2-129,0-2 0,-2-3 129,-2 0-129,2-12 0,-2-5 0,-1-5 0,2-10-129,0-4 0,-2-7 0,0-7 0,-3-4 0,-4 0-129,-4-1 129,-3 4 0,-4 0 0,-9 3 129,-3 3-129,-4 3 0,-2 8 0,-3 5 0,-3 3 0,0 4 0,-1 9-129,-3 7 0,-1 6 0,-3 9-129,2 13-129,-6 1-645,8 18-1677,-4-1-1677,-2 4-258,3 2-387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6:47.1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3620 12389 258,'0'0'1290,"0"0"-129,0-6 0,0 6 0,0 0 129,0 0 129,5-10 0,-5 10-258,10-7-258,-10 7 0,15-10-516,-6 8 258,2-5-387,0 2 129,2 0-258,0 3 258,0-1-129,3 3 258,-2-3-129,6 3 0,-3-2 0,4 2 258,-1-2-258,4 2-129,-2-3 129,4 0-129,-1 1 129,0 0 0,0-1-129,3 1 0,-2-1 0,2 3 0,-1-4 0,4 4-129,-1-2 0,0 1-129,2-1 129,0 2-129,2 0 0,1 0 0,0 0 0,-1 0 0,0 2 0,2 0-129,-2-1 129,-1 1 129,-1-2-129,0 0 0,-2 0 129,3 0-129,-4 0 129,1 0-129,-1 0 0,2 0 0,-2 2 129,0 1-258,-1 1 129,-2-1 0,0-1 0,-2 1 0,-2-3 0,2 0 0,-4 0 0,0 0 0,-2 0 129,1-2-129,-4 1 0,2 0 129,-3 1-129,0-1 0,-3-1 0,-1 2-129,-10 0 129,14 0 0,-14 0-258,0 0-387,0 0-2064,0 0-1548,0 0 0,-14-5-645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6:48.3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3736 11826 258,'-11'4'645,"11"-4"-129,0 0 387,0 0 645,0 0 387,0 10 0,0-10 258,0 0-387,0 0 0,0 0-258,0 0-774,16-6-387,-16 6-129,18-8-129,-7 3-129,2 3 129,1-1 0,0 1 0,-1 2-129,2 0 129,-2 0 0,2 0 0,1 0-129,3 0 258,-1 0-129,5 0 129,0 0-129,4-2 258,1-1-129,2-1 0,0-1 0,2 3 129,0-2-258,0 3 129,-1-1-129,0 2 0,0 0 0,0 2-129,-4 2 129,0 0-258,-1 0 258,-2-1-129,-1-1 0,0-2 0,0 0 0,1 0 0,-1 0 129,0-1-129,0-1 0,1 2 0,0-2 0,0 1 0,-2 1 0,1 0 0,-1 0 0,-1 0 0,-2 0 0,2 0-129,-4 1 129,-1 2 0,-1-1 129,-2 0-129,0 1 0,-1-2 0,2 2 0,-3 0 0,2 1 0,0-2 0,-1-1 0,0 2-129,-1-2 129,0-1 0,1 1 0,-2-1 0,-2 3-129,1 0 129,0 0-129,-9-3 0,11 5-258,-11-5-387,13 12-1806,-13-12-1677,10 5-258,-10-5-129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6:49.6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12079 12565 1935,'0'11'3612,"0"-11"129,0 0-645,7 9-3096,-7-9 0,14 4 387,-4-2-129,1-2 0,3 2 258,-3-2 0,4 3 0,0-3 0,2 7 0,1-3-258,3 2 258,3 0-258,3 0 0,0 0-129,3 2 129,5-1 0,1 0 0,2 4-129,2 0 258,-1-3-387,1 6 129,2-5 0,0 2-129,-1 1 129,2 0 0,0-7 0,-1 3 0,-1-4 129,2 0 0,-3-1-129,1 2 129,-4-5 0,0 2-129,-2 1 0,-3-1-129,-2 1 0,-4-1 0,-2-2 0,-5 0-129,-4 0 129,-3 0 0,-1 0-129,-3 0 0,1-2-129,-9 2 0,14 0-258,-14 0-129,16 0-387,-16 0-516,22-9-1806,-10 8-1161,-2-10-129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6:50.5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12156 12131 2580,'5'6'3096,"-5"-6"387,12 0-3354,-12 0 387,11 0 129,-11 0 258,14 0 258,-14 0 129,19 1 0,-10-1-129,7 0-129,-1-1-387,7 1 0,1 0-258,4 0-258,2 1 0,3 2 0,4 0-129,0 3 0,2-1 0,1 1 129,1-2 0,4 3 0,-4-2 0,3 1-129,-1 0 0,1 0 129,1-3-129,-2 3 129,4-1-129,-4 1-129,3-2 129,0 3 0,-4-3 0,4-2 129,-3 1-258,-2-1 129,-1 1 0,-4-1 0,-3-2 0,-2 0 0,-3 0 0,-3 0 0,-4 0 0,-5 0 0,-1 1-258,-14-1 0,13 4-129,-13-4-129,0 0-258,0 0-516,11 9-1935,-11-9-1419,0 0 129,0 0 388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6:51.7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20199 12453 129,'0'0'1806,"7"5"-129,0-2 258,6 7 0,0-9-258,5 9-129,0-9-258,6 3-387,-2 0 0,6 4-258,2-7 129,5 4-129,-2-4 0,10 4 129,-3-3-129,8 4 129,-2-6-258,8 6 0,0-6-129,6 3-129,-1-3-129,3 0 0,0-2 129,4-1-129,-1-2 129,-1 1-129,-5 1 0,0 1 0,-4 0 129,-3 1-258,-3 1 129,-6 0-129,-5 0 0,-4 1 129,-3 0-129,-5-1 129,-5 4-258,-7-4 129,-2 2-258,-12-2-645,12 4-1032,-12-4-2451,-4 0-387,4 0-129,-18-7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6:52.5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20178 12022 1419,'14'13'3483,"12"-2"258,-14-11-903,7 1-2322,7 3-258,-2-4 516,9 3 129,-5-3-129,8 0 258,0-3 0,7 3-258,-2-1-129,7 1 0,2 0-387,2 0 0,6 0-129,1 1 129,2 2 0,4 6 0,1-6 0,3 2 0,1 0 0,2 4-129,-1-2 129,2 1-258,-2-4 258,-1 1-258,-6 0 387,-1 2-387,-5-2 129,-3 2 0,-7-3 0,-1 3 0,-6-1-258,-5-1 258,-5 3-258,-3-3 0,-6-1 129,-6-4 0,-3 3-258,-13-3-129,13 7-387,-13-7-1548,-10 0-2064,2 3-387,-7-3-387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6:57.35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 67 20,'0'0'16,"-6"-11"-3,6 11-1,0 0-2,0 0-3,0 0-3,0 0 1,0 0-3,0 0-1,-2 16-1,5-4 0,1 0 0,1 7 0,1 4 1,1 6 0,0 1 0,1 1 0,-2 1 0,1-2 1,-2 2-2,2-5 2,-2-6-2,-1-5 1,-1-2 0,0-4 0,-3-10 1,6 11 1,-6-11 0,0 0 1,0 0 0,0 0 1,5-11-1,-2 1 0,-2-8-1,2-2 0,0-6-1,2-7-1,0-5 0,2 1-1,-1-3 0,4 4 0,0 2 0,1 2-1,-2 5 1,3 7-1,-3 4 0,1 5 1,-10 11-1,12-12 0,-12 12 0,14 3 0,-4 6 0,-1 3 0,0 6 1,2 3 0,1 7 0,3 4 1,-2 2 0,0 4 1,-1-2-1,0 1 0,0-2 0,-1-2 0,1-5-1,-2-3 1,0-3-1,-2-5 1,-2-4-1,0-3 1,-6-10 0,0 0-5,10 5-11,-10-5-17,2-24-2,0 7 1</inkml:trace>
  <inkml:trace contextRef="#ctx0" brushRef="#br0" timeOffset="791">603 396 13,'0'0'20,"0"0"-3,0 0-2,0 0-3,0 0-2,15-7-3,0 2-2,6 1-2,3-2 0,2 2 0,0-4 0,-1 4-1,-2-1-1,-6 2 0,-4 1 0,-13 2-3,0 0-3,0 0-7,-5-10-11,5 10-6,-23-15-1</inkml:trace>
  <inkml:trace contextRef="#ctx0" brushRef="#br0" timeOffset="1111">464 220 15,'0'0'23,"13"-10"-11,1 0-2,7 8 1,2-9-2,8 7-2,-1-7-2,5 6 0,-4-6-1,0 6-1,-6 3 0,-4-2 0,-5 2-2,-5 0 0,-11 2 0,13-1-1,-13 1 0,0 0 0,0 0 0,0 0 0,0 0 0,0 0 0,10 4 0,-10-4 0,0 0 0,0 0-5,11 3-8,-11-3-18,0 0 2,0 0-1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5:40.860"/>
    </inkml:context>
    <inkml:brush xml:id="br0">
      <inkml:brushProperty name="width" value="0.05292" units="cm"/>
      <inkml:brushProperty name="height" value="0.05292" units="cm"/>
      <inkml:brushProperty name="color" value="#548DD4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3264 4712 1,'28'-37'1160,"-13"19"388,-2 0 129,-3 2 0,-1 3 0,-1 2 0,-8 11-387,10-15-516,-10 15-258,0 0-129,0 0-387,0 0 387,0 0-129,0 0 0,0 0 258,-7 8-258,7-8 258,-11 21-258,-1-11 387,5 5-387,-5-3 258,2 5-129,-1-4 0,1 5-129,0-8 0,-2 2 0,2-2 0,1 2 129,1-4-258,-1 1 0,9-9 129,-12 11-129,12-11 129,-10 8 0,10-8-129,0 0 129,-9 3 0,9-3-129,0 0 0,0-6 0,0 6 0,14-21-129,-4 7 0,0-5 0,2 3-129,1-3 258,-1 4-258,-1 1 129,-1 2 0,-10 12 0,11-15-129,-11 15 0,0 0 129,0 0-129,0 0 129,0 0-129,0 0 129,0 0-129,-7 10 258,7-10-129,-11 17 129,3-7 0,8-10-129,-16 19 0,7-7 0,1-2 0,8-10 0,-13 16 0,13-16 129,0 0-129,-9 6 129,9-6 129,2-10-258,5-5 129,0 1-258,1-3 129,3-5-129,0 0 129,0 2-129,-1 1 129,-1 2 0,-1 3-129,-1 4 129,-3-2 0,-4 12-129,7-11 0,-7 11-129,0 0 0,0 0 129,0 7 129,-3 3-129,-5 3 0,-2 5 129,-1 0 0,-5 5 129,-1-1 0,-1-1 0,1 0-129,1-2 0,0-5 0,3 0 258,-1-5-258,7-3 129,7-6-258,-14 7 129,14-7 129,0 0-129,0-6 129,0 6-258,14-23 129,-1 8-129,2-7 129,0 1-129,4-2 129,1 1-129,-1 1 129,-2 4-129,-1 1 129,-2 5-129,-1 5 0,-2 3 0,-11 3 0,12 0 0,-12 0 0,1 24 129,-1-7-129,-5 4 258,-1 4-258,-5 2 387,0 2-387,-3 0 258,1-2-258,2-3 258,1-5-129,4-5 0,6-14 0,0 0 0,5 0 129,13-14-129,6-8 0,4-7-129,0 0 258,2-2-129,1 2 0,-3 4-129,-5 6 129,-11 9 0,-2 4 0,-10 6-129,3 14 129,-6 5 0,-9 8 0,-2-1 129,-3 3-129,-1 3 129,0-3 0,1-5 129,2 0-129,2-10 0,5-4 0,8-10 0,-11 15-129,11-15 129,0 0-129,0 0 0,0 0 0,2-10-129,5-2 129,3-2-129,3 1 0,0-3 129,-1 1-129,1 1 0,-2 3 0,-4 4 129,3 3-129,-10 4 0,0 0 0,5 17 0,-5-3 0,-6 11 0,-6-1 129,0 5 129,-4 1 0,-2 0 0,-2 2 129,2-3 0,0-5-129,5-7-129,3-4 0,10-13-129,0 0 0,0-8 0,11-12 0,5-4 129,3-1-129,-2-1 129,0 2-129,-2 6 129,-2 3-258,-13 15 258,11-6-387,-11 6 129,-2 10 129,-5 4 0,-2-1 0,-4 8 258,1-4 0,-2 3 0,-1 1 387,-2-3-258,4 1 0,-3-2 0,2-5-129,3-2 0,2-3-129,9-7 129,-12-7-258,11-9 258,1-3-129,0-5 0,7-3-129,1-4 129,-1 2-129,3 1 0,0 4 0,-1 4 0,-2 5-129,-1 3 129,-6 12-258,0 0 258,0 0 129,0 0-129,-6 17 0,-5 0 129,-3 2 0,-1 2-129,-3 0 129,5 5-774,-6-6-2580,6-9-387,13-11-516,-14 2 129</inkml:trace>
  <inkml:trace contextRef="#ctx0" brushRef="#br0" timeOffset="2020.1155">4659 4833 645,'1'15'2709,"-1"-15"0,0 0 387,0 12-2838,0-12 516,0 0 129,0 0 129,0 0 0,0-8 258,0 8-129,4-25-258,2 9-516,1-4-129,2-2-129,1-1 0,1 4 0,1 0 0,0 2 0,-2 2-129,-1 3 0,-9 12 0,12-15 129,-12 15 0,0 0-129,0 0 129,0 0 129,-8 13 0,-1 3-129,-4 2 129,0 3-129,-2-2 0,0 3-129,0-2 129,3 0 0,3-7 0,0-1-129,9-12 258,-9 13-129,9-13 0,0 0 0,2-9 0,7-3 0,1-4 129,4-5-129,0 0-129,2-4 0,1 1 0,-3 2 129,-3 4-129,-2 2 129,-3 6-258,-6 10 258,0 0-129,0 0 0,-6 17 0,-6 2-129,-3 3 129,-4 3 0,-3 3 129,-5 4-129,0-6 129,1 1 0,2-7-129,4 1 129,3-6-129,7-8 0,10-7 0,0-5 0,7-10-129,10-6 129,1-5 0,5 1 0,2-6 0,0 2 129,-3 7-129,-2 0 0,-3 5-129,-3 3 258,-2 2-258,-12 12 129,14-10-129,-14 10 129,0 0 0,9 0 0,-9 0 0,0 23 0,0-7 0,-2 2 0,-4 0 0,-1 1 0,2 1 0,-4 0 0,5-7 0,0-2 0,4-11 129,0 0-129,11 0 0,6-12 0,7-8 129,1-4-129,3-2 0,2-2 258,-4 3-258,-2 5 129,-5 5-258,-8 5 258,-11 10-258,0 0 129,-5 20 129,-12 1-258,-6 7 129,-3 3-258,-4 5 516,0-2-258,1-2 129,5-4-129,1-4 0,8-8 129,4-5-129,11-11 129,0 0-129,6-11 129,10-8-129,1-5 0,4-2 129,2-1-129,1 1 0,-3 5 0,-3 3 0,-6 3 0,-3 8-129,-9 7 129,0 0-129,0 0 0,1 13 0,-2-1 129,-6 3-129,-1 3 258,-2-1-129,1 2 0,1 1 129,0-1-129,1-2 0,5-2 0,2-15 0,0 12 129,7-12-129,5-9 0,3-4 0,4-4 0,1-5 129,0 0-129,0 3 0,-3 2 0,-5 5 0,-2 6 0,-10 6-129,0 0 129,0 0 0,-6 14 129,-9 5-129,-2 5 129,-4 3-129,-2 6 129,-3-2 0,2 1 0,3-5 0,3 0-129,4-8 129,4-5-129,5-4 0,5-10 0,0 0 0,5 0-129,7-7-516,-2-11-2322,8 0-1290,-2-9-516,1-5-387,-5-4 387</inkml:trace>
  <inkml:trace contextRef="#ctx0" brushRef="#br0" timeOffset="6296.3601">11521 5100 129,'0'0'1548,"0"0"-129,0 0-129,0 0 129,0 0 129,0 0-258,0 0 0,0 0-258,1-8 0,-1 8-258,11-14-258,-11 14 0,15-25-129,-5 13-129,-1-4 0,3 3 129,-2-1-129,2 1 0,-1-1 0,0 2-258,0 4 0,-2-1 0,-9 9 0,13-12 0,-13 12 0,10-12-129,-10 12 129,0 0 0,0 0 129,0 0-129,0 10 129,-4 1 0,-4 4 0,-2 4 258,-2-1-129,-2 3 0,-1-1-129,1 5 129,-2-4 0,3 3 0,1-7-129,4 0 129,0-3-129,4 2-129,0-5 0,4-11 129,-1 10 0,1-10 0,5 0 0,4-5 0,1-7-129,2-4 129,2-4-129,2 0 0,-1-3 0,0 0 0,-2 1-129,-1 5 129,-2 4 0,-2 0 0,0 6 0,-8 7-129,11-5 129,-11 5 0,0 0 0,9 4 0,-9-4 129,0 19-129,0-4 129,-4-2-129,-3 6 129,-2 2 0,-2 1-129,-3 3 258,1-4-258,0-1 129,4-6 0,-1-2 0,10-12 0,0 0 0,0 0 0,5-10-258,9-9 258,5-4-129,2-1 0,1-1 0,1 0 129,-3 4-129,-2 1 0,-5 11 0,-6 1-129,-7 8 129,11-2 0,-11 2-129,0 0 129,0 7-129,0 5 129,-3 1 0,-5 4 0,1 2 129,-3 2-129,-3 1 129,-3 5-129,2-1 0,1-4 0,0-5 129,3-5-129,3 1 0,7-13 129,0 0-129,0 0 129,0 0 0,7-19-129,8 3 129,3-3-129,0-4 0,5-2 129,-1-2-258,-1 6 129,-2 4 129,-5 1-129,-3 6-129,-11 10 129,11-11 0,-11 11-129,-2 12 129,-6 8 0,-4-3-129,-1 7 129,0 1 0,-4 5 0,2-2 0,1-5 0,1-1 0,3-6 0,1-5 0,9-11-129,-7 14 129,7-14 0,1-5-129,10-7 0,4-7 0,1 1 0,1-3 0,1 2 129,-1-2-129,-1 9 129,-5-1-129,-11 13 0,8-3 0,-8 3-129,0 8 129,-4 4 0,-6 2 129,0 1-129,-1 5 258,-6 0 0,2 1 0,-3-2 0,0 3 129,-2-2-129,3 1 0,1-7 0,5 0-129,1-6 0,10-8 129,-11 2-129,11-2-129,1-10 129,6-6-129,4-1 129,-1-3-129,4 1 0,0-1 129,-3 4-129,-1 3 129,-10 13-129,10-7 0,-10 7 129,0 0 0,-14 14-129,0 1 129,-3 2 0,-4 0 129,0 0-129,2-2 129,3-4 0,2-4 129,5-6-258,9-1 258,-7-10-258,7-5 0,7-6 0,1-1 0,1 1-129,1-4-129,2 7 0,-3-7-645,6 16-1290,-7-3-2193,2 1-129,0 2-129</inkml:trace>
  <inkml:trace contextRef="#ctx0" brushRef="#br0" timeOffset="8659.4952">13024 5254 1032,'-4'13'1677,"-2"-1"0,6-12 387,-6 10-258,6-10 0,0 0-516,0 0-258,0 0-516,0 0-387,0 0-129,3 0 0,7-6 129,3-6 0,1-5 129,2 2 129,-1-5-129,2-1-129,-3 0 129,1 2-129,-3 2 0,0 2 129,-3 1-129,0 2 0,-4 2 0,-5 10 129,11-12 0,-11 12-129,0 0 258,0 0-258,0 0 129,-11 2-129,2 8-129,-4-1 129,0 1 0,-3 5-129,-2-1 0,1 2 129,0-2-129,3 0 129,0-6-129,6 1 129,-1-6 129,9-3 258,0 0-387,0 0 129,0-13 0,0 1-129,7-3 129,-2 1-258,3-2 0,-4-2 0,0 3 0,-1 2 0,-3 13 0,1-19-129,-1 19 129,0 0-129,0-12 129,0 12-129,0 0 0,-7 6 0,7-6 0,-15 14 0,5-3 129,0-1-129,-1 1 129,1 1 0,1-2 0,9-10 129,-12 12-129,12-12 129,0 0-129,0 0 0,10-15 129,1 0-129,6-8 0,2 1 0,1-3 0,2 4 129,-3-2-129,-2 5 0,-3 6 0,-4 2 0,-10 10-129,11-1 129,-11 1-129,0 7 129,-1 5-129,-5-1 129,0 1 0,-2 4 129,-2 2-129,1-4 129,-1 1-129,-1-1 0,4 2-129,-1-4 129,8-12 0,-8 17 0,8-17 0,0 0 129,7 1-129,4-2 0,3-12 0,3 1 0,1-3 0,0 2 0,-1 1 0,-5 2-129,-1 2 129,-11 8 0,10 0 0,-10 9 0,-5 8 0,-7 5 129,-2 4 0,-3 6 0,-4-2 0,1 3 129,0-6-258,4-3 129,3-8 0,4-6-129,9-10 0,9-3-129,12-11 0,3-10 129,6-5 0,1-3 0,1 0-129,1 2 129,-4 3 0,-9 9 0,-4 5 0,-8 9-129,-8 4 129,1 16-129,-4 3 0,-8 5 129,-4 4 0,-1 3 129,-4-2-129,2 2 258,3-7-129,1-4 0,2-7 0,3-1 0,9-12 0,0 0-129,0 0 0,0 0 0,5-19 129,6 2-129,1 0 0,0-3-129,0 2 129,0 1 0,-4 5 0,-8 12 0,9-14 0,-9 14 0,0 0-129,-5 14 129,-3 0 0,-2 4 0,-4 3 0,-1 2 129,-1 2-129,1-1 0,2-6 0,1 1 129,2-7-129,10-12 129,-10 12-129,10-12 0,0 0 129,8-9-129,1-2 129,3-1-129,0 1 0,-1-2 0,4 2 0,-5 1 0,-1 5-129,-9 5 129,11-9-258,-11 9 0,11-5 0,-11 5 129,0 0-129,0 0 0,9 9 129,-9-9 0,1 10 129,-1-10 129,-3 16-129,3-16-258,-7 20-1290,0-13-2322,7-7-387,-13 7-387,5-11 388</inkml:trace>
  <inkml:trace contextRef="#ctx0" brushRef="#br0" timeOffset="11761.6727">12269 8918 645,'8'6'1290,"-8"-6"129,0 0 0,0 0 129,0 0-129,0 0-258,0 11-645,0-11 0,0 0-129,0 0 258,-5 21-129,5-21 129,-7 20 129,7-20-258,-11 24 129,4-10-129,-1 5 0,-2-6-258,2 4 129,-2-5-129,0 3 258,0-6-258,3 3 0,7-12 0,-12 13 0,12-13 0,0 0-129,0 0 0,9-10 0,1-7 129,6-2 0,-4-3-129,5-5-129,-1 2 129,-1 2 0,-3-1 0,-1 4 129,-4 4-129,-7 16 0,10-18 0,-10 18-129,0 0 0,0 0 129,0 0-129,0 0 0,0 0 0,0 0 129,-7 3-129,7-3 129,-14 22-129,3-9 0,-2 7 0,-1 2 0,-3 0 129,0 2-129,0 0 0,1 1 129,2-9-129,3 0 129,3-12-129,8-4 0,-1-8 0,5-9 0,6-4 0,1-8-129,3-3 258,0 0-258,-1 4 0,-2 1 129,-3 8 0,-2 4 0,-1 3 0,-5 12-129,0 0 0,0 0 129,0 0 0,0 0 0,-8 3 0,0 6-129,-3 6 258,-4-1-129,0 3 0,-3 1 129,0 0-129,0-1 0,2 0 0,2-2 0,2-5 0,12-10 0,-10 6 0,10-6 0,11-11 0,5-4-129,3-7 129,0 0 0,2-1 0,2-2 0,-4 8 0,-3 3 0,-5 1 0,-11 13 0,12-14 0,-12 14-129,0 0 129,0 0 0,-2 12 0,2-12-129,-8 22 129,2-7 0,1 6 0,-2-1 0,1 2 129,-3-1-129,2 3 0,-1-2 129,0-2-129,1-4 0,7-16 0,-3 14 0,3-14-129,13-9 129,2-5-129,5-10 129,1-3 129,2 3-129,-1 0 129,-2 4-129,-4 5 0,-5 6 129,-11 9-129,0 0 0,3 15 0,-7 2 0,-7 5 0,-2 1 0,-2 4 0,-1 0 129,-1-1 0,5-2 0,-1-4-129,5-3 129,8-17-129,-9 18 129,9-18-129,7 0-129,3-9 129,4-5 0,0-8 0,1 3 129,1 0-129,-3 2 0,-3 0 0,-2 5-129,-8 12 129,0 0-129,0 0 129,4 6 0,-8 10-129,-4 3 129,-3 3 0,-2 4 129,-3-2 0,2-1 0,0-5-129,3-2 129,2-7-129,9-9-129,0 0 0,3-13 0,14-4 0,4-6-129,4-2 129,1-4 129,2 4-129,-2 4 129,-4 4 0,-7 9 0,-6 7 129,-9 1-129,0 18 0,-10 6 0,-7 1 129,-3 7 0,-5-1 0,1 1 0,0-4-129,3-6 258,4-4-258,5-8 0,12-10 0,0 0 0,4-13 0,11-6-129,6-3 129,1-5-129,0 1 129,-1 1 0,0 5 0,-5 4-129,-7 9 129,-9 7-129,0 0 129,-1 14 0,-6 3-129,-4 3 129,0 0 0,1-1 0,0-2-129,3-1 258,7-16 0,-9 10-129,9-10 129,0 0-129,6-17 0,1 5 0,0-4 0,1-2-129,0-1 0,0 2 0,-1 2 0,-2 1 0,-1 2 129,-4 1 0,0 11 0,-2-16-129,2 16 129,-14-5 0,6 5-258,-2-4-258,10 4-645,-20-4-1290,20 4-774,-11 0-1548,11 0-129</inkml:trace>
  <inkml:trace contextRef="#ctx0" brushRef="#br0" timeOffset="13872.7935">13313 8906 1161,'-9'12'2322,"9"-12"-129,0 0 258,0 0-516,0 0-258,0-12-903,0 12-258,10-18-387,0 4 0,-1 0 0,3-2 258,-2-5-129,3 5 129,-3-2-129,1 6 129,-4-2 0,-7 14-258,14-19-129,-14 19 129,10-9-129,-10 9 0,0 0 0,0 0 0,0 0 0,0 0 129,0 0 0,0 0 0,0 0 0,0 11 258,0-11-129,-3 22-129,-3-8 129,2 6-129,-3 1 129,1 4 129,-3-4 0,3 1-129,-4-4 0,7 2 0,3-20 0,-8 20 0,8-20 0,0 0-258,8-17 0,5 0 0,4-8 0,1-5 0,3 1 0,1-2-129,-1 3 129,-4 5 0,-2 6 0,-5 3 0,-10 14-258,11-11 258,-11 11-129,0 0 0,0 7 0,0-7 129,0 20 0,-4-6 129,-2 3 0,0 3 0,-3 1 0,-1 4 0,-1 1-129,-2 3 129,0 0-129,-1-2 0,3-5 0,1-4 0,0-1 0,6-4 129,4-13 0,0 0-129,0 0 0,14-20-129,4 2 0,2-7 129,4-2-129,1-2 0,2-1 129,-3 7-129,-4 5 0,-6 6 129,-3 2 0,-11 10 0,7 0 129,-7 10-129,-4 9 0,-4 3 0,-1 2 129,-1 2-129,-2 2 129,1-1 0,1-5-129,2-1 129,1-8-129,7-13 129,-3 12 0,3-12-129,9-2 0,1-13 0,3-5 0,4 1 0,-2 0 129,0-1-129,1 3 0,-4 5 0,-4 3 0,-8 9 129,0 0-258,0 15 258,-8 6-129,-5 6 129,-5 0 0,-1 2 0,-2 0-129,1 0 258,2-7-129,2-6 0,3-6 0,13-10-129,0 0 258,0 0-258,0-9 0,10-4 0,0-3 129,1-2-129,1 4 0,-3 3 0,-9 11 0,13-19-129,-13 19 129,0 0-258,0 0 129,0 0 0,0 13 0,0-2 0,-2 2 129,-1 6 0,-2-1 0,1 2 129,-2-6 0,1-2-129,5-12 129,-9 16 0,9-16-129,0 0 0,-8 5 0,8-5 0,0 0 0,-1-11 0,1 11-129,0 0 258,-3-15-129,3 15-129,0 0 129,-12-9 0,12 9 0,-12 0 0,12 0 0,-13 0-129,13 0 129,-16 0 0,16 0 0,-13 0 0,13 0 0,-12-1 0,12 1-129,-12-6 0,12 6 0,-12-6 0,12 6 129,-14-17-129,14 17 129,-12-18 0,12 18-129,-11-14 129,11 14-129,-8-12-387,8 12-258,0 0-516,0 0-1032,0 0-1806,5-7-645,-5 7-387</inkml:trace>
  <inkml:trace contextRef="#ctx0" brushRef="#br0" timeOffset="16971.9707">14410 7744 903,'0'0'1419,"0"0"-258,0 0 258,0 0-258,0 0 0,0 0-387,0 0-387,0 0 258,0 0-258,0 0 0,0 0-129,0 0-258,0 0-258,4-4-258,-4 4 129,9-8-258,-9 8 129,11-17 129,-11 17 0,14-18 258,-14 18 129,11-19 0,-11 19 0,11-21 0,-11 21 0,9-14 0,-9 14 387,7-15 0,-7 15 129,10-12 0,-10 12 129,7-10 0,-7 10-258,8-10 129,-8 10-258,0 0-258,9-14 129,-9 14-129,0 0 0,0 0 0,0 0 129,0 0-129,0 0 129,0 0-129,0 0 258,0 0 0,0 0 0,0 0 0,0 8 129,0-8-258,-9 18 129,2-7 0,-1 3 0,-2 0-258,3-1 258,-3-4-129,10-9 129,-15 14 0,15-14 258,-10 11-258,10-11 129,0 0-129,0-11-129,6-2 258,2-1-258,3-7 0,3 0 0,-1-8 0,1 2 0,0 2 0,0 0 0,-5 1 0,2 1 0,-4 1 0,0 4-129,-2 3 0,1 2 0,-3 1 0,-3 12 0,4-11 0,-4 11-129,0 0 129,0 0 0,0 0 0,0 0 0,2 15 0,-2-15 0,-2 22 0,-2-5 0,0 1 0,-3 4-129,-2-2 129,-2 3 0,-2 2 0,0 0 0,1-3 0,-4-2 0,4-4-129,-1 0 129,3-7 0,10-9-129,-10 12 129,10-12-129,3-7 0,7-2 0,3-6 129,2-4 0,3-4-129,2-3 129,0-2 129,0 2 0,-6 2 0,-1 5 0,-3 2 129,-2 4-258,-8 13-129,7-11 0,-7 11 0,0 0 0,0 10 0,0 1-129,0 5 129,-5 4 0,0 3 129,-1 3 129,-2 2-129,2 2 129,-4-1-129,3 1 0,-1-2 0,2-5 0,2-6 129,0-1-129,4-16 129,0 10-129,0-10 0,11-14 129,1-6-129,3-4 129,1-5-129,3-1 129,-3-2 0,0 5 0,-1 3 0,-5 5 0,-2 3-258,-8 16 0,7-13 0,-7 13-129,0 0 0,0 6 129,0 7 0,-4 0 0,-2 4 129,0 4 129,-3 2-129,-1 3 129,-3 2 129,0 2-129,-3-1 0,-1 1-129,0-3 129,2-1-129,3-4 129,2-6 0,0-6 0,10-10 0,0 0 0,0 0 258,14-21-258,3 0 129,3-6-258,2-5 129,4-2-258,1-3 129,-4 2 0,1 3 0,-8 6 0,-2 2 129,-3 5-129,-2 8-129,-9 11 0,0 0 129,0 0-129,0 8 0,-5 6 0,-3 5-129,1 3 258,-3 0 0,0 5 0,0-1 0,-1-1 258,0-4-129,0 3-129,2-3 0,1-5 0,2 1 0,2-6 129,4-11-129,0 0-129,0 0 129,11-2-129,0-13-129,3-4 258,2-2 258,1-7-258,-1 2 0,-4-1 0,1 4 129,-5 5 0,-2 4-129,-2 2 0,-4 12-129,0 0 0,0 0 129,0 0-258,0 0 516,0 7-516,0 5 516,-4 2-129,1 7 129,-4 0-129,0 6 0,-2-2 0,1-2 0,-1-3 0,2-3 0,0-3 129,7-14-129,0 0 0,0 0 0,3-19-129,10-1 0,2-3 129,5-3-129,0-1-129,3-1 129,-3 6 129,-2 2-129,-4 4 0,-4 6 0,-10 10 0,0 0 0,0 0-129,-9 18 0,-1 3-516,-12-6-1677,6 7-2064,-4 2-645,-3-10 0</inkml:trace>
  <inkml:trace contextRef="#ctx0" brushRef="#br0" timeOffset="20376.1654">11337 8018 258,'8'-12'1677,"-1"-3"-129,-7 15-387,4-12-516,-4 12-258,6-10-387,-6 10 129,0 0 0,11-12 387,-11 12 258,0 0-258,0 0 258,0 0 0,0 0 129,0 0-129,0 0 0,0 0-258,0 9 0,-4 2-258,-4 1 129,1 2 129,-3 1-129,0 2 129,-3-3 0,3 6 0,-1-5-129,4 3 129,-3-9-129,10-9-129,-6 13 0,6-13 0,4 0-129,8-11 0,3-9 129,1 0 0,3-4 0,0 0 0,-1 1 0,-1 0-129,-3 1 0,-4 5 0,-5 5 0,-5 12 0,7-14-129,-7 14 0,2-11 0,-2 11 0,0 0-129,0 0 129,0 0 0,0 0-129,0 0 129,0 0-129,-3 8 0,-5 5 129,-1 3-129,-3 4 129,-1 3 0,-4 0 129,0 2-258,0-1 258,2-6-129,2-3 129,2-5-129,11-10 129,-7 6-129,7-6 0,12-15 129,4-8-129,4-3 0,3 0 129,0-6-129,1 2 0,-3 1 0,-5 5 129,-2 4-129,-6 8 0,-8 12-129,8-11 0,-8 11 129,0 0-129,0 0 0,0 0 129,0 0-129,0 0 129,0 0 129,0 0-129,-5 1 129,-2 10-129,-4 0 0,-2 4 0,-5-1 0,-2 3 129,-2 0-129,-1-2 0,1 0 0,4-4 0,0-4 129,7-3 0,2-4-129,9 0 129,0-17-129,8 0 129,3-6-129,5-3 129,3 0-258,0-2 258,-1 4-258,0 1 258,-5 5-258,-4 3 129,-9 15-129,0 0 0,0 0 129,0 0-258,-10 20 258,-6 3-258,-6 3 258,-3 7 0,-5 1 0,-3 3 0,-2-1 0,2 0 129,1-4-129,6-4 0,4-7 0,7-7 0,15-14 0,0 0 129,3-19-258,16-6 129,5-8 129,6-5-129,2-4 129,1 1-129,-2 4 0,-5 8 129,-3 3-129,-8 7 0,-5 6-129,-10 13 129,11-11-129,-11 11 0,0 0 129,-6 4-129,-2 3 258,-1 5-258,-4 1 258,-2 3-129,-3 1 0,0 0 0,-4 2 0,2-1 129,0-1-258,4-3 258,2-4 0,3-4-129,11-6 0,0 0 129,-1-7-129,11-9 0,9-4 129,2-8 0,5-1-258,2-1 258,0 1-258,-2 2 258,-6 3-129,-4 6 129,-7 6-258,-9 12 129,0 0 129,-6 11-258,-9 7 258,-6 5-258,-3 6 258,-5 5-258,-4 0 258,-1 2-129,-1-2 0,3-5 0,1-1 0,6-5 129,4-7-129,6-8 0,15-8 0,0 0 129,0-19-129,15-6 0,10-6 0,2-3 0,4-7 0,2 3 0,-1 2-129,-3 6 258,-6 4-129,-5 4 0,-5 7-129,-6 8 129,-7 7 0,10-6-129,-10 6 129,0 0-129,0 0 129,-11 13 129,2-6-129,-2 4 0,-5 4 129,-2 0-129,-3 1 129,-1 2-129,1 1 0,0-4 0,3-1 129,2-5-258,4-3 258,4-1 0,8-5-129,0 0 129,0-12 0,12-2-129,6-6 0,3-2 129,5-6-258,0-1 258,2-1-258,-2 5 258,-6 5-258,-6 3 129,-4 9 0,-10 8-129,0 0 129,-11 17 0,-8 4 0,-3 5-129,-4 2 258,-3 2-258,-3-1 258,2 0-129,2-5 129,4-3-129,4-6 0,2-4 0,8-4 129,10-7-129,-10-4-129,12-9 258,6-6-129,7-7 0,4-4-129,2-3 258,3 0-258,0 3 258,-2 1-129,-2 7-129,-6 3 129,-2 7 129,-12 12-129,0 0 0,0 0 0,0 0 0,-9 14 0,-2-4 129,3 2-129,-3-2 0,11-10 0,-13 11 258,13-11-516,0 0 129,0 0-129,0 0-258,0 0-1677,0 0-2193,6-8-387,-1-6-516</inkml:trace>
  <inkml:trace contextRef="#ctx0" brushRef="#br0" timeOffset="25255.4445">19659 5109 1,'0'0'257,"0"0"259,-5 11-129,5-11 387,0 0 0,0 0 129,-8 11 129,8-11-129,0 0 0,0 0 258,0 0-258,0 12 129,0-12-129,0 0 0,0 0 0,10 2 129,-10-2-129,15-4-258,-15 4 258,20-17-129,-8 2-129,1 8-129,1-9-129,2 5 129,-3-3-258,1 3-129,-1 0 0,0 6-129,-3-5 129,0 3-129,-2 0 0,-8 7 0,13-7 0,-13 7 129,0 0-129,7-3 0,-7 3 0,0 7 129,0-7-129,-12 19 129,2-6-129,-4 2 129,-2 2 0,-2 4 0,-2-1-129,0 1 129,-1-4-129,4 3 129,1-5-129,4-1 0,5-3 0,7-11 0,0 0 129,0 0 0,4 0-129,11-6 129,1-8 0,4-3-129,0-2 129,0-3 0,-2 1-129,-3 2 0,-5 5 129,1-1-129,-6 5 129,-5 10-129,7-14 0,-7 14 0,0 0 129,9-10-129,-9 10 129,0 0-129,6-9 129,-6 9-129,0 0 0,0 0 0,0 0-129,0 0 0,0 0 129,-5 9-129,5-9 129,-18 20 0,6-3 0,-4 3 0,2 1 0,-1-1 129,1-2-129,1-3 0,2-2 0,5-1 0,6-12 0,-2 13 129,2-13-129,13-2 129,0-8-129,2-1 258,1-2-129,2-4 0,-1 0 0,-1 0-258,-5 2 258,-3 4 0,-8 11-129,10-15-129,-10 15 129,0 0-129,0 0 129,0 0 0,0 0-129,0 0 129,0 0 0,0 0 0,0 0 0,2 13 0,-4-1 0,-6 2-129,0 4 129,-5 1 129,-3 3-129,-1 1 0,1-1 0,2-6 0,1-2 129,4-3-129,9-11 129,-8 17 0,8-17-129,17 0 0,3-11 129,5-4-129,4-2 129,4-5-129,1-3 0,-1-3 0,-7 4 0,-4 4 0,-5 3 0,-6 8 0,-11 9 0,0 0 0,0 0 0,-3 15 0,-8-1-129,-3 2 0,-1 4 258,-1 2-258,-4-2 129,1 3 129,-2-3-129,2 3 0,1-5 0,-2 0 0,5-2 0,-1-3 0,6-3 0,2-3 0,8-7 0,0 0 0,0 0 0,11-9 0,5 0 129,3-6-258,0-2 258,3 2-129,-3-1 0,-3 4 129,-3 5-129,-3-2 0,-10 9 0,7-9 0,-7 9-129,0 0 129,-3 12 0,3-12-129,-12 18 129,12-18 0,-15 21 0,5-7 0,4-3 0,6-11 0,-12 16 0,12-16 0,-4 10 0,4-10 0,0 0 0,8 0 0,4-2 0,1-8 129,2 0-129,1-2 0,0-2 129,-1-1-129,-3 3 0,-2 3 129,-10 9-258,11-13 129,-11 13 0,0 0 0,0 0-129,0 0 258,0 0-258,0 0 129,0 0 0,0 0 0,-5 0 129,5 0-129,0 0 0,-9 0 0,9 0 0,0 0 0,3-14-129,-3 14 258,13-15-258,-5 5 258,-1-2-129,2 0 0,-3 0 0,-6 12 129,9-16-129,-9 16 0,2-15 0,-2 15-129,0 0 129,-9-8 0,0 8 0,-2 0-129,1 0 129,-3 1 0,1 4 0,2-1 0,2-1 129,8-3-129,-11 0 0,11 0 0,0 0 0,-4-10 129,4 10-129,0-19 0,0 7 0,0 12 0,2-24 0,-1 11 0,-1 1 0,1-1 0,-1 1 0,0 12 0,0-18 0,0 18 0,-2-11 0,2 11 0,0 0 0,-9-12 0,9 12 0,0 0 0,-11-6 0,11 6 0,0 0 0,-10-8 0,10 8 0,0 0 0,-9-12 0,9 12 0,0-10 0,0 10 0,0 0 0,1-12 0,-1 12 129,0 0-258,6-11 129,-6 11 0,0 0 0,-7 4 0,-3 1 0,-1 2 0,-1 0-129,1 0 258,0-3-129,2 3 0,9-7 129,-11 2-258,11-2 129,0 0 0,0 0 0,12-6-129,-4 3 0,2-2 0,2 1 0,5 4 129,0 0-129,2 0 0,3 0 0,0 0 0,1 0-129,-2 1 0,3 9-645,-12-10-1677,3 0-1548,-15 0-645,0 0-258</inkml:trace>
  <inkml:trace contextRef="#ctx0" brushRef="#br0" timeOffset="27455.5703">21241 5295 903,'0'0'1677,"0"0"0,0 0 0,0 0 0,0 0-258,0 0-258,0 0-129,-4-11-258,4 11-258,0 0 258,0 0-129,0 0-258,0 0 0,0 0 0,0 0 0,0 0-129,0 0-129,0 0 129,-10 0-129,10 0 129,0 0 0,0 0 129,0 0-129,0 0 129,0 0 258,0 0-258,0 0 129,-1-11-129,1 11-129,1-14-129,-1 14 129,10-19-258,-3 6 129,2-5 0,0-2-129,3-1 129,-1-1 0,-1 0-129,0 1 129,-2 3 0,-1 0-129,-1 4 0,-6 14 0,9-21 0,-9 21 129,5-11-129,-5 11 0,0 0 0,0 0 0,0 0 0,0 0 0,0 0 0,-11 5 0,2 8-129,-3 2 129,0 2 0,-2-1 0,0 1-129,0 3 258,1-3-258,1-1 258,0-3-258,3-5 129,9-8 0,-15 13 0,15-13 0,0 0 0,0 0 129,0 0-258,2-10 258,7-1-129,4-2 0,3 0 0,-1-4 129,1 1-129,0 0 0,-1 4 0,-2 2 0,-4 0 0,-9 10 0,13-14-129,-13 14 129,8-4 0,-8 4 0,0 0 0,0 0 0,0 0-129,0 10 129,0 6 0,-2 3-129,-4 0 258,-1 3-258,-1 2 129,-2 0 0,0 0 0,1-2 0,0-7 0,1-1 0,3-4 0,5-10 129,-3 14-129,3-14 129,0 0-129,11 1 129,-4-1 0,2-5-129,1 0 129,1-5-129,0-4 129,1-2-129,0 0 0,0-1 0,0-2 0,1 0 0,-2 2-129,-2 2 258,1 0-129,-10 15 0,12-15 0,-12 15-129,0 0 129,0 0-129,0 0 129,0 16-129,-1-1 129,-5 2-129,-1 2 129,-2 4 0,0 1 0,0 1 0,-2-1 0,0 0 129,1-2-129,0-2 0,2 1 0,1-4 129,2-2-129,5-15 129,-3 17-129,3-17 129,0 0-129,9-3 258,0-7-129,-1-6-129,3-1 0,-1-3 0,2 0 0,0-1 0,-1 2 0,1 0 0,-4 2 0,2 3 0,-4 2 129,-6 12-129,9-15 0,-9 15 0,0 0-129,0 0 129,0 0 0,0 0-129,0 0 129,0 12 0,-3 0 0,-2 1 0,-1 3 129,-4 1-129,1 1 0,-2 0 0,2-2 0,0-3 0,2 1 0,7-14 129,-7 14-129,7-14 129,5 0-129,7-1 0,3-7 0,5-6 129,4-3-129,2-2 129,0 1-129,-5 0 129,-1 3-129,-6 3 129,-4 4-129,-10 8 129,0 0-129,0 5 0,-4 7-129,-2 2 129,-3 1 0,2 2-129,-2 2 129,2-4 0,0 0-129,2 2-258,-6-13-2193,11-4-1677,-12 13-645,-1-16-387,3-7 130</inkml:trace>
  <inkml:trace contextRef="#ctx0" brushRef="#br0" timeOffset="31519.8028">20420 9082 258,'0'0'2451,"0"0"129,0 0-258,0 0-774,0 0-774,0 0-258,-7 4 0,7-4 0,0 0 258,0 0 129,0 0 0,0 0-129,0 0 129,0 0-129,0 0-387,3-6 0,-3 6-258,9-17 129,-3 5 0,-6 12-129,14-24 258,-6 12-258,-2-4 0,0 2-129,2-2 258,0-1-258,-1 2 0,1 3 0,-2-1 129,-6 13-129,14-18 0,-14 18 0,0 0-129,9-8 129,-9 8-129,0 0 129,0 0-129,0 0 129,0 12-129,0-12 129,-9 20 0,1-9 0,-2 4 129,-1 10-129,-4-2 0,2 1 129,-2-1-129,2-1 0,2-3 0,2 2 129,3-8-129,6-13 129,0 0 0,5 7-129,7-12 129,3-5-129,1-3 129,2-6 129,-1 1-129,1 2 0,-6-2 129,-2 7-129,-10 11 0,13-16-129,-13 16 129,0 0-258,10-5 129,-10 5-129,0 0 129,0 0 0,0 0 129,7 8 0,-7-8-129,-2 24 129,-6-11-129,0 5 129,-5 3-129,-1 2 129,-3-2-129,2 1 0,-1-2 129,4-3-129,0-5 129,12-12-129,-5 14 129,5-14-129,17-7 0,1-5 0,4-3 0,1-1 0,0-1 0,0 2 0,-4 1 0,-5 1-129,-5 9 129,-9 4-129,0 0 0,2 7 0,-4 5 0,2-12 129,-12 22 0,3-6 0,0 0 129,-1 0 0,2-3 0,1-2 0,7-11 0,-9 22 0,9-22-129,0 0 387,0 0-387,0 0 0,13 0 129,-2-8-129,1-1 0,1-3 129,0 2-258,-1-2 129,1 6 0,-5 0-129,-8 6 129,12-5 0,-12 5 0,0 0 0,0 0 0,0 12 0,0-12 129,-10 20 0,0-8-129,-3 0 129,-2-2-129,2 2 0,-1-3 129,0-3 0,2-2-258,3 0 129,0-4 129,9 0-129,-12-4 0,12 4 0,-8-16 0,3 5 0,5 11 0,-8-23-129,4 12 129,-1 0-129,5 11 0,-10-14 129,10 14-129,-11-8 129,11 8 0,-12-4-129,3 4 129,0 0 0,-1 1 0,-2 5 129,-4 0-129,1 2 0,0-3-129,2 2 129,2-3 0,1-3 0,10-1-258,0 0 258,0-10 0,8-2 0,4-3 0,1 1 258,-1-1-258,2 1 129,-4 2-129,-10 12 0,11-15 0,-11 15 0,0 0 129,0 0-129,-8-7 0,8 7 0,-16 0 0,16 0 0,-14 0 129,14 0-129,-13 0 0,13 0 129,-8-3-129,8 3 0,0 0 0,-8-16-129,8 16 129,0-10 0,0 10-129,11-18 129,-2 11 0,2-2 0,-1-1 0,3 2 0,0-1 0,-2 1 0,0-1 129,-2 0-129,-9 9 0,14-11 129,-14 11 0,0 0-129,0 0 0,4-11 0,-4 11 129,0 0-129,0 0-129,0 0 129,-4 2-129,4-2 129,0 0-129,0 0-129,0 0-645,0 0-1677,0 0-1935,3 5-387,-3-5-258</inkml:trace>
  <inkml:trace contextRef="#ctx0" brushRef="#br0" timeOffset="34358.9652">21606 8928 1677,'0'0'1935,"0"0"-903,0 0-774,0 0-129,0 0-258,0 0 387,0 0 258,0 0 258,0 0 129,0 0-258,-5 4-129,5-4 258,0 0-258,0 0-258,0 0 0,0 0 258,0 0 0,0 0 129,0 0 129,0 0-129,0 0 0,0 0-129,0 0 0,0 0-129,0 0-129,0 0 0,0 0 258,0 0-258,-10-12 129,10 12 0,-3-17 0,3 17-129,0-23 129,2 11-258,1-3 0,2 4-129,-1-3 0,2 2 0,-1 0 0,0 1 129,-5 11-129,9-17 0,-9 17 129,5-12-129,-5 12 0,0 0 0,0 0-129,0 0 129,0 0 0,0 0 0,0 0 0,-8 11 0,8-11 0,-15 17 0,7-3 0,-2 2 0,-3 1 0,3 1 0,-3-1 0,2-1 0,2-3 0,1 1 0,2-3 0,6-11 129,0 0 0,0 11 0,0-11 0,12-4 0,-3 1 0,3-4 129,-1-3-129,-1-2-129,2 0 129,-1-3 0,0 3 129,0 1-258,1-2 129,-2 4-129,1-3 129,-2 7-129,0-2 0,-9 7 0,14-7 0,-14 7 129,9-3-129,-9 3 129,0 0 0,0 0 0,0 0-129,0 8 129,0-8-129,-11 26 129,3-11-129,-1 6 0,-3-2 258,-2 6-258,1-3 129,0 3-129,1-5 0,2-6 129,1-1-129,9-13 129,-11 19-129,11-19 0,0 0 0,6 0 0,4-2 129,0-13-129,5 2 0,0-3 0,2-4 0,0 2 0,-2-1 0,-3 2 0,-2 5 0,-1 1 0,-9 11 129,10-12-129,-10 12 0,0 0 0,0 0 0,0 0 0,0 0 0,0 0 0,0 0 129,0 0-258,0 10 129,0-10 0,-4 14 0,-1-3 0,-3 4 129,0 1-129,-2 6 0,0-1 129,-1 0 0,2-1-129,-1-3 129,4 0-129,2-5 129,4-12-129,0 0 0,12 0 0,3-14 0,3-4 0,2-3 0,2-1 0,2-5 0,-3 3-129,-2 6 129,-7 3 0,-2 3 0,-10 12 0,9 0 0,-9 0-129,-2 17 129,-5-3 0,0 5 0,-3 1 0,-1 2 129,-1-1-129,-3 0 129,2 0-129,0-2 0,1-2 0,1-5 0,3-3 0,8-9 0,-11 16 0,11-16 0,0 0 0,6 4 0,4-4 0,2-4 0,3-2 0,-1 1 0,2-4 0,-3 1 0,-2 3 0,-3 2-129,-8 3 129,0 0 0,0 0 0,0 0 129,0 13-129,0-13 129,-17 15 0,7-7 0,2 1 0,-1-4-129,9-5 129,-14 8-129,14-8 0,0 0 0,0 0 0,0 0 0,5 6 0,5-6 0,3-7 0,0-5 129,3-3-129,-1-2 129,0 3-129,-2-2-129,-3 3 129,0-2 0,-5 5-129,-5 10-129,7-12 258,-7 12-129,0 0 0,0 0 129,0 0 0,0 0 129,0 0-129,0 0 129,0 0-129,-10-9 0,10 9 0,-15-8 0,15 8 0,-13-10-129,13 10 129,-9-22 0,6 10 0,2 1 0,1-3 0,0 0 0,0-1 0,1 0 0,0 0 0,-1 15-129,1-17 129,-1 17-129,0-15 0,0 15 129,2-18 0,-2 18-129,0 0 129,8-15 0,-8 15 129,5-15 0,-5 15-129,0 0 0,0 0 129,-5-5-129,5 5 129,-17-2-129,6 0 0,0 2 0,1 0 0,-1-3 0,1 1 129,10 2-129,-7-7 0,7 7 129,0 0-129,0 0 0,0-16 129,0 16-129,2-11 0,-2 11 0,0 0 0,0 0 0,5-11-129,-5 11 129,0 0 0,-10 1-129,10-1 0,-14 4 129,5-1-129,9-3 0,-13 3 129,13-3-129,-9 0 0,9 0 258,0 0-258,0 0 0,-11-7-129,11 7-258,-8 0-774,8 12-774,-7-12-1548,7 0-1419,-13 5 0,6-5 1</inkml:trace>
  <inkml:trace contextRef="#ctx0" brushRef="#br1" timeOffset="48827.7921">3851 12371 1032,'-5'19'3096,"5"-19"387,0 0-1161,0 0-903,0 0 129,-4 14-258,4-14 0,0 0 0,0 0 0,0 0 0,0 0-387,0 0-129,-3-11-258,3 11 0,0-13-387,0 13 0,1-20 0,2 8 0,0-4 0,0-2 0,2 0 0,3-5 0,-2-6 0,3-1 0,0-7 0,3 1 0,0-9 0,3 0 0,0-6-129,2 1-129,0 1 258,3-2-258,-2 3 129,1 0 0,-1 4-129,0 6 129,-4 6-129,0 5 387,-3 6-387,-2 4 258,-2 6 0,-7 11-129,0 0 129,0 0-129,0 0 129,0 0-129,7 8 0,-7-8 0,2 17 0,-1-5 0,0-2 258,2 4-387,-1-2 258,1 5-129,1-3 258,-2 6-516,4 2 516,1 2-258,0 3 0,3 4 129,0 9-258,1 5 258,-1 6-129,2 2 0,0 5 0,-1 0 129,-1 3-129,0-1 129,-1-9-129,-1-2 0,-2-8 129,0-4-129,-2-11 0,-2-5 0,1-2 0,-3-19 0,1 16 129,-1-16-129,0 0 0,0 0 0,0 0-129,-4-13 129,2 2-516,-8-14-774,10 8-2064,-8-7-1161,-2-4-516,-2-7-129</inkml:trace>
  <inkml:trace contextRef="#ctx0" brushRef="#br1" timeOffset="49287.8191">4022 12141 3096,'-10'6'4128,"-1"-6"-258,11 0-258,-10 0-2064,10 0-1032,0 0 0,-11-6-129,11 6 129,0 0 129,0 0 0,0 0 129,0 0-129,0 0 0,8-7-129,-8 7-129,20-2 0,-5-4-129,4 5 0,0-3-129,3 4 0,1-1 0,-1 1-129,0 1 129,-3 1-129,-2 1 129,-2 2 0,-5 0-129,0 0 129,-10-5-129,10 7 129,-10-7-258,0 0 129,8 10-387,-8-10 129,0 0-903,0 0-2193,0 0-1161,10 0-258,-10 0-258</inkml:trace>
  <inkml:trace contextRef="#ctx0" brushRef="#br1" timeOffset="49979.8587">4822 12392 1806,'-13'4'3741,"13"-4"0,-14 0 0,14 0-2709,-10-13-387,7 1 0,3 12-129,0-23-129,3 14 387,-1-5-129,7 4-129,-4-2 129,6 9-258,-11 3-129,16-4-129,-16 4 0,13 6-129,-8 6 129,-2 4-129,-2-2 258,-1 6 0,-1-1 0,-2 5 0,-5-5 129,0 3 0,-4-9 258,4 4-387,-4-8 0,4 0-258,-2-9 129,10 0-129,-10-9 129,9-6-129,1-3 0,0-2 129,1 3-258,2 0 258,1 2-258,-4 15 129,9-10-387,-9 10-387,7 5-1419,-7 8-2193,0-13-258,1 17-387,-1-17 129</inkml:trace>
  <inkml:trace contextRef="#ctx0" brushRef="#br1" timeOffset="52307.9911">12293 11956 3225,'0'0'3612,"0"0"-1548,0 6-1032,0-6 129,0 0 0,6 11 129,-6-11 0,0 0 0,0 0-258,8 13-258,-8-13-129,5 11-258,-5-11 0,3 17-129,-1-5-129,2 3 0,-2 3 0,0 3 0,1 2 0,0 3 0,0 0 0,-2 5 0,2-2 0,-1 4 0,-2 0 129,4 0-129,-4-1 258,1-2-387,-1-1 387,0-3-387,0-3 258,0-2-129,-1-9-129,-2 2-129,2-3 129,1-11 0,0 16 0,0-16-129,0 10 0,0-10 129,0 0-387,0 0 0,6 2-516,-6-7-1419,0-9-2322,2 1 129,-2-6-774</inkml:trace>
  <inkml:trace contextRef="#ctx0" brushRef="#br1" timeOffset="53284.0476">12265 11956 903,'-6'-12'3225,"6"12"129,0 0-2580,0 0 129,0 0 129,0 0 0,0 0 129,0-12 0,0 12 0,10-14-129,1 9-516,2-5 129,4 1-387,1-1 0,7 3-129,0-2 258,1 4-129,1 0 129,0 5-258,-1 0 0,1 0 129,-3 4-129,-2 2-129,-2 2 0,1 1 0,-5 0 0,0 2 129,-3-1-129,-3 1 129,-2 1-129,-1 5 129,-6-1-129,0 2 129,-1 1-258,-1-1 129,-5 6 129,-4 0 0,-2-1 0,-1-1 129,-5 0 0,-2 2 0,-1-4 0,0-1-129,-2-2 0,1-2 0,0-4-129,3 2 0,1-7-129,3 0 129,5-5-129,10-1 129,-11-1-129,11 1 0,2-15 0,9 9 129,2-1-129,3 1 129,2 4 0,4 1 0,1 1 0,0 3 0,0 4 0,1 0 0,-2 3 0,-3-1-129,1 3 129,-3-2 0,1 4-129,-4-1 129,2 4 129,-2 0-129,-3 1 129,0 2-258,-1 0 258,-3-1-258,-3 1 258,-1-1-129,-3-2 129,0 2-129,-7-2 0,-3 1 258,-4-5 0,-3 3 0,-4-3 129,-4 0 0,-5-4-129,-1 0 0,-4-1-129,-2-3 129,-2 0-129,-2-1 0,-1-3-129,1-1 129,2 0-258,4 0 0,6-3 0,2-8-387,14 8-1548,-1-8-1935,11-5-903,5-8-129,9-3-258</inkml:trace>
  <inkml:trace contextRef="#ctx0" brushRef="#br1" timeOffset="54141.0967">13100 12586 2709,'0'0'3999,"0"0"-516,0 0-516,0 0-2838,0 0-129,0 0 129,0 0 258,10-3 129,-10 3 0,0 0 258,0-11-258,0 11 129,0 0-258,0 0 0,0 0 0,0 0-129,-8 8 129,-1 1-129,-3-2 0,0 5-129,-2-3 0,3-3 0,-4 0-129,7-4 0,0-2 0,8 0-129,-5-9 129,5-3-129,2 2 0,4-1 0,4 2-129,-1-1 0,4 6 0,-2 0 0,-1 4 0,0 0 129,-2 3 258,-8-3 0,9 14 129,-9-14 258,0 19-258,0-7-129,0 0-903,0-12-2193,-11 10-1419,11-10-129,0 0-258</inkml:trace>
  <inkml:trace contextRef="#ctx0" brushRef="#br1" timeOffset="55731.1876">20683 12005 516,'22'-15'3741,"-9"15"129,-11-11-129,-2 11-2580,15-17-903,-15 17 0,0 0 258,5-14 0,-5 14 129,0 0 0,0-11 129,0 11-129,-12-9-129,3 3 129,-1 5-387,-3-5-129,2 5 129,-4 1-129,-1 0 0,-1 0 129,-1 2-129,-2 0 0,0 2 129,-1 1-129,-1 3 0,-2-4 0,0 1 0,-2 2 0,1 1-129,-2 2 0,1 1 0,-2 2 0,2 2-129,-1 2 129,2 4-129,-1 1 129,4 6 0,-1-3-129,3 4 258,3 1-129,0 1 0,1 0 0,3-2 129,2-3-129,3-1 0,2 1 129,5 1 0,1-2 0,7-1-129,4-5 129,5 3-129,3-3 258,7 2-258,4-8 129,4 2-129,4-4 129,4-2-129,5-2 0,2-5 0,2-2 0,1 0 0,-4-8 0,1 1 258,-7-3-258,-2 1 129,-9 2 0,-6 2 0,-5 1-129,-5 0 0,-6 4-129,-9 0 0,9 1-258,-9-1 0,0 0-387,0 0-1548,-7 14-2064,7-14-258,0 0-387</inkml:trace>
  <inkml:trace contextRef="#ctx0" brushRef="#br1" timeOffset="56896.2543">21144 12472 1419,'-7'12'3612,"-4"-12"-129,11 0-645,-7 0-1806,-5-5 0,12 5 129,-14-7 0,14 7 0,-12-12-129,12 12 129,-6-14-645,6 14-258,0-17-129,3 6-258,8 2-129,-1 0 129,5 2 0,1-1 0,1 2 0,1 3 129,-2 3 0,-2 0 0,-7 4 258,-7-4-258,8 21 129,-9-4 0,-9-1 129,-1 1 0,-5-3 129,0 4 0,-5-6-129,3 1 129,0-5 0,4-3 0,2-5-258,12 0-129,-12 0 129,12 0-258,4-20 129,7 4-129,3 3 0,2 1 0,1 0 0,-1 1-129,-2 3 258,-3 4-129,-3 4 129,-8 0 129,5 5-129,-5-5 258,-6 20 0,-3-7-129,-2 0 0,0 1 258,-3-3-129,4-1 0,-5-3 0,7-1 0,-2-2 0,10-4-129,0 0 258,-6-7-387,6 7 0,8-20 0,2 9-258,1-3 129,2 0-129,0 3 258,1 3-129,-2 4 129,0 4-129,-12 0 129,13 0 0,-13 0 0,5 16 129,-5-5-129,0-11 0,-2 18 0,2-18 0,-11 13 0,11-13-258,-14 8-1419,14-8-2580,-10 0-387,3-14-387,2-6-387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5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1763 4010 516,'0'0'645,"0"0"387,0 0 129,0 0-129,0 0 129,0 0 0,0 0-258,0 0-258,0 0-387,0 0-129,0 0-129,0 0 258,0 0-258,0 0 129,1-11-129,-1 11 258,0 0-129,0 0 0,0 0 129,0 0-129,0 0 0,0 0 0,0 0-129,0 0 129,-4 0-129,4 0 129,-10 0-258,10 0 516,-14 5-387,14-5 129,-20 9-129,12-5 258,-3 3-387,2-1 387,-3 2 0,2 0-258,1 3 258,-1-1-258,10-10 258,-13 21-258,8-10 258,1 1-258,1 0 129,3 0 0,0 2 129,0 0 0,0-2-129,4 5 0,1 2 0,0 0 258,-2 3-645,4 1 516,-2 1-516,2 0 258,-1 2-129,1-1 129,-1-8 0,3 6 129,-2-7 258,1-1-129,3-4 0,-1 1 0,5-7 387,0 2-516,2-6 258,3 1-258,3-2 129,-1 2 0,4-2 0,-2-4 0,0-6 0,1 2 0,0-9 129,1 3-129,-3-8 258,2-2-387,-4-5 129,2 0 0,-5-3-129,0 0 0,-4-1 0,-1 0 0,-5 1 0,-3 3-129,-4-2 129,-1 4-129,-3 2 0,-6 1-129,-3 2 129,-3-2 0,-3 7 0,-5 0-129,0 5 129,-7-1-129,1 6 0,-2 1 0,0 6-129,0 0 0,1 6-129,1 2-258,3 9 0,3 2-129,5 6-903,-1-3-129,3-1-2064,7 8 0,-4-5 0</inkml:trace>
  <inkml:trace contextRef="#ctx0" brushRef="#br0" timeOffset="1">3308 3988 516,'-12'1'903,"-6"9"-129,8-1 129,-2-1 0,2 1-129,-3 3-258,2 0 129,-3-2-129,4 5 0,-4 0-258,4 1 0,-3 0-129,4 2 258,-1-1-258,2 4 0,2-1 129,1 1 129,2 0 0,2 2 258,1-1-258,2-2 387,6 4-129,-1-5-129,4 4 258,-1-7-387,4 6 129,-2-5-258,3 1 0,-3-2 0,4 0 129,-2-4-129,2 1 0,-2-4 0,3 0 129,-1-6-129,1 1 129,1-4-129,1 0 0,0-7 0,2 0-129,-1-5 0,2-2 0,-2-2 0,-1-3-129,1-2 0,-4-3 0,2-3 258,-4-1-258,0 0 0,-2-2 0,-1-2 129,-2 2-129,-2 0 129,-2 2-129,-2 2 0,-3 3 129,0-1 0,-3 4-129,-6 4 0,-1-1 129,-5 3-129,-1 3 0,-5-1 0,0 6 0,-4-1 0,-2 4 0,-2 3-129,1 0 0,3 3-258,-3 1-516,6 12-1161,-1-4-1677,-1-2-258,6 4-258</inkml:trace>
  <inkml:trace contextRef="#ctx0" brushRef="#br0" timeOffset="2">1736 4063 645,'0'0'387,"0"-15"0,0 15 129,0 0 129,-3-16 129,3 16 129,0 0 129,-4-15 387,4 15-387,-3-14-129,3 14-129,-2-19 0,-1 6-129,3-1-129,-3-2 0,0-4-129,-4-5 129,4-3 129,-9-6 129,0-4-387,-3-4 258,-1-4-129,-5-4-129,0-1-258,1 0 258,2 0-387,2 2 0,4 5-129,5 5 129,2 7-258,5 3 129,0 5 0,7 7-129,-1 4-645,5 5-516,0 7-1548,-2-6-516,7 7-129,-6-8 259</inkml:trace>
  <inkml:trace contextRef="#ctx0" brushRef="#br0" timeOffset="3">2039 3860 2193,'29'-58'2064,"-11"23"-387,-2-7 129,0 4-516,-2-7-258,2 3-129,-1-4-129,-3 1-387,3 1 258,-3 1-258,1 5 0,-4 2 0,2 5-258,-3 5 0,2 5-387,0 6-387,-10 15-645,13-16-774,-3 16-1548,-10 0 258</inkml:trace>
  <inkml:trace contextRef="#ctx0" brushRef="#br0" timeOffset="4">2088 3732 516,'0'0'2064,"1"-11"129,-1 11 0,0 0-129,0 0-645,0 0-387,0 0-129,0 0-258,0-11-387,0 11 0,0 0-258,0 0 0,0 0-129,0 0 129,0 0 0,0 0 129,0 0 129,0 0-129,0 0-129,0 0 129,0 0 0,0 0-129,0 0 0,0 0-129,-5 0 0,5 0 0,0 0-129,0 0 258,0 0-129,0 0 129,0 0 0,0 0 0,0 0 0,-7 11 0,7-11 129,-1 21-129,1-4 0,0 2 0,-2 3 0,2-1 0,0 0 258,2 0-258,-1-4 129,1 4 0,0-8 0,-2 1 129,0-14 0,2 15-129,-2-15 258,0 0-258,0 0 129,0 0-258,0 0 258,9-2-129,-9 2 0,16-23 258,-5 11-645,1-2 645,1-3-516,0 1 387,0 0-387,-3 4 129,2 2-387,-4-2 129,3 3-387,-1-3-2193,-2 1-516,3 8-774,-8-12 516</inkml:trace>
  <inkml:trace contextRef="#ctx0" brushRef="#br0" timeOffset="5">1631 3938 1,'0'0'2192,"-10"-5"-257,10 5-516,0 0-258,-9-9-258,9 9-258,0 0-387,0 0-258,0 0 0,0 0 129,0 0-129,0 0 258,0 0-129,0 7 129,0-7-129,7 10 0,-7-10 129,15 14-258,-7-5 129,-8-9-258,15 18 129,-6-8-258,-1-1 516,-8-9-258,14 19 0,-14-19 129,14 15-129,-5-8 0,-9-7-129,10 7 258,-10-7-258,10 5 258,-10-5-258,0 0 387,7 0-129,-7 0 387,0 0-258,8-9 129,-8 9 129,5-17-129,-5 17 129,5-23-258,-3 6 0,-1 1 0,1-1 0,-2 3-129,3-4-129,-3 1-129,3 0 129,2 0-387,0 1 129,4 1-516,-1-4-258,8-1-1419,3 6-1161,-6-14 516</inkml:trace>
  <inkml:trace contextRef="#ctx0" brushRef="#br0" timeOffset="6">1451 3239 903,'-29'0'1032,"13"-2"129,1-4-258,0-8-258,-1 2-129,2-8 129,-1 1-129,5-8 0,-1 1 0,1-3-129,2-5 258,4 5 0,0-4 129,4-1-387,0 0 258,2-3-387,4 3 387,1-1-387,6 1 0,0 1-129,4 1 258,-2 6-258,6-1 0,-1 10 0,3-2 0,-1 5-129,3 4 129,-3 7 0,2 0-129,-2 3 258,2 3-258,-3 7 129,-2 5-516,0 2 774,-2 5-774,-1 2 645,-1 10-516,-2-3 258,-5 8-258,2 0 387,-3-3-129,-2 3 129,-4 2-129,-1-2 0,-5-5 258,-3 3-129,-6-5 129,-2-1 0,-6-3 129,1 0 0,-7-6 0,1 0-258,-4-10 129,1-1-258,0-5-258,3-6-645,2-2-516,4-3-1806,6-17-516,11 3 258</inkml:trace>
  <inkml:trace contextRef="#ctx0" brushRef="#br0" timeOffset="7">2253 3195 1548,'-20'5'2322,"0"-5"-903,11-7-387,0-6-129,-3-4 129,2-2-129,0-6 258,4-1-129,-6-5 129,6 3-258,-1-4 129,4 4-258,2-4-387,1 3-258,7 4 0,5-1 0,3 3-258,6-2 0,1 7 0,3-2 129,2 8-129,0-2 0,-1 3 0,-2 7 129,0 4 0,-3 5 0,1 7 0,-5 3 0,2 3 0,-4 6 0,0 0 0,-2 2 0,-2-4 0,-1 4 0,-3-4 0,0 2 0,-4-2 129,-2 2 0,-1-2 0,-6-1 129,-4 0-129,-3 4 129,-6-4 129,1 0-129,-7-5-129,4 2 0,-5-6 0,3 3 0,-1-9 0,5-1-129,-1-2-129,1-3 0,6 0-1161,0-10-1548,2-5-1032,11 1-129,-5-13-258</inkml:trace>
  <inkml:trace contextRef="#ctx0" brushRef="#br0" timeOffset="8">3171 3367 129,'0'0'903,"0"0"-387,0 12-387,0-12 0,0 17 387,0-17-129,0 22 129,0-22-129,0 19 258,0-7-258,3 1-129,3-2 0,1 7-129,2 3 129,-1-2 0,3 8 258,0-1-129,1 10 258,-3-6-258,4 10 258,-4-5-129,2 5-129,-5-3-129,2 3 0,0-5-129,-1-3-129,-1-3 129,-1-4 0,0-6-129,-4-2 129,2-3-129,-3-14 0,0 12 0,0-12-129,0 0-258,0 0-387,0 0-774,2 16-1290,-2-16-129</inkml:trace>
  <inkml:trace contextRef="#ctx0" brushRef="#br0" timeOffset="9">3233 3955 258,'10'5'1677,"-3"5"0,-7-10-387,15 23-387,-6-8-258,4 5-258,0-3 0,0 3-258,-1-4 258,-1-1 0,2-1 129,-3-3 258,-1-1 129,-9-10 129,13 6 0,-13-6-129,12-3 0,-8-9-258,2 1-129,-3-12 0,3 1-129,-3-7 0,1-1-129,-4-3 0,2 0 0,-2-3-258,1 2 129,2 6-516,-2-1-645,5 9-1290,1 6-1419,0-4-258,-7 18 129</inkml:trace>
  <inkml:trace contextRef="#ctx0" brushRef="#br0" timeOffset="10">3939 3543 1935,'-14'37'1935,"7"-18"-516,-3 3 0,-2 0-387,-1 7-258,-2 4 0,0 4 0,-4 3 129,-1 9-387,-3-5 258,-1 4-258,-1-1 0,1-1-258,0-3 129,1-6-129,2-4-129,6-8 0,1-2-129,3-5 129,4-7-129,7-11 0,0 0 0,0 0-258,0 0-516,0 0-387,2-18-1032,8 2-1161,-7-10-258,7 5 388</inkml:trace>
  <inkml:trace contextRef="#ctx0" brushRef="#br0" timeOffset="11">3653 3868 1161,'12'-8'2451,"-12"8"-258,10 0-2322,-10 0-387,10 8 129,-10-8 0,6 24 258,-6-10 516,0 5 129,-2 3 258,-3 1 516,0 6-258,-3 2 0,2 6-129,0 1-129,1-4-258,1 0-258,4-1 0,0-5-129,0-7 129,6-9 129,4-3 0,2-9 0,4 0 129,1-12 0,3 0 129,-4-7-129,4 0-129,-6 0 0,3-1-129,-7 1-258,2 2-516,-3 3-516,0 1-2193,-1-5-516,3 2-258,-1-8 0</inkml:trace>
  <inkml:trace contextRef="#ctx0" brushRef="#br0" timeOffset="12">4062 3604 1677,'-21'1'2451,"0"-9"387,21 8-1419,-16-24-774,6 4-387,1-4 387,2-7-129,-1-2 387,3-8 129,3 5-129,2-11 129,0 10-258,7-7-129,4 5-258,4 3 0,2 3-129,1 8-258,4 1 0,2 8 0,-1 2 0,2 8 0,-1 6-129,3 0 129,-2 2-129,0 7 129,-1 4 0,0 1-258,0 1 258,-4 3 0,1-1-129,-6-1 129,1 2 0,-5 0 0,-1-3 0,-4 1-129,-3 2 129,-2 1 0,-1 1 0,-5-1 0,-3 5 129,-3-1-129,-5 0 129,-2 2 129,-5 2 0,-4 0 0,-3 2-129,-2 1 0,-1 3-129,-3-5 0,1 1-129,2-7-129,0-6-516,6-4-1419,1-4-1419,-2-12 0,5-12-387</inkml:trace>
  <inkml:trace contextRef="#ctx0" brushRef="#br0" timeOffset="13">3098 3363 1419,'-31'-14'1290,"18"-1"0,2 0-129,2-1 387,0-9-129,3 1-129,-4-6 129,6 2-129,-1-2-258,5 1-129,0-5-258,5 0-258,5 2-129,6 1-129,3 0-129,7 2 0,1 2 0,2 0 0,2 6 0,2 6 0,-3 6 0,0 4 0,1 2 0,2 3-129,-3 7 129,0 6-129,-3 3 129,-1 2-129,-2-1 129,-2 5-258,-3 4 516,-6 2-258,-2 2 129,-4 4 0,-4 0 0,-2-1 0,-1 0 129,-6 1 129,-8-9 129,0 9 0,-9-14-129,-3 5 387,-7-7-387,-1 1 129,-5-3-258,-1-4-258,3-1-645,-7-11-2451,5-3-903,7-9-129,1-13-387</inkml:trace>
  <inkml:trace contextRef="#ctx0" brushRef="#br0" timeOffset="14">2020 4662 129,'32'30'774,"-13"-10"-129,1 2 0,1 3-258,-2 8 129,2 2 0,0 8 0,3 0-258,-1 7 129,3 4-129,-2 3 0,4 0 0,0-3 0,0 3-129,-1-8 258,-1-2-258,-1-7 129,-2-1-129,-1-10 0,-4-2 129,-1-8-129,-6-2 0,-2-6 129,-2 0 0,-7-11-258,7 14-2709,-7-14 129,0 0-128</inkml:trace>
  <inkml:trace contextRef="#ctx0" brushRef="#br0" timeOffset="15">3363 4683 1,'0'0'2450,"0"0"130,0 0-1677,0 12-387,0-12 387,-3 12-129,3-12 129,-13 18-129,4-6-129,-2 7 0,-1-1 0,-2 7-387,-2 3 0,-1 7 0,-4 5 129,-1 5-129,-4 6 0,-2 6 258,0 3-258,-2 2 0,0-1 0,2-2-129,1-5 258,6-2-258,-1-14 129,7-5-258,1-11 258,7-2-258,1-8-645,6-12-1677,-10-1-1419,10 1-129,0-28 129</inkml:trace>
  <inkml:trace contextRef="#ctx0" brushRef="#br0" timeOffset="16">2426 5574 1,'0'0'773,"0"0"259,6 5 129,-6-5 0,0 0-129,5 18 258,-5-18-129,10 20-258,-4-8-258,4 0 0,0 1-387,5-1 0,-2 1 129,3-3-129,-1-2 0,3 2 0,-3-8 0,3 2-129,-6-1 129,3-2 0,-5-1 258,2-5-258,-12 5 129,14-17 0,-11 0 0,1 2 129,-4-9 0,1 2-258,-1-7 0,0 1 0,-4-4 129,0 0-129,2 2-258,-3-2 0,3 5-258,1-1 258,1 7-645,1 0-387,8 6-774,2 7-2064,-5-4 0,8 8 129</inkml:trace>
  <inkml:trace contextRef="#ctx0" brushRef="#br0" timeOffset="17">3002 5378 1677,'-13'14'1548,"13"-14"0,-13 15-387,13-15-129,-13 14-258,13-14-258,-12 17-258,12-17 129,-11 16-258,5-3-129,1-1 129,-2 1 0,-1 1 129,1 3-258,-1-3 258,0 3-258,1 3 129,0-3 129,0 4 0,4-2 129,-3-1 0,2-1 258,0 0-258,4-1 129,0-3-129,0-1 0,0-12 0,5 18 0,-5-18-129,16 11 0,-6-11 129,5-3 0,1-6-129,2 1 129,2-7 0,1 4-258,0-4 0,-1 0 0,0 4-129,-5 0-129,2 4-258,-7-4-903,4 0-2580,-3 5 129,-8-7-387</inkml:trace>
  <inkml:trace contextRef="#ctx0" brushRef="#br0" timeOffset="18">2855 5824 258,'-7'-11'2322,"-3"-3"-1419,10 14-129,-19-20 258,8 11 0,-2 1 0,-1-1 129,-2 5-258,-2-2 0,0 5-258,-2 1-129,-2 3-258,0 6-129,-3 4-258,3 4 129,-5 1-258,0 4 258,-1 4 0,0 0 258,1 3-258,-1-2 129,3 2 0,0-2-129,4 4 129,-1-2-129,7 2 258,-1 1-129,2 2-129,1-1 258,4 4-129,0-1 0,3 1-129,2-1 129,3 3-129,1-2 0,2 0 258,7-3-129,1 2 129,4-3 0,4 1 129,1-6 0,3 3 129,3-5-129,2 0 0,1-2 129,2 1 0,0-5-129,2 0 129,-1-4 0,4-1 0,-6-5 0,8 3-129,-1-12-129,4 2 0,-2-6 0,3-4 0,1-10-129,1-2 0,-1-8 129,2-4-129,-4-9 258,0 0-258,-4-4 0,-1 1 0,-5-6 0,-3 1 0,-6 1-129,-3-4 129,-6 6-258,-1 2 129,-8-3 0,0 5 0,-3-2-129,-4 0 129,-5 2-129,-4 2 129,-5-2 0,-4 0 0,-4 4 0,-2 0 0,-3 5 0,-3 4 0,-2 3 0,-1 8-129,-1 9 0,-1 3 0,1 5 0,-1 7-387,6 10-516,-7-4-1290,5 9-1806,4 3-387,3-1 0,4 2-258</inkml:trace>
  <inkml:trace contextRef="#ctx0" brushRef="#br0" timeOffset="19">2622 6161 2451,'-3'-12'3483,"3"12"-129,0 0 129,0 0-3096,0 0-387,0 0 129,0 0 129,0 0 0,0 0 258,0 0-129,0 0 516,7 8 129,3 2-258,-2-1-129,7 8-129,-3 0 0,8 7-129,1-4-258,3 6-129,1-2 0,2 5 0,-3-4 0,0 3 129,-2-3-129,1-2 129,-6 0-129,-3-6 129,-3-1-129,-2-6 129,-9-10-129,12 15-129,-12-15-387,0 0-1161,-5 2-2193,5-2-516,-17-6 0,5-2 0</inkml:trace>
  <inkml:trace contextRef="#ctx0" brushRef="#br0" timeOffset="20">2577 6580 3870,'12'12'3612,"4"-12"-258,-16 0-258,14-18-3096,-5 8-129,2-2 258,1 0 258,-1-8 387,4 3 0,-4-11 387,8 7-129,-4-12 0,11 6-258,-3-8-129,7 2-258,0-3-258,2 3 0,0 1-258,1 3 129,-5 4-129,-4 4 258,-4 4-387,-5 7 129,-3 3 0,-12 7-387,14 0-903,-14 0-2709,-2 7-129,2-7-387,-19 7 0</inkml:trace>
  <inkml:trace contextRef="#ctx0" brushRef="#br0" timeOffset="21">3002 6970 2322,'7'15'903,"-1"-3"0,4 4 258,1 2 258,0-3 0,2 6-129,0-3 129,5 5-258,-3-2-129,5 9 0,-4-6-258,5 9 0,-6 0-258,6 4 129,-5 2-387,3 2 129,-1 0-258,-1-2 0,-2-2 0,0-1 0,0-7-129,-4 0 258,0-10-258,0 0 258,-4-6-258,-7-13 129,12 19-129,-12-19 129,0 0-129,0 0-129,8 10 129,-8-10 0,0 0 0,0 0-129,0 0 129,0 0 0,0 0 0,0 0 0,0 0-258,0 0 516,0 0-258,0 0 0,0 0 0,0 0 0,0 0 0,0 0 0,0 0 0,0 0 0,0 0 0,0 0 129,0 0-129,0 0 129,0 0 0,0 0 0,0 0 0,0 0 129,0 0-129,0 0 0,0 0 0,0 0-129,0 0 129,0 0 0,0 0 0,0 0 129,0 0-129,0 0 0,0 0 129,-7 8 0,7-8-129,-15 0 0,4 0 0,0-1 0,-4-3 129,0 1-258,-2 2 0,-2-5 0,0 1 129,-1 0-129,1 0 0,-1 1 0,2 1 0,1-4 0,2 5 0,0-1 0,2 2-129,2 1 129,2 0 0,9 0-258,-12 0 129,12 0 0,0 0 0,0 0 0,0 0 129,0 0-129,15 0 0,1 0 0,3 0 0,2 0 0,3 0 0,3 0 0,-2 1-129,-1 1 129,3 4-129,-5-2 129,2 1-129,-3 2 129,-1 1 0,0 0 0,-4-3 0,-1 2 0,-5-4 258,-1 0-129,-9-3 258,11 0-129,-11 0 129,4-9 0,-4-4 0,0-1-129,-4-6 129,1-2-129,-3-7 0,-1-2 0,3-6 0,-2-1-129,1 2 129,-1-3-129,0 1 129,0 3-129,2 4 0,0 5 0,0 4 0,-1 7 0,3 3-258,2 12-129,0 0-645,-6-11-1290,6 11-1806,0 8-258,0-8-516</inkml:trace>
  <inkml:trace contextRef="#ctx0" brushRef="#br0" timeOffset="22">2660 7196 1161,'7'49'2064,"-7"-27"-645,4 3-516,-1-4-516,0-1-258,2-3-387,-2-6-387,1 2-903,-4-13-903</inkml:trace>
  <inkml:trace contextRef="#ctx0" brushRef="#br0" timeOffset="23">2625 6869 2193,'0'-11'2451,"0"11"-387,0 0-774,0 0-387,0 0-258,0 0 129,0 0-129,0 0-129,0 0 129,0 0 0,0 0-129,0 0 129,0 0-129,0 0-129,0 0 129,0 0-129,0 0 129,0 0 0,0 0-129,0 0-129,0 0 129,-3 12-258,3-12 129,-2 15 0,1-2 0,1 1-129,-1 7 129,1 2-258,0 3 258,0 6-129,0 3 129,0 2-258,0 3 129,1 2-129,0 1-129,1 2 258,1-7-129,-2-1 129,2-2-258,0-5 258,-1-5-258,0-2 258,1-2-129,-3-7 0,1 2 0,0-4 0,-1-12 0,1 17 0,-1-17 0,0 0 0,0 0 0,0 0-129,0 0-258,0 0-903,0 0-2193,0 0-516,7-16-258,-7 16-258</inkml:trace>
  <inkml:trace contextRef="#ctx0" brushRef="#br0" timeOffset="24">2460 7488 2322,'-10'-10'2967,"10"10"0,0 0-387,0 0-2322,0 10-387,0-10 0,3 15 258,-3-15 258,7 21 258,-4-12 129,2 11-258,-2-6 258,3 6-387,-2 0 0,3 1 129,-2 3-387,1 1 0,1-4-129,0-1 129,2 0-129,-1-1 129,1-3-129,0-1 0,0-7 129,2-1 0,-2-3 258,2-4-129,-1 0 0,1-7 129,-1-8 0,2 1 0,-2-10 0,3-1-258,-2-3 129,1 0-129,0-5-129,1 2 129,-3-1 0,0 2-129,0 3 0,-2 4 0,2 0-258,-3 1-129,4 9-645,-6-5-774,5 6-1806,-10 12-387,11-13-258,-11 13 259</inkml:trace>
  <inkml:trace contextRef="#ctx0" brushRef="#br0" timeOffset="25">2692 7718 2322,'-7'2'3225,"-4"5"-129,11-7-258,-12 11-2451,2-10-387,-3 2 0,2-2 129,-4 2 0,0 0 258,-3 3 129,0-1 0,-1 4 0,-1 1-129,1 6-129,-2-3-129,1 6-129,0 2-129,0 1 0,0 4 0,2 1 0,-2 0 129,2 1 0,2 4 0,0-3 258,2 3-258,4-3 129,0-1 0,4-2-129,4-1 0,2-3 0,0 2 0,3-4 0,5 0 0,1-2 0,0 2 258,4-3-129,1-1 0,1-1 0,1-2 129,3-1 129,0-3 0,4 1 0,-1-5 0,2-2 0,-3-1 0,4-2 0,-3 0-129,1-4 0,-2-4-129,0-4-129,-3-1 129,-2-2 0,0-3-129,-2-2 129,-2-4 129,0 0-129,-5-3 258,3 0-129,-6-3 0,2 3 0,-5-4 0,1 4-129,-2-2 0,0 3 0,0-2-129,-3 2 258,-2-1-258,-2 3 0,0 1 0,-2 2 129,-1-1 0,0 6-258,-2 2 129,-1 3-129,0 8-258,-6-1-129,4 7-258,-10 1-516,8 15-1677,-7 1-1161,-3 4-387,2 3-129</inkml:trace>
  <inkml:trace contextRef="#ctx0" brushRef="#br0" timeOffset="26">3564 7764 4386,'9'0'3741,"-9"0"-516,-5 3-645,5-3-2322,-8 4-129,8-4 258,-13 6-258,5-4 387,8-2-129,-14 9 129,14-9-129,-14 16 0,7-3-387,0 1 0,1 1 129,-1 4-129,1 2-129,-1 1 258,4 1 0,-2-1 0,4 2 0,-1-2 129,2-1 0,1 2 129,5 2-129,2 0-129,4 1 129,2-1-129,3 4 129,2-3-129,3 0 0,0-6 129,4 2 0,-2-7 0,4-2 0,-2-8 0,4 1 0,-4-6 129,3-7-129,-2-4 0,0-6-129,-2-6 0,-1 0 129,-3-7-129,-1-4 0,-4-3 0,-3 1 0,-7-5 0,-2 2 0,-4 0 0,-4-2 0,-7 4 0,-2 0 0,-5 3-129,-2 3 0,-2 3 0,-4 2 0,-5 6-129,-3 3-129,-4 5 0,-4 4 0,2 8-516,-6 1-1677,2 13-1935,2 2-129,-2 4-516,5 3 258</inkml:trace>
  <inkml:trace contextRef="#ctx0" brushRef="#br0" timeOffset="27">2266 7943 774,'-27'-40'1548,"9"15"258,2-3 0,-5-5 516,1-2-387,-5-3-387,0-3-258,2-1-387,-4-3-129,0 1-129,-3-7 0,5 5-129,-5-4-129,4 3 0,-5-3 0,6 7-258,-6-2 129,7 8-258,-2 1 0,4 8 0,2 2 0,6 4 129,1 6-258,5 3 0,8 13-387,-7-16-129,7 16-1290,0 0-1548,8 0-387,1 8-387</inkml:trace>
  <inkml:trace contextRef="#ctx0" brushRef="#br0" timeOffset="28">2118 7899 645,'0'0'1161,"13"12"0,-13-12 0,0 0 258,0 0 0,0 0 0,8 0 0,-8 0 0,0 0-129,0 0-258,0 0 0,0 0-258,0 0-387,0 0-129,0 0-129,0 0-258,0 0 0,-7 0 0,7 0-129,-10-3 387,10 3-258,-14 0 258,7 0-129,-3-1 129,10 1 0,-14-1-129,14 1 258,-10-4-129,10 4 258,0 0-258,-9-5 0,9 5-129,0 0 0,0 0 129,5-5-129,-5 5-129,11 2 129,-2 1-129,0 2 129,2 1-129,0 2 129,2 1-129,-1-2 129,3 3 0,3-3-258,-2-2 258,0 3 0,-2 2 0,4-5-129,-4-1 129,0 1-129,-2-5 129,-2 3 0,-2-3 129,-8 0-129,11 0 387,-11 0-129,3-15-129,-3 1 129,0-1-129,-3-2 0,-1-5 129,-3-5-129,1 1-129,-1-7 0,2-2-129,0 0-129,3-2-129,-1-6-645,3 6-903,2 0-1935,-2-5-258,5 9 258</inkml:trace>
  <inkml:trace contextRef="#ctx0" brushRef="#br0" timeOffset="29">1559 6559 1419,'-9'-15'2709,"9"15"-129,-5-16-1548,5 16-645,0 0-129,-9-6-129,9 6 0,-13 0 258,3 0-129,-1 1 0,-4 5 129,-1 4 0,-3 0 0,-4 0-129,-1 5-258,2-2 129,-4 6 0,4-1-129,-2-1 129,5 5 0,-1 0-129,5 3 0,-1-2 258,4 5-258,-1-3 129,6 1 0,0 1 0,0 3 129,3-2-129,2 2 387,2-4-129,6 3 129,2-3-129,1 3 129,3-9 129,5 7 0,0-11 0,6 6-129,1-6 0,2 3 129,5-9-129,0 1-129,5-6-129,-1 0 129,2-5-129,-2 0 0,-1-10 0,-2-5 0,0-4-258,-6-4 0,0-2 129,-5-4 0,-1-4-258,-4 1 129,-6-5 0,0 1-129,-6 0 129,-4 1 129,-6-2-129,-4-1 0,-5 1 129,-2 2 0,-4 1 0,-2 0 0,-2 2-129,0 3 0,-3 4 0,1 4-516,-2 9-387,-4-5-1290,3 13-1677,2 4-516,-3 1-387,0 15 258</inkml:trace>
  <inkml:trace contextRef="#ctx0" brushRef="#br0" timeOffset="30">1316 7282 129,'-6'12'2193,"6"-12"-258,-13 3-1548,13-3-387,-9 16 0,9-16-258,-12 19 258,7-8 258,-2 3-258,-2-3 129,3 4 129,-3 2 258,3 3-258,-4 1 258,1 1 129,-1 0 0,-1 4 129,1 6-129,-3 0-258,-5 7 129,1 1-258,17-40 258,-52 92-129,26-41-129,-10 2 129,11-1-129,-10-4-129,35-48 129,-50 86 129,50-86-258,-33 70 0,33-70 129,-15 52 0,15-52 258,0 0-258,0 0-129,-28 56 0,28-56-129,0 0-129,0 0-258,0 0-129,0 0 0,0 0-645,0 0-645,0 0-1419,0 0-129,0 0 387</inkml:trace>
  <inkml:trace contextRef="#ctx0" brushRef="#br0" timeOffset="31">677 8028 1161,'0'0'2322,"0"0"-903,0 0-387,0 0 387,0 0-258,0 0 258,0 0 0,0 0 0,0 0 0,0 0-258,0 0-516,0 0-387,0 0 0,0 0-129,0 0-129,0 0 129,0 0 0,-37-3 0,37 3-129,0 0 129,0 0 0,-8 64-129,8-64 0,0 0 0,-13 70 0,13-70 0,-7 62 0,7-62 0,-2 67 0,2-67 129,-13 68-129,13-68 0,-2 61 0,2-61 129,0 0 0,-4 61-129,4-61 129,0 0 0,0 0 129,0 0 0,40 15 0,-40-15-129,39-13 0,-39 13 0,0 0 129,47-38-129,-47 38 0,0 0 0,46-41 0,-46 41-129,0 0 0,0 0-129,0 0-258,46-43-387,-46 43-903,0 0-2193,0 0 0,0 0-387,46 0 129</inkml:trace>
  <inkml:trace contextRef="#ctx0" brushRef="#br0" timeOffset="32">521 8579 1032,'0'0'2451,"-38"7"-1290,38-7-903,0 0-129,0 0-129,0 0-129,0 0 129,-45 34 129,45-34-129,0 0 129,0 0 387,-44 51-258,44-51 129,0 0 129,-44 68-129,44-68 0,-24 54 0,24-54-129,-13 58-129,13-58 0,-7 64-129,7-64 129,3 63 129,-3-63 0,17 58 129,-17-58 258,15 49 129,-15-49 258,0 0 0,54 55 129,-54-55-258,52 20 0,-52-20 0,68 5-258,-31-5 0,-37 0 0,76-13-129,-36 1 0,-2-5 0,9-5-129,-3-5 129,-5-4-129,1-7 0,0 1-258,-3-4 0,-9 0-129,3-2 0,-31 43 129,10-80 0,-10 80-129,0-68 0,0 68 258,-47-63-258,47 63 129,-68-46-129,68 46-129,-74-33-129,25 18 0,5 12-129,1 3-258,-1 8 129,3 2-516,0 13-774,3 4-2064,38-27-645,-66 66-258,66-66 258</inkml:trace>
  <inkml:trace contextRef="#ctx0" brushRef="#br0" timeOffset="33">491 9229 516,'-21'49'2064,"21"-49"-774,0 0-1290,0 0 387,-15 56 258,15-56 258,0 0 129,-18 63 129,18-63-258,-10 51 129,10-51-258,-11 67-258,11-67-258,-19 80 0,19-80-129,-16 96 258,16-96 129,-17 99-129,17-99 0,-17 96 258,17-96-258,-5 73 129,5-73-258,-6 50-129,6-50 0,0 0-258,0 0 258,0 0-258,0 0 258,0 48-129,0-48 129,0 0 129,0 0 0,0 0 0,0 0 0,0 0-258,0 0-129,0 0-258,0 0-129,0 0-387,0 0 129,0 0-387,0 0-645,0 0-1677,0 0-129,0 0 129</inkml:trace>
  <inkml:trace contextRef="#ctx0" brushRef="#br0" timeOffset="34">117 9844 2451,'0'0'2193,"0"0"129,0 0-129,0 0-387,0 0-387,0 0 0,0 0-645,0 0 129,-40-37-258,40 37 0,0 0-129,0 0-129,0 0-258,0 0-129,0 0 129,0 0-258,0 0 129,0 0 129,0 0-129,0 0 129,0 0 0,10 53 129,-10-53-129,0 0 0,11 54 0,-11-54 0,0 0-129,14 61 129,-14-61 0,0 0 0,22 72 129,-22-72-258,0 0 258,33 71-258,-33-71 258,0 0-258,31 56 129,-31-56-129,0 0 129,0 0-129,0 0 258,38 38-129,-38-38 129,0 0 0,0 0 0,40-46 129,-40 46-258,0 0 129,37-68-129,-37 68-129,0 0-129,23-65-258,-23 65-1677,0 0-2193,0 0-129,0 0-516,35-65 0</inkml:trace>
  <inkml:trace contextRef="#ctx0" brushRef="#br0" timeOffset="35">160 10176 1677,'0'0'2580,"0"0"-1032,0 0-1419,0 0 258,0 0 0,0 0 258,1-45 258,-1 45 258,0 0 258,0 0-258,42-50 258,-42 50 0,0 0 0,44-57-258,-44 57-129,0 0-516,58-63 0,-58 63 0,42-43-129,-42 43-129,0 0-129,48-46 0,-48 46-129,0 0 0,0 0-129,0 0 129,38-21-258,-38 21 258,0 0-129,0 0-129,0 0-129,0 0-516,0 0-1419,0 0-1935,0 0 0,0 0-387</inkml:trace>
  <inkml:trace contextRef="#ctx0" brushRef="#br0" timeOffset="36">239 10119 1032,'-42'0'3354,"42"0"-129,0 0-387,0 0-2451,-37 1-516,37-1-258,0 0 774,0 0 0,0 0 387,0 0 387,0 0 258,0 0 0,0 0 0,0 0-516,0 0 0,38-12-387,-38 12 0,0 0-258,38-29 129,-38 29-129,0 0 0,48-48 0,-48 48 129,50-44-258,-50 44 129,48-39-129,-48 39 129,40-35-129,-40 35-129,47-24 0,-47 24 0,0 0 0,0 0-129,0 0 0,0 0-129,36-1 129,-36 1-129,0 0-516,0 0-258,0 0-1677,-14 49-1548,14-49-387,0 0-258</inkml:trace>
  <inkml:trace contextRef="#ctx0" brushRef="#br0" timeOffset="37">326 10242 2193,'-43'-20'3483,"43"20"129,0 0-774,0 0-2838,-40-7-774,40 7 129,0 0 129,0 0 516,0 0 516,-41 3 0,41-3 645,0 0 516,0 0-258,0 0 0,0 0-387,0 0-258,0 0-516,-42 42-129,42-42 0,0 0-258,-20 66 129,20-66-129,-7 65 258,7-65-129,-14 81 0,14-81 129,-17 81 0,17-81 0,-18 73 129,18-73 0,-15 63 0,15-63-129,0 0 258,6 58-258,-6-58 258,0 0-258,37 43 0,-37-43 0,44 13 129,-44-13-129,51 2-129,-51-2 129,54-3 0,-54 3 0,55-20-129,-55 20 129,52-28 129,-52 28-129,38-36 0,-38 36 0,33-52 0,-33 52 0,24-65 129,-24 65-129,10-70 0,-10 70 0,2-70-129,-2 70 129,-10-67-129,10 67 129,-22-63-258,22 63 129,-30-56 0,30 56-129,-34-49 129,34 49-129,-37-36 0,37 36-258,0 0-387,-45-14-645,45 14-774,-45 5-2580,45-5-129,0 0-258</inkml:trace>
  <inkml:trace contextRef="#ctx0" brushRef="#br0" timeOffset="38">2490 8528 1548,'4'17'3096,"-4"-17"-129,0 0-516,0 0-1806,0 0-129,0 0 516,0 0 0,-5 0 258,5 0-129,0 0 0,0 0-258,0 0 129,0 0-516,0 0-258,0 0 0,0 0-258,0 0 129,-8 0 0,8 0-129,0 0 0,0 0 0,0 0 0,0 0-129,0 0 129,0 0-129,0 0 129,0 0-129,0 0 0,0 0 129,0 0 0,0 0 129,0 0-129,-4 8 0,4-8 0,-7 18 0,7-18 258,-15 27-258,4-10 129,-1 7-129,-3-2 129,0 7 0,-6 5 0,2 3 0,-6 6-129,3 1 129,-4 4-129,0 2 258,-1-1-129,1 1 0,1-2 0,2-5 129,0 0 0,5-4 0,-1-6-129,5-3-129,3-4 0,1-6 0,1-3 129,3-5-258,6-12 129,-7 13-129,7-13 129,0 0-129,0 0-258,0 0-129,0 0-387,0 0-1290,-1-6-1935,1 6-387,5-19 0,-2 6-129</inkml:trace>
  <inkml:trace contextRef="#ctx0" brushRef="#br0" timeOffset="39">1931 9238 3225,'-7'12'3741,"7"-12"-387,-11 0-129,11 0-2322,0 0-1161,5 17-387,-5-17 129,8 23 258,-5-8 0,3 2 516,-1 4 129,1-4 258,-1 5 0,-3-5 258,2 6-258,-3-5 129,5 5-258,-5-4-129,4 0-129,-2-2 0,0-2-258,5-1 0,-1-6 258,3-4-258,4-4 0,2-7 129,4-6-129,1-8 129,3-3 0,-2-3-129,-1-1 129,-2 0-387,-4 4 258,0 7-1032,-10 3-1935,-4 3-903,-1 11-258,0-12-258</inkml:trace>
  <inkml:trace contextRef="#ctx0" brushRef="#br0" timeOffset="40">1807 9697 774,'0'0'1806,"0"0"0,-7 0 129,7 0 0,-16 5-645,16-5 258,-17 13-387,8-2 0,-5-2-516,6 5-129,-8 3-258,6 3 258,-3 0-129,2 9-258,-2-4 129,1 3 129,1 1-129,3 0-129,1 0 129,3 0-129,-1-1 0,5 0 0,0 1 129,2-3-258,4 1 0,3-3 129,5-1-258,0-2 0,6-1 0,0-6 0,5-2 129,0-1 0,3-8 258,-1 2-129,2-5 258,0-5 0,1-9 0,0-3-129,-2-7 0,1-5-129,-4-8-129,1-2 0,-7-2-129,1-3 258,-7-1-129,-5 1 129,-3 0-258,-5 2 258,0 2 0,-5 4 0,-5-1-129,-3 2 129,1 5-129,-6 2-129,0 5 129,-3 4-129,2 7 0,-5 3 0,0 9-387,-1 5-516,6 16-516,-5 1-1419,1 5-1161,7 8-258,-5-3 129</inkml:trace>
  <inkml:trace contextRef="#ctx0" brushRef="#br0" timeOffset="41">2700 8500 1,'0'0'2708,"0"0"259,0 0 258,0 0-2322,10 5-387,-10-5 258,7 14 0,-7-14 258,4 26-129,-4-14 0,2 6-129,-2-2-129,5 8 0,-3-3-129,5 8-129,-1 4-129,4 1 0,0 4 0,2 3-129,1 5-129,0 1 0,-1 5 0,3-1-129,-4-5 129,1 0 0,-1 1 129,0-2-258,-2-4 258,0-3-129,-1-3 129,1-2-129,-2-3 129,0-1-258,-1-4 129,-2-4 0,0-4 0,-1-5 129,-3-12 0,4 14 0,-4-14 0,0 0-129,0 13 129,0-13-258,0 0-129,0 0 0,0 0 0,0 0-258,-2 14 0,2-14-645,0 0-1161,3 12-1548,-3-12-387,0 0 387</inkml:trace>
  <inkml:trace contextRef="#ctx0" brushRef="#br0" timeOffset="42">2776 9510 4386,'0'0'3741,"0"0"-387,0 0 0,0 0-3096,0 0-516,0 0 0,5-1 129,-5 1 129,14 11 129,-6 0 129,2 2 0,1 4 0,4 3-129,-1 2 129,4 0-129,0-1 0,4-2 0,-2-5 0,1 1 258,1-10-258,-1-1 129,-1-5 0,1-7 0,-3-8 129,0-2-129,-4-9 258,1-2 0,-8-8-129,4 2 0,-8-1 0,1 0 0,-4-1-129,0 3-129,0 5-258,-1 2-129,1 8-258,-2-2-258,2 21-903,0-22-516,0 22-1032,9-5-1032,-9 5-258</inkml:trace>
  <inkml:trace contextRef="#ctx0" brushRef="#br0" timeOffset="43">3053 9748 4257,'-7'-5'3483,"7"5"-129,0 0-645,-12-12-3354,12 12 0,-12-3 129,12 3 0,-14 0 129,6 0 129,-2 10 258,0 5 129,-2 4 0,0 6 129,0 5-258,0 7 129,0 4 129,1 10-129,0-1 129,1 5-129,0 2 387,2 3-387,3-1 129,3 0 0,0-3-129,2-5 129,2-3-129,5-6 0,5-5 0,1-6 258,4-9-129,2-3 258,3-9-129,5-1-129,0-9 387,2 0-258,0-15 129,3-4-129,-4-7 258,3 0-258,-5-12 0,0 1 0,-5-9 0,-1 1-129,-5-3-129,-1-3 0,-3 0-129,-2 0 0,-5 1-129,-2-3 129,-2 4-129,-1 1 129,-6 1-129,-2 2 129,-4 1 129,1 8 0,-5 0 129,1 11-129,-1 1 0,-6 7-129,4 13-258,-5 3-516,6 13-1548,-5 6-1806,-5 3-258,5 4-516,-5-4 646</inkml:trace>
  <inkml:trace contextRef="#ctx0" brushRef="#br0" timeOffset="44">4051 7817 1677,'0'0'516,"0"0"-516,0 0 387,0-7 387,0 7 129,0 0 0,0 0 258,0 0 0,4-14-258,-4 14 0,5-12-258,-5 12-387,9-13 0,-9 13 129,10-17 0,-10 17 258,12-22 0,-12 22 129,14-26 0,-6 11-129,2-5 0,3 1-129,-2-6-129,5-3 129,3-4-258,1-3 0,3-5 0,4-3-129,-1-3 129,1 0-129,1-1 258,0 2-258,-3-3 129,4 6-129,-5 1 129,2 2 0,-4 0-258,4 4 0,-3 0 0,-3 6 0,-2 4-129,-3 3 0,-3 5-129,-2 6 0,-2 4-516,-8 7-387,10-7-1032,-10 7-1935,0 0-258,0 0 129</inkml:trace>
  <inkml:trace contextRef="#ctx0" brushRef="#br0" timeOffset="45">4908 6459 1548,'0'-19'129,"0"1"0,0 18 387,-4-17 258,4 17 258,-10-14 516,2 5 129,8 9 0,-15-12 0,15 12-258,-18-13-258,10 11-387,-6-1-258,1 3-258,-3 0 129,1 1-129,-5 5-129,2 6 0,-2 4 0,1 2 0,-2 5 0,5 2-129,-2 5 0,2 4-129,2 0 129,3 0 0,-1-1 0,1 2 0,4 0 0,0-1 129,2-2-129,1-3 0,4-1 129,6 0-129,1-2-129,8-3 258,0-1-129,6-4 258,2-1-258,3-4 0,1 2 129,1-3 0,3-5 0,0-5 0,1-2-129,0-5 0,-1-9 0,0 0 0,0-7-129,-2-3 129,-3-5 0,-1-2-129,-2-3 129,-3 0 0,0-4 0,-7-1-129,1 0 129,-6 1 0,-2 1 0,-4 1 0,-3 3 129,-6 1-129,-6 6 129,-3-2-129,-4 7 129,-2 5-129,-4 2 0,-3 2-129,1 8 0,-5 4-129,1 0-129,-2 7 129,4 6-258,0-3-516,8 10-1032,1 4-1677,3-4-129,8 5 0</inkml:trace>
  <inkml:trace contextRef="#ctx0" brushRef="#br0" timeOffset="46">4953 7075 1032,'6'24'2580,"-6"-24"-129,8 26-2451,2-7 0,1 3 387,2-1 387,-1 3 129,3 5 258,-5-2 258,5 5-129,-1 0 0,3 8-129,-1-3-258,5 10-387,-4-6-258,5 4 129,-2-1-387,1 2 258,-4-5 0,4 2-129,-4-2 0,0 2 129,1-3 0,0 0-129,-2-3 129,1-1 0,0-6 0,-1-6-129,-5-5 129,1-5-129,-12-14 129,13 15-129,-13-15-129,0 0-258,0 0-129,0-17-903,0 17-1290,-2-19-1677,-6 1-258,1-3-129</inkml:trace>
  <inkml:trace contextRef="#ctx0" brushRef="#br0" timeOffset="47">5084 6778 2451,'0'0'2838,"0"0"387,0 0-2451,10 1-258,-10-1-258,13 7 387,-4-5-129,2 8 258,0-8 129,5 7 0,-3-3-129,8 6 0,-1-3-258,4 5-129,3 2 0,2 4-129,3 1 0,1 4 0,4 0 0,2 3 0,0-3 258,4 4-129,0-5 129,4 5-258,-1-6 129,5 3-258,0-1 129,2-1-129,2 0-129,0-2 129,-3-1-258,-3 1 258,-6-2-129,-6-4 0,-7-3 0,-7 1 129,-7-4-258,-3-2 258,-13-8-129,12 12 129,-12-12-129,0 0-129,0 0 0,0 0-516,0 0-1806,0 0-1935,0 0-129,0 0-258</inkml:trace>
  <inkml:trace contextRef="#ctx0" brushRef="#br0" timeOffset="48">5394 8167 1806,'0'0'903,"0"0"-387,0 0 387,0 0 129,0 0 516,0 0 129,0 0 0,0 0 129,0 0-258,0 0-387,-7-14-258,7 14-645,0 0 0,-9-11-129,9 11 0,-15-13 129,3 3-129,0 3 129,-5 1-129,-1 2 129,-2-1 0,0 1-129,-1-3 129,2 3-258,0-2 129,0 2 0,0-4 129,3 2-258,0-1 0,1 1 0,-1 5 0,2-1 129,2 0-129,3-1-129,9 3 129,-11-5 0,11 5-258,0 0 129,1-12 0,-1 12-129,19-10-129,-7 3 0,5 6-258,-1-5-129,7 6-258,-4-1-129,4 2 0,-3 1 0,4 6 129,-4-3 129,1 6 258,-2-4 387,1 3 258,-3 0 258,0-3 0,-3 1 129,3-1 0,-1-2 0,-4 1-258,1-3 0,-2 1 129,-2 0 258,-9-4 387,13 0-258,-13 0 129,0 0 258,2-18-129,-2 18-129,0-23 129,0 6-516,0-5-129,0 0 0,-1-5 0,1 0-258,-1-2 258,1 0 0,-2 0-258,2 0 258,0 0-387,0 3 129,2 3-129,-1 2-129,3 5-129,-4 1 0,0 15-258,0 0-387,12-1-516,-12 1-1290,5 7-1161,3 5-258</inkml:trace>
  <inkml:trace contextRef="#ctx0" brushRef="#br0" timeOffset="49">6194 7550 1032,'0'0'2580,"0"0"-387,0 0-2322,0 0 258,0 0 387,-7 3 387,7-3 0,-10 0 129,10 0 258,-15 0 0,6 0-258,-5 0-387,2 1 0,-4-1-387,-1 2 0,0-2 0,-1 0 129,-1 0-258,2-2 129,2-2-129,1-1-129,3 1 129,1-1-129,10 5 0,-13-5 0,13 5-129,-7-4-129,7 4 129,0 0-129,0 0-129,0 0 258,0 0 0,0 0 0,5-2 0,3 2 129,3 0 0,0 0-129,4 0-129,0-4-129,2 4 129,1-2-129,-1 0 0,0-1 129,0 1 129,0-3 0,-2 1 129,-1 0 129,-2 0 0,0-1 129,-4-2 129,1-1-258,-3-3 129,5-4-129,-4-1 0,0-3-129,2-4 0,-2-5 0,1-2 129,-1 1 258,-4-3-258,1 5 129,-4-4 0,0 4-129,0 1 258,-1 2-129,-2 2-129,0 4-129,-2 3 0,3 2-129,2 13 0,-6-18-387,6 18 0,0 0-645,6-2-1548,-6 2-1161,8 3-129</inkml:trace>
  <inkml:trace contextRef="#ctx0" brushRef="#br0" timeOffset="50">4025 7492 258,'0'0'3096,"0"0"0,1-11-1419,-1 11-774,0 0 0,4-14-387,-4 14 0,0 0-129,9-13 129,-9 13-129,0 0 129,0 0-129,0 0 0,0 0 129,0 0-258,0 0-129,5 11 0,-5 2-129,0 5 129,-3 3-129,-1 5 129,0 1-258,-4 2 258,0 4 129,-1 4-129,-1-3 129,0 0-129,1-2 0,-2 1 0,3-2 0,2-3 0,2-7-129,3-3 129,1-2-129,0-4 258,0-12 0,11 7-129,-1-9 129,4-3-129,-2-7 129,7 2-258,-3-6 258,6 1-129,2-2-129,1-2 129,0 4-258,3 1 258,0 1-258,0-1-258,4 8-1161,-5 1-2322,-3-6-129,6 11-258,-5-14 388</inkml:trace>
  <inkml:trace contextRef="#ctx0" brushRef="#br0" timeOffset="51">5497 8189 1935,'0'-13'2322,"0"13"-1935,0 0-129,-12-3 129,4 2 387,-1 1 516,-3 0-258,-1 0 129,-5 0 258,4 1-387,-6 2 0,6 6-516,-4 1-129,1 3-258,0 0-129,4 6-129,0 1 129,2 3 0,2 1 0,3 1 0,0-1 129,5 2 129,-1 2 0,2 1 258,3-3 0,2 6 0,1-5 129,3 2-516,3-5 258,1 2-258,3-6 129,1-2-387,3-6 387,2-1-258,2-11 258,4 0 258,-4-6-258,6-8 258,-1-12-387,2-1 129,-4-6-129,2 0 0,-2-4 0,-3-2-129,-2 0 0,-5 5 0,-3 2 0,-6 1 0,-3 1 129,-5 0-129,-1 3 0,-8 1 0,-3 2 0,-3 1 0,-6 3 0,-1 1 0,-6 6 0,0 2 0,-5 9-129,-2 2-129,3 2-258,-7 4-774,9 13-1290,-1 2-1806,0-1-258,7 6 0</inkml:trace>
  <inkml:trace contextRef="#ctx0" brushRef="#br0" timeOffset="52">6325 7565 258,'-8'0'3612,"-1"2"0,9-2-258,-7 3-2451,7-3-774,0 0-129,-12 0 129,12 0 0,-11 0 0,11 0 387,-14 0-129,6 5-129,-2 2 129,1 1 0,-2 1-258,2 6 0,0 2 129,-2 1 129,5 4-129,-1 4 0,3 1 129,-1 4-258,3 0 258,1 7-258,1-6 129,0 2-258,2-3 129,4 1 0,4-3 129,1 2 129,3-9-129,6 4 258,-2-9-258,7 2 129,1-6-129,4-5-129,-1-2 129,5-6-129,-1 0 0,2-10-129,2-2 129,1-5-129,0-7 129,0 3-129,-2-6 129,-1-3-129,-7 0 258,0 0-129,-7-6 129,-2 2-129,-7 1-129,-1-2 129,-5-1-129,-3 2 0,-3-4-129,0-1 0,-2 3 0,-7-1 129,-5 5 0,-1-1 0,-5 7 0,-6 2 0,-4 12 129,-6 5-258,-4 7 0,-2 6-129,-1 13-516,-5 0-1161,4 9-2193,-3 5-645,4-2 0</inkml:trace>
  <inkml:trace contextRef="#ctx0" brushRef="#br0" timeOffset="53">3846 8336 3096,'-7'5'3225,"7"-5"0,0 0-2322,-1 11-387,1-11-516,0 0 129,0 0 129,1 13 258,-1-13-129,0 0 129,0 0-129,3 13 258,-3-13-258,2 24-129,1-4-129,2 4-129,2 7 129,1 7-129,-1 5 0,1 7 129,0 7 258,0 10-258,-3 5 258,0 8-129,-1 2 258,-1 9 0,0-1 0,1 5 0,-1-9 0,4 2 0,-1-12-258,3-4 129,0-10-387,2-9 258,0-12-387,-2-9 129,0-7 0,-2-11-129,-2-2 0,-5-12-129,0 0-645,4-14-1935,-4-10-1290,0-1-129,-2-16-387</inkml:trace>
  <inkml:trace contextRef="#ctx0" brushRef="#br0" timeOffset="54">3884 8441 1032,'0'0'2838,"-13"-5"258,13 5-1806,0 0-387,0 0-516,0 0 129,0 0 258,0 0 129,5 0 129,-5 0 0,8 5-129,0 0 0,2-3-258,5 6 0,0 0-387,7 4 0,2 6-129,-1 5-258,6 5 258,0 2-129,-1 10 129,2 6 0,-2 7 0,0 9 0,1 1 258,1 4-129,1 1 0,3 1 0,-3-3 0,1 0 0,2-9-129,-1-2 0,0-6 129,0-3-258,-4-2 0,-1-5 0,-1-3-129,-5-9 0,-3 1 129,-5-6-129,-3-3 0,-5-6 0,0-2-258,-6-11-1161,0 0-2322,0 0-516,-9-5-129,1-6 129</inkml:trace>
  <inkml:trace contextRef="#ctx0" brushRef="#br0" timeOffset="55">3839 9613 1806,'-8'13'3096,"8"0"258,0-13-1548,-7 15-1161,7-4-129,0-11 258,7 26 129,-5-13 0,6 8-129,-5-3 258,5 7-387,-2-4 129,4 8-129,-2-3-387,3 4 0,1-4 0,2 0-129,1-2-129,4-3 129,-1-1-129,2-5 129,0-5-129,1 0 129,-3-8 129,3 2 0,-6-4 129,0-6 0,-3-9 0,1 0 0,-5-11 0,2-2-129,-2-2 129,-2-4-258,2-2-129,-3 3 0,0 2 0,-3 5-129,2 9-516,-4-4-1419,0 9-2064,0 12-387,0 0-387,-7-12 129</inkml:trace>
  <inkml:trace contextRef="#ctx0" brushRef="#br0" timeOffset="56">4417 9586 1,'-11'4'3095,"11"-4"-128,0 0 258,0 0-2451,0 0-387,0 0 387,0 0-129,0 0-129,0 0 258,0 0-129,5 0-258,-5 0 0,14 6-129,-7-2 0,3 1-258,0 5 0,5-1 0,-1 6 258,3-3-129,0 2 129,1 3 0,2 2 0,1-2 129,1 0-129,-3-4 0,1-4-129,-1-1 0,-3-1 0,-2-7 129,1 0 129,-7-7 129,0-1 0,-4-12 0,1 6-129,-5-12 129,0 3-129,0-12-129,-2 4-129,-3-2 0,3-2-129,-3 4 129,1-1-129,0 3 0,2 3 0,1 3 0,-2 5-129,3 2-258,0-3-903,3 5-2967,-3 14-258,2-18-258,-2 18 129</inkml:trace>
  <inkml:trace contextRef="#ctx0" brushRef="#br0" timeOffset="57">4123 9981 1161,'0'0'3870,"-8"-10"0,8 10-387,-10 3-2064,0-3-645,2 5 0,-5-4-387,2 8 129,-5-4 129,3 9-129,-5-3 129,3 5 129,-6-1-129,4 9-258,-1-2 0,1 6-258,1-1 0,2 3-129,2 2 0,2 4 0,1 0-129,5 4 129,3 0-129,1 2 129,1 2 0,6-1 129,3-1-258,2 2 258,5-5-129,2-1 129,2-6-129,3-3 129,1-3-129,2-6 129,1-8-129,5-6 0,0-6 129,-1 0-129,2-12 129,-1-6-258,-2-9 258,0-3 0,-6-5 129,-1-4-129,-5-5 258,-3-3-258,-6-5 0,-4 4 129,-6 0-129,-3 3-129,-9 0 129,-7 4-129,-2 4-129,-6 6 129,-4 7 0,-4 0-129,1 7 129,-1 2 0,1 7-258,5-1 0,4 12-645,-4 2-1935,9 8-1419,2 8-258,1 0-258,5 8 130</inkml:trace>
  <inkml:trace contextRef="#ctx0" brushRef="#br0" timeOffset="58">4820 9822 1677,'-10'13'3225,"9"-4"0,-10-9-387,11 0-2451,-11 10-645,11-10 258,-10 10 387,10-10 258,-7 10 258,7-10 258,0 0-129,-13 7 0,13-7-129,-4 14-258,4-2-387,-4-1-129,1 4-129,-1 3 0,1 6 0,-1 1 258,0 6-129,0-1 129,2 4-129,1 1 258,1 3 0,0-4 0,5 0-129,5 1 0,4-1 129,0-8-258,5 1 129,2-4-258,3-3 258,1-3 0,-1-6-258,-1-4 258,0-2-129,0-2 0,-2-3 129,-2 0-129,2-12 0,-2-5 0,-1-5 0,2-10-129,0-4 0,-2-7 0,0-7 0,-3-4 0,-4 0-129,-4-1 129,-3 4 0,-4 0 0,-9 3 129,-3 3-129,-4 3 0,-2 8 0,-3 5 0,-3 3 0,0 4 0,-1 9-129,-3 7 0,-1 6 0,-3 9-129,2 13-129,-6 1-645,8 18-1677,-4-1-1677,-2 4-258,3 2-387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60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1763 4010 516,'0'0'645,"0"0"387,0 0 129,0 0-129,0 0 129,0 0 0,0 0-258,0 0-258,0 0-387,0 0-129,0 0-129,0 0 258,0 0-258,0 0 129,1-11-129,-1 11 258,0 0-129,0 0 0,0 0 129,0 0-129,0 0 0,0 0 0,0 0-129,0 0 129,-4 0-129,4 0 129,-10 0-258,10 0 516,-14 5-387,14-5 129,-20 9-129,12-5 258,-3 3-387,2-1 387,-3 2 0,2 0-258,1 3 258,-1-1-258,10-10 258,-13 21-258,8-10 258,1 1-258,1 0 129,3 0 0,0 2 129,0 0 0,0-2-129,4 5 0,1 2 0,0 0 258,-2 3-645,4 1 516,-2 1-516,2 0 258,-1 2-129,1-1 129,-1-8 0,3 6 129,-2-7 258,1-1-129,3-4 0,-1 1 0,5-7 387,0 2-516,2-6 258,3 1-258,3-2 129,-1 2 0,4-2 0,-2-4 0,0-6 0,1 2 0,0-9 129,1 3-129,-3-8 258,2-2-387,-4-5 129,2 0 0,-5-3-129,0 0 0,-4-1 0,-1 0 0,-5 1 0,-3 3-129,-4-2 129,-1 4-129,-3 2 0,-6 1-129,-3 2 129,-3-2 0,-3 7 0,-5 0-129,0 5 129,-7-1-129,1 6 0,-2 1 0,0 6-129,0 0 0,1 6-129,1 2-258,3 9 0,3 2-129,5 6-903,-1-3-129,3-1-2064,7 8 0,-4-5 0</inkml:trace>
  <inkml:trace contextRef="#ctx0" brushRef="#br0" timeOffset="1">3308 3988 516,'-12'1'903,"-6"9"-129,8-1 129,-2-1 0,2 1-129,-3 3-258,2 0 129,-3-2-129,4 5 0,-4 0-258,4 1 0,-3 0-129,4 2 258,-1-1-258,2 4 0,2-1 129,1 1 129,2 0 0,2 2 258,1-1-258,2-2 387,6 4-129,-1-5-129,4 4 258,-1-7-387,4 6 129,-2-5-258,3 1 0,-3-2 0,4 0 129,-2-4-129,2 1 0,-2-4 0,3 0 129,-1-6-129,1 1 129,1-4-129,1 0 0,0-7 0,2 0-129,-1-5 0,2-2 0,-2-2 0,-1-3-129,1-2 0,-4-3 0,2-3 258,-4-1-258,0 0 0,-2-2 0,-1-2 129,-2 2-129,-2 0 129,-2 2-129,-2 2 0,-3 3 129,0-1 0,-3 4-129,-6 4 0,-1-1 129,-5 3-129,-1 3 0,-5-1 0,0 6 0,-4-1 0,-2 4 0,-2 3-129,1 0 0,3 3-258,-3 1-516,6 12-1161,-1-4-1677,-1-2-258,6 4-258</inkml:trace>
  <inkml:trace contextRef="#ctx0" brushRef="#br0" timeOffset="2">1736 4063 645,'0'0'387,"0"-15"0,0 15 129,0 0 129,-3-16 129,3 16 129,0 0 129,-4-15 387,4 15-387,-3-14-129,3 14-129,-2-19 0,-1 6-129,3-1-129,-3-2 0,0-4-129,-4-5 129,4-3 129,-9-6 129,0-4-387,-3-4 258,-1-4-129,-5-4-129,0-1-258,1 0 258,2 0-387,2 2 0,4 5-129,5 5 129,2 7-258,5 3 129,0 5 0,7 7-129,-1 4-645,5 5-516,0 7-1548,-2-6-516,7 7-129,-6-8 259</inkml:trace>
  <inkml:trace contextRef="#ctx0" brushRef="#br0" timeOffset="3">2039 3860 2193,'29'-58'2064,"-11"23"-387,-2-7 129,0 4-516,-2-7-258,2 3-129,-1-4-129,-3 1-387,3 1 258,-3 1-258,1 5 0,-4 2 0,2 5-258,-3 5 0,2 5-387,0 6-387,-10 15-645,13-16-774,-3 16-1548,-10 0 258</inkml:trace>
  <inkml:trace contextRef="#ctx0" brushRef="#br0" timeOffset="4">2088 3732 516,'0'0'2064,"1"-11"129,-1 11 0,0 0-129,0 0-645,0 0-387,0 0-129,0 0-258,0-11-387,0 11 0,0 0-258,0 0 0,0 0-129,0 0 129,0 0 0,0 0 129,0 0 129,0 0-129,0 0-129,0 0 129,0 0 0,0 0-129,0 0 0,0 0-129,-5 0 0,5 0 0,0 0-129,0 0 258,0 0-129,0 0 129,0 0 0,0 0 0,0 0 0,-7 11 0,7-11 129,-1 21-129,1-4 0,0 2 0,-2 3 0,2-1 0,0 0 258,2 0-258,-1-4 129,1 4 0,0-8 0,-2 1 129,0-14 0,2 15-129,-2-15 258,0 0-258,0 0 129,0 0-258,0 0 258,9-2-129,-9 2 0,16-23 258,-5 11-645,1-2 645,1-3-516,0 1 387,0 0-387,-3 4 129,2 2-387,-4-2 129,3 3-387,-1-3-2193,-2 1-516,3 8-774,-8-12 516</inkml:trace>
  <inkml:trace contextRef="#ctx0" brushRef="#br0" timeOffset="5">1631 3938 1,'0'0'2192,"-10"-5"-257,10 5-516,0 0-258,-9-9-258,9 9-258,0 0-387,0 0-258,0 0 0,0 0 129,0 0-129,0 0 258,0 0-129,0 7 129,0-7-129,7 10 0,-7-10 129,15 14-258,-7-5 129,-8-9-258,15 18 129,-6-8-258,-1-1 516,-8-9-258,14 19 0,-14-19 129,14 15-129,-5-8 0,-9-7-129,10 7 258,-10-7-258,10 5 258,-10-5-258,0 0 387,7 0-129,-7 0 387,0 0-258,8-9 129,-8 9 129,5-17-129,-5 17 129,5-23-258,-3 6 0,-1 1 0,1-1 0,-2 3-129,3-4-129,-3 1-129,3 0 129,2 0-387,0 1 129,4 1-516,-1-4-258,8-1-1419,3 6-1161,-6-14 516</inkml:trace>
  <inkml:trace contextRef="#ctx0" brushRef="#br0" timeOffset="6">1451 3239 903,'-29'0'1032,"13"-2"129,1-4-258,0-8-258,-1 2-129,2-8 129,-1 1-129,5-8 0,-1 1 0,1-3-129,2-5 258,4 5 0,0-4 129,4-1-387,0 0 258,2-3-387,4 3 387,1-1-387,6 1 0,0 1-129,4 1 258,-2 6-258,6-1 0,-1 10 0,3-2 0,-1 5-129,3 4 129,-3 7 0,2 0-129,-2 3 258,2 3-258,-3 7 129,-2 5-516,0 2 774,-2 5-774,-1 2 645,-1 10-516,-2-3 258,-5 8-258,2 0 387,-3-3-129,-2 3 129,-4 2-129,-1-2 0,-5-5 258,-3 3-129,-6-5 129,-2-1 0,-6-3 129,1 0 0,-7-6 0,1 0-258,-4-10 129,1-1-258,0-5-258,3-6-645,2-2-516,4-3-1806,6-17-516,11 3 258</inkml:trace>
  <inkml:trace contextRef="#ctx0" brushRef="#br0" timeOffset="7">2253 3195 1548,'-20'5'2322,"0"-5"-903,11-7-387,0-6-129,-3-4 129,2-2-129,0-6 258,4-1-129,-6-5 129,6 3-258,-1-4 129,4 4-258,2-4-387,1 3-258,7 4 0,5-1 0,3 3-258,6-2 0,1 7 0,3-2 129,2 8-129,0-2 0,-1 3 0,-2 7 129,0 4 0,-3 5 0,1 7 0,-5 3 0,2 3 0,-4 6 0,0 0 0,-2 2 0,-2-4 0,-1 4 0,-3-4 0,0 2 0,-4-2 129,-2 2 0,-1-2 0,-6-1 129,-4 0-129,-3 4 129,-6-4 129,1 0-129,-7-5-129,4 2 0,-5-6 0,3 3 0,-1-9 0,5-1-129,-1-2-129,1-3 0,6 0-1161,0-10-1548,2-5-1032,11 1-129,-5-13-258</inkml:trace>
  <inkml:trace contextRef="#ctx0" brushRef="#br0" timeOffset="8">3171 3367 129,'0'0'903,"0"0"-387,0 12-387,0-12 0,0 17 387,0-17-129,0 22 129,0-22-129,0 19 258,0-7-258,3 1-129,3-2 0,1 7-129,2 3 129,-1-2 0,3 8 258,0-1-129,1 10 258,-3-6-258,4 10 258,-4-5-129,2 5-129,-5-3-129,2 3 0,0-5-129,-1-3-129,-1-3 129,-1-4 0,0-6-129,-4-2 129,2-3-129,-3-14 0,0 12 0,0-12-129,0 0-258,0 0-387,0 0-774,2 16-1290,-2-16-129</inkml:trace>
  <inkml:trace contextRef="#ctx0" brushRef="#br0" timeOffset="9">3233 3955 258,'10'5'1677,"-3"5"0,-7-10-387,15 23-387,-6-8-258,4 5-258,0-3 0,0 3-258,-1-4 258,-1-1 0,2-1 129,-3-3 258,-1-1 129,-9-10 129,13 6 0,-13-6-129,12-3 0,-8-9-258,2 1-129,-3-12 0,3 1-129,-3-7 0,1-1-129,-4-3 0,2 0 0,-2-3-258,1 2 129,2 6-516,-2-1-645,5 9-1290,1 6-1419,0-4-258,-7 18 129</inkml:trace>
  <inkml:trace contextRef="#ctx0" brushRef="#br0" timeOffset="10">3939 3543 1935,'-14'37'1935,"7"-18"-516,-3 3 0,-2 0-387,-1 7-258,-2 4 0,0 4 0,-4 3 129,-1 9-387,-3-5 258,-1 4-258,-1-1 0,1-1-258,0-3 129,1-6-129,2-4-129,6-8 0,1-2-129,3-5 129,4-7-129,7-11 0,0 0 0,0 0-258,0 0-516,0 0-387,2-18-1032,8 2-1161,-7-10-258,7 5 388</inkml:trace>
  <inkml:trace contextRef="#ctx0" brushRef="#br0" timeOffset="11">3653 3868 1161,'12'-8'2451,"-12"8"-258,10 0-2322,-10 0-387,10 8 129,-10-8 0,6 24 258,-6-10 516,0 5 129,-2 3 258,-3 1 516,0 6-258,-3 2 0,2 6-129,0 1-129,1-4-258,1 0-258,4-1 0,0-5-129,0-7 129,6-9 129,4-3 0,2-9 0,4 0 129,1-12 0,3 0 129,-4-7-129,4 0-129,-6 0 0,3-1-129,-7 1-258,2 2-516,-3 3-516,0 1-2193,-1-5-516,3 2-258,-1-8 0</inkml:trace>
  <inkml:trace contextRef="#ctx0" brushRef="#br0" timeOffset="12">4062 3604 1677,'-21'1'2451,"0"-9"387,21 8-1419,-16-24-774,6 4-387,1-4 387,2-7-129,-1-2 387,3-8 129,3 5-129,2-11 129,0 10-258,7-7-129,4 5-258,4 3 0,2 3-129,1 8-258,4 1 0,2 8 0,-1 2 0,2 8 0,-1 6-129,3 0 129,-2 2-129,0 7 129,-1 4 0,0 1-258,0 1 258,-4 3 0,1-1-129,-6-1 129,1 2 0,-5 0 0,-1-3 0,-4 1-129,-3 2 129,-2 1 0,-1 1 0,-5-1 0,-3 5 129,-3-1-129,-5 0 129,-2 2 129,-5 2 0,-4 0 0,-3 2-129,-2 1 0,-1 3-129,-3-5 0,1 1-129,2-7-129,0-6-516,6-4-1419,1-4-1419,-2-12 0,5-12-387</inkml:trace>
  <inkml:trace contextRef="#ctx0" brushRef="#br0" timeOffset="13">3098 3363 1419,'-31'-14'1290,"18"-1"0,2 0-129,2-1 387,0-9-129,3 1-129,-4-6 129,6 2-129,-1-2-258,5 1-129,0-5-258,5 0-258,5 2-129,6 1-129,3 0-129,7 2 0,1 2 0,2 0 0,2 6 0,2 6 0,-3 6 0,0 4 0,1 2 0,2 3-129,-3 7 129,0 6-129,-3 3 129,-1 2-129,-2-1 129,-2 5-258,-3 4 516,-6 2-258,-2 2 129,-4 4 0,-4 0 0,-2-1 0,-1 0 129,-6 1 129,-8-9 129,0 9 0,-9-14-129,-3 5 387,-7-7-387,-1 1 129,-5-3-258,-1-4-258,3-1-645,-7-11-2451,5-3-903,7-9-129,1-13-387</inkml:trace>
  <inkml:trace contextRef="#ctx0" brushRef="#br0" timeOffset="14">2020 4662 129,'32'30'774,"-13"-10"-129,1 2 0,1 3-258,-2 8 129,2 2 0,0 8 0,3 0-258,-1 7 129,3 4-129,-2 3 0,4 0 0,0-3 0,0 3-129,-1-8 258,-1-2-258,-1-7 129,-2-1-129,-1-10 0,-4-2 129,-1-8-129,-6-2 0,-2-6 129,-2 0 0,-7-11-258,7 14-2709,-7-14 129,0 0-128</inkml:trace>
  <inkml:trace contextRef="#ctx0" brushRef="#br0" timeOffset="15">3363 4683 1,'0'0'2450,"0"0"130,0 0-1677,0 12-387,0-12 387,-3 12-129,3-12 129,-13 18-129,4-6-129,-2 7 0,-1-1 0,-2 7-387,-2 3 0,-1 7 0,-4 5 129,-1 5-129,-4 6 0,-2 6 258,0 3-258,-2 2 0,0-1 0,2-2-129,1-5 258,6-2-258,-1-14 129,7-5-258,1-11 258,7-2-258,1-8-645,6-12-1677,-10-1-1419,10 1-129,0-28 129</inkml:trace>
  <inkml:trace contextRef="#ctx0" brushRef="#br0" timeOffset="16">2426 5574 1,'0'0'773,"0"0"259,6 5 129,-6-5 0,0 0-129,5 18 258,-5-18-129,10 20-258,-4-8-258,4 0 0,0 1-387,5-1 0,-2 1 129,3-3-129,-1-2 0,3 2 0,-3-8 0,3 2-129,-6-1 129,3-2 0,-5-1 258,2-5-258,-12 5 129,14-17 0,-11 0 0,1 2 129,-4-9 0,1 2-258,-1-7 0,0 1 0,-4-4 129,0 0-129,2 2-258,-3-2 0,3 5-258,1-1 258,1 7-645,1 0-387,8 6-774,2 7-2064,-5-4 0,8 8 129</inkml:trace>
  <inkml:trace contextRef="#ctx0" brushRef="#br0" timeOffset="17">3002 5378 1677,'-13'14'1548,"13"-14"0,-13 15-387,13-15-129,-13 14-258,13-14-258,-12 17-258,12-17 129,-11 16-258,5-3-129,1-1 129,-2 1 0,-1 1 129,1 3-258,-1-3 258,0 3-258,1 3 129,0-3 129,0 4 0,4-2 129,-3-1 0,2-1 258,0 0-258,4-1 129,0-3-129,0-1 0,0-12 0,5 18 0,-5-18-129,16 11 0,-6-11 129,5-3 0,1-6-129,2 1 129,2-7 0,1 4-258,0-4 0,-1 0 0,0 4-129,-5 0-129,2 4-258,-7-4-903,4 0-2580,-3 5 129,-8-7-387</inkml:trace>
  <inkml:trace contextRef="#ctx0" brushRef="#br0" timeOffset="18">2855 5824 258,'-7'-11'2322,"-3"-3"-1419,10 14-129,-19-20 258,8 11 0,-2 1 0,-1-1 129,-2 5-258,-2-2 0,0 5-258,-2 1-129,-2 3-258,0 6-129,-3 4-258,3 4 129,-5 1-258,0 4 258,-1 4 0,0 0 258,1 3-258,-1-2 129,3 2 0,0-2-129,4 4 129,-1-2-129,7 2 258,-1 1-129,2 2-129,1-1 258,4 4-129,0-1 0,3 1-129,2-1 129,3 3-129,1-2 0,2 0 258,7-3-129,1 2 129,4-3 0,4 1 129,1-6 0,3 3 129,3-5-129,2 0 0,1-2 129,2 1 0,0-5-129,2 0 129,-1-4 0,4-1 0,-6-5 0,8 3-129,-1-12-129,4 2 0,-2-6 0,3-4 0,1-10-129,1-2 0,-1-8 129,2-4-129,-4-9 258,0 0-258,-4-4 0,-1 1 0,-5-6 0,-3 1 0,-6 1-129,-3-4 129,-6 6-258,-1 2 129,-8-3 0,0 5 0,-3-2-129,-4 0 129,-5 2-129,-4 2 129,-5-2 0,-4 0 0,-4 4 0,-2 0 0,-3 5 0,-3 4 0,-2 3 0,-1 8-129,-1 9 0,-1 3 0,1 5 0,-1 7-387,6 10-516,-7-4-1290,5 9-1806,4 3-387,3-1 0,4 2-258</inkml:trace>
  <inkml:trace contextRef="#ctx0" brushRef="#br0" timeOffset="19">2622 6161 2451,'-3'-12'3483,"3"12"-129,0 0 129,0 0-3096,0 0-387,0 0 129,0 0 129,0 0 0,0 0 258,0 0-129,0 0 516,7 8 129,3 2-258,-2-1-129,7 8-129,-3 0 0,8 7-129,1-4-258,3 6-129,1-2 0,2 5 0,-3-4 0,0 3 129,-2-3-129,1-2 129,-6 0-129,-3-6 129,-3-1-129,-2-6 129,-9-10-129,12 15-129,-12-15-387,0 0-1161,-5 2-2193,5-2-516,-17-6 0,5-2 0</inkml:trace>
  <inkml:trace contextRef="#ctx0" brushRef="#br0" timeOffset="20">2577 6580 3870,'12'12'3612,"4"-12"-258,-16 0-258,14-18-3096,-5 8-129,2-2 258,1 0 258,-1-8 387,4 3 0,-4-11 387,8 7-129,-4-12 0,11 6-258,-3-8-129,7 2-258,0-3-258,2 3 0,0 1-258,1 3 129,-5 4-129,-4 4 258,-4 4-387,-5 7 129,-3 3 0,-12 7-387,14 0-903,-14 0-2709,-2 7-129,2-7-387,-19 7 0</inkml:trace>
  <inkml:trace contextRef="#ctx0" brushRef="#br0" timeOffset="21">3002 6970 2322,'7'15'903,"-1"-3"0,4 4 258,1 2 258,0-3 0,2 6-129,0-3 129,5 5-258,-3-2-129,5 9 0,-4-6-258,5 9 0,-6 0-258,6 4 129,-5 2-387,3 2 129,-1 0-258,-1-2 0,-2-2 0,0-1 0,0-7-129,-4 0 258,0-10-258,0 0 258,-4-6-258,-7-13 129,12 19-129,-12-19 129,0 0-129,0 0-129,8 10 129,-8-10 0,0 0 0,0 0-129,0 0 129,0 0 0,0 0 0,0 0 0,0 0-258,0 0 516,0 0-258,0 0 0,0 0 0,0 0 0,0 0 0,0 0 0,0 0 0,0 0 0,0 0 0,0 0 129,0 0-129,0 0 129,0 0 0,0 0 0,0 0 0,0 0 129,0 0-129,0 0 0,0 0 0,0 0-129,0 0 129,0 0 0,0 0 0,0 0 129,0 0-129,0 0 0,0 0 129,-7 8 0,7-8-129,-15 0 0,4 0 0,0-1 0,-4-3 129,0 1-258,-2 2 0,-2-5 0,0 1 129,-1 0-129,1 0 0,-1 1 0,2 1 0,1-4 0,2 5 0,0-1 0,2 2-129,2 1 129,2 0 0,9 0-258,-12 0 129,12 0 0,0 0 0,0 0 0,0 0 129,0 0-129,15 0 0,1 0 0,3 0 0,2 0 0,3 0 0,3 0 0,-2 1-129,-1 1 129,3 4-129,-5-2 129,2 1-129,-3 2 129,-1 1 0,0 0 0,-4-3 0,-1 2 0,-5-4 258,-1 0-129,-9-3 258,11 0-129,-11 0 129,4-9 0,-4-4 0,0-1-129,-4-6 129,1-2-129,-3-7 0,-1-2 0,3-6 0,-2-1-129,1 2 129,-1-3-129,0 1 129,0 3-129,2 4 0,0 5 0,0 4 0,-1 7 0,3 3-258,2 12-129,0 0-645,-6-11-1290,6 11-1806,0 8-258,0-8-516</inkml:trace>
  <inkml:trace contextRef="#ctx0" brushRef="#br0" timeOffset="22">2660 7196 1161,'7'49'2064,"-7"-27"-645,4 3-516,-1-4-516,0-1-258,2-3-387,-2-6-387,1 2-903,-4-13-903</inkml:trace>
  <inkml:trace contextRef="#ctx0" brushRef="#br0" timeOffset="23">2625 6869 2193,'0'-11'2451,"0"11"-387,0 0-774,0 0-387,0 0-258,0 0 129,0 0-129,0 0-129,0 0 129,0 0 0,0 0-129,0 0 129,0 0-129,0 0-129,0 0 129,0 0-129,0 0 129,0 0 0,0 0-129,0 0-129,0 0 129,-3 12-258,3-12 129,-2 15 0,1-2 0,1 1-129,-1 7 129,1 2-258,0 3 258,0 6-129,0 3 129,0 2-258,0 3 129,1 2-129,0 1-129,1 2 258,1-7-129,-2-1 129,2-2-258,0-5 258,-1-5-258,0-2 258,1-2-129,-3-7 0,1 2 0,0-4 0,-1-12 0,1 17 0,-1-17 0,0 0 0,0 0 0,0 0-129,0 0-258,0 0-903,0 0-2193,0 0-516,7-16-258,-7 16-258</inkml:trace>
  <inkml:trace contextRef="#ctx0" brushRef="#br0" timeOffset="24">2460 7488 2322,'-10'-10'2967,"10"10"0,0 0-387,0 0-2322,0 10-387,0-10 0,3 15 258,-3-15 258,7 21 258,-4-12 129,2 11-258,-2-6 258,3 6-387,-2 0 0,3 1 129,-2 3-387,1 1 0,1-4-129,0-1 129,2 0-129,-1-1 129,1-3-129,0-1 0,0-7 129,2-1 0,-2-3 258,2-4-129,-1 0 0,1-7 129,-1-8 0,2 1 0,-2-10 0,3-1-258,-2-3 129,1 0-129,0-5-129,1 2 129,-3-1 0,0 2-129,0 3 0,-2 4 0,2 0-258,-3 1-129,4 9-645,-6-5-774,5 6-1806,-10 12-387,11-13-258,-11 13 259</inkml:trace>
  <inkml:trace contextRef="#ctx0" brushRef="#br0" timeOffset="25">2692 7718 2322,'-7'2'3225,"-4"5"-129,11-7-258,-12 11-2451,2-10-387,-3 2 0,2-2 129,-4 2 0,0 0 258,-3 3 129,0-1 0,-1 4 0,-1 1-129,1 6-129,-2-3-129,1 6-129,0 2-129,0 1 0,0 4 0,2 1 0,-2 0 129,2 1 0,2 4 0,0-3 258,2 3-258,4-3 129,0-1 0,4-2-129,4-1 0,2-3 0,0 2 0,3-4 0,5 0 0,1-2 0,0 2 258,4-3-129,1-1 0,1-1 0,1-2 129,3-1 129,0-3 0,4 1 0,-1-5 0,2-2 0,-3-1 0,4-2 0,-3 0-129,1-4 0,-2-4-129,0-4-129,-3-1 129,-2-2 0,0-3-129,-2-2 129,-2-4 129,0 0-129,-5-3 258,3 0-129,-6-3 0,2 3 0,-5-4 0,1 4-129,-2-2 0,0 3 0,0-2-129,-3 2 258,-2-1-258,-2 3 0,0 1 0,-2 2 129,-1-1 0,0 6-258,-2 2 129,-1 3-129,0 8-258,-6-1-129,4 7-258,-10 1-516,8 15-1677,-7 1-1161,-3 4-387,2 3-129</inkml:trace>
  <inkml:trace contextRef="#ctx0" brushRef="#br0" timeOffset="26">3564 7764 4386,'9'0'3741,"-9"0"-516,-5 3-645,5-3-2322,-8 4-129,8-4 258,-13 6-258,5-4 387,8-2-129,-14 9 129,14-9-129,-14 16 0,7-3-387,0 1 0,1 1 129,-1 4-129,1 2-129,-1 1 258,4 1 0,-2-1 0,4 2 0,-1-2 129,2-1 0,1 2 129,5 2-129,2 0-129,4 1 129,2-1-129,3 4 129,2-3-129,3 0 0,0-6 129,4 2 0,-2-7 0,4-2 0,-2-8 0,4 1 0,-4-6 129,3-7-129,-2-4 0,0-6-129,-2-6 0,-1 0 129,-3-7-129,-1-4 0,-4-3 0,-3 1 0,-7-5 0,-2 2 0,-4 0 0,-4-2 0,-7 4 0,-2 0 0,-5 3-129,-2 3 0,-2 3 0,-4 2 0,-5 6-129,-3 3-129,-4 5 0,-4 4 0,2 8-516,-6 1-1677,2 13-1935,2 2-129,-2 4-516,5 3 258</inkml:trace>
  <inkml:trace contextRef="#ctx0" brushRef="#br0" timeOffset="27">2266 7943 774,'-27'-40'1548,"9"15"258,2-3 0,-5-5 516,1-2-387,-5-3-387,0-3-258,2-1-387,-4-3-129,0 1-129,-3-7 0,5 5-129,-5-4-129,4 3 0,-5-3 0,6 7-258,-6-2 129,7 8-258,-2 1 0,4 8 0,2 2 0,6 4 129,1 6-258,5 3 0,8 13-387,-7-16-129,7 16-1290,0 0-1548,8 0-387,1 8-387</inkml:trace>
  <inkml:trace contextRef="#ctx0" brushRef="#br0" timeOffset="28">2118 7899 645,'0'0'1161,"13"12"0,-13-12 0,0 0 258,0 0 0,0 0 0,8 0 0,-8 0 0,0 0-129,0 0-258,0 0 0,0 0-258,0 0-387,0 0-129,0 0-129,0 0-258,0 0 0,-7 0 0,7 0-129,-10-3 387,10 3-258,-14 0 258,7 0-129,-3-1 129,10 1 0,-14-1-129,14 1 258,-10-4-129,10 4 258,0 0-258,-9-5 0,9 5-129,0 0 0,0 0 129,5-5-129,-5 5-129,11 2 129,-2 1-129,0 2 129,2 1-129,0 2 129,2 1-129,-1-2 129,3 3 0,3-3-258,-2-2 258,0 3 0,-2 2 0,4-5-129,-4-1 129,0 1-129,-2-5 129,-2 3 0,-2-3 129,-8 0-129,11 0 387,-11 0-129,3-15-129,-3 1 129,0-1-129,-3-2 0,-1-5 129,-3-5-129,1 1-129,-1-7 0,2-2-129,0 0-129,3-2-129,-1-6-645,3 6-903,2 0-1935,-2-5-258,5 9 258</inkml:trace>
  <inkml:trace contextRef="#ctx0" brushRef="#br0" timeOffset="29">1559 6559 1419,'-9'-15'2709,"9"15"-129,-5-16-1548,5 16-645,0 0-129,-9-6-129,9 6 0,-13 0 258,3 0-129,-1 1 0,-4 5 129,-1 4 0,-3 0 0,-4 0-129,-1 5-258,2-2 129,-4 6 0,4-1-129,-2-1 129,5 5 0,-1 0-129,5 3 0,-1-2 258,4 5-258,-1-3 129,6 1 0,0 1 0,0 3 129,3-2-129,2 2 387,2-4-129,6 3 129,2-3-129,1 3 129,3-9 129,5 7 0,0-11 0,6 6-129,1-6 0,2 3 129,5-9-129,0 1-129,5-6-129,-1 0 129,2-5-129,-2 0 0,-1-10 0,-2-5 0,0-4-258,-6-4 0,0-2 129,-5-4 0,-1-4-258,-4 1 129,-6-5 0,0 1-129,-6 0 129,-4 1 129,-6-2-129,-4-1 0,-5 1 129,-2 2 0,-4 1 0,-2 0 0,-2 2-129,0 3 0,-3 4 0,1 4-516,-2 9-387,-4-5-1290,3 13-1677,2 4-516,-3 1-387,0 15 258</inkml:trace>
  <inkml:trace contextRef="#ctx0" brushRef="#br0" timeOffset="30">1316 7282 129,'-6'12'2193,"6"-12"-258,-13 3-1548,13-3-387,-9 16 0,9-16-258,-12 19 258,7-8 258,-2 3-258,-2-3 129,3 4 129,-3 2 258,3 3-258,-4 1 258,1 1 129,-1 0 0,-1 4 129,1 6-129,-3 0-258,-5 7 129,1 1-258,17-40 258,-52 92-129,26-41-129,-10 2 129,11-1-129,-10-4-129,35-48 129,-50 86 129,50-86-258,-33 70 0,33-70 129,-15 52 0,15-52 258,0 0-258,0 0-129,-28 56 0,28-56-129,0 0-129,0 0-258,0 0-129,0 0 0,0 0-645,0 0-645,0 0-1419,0 0-129,0 0 387</inkml:trace>
  <inkml:trace contextRef="#ctx0" brushRef="#br0" timeOffset="31">677 8028 1161,'0'0'2322,"0"0"-903,0 0-387,0 0 387,0 0-258,0 0 258,0 0 0,0 0 0,0 0 0,0 0-258,0 0-516,0 0-387,0 0 0,0 0-129,0 0-129,0 0 129,0 0 0,-37-3 0,37 3-129,0 0 129,0 0 0,-8 64-129,8-64 0,0 0 0,-13 70 0,13-70 0,-7 62 0,7-62 0,-2 67 0,2-67 129,-13 68-129,13-68 0,-2 61 0,2-61 129,0 0 0,-4 61-129,4-61 129,0 0 0,0 0 129,0 0 0,40 15 0,-40-15-129,39-13 0,-39 13 0,0 0 129,47-38-129,-47 38 0,0 0 0,46-41 0,-46 41-129,0 0 0,0 0-129,0 0-258,46-43-387,-46 43-903,0 0-2193,0 0 0,0 0-387,46 0 129</inkml:trace>
  <inkml:trace contextRef="#ctx0" brushRef="#br0" timeOffset="32">521 8579 1032,'0'0'2451,"-38"7"-1290,38-7-903,0 0-129,0 0-129,0 0-129,0 0 129,-45 34 129,45-34-129,0 0 129,0 0 387,-44 51-258,44-51 129,0 0 129,-44 68-129,44-68 0,-24 54 0,24-54-129,-13 58-129,13-58 0,-7 64-129,7-64 129,3 63 129,-3-63 0,17 58 129,-17-58 258,15 49 129,-15-49 258,0 0 0,54 55 129,-54-55-258,52 20 0,-52-20 0,68 5-258,-31-5 0,-37 0 0,76-13-129,-36 1 0,-2-5 0,9-5-129,-3-5 129,-5-4-129,1-7 0,0 1-258,-3-4 0,-9 0-129,3-2 0,-31 43 129,10-80 0,-10 80-129,0-68 0,0 68 258,-47-63-258,47 63 129,-68-46-129,68 46-129,-74-33-129,25 18 0,5 12-129,1 3-258,-1 8 129,3 2-516,0 13-774,3 4-2064,38-27-645,-66 66-258,66-66 258</inkml:trace>
  <inkml:trace contextRef="#ctx0" brushRef="#br0" timeOffset="33">491 9229 516,'-21'49'2064,"21"-49"-774,0 0-1290,0 0 387,-15 56 258,15-56 258,0 0 129,-18 63 129,18-63-258,-10 51 129,10-51-258,-11 67-258,11-67-258,-19 80 0,19-80-129,-16 96 258,16-96 129,-17 99-129,17-99 0,-17 96 258,17-96-258,-5 73 129,5-73-258,-6 50-129,6-50 0,0 0-258,0 0 258,0 0-258,0 0 258,0 48-129,0-48 129,0 0 129,0 0 0,0 0 0,0 0 0,0 0-258,0 0-129,0 0-258,0 0-129,0 0-387,0 0 129,0 0-387,0 0-645,0 0-1677,0 0-129,0 0 129</inkml:trace>
  <inkml:trace contextRef="#ctx0" brushRef="#br0" timeOffset="34">117 9844 2451,'0'0'2193,"0"0"129,0 0-129,0 0-387,0 0-387,0 0 0,0 0-645,0 0 129,-40-37-258,40 37 0,0 0-129,0 0-129,0 0-258,0 0-129,0 0 129,0 0-258,0 0 129,0 0 129,0 0-129,0 0 129,0 0 0,10 53 129,-10-53-129,0 0 0,11 54 0,-11-54 0,0 0-129,14 61 129,-14-61 0,0 0 0,22 72 129,-22-72-258,0 0 258,33 71-258,-33-71 258,0 0-258,31 56 129,-31-56-129,0 0 129,0 0-129,0 0 258,38 38-129,-38-38 129,0 0 0,0 0 0,40-46 129,-40 46-258,0 0 129,37-68-129,-37 68-129,0 0-129,23-65-258,-23 65-1677,0 0-2193,0 0-129,0 0-516,35-65 0</inkml:trace>
  <inkml:trace contextRef="#ctx0" brushRef="#br0" timeOffset="35">160 10176 1677,'0'0'2580,"0"0"-1032,0 0-1419,0 0 258,0 0 0,0 0 258,1-45 258,-1 45 258,0 0 258,0 0-258,42-50 258,-42 50 0,0 0 0,44-57-258,-44 57-129,0 0-516,58-63 0,-58 63 0,42-43-129,-42 43-129,0 0-129,48-46 0,-48 46-129,0 0 0,0 0-129,0 0 129,38-21-258,-38 21 258,0 0-129,0 0-129,0 0-129,0 0-516,0 0-1419,0 0-1935,0 0 0,0 0-387</inkml:trace>
  <inkml:trace contextRef="#ctx0" brushRef="#br0" timeOffset="36">239 10119 1032,'-42'0'3354,"42"0"-129,0 0-387,0 0-2451,-37 1-516,37-1-258,0 0 774,0 0 0,0 0 387,0 0 387,0 0 258,0 0 0,0 0 0,0 0-516,0 0 0,38-12-387,-38 12 0,0 0-258,38-29 129,-38 29-129,0 0 0,48-48 0,-48 48 129,50-44-258,-50 44 129,48-39-129,-48 39 129,40-35-129,-40 35-129,47-24 0,-47 24 0,0 0 0,0 0-129,0 0 0,0 0-129,36-1 129,-36 1-129,0 0-516,0 0-258,0 0-1677,-14 49-1548,14-49-387,0 0-258</inkml:trace>
  <inkml:trace contextRef="#ctx0" brushRef="#br0" timeOffset="37">326 10242 2193,'-43'-20'3483,"43"20"129,0 0-774,0 0-2838,-40-7-774,40 7 129,0 0 129,0 0 516,0 0 516,-41 3 0,41-3 645,0 0 516,0 0-258,0 0 0,0 0-387,0 0-258,0 0-516,-42 42-129,42-42 0,0 0-258,-20 66 129,20-66-129,-7 65 258,7-65-129,-14 81 0,14-81 129,-17 81 0,17-81 0,-18 73 129,18-73 0,-15 63 0,15-63-129,0 0 258,6 58-258,-6-58 258,0 0-258,37 43 0,-37-43 0,44 13 129,-44-13-129,51 2-129,-51-2 129,54-3 0,-54 3 0,55-20-129,-55 20 129,52-28 129,-52 28-129,38-36 0,-38 36 0,33-52 0,-33 52 0,24-65 129,-24 65-129,10-70 0,-10 70 0,2-70-129,-2 70 129,-10-67-129,10 67 129,-22-63-258,22 63 129,-30-56 0,30 56-129,-34-49 129,34 49-129,-37-36 0,37 36-258,0 0-387,-45-14-645,45 14-774,-45 5-2580,45-5-129,0 0-258</inkml:trace>
  <inkml:trace contextRef="#ctx0" brushRef="#br0" timeOffset="38">2490 8528 1548,'4'17'3096,"-4"-17"-129,0 0-516,0 0-1806,0 0-129,0 0 516,0 0 0,-5 0 258,5 0-129,0 0 0,0 0-258,0 0 129,0 0-516,0 0-258,0 0 0,0 0-258,0 0 129,-8 0 0,8 0-129,0 0 0,0 0 0,0 0 0,0 0-129,0 0 129,0 0-129,0 0 129,0 0-129,0 0 0,0 0 129,0 0 0,0 0 129,0 0-129,-4 8 0,4-8 0,-7 18 0,7-18 258,-15 27-258,4-10 129,-1 7-129,-3-2 129,0 7 0,-6 5 0,2 3 0,-6 6-129,3 1 129,-4 4-129,0 2 258,-1-1-129,1 1 0,1-2 0,2-5 129,0 0 0,5-4 0,-1-6-129,5-3-129,3-4 0,1-6 0,1-3 129,3-5-258,6-12 129,-7 13-129,7-13 129,0 0-129,0 0-258,0 0-129,0 0-387,0 0-1290,-1-6-1935,1 6-387,5-19 0,-2 6-129</inkml:trace>
  <inkml:trace contextRef="#ctx0" brushRef="#br0" timeOffset="39">1931 9238 3225,'-7'12'3741,"7"-12"-387,-11 0-129,11 0-2322,0 0-1161,5 17-387,-5-17 129,8 23 258,-5-8 0,3 2 516,-1 4 129,1-4 258,-1 5 0,-3-5 258,2 6-258,-3-5 129,5 5-258,-5-4-129,4 0-129,-2-2 0,0-2-258,5-1 0,-1-6 258,3-4-258,4-4 0,2-7 129,4-6-129,1-8 129,3-3 0,-2-3-129,-1-1 129,-2 0-387,-4 4 258,0 7-1032,-10 3-1935,-4 3-903,-1 11-258,0-12-258</inkml:trace>
  <inkml:trace contextRef="#ctx0" brushRef="#br0" timeOffset="40">1807 9697 774,'0'0'1806,"0"0"0,-7 0 129,7 0 0,-16 5-645,16-5 258,-17 13-387,8-2 0,-5-2-516,6 5-129,-8 3-258,6 3 258,-3 0-129,2 9-258,-2-4 129,1 3 129,1 1-129,3 0-129,1 0 129,3 0-129,-1-1 0,5 0 0,0 1 129,2-3-258,4 1 0,3-3 129,5-1-258,0-2 0,6-1 0,0-6 0,5-2 129,0-1 0,3-8 258,-1 2-129,2-5 258,0-5 0,1-9 0,0-3-129,-2-7 0,1-5-129,-4-8-129,1-2 0,-7-2-129,1-3 258,-7-1-129,-5 1 129,-3 0-258,-5 2 258,0 2 0,-5 4 0,-5-1-129,-3 2 129,1 5-129,-6 2-129,0 5 129,-3 4-129,2 7 0,-5 3 0,0 9-387,-1 5-516,6 16-516,-5 1-1419,1 5-1161,7 8-258,-5-3 129</inkml:trace>
  <inkml:trace contextRef="#ctx0" brushRef="#br0" timeOffset="41">2700 8500 1,'0'0'2708,"0"0"259,0 0 258,0 0-2322,10 5-387,-10-5 258,7 14 0,-7-14 258,4 26-129,-4-14 0,2 6-129,-2-2-129,5 8 0,-3-3-129,5 8-129,-1 4-129,4 1 0,0 4 0,2 3-129,1 5-129,0 1 0,-1 5 0,3-1-129,-4-5 129,1 0 0,-1 1 129,0-2-258,-2-4 258,0-3-129,-1-3 129,1-2-129,-2-3 129,0-1-258,-1-4 129,-2-4 0,0-4 0,-1-5 129,-3-12 0,4 14 0,-4-14 0,0 0-129,0 13 129,0-13-258,0 0-129,0 0 0,0 0 0,0 0-258,-2 14 0,2-14-645,0 0-1161,3 12-1548,-3-12-387,0 0 387</inkml:trace>
  <inkml:trace contextRef="#ctx0" brushRef="#br0" timeOffset="42">2776 9510 4386,'0'0'3741,"0"0"-387,0 0 0,0 0-3096,0 0-516,0 0 0,5-1 129,-5 1 129,14 11 129,-6 0 129,2 2 0,1 4 0,4 3-129,-1 2 129,4 0-129,0-1 0,4-2 0,-2-5 0,1 1 258,1-10-258,-1-1 129,-1-5 0,1-7 0,-3-8 129,0-2-129,-4-9 258,1-2 0,-8-8-129,4 2 0,-8-1 0,1 0 0,-4-1-129,0 3-129,0 5-258,-1 2-129,1 8-258,-2-2-258,2 21-903,0-22-516,0 22-1032,9-5-1032,-9 5-258</inkml:trace>
  <inkml:trace contextRef="#ctx0" brushRef="#br0" timeOffset="43">3053 9748 4257,'-7'-5'3483,"7"5"-129,0 0-645,-12-12-3354,12 12 0,-12-3 129,12 3 0,-14 0 129,6 0 129,-2 10 258,0 5 129,-2 4 0,0 6 129,0 5-258,0 7 129,0 4 129,1 10-129,0-1 129,1 5-129,0 2 387,2 3-387,3-1 129,3 0 0,0-3-129,2-5 129,2-3-129,5-6 0,5-5 0,1-6 258,4-9-129,2-3 258,3-9-129,5-1-129,0-9 387,2 0-258,0-15 129,3-4-129,-4-7 258,3 0-258,-5-12 0,0 1 0,-5-9 0,-1 1-129,-5-3-129,-1-3 0,-3 0-129,-2 0 0,-5 1-129,-2-3 129,-2 4-129,-1 1 129,-6 1-129,-2 2 129,-4 1 129,1 8 0,-5 0 129,1 11-129,-1 1 0,-6 7-129,4 13-258,-5 3-516,6 13-1548,-5 6-1806,-5 3-258,5 4-516,-5-4 646</inkml:trace>
  <inkml:trace contextRef="#ctx0" brushRef="#br0" timeOffset="44">4051 7817 1677,'0'0'516,"0"0"-516,0 0 387,0-7 387,0 7 129,0 0 0,0 0 258,0 0 0,4-14-258,-4 14 0,5-12-258,-5 12-387,9-13 0,-9 13 129,10-17 0,-10 17 258,12-22 0,-12 22 129,14-26 0,-6 11-129,2-5 0,3 1-129,-2-6-129,5-3 129,3-4-258,1-3 0,3-5 0,4-3-129,-1-3 129,1 0-129,1-1 258,0 2-258,-3-3 129,4 6-129,-5 1 129,2 2 0,-4 0-258,4 4 0,-3 0 0,-3 6 0,-2 4-129,-3 3 0,-3 5-129,-2 6 0,-2 4-516,-8 7-387,10-7-1032,-10 7-1935,0 0-258,0 0 129</inkml:trace>
  <inkml:trace contextRef="#ctx0" brushRef="#br0" timeOffset="45">4908 6459 1548,'0'-19'129,"0"1"0,0 18 387,-4-17 258,4 17 258,-10-14 516,2 5 129,8 9 0,-15-12 0,15 12-258,-18-13-258,10 11-387,-6-1-258,1 3-258,-3 0 129,1 1-129,-5 5-129,2 6 0,-2 4 0,1 2 0,-2 5 0,5 2-129,-2 5 0,2 4-129,2 0 129,3 0 0,-1-1 0,1 2 0,4 0 0,0-1 129,2-2-129,1-3 0,4-1 129,6 0-129,1-2-129,8-3 258,0-1-129,6-4 258,2-1-258,3-4 0,1 2 129,1-3 0,3-5 0,0-5 0,1-2-129,0-5 0,-1-9 0,0 0 0,0-7-129,-2-3 129,-3-5 0,-1-2-129,-2-3 129,-3 0 0,0-4 0,-7-1-129,1 0 129,-6 1 0,-2 1 0,-4 1 0,-3 3 129,-6 1-129,-6 6 129,-3-2-129,-4 7 129,-2 5-129,-4 2 0,-3 2-129,1 8 0,-5 4-129,1 0-129,-2 7 129,4 6-258,0-3-516,8 10-1032,1 4-1677,3-4-129,8 5 0</inkml:trace>
  <inkml:trace contextRef="#ctx0" brushRef="#br0" timeOffset="46">4953 7075 1032,'6'24'2580,"-6"-24"-129,8 26-2451,2-7 0,1 3 387,2-1 387,-1 3 129,3 5 258,-5-2 258,5 5-129,-1 0 0,3 8-129,-1-3-258,5 10-387,-4-6-258,5 4 129,-2-1-387,1 2 258,-4-5 0,4 2-129,-4-2 0,0 2 129,1-3 0,0 0-129,-2-3 129,1-1 0,0-6 0,-1-6-129,-5-5 129,1-5-129,-12-14 129,13 15-129,-13-15-129,0 0-258,0 0-129,0-17-903,0 17-1290,-2-19-1677,-6 1-258,1-3-129</inkml:trace>
  <inkml:trace contextRef="#ctx0" brushRef="#br0" timeOffset="47">5084 6778 2451,'0'0'2838,"0"0"387,0 0-2451,10 1-258,-10-1-258,13 7 387,-4-5-129,2 8 258,0-8 129,5 7 0,-3-3-129,8 6 0,-1-3-258,4 5-129,3 2 0,2 4-129,3 1 0,1 4 0,4 0 0,2 3 0,0-3 258,4 4-129,0-5 129,4 5-258,-1-6 129,5 3-258,0-1 129,2-1-129,2 0-129,0-2 129,-3-1-258,-3 1 258,-6-2-129,-6-4 0,-7-3 0,-7 1 129,-7-4-258,-3-2 258,-13-8-129,12 12 129,-12-12-129,0 0-129,0 0 0,0 0-516,0 0-1806,0 0-1935,0 0-129,0 0-258</inkml:trace>
  <inkml:trace contextRef="#ctx0" brushRef="#br0" timeOffset="48">5394 8167 1806,'0'0'903,"0"0"-387,0 0 387,0 0 129,0 0 516,0 0 129,0 0 0,0 0 129,0 0-258,0 0-387,-7-14-258,7 14-645,0 0 0,-9-11-129,9 11 0,-15-13 129,3 3-129,0 3 129,-5 1-129,-1 2 129,-2-1 0,0 1-129,-1-3 129,2 3-258,0-2 129,0 2 0,0-4 129,3 2-258,0-1 0,1 1 0,-1 5 0,2-1 129,2 0-129,3-1-129,9 3 129,-11-5 0,11 5-258,0 0 129,1-12 0,-1 12-129,19-10-129,-7 3 0,5 6-258,-1-5-129,7 6-258,-4-1-129,4 2 0,-3 1 0,4 6 129,-4-3 129,1 6 258,-2-4 387,1 3 258,-3 0 258,0-3 0,-3 1 129,3-1 0,-1-2 0,-4 1-258,1-3 0,-2 1 129,-2 0 258,-9-4 387,13 0-258,-13 0 129,0 0 258,2-18-129,-2 18-129,0-23 129,0 6-516,0-5-129,0 0 0,-1-5 0,1 0-258,-1-2 258,1 0 0,-2 0-258,2 0 258,0 0-387,0 3 129,2 3-129,-1 2-129,3 5-129,-4 1 0,0 15-258,0 0-387,12-1-516,-12 1-1290,5 7-1161,3 5-258</inkml:trace>
  <inkml:trace contextRef="#ctx0" brushRef="#br0" timeOffset="49">6194 7550 1032,'0'0'2580,"0"0"-387,0 0-2322,0 0 258,0 0 387,-7 3 387,7-3 0,-10 0 129,10 0 258,-15 0 0,6 0-258,-5 0-387,2 1 0,-4-1-387,-1 2 0,0-2 0,-1 0 129,-1 0-258,2-2 129,2-2-129,1-1-129,3 1 129,1-1-129,10 5 0,-13-5 0,13 5-129,-7-4-129,7 4 129,0 0-129,0 0-129,0 0 258,0 0 0,0 0 0,5-2 0,3 2 129,3 0 0,0 0-129,4 0-129,0-4-129,2 4 129,1-2-129,-1 0 0,0-1 129,0 1 129,0-3 0,-2 1 129,-1 0 129,-2 0 0,0-1 129,-4-2 129,1-1-258,-3-3 129,5-4-129,-4-1 0,0-3-129,2-4 0,-2-5 0,1-2 129,-1 1 258,-4-3-258,1 5 129,-4-4 0,0 4-129,0 1 258,-1 2-129,-2 2-129,0 4-129,-2 3 0,3 2-129,2 13 0,-6-18-387,6 18 0,0 0-645,6-2-1548,-6 2-1161,8 3-129</inkml:trace>
  <inkml:trace contextRef="#ctx0" brushRef="#br0" timeOffset="50">4025 7492 258,'0'0'3096,"0"0"0,1-11-1419,-1 11-774,0 0 0,4-14-387,-4 14 0,0 0-129,9-13 129,-9 13-129,0 0 129,0 0-129,0 0 0,0 0 129,0 0-258,0 0-129,5 11 0,-5 2-129,0 5 129,-3 3-129,-1 5 129,0 1-258,-4 2 258,0 4 129,-1 4-129,-1-3 129,0 0-129,1-2 0,-2 1 0,3-2 0,2-3 0,2-7-129,3-3 129,1-2-129,0-4 258,0-12 0,11 7-129,-1-9 129,4-3-129,-2-7 129,7 2-258,-3-6 258,6 1-129,2-2-129,1-2 129,0 4-258,3 1 258,0 1-258,0-1-258,4 8-1161,-5 1-2322,-3-6-129,6 11-258,-5-14 388</inkml:trace>
  <inkml:trace contextRef="#ctx0" brushRef="#br0" timeOffset="51">5497 8189 1935,'0'-13'2322,"0"13"-1935,0 0-129,-12-3 129,4 2 387,-1 1 516,-3 0-258,-1 0 129,-5 0 258,4 1-387,-6 2 0,6 6-516,-4 1-129,1 3-258,0 0-129,4 6-129,0 1 129,2 3 0,2 1 0,3 1 0,0-1 129,5 2 129,-1 2 0,2 1 258,3-3 0,2 6 0,1-5 129,3 2-516,3-5 258,1 2-258,3-6 129,1-2-387,3-6 387,2-1-258,2-11 258,4 0 258,-4-6-258,6-8 258,-1-12-387,2-1 129,-4-6-129,2 0 0,-2-4 0,-3-2-129,-2 0 0,-5 5 0,-3 2 0,-6 1 0,-3 1 129,-5 0-129,-1 3 0,-8 1 0,-3 2 0,-3 1 0,-6 3 0,-1 1 0,-6 6 0,0 2 0,-5 9-129,-2 2-129,3 2-258,-7 4-774,9 13-1290,-1 2-1806,0-1-258,7 6 0</inkml:trace>
  <inkml:trace contextRef="#ctx0" brushRef="#br0" timeOffset="52">6325 7565 258,'-8'0'3612,"-1"2"0,9-2-258,-7 3-2451,7-3-774,0 0-129,-12 0 129,12 0 0,-11 0 0,11 0 387,-14 0-129,6 5-129,-2 2 129,1 1 0,-2 1-258,2 6 0,0 2 129,-2 1 129,5 4-129,-1 4 0,3 1 129,-1 4-258,3 0 258,1 7-258,1-6 129,0 2-258,2-3 129,4 1 0,4-3 129,1 2 129,3-9-129,6 4 258,-2-9-258,7 2 129,1-6-129,4-5-129,-1-2 129,5-6-129,-1 0 0,2-10-129,2-2 129,1-5-129,0-7 129,0 3-129,-2-6 129,-1-3-129,-7 0 258,0 0-129,-7-6 129,-2 2-129,-7 1-129,-1-2 129,-5-1-129,-3 2 0,-3-4-129,0-1 0,-2 3 0,-7-1 129,-5 5 0,-1-1 0,-5 7 0,-6 2 0,-4 12 129,-6 5-258,-4 7 0,-2 6-129,-1 13-516,-5 0-1161,4 9-2193,-3 5-645,4-2 0</inkml:trace>
  <inkml:trace contextRef="#ctx0" brushRef="#br0" timeOffset="53">3846 8336 3096,'-7'5'3225,"7"-5"0,0 0-2322,-1 11-387,1-11-516,0 0 129,0 0 129,1 13 258,-1-13-129,0 0 129,0 0-129,3 13 258,-3-13-258,2 24-129,1-4-129,2 4-129,2 7 129,1 7-129,-1 5 0,1 7 129,0 7 258,0 10-258,-3 5 258,0 8-129,-1 2 258,-1 9 0,0-1 0,1 5 0,-1-9 0,4 2 0,-1-12-258,3-4 129,0-10-387,2-9 258,0-12-387,-2-9 129,0-7 0,-2-11-129,-2-2 0,-5-12-129,0 0-645,4-14-1935,-4-10-1290,0-1-129,-2-16-387</inkml:trace>
  <inkml:trace contextRef="#ctx0" brushRef="#br0" timeOffset="54">3884 8441 1032,'0'0'2838,"-13"-5"258,13 5-1806,0 0-387,0 0-516,0 0 129,0 0 258,0 0 129,5 0 129,-5 0 0,8 5-129,0 0 0,2-3-258,5 6 0,0 0-387,7 4 0,2 6-129,-1 5-258,6 5 258,0 2-129,-1 10 129,2 6 0,-2 7 0,0 9 0,1 1 258,1 4-129,1 1 0,3 1 0,-3-3 0,1 0 0,2-9-129,-1-2 0,0-6 129,0-3-258,-4-2 0,-1-5 0,-1-3-129,-5-9 0,-3 1 129,-5-6-129,-3-3 0,-5-6 0,0-2-258,-6-11-1161,0 0-2322,0 0-516,-9-5-129,1-6 129</inkml:trace>
  <inkml:trace contextRef="#ctx0" brushRef="#br0" timeOffset="55">3839 9613 1806,'-8'13'3096,"8"0"258,0-13-1548,-7 15-1161,7-4-129,0-11 258,7 26 129,-5-13 0,6 8-129,-5-3 258,5 7-387,-2-4 129,4 8-129,-2-3-387,3 4 0,1-4 0,2 0-129,1-2-129,4-3 129,-1-1-129,2-5 129,0-5-129,1 0 129,-3-8 129,3 2 0,-6-4 129,0-6 0,-3-9 0,1 0 0,-5-11 0,2-2-129,-2-2 129,-2-4-258,2-2-129,-3 3 0,0 2 0,-3 5-129,2 9-516,-4-4-1419,0 9-2064,0 12-387,0 0-387,-7-12 129</inkml:trace>
  <inkml:trace contextRef="#ctx0" brushRef="#br0" timeOffset="56">4417 9586 1,'-11'4'3095,"11"-4"-128,0 0 258,0 0-2451,0 0-387,0 0 387,0 0-129,0 0-129,0 0 258,0 0-129,5 0-258,-5 0 0,14 6-129,-7-2 0,3 1-258,0 5 0,5-1 0,-1 6 258,3-3-129,0 2 129,1 3 0,2 2 0,1-2 129,1 0-129,-3-4 0,1-4-129,-1-1 0,-3-1 0,-2-7 129,1 0 129,-7-7 129,0-1 0,-4-12 0,1 6-129,-5-12 129,0 3-129,0-12-129,-2 4-129,-3-2 0,3-2-129,-3 4 129,1-1-129,0 3 0,2 3 0,1 3 0,-2 5-129,3 2-258,0-3-903,3 5-2967,-3 14-258,2-18-258,-2 18 129</inkml:trace>
  <inkml:trace contextRef="#ctx0" brushRef="#br0" timeOffset="57">4123 9981 1161,'0'0'3870,"-8"-10"0,8 10-387,-10 3-2064,0-3-645,2 5 0,-5-4-387,2 8 129,-5-4 129,3 9-129,-5-3 129,3 5 129,-6-1-129,4 9-258,-1-2 0,1 6-258,1-1 0,2 3-129,2 2 0,2 4 0,1 0-129,5 4 129,3 0-129,1 2 129,1 2 0,6-1 129,3-1-258,2 2 258,5-5-129,2-1 129,2-6-129,3-3 129,1-3-129,2-6 129,1-8-129,5-6 0,0-6 129,-1 0-129,2-12 129,-1-6-258,-2-9 258,0-3 0,-6-5 129,-1-4-129,-5-5 258,-3-3-258,-6-5 0,-4 4 129,-6 0-129,-3 3-129,-9 0 129,-7 4-129,-2 4-129,-6 6 129,-4 7 0,-4 0-129,1 7 129,-1 2 0,1 7-258,5-1 0,4 12-645,-4 2-1935,9 8-1419,2 8-258,1 0-258,5 8 130</inkml:trace>
  <inkml:trace contextRef="#ctx0" brushRef="#br0" timeOffset="58">4820 9822 1677,'-10'13'3225,"9"-4"0,-10-9-387,11 0-2451,-11 10-645,11-10 258,-10 10 387,10-10 258,-7 10 258,7-10 258,0 0-129,-13 7 0,13-7-129,-4 14-258,4-2-387,-4-1-129,1 4-129,-1 3 0,1 6 0,-1 1 258,0 6-129,0-1 129,2 4-129,1 1 258,1 3 0,0-4 0,5 0-129,5 1 0,4-1 129,0-8-258,5 1 129,2-4-258,3-3 258,1-3 0,-1-6-258,-1-4 258,0-2-129,0-2 0,-2-3 129,-2 0-129,2-12 0,-2-5 0,-1-5 0,2-10-129,0-4 0,-2-7 0,0-7 0,-3-4 0,-4 0-129,-4-1 129,-3 4 0,-4 0 0,-9 3 129,-3 3-129,-4 3 0,-2 8 0,-3 5 0,-3 3 0,0 4 0,-1 9-129,-3 7 0,-1 6 0,-3 9-129,2 13-129,-6 1-645,8 18-1677,-4-1-1677,-2 4-258,3 2-387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6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1763 4010 516,'0'0'645,"0"0"387,0 0 129,0 0-129,0 0 129,0 0 0,0 0-258,0 0-258,0 0-387,0 0-129,0 0-129,0 0 258,0 0-258,0 0 129,1-11-129,-1 11 258,0 0-129,0 0 0,0 0 129,0 0-129,0 0 0,0 0 0,0 0-129,0 0 129,-4 0-129,4 0 129,-10 0-258,10 0 516,-14 5-387,14-5 129,-20 9-129,12-5 258,-3 3-387,2-1 387,-3 2 0,2 0-258,1 3 258,-1-1-258,10-10 258,-13 21-258,8-10 258,1 1-258,1 0 129,3 0 0,0 2 129,0 0 0,0-2-129,4 5 0,1 2 0,0 0 258,-2 3-645,4 1 516,-2 1-516,2 0 258,-1 2-129,1-1 129,-1-8 0,3 6 129,-2-7 258,1-1-129,3-4 0,-1 1 0,5-7 387,0 2-516,2-6 258,3 1-258,3-2 129,-1 2 0,4-2 0,-2-4 0,0-6 0,1 2 0,0-9 129,1 3-129,-3-8 258,2-2-387,-4-5 129,2 0 0,-5-3-129,0 0 0,-4-1 0,-1 0 0,-5 1 0,-3 3-129,-4-2 129,-1 4-129,-3 2 0,-6 1-129,-3 2 129,-3-2 0,-3 7 0,-5 0-129,0 5 129,-7-1-129,1 6 0,-2 1 0,0 6-129,0 0 0,1 6-129,1 2-258,3 9 0,3 2-129,5 6-903,-1-3-129,3-1-2064,7 8 0,-4-5 0</inkml:trace>
  <inkml:trace contextRef="#ctx0" brushRef="#br0" timeOffset="1">3308 3988 516,'-12'1'903,"-6"9"-129,8-1 129,-2-1 0,2 1-129,-3 3-258,2 0 129,-3-2-129,4 5 0,-4 0-258,4 1 0,-3 0-129,4 2 258,-1-1-258,2 4 0,2-1 129,1 1 129,2 0 0,2 2 258,1-1-258,2-2 387,6 4-129,-1-5-129,4 4 258,-1-7-387,4 6 129,-2-5-258,3 1 0,-3-2 0,4 0 129,-2-4-129,2 1 0,-2-4 0,3 0 129,-1-6-129,1 1 129,1-4-129,1 0 0,0-7 0,2 0-129,-1-5 0,2-2 0,-2-2 0,-1-3-129,1-2 0,-4-3 0,2-3 258,-4-1-258,0 0 0,-2-2 0,-1-2 129,-2 2-129,-2 0 129,-2 2-129,-2 2 0,-3 3 129,0-1 0,-3 4-129,-6 4 0,-1-1 129,-5 3-129,-1 3 0,-5-1 0,0 6 0,-4-1 0,-2 4 0,-2 3-129,1 0 0,3 3-258,-3 1-516,6 12-1161,-1-4-1677,-1-2-258,6 4-258</inkml:trace>
  <inkml:trace contextRef="#ctx0" brushRef="#br0" timeOffset="2">1736 4063 645,'0'0'387,"0"-15"0,0 15 129,0 0 129,-3-16 129,3 16 129,0 0 129,-4-15 387,4 15-387,-3-14-129,3 14-129,-2-19 0,-1 6-129,3-1-129,-3-2 0,0-4-129,-4-5 129,4-3 129,-9-6 129,0-4-387,-3-4 258,-1-4-129,-5-4-129,0-1-258,1 0 258,2 0-387,2 2 0,4 5-129,5 5 129,2 7-258,5 3 129,0 5 0,7 7-129,-1 4-645,5 5-516,0 7-1548,-2-6-516,7 7-129,-6-8 259</inkml:trace>
  <inkml:trace contextRef="#ctx0" brushRef="#br0" timeOffset="3">2039 3860 2193,'29'-58'2064,"-11"23"-387,-2-7 129,0 4-516,-2-7-258,2 3-129,-1-4-129,-3 1-387,3 1 258,-3 1-258,1 5 0,-4 2 0,2 5-258,-3 5 0,2 5-387,0 6-387,-10 15-645,13-16-774,-3 16-1548,-10 0 258</inkml:trace>
  <inkml:trace contextRef="#ctx0" brushRef="#br0" timeOffset="4">2088 3732 516,'0'0'2064,"1"-11"129,-1 11 0,0 0-129,0 0-645,0 0-387,0 0-129,0 0-258,0-11-387,0 11 0,0 0-258,0 0 0,0 0-129,0 0 129,0 0 0,0 0 129,0 0 129,0 0-129,0 0-129,0 0 129,0 0 0,0 0-129,0 0 0,0 0-129,-5 0 0,5 0 0,0 0-129,0 0 258,0 0-129,0 0 129,0 0 0,0 0 0,0 0 0,-7 11 0,7-11 129,-1 21-129,1-4 0,0 2 0,-2 3 0,2-1 0,0 0 258,2 0-258,-1-4 129,1 4 0,0-8 0,-2 1 129,0-14 0,2 15-129,-2-15 258,0 0-258,0 0 129,0 0-258,0 0 258,9-2-129,-9 2 0,16-23 258,-5 11-645,1-2 645,1-3-516,0 1 387,0 0-387,-3 4 129,2 2-387,-4-2 129,3 3-387,-1-3-2193,-2 1-516,3 8-774,-8-12 516</inkml:trace>
  <inkml:trace contextRef="#ctx0" brushRef="#br0" timeOffset="5">1631 3938 1,'0'0'2192,"-10"-5"-257,10 5-516,0 0-258,-9-9-258,9 9-258,0 0-387,0 0-258,0 0 0,0 0 129,0 0-129,0 0 258,0 0-129,0 7 129,0-7-129,7 10 0,-7-10 129,15 14-258,-7-5 129,-8-9-258,15 18 129,-6-8-258,-1-1 516,-8-9-258,14 19 0,-14-19 129,14 15-129,-5-8 0,-9-7-129,10 7 258,-10-7-258,10 5 258,-10-5-258,0 0 387,7 0-129,-7 0 387,0 0-258,8-9 129,-8 9 129,5-17-129,-5 17 129,5-23-258,-3 6 0,-1 1 0,1-1 0,-2 3-129,3-4-129,-3 1-129,3 0 129,2 0-387,0 1 129,4 1-516,-1-4-258,8-1-1419,3 6-1161,-6-14 516</inkml:trace>
  <inkml:trace contextRef="#ctx0" brushRef="#br0" timeOffset="6">1451 3239 903,'-29'0'1032,"13"-2"129,1-4-258,0-8-258,-1 2-129,2-8 129,-1 1-129,5-8 0,-1 1 0,1-3-129,2-5 258,4 5 0,0-4 129,4-1-387,0 0 258,2-3-387,4 3 387,1-1-387,6 1 0,0 1-129,4 1 258,-2 6-258,6-1 0,-1 10 0,3-2 0,-1 5-129,3 4 129,-3 7 0,2 0-129,-2 3 258,2 3-258,-3 7 129,-2 5-516,0 2 774,-2 5-774,-1 2 645,-1 10-516,-2-3 258,-5 8-258,2 0 387,-3-3-129,-2 3 129,-4 2-129,-1-2 0,-5-5 258,-3 3-129,-6-5 129,-2-1 0,-6-3 129,1 0 0,-7-6 0,1 0-258,-4-10 129,1-1-258,0-5-258,3-6-645,2-2-516,4-3-1806,6-17-516,11 3 258</inkml:trace>
  <inkml:trace contextRef="#ctx0" brushRef="#br0" timeOffset="7">2253 3195 1548,'-20'5'2322,"0"-5"-903,11-7-387,0-6-129,-3-4 129,2-2-129,0-6 258,4-1-129,-6-5 129,6 3-258,-1-4 129,4 4-258,2-4-387,1 3-258,7 4 0,5-1 0,3 3-258,6-2 0,1 7 0,3-2 129,2 8-129,0-2 0,-1 3 0,-2 7 129,0 4 0,-3 5 0,1 7 0,-5 3 0,2 3 0,-4 6 0,0 0 0,-2 2 0,-2-4 0,-1 4 0,-3-4 0,0 2 0,-4-2 129,-2 2 0,-1-2 0,-6-1 129,-4 0-129,-3 4 129,-6-4 129,1 0-129,-7-5-129,4 2 0,-5-6 0,3 3 0,-1-9 0,5-1-129,-1-2-129,1-3 0,6 0-1161,0-10-1548,2-5-1032,11 1-129,-5-13-258</inkml:trace>
  <inkml:trace contextRef="#ctx0" brushRef="#br0" timeOffset="8">3171 3367 129,'0'0'903,"0"0"-387,0 12-387,0-12 0,0 17 387,0-17-129,0 22 129,0-22-129,0 19 258,0-7-258,3 1-129,3-2 0,1 7-129,2 3 129,-1-2 0,3 8 258,0-1-129,1 10 258,-3-6-258,4 10 258,-4-5-129,2 5-129,-5-3-129,2 3 0,0-5-129,-1-3-129,-1-3 129,-1-4 0,0-6-129,-4-2 129,2-3-129,-3-14 0,0 12 0,0-12-129,0 0-258,0 0-387,0 0-774,2 16-1290,-2-16-129</inkml:trace>
  <inkml:trace contextRef="#ctx0" brushRef="#br0" timeOffset="9">3233 3955 258,'10'5'1677,"-3"5"0,-7-10-387,15 23-387,-6-8-258,4 5-258,0-3 0,0 3-258,-1-4 258,-1-1 0,2-1 129,-3-3 258,-1-1 129,-9-10 129,13 6 0,-13-6-129,12-3 0,-8-9-258,2 1-129,-3-12 0,3 1-129,-3-7 0,1-1-129,-4-3 0,2 0 0,-2-3-258,1 2 129,2 6-516,-2-1-645,5 9-1290,1 6-1419,0-4-258,-7 18 129</inkml:trace>
  <inkml:trace contextRef="#ctx0" brushRef="#br0" timeOffset="10">3939 3543 1935,'-14'37'1935,"7"-18"-516,-3 3 0,-2 0-387,-1 7-258,-2 4 0,0 4 0,-4 3 129,-1 9-387,-3-5 258,-1 4-258,-1-1 0,1-1-258,0-3 129,1-6-129,2-4-129,6-8 0,1-2-129,3-5 129,4-7-129,7-11 0,0 0 0,0 0-258,0 0-516,0 0-387,2-18-1032,8 2-1161,-7-10-258,7 5 388</inkml:trace>
  <inkml:trace contextRef="#ctx0" brushRef="#br0" timeOffset="11">3653 3868 1161,'12'-8'2451,"-12"8"-258,10 0-2322,-10 0-387,10 8 129,-10-8 0,6 24 258,-6-10 516,0 5 129,-2 3 258,-3 1 516,0 6-258,-3 2 0,2 6-129,0 1-129,1-4-258,1 0-258,4-1 0,0-5-129,0-7 129,6-9 129,4-3 0,2-9 0,4 0 129,1-12 0,3 0 129,-4-7-129,4 0-129,-6 0 0,3-1-129,-7 1-258,2 2-516,-3 3-516,0 1-2193,-1-5-516,3 2-258,-1-8 0</inkml:trace>
  <inkml:trace contextRef="#ctx0" brushRef="#br0" timeOffset="12">4062 3604 1677,'-21'1'2451,"0"-9"387,21 8-1419,-16-24-774,6 4-387,1-4 387,2-7-129,-1-2 387,3-8 129,3 5-129,2-11 129,0 10-258,7-7-129,4 5-258,4 3 0,2 3-129,1 8-258,4 1 0,2 8 0,-1 2 0,2 8 0,-1 6-129,3 0 129,-2 2-129,0 7 129,-1 4 0,0 1-258,0 1 258,-4 3 0,1-1-129,-6-1 129,1 2 0,-5 0 0,-1-3 0,-4 1-129,-3 2 129,-2 1 0,-1 1 0,-5-1 0,-3 5 129,-3-1-129,-5 0 129,-2 2 129,-5 2 0,-4 0 0,-3 2-129,-2 1 0,-1 3-129,-3-5 0,1 1-129,2-7-129,0-6-516,6-4-1419,1-4-1419,-2-12 0,5-12-387</inkml:trace>
  <inkml:trace contextRef="#ctx0" brushRef="#br0" timeOffset="13">3098 3363 1419,'-31'-14'1290,"18"-1"0,2 0-129,2-1 387,0-9-129,3 1-129,-4-6 129,6 2-129,-1-2-258,5 1-129,0-5-258,5 0-258,5 2-129,6 1-129,3 0-129,7 2 0,1 2 0,2 0 0,2 6 0,2 6 0,-3 6 0,0 4 0,1 2 0,2 3-129,-3 7 129,0 6-129,-3 3 129,-1 2-129,-2-1 129,-2 5-258,-3 4 516,-6 2-258,-2 2 129,-4 4 0,-4 0 0,-2-1 0,-1 0 129,-6 1 129,-8-9 129,0 9 0,-9-14-129,-3 5 387,-7-7-387,-1 1 129,-5-3-258,-1-4-258,3-1-645,-7-11-2451,5-3-903,7-9-129,1-13-387</inkml:trace>
  <inkml:trace contextRef="#ctx0" brushRef="#br0" timeOffset="14">2020 4662 129,'32'30'774,"-13"-10"-129,1 2 0,1 3-258,-2 8 129,2 2 0,0 8 0,3 0-258,-1 7 129,3 4-129,-2 3 0,4 0 0,0-3 0,0 3-129,-1-8 258,-1-2-258,-1-7 129,-2-1-129,-1-10 0,-4-2 129,-1-8-129,-6-2 0,-2-6 129,-2 0 0,-7-11-258,7 14-2709,-7-14 129,0 0-128</inkml:trace>
  <inkml:trace contextRef="#ctx0" brushRef="#br0" timeOffset="15">3363 4683 1,'0'0'2450,"0"0"130,0 0-1677,0 12-387,0-12 387,-3 12-129,3-12 129,-13 18-129,4-6-129,-2 7 0,-1-1 0,-2 7-387,-2 3 0,-1 7 0,-4 5 129,-1 5-129,-4 6 0,-2 6 258,0 3-258,-2 2 0,0-1 0,2-2-129,1-5 258,6-2-258,-1-14 129,7-5-258,1-11 258,7-2-258,1-8-645,6-12-1677,-10-1-1419,10 1-129,0-28 129</inkml:trace>
  <inkml:trace contextRef="#ctx0" brushRef="#br0" timeOffset="16">2426 5574 1,'0'0'773,"0"0"259,6 5 129,-6-5 0,0 0-129,5 18 258,-5-18-129,10 20-258,-4-8-258,4 0 0,0 1-387,5-1 0,-2 1 129,3-3-129,-1-2 0,3 2 0,-3-8 0,3 2-129,-6-1 129,3-2 0,-5-1 258,2-5-258,-12 5 129,14-17 0,-11 0 0,1 2 129,-4-9 0,1 2-258,-1-7 0,0 1 0,-4-4 129,0 0-129,2 2-258,-3-2 0,3 5-258,1-1 258,1 7-645,1 0-387,8 6-774,2 7-2064,-5-4 0,8 8 129</inkml:trace>
  <inkml:trace contextRef="#ctx0" brushRef="#br0" timeOffset="17">3002 5378 1677,'-13'14'1548,"13"-14"0,-13 15-387,13-15-129,-13 14-258,13-14-258,-12 17-258,12-17 129,-11 16-258,5-3-129,1-1 129,-2 1 0,-1 1 129,1 3-258,-1-3 258,0 3-258,1 3 129,0-3 129,0 4 0,4-2 129,-3-1 0,2-1 258,0 0-258,4-1 129,0-3-129,0-1 0,0-12 0,5 18 0,-5-18-129,16 11 0,-6-11 129,5-3 0,1-6-129,2 1 129,2-7 0,1 4-258,0-4 0,-1 0 0,0 4-129,-5 0-129,2 4-258,-7-4-903,4 0-2580,-3 5 129,-8-7-387</inkml:trace>
  <inkml:trace contextRef="#ctx0" brushRef="#br0" timeOffset="18">2855 5824 258,'-7'-11'2322,"-3"-3"-1419,10 14-129,-19-20 258,8 11 0,-2 1 0,-1-1 129,-2 5-258,-2-2 0,0 5-258,-2 1-129,-2 3-258,0 6-129,-3 4-258,3 4 129,-5 1-258,0 4 258,-1 4 0,0 0 258,1 3-258,-1-2 129,3 2 0,0-2-129,4 4 129,-1-2-129,7 2 258,-1 1-129,2 2-129,1-1 258,4 4-129,0-1 0,3 1-129,2-1 129,3 3-129,1-2 0,2 0 258,7-3-129,1 2 129,4-3 0,4 1 129,1-6 0,3 3 129,3-5-129,2 0 0,1-2 129,2 1 0,0-5-129,2 0 129,-1-4 0,4-1 0,-6-5 0,8 3-129,-1-12-129,4 2 0,-2-6 0,3-4 0,1-10-129,1-2 0,-1-8 129,2-4-129,-4-9 258,0 0-258,-4-4 0,-1 1 0,-5-6 0,-3 1 0,-6 1-129,-3-4 129,-6 6-258,-1 2 129,-8-3 0,0 5 0,-3-2-129,-4 0 129,-5 2-129,-4 2 129,-5-2 0,-4 0 0,-4 4 0,-2 0 0,-3 5 0,-3 4 0,-2 3 0,-1 8-129,-1 9 0,-1 3 0,1 5 0,-1 7-387,6 10-516,-7-4-1290,5 9-1806,4 3-387,3-1 0,4 2-258</inkml:trace>
  <inkml:trace contextRef="#ctx0" brushRef="#br0" timeOffset="19">2622 6161 2451,'-3'-12'3483,"3"12"-129,0 0 129,0 0-3096,0 0-387,0 0 129,0 0 129,0 0 0,0 0 258,0 0-129,0 0 516,7 8 129,3 2-258,-2-1-129,7 8-129,-3 0 0,8 7-129,1-4-258,3 6-129,1-2 0,2 5 0,-3-4 0,0 3 129,-2-3-129,1-2 129,-6 0-129,-3-6 129,-3-1-129,-2-6 129,-9-10-129,12 15-129,-12-15-387,0 0-1161,-5 2-2193,5-2-516,-17-6 0,5-2 0</inkml:trace>
  <inkml:trace contextRef="#ctx0" brushRef="#br0" timeOffset="20">2577 6580 3870,'12'12'3612,"4"-12"-258,-16 0-258,14-18-3096,-5 8-129,2-2 258,1 0 258,-1-8 387,4 3 0,-4-11 387,8 7-129,-4-12 0,11 6-258,-3-8-129,7 2-258,0-3-258,2 3 0,0 1-258,1 3 129,-5 4-129,-4 4 258,-4 4-387,-5 7 129,-3 3 0,-12 7-387,14 0-903,-14 0-2709,-2 7-129,2-7-387,-19 7 0</inkml:trace>
  <inkml:trace contextRef="#ctx0" brushRef="#br0" timeOffset="21">3002 6970 2322,'7'15'903,"-1"-3"0,4 4 258,1 2 258,0-3 0,2 6-129,0-3 129,5 5-258,-3-2-129,5 9 0,-4-6-258,5 9 0,-6 0-258,6 4 129,-5 2-387,3 2 129,-1 0-258,-1-2 0,-2-2 0,0-1 0,0-7-129,-4 0 258,0-10-258,0 0 258,-4-6-258,-7-13 129,12 19-129,-12-19 129,0 0-129,0 0-129,8 10 129,-8-10 0,0 0 0,0 0-129,0 0 129,0 0 0,0 0 0,0 0 0,0 0-258,0 0 516,0 0-258,0 0 0,0 0 0,0 0 0,0 0 0,0 0 0,0 0 0,0 0 0,0 0 0,0 0 129,0 0-129,0 0 129,0 0 0,0 0 0,0 0 0,0 0 129,0 0-129,0 0 0,0 0 0,0 0-129,0 0 129,0 0 0,0 0 0,0 0 129,0 0-129,0 0 0,0 0 129,-7 8 0,7-8-129,-15 0 0,4 0 0,0-1 0,-4-3 129,0 1-258,-2 2 0,-2-5 0,0 1 129,-1 0-129,1 0 0,-1 1 0,2 1 0,1-4 0,2 5 0,0-1 0,2 2-129,2 1 129,2 0 0,9 0-258,-12 0 129,12 0 0,0 0 0,0 0 0,0 0 129,0 0-129,15 0 0,1 0 0,3 0 0,2 0 0,3 0 0,3 0 0,-2 1-129,-1 1 129,3 4-129,-5-2 129,2 1-129,-3 2 129,-1 1 0,0 0 0,-4-3 0,-1 2 0,-5-4 258,-1 0-129,-9-3 258,11 0-129,-11 0 129,4-9 0,-4-4 0,0-1-129,-4-6 129,1-2-129,-3-7 0,-1-2 0,3-6 0,-2-1-129,1 2 129,-1-3-129,0 1 129,0 3-129,2 4 0,0 5 0,0 4 0,-1 7 0,3 3-258,2 12-129,0 0-645,-6-11-1290,6 11-1806,0 8-258,0-8-516</inkml:trace>
  <inkml:trace contextRef="#ctx0" brushRef="#br0" timeOffset="22">2660 7196 1161,'7'49'2064,"-7"-27"-645,4 3-516,-1-4-516,0-1-258,2-3-387,-2-6-387,1 2-903,-4-13-903</inkml:trace>
  <inkml:trace contextRef="#ctx0" brushRef="#br0" timeOffset="23">2625 6869 2193,'0'-11'2451,"0"11"-387,0 0-774,0 0-387,0 0-258,0 0 129,0 0-129,0 0-129,0 0 129,0 0 0,0 0-129,0 0 129,0 0-129,0 0-129,0 0 129,0 0-129,0 0 129,0 0 0,0 0-129,0 0-129,0 0 129,-3 12-258,3-12 129,-2 15 0,1-2 0,1 1-129,-1 7 129,1 2-258,0 3 258,0 6-129,0 3 129,0 2-258,0 3 129,1 2-129,0 1-129,1 2 258,1-7-129,-2-1 129,2-2-258,0-5 258,-1-5-258,0-2 258,1-2-129,-3-7 0,1 2 0,0-4 0,-1-12 0,1 17 0,-1-17 0,0 0 0,0 0 0,0 0-129,0 0-258,0 0-903,0 0-2193,0 0-516,7-16-258,-7 16-258</inkml:trace>
  <inkml:trace contextRef="#ctx0" brushRef="#br0" timeOffset="24">2460 7488 2322,'-10'-10'2967,"10"10"0,0 0-387,0 0-2322,0 10-387,0-10 0,3 15 258,-3-15 258,7 21 258,-4-12 129,2 11-258,-2-6 258,3 6-387,-2 0 0,3 1 129,-2 3-387,1 1 0,1-4-129,0-1 129,2 0-129,-1-1 129,1-3-129,0-1 0,0-7 129,2-1 0,-2-3 258,2-4-129,-1 0 0,1-7 129,-1-8 0,2 1 0,-2-10 0,3-1-258,-2-3 129,1 0-129,0-5-129,1 2 129,-3-1 0,0 2-129,0 3 0,-2 4 0,2 0-258,-3 1-129,4 9-645,-6-5-774,5 6-1806,-10 12-387,11-13-258,-11 13 259</inkml:trace>
  <inkml:trace contextRef="#ctx0" brushRef="#br0" timeOffset="25">2692 7718 2322,'-7'2'3225,"-4"5"-129,11-7-258,-12 11-2451,2-10-387,-3 2 0,2-2 129,-4 2 0,0 0 258,-3 3 129,0-1 0,-1 4 0,-1 1-129,1 6-129,-2-3-129,1 6-129,0 2-129,0 1 0,0 4 0,2 1 0,-2 0 129,2 1 0,2 4 0,0-3 258,2 3-258,4-3 129,0-1 0,4-2-129,4-1 0,2-3 0,0 2 0,3-4 0,5 0 0,1-2 0,0 2 258,4-3-129,1-1 0,1-1 0,1-2 129,3-1 129,0-3 0,4 1 0,-1-5 0,2-2 0,-3-1 0,4-2 0,-3 0-129,1-4 0,-2-4-129,0-4-129,-3-1 129,-2-2 0,0-3-129,-2-2 129,-2-4 129,0 0-129,-5-3 258,3 0-129,-6-3 0,2 3 0,-5-4 0,1 4-129,-2-2 0,0 3 0,0-2-129,-3 2 258,-2-1-258,-2 3 0,0 1 0,-2 2 129,-1-1 0,0 6-258,-2 2 129,-1 3-129,0 8-258,-6-1-129,4 7-258,-10 1-516,8 15-1677,-7 1-1161,-3 4-387,2 3-129</inkml:trace>
  <inkml:trace contextRef="#ctx0" brushRef="#br0" timeOffset="26">3564 7764 4386,'9'0'3741,"-9"0"-516,-5 3-645,5-3-2322,-8 4-129,8-4 258,-13 6-258,5-4 387,8-2-129,-14 9 129,14-9-129,-14 16 0,7-3-387,0 1 0,1 1 129,-1 4-129,1 2-129,-1 1 258,4 1 0,-2-1 0,4 2 0,-1-2 129,2-1 0,1 2 129,5 2-129,2 0-129,4 1 129,2-1-129,3 4 129,2-3-129,3 0 0,0-6 129,4 2 0,-2-7 0,4-2 0,-2-8 0,4 1 0,-4-6 129,3-7-129,-2-4 0,0-6-129,-2-6 0,-1 0 129,-3-7-129,-1-4 0,-4-3 0,-3 1 0,-7-5 0,-2 2 0,-4 0 0,-4-2 0,-7 4 0,-2 0 0,-5 3-129,-2 3 0,-2 3 0,-4 2 0,-5 6-129,-3 3-129,-4 5 0,-4 4 0,2 8-516,-6 1-1677,2 13-1935,2 2-129,-2 4-516,5 3 258</inkml:trace>
  <inkml:trace contextRef="#ctx0" brushRef="#br0" timeOffset="27">2266 7943 774,'-27'-40'1548,"9"15"258,2-3 0,-5-5 516,1-2-387,-5-3-387,0-3-258,2-1-387,-4-3-129,0 1-129,-3-7 0,5 5-129,-5-4-129,4 3 0,-5-3 0,6 7-258,-6-2 129,7 8-258,-2 1 0,4 8 0,2 2 0,6 4 129,1 6-258,5 3 0,8 13-387,-7-16-129,7 16-1290,0 0-1548,8 0-387,1 8-387</inkml:trace>
  <inkml:trace contextRef="#ctx0" brushRef="#br0" timeOffset="28">2118 7899 645,'0'0'1161,"13"12"0,-13-12 0,0 0 258,0 0 0,0 0 0,8 0 0,-8 0 0,0 0-129,0 0-258,0 0 0,0 0-258,0 0-387,0 0-129,0 0-129,0 0-258,0 0 0,-7 0 0,7 0-129,-10-3 387,10 3-258,-14 0 258,7 0-129,-3-1 129,10 1 0,-14-1-129,14 1 258,-10-4-129,10 4 258,0 0-258,-9-5 0,9 5-129,0 0 0,0 0 129,5-5-129,-5 5-129,11 2 129,-2 1-129,0 2 129,2 1-129,0 2 129,2 1-129,-1-2 129,3 3 0,3-3-258,-2-2 258,0 3 0,-2 2 0,4-5-129,-4-1 129,0 1-129,-2-5 129,-2 3 0,-2-3 129,-8 0-129,11 0 387,-11 0-129,3-15-129,-3 1 129,0-1-129,-3-2 0,-1-5 129,-3-5-129,1 1-129,-1-7 0,2-2-129,0 0-129,3-2-129,-1-6-645,3 6-903,2 0-1935,-2-5-258,5 9 258</inkml:trace>
  <inkml:trace contextRef="#ctx0" brushRef="#br0" timeOffset="29">1559 6559 1419,'-9'-15'2709,"9"15"-129,-5-16-1548,5 16-645,0 0-129,-9-6-129,9 6 0,-13 0 258,3 0-129,-1 1 0,-4 5 129,-1 4 0,-3 0 0,-4 0-129,-1 5-258,2-2 129,-4 6 0,4-1-129,-2-1 129,5 5 0,-1 0-129,5 3 0,-1-2 258,4 5-258,-1-3 129,6 1 0,0 1 0,0 3 129,3-2-129,2 2 387,2-4-129,6 3 129,2-3-129,1 3 129,3-9 129,5 7 0,0-11 0,6 6-129,1-6 0,2 3 129,5-9-129,0 1-129,5-6-129,-1 0 129,2-5-129,-2 0 0,-1-10 0,-2-5 0,0-4-258,-6-4 0,0-2 129,-5-4 0,-1-4-258,-4 1 129,-6-5 0,0 1-129,-6 0 129,-4 1 129,-6-2-129,-4-1 0,-5 1 129,-2 2 0,-4 1 0,-2 0 0,-2 2-129,0 3 0,-3 4 0,1 4-516,-2 9-387,-4-5-1290,3 13-1677,2 4-516,-3 1-387,0 15 258</inkml:trace>
  <inkml:trace contextRef="#ctx0" brushRef="#br0" timeOffset="30">1316 7282 129,'-6'12'2193,"6"-12"-258,-13 3-1548,13-3-387,-9 16 0,9-16-258,-12 19 258,7-8 258,-2 3-258,-2-3 129,3 4 129,-3 2 258,3 3-258,-4 1 258,1 1 129,-1 0 0,-1 4 129,1 6-129,-3 0-258,-5 7 129,1 1-258,17-40 258,-52 92-129,26-41-129,-10 2 129,11-1-129,-10-4-129,35-48 129,-50 86 129,50-86-258,-33 70 0,33-70 129,-15 52 0,15-52 258,0 0-258,0 0-129,-28 56 0,28-56-129,0 0-129,0 0-258,0 0-129,0 0 0,0 0-645,0 0-645,0 0-1419,0 0-129,0 0 387</inkml:trace>
  <inkml:trace contextRef="#ctx0" brushRef="#br0" timeOffset="31">677 8028 1161,'0'0'2322,"0"0"-903,0 0-387,0 0 387,0 0-258,0 0 258,0 0 0,0 0 0,0 0 0,0 0-258,0 0-516,0 0-387,0 0 0,0 0-129,0 0-129,0 0 129,0 0 0,-37-3 0,37 3-129,0 0 129,0 0 0,-8 64-129,8-64 0,0 0 0,-13 70 0,13-70 0,-7 62 0,7-62 0,-2 67 0,2-67 129,-13 68-129,13-68 0,-2 61 0,2-61 129,0 0 0,-4 61-129,4-61 129,0 0 0,0 0 129,0 0 0,40 15 0,-40-15-129,39-13 0,-39 13 0,0 0 129,47-38-129,-47 38 0,0 0 0,46-41 0,-46 41-129,0 0 0,0 0-129,0 0-258,46-43-387,-46 43-903,0 0-2193,0 0 0,0 0-387,46 0 129</inkml:trace>
  <inkml:trace contextRef="#ctx0" brushRef="#br0" timeOffset="32">521 8579 1032,'0'0'2451,"-38"7"-1290,38-7-903,0 0-129,0 0-129,0 0-129,0 0 129,-45 34 129,45-34-129,0 0 129,0 0 387,-44 51-258,44-51 129,0 0 129,-44 68-129,44-68 0,-24 54 0,24-54-129,-13 58-129,13-58 0,-7 64-129,7-64 129,3 63 129,-3-63 0,17 58 129,-17-58 258,15 49 129,-15-49 258,0 0 0,54 55 129,-54-55-258,52 20 0,-52-20 0,68 5-258,-31-5 0,-37 0 0,76-13-129,-36 1 0,-2-5 0,9-5-129,-3-5 129,-5-4-129,1-7 0,0 1-258,-3-4 0,-9 0-129,3-2 0,-31 43 129,10-80 0,-10 80-129,0-68 0,0 68 258,-47-63-258,47 63 129,-68-46-129,68 46-129,-74-33-129,25 18 0,5 12-129,1 3-258,-1 8 129,3 2-516,0 13-774,3 4-2064,38-27-645,-66 66-258,66-66 258</inkml:trace>
  <inkml:trace contextRef="#ctx0" brushRef="#br0" timeOffset="33">491 9229 516,'-21'49'2064,"21"-49"-774,0 0-1290,0 0 387,-15 56 258,15-56 258,0 0 129,-18 63 129,18-63-258,-10 51 129,10-51-258,-11 67-258,11-67-258,-19 80 0,19-80-129,-16 96 258,16-96 129,-17 99-129,17-99 0,-17 96 258,17-96-258,-5 73 129,5-73-258,-6 50-129,6-50 0,0 0-258,0 0 258,0 0-258,0 0 258,0 48-129,0-48 129,0 0 129,0 0 0,0 0 0,0 0 0,0 0-258,0 0-129,0 0-258,0 0-129,0 0-387,0 0 129,0 0-387,0 0-645,0 0-1677,0 0-129,0 0 129</inkml:trace>
  <inkml:trace contextRef="#ctx0" brushRef="#br0" timeOffset="34">117 9844 2451,'0'0'2193,"0"0"129,0 0-129,0 0-387,0 0-387,0 0 0,0 0-645,0 0 129,-40-37-258,40 37 0,0 0-129,0 0-129,0 0-258,0 0-129,0 0 129,0 0-258,0 0 129,0 0 129,0 0-129,0 0 129,0 0 0,10 53 129,-10-53-129,0 0 0,11 54 0,-11-54 0,0 0-129,14 61 129,-14-61 0,0 0 0,22 72 129,-22-72-258,0 0 258,33 71-258,-33-71 258,0 0-258,31 56 129,-31-56-129,0 0 129,0 0-129,0 0 258,38 38-129,-38-38 129,0 0 0,0 0 0,40-46 129,-40 46-258,0 0 129,37-68-129,-37 68-129,0 0-129,23-65-258,-23 65-1677,0 0-2193,0 0-129,0 0-516,35-65 0</inkml:trace>
  <inkml:trace contextRef="#ctx0" brushRef="#br0" timeOffset="35">160 10176 1677,'0'0'2580,"0"0"-1032,0 0-1419,0 0 258,0 0 0,0 0 258,1-45 258,-1 45 258,0 0 258,0 0-258,42-50 258,-42 50 0,0 0 0,44-57-258,-44 57-129,0 0-516,58-63 0,-58 63 0,42-43-129,-42 43-129,0 0-129,48-46 0,-48 46-129,0 0 0,0 0-129,0 0 129,38-21-258,-38 21 258,0 0-129,0 0-129,0 0-129,0 0-516,0 0-1419,0 0-1935,0 0 0,0 0-387</inkml:trace>
  <inkml:trace contextRef="#ctx0" brushRef="#br0" timeOffset="36">239 10119 1032,'-42'0'3354,"42"0"-129,0 0-387,0 0-2451,-37 1-516,37-1-258,0 0 774,0 0 0,0 0 387,0 0 387,0 0 258,0 0 0,0 0 0,0 0-516,0 0 0,38-12-387,-38 12 0,0 0-258,38-29 129,-38 29-129,0 0 0,48-48 0,-48 48 129,50-44-258,-50 44 129,48-39-129,-48 39 129,40-35-129,-40 35-129,47-24 0,-47 24 0,0 0 0,0 0-129,0 0 0,0 0-129,36-1 129,-36 1-129,0 0-516,0 0-258,0 0-1677,-14 49-1548,14-49-387,0 0-258</inkml:trace>
  <inkml:trace contextRef="#ctx0" brushRef="#br0" timeOffset="37">326 10242 2193,'-43'-20'3483,"43"20"129,0 0-774,0 0-2838,-40-7-774,40 7 129,0 0 129,0 0 516,0 0 516,-41 3 0,41-3 645,0 0 516,0 0-258,0 0 0,0 0-387,0 0-258,0 0-516,-42 42-129,42-42 0,0 0-258,-20 66 129,20-66-129,-7 65 258,7-65-129,-14 81 0,14-81 129,-17 81 0,17-81 0,-18 73 129,18-73 0,-15 63 0,15-63-129,0 0 258,6 58-258,-6-58 258,0 0-258,37 43 0,-37-43 0,44 13 129,-44-13-129,51 2-129,-51-2 129,54-3 0,-54 3 0,55-20-129,-55 20 129,52-28 129,-52 28-129,38-36 0,-38 36 0,33-52 0,-33 52 0,24-65 129,-24 65-129,10-70 0,-10 70 0,2-70-129,-2 70 129,-10-67-129,10 67 129,-22-63-258,22 63 129,-30-56 0,30 56-129,-34-49 129,34 49-129,-37-36 0,37 36-258,0 0-387,-45-14-645,45 14-774,-45 5-2580,45-5-129,0 0-258</inkml:trace>
  <inkml:trace contextRef="#ctx0" brushRef="#br0" timeOffset="38">2490 8528 1548,'4'17'3096,"-4"-17"-129,0 0-516,0 0-1806,0 0-129,0 0 516,0 0 0,-5 0 258,5 0-129,0 0 0,0 0-258,0 0 129,0 0-516,0 0-258,0 0 0,0 0-258,0 0 129,-8 0 0,8 0-129,0 0 0,0 0 0,0 0 0,0 0-129,0 0 129,0 0-129,0 0 129,0 0-129,0 0 0,0 0 129,0 0 0,0 0 129,0 0-129,-4 8 0,4-8 0,-7 18 0,7-18 258,-15 27-258,4-10 129,-1 7-129,-3-2 129,0 7 0,-6 5 0,2 3 0,-6 6-129,3 1 129,-4 4-129,0 2 258,-1-1-129,1 1 0,1-2 0,2-5 129,0 0 0,5-4 0,-1-6-129,5-3-129,3-4 0,1-6 0,1-3 129,3-5-258,6-12 129,-7 13-129,7-13 129,0 0-129,0 0-258,0 0-129,0 0-387,0 0-1290,-1-6-1935,1 6-387,5-19 0,-2 6-129</inkml:trace>
  <inkml:trace contextRef="#ctx0" brushRef="#br0" timeOffset="39">1931 9238 3225,'-7'12'3741,"7"-12"-387,-11 0-129,11 0-2322,0 0-1161,5 17-387,-5-17 129,8 23 258,-5-8 0,3 2 516,-1 4 129,1-4 258,-1 5 0,-3-5 258,2 6-258,-3-5 129,5 5-258,-5-4-129,4 0-129,-2-2 0,0-2-258,5-1 0,-1-6 258,3-4-258,4-4 0,2-7 129,4-6-129,1-8 129,3-3 0,-2-3-129,-1-1 129,-2 0-387,-4 4 258,0 7-1032,-10 3-1935,-4 3-903,-1 11-258,0-12-258</inkml:trace>
  <inkml:trace contextRef="#ctx0" brushRef="#br0" timeOffset="40">1807 9697 774,'0'0'1806,"0"0"0,-7 0 129,7 0 0,-16 5-645,16-5 258,-17 13-387,8-2 0,-5-2-516,6 5-129,-8 3-258,6 3 258,-3 0-129,2 9-258,-2-4 129,1 3 129,1 1-129,3 0-129,1 0 129,3 0-129,-1-1 0,5 0 0,0 1 129,2-3-258,4 1 0,3-3 129,5-1-258,0-2 0,6-1 0,0-6 0,5-2 129,0-1 0,3-8 258,-1 2-129,2-5 258,0-5 0,1-9 0,0-3-129,-2-7 0,1-5-129,-4-8-129,1-2 0,-7-2-129,1-3 258,-7-1-129,-5 1 129,-3 0-258,-5 2 258,0 2 0,-5 4 0,-5-1-129,-3 2 129,1 5-129,-6 2-129,0 5 129,-3 4-129,2 7 0,-5 3 0,0 9-387,-1 5-516,6 16-516,-5 1-1419,1 5-1161,7 8-258,-5-3 129</inkml:trace>
  <inkml:trace contextRef="#ctx0" brushRef="#br0" timeOffset="41">2700 8500 1,'0'0'2708,"0"0"259,0 0 258,0 0-2322,10 5-387,-10-5 258,7 14 0,-7-14 258,4 26-129,-4-14 0,2 6-129,-2-2-129,5 8 0,-3-3-129,5 8-129,-1 4-129,4 1 0,0 4 0,2 3-129,1 5-129,0 1 0,-1 5 0,3-1-129,-4-5 129,1 0 0,-1 1 129,0-2-258,-2-4 258,0-3-129,-1-3 129,1-2-129,-2-3 129,0-1-258,-1-4 129,-2-4 0,0-4 0,-1-5 129,-3-12 0,4 14 0,-4-14 0,0 0-129,0 13 129,0-13-258,0 0-129,0 0 0,0 0 0,0 0-258,-2 14 0,2-14-645,0 0-1161,3 12-1548,-3-12-387,0 0 387</inkml:trace>
  <inkml:trace contextRef="#ctx0" brushRef="#br0" timeOffset="42">2776 9510 4386,'0'0'3741,"0"0"-387,0 0 0,0 0-3096,0 0-516,0 0 0,5-1 129,-5 1 129,14 11 129,-6 0 129,2 2 0,1 4 0,4 3-129,-1 2 129,4 0-129,0-1 0,4-2 0,-2-5 0,1 1 258,1-10-258,-1-1 129,-1-5 0,1-7 0,-3-8 129,0-2-129,-4-9 258,1-2 0,-8-8-129,4 2 0,-8-1 0,1 0 0,-4-1-129,0 3-129,0 5-258,-1 2-129,1 8-258,-2-2-258,2 21-903,0-22-516,0 22-1032,9-5-1032,-9 5-258</inkml:trace>
  <inkml:trace contextRef="#ctx0" brushRef="#br0" timeOffset="43">3053 9748 4257,'-7'-5'3483,"7"5"-129,0 0-645,-12-12-3354,12 12 0,-12-3 129,12 3 0,-14 0 129,6 0 129,-2 10 258,0 5 129,-2 4 0,0 6 129,0 5-258,0 7 129,0 4 129,1 10-129,0-1 129,1 5-129,0 2 387,2 3-387,3-1 129,3 0 0,0-3-129,2-5 129,2-3-129,5-6 0,5-5 0,1-6 258,4-9-129,2-3 258,3-9-129,5-1-129,0-9 387,2 0-258,0-15 129,3-4-129,-4-7 258,3 0-258,-5-12 0,0 1 0,-5-9 0,-1 1-129,-5-3-129,-1-3 0,-3 0-129,-2 0 0,-5 1-129,-2-3 129,-2 4-129,-1 1 129,-6 1-129,-2 2 129,-4 1 129,1 8 0,-5 0 129,1 11-129,-1 1 0,-6 7-129,4 13-258,-5 3-516,6 13-1548,-5 6-1806,-5 3-258,5 4-516,-5-4 646</inkml:trace>
  <inkml:trace contextRef="#ctx0" brushRef="#br0" timeOffset="44">4051 7817 1677,'0'0'516,"0"0"-516,0 0 387,0-7 387,0 7 129,0 0 0,0 0 258,0 0 0,4-14-258,-4 14 0,5-12-258,-5 12-387,9-13 0,-9 13 129,10-17 0,-10 17 258,12-22 0,-12 22 129,14-26 0,-6 11-129,2-5 0,3 1-129,-2-6-129,5-3 129,3-4-258,1-3 0,3-5 0,4-3-129,-1-3 129,1 0-129,1-1 258,0 2-258,-3-3 129,4 6-129,-5 1 129,2 2 0,-4 0-258,4 4 0,-3 0 0,-3 6 0,-2 4-129,-3 3 0,-3 5-129,-2 6 0,-2 4-516,-8 7-387,10-7-1032,-10 7-1935,0 0-258,0 0 129</inkml:trace>
  <inkml:trace contextRef="#ctx0" brushRef="#br0" timeOffset="45">4908 6459 1548,'0'-19'129,"0"1"0,0 18 387,-4-17 258,4 17 258,-10-14 516,2 5 129,8 9 0,-15-12 0,15 12-258,-18-13-258,10 11-387,-6-1-258,1 3-258,-3 0 129,1 1-129,-5 5-129,2 6 0,-2 4 0,1 2 0,-2 5 0,5 2-129,-2 5 0,2 4-129,2 0 129,3 0 0,-1-1 0,1 2 0,4 0 0,0-1 129,2-2-129,1-3 0,4-1 129,6 0-129,1-2-129,8-3 258,0-1-129,6-4 258,2-1-258,3-4 0,1 2 129,1-3 0,3-5 0,0-5 0,1-2-129,0-5 0,-1-9 0,0 0 0,0-7-129,-2-3 129,-3-5 0,-1-2-129,-2-3 129,-3 0 0,0-4 0,-7-1-129,1 0 129,-6 1 0,-2 1 0,-4 1 0,-3 3 129,-6 1-129,-6 6 129,-3-2-129,-4 7 129,-2 5-129,-4 2 0,-3 2-129,1 8 0,-5 4-129,1 0-129,-2 7 129,4 6-258,0-3-516,8 10-1032,1 4-1677,3-4-129,8 5 0</inkml:trace>
  <inkml:trace contextRef="#ctx0" brushRef="#br0" timeOffset="46">4953 7075 1032,'6'24'2580,"-6"-24"-129,8 26-2451,2-7 0,1 3 387,2-1 387,-1 3 129,3 5 258,-5-2 258,5 5-129,-1 0 0,3 8-129,-1-3-258,5 10-387,-4-6-258,5 4 129,-2-1-387,1 2 258,-4-5 0,4 2-129,-4-2 0,0 2 129,1-3 0,0 0-129,-2-3 129,1-1 0,0-6 0,-1-6-129,-5-5 129,1-5-129,-12-14 129,13 15-129,-13-15-129,0 0-258,0 0-129,0-17-903,0 17-1290,-2-19-1677,-6 1-258,1-3-129</inkml:trace>
  <inkml:trace contextRef="#ctx0" brushRef="#br0" timeOffset="47">5084 6778 2451,'0'0'2838,"0"0"387,0 0-2451,10 1-258,-10-1-258,13 7 387,-4-5-129,2 8 258,0-8 129,5 7 0,-3-3-129,8 6 0,-1-3-258,4 5-129,3 2 0,2 4-129,3 1 0,1 4 0,4 0 0,2 3 0,0-3 258,4 4-129,0-5 129,4 5-258,-1-6 129,5 3-258,0-1 129,2-1-129,2 0-129,0-2 129,-3-1-258,-3 1 258,-6-2-129,-6-4 0,-7-3 0,-7 1 129,-7-4-258,-3-2 258,-13-8-129,12 12 129,-12-12-129,0 0-129,0 0 0,0 0-516,0 0-1806,0 0-1935,0 0-129,0 0-258</inkml:trace>
  <inkml:trace contextRef="#ctx0" brushRef="#br0" timeOffset="48">5394 8167 1806,'0'0'903,"0"0"-387,0 0 387,0 0 129,0 0 516,0 0 129,0 0 0,0 0 129,0 0-258,0 0-387,-7-14-258,7 14-645,0 0 0,-9-11-129,9 11 0,-15-13 129,3 3-129,0 3 129,-5 1-129,-1 2 129,-2-1 0,0 1-129,-1-3 129,2 3-258,0-2 129,0 2 0,0-4 129,3 2-258,0-1 0,1 1 0,-1 5 0,2-1 129,2 0-129,3-1-129,9 3 129,-11-5 0,11 5-258,0 0 129,1-12 0,-1 12-129,19-10-129,-7 3 0,5 6-258,-1-5-129,7 6-258,-4-1-129,4 2 0,-3 1 0,4 6 129,-4-3 129,1 6 258,-2-4 387,1 3 258,-3 0 258,0-3 0,-3 1 129,3-1 0,-1-2 0,-4 1-258,1-3 0,-2 1 129,-2 0 258,-9-4 387,13 0-258,-13 0 129,0 0 258,2-18-129,-2 18-129,0-23 129,0 6-516,0-5-129,0 0 0,-1-5 0,1 0-258,-1-2 258,1 0 0,-2 0-258,2 0 258,0 0-387,0 3 129,2 3-129,-1 2-129,3 5-129,-4 1 0,0 15-258,0 0-387,12-1-516,-12 1-1290,5 7-1161,3 5-258</inkml:trace>
  <inkml:trace contextRef="#ctx0" brushRef="#br0" timeOffset="49">6194 7550 1032,'0'0'2580,"0"0"-387,0 0-2322,0 0 258,0 0 387,-7 3 387,7-3 0,-10 0 129,10 0 258,-15 0 0,6 0-258,-5 0-387,2 1 0,-4-1-387,-1 2 0,0-2 0,-1 0 129,-1 0-258,2-2 129,2-2-129,1-1-129,3 1 129,1-1-129,10 5 0,-13-5 0,13 5-129,-7-4-129,7 4 129,0 0-129,0 0-129,0 0 258,0 0 0,0 0 0,5-2 0,3 2 129,3 0 0,0 0-129,4 0-129,0-4-129,2 4 129,1-2-129,-1 0 0,0-1 129,0 1 129,0-3 0,-2 1 129,-1 0 129,-2 0 0,0-1 129,-4-2 129,1-1-258,-3-3 129,5-4-129,-4-1 0,0-3-129,2-4 0,-2-5 0,1-2 129,-1 1 258,-4-3-258,1 5 129,-4-4 0,0 4-129,0 1 258,-1 2-129,-2 2-129,0 4-129,-2 3 0,3 2-129,2 13 0,-6-18-387,6 18 0,0 0-645,6-2-1548,-6 2-1161,8 3-129</inkml:trace>
  <inkml:trace contextRef="#ctx0" brushRef="#br0" timeOffset="50">4025 7492 258,'0'0'3096,"0"0"0,1-11-1419,-1 11-774,0 0 0,4-14-387,-4 14 0,0 0-129,9-13 129,-9 13-129,0 0 129,0 0-129,0 0 0,0 0 129,0 0-258,0 0-129,5 11 0,-5 2-129,0 5 129,-3 3-129,-1 5 129,0 1-258,-4 2 258,0 4 129,-1 4-129,-1-3 129,0 0-129,1-2 0,-2 1 0,3-2 0,2-3 0,2-7-129,3-3 129,1-2-129,0-4 258,0-12 0,11 7-129,-1-9 129,4-3-129,-2-7 129,7 2-258,-3-6 258,6 1-129,2-2-129,1-2 129,0 4-258,3 1 258,0 1-258,0-1-258,4 8-1161,-5 1-2322,-3-6-129,6 11-258,-5-14 388</inkml:trace>
  <inkml:trace contextRef="#ctx0" brushRef="#br0" timeOffset="51">5497 8189 1935,'0'-13'2322,"0"13"-1935,0 0-129,-12-3 129,4 2 387,-1 1 516,-3 0-258,-1 0 129,-5 0 258,4 1-387,-6 2 0,6 6-516,-4 1-129,1 3-258,0 0-129,4 6-129,0 1 129,2 3 0,2 1 0,3 1 0,0-1 129,5 2 129,-1 2 0,2 1 258,3-3 0,2 6 0,1-5 129,3 2-516,3-5 258,1 2-258,3-6 129,1-2-387,3-6 387,2-1-258,2-11 258,4 0 258,-4-6-258,6-8 258,-1-12-387,2-1 129,-4-6-129,2 0 0,-2-4 0,-3-2-129,-2 0 0,-5 5 0,-3 2 0,-6 1 0,-3 1 129,-5 0-129,-1 3 0,-8 1 0,-3 2 0,-3 1 0,-6 3 0,-1 1 0,-6 6 0,0 2 0,-5 9-129,-2 2-129,3 2-258,-7 4-774,9 13-1290,-1 2-1806,0-1-258,7 6 0</inkml:trace>
  <inkml:trace contextRef="#ctx0" brushRef="#br0" timeOffset="52">6325 7565 258,'-8'0'3612,"-1"2"0,9-2-258,-7 3-2451,7-3-774,0 0-129,-12 0 129,12 0 0,-11 0 0,11 0 387,-14 0-129,6 5-129,-2 2 129,1 1 0,-2 1-258,2 6 0,0 2 129,-2 1 129,5 4-129,-1 4 0,3 1 129,-1 4-258,3 0 258,1 7-258,1-6 129,0 2-258,2-3 129,4 1 0,4-3 129,1 2 129,3-9-129,6 4 258,-2-9-258,7 2 129,1-6-129,4-5-129,-1-2 129,5-6-129,-1 0 0,2-10-129,2-2 129,1-5-129,0-7 129,0 3-129,-2-6 129,-1-3-129,-7 0 258,0 0-129,-7-6 129,-2 2-129,-7 1-129,-1-2 129,-5-1-129,-3 2 0,-3-4-129,0-1 0,-2 3 0,-7-1 129,-5 5 0,-1-1 0,-5 7 0,-6 2 0,-4 12 129,-6 5-258,-4 7 0,-2 6-129,-1 13-516,-5 0-1161,4 9-2193,-3 5-645,4-2 0</inkml:trace>
  <inkml:trace contextRef="#ctx0" brushRef="#br0" timeOffset="53">3846 8336 3096,'-7'5'3225,"7"-5"0,0 0-2322,-1 11-387,1-11-516,0 0 129,0 0 129,1 13 258,-1-13-129,0 0 129,0 0-129,3 13 258,-3-13-258,2 24-129,1-4-129,2 4-129,2 7 129,1 7-129,-1 5 0,1 7 129,0 7 258,0 10-258,-3 5 258,0 8-129,-1 2 258,-1 9 0,0-1 0,1 5 0,-1-9 0,4 2 0,-1-12-258,3-4 129,0-10-387,2-9 258,0-12-387,-2-9 129,0-7 0,-2-11-129,-2-2 0,-5-12-129,0 0-645,4-14-1935,-4-10-1290,0-1-129,-2-16-387</inkml:trace>
  <inkml:trace contextRef="#ctx0" brushRef="#br0" timeOffset="54">3884 8441 1032,'0'0'2838,"-13"-5"258,13 5-1806,0 0-387,0 0-516,0 0 129,0 0 258,0 0 129,5 0 129,-5 0 0,8 5-129,0 0 0,2-3-258,5 6 0,0 0-387,7 4 0,2 6-129,-1 5-258,6 5 258,0 2-129,-1 10 129,2 6 0,-2 7 0,0 9 0,1 1 258,1 4-129,1 1 0,3 1 0,-3-3 0,1 0 0,2-9-129,-1-2 0,0-6 129,0-3-258,-4-2 0,-1-5 0,-1-3-129,-5-9 0,-3 1 129,-5-6-129,-3-3 0,-5-6 0,0-2-258,-6-11-1161,0 0-2322,0 0-516,-9-5-129,1-6 129</inkml:trace>
  <inkml:trace contextRef="#ctx0" brushRef="#br0" timeOffset="55">3839 9613 1806,'-8'13'3096,"8"0"258,0-13-1548,-7 15-1161,7-4-129,0-11 258,7 26 129,-5-13 0,6 8-129,-5-3 258,5 7-387,-2-4 129,4 8-129,-2-3-387,3 4 0,1-4 0,2 0-129,1-2-129,4-3 129,-1-1-129,2-5 129,0-5-129,1 0 129,-3-8 129,3 2 0,-6-4 129,0-6 0,-3-9 0,1 0 0,-5-11 0,2-2-129,-2-2 129,-2-4-258,2-2-129,-3 3 0,0 2 0,-3 5-129,2 9-516,-4-4-1419,0 9-2064,0 12-387,0 0-387,-7-12 129</inkml:trace>
  <inkml:trace contextRef="#ctx0" brushRef="#br0" timeOffset="56">4417 9586 1,'-11'4'3095,"11"-4"-128,0 0 258,0 0-2451,0 0-387,0 0 387,0 0-129,0 0-129,0 0 258,0 0-129,5 0-258,-5 0 0,14 6-129,-7-2 0,3 1-258,0 5 0,5-1 0,-1 6 258,3-3-129,0 2 129,1 3 0,2 2 0,1-2 129,1 0-129,-3-4 0,1-4-129,-1-1 0,-3-1 0,-2-7 129,1 0 129,-7-7 129,0-1 0,-4-12 0,1 6-129,-5-12 129,0 3-129,0-12-129,-2 4-129,-3-2 0,3-2-129,-3 4 129,1-1-129,0 3 0,2 3 0,1 3 0,-2 5-129,3 2-258,0-3-903,3 5-2967,-3 14-258,2-18-258,-2 18 129</inkml:trace>
  <inkml:trace contextRef="#ctx0" brushRef="#br0" timeOffset="57">4123 9981 1161,'0'0'3870,"-8"-10"0,8 10-387,-10 3-2064,0-3-645,2 5 0,-5-4-387,2 8 129,-5-4 129,3 9-129,-5-3 129,3 5 129,-6-1-129,4 9-258,-1-2 0,1 6-258,1-1 0,2 3-129,2 2 0,2 4 0,1 0-129,5 4 129,3 0-129,1 2 129,1 2 0,6-1 129,3-1-258,2 2 258,5-5-129,2-1 129,2-6-129,3-3 129,1-3-129,2-6 129,1-8-129,5-6 0,0-6 129,-1 0-129,2-12 129,-1-6-258,-2-9 258,0-3 0,-6-5 129,-1-4-129,-5-5 258,-3-3-258,-6-5 0,-4 4 129,-6 0-129,-3 3-129,-9 0 129,-7 4-129,-2 4-129,-6 6 129,-4 7 0,-4 0-129,1 7 129,-1 2 0,1 7-258,5-1 0,4 12-645,-4 2-1935,9 8-1419,2 8-258,1 0-258,5 8 130</inkml:trace>
  <inkml:trace contextRef="#ctx0" brushRef="#br0" timeOffset="58">4820 9822 1677,'-10'13'3225,"9"-4"0,-10-9-387,11 0-2451,-11 10-645,11-10 258,-10 10 387,10-10 258,-7 10 258,7-10 258,0 0-129,-13 7 0,13-7-129,-4 14-258,4-2-387,-4-1-129,1 4-129,-1 3 0,1 6 0,-1 1 258,0 6-129,0-1 129,2 4-129,1 1 258,1 3 0,0-4 0,5 0-129,5 1 0,4-1 129,0-8-258,5 1 129,2-4-258,3-3 258,1-3 0,-1-6-258,-1-4 258,0-2-129,0-2 0,-2-3 129,-2 0-129,2-12 0,-2-5 0,-1-5 0,2-10-129,0-4 0,-2-7 0,0-7 0,-3-4 0,-4 0-129,-4-1 129,-3 4 0,-4 0 0,-9 3 129,-3 3-129,-4 3 0,-2 8 0,-3 5 0,-3 3 0,0 4 0,-1 9-129,-3 7 0,-1 6 0,-3 9-129,2 13-129,-6 1-645,8 18-1677,-4-1-1677,-2 4-258,3 2-387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3620 12389 258,'0'0'1290,"0"0"-129,0-6 0,0 6 0,0 0 129,0 0 129,5-10 0,-5 10-258,10-7-258,-10 7 0,15-10-516,-6 8 258,2-5-387,0 2 129,2 0-258,0 3 258,0-1-129,3 3 258,-2-3-129,6 3 0,-3-2 0,4 2 258,-1-2-258,4 2-129,-2-3 129,4 0-129,-1 1 129,0 0 0,0-1-129,3 1 0,-2-1 0,2 3 0,-1-4 0,4 4-129,-1-2 0,0 1-129,2-1 129,0 2-129,2 0 0,1 0 0,0 0 0,-1 0 0,0 2 0,2 0-129,-2-1 129,-1 1 129,-1-2-129,0 0 0,-2 0 129,3 0-129,-4 0 129,1 0-129,-1 0 0,2 0 0,-2 2 129,0 1-258,-1 1 129,-2-1 0,0-1 0,-2 1 0,-2-3 0,2 0 0,-4 0 0,0 0 0,-2 0 129,1-2-129,-4 1 0,2 0 129,-3 1-129,0-1 0,-3-1 0,-1 2-129,-10 0 129,14 0 0,-14 0-258,0 0-387,0 0-2064,0 0-1548,0 0 0,-14-5-645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3736 11826 258,'-11'4'645,"11"-4"-129,0 0 387,0 0 645,0 0 387,0 10 0,0-10 258,0 0-387,0 0 0,0 0-258,0 0-774,16-6-387,-16 6-129,18-8-129,-7 3-129,2 3 129,1-1 0,0 1 0,-1 2-129,2 0 129,-2 0 0,2 0 0,1 0-129,3 0 258,-1 0-129,5 0 129,0 0-129,4-2 258,1-1-129,2-1 0,0-1 0,2 3 129,0-2-258,0 3 129,-1-1-129,0 2 0,0 0 0,0 2-129,-4 2 129,0 0-258,-1 0 258,-2-1-129,-1-1 0,0-2 0,0 0 0,1 0 0,-1 0 129,0-1-129,0-1 0,1 2 0,0-2 0,0 1 0,-2 1 0,1 0 0,-1 0 0,-1 0 0,-2 0 0,2 0-129,-4 1 129,-1 2 0,-1-1 129,-2 0-129,0 1 0,-1-2 0,2 2 0,-3 0 0,2 1 0,0-2 0,-1-1 0,0 2-129,-1-2 129,0-1 0,1 1 0,-2-1 0,-2 3-129,1 0 129,0 0-129,-9-3 0,11 5-258,-11-5-387,13 12-1806,-13-12-1677,10 5-258,-10-5-129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12079 12565 1935,'0'11'3612,"0"-11"129,0 0-645,7 9-3096,-7-9 0,14 4 387,-4-2-129,1-2 0,3 2 258,-3-2 0,4 3 0,0-3 0,2 7 0,1-3-258,3 2 258,3 0-258,3 0 0,0 0-129,3 2 129,5-1 0,1 0 0,2 4-129,2 0 258,-1-3-387,1 6 129,2-5 0,0 2-129,-1 1 129,2 0 0,0-7 0,-1 3 0,-1-4 129,2 0 0,-3-1-129,1 2 129,-4-5 0,0 2-129,-2 1 0,-3-1-129,-2 1 0,-4-1 0,-2-2 0,-5 0-129,-4 0 129,-3 0 0,-1 0-129,-3 0 0,1-2-129,-9 2 0,14 0-258,-14 0-129,16 0-387,-16 0-516,22-9-1806,-10 8-1161,-2-10-129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12156 12131 2580,'5'6'3096,"-5"-6"387,12 0-3354,-12 0 387,11 0 129,-11 0 258,14 0 258,-14 0 129,19 1 0,-10-1-129,7 0-129,-1-1-387,7 1 0,1 0-258,4 0-258,2 1 0,3 2 0,4 0-129,0 3 0,2-1 0,1 1 129,1-2 0,4 3 0,-4-2 0,3 1-129,-1 0 0,1 0 129,1-3-129,-2 3 129,4-1-129,-4 1-129,3-2 129,0 3 0,-4-3 0,4-2 129,-3 1-258,-2-1 129,-1 1 0,-4-1 0,-3-2 0,-2 0 0,-3 0 0,-3 0 0,-4 0 0,-5 0 0,-1 1-258,-14-1 0,13 4-129,-13-4-129,0 0-258,0 0-516,11 9-1935,-11-9-1419,0 0 129,0 0 388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20199 12453 129,'0'0'1806,"7"5"-129,0-2 258,6 7 0,0-9-258,5 9-129,0-9-258,6 3-387,-2 0 0,6 4-258,2-7 129,5 4-129,-2-4 0,10 4 129,-3-3-129,8 4 129,-2-6-258,8 6 0,0-6-129,6 3-129,-1-3-129,3 0 0,0-2 129,4-1-129,-1-2 129,-1 1-129,-5 1 0,0 1 0,-4 0 129,-3 1-258,-3 1 129,-6 0-129,-5 0 0,-4 1 129,-3 0-129,-5-1 129,-5 4-258,-7-4 129,-2 2-258,-12-2-645,12 4-1032,-12-4-2451,-4 0-387,4 0-129,-18-7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20178 12022 1419,'14'13'3483,"12"-2"258,-14-11-903,7 1-2322,7 3-258,-2-4 516,9 3 129,-5-3-129,8 0 258,0-3 0,7 3-258,-2-1-129,7 1 0,2 0-387,2 0 0,6 0-129,1 1 129,2 2 0,4 6 0,1-6 0,3 2 0,1 0 0,2 4-129,-1-2 129,2 1-258,-2-4 258,-1 1-258,-6 0 387,-1 2-387,-5-2 129,-3 2 0,-7-3 0,-1 3 0,-6-1-258,-5-1 258,-5 3-258,-3-3 0,-6-1 129,-6-4 0,-3 3-258,-13-3-129,13 7-387,-13-7-1548,-10 0-2064,2 3-387,-7-3-387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6:17.28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487 464 19,'0'0'12,"0"0"-4,0 0 0,0 0-1,0 0 0,-14 12-1,2 0 0,2 9 0,-3 6 0,1 11 0,-4 7-1,7 12 1,-5 1-2,5 3 0,6-1-1,1-4-2,3-6-2,2-12-5,12-9-6,2-15-11,5-18-6,11-6-1</inkml:trace>
  <inkml:trace contextRef="#ctx0" brushRef="#br0" timeOffset="281">831 564 0,'-4'29'24,"-9"-1"-1,3 10-17,3 4 0,0 4 1,6-3-2,1-1-1,11-7 0,7-10 0,9-7 1,1-11 0,9-8-1,-2-12 0,3-7 0,-1-11 0,-7-4-1,-9-8 0,-4 0 0,-12-2 0,-4 3 0,-9 2 1,-7 3-1,-5 1-1,2 11 1,-8 3-2,-2 8 0,-1 8 0,-4 8-1,0 7-3,-2 6-2,4 11-9,0 4-17,4-2-3,11 2 2</inkml:trace>
  <inkml:trace contextRef="#ctx0" brushRef="#br0" timeOffset="741">1417 24 6,'5'-14'23,"-5"14"-14,1-11 0,-1 11 1,0 0 0,-11 7 1,4 5-2,-1 2-2,-4 7-2,1 5-1,0 7 0,-2 3-1,1 4 0,2 1-2,-1 0 0,1-2 1,4-4-1,-1-7 0,3-4-1,3-8-3,3-6-6,-2-10-16,20 1-5,-8-13 0</inkml:trace>
  <inkml:trace contextRef="#ctx0" brushRef="#br0" timeOffset="1072">1702 79 13,'5'10'13,"-14"-4"-5,0 3 1,-3 2-1,1 3-1,-4 2-1,5 2-1,1 3-2,1 0 0,3 0 0,3 5-1,1-1 1,3 3-1,3-2 0,3 3-1,-1 3 0,-5 1 0,2-3 0,-6-1 0,3-5 1,-2-1 0,-4-5 1,-6-2 0,-1-10 1,2-3 0,-7-7 0,3-2 0,-9-13-1,6 2 0,2-6-2,7-2 0,1-3 0,10-1-1,10 0-1,6 0 1,9 7-1,5-5 0,-33 27 1,69-49 0,-69 49 0,77-50 1,-77 50 0,49-48 0,-49 48 1,29-43-1,-29 43 0,0 0-1,0-42 1,-18 36-2,2 6 0,-4 3 0,-5 6 0,-4 3-3,-1 10-8,-6 6-21,-8-2 2,-1 9 0</inkml:trace>
  <inkml:trace contextRef="#ctx0" brushRef="#br0" timeOffset="2304">0 1250 13,'13'9'12,"-3"-6"0,5-1 0,5 1-1,5-1-1,10 1-1,7-1 0,12 2-2,8-2-1,16 1 0,11-2 0,17 2-2,10-3 1,9 0 0,3-3-1,10 0 0,-9-5 0,0 3-1,-7-3 1,-10 2-1,-15-3 0,-14 4-1,-12-1 0,-14 3 0,-13 0 0,-44 3-1,54-2-1,-54 2 0,0 0 1,0 0-1,0 0 0,0 0 0,0 0-1,0 0-3,-43 13-6,43-13-18,-41 12-8,15-8-1,-5-5 0</inkml:trace>
  <inkml:trace contextRef="#ctx0" brushRef="#br0" timeOffset="113554">1222 1688 1,'22'6'3,"6"2"1,2 0 0,5 1-1,-2 4 0,-1-2 0,-3 3-1,-5 3 0,-7 2 1,-3 2-1,-8 3 1,-5 4 1,-8 1 2,-4 5 1,-8 2 1,-10 4 0,-9 1-1,-13 3-1,-1 0 0,3-4-1,7-3-2,6 0-1,14-6 0,15-2-1,18-4-1,17-5 2,13 0-1,2-2 1,-1 3-1,6-1 0,-7-1 0,1 2-1,-11 2 0,-3 1 0,-9 1 0,-1 7 0,-2 3 0,-8 3 0,-6 8 0,-6 1 1,-7 4-1,-6 3 2,-6-2 0,-4 0 0,-6-1 0,7-2 1,-1-7-1,8-3 0,3-7 0,8-3 0,8-5-2,10-6-6,8-11-24,2-3-2,5-13 1</inkml:trace>
  <inkml:trace contextRef="#ctx0" brushRef="#br0" timeOffset="114305">1030 1867 13,'0'0'15,"-1"-17"-2,10 2-1,2-4-4,10-3-2,9-5-2,1-3-2,9-2 0,2 0 0,-1 3 0,-6 5-1,6 0 0,-14 5 0,-5 4 0,-5 5 1,-6 2-1,-11 8-2,15-6-1,-15 6 2,0 0-1,5 11-1,-3 0 1,0 2 1,3 5-1,2 2 1,2 3 0,2 0 0,4 2 0,5 0 0,-3-3 1,4 0-1,-5-6 1,3 1-1,1 0 0,-4-4 1,-1 0-1,-6-4 0,6 1 0,-15-10 0,18 17 0,-7-13 2,-11-4 0,0 0 0,0 0 1,3 10 0,-3-10 0,-20 2 0,9 1 0,-14-2 0,6 0-1,-6 1 0,-4-1-1,-1 1 0,-4 1 0,1 1 0,-4 0 0,3 1 0,0 0-1,2 2 1,3-3 0,2 0-1,5 0 1,1-3 0,4-1 0,3-1 0,1 0 0,3-1 0,-2 0-1,1 1 0,0-1 0,0 2-1,-4 0 0,3 1 0,-4-1 1,4 1-1,12-1 1,-15 0-1,15 0 0,0 0-5,0 0-24,25-3 0,6-4-1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6"/>
    </inkml:context>
    <inkml:brush xml:id="br0">
      <inkml:brushProperty name="width" value="0.05292" units="cm"/>
      <inkml:brushProperty name="height" value="0.05292" units="cm"/>
      <inkml:brushProperty name="color" value="#548DD4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3264 4712 1,'28'-37'1160,"-13"19"388,-2 0 129,-3 2 0,-1 3 0,-1 2 0,-8 11-387,10-15-516,-10 15-258,0 0-129,0 0-387,0 0 387,0 0-129,0 0 0,0 0 258,-7 8-258,7-8 258,-11 21-258,-1-11 387,5 5-387,-5-3 258,2 5-129,-1-4 0,1 5-129,0-8 0,-2 2 0,2-2 0,1 2 129,1-4-258,-1 1 0,9-9 129,-12 11-129,12-11 129,-10 8 0,10-8-129,0 0 129,-9 3 0,9-3-129,0 0 0,0-6 0,0 6 0,14-21-129,-4 7 0,0-5 0,2 3-129,1-3 258,-1 4-258,-1 1 129,-1 2 0,-10 12 0,11-15-129,-11 15 0,0 0 129,0 0-129,0 0 129,0 0-129,0 0 129,0 0-129,-7 10 258,7-10-129,-11 17 129,3-7 0,8-10-129,-16 19 0,7-7 0,1-2 0,8-10 0,-13 16 0,13-16 129,0 0-129,-9 6 129,9-6 129,2-10-258,5-5 129,0 1-258,1-3 129,3-5-129,0 0 129,0 2-129,-1 1 129,-1 2 0,-1 3-129,-1 4 129,-3-2 0,-4 12-129,7-11 0,-7 11-129,0 0 0,0 0 129,0 7 129,-3 3-129,-5 3 0,-2 5 129,-1 0 0,-5 5 129,-1-1 0,-1-1 0,1 0-129,1-2 0,0-5 0,3 0 258,-1-5-258,7-3 129,7-6-258,-14 7 129,14-7 129,0 0-129,0-6 129,0 6-258,14-23 129,-1 8-129,2-7 129,0 1-129,4-2 129,1 1-129,-1 1 129,-2 4-129,-1 1 129,-2 5-129,-1 5 0,-2 3 0,-11 3 0,12 0 0,-12 0 0,1 24 129,-1-7-129,-5 4 258,-1 4-258,-5 2 387,0 2-387,-3 0 258,1-2-258,2-3 258,1-5-129,4-5 0,6-14 0,0 0 0,5 0 129,13-14-129,6-8 0,4-7-129,0 0 258,2-2-129,1 2 0,-3 4-129,-5 6 129,-11 9 0,-2 4 0,-10 6-129,3 14 129,-6 5 0,-9 8 0,-2-1 129,-3 3-129,-1 3 129,0-3 0,1-5 129,2 0-129,2-10 0,5-4 0,8-10 0,-11 15-129,11-15 129,0 0-129,0 0 0,0 0 0,2-10-129,5-2 129,3-2-129,3 1 0,0-3 129,-1 1-129,1 1 0,-2 3 0,-4 4 129,3 3-129,-10 4 0,0 0 0,5 17 0,-5-3 0,-6 11 0,-6-1 129,0 5 129,-4 1 0,-2 0 0,-2 2 129,2-3 0,0-5-129,5-7-129,3-4 0,10-13-129,0 0 0,0-8 0,11-12 0,5-4 129,3-1-129,-2-1 129,0 2-129,-2 6 129,-2 3-258,-13 15 258,11-6-387,-11 6 129,-2 10 129,-5 4 0,-2-1 0,-4 8 258,1-4 0,-2 3 0,-1 1 387,-2-3-258,4 1 0,-3-2 0,2-5-129,3-2 0,2-3-129,9-7 129,-12-7-258,11-9 258,1-3-129,0-5 0,7-3-129,1-4 129,-1 2-129,3 1 0,0 4 0,-1 4 0,-2 5-129,-1 3 129,-6 12-258,0 0 258,0 0 129,0 0-129,-6 17 0,-5 0 129,-3 2 0,-1 2-129,-3 0 129,5 5-774,-6-6-2580,6-9-387,13-11-516,-14 2 129</inkml:trace>
  <inkml:trace contextRef="#ctx0" brushRef="#br0" timeOffset="1">4659 4833 645,'1'15'2709,"-1"-15"0,0 0 387,0 12-2838,0-12 516,0 0 129,0 0 129,0 0 0,0-8 258,0 8-129,4-25-258,2 9-516,1-4-129,2-2-129,1-1 0,1 4 0,1 0 0,0 2 0,-2 2-129,-1 3 0,-9 12 0,12-15 129,-12 15 0,0 0-129,0 0 129,0 0 129,-8 13 0,-1 3-129,-4 2 129,0 3-129,-2-2 0,0 3-129,0-2 129,3 0 0,3-7 0,0-1-129,9-12 258,-9 13-129,9-13 0,0 0 0,2-9 0,7-3 0,1-4 129,4-5-129,0 0-129,2-4 0,1 1 0,-3 2 129,-3 4-129,-2 2 129,-3 6-258,-6 10 258,0 0-129,0 0 0,-6 17 0,-6 2-129,-3 3 129,-4 3 0,-3 3 129,-5 4-129,0-6 129,1 1 0,2-7-129,4 1 129,3-6-129,7-8 0,10-7 0,0-5 0,7-10-129,10-6 129,1-5 0,5 1 0,2-6 0,0 2 129,-3 7-129,-2 0 0,-3 5-129,-3 3 258,-2 2-258,-12 12 129,14-10-129,-14 10 129,0 0 0,9 0 0,-9 0 0,0 23 0,0-7 0,-2 2 0,-4 0 0,-1 1 0,2 1 0,-4 0 0,5-7 0,0-2 0,4-11 129,0 0-129,11 0 0,6-12 0,7-8 129,1-4-129,3-2 0,2-2 258,-4 3-258,-2 5 129,-5 5-258,-8 5 258,-11 10-258,0 0 129,-5 20 129,-12 1-258,-6 7 129,-3 3-258,-4 5 516,0-2-258,1-2 129,5-4-129,1-4 0,8-8 129,4-5-129,11-11 129,0 0-129,6-11 129,10-8-129,1-5 0,4-2 129,2-1-129,1 1 0,-3 5 0,-3 3 0,-6 3 0,-3 8-129,-9 7 129,0 0-129,0 0 0,1 13 0,-2-1 129,-6 3-129,-1 3 258,-2-1-129,1 2 0,1 1 129,0-1-129,1-2 0,5-2 0,2-15 0,0 12 129,7-12-129,5-9 0,3-4 0,4-4 0,1-5 129,0 0-129,0 3 0,-3 2 0,-5 5 0,-2 6 0,-10 6-129,0 0 129,0 0 0,-6 14 129,-9 5-129,-2 5 129,-4 3-129,-2 6 129,-3-2 0,2 1 0,3-5 0,3 0-129,4-8 129,4-5-129,5-4 0,5-10 0,0 0 0,5 0-129,7-7-516,-2-11-2322,8 0-1290,-2-9-516,1-5-387,-5-4 387</inkml:trace>
  <inkml:trace contextRef="#ctx0" brushRef="#br0" timeOffset="2">11521 5100 129,'0'0'1548,"0"0"-129,0 0-129,0 0 129,0 0 129,0 0-258,0 0 0,0 0-258,1-8 0,-1 8-258,11-14-258,-11 14 0,15-25-129,-5 13-129,-1-4 0,3 3 129,-2-1-129,2 1 0,-1-1 0,0 2-258,0 4 0,-2-1 0,-9 9 0,13-12 0,-13 12 0,10-12-129,-10 12 129,0 0 0,0 0 129,0 0-129,0 10 129,-4 1 0,-4 4 0,-2 4 258,-2-1-129,-2 3 0,-1-1-129,1 5 129,-2-4 0,3 3 0,1-7-129,4 0 129,0-3-129,4 2-129,0-5 0,4-11 129,-1 10 0,1-10 0,5 0 0,4-5 0,1-7-129,2-4 129,2-4-129,2 0 0,-1-3 0,0 0 0,-2 1-129,-1 5 129,-2 4 0,-2 0 0,0 6 0,-8 7-129,11-5 129,-11 5 0,0 0 0,9 4 0,-9-4 129,0 19-129,0-4 129,-4-2-129,-3 6 129,-2 2 0,-2 1-129,-3 3 258,1-4-258,0-1 129,4-6 0,-1-2 0,10-12 0,0 0 0,0 0 0,5-10-258,9-9 258,5-4-129,2-1 0,1-1 0,1 0 129,-3 4-129,-2 1 0,-5 11 0,-6 1-129,-7 8 129,11-2 0,-11 2-129,0 0 129,0 7-129,0 5 129,-3 1 0,-5 4 0,1 2 129,-3 2-129,-3 1 129,-3 5-129,2-1 0,1-4 0,0-5 129,3-5-129,3 1 0,7-13 129,0 0-129,0 0 129,0 0 0,7-19-129,8 3 129,3-3-129,0-4 0,5-2 129,-1-2-258,-1 6 129,-2 4 129,-5 1-129,-3 6-129,-11 10 129,11-11 0,-11 11-129,-2 12 129,-6 8 0,-4-3-129,-1 7 129,0 1 0,-4 5 0,2-2 0,1-5 0,1-1 0,3-6 0,1-5 0,9-11-129,-7 14 129,7-14 0,1-5-129,10-7 0,4-7 0,1 1 0,1-3 0,1 2 129,-1-2-129,-1 9 129,-5-1-129,-11 13 0,8-3 0,-8 3-129,0 8 129,-4 4 0,-6 2 129,0 1-129,-1 5 258,-6 0 0,2 1 0,-3-2 0,0 3 129,-2-2-129,3 1 0,1-7 0,5 0-129,1-6 0,10-8 129,-11 2-129,11-2-129,1-10 129,6-6-129,4-1 129,-1-3-129,4 1 0,0-1 129,-3 4-129,-1 3 129,-10 13-129,10-7 0,-10 7 129,0 0 0,-14 14-129,0 1 129,-3 2 0,-4 0 129,0 0-129,2-2 129,3-4 0,2-4 129,5-6-258,9-1 258,-7-10-258,7-5 0,7-6 0,1-1 0,1 1-129,1-4-129,2 7 0,-3-7-645,6 16-1290,-7-3-2193,2 1-129,0 2-129</inkml:trace>
  <inkml:trace contextRef="#ctx0" brushRef="#br0" timeOffset="3">13024 5254 1032,'-4'13'1677,"-2"-1"0,6-12 387,-6 10-258,6-10 0,0 0-516,0 0-258,0 0-516,0 0-387,0 0-129,3 0 0,7-6 129,3-6 0,1-5 129,2 2 129,-1-5-129,2-1-129,-3 0 129,1 2-129,-3 2 0,0 2 129,-3 1-129,0 2 0,-4 2 0,-5 10 129,11-12 0,-11 12-129,0 0 258,0 0-258,0 0 129,-11 2-129,2 8-129,-4-1 129,0 1 0,-3 5-129,-2-1 0,1 2 129,0-2-129,3 0 129,0-6-129,6 1 129,-1-6 129,9-3 258,0 0-387,0 0 129,0-13 0,0 1-129,7-3 129,-2 1-258,3-2 0,-4-2 0,0 3 0,-1 2 0,-3 13 0,1-19-129,-1 19 129,0 0-129,0-12 129,0 12-129,0 0 0,-7 6 0,7-6 0,-15 14 0,5-3 129,0-1-129,-1 1 129,1 1 0,1-2 0,9-10 129,-12 12-129,12-12 129,0 0-129,0 0 0,10-15 129,1 0-129,6-8 0,2 1 0,1-3 0,2 4 129,-3-2-129,-2 5 0,-3 6 0,-4 2 0,-10 10-129,11-1 129,-11 1-129,0 7 129,-1 5-129,-5-1 129,0 1 0,-2 4 129,-2 2-129,1-4 129,-1 1-129,-1-1 0,4 2-129,-1-4 129,8-12 0,-8 17 0,8-17 0,0 0 129,7 1-129,4-2 0,3-12 0,3 1 0,1-3 0,0 2 0,-1 1 0,-5 2-129,-1 2 129,-11 8 0,10 0 0,-10 9 0,-5 8 0,-7 5 129,-2 4 0,-3 6 0,-4-2 0,1 3 129,0-6-258,4-3 129,3-8 0,4-6-129,9-10 0,9-3-129,12-11 0,3-10 129,6-5 0,1-3 0,1 0-129,1 2 129,-4 3 0,-9 9 0,-4 5 0,-8 9-129,-8 4 129,1 16-129,-4 3 0,-8 5 129,-4 4 0,-1 3 129,-4-2-129,2 2 258,3-7-129,1-4 0,2-7 0,3-1 0,9-12 0,0 0-129,0 0 0,0 0 0,5-19 129,6 2-129,1 0 0,0-3-129,0 2 129,0 1 0,-4 5 0,-8 12 0,9-14 0,-9 14 0,0 0-129,-5 14 129,-3 0 0,-2 4 0,-4 3 0,-1 2 129,-1 2-129,1-1 0,2-6 0,1 1 129,2-7-129,10-12 129,-10 12-129,10-12 0,0 0 129,8-9-129,1-2 129,3-1-129,0 1 0,-1-2 0,4 2 0,-5 1 0,-1 5-129,-9 5 129,11-9-258,-11 9 0,11-5 0,-11 5 129,0 0-129,0 0 0,9 9 129,-9-9 0,1 10 129,-1-10 129,-3 16-129,3-16-258,-7 20-1290,0-13-2322,7-7-387,-13 7-387,5-11 388</inkml:trace>
  <inkml:trace contextRef="#ctx0" brushRef="#br0" timeOffset="4">12269 8918 645,'8'6'1290,"-8"-6"129,0 0 0,0 0 129,0 0-129,0 0-258,0 11-645,0-11 0,0 0-129,0 0 258,-5 21-129,5-21 129,-7 20 129,7-20-258,-11 24 129,4-10-129,-1 5 0,-2-6-258,2 4 129,-2-5-129,0 3 258,0-6-258,3 3 0,7-12 0,-12 13 0,12-13 0,0 0-129,0 0 0,9-10 0,1-7 129,6-2 0,-4-3-129,5-5-129,-1 2 129,-1 2 0,-3-1 0,-1 4 129,-4 4-129,-7 16 0,10-18 0,-10 18-129,0 0 0,0 0 129,0 0-129,0 0 0,0 0 0,0 0 129,-7 3-129,7-3 129,-14 22-129,3-9 0,-2 7 0,-1 2 0,-3 0 129,0 2-129,0 0 0,1 1 129,2-9-129,3 0 129,3-12-129,8-4 0,-1-8 0,5-9 0,6-4 0,1-8-129,3-3 258,0 0-258,-1 4 0,-2 1 129,-3 8 0,-2 4 0,-1 3 0,-5 12-129,0 0 0,0 0 129,0 0 0,0 0 0,-8 3 0,0 6-129,-3 6 258,-4-1-129,0 3 0,-3 1 129,0 0-129,0-1 0,2 0 0,2-2 0,2-5 0,12-10 0,-10 6 0,10-6 0,11-11 0,5-4-129,3-7 129,0 0 0,2-1 0,2-2 0,-4 8 0,-3 3 0,-5 1 0,-11 13 0,12-14 0,-12 14-129,0 0 129,0 0 0,-2 12 0,2-12-129,-8 22 129,2-7 0,1 6 0,-2-1 0,1 2 129,-3-1-129,2 3 0,-1-2 129,0-2-129,1-4 0,7-16 0,-3 14 0,3-14-129,13-9 129,2-5-129,5-10 129,1-3 129,2 3-129,-1 0 129,-2 4-129,-4 5 0,-5 6 129,-11 9-129,0 0 0,3 15 0,-7 2 0,-7 5 0,-2 1 0,-2 4 0,-1 0 129,-1-1 0,5-2 0,-1-4-129,5-3 129,8-17-129,-9 18 129,9-18-129,7 0-129,3-9 129,4-5 0,0-8 0,1 3 129,1 0-129,-3 2 0,-3 0 0,-2 5-129,-8 12 129,0 0-129,0 0 129,4 6 0,-8 10-129,-4 3 129,-3 3 0,-2 4 129,-3-2 0,2-1 0,0-5-129,3-2 129,2-7-129,9-9-129,0 0 0,3-13 0,14-4 0,4-6-129,4-2 129,1-4 129,2 4-129,-2 4 129,-4 4 0,-7 9 0,-6 7 129,-9 1-129,0 18 0,-10 6 0,-7 1 129,-3 7 0,-5-1 0,1 1 0,0-4-129,3-6 258,4-4-258,5-8 0,12-10 0,0 0 0,4-13 0,11-6-129,6-3 129,1-5-129,0 1 129,-1 1 0,0 5 0,-5 4-129,-7 9 129,-9 7-129,0 0 129,-1 14 0,-6 3-129,-4 3 129,0 0 0,1-1 0,0-2-129,3-1 258,7-16 0,-9 10-129,9-10 129,0 0-129,6-17 0,1 5 0,0-4 0,1-2-129,0-1 0,0 2 0,-1 2 0,-2 1 0,-1 2 129,-4 1 0,0 11 0,-2-16-129,2 16 129,-14-5 0,6 5-258,-2-4-258,10 4-645,-20-4-1290,20 4-774,-11 0-1548,11 0-129</inkml:trace>
  <inkml:trace contextRef="#ctx0" brushRef="#br0" timeOffset="5">13313 8906 1161,'-9'12'2322,"9"-12"-129,0 0 258,0 0-516,0 0-258,0-12-903,0 12-258,10-18-387,0 4 0,-1 0 0,3-2 258,-2-5-129,3 5 129,-3-2-129,1 6 129,-4-2 0,-7 14-258,14-19-129,-14 19 129,10-9-129,-10 9 0,0 0 0,0 0 0,0 0 0,0 0 129,0 0 0,0 0 0,0 0 0,0 11 258,0-11-129,-3 22-129,-3-8 129,2 6-129,-3 1 129,1 4 129,-3-4 0,3 1-129,-4-4 0,7 2 0,3-20 0,-8 20 0,8-20 0,0 0-258,8-17 0,5 0 0,4-8 0,1-5 0,3 1 0,1-2-129,-1 3 129,-4 5 0,-2 6 0,-5 3 0,-10 14-258,11-11 258,-11 11-129,0 0 0,0 7 0,0-7 129,0 20 0,-4-6 129,-2 3 0,0 3 0,-3 1 0,-1 4 0,-1 1-129,-2 3 129,0 0-129,-1-2 0,3-5 0,1-4 0,0-1 0,6-4 129,4-13 0,0 0-129,0 0 0,14-20-129,4 2 0,2-7 129,4-2-129,1-2 0,2-1 129,-3 7-129,-4 5 0,-6 6 129,-3 2 0,-11 10 0,7 0 129,-7 10-129,-4 9 0,-4 3 0,-1 2 129,-1 2-129,-2 2 129,1-1 0,1-5-129,2-1 129,1-8-129,7-13 129,-3 12 0,3-12-129,9-2 0,1-13 0,3-5 0,4 1 0,-2 0 129,0-1-129,1 3 0,-4 5 0,-4 3 0,-8 9 129,0 0-258,0 15 258,-8 6-129,-5 6 129,-5 0 0,-1 2 0,-2 0-129,1 0 258,2-7-129,2-6 0,3-6 0,13-10-129,0 0 258,0 0-258,0-9 0,10-4 0,0-3 129,1-2-129,1 4 0,-3 3 0,-9 11 0,13-19-129,-13 19 129,0 0-258,0 0 129,0 0 0,0 13 0,0-2 0,-2 2 129,-1 6 0,-2-1 0,1 2 129,-2-6 0,1-2-129,5-12 129,-9 16 0,9-16-129,0 0 0,-8 5 0,8-5 0,0 0 0,-1-11 0,1 11-129,0 0 258,-3-15-129,3 15-129,0 0 129,-12-9 0,12 9 0,-12 0 0,12 0 0,-13 0-129,13 0 129,-16 0 0,16 0 0,-13 0 0,13 0 0,-12-1 0,12 1-129,-12-6 0,12 6 0,-12-6 0,12 6 129,-14-17-129,14 17 129,-12-18 0,12 18-129,-11-14 129,11 14-129,-8-12-387,8 12-258,0 0-516,0 0-1032,0 0-1806,5-7-645,-5 7-387</inkml:trace>
  <inkml:trace contextRef="#ctx0" brushRef="#br0" timeOffset="6">14410 7744 903,'0'0'1419,"0"0"-258,0 0 258,0 0-258,0 0 0,0 0-387,0 0-387,0 0 258,0 0-258,0 0 0,0 0-129,0 0-258,0 0-258,4-4-258,-4 4 129,9-8-258,-9 8 129,11-17 129,-11 17 0,14-18 258,-14 18 129,11-19 0,-11 19 0,11-21 0,-11 21 0,9-14 0,-9 14 387,7-15 0,-7 15 129,10-12 0,-10 12 129,7-10 0,-7 10-258,8-10 129,-8 10-258,0 0-258,9-14 129,-9 14-129,0 0 0,0 0 0,0 0 129,0 0-129,0 0 129,0 0-129,0 0 258,0 0 0,0 0 0,0 0 0,0 8 129,0-8-258,-9 18 129,2-7 0,-1 3 0,-2 0-258,3-1 258,-3-4-129,10-9 129,-15 14 0,15-14 258,-10 11-258,10-11 129,0 0-129,0-11-129,6-2 258,2-1-258,3-7 0,3 0 0,-1-8 0,1 2 0,0 2 0,0 0 0,-5 1 0,2 1 0,-4 1 0,0 4-129,-2 3 0,1 2 0,-3 1 0,-3 12 0,4-11 0,-4 11-129,0 0 129,0 0 0,0 0 0,0 0 0,2 15 0,-2-15 0,-2 22 0,-2-5 0,0 1 0,-3 4-129,-2-2 129,-2 3 0,-2 2 0,0 0 0,1-3 0,-4-2 0,4-4-129,-1 0 129,3-7 0,10-9-129,-10 12 129,10-12-129,3-7 0,7-2 0,3-6 129,2-4 0,3-4-129,2-3 129,0-2 129,0 2 0,-6 2 0,-1 5 0,-3 2 129,-2 4-258,-8 13-129,7-11 0,-7 11 0,0 0 0,0 10 0,0 1-129,0 5 129,-5 4 0,0 3 129,-1 3 129,-2 2-129,2 2 129,-4-1-129,3 1 0,-1-2 0,2-5 0,2-6 129,0-1-129,4-16 129,0 10-129,0-10 0,11-14 129,1-6-129,3-4 129,1-5-129,3-1 129,-3-2 0,0 5 0,-1 3 0,-5 5 0,-2 3-258,-8 16 0,7-13 0,-7 13-129,0 0 0,0 6 129,0 7 0,-4 0 0,-2 4 129,0 4 129,-3 2-129,-1 3 129,-3 2 129,0 2-129,-3-1 0,-1 1-129,0-3 129,2-1-129,3-4 129,2-6 0,0-6 0,10-10 0,0 0 0,0 0 258,14-21-258,3 0 129,3-6-258,2-5 129,4-2-258,1-3 129,-4 2 0,1 3 0,-8 6 0,-2 2 129,-3 5-129,-2 8-129,-9 11 0,0 0 129,0 0-129,0 8 0,-5 6 0,-3 5-129,1 3 258,-3 0 0,0 5 0,0-1 0,-1-1 258,0-4-129,0 3-129,2-3 0,1-5 0,2 1 0,2-6 129,4-11-129,0 0-129,0 0 129,11-2-129,0-13-129,3-4 258,2-2 258,1-7-258,-1 2 0,-4-1 0,1 4 129,-5 5 0,-2 4-129,-2 2 0,-4 12-129,0 0 0,0 0 129,0 0-258,0 0 516,0 7-516,0 5 516,-4 2-129,1 7 129,-4 0-129,0 6 0,-2-2 0,1-2 0,-1-3 0,2-3 0,0-3 129,7-14-129,0 0 0,0 0 0,3-19-129,10-1 0,2-3 129,5-3-129,0-1-129,3-1 129,-3 6 129,-2 2-129,-4 4 0,-4 6 0,-10 10 0,0 0 0,0 0-129,-9 18 0,-1 3-516,-12-6-1677,6 7-2064,-4 2-645,-3-10 0</inkml:trace>
  <inkml:trace contextRef="#ctx0" brushRef="#br0" timeOffset="7">11337 8018 258,'8'-12'1677,"-1"-3"-129,-7 15-387,4-12-516,-4 12-258,6-10-387,-6 10 129,0 0 0,11-12 387,-11 12 258,0 0-258,0 0 258,0 0 0,0 0 129,0 0-129,0 0 0,0 0-258,0 9 0,-4 2-258,-4 1 129,1 2 129,-3 1-129,0 2 129,-3-3 0,3 6 0,-1-5-129,4 3 129,-3-9-129,10-9-129,-6 13 0,6-13 0,4 0-129,8-11 0,3-9 129,1 0 0,3-4 0,0 0 0,-1 1 0,-1 0-129,-3 1 0,-4 5 0,-5 5 0,-5 12 0,7-14-129,-7 14 0,2-11 0,-2 11 0,0 0-129,0 0 129,0 0 0,0 0-129,0 0 129,0 0-129,-3 8 0,-5 5 129,-1 3-129,-3 4 129,-1 3 0,-4 0 129,0 2-258,0-1 258,2-6-129,2-3 129,2-5-129,11-10 129,-7 6-129,7-6 0,12-15 129,4-8-129,4-3 0,3 0 129,0-6-129,1 2 0,-3 1 0,-5 5 129,-2 4-129,-6 8 0,-8 12-129,8-11 0,-8 11 129,0 0-129,0 0 0,0 0 129,0 0-129,0 0 129,0 0 129,0 0-129,-5 1 129,-2 10-129,-4 0 0,-2 4 0,-5-1 0,-2 3 129,-2 0-129,-1-2 0,1 0 0,4-4 0,0-4 129,7-3 0,2-4-129,9 0 129,0-17-129,8 0 129,3-6-129,5-3 129,3 0-258,0-2 258,-1 4-258,0 1 258,-5 5-258,-4 3 129,-9 15-129,0 0 0,0 0 129,0 0-258,-10 20 258,-6 3-258,-6 3 258,-3 7 0,-5 1 0,-3 3 0,-2-1 0,2 0 129,1-4-129,6-4 0,4-7 0,7-7 0,15-14 0,0 0 129,3-19-258,16-6 129,5-8 129,6-5-129,2-4 129,1 1-129,-2 4 0,-5 8 129,-3 3-129,-8 7 0,-5 6-129,-10 13 129,11-11-129,-11 11 0,0 0 129,-6 4-129,-2 3 258,-1 5-258,-4 1 258,-2 3-129,-3 1 0,0 0 0,-4 2 0,2-1 129,0-1-258,4-3 258,2-4 0,3-4-129,11-6 0,0 0 129,-1-7-129,11-9 0,9-4 129,2-8 0,5-1-258,2-1 258,0 1-258,-2 2 258,-6 3-129,-4 6 129,-7 6-258,-9 12 129,0 0 129,-6 11-258,-9 7 258,-6 5-258,-3 6 258,-5 5-258,-4 0 258,-1 2-129,-1-2 0,3-5 0,1-1 0,6-5 129,4-7-129,6-8 0,15-8 0,0 0 129,0-19-129,15-6 0,10-6 0,2-3 0,4-7 0,2 3 0,-1 2-129,-3 6 258,-6 4-129,-5 4 0,-5 7-129,-6 8 129,-7 7 0,10-6-129,-10 6 129,0 0-129,0 0 129,-11 13 129,2-6-129,-2 4 0,-5 4 129,-2 0-129,-3 1 129,-1 2-129,1 1 0,0-4 0,3-1 129,2-5-258,4-3 258,4-1 0,8-5-129,0 0 129,0-12 0,12-2-129,6-6 0,3-2 129,5-6-258,0-1 258,2-1-258,-2 5 258,-6 5-258,-6 3 129,-4 9 0,-10 8-129,0 0 129,-11 17 0,-8 4 0,-3 5-129,-4 2 258,-3 2-258,-3-1 258,2 0-129,2-5 129,4-3-129,4-6 0,2-4 0,8-4 129,10-7-129,-10-4-129,12-9 258,6-6-129,7-7 0,4-4-129,2-3 258,3 0-258,0 3 258,-2 1-129,-2 7-129,-6 3 129,-2 7 129,-12 12-129,0 0 0,0 0 0,0 0 0,-9 14 0,-2-4 129,3 2-129,-3-2 0,11-10 0,-13 11 258,13-11-516,0 0 129,0 0-129,0 0-258,0 0-1677,0 0-2193,6-8-387,-1-6-516</inkml:trace>
  <inkml:trace contextRef="#ctx0" brushRef="#br0" timeOffset="8">19659 5109 1,'0'0'257,"0"0"259,-5 11-129,5-11 387,0 0 0,0 0 129,-8 11 129,8-11-129,0 0 0,0 0 258,0 0-258,0 12 129,0-12-129,0 0 0,0 0 0,10 2 129,-10-2-129,15-4-258,-15 4 258,20-17-129,-8 2-129,1 8-129,1-9-129,2 5 129,-3-3-258,1 3-129,-1 0 0,0 6-129,-3-5 129,0 3-129,-2 0 0,-8 7 0,13-7 0,-13 7 129,0 0-129,7-3 0,-7 3 0,0 7 129,0-7-129,-12 19 129,2-6-129,-4 2 129,-2 2 0,-2 4 0,-2-1-129,0 1 129,-1-4-129,4 3 129,1-5-129,4-1 0,5-3 0,7-11 0,0 0 129,0 0 0,4 0-129,11-6 129,1-8 0,4-3-129,0-2 129,0-3 0,-2 1-129,-3 2 0,-5 5 129,1-1-129,-6 5 129,-5 10-129,7-14 0,-7 14 0,0 0 129,9-10-129,-9 10 129,0 0-129,6-9 129,-6 9-129,0 0 0,0 0 0,0 0-129,0 0 0,0 0 129,-5 9-129,5-9 129,-18 20 0,6-3 0,-4 3 0,2 1 0,-1-1 129,1-2-129,1-3 0,2-2 0,5-1 0,6-12 0,-2 13 129,2-13-129,13-2 129,0-8-129,2-1 258,1-2-129,2-4 0,-1 0 0,-1 0-258,-5 2 258,-3 4 0,-8 11-129,10-15-129,-10 15 129,0 0-129,0 0 129,0 0 0,0 0-129,0 0 129,0 0 0,0 0 0,0 0 0,2 13 0,-4-1 0,-6 2-129,0 4 129,-5 1 129,-3 3-129,-1 1 0,1-1 0,2-6 0,1-2 129,4-3-129,9-11 129,-8 17 0,8-17-129,17 0 0,3-11 129,5-4-129,4-2 129,4-5-129,1-3 0,-1-3 0,-7 4 0,-4 4 0,-5 3 0,-6 8 0,-11 9 0,0 0 0,0 0 0,-3 15 0,-8-1-129,-3 2 0,-1 4 258,-1 2-258,-4-2 129,1 3 129,-2-3-129,2 3 0,1-5 0,-2 0 0,5-2 0,-1-3 0,6-3 0,2-3 0,8-7 0,0 0 0,0 0 0,11-9 0,5 0 129,3-6-258,0-2 258,3 2-129,-3-1 0,-3 4 129,-3 5-129,-3-2 0,-10 9 0,7-9 0,-7 9-129,0 0 129,-3 12 0,3-12-129,-12 18 129,12-18 0,-15 21 0,5-7 0,4-3 0,6-11 0,-12 16 0,12-16 0,-4 10 0,4-10 0,0 0 0,8 0 0,4-2 0,1-8 129,2 0-129,1-2 0,0-2 129,-1-1-129,-3 3 0,-2 3 129,-10 9-258,11-13 129,-11 13 0,0 0 0,0 0-129,0 0 258,0 0-258,0 0 129,0 0 0,0 0 0,-5 0 129,5 0-129,0 0 0,-9 0 0,9 0 0,0 0 0,3-14-129,-3 14 258,13-15-258,-5 5 258,-1-2-129,2 0 0,-3 0 0,-6 12 129,9-16-129,-9 16 0,2-15 0,-2 15-129,0 0 129,-9-8 0,0 8 0,-2 0-129,1 0 129,-3 1 0,1 4 0,2-1 0,2-1 129,8-3-129,-11 0 0,11 0 0,0 0 0,-4-10 129,4 10-129,0-19 0,0 7 0,0 12 0,2-24 0,-1 11 0,-1 1 0,1-1 0,-1 1 0,0 12 0,0-18 0,0 18 0,-2-11 0,2 11 0,0 0 0,-9-12 0,9 12 0,0 0 0,-11-6 0,11 6 0,0 0 0,-10-8 0,10 8 0,0 0 0,-9-12 0,9 12 0,0-10 0,0 10 0,0 0 0,1-12 0,-1 12 129,0 0-258,6-11 129,-6 11 0,0 0 0,-7 4 0,-3 1 0,-1 2 0,-1 0-129,1 0 258,0-3-129,2 3 0,9-7 129,-11 2-258,11-2 129,0 0 0,0 0 0,12-6-129,-4 3 0,2-2 0,2 1 0,5 4 129,0 0-129,2 0 0,3 0 0,0 0 0,1 0-129,-2 1 0,3 9-645,-12-10-1677,3 0-1548,-15 0-645,0 0-258</inkml:trace>
  <inkml:trace contextRef="#ctx0" brushRef="#br0" timeOffset="9">21241 5295 903,'0'0'1677,"0"0"0,0 0 0,0 0 0,0 0-258,0 0-258,0 0-129,-4-11-258,4 11-258,0 0 258,0 0-129,0 0-258,0 0 0,0 0 0,0 0 0,0 0-129,0 0-129,0 0 129,-10 0-129,10 0 129,0 0 0,0 0 129,0 0-129,0 0 129,0 0 258,0 0-258,0 0 129,-1-11-129,1 11-129,1-14-129,-1 14 129,10-19-258,-3 6 129,2-5 0,0-2-129,3-1 129,-1-1 0,-1 0-129,0 1 129,-2 3 0,-1 0-129,-1 4 0,-6 14 0,9-21 0,-9 21 129,5-11-129,-5 11 0,0 0 0,0 0 0,0 0 0,0 0 0,0 0 0,-11 5 0,2 8-129,-3 2 129,0 2 0,-2-1 0,0 1-129,0 3 258,1-3-258,1-1 258,0-3-258,3-5 129,9-8 0,-15 13 0,15-13 0,0 0 0,0 0 129,0 0-258,2-10 258,7-1-129,4-2 0,3 0 0,-1-4 129,1 1-129,0 0 0,-1 4 0,-2 2 0,-4 0 0,-9 10 0,13-14-129,-13 14 129,8-4 0,-8 4 0,0 0 0,0 0 0,0 0-129,0 10 129,0 6 0,-2 3-129,-4 0 258,-1 3-258,-1 2 129,-2 0 0,0 0 0,1-2 0,0-7 0,1-1 0,3-4 0,5-10 129,-3 14-129,3-14 129,0 0-129,11 1 129,-4-1 0,2-5-129,1 0 129,1-5-129,0-4 129,1-2-129,0 0 0,0-1 0,0-2 0,1 0 0,-2 2-129,-2 2 258,1 0-129,-10 15 0,12-15 0,-12 15-129,0 0 129,0 0-129,0 0 129,0 16-129,-1-1 129,-5 2-129,-1 2 129,-2 4 0,0 1 0,0 1 0,-2-1 0,0 0 129,1-2-129,0-2 0,2 1 0,1-4 129,2-2-129,5-15 129,-3 17-129,3-17 129,0 0-129,9-3 258,0-7-129,-1-6-129,3-1 0,-1-3 0,2 0 0,0-1 0,-1 2 0,1 0 0,-4 2 0,2 3 0,-4 2 129,-6 12-129,9-15 0,-9 15 0,0 0-129,0 0 129,0 0 0,0 0-129,0 0 129,0 12 0,-3 0 0,-2 1 0,-1 3 129,-4 1-129,1 1 0,-2 0 0,2-2 0,0-3 0,2 1 0,7-14 129,-7 14-129,7-14 129,5 0-129,7-1 0,3-7 0,5-6 129,4-3-129,2-2 129,0 1-129,-5 0 129,-1 3-129,-6 3 129,-4 4-129,-10 8 129,0 0-129,0 5 0,-4 7-129,-2 2 129,-3 1 0,2 2-129,-2 2 129,2-4 0,0 0-129,2 2-258,-6-13-2193,11-4-1677,-12 13-645,-1-16-387,3-7 130</inkml:trace>
  <inkml:trace contextRef="#ctx0" brushRef="#br0" timeOffset="10">20420 9082 258,'0'0'2451,"0"0"129,0 0-258,0 0-774,0 0-774,0 0-258,-7 4 0,7-4 0,0 0 258,0 0 129,0 0 0,0 0-129,0 0 129,0 0-129,0 0-387,3-6 0,-3 6-258,9-17 129,-3 5 0,-6 12-129,14-24 258,-6 12-258,-2-4 0,0 2-129,2-2 258,0-1-258,-1 2 0,1 3 0,-2-1 129,-6 13-129,14-18 0,-14 18 0,0 0-129,9-8 129,-9 8-129,0 0 129,0 0-129,0 0 129,0 12-129,0-12 129,-9 20 0,1-9 0,-2 4 129,-1 10-129,-4-2 0,2 1 129,-2-1-129,2-1 0,2-3 0,2 2 129,3-8-129,6-13 129,0 0 0,5 7-129,7-12 129,3-5-129,1-3 129,2-6 129,-1 1-129,1 2 0,-6-2 129,-2 7-129,-10 11 0,13-16-129,-13 16 129,0 0-258,10-5 129,-10 5-129,0 0 129,0 0 0,0 0 129,7 8 0,-7-8-129,-2 24 129,-6-11-129,0 5 129,-5 3-129,-1 2 129,-3-2-129,2 1 0,-1-2 129,4-3-129,0-5 129,12-12-129,-5 14 129,5-14-129,17-7 0,1-5 0,4-3 0,1-1 0,0-1 0,0 2 0,-4 1 0,-5 1-129,-5 9 129,-9 4-129,0 0 0,2 7 0,-4 5 0,2-12 129,-12 22 0,3-6 0,0 0 129,-1 0 0,2-3 0,1-2 0,7-11 0,-9 22 0,9-22-129,0 0 387,0 0-387,0 0 0,13 0 129,-2-8-129,1-1 0,1-3 129,0 2-258,-1-2 129,1 6 0,-5 0-129,-8 6 129,12-5 0,-12 5 0,0 0 0,0 0 0,0 12 0,0-12 129,-10 20 0,0-8-129,-3 0 129,-2-2-129,2 2 0,-1-3 129,0-3 0,2-2-258,3 0 129,0-4 129,9 0-129,-12-4 0,12 4 0,-8-16 0,3 5 0,5 11 0,-8-23-129,4 12 129,-1 0-129,5 11 0,-10-14 129,10 14-129,-11-8 129,11 8 0,-12-4-129,3 4 129,0 0 0,-1 1 0,-2 5 129,-4 0-129,1 2 0,0-3-129,2 2 129,2-3 0,1-3 0,10-1-258,0 0 258,0-10 0,8-2 0,4-3 0,1 1 258,-1-1-258,2 1 129,-4 2-129,-10 12 0,11-15 0,-11 15 0,0 0 129,0 0-129,-8-7 0,8 7 0,-16 0 0,16 0 0,-14 0 129,14 0-129,-13 0 0,13 0 129,-8-3-129,8 3 0,0 0 0,-8-16-129,8 16 129,0-10 0,0 10-129,11-18 129,-2 11 0,2-2 0,-1-1 0,3 2 0,0-1 0,-2 1 0,0-1 129,-2 0-129,-9 9 0,14-11 129,-14 11 0,0 0-129,0 0 0,4-11 0,-4 11 129,0 0-129,0 0-129,0 0 129,-4 2-129,4-2 129,0 0-129,0 0-129,0 0-645,0 0-1677,0 0-1935,3 5-387,-3-5-258</inkml:trace>
  <inkml:trace contextRef="#ctx0" brushRef="#br0" timeOffset="11">21606 8928 1677,'0'0'1935,"0"0"-903,0 0-774,0 0-129,0 0-258,0 0 387,0 0 258,0 0 258,0 0 129,0 0-258,-5 4-129,5-4 258,0 0-258,0 0-258,0 0 0,0 0 258,0 0 0,0 0 129,0 0 129,0 0-129,0 0 0,0 0-129,0 0 0,0 0-129,0 0-129,0 0 0,0 0 258,0 0-258,-10-12 129,10 12 0,-3-17 0,3 17-129,0-23 129,2 11-258,1-3 0,2 4-129,-1-3 0,2 2 0,-1 0 0,0 1 129,-5 11-129,9-17 0,-9 17 129,5-12-129,-5 12 0,0 0 0,0 0-129,0 0 129,0 0 0,0 0 0,0 0 0,-8 11 0,8-11 0,-15 17 0,7-3 0,-2 2 0,-3 1 0,3 1 0,-3-1 0,2-1 0,2-3 0,1 1 0,2-3 0,6-11 129,0 0 0,0 11 0,0-11 0,12-4 0,-3 1 0,3-4 129,-1-3-129,-1-2-129,2 0 129,-1-3 0,0 3 129,0 1-258,1-2 129,-2 4-129,1-3 129,-2 7-129,0-2 0,-9 7 0,14-7 0,-14 7 129,9-3-129,-9 3 129,0 0 0,0 0 0,0 0-129,0 8 129,0-8-129,-11 26 129,3-11-129,-1 6 0,-3-2 258,-2 6-258,1-3 129,0 3-129,1-5 0,2-6 129,1-1-129,9-13 129,-11 19-129,11-19 0,0 0 0,6 0 0,4-2 129,0-13-129,5 2 0,0-3 0,2-4 0,0 2 0,-2-1 0,-3 2 0,-2 5 0,-1 1 0,-9 11 129,10-12-129,-10 12 0,0 0 0,0 0 0,0 0 0,0 0 0,0 0 0,0 0 129,0 0-258,0 10 129,0-10 0,-4 14 0,-1-3 0,-3 4 129,0 1-129,-2 6 0,0-1 129,-1 0 0,2-1-129,-1-3 129,4 0-129,2-5 129,4-12-129,0 0 0,12 0 0,3-14 0,3-4 0,2-3 0,2-1 0,2-5 0,-3 3-129,-2 6 129,-7 3 0,-2 3 0,-10 12 0,9 0 0,-9 0-129,-2 17 129,-5-3 0,0 5 0,-3 1 0,-1 2 129,-1-1-129,-3 0 129,2 0-129,0-2 0,1-2 0,1-5 0,3-3 0,8-9 0,-11 16 0,11-16 0,0 0 0,6 4 0,4-4 0,2-4 0,3-2 0,-1 1 0,2-4 0,-3 1 0,-2 3 0,-3 2-129,-8 3 129,0 0 0,0 0 0,0 0 129,0 13-129,0-13 129,-17 15 0,7-7 0,2 1 0,-1-4-129,9-5 129,-14 8-129,14-8 0,0 0 0,0 0 0,0 0 0,5 6 0,5-6 0,3-7 0,0-5 129,3-3-129,-1-2 129,0 3-129,-2-2-129,-3 3 129,0-2 0,-5 5-129,-5 10-129,7-12 258,-7 12-129,0 0 0,0 0 129,0 0 0,0 0 129,0 0-129,0 0 129,0 0-129,-10-9 0,10 9 0,-15-8 0,15 8 0,-13-10-129,13 10 129,-9-22 0,6 10 0,2 1 0,1-3 0,0 0 0,0-1 0,1 0 0,0 0 0,-1 15-129,1-17 129,-1 17-129,0-15 0,0 15 129,2-18 0,-2 18-129,0 0 129,8-15 0,-8 15 129,5-15 0,-5 15-129,0 0 0,0 0 129,-5-5-129,5 5 129,-17-2-129,6 0 0,0 2 0,1 0 0,-1-3 0,1 1 129,10 2-129,-7-7 0,7 7 129,0 0-129,0 0 0,0-16 129,0 16-129,2-11 0,-2 11 0,0 0 0,0 0 0,5-11-129,-5 11 129,0 0 0,-10 1-129,10-1 0,-14 4 129,5-1-129,9-3 0,-13 3 129,13-3-129,-9 0 0,9 0 258,0 0-258,0 0 0,-11-7-129,11 7-258,-8 0-774,8 12-774,-7-12-1548,7 0-1419,-13 5 0,6-5 1</inkml:trace>
  <inkml:trace contextRef="#ctx0" brushRef="#br1" timeOffset="12">3851 12371 1032,'-5'19'3096,"5"-19"387,0 0-1161,0 0-903,0 0 129,-4 14-258,4-14 0,0 0 0,0 0 0,0 0 0,0 0-387,0 0-129,-3-11-258,3 11 0,0-13-387,0 13 0,1-20 0,2 8 0,0-4 0,0-2 0,2 0 0,3-5 0,-2-6 0,3-1 0,0-7 0,3 1 0,0-9 0,3 0 0,0-6-129,2 1-129,0 1 258,3-2-258,-2 3 129,1 0 0,-1 4-129,0 6 129,-4 6-129,0 5 387,-3 6-387,-2 4 258,-2 6 0,-7 11-129,0 0 129,0 0-129,0 0 129,0 0-129,7 8 0,-7-8 0,2 17 0,-1-5 0,0-2 258,2 4-387,-1-2 258,1 5-129,1-3 258,-2 6-516,4 2 516,1 2-258,0 3 0,3 4 129,0 9-258,1 5 258,-1 6-129,2 2 0,0 5 0,-1 0 129,-1 3-129,0-1 129,-1-9-129,-1-2 0,-2-8 129,0-4-129,-2-11 0,-2-5 0,1-2 0,-3-19 0,1 16 129,-1-16-129,0 0 0,0 0 0,0 0-129,-4-13 129,2 2-516,-8-14-774,10 8-2064,-8-7-1161,-2-4-516,-2-7-129</inkml:trace>
  <inkml:trace contextRef="#ctx0" brushRef="#br1" timeOffset="13">4022 12141 3096,'-10'6'4128,"-1"-6"-258,11 0-258,-10 0-2064,10 0-1032,0 0 0,-11-6-129,11 6 129,0 0 129,0 0 0,0 0 129,0 0-129,0 0 0,8-7-129,-8 7-129,20-2 0,-5-4-129,4 5 0,0-3-129,3 4 0,1-1 0,-1 1-129,0 1 129,-3 1-129,-2 1 129,-2 2 0,-5 0-129,0 0 129,-10-5-129,10 7 129,-10-7-258,0 0 129,8 10-387,-8-10 129,0 0-903,0 0-2193,0 0-1161,10 0-258,-10 0-258</inkml:trace>
  <inkml:trace contextRef="#ctx0" brushRef="#br1" timeOffset="14">4822 12392 1806,'-13'4'3741,"13"-4"0,-14 0 0,14 0-2709,-10-13-387,7 1 0,3 12-129,0-23-129,3 14 387,-1-5-129,7 4-129,-4-2 129,6 9-258,-11 3-129,16-4-129,-16 4 0,13 6-129,-8 6 129,-2 4-129,-2-2 258,-1 6 0,-1-1 0,-2 5 0,-5-5 129,0 3 0,-4-9 258,4 4-387,-4-8 0,4 0-258,-2-9 129,10 0-129,-10-9 129,9-6-129,1-3 0,0-2 129,1 3-258,2 0 258,1 2-258,-4 15 129,9-10-387,-9 10-387,7 5-1419,-7 8-2193,0-13-258,1 17-387,-1-17 129</inkml:trace>
  <inkml:trace contextRef="#ctx0" brushRef="#br1" timeOffset="15">12293 11956 3225,'0'0'3612,"0"0"-1548,0 6-1032,0-6 129,0 0 0,6 11 129,-6-11 0,0 0 0,0 0-258,8 13-258,-8-13-129,5 11-258,-5-11 0,3 17-129,-1-5-129,2 3 0,-2 3 0,0 3 0,1 2 0,0 3 0,0 0 0,-2 5 0,2-2 0,-1 4 0,-2 0 129,4 0-129,-4-1 258,1-2-387,-1-1 387,0-3-387,0-3 258,0-2-129,-1-9-129,-2 2-129,2-3 129,1-11 0,0 16 0,0-16-129,0 10 0,0-10 129,0 0-387,0 0 0,6 2-516,-6-7-1419,0-9-2322,2 1 129,-2-6-774</inkml:trace>
  <inkml:trace contextRef="#ctx0" brushRef="#br1" timeOffset="16">12265 11956 903,'-6'-12'3225,"6"12"129,0 0-2580,0 0 129,0 0 129,0 0 0,0 0 129,0-12 0,0 12 0,10-14-129,1 9-516,2-5 129,4 1-387,1-1 0,7 3-129,0-2 258,1 4-129,1 0 129,0 5-258,-1 0 0,1 0 129,-3 4-129,-2 2-129,-2 2 0,1 1 0,-5 0 0,0 2 129,-3-1-129,-3 1 129,-2 1-129,-1 5 129,-6-1-129,0 2 129,-1 1-258,-1-1 129,-5 6 129,-4 0 0,-2-1 0,-1-1 129,-5 0 0,-2 2 0,-1-4 0,0-1-129,-2-2 0,1-2 0,0-4-129,3 2 0,1-7-129,3 0 129,5-5-129,10-1 129,-11-1-129,11 1 0,2-15 0,9 9 129,2-1-129,3 1 129,2 4 0,4 1 0,1 1 0,0 3 0,0 4 0,1 0 0,-2 3 0,-3-1-129,1 3 129,-3-2 0,1 4-129,-4-1 129,2 4 129,-2 0-129,-3 1 129,0 2-258,-1 0 258,-3-1-258,-3 1 258,-1-1-129,-3-2 129,0 2-129,-7-2 0,-3 1 258,-4-5 0,-3 3 0,-4-3 129,-4 0 0,-5-4-129,-1 0 0,-4-1-129,-2-3 129,-2 0-129,-2-1 0,-1-3-129,1-1 129,2 0-258,4 0 0,6-3 0,2-8-387,14 8-1548,-1-8-1935,11-5-903,5-8-129,9-3-258</inkml:trace>
  <inkml:trace contextRef="#ctx0" brushRef="#br1" timeOffset="17">13100 12586 2709,'0'0'3999,"0"0"-516,0 0-516,0 0-2838,0 0-129,0 0 129,0 0 258,10-3 129,-10 3 0,0 0 258,0-11-258,0 11 129,0 0-258,0 0 0,0 0 0,0 0-129,-8 8 129,-1 1-129,-3-2 0,0 5-129,-2-3 0,3-3 0,-4 0-129,7-4 0,0-2 0,8 0-129,-5-9 129,5-3-129,2 2 0,4-1 0,4 2-129,-1-1 0,4 6 0,-2 0 0,-1 4 0,0 0 129,-2 3 258,-8-3 0,9 14 129,-9-14 258,0 19-258,0-7-129,0 0-903,0-12-2193,-11 10-1419,11-10-129,0 0-258</inkml:trace>
  <inkml:trace contextRef="#ctx0" brushRef="#br1" timeOffset="18">20683 12005 516,'22'-15'3741,"-9"15"129,-11-11-129,-2 11-2580,15-17-903,-15 17 0,0 0 258,5-14 0,-5 14 129,0 0 0,0-11 129,0 11-129,-12-9-129,3 3 129,-1 5-387,-3-5-129,2 5 129,-4 1-129,-1 0 0,-1 0 129,-1 2-129,-2 0 0,0 2 129,-1 1-129,-1 3 0,-2-4 0,0 1 0,-2 2 0,1 1-129,-2 2 0,1 1 0,-2 2 0,2 2-129,-1 2 129,2 4-129,-1 1 129,4 6 0,-1-3-129,3 4 258,3 1-129,0 1 0,1 0 0,3-2 129,2-3-129,3-1 0,2 1 129,5 1 0,1-2 0,7-1-129,4-5 129,5 3-129,3-3 258,7 2-258,4-8 129,4 2-129,4-4 129,4-2-129,5-2 0,2-5 0,2-2 0,1 0 0,-4-8 0,1 1 258,-7-3-258,-2 1 129,-9 2 0,-6 2 0,-5 1-129,-5 0 0,-6 4-129,-9 0 0,9 1-258,-9-1 0,0 0-387,0 0-1548,-7 14-2064,7-14-258,0 0-387</inkml:trace>
  <inkml:trace contextRef="#ctx0" brushRef="#br1" timeOffset="19">21144 12472 1419,'-7'12'3612,"-4"-12"-129,11 0-645,-7 0-1806,-5-5 0,12 5 129,-14-7 0,14 7 0,-12-12-129,12 12 129,-6-14-645,6 14-258,0-17-129,3 6-258,8 2-129,-1 0 129,5 2 0,1-1 0,1 2 0,1 3 129,-2 3 0,-2 0 0,-7 4 258,-7-4-258,8 21 129,-9-4 0,-9-1 129,-1 1 0,-5-3 129,0 4 0,-5-6-129,3 1 129,0-5 0,4-3 0,2-5-258,12 0-129,-12 0 129,12 0-258,4-20 129,7 4-129,3 3 0,2 1 0,1 0 0,-1 1-129,-2 3 258,-3 4-129,-3 4 129,-8 0 129,5 5-129,-5-5 258,-6 20 0,-3-7-129,-2 0 0,0 1 258,-3-3-129,4-1 0,-5-3 0,7-1 0,-2-2 0,10-4-129,0 0 258,-6-7-387,6 7 0,8-20 0,2 9-258,1-3 129,2 0-129,0 3 258,1 3-129,-2 4 129,0 4-129,-12 0 129,13 0 0,-13 0 0,5 16 129,-5-5-129,0-11 0,-2 18 0,2-18 0,-11 13 0,11-13-258,-14 8-1419,14-8-2580,-10 0-387,3-14-387,2-6-387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21:00.96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12191 2508 1032,'-1'18'2967,"-11"-18"-129,12 0-2193,-12 4-129,-1 3 0,4-2 387,-8-2 0,4 3 258,-5-5-129,2 2 258,-4-3-387,0 4 0,-4-4-387,-2 7 0,-5-2-258,-3 5 0,-4-1-129,-2 4 129,-5 3-129,0 2 0,-2 3 0,0-2-129,-2 3 0,4-2 129,0 1-129,-1 3 129,0-4 129,-2 1-258,0-1 129,1 4 0,-4-2 0,5 7-129,-6-4 258,4 5 129,-4 3-129,2 6 0,-2-2 0,-1 9-129,-5 0 129,-3 10 0,-2 7-258,0 6 0,-1 0 129,1 3 129,-1 2-129,3 5 0,-2 1-129,7 2 129,-2-2 129,0 3-258,2 6 0,0 5 0,0 3 0,5 5 129,1-1-129,4 6 0,4 7 0,2 0 0,2 4-129,2 3 129,2 0 0,3 4-387,-1 1 387,1 3-129,0 0 129,-2 3 0,1 1 0,-1 5 0,-2 8 0,-2 2 258,-2 5 129,2 7-258,0 2 0,1 3 0,0 3 0,2-5 0,0-3 129,5 2-129,0-3-129,2-4 258,2-2-129,2 0 0,2-2 0,3 8 0,1-5 129,2 1-258,2-5 258,4 6-258,-1 0 0,1 4 258,2-4-129,0 0-129,4-2 129,0-3 0,3 2-129,0-6 129,3-6 0,7-6 0,1-7-129,0-2 129,6-6-129,0-6 0,0-4 129,-2-10-129,1-6 129,0-4-129,-1-4 0,-1-6 0,1-10 0,-1-5 0,-2-5-258,2-9 258,-2-2-387,1-14-129,5 5-1032,-9-18-2838,9-3-516,-3-17-516,-2-11-258</inkml:trace>
  <inkml:trace contextRef="#ctx0" brushRef="#br0" timeOffset="1540.0881">12193 2823 1161,'-13'-2'2322,"13"2"-1677,0 0-129,0 0-129,3-15 258,-3 15 387,11-15-129,-1 5 129,-2-2 258,6 2-129,-3-5-129,8 4-129,-3-7-129,9 7-258,3-9 0,7 5 0,5-8-129,7 6 0,5-7 129,6 6-258,5-6 0,5 3 0,3 0 0,4 4-129,4 0 0,1-1 0,3 4 0,3 2-129,4 2 0,-1 3 258,4 2-129,1 5-129,2 0 129,4 2 0,3 3 0,3 5 0,-1 8-129,1 1 0,-3 4 0,2 6 129,-1 7-129,-2 0 0,-3 9-129,-2 0 258,-3 1-129,0 7 0,1-2 129,-1 5 258,-1-1-258,-3 7-129,1-3 0,0 2 0,-1 2 0,-2 2 0,1 7-129,-3 2-387,-1 3 516,0 0 0,0 11 0,2 0 0,-1 6 0,-1 1 0,-3 5 0,-2 4 0,-2 5 0,-3 6 129,-5-2-129,-4 6 0,-5 7 0,-4 2 129,-2 0-129,-3 3 0,-4 1 0,-1 1 129,-5 3-129,-2 2 129,-3-3 129,-1 4-129,-2 3 0,1 8 0,-3 0 0,1 5 0,-4 0 0,-1 3-129,2 3 0,-3 2 129,-3-2-129,-2-4 0,-1 0 129,-2 1 0,-2-3-258,-4 1 129,-3-3 129,-3 3-129,-7-2-129,-1 0 258,-9 0-129,-4 0 129,-5 1 0,-4 5 0,-4-4-258,0-2 258,-7-2 258,-1 5-258,-2-4 0,-4-3 129,-4 0-129,-2-8 0,-7-1 129,-2-1 0,-4-4-258,-1-7 129,-5-7-129,-5 2-258,-3-12 258,-9 1 0,-5-5-129,-9-1 129,-8-4 0,-10 0-129,-8-1 258,-7 0-129,-2-1 129,-5 2-129,1 0 0,2-4-129,5-6 129,4-1 0,9-4-129,5-13 0,8 0-258,10-17-774,17-4-2322,5-13-1032,11-12-387,15-17-645</inkml:trace>
  <inkml:trace contextRef="#ctx0" brushRef="#br0" timeOffset="4132.2362">15377 17079 2193,'6'22'4257,"5"-5"-258,-11-17 129,9-7-3225,3-4-645,-3 1 258,7-3 129,-4-5-258,6 0 0,-4-5 129,5 2 0,-4-3 0,5 0 0,-3-5 0,3 6 0,-1-6 0,4-2-258,-2 7 387,4 2-387,-2 3 0,3-1-129,-1 8-129,0 3 129,-2 3-129,-1 9 129,-2 2-129,-2 10 129,0 2 0,-1 8 0,-3-1 0,-1 9 0,0-3 0,1-1 0,-1 6-129,2-3 129,1 2-129,2-3 129,3-4 0,4-6-129,2-1 0,4-3 258,6-11-258,5-6 129,0-5-129,2-7 0,3-4-129,-1 2 258,-1-3-129,0 0 0,-6 2 129,1 3-129,-2 2 129,-1-2 0,2-2 0,1 1 0,0-1-129,1 0 0,-1-1 129,0-2-129,-3 2 129,1 4-129,-1 1 129,-5 3 0,-1 0 0,-5 7 0,-3 2 0,-1 8 0,-5 5-129,-1 3 258,-4 5-258,-2 8 129,-2-2-129,2 0 129,-1-3-129,0-1 129,3-8-129,3-4-129,5-2 258,3-11-258,5-12 129,6-4 0,3-2-258,4-11 129,-2 4 129,1-3 0,-5 0 0,-1 5-129,-3 4 129,-4 4 0,-4-4 129,0 9-129,1 0-129,-1 3 258,1-1-129,1-3 0,0 11 0,-1 0 0,0 4 0,0 3 129,-1 5-129,-2 3 129,-3 2 0,-1 7 0,0 2 0,0-1-129,-2 6 0,2-1 0,-2-4 129,2-2-129,0 1-129,4-4 0,2-4 129,2-12 129,9-5-129,3 0 0,7-6 0,2-10-129,1-4 129,0-1 0,0-10 129,-5 8-129,-4 4 0,-4-5 0,-3 1 0,-1 7 0,-1 2 0,-1-3 129,2 5-258,1 9 129,2-8 0,-3 6 0,0 5 0,1 8 0,0 4 129,-3 11-129,0-3 0,-6-3 129,2 9-129,-3 3 129,-1-3-387,0-3 387,1-4-129,4-4 0,2 1 129,3-7 0,3-1-129,3-8-129,1-4 387,2-5-516,-1-2 258,0-2-129,0-5 129,2-4-258,-1 4 258,-2-3 0,0-3 0,0 2 129,-3-2-258,-2 4 129,-4-1 129,0 6-129,-5 3 0,-1 7 0,-4 0 0,0 5 129,-3 0 0,0 4-129,-1 7-129,0 3 129,-1 4 129,0-2-129,1 11 0,1-2 129,0-6-258,1 4 258,2-5-258,3-3 387,2-8-258,5-1 129,7-6-258,5-1 129,4-15 0,3-2 0,5-2 0,-1 3-129,0-9 129,-6 6 0,-4-4 129,-6 7 0,-4 6 0,-4 5-129,-4 2 0,-3-3 0,0 12 129,-3-3-258,0 4 258,0 2-129,-2 4-129,-2 1 129,1-2 0,0 7 129,0-2-129,0 8 129,1-3-258,0 0 258,2 3 0,2-6-129,1 2 0,-1-3 0,5-8 129,2-5-129,2-1 0,5-3 129,2-8-129,3-7 129,1-3-258,2-3 0,0-10 258,-4 2-258,0-1 129,-4 2-129,-4-1 129,-3 5-258,-4 7-129,-4-9-774,7 26-2064,-16-5-1806,-1-2-387,-8-8-387,-12 2-387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6:34.3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329-3 6,'-10'0'5,"0"0"0,-2 0-1,12 0 0,-19 2-2,19-2-1,-13 11-1,13-11 0,-9 13 1,9-13 1,-6 16 0,6-16 1,-3 19 0,-2-9 1,3-1-1,-1 2-1,1 2 1,-1 2-1,1 2-1,0 3 2,-1 1 1,0 4 0,1 5 1,0 4 1,2 6 1,-3 4 0,1 9 1,-5 5-2,1 9 1,-5 7-2,-1 9 0,-6 7 0,0 9-1,0 2-1,0 6 0,2-2-1,2 1 0,1-3-1,6-4 1,1-9-1,2-6 0,-2-8 1,3-9 0,-1-8 0,1-8-1,-2-8 1,1-7-1,-2-11 1,2-3-2,-1-9 2,3-4-1,2-9 1,-4 13 0,4-13 0,0 0 1,-1-20-1,1 1 0,3-10-1,-1-8 0,4-15-1,0-12 0,4-13 0,1-10 0,3-6 0,1-5 0,-2-5 0,2-2 0,-5 3 0,2 7 0,-3 3 0,0 2 0,-1 7 1,0 4-2,1 4 1,-3 3 0,2 3 0,0 6-1,-2 2 1,-1 9-1,-2 2 1,1 5 0,0 7 0,1 4 0,1 6 0,1 4 0,2 3 0,-1 4 0,0 3-1,-3 4 1,-5 10-1,0 0-1,0 0 1,6 10 0,-10 9 0,1 6 0,-1 9 0,-1 10 1,0 8-1,2 8 1,-1 7 0,2 8 0,-1 8 0,-1 7 1,1 9-2,-1 4 2,-1 6-1,-2 1 1,0-2-1,-1 0 0,2-3 0,-2-6 0,4-7 0,1-8 0,1-4 0,1-6 0,-1-7 0,-1-6-1,-2-8 1,-1-5 0,1-6 1,-1-7-2,0-9 1,2-6 1,1-6-1,2-3 1,1-11-1,0 0 1,0 0-1,4-20 0,1-3 0,0-11 0,5-10-1,2-11 0,0-16 0,4-13 0,1-12 0,-3-10 1,2-7-1,-2-4 0,-6-2 1,-3-1-1,-3 10-1,-6 1-3,-2 14-3,-8 7-4,4 15-11,-6 7-3,3 11 1,-1 2-1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6:31.6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0 122 1,'0'0'4,"0"0"0,0 0-2,0 0-1,0 0-1,0 0-1,0 0 1,0 0 0,0 0 1,0 0 0,0 0 1,0 0 1,57 21 1,-57-21 0,49 0 0,-20-2 0,5 0 1,6 1-1,4-1 1,5 0-1,1 0 0,6 1 0,4 1 1,3 1-1,5-1 0,-3 1 1,7-2 0,1 1 0,5 0 0,3 0-2,6-1 1,2 0-1,5 0-2,5 1 1,0-2-2,6 2 1,0-2-1,1 0 1,0-1-1,4-1 1,-3 1 1,3 0 0,1-1 0,0 2 1,1-1-1,3 2 1,-3-2 0,6 3 0,-1 0 0,2 1-1,1-2 0,5 3 0,1-2-1,4 0 0,2 1 0,1-1-1,1 0 1,5 0-1,0 0 1,0 1 0,1-1 0,3 1-1,1 0 1,2 1-1,1-1 1,-1 1-1,3 0 1,2-1-1,1-1 0,1 1 0,2-1 1,-1-1-1,0 0 1,5 1 0,-2-2 0,4 2 0,1 0 0,0 0 0,3 1 1,1 0-1,1 0 0,1-1-1,0 0 1,-2-2 0,-2 0 0,-1 0 1,-2-1-1,1-1 1,-3 1-2,0 0 3,-2 0-2,-1 2 1,1-1-2,-1 1 1,-3-1 0,2 2-1,-4-1 1,-2 1-1,-4-1 0,0 2 0,-4 0 1,1 1-1,-2 0 0,-2-1 0,3 1 1,3 0-1,2-2 0,1-1 0,0 1 1,1 0-2,-3 0 2,-2 2-1,-3-1 0,-1 1 0,0 2 0,-2 0 0,-1 0 1,1 0-1,2 1 0,-2 0 1,0-1-1,-5 1 1,-3-1-1,-1 2 0,-4-2 0,-5 1 1,-1-2-1,-4 0 0,-2-1 0,-1 0 0,0-1 0,-3 0 0,0-3 0,0 1 0,-3-2 0,4-1 0,3 0 0,-1-3 0,0-1 1,1 0 0,-4-2 0,-1 2 1,-3-1-1,-7 1 1,-9-1 0,-4 2-1,-11 2 1,-6 2-2,-6-2 1,-9 2-1,-9 0 0,-8 3 0,-7-1 0,-6 1 1,-7 0-1,-5 0 1,-10 0 0,0 0 0,0 0 0,0 0 0,0 0 0,0 0 0,0 0-1,0 0 0,0 0-2,0 0 0,0 0-4,-18 1-12,7 3-14,-9-13 0,-1-7-1,-8-18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5:17.4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 2 10,'-11'-8'6,"11"8"-1,-11-3 0,11 3-1,-12 0-1,12 0-2,-11 2-1,11-2 0,0 0-1,0 0 0,0 0 1,0 0-1,0 0 1,0 0-1,0 0 1,-4 10 0,4-10 1,0 0-1,10 10 0,-10-10 1,12 11-1,-2-4 1,4-1-1,-2 0 1,4-1 0,1 0 0,4 1 2,1-2-1,-5 0 1,4 0 1,7-2-1,2 0 1,3-1-1,1 1 0,3 0 0,5 4 0,9-2-1,2 4 0,-1-1 0,2 2 0,3 0 0,1-2 2,6 2-2,1-4 2,0 1-1,3-2-1,1-1 1,3 4-1,1-2 0,3 4-1,-3-2 1,4 4 0,-3-2 0,5 3 0,2-3 1,1 2-1,3-1 0,2 1 0,1 0 0,1 0-1,2-2 1,1 2-1,-3-2 0,1-2 2,-3-2-1,-1-2 1,2-3 0,2 1-1,1-3 1,2 1-1,1 0 0,2-4-1,2 1 0,5-1-1,-2-2 0,2 0 0,2-1 1,-1 0-1,3 0 0,-1-1 0,1-1 0,3 3 0,-2-1 1,1 2-1,-3-2 1,1 1-1,-4 1 0,1 2 0,-2 1 0,-3-1 0,-1 1 1,-2-1-1,-1-1 0,-1 0 0,1-4 1,0 1-1,0-3 0,-3 2 1,1 1-1,-2 2 0,-3 1 0,-2 1 1,-2 6-1,-4 1 0,-3 3 0,1 2 1,-6 1-1,0-1 1,-2 2-1,0 0 1,-2-1-1,-1-1 1,-2-2 0,-1 2-1,-1-1 1,1 1 0,-4-1-1,0 0 1,-4 2-1,-3 0 0,-2-1 1,-4 0-1,-4-3 0,-5 1 0,-3-3 0,-2-1 1,-2-1-1,-3-1 0,-4 0 1,-1 0-1,-5-1 1,1 1-1,-3-1 0,-3 1 0,-4 0 1,-9 0-1,15 0 1,-15 0-1,0 0 1,10 0 1,-10 0-1,0 0 0,0 0 0,0 0 0,0 0 0,0 0 0,0 0-1,0 0 0,0 0 1,0 0-1,0 0 0,0 0 0,0 0 0,0 0 0,0 0 1,3-12-1,-3 12 0,0 0-1,3-10 1,-3 10-1,0 0-2,0 0-6,0 0-17,-8 15-2,-1-7-2,-6-11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6:40.2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11 47,'0'0'17,"0"9"-3,0-9-2,11 3-14,-2 0-3,1-2 1,1 1 3,2-1 2,0-2 5,3 2 1,-2-4 0,3 2 1,0-4-1,5 5-1,3-2-2,4 1-1,5 1-1,7 0 0,2 1 0,7 1-1,7-1 1,6 2 0,6-1-1,5 1 1,3 0 0,4 0 0,3 0 0,3 1 1,0-2 0,6 1 0,-1-2-1,0 2 1,3-2-1,3 3 0,3-3 0,5 1-1,1 0-1,-5 0 2,3-1-1,3 0 0,-2-4 0,-3 2 0,-5-1 1,-6-1-1,0-2 1,-5 2 0,-2-3 0,-10 4-1,-8-1 1,-3 0-1,-11 0 0,2 1 0,-55 2 0,67-1 0,-67 1-1,0 0 0,50-2 0,-50 2 0,0 0 0,0 0 0,0 0 0,0 0 0,0 0 0,43 0 1,-43 0 0,0 0-1,0 0 1,0 0 0,0 0-1,0 0 1,0 0-1,0 0 0,0 0 0,0 0 0,0 0-1,0 0 1,0 0 0,0 0 0,0 0 0,0 0 1,0 0-1,0 0 0,0 0 0,0 0 0,0 0 0,0 0 1,0 0-1,0 0 0,0 0 0,0 0 0,0 0 0,0 0 0,0 0 1,0 0-1,0 0 0,0 0 0,0 0 0,0 0-1,0 0 1,0 0 0,0 0 0,0 0 0,0 0 0,0 0-1,0 0 1,0 0-1,0 0 0,0 0-1,0 0-2,0 0-4,0 0-20,0 0-2,-50 13-1,50-13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6:09.1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1588 1,'13'-4'6,"1"-3"-1,0 3 0,2-3-2,-1 4 0,4 3 0,-2-2-1,4-2 0,1 2 0,1 0 0,0-1 1,2 1 0,0-4 1,0 2 0,1-2 1,-2-1 0,0 0 0,2-2 0,0 1-1,2 0-1,0-1 1,3 0-1,2 0 1,1-2-1,1 1 0,0-1-1,1-1 1,-1 0-1,2-2 0,-2 1 0,2-1 0,0 0-1,1-2 0,3 0 0,2 0-1,3-3 1,4 1 0,3-4 0,4-2 1,2-3 0,4 2 0,1-5 1,4 1-1,2-2 0,3-1 0,4-1 0,4 3-1,5-1 0,-1 0 0,8-1-1,6 0 0,5-1 1,3 1-1,0-3 0,1-3 0,0 0 1,7-2-1,-4-1 0,-1 2 0,-3-1 1,-5 4-1,-2 1 1,-6 2-1,-5 4 1,-6-2-1,-8 3 1,-7 4-1,-4 0 0,-4 2 1,-9 1-1,-2 4 0,-7-1 1,-3 4-1,-9 4 0,-3 1 0,-8 2 1,-4 1-1,-5 2 1,-10 4-1,10-4 1,-10 4 0,0 0 1,0 0 0,0 0-1,0 0 1,0 0 0,0 0-1,0 0-1,0 0 1,0 0-1,0 0 0,0 0 0,0 0 0,0 0-1,0 0 1,0 0 0,0 0 0,0 0-1,0 0 1,0 0 0,0 0 0,0 0 0,0 0 0,0 0 0,0 0 0,0 0 0,0 0 0,0 0 0,0 0-2,0 0-3,0 0-7,0 0-12,-15 18 0,-9 0-3,-15-1 2</inkml:trace>
  <inkml:trace contextRef="#ctx0" brushRef="#br0" timeOffset="3505">4748 1654 2,'0'0'4,"0"0"1,17 5 0,-8-13 0,7 6 0,3-4 0,4 2-1,4-2-1,3 1 0,2-3 0,4 1 1,4 4 0,0-7 0,4 2 1,4-3 1,4 0-1,4-3 0,3 2 0,5-5-1,4 1-1,4-2-1,6-3 0,4-3 0,4-3 0,5-4 0,5-2 0,1-4 0,7-4 0,4-1 1,4-1-1,2-3 0,6-1 0,3-4 0,6 0 0,5-2 0,1-1-1,3-2 1,5-2-1,2-1 0,4 1 0,1 0 0,1 1-1,3 0 2,-3 1-1,-5 2 0,-3 4 0,-11 4 1,-5 4 0,-9 4 0,-10 6-1,-11 3 1,-7 7-2,-11 3 1,-9 3 0,-10 4-1,-13 2 1,-10 3-1,-9 1 1,-8 2 0,-9 2 1,-11 2 0,0 0 0,0 0 0,0 0-1,0 0 1,0 0-1,0 0 0,0 0 0,0 0-1,0 0 1,0 0-1,0 0 1,0 0-1,0 0 0,0 0 0,0 0 0,0 0 0,0 0 0,0 0 0,0 0 0,0 0 0,0 0 0,0 0 0,0 0 0,0 0 0,0 0 0,0 0-1,0 0 0,0 0 0,0 0-2,0 0-2,-3-13-6,3 13-12,-7-10-2,7 10-2,-13-21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4:58.6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 6,'25'-3'5,"-1"0"1,7 2-2,2 1-1,2 0 0,2 0-2,3 3 0,-1-2 1,4 1 0,1-1 1,-1 0 2,1 0 0,-1 0 1,2 0 0,1 0 0,1 1 0,3 0-1,1 1-1,0-1-2,2 2 0,-2 0 0,2 0-1,0 0 1,2-1-1,-4 0 1,4-1-1,2 0 1,2 0 0,3-1-1,3 1 0,-4 0 0,1 1 0,1 1-1,-1 1 1,-2-1 0,1-1 0,2-1 1,0-2 1,4-1-1,2 0 1,0-3 0,2 1-1,1-2 0,-1 3-1,-1 0 0,0 3-1,-3 1 1,1 3-1,1 0 1,2 1-1,-2-2 1,2 1 1,2-2-1,0 3 0,2-4 1,1 2-1,-1-3 1,3 1-1,0-1 0,-1 1 0,3-2 1,1 0-2,1 0 1,2-1 0,1-1-1,1 1 1,-1 1 0,5-1-1,-2 1 1,0-1 0,2-1-1,1 0 1,-1 2 0,-1-2-1,1-1 1,1-1 0,-2 1-1,1-1 1,-2 0 0,-1 1-1,-1-3 1,-1 1 0,-3 0-1,0 1 1,-3 1-1,-1 2 1,-3 0-1,0 1 0,-3 2 0,3-1 1,-5 2-1,1 0 0,0-2 0,-1 0 1,-3-2-1,-4 0 0,0 0 0,-4 1 1,2-1-1,0 1 0,-3 1 0,-1 1 0,-1 2 1,4 0-1,-2 0 0,2 0 0,-2-1 0,4-1 1,0-1-1,1-1 1,1-2-1,1 0 0,-2-2 0,2 1 1,-1-1-1,-2-1 0,-1 2 0,0 1 1,-2 0-1,0 0 0,1 1 0,-1 0 1,-2 1-1,-2 0 0,-3-1 0,-2 2 1,-2-1-1,-3 1 1,-3 1-1,-5 2 0,-2-2 1,-1 2-1,-1 1 0,-4-1 1,-5 0-1,-2 1 0,-3-2 0,-2 0 0,1-1 2,-2 0-2,-1 0 0,0 0 0,-1-1 0,0 0 1,-2 0-1,-2-1 1,-10 0-1,14 1 1,-14-1 0,0 0 0,0 0 0,0 0 0,0 0 0,9 0-1,-9 0 0,0 0 0,0 0 0,0 0-1,0 0 0,0 0-1,0 0-4,-18 0-3,5 4-17,-10-4-2,-4-3-1,-7-9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27:23.0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92 219 0,'0'0'0,"-14"-14"0</inkml:trace>
  <inkml:trace contextRef="#ctx0" brushRef="#br0" timeOffset="591">341-7 0,'0'0'3,"0"0"-2,0 0 0,0 0-1,0 0 0,0 0 1,0 0-1,0 0 1,0 0 2,0 0 2,0 0 1,-8-9 1,8 9 1,0 0 0,0 0-1,0 0-1,0 0-1,0 0-3,0 0-1,0 0-1,0 0-1,0 0 0,0 0 1,5 10-1,-5-10 2,4 18-1,-3-9 0,-2 7 2,-2 3-1,-3 5 2,-6 6-1,-3 9 1,-6 7 0,-4 4-1,-3 5 1,-4 2-2,2 2 2,-3-2-3,5-4 1,3-10 0,4-1 0,3-6-1,3-10 0,5-2 0,2-3 0,2-5 0,2-4 0,2 0 1,2-12-1,-3 11 1,3-11-1,0 0 2,0 0-2,0 0 1,0 0 0,0 0 0,4 9-1,-4-9 0,0 0 0,0 0 1,0 0-1,0 0 1,0 0-1,0 0 1,0 0-1,0 0 0,0 0 0,0 0 0,0 0 0,11 5 0,-11-5 0,0 0 0,12 1 0,-12-1 0,12 0 1,-12 0-1,12-1 0,-12 1 0,11-2 0,-11 2 0,9 0 0,-9 0-1,10 0 1,-10 0-1,0 0 0,0 0 0,0 0 0,0 0 0,0 0 0,9 4 1,-9-4-2,0 0-1,10 4-4,-10-4-2,12 9-2,-12-9-2,14 11 0,-14-11-1,16 10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0:53.9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5196 69 2,'0'0'6,"0"0"0,15 12 0,-15-12 0,20 11 0,-2-4-1,5 0 0,5 1-1,3-2 1,7 0 0,6-1 0,11-1 2,0-3-1,7 1 1,5-3 1,6 1-1,1-1-1,9 3-1,2-2-1,7 3-1,1-3 0,4 2-2,2-3 1,5 0 1,4-3-1,5 0 1,-3-5 0,6 3 0,2-1 0,5 0 0,1 2 0,1 2-2,-1 1 1,-1 1-1,3 1 0,-1 1 0,-2-1-1,-5-1 1,1-1 0,-1 0 0,-4-1 0,-2-2 0,-7 1 0,-9 1 0,-9 0 0,-7 2 1,-13 0-1,-12 1 0,-11 0 0,-10 1 0,-8 1 0,-8-1-1,-4 0 1,-4 1 0,-10-2 0,14-2 0,-14 2-1,10-9-2,-10 9-11,3-15-13,-14 4 0,-18-8-3,-16-1 1</inkml:trace>
  <inkml:trace contextRef="#ctx0" brushRef="#br0" timeOffset="1212">0 2356 7,'9'1'5,"7"1"0,-5 0 0,1 0-1,1 1 0,1-2 1,1 3 1,2-3 1,-2 0 0,3-1 1,0-1 0,2 1 0,1-3 0,1 3-2,1-1-2,3 1-1,0-1-1,3 1 0,0-1 0,3 1 0,1 0-1,3 0 1,1-7-1,5 8 1,-1-2 0,3 2 0,2-2-1,1 2 0,2-7 0,4 7 0,-1 4 0,1-5 0,1 0-1,2 0 0,0-5 0,-2 4 1,0 1-1,-1-1 0,-4-4 0,3 2 1,-1-2-1,0 4 1,3 1-1,0-1 1,2 1-1,0 1 1,0-2 0,1 3-1,-1-3 1,-1 2-1,-4-1 0,-1 0 1,0 0-1,-2 0 0,0 0 1,0 1-1,0-1 0,2 0 1,1 5-1,0-5 0,2 7 0,1-7 0,-1 6 1,3-6-1,1 7 0,-1-7 0,3 3 0,2 3 0,0-4 1,1-2-1,4 2 1,0-2-1,1 0 1,2 6 0,2-7 0,2 2-1,6-2 1,0 1-1,-3-1 0,6 1 1,2-7-1,2 2 0,3-3 0,-2 1 1,0 0-1,-1 4 1,5-4 0,-3 4 0,-1 2 0,1-2 0,-1 3 0,0-2 0,-2 0-1,1 0 1,0-1-1,-1 1 0,0-1 0,0-1 1,0-1-1,-1 0 0,0-1 0,-1 1 0,0 1 1,-1 0-1,-1 0 1,1 2-1,-1-1 0,-1 2 0,1 0 1,0 1-1,-2 1 0,3 1 0,0 0 0,1 0 0,2-1 1,0 1-1,0 0 0,2-1 1,1-1-1,1 0 1,0-1-1,2-1 1,0-1-1,2-1 0,1-1 1,2 0-1,-2 0 0,3-1 1,1-1-1,0 1 0,-2-1 1,1 0-1,-3 0 0,4-1 0,1-1 0,2 1 0,0 0 0,0-1 0,3 1 0,-1 1 0,5-2 1,-3 1-1,3 0 0,-4 0 0,2 0 0,-2 0 0,1 1 0,3 0 0,0 2 0,1-1 0,1 2 0,1 1 0,2 2 1,3 0-2,1 1 1,-1 1 0,2 1 0,0 1 0,2 2 0,2 0 0,-3 1 0,-2 1 0,-4 1 0,2 0 0,-1-2-1,-3 1 2,-2 0-1,-2 0 0,-2-2-1,-1 1 1,1-1 0,0 1 0,0 0 0,0 1 0,0-1 0,0 1 0,0 2 0,3-1 0,0 0 0,-3 1 0,-1 0 0,1-1 0,0 1 1,-1-1-1,1-1 0,-4-1 1,-2-1-1,-1-1 0,-1-1 0,-1 0 0,0-1 1,0 1-1,-1 0 0,1 0 0,0 0 0,0 1 0,2 0 0,-1 1 0,-2-1 0,-1 1 0,-2-2 1,-2 0-1,-3-1 0,-3 0 1,-2-2-1,-3 0 1,-3-1-1,-2 1 0,-5-1 0,-5 0 0,-2 0 2,-3 0-2,-7-1 0,-7 2 1,-8-1-1,-5 0 0,-5 0 1,-2 0-1,-4 0 0,-4-1 0,-2 1 1,-1-2-1,1 0 0,-2 0 0,0-1 1,-1 0-1,2 0 0,-1-1 0,1-2 1,3 2-1,0 1 0,4-1-1,0 2 1,4-1 0,-1 3 0,3 0 0,-1 0 0,-3 1-1,-4 0 1,-1 0 0,-3 0 0,-6 0 0,-9 0 0,10 0 0,-10 0-1,0 0 1,0 0 0,0 0-1,0 0 0,0 0-1,0 0 0,0 0-5,-13 9-19,-11-8-1,-9-7-2,-14-9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6:52.39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4,'0'0'22,"0"0"-3,0 0-13,0 0-2,0 0 2,0 0 0,0 0 1,0 0-1,7 15 3,-7-15-3,1 22 3,-3-5-3,3 7 0,-3 3-1,2 5 2,-2 1-2,2 0 2,-1-2-2,0-1-1,0-5-1,2-4-1,1-7-1,2-5-1,-4-9 0,16 0 0,-4-9 0,5-5 0,3-5 0,0-3 0,1-6 0,1 3 0,0-1 1,-3 4 0,-2 2 0,-2 2 0,-1 5 0,-2 2 0,3 4 0,-1 1 0,-1 2 0,0 1-1,2 2 0,-3 2 0,1 1 0,-3 5 1,-10-7-1,13 22 1,-7-7-1,-3 7 1,-2 0 0,1 3 1,-2 4-1,1 1 0,-1 2 0,1-2 0,0-5 0,0-2 0,1-5-1,0-1 0,3-4-8,-2-2-28,-3-11-1,15-22-2,-10-2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1:09.3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802 0 8,'0'0'11,"0"0"-1,0 0-1,0 0-3,0 0-3,0 0-2,0 0 1,0 0 1,0 0 1,0 0 2,0 0 1,0 0 0,0 0-1,0 0 1,0 0-1,0 0-2,0 0-2,0 0-1,-49-1-2,49 1 2,-59 28-1,59-28 1,-69 41-1,69-41 1,-73 57 0,73-57 0,-74 67-1,74-67 0,-71 72 0,37-39 0,3-1 0,1-6 0,1-4-1,2-2 0,4-7-2,7-2-4,-1-6-12,7-4 0,10-1 1,0 0-2</inkml:trace>
  <inkml:trace contextRef="#ctx0" brushRef="#br0" timeOffset="481">207 71 6,'0'0'12,"0"0"1,0 0 0,0 0-13,-42 34 1,42-34 2,0 0-1,-35 54 2,35-54 1,-36 55-1,36-55 0,-38 68 0,23-32 0,-1 3-1,5 0-1,1-2 0,6-4-1,4-2 2,8-6 0,5-4 1,14-3 0,7-12 1,12-2 0,10-5 1,11-1 0,2-4 0,6-3-2,-7-2 0,-7 3-1,-10-2 0,-6-2 0,-16 5-2,-11 2 0,-6 2-1,-12 3-1,10-6-2,-10 6-5,0 0-10,0 0-5,0 0-1,0 0 0,-7-13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2:16.2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502 14 28,'0'0'14,"0"0"0,1-12 0,-1 12-2,-17-5-3,2 5-4,-5 3-2,-6 1-2,-6 6-1,-6 4 0,-5 6 0,-4 6 0,0 6 1,0 4 0,2 4-1,5 2 1,6-1-1,7 1 1,10-4 0,10 0 1,4-7 1,11-3-1,7-5 1,10-3 0,10-5 1,7-2-1,6-6-1,4-1 0,6-2-5,-2-6-8,4-2-10,-3-7-2,-8-7 1,-3-6 0</inkml:trace>
  <inkml:trace contextRef="#ctx0" brushRef="#br0" timeOffset="420">688 70 4,'-1'10'11,"1"-10"-1,0 10 1,0-10-8,0 23-3,1-3 1,-1 6 1,0 7 1,0 6 2,0 4 0,-2 4 1,-1 4-1,0-4 1,1-1-1,0-9-1,1-5 0,-2-7 3,4-8-1,-1-17 0,0 0-1,9-30 0,-2 1 0,0-12 0,1-1-1,-1-9-3,0-3-1,-2 6 0,2 3 0,-2 7 0,-2 6 0,2 7 0,2 4-1,6 6 1,3 4-1,9 6 0,2 0 0,6 6 0,3 3 0,0 4 0,-2 5 1,-5 4 0,-5 1 0,-5 4 0,-4 2 0,-9 1 1,-5 0 0,-4-1 1,-2 0 0,-8-2 1,-1 0 0,-8-6 0,-1 1 0,-3-5 0,0 0-1,0-3 0,2-2-2,2-1 1,5-2-1,5-2 0,3-1-1,9-1 0,0 0 0,0 0-1,0 0 0,0 0 1,19 13 0,0-3 1,4 1-1,5 3 1,5 1 1,1 3-1,-1 1 1,-2-2 0,-4-2-1,-7 1 1,-9 0 1,-9 0-1,-9 2 1,-10-1-1,-7 1 1,-6 3-1,-3 1 0,-4-5-1,-2-1 0,0-1-1,-1-8-1,6-3-4,-1-7-9,5-2-8,3-8-2,3-3 1,9-7-1</inkml:trace>
  <inkml:trace contextRef="#ctx0" brushRef="#br0" timeOffset="1502">1314 668 14,'0'0'18,"15"-19"0,-3-5-3,3-7-2,7-11 0,4-5-4,2-8-2,3-2-3,2-2-1,2 3 1,-5 4-2,-1 9 2,-7 5-1,0 8 1,-8 6-1,0 7-1,-7 6-1,-7 11 0,9-10 0,-9 10-1,4 13 0,-4 4 0,1 7 0,0 6 1,1 7-1,1 9 1,0 6 0,-2 4 0,3 0 1,0-1-2,1-5 2,0-6-2,0-7 1,1-8 0,-3-8-2,-3-21-1,0 0-5,0 0-2,-9-22-3,-9-8-2,0 0-1,-10-10-1,1 2 2,-7-2 4,1 6 5,-1 3 4,5 9 3,7 5 1,4 7 2,8 3 1,10 7 0,0 0 0,26-2-1,4 4-1,9-1 2,7 3-1,6-1-2,3 1-8,5-1-12,2 3 0,-10-7-2,-2 0-1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2:36.4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61 163 10,'-3'15'9,"1"2"0,5 7-1,-3 2-1,3 6-1,1 3-1,1 5-1,-1 3 0,1 1-1,0-1 1,-3-3-1,0-5 1,-1-8 2,2-4 3,-4-12 1,5-1 0,-4-10-1,-1-14 0,-5-7-1,3 1-1,-5-12-2,0-2-3,-2-5-2,-6-3-1,5 1 1,-2 1 0,3 1 0,4 1-1,3 4 0,4 2 0,8 1 0,11 3 0,5 3 0,5 3 0,4 4 0,0 5 1,-2 6-1,-2 6 0,-6 6 1,-4 6 0,-8 6-1,-5 4 1,-4 4 1,-6 2-1,-2 1 1,-4-2 1,-2-2-1,-4-2 1,0-5 0,2-5-1,1-5-1,12-7 0,-12-4-1,12 4 0,6-13-1,3 6 0,6 1-1,-1 3 1,4 5 1,-3 6 0,-1 7 1,1 6 0,-6 6 0,-2 5 0,-4 2 0,-1 5 1,-3 0-1,-1 2 1,-3-3 1,-4-1 0,-3-6 2,-1-1-1,-6-7 1,-1 0-1,-8-6 2,1-2-2,-2-8-1,2-4-3,-3-3-4,-1-11-12,9-4-9,6-7-1,9-5-1,3-7 1</inkml:trace>
  <inkml:trace contextRef="#ctx0" brushRef="#br0" timeOffset="772">882 81 29,'15'5'19,"-15"-5"-1,0 0 1,0 0-9,-4 9-8,4-9 0,-19 5 1,7 3 1,-7-2 1,2 5-1,-6 2 1,2 7 0,-5 4 0,2 7-2,-3 7-2,0 4 0,0 3-1,5 1 1,4-2 0,5 0 0,7-6 0,10-3 1,11-10-1,12-5 1,13-6-2,7-6 1,8-6-2,2-8-5,5-5-17,-2-6-1,-6-6-2,-9-6 1</inkml:trace>
  <inkml:trace contextRef="#ctx0" brushRef="#br0" timeOffset="1262">1304 634 47,'0'0'24,"0"0"1,0 0-1,-5-28-11,8 6-9,5-8-2,2-9-1,2-4 0,6-8-1,3-5 1,2-2 0,3 0 1,1 4 0,-4 4 1,0 8-1,-5 5 1,0 10 0,-7 6-1,-3 8 0,-8 13-2,10-5 0,-10 5 0,11 22-1,-5 0 1,0 6-1,5 8 1,2 4-1,0 5 1,1 0 1,-2 3-1,2-1 1,2-3-2,-3-3 2,1-6-1,-2-6-1,-2-6-1,-1-7 0,0-6-6,-9-10-11,-3-16-6,-4-5-2,-5-7 2,-6-10-1</inkml:trace>
  <inkml:trace contextRef="#ctx0" brushRef="#br0" timeOffset="1673">1427 250 21,'-1'10'17,"16"-1"1,6-2-4,13-5-5,9 0-1,5-3-2,6-1-4,-1-2-5,-1-1-15,-8-3 0,-8 2 0,-15-8-2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2:27.3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535 19 10,'0'0'9,"-7"-11"1,7 11 1,0 0 0,-8-11-1,8 11-1,0 0-1,0 0-3,0 0-1,0 0-2,0 0-1,0 0-2,-9 19 1,3-1-1,-1 4 0,-3 7 1,-2 6 0,-4 2 0,-1 7 0,-2 0 0,1 3 0,-2-8 1,2 2-1,-1-7 1,1-5-1,2-5 0,-1-9-3,1-8-3,-2-7 1,0-6 0,-2-8 1,0-6 1,1-4 0,0-3 2,0 0 1,-1-2 3,5 1 0,-1 6-1,3 6 0,-2 5-1,2 7-1,0 9 0,0 8 0,1 11 0,2 6 0,4 10 0,2 4 0,8 6 1,5 1 0,7-2 0,6-4 0,11-9 1,8-9 0,6-10 0,6-11-1,6-11 3,5-7 0,-3-10 0,2-2 1,-11-7 0,-5 4 1,-9 0-1,-7 6 0,-8 2-3,-10 2-10,-5 5-12,-9 2-1,-10-3-1,-5-1-1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2:29.5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55 4,'37'0'3,"-1"3"1,-1 1-1,-1-2 1,2 1 0,0-1 0,1-1-1,7 0 1,3-3-1,6 1-1,6-3 1,7-1 0,4 0-1,2-1 0,1-1-2,-8 0-10,-4 2-1,-12-9-1,-7-1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2:30.2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438 0 4,'-41'75'4,"-6"1"-1,1-6 0,0-8 0,6-11-1,7-14-2,5-16-4,10-13 0,2-15-2,8-11 2</inkml:trace>
  <inkml:trace contextRef="#ctx0" brushRef="#br0" timeOffset="100">94 284 1,'-9'-35'6,"0"4"4,-3 3 2,0 7-1,-1 7-2,0 9-2,2 8-2,3 7-4,2 9-1,5 9-2,2 6 1,3 5 1,3 6 0,2 0 1,2-1 1,0-2 1,1-4 0,2-9 2,1-6 1,3-9 1,7-9-1,5-10 0,7-7-1,5-11 0,4-3 1,-1-9-1,3-1-1,-7-1 0,-4 3 1,-9 3-1,-5 7 0,-8 4-1,-5 6-1,-10 14-2,9-13-1,-9 13-1,0 0-3,0 0-4,-2 13-13,-3-2-2,-5-2 0,-7 0-1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3:02.5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1101 0 7,'0'0'8,"0"0"0,0 0 1,0 0 0,0 0-1,0 0-1,0 0 1,0 0-1,0 0 0,0 0 0,0 0-2,0 0 0,0 0-1,0 0-1,-9 11 0,9-11-1,-12 11-1,2 0 0,-5 6 1,-4 6-2,-8 4 1,-4 6 0,-6 5 0,-4 5 0,-3 8 0,-3 4 0,-1 0-1,-3 5 2,-1 2-1,-1 5 1,-1 3 0,0 0 0,0-2-1,4-1 1,6-6-1,4-6 0,6-5 0,11-11 0,4-9-1,6-9 0,5-6 0,8-15 0,-4 11 0,4-11-2,0 0-2,0 0-5,0 0-13,-1-10-1,-1 0 0,-4-2 1</inkml:trace>
  <inkml:trace contextRef="#ctx0" brushRef="#br0" timeOffset="601">101 823 18,'0'0'12,"0"0"-1,0 0-1,0 0-2,0 0-2,0 0-1,0 0-1,0 0-2,0 0 0,0 0 1,2 9 1,-2-9 0,0 0 0,0 0 0,0 0-1,-5 11 0,5-11-1,0 0 0,0 15 0,0-15-1,-2 20 1,-1-7 0,0 4 0,-2 3 0,-1 3 0,-1 4-1,-2 1 0,-1 4 0,-1 3-1,1-1 1,0-2 0,3-2 0,0-4 0,3-3 0,4-4 1,3-6 0,7-3 0,3-7 0,8-4 0,8-7-1,8-4 1,7-4 0,5-4-1,6-7 0,4-2 0,1-3 1,-3 1-1,-6 0 1,-3 3-1,-8 2 1,-7 6 0,-9 3 0,-6 6-1,-6 4-1,-12 7 1,9-7-1,-9 7 0,0 0-1,0 0 0,-13 4 0,13-4 1,0 0-1,0 0 1,-9 12-1,9-12 1,-5 10-1,-5-6-3,5 7-5,-6-6-8,0 5-8,-2-3-1,2 1 0,-3-2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3:08.0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5206 0 7,'0'0'8,"-12"12"0,12-12-2,-10 13-1,10-13 0,-15 12 0,15-12-2,-15 19 0,5-4-1,-4 1 0,-2 6 1,-4 3 1,-1 7-1,-5 1 0,-1 4 1,-4 2-1,-1 4 0,0-1 0,0 0-2,3-3 0,0-2-2,3-3-3,1-5-2,4-5-4,5-3-5,2-10-1,14-11 0</inkml:trace>
  <inkml:trace contextRef="#ctx0" brushRef="#br0" timeOffset="410">4694 357 8,'0'0'13,"0"0"0,0 0-2,0 0-6,0 0-1,6 11-2,-6-11-1,0 14-1,0-3 1,0 5 0,0 4-1,0 3 1,-1 5 0,-1 1 0,0 2 0,0 0 2,1-2 0,1-3 1,5-5 1,5-8 2,11-6-3,8-13 0,10-4-2,10-10-1,5-2 0,6-7 0,1-1 0,-4-2 0,-5 5 1,-12 3 2,-4 6 1,-14 3 0,-4 5-1,-9 3-1,-9 7-2,0 0-1,0 0-2,-5 17-3,-8-8-7,-2 3-11,-1 2 1,-2-6 1,-2-1-1</inkml:trace>
  <inkml:trace contextRef="#ctx0" brushRef="#br0" timeOffset="40769">55 1026 5,'0'0'5,"0"0"-4,-11-8 0,11 8 0,-9-6 2,9 6 0,-10-9 0,10 9 1,-9-19 0,5 5 0,2-4-1,0-3-1,0-3-2,2-3 0,-1-2-1,1 2 2,0 0 1,0 4 1,0 4 0,0 3-1,0 5 1,0 0-1,0 11 0,3-14-1,-3 14 0,5-17-1,-2 7-1,-1-4 2,1 0-1,-1-2 1,-2-1 1,-2 0 0,-1-1 0,1 2 0,-2 0 0,0 1-1,-1 2 1,2-1-1,-1 1-1,0 0 0,1 1 0,1-3 0,1 2-1,1-2 1,0 0 0,1 2-1,1 0 1,0 2-1,0 1 0,-2 10 0,6-11 0,-6 11-1,0 0 1,15 0 0,-2 5 0,4-1 0,9 4 1,7-2 0,11 1 0,11 0 0,12 1 0,10-2 0,10-1 1,10-1-1,12-1 0,8 0 0,10-2 1,2-1-1,5 0-1,5-1 1,4 0 0,1-2 0,1-1 0,1 0 1,2-1-1,3-2 0,1 1 0,0 0 1,4-1 0,1-2-1,2 1 1,-1 1 0,-1-2-1,1 0 1,-3 2 0,1 0-1,-5 1 1,-1-1-1,-2 3 0,0-1 0,-4 2 0,-1 0 0,0 0 0,-4 1 0,-3 0 1,-4 1-1,-5 1 1,-3 0-1,-3 1 1,-5 1-1,-3 2 1,2 0 0,-4 0-1,3 1 0,-8 0 0,3-1-1,-4-1 2,-3-1-1,-9-1 0,-6 0 0,-6-1 1,-6-2-1,-4 0 0,-11-2 1,-9-1-1,-51 5 0,83-12 0,-83 12-1,62-10 1,-62 10-1,45-8 1,-45 8-1,0 0 0,47-5 1,-47 5-1,0 0 0,0 0 0,0 0 0,0 0 1,0 0 0,0 0 0,0 0 0,0 0 1,0 0 0,0 0 0,0 0 0,0 0-1,0 0 0,0 0 0,0 0 0,0 0-1,0 0 1,0 0 0,0 0 0,0 0 1,0 0-1,0 0 1,0 0-1,51 4 0,-51-4 0,0 0 1,0 0-1,0 0-1,0 0 1,0 0 0,48 49 0,-48-49 0,14 45 0,-14-45 0,11 62 0,-11-62 0,14 77 1,-12-30 0,0 1-1,5 0 1,-6 2-1,3-3 1,-3-1-1,1-3 0,-2-43 0,6 70 0,-6-70 0,3 44 0,-3-44 1,0 0 2,0 0 2,0 0-1,0 0 1,0 0 0,0 0 0,0 0-1,0 0 0,0 0-2,0 0-1,-7-68-1,7 68 0,-12-83-1,-1 35 1,5-2-1,-6-4 1,1-1-1,10-1 1,-6 3-1,2 4-1,8 6 1,-1 43 0,10-66 0,-10 66-1,0 0 0,4-44-1,-4 44-1,0 0-7,19 43-8,-19-43 0,-14 83-1,2-31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1:06.6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117 1825 6,'0'0'8,"0"0"0,0 0-1,0 0 0,0 0-1,0 0-1,0 0-1,-3-10 0,3 10 0,-3-17 0,1 2 0,1-4-1,-2-4 0,2-7 1,-3-8-1,2-3 0,-2-6 0,1-4-1,-1-4 0,0-4-1,0-3-1,2-1 1,1-1-1,0-2 0,-1-2 0,2 0 0,-1 0 0,0 4 1,0 1 0,0 0 0,-2 3 0,0 4 0,-1 3 0,-1 5-1,1 1 1,-1 3 0,0 1 0,0 5-1,0 0 1,-1 3 0,0 1 0,1 3 0,1 1-1,1 1 0,1 4 1,1 3-1,0 3 0,2 1 0,0 4 0,1 2 0,-1 2 0,-1 10 0,2-13 0,-2 13 0,0 0 0,0 0 0,0 0 0,0 0 0,0 0 0,0 0-1,3-9 1,-3 9 0,0 0 0,0 0 0,0 0-1,0 0 1,0 0-1,0 0 0,10-1 0,-10 1 0,13 0 1,-4 0 0,3-1 0,0 0 0,2-1 0,2 0 0,0-1 0,1 0 0,0 1 0,0-1 0,0 0 0,-3 2 0,-1 0 0,1 0 0,-1 1 0,3 1 0,1 0 0,4-1-1,3 0 1,6 0 0,3 0 1,4 0-1,-1-1 0,2 1-1,7 0 2,1 1-1,3 0 0,0 1 0,5-2 1,3 0-1,8-3 1,3 2 0,-3-1-1,0-1 1,3 0-1,2 1 1,0 0-1,-2 0 0,3 0 0,3 1 1,5 0-1,2 1 0,6 1 0,4 1 0,4 0 0,5 0 0,2 1 0,-1-1 0,-1 2 0,1-1 0,-4 0 0,-1-1 0,-3-1 0,-3 1 0,-2-2 0,-6 0 0,-2-1 0,-6 0 1,-4-1-1,-4 2 0,-4 1-1,-3-1-2,0 2-3,-5-2-6,-3 3-6,-2 0-1,-8-2 0,-6-5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2:23.4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0 123 0,'29'7'5,"6"3"1,12-1-2,6 5 0,11-2-2,7 5 0,9-6-1,6 1 1,7-1 0,5-3 1,9 1 1,8-4 0,9 0 1,6-2-1,5 2 1,6-1-1,5 1-1,6-1-1,2 0-1,4-2 1,2-1-1,5-1 2,3-3 0,5-1-1,3-2 2,2 1-1,4-2 2,6 2-2,1-1 1,-1 1-1,2-2 1,4 3-2,-4-1 1,0 0 0,-4 1-1,-2 1 0,-6 1-1,-1 1 1,-3-1-1,1 0 1,-1-1-1,3 2 2,3-2-2,1 2 1,3-1 0,7 0 0,0 2 0,1 2-1,0-2 0,3 2 0,-2-1 1,0 0-1,-3 2 0,0 1 1,-1-1-1,1 1 0,0 0 0,-2 2-1,5-2 1,5 0-1,1-1 0,3 0 0,4-2 1,3-1-1,1 0 1,2-1-1,-2 1 1,-5 0-1,0-1 1,1 1-1,-7 0 1,1-1-1,0-1 1,-2 0-1,0-1 0,3-2 0,1-2 0,-3-2 0,2-2 1,0 0-1,-1 0 0,0-4 1,0-1-1,-1 4 1,0 0 0,4 2-1,-1 1 1,0 2-1,-1 1 1,-1 5-1,-1 1 0,-4-3 0,-5-1 0,-6-2 0,-6 1 0,-7-3 0,-6 2 1,-8 0-1,-11-2-1,-9 2 1,-14 1 1,-10 0-1,-14 2 1,-9-1-1,-10 1 0,-12 0 0,-8 0 0,-3 2 0,-3-1 0,-2 1-1,-9-1 1,1 1 0,-8-1 0,-6 1 1,-7-1-1,-4 1 1,-6 0-2,-4 1 0,-9 0-2,0 0-9,-16 10-12,1-8-2,-6-5-1,-8-13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6:53.14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14 475 8,'-10'-2'23,"10"2"-3,-4-10-1,6-3-18,5-3-7,8 3 1,4-6 3,4 3 2,5 0 4,2 2 3,2 5 0,-1 2 0,1 5 0,-4 3-2,-1 7 0,-8 3 0,-3 7 0,-10 3 1,-3 6 0,-9 2 0,-1 5-1,-10 0 1,-2 5-3,-8-1 0,-1 3-1,-3-1 0,1 1 0,-2-4 0,3-1 1,0-5-3,6-2 2,4-6-1,7-4 0,6-5-1,8-3 0,8-6 1,8-1 0,7-2-1,5-2 1,5 0 0,2-2 0,4-1 0,0 0 0,-1-1-1,-4 0-2,-1 3-5,-4-2-11,-1-3-18,1-1-1,-6-8 0</inkml:trace>
  <inkml:trace contextRef="#ctx0" brushRef="#br0" timeOffset="631">579 65 10,'0'0'21,"-5"14"-11,5 1-2,-1 2 1,1 6 2,-1 1 1,1 6 1,-3 0-1,3 7-2,-3-5-2,2 3-2,-1-6-2,2 2-1,-2-7-1,1-3-1,1-5 0,-1-6 0,1-10-1,0 0 1,0 0 0,13-12 0,-2-9 0,3-7-1,2-5 1,4-7 0,2-3 0,3-2 0,-1 1 0,1 4 1,-4 3 0,0 8 0,-3 3 0,1 7 0,-7 4 0,3 4-2,-4 6-1,-1 0-4,2 7-5,-12-2-7,13 1-15,-5 8-4,-8-9 0</inkml:trace>
  <inkml:trace contextRef="#ctx0" brushRef="#br0" timeOffset="1081">669 239 27,'0'0'26,"-6"14"0,6-14-9,0 0-16,2 11 1,-2-11 1,10 15 1,-4-6 2,7 8 1,0-3 0,7 7-1,0-2-1,6 3-1,3-1-2,1 1-1,1-3 0,0-2 0,-1-2 0,-6-1 0,1-4 0,-3-1 0,-5-1 0,-1-3 1,-6 3 0,0-5-1,-10-3 1,13 2 1,-13-2 0,0 0 0,0 0 1,0 0-1,0 0-1,0 0 0,0 0-5,-5-9-35,-4 1 2,-1-3-3,-7-10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2:25.4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22 545 16,'0'0'11,"-12"9"-1,12-9 1,-10 4-11,10-4-1,0 0 0,0 0 2,0 0 0,-6-12 1,13-5 2,2-7-1,0-5 2,3-7-1,-2-5 1,2-1 0,-5-2 1,0 5 1,-5 2-2,0 9 0,-3 2-1,1 9-2,-3 5-1,3 12 0,-4-14-1,4 14 0,0 0-1,0 0-1,0 0 1,0 0 0,0 0-1,0 0 1,0 0 1,12 1-1,-12-1 1,20 5 0,-3-1 1,3-2 0,5 0 1,8-2 0,4 0 1,10-1 0,7-3 0,10 1 1,6-2-1,11 3-1,7-2 0,8 2-1,11 0 0,6 2-1,4 0 0,2 1 0,3 1 1,5 0-1,3 0 0,0 0 0,5 0 1,2-1-1,7 1 1,4-1 0,5-1-1,5 1 1,1 1 0,2 1-1,1 0 1,-3 0-1,1 1 0,2-1 0,-1-1 0,3-3 1,-1-2-1,2-2 0,0-2 1,0-2-1,-3 0 0,-2 0 0,-6 0 1,-9-1-1,-9 0 0,-12 2 0,-8-1-1,-8-1 1,-12 1 0,-8-1 0,-11 2-1,-5 1 0,-7 0 1,-6 2 0,-10 2 1,-6 0-1,-10 1 0,-8 1 1,-8-1-1,-2 3 1,-15-1-1,9 0 0,-9 0 0,0 0 0,0 0 0,0 0 0,0 0 0,0 0 0,0 0-1,3 11 1,-3-11 0,12 15-1,-3-4 2,4 4-1,2-1 1,6 2-1,-2 3 1,3 2-1,1 2 1,2 5-1,0 2 0,3 3 1,-2 3-1,-1 4 2,-4 2-2,0 1 2,1 1-1,-3-2 0,-6-2 0,-1-3 0,-4-5 0,-3-3 0,0-8-1,-2-2 1,-3-7 1,0-2-1,0-10 0,2 11 0,-2-11 1,0 0-1,0 0 0,0 0 0,0 0 0,0 0-1,0 0-2,-10-3-6,10 3-13,-20-12-5,1 1-1,-12-9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3:00.5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158 146 4,'0'0'1,"0"0"-1,0 0 1,0 0 2,0 0 1,0 0 3,0 0-1,0 0 2,0 0 0,0 0 1,0 0-1,0 0-2,0 0-2,0 0-1,-12 11-1,12-11 1,-8 20 0,2-3-1,-2 2 1,-2 5-1,-2 5 0,0 4 1,-3 3-1,1 3 1,-2-3 0,3 1 0,1-2 0,3-1 0,2-6-1,4-2 0,2-5 0,3-3-1,1-3 0,1-3-1,-1 0 1,0-3 0,-3-9 1,5 13 0,-5-13-1,4 9 1,-4-9 0,9 12-1,-9-12 0,18 16 0,-3-6 0,4 2-1,5 3 1,4-1-1,5 1 0,7 2 1,9-3 0,5 0-1,8-1 1,4-3 0,5-2-1,7-1 1,4-3-1,2 0 1,4-2 0,4-1 0,3-2 0,7 0 0,2-4 1,9 0-1,6-3 0,5-1 1,4-3-1,2 2-1,3-1 1,2 2-1,0 1 1,-1 2-1,-5 1 1,1 2-1,-2-1 1,3 0-1,-2-1 1,2 1 0,1-1-1,3 0 1,0 1-1,-5 2 0,2 2 1,-3 2-1,0 2 1,-1 2-1,-1 0 1,-4 1 0,0-2 0,1 1 0,-2-1 0,-1 0 0,-7-3 0,-3 0-1,-4-3 1,0-1-1,-2-3 0,0-2 0,-7-2 0,-2 0 1,-3-1-1,1 2 0,-7 0 0,-5 2 0,-10 4 0,-7 0 0,-10 2 2,-6 1-2,-9 1 0,-8-1 0,-6-1 0,-9 0 1,-3-1-1,-5 1 1,-9 0-1,14-2 1,-14 2 0,0 0 1,0 0-1,-3-13 1,-1 4-1,-2-6 0,2-4 1,0-6-2,2-4 1,-3-7-1,-1-6-1,4-4 1,-3-3 0,3 0 0,-1 0 0,-1 1 0,-1 2 0,0 5 0,4 6 0,-5 3-1,4 5-2,-4-2-6,0 11-19,-8-2-1,0 0 1,-6-6-3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34:58.1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851 56 18,'0'0'15,"-8"-11"0,2 0-1,1 0-6,-5 5-3,-2 0-4,-8 2-1,-5-1-1,-12 4-1,-6 2 2,-10 4 0,-6 3 1,-6 3 1,-4 5 0,0 6 0,0 5 1,3 7 0,5 4-2,8 6 0,8 7-1,9 4 0,11 1-1,10 3 1,13 1 1,15 1 0,12-3 3,16-2 0,17-9 1,19-6 1,17-8-1,16-7 1,10-16-1,10-9-1,6-13-2,3-10 0,-3-10 0,-5-7-1,-12-8 1,-8-4 0,-14-4 0,-11-1 0,-19-1 0,-16 4 0,-18 0 1,-16 2-1,-20 2-1,-19 8 1,-18 4-1,-15 7 0,-14 8 0,-14 8 0,-7 9-2,-3 9-1,2 13-6,1 3-15,9 7 0,7-4-3,17-2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34:32.0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18 134 0,'0'0'6,"0"0"-1,0 0-2,0 0-1,0 0-1,0 0 1,0 0 2,0 0 3,-9 10 0,9-10 1,0 0 1,0 0-1,0 0 0,0 0-1,-9-6-3,9 6-3,0 0 0,0 0 1,0 0-2,0 0-2,0 0 2,0 0 0,0 0 0,0 0-1,0 0 1,0 0 0,0 0 0,0 0 0,0 0 0,0 0 0,0 0 1,0 0 1,0 0 1,17 3-1,2 1 1,9 0 1,9 4-1,10-2 2,7 4-1,6-4 1,3 3-2,0-1 1,1 1-1,-7-4 0,1 0-1,-8-2 0,1 0 0,-2 0-1,-2-1-1,-6-3 1,-3 0 0,-6-2 0,-6 0 0,-5-1 0,-6-1 0,-15 5-4,3-12-3,-3 12-6,-23-9-6,3 4-5,-4-2 1,-4-3 0</inkml:trace>
  <inkml:trace contextRef="#ctx0" brushRef="#br0" timeOffset="671">571 7 4,'0'0'10,"9"-11"-1,-9 11-2,0 0-2,0 0-3,0 0-1,10 1-1,-10-1 1,0 0 0,16 2 0,-16-2 2,18 8 0,-5-5 2,3 5-1,3-2 2,4 4 0,5-3-1,4 8 0,3-4-1,4 2 1,4-1-2,1 1-1,-1 2-1,1-3 0,-6 2 0,-2-3 0,-4-2 0,-5 0 0,-6-3 0,-6-1 0,-4-1-1,-11-4 1,13 9-1,-13-9 0,4 10 0,-4-10 0,1 11 0,-1-11 0,-3 14 1,-2-4-1,-4-1 1,-3 3 0,-5 0 0,-6 4-1,-6 2 1,-4 5 0,-6 0-1,-2 4 1,-2 0 0,1-2-1,-1 0 1,5-1 0,3-5-1,6-1 1,5-5 0,5-3-1,6-1 1,4-3 0,9-6 1,-10 7 1,10-7-1,0 0 0,0 0 0,0 0-1,0 0 0,0 0-3,0 0-3,0 0-7,0 0-8,0 0-1,0-10 0,3-3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34:34.5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 1 6,'-15'0'8,"0"-2"-2,4 4-2,2 0-1,9-2-1,-12 7-1,12-7 1,0 11 1,0-11 0,10 9 0,-10-9 1,18 6-1,-4-3 2,2-2 0,4-1 0,6 1 0,5-1 0,7 1 2,2-2 0,10 3 1,1-4-1,7 5 0,0-5-1,2 3-1,-4-3 0,0 2-1,-3-1-1,-6 0 0,-5 0-2,-8 1 0,-6 0 0,-7 0 0,-5 0 0,-4 0 0,-12 0 1,0 0-1,0 0 0,0 0 0,0 0-3,-9-8-4,-1 6-14,-9 1-2,1-4-2,-3-4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34:35.8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-10 46 9,'0'0'8,"-11"1"0,11-1-1,0 0-1,0 0-1,0 0 0,0 0 0,0 0 2,0 0-1,0 0 2,0 0-1,16 1 1,-5-2-4,9 0 1,7-1-1,9 1 0,7-2 0,10 2 0,5-5 1,7 4 0,1-3 0,2 3 0,-4-1-1,-2 2 0,-8-1-2,-3 3 0,-9-1 0,-6 1-1,-10 0 0,-6 1 1,-4-2 0,-7 1 0,-9-1 0,0 0 0,0 0-1,0 0-1,0 0-2,0 0-6,0 0-14,-18-8-3,7 4-1,-2-8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34:59.4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20 6,'-19'-4'12,"1"-2"0,5 2-2,2 1-2,11 3-1,-14-3-3,14 3-1,0 0 1,0 0 1,0 0 1,11 6 0,8-2 2,5-3-1,12 4 0,7-3 0,10 3 0,6-3-2,8 1-1,-2-2-1,-2 2-1,-6-1-1,-7 0 1,-9-2-1,-9 1 0,-12 0 0,-5 0 1,-15-1 0,10 0 0,-10 0-1,-20-3 1,-1 1-1,-8-3 0,-9 1 0,-9 0-1,-9 0 0,-7 0 1,-3 1-1,-1 2 0,4 0 1,5 2-1,9 0 1,10-1-2,10 2 1,13 2 0,16-4 0,13 8 0,19-4-1,11 2 1,13-3 0,7 1 0,9-2 0,0-1 0,-5-1 0,-9-1 0,-11 1 1,-11-1-1,-11 0 0,-14 3-1,-11-2-5,-21 16-16,-10-5-2,-14-9-1,-11-5-1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28T16:34:26.71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1298 16120 1,'0'0'3095,"0"0"-128,0 0-1677,7 16-1161,-7-16 129,11 9 0,-11-9 129,11 17 387,-11-17 0,13 20 258,-13-20-129,14 26 258,-7-14-129,11 12 0,-3-2-258,11 12 0,0-9-258,7 12-258,2 0 0,7 7-258,-1-1 0,5 4 0,-3 0-129,3-6 0,-6 6 0,-1-7 258,-6-3-258,-5-3 129,-5-2-129,-6-7 0,-3-2-129,-12-10-774,-2-13-2322,10 16-903,-16-16-258</inkml:trace>
  <inkml:trace contextRef="#ctx0" brushRef="#br0" timeOffset="432.0247">1353 16958 129,'0'15'3870,"-7"-1"129,7-14-516,-7-7-2451,7 7-645,1-24-129,7 7-129,1-4 0,3-4 387,1-9 0,6 3-129,-4-6 387,11 1-129,-2-8 129,6 0-258,0-6 0,5 4 129,-2-1-387,4-5 0,-3-1-129,3 7-129,-3-2 0,0 7 129,-4 6-258,-2 1 129,-2 5 0,-6 9-387,2 6-516,-12 0-1548,-10 14-1935,14 1-387,-14-1 129</inkml:trace>
  <inkml:trace contextRef="#ctx0" brushRef="#br0" timeOffset="1468.0837">2653 15836 1419,'0'-17'4515,"-8"0"0,8 17-258,0 0-2709,-18-10-516,18 10-645,-11-5-129,11 5-258,-14-3 0,14 3 0,-15 0 0,15 0 0,-14 9 0,14-9 0,-11 20 0,6-4 0,3 5 0,0 5 0,2 1 0,0 4 0,3 4-129,2 4 129,-2 3 0,-2 5 0,-1-1 0,0 4 129,-3-3-129,-4 1 129,-5-7 0,4-3-129,-4-10 258,4-3-516,1-9 516,7-16-645,-4 17 258,4-17 0,0 0 0,6 0-129,-6 0 129,18 0 129,-8 0 0,1 0 0,2 0 0,0 3-258,3 3 258,-1 1 0,3 5 0,1 2-258,-2 10 129,3-3 0,-2 10-258,-5 0 258,0 8 0,-9 0 129,-1 4-129,-3 8 387,-11-7-129,-3 12 387,-8-6 0,-1 8 0,-8-11 0,7 10 129,-5-10-258,8 6 129,-1-8-258,5-1-129,7-8-129,5-10 0,5-8 0,1 1 0,11-6 0,3-9 129,3-4-129,4 0 129,-1 0 0,5 0 129,-3-2 0,3-6-258,-2 1 129,-1 2 0,2-2 0,-2-3-129,2 1 0,-3 4-129,2-2 0,-6 2-129,6 1-258,-24 4-1935,21-10-2193,-8 2-387,-13 8 0</inkml:trace>
  <inkml:trace contextRef="#ctx0" brushRef="#br0" timeOffset="12219.6989">3514 16325 1419,'0'0'1806,"0"0"258,0 0 129,-10 0-129,10 0-258,-13 1-258,13-1-516,-13 0-258,13 0-129,-15 7-129,15-7-258,-19 13 129,7-1-129,-1-7 0,-2 7 0,4-1-129,-4 3 0,3 0 0,-1 0-129,1 3 0,1 3 0,3-4 0,2 4-129,-1 3 129,6-4-129,-1-3 129,2 5 129,2 1-258,4-2 129,3 2 0,1 2 0,5-2 0,-1-8 0,2 10 0,2-10 0,0-1 0,2-3 0,1-3 0,3-7 0,3-2 0,1-6 0,5-9 0,-1-5 0,3-14 129,-1 2-129,0-7 129,-4-2 129,-5-6-258,-3 8 258,-11-2-258,0 2 516,-11 8-387,0 3 258,-12 5-258,0 5 0,-8 11 0,0-3 0,-5 12-129,-2 0 0,0 10 0,-4 9-129,2 1 129,-2 9-387,2 2 0,0 1-516,8 14-774,-8-8-2193,8-5-774,10 3 0</inkml:trace>
  <inkml:trace contextRef="#ctx0" brushRef="#br0" timeOffset="12622.722">3773 16321 6837,'12'34'5031,"-1"-14"-774,-7-8-258,5 7-4128,-1 2-387,7 14 258,-3-6-258,3 13 258,-2 4-129,-1 2 387,0 8 129,-3 1 129,4 1 0,-5-7-129,4 6 129,-5-10-258,4-5 0,-2-6-645,-8-10-1161,-1-26-2709,20 20 0,-20-20-516</inkml:trace>
  <inkml:trace contextRef="#ctx0" brushRef="#br0" timeOffset="13287.76">4331 16794 3870,'8'10'4128,"-8"-10"-1677,17 22-645,-17-11-258,6 17-645,-6-10 0,3 18-258,-3-6 0,0 16-129,-3-4-258,-2 15 0,1-10-258,-1 1-387,5 4-1548,0-9-2580,0-25 129,2-4-516</inkml:trace>
  <inkml:trace contextRef="#ctx0" brushRef="#br0" timeOffset="14467.8275">4830 15843 1161,'0'0'4128,"0"0"129,0 0-387,3 7-2064,-3 6-1548,0 5-129,0 9 0,0 2 0,-1 7 129,-5-6 129,4 15-129,-3 2 129,4 10 0,-5-6 0,5 3-258,-4 1 258,3 0-258,-3-6 129,1 0-129,0-8 129,1-12-258,-2-10 129,4-1 0,-2-6 0,3-12 0,0 0 0,0 0 0,3-16 0,3 3 129,0 0-258,3-4 129,3-2-129,2 7 0,3-1 0,4 1 129,2 5-258,3 5 0,3 2 0,1 0 129,2 0-129,0 0 129,-3 2 0,-3 1-129,-1 6 129,-6-2 129,-3 1 0,-3 4 129,-9-2-258,2 3 0,-3 1 129,-3 0 0,0 0-129,-2 0 0,-5 1 0,0-1 129,-4-3-129,-1 2 258,-7-5-129,1 9 0,-7-10 129,-2 2 129,-5-5-129,2 1 0,-2-1 0,1 3-129,1-6 0,2-9-387,7 8-129,2-8-387,19 8-516,-25-16-1419,23 3-2193,2-4-129,6 3-258</inkml:trace>
  <inkml:trace contextRef="#ctx0" brushRef="#br0" timeOffset="14923.8536">5464 16820 3483,'0'0'4128,"8"16"0,-8-16-1290,0 16-2322,0-3-516,0 0 0,0 12 0,0 6 129,4 13 129,-4-3 129,0 17 258,-7-12 0,2 17 0,-6-12-258,4 6 129,1-6-1677,-1-17-2967,-5-18-129,12-16-645</inkml:trace>
  <inkml:trace contextRef="#ctx0" brushRef="#br0" timeOffset="15592.8919">6260 16402 1419,'23'2'4257,"-11"-2"0,-12 0-258,0-6-2838,0 6-1032,0 0 129,-7-4 0,7 4 129,-21-3 129,3-1 0,1 4 0,-8 0 0,2 9 129,-5-3-129,1 6-387,-5 5 0,4 1 0,-2 2-129,5 1 0,-2 3 0,6 2 0,1 2 0,7 3 0,3-6 0,6 0 129,4 3-129,2 1 129,9-4 129,5-1-129,6-2 0,8-5 129,4 0-129,6 0 0,4-8-129,3 2 0,0-7 0,0 0 0,-3-3-129,-5-1 0,-1 0-129,-8 0-129,2 0-645,-14 0-2322,2-9-1290,0 1-387,-10-8 129</inkml:trace>
  <inkml:trace contextRef="#ctx0" brushRef="#br0" timeOffset="16736.9573">6738 15608 5031,'28'-4'4386,"-17"-9"-645,14 2-1290,-6 2-2838,6 0 0,-4-2 129,1 5 258,-2-1 129,-5 2 387,-2 2 0,-13 3 516,17 0-258,-17 0 258,2 20-516,-2-8 0,0 12-258,-1 2-129,-4 9-129,1 4 0,-1 4 0,0 4 0,2 0 0,-2 6 0,1-4 129,3-3-129,1-1 129,1-5-129,8-5 129,2-4-129,7-3 0,1-10 0,5-4 0,2-5 0,1-4 0,0-4 0,-2-1 0,-5 0 129,0-1 0,-9-1 0,1 1-129,-12 1 258,0 0-258,0 0 0,0 0 0,-1 18 0,-10-3-258,0 6 258,-6 3-129,2 5 129,0 7-129,0 5 258,3-2-258,1 6 258,4 0 0,5 1 0,2 1-129,1 3 129,7 5 129,3-5-129,3 7 129,1-4 0,2 3 0,-3 2 129,1 5 0,-6-8 0,2 3 129,-9-5 0,2 8 129,-7-10-258,-4-1 129,-8-4 0,0-2-129,-6-9-258,0-5 0,-3-5-258,1-9 0,3-4-258,-3-1-258,10-1-1161,-14-13-3225,12 0 0,-1-16-645,1 2 0</inkml:trace>
  <inkml:trace contextRef="#ctx0" brushRef="#br0" timeOffset="24583.4061">8273 14483 1032,'-13'-11'1290,"13"11"-903,0 0 0,-6-13 387,6 13 258,-5-12 516,5 12 387,0 0-129,-3-13 129,3 13-129,0 0-258,0 0-516,0 0-516,0 0-387,0 0-129,0 0 0,0 0-129,14-3 129,-14 3 0,20 8 0,-7 4 129,5-4 0,3 4-129,3 1 129,3 5 0,3 1-129,4 1 0,2 5-129,0 0 129,-2 8-129,3 5 129,-3 1 0,2-1-129,-5 2 258,0-2-258,-2-1 258,-3-4-129,-1-7-129,-4-3-129,1-2-645,-5-9-1161,-17-12-1806,26 17-129,-26-17 129</inkml:trace>
  <inkml:trace contextRef="#ctx0" brushRef="#br0" timeOffset="25799.4756">8310 15061 258,'0'0'1548,"0"0"129,0 0 0,-10-1 0,10 1-258,0 0-387,0 0-387,0 0-387,0 0 258,0 0-129,0 0 258,0 0 0,0 0 258,0 0-129,0 0 0,0 0 0,0 0-258,0 0 0,0 0-258,0 0-129,3-12 0,-3 12-129,14-17 129,-14 17-129,23-20 0,-7 4 0,3-3-129,2-3 129,6-6 0,6-3 129,1-6-258,3-3 129,5-6 0,1 0 0,2-3-129,1-2 0,0 3 0,-3 2-387,2 6 258,-7-1-129,-1 10-387,-6 1-774,-6 2-2193,2 22-129,-17-6 129</inkml:trace>
  <inkml:trace contextRef="#ctx0" brushRef="#br0" timeOffset="27425.5686">8632 15640 1935,'0'0'3354,"-11"-10"-129,11 10-1677,-14 2-903,3 3-129,11-5 129,-22 10 0,22-10 0,-23 16 258,13-3-129,-2-6 129,4 5-129,-2-3-258,3 6-129,-4 2-129,5 8 0,-3-4 0,4 7 129,-3 3-129,6 0 0,-1 1-129,3-2 129,2-5-129,7-4-129,5-8 0,5-2 0,4-11 0,3-4-129,6-10 0,-1-13 0,2-3 258,0-4-258,-3-5 258,-5-2-129,0-1 129,-3 1 129,-5-3-129,-1 5 129,-4 2-258,2 2 129,-6 8 0,2 1-129,-8 9 0,-1 1-129,-1 16 129,-9-8 0,-4 8 0,-6 5 0,-2 11-129,-2 0-129,2 3-129,-3 1-258,11 8-903,-8-10-645,14 4-1548,2 2-387,-1-12-516</inkml:trace>
  <inkml:trace contextRef="#ctx0" brushRef="#br0" timeOffset="27815.591">8844 15612 1032,'-6'0'3741,"6"10"516,0-10-387,-6 11-2064,8 7-645,-2 0-258,11 7-258,-3-2-129,6 11 0,-3-2-129,7 5 0,-5-5 0,3 4-129,0-7 0,1 0 0,-3-4-129,2-1 0,-4-7 0,0 0-129,1-2 0,-6-3 0,0 0 0,-7-12 0,9 14 0,-9-14-258,0 0-774,1 10-2967,-1-10-387,0 0-258,-16-5 0</inkml:trace>
  <inkml:trace contextRef="#ctx0" brushRef="#br0" timeOffset="29315.6768">8669 16295 4902,'3'12'4644,"1"-2"-645,-4-10 0,0 0-3354,0 0-774,14 15 129,-10-3 0,3 2 129,-2 5 129,-2 3 129,2 10-129,-4-1 258,1 8-129,-2 4-129,0 5-129,0 3 0,0 2 0,0-4 0,-2 0-129,1-6 0,-3-7 0,2-11 0,0-6 0,2-19-129,0 0 0,9-7-129,3-19 0,5 3 0,0-10 0,5 0 129,-2 0-129,4 7 258,-6-2-129,1 10 129,0 2 0,-4 3 129,2 6-129,-1 6 0,-2 1 0,4 5-129,-2 7 129,4 8-129,-4 1-258,6 6-129,-7 1 258,0 5 0,-2-1 129,-4-1 129,-3 5 129,-3-10 258,-2 3 258,-6-9 0,-1 11 0,-13-16 0,5 3 129,-12-7-258,4-2 0,-7-4-129,1-2-258,-4-3 0,3-10 129,2 0-258,3-4-129,4-1 0,2-5-129,6 6-129,2-7-258,10 9 0,-3-5-258,3 17-1419,10-14-1935,-10 14-258,23-16-258,-14 5 646</inkml:trace>
  <inkml:trace contextRef="#ctx0" brushRef="#br0" timeOffset="30158.725">9013 17599 7353,'0'0'4515,"0"0"-645,0 0 0,0 0-4128,-14 0-516,14 0 0,-19-2 129,19 2 258,-25 7-258,13-4 516,-7 2 0,2 13 387,-2 2 129,1 0 0,-1-2-129,19-18-129,-40 78 645,40-78 129,-33 98-258,17-50-258,5 10 0,0-8-129,7 21 0,4-71 0,0 84-516,0-84 129,12 61-387,-12-61 774,30 56-129,-30-56 129,0 0-258,64 52 129,-64-52 0,51 21-129,-51-21 258,58 10-258,-58-10 0,60 1 0,-60-1 258,57 0 0,-57 0-129,0 0 0,68-10-129,-68 10 258,0 0-129,0 0 129,0 0-258,0 0-129,50-26 129,-50 26-387,0 0 129,0 0-1677,0 0-2967,0 0-129,0 0-258,0 0 388</inkml:trace>
  <inkml:trace contextRef="#ctx0" brushRef="#br0" timeOffset="31026.7746">10165 13897 903,'0'0'3483,"0"0"-129,-5-14 258,5 14-2709,0 0-258,0 0-258,0 0-129,0 0 387,0 0 0,-4 9 129,4 4-258,0-2 258,0 10-129,0 0 0,0 11 0,0-1-129,3 10-258,-3 5 0,5 9 129,-4 3-258,2 3 0,-2 2-129,1-3 0,-2-4 0,0-5 0,1-5-258,-1-10-129,1 2-903,-1-12-1677,-2-9-1161,2 1-129,0-18-258</inkml:trace>
  <inkml:trace contextRef="#ctx0" brushRef="#br0" timeOffset="31532.8036">9914 13893 4257,'0'-44'4257,"15"27"-387,-6-14-258,18 1-2451,-3-1-1806,11 7 0,1-5 129,6 7 0,1-3 258,1 5 129,-3 4 258,0 9 129,-2 7 129,-8 0-129,-1 10 0,-3 6-129,-4 7-129,-3 3 0,-1 6 0,-10-3 129,1 4 129,-10-2 129,0 6 129,-9-7 129,-4 6 129,-10-10 0,0 5-258,-10-6 129,0-1-129,-4-5-129,2 2-258,-2-8 0,0-1-129,7-4-258,-1-7-129,11 4-387,-3-5-645,23 0-1548,-15-5-1161,15 5-387,0-13 0</inkml:trace>
  <inkml:trace contextRef="#ctx0" brushRef="#br0" timeOffset="32074.8346">10876 13769 8256,'0'0'4128,"0"0"-387,0 0-387,0 0-4128,0 0 0,-17 6 387,6 6 0,-6-2 258,-1 9 258,-3 4 387,-7 4 258,4 7-129,-6 4-129,2 8-258,1 3 0,2 6-129,-3 3 0,8-1-129,-1 3 0,9 1 0,3-2 0,6-3 129,3-2 0,4-1-129,9-4 129,5 1 0,7-5 0,4-4-129,3-4 129,1-8-129,2-1 129,0-5-258,1-5 258,-5-8-129,0-2-129,-5 2 0,-1-3-258,-7-7-1032,2 0-2580,-1-1-129,-13-11-516,4 6 0</inkml:trace>
  <inkml:trace contextRef="#ctx0" brushRef="#br0" timeOffset="32434.8552">10983 14237 8256,'0'16'4128,"11"-8"129,-11-8-645,21 4-3612,-4 3-129,8 3-129,1 4 258,3 5 0,3 6 0,0 3 258,2 6 0,-4 1 0,4 1 0,-5 3 0,2-5-129,-4-1-258,-7-4-258,4 1-516,-12-13-387,6 4-1290,-10-7-1677,-8-14-129,0 0-258</inkml:trace>
  <inkml:trace contextRef="#ctx0" brushRef="#br0" timeOffset="32735.8724">10813 14685 7482,'0'0'4515,"8"0"-258,3-11-129,12-15-3096,3-2-903,3-5 0,9-4 129,1-6 0,4 0-129,0-4 0,4 1-129,-4 1 129,-1 6-387,1 10-645,-12-3-1419,-1 14-2064,1 7-129,-11-1-387,-4 11 258</inkml:trace>
  <inkml:trace contextRef="#ctx0" brushRef="#br0" timeOffset="34335.9638">11447 13663 2967,'-17'-17'3870,"4"4"129,13 13-645,0 0-2838,0 0-129,0 0-258,0 0-129,0 0 129,6-7 129,-6 7 129,12 0 129,-12 0 129,19 0-129,-5 7 258,-3 0-258,11 6 0,-1-2-129,7 9-129,0 1-129,7 11 0,1-2-129,2 3 129,1 4 0,0 5-129,-3 5 0,-3 0 129,-3 7 0,-4 5-129,-5 1 129,-4-1-129,-8 3 129,-3 4 258,-6-6 0,-6 1 0,-9-10 0,-3-1 129,-9-10-129,0 3 0,-4-11-129,1-4-129,0-6-129,-1-3-258,8 1-129,-7-11-774,19 9-1806,-7-4-1419,0-2-516,4 1 129,-2-4-258</inkml:trace>
  <inkml:trace contextRef="#ctx0" brushRef="#br0" timeOffset="35704.0421">10416 15843 4386,'0'0'4128,"-16"0"-903,16 0-774,0 0-2709,0 0-1677,0 0 258,0 0 516,0-17 258,0 17 387,0 0 903,9-15 516,-9 15 258,0 0 0,16-2-129,-16 2-516,0 0-258,14 0-258,-14 0 129,0 0 387,14 9 129,-14-9 258,0 0 0,0 0 258,1 11 0,-1-11-129,0 0-129,-13 0-258,13 0-129,0 0-129,-13 4-258,13-4 0,0 0-129,0 0 0,0 0 0,0 0-129,0 0 129,0 0 0,0 0 0,0 0 0,0 0 0,0 0-258,0 0-387,0 0-774,0 0-2709,6 1-258,7-1-258,-3-10-129</inkml:trace>
  <inkml:trace contextRef="#ctx0" brushRef="#br0" timeOffset="37188.1268">11037 15457 4386,'0'0'4128,"12"-2"-258,-12 2-129,0 0-2709,0 0-645,0 0 0,0 0 129,0 0-129,12 6 129,-12-6 129,0 0 0,11 15-129,-4-1 0,-7-14 129,10 26-387,-8-12 129,1 11-258,0-1 0,-1 5-129,0 0 129,0 3-129,-2 3 0,2 2 129,-1 0-129,2-2 129,-2 2 0,3-4 0,-1-5-129,0-2 0,1-6-129,-4-7 0,5-2-129,-5-11-516,7 14-774,-7-14-2709,0 0-387,0-7-258,-5-6 0</inkml:trace>
  <inkml:trace contextRef="#ctx0" brushRef="#br0" timeOffset="38069.1772">10468 16786 129,'12'0'1548,"-12"0"-1548,9-9-258,-9 9 645,0 0 774,4-12 516,-4 12 645,0 0 258,0 0 129,0 0 129,0 0-645,-7-12-387,7 12-903,0 0-129,0 0-387,0 0-129,0 0 0,-6-15 0,6 15 0,0 0-129,0 0 0,0 0-129,6-14-129,-6 14 258,0 0-258,10 0 0,-10 0 0,0 0 0,0 0 129,0 0 0,7 7 129,-7-7 0,0 0 129,-6 5 129,6-5-129,0 0-129,-13 0 129,13 0-129,0 0-129,-13 0 129,13 0-258,-3-12 0,3 12 0,0 0 0,0 0-129,0 0 0,0 7-258,2 3-516,-2-10-903,0 0-2580,24 7 0,-12-11-387,3 4 516</inkml:trace>
  <inkml:trace contextRef="#ctx0" brushRef="#br0" timeOffset="40225.3007">10533 18162 3870,'0'0'4386,"0"0"-258,0 0 129,0 0-2838,0 0-1290,0 0 129,0 0-258,0 0 129,0 0 516,0 0-387,0 0 0,0 0 0,0 0-258,0 0 258,0 0 129,0 0 129,0 0-516,0 0 516,0 0 258,0 0-258,0 0 387,0 0-516,0 0-387,0 0 387,0 0-129,0 0-129,0 0-129,0 0 0,0 0 0,0 0 0,0 0 387,0 0-258,0 0-129,0 0 0,0 0 129,0 0 0,0 0-387,0 0 258,0 0-129,0 0 0,0 0-258,0 0-774,0 0-2838,0 0-903,0 0 387,54-15-903</inkml:trace>
  <inkml:trace contextRef="#ctx0" brushRef="#br0" timeOffset="48914.7974">11146 16503 903,'0'0'2064,"0"0"0,0 0 516,0 0-258,0 0 129,0 0-387,-11 5-258,11-5-645,-13 10-645,13-10 129,-14 9-387,14-9 0,-11 5-129,11-5 129,0 0-129,0 0 0,-11 5 0,11-5-129,0 0 129,0 0-129,0 0 0,0 0 129,0 0 0,0 0 0,0 0 0,0 0 0,0 0-129,0 0 0,0 11 0,0-11-129,0 0 0,0 0-387,0 0-387,0 0-516,15-4-129,-15 4 0,12-13 0,-11 0 645,-1 13 129,14-12 645,-10 2 387,-4 10 387,7-14 387,-7 14 0,8-13-258,-8 13-129,0 0-387,12-14-129,-12 14 129,0 0 129,0 0-129,0 0 0,0 0 129,0 0 0,0 0 0,0 0 129,0 0 0,0 0-129,0 0 0,0 0 129,0 0 0,0 0-387,0 0 258,0 0 0,0 0-129,0 0-129,0 0 0,-2 7-129,2-7 129,-13 12 0,5-1-129,1 1-129,-2 2 129,2 5 129,-3 3-129,3-4 129,0 5-258,1 3 258,-1-4 0,2 0-129,0 2 0,2 1 0,-1-4 0,1 3 129,-3-4-129,3-2 0,-2 6 129,3-3 0,-3 1 0,2-5-129,0-1 258,2 4-129,-3-4 0,4 1 0,0 1 0,0-1-129,0-5 129,6 1 129,-1-2-258,1 0 0,-6-11 0,16 18 129,-16-18-129,15 2 0,-15-2 129,18 4 0,-18-4 0,18-1 0,-18 1 0,21-5-129,-10 2 0,6-1 0,-3 1 0,5 1 0,-1-4 0,1 4 0,4-2 0,-1-4-129,0 1 129,0-1-129,3-3 129,-2-3 0,2 3-129,-2-8 0,0-3 129,-3 0 0,1 3-129,-5-8 0,-3 4 129,-4-2-258,-6 3 258,-3-4 0,-2 8 0,-10 5 0,-2-5 0,-5 8-129,0 3 0,-4 0 0,-1 2 129,-1 5-258,1 0 129,-4 2 0,1 6 129,-4-3-129,2 7 0,-3-2 0,4 7-258,-5-5-387,10 17-2064,-2-10-1677,1 4-129,3-5-258,3-6 0</inkml:trace>
  <inkml:trace contextRef="#ctx0" brushRef="#br0" timeOffset="50831.9073">11084 17863 2193,'0'0'3612,"0"0"0,0 0-516,-12-19-1677,12-1-1032,0 20 387,0-9 0,0 9 129,0 0 0,3-29 258,10 13-129,-13 16-129,25-1-516,-10-16 129,8 0-129,-1 6-129,3-2 0,0 7 0,2-1-258,-3-8 129,3 11 258,-3 8-258,-1 7 129,-2-4-129,-1-2 0,-2 9 0,-3-5 0,-3 4 0,-12-13-129,0 0 0,0 0 516,15 69-516,-15-69 387,-12 47-129,12-47 0,0 0 258,-40 69 129,40-69-516,0 0 129,-55 32 258,55-32-258,0 0-258,0 0 129,0 0-258,-54 26 129,54-26 129,0 0-258,0 0-387,0 0 129,0 0 258,0 0 0,0 0-129,0 0 129,0 0-258,0 0 516,52 41-258,-52-41 129,0 0-129,54 33 0,-54-33 0,0 0-387,55 70 387,-55-70-258,21 53 387,-21-53-387,6 51 645,-6-51-129,0 0 0,-27 58 387,27-58-129,0 0 129,-73 39-129,73-39 258,-56 18-387,56-18 129,-55 6-129,55-6-129,0 0-387,-71 5-258,71-5 0,0 0-516,0 0-2709,0 0-1548,-48 0 0,48 0-516</inkml:trace>
  <inkml:trace contextRef="#ctx0" brushRef="#br0" timeOffset="77149.4123">14522 14870 1,'0'0'128,"0"0"-256,0 0 128</inkml:trace>
  <inkml:trace contextRef="#ctx0" brushRef="#br0" timeOffset="79080.5231">14465 16009 1032,'0'0'3225,"0"0"-645,0 0-1935,0 0-387,0 0 129,0 0 0,0 0 129,0 0-129,0 0 129,0 0-129,0 0 129,0 0-129,0 0-258,9-1-129,4-2 0,3 2 129,5 0-129,5 0 258,6-1-129,3 2 0,5-2 0,5-1 0,0 3 0,6 0 0,2 0 258,0 0-258,2 0 129,5 3 0,-2-3 258,7 0-258,-1 0 129,9-3 129,-3-5-258,9 7 129,-4-6-129,6 1 129,-1-1 0,7 2-129,-3-2 0,7-3 0,0 3 0,4 4-129,0-5 0,5 5 258,-2 0-387,1-1 129,1-1 0,-1 5 0,-1-3 0,0-4 0,-1 2 0,2 0-129,-2-5 129,1 4 0,0-3-129,3-2 129,1 0 0,1 0-129,2 1 0,2-2 129,0 1-129,1 5 0,1-5 0,1 4 0,0 1 0,-1 0 0,-3-2 0,3 4 0,2-2 0,0 1 0,2-3 0,1 6 0,0-2-129,3 2 0,-1 0 129,4 1 0,3 1 0,-1 0-129,-1 0 129,1 1-129,-1-1 258,0 2-129,4 0 0,-2-2-129,-4 0 129,-1 0 0,-1 0 0,1 0-129,-2 0 129,-3 0 0,-2 5 0,-2 0 0,-6 2 0,-4-3 0,-5 2 0,-5-2 0,-7 2 0,-6-1 0,-11-5 0,-3 6 129,-5-4-129,-6 2-129,-2-1 129,-5 0 0,1 4 0,-3-6 0,-2 4 0,0-3 0,-4 1 0,-2 2 0,-3 1-129,-4-3 0,-4 0-129,-9-2-387,4 13-387,-18-14-1419,0 0-2064,0 22-129,-14-19 0</inkml:trace>
  <inkml:trace contextRef="#ctx0" brushRef="#br0" timeOffset="80812.6222">14446 15998 258,'0'0'2709,"0"0"-516,0 0-129,0 0-774,0-12-387,0 12-516,0 0-258,6-15-129,-6 15 129,0 0 0,9-19 0,-9 19 258,8-11-258,-8 11 0,9-11 0,-9 11 0,9-13-258,-9 13 129,0 0-129,12-5 129,-12 5 258,0 0 0,0 0 258,0 0 0,0 8 387,0-8-129,-14 17 129,-2-17-258,8 12 129,-7-9-258,15-3-258,-21 7 0,21-7-129,-18 2 0,18-2-258,-10-4 129,10 4 0,-6-15-129,6 15 129,-5-12-129,5 12 0,0-13 0,0 13 129,0 0-129,13-11 0,-13 11 0,17 0 0,-1 2-258,-4-2 0,5 8 0,-4-6 0,6 6-129,-9-2 129,4 0 129,-14-6 129,16 7 258,-16-7 129,3 11 129,-3-11-129,0 0 258,-9 10-387,9-10-387,-19 7-774,19-7-1806,-11 19-1290,-3-19-387</inkml:trace>
  <inkml:trace contextRef="#ctx0" brushRef="#br0" timeOffset="82178.7003">14110 16893 258,'-31'-7'2838,"5"-14"-2322,13-1-516,1-7-129,2 0 0,4-6 0,3 1 129,3-2 129,4 2 387,10 1-129,1 6 258,8 3 129,0 2-129,4 9 258,1-3-129,3 11-387,-1 3 129,2 2-387,1 4 129,-1 7-387,-1 7 258,-1-1-387,-6 7 387,2-1-129,-7 2 129,-2-3 387,-6 2-129,-3 0 258,-8-4 0,4 1 387,-8-1-129,-2 0 129,-13-11 0,6 11-258,-14-15 129,3 8-129,-10-11 0,3 8-258,-6-10-129,1 0 0,-5-1-129,6 1 0,-1-3-129,4-2 0,3 1 0,3-1-129,7 0-387,0-2-516,19 7-1935,2-29-1806,8 7-258,10-7-129</inkml:trace>
  <inkml:trace contextRef="#ctx0" brushRef="#br0" timeOffset="85034.8637">23022 16264 258,'0'-18'1548,"0"18"0,0-18 0,0 18-387,4-10-258,-4 10-516,0 0-387,3-15-387,-3 15 258,0 0 258,0 0 387,0 0 129,0 0 516,0 0 0,0 0 387,0 0-258,0 0-129,0 0-129,0 0-516,0 0 0,0 0-258,0 0-129,0 0 129,0-12 0,0 12 0,0 0 129,0 0 129,0 0-129,0 0-129,0 0 0,0 0 0,0 0-258,0 0 129,0 0-129,0 0 129,0 0-129,0 0 0,0 0 129,0 0-129,0 0 0,0 0 129,0 0-129,0 0-129,0 0 258,0 0-129,0 0 129,6 7-129,-5 9 0,2-3 0,1 10 0,0-1 0,1 6-129,-2 1 258,2-3 0,-2 5-129,1-8 0,-1 5 0,2-4 129,-3-3-129,1-1 129,-2-4-258,1 1 129,-1-4 0,-1 3 0,0-16 0,2 12 0,-2-12 0,0 13 0,0-13 0,0 0 0,0 0 0,0 0 0,0 0 129,0 13-129,0-13-129,0 0 129,0 0 0,0 0-129,0 0 129,0 0-129,0 0 0,0-7 129,0 7 0,0 0-129,0 0 129,0 0-129,0 0 129,0 0-129,0 0 129,0 0-129,0 0 0,0 0 129,0 0 0,0 0 0,0 0 0,0 0 0,0 0-129,0 0 129,0 0-129,0 0 129,0 0-129,0 0-129,0 0 0,0 0 0,0 0 0,0 0-129,0 0 129,-8 6 0,8-6 129,0 0 0,0 0 129,0 0 0,0 0 0,-9 12-129,9-12-258,0 0-1419,0 0-2064,0 0-516,0 0 129</inkml:trace>
  <inkml:trace contextRef="#ctx0" brushRef="#br0" timeOffset="96406.5141">15888 15946 1032,'0'0'1290,"0"0"-387,0 0 0,0 0-258,0-8 129,0 8-387,0 0 0,0 0 0,0 0-129,0 0 129,8-12-258,-8 12 129,12-9 129,-12 9-129,14-8 0,-4 7 129,-10 1-387,20-3 129,-20 3-129,18 0 0,-18 0 0,12 1 258,-12-1 258,1 11 0,-1-11 258,-6 20 0,-7-13 129,4 6 0,-6-7-258,1 6 129,-3-6-387,3 3 0,2-8-129,12-1 129,-14 4-387,14-4-387,0 0 258,0-12-129,0 12 0,6-20 0,-6 20 0,16-25-129,-5 17 129,2-2 258,-2 5-258,0-4 258,1 4-129,0 2 0,-1 2-258,-11 1 258,18 4 0,-18-4 0,11 19 0,-11-5-129,0-1 258,-3 3 0,-5 0 129,-1 0 0,-5-4 258,0 1 129,-3-6 0,3 4 258,-6-8-387,6 2 129,-4-5 129,18 0-387,-21-5 0,21 5-258,-11-20 0,11 6-129,2-3 129,7-5-258,4 6-129,3-8 0,2 8 129,-1-1 129,-2 7-129,0 1 129,-15 9 129,17 3 129,-15 9 0,-2 6 0,-4 1 0,-4 7 0,-1-1 129,-4 4 0,2-8-258,-2 1 0,5-4-516,-2-10-903,10-8-2451,0 0-774,0 0 258</inkml:trace>
  <inkml:trace contextRef="#ctx0" brushRef="#br0" timeOffset="97460.5744">14805 14520 3483,'0'0'3999,"14"1"-258,-14-1-516,0 0-3096,0 17 0,0-17-129,0 23 129,0-6 258,0 6-129,0 4 129,0 7 0,-1 6 129,0 5-129,-5 5-129,5 8 0,-3-1 0,4 2-129,-3-3 0,3-5 258,-2-6-387,2-5 129,0-7 0,0-7 0,0-5-129,0-2-129,0-7-129,0-12-516,0 13-129,0-13-2064,-3-5-1419,3-10-258,0-10 258</inkml:trace>
  <inkml:trace contextRef="#ctx0" brushRef="#br0" timeOffset="97979.6041">14678 14449 5676,'0'0'4257,"0"0"-774,0-8-387,7-3-3999,16 3-129,-6-6 258,9 3 129,0-7 387,1 3 258,1 1 258,-2-3 387,4 4-129,-4 2 0,3 9-129,-1 2-387,-1 2-387,1 16-129,-6-1 0,-1 10-129,-7 2 258,-1 3-258,-7 4 387,-4-2 129,-2 2 258,-2-6 258,-4 3 129,-7-8 0,2 1 258,-8-8-129,3 1 129,-10-7-129,3 0 0,-9-8-129,3 1 0,-7-5-129,3 0 0,2 0-129,2 0-258,7-2-258,-2-5-1290,24 7-774,-18 0-2064,18 0 0,0 0-129</inkml:trace>
  <inkml:trace contextRef="#ctx0" brushRef="#br0" timeOffset="98564.6376">15176 14800 4902,'7'18'4257,"-7"-18"-258,6 16 0,-6-16-4128,10 21 0,-5-9-129,1 4 258,-2-2 0,0 1 129,1 3 258,-5-3-129,2 5 129,-2-6 0,0 6 129,0-6-258,2 5-129,0-4-129,-2-15-129,5 19 0,-5-19-129,5 16-129,-5-16 129,9 15-258,-9-15-258,10 14-774,-10-14-1677,6 12-1032,7-2-387</inkml:trace>
  <inkml:trace contextRef="#ctx0" brushRef="#br0" timeOffset="102958.8889">11114 16641 645,'0'0'1161,"0"0"129,0 0-258,0 0 0,0 0 129,0 0-129,0 0-258,0 0-258,0 0 0,0 0 129,0 0-258,-2-11-258,2 11 0,1-10-258,-1 10 129,10-15 0,-10 15 129,10-19-129,-3 6 0,0 0 258,-7 13-129,16-23 0,-8 10 129,2 0-258,0 1 258,2-2 0,-1 3-129,-1 2-129,4-1 129,-5-1-129,3 0 0,-12 11 258,20-14-129,-20 14 258,15-13-129,-15 13 129,15-16 129,-15 16-129,18-10 129,-18 10-129,19-15 0,-8 8-258,4-2 129,-4 1-129,6 3 0,-3-5-129,2 4 258,1-2 0,-2 5-129,-4-4 129,4 2 129,-15 5-258,22-11 129,-22 11 0,15-6 129,-15 6-258,17-8 0,-17 8-129,10-2 0,-10 2 129,0 0-129,12-4 0,-12 4 129,0 0 0,0 0 0,0 0 0,0 0 0,1-12 0,-1 12-129,0 0 129,0 0-129,0 0 0,0 0 0,0 0 0,0 0 129,0 0-129,0 0 0,0 5-129,0-5-258,0 0-903,-10 10-2580,10-10-258,-17 21-516,-4-19 0</inkml:trace>
  <inkml:trace contextRef="#ctx0" brushRef="#br0" timeOffset="106011.0634">20305 15741 645,'0'0'-129,"0"0"258,0 0 258,0 0 774,0 0 0,-4-10 387,4 10 258,0 0-129,0 0-129,0 0-387,11-14-516,-11 14-129,0 0-387,0 0 0,10-10-129,-10 10-129,0 0 0,0 0 258,0 0 0,0 0 387,-2 8 0,2-8 258,0 0 129,-15 12-258,15-12 129,0 0-387,0 0-129,0 0-258,0 0-129,0 0 0,0 0 0,7-10 0,-7 10 129,0 0 0,10-5 129,-10 5-129,0 0 0,0 0 0,0 0 0,0 0 0,0 15 0,0-15 129,0 0 258,-9 11 0,9-11 0,0 0 258,-12 13-387,12-13-387,-14-2-2322,14 2-1935,-15-5-129,1-4-387</inkml:trace>
  <inkml:trace contextRef="#ctx0" brushRef="#br0" timeOffset="107651.1573">20241 15735 3354,'-21'-4'4386,"21"4"-129,-21-4-387,9-3-2709,12 7-1290,-10-5-129,10 5-258,0 0 0,0 0 0,0-13 258,0 13 0,8-4 129,-8 4 129,14-3-129,-14 3 129,17 0 129,-17 0-129,14 5-129,-14-5 0,11 15 0,-11-15 0,9 18 0,-9-18 129,5 18 258,-5-18 129,1 15 258,-1-15 129,-1 14 129,1-14 0,-13 11-129,13-11-129,-14 4-258,14-4-129,-14 0-258,14 0 0,-7-13 0,7 0-129,2-2 129,8 1-129,2-1 129,3-1 0,1 1 129,2 2-129,-4 2 129,2 4-129,-6 2 0,-10 5 129,15-2-129,-15 2 129,5 10-129,-5 0 129,-6 4-129,-3 1 129,-3-3 129,-3 4 0,-3-3 0,4 2 0,-2-6 0,4 2 129,1-9-258,11-2 0,-14 3-129,14-3 0,-4-6 0,4 6 0,2-24 0,4 12 0,2-3-129,1-2 0,3 5 129,0 0 0,-2 2-258,-10 10 258,19-12 0,-19 12-129,0 0 0,11 0 0,-11 13 0,0-2-258,-2 11-258,-11-7-2580,4-1-1548,9-14 0,-20 13-387</inkml:trace>
  <inkml:trace contextRef="#ctx0" brushRef="#br0" timeOffset="108575.2101">17459 14361 3612,'-4'16'3741,"4"-16"-387,0 0-258,0 0-3354,0 0-387,0 14-129,0-14 129,10 18 387,-4-7 516,-4 3 129,5 3 129,-7-5 258,7 9 258,-7-4-129,4 12 0,-4-1 129,4 18-258,-4-3 129,3 14-387,-3 3-129,0 6 0,-3 1 129,1 3-129,-6-8-129,1-3-129,0-9 129,0-5 129,0-7-387,-2-6-258,7-3-129,-4-12-387,8 4-1806,-2-21-1935,10 3-258,3-8-258</inkml:trace>
  <inkml:trace contextRef="#ctx0" brushRef="#br0" timeOffset="109138.2421">17226 14427 1935,'32'-39'3612,"-15"13"129,16 14-258,3-2-2967,3 1-387,7 4 0,2 2-129,2 4 0,1 3 0,-3 0 0,-5 3 258,-4 8-129,-7 4-129,-2 2 129,-7 2 0,-2 3 0,-10-1 129,1 1 387,-9-2-129,2 5 258,-5-12 0,-1 9 0,-11-10 129,4 8-129,-11-5-129,-1 7-129,-9-9 0,0 4 129,-9-2-258,2 1 0,-7-3-258,-1 0 129,-3 0-258,6-3 129,0 1-258,3-7 0,8 6-258,3-10-129,10 8-903,0-9-1290,17 1-1548,0-12-645,13-3 129</inkml:trace>
  <inkml:trace contextRef="#ctx0" brushRef="#br0" timeOffset="109963.2895">18053 14666 5031,'35'4'3999,"-20"-4"-645,15 6-645,-16 0-3870,12 3-774,-8 2 645,2 7 129,-9-2 645,-3-1 516,-8 6 387,-5-5 1032,-4 8 258,-13-7 387,3 7-516,-10-10-387,4 3-387,-2-1-129,2 0-258,-3-4-129,7 0 0,0-5 129,7 1 0,-1-4 0,15-4 0,-19 11-129,19-11 258,0 0-258,0 0-129,-6 12 0,6-12 0,2 12-129,-2-12 129,16 17-129,-4-9 129,1 0-129,5-1 129,1-1-129,3-4 0,1 0 0,3-2 129,2 0-258,1 0 129,1-2 0,0 0 0,-2-2-129,0-1 0,-1 5 0,-6-4-129,1 4-645,-22 0-2838,20 2-774,-20-2-387,0 0-129</inkml:trace>
  <inkml:trace contextRef="#ctx0" brushRef="#br0" timeOffset="111339.3682">21518 14384 2193,'7'7'2838,"-7"-7"129,0 0-2322,0 0-645,2 12-258,-2-12 258,0 0 258,0 14 258,0-14 129,0 0 0,0 15 129,0-15-129,0 22-129,-2-10 0,2 10-129,0-1-129,0 8 387,0 3-258,0 11 258,0 1-129,0 10-129,0-1 129,0 7-258,0-5 0,0-4-258,0 1 0,0-14-129,0-4-129,-1-15-774,1-5-2322,0-14-645,0 0-387,4-21 388</inkml:trace>
  <inkml:trace contextRef="#ctx0" brushRef="#br0" timeOffset="111983.4051">21524 14284 903,'50'-26'2580,"-18"9"258,-3 5-129,1 2-516,2 3-387,-5 4-645,4 3-774,-3 3-387,-2 5-129,-3 10-129,-5-1 0,0 6 129,-8 1-258,-3 2 258,-7-2 258,0 3 0,-2 1 258,-10-6 0,-4 3 0,-5-11 258,-4 2 0,-8-5 0,0 3 0,-10-9 0,3 3 0,-8-8-129,7 4-129,-3-4-129,7 0-258,4 0-258,2 0-516,16 0-2193,3 3-1419,12-3-129,0 0-129</inkml:trace>
  <inkml:trace contextRef="#ctx0" brushRef="#br0" timeOffset="113059.4664">21915 14718 129,'0'0'3483,"14"-1"258,-14 1-129,9-17-2193,4 13-645,-3-1-129,5 4-258,-1 0 129,2 1 0,-1-3 0,4 3-129,-5 4 0,4 1-258,-3 2 0,0-1-129,-2 3 0,0-3 0,-13-6 0,19 19 0,-19-19 129,13 17 0,-13-17-129,0 19 129,0-19-129,-7 23 129,-4-15 129,-3 5-129,-4-5 129,1 3-129,-2-5 258,3 2-387,-1-4 129,2 0 0,15-4-258,-14 4 0,14-4-258,0 0 258,8 5 0,4-5 0,5 3 0,0-3 0,3 4 129,0 1 129,-1-5-129,-2 3 0,-5 4 129,0-1-129,-12-6 129,11 18 0,-11-18-129,0 22 129,-2-9 0,-6 1 258,-3 1-129,0-1 0,-6-3 129,4 2 0,-6-8-129,5 3 0,-2-1-258,2-6-387,14-1-516,-26 5-1290,15-5-2193,11 0-129,-15 0-516</inkml:trace>
  <inkml:trace contextRef="#ctx0" brushRef="#br1" timeOffset="142002.122">17040 15901 1,'18'7'902,"-18"-7"1,12 9 0,-12-9 258,0 0-258,3 15 0,-3-15-258,0 0 0,0 0-258,0 0-129,0 12-129,0-12-129,0 0 0,0 0 0,0 0 0,-14 2-129,14-2 258,0 0 129,-12 6 0,12-6 0,-10 5 129,10-5 129,-12 2 0,12-2 0,-13 3 0,13-3-129,-16 0 258,16 0-258,-10 0 0,10 0-129,-4-8 0,4 8-129,0-17 258,4 5-387,5 2 0,3-4 0,3 4 0,-2 0 0,3 4 0,0-3 0,0 2 0,-2 5 0,0 1 129,-2 1 0,-12 0 0,19 6 129,-19-6 129,13 12 129,-13-12-258,3 21 258,-3-21 129,0 21-129,0-21 0,-17 18 129,3-10-258,1 7 0,-4-11 0,5 3-129,-6-4-129,4 2 0,1-5 129,-1 0-129,5 0 0,9 0 0,-16-6 0,16 6 0,-9-16-129,8 4 0,1 0 0,0-1 0,5-1 0,4-5 0,2 9-129,2-5 129,2 4 0,0 2 0,3 7 0,-3-2-129,0 2 129,-3 2 0,0 3-258,-12-3 258,13 22-258,-12-11 129,-1 3 0,0 3 129,-6 3-129,-2-1 258,-3-2 0,0 0 0,-1-5 0,1 5 129,-1-8 0,3 2 0,-3-6-129,12-5 0,-18 4 0,18-4-129,-12 0 129,12 0-258,-9-13 258,6 2-258,3 11 129,-4-22-129,4 22 129,0-21-129,0 21 129,0-18-129,0 18 129,0-11-129,0 11 0,0 0 0,18-13 0,-18 13 0,20-4 0,-20 4-258,22 0 0,-22 0-516,20 1-2451,-10 12-1161,-10-13-516,7 21 258</inkml:trace>
  <inkml:trace contextRef="#ctx0" brushRef="#br1" timeOffset="153078.7556">17075 15674 129,'0'0'2064,"0"0"-129,0 0 0,0 0 129,-8-5-774,8 5-516,0 0-258,-5-17-387,5 17-129,-3-15 0,3 15 0,-5-19-129,-2 6 129,1 2 0,-2-4 129,-8-2 0,5 0-129,-5-4 0,0-1-129,-2-3 129,-2 2-129,1-4-129,0-2 0,-1 0 129,0-6 0,-2-1 0,3-4-129,0 0 129,0-8 0,1 3 129,0-4 0,5 0-129,1 1 0,3 2-516,1 0-129,6 2-129,2 3-129,1 1-258,10 7 129,1-3 129,10 4-129,-1 0 645,8 3 1,1 1 515,1-1 0,4 7 0,-3-4 128,2 3 259,-2-5-258,1 4 129,-9-3-129,0-1 0,-9-2-129,-3-3 258,-8 1-258,-4-4 0,-8 2 0,-8-3 0,3-1-258,-6-2 129,7 2 0,-1-3-129,5 2 129,6-2 258,2 2 0,7 3 258,2 1 387,15 0 0,0 0 129,9 4 129,7-3-129,7 4-516,6-4 129,5 7-516,9-2-645,1 2-129,3 6-129,1 1 0,0 6-387,-4-6 258,-1 11 130</inkml:trace>
  <inkml:trace contextRef="#ctx0" brushRef="#br1" timeOffset="155466.8922">18119 12672 258,'-6'12'3354,"6"-12"0,0 0-2193,0 0-774,0 0-258,-6 13-129,6-13-129,0 0 258,0 12 129,0-12 129,2 15 129,-2-15-129,2 12 258,-2-12-129,3 24 129,-3-9-129,3 7 0,-1-1-258,0 4 0,-2 3-258,5 6 0,-4-2 0,-1 3 0,0 2 0,0 0 0,0 1 258,0 2-258,-1-2 129,1-4-129,0-2 129,0-2-129,0-5 0,3-2 0,-1-3 0,1-3-129,-1-7 129,-2-10 129,3 17-129,-3-17 129,0 0 0,0 0-258,0 0 129,0 0-129,0 0 0,0 0-258,0 0 258,2-6-129,-2 6 129,0 0 0,0 0 0,2-11 129,-2 11 0,0 0 129,0 0-129,0 0 0,0 0 0,0 0-129,0 0-258,3-12 258,-3 12-129,12-12 0,-12 12-129,17-18 129,-5 7 0,-1 1 129,4 3-258,0-5 129,1 5-258,2-3 129,0 3-129,0-1 258,3 5-129,-2-3 0,0 3 258,-2 3-129,-1 0 258,-2 0 0,-1 3-258,-2 6 258,-11-9-129,18 15 0,-18-15-258,14 22 0,-8-11 129,-1 2-129,-3 2 258,0-2 0,-1 0 129,-1-2 129,0 1 258,0-12 129,-2 23-129,2-23 129,-12 17 129,12-17-258,-20 17 0,10-9 129,-7-2-129,2 2-129,-6-1 129,0 1-129,-4-4 0,3 0 129,-3 1-387,0-2 129,-1-3-129,0 0 129,0-2-129,4-4-129,-2-2-129,1 0-1290,-3-13-1935,16 15 129</inkml:trace>
  <inkml:trace contextRef="#ctx0" brushRef="#br1" timeOffset="168657.6467">17278 16390 903,'0'-12'2064,"0"12"-387,0 0-258,-11-3 129,11 3-258,0 0-258,-12-5-258,12 5-258,0 0 129,0 0-129,-13-5 0,13 5 0,0 0 129,0 0-258,0 0 0,0 0 129,-14-7-258,14 7 129,0 0 129,0 0-258,-12-2-258,12 2 258,-11-1-129,11 1 129,-11 0-258,11 0 129,-15 6-258,15-6 258,-18 4 129,6-1-129,12-3 0,-18 2 0,18-2 129,-24 8-258,24-8 258,-20 5-387,20-5 129,-13 7 0,13-7 0,-12 14-129,12-14 129,0 0-258,-15 12 258,15-12 0,0 0 0,-10 11-129,10-11 129,0 0 129,0 0-258,-2 11 258,2-11-129,0 0-258,15 12 129,-15-12 129,22 5-129,-10-2 0,3 4 129,-2-4-129,1-1 129,-1 2 0,-3 3 129,2-2-387,-12-5 258,18 10 0,-18-10 0,14 10-129,-14-10 129,9 17-129,-9-17 0,0 0 129,7 17-258,-7-17-129,0 0 387,0 12-129,0-12 129,-2 10 129,2-10 129,-12 16-129,12-16 129,-22 8 0,9-4-129,-2 4-129,-1-4 129,0 2-129,0-2 0,0-4-129,0 1 129,1 5-129,0-4 0,2-2 0,1 0-129,-2-1-516,14 1-1161,-11 0-1548,11 0-1032,0 0 387</inkml:trace>
  <inkml:trace contextRef="#ctx0" brushRef="#br1" timeOffset="169794.7117">17320 16607 2580,'0'0'4257,"0"14"0,0-14-645,0 0-2451,-5-6-1161,5 6-258,0 0 0,0 0 0,0 0 0,0 0 258,0 0 258,0 0-129,-1 12 129,1-12 0,0 0-129,0 0 0,0 0 0,0 0 0,0 0-129,0 0 0,0 0 0,0 0 258,0 0-258,4 14 0,-4-14 0,0 0 0,7 21 129,-7-21-129,3 22 0,-3-22 0,2 17 129,-2-17-129,1 11 0,-1-11 0,0 0 129,0 0 0,0 0 0,0 0 0,0 0 0,0 0 0,0 0 0,0 0 0,6-6 0,-6 6 0,0 0 258,0-12-387,0 12 0,0 0 129,0 0 0,0 0-129,0-11 0,0 11-129,0 0-258,0-16 258,0 16 0,-5-12-129,3 1 129,2 11-129,-3-15 129,3 15 0,-3-16 0,3 16 0,0 0 129,-2-18 0,2 18 0,-2-12 0,2 12 0,0 0 0,0 0 129,0 0-129,-3-14 0,3 14-129,0 0 0,0 0 0,0 0-258,0 0 0,0 0-129,3 10-387,-3-10 129,3 11-258,-3-11 387,2 11-129,-2-11 129,0 19 258,-1-9 129,-1 1 387,-2 6 129,1-5 258,-1 8-258,0-6 0,-1 1-258,3-1-129,2-14-645,-4 19-1419,8-9-1290,-4-10-258</inkml:trace>
  <inkml:trace contextRef="#ctx0" brushRef="#br1" timeOffset="171849.8289">18990 15777 1419,'0'0'3741,"-13"-4"-258,13 4-903,0 0-1032,0 0-774,-9-12-258,9 12-129,0 0-258,-13-15 129,13 15 258,-8-10-129,8 10 129,0 0 129,-11-12-387,11 12 129,0 0 129,-4-17-129,4 17-258,0-12 0,0 12-129,13-9-129,-13 9 129,21-7-129,-8 4 129,0 3-258,2 0 129,-2 0-129,-1 0 129,-12 0 129,17 12-129,-17-12 129,7 16 0,-7-16 0,0 20 258,0-20-129,-13 20 129,13-20 129,-19 12-129,9-10-129,-2 3 0,2-2-129,10-3 0,-18 0 0,18 0 0,-15-8-129,15 8 0,-10-14 129,9 2-129,1 0 0,0 1 0,0 11-129,10-19 129,-10 19-129,19-17 129,-7 10-129,0 0 0,4 4-129,-4-2-129,3 5 0,-15 0 0,23 5-258,-23-5-129,13 13 387,-13-13 0,0 22 387,-3-10 258,-6 0 129,-4 5 258,-4-5 129,1 0 0,-5-3 0,5 1-129,-3-9-129,6 0-258,1-1 129,12 0-516,-8-23 129,8 9-258,6-2-258,3-5 0,7 4-516,-1-7 0,5 9-258,-5 0-129,0 8-258,-2 2-258,-13 5-1290</inkml:trace>
  <inkml:trace contextRef="#ctx0" brushRef="#br1" timeOffset="173081.8993">18948 16208 3999,'0'0'3999,"0"0"-516,13 7-387,-13-7-3612,0 0-387,0 0 129,0 0 258,0 0 129,1 11 258,-1-11 258,0 0 645,0 0 129,0 0-129,-6 0-129,6 0 129,0 0-258,-18-1 129,18 1-258,-16 0 0,16 0-129,-16 1-129,16-1-129,-17 9 0,17-9-129,-16 12 0,16-12 0,-11 9 0,11-9 129,-3 13-129,3-13-129,0 0 129,0 11 0,0-11-129,0 0 129,11 8 0,-11-8 0,11 9 129,-11-9-129,16 8-129,-16-8 129,21 10-129,-21-10 0,20 16 0,-20-16 129,21 19-129,-14-8 258,2 1-129,-3 0 0,-1 1 0,-3-3-129,-1 6 0,-1-16 0,0 24 129,-1-12 0,-4 1 258,-1-2 0,6-11 387,-17 18 0,5-16 129,12-2 0,-22 5 0,22-5-129,-25 2 0,13-2-258,-3 0-129,5-2 0,-4-1-129,3 3 129,0-2-258,0-4 0,11 6-129,-14-1-258,14 1-1032,0 0-774,0 0-2064,0 0 129,-3-18 130</inkml:trace>
  <inkml:trace contextRef="#ctx0" brushRef="#br1" timeOffset="173841.9432">19124 16485 1548,'17'0'3096,"-4"-4"-516,-13 4-903,15 0-645,-15 0-516,12 0-258,-12 0-129,0 0-258,12 6 129,-12-6 0,3 21 129,-3-21 258,0 18 129,-1-4 0,-1 1 129,2-15-129,-9 28 258,2-16-258,7-12 129,-12 14-387,9-2 0,3-12 0,-13 8 129,13-8-258,0 0 129,-14 7-129,14-7 0,0 0 0,0 0 0,0 0 0,0 0 0,-7 10-129,7-10 129,0 0-129,0 0 129,0 0-129,0 0 129,0 0 0,9 0-258,-9 0 258,15 3-129,-2 4-258,-1-5-258,10 6-1161,1-6-2322,-3-7-774,8-7 387</inkml:trace>
  <inkml:trace contextRef="#ctx0" brushRef="#br1" timeOffset="176023.0679">19055 15501 129,'0'0'1032,"0"0"258,0 0-129,0 0 258,0 0 0,0 0-129,0 0 0,0 0-387,7-11-129,-7 0-129,0 11 129,1-26-129,4 11 0,-5-4 0,0-2-129,-3-1 129,1-4-258,-1-1-258,2-2 0,-1-2-129,2-2-129,0 4 129,0-4-129,3-1 0,0 1 0,3 1 258,0 0-258,1 6 258,1-1-129,3 2 0,0 4 0,7 1-129,-1 3 129,6 3-258,-1-1-129,6 1 129,-3-1 258,4 1 0,0 0 258,-2-1-129,-3-5 258,-3 2 0,-2-1 0,-4-4 129,-2-1-258,-2 1-129,-5-5-129,-4-1 0,-2-3 0,0-9 129,-5 2-129,-5-2 0,3-4 0,-4-2 129,-1 0-129,2-2 129,3 5-129,1 4-129,0-4 129,6 5-129,0-2 0,7 4-129,4 1-129,6 0 129,2 0 129,3 2 0,2 3 129,-3 0 0,1 2 0,-3 3 258,-2 1-258,-1 4-516,-6 2-2967,-4-8-516,11 3-387</inkml:trace>
  <inkml:trace contextRef="#ctx0" brushRef="#br1" timeOffset="177367.1448">19693 12814 645,'0'-14'2322,"0"-2"-258,0 16 129,0 0-387,2-13-387,-2 13-387,0 0-129,0 0-387,0 0-129,0 0-129,0 0 129,0 0-258,0 0 129,0 11 0,0-11-129,1 19 258,0-4-258,1 4 0,-1-1-129,5 3 0,-4-1-129,4 5 129,-1 0 0,0 3 0,2 1 0,0 3 0,0 3 129,0 1 0,0 1 0,0 3-129,-1 1 129,-3 3-129,-1 2 129,-2 0-129,0 0-129,0 0 0,-3-5 0,0-4 0,0-3 0,0-11 0,3-3-129,-1-8 258,1-12 258,0 0-129,0 0 129,0 0-129,0 0 129,0 0 0,6-8-258,-4-4 0,0-2-258,-2-3 0,3 5-258,-2-5 0,1 2 0,-1-2-129,3 3 258,-2-1-258,5-2 258,-3 3 129,5-2-129,1 0 129,1 0 0,2 3-258,1 1 258,1 0 0,1 7-129,-1 2 129,0 2 0,-3 1 0,2 4 129,-2 5 129,-2 6 0,-1 3 0,0 1 129,-4 2-129,-1 4 0,-1-1 0,-1 2-129,-2-4 0,0 2 129,0-4-129,-1-1 258,-4-1 0,-3-4 258,-1 1 129,-6-6 258,4 1 0,-8-6 258,3 1 0,-4-5-129,1 3-129,-3-3 0,4-3-258,-7-1-387,4-6-903,4 2-3096,17 8-129,-30-12-387</inkml:trace>
  <inkml:trace contextRef="#ctx0" brushRef="#br1" timeOffset="180764.3389">15178 15981 1,'-9'-1'2321,"9"1"-1676,0 0-1677,0 0-129,0 0 388</inkml:trace>
  <inkml:trace contextRef="#ctx0" brushRef="#br1" timeOffset="181935.4061">15178 15981 1419,'-33'9'2838,"33"-9"-1161,0 0-645,0 0-516,0 0-387,0 0 258,0 0-258,0 0 258,0 0 258,-12 0 129,12 0 129,0 0 129,0 0 0,0 0-387,0 0 0,0 0-129,0 0-129,0 0-258,0 0-129,0 0 129,0 0-129,6-7-129,-6 7 258,0 0-129,7-13-129,-7 13 258,0 0-258,14-4 129,-14 4 0,0 0-129,13 0-129,-13 0 129,0 0 0,12 14 0,-12-14 129,2 15-129,-2-15 0,2 14 129,-2-14 0,0 13 129,0-13 0,0 0 0,-3 14 0,3-14 258,0 0 0,-14 5-129,14-5 0,-12 0 0,12 0 0,-12 0 0,12 0-129,-11 0 0,11 0-129,0 0 0,-7-10 0,7 10-129,0-15 0,0 15-129,13-16 0,-3 4 129,0 0 129,2 6-129,-12 6 0,22-14 129,-22 14-129,19-4 129,-19 4 0,14 0 0,-14 0 0,0 0 0,9 18 0,-9-18 0,4 25 0,-4-25 129,0 20-129,0-20 258,-7 23-129,7-23 258,-13 16-129,13-16 0,-17 8 0,17-8 0,-16 6-129,16-6 0,-10 0 0,10 0-129,0 0 129,-11-15-129,11 15 0,0-17 0,0 17 0,0-17 0,0 6-129,0 11 129,3-16-129,-3 16 0,10-13 0,-10 13 129,10-11-129,-10 11 0,14-2 0,-14 2 0,17 0 129,-17 0-129,14 3 129,-14-3-129,9 14 129,-9-14 0,1 19 129,-1-19-129,-4 20 258,4-20 0,-20 22 0,3-13 0,5 1 258,-5-4-258,4-2 0,-1 0-129,0-3 0,14-1-129,-20-1 0,20 1-129,-7-12 0,7 12 0,0-16-129,0 16 129,2-16 0,-2 16-258,13-8 258,-13 8 0,0 0 129,14-1-258,-14 1 258,0 0-258,15 10 0,-10 2 0,-5-12-645,7 29-1548,-4-6-1935,-5-11 0,-1 9-257</inkml:trace>
  <inkml:trace contextRef="#ctx0" brushRef="#br1" timeOffset="183580.5002">15292 16489 1677,'0'0'2193,"0"0"-1677,0 0-2193,0 0 0,-6-8 646</inkml:trace>
  <inkml:trace contextRef="#ctx0" brushRef="#br1" timeOffset="183734.509">15272 16481 1,'-18'0'1160,"-4"9"1,10-3-387,2-1-387,-2 0-258,-1 0-258,0 3 0,3-1 0,-2 2 0,1-4 0,11-5-129,-15 16 0,15-16 0,-8 17-387,8-17 0,0 11-257</inkml:trace>
  <inkml:trace contextRef="#ctx0" brushRef="#br1" timeOffset="184022.5255">15278 16852 1677,'-39'29'3483,"20"-20"-516,-3-1-1161,-1-8-645,4 5-387,-1-5-516,1 0-129,6-1-258,-1-1-516,14 2 0,-16-9-903,16 9-903,0 0-1290</inkml:trace>
  <inkml:trace contextRef="#ctx0" brushRef="#br1" timeOffset="185659.6191">15244 16497 516,'6'5'3096,"-6"-5"-645,0 0-903,0 0-645,0 0-774,0 0 129,0 0-258,2-7 258,-2 7 0,0 0 387,0 0 0,4-11-129,-4 11 0,0 0-129,0 0 0,0 0 0,1-11-258,-1 11-129,0 0 129,0 0-129,0 0 387,0 0 258,0 0-258,0 0 258,0 0-258,0 0-258,-12 0 387,12 0-129,-13 0-258,13 0 0,-14 0-129,14 0 0,-15 1 0,15-1 129,-16 5-129,16-5 0,-14 3 0,14-3-129,-13 9 258,13-9-387,0 0 258,-15 8 0,15-8 0,0 0 0,-9 17-129,9-17 129,0 0-129,-4 15 129,4-15 129,0 0-258,0 0 129,0 14 0,0-14 0,0 0 0,6 11 129,-6-11-129,0 0 0,12 16 0,-12-16 0,0 0 0,13 12 129,-13-12-258,12 11 0,-12-11 129,14 6 0,-14-6-258,15 12 129,-15-12 129,15 13-258,-15-13 129,14 7 0,-14-7 129,15 16-129,-15-16 0,16 7 0,-16-7 0,18 10-258,-18-10 258,20 8-129,-20-8 129,18 6-258,-18-6 0,16 19 0,-12-6 129,4 1-387,-8-14 258,7 29-129,-6-15 129,2 2 0,-3-5 258,0 4 0,0-15 129,-3 21 0,0-9 129,3-12 0,-11 17-129,11-17 258,-17 18-516,17-18 516,-20 11-258,5-4 129,4-2 0,-8-1 0,6 2 129,-4-3 258,1 6-258,-2-4 0,-1 1 129,1-3-129,0 3-129,2-3 0,-1 4-129,3-7-129,-2 0-258,16 0-645,-17 0-1677,3-5-1419,14 5 129</inkml:trace>
  <inkml:trace contextRef="#ctx0" brushRef="#br1" timeOffset="187305.7133">15509 16852 2193,'2'12'2838,"-5"-21"-1806,3 9-129,0 0-258,0 0 258,0 0 387,0 0-129,0-12 0,0 12-129,0 0 0,0 0-516,1-12 129,-1 12-258,10-11-258,-10 11 0,18-7 0,-5 2-129,-2 3 0,5-1 0,-3 2-129,2 1 0,-2 2 0,0-2 0,0 7 129,-3 0 0,-10-7 0,18 15 0,-18-15 0,13 19 129,-13-19 0,4 20 0,-4-20 0,-2 25 258,2-25-129,-16 23 129,3-14-258,2 3 129,0-4 0,-1 1-129,12-9-129,-17 3-258,17-3 0,0 0 0,0 0 129,0 0-129,0 0-258,14-6 258,-2 4 0,1-7 129,0 9 0,0-1 0,-1 2-129,-12-1 0,18 12 129,-18-12 129,9 22 0,-9-4 129,0-3 129,-1 4 129,-8-4 0,-1 5 0,-3-8 258,-2 6-258,-2-10-129,0 5-129,1-6-387,-4-3-1032,8-4-2580,12 0-774,-23-16 0</inkml:trace>
  <inkml:trace contextRef="#ctx0" brushRef="#br1" timeOffset="189266.8253">15173 15866 2580,'0'0'2451,"0"0"258,0 0-258,0 0-387,0 0-774,0 0-645,4-14-516,-4 14-387,5-15-258,-5 15-129,12-26-129,0 8 129,0-7 0,6 1 0,-2-4 387,7-2-129,-3-2 387,7-2-129,-3 1 258,4-3 129,-2 3 0,1-3 0,-4 2-129,0 1 129,-5-2-129,-4 4 0,-1-2 0,-6 1-129,-2-2 0,-5 0 0,0-2-129,-1 3 0,-5 3 129,-1 1 0,-4 2 0,3-1 129,-1 6 0,0-2 0,3 3-129,2 0 129,4 0-129,0-6 0,4 5 129,6-7-258,1-1 258,3 3-129,3-4 258,3 0-258,2 2-258,0 3 129,2-4-129,2 4 0,-1 2-129,-3 0 387,-1 2 258,-7 0 258,-3-2 129,-9-1 258,-1 4-129,-5-1 129,-7 0-129,-4-3-258,-1-1-258,-1-3-258,1 0-129,2 1-129,1 0-129,4-5 0,0 5 129,7-1 0,-1 4 129,3-2-129,5 0-258,7 5-774,3-2-1935,-2-8-645,16 9 0</inkml:trace>
  <inkml:trace contextRef="#ctx0" brushRef="#br1" timeOffset="190826.9147">15609 13394 1548,'-20'0'3483,"2"-1"-258,18 1-2193,0 0-1032,0 0-258,0-11-387,0 11 0,8-3-129,-8 3 258,19-4 387,-6 1 258,1 1 258,1-1 129,3 0-129,0-2 129,3 4 129,-4-2-258,4 3-129,2 0 0,-2 0-129,1 3-129,-1 2 0,-1 4-129,-1 3 129,0 2-258,-2 2 258,-3 3-129,1 0 0,-1 5 0,-3 4 0,0-2-258,-1 0 258,-1 0 0,-2-1 0,-3 1 0,0-1 129,-3-6 0,-1 0 129,0-5 129,-2 2 129,-5-3-129,-5 0 129,-2-1 0,-1-2-129,-4-1 0,-1 4 129,-5-5-258,2 1 0,-2-2 0,2-1 0,0 2-129,1-3 0,1-3 129,3 1-129,1-3 0,3 0 0,2-5-129,1-2 129,11 7-129,-13-19 129,13 19 0,-5-16 0,5 16 0,-3-12 0,3 12 0,0 0 129,0 0-129,0-10 0,0 10-129,0 0 129,0 0 0,0 0 0,0 0 129,8 1 0,-8-1 129,0 0-258,0 0 129,6 12 0,-6-12-129,0 0 129,0 0 0,3 12-129,-3-12 129,0 0 258,0 0-258,0 0 129,0 0 129,0 0 129,0 0-258,0 0 0,0 0 0,0 0 0,0 0-258,0-7 129,0 7-258,0 0 129,-13-2 0,13 2 0,0 0 0,-15-11 129,15 11-129,-11-11 0,11 11 129,-10-18-129,7 7 129,0-3-129,-1-1 0,2-3-129,0-3 258,2-3-258,0 2 129,2-4-129,4 1 0,2 1-129,5 1 0,1-1-129,6 6-258,0-1-129,8 6-516,-1-2 0,6 6-387,-4 1-129,3 7-903,3 2-645</inkml:trace>
  <inkml:trace contextRef="#ctx0" brushRef="#br1" timeOffset="191947.9788">15577 13714 1677,'-26'-45'3225,"6"15"-774,14 0-1161,2 0-645,4 1-516,0 0-129,10-1-258,8 1 129,1 2-387,4 5 258,3 0 129,2 3 0,-2 2-129,0 8 129,-5 1 129,1 5-129,0 3 129,-3 4-258,1 9-129,-1 3 0,-3 7-129,1-1 258,-3 8-258,-3-2 387,-2 6 129,-5-2 129,0 2 0,-4-2 258,0 0-129,-3 0 258,-3-6-129,-5 2 0,-2-6-129,1-1 0,-4-6 0,-1-3-129,2-5-903,4 5-2451,-9-14 516</inkml:trace>
  <inkml:trace contextRef="#ctx0" brushRef="#br1" timeOffset="192750.0243">15880 13481 2322,'6'-13'3225,"-6"13"-516,3-14-516,-3 14-516,0-11-516,0 11-258,0 0-516,0 0-129,0 0 0,0-13-129,0 13-129,0 0 129,0 0 0,0 0-129,0 0 129,0 0 0,0 0 0,0 0-129,0 0 129,0 0 0,0 0-129,0 0 129,2 9 129,-2-9 0,9 19-258,-7-9 258,9 6-129,-7 1 129,7 4-129,-4 6 129,3 3-129,0-2 0,0 6 258,2 4-387,-1 1 129,2-2-129,-4-1 0,0-2 0,0-5 0,0 0 129,-3-7 0,1 0-129,-2-8 0,2 0 129,-7-14-129,17 15-258,-4-15-645,11-2-1548,5-8-1806,-2-12-387,9-2 129</inkml:trace>
  <inkml:trace contextRef="#ctx0" brushRef="#br1" timeOffset="196902.2622">21410 15729 258,'0'0'903,"0"0"258,-11-10 516,11 10-129,0 0 387,0 0-387,-13-7-258,13 7-645,0 0-258,0 0-387,0 0-258,3-12 129,-3 12-129,0 0 0,15-12 258,-15 12 258,13-7 0,-13 7 0,0 0 258,12-2-258,-12 2 129,0 0 0,0 0-258,0 0-129,1 8 129,-1-8-129,-4 16 129,4-16 129,-15 19 258,15-19-129,-25 13 0,13-4 258,-2-4-129,2 0 129,-1-5-258,13 0-129,-21 0-129,21 0 0,-13-6 0,13 6-258,-4-21 129,4 21 0,0-19-129,0 19 129,9-17-129,-9 17 0,15-11 0,-15 11 0,15-2 0,-15 2 0,15 0-258,-15 0 129,11 5-129,-11-5 129,12 11-129,-12-11 129,0 10 129,0-10 0,-2 11 129,2-11 258,-22 12-129,7-6 387,-3-3-129,1 1-129,-4-3 0,4-1-129,0 0 129,2 0-258,15 0-387,-17-12 129,17 12-129,-1-21-258,1 21 258,10-22 0,3 11 129,-2-2 0,5 3 129,-5 2 129,3 1 0,-14 7 0,15 0 129,-15 0-129,5 5 258,-5-5-516,-5 21 516,-2-5-258,-4 0 129,0 0 129,-3-2 0,0-1-129,-1-2 0,1-2-258,14-9-1677,-10 15-1935,10-15-516,0 0 129</inkml:trace>
  <inkml:trace contextRef="#ctx0" brushRef="#br1" timeOffset="197930.3209">21215 16261 1419,'0'10'3483,"0"-10"129,0 0-387,0 0-2967,0 0-903,-9 0 129,9 0 129,-11 0 387,-1-1 258,1 1 129,-8 0 258,-1 0-129,-3 4 0,-4 2-129,1 4-129,0-3-258,0 4 0,3-3 0,3 5-258,2-3 0,18-10-387,-14 14 258,14-14-258,2 10 258,15-5-258,-1 0 258,9-3-129,1-2 129,-1 0-129,0 7 258,1-2-387,-1 0 0,-7 7-258,-3 0 129,-3 1 0,-6 6 258,-2 2-129,-4-1 129,0 4 516,-7-5 516,-5 1 516,0 0 387,-8-4 387,5 1 0,-12-12 0,7 4 0,-10-9-258,7 5-387,-7-7-258,9 1-645,-4-5 0,6 4-387,8-2-645,-6-3-903,17 7-2709,0-13 0,0 3-258</inkml:trace>
  <inkml:trace contextRef="#ctx0" brushRef="#br1" timeOffset="198599.3589">21409 16474 2967,'0'0'3354,"1"15"129,-1-15-2451,-6 10-645,6-10-258,-15 21 258,5-4-129,-1-3 129,0 5 258,-2-6-129,0 4 258,-4 2-387,6-1 387,-5-9-258,4 10 129,-1-6-387,5-1 129,-1-3-258,6 3 0,3-12 0,5 13-129,10-9-129,6-1 129,4-3-129,5 0 129,6 0-129,-2 0 129,1 0-129,-2-2 0,-5 2 129,-4-3-129,-1 6-129,-9-1-516,6 3-1032,-20-5-2193,12 6-516,-12-6 387</inkml:trace>
  <inkml:trace contextRef="#ctx0" brushRef="#br1" timeOffset="198847.3733">21443 16630 2967,'9'29'2064,"9"-1"-129,-16-18-2193,6 7-2193,-5 2 903,1 13 774,-4-2 516,-4 2 774,-6 9 774,-4-4-129,3 6-2580,-7-18-387</inkml:trace>
  <inkml:trace contextRef="#ctx0" brushRef="#br1" timeOffset="199922.4349">21219 15461 2967,'0'0'3096,"4"-15"645,-4 15-774,0 0-516,-10-17-774,10 17-645,-17-12-129,4 7-387,-5-5-129,-2 2-387,-5-3 0,-3 1 0,0-4 0,-4 0-129,2-3 129,-4-4-129,2-7 129,0-6-129,3-2 129,2-5-129,2-4 129,6-1-129,2-6 129,5 2-129,4 1 0,0 0-129,7 4 258,-1 2-129,2 4-129,3 0 129,6 4 129,0 0-129,2 2 129,1 0 0,0 1 129,-4-2-129,-2 3 129,-4 0-129,-2 1 387,-7 2-387,-7 1 129,-3 0 0,-3 7-129,-2-3-129,1 6 0,1-4-258,4 0 129,3-3-129,5-1 129,5 3-129,3-7 129,10-4 258,6-1-387,5-5 387,8-2 0,8-1 0,4 0-129,6-4 0,3 5 0,-2-5 0,-1 7 129,-1 3 0,-6 7-129,-7 4 129,-10 4 0,-5 5-129,-3 7-1548,-1 9-2193,-14 0-258,0 0 129</inkml:trace>
  <inkml:trace contextRef="#ctx0" brushRef="#br1" timeOffset="201722.5379">21631 13258 516,'3'-11'2451,"-3"11"-516,0 0 129,6-15 0,-6 15-258,0 0-516,2-14-129,-2 14-258,2-10-258,-2 10 129,0 0-129,0 0 0,0 0-129,0-12 0,0 12-258,0 0 129,-6-5-129,6 5-129,-13 0-129,13 0 0,-15 0 0,15 0-129,-19 3 129,7 3-129,1-1 129,-2 2 0,1 1 0,-1 2 0,-1 2-129,-1 3 129,0-1 0,1 3-129,0 4 129,2-4 0,2 8-258,0-1 258,5 2 0,1 0 0,4 2 0,0 0 258,7 2-258,8-1 0,4-3 0,7-2 0,7-4-258,5-5 129,7-2-258,-1-7 0,7-1-903,-5-1-2580,-5-6-516,6 0 0</inkml:trace>
  <inkml:trace contextRef="#ctx0" brushRef="#br0" timeOffset="219313.544">14517 15751 129,'0'0'1032,"0"0"-258,0 0-258,-7 13-258,7-13 0,0 0-129,0 12 0,0-12 258,6 11 129,-6-11 129,7 17 129,-7-17 0,6 20 258,-5-6-387,2 1 0,-3 1 0,0 6-129,0 0-258,-1 6 0,-4-1 129,2 5-129,-2-5 129,2 4 129,-3-7-258,4 5 0,0-9 258,2 0-258,0-6-129,0-2 0,0-12-129,0 17 0,0-17 129,0 0 129,0 0-258,1 12 129,-1-12 129,0 0-258,0 0 129,0 0 0,0 0-129,0-8 0,0 8 0,-6-18 0,6 18-129,-7-24 129,2 7 0,1-3 0,1-1-129,-1-9 0,2 3-129,1-9-129,1 6 129,0-7 0,0 5 129,0 0 129,0 1 0,0 6 0,0-3 258,0 8-129,0 1 0,0 4-129,0 3 0,0 12 0,0-17-129,0 17 0,0 0 0,0 0 129,0 0-129,0 0 129,0 9 129,0 4-129,-3 3 129,0 3 0,-1 4-129,0 1 129,-1 2 0,2 0 0,-2 2 129,3 1-129,0 1 0,0 3 0,1-4 0,0 5 129,-2-7-129,2 2 0,-1-4-129,0-1 387,-1-5-387,1-4 387,-2-2-387,4-13 258,-5 13-258,5-13 129,0 0 0,-11 0 0,11 0 129,-10-13-258,5-4 129,-1 1-129,5-1 258,0-4-129,0-4 0,1-2-129,0 1 0,0-3 0,3 4 0,3-4-129,-3 3 258,2-1-387,0 2 258,-2 5 0,1 2 0,-1 4 0,0 0 0,-3 14 0,3-16 0,-3 16 0,0 0 0,0 0 0,0 0 0,0 0 129,0 0-129,0 0 0,0 0 0,0 0 0,0 0 0,0 0 0,11 9-129,-11-9 129,9 19 0,-4-5 0,5 3 0,-3 3 0,1 3 0,-1 2 0,-2 0 129,-1 3 0,-1-6 129,1 4 0,-4-7-129,1-2 129,-1-4-129,0-1 129,0-12-129,0 0 0,0 0-129,0 0 129,-3-12 0,0-3-129,1-5 0,-2-9 0,0-4 129,1-3-129,0-1 0,2 0-129,0 4 129,-1 3 0,0 0 0,2 11 0,0 1 0,0 8 0,0 10-129,0-13 129,0 13-129,0 0 0,0 0 0,0 0-258,0 22 258,0-3-258,2 14-129,-2-7-645,7 13-2967,2 7-258,-7-7-387</inkml:trace>
  <inkml:trace contextRef="#ctx0" brushRef="#br0" timeOffset="222119.7045">15931 15879 3096,'0'0'2709,"0"0"0,0 0-387,0 0-645,0 0-387,0 0-774,0 0 0,0 0-258,0 0-129,0 0-129,0 0 0,0 0 0,0 0 0,0 0 129,0 0-129,0-11 0,0 11 0,0 0 0,0 0-129,0 0 129,0 0 0,6 11-387,-6-11 387,10 20-129,-7-2 129,-1-1 0,2 7 0,-4-4 0,0 7 129,0-3 129,0 3-258,-4-4 129,0 4 0,-1-5 0,3-2 0,-3 0-129,3-4 0,0-3 0,1-2 129,1-11-129,0 0 0,0 0 129,0 0-129,0 0 129,1-13 0,2-7 0,4 0-129,-6-6 258,7-9-129,-3 3-129,1-5 129,1 0 0,-3 0-129,-1 1 129,0 1-129,-3 5 129,0 4-129,0 0 129,0 5-129,-3 0 129,0 6-129,0 3 0,3 12-129,-5-14 0,5 14 0,0 0 0,0 0 0,0 0 0,0 0 0,0 0-129,0 0 129,0 0 129,0 0 0,7 12 0,-4-1 387,-3 3-387,1 2 129,-1 3 0,0 3 0,0 2 0,-1 2 0,-2 6-129,0-3 0,-2 1 0,2 1 0,-2-5 129,0 0-129,3-3-129,0 0 258,-2-7-129,4-1 0,0-15 0,0 18 129,0-18-129,0 11 258,0-11 129,0 0 0,0 0 0,0 0-129,0-6 129,0 6-129,0-17 0,0 3-129,0-2-129,0-7 0,0 1-129,-1-2 0,1-3 129,0-2-129,0-2 129,0-2-129,0 2 129,0 2-129,0 1 129,0 2 0,1 6 0,-1 3 0,0 7 0,0 10 0,2-11 0,-2 11-129,0 0 129,0 0-129,0 0 0,0 0 129,-3 6-129,-3 7 129,5 4-129,-4 3 129,3 7 0,-2 2 0,4 1 0,0 6 0,0-2 0,0-2 0,0-3-129,0 2 129,0-6 0,2-4 0,-2-6 0,1-3 0,-1-12 0,0 13 0,0-13 0,0 0 0,0 0 0,0 0 129,0 0-129,0 0 0,0 0 129,0 0-129,0 0 0,0-16 0,0 16 0,-5-18-129,1 5 258,-1-4-258,0 0 129,-1-2 0,1-3 0,3-3 0,1 3 0,-1 1 0,2 0-129,0 1 258,2 1-129,0 4 0,2 3 0,-4 12 0,2-18 129,-2 18-129,0 0 0,0 0-129,0 0 129,0 0 0,0 0 0,0 14 0,0 2 0,0 0 0,0 3 0,0 1 129,0 4-129,0 1 0,0-8 0,2 10 0,3-4 0,1 1 0,-1-1 0,2-1 0,-2-6 0,3 1 0,-5-1 0,5-3 129,-4-2-129,-4-11 0,6 16-129,-6-16 129,0 0 0,3 14 0,-3-14 129,0 0-129,0 0 129,0-8 0,0-3-129,0-3 0,1-5 0,1-6 0,2-4 0,-2-2 0,2-3 0,1-1-129,0 2 129,-3-1 0,1 8 0,0-2 0,-2 7 0,-1 3 0,0 6 0,0 12 129,0-17-129,0 17-129,0 0 258,0 0-258,0 0 129,0 0-129,0 0 129,0 0-129,-4 15 129,3-2 0,0 5-129,-1 6 129,-1 3 0,1 3 0,-2-1 0,2 3 0,-2-3 0,1 2 129,-2-4 0,2 0-129,3-8 129,-1-5-129,1-14 0,0 17 0,0-17 0,0 0 0,0 0 0,0 0 0,10-10 0,-10 10 0,6-21 0,-4 6 0,0 1 0,-2-3 0,0-3 0,0 5 129,0 4-129,0 11 0,0-20 0,0 20-129,-3-12 0,3 12-129,0 0-129,-3 5-258,3 11-516,0 0-3096,0-3-387,4 11-129</inkml:trace>
  <inkml:trace contextRef="#ctx0" brushRef="#br0" timeOffset="224573.8449">20260 15618 516,'7'-18'1677,"-2"4"258,-5 14 258,2-12-129,-2 12-258,0 0-129,0 0-516,0 0-387,0 0-387,0 0-387,0 0 0,0 0 0,0 0-129,0 6 129,0-6-258,1 20 0,4-5 258,0 3 0,2 0 0,-1 1 258,2 2 0,-1-1 129,0 4 0,-2-1 258,0 3-129,-5-4 129,3 8-129,-3-7-129,0 3 0,-4-3-258,1-2 0,-1-5-129,4-16 258,-7 21-129,7-21-129,0 0 129,0 0 129,0 0-129,0 0 0,0 0 0,0 0 0,-5-22 0,5 4-129,-3-3 129,1-4-258,-1-4 129,-1 0 0,-1-1 0,-1 1-129,2-1 0,-2 2 129,2 3 0,0 3-129,3 1 129,0 6 0,1-2 0,0 17 0,0-17 0,0 17 0,0 0 129,0 0-129,0 0 129,0 0-129,0 0-129,0 0 129,0 0 0,-1 15-129,0-2 129,-3 3 0,2 3 0,-1 3-129,2 5 129,0-2 0,1 1 0,0-2 129,0 6-258,2-2 258,2 1-129,2-6 0,0-2 0,-1-4 129,0-3-129,0-1 0,-5-13 0,6 12 129,-6-12-129,0 0 129,0 0 0,1-13-129,-1 1 0,0-5 0,-1-8 129,-3-1-129,1-6 0,-1-1-129,2-2 129,-1 3-129,1-3 129,1 2 129,1 5 0,-1 3-129,1 2 0,-1 6 129,1 4 0,0 13-129,-3-15 129,3 15-258,0 0 129,-2-11 0,2 11-129,0 0 129,0 0-129,-1 10 0,1-10 0,0 15 129,0-3 0,0 2 0,0 2 0,0 2-129,0 4 0,-1 3 258,1 6-258,-1 0 129,-1 2-129,2-2 258,0 2-129,0-4 0,0-2 0,0-3 0,0-12 129,0-12-129,3 17 0,-3-17 0,0 0 129,10-5 0,-5-11-129,-2-7 129,2-5 0,-1 0-129,-2-11 0,0-1 0,1-2 0,-1 1 0,1 0 129,-2 7-129,2 1 0,1 3 129,0 6 0,0 2 0,1 6-129,-2 3-129,-3 13 0,0 0 0,12-7 0,-12 7-129,6 10 0,-5 4-129,1 4 258,-1 5-258,1 2 258,-2 0-258,0 1 387,0 5-129,0-1 129,-3 1 129,0-2-129,0 2 387,0-9-258,-2-1 0,2 0 0,0-6-129,0-2 129,3-13-129,-3 15 0,3-15 0,0 0 0,0 0 129,0 0 0,0 0 0,0 0 0,0-15 0,0-1 0,0 1 0,0-4-129,0-2-129,0-7 129,0 6-129,0-3 129,0 2 0,2 6 0,0 4 129,-2 2-129,0 11 0,2-13 0,-2 13 0,0 0-258,0 0 129,0 0 0,0 0-129,0 0 258,0 0 0,0 8 0,0-8 0,0 19 258,0-6-258,0 3 0,0 1 129,0 5-129,-1-5 0,1 5-129,0-5 0,0 2-258,0-19-1161,0 0-2709,19 17-258,-19-17-516</inkml:trace>
  <inkml:trace contextRef="#ctx0" brushRef="#br0" timeOffset="226925.9794">22852 15722 1161,'4'-11'1548,"-4"11"-129,0 0-258,0 0-129,4-13 0,-4 13-129,0 0 129,0 0 0,0 0 0,0 0 0,0 0 0,0 0-258,-11-10-258,11 10 129,0 0-258,0 0 129,-10-2-129,10 2-129,0 0-129,0 0-129,0 0-129,0 0 0,-5 12 0,5-12 0,-2 19-258,2-19 258,-7 27 129,1-7 0,3 3 0,-2-4 258,-2-1 0,2-2 0,-1-1-129,2-3 129,4-12-129,-4 16-129,4-16 0,0 0-129,0 0 0,0 0 129,0 0-129,0 0 129,6 0 0,-6 0 129,8-13 0,-8 13 258,8-15-258,-8 15 129,8-26 0,-7 12 0,-1-9-258,0 1 0,0-4 0,0-2 129,0-2-258,0 1 258,0-3-258,0 0 258,0 1-129,0 5 258,0 0-129,0 7 0,0 3 0,0 2-129,0 14 0,0-12 0,0 12-129,0 6 0,0 9 0,0 3 0,1 5 0,-1 3 0,2 4 129,1 8-258,-1-2 258,0 2 0,2 0 0,-2 1 0,-1-1 0,0 1 258,-1-3-258,2-4 129,-2-3-129,0-1 0,0-7 0,0-2 129,-3-7-129,3-12 0,-3 17 0,3-17 129,0 0 0,0 0-129,0 0 129,0 0-129,0 0 129,-2-10-129,2-3 129,0-4-129,0-7 129,0-5-129,0 1 0,0-4 0,0-4 0,0 2 129,-2 0-129,1 1 0,0 3 129,0 6-258,-3 2 129,4 3 258,0 2-258,0 17 387,0-20-258,0 20 129,0-14-129,0 14 258,0 0-258,0 0 0,0 0-129,0 0-258,0 0 129,-2 10-258,2 6 387,0 1-258,0 5 258,0 3-129,0 6 129,1 1 0,-1 4 129,1 0 0,-1-8-129,0-2 129,0 2-129,0-9 129,0-6-129,0-13 129,0 15-129,0-15 0,0 0 0,0 0-129,0-7 129,0-3 0,0-3-129,0-6 129,0-5 0,0 0 0,0-4 0,0 1 0,0-2 0,0-2 129,-1 2-129,-1 1-129,-1 6 0,1-5 258,0 5-258,-1 4 258,2 3-129,0 5-129,1 10 0,-1-14 258,1 14-258,0 0 0,0 0 129,0 0-129,0 6 0,0 8-129,0 6 258,0 1-258,0 7 129,0 4 0,2 7 0,-1-6 129,-1 2 0,1-1 258,-1-4-129,2-2 129,-2-5-258,1-5 129,0-7-129,-1-11-129,5 13-258,-5-13-516,12 0-1290,-12 0-2064,15-7-387,-15 7-258</inkml:trace>
  <inkml:trace contextRef="#ctx0" brushRef="#br0" timeOffset="229407.1213">14205 16866 516,'-9'0'2709,"9"0"-1806,0 0 0,0 0 129,0 0-129,-11 2 129,11-2-387,0 0 129,-15 6-129,15-6-258,-14 9 129,14-9-387,-14 8 258,14-8 129,-14 10 258,1-10 0,13 0 129,-15 0 129,15 0-258,-18 0 129,18 0-258,-18 0 0,18 0-258,-19 0-258,19 0-129,-21 0 0,21 0 129,-19 0-129,19 0 258,-20-3-129,20 3-129,-16-8 129,16 8 0,-10-18-129,8 6 0,2-1 0,0-6-129,1-6 129,5 4 0,3 0-129,2-4 0,-1 0 258,3-1-129,-1 6 0,2-2 0,0 8 0,2 0 0,-2-2 0,3 1 0,-1 4-129,2 4 129,-3-5 0,3 12 0,-4-2 0,3-2 0,-4 1 0,1 3 0,1 3 0,-1 1 0,-3 1 0,3 2 0,-2-2 0,-1-2 129,2 8-129,0-4 0,-13-7 129,22 10 0,-22-10-129,20 9 0,-20-9 129,16 17-129,-16-17 129,17 18-129,-10-3 0,0 3 0,-3 0 0,0-1 129,0 2-129,-1-1 0,-3 0 129,0 2-129,0-1 129,0-1 0,-4-2-129,-2 6 129,2-6 0,-2-3-129,-1 3 0,-1 1 0,-3-3 129,1 2 0,-4 0-129,-2 1 129,-1-2-129,0 2 258,1-3-387,-1-2 258,0-3 0,3-1 0,-2-4-129,5 1 258,-2-5-129,13 0 0,-21 3 129,21-3-258,-20-9 129,20 9-129,-20-20 0,12 6 0,-1-1 0,0-6 0,2 4 0,0 0-129,0 0 129,-2 0-129,4-1 129,-2 2 0,-1 0 0,2 0 0,-1 4 0,0-2 0,1-3 0,0 3 0,1 1 0,1-8-129,0 5 129,3-2-129,1-2 0,0-4-129,5 9 129,3-4-129,2-2 129,3 5 129,5 0-129,-1-3 0,1 3 129,0 3 0,0 1 129,1 0-258,-1 3 129,-1 3 0,3-4 129,-2 8-129,2 0-129,0 2 129,0-3 0,0 3 0,0 0 0,-4 1 0,-2 5 0,0-1 0,-1 0 0,-13-5 129,17 17-129,-12-5 0,-5-12 0,11 22 0,-10-8-129,3 4 258,-4-2-129,0 6 0,0-5 0,0-3 0,-4 6 0,3 4 0,-3-2 0,-2-4 0,1 2 0,-1 1 129,-2 3 0,-3-1 0,0-3-129,-3 1 129,-3-6 258,-2 2-258,-1 2 0,-1-2-129,-2-2 0,-1 4 129,2-7-129,1-3 0,0 5-129,0-1 258,3-3-258,-2-1-129,6 1-387,-9-7-1548,9 3-2451,0-5-258,0-13-387</inkml:trace>
  <inkml:trace contextRef="#ctx0" brushRef="#br0" timeOffset="230287.1717">23075 16419 258,'0'0'1548,"0"0"-903,0 0-3095</inkml:trace>
  <inkml:trace contextRef="#ctx0" brushRef="#br0" timeOffset="233034.3288">23075 16419 516,'11'-32'2451,"-11"20"-1161,0 12-645,0-17-387,0 17 387,-2-10 516,2 10 129,-4-12 0,4 12 258,-6-12-129,6 12 129,0 0-516,0 0-258,-12-7-516,12 7 129,0 0-387,0 0-258,-8-10 258,8 10-129,0 0 129,0 0 0,-4-12 0,4 12 0,0 0 0,0 0 129,0-14 129,0 14 0,0-11 129,0 11 0,0 0 0,0 0 129,0 0-129,0 0 0,0 0-258,0 0-129,0 0 0,0 0 0,0 0 0,0 0 0,0 0 0,0 0-129,0 0 258,0 0-129,0 0 0,0 0 0,0 0-129,2 16 129,-2-16 0,7 24 129,-3-10-129,1 6 0,1-2 258,0 7-387,-3-3 387,1 7-258,-2 0 258,-1 2-258,2 3 129,-1 0-129,-1-5 0,2 5 129,-2-4-129,4-2 0,-1-3 0,-2-1 0,2-8 0,-2-2 129,1 1-258,-3-15 258,0 0 0,1 13 0,-1-13 0,0 0 129,0 0-129,0 0 0,-3-12 129,3 12-387,-3-21 258,1 8-129,-2-2 0,0-7 0,2 2 0,-2-1-129,0-6 129,-1 1 0,2 4 0,-3-9 0,2-2 0,0 5 129,-2-1-258,-1 3 258,3 1-258,1 4 387,-1 1-516,2 3 258,2 17 0,-3-26 0,3 26 0,-1-13 0,1 13 0,0 0 0,0 0 0,0 0 0,0 0 0,0 0 0,0 0 0,0 0 0,0 0-129,0 0 129,0 0 129,0 0-258,0 0 129,0 0 129,0 0-258,0 0 129,0 0 129,0 10-129,0-10 0,3 22-129,0-1 129,2 2-258,0 8 387,0 9-387,0-2 387,0 3-258,-2-7 129,0 1 129,-2 2-129,-1-8 129,0 0-129,0-8 0,0-9 0,0 0 129,0 1-129,0-13 0,0 0 0,0 0 129,0 0 0,0 0 258,3-17-258,-1 4 0,-2-11 0,0 0-129,0-5 0,0-2-129,-3-4 258,-2-2-129,2-1-129,-4 1 129,2 1-129,1 4 129,1 1-129,1-1 129,1 3-258,1 3 129,0 6 129,0 0-129,0 7 129,1 0 0,-1 13-129,0 0 129,0 0-129,0 0 0,2 14 0,-2 3 129,0 2-129,0 4 129,0-2 129,0 9-258,0-4 258,0 2-258,0-5 258,0 1-258,0-2 258,0-2-258,0-1 129,0-9 0,0 1 0,0-11 129,0 16 0,0-16-129,0 0 129,0-8-129,0-4 129,0-2 0,1-6-129,2-1 0,0-3-258,0-1 387,-1 5-258,3-5 258,-3 7-387,-1 3 258,0 3-129,-1 2 129,0 10 0,0-17 0,0 17-129,0-12 129,0 12 0,0-14 129,0 4-129,0 10 0,0-14 0,0 14 129,0 0-129,0 0 129,0 0-258,0 0 129,0 0-129,0 0 129,0 0-129,0 0 129,0 0-129,0 0 129,0 0-129,-1 7 258,1-7-129,0 0 0,0 0 0,0 0 0,0-7 0,0 7 0,0 0 0,0 0 0,0-13 0,0 13 0,0 0 0,0 0 129,0 0-129,0 0 0,-9 1 0,9-1 0,-7 15-129,2-4 129,5-11 0,-15 25 0,7-9-129,-4 4 129,-1-9 258,-2 9-258,-3-4 129,-1 0-258,-3 0 129,-1-1-129,3 5 258,-2-5-258,3 3 0,0-5 0,5 2 0,2-4 129,1 1 0,11-12 0,-10 12 0,10-12 0,0 0 129,-5 12-129,5-12 0,0 0 129,0-7-129,0 7 0,10-21 0,-3 9 0,3-3-129,0-2 258,5 2-258,0 1 387,3-8-258,-2 8 129,3 1-129,-3-3 258,3 1-387,0 0 258,-5 3-129,2-8-129,-2 6 258,0-6-258,2-1 258,-3 4-258,0 3 129,-3-1 0,1-2 0,-11 17 0,14-19 129,-14 19 129,0 0-258,0 0 129,8-12 0,-8 12-129,0 0 0,0 0-129,0 0 0,0 0-258,0 0 258,0 0-129,0 0 129,0 0 0,0 6 0,0-6 129,0 0 0,0 0 0,0 0 0,5 13 0,-5-13 0,0 0-129,0 0 129,0 0 0,0 0-129,0 0 129,-7 0 0,7 0 0,0 0 0,0 0-129,0 0 0,-12 0 0,12 0 0,0 0-129,0 0 0,0 0 129,0 8 0,0-8 0,0 14 129,0-14 0,0 22 129,0-3 0,0-3 129,0 10-258,0 5 258,0 4-258,0-3 258,0 5-258,0-1 258,0-1-387,3 0 387,1-3-129,1 4-258,-2-7 258,0-5-129,1 5 129,-3-7-258,2-3 258,-2-4-129,0 2 129,-1-17 129,0 0 0,0 10 0,0-10 0,0 0 0,0 0-258,0 0 0,4-17-258,-4 17-129,0 0-516,11-8-1806,-11 8-1806,6-17-645,-6 17 258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0:34.53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466 0 4,'0'0'17,"-14"-1"-3,14 1-3,-17 1-2,5-1-3,-1 2-1,-3 1 0,-1 1-2,-3-1 0,-1 3 0,-5 0 0,2 2 0,-2 2-1,1 0-1,-1 0 1,0 3-1,2 0 0,0 2 0,5 0-1,-3 1 0,4-2 0,0 3 0,2-3 0,2 1 0,4-4 0,0-1-1,4 0 0,4-1 1,2-9 0,4 15 0,-4-15 0,21 15 0,-7-7 0,4 3 1,0-1 0,3 0 0,1 1-1,1 1 0,1 3 0,-3-3 0,4 4 0,3 2 0,1 1 0,1 0-1,3 3 1,-1-2 0,1-1 1,3 4-1,-8-4 0,-1-3 0,-3 1 1,-4-4-1,-3 1 1,-7-2-1,-4-2 2,-6 1-1,-5-1 1,-6 0 0,-8 1 1,-2-1 1,-10-2-1,-10 3 1,-3-3-1,0 0 1,-2-3-1,0 2 0,1-3-1,3-2 0,3 0-1,12-1 0,3-2 0,2 1 0,4-3-2,7 1-2,11 2-3,0 0-5,3-15-17,12 11-4,1-3 0</inkml:trace>
  <inkml:trace contextRef="#ctx0" brushRef="#br0" timeOffset="811">698 520 14,'0'0'18,"6"-10"-3,-6 10-2,0 0-4,11-11-2,-11 11-2,0 0 0,10 7-2,-10-7-2,6 21 1,-3-4-1,2 4 0,-2 2 0,0 2 0,-1-1 0,2-1 0,-1-4-2,2-6-2,-5-13-19,22-1-5,-13-18 1</inkml:trace>
  <inkml:trace contextRef="#ctx0" brushRef="#br0" timeOffset="1112">854 173 6,'-5'15'22,"5"-15"-1,0 0-12,-5 14-10,5-14-1,0 19-4,0-19-11,3 20-4</inkml:trace>
  <inkml:trace contextRef="#ctx0" brushRef="#br0" timeOffset="1392">973 531 12,'4'-16'13,"-4"16"-1,0 0-2,0 0-2,0 0-3,0 0-1,4 14-2,-3-1 1,1 3-1,0 1 0,1 2 1,-1 1-1,1-2-1,3-1 1,0-4 0,-6-13 1,20 12-1,-5-13 1,6-4 0,3-7 0,3-1 1,1-5 0,2 2-1,-5-2 1,-1 4-1,-5 1 0,-5 5 0,-14 8-2,15-11 0,-15 11 0,0 0-2,0 0 0,0 0 1,4 18-1,-2-7 1,2 3 1,0 0-1,3 2 2,2-1-1,3-3 1,6-5 0,6-7-1,6-7 1,5-5-1,5-4-1,2-5 1,-1-2 0,-3 2 0,-6 3-1,-8 3 0,-6 5 0,-7 4 0,-11 6 0,0 0 0,3 18 0,-7-2 0,0 2 0,1 2 0,2 6 0,2 0 0,1 0 0,5 1 0,2-3-1,5 4-6,0 0-20,0-9-6,7-2 2,-6-11-2</inkml:trace>
  <inkml:trace contextRef="#ctx0" brushRef="#br0" timeOffset="2073">2042 720 20,'0'0'33,"0"0"2,0 0-2,0 0-20,0 0-6,0 0-1,0 0 0,0 0-1,0 0-2,-10-2 0,10 2-2,0 0-1,0 0-4,0 0-14,10 7-17,-10-7-2,12-3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0:37.20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0 816 22,'5'-13'15,"2"-8"-1,8-8-2,7-5-4,2-8-4,6-6-1,1-5 0,5 1 1,-3-3-1,0 3 1,-7 3-1,-2 2 1,-6 4-1,-3 5 1,-4 6-1,-2 8 0,-4 3 0,0 8 0,-2 2-1,-3 11 0,0 0-2,0 0 0,0 0 0,0 0 0,9 18-1,-7-3 0,6 6 0,0 5 1,4 7 1,0 4-1,3 5 0,0 6 1,-1-1-1,4 2 0,-1-1 1,-1-3-1,0-2 0,-3-7 0,1-7-1,-5-8-1,0-1-4,-8-9-5,-1-11-17,0 0-2,-26-1 0</inkml:trace>
  <inkml:trace contextRef="#ctx0" brushRef="#br0" timeOffset="471">87 585 16,'13'2'14,"1"-3"-1,6 1-2,8 0-1,2 0-3,13 1-4,4 1-7,10 5-16,-5-7-5,12 6 0</inkml:trace>
  <inkml:trace contextRef="#ctx0" brushRef="#br0" timeOffset="981">713 480 5,'7'14'9,"-6"-5"-1,3 5 1,-2 3-2,1 3-2,-1 4 0,1 0-1,-1 5-2,1-4 1,1-3-1,2-4 1,3-4 1,2-8-1,7-6 1,1-8 0,7-7-1,-1-6 2,4-3-1,-3-4 0,0-2-1,-6 2 0,-1 4 0,-9-1 0,1 10 0,-7 5-1,-4 10 0,6-13-2,-6 13 0,0 0-1,4 9 0,3 3 0,-4-1-1,6 2 2,0 2-1,1 1 2,1 2-1,0-1 0,-3-2 1,-1 0 0,1-4-1,-8-11 2,13 10-1,-3-12 1,2-5 0,2-6 0,3-2 0,2-4 0,-1-3 1,0 3-2,-3 1 1,-2 4-1,-5 3-1,-8 11 1,11-3-1,-11 3 0,6 23-1,-5-6 1,1 6-1,1 2 1,1 2 0,1-2-1,1-4-5,1-4-24,10-4-2,-5-15 1</inkml:trace>
  <inkml:trace contextRef="#ctx0" brushRef="#br0" timeOffset="2163">1310 665 7,'12'-10'11,"0"-3"-2,2-4-1,3 2 0,-1-1 2,3 2-1,-4-1-1,2 4 0,-6 0 0,2 4-2,-13 7-1,13-7-1,-13 7-2,0 0 0,0 0-1,10 5 0,-10-5-1,6 15 0,-3-5 1,2 3-1,1 3 1,0 1 0,0 2 0,2 0-1,-1-1 1,0 0-1,0-2 1,1-1-1,1-1-7,-1 1-16,-8-15-6,20 8 0</inkml:trace>
  <inkml:trace contextRef="#ctx0" brushRef="#br0" timeOffset="2724">1792 624 3,'18'-1'8,"1"-5"1,5 0 1,-3-3 0,3-2 0,-2-1-1,-1-3 0,-2 0-2,-5 0 1,-2 2-1,-5-5-2,0 6-2,-2-2 0,-1 4 1,-5 1-2,1 9 1,-6-12 0,6 12-1,-12-4-1,3 5 0,-5 2 0,-1 1-1,-2 3-1,-2-2 1,-1 6 0,-1 2-1,1 2 1,1 1 0,1 0 0,3 3 0,2 0 0,4 5 0,3-2 0,7-2 1,5 2 0,6-2 0,6-3 0,7-2 0,6-6 1,3-3-2,5-4-4,1-5-12,-3-6-15,4 1 1,-8-11-1</inkml:trace>
  <inkml:trace contextRef="#ctx0" brushRef="#br0" timeOffset="3295">2175 526 8,'0'0'20,"3"-12"-4,-3 12-3,13-7-4,-13 7-4,16-7-1,-7 5-1,3-2 0,-2 4 1,2 5-2,-2-3 0,2 6-2,0 0 1,2 4-1,4-1 0,0 6 0,1-2 0,1 2 0,-2 0 0,0 1 1,-2-1-1,-2-1 0,-7 0 1,-2-3-1,-3-1 2,-2-1 0,-5-2 0,-5-1 0,-3-1 0,-1-3 1,-6-3 0,-3-1 0,-1-3-1,-4 0 0,2-4 0,4 1 0,0-2 0,5 3-1,2-3 0,6 3-1,9 5 0,-4-10 0,4 10-1,12-11-1,2 4 0,2 0-1,8 2-5,3-3-7,2-2-16,11 6 2,-5-7-1</inkml:trace>
  <inkml:trace contextRef="#ctx0" brushRef="#br0" timeOffset="3946">2670 8 13,'7'-10'11,"-7"10"-2,0 0-1,0 0-1,0 0-2,0 0 0,2 10 0,-2-10-1,0 14 0,0-1-1,2 3 0,1 3 1,0 7 0,1 6-2,0 6 1,2 5-2,-1 7 1,1 5 0,0 4-1,-1-1 1,0-1 0,-1-6-1,1-5 0,-1-8 0,1-8-2,0-8-4,0-12-10,-5-10-13,17-6 0</inkml:trace>
  <inkml:trace contextRef="#ctx0" brushRef="#br0" timeOffset="4316">2932 417 3,'-3'10'24,"3"10"-11,1 5-1,-1 4-1,2 3-3,0-2-1,1 0-2,2-6 0,1 0-3,5-9-5,2-6-15,-2-14-8,10-4 0</inkml:trace>
  <inkml:trace contextRef="#ctx0" brushRef="#br0" timeOffset="4556">3083 75 13,'0'0'24,"8"14"-2,-8-14-21,10 11-14,2 2-10,-12-13 0</inkml:trace>
  <inkml:trace contextRef="#ctx0" brushRef="#br0" timeOffset="4807">3253 388 5,'0'0'7,"0"0"1,-3 14 3,1-2-2,-1 1-1,1 3 0,2 4 0,0-3 0,3 1-2,3-5 1,8-3-4,5-10 1,6-2-2,3-10 1,4-1 0,-1-4 1,2 1-1,-5-1-1,-4 3 0,-7 3-1,-3 5 1,-14 6-1,12-3 0,-12 3-1,4 12 1,-3 1 1,3 5-1,-1 3 1,1 4 0,2 1 0,2 2 0,3 1-1,1-5-7,5-5-19,4-1-7,-4-13 0,6-3 0</inkml:trace>
  <inkml:trace contextRef="#ctx0" brushRef="#br0" timeOffset="5348">3850 575 8,'22'16'7,"-7"-12"0,6-3 1,-1-5 0,2-3 1,1-7 0,-4-1-1,-2-3-1,-6-2 1,-1-1 1,-8 0-1,0 3-3,-6-1-1,0 7 0,-5-2-1,9 14 0,-18-14-1,6 11-1,2 3-1,-2 3-1,0 3 1,2 3-1,-1 5 1,3 2-1,3 3 1,2 2-1,3 3 1,4 2 0,3 3 1,6 5-2,3 3 1,6 7 0,3 5 0,4 6-1,1 5 1,1 2 0,-1 4 0,-2 1-1,-1-2 2,-4-3-1,-4-4 0,-5-5 0,-3-4 1,-5-6-1,-3-5 1,-5-6-1,-4-6 1,-3-5 0,-5-5 0,-2-5 0,-3-5 0,-4-4 0,-3-6 0,-2-3 1,-4-7-1,-1-4 1,0-9-1,1-3 1,1-8-1,6-7 0,6-4-1,8-6 0,13-5-1,12-3-1,13-1 0,9-3-2,11 2-5,5 4-11,2 1-12,8 5 1,-9-2 0</inkml:trace>
  <inkml:trace contextRef="#ctx0" brushRef="#br0" timeOffset="6449">4669 673 15,'0'0'31,"0"0"2,0 0 0,0 0-18,0 0-8,0 0-1,0 0 0,0 0 0,0 0 0,0 0-1,0 0-1,0 0 0,0 0-2,0 0-1,0 0-1,0 0-1,0 0-7,0 0-28,0 0-1,-3-15-1,3 15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7:25.70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374 15 30,'0'0'20,"-3"-10"-1,3 10 0,0 0-5,0 0-2,-15-5-4,15 5-1,-12 1-2,12-1-2,-19 5-1,8 0-1,-4 6 0,2 3-2,-3 1 1,-1 4-2,-3 4 2,-2 2 0,0 5-1,-1 5 1,1-3-1,-2 6 2,2 0-1,1 2 1,1-2-1,5 1 1,2-4 1,3-1-1,3-3 1,5-5 0,3 1-1,4-5 1,4-5-1,6-2 1,3-5-1,7-5 1,1-5-1,4-4 1,2-6-1,0-3 0,-1-1 0,-1-4 0,-7-1 0,-5-2 0,-3-2 1,-7 5-1,-5-6 0,-5 2 1,-6-2-1,-3 0 0,-6 2-1,-3 0 0,-3 4 0,-4 4 0,-3 7-1,-3 5-2,3 13 0,-3 5-5,7 10-9,1 4-19,-2 5-1,8 1 1</inkml:trace>
  <inkml:trace contextRef="#ctx0" brushRef="#br0" timeOffset="1041">798 510 5,'-12'0'26,"1"-1"-9,0 0-3,-4-2 1,3 2 1,-7-6-1,7 3-1,-7-7-2,7 0-4,-3-5-3,5-2-2,-1-7-1,6-5-1,4-4 0,5-6-1,6-1 1,3 3-2,4-2 3,2 3-2,2 4 2,0 7-1,-3 6 1,0 7 0,-2 4-1,2 9 2,-2 6-3,3 7 0,1 2 0,-2 5-1,2 3 0,1 3 1,-2 1 0,0-2 0,-3 4-1,-1-1 2,-4 1-1,-3 2 2,-5-3-1,-3 0 3,-9-2-2,-1-1 1,-7-5-1,1 1 2,-7-4-2,0-3 1,-1-3-1,-1-2 0,-1-5 0,3-1-1,-1-4 0,2-2 0,3-5-2,3-2-3,6 2-6,-1-3-30,5-6-1,3-4 0,-2-8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0:44.55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344 34 3,'0'0'10,"-11"0"-2,1 5 1,-2-1-3,-2 2-2,-3 2 0,-3 2 1,-4 3-1,1 0 0,-2 3-1,-3 0 0,1 2-1,1 0 0,4-2-1,3-1 0,4-1-1,7-1 0,6 0 1,10-1-1,6 2 0,6-1 0,7 3 1,1 0 0,4 4 0,-1-1-1,0 5 0,-4 2-1,-1 3 0,-5 2 0,-4-1 0,-1 3 0,-4-3 0,0 0 0,-6-4 0,-3-3 2,-3-5 1,-5-1 1,-4-4 1,-7-3 0,-3-1 3,-8-5-1,-3 0 0,-6-5-1,0 0-1,-3-5-1,3-1-1,2-3-3,1-1-2,9 1-8,8-2-19,4-5 1,15 3 0</inkml:trace>
  <inkml:trace contextRef="#ctx0" brushRef="#br0" timeOffset="621">669 565 4,'23'-3'8,"1"-8"-1,1 5 1,3-4-2,-5 1 1,0-2-1,-3-2-1,-2-1-1,-6 1 0,-3 2-1,-3-4 0,-6 1 0,-4 0-1,-7 1-1,-4 3 0,-4 2 0,-3 3-1,-5 2 0,-2 5 1,-2 3-1,-2 4 0,1 4 1,2 4 1,-1 4-1,2 2 2,4 1-1,5 1 2,5 2-2,8-1 2,10 1-1,11-5 0,10-1 0,11-4 0,8-3 0,8-5-1,7-3 0,-1-7-1,0-3-1,-2-5-1,-6-2-3,-5 0-6,-8-3-14,-9-7-6,0-1 1</inkml:trace>
  <inkml:trace contextRef="#ctx0" brushRef="#br0" timeOffset="1122">1228 0 1,'0'0'9,"-9"15"0,9-15-2,-5 22 0,3-4 0,0 8-1,1 5 1,-1 7-1,1 8 1,-1 3 0,0 5 0,-4 5 1,4 2-3,-2-4 0,3-3-2,0-7-1,3-7-1,2-5-5,4-11-9,1-16-16,9-5 1,-6-17-1</inkml:trace>
  <inkml:trace contextRef="#ctx0" brushRef="#br0" timeOffset="1452">1482 510 0,'26'9'9,"4"-8"-4,6-3 1,-1-3 0,1-7 0,-1-3 1,-1 0 0,-4 3 0,-5-5 1,-6 3 0,-5-1-2,-6 1-1,-5 1 0,-5 2-1,-4-1-1,-5 3-2,-5 1 0,-4 1-1,-5 5-1,-1 2 1,-4 3-1,-2 5 1,-3 2 0,2 3 1,0 2 0,2 3 1,1 4 0,4 3 0,4-1 1,3 2-1,6-1 0,5 2 0,8-2 0,11 3 0,8-5 0,9-1 0,6-1-1,8-2-1,5-2-1,4-4-3,4-1-5,-7-10-8,-3-6-14,0 1 0</inkml:trace>
  <inkml:trace contextRef="#ctx0" brushRef="#br0" timeOffset="1953">2205 420 5,'-22'2'19,"9"1"-12,-4 2 0,-4 5 0,-1 0 2,-2 4 0,-1 6-1,0 0 1,3 3-1,0 0-1,5 1-2,5-2-1,6 3-2,4-6 1,6 0-1,6-3 0,6-1-1,4-4 0,5-2-1,4-2 0,2-7-1,3-3-1,-1-7-4,6-2-5,-2-8-7,0-6-4,4-4-3,-8-9-1</inkml:trace>
  <inkml:trace contextRef="#ctx0" brushRef="#br0" timeOffset="2274">2556 10 8,'0'0'10,"0"0"-2,0 0 0,2 14-1,-6 3 0,0 3 0,-1 7 0,1 7 0,-1 8-1,2 5 1,-3 7 0,4 6-3,1 0 1,2 2-2,-1-3 0,4-2-1,0-8 0,0-5-1,0-10-1,0-8 1,0-8-1,-3-6-1,-1-12-3,0 0-5,-19-10-2,1-9-2,-3-8-2,-5-6-4,-5-6 1,-2 0 2</inkml:trace>
  <inkml:trace contextRef="#ctx0" brushRef="#br0" timeOffset="2554">2240 395 22,'0'0'14,"0"0"-1,0 0-1,5-9-2,12 8-2,5-3 1,11 0-2,10-6 1,11 3-3,5-5 0,9-1-1,2 0-1,2-1-1,-1 2-1,-5 0-2,-3 4-7,-7 7-20,-12-7-3,-3 7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0:47.89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3 487 23,'0'0'14,"0"0"-1,0 0-2,0 0-2,0 0-2,0 0-3,0 0-2,0 0 1,-3 17-2,4-1 1,-2 4 0,1 6 0,0 5 1,0 3-1,-1 0 1,2-1-2,1-4 2,3-3-1,4-7 1,5-8-1,4-9 0,6-10 1,4-3-1,2-7 0,1-4 0,0-3-1,-2-1 0,-3 0 0,-4 3-1,-3 5 1,-4-1-1,-1 5 0,-2 4 1,-2 1-2,1 4 1,-1 2-1,-1 3 0,2 3 0,-1 4 0,-1 3 1,0 2-1,-1 4 1,-1 4 0,1 4 0,-2 1 1,-1 2-1,0 1 1,0 1-1,-1-1 1,1 0-1,-1-4 0,-1-5 1,0-2-1,1-5 1,-2-2-1,-2-10-2,0 0-11,10-1-18,-10-15 0,5 1 0</inkml:trace>
  <inkml:trace contextRef="#ctx0" brushRef="#br0" timeOffset="801">637 0 5,'0'0'11,"2"11"-5,-2-11 1,2 16 1,-2-4 1,0 5 0,1 0-1,-2 0-1,1 6 0,-2-3-2,2 6 1,-1-4-2,1-1 0,-2-2-1,2-4 0,-2-1-1,2-5-4,0-9-11,12 12-15,-12-12-1,10-14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0:49.39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0 439 6,'0'0'20,"0"0"-4,0 0-2,0 0-4,0 0-1,0 0-1,0 0-1,0 0-2,0 0-2,0 0 0,0 0 0,0 0-2,0 0 0,3 17 0,-3-7 0,0 5 0,0 4-1,1 4 1,0 3 0,1 4 0,1-2 0,4 1 0,0-4 0,4-4 0,2-4 1,4-4-2,2-9 2,2-4-1,1-4 1,0-7-1,1-7 0,-3 1 0,-1-4-1,-3-1 1,0-1-1,-2-2 1,0 3-2,-3 2 1,0 5 0,-3-1 0,-2 5 0,-1 1 0,-5 10-1,5-9 0,-5 9 0,0 0 0,0 0 0,0 0-1,0 17 1,1-6 0,2 2 1,1 4-1,1 3 2,0-1-1,3 3 0,2-1 0,0 0 0,1-3 0,1-1 1,-2-2-1,1-5 1,3 0-1,-3-7 2,2-3 0,-2-5 0,1-4 0,-1-7-1,-1 0 2,-2-6-2,1-3 1,-3-3-2,-1 0 2,-2-1-2,-1 3 1,-2 4-1,1 4 1,-1 2-2,-1 5-2,1 11-4,0 0-10,0 0-16,0 0 1,0 0 0</inkml:trace>
  <inkml:trace contextRef="#ctx0" brushRef="#br0" timeOffset="842">783 467 10,'0'0'18,"0"0"-15,-2 10 1,2-10 2,2 18 1,-1-6 0,0 6 1,-1 3-1,1 4-1,-1 0-1,1 2-1,0-4-1,2 1-2,2-5-2,-1-2-7,2-5-6,3 1-8,-9-13-4</inkml:trace>
  <inkml:trace contextRef="#ctx0" brushRef="#br0" timeOffset="1202">1147 0 4,'8'12'9,"0"4"1,-1 6-1,-2 3-1,2 7-1,-4 2-1,1 5-1,-3 6 0,1 5-1,-1 2 0,0 4-1,-1-1 0,1 2-1,0-7 0,1-2-1,1-10 0,-1-7 1,0-8-2,-1-6-5,-1-17-9,0 0-10,-3-12-1</inkml:trace>
  <inkml:trace contextRef="#ctx0" brushRef="#br0" timeOffset="1533">969 341 14,'33'6'15,"3"-4"-2,4-3-3,3-3-3,2-6-2,2-1-1,-3-5-2,2-1-2,-6-3-1,-3 1-1,-4-2-2,-5 1-1,-5 0-2,-8 3-3,-5-2-3,-4 7-3</inkml:trace>
  <inkml:trace contextRef="#ctx0" brushRef="#br0" timeOffset="1783">1410 105 12,'3'17'12,"-1"6"-2,2 7 0,0 7 0,-1 6-2,1 4 0,-2 2-1,3 1-1,-1-5-1,3-1 0,2-7-1,4-7-1,4-12-1,4-4-1,5-8 0,3-6 0,1-7 0,0-4 0,-1-6-1,-2-1 1,-5 2-1,-3-2 2,-4 1-1,-4 2 1,-3 3-1,-1 2 0,-7 10 0,7-13-1,-7 13 0,0 0-1,0 0 1,7 11-1,-5 0 1,0 4 0,1 4 1,1 4 0,1 1 1,0 4-1,0-1 1,2-1-2,5-3-13,2 1-19,-4-15 2,10 2-1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0:51.97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71 512 3,'0'0'7,"0"0"1,0 0 0,1 14 0,0 1 0,0 5 0,0 8-1,1 9 0,2 4 0,-1 9-2,0 4 0,1 2 0,0 1-3,-1 0 0,1-5 0,-2-6-1,-2-8-1,2-7-2,0-9-9,6-8-16,-8-14 0</inkml:trace>
  <inkml:trace contextRef="#ctx0" brushRef="#br0" timeOffset="331">0 549 7,'16'-15'10,"2"0"-3,5 1-2,2 2 1,3 3-2,1 1-1,1 5 0,-1 2-1,-4 4 1,-2 6 0,-5 0-1,-2 6 1,-3 0-2,-4 4 1,-2 0 0,-3 2 0,-3 0 0,-2 1 0,-3-4 2,-3 3 0,-4-2 1,0-2 1,-7 0 0,2-1-1,-6-2 0,2-2 0,-2-2 0,2-1-2,-3-5-1,2 1 0,3-5 0,1-6-2,3 2-3,1-7-7,4-4-19,9 3-2,1-7 0</inkml:trace>
  <inkml:trace contextRef="#ctx0" brushRef="#br0" timeOffset="851">420 509 19,'0'0'13,"0"0"-1,4 9-1,-4-9-3,14 15-2,-7-4 0,3 5-2,1 2 0,2 4 0,0-2-2,1 5 0,-1 1-1,0-3 0,-2 0 0,-1-4-1,-2-2 1,-2-5 0,-3-2 2,-3-10 0,4 9 1,-4-9 1,0 0 1,0 0-1,-8-15 0,4 5 0,-5-6-2,1-3 0,-2-3-2,0-3 0,1 0-1,1 3 0,3 0 0,4 0-1,4 2 1,5 1-1,7 4 0,4 1 0,7 2 0,3 3 0,6 3 0,2 2 0,3 4 0,-2 1-1,0 5-3,-5-1-7,-1-1-17,0 9-3,-8-6 1</inkml:trace>
  <inkml:trace contextRef="#ctx0" brushRef="#br0" timeOffset="1402">930 679 6,'-13'-9'23,"1"-4"-12,3-4-4,8-2-1,8-1-1,4-2-1,6 2-1,6 2 0,4 1-1,2 4 0,-1 4 1,-1 6-1,-3 4 0,-6 7-1,-2 3 1,-5 4-2,-6 4 1,-3 4 1,-6 1-1,-3 3 1,-7 0 0,2-4 1,-7 1 0,4-2 0,-2-6 1,4 0 0,0-8 1,2-5-1,1-10-1,1 2-2,2-9-6,0 0-22,-3-14-5,5-2 1</inkml:trace>
  <inkml:trace contextRef="#ctx0" brushRef="#br0" timeOffset="1943">1378 116 9,'-1'13'8,"-1"4"-1,-2 6 1,-2 9 0,0 3-1,0 6 0,0 5-1,1 2-2,0 1 0,3-4 0,1-4-2,5-4 0,0-9 1,2-6 0,0-8 1,-6-14 0,16 10-1,-7-13 1,-1-7 0,2-5-2,3-2 0,1-4-2,4-1-1,1-1 0,1 4-1,2 0 0,1 7 0,-2 2 1,0 7 0,-3 3 0,-1 4 0,-1 5 0,-2 2 0,-3 6 0,-1-1 1,-4 4 0,-2 1 0,-4 0 1,-3 0 0,-3 1 2,-6-2-1,1-2 2,-3-3-1,1-2 2,-1-4-1,2-1 0,-1-5 0,4-2-1,-1-4 0,1-1-1,0-3-2,-3-3-9,-3-2-22,7 0-2,-5-9 1</inkml:trace>
  <inkml:trace contextRef="#ctx0" brushRef="#br0" timeOffset="2854">1890 418 16,'16'-2'11,"1"2"0,4 0-1,1 2-3,1 4 0,-2 1-1,0 5-1,-3 2 0,-2 4-2,-2 2-2,-1 4 0,-3 0-1,-3 3 2,0-3-2,-4 2 1,-3 0-1,-2-2 1,-6-1 1,-1 0 1,-4-5 0,-1-1 0,-3-4 1,0 1 0,-3-8 1,3 0-1,-3-6 0,3-4 0,-3-6-2,4-1 1,-1-1-2,4-2 1,0 1-1,4 1 0,4-1-3,3 3 1,2 10-2,16-18-1,4 11-2,1-3-4,13 1-3,0-1-8,2-5-8,7 7-2</inkml:trace>
  <inkml:trace contextRef="#ctx0" brushRef="#br0" timeOffset="3485">2328 29 17,'0'0'9,"0"0"-5,11 19-1,-7-5 2,0 4-1,1 5 0,0 3 0,1 5 0,0 3 0,1 4-1,-1 2 1,2 2-1,-1-1-1,0-1 0,-1-4-1,1-4 0,-3-7 0,2-5 1,-3-7-1,1-4 2,-4-9-2,15-2 2,-1-6-1,2-2-1,4-3 1,4 0-1,0-1-1,3 2 0,-3 1 1,-1 5-1,-5 3 0,-1 4 1,-3 3-1,-1 4-1,-1 2 1,-1 1-1,1 4 0,-2 0 1,-1 3-1,-2 1 1,-1-1 0,-6 1 0,-3-1 1,-4 0-1,-6-1 2,-1-2 0,-6-1 0,0-2 1,-5-4-1,2 1 2,-4-5-1,1-1 1,-2-4-1,2 0 0,3-6 1,1-1-2,2-2 0,4-2-2,7-1-3,0-2-4,10 2-8,2 0-12,4-4-5,10 5 0</inkml:trace>
  <inkml:trace contextRef="#ctx0" brushRef="#br0" timeOffset="4246">2980 356 0,'0'0'6,"0"0"-3,10 9-1,-10-9 0,0 0 1,6 13 2,-5-4 0,-1 4 3,0 7 0,-1 2 0,1 6 0,-1 1 1,2 5-1,0-1-2,2 0 0,0-6-2,3-4-1,4-5-6,-1-7-10,-9-11-14,26-2 0</inkml:trace>
  <inkml:trace contextRef="#ctx0" brushRef="#br0" timeOffset="4567">3092 0 15,'5'14'27,"-5"-14"1,0 0-20,0 0-4,11 11 1,-11-11-2,10 5-6,-10-5-12,0 0-11,16 8-1</inkml:trace>
  <inkml:trace contextRef="#ctx0" brushRef="#br0" timeOffset="9734">3469 107 2,'9'-12'11,"-9"12"-1,9-10 0,-9 10-1,0 0 0,4-9-1,-4 9 1,0 0-1,0 0-2,0 0 1,0 0-3,0 0-1,0 0 0,0 0-2,0 0-1,0 0 0,0 0-1,-3 15 1,3-3-1,0 0 1,1 7 0,-1 4 0,1 3 0,1 6 0,0 4 0,2 5 0,1 2 0,2 3 0,2 1 0,0-3-1,0-1 2,-1-5-1,1-5 0,-3-3 0,-2-4 0,-2-1 0,0-5 0,-3 0 0,0 0 0,0-2 0,1-3-1,0-1 2,0-4-2,0-10 1,0 10-3,0-10-5,0 0-20,8-15 0,-3 4 1</inkml:trace>
  <inkml:trace contextRef="#ctx0" brushRef="#br0" timeOffset="10315">3800 531 17,'0'0'16,"0"0"-2,0 0 0,0 0-3,0 0-2,-10 3-1,10-3-1,0 0-2,0 0-1,0 0-1,0 0-1,0 0 0,1 12-1,-1-12 0,5 14-1,-1-1 1,1 0-1,0 6 0,0 1 1,-1 2-1,2 0 0,-1 3 0,1 0-1,-1-2 1,0-3-1,1-2 1,-1-4-3,3-2-1,-8-12-6,11 1-19,0-3 0,-5-12-1</inkml:trace>
  <inkml:trace contextRef="#ctx0" brushRef="#br0" timeOffset="10796">4166 49 22,'0'0'13,"0"0"-5,1 18 1,-2-3 0,-1 5-2,2 4-2,-1 9 0,1 3-1,1 5 0,1 8-1,-1 3-2,1 3 1,1 0-2,-1 1 1,0 0-1,-1-6 1,2-4-1,-1-5 0,1-8 0,0-6 0,1-6-1,-3-8 0,-1-13-6,11 14-18,-15-28-1,8 1-1</inkml:trace>
  <inkml:trace contextRef="#ctx0" brushRef="#br0" timeOffset="11136">3942 351 14,'12'1'25,"13"3"-15,10 3-3,11-3 2,9 0-3,9-2-2,4 0-3,3-3-2,-2-2-3,-4 1-4,-9 2-11,-12-6-6</inkml:trace>
  <inkml:trace contextRef="#ctx0" brushRef="#br0" timeOffset="11447">4602 489 14,'0'0'18,"0"0"-7,0 0 0,0 0 2,0 0-4,0 0 1,0 0-3,0 0 0,0 0-2,-5 12 0,0-1-2,2 4 0,-1 3 0,1 3-1,1 1 0,1 2 0,2-2 0,3 1 0,5-7-1,3 0 0,6-7 0,5-4-1,4-6 1,4-5 0,2-5-1,0-5 1,1-2-1,-4-3 0,-3-2 1,-5 2-1,-5 2 1,-4 2-1,-3 4 0,-3 2 1,-7 11-1,5-13 0,-5 13 0,0 0 0,0 0 0,0 0-1,0 0 1,0 0-1,0 0 1,-5 19-1,4-4 1,0 5 0,-1 4-1,1 4 2,0 11-1,-1 4 0,1 5 0,0 5 0,3 1 0,0 3 0,1 0 0,1 1 0,2-6 0,3-6 0,2-6 0,-1-6 0,-3-7 0,3-6-1,1-5-4,-6-6-15,-5-10-13,16-5 0,-12-13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04.91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92 61 10,'3'-9'16,"-3"9"-3,0 0-1,0 0-3,0 0-4,0 0-2,-4 15 1,4-2-1,1 7 0,0 6-1,0 7 1,4 9 0,-2 4-1,-3 9-1,2 5 0,-1-2 0,-1 0-1,-2-3 0,0-7-2,0-5 0,-1-9-6,-3-15-19,8-5 1</inkml:trace>
  <inkml:trace contextRef="#ctx0" brushRef="#br0" timeOffset="400">0 89 6,'7'-21'24,"4"9"-1,1-1-19,3 1 1,7 3-1,3-1 0,6 4 0,2 1-1,5 4 0,4 1 0,1 5 2,-1 2-2,-2 4-1,-4 2 0,0 4 0,-6 2-1,-1 4-1,-9 2 0,-3 2 0,-5 0-1,-4 2 1,-6-1 0,-6 1 0,-5-4 1,-6 0 2,-6-4 1,-5-2 0,-8-5 1,-2-1 1,-6-7-1,0 1 1,-6-8-1,4-1-2,-4-4-1,7-3-3,4 3-8,7-3-24,-5-7-1,7 0-1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06.7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164 51 4,'0'0'7,"0"0"0,1 10-1,0 2 1,0 4-1,0 10 0,2 8 1,-2 7-1,3 9 0,-3 6 0,1 5-2,-2 1 0,1 0-1,-2-4 0,0-8-2,0-7 1,-2-9-5,3-10-5,5-9-17,-5-15 1,0 0-1</inkml:trace>
  <inkml:trace contextRef="#ctx0" brushRef="#br0" timeOffset="311">0 123 14,'0'0'23,"6"-15"-1,5 4-19,4-2 0,6-1 0,3 0 0,4-1 0,5 1 1,1 2-1,5 3 2,-2 4-3,3 5 0,-3 2 0,0 5-2,-2 2 1,-1 2 0,-5 6-1,-5 1 0,-6 1 2,-5 1 0,-7 0 1,-5 4 1,-7 0 0,-6 1 0,-6-4 0,-6 2 0,-5-2 0,-2-1-1,-4-3 0,-1-3-1,-1-3-1,1-3 1,4-3-1,4-1-1,3-2 0,4-1-3,6 1-4,4 1-21,11-3-4,0 0 1,-4-20-1</inkml:trace>
  <inkml:trace contextRef="#ctx0" brushRef="#br0" timeOffset="811">727 414 15,'0'0'21,"0"0"-8,5-11-7,-5 11-1,13-9 0,1 4 0,0 1-1,8 0 1,2 1-1,5 1 2,1-1-3,2 2 0,3 0-1,1 1 0,-3 0-2,-2-1 0,-4 0-3,-4-1-5,-12-3-19,6 4-1,-19-8 1</inkml:trace>
  <inkml:trace contextRef="#ctx0" brushRef="#br0" timeOffset="1102">750 173 26,'-10'2'27,"10"-2"-1,0 0-14,9 1-8,1-2-1,0-1 1,6 1-1,2-1-1,7 2 1,2 0 0,6 1-1,3 1 0,8 0-2,3 2-4,6 6-23,-1-15-4,9 4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08.68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-2 481 11,'0'0'18,"-4"-9"-2,4 9-5,0 0-2,12-11-4,-12 11-1,11-7-1,-11 7-2,13-4 0,-13 4 0,11 3 0,-11-3-1,12 8 1,-12-8 0,0 0 2,10 11 0,-10-11 0,0 0 1,0 0 0,0 0 0,0 0 0,0 0-1,0 0 0,0 0-1,0 0-1,0 0-1,0 0 0,0 0 0,0 0-1,0 0 1,0 0-2,0 0 0,0 0 1,0 0-1,0 0 0,0 0 1,12-3 0,-12 3 0,0 0 2,0 0 1,0 0 0,0 0 0,0 0 0,0 0 0,-16 7 0,6-3 0,-2 2-1,2-2-1,0 1-1,10-5-1,-11 5-3,11-5-9,0 0-16,0-9 0,1-4 0</inkml:trace>
  <inkml:trace contextRef="#ctx0" brushRef="#br0" timeOffset="3846">264 32 5,'0'0'9,"4"-11"-2,-4 11-2,14-6-1,-4 4-2,3-3 1,3 3-2,3 2 1,0-3-1,3 2 0,0 0 0,0 1-1,-1 0 0,1 0 0,0 3-1,-1 2 1,-1 1 0,0 2-1,-3-1 0,0 4 0,-5-1 1,0 3-1,-6-1 1,1-2 1,-6 1 0,-6 1 1,-1 0 0,-2 0 1,-6-1 0,2 0 0,-3-1 1,0-2-1,2 0 1,3-1-1,0-3 1,10-4-1,0 0-1,-11 6 0,11-6-1,0 0-1,10 3-1,-1-1 1,6 0-1,3 0 0,4 2 1,3 0-1,2 1 1,1 0 0,-2 2 0,0 2-1,-4 0 1,-3 1-1,-2 2 0,-5 2 1,0 1 0,-6 0 0,-2 2 1,-5 2 1,-4-2 0,-3 3 2,-5-3 2,-1 0 0,-8-3 0,2 1 2,-6-6-1,1 0 1,-5-7 0,6 0-2,-3-4-1,4 1-1,0-3-1,4-1-1,4 2-6,-1-3-15,1 2-14,6 2-1,-7-7-1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17.2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70 5,'0'0'5,"13"1"0,-3-1-1,0 1 0,3 0 0,0 0 1,4 0 0,0-1 0,4 0 0,3-1-1,2 1-1,3 0 0,2 0-1,1 0-1,2 0 0,1 1-1,3 0 1,-2 0-1,2 1 0,0-1 0,-1-1 1,1 1-1,0 0 1,-1-1 0,-1 1 0,-2-1-1,1 1 1,0-1-1,-2 2 1,-1-2-1,0 0 0,-2 1 0,-2 0 0,0 0 0,-2 1 0,-5-1 0,1 0 0,-3 0 0,-1 2 0,-3-2 0,0 1 0,-3-1 0,-2-1 0,-10 0-1,13 3-2,-13-3-2,0 0-4,0 0-11,0 0-3</inkml:trace>
  <inkml:trace contextRef="#ctx0" brushRef="#br0" timeOffset="591">1130 89 6,'0'0'23,"-13"-7"-3,13 7-3,0 0-4,-4-11-3,4 11-2,3-12-3,-3 12-2,8-14-1,-8 14-1,18-18-1,-8 11 0,3-1-1,-2 2 1,1 2-1,-3 2 0,0 3-1,-9-1 1,12 6 0,-12-6-1,3 17 1,-5-7 0,-2 3 1,-2-2 0,-1 0 1,0-1 1,-2-1 0,9-9 1,-17 10 0,17-10 0,-14 4 1,14-4 0,0 0-2,0 0-1,-5-13-3,5 13-1,11-11-1,-11 11-1,17-13-1,-17 13 1,21-9 0,-11 5 2,1 2 1,-2 0 1,-9 2 1,13 2 0,-13-2 0,0 0 0,7 10 1,-7-10 0,-4 14 1,-4-5 1,-3 0 1,-1 2 0,-7-4 1,1 3 1,-6-4-1,3-1-1,-4-2-8,5-2-24,-10-15-3,2 3 0</inkml:trace>
  <inkml:trace contextRef="#ctx0" brushRef="#br0" timeOffset="3636">1009 709 3,'-9'6'16,"9"-6"2,0 0-1,0 0-3,11-2-2,1-8-1,5 0-1,6-6-2,8-1-2,3-6-4,3-2 0,2-2-1,-1 3 0,-4 0 0,-4 4 1,-6 2 0,-5 5 0,-5 1 0,-5 7-1,-9 5 0,9-5-1,-9 5-1,0 0 0,0 0 0,0 0 0,4 15 0,-4-15 1,1 19-1,-1-2 1,1 2 1,0 3-1,0 2 1,0 4-1,1 0 0,-1 7 0,0-4 0,-1 1 0,1-1 0,-2-2 0,0-1 0,0-3 0,0-3 0,-1-5 1,0-2-1,-2-4 0,0-1 0,-1-1 1,5-9-1,-16 15 0,4-10 0,-1 0 0,-2-1 0,-1 1 0,-1-2 0,-2 0 0,3-2 0,-2-1 1,2 0-1,1 0 0,2-1 0,1 0 1,3 1-1,9 0 0,-10-2 1,10 2 0,0 0-1,9-1 1,2 1 0,7 0-1,5-1 1,5 2-1,6-2 0,3 0 0,3 1 0,0 0 0,-2-1 0,-1 0 0,-6 0 0,-5 2 1,-7-1-2,-4 0 1,-5 0 0,-10 0 0,9 3-1,-9-3 1,0 0 0,0 0 0,-10 9-1,10-9-7,-22 2-23,12 2-2,-13-13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18.85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133 136 19,'0'-10'12,"0"-1"0,5-1 0,1-4-2,2 1-3,4 0-2,0 0-3,2 0 0,-1 5-1,1 0 0,-2 5-1,-3 2 0,-9 3-1,14 10 1,-11 2-1,-3 1 1,-2 4 0,-1 1 2,-4 2 1,1 0 0,-5-4 1,2 1 0,-2-5 1,-1 1 1,0-8-1,2 2 0,-3-7 0,1 0 0,-2-6-1,3-1 0,-1-6-1,4 1-1,2-4-1,2 1-1,3-1 0,5 2-1,1-1 0,2 4 0,3 3 0,0 0-1,3 6 1,-2 1-1,1 4 0,-2 4 0,-1 5 0,-4 3 0,-2 2 1,-4 2 1,-3 1 0,-4 1 2,-2-2 1,-2-2 1,-3-4 0,0-2 1,-2-7 0,3 0-1,-3-7 0,2-2-2,2 2-6,-2-6-17,2-1-14,4 3-1,-3-3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19.69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32 311 13,'0'0'28,"-11"-12"-6,8-2-9,3-2 0,1-6-3,7-3-3,1-4-2,4-1-2,6-2-2,3 1-1,4 3 1,2 2-2,1 6 1,-1 5-1,2 6 1,-3 6-1,0 7 0,-3 5 0,-2 7-1,-5 4 1,0 5 1,-6 2-1,-4 3 1,-3 1 1,-5-2 0,-3 0 0,-4-4 2,-2-1 0,-6-7 1,1 0 2,-8-8 0,0 2 1,-7-8-1,2 1 0,-6-5 0,4 0-1,-4-4-1,4 0 0,2-2-2,6 0-1,3 0-1,3-3-2,16 10-7,-17-19-21,15 1-6,4-3-2,0-9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7:32.15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 1035 16,'0'0'12,"0"0"-1,0 0 0,0 0-1,0 0-1,0 0 0,0 0 1,-9 8-2,9-8 0,0 0 0,0 0-2,0 0 0,0 0-1,0 0-1,0 0 0,3-12-1,11 0-1,5-4-1,8-5-1,4-4-2,6-1 1,2-4-2,0 3 2,-4 3-1,-4 5 1,-8 4-1,-5 5-2,-18 10-5,12-9-13,-12 9-11,0 0 2,-16 6-1</inkml:trace>
  <inkml:trace contextRef="#ctx0" brushRef="#br0" timeOffset="360">106 792 10,'0'0'30,"10"11"0,-10-11 2,0 0-23,0 0-4,6-11 0,-6 11 0,0 0 0,3 12 1,-5-2-3,3 7 2,-2 2-2,3 8 0,1 4-1,3 6 1,-1-2-2,4 1 1,-1-2-1,1-3-1,0-4-2,-2-7-4,2-1-9,-4-7-12,-5-12-10,0 0 2,0 0-1</inkml:trace>
  <inkml:trace contextRef="#ctx0" brushRef="#br0" timeOffset="641">108 1158 4,'0'0'30,"0"0"1,-11 8 1,11-8-20,1-20-3,0 2 0,9-7-1,0-7-2,6-3-2,-1-2 0,4-2-2,-1 3 0,0 5 0,-3 3 0,-2 10 0,-6 5 1,-4 3-4,-3 10-4,0 0-13,0 0-16,-12-6-2,1 5 0</inkml:trace>
  <inkml:trace contextRef="#ctx0" brushRef="#br0" timeOffset="911">19 801 21,'-8'10'31,"9"2"-1,-1-12-11,6 13-8,6-4-1,0-6 0,9 3 0,1-2-2,8 1-2,0-1-1,3 0-2,0 1-2,-2-2 0,-2 3-1,-4 0 1,-3 0-1,-4 0 0,-2 1-1,-4-1-4,4 4-13,-2-4-18,-4-5-2,2-3 2</inkml:trace>
  <inkml:trace contextRef="#ctx0" brushRef="#br0" timeOffset="1422">809 546 26,'29'-11'30,"-9"-6"1,3 0-5,-4 8-21,-2 3-2,0 8 0,-4 5 0,0 5-1,-5 5 1,0 4 0,-4 6-1,-1 4-1,-3-2 1,-1 4-1,-4-4 1,-2 2-1,-4-4-1,-1 3 2,-4-6 0,0 5 1,-5-2-2,-2 2 2,-4 1-3,0-1 3,0 0-1,1-3 0,1-2-1,3-3 1,3-4-1,6-3 0,4-6 0,9-8 1,-9 12-1,9-12 0,12 8 0,3-6 0,7 0 0,6-2 0,8-2 1,7 0-1,4 1-1,2-3 1,-2 1-1,-2 2 0,-7-1 1,-3 1-1,-9 0 0,-5 1 1,-8-1 0,-3 2 0,-10-1-1,9 0 1,-9 0-1,0 0 0,0 0-1,0 0-1,0 0-5,-6 10-18,6-10-13,0 0-2,-13-12 1</inkml:trace>
  <inkml:trace contextRef="#ctx0" brushRef="#br0" timeOffset="2293">951 546 29,'0'0'31,"2"-9"-3,-2 9-10,0 0-5,0 0-3,-10-4-3,10 4-1,0 0 0,-11-3-2,11 3 1,-9-1-2,9 1 0,-9-3-1,9 3 0,-12-2 1,12 2-2,-13-1 0,13 1-1,-15 0 0,5 1 0,1 0 0,-1 1 0,-1 0 0,0 0 0,-1 2 0,2-1-1,-1 0 1,1 2 0,0 1-1,1 0 1,-1 1-2,10-7 2,-15 17 0,7-7-1,1-1 1,2 2 0,1-1 0,1 4 0,1 0-2,1-1 2,0 0-1,3 1 0,-1-3-4,7 6-9,1-6-24,-9-11 2,15 5 0</inkml:trace>
  <inkml:trace contextRef="#ctx0" brushRef="#br0" timeOffset="8522">1383 139 26,'0'0'20,"0"0"-2,0 0-2,0 0-1,0 0-3,0 0-2,0 0-2,-10-6-1,10 6-1,0 0-1,0 0-1,0 0-1,0 0-1,-9 7-1,9-7-1,-8 11 0,8-11 0,-13 17 0,5-5 0,-3 3 0,1 1 0,-1 4 0,-1 1 0,0 2 1,-4 2 0,0-1-1,2 1 1,1-3-1,2-1 1,0-5-1,5 0 0,4-5 1,6-1-1,6-5 0,3-4 0,4-2 0,3-1 1,4-4-1,1-1 1,-1 1-1,-2-2 0,0 3 0,-4 1 0,-2 1 0,-2 2 0,-3 2 0,0 1 0,1 0-1,-12-2-3,20 3-7,-20-3-10,11-4-14,-2 4-1,-9 0 1</inkml:trace>
  <inkml:trace contextRef="#ctx0" brushRef="#br0" timeOffset="9123">1430 231 7,'0'0'29,"0"0"0,0 0-8,0 0-6,0 0-4,0 0-1,0 0-2,0 0-1,3 14-2,-3-14 0,1 14-1,0-4-1,1 8 0,-2 0 1,1 7-1,-2 2-1,2 4 2,-3-1-2,1 4 1,-2-3-2,1 0 1,-1-3 0,1-2-1,1-2 0,-1-3-1,1-6 1,0-1-1,1-4 0,0 2 1,0-12-1,1 13 0,-1-13 1,0 0 0,0 0 0,0 0-1,0 0 2,0 0-2,0 0 1,0 0 0,0 0 0,-2 10-1,2-10 1,0 0-1,0 0 0,0 0 0,0 0 0,0 0 0,0 0 0,2-12 0,-2 12 0,0 0-1,0 0 0,0 0-7,0 0-31,-10-11-1,6-2 0,0-4 0</inkml:trace>
  <inkml:trace contextRef="#ctx0" brushRef="#br0" timeOffset="10555">1220 408 20,'1'-13'15,"-1"4"-4,0-2-1,1-1 0,3-1-1,-2-4 1,4-1-4,-1-2-2,6-1-1,1-4-1,5 1-1,0-4 1,1 2-1,2-1 0,-1 2 3,-1 0 0,-1 6 2,-6 2-1,0 4 2,-3 1-1,-8 12-1,8-16 0,-8 16-2,5-9 0,-5 9-2,0 0-1,4-10 1,-4 10 0,0 0 0,0 0 0,0 0 0,0 0 0,0 0 0,0 0 0,0 0 0,0 0-2,0 0 1,0 0-2,0 0-1,0 0-3,-3 9-8,3-9-21,-3 16-1,3-16 1</inkml:trace>
  <inkml:trace contextRef="#ctx0" brushRef="#br0" timeOffset="15602">1912 1014 3,'-18'0'28,"18"0"0,-18-6-12,4 4 0,2 3-3,-2-2-2,14 1-2,-20 3-3,20-3-1,-15 4-1,15-4-1,0 0 0,0 0-2,11 10 1,4-7-1,5-2-1,4 1 1,2 1 0,2-2 0,0 1-1,-3-2-1,-2 1-1,-6-2-4,0 2-8,-4 0-20,-13-1-2,11-17 1</inkml:trace>
  <inkml:trace contextRef="#ctx0" brushRef="#br0" timeOffset="15933">1820 770 11,'0'0'29,"22"9"0,-10-11 3,5 0-26,8 1-1,0 0 1,4 3-1,-2-3 0,3 4 0,-2-1-2,-2 0-5,-1 4-11,-4-1-15,-5-4-5,3 2-1</inkml:trace>
  <inkml:trace contextRef="#ctx0" brushRef="#br0" timeOffset="16223">2368 529 19,'0'0'26,"0"0"-16,0 0 1,0 0 0,4 23 3,-6-4 0,2 10-1,-8-2 0,6 12-4,-5-1-4,1 7 0,0-1-3,0 4-1,0-8-1,3-1-2,9-3-11,0-6-18,4-17-6,7-9 2</inkml:trace>
  <inkml:trace contextRef="#ctx0" brushRef="#br0" timeOffset="16554">2628 898 12,'0'0'31,"-15"5"-7,15-5-4,-13-3-2,13 3-3,-10-15-2,8 2-5,-2-6-1,3-1-4,2-7 0,1-2-3,4-1 1,2-3-1,6 4 1,0 0-1,5 3 0,2 4 1,1 5-1,3 5 1,1 4-2,-1 6 1,1 5 0,-4 6 0,-2 8-1,-4 3 0,-4 2 1,-4 4-1,-4 1 1,-4 3 1,-7-2 0,0 3 1,-8-6 0,-4 3 3,-8-4 0,1-1 1,-7-4-2,1-1 1,-4-6-1,3-3-1,1-4-1,5-4-2,6-3-3,1-9-3,15-7-30,4-5-5,5-5 1,7-9-2</inkml:trace>
  <inkml:trace contextRef="#ctx0" brushRef="#br0" timeOffset="17245">3063 103 9,'0'0'27,"-5"10"0,5-10-1,0 0-20,0 0-3,0 0 1,9-5 0,-9 5 0,19 1 0,-8-1 0,2 3 0,2 0-1,-1 4-1,1-2 0,-1 4 0,-2 0-1,0 0 1,-1 3-1,-3 1 1,-4 0 0,-1 2 0,-6 0 1,-2 1 0,-8-2 1,2 2-1,-6-3 1,2-1-1,-2-3 0,6 0-1,0-4-2,11-5 0,-10 4-1,10-4 0,0 0 0,12-5 0,-1 4 0,0-1 0,2 3 0,0 2 1,2 3 0,-3 4 0,1 0 1,-1 5-1,-4-2 0,1 2 0,-3-1 1,-1 2-1,-2-2 1,-2 1 1,-5-2 0,-3 1 2,-7-2-1,-1 2 0,-8-5 0,1 2 0,-5-2-1,2-2 1,-1-1-2,2-2 0,5-1-1,4-2-2,4 2-3,0-8-7,11 5-28,0 0 1,-2-11-1,9-1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23.02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290 35 9,'0'0'17,"0"0"-2,11-8-2,-11 8-3,13-6-3,-13 6-2,12-7-4,-12 7 0,0 0-1,12-3 0,-12 3-1,0 0 1,3 12 1,-3-12 1,-7 13 0,7-13 3,-7 13-1,7-13 1,-8 10 0,8-10 1,-11 4-1,11-4-1,0 0-1,0 0-1,-1-12-1,1 12 0,13-17-1,-4 9-1,2 0 0,-2 0 0,0 1-1,-9 7 1,18-7 0,-18 7-1,10 4 1,-10-4 0,4 12 0,-4-12 1,-2 19 0,-2-9 2,-2 1 0,-2-2 1,-2 0 0,-4-1 1,1-1 0,-2-3 0,2 1-1,0-4 1,2 2-2,1-3 0,10 0-7,-10-7-16,10 7-12,-3-11-1,3 11 0</inkml:trace>
  <inkml:trace contextRef="#ctx0" brushRef="#br0" timeOffset="781">-3 505 3,'0'0'22,"6"-11"-7,-6 11-6,0 0-4,9-7-2,-9 7 0,0 0 0,0 0 0,0 0 0,0 0 1,0 0 0,0 0 0,0 0 1,0 0-1,0 0 0,0 0 0,0 0-1,0 0 1,0 0 0,0 0 0,0 0-1,0 0 1,12-7-2,-12 7 0,0 0 0,11 0-2,-11 0-1,0 0 0,9 10 0,-9-10 0,-2 19-1,-3-10 1,0 0 1,0 4 1,5-13 0,-13 18 1,13-18 1,-9 11 1,9-11 1,0 0 0,0 0-1,-3-11 0,3 11-1,5-18 0,-2 7-1,0 1-2,1 1 0,-4 9-1,5-12 0,-5 12-1,0 0 1,0 0-1,0 0 0,0 0 1,0 0-1,-5 11 1,5-11 1,0 0 0,0 0 0,0 0-1,-2 11-9,2-11-22,0 0-2,12-14 1</inkml:trace>
  <inkml:trace contextRef="#ctx0" brushRef="#br0" timeOffset="1802">301 373 11,'0'0'21,"0"0"-1,0 0-2,0 0-5,0 0-1,0 0-3,0 0-2,18-7-2,-3 4-3,4 1-1,5-1-2,2 2 1,2 2-1,2 1 1,0 3-1,-1 0 0,-2 1 1,-2 2-1,-3 1 1,-2-1-1,-6 1 0,-2 0 1,-6 0 0,-3 0 0,-3 4 1,-5-2 0,-3-1 1,-4 3-1,-2-1 1,-2 2 0,-1-3 0,2-1-1,-2 0 1,5-3-1,-1-1 0,13-6 0,-14 8 0,14-8 0,0 0 0,0 0 0,0 0 0,0 0 0,0 0-1,0 0 1,16 12-1,-3-8 0,4 1-1,2 2 0,5 4 0,1-1-1,2 3 0,0 2 0,-1 1 0,-3 1 1,0 0-1,-5 0 1,-3-1 0,-4-1 1,-3-1 0,-4 0 1,-5-3 0,-4 1 0,-7-1 1,-4 0 2,-8-3 0,-3 2 1,-8-4 0,0 4 0,-5-5 0,1 1 0,-1-3-1,5 1-1,2-3-1,6 0-1,5 0-2,0-5-20,10-2-15,12 6-1,-15-28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28.09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254 143 16,'0'0'14,"0"0"-1,-10-3-3,10 3 0,0 0-2,0 0-2,0 0-1,0 0 0,0 0-2,0 0-2,0 0 0,0 0-1,0 0 0,7 14 0,-4-3-1,0 2 1,2 7 0,2 4 0,-3 6 0,0 6 1,1 4 0,-2 3 0,0 1-1,-1 0 2,-1-1-2,0-4 1,2-4 0,-1-2-1,1-5 0,-1-5 0,1-2-1,-1-2-1,1-2-1,-1-1-7,-3-6-16,7 4-1,-6-14 0</inkml:trace>
  <inkml:trace contextRef="#ctx0" brushRef="#br0" timeOffset="621">0 103 4,'0'0'7,"0"0"0,14-13 0,-3 8 0,2-1 0,4-2 0,4 0 0,7-1-1,5 0-1,2 0 0,4-1-2,-1 1 0,2 1-2,0 4 0,-2-2 0,-1 7 0,-4 2-1,-1 3 0,-3 6 0,-3-1 1,1 3-1,-4 1 0,1 5 0,-6-3 1,-2 0-1,0 2 1,-5-2 0,-3 3 1,-5 0 0,-5-1 0,-4 2 0,-6-2 0,-3 0 1,-5-3 1,-2-1-1,-4-2 1,0-3-1,-2 0 1,4-3-1,0-3 0,4 0-1,2-2 0,5 1-1,2-3 0,11 0 0,-10 1 0,10-1 0,0 0-1,0 0-1,0 0 1,0 0-1,0 0 0,17-7 0,-2 6 0,2 0-1,5 2 1,2 1 0,4 2 0,3 4-1,4 3 0,-1 2-1,-1 3 1,-2 2 0,3 3-1,-3 0 1,0 3 0,-3-1 1,-2 0 0,-3 0 0,-3 1 1,-3 2-1,-5 0 1,-3-1-1,-5 0 2,-5 0-2,-5 1 2,-4-1 0,-6-4 0,-3-2 2,-6 1 0,-4-4 1,-7-4 0,0-1 1,-9-5 0,0-2 1,-8-5 0,1-1-2,-5-5 0,2 2 0,1-3-1,2 1-1,2-3-1,9 1 0,3 0-1,7-4-1,6 2-2,6-5-4,10 3-13,8-2-14,3-7-1,6 4 1</inkml:trace>
  <inkml:trace contextRef="#ctx0" brushRef="#br0" timeOffset="1933">1240 673 19,'17'4'12,"-3"-4"0,5-2-2,5-4-2,4-4-2,4-1-1,0-3-1,1-2-2,-2 3 0,-3-2-1,-6 1 1,-4 0 1,-5 1-1,-6 1 1,-3 2 0,-6-2 0,-3 2 0,-6-2-1,2 3 1,-8 0 0,-2 0-1,-3 3-1,0 2 1,-3 3-2,1 2 1,-2 4-1,0 4 0,2 0 0,2 3-1,1 3 1,0 1-1,3 1 1,4 2 1,2 0-1,4 3 1,3 1 0,4 0 1,3 0 0,5 2-1,5-2 2,3 1-2,6-3 1,3-1 0,5-3-1,3-3 1,2-5-1,3-3 1,1-4-1,0-4 0,-2-3-2,-2-8-7,-3-6-24,3 1 0,-9-11 0</inkml:trace>
  <inkml:trace contextRef="#ctx0" brushRef="#br0" timeOffset="2824">1700 497 3,'0'0'17,"0"0"0,11-10-3,-11 10-3,19-5-4,-6 5-1,6 1-2,4 1 0,3 3 0,3 3-2,1 1-1,1 4 0,-2 2 0,1 2 0,-2 2-1,-4 0 1,-2 3-1,-4 0 1,-4 1 0,-3 1-1,-3-1 1,-3 1 0,-6-3 1,-2 1-1,-4-3 2,-3 0-1,-3-4 1,-4-1 0,-3-4 0,-3-2 0,-3-3 1,1-2-1,-4-5 0,2 0 0,-2-6 0,4 1 0,3-3-1,3 0 0,4-3-1,4-1-1,4-2 0,8 0-1,8 0 0,3-5-1,5 4 0,5 0-1,5 4 0,1 1-1,6 6-1,-4-2-2,2 10-5,2 9-13,-6-7-6,6 9 1</inkml:trace>
  <inkml:trace contextRef="#ctx0" brushRef="#br0" timeOffset="3465">2147 477 8,'8'11'19,"-8"-11"-11,0 0-6,13 15 0,-8-6 1,2 1 1,-2 3 1,2 0 0,-2 5 1,0 1 0,-2 1 0,2 5 0,-3-3 1,4 3-2,-3-3 0,2 0-2,-1-7 1,3 0-1,-7-15-1,19 9 0,-7-14 0,6-9 1,-2-2-2,5-5 2,-2-4-1,1 0 0,-3-1-1,-1 2 1,-6 4-1,0 6 0,1 2-1,-11 12 0,15-12 0,-15 12 0,14 0-1,-14 0 1,17 11-1,-8-1 1,-3 3 0,1 4 0,-2 2 2,4 5-2,-5 0 2,-1 1 0,0 0 0,-1 0-1,0-4 1,1-3-1,0-5 0,3-3 1,-6-10-1,21 1 0,-5-12 1,2-2-1,3-6 0,2-3 1,0-4-1,0 1 0,-2 1 0,-1 3 0,-3 3-1,-3 3 0,-3 3 0,-1 5 0,-10 7 0,17-6 0,-17 6-1,16 3 1,-16-3 0,18 12-1,-7 0 1,0 4 0,1 3 0,-1 4 0,0 2 0,1 3 0,-3 3 1,1 1-2,-2-2 2,0-4-1,-3-3 0,0-6 1,-2-2-1,-3-15-4,0 0-30,0 0-1,0-23 0,-7 7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32.64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434 141 21,'0'0'30,"0"0"2,0 0-15,-6-11-7,6 11-2,-23 2-1,5 3-3,-8 3-3,-3 4-1,-4 4 0,-5 4 0,0 4-1,-1 1 1,1 1 0,3 0 0,6 0-1,4-3 1,7 0-1,5-2 0,9 0 0,7-1 0,11 0 0,6 0 0,6-1 0,8 2 0,5 0 1,4 2-1,1-1 1,-1 1-1,-2 2 1,-3-2-1,-3 3 0,-5 1 0,-5-1 0,-5-2 0,-6 0 1,-5 1 0,-5-3 0,-8 3 1,-4-6 1,-5 1 0,-8-3 1,-2-1 1,-11-4 0,1-1 1,-7-7 0,-1-2-1,-4-8 0,0 0-1,1-7 0,2 0-2,8-2-3,0-4-5,13 0-12,7 0-16,5-8 0,11 4 1</inkml:trace>
  <inkml:trace contextRef="#ctx0" brushRef="#br0" timeOffset="650">775 721 17,'9'9'24,"-9"-9"0,15-6-19,0 3-3,7 0-1,4-2 0,3-3 0,4-1 0,1-5 1,0 1-1,-2-5 1,-2 1 2,-6-2-1,-4 2 1,-8-1 1,-4 3-1,-6-1 1,-4 4-1,-7 0-1,-3 4 0,-6 3-1,-1 4-1,-2 2-1,-3 3 0,-1 5 0,1 1 0,-1 2-1,3 3 1,-1 3 0,0 0 1,1 4-1,3-1 1,1 2 1,3 4-1,2-1 1,5 1 0,2-2 0,7 0 0,3-3 0,5-1 0,7-4 0,5-5-1,5-2 1,6-5-1,1-4 0,5-4-1,-1-3 0,0-4-2,0 1-2,-4-4-6,-2-2-17,-1 5-7,-8-6 1</inkml:trace>
  <inkml:trace contextRef="#ctx0" brushRef="#br0" timeOffset="1341">1257 540 17,'5'-9'22,"4"5"-12,2 0-6,3 0-1,2 2 0,2 1 1,3 4 0,2 3-1,1 2 1,0 3-1,1 3 0,0 2 0,0 3-1,1 3 0,-3 1-2,-2 0 1,-1 2-1,-4 0 1,-3 1-1,-5 0 1,-2 0-1,-6-2 1,-3-1 0,-3-1 1,-3 0 0,-2-2 0,-2-4 1,0-1 0,0-3 0,-2-4 1,0-2-1,-2-6 1,0-4 0,-2-5-1,0 0 1,-2-7-1,2 0-1,1-4 0,1 1-1,5 0-1,4 0 0,5 0-1,5 0 0,6 1 0,4 2 0,5-1-1,4 1 2,3 5-1,3 1 1,2 5-2,2 2 1,0 6-2,-2 0-2,2 6-8,-1 2-19,-7-4 1,3 2-1</inkml:trace>
  <inkml:trace contextRef="#ctx0" brushRef="#br0" timeOffset="1972">1778 541 10,'0'0'24,"0"0"-8,0 0-6,-2 12-3,2-12-1,9 14 0,-3-3 0,1 4-2,4 4 0,-1 2-1,0 5-1,0 1 0,-1 2 0,-1 0-1,-1 1 1,-2-3 0,-2-3 0,-1-5 1,-1-4 0,-1-5 1,0-10 1,0 0 0,0 0-1,1-17-1,0-3 1,-1-7-1,2-3 0,1-4-3,0-1 0,1 1 0,1 0 0,3 3-1,-1 7 1,4 1-1,3 3 0,2 6 0,5-1-1,4 7 0,4 2-1,6 5-2,1-1-4,6 3-16,3 4-8,-5-5 1</inkml:trace>
  <inkml:trace contextRef="#ctx0" brushRef="#br0" timeOffset="2523">2454 525 2,'-14'9'24,"-5"-4"-5,1 2-7,2 5 0,-2-3-1,4 7 1,-3-2-2,6 5 0,-2-2-1,1 6-2,-1-2 0,3 3-3,-1 0 0,4-1-2,0 0 0,1 1-1,3-4 0,4-1 0,3-1-1,4-1 1,1-3-1,6 0 0,1-5 0,5-3-1,4-2-1,2-8-2,6-2-6,-3-12-6,5-7-9,2-4-8,-4-13-1</inkml:trace>
  <inkml:trace contextRef="#ctx0" brushRef="#br0" timeOffset="2864">2722 30 23,'-7'-19'22,"7"19"-9,-3-11-8,3 11-5,-3 11 0,1-1 0,1 4 1,-1 2 0,2 6 2,0 2 1,2 6 0,1 1 1,3 9 1,-3 2 0,4 6 0,-2 4-1,1 4 1,-3-1-1,2 0 0,-4-5-1,2-6-1,-2-5-1,2-7 0,1-10 0,0-4-2,2-9 2,3-3 0,2-10-1,1-2 1,4-5-1,3-5 1,3-2-1,3-4 0,1-2-1,0-1 0,1 3 0,-1 1 0,-2 2 0,0 5 0,-6 1 0,0 6 0,-2 5 0,-4 4 0,-1 6 1,-2 5-1,-1 3 0,0 6 0,-2 5 1,1 4-1,-2 3 1,0 4 0,-1 1 1,1 1-1,-1 0 0,1-2 0,1-3-1,-4-6-6,2-5-29,3-2 0,-7-22-1,0 0 1</inkml:trace>
  <inkml:trace contextRef="#ctx0" brushRef="#br0" timeOffset="15031">3700 823 8,'0'0'24,"0"0"-10,0 0-5,0 0 0,0 0-2,0 0-2,0 0 0,0 0-1,0 0-3,0 0-1,0 0-4,0 0-4,0 0-12,0 0-6,-7-14-1</inkml:trace>
  <inkml:trace contextRef="#ctx0" brushRef="#br0" timeOffset="15302">3703 611 1,'0'0'28,"0"0"2,-2-10-10,2 10-7,0 0-5,0 0 0,0 0-3,0 0-2,0 0-1,0 0-1,0 0 0,0 0-2,0 0-1,0 0-5,-2-9-9,2 9-15,11-3 1,-1 2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48.61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252 37 8,'0'0'11,"-10"-4"-2,10 4-2,-18 3-2,5-1-1,0-1-1,-4 3 0,1 4 0,-4-2-1,1 5 0,0-3-1,-1 5 1,0-3-1,4 7 0,-1-7 0,5 2 0,0-1-1,6 1 1,2 0-1,4 2 0,5 0 0,4 1 0,7 4 0,4 0 1,5 4-1,4 0 1,2 3-1,3 1 0,1 4 1,2 2-1,-4 0-1,0 2 1,-3 3 0,-1 0-1,-5 1 0,-1-1 0,-6-4 0,-2 0 0,-4-4 1,-5-3 0,-2-3 0,-4-2 2,-5-4 0,-2-3 1,-7-3 1,-2-3 0,-8-5 1,-5-3 0,-6-5-1,-1-1 0,-6-5-1,2 1 0,-2-5-1,3 2 0,3-2 0,5 1 0,8 1 0,2 0-2,10 1-2,5-4-2,11 4-5,8-4-9,5-3-11,13 6-1</inkml:trace>
  <inkml:trace contextRef="#ctx0" brushRef="#br0" timeOffset="701">669 632 0,'0'0'15,"9"7"-9,-9-7 0,14-3 1,-3-1-1,6-1-1,2-1-1,4-3 0,2-2-1,0-1 0,0-3-1,-4 0 0,-3 2 0,-4-3 1,-4 2 1,-6 2 0,-3-1 0,-6 3 1,-2 0-1,-5 2 0,0 2-1,-3 3-1,-1 2-1,-2 2-1,0 3 0,-1 3 0,-1 3 0,2 1-1,-2 4 1,1 2-1,0 1 1,2 2 0,1 3 1,3 2 0,0 2-1,4 1 2,2 1-1,4 0 1,4 2-1,1-2 1,5 0 0,2-3-1,4-2 1,3-4-1,5-4 0,3-5 0,3-8-2,4-6-3,-2-9-4,3-6-8,0-3-9,-6-13-5,5 0 0</inkml:trace>
  <inkml:trace contextRef="#ctx0" brushRef="#br0" timeOffset="1251">1119 77 14,'0'0'23,"0"0"-6,0 0-13,0 0-3,-2 11-1,2-11 1,-2 16 0,2-4 0,0 3 1,1 4 1,0 4 0,3 5 0,-1 8 0,2 5 1,0 6-1,1 5 1,-1 3-1,-1 1 0,-2 2-1,-1-2-1,-1-5 0,-1-5 0,0-8-1,1-5 0,0-6-1,1-6-1,3-8-6,8-4-21,-12-9 2,22-11-1</inkml:trace>
  <inkml:trace contextRef="#ctx0" brushRef="#br0" timeOffset="1632">1352 674 12,'21'-2'8,"-4"0"-7,3-2 1,6-2 0,-1-3 0,2 0 0,-1-4 2,-1 2 0,-2-3 1,-4 3 0,-3-1 0,-4 3 0,-2-2 0,-4 2-1,-3 0 0,-3 9-2,-6-17 0,0 7 0,-5 3-2,0 2 0,-6 2 1,2 2-2,-5 4 1,0 1 0,1 2 0,-3 4 0,2 0 1,-1 3 0,4 0 0,0 3 0,5 1 1,-1 2 1,6 1-1,5 3 0,2-1 0,5 2 0,1-2 0,5 1 0,0-4 0,7 1 0,-3-3-1,4-2 1,0-4-2,1-3-4,5-6-13,7 0-11,-5-12-1</inkml:trace>
  <inkml:trace contextRef="#ctx0" brushRef="#br0" timeOffset="2153">1965 501 0,'-15'2'21,"15"-2"-2,-17 3-13,3 1-3,0 2 2,-3 3 0,1 2 1,-4 2 0,5 5 1,-4-3 1,5 6-2,0 0-1,5 4 0,-1-1-2,6 3 0,2-3-1,4 0-1,3 1 0,4-3-1,2-3 0,4-5 0,5-3 0,2-7-1,4-6-1,0-7-1,5-6-2,-2-9-2,3-7-8,0 0-10,-6-15-4</inkml:trace>
  <inkml:trace contextRef="#ctx0" brushRef="#br0" timeOffset="2483">2286-3 4,'0'0'20,"6"-9"-5,-6 9-12,0 0-1,0 14-1,-3-3 1,-4 6 1,2 3 2,-2 6 1,1 6 1,-4 5 1,6 8 1,-4 4-2,4 8-1,-1 3-1,4 4 0,-1-1-1,3 1-2,0-8 0,2-1-2,1-9 1,1-8-1,-1-6 0,0-8-1,1-6 1,-2-6 0,-3-12-1,2 10-1,-2-10-4,-8-16-1,4 1-4,-6-8-3,0-5-2,-5-4 0,-3-3 1,-1 0 3</inkml:trace>
  <inkml:trace contextRef="#ctx0" brushRef="#br0" timeOffset="2804">2047 496 12,'-17'-13'9,"4"3"1,2 2 1,11 8 0,-13-10-1,13 10-1,8-13-3,7 4-2,7-3 0,7-2-2,10-4-1,8-1 0,6-1 0,7 1 0,0 1 0,4 2 0,-1 2 1,-1 3-1,-5 2 0,-4 4 0,-7-1 0,-4 4 0,-9-1 0,-7 5 0,-7-4 0,-6 4 1,-13-2 0,13 0-1,-13 0-1,0 0-3,0 0-21,0 0-4,-15-9-2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14.95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-1 116 5,'0'0'7,"0"0"-2,0 0-1,0 0-1,-2 9-1,2-9 0,0 0-1,0 0 0,12 4 0,-12-4 1,11 2-1,-11-2 0,16 2 0,-16-2-1,17 5 1,-7-3-1,-10-2 0,17 7 1,-3-3-1,-3 0 1,3 0-1,2-1 1,0 0 0,1 0 0,4-1 1,-3 0-1,-1 1 0,5-1 1,-3 0-1,1 1 0,3 1 0,-1-3 0,4 1 0,1 0 0,2-1 0,0-1 0,1 0 0,0 0 1,0-1-1,1 0 0,-1 0 0,0 0 0,-2 0-1,1 0 1,1 0-1,0-1 0,-1 2 0,2 0 1,-1-1-1,1 0 1,1 0 0,-1 0-1,1 0 1,-1 0 0,2 0 0,-2-1-1,1 1 1,-1 0-1,0 1 0,2 0 0,-2 0 1,0-1-1,0 1 0,1-1 0,1 0 1,2 0-1,-2-1 0,1 0 1,1 1-1,0 0 0,1 0 0,2 1 1,-2-2-1,1 1 0,2 0 0,-2 1 0,3-1 0,-2 0 0,-1 0 1,0-1-1,0 2 0,-2-1 0,0 1 0,1 0 0,-3 1 0,2 0 0,0 0 0,-1 2 0,1-2 0,0 1 0,1 0 0,-1-1 0,4 0 0,-2 1 0,2-3 0,1 1 0,2 0 0,0 0 0,1 0 0,0 0 0,2-1 0,1 2 0,0 0 0,0 0 0,1 0 0,-1-1 0,4 1 0,-3-1 0,2-1 0,0 0 0,0 0 0,0-1 0,0 2 1,3-3-1,-3 2 0,2-1 0,-1 0 0,2 0 1,0-2-1,1 1 0,1-2 0,0 1 0,0-1 0,-2-2 1,0 1-1,0 1 0,-2-1 0,2 1 1,-3 0-1,-2 1 0,3-1 0,-2 1 1,2-1-1,0 1 0,-1 2 0,0-1 0,2-1 0,-3 1 0,2 0 0,1 0 0,-1 2 1,1 0-1,-1-1 0,0 1 0,3 0 0,0 1 0,0-1 0,1 0 0,1 0 0,0 0 0,2-2 1,2 2-1,-2-1 0,1 1 0,0 0 2,0 0-2,2 0 0,-1 0 0,0 0 0,0-1 0,-1 0 1,0-1-1,-1 0 0,0 0 0,-3 0 0,0-1 0,-1 0 0,0 1 1,0 0-1,1 1 0,1 1 0,-1 0 0,2 1 0,-2 0 0,2 1 0,1-1 1,-2 0-1,0-1 0,-2 0 0,0 1 0,2 0 0,-2-1 0,0 1-1,-2 0-1,0 1-4,-4 0-1,-1 0-9,1 6-9,-12-8-1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5:40.9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7,'0'0'10,"0"0"-2,0 0 0,0 0-2,0 0-1,0 0-1,0 0-2,-1 13 0,1-13 0,0 0 0,0 0-1,0 0 0,0 0 0,0 0 0,0 0 0,0 0 0,0 0-1,0 0 1,-1 9-1,1-9 0,0 13 0,1-4 0,0 6 1,0 3-1,-1 8 1,2 5 0,-2 5-1,1 6 1,-1 2 0,0 5 0,0 0 0,3 0-1,-2-4 1,-2-1 0,2-4-1,2-3 0,-2-6 1,1-4 0,-1-5 0,0-3 0,-1-5 1,5-3 0,-5-11 1,0 0 0,2 9 0,-2-9-1,0 0-1,0 0-1,0 0-3,0 0-7,-1-13-14,1 13-3,1-19 0</inkml:trace>
  <inkml:trace contextRef="#ctx0" brushRef="#br0" timeOffset="640">31 432 7,'16'-20'16,"4"-6"-3,3-4-1,4-1 1,5-2-4,3 2 0,0-4 0,1 8-1,-1-1-2,0 5-1,-3 1-1,-3 6-1,-6 1-1,1 4-1,-8 2 0,0 2 0,-6 3-2,-10 4 0,14-5-2,-14 5-2,0 0-6,0 10-12,-11-6-7,4 8 0</inkml:trace>
  <inkml:trace contextRef="#ctx0" brushRef="#br0" timeOffset="1051">12 439 10,'0'0'16,"0"0"-2,0 0-2,0 0-2,10 7-3,-10-7-2,15 8-1,-3-3 0,4 2-1,2 0 0,6 1-2,2 2 1,3 0-1,1-1 1,-1 2 0,-2 0 0,-1 0 0,0 1 1,-3-2 0,-1 0 0,-5 0 1,0 1-1,-2-2 0,-2 0-1,-3-2 2,0-2-2,-10-5 1,12 9-1,-12-9 1,0 0-1,0 0 0,0 0 0,0 0 0,0 0 0,0 0-2,0 0-2,0 0-11,9 3-20,-9-3-1,-4-11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5:44.33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0 389 9,'0'0'10,"0"0"-1,0 0-1,0 0-2,8 12-2,-8-12 0,1 10-1,-1-10 0,4 15-1,-2-5 0,2 4 0,-1 3 1,-1 4-1,2 5 1,-2 2-1,0 5 2,-3 3-1,1 0-1,-1-2 2,1 0-1,-1-6 0,0-3-2,1-5 1,1-5-1,-1-15 0,2 17 0,-2-17-1,0 0 0,0 0-3,0 0-5,0 0-15,0 0-4,5-17-1</inkml:trace>
  <inkml:trace contextRef="#ctx0" brushRef="#br0" timeOffset="491">210 427 15,'0'0'12,"0"0"0,0 0-3,9 2-1,-9-2-2,3 14 0,-2 0-1,1 3-1,-1 4 0,2 5 0,-1 1-1,1 3 0,-1-1-1,1 1 1,0-7-2,2-1 1,1-6-1,3-5 1,1-6 0,2-4 0,2-6 0,1-4-1,1-5 1,1-2 0,1-3 0,-2-3-1,0 1 0,-2 0 0,0 0 0,-2 4 0,-1 2-1,-2 3 1,-9 12-1,12-12 0,-12 12 0,11-3 0,-11 3 0,8 11-1,-8-11 1,10 19 0,-4-7 0,0 3 1,-2 4 0,0 1 0,-1 0-1,0 3 1,0-3-1,1-3-2,3-1-15,5-1-15,-12-15 2,22 0-1</inkml:trace>
  <inkml:trace contextRef="#ctx0" brushRef="#br0" timeOffset="1102">739 698 14,'-5'-19'11,"5"4"-5,1-3 0,2-1 0,2 0 0,3-1-2,2 1 0,2 2-1,2 1 0,1 3-1,3 3 0,-1 0-1,2 5-1,0 4 1,-1 3-1,-2 4 1,0 5 1,-3 3-1,-2 5 1,-2 1 0,-1 4 0,-3 1 0,-3 1 0,-2 0 2,-2-1-1,-5-3 0,1 2 0,-5-4 2,0-1-1,-7-4 1,-1 0-1,-3-7 0,0-1-1,-3-8 0,2-5-1,3-6-5,0-8-7,4-9-22,9 0 2,0-12-1</inkml:trace>
  <inkml:trace contextRef="#ctx0" brushRef="#br0" timeOffset="1573">901 134 1,'0'0'21,"6"20"2,-5-8-16,2 1-4,-1 6 2,1 3 1,1 5 1,0 6 0,1 6 3,-2 5-3,5 4 1,-4-1-2,4-1-1,0-4-1,6-8-2,3-7-2,4-11 0,5-10-1,1-8 0,4-5 0,-2-6 0,0-5 1,-1-3-1,-6 0 2,-3 0-1,-4 2 1,-1 3-1,-5 1 1,-1 6-1,-8 9 1,0 0-1,11 3 1,-10 11-1,1 3 0,0 7 1,1 4-1,1 4 0,1 0 0,2 1 1,1-2-1,1-5-1,4-4-1,-1-9-13,2-13-15,8-3-1,-4-18 1</inkml:trace>
  <inkml:trace contextRef="#ctx0" brushRef="#br0" timeOffset="2053">1427 73 35,'0'0'31,"-8"17"-1,8-17-1,0 0-30,6 9-5,0 1-5,1 1-15,-7-11-4,12 20 0</inkml:trace>
  <inkml:trace contextRef="#ctx0" brushRef="#br0" timeOffset="2304">1505 457 22,'0'0'23,"1"-9"-4,-1 9-18,0-13 0,0 13 0,0 0 2,7 11-1,3 5 1,0 5 0,4 3 0,1 4 1,5 3-2,-1-2 0,4 1-1,-2-5-1,-3-2 1,0-7-1,-2-2 1,-2-5 1,0-3 1,-1-5-1,-1-3 2,1-6-1,2-4 1,-1-7-1,1-6 1,1-3-2,2-5 0,-1-1-1,1 0-1,-1 2-1,-2 3-3,1 6-10,2 9-17,-12-4 1,3 13-1</inkml:trace>
  <inkml:trace contextRef="#ctx0" brushRef="#br0" timeOffset="2744">2147 486 11,'10'36'22,"-5"-4"-13,-1 0-2,-1 1-1,0-7 1,2-3-1,1-6-3,5-6-11,-11-11-14,27-10-1</inkml:trace>
  <inkml:trace contextRef="#ctx0" brushRef="#br0" timeOffset="2965">2230 64 22,'-4'23'29,"4"-23"1,5 12-3,-5-12-23,13 9-13,-13-9-7,16 3-7,-3 5-4,-3-7-3</inkml:trace>
  <inkml:trace contextRef="#ctx0" brushRef="#br0" timeOffset="5158">2600 755 21,'0'0'19,"-11"-11"-2,11 11-5,-10-15-2,6 2-3,3 1-2,0-5-2,3 3 0,1-2-2,6-1-1,1 0 1,5 0-1,3 1-1,3 1 1,0 2 0,2 1-1,1 5 1,-1 0 0,-3 6-1,1 3 1,-5 5 0,-1 2 0,-3 3 0,-1 6 0,-5-2 0,0 4 0,-4 1 1,-2-1 0,-4 2 0,-2-2 0,-2-2 1,-4-3 0,-2-1 1,-2 1-1,-3-4 1,-3 1-1,-2-4 1,0 1-1,-3-3-1,2 4 0,1-5 0,1-3-1,4-2-4,1-9-12,1-9-15,12 0 1,-3-15-1</inkml:trace>
  <inkml:trace contextRef="#ctx0" brushRef="#br0" timeOffset="5719">2816 121 17,'0'0'24,"0"0"-9,0 0-6,0 0-2,0 0-2,3 21-2,0-4 0,-1 6 1,2 7-1,2 6 0,1 9 1,-2 6-1,2 6 0,-2 4 0,-2 4 1,0-1-2,-2 0 1,-3-7-1,2-5 0,-2-11-1,1-9-1,4-10 0,0-10-5,-3-12-11,21 2-15,-13-16 1,5-2 0</inkml:trace>
  <inkml:trace contextRef="#ctx0" brushRef="#br0" timeOffset="6109">3039 557 2,'-2'14'22,"-1"-5"-11,1 3-3,1 7 1,-1 0 0,2 6 1,1 3-1,3 2 0,1-1-2,5-1-2,1-4-2,6-4-1,3-5-1,4-8 0,3-10-1,2-6 1,-1-9 0,0-3 1,-3-6-1,-3-3 1,-5-1 0,-4 0 1,-5 2 0,-1 5 0,-5 2 0,-1 6-1,-4 1 0,1 6 0,2 9-1,-10-13 0,10 13-4,-12-6-4,12 6-12,0 0-15,-14 3 2,14-3-1</inkml:trace>
  <inkml:trace contextRef="#ctx0" brushRef="#br0" timeOffset="6560">3510 519 18,'-4'-9'23,"4"9"-13,0 0-6,13-7-1,-4 8 0,-9-1 0,21 9-1,-10-1 1,3 4-1,0 3 0,2 3-1,-1 2 0,1 3 0,0 1-1,-1 0 0,-3 4 0,-1-4 1,-4 0-1,-4 0 2,-5-4 0,-3 0 2,-7-4 0,-2-1 0,-6-6 0,0 3 0,-4-7 0,0-1-1,0-3 0,3 0-1,4-4-1,3-2 0,7-5-2,7-3 0,7-5-1,9-2 1,5-3-2,3-3 0,6 1-2,1-2-4,1-2-18,6 13-1,-10-5 1</inkml:trace>
  <inkml:trace contextRef="#ctx0" brushRef="#br0" timeOffset="7191">4033 411 4,'37'-24'5,"1"-3"-2,-1-4 1,-1 0 4,-7-4 1,-4 2 3,-6-3 1,-5 3 0,-5 1-2,-3 3 0,-6 1-5,-2 6-1,-4 2-2,-3 6-1,-2 6-2,-2 2 0,-2 4 0,-2 4 0,-1 2 0,-2 2 0,2 3 0,-1-1 0,0 5 0,2 1 0,1 2 0,1 5-1,-2 5 1,3 6 1,-2 11-1,0 10 1,0 8 1,1 9-1,-1 6 2,3 5-2,2 2 2,2-2-1,3-10 1,7-6-1,6-13-1,7-12-2,8-13-6,6-11-18,2-23-8,10-2 2</inkml:trace>
  <inkml:trace contextRef="#ctx0" brushRef="#br0" timeOffset="7722">4544 572 10,'-5'-11'26,"-6"2"1,0 4-18,-3 3-2,-4 1 1,-2 6-1,-4 0-2,1 5-1,-2 3 0,2 1-1,1 0-1,3 0 0,4-1-1,5-3 0,2-1 0,8-9-1,7 14 0,5-9 0,7 0 0,3-1 1,4 1-1,1 0 0,3 2-1,-1 0 1,-2 4 0,-2-1-1,-5 5 1,-2 1-1,-4 2 0,-2 1 1,-4-1 0,-4 2 0,-5-6 3,-1 4 0,-7-7 1,-1 3 1,-6-7 1,0 3 0,-5-4-1,0 2 0,-4-4-1,1 1-1,0-2-1,1-2-3,3 2-7,0-3-27,-1-6-2,6-1 2,-2-10-2</inkml:trace>
  <inkml:trace contextRef="#ctx0" brushRef="#br0" timeOffset="10776">4861 803 28,'0'0'22,"0"0"-3,0 0-3,0 0-5,0 0-3,0 0-3,0 0-1,6-12 0,-6 12-2,0 0 0,9-10-1,-9 10-1,0 0 0,0 0 0,0 0 1,0 0 0,-1 12 0,1-12-1,-3 9 2,3-9-3,0 0-5,0 0-20,9-9-6,3-3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5:55.7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45 90 5,'0'0'11,"0"0"-2,3 9-1,-3-9-2,1 17-1,0 1-2,-1 6 1,1 7-1,-1 8-1,0 11 0,-2 8 0,-2 9 0,0 3 0,-3-2 1,2-1-1,0-4 0,1-7-1,1-9 0,2-8-1,2-11-3,3-6-14,-4-22-7,9 6-1</inkml:trace>
  <inkml:trace contextRef="#ctx0" brushRef="#br0" timeOffset="400">0 114 24,'17'-3'25,"-2"-4"-11,4 1-5,5 2-1,0-1 0,6 2-3,0-1 0,4 3-1,-2-1-1,1 2 0,-2 3-1,-1 1-1,-2 2 0,-3 2-1,-2 2 0,-5 3 0,-5 6-1,-3 3 1,-7 2 0,-4 2-1,-7 0 2,-2 2 0,-6 0 1,-1-2 0,-6-4 1,-2-2 1,-4-4-1,-1 0 1,-3-6 1,2 0-1,-3-5-1,1 0 0,3-5 0,6 1-1,2-2 0,6-1-1,5 0-2,11 2-2,0 0-4,-7-13-6,7 13-13,19-4-9,-8-1 0</inkml:trace>
  <inkml:trace contextRef="#ctx0" brushRef="#br0" timeOffset="961">366 528 7,'0'0'8,"0"0"-2,12 10-1,-12-10-2,14 20 0,-7-3 0,2 1 0,1 5 1,-1 3-1,1 0 0,-1 2-1,0-3 0,-1 1 0,2-1-1,-3-4 1,-1-3-1,-1-4 1,-1-3 1,-4-11 2,2 13 1,-2-13 0,0 0 2,-6-10-2,1 0 0,2-1 0,-4-7-1,3 1-2,-3-5-1,2 1 0,2-1-1,2 0 0,1 0 0,6-1-1,3 2 0,4 0 0,6 1 0,2 3-1,5 0 1,0 3-1,5 3 1,-2 4-1,0 3 1,-4 2-1,0 6 0,-4 0-3,-2 8-3,-3 4-15,-6-5-8,6 8 1</inkml:trace>
  <inkml:trace contextRef="#ctx0" brushRef="#br0" timeOffset="1512">893 795 12,'-14'-6'21,"4"-2"-4,3-4 0,2-4-4,5-1 0,2-4-4,7 1-2,2 1-2,5 0-2,2 1-1,3 5-1,1 3-1,1 4 0,-2 5 0,0 4-1,-2 4 0,-3 6 1,-2 4 0,-4 3-1,-2 3 1,-2 2 0,-4 0 1,-2 1 0,-4-2 1,-4-2 0,-3-4 2,-2-1-1,-5-4 2,-1-2-1,-6-7 1,1 2-1,-3-8 0,3-5-1,-2-2-4,1-7-3,7 1-16,4-3-14,-3-6-2,8 1 0</inkml:trace>
  <inkml:trace contextRef="#ctx0" brushRef="#br0" timeOffset="2083">1274 129 1,'0'0'9,"0"0"0,0 0 1,0 0-2,0 0-1,0 0 0,0 0 0,0 0-2,0 0 0,3 11-1,-3-11 0,3 22-1,1-3 0,0 5 1,2 7-1,-1 6-1,1 6 0,1 3 0,-2 8 0,0-1 0,-2 1 0,-2-4-1,0-3 2,-3-5-1,0-8 0,-1-7 0,0-7 1,0-7-1,3-13 1,0 0-1,0 0-1,18-10 0,-7-4-1,7-4 0,2-2-1,2 0 0,1-3-1,2 5 0,-1 2 1,-1 6 0,0 2 1,-4 4-1,-1 7 0,1 2 1,-4 5-1,1 5 1,-4 1-1,1 3 1,-4 5 0,-1 0 0,-4-1 0,-3 2 1,-4-2 0,-5-1 2,-1-1 0,-10-4 2,0 1 0,-8-7 2,1 2-1,-9-11 1,4 3-1,-5-7-1,4 0-1,0-3-1,4-4-2,5 2-4,-1-8-8,9 0-25,9-1-2,2-8 2,8-2-1</inkml:trace>
  <inkml:trace contextRef="#ctx0" brushRef="#br0" timeOffset="4516">1834 554 21,'8'-11'14,"-8"11"-1,13-6-1,-2 4-2,1-2-2,4 3 0,-2-3-4,3 5-2,-2-2 0,2 1-2,0 4 0,-3 2 0,-2 5 0,0 1-1,-3 5 1,-1 1-1,0 4 1,-2 2-1,-4 0 1,0 2-1,-2-3 1,-1-1-1,-4-3 1,-1-2 0,-6-1 0,-1-3 0,-4 0 1,-1-5 0,-4 1 0,0-4 1,-2 0 1,2-3-1,2-6 1,2 3 0,3-5 0,4 0 0,11 6-2,-8-17 0,13 5-2,6-1-1,5 2-1,4-1-1,5 0 1,0-1-1,4 4 0,-2-1 1,0 5-1,-1 1-4,-3-1-12,5 9-6,-10-8 0</inkml:trace>
  <inkml:trace contextRef="#ctx0" brushRef="#br0" timeOffset="5167">2238 122 15,'0'0'20,"0"0"-12,0 0-8,0 0 0,0 0 0,2 13 1,-2-13 1,0 14 2,-1-3 0,1-11 0,-1 22 0,1-2 0,0 5 0,4 4-2,-2 5 1,1 2-2,1 4 0,-1 4-1,-1-2 1,1-4-1,-2-2 0,-2-5 1,-1-6-1,1-4 1,0-6-1,3-5 1,-2-10 0,18-2-2,-1-6 0,3-4 0,5-2-1,4 1 1,2-2-1,3 3 0,-3 2 0,-2 5 1,-3 4 1,-3 5-1,-3 6 1,-2 2-1,-5 6 1,-1 3 0,-5 2 0,-3 3 1,-3 0 1,-2 1 0,-2-3 1,-3-2 1,-5-5 2,-1 1 1,-4-8 1,2 3-1,-7-9 0,1 2 0,-4-6-1,1 1-1,-3-4-1,3-1-2,1-1 0,0-5-1,4 2-4,2-7-3,10 4-7,3-3-15,4-5-6,9 2 1</inkml:trace>
  <inkml:trace contextRef="#ctx0" brushRef="#br0" timeOffset="5878">2780 542 7,'0'0'24,"6"16"-10,-4-3-1,3 3 0,-3 4-1,3 6-1,-4-1-3,3 5-1,-3-3-2,1 1-1,0-2-2,-2-4 0,2-3-2,-2-7-4,0-12-15,13 9-12,-8-19 1,4 0-1</inkml:trace>
  <inkml:trace contextRef="#ctx0" brushRef="#br0" timeOffset="6179">2912 32 2,'0'0'24,"0"0"1,0 0-12,0 0-7,0 0-2,0 0-1,0 0-4,0 0-19,0 0-4,0 0-1</inkml:trace>
  <inkml:trace contextRef="#ctx0" brushRef="#br0" timeOffset="6499">3106 6 3,'0'0'20,"0"0"-6,11 11-10,-11-11-1,6 18 1,-4-7 0,-1 2 1,-2 0 0,1 4 1,-1 4 0,3 6-1,-1 4 1,3 7-1,0 7-1,1 7 0,3 6-2,-1 6 0,-1-2-1,-2 0 0,-1-5-1,2-6 1,-3-7-1,-1-9 1,-1-9-1,0-7 1,-1-9 0,1-10 0,2 12-1,-2-12 1,0 0-3,0 0-6,-1-16-20,1 16-2,5-22 2</inkml:trace>
  <inkml:trace contextRef="#ctx0" brushRef="#br0" timeOffset="6980">3410 478 3,'0'0'17,"-1"13"0,1-13-1,3 20-3,-1-4-2,3 6 1,-3 2-5,1 5 0,-2 1-2,4 3-1,-1-1-2,-2 1 0,2-4-1,-2-5-2,2-3-2,-3-7-18,-1-14-10,0 0 1,6-24 1</inkml:trace>
  <inkml:trace contextRef="#ctx0" brushRef="#br0" timeOffset="7330">3727-6 8,'0'0'25,"16"-3"-4,-16 3-8,0 0-4,9 14-2,-8-5-1,-1 2-3,0 5 0,0 6 1,-1 7-1,2 7 0,-1 6-1,3 7 1,0 6-2,2 4 0,-4 5 0,5-2 0,-3-6-1,-2-4 1,1-7-1,-1-7 0,-1-8 0,-1-8-1,3-8 0,-2-3 0,0-11-1,5 10-2,-5-10-2,0 0-2,0 0-3,-12-6 1,2-1 1,-2-4 0,-3-2 1,-5-6 4,-1-3 3,-1-2 3,-3-3 2,4 0 2,3 2 1,1 1-1,5 4 1,6 4-2,4 2-1,6 5 0,7 2-2,8 4-1,3-1 0,7 1-1,4 0 0,9 0-1,5-1 0,5 0 0,-2-2 0,3 0-1,0-1 1,-1 0 0,-8-2 1,-44 9-1,70-11 0,-70 11 1,0 0-1,46-11 0,-46 11 0,0 0 1,0 0-1,0 0 1,0 0-1,0 0 1,-49 43 1,49-43-1,0 0 1,0 0 0,-47 50 0,47-50 0,0 0 0,-23 64 1,23-64 1,-3 57-1,3-57 0,-2 55 0,2-55 0,12 44-1,-12-44 0,0 0 0,43 38-2,-43-38 0,42 5 0,-42-5-1,50-11-1,-50 11 0,51-26 0,-51 26 0,0 0 3,53-48-1,-53 48 1,0 0 1,0 0 0,38-44 0,-38 44 0,0 0 0,0 0 1,0 0-2,0 0 0,0 0 1,0 0-1,0 0 1,0 0 0,0 0 0,0 0 1,0 0 0,0 0 1,20 62 0,-20-62 1,-14 83-1,0-29 2,5 9-2,-5 4 1,2 4-1,2-1-1,1 0-1,3-9 0,0-2-2,2-8-4,1-10-11,3-41-15,-7 59-1,7-59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6:05.1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0 413 11,'12'-16'14,"-4"-1"-12,8 2-2,0-3 1,4 3 2,1 1 0,1-1 2,2 4 0,-4 3 1,2 5 0,-3 0 0,1 4-1,-4 2 0,2 5-2,-1 3-1,0 3 1,-2 2-2,-1 3 1,-3 3 1,-2 1-1,-1 0 1,-4 2 1,-10-3 2,5 1 0,-10-4 2,5 1-1,-8-8 1,2 3-1,-10-7 0,6 0-1,-4-8-3,-3-1 0,1-5-2,-5-4-2,4-2 0,-2-3-2,6 1-5,-3-7-8,8-1-18,10 4-1,1-7 1</inkml:trace>
  <inkml:trace contextRef="#ctx0" brushRef="#br0" timeOffset="481">565 0 19,'0'0'25,"9"22"-1,-9-5-20,1 4-1,0 8 1,-1 6 2,1 10 0,-2 6-1,2 10 1,0 4-1,3 9 0,-1 1-1,3 0-1,1-7-1,0-5 0,0-10-2,0-12-1,-1-10-3,-3-13-13,-3-18-14,0 0 1,-4-23-1</inkml:trace>
  <inkml:trace contextRef="#ctx0" brushRef="#br0" timeOffset="762">448 367 17,'0'0'25,"0"0"0,0 0-18,-2 12-2,2-12 1,14 7-1,-1-4 0,10-1-1,9-3 1,12-1-3,10-1-5,10 3-20,5-10-5,13 4-1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6:06.29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283 372 4,'-17'1'28,"6"6"-1,-13-6 2,-2 3-21,2 3-5,-4 1-2,0 3 1,0 2-2,5-1 0,0 3 0,4-3 0,4 0 0,5 0 0,3-2 0,7-10 0,11 18 0,3-7 0,4-2 0,7 4 0,4 0 0,5 4-1,1 0 1,-3 5 0,-2 0-1,-3 1 1,-4 2-1,-4-1 1,-8 0 0,-3-3 1,-6-3 0,-4 0 0,-5-6 1,-4 0 0,-4-7 0,-4 0 0,-2-4 0,0-3 0,-1-4 0,1-4-1,4 0-1,2-2 1,5 0-2,4-2 0,3 0 0,7 1-1,7 2 1,3-2-1,8 1 0,5-1 0,7 0-1,4-1 1,9 0 0,0-2 0,4 0 0,2-4 0,-1-1 0,-5-1 1,-3 0-1,-6-1 1,-6 4 0,-8-1 1,-10 4 0,-6 1 0,-9 5 1,1 10 1,-21-15 1,1 12-1,-5 2 0,-3 3 1,-2 4-2,-1 5 1,0 3 1,1 4-1,1 4 1,4 4-1,3 0 1,5 3 0,4-2 0,6 1 0,4-3 0,10 3-1,4-7 0,10 0-2,7-1-2,4-9-8,6-4-21,9 1-2,-2-16 1</inkml:trace>
  <inkml:trace contextRef="#ctx0" brushRef="#br0" timeOffset="1152">997 51 17,'0'0'24,"0"0"-5,0 0-13,1 16-1,-1-1 0,0 3 0,2 8 2,-2 6-1,4 8 0,-2 5-1,2 7 0,-1 3-2,3 6 0,-2-1-1,1-1-1,0-6-1,-1-8-3,3-11-19,7-5-9,-14-29 1,14 7 0</inkml:trace>
  <inkml:trace contextRef="#ctx0" brushRef="#br0" timeOffset="1442">1191 509 0,'17'20'26,"-7"-11"1,13 0-1,3-6-19,3-4-4,7-4-1,2-7 0,3-3-1,-1-5 1,-2 0 1,-5-3 0,-2 2 0,-9-1 0,-3 5 0,-8 1 0,-4 4 0,-5 1-2,-2 11 0,-10-14-1,-5 11 0,-4 2 0,-3 2 0,-3 2 0,-1 3 1,-2 4-1,-1 1 1,0 3 0,5 4 1,2 1 0,1 2 0,2 2 1,4 3-1,4-1 1,7 1-1,3-2 1,8 1-2,5-2 0,6-2-2,6-3-3,2-4-2,13-1-14,4-2-14,1-7 1,6-2 0</inkml:trace>
  <inkml:trace contextRef="#ctx0" brushRef="#br0" timeOffset="1953">2084 423 11,'-15'8'21,"-6"-3"-12,2 0-1,0 4 1,-1 1 1,5 4 2,-2 1 0,6 7-1,-1-1 0,5 7-3,0 0-2,7 3-3,1-3-1,7 2-1,5-5-2,4-5 0,8-5-3,1-10-3,9-4-6,4-8-14,-1-13-4,7-1 0</inkml:trace>
  <inkml:trace contextRef="#ctx0" brushRef="#br0" timeOffset="2253">2562 0 23,'0'0'25,"5"20"0,-6-3-17,-2 7-8,1 6-1,-1 8 1,1 8 1,1 6 0,2 6 0,0 5 2,1 3 0,0 1-1,2 0 0,-1-4 0,0-4-1,0-7 0,-1-9 0,1-11 0,0-7 0,-2-11 0,-1-14-1,0 0-1,-19-19 1,6-5 0,-5-5-1,-4-5 1,-3-3-1,-4-1 1,1 2 1,-1 1 1,3 5 0,2 4 1,4 6-1,4 3 2,6 5-1,1 0 0,9 12 0,-1-12 0,1 12 0,20-12-1,-1 7 1,4-1 0,9 1 0,8 1-1,6 2 0,5 1 1,5 3-2,3 1 1,1 1-2,-3 1 0,-1 1-1,-4 1-2,-8-4-3,-1 4-6,-9 0-18,-10-4-4,-2 2 1</inkml:trace>
  <inkml:trace contextRef="#ctx0" brushRef="#br0" timeOffset="9704">3150 467 9,'0'0'14,"0"0"-1,0 0-2,1 10-5,-1-10-1,4 14-3,0-2-1,-1 2 1,1 2 0,0 4 0,0 2 1,0-2 0,-1 2-1,0 0 1,-1-4-2,0 0 0,1-5-1,-2-1-4,-1-12-5,-5 9-16,5-9 0</inkml:trace>
  <inkml:trace contextRef="#ctx0" brushRef="#br0" timeOffset="10034">3116 105 12,'0'0'30,"14"10"0,-14-10 1,0 0-19,0 0-9,0 0-3,0 0 0,0 0-1,0 0-2,0 0-5,0 0-6,0 0-17,20 15 1,-8-12 0</inkml:trace>
  <inkml:trace contextRef="#ctx0" brushRef="#br0" timeOffset="10425">3547 712 19,'-9'-9'14,"-2"-3"-2,2-4 0,2-1 0,1-3-3,4-2-1,2-5-2,4 1-2,3-1-1,5 1-1,1 0-1,2 2-1,3 2 0,0 6-1,0 5 1,0 3 0,-1 6 0,0 4 0,-2 5 0,1 6 0,-3 5 1,-1 5 0,0 3 0,-3 3 0,1 1 0,-4 1 0,-2-1 2,-3 0-1,-3-5 3,-2-2 0,-6-3 0,-2 1 2,-6-6 0,0 1-1,-7-7 0,3 1-1,-3-4-2,1-1 0,0-4-2,2-2-1,5 0-4,-4-5-4,10 6-8,-1-2-19,2-6-1,10 8 0</inkml:trace>
  <inkml:trace contextRef="#ctx0" brushRef="#br0" timeOffset="11006">3981 480 12,'0'0'15,"0"0"0,4 9-1,-3 1-3,1 7-1,0 0-1,2 8-1,-2 3-2,3 2 0,-2-2-2,1 2-1,0-5 0,2-4 0,0-5-1,4-10 0,8-11-1,4-10-1,8-10 0,5-8-1,5-7 0,1-1 0,5-1 0,-4 1 0,-4 8 0,-5 7 1,-5 8 1,-6 6 0,-4 8 0,-5 7 0,-3 5 1,-1 5-1,-4 4 1,0 4 0,0 2 1,0 4-1,2 0 0,0 2 0,-2 0 0,1 1 0,-1-2-1,0-2 0,0 1-1,-1-5 1,-2-2-2,-2-7-5,0-4-27,0-9-1,0 0 1,0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85000" cy="9283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7938" tIns="43969" rIns="87938" bIns="43969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985000" cy="9283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938" tIns="43969" rIns="87938" bIns="43969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3024105" cy="462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798" tIns="46399" rIns="92798" bIns="46399" numCol="1" anchor="t" anchorCtr="0" compatLnSpc="1">
            <a:prstTxWarp prst="textNoShape">
              <a:avLst/>
            </a:prstTxWarp>
          </a:bodyPr>
          <a:lstStyle>
            <a:lvl1pPr defTabSz="456483">
              <a:lnSpc>
                <a:spcPct val="100000"/>
              </a:lnSpc>
              <a:tabLst>
                <a:tab pos="0" algn="l"/>
                <a:tab pos="456483" algn="l"/>
                <a:tab pos="912966" algn="l"/>
                <a:tab pos="1369449" algn="l"/>
                <a:tab pos="1827459" algn="l"/>
                <a:tab pos="2283941" algn="l"/>
                <a:tab pos="2740425" algn="l"/>
                <a:tab pos="3196907" algn="l"/>
                <a:tab pos="3653391" algn="l"/>
                <a:tab pos="4109873" algn="l"/>
                <a:tab pos="4567883" algn="l"/>
                <a:tab pos="5025892" algn="l"/>
                <a:tab pos="5482376" algn="l"/>
                <a:tab pos="5938858" algn="l"/>
                <a:tab pos="6395342" algn="l"/>
                <a:tab pos="6851824" algn="l"/>
                <a:tab pos="7309834" algn="l"/>
                <a:tab pos="7766317" algn="l"/>
                <a:tab pos="8222799" algn="l"/>
                <a:tab pos="8679283" algn="l"/>
                <a:tab pos="9135765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57864" y="0"/>
            <a:ext cx="3024104" cy="462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798" tIns="46399" rIns="92798" bIns="46399" numCol="1" anchor="t" anchorCtr="0" compatLnSpc="1">
            <a:prstTxWarp prst="textNoShape">
              <a:avLst/>
            </a:prstTxWarp>
          </a:bodyPr>
          <a:lstStyle>
            <a:lvl1pPr algn="r" defTabSz="456483">
              <a:lnSpc>
                <a:spcPct val="100000"/>
              </a:lnSpc>
              <a:tabLst>
                <a:tab pos="0" algn="l"/>
                <a:tab pos="456483" algn="l"/>
                <a:tab pos="912966" algn="l"/>
                <a:tab pos="1369449" algn="l"/>
                <a:tab pos="1827459" algn="l"/>
                <a:tab pos="2283941" algn="l"/>
                <a:tab pos="2740425" algn="l"/>
                <a:tab pos="3196907" algn="l"/>
                <a:tab pos="3653391" algn="l"/>
                <a:tab pos="4109873" algn="l"/>
                <a:tab pos="4567883" algn="l"/>
                <a:tab pos="5025892" algn="l"/>
                <a:tab pos="5482376" algn="l"/>
                <a:tab pos="5938858" algn="l"/>
                <a:tab pos="6395342" algn="l"/>
                <a:tab pos="6851824" algn="l"/>
                <a:tab pos="7309834" algn="l"/>
                <a:tab pos="7766317" algn="l"/>
                <a:tab pos="8222799" algn="l"/>
                <a:tab pos="8679283" algn="l"/>
                <a:tab pos="9135765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0" y="696913"/>
            <a:ext cx="4637088" cy="34782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29212" y="4410065"/>
            <a:ext cx="5123546" cy="4175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798" tIns="46399" rIns="92798" bIns="4639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1" y="8820130"/>
            <a:ext cx="3024105" cy="458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798" tIns="46399" rIns="92798" bIns="46399" numCol="1" anchor="b" anchorCtr="0" compatLnSpc="1">
            <a:prstTxWarp prst="textNoShape">
              <a:avLst/>
            </a:prstTxWarp>
          </a:bodyPr>
          <a:lstStyle>
            <a:lvl1pPr defTabSz="456483">
              <a:lnSpc>
                <a:spcPct val="100000"/>
              </a:lnSpc>
              <a:tabLst>
                <a:tab pos="0" algn="l"/>
                <a:tab pos="456483" algn="l"/>
                <a:tab pos="912966" algn="l"/>
                <a:tab pos="1369449" algn="l"/>
                <a:tab pos="1827459" algn="l"/>
                <a:tab pos="2283941" algn="l"/>
                <a:tab pos="2740425" algn="l"/>
                <a:tab pos="3196907" algn="l"/>
                <a:tab pos="3653391" algn="l"/>
                <a:tab pos="4109873" algn="l"/>
                <a:tab pos="4567883" algn="l"/>
                <a:tab pos="5025892" algn="l"/>
                <a:tab pos="5482376" algn="l"/>
                <a:tab pos="5938858" algn="l"/>
                <a:tab pos="6395342" algn="l"/>
                <a:tab pos="6851824" algn="l"/>
                <a:tab pos="7309834" algn="l"/>
                <a:tab pos="7766317" algn="l"/>
                <a:tab pos="8222799" algn="l"/>
                <a:tab pos="8679283" algn="l"/>
                <a:tab pos="9135765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957864" y="8820130"/>
            <a:ext cx="3024104" cy="458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798" tIns="46399" rIns="92798" bIns="46399" numCol="1" anchor="b" anchorCtr="0" compatLnSpc="1">
            <a:prstTxWarp prst="textNoShape">
              <a:avLst/>
            </a:prstTxWarp>
          </a:bodyPr>
          <a:lstStyle>
            <a:lvl1pPr algn="r" defTabSz="456483">
              <a:lnSpc>
                <a:spcPct val="100000"/>
              </a:lnSpc>
              <a:tabLst>
                <a:tab pos="0" algn="l"/>
                <a:tab pos="456483" algn="l"/>
                <a:tab pos="912966" algn="l"/>
                <a:tab pos="1369449" algn="l"/>
                <a:tab pos="1827459" algn="l"/>
                <a:tab pos="2283941" algn="l"/>
                <a:tab pos="2740425" algn="l"/>
                <a:tab pos="3196907" algn="l"/>
                <a:tab pos="3653391" algn="l"/>
                <a:tab pos="4109873" algn="l"/>
                <a:tab pos="4567883" algn="l"/>
                <a:tab pos="5025892" algn="l"/>
                <a:tab pos="5482376" algn="l"/>
                <a:tab pos="5938858" algn="l"/>
                <a:tab pos="6395342" algn="l"/>
                <a:tab pos="6851824" algn="l"/>
                <a:tab pos="7309834" algn="l"/>
                <a:tab pos="7766317" algn="l"/>
                <a:tab pos="8222799" algn="l"/>
                <a:tab pos="8679283" algn="l"/>
                <a:tab pos="9135765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F6E429-FBF9-459D-9794-17EBB2437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86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In worst case scenario (e.g. fully connected network) exact inference is </a:t>
            </a:r>
            <a:r>
              <a:rPr lang="en-US" b="1" dirty="0" smtClean="0"/>
              <a:t>NP-hard</a:t>
            </a:r>
          </a:p>
          <a:p>
            <a:pPr eaLnBrk="1" hangingPunct="1">
              <a:lnSpc>
                <a:spcPct val="70000"/>
              </a:lnSpc>
            </a:pPr>
            <a:endParaRPr lang="en-US" dirty="0" smtClean="0"/>
          </a:p>
          <a:p>
            <a:pPr eaLnBrk="1" hangingPunct="1"/>
            <a:r>
              <a:rPr lang="en-US" dirty="0" smtClean="0"/>
              <a:t>However space/time complexity is </a:t>
            </a:r>
            <a:r>
              <a:rPr lang="en-US" b="1" dirty="0" smtClean="0"/>
              <a:t>very sensitive to topology</a:t>
            </a:r>
          </a:p>
          <a:p>
            <a:pPr eaLnBrk="1" hangingPunct="1">
              <a:lnSpc>
                <a:spcPct val="70000"/>
              </a:lnSpc>
            </a:pPr>
            <a:endParaRPr lang="en-US" dirty="0" smtClean="0"/>
          </a:p>
          <a:p>
            <a:pPr eaLnBrk="1" hangingPunct="1"/>
            <a:r>
              <a:rPr lang="en-US" dirty="0" smtClean="0"/>
              <a:t>In </a:t>
            </a:r>
            <a:r>
              <a:rPr lang="en-US" b="1" dirty="0" smtClean="0"/>
              <a:t>singly connected graphs </a:t>
            </a:r>
            <a:r>
              <a:rPr lang="en-US" dirty="0" smtClean="0"/>
              <a:t>(single path from any two nodes),  time complexity of exact inference is </a:t>
            </a:r>
            <a:r>
              <a:rPr lang="en-US" b="1" dirty="0" smtClean="0"/>
              <a:t>polynomial</a:t>
            </a:r>
            <a:r>
              <a:rPr lang="en-US" dirty="0" smtClean="0"/>
              <a:t> in the number of nodes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2194F-105A-49C9-9CE2-8A0EF5BE51AE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72B2C6-8CC3-43CA-8E8A-69108F809AC0}" type="slidenum">
              <a:rPr lang="en-GB"/>
              <a:pPr/>
              <a:t>15</a:t>
            </a:fld>
            <a:endParaRPr lang="en-GB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3163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0172" y="4410076"/>
            <a:ext cx="5124657" cy="4176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86AF0B-3CAE-4770-9A9E-32EE3FE9050E}" type="slidenum">
              <a:rPr lang="en-GB">
                <a:solidFill>
                  <a:prstClr val="white"/>
                </a:solidFill>
              </a:rPr>
              <a:pPr/>
              <a:t>16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669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1850" cy="3481387"/>
          </a:xfrm>
          <a:ln/>
        </p:spPr>
      </p:sp>
      <p:sp>
        <p:nvSpPr>
          <p:cNvPr id="16691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30172" y="4410076"/>
            <a:ext cx="5124657" cy="4176713"/>
          </a:xfrm>
          <a:ln/>
        </p:spPr>
        <p:txBody>
          <a:bodyPr wrap="none" anchor="ctr"/>
          <a:lstStyle/>
          <a:p>
            <a:pPr>
              <a:tabLst>
                <a:tab pos="876325" algn="l"/>
                <a:tab pos="1755704" algn="l"/>
                <a:tab pos="2635082" algn="l"/>
                <a:tab pos="3514461" algn="l"/>
                <a:tab pos="4393839" algn="l"/>
                <a:tab pos="5273217" algn="l"/>
                <a:tab pos="6152596" algn="l"/>
                <a:tab pos="7031974" algn="l"/>
                <a:tab pos="7911353" algn="l"/>
                <a:tab pos="8790731" algn="l"/>
                <a:tab pos="9670110" algn="l"/>
              </a:tabLst>
            </a:pPr>
            <a:r>
              <a:rPr lang="en-GB" dirty="0" smtClean="0">
                <a:solidFill>
                  <a:srgbClr val="00B0F0"/>
                </a:solidFill>
              </a:rPr>
              <a:t>Sampling</a:t>
            </a:r>
            <a:r>
              <a:rPr lang="en-GB" dirty="0" smtClean="0"/>
              <a:t> is a process to </a:t>
            </a:r>
            <a:r>
              <a:rPr lang="en-GB" b="1" dirty="0" smtClean="0"/>
              <a:t>obtain samples </a:t>
            </a:r>
            <a:r>
              <a:rPr lang="en-GB" dirty="0" smtClean="0"/>
              <a:t>adequate to </a:t>
            </a:r>
            <a:r>
              <a:rPr lang="en-GB" dirty="0" smtClean="0">
                <a:solidFill>
                  <a:srgbClr val="92D050"/>
                </a:solidFill>
              </a:rPr>
              <a:t>estimate</a:t>
            </a:r>
            <a:r>
              <a:rPr lang="en-GB" dirty="0" smtClean="0"/>
              <a:t> an </a:t>
            </a:r>
            <a:r>
              <a:rPr lang="en-GB" b="1" dirty="0" smtClean="0"/>
              <a:t>unknown probability</a:t>
            </a:r>
          </a:p>
          <a:p>
            <a:pPr>
              <a:tabLst>
                <a:tab pos="876325" algn="l"/>
                <a:tab pos="1755704" algn="l"/>
                <a:tab pos="2635082" algn="l"/>
                <a:tab pos="3514461" algn="l"/>
                <a:tab pos="4393839" algn="l"/>
                <a:tab pos="5273217" algn="l"/>
                <a:tab pos="6152596" algn="l"/>
                <a:tab pos="7031974" algn="l"/>
                <a:tab pos="7911353" algn="l"/>
                <a:tab pos="8790731" algn="l"/>
                <a:tab pos="9670110" algn="l"/>
              </a:tabLst>
            </a:pPr>
            <a:r>
              <a:rPr lang="en-GB" dirty="0" smtClean="0"/>
              <a:t>The samples are generated from </a:t>
            </a:r>
            <a:r>
              <a:rPr lang="en-GB" b="1" dirty="0" smtClean="0"/>
              <a:t>known probabilities distributions 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86AF0B-3CAE-4770-9A9E-32EE3FE9050E}" type="slidenum">
              <a:rPr lang="en-GB"/>
              <a:pPr/>
              <a:t>17</a:t>
            </a:fld>
            <a:endParaRPr lang="en-GB"/>
          </a:p>
        </p:txBody>
      </p:sp>
      <p:sp>
        <p:nvSpPr>
          <p:cNvPr id="1669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1850" cy="3481387"/>
          </a:xfrm>
          <a:ln/>
        </p:spPr>
      </p:sp>
      <p:sp>
        <p:nvSpPr>
          <p:cNvPr id="16691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30172" y="4410076"/>
            <a:ext cx="5124657" cy="4176713"/>
          </a:xfrm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F9C3EF-C1A0-4DCE-9D32-BD8981098780}" type="slidenum">
              <a:rPr lang="en-GB"/>
              <a:pPr/>
              <a:t>18</a:t>
            </a:fld>
            <a:endParaRPr lang="en-GB"/>
          </a:p>
        </p:txBody>
      </p:sp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3163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0172" y="4410076"/>
            <a:ext cx="5124657" cy="4176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Actually (0,1]</a:t>
            </a:r>
            <a:r>
              <a:rPr lang="en-US" baseline="0" dirty="0" smtClean="0"/>
              <a:t>  interval of real numbers excluding 0 and including 1</a:t>
            </a:r>
          </a:p>
          <a:p>
            <a:r>
              <a:rPr lang="en-US" baseline="0" dirty="0" smtClean="0"/>
              <a:t>(but this maybe confusing at first so let’s ignore it)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2583B-2967-42E9-8B7F-15ED080BF60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0C26A0-09F3-4F7A-8E08-C9E681BC814B}" type="slidenum">
              <a:rPr lang="en-GB"/>
              <a:pPr/>
              <a:t>20</a:t>
            </a:fld>
            <a:endParaRPr lang="en-GB"/>
          </a:p>
        </p:txBody>
      </p:sp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3163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0172" y="4410076"/>
            <a:ext cx="5124657" cy="4176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68985A-7959-4503-ABD6-A566C0D0B6C0}" type="slidenum">
              <a:rPr lang="en-GB"/>
              <a:pPr/>
              <a:t>21</a:t>
            </a:fld>
            <a:endParaRPr lang="en-GB"/>
          </a:p>
        </p:txBody>
      </p:sp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1177373" y="696915"/>
            <a:ext cx="4633425" cy="34813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938" tIns="43969" rIns="87938" bIns="43969" anchor="ctr"/>
          <a:lstStyle/>
          <a:p>
            <a:endParaRPr lang="en-CA"/>
          </a:p>
        </p:txBody>
      </p:sp>
      <p:sp>
        <p:nvSpPr>
          <p:cNvPr id="8192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172" y="4410076"/>
            <a:ext cx="5124657" cy="4176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89323" tIns="44661" rIns="89323" bIns="44661"/>
          <a:lstStyle/>
          <a:p>
            <a:pPr eaLnBrk="1" hangingPunct="1">
              <a:spcBef>
                <a:spcPts val="433"/>
              </a:spcBef>
              <a:tabLst>
                <a:tab pos="0" algn="l"/>
                <a:tab pos="879378" algn="l"/>
                <a:tab pos="1758757" algn="l"/>
                <a:tab pos="2638135" algn="l"/>
                <a:tab pos="3517514" algn="l"/>
                <a:tab pos="4396892" algn="l"/>
                <a:tab pos="5276271" algn="l"/>
                <a:tab pos="6155649" algn="l"/>
                <a:tab pos="7035028" algn="l"/>
                <a:tab pos="7914406" algn="l"/>
                <a:tab pos="8793785" algn="l"/>
                <a:tab pos="9673163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68985A-7959-4503-ABD6-A566C0D0B6C0}" type="slidenum">
              <a:rPr lang="en-GB"/>
              <a:pPr/>
              <a:t>22</a:t>
            </a:fld>
            <a:endParaRPr lang="en-GB"/>
          </a:p>
        </p:txBody>
      </p:sp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1177373" y="696915"/>
            <a:ext cx="4633425" cy="34813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938" tIns="43969" rIns="87938" bIns="43969" anchor="ctr"/>
          <a:lstStyle/>
          <a:p>
            <a:endParaRPr lang="en-CA"/>
          </a:p>
        </p:txBody>
      </p:sp>
      <p:sp>
        <p:nvSpPr>
          <p:cNvPr id="8192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172" y="4410076"/>
            <a:ext cx="5124657" cy="4176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89323" tIns="44661" rIns="89323" bIns="44661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ea typeface="Arial Unicode MS" pitchFamily="34" charset="-128"/>
                <a:cs typeface="Arial Unicode MS" pitchFamily="34" charset="-128"/>
              </a:rPr>
              <a:t>It represents P(A,B) in a compact way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ea typeface="Arial Unicode MS" pitchFamily="34" charset="-128"/>
                <a:cs typeface="Arial Unicode MS" pitchFamily="34" charset="-128"/>
              </a:rPr>
              <a:t>How can we generate samples for P(A,B)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>
                <a:ea typeface="Arial Unicode MS" pitchFamily="34" charset="-128"/>
                <a:cs typeface="Arial Unicode MS" pitchFamily="34" charset="-128"/>
              </a:rPr>
              <a:t>First sample P(A) and depending on the value you obtain</a:t>
            </a:r>
            <a:r>
              <a:rPr lang="en-GB" baseline="0" smtClean="0">
                <a:ea typeface="Arial Unicode MS" pitchFamily="34" charset="-128"/>
                <a:cs typeface="Arial Unicode MS" pitchFamily="34" charset="-128"/>
              </a:rPr>
              <a:t> then sample the corresponding distribution in P(B|A)</a:t>
            </a:r>
            <a:endParaRPr lang="en-GB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433"/>
              </a:spcBef>
              <a:tabLst>
                <a:tab pos="0" algn="l"/>
                <a:tab pos="879378" algn="l"/>
                <a:tab pos="1758757" algn="l"/>
                <a:tab pos="2638135" algn="l"/>
                <a:tab pos="3517514" algn="l"/>
                <a:tab pos="4396892" algn="l"/>
                <a:tab pos="5276271" algn="l"/>
                <a:tab pos="6155649" algn="l"/>
                <a:tab pos="7035028" algn="l"/>
                <a:tab pos="7914406" algn="l"/>
                <a:tab pos="8793785" algn="l"/>
                <a:tab pos="9673163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78"/>
            <a:fld id="{C8A58DF1-F0B9-4CDF-A014-980B1A97EBBF}" type="slidenum">
              <a:rPr lang="en-US">
                <a:solidFill>
                  <a:prstClr val="black"/>
                </a:solidFill>
              </a:rPr>
              <a:pPr defTabSz="923978"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5051" indent="-225051" eaLnBrk="1" hangingPunct="1"/>
            <a:r>
              <a:rPr lang="en-US" dirty="0" smtClean="0"/>
              <a:t>First Order Logics  (will build a little  on Prolog and 312)</a:t>
            </a:r>
          </a:p>
          <a:p>
            <a:pPr marL="225051" indent="-225051" eaLnBrk="1" hangingPunct="1"/>
            <a:r>
              <a:rPr lang="en-US" dirty="0" smtClean="0"/>
              <a:t>Temporal reasoning from NLP 503</a:t>
            </a:r>
            <a:r>
              <a:rPr lang="en-US" baseline="0" dirty="0" smtClean="0"/>
              <a:t> lectures</a:t>
            </a:r>
          </a:p>
          <a:p>
            <a:pPr marL="225051" indent="-225051" eaLnBrk="1" hangingPunct="1"/>
            <a:r>
              <a:rPr lang="en-US" b="1" baseline="0" dirty="0" smtClean="0"/>
              <a:t>Reinforcement Learning </a:t>
            </a:r>
            <a:r>
              <a:rPr lang="en-US" baseline="0" dirty="0" smtClean="0"/>
              <a:t>(not done in 340, at least in the latest offering)</a:t>
            </a:r>
          </a:p>
          <a:p>
            <a:pPr eaLnBrk="1" hangingPunct="1"/>
            <a:r>
              <a:rPr lang="en-GB" sz="2800" b="1" dirty="0"/>
              <a:t>Markov decision process</a:t>
            </a:r>
          </a:p>
          <a:p>
            <a:pPr lvl="1" eaLnBrk="1" hangingPunct="1"/>
            <a:r>
              <a:rPr lang="en-GB" sz="2400" dirty="0"/>
              <a:t>Set of </a:t>
            </a:r>
            <a:r>
              <a:rPr lang="en-GB" sz="2400" b="1" dirty="0"/>
              <a:t>states</a:t>
            </a:r>
            <a:r>
              <a:rPr lang="en-GB" sz="2400" dirty="0"/>
              <a:t> S, set of </a:t>
            </a:r>
            <a:r>
              <a:rPr lang="en-GB" sz="2400" b="1" dirty="0"/>
              <a:t>actions</a:t>
            </a:r>
            <a:r>
              <a:rPr lang="en-GB" sz="2400" dirty="0"/>
              <a:t> A</a:t>
            </a:r>
          </a:p>
          <a:p>
            <a:pPr lvl="1" eaLnBrk="1" hangingPunct="1"/>
            <a:r>
              <a:rPr lang="en-GB" sz="2400" b="1" dirty="0"/>
              <a:t>Transition</a:t>
            </a:r>
            <a:r>
              <a:rPr lang="en-GB" sz="2400" dirty="0"/>
              <a:t> probabilities to next states P(s’| s, a′)</a:t>
            </a:r>
          </a:p>
          <a:p>
            <a:pPr lvl="1" eaLnBrk="1" hangingPunct="1"/>
            <a:r>
              <a:rPr lang="en-GB" sz="2400" b="1" dirty="0"/>
              <a:t>Reward</a:t>
            </a:r>
            <a:r>
              <a:rPr lang="en-GB" sz="2400" dirty="0"/>
              <a:t> functions R(s, s’, a)</a:t>
            </a:r>
          </a:p>
          <a:p>
            <a:pPr eaLnBrk="1" hangingPunct="1"/>
            <a:r>
              <a:rPr lang="en-GB" sz="2800" b="1" dirty="0"/>
              <a:t>RL is based on MDPs, but</a:t>
            </a:r>
          </a:p>
          <a:p>
            <a:pPr lvl="1" eaLnBrk="1" hangingPunct="1"/>
            <a:r>
              <a:rPr lang="en-GB" sz="2400" dirty="0"/>
              <a:t>Transition model is </a:t>
            </a:r>
            <a:r>
              <a:rPr lang="en-GB" sz="2400" b="1" dirty="0"/>
              <a:t>not known</a:t>
            </a:r>
          </a:p>
          <a:p>
            <a:pPr lvl="1" eaLnBrk="1" hangingPunct="1"/>
            <a:r>
              <a:rPr lang="en-GB" sz="2400" dirty="0"/>
              <a:t>Reward model is </a:t>
            </a:r>
            <a:r>
              <a:rPr lang="en-GB" sz="2400" b="1" dirty="0"/>
              <a:t>not known</a:t>
            </a:r>
          </a:p>
          <a:p>
            <a:pPr eaLnBrk="1" hangingPunct="1"/>
            <a:r>
              <a:rPr lang="en-GB" sz="2800" dirty="0"/>
              <a:t>While for </a:t>
            </a:r>
            <a:r>
              <a:rPr lang="en-GB" sz="2800" b="1" dirty="0"/>
              <a:t>MDPs</a:t>
            </a:r>
            <a:r>
              <a:rPr lang="en-GB" sz="2800" dirty="0"/>
              <a:t> we can </a:t>
            </a:r>
            <a:r>
              <a:rPr lang="en-GB" sz="2800" b="1" i="1" dirty="0">
                <a:solidFill>
                  <a:schemeClr val="accent2"/>
                </a:solidFill>
              </a:rPr>
              <a:t>compute </a:t>
            </a:r>
            <a:r>
              <a:rPr lang="en-GB" sz="2800" dirty="0"/>
              <a:t>an optimal policy</a:t>
            </a:r>
          </a:p>
          <a:p>
            <a:pPr eaLnBrk="1" hangingPunct="1"/>
            <a:r>
              <a:rPr lang="en-GB" sz="2800" b="1" dirty="0"/>
              <a:t>RL</a:t>
            </a:r>
            <a:r>
              <a:rPr lang="en-GB" sz="2800" dirty="0"/>
              <a:t> </a:t>
            </a:r>
            <a:r>
              <a:rPr lang="en-GB" sz="2800" b="1" i="1" dirty="0">
                <a:solidFill>
                  <a:schemeClr val="accent2"/>
                </a:solidFill>
              </a:rPr>
              <a:t>learns</a:t>
            </a:r>
            <a:r>
              <a:rPr lang="en-GB" sz="2800" i="1" dirty="0"/>
              <a:t> </a:t>
            </a:r>
            <a:r>
              <a:rPr lang="en-GB" sz="2800" dirty="0"/>
              <a:t>an optimal policy</a:t>
            </a:r>
          </a:p>
          <a:p>
            <a:pPr marL="225051" indent="-225051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defTabSz="439689">
              <a:defRPr/>
            </a:pPr>
            <a:r>
              <a:rPr lang="en-US" sz="1900" dirty="0"/>
              <a:t>&lt;+w:0.8, </a:t>
            </a:r>
            <a:r>
              <a:rPr lang="en-US" sz="1900" dirty="0">
                <a:sym typeface="Symbol" pitchFamily="-109" charset="2"/>
              </a:rPr>
              <a:t>-w:0.2&gt;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495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defTabSz="439689">
              <a:defRPr/>
            </a:pPr>
            <a:r>
              <a:rPr lang="en-US" sz="1900" dirty="0">
                <a:sym typeface="Symbol" pitchFamily="-109" charset="2"/>
              </a:rPr>
              <a:t>P(C| +w</a:t>
            </a:r>
            <a:r>
              <a:rPr lang="en-US" sz="1900" dirty="0"/>
              <a:t>)?   </a:t>
            </a:r>
            <a:r>
              <a:rPr lang="en-US" sz="1900" dirty="0">
                <a:sym typeface="Symbol" pitchFamily="-109" charset="2"/>
              </a:rPr>
              <a:t>P(C| +</a:t>
            </a:r>
            <a:r>
              <a:rPr lang="en-US" sz="1900" dirty="0"/>
              <a:t>r, </a:t>
            </a:r>
            <a:r>
              <a:rPr lang="en-US" sz="1900" dirty="0">
                <a:sym typeface="Symbol" pitchFamily="-109" charset="2"/>
              </a:rPr>
              <a:t>+w</a:t>
            </a:r>
            <a:r>
              <a:rPr lang="en-US" sz="1900" dirty="0"/>
              <a:t>)?  </a:t>
            </a:r>
            <a:r>
              <a:rPr lang="en-US" sz="1900" dirty="0">
                <a:sym typeface="Symbol" pitchFamily="-109" charset="2"/>
              </a:rPr>
              <a:t>P(C| -</a:t>
            </a:r>
            <a:r>
              <a:rPr lang="en-US" sz="1900" dirty="0"/>
              <a:t>r, </a:t>
            </a:r>
            <a:r>
              <a:rPr lang="en-US" sz="1900" dirty="0">
                <a:sym typeface="Symbol" pitchFamily="-109" charset="2"/>
              </a:rPr>
              <a:t>-w</a:t>
            </a:r>
            <a:r>
              <a:rPr lang="en-US" sz="1900" dirty="0"/>
              <a:t>)?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9633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He biggest</a:t>
            </a:r>
            <a:r>
              <a:rPr lang="en-CA" baseline="0" dirty="0" smtClean="0"/>
              <a:t> problem with rejection sampling is that it end up rejecting so many samples!</a:t>
            </a:r>
          </a:p>
          <a:p>
            <a:r>
              <a:rPr lang="en-CA" baseline="0" dirty="0" smtClean="0"/>
              <a:t>The number of samples consistent with the evidence e drops exponentially as the number of</a:t>
            </a:r>
          </a:p>
          <a:p>
            <a:r>
              <a:rPr lang="en-CA" baseline="0" dirty="0" smtClean="0"/>
              <a:t>Evidence variables grows – unusable for complex problems</a:t>
            </a:r>
          </a:p>
          <a:p>
            <a:r>
              <a:rPr lang="en-US" sz="2700" dirty="0"/>
              <a:t>Let’s say we want P(S)</a:t>
            </a:r>
          </a:p>
          <a:p>
            <a:pPr lvl="1"/>
            <a:r>
              <a:rPr lang="en-US" sz="2300" dirty="0"/>
              <a:t>No point keeping all samples around</a:t>
            </a:r>
          </a:p>
          <a:p>
            <a:pPr lvl="1"/>
            <a:r>
              <a:rPr lang="en-US" sz="2300" dirty="0"/>
              <a:t>Just tally counts of S as we go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2194F-105A-49C9-9CE2-8A0EF5BE51A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F28E50-A255-42A4-B099-E39C6306B350}" type="slidenum">
              <a:rPr lang="en-GB"/>
              <a:pPr/>
              <a:t>27</a:t>
            </a:fld>
            <a:endParaRPr lang="en-GB"/>
          </a:p>
        </p:txBody>
      </p:sp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1177373" y="696915"/>
            <a:ext cx="4633425" cy="34813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938" tIns="43969" rIns="87938" bIns="43969" anchor="ctr"/>
          <a:lstStyle/>
          <a:p>
            <a:endParaRPr lang="en-CA"/>
          </a:p>
        </p:txBody>
      </p:sp>
      <p:sp>
        <p:nvSpPr>
          <p:cNvPr id="7987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172" y="4410076"/>
            <a:ext cx="5124657" cy="4176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89323" tIns="44661" rIns="89323" bIns="44661"/>
          <a:lstStyle/>
          <a:p>
            <a:pPr eaLnBrk="1" hangingPunct="1">
              <a:spcBef>
                <a:spcPts val="433"/>
              </a:spcBef>
              <a:tabLst>
                <a:tab pos="0" algn="l"/>
                <a:tab pos="879378" algn="l"/>
                <a:tab pos="1758757" algn="l"/>
                <a:tab pos="2638135" algn="l"/>
                <a:tab pos="3517514" algn="l"/>
                <a:tab pos="4396892" algn="l"/>
                <a:tab pos="5276271" algn="l"/>
                <a:tab pos="6155649" algn="l"/>
                <a:tab pos="7035028" algn="l"/>
                <a:tab pos="7914406" algn="l"/>
                <a:tab pos="8793785" algn="l"/>
                <a:tab pos="9673163" algn="l"/>
              </a:tabLst>
            </a:pPr>
            <a:r>
              <a:rPr lang="en-CA" dirty="0"/>
              <a:t>However, if you are willing to have an error greater than </a:t>
            </a:r>
            <a:r>
              <a:rPr lang="en-CA" i="1" dirty="0"/>
              <a:t>ε</a:t>
            </a:r>
            <a:r>
              <a:rPr lang="en-CA" dirty="0"/>
              <a:t> in </a:t>
            </a:r>
            <a:r>
              <a:rPr lang="en-CA" i="1" dirty="0"/>
              <a:t>δ</a:t>
            </a:r>
            <a:r>
              <a:rPr lang="en-CA" dirty="0"/>
              <a:t> of the cases</a:t>
            </a:r>
            <a:endParaRPr lang="en-GB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564123-AE73-41A7-BC39-BD4454B054E3}" type="slidenum">
              <a:rPr lang="en-GB"/>
              <a:pPr/>
              <a:t>28</a:t>
            </a:fld>
            <a:endParaRPr lang="en-GB"/>
          </a:p>
        </p:txBody>
      </p:sp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177373" y="696915"/>
            <a:ext cx="4633425" cy="34813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938" tIns="43969" rIns="87938" bIns="43969" anchor="ctr"/>
          <a:lstStyle/>
          <a:p>
            <a:endParaRPr lang="en-CA"/>
          </a:p>
        </p:txBody>
      </p:sp>
      <p:sp>
        <p:nvSpPr>
          <p:cNvPr id="808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172" y="4410076"/>
            <a:ext cx="5124657" cy="4176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89323" tIns="44661" rIns="89323" bIns="44661"/>
          <a:lstStyle/>
          <a:p>
            <a:pPr eaLnBrk="1" hangingPunct="1">
              <a:spcBef>
                <a:spcPts val="433"/>
              </a:spcBef>
              <a:tabLst>
                <a:tab pos="0" algn="l"/>
                <a:tab pos="879378" algn="l"/>
                <a:tab pos="1758757" algn="l"/>
                <a:tab pos="2638135" algn="l"/>
                <a:tab pos="3517514" algn="l"/>
                <a:tab pos="4396892" algn="l"/>
                <a:tab pos="5276271" algn="l"/>
                <a:tab pos="6155649" algn="l"/>
                <a:tab pos="7035028" algn="l"/>
                <a:tab pos="7914406" algn="l"/>
                <a:tab pos="8793785" algn="l"/>
                <a:tab pos="9673163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908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796" indent="-285691" defTabSz="926908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63" indent="-228553" defTabSz="926908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69" indent="-228553" defTabSz="926908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73" indent="-228553" defTabSz="926908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78" indent="-228553" defTabSz="92690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184" indent="-228553" defTabSz="92690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288" indent="-228553" defTabSz="92690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393" indent="-228553" defTabSz="92690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300" b="0"/>
              <a:pPr eaLnBrk="1" hangingPunct="1"/>
              <a:t>29</a:t>
            </a:fld>
            <a:endParaRPr lang="en-US" altLang="en-US" sz="13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1D515-4199-45D3-A393-90DB6DC07827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He biggest</a:t>
            </a:r>
            <a:r>
              <a:rPr lang="en-CA" baseline="0" dirty="0" smtClean="0"/>
              <a:t> problem with rejection sampling is that it end up rejecting so many samples!</a:t>
            </a:r>
          </a:p>
          <a:p>
            <a:r>
              <a:rPr lang="en-CA" baseline="0" dirty="0" smtClean="0"/>
              <a:t>The number of samples consistent with the evidence e drops exponentially as the number of</a:t>
            </a:r>
          </a:p>
          <a:p>
            <a:r>
              <a:rPr lang="en-CA" baseline="0" dirty="0" smtClean="0"/>
              <a:t>Evidence variables grows – unusable for complex problems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2194F-105A-49C9-9CE2-8A0EF5BE51A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CF447-0875-41FE-85F8-01BA1238487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7BB948-0FCD-47D7-B4AE-777AD5D8A61E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1850" cy="34813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6"/>
            <a:ext cx="5124657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is intuitive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7BB948-0FCD-47D7-B4AE-777AD5D8A61E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1850" cy="34813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6"/>
            <a:ext cx="5124657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is intuitive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CF2890-241F-4C4A-B622-C9A986AC615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They are all going to be only in Q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E14FEC-097F-4966-9DDA-1228205D585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order in which the variables are summed out is called the elimination ordering</a:t>
            </a:r>
          </a:p>
          <a:p>
            <a:r>
              <a:rPr lang="en-US" dirty="0" smtClean="0"/>
              <a:t>From textbook “Finding an elimination ordering that results in the smallest </a:t>
            </a:r>
            <a:r>
              <a:rPr lang="en-US" dirty="0" err="1" smtClean="0"/>
              <a:t>treewidth</a:t>
            </a:r>
            <a:r>
              <a:rPr lang="en-US" dirty="0" smtClean="0"/>
              <a:t> is NP-hard. However, some good heuristics exist. The most common is</a:t>
            </a:r>
          </a:p>
          <a:p>
            <a:r>
              <a:rPr lang="en-US" b="1" dirty="0" smtClean="0"/>
              <a:t>min-factor</a:t>
            </a:r>
            <a:r>
              <a:rPr lang="en-US" dirty="0" smtClean="0"/>
              <a:t>: at each stage, select the variable that results in the smallest relation (factor). “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7870C4-3CFC-4344-952F-A987EC92FA7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CA" dirty="0"/>
              <a:t>The complexity of the algorithm depends on a measure of complexity of the network. </a:t>
            </a:r>
          </a:p>
          <a:p>
            <a:pPr eaLnBrk="1" hangingPunct="1">
              <a:buFontTx/>
              <a:buChar char="•"/>
            </a:pPr>
            <a:r>
              <a:rPr lang="en-CA" dirty="0"/>
              <a:t>The size of a tabular representation of a factor is exponential in the number of variables in the factor. </a:t>
            </a:r>
          </a:p>
          <a:p>
            <a:pPr eaLnBrk="1" hangingPunct="1"/>
            <a:r>
              <a:rPr lang="en-US" dirty="0" smtClean="0"/>
              <a:t>In worst case scenario (e.g. fully connected network) exact inference is </a:t>
            </a:r>
            <a:r>
              <a:rPr lang="en-US" b="1" dirty="0" smtClean="0"/>
              <a:t>NP-hard</a:t>
            </a:r>
            <a:endParaRPr lang="en-US" dirty="0" smtClean="0"/>
          </a:p>
          <a:p>
            <a:pPr eaLnBrk="1" hangingPunct="1"/>
            <a:r>
              <a:rPr lang="en-US" dirty="0" smtClean="0"/>
              <a:t>However space/time complexity is </a:t>
            </a:r>
            <a:r>
              <a:rPr lang="en-US" b="1" dirty="0" smtClean="0"/>
              <a:t>very sensitive to topology</a:t>
            </a:r>
            <a:endParaRPr lang="en-US" dirty="0" smtClean="0"/>
          </a:p>
          <a:p>
            <a:pPr eaLnBrk="1" hangingPunct="1"/>
            <a:r>
              <a:rPr lang="en-US" dirty="0" smtClean="0"/>
              <a:t>In </a:t>
            </a:r>
            <a:r>
              <a:rPr lang="en-US" b="1" dirty="0" smtClean="0"/>
              <a:t>singly connected graphs </a:t>
            </a:r>
            <a:r>
              <a:rPr lang="en-US" dirty="0" smtClean="0"/>
              <a:t>(single path from any two nodes),  time complexity of exact inference is </a:t>
            </a:r>
            <a:r>
              <a:rPr lang="en-US" b="1" dirty="0" smtClean="0"/>
              <a:t>polynomial</a:t>
            </a:r>
            <a:r>
              <a:rPr lang="en-US" dirty="0" smtClean="0"/>
              <a:t> in the number of nodes</a:t>
            </a:r>
          </a:p>
          <a:p>
            <a:pPr defTabSz="439689" eaLnBrk="1" hangingPunct="1"/>
            <a:r>
              <a:rPr lang="en-CA" b="1" dirty="0"/>
              <a:t>Tree-width of a belief network : </a:t>
            </a:r>
            <a:r>
              <a:rPr lang="en-CA" dirty="0"/>
              <a:t>min tree-width over all elimination orderings? (only on the graph structure and is a measure of the sparseness of the graph)?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11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0EA9F-9C78-4B13-A2FF-5C3BCA8EA1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11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F4BC9-EE13-4A27-8894-0212269060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11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46297-32F0-4AFA-93E6-71ED2F051F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11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F5BAB-7B85-4AF6-88AE-1F0DDF29A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1313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1713"/>
            <a:ext cx="4151313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11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4CA7-5093-4FDD-9689-0B24143C6C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8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8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6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77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32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1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11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138E-EBE4-4E9A-9C29-DAD66FF7F8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62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16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97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28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07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48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2813" cy="6842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6613" cy="4494213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fld id="{E48C007C-F162-4A7E-8256-3DD94DF44F2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396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800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11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221C-16A2-4455-8E2A-166CB69409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6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49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454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83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6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357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555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61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8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3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017B-D267-4D67-835B-09DBC313FB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263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56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402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32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564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271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244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397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785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8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11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2F606-1BF9-4699-8D40-9FDF0D0BC0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425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65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119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BD65CB9-936D-4B58-B295-3033717598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557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1FBCF3E-8344-4834-A30B-F331C3BDDD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1682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13E0FBC-AFFE-465B-BDBC-93A79C6740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6215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4CD2DF7-F7FA-4CDF-85CF-B952F2D4C2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805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EC3D28D-C3D4-444D-AA2A-CA7D8A9D56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539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E13EB36-C192-4DC6-82EC-147AFA1EA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8825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1347764-D4D8-4503-A5C6-419DC0F0CF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37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11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86155-F7A8-404C-B6D8-E139733534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700CEC1-7DCE-46A2-8379-A4242C96B0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459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FECE29C-7548-4FC9-8E48-38BC190C5E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316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3492CC8-B08B-48CE-9FEE-14FDC75B56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789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481D691-B04B-4E5A-824D-DC406A35B6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884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69F9F6-C604-405A-9410-7DFD7F137C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9637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0DDC7F2-548A-4648-A7D0-C90D11131D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32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11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8B076-6E93-4BF5-BEC1-9C866F9A80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79E10-7AF7-40D1-9E79-A26912F7E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0FA31-43C0-43EF-B9B8-6BB8EFCAE4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 smtClean="0"/>
              <a:t>CPSC 422, Lecture 11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F8FAEE-F7B9-4A8E-A2C4-C2C6DD6B34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90" r:id="rId14"/>
  </p:sldLayoutIdLst>
  <p:hf hdr="0" dt="0"/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704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7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  <a:ea typeface="+mn-ea"/>
                <a:cs typeface="+mn-cs"/>
              </a:rPr>
              <a:t>CPSC 322, Lecture 28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  <a:ea typeface="+mn-ea"/>
                <a:cs typeface="+mn-cs"/>
              </a:rPr>
              <a:t>Slide </a:t>
            </a:r>
            <a:fld id="{17653E52-4C8E-432D-A590-BE9F5CD04EDD}" type="slidenum">
              <a:rPr lang="en-US">
                <a:solidFill>
                  <a:srgbClr val="000000"/>
                </a:solidFill>
                <a:ea typeface="+mn-ea"/>
                <a:cs typeface="+mn-cs"/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30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emf"/><Relationship Id="rId13" Type="http://schemas.openxmlformats.org/officeDocument/2006/relationships/customXml" Target="../ink/ink57.xml"/><Relationship Id="rId3" Type="http://schemas.openxmlformats.org/officeDocument/2006/relationships/customXml" Target="../ink/ink52.xml"/><Relationship Id="rId7" Type="http://schemas.openxmlformats.org/officeDocument/2006/relationships/customXml" Target="../ink/ink54.xml"/><Relationship Id="rId12" Type="http://schemas.openxmlformats.org/officeDocument/2006/relationships/image" Target="../media/image13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5.emf"/><Relationship Id="rId11" Type="http://schemas.openxmlformats.org/officeDocument/2006/relationships/customXml" Target="../ink/ink56.xml"/><Relationship Id="rId5" Type="http://schemas.openxmlformats.org/officeDocument/2006/relationships/customXml" Target="../ink/ink53.xml"/><Relationship Id="rId10" Type="http://schemas.openxmlformats.org/officeDocument/2006/relationships/image" Target="../media/image137.emf"/><Relationship Id="rId4" Type="http://schemas.openxmlformats.org/officeDocument/2006/relationships/image" Target="../media/image134.emf"/><Relationship Id="rId9" Type="http://schemas.openxmlformats.org/officeDocument/2006/relationships/customXml" Target="../ink/ink55.xml"/><Relationship Id="rId14" Type="http://schemas.openxmlformats.org/officeDocument/2006/relationships/image" Target="../media/image13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emf"/><Relationship Id="rId13" Type="http://schemas.openxmlformats.org/officeDocument/2006/relationships/customXml" Target="../ink/ink63.xml"/><Relationship Id="rId18" Type="http://schemas.openxmlformats.org/officeDocument/2006/relationships/image" Target="../media/image127.emf"/><Relationship Id="rId26" Type="http://schemas.openxmlformats.org/officeDocument/2006/relationships/image" Target="../media/image131.emf"/><Relationship Id="rId3" Type="http://schemas.openxmlformats.org/officeDocument/2006/relationships/customXml" Target="../ink/ink58.xml"/><Relationship Id="rId21" Type="http://schemas.openxmlformats.org/officeDocument/2006/relationships/customXml" Target="../ink/ink67.xml"/><Relationship Id="rId7" Type="http://schemas.openxmlformats.org/officeDocument/2006/relationships/customXml" Target="../ink/ink60.xml"/><Relationship Id="rId12" Type="http://schemas.openxmlformats.org/officeDocument/2006/relationships/image" Target="../media/image124.emf"/><Relationship Id="rId17" Type="http://schemas.openxmlformats.org/officeDocument/2006/relationships/customXml" Target="../ink/ink65.xml"/><Relationship Id="rId25" Type="http://schemas.openxmlformats.org/officeDocument/2006/relationships/customXml" Target="../ink/ink69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26.emf"/><Relationship Id="rId20" Type="http://schemas.openxmlformats.org/officeDocument/2006/relationships/image" Target="../media/image128.emf"/><Relationship Id="rId29" Type="http://schemas.openxmlformats.org/officeDocument/2006/relationships/customXml" Target="../ink/ink7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1.emf"/><Relationship Id="rId11" Type="http://schemas.openxmlformats.org/officeDocument/2006/relationships/customXml" Target="../ink/ink62.xml"/><Relationship Id="rId24" Type="http://schemas.openxmlformats.org/officeDocument/2006/relationships/image" Target="../media/image130.emf"/><Relationship Id="rId5" Type="http://schemas.openxmlformats.org/officeDocument/2006/relationships/customXml" Target="../ink/ink59.xml"/><Relationship Id="rId15" Type="http://schemas.openxmlformats.org/officeDocument/2006/relationships/customXml" Target="../ink/ink64.xml"/><Relationship Id="rId23" Type="http://schemas.openxmlformats.org/officeDocument/2006/relationships/customXml" Target="../ink/ink68.xml"/><Relationship Id="rId28" Type="http://schemas.openxmlformats.org/officeDocument/2006/relationships/image" Target="../media/image132.emf"/><Relationship Id="rId10" Type="http://schemas.openxmlformats.org/officeDocument/2006/relationships/image" Target="../media/image123.emf"/><Relationship Id="rId19" Type="http://schemas.openxmlformats.org/officeDocument/2006/relationships/customXml" Target="../ink/ink66.xml"/><Relationship Id="rId4" Type="http://schemas.openxmlformats.org/officeDocument/2006/relationships/image" Target="../media/image120.emf"/><Relationship Id="rId9" Type="http://schemas.openxmlformats.org/officeDocument/2006/relationships/customXml" Target="../ink/ink61.xml"/><Relationship Id="rId14" Type="http://schemas.openxmlformats.org/officeDocument/2006/relationships/image" Target="../media/image125.emf"/><Relationship Id="rId22" Type="http://schemas.openxmlformats.org/officeDocument/2006/relationships/image" Target="../media/image129.emf"/><Relationship Id="rId27" Type="http://schemas.openxmlformats.org/officeDocument/2006/relationships/customXml" Target="../ink/ink70.xml"/><Relationship Id="rId30" Type="http://schemas.openxmlformats.org/officeDocument/2006/relationships/image" Target="../media/image13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4.xml"/><Relationship Id="rId13" Type="http://schemas.openxmlformats.org/officeDocument/2006/relationships/image" Target="../media/image90.emf"/><Relationship Id="rId3" Type="http://schemas.openxmlformats.org/officeDocument/2006/relationships/image" Target="../media/image3.png"/><Relationship Id="rId7" Type="http://schemas.openxmlformats.org/officeDocument/2006/relationships/image" Target="../media/image87.emf"/><Relationship Id="rId12" Type="http://schemas.openxmlformats.org/officeDocument/2006/relationships/customXml" Target="../ink/ink7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73.xml"/><Relationship Id="rId11" Type="http://schemas.openxmlformats.org/officeDocument/2006/relationships/image" Target="../media/image89.emf"/><Relationship Id="rId5" Type="http://schemas.openxmlformats.org/officeDocument/2006/relationships/image" Target="../media/image86.emf"/><Relationship Id="rId10" Type="http://schemas.openxmlformats.org/officeDocument/2006/relationships/customXml" Target="../ink/ink75.xml"/><Relationship Id="rId4" Type="http://schemas.openxmlformats.org/officeDocument/2006/relationships/customXml" Target="../ink/ink72.xml"/><Relationship Id="rId9" Type="http://schemas.openxmlformats.org/officeDocument/2006/relationships/image" Target="../media/image8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notesSlide" Target="../notesSlides/notesSlide15.xml"/><Relationship Id="rId7" Type="http://schemas.openxmlformats.org/officeDocument/2006/relationships/customXml" Target="../ink/ink77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hyperlink" Target="#279,23,Lecture Example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0.emf"/><Relationship Id="rId117" Type="http://schemas.openxmlformats.org/officeDocument/2006/relationships/customXml" Target="../ink/ink135.xml"/><Relationship Id="rId21" Type="http://schemas.openxmlformats.org/officeDocument/2006/relationships/customXml" Target="../ink/ink87.xml"/><Relationship Id="rId42" Type="http://schemas.openxmlformats.org/officeDocument/2006/relationships/image" Target="../media/image368.emf"/><Relationship Id="rId47" Type="http://schemas.openxmlformats.org/officeDocument/2006/relationships/customXml" Target="../ink/ink100.xml"/><Relationship Id="rId63" Type="http://schemas.openxmlformats.org/officeDocument/2006/relationships/customXml" Target="../ink/ink108.xml"/><Relationship Id="rId68" Type="http://schemas.openxmlformats.org/officeDocument/2006/relationships/image" Target="../media/image381.emf"/><Relationship Id="rId84" Type="http://schemas.openxmlformats.org/officeDocument/2006/relationships/image" Target="../media/image389.emf"/><Relationship Id="rId89" Type="http://schemas.openxmlformats.org/officeDocument/2006/relationships/customXml" Target="../ink/ink121.xml"/><Relationship Id="rId112" Type="http://schemas.openxmlformats.org/officeDocument/2006/relationships/image" Target="../media/image403.emf"/><Relationship Id="rId16" Type="http://schemas.openxmlformats.org/officeDocument/2006/relationships/image" Target="../media/image355.emf"/><Relationship Id="rId107" Type="http://schemas.openxmlformats.org/officeDocument/2006/relationships/customXml" Target="../ink/ink130.xml"/><Relationship Id="rId11" Type="http://schemas.openxmlformats.org/officeDocument/2006/relationships/customXml" Target="../ink/ink82.xml"/><Relationship Id="rId32" Type="http://schemas.openxmlformats.org/officeDocument/2006/relationships/image" Target="../media/image363.emf"/><Relationship Id="rId37" Type="http://schemas.openxmlformats.org/officeDocument/2006/relationships/customXml" Target="../ink/ink95.xml"/><Relationship Id="rId53" Type="http://schemas.openxmlformats.org/officeDocument/2006/relationships/customXml" Target="../ink/ink103.xml"/><Relationship Id="rId58" Type="http://schemas.openxmlformats.org/officeDocument/2006/relationships/image" Target="../media/image376.emf"/><Relationship Id="rId74" Type="http://schemas.openxmlformats.org/officeDocument/2006/relationships/image" Target="../media/image384.emf"/><Relationship Id="rId79" Type="http://schemas.openxmlformats.org/officeDocument/2006/relationships/customXml" Target="../ink/ink116.xml"/><Relationship Id="rId102" Type="http://schemas.openxmlformats.org/officeDocument/2006/relationships/image" Target="../media/image398.emf"/><Relationship Id="rId123" Type="http://schemas.openxmlformats.org/officeDocument/2006/relationships/customXml" Target="../ink/ink138.xml"/><Relationship Id="rId128" Type="http://schemas.openxmlformats.org/officeDocument/2006/relationships/image" Target="../media/image411.emf"/><Relationship Id="rId5" Type="http://schemas.openxmlformats.org/officeDocument/2006/relationships/customXml" Target="../ink/ink79.xml"/><Relationship Id="rId90" Type="http://schemas.openxmlformats.org/officeDocument/2006/relationships/image" Target="../media/image392.emf"/><Relationship Id="rId95" Type="http://schemas.openxmlformats.org/officeDocument/2006/relationships/customXml" Target="../ink/ink124.xml"/><Relationship Id="rId22" Type="http://schemas.openxmlformats.org/officeDocument/2006/relationships/image" Target="../media/image358.emf"/><Relationship Id="rId27" Type="http://schemas.openxmlformats.org/officeDocument/2006/relationships/customXml" Target="../ink/ink90.xml"/><Relationship Id="rId43" Type="http://schemas.openxmlformats.org/officeDocument/2006/relationships/customXml" Target="../ink/ink98.xml"/><Relationship Id="rId48" Type="http://schemas.openxmlformats.org/officeDocument/2006/relationships/image" Target="../media/image371.emf"/><Relationship Id="rId64" Type="http://schemas.openxmlformats.org/officeDocument/2006/relationships/image" Target="../media/image379.emf"/><Relationship Id="rId69" Type="http://schemas.openxmlformats.org/officeDocument/2006/relationships/customXml" Target="../ink/ink111.xml"/><Relationship Id="rId113" Type="http://schemas.openxmlformats.org/officeDocument/2006/relationships/customXml" Target="../ink/ink133.xml"/><Relationship Id="rId118" Type="http://schemas.openxmlformats.org/officeDocument/2006/relationships/image" Target="../media/image406.emf"/><Relationship Id="rId80" Type="http://schemas.openxmlformats.org/officeDocument/2006/relationships/image" Target="../media/image387.emf"/><Relationship Id="rId85" Type="http://schemas.openxmlformats.org/officeDocument/2006/relationships/customXml" Target="../ink/ink119.xml"/><Relationship Id="rId12" Type="http://schemas.openxmlformats.org/officeDocument/2006/relationships/image" Target="../media/image353.emf"/><Relationship Id="rId17" Type="http://schemas.openxmlformats.org/officeDocument/2006/relationships/customXml" Target="../ink/ink85.xml"/><Relationship Id="rId33" Type="http://schemas.openxmlformats.org/officeDocument/2006/relationships/customXml" Target="../ink/ink93.xml"/><Relationship Id="rId38" Type="http://schemas.openxmlformats.org/officeDocument/2006/relationships/image" Target="../media/image366.emf"/><Relationship Id="rId59" Type="http://schemas.openxmlformats.org/officeDocument/2006/relationships/customXml" Target="../ink/ink106.xml"/><Relationship Id="rId103" Type="http://schemas.openxmlformats.org/officeDocument/2006/relationships/customXml" Target="../ink/ink128.xml"/><Relationship Id="rId108" Type="http://schemas.openxmlformats.org/officeDocument/2006/relationships/image" Target="../media/image401.emf"/><Relationship Id="rId124" Type="http://schemas.openxmlformats.org/officeDocument/2006/relationships/image" Target="../media/image409.emf"/><Relationship Id="rId54" Type="http://schemas.openxmlformats.org/officeDocument/2006/relationships/image" Target="../media/image374.emf"/><Relationship Id="rId70" Type="http://schemas.openxmlformats.org/officeDocument/2006/relationships/image" Target="../media/image382.emf"/><Relationship Id="rId75" Type="http://schemas.openxmlformats.org/officeDocument/2006/relationships/customXml" Target="../ink/ink114.xml"/><Relationship Id="rId91" Type="http://schemas.openxmlformats.org/officeDocument/2006/relationships/customXml" Target="../ink/ink122.xml"/><Relationship Id="rId96" Type="http://schemas.openxmlformats.org/officeDocument/2006/relationships/image" Target="../media/image395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0.emf"/><Relationship Id="rId23" Type="http://schemas.openxmlformats.org/officeDocument/2006/relationships/customXml" Target="../ink/ink88.xml"/><Relationship Id="rId28" Type="http://schemas.openxmlformats.org/officeDocument/2006/relationships/image" Target="../media/image361.emf"/><Relationship Id="rId49" Type="http://schemas.openxmlformats.org/officeDocument/2006/relationships/customXml" Target="../ink/ink101.xml"/><Relationship Id="rId114" Type="http://schemas.openxmlformats.org/officeDocument/2006/relationships/image" Target="../media/image404.emf"/><Relationship Id="rId119" Type="http://schemas.openxmlformats.org/officeDocument/2006/relationships/customXml" Target="../ink/ink136.xml"/><Relationship Id="rId44" Type="http://schemas.openxmlformats.org/officeDocument/2006/relationships/image" Target="../media/image369.emf"/><Relationship Id="rId60" Type="http://schemas.openxmlformats.org/officeDocument/2006/relationships/image" Target="../media/image377.emf"/><Relationship Id="rId65" Type="http://schemas.openxmlformats.org/officeDocument/2006/relationships/customXml" Target="../ink/ink109.xml"/><Relationship Id="rId81" Type="http://schemas.openxmlformats.org/officeDocument/2006/relationships/customXml" Target="../ink/ink117.xml"/><Relationship Id="rId86" Type="http://schemas.openxmlformats.org/officeDocument/2006/relationships/image" Target="../media/image390.emf"/><Relationship Id="rId13" Type="http://schemas.openxmlformats.org/officeDocument/2006/relationships/customXml" Target="../ink/ink83.xml"/><Relationship Id="rId18" Type="http://schemas.openxmlformats.org/officeDocument/2006/relationships/image" Target="../media/image356.emf"/><Relationship Id="rId39" Type="http://schemas.openxmlformats.org/officeDocument/2006/relationships/customXml" Target="../ink/ink96.xml"/><Relationship Id="rId109" Type="http://schemas.openxmlformats.org/officeDocument/2006/relationships/customXml" Target="../ink/ink131.xml"/><Relationship Id="rId34" Type="http://schemas.openxmlformats.org/officeDocument/2006/relationships/image" Target="../media/image364.emf"/><Relationship Id="rId50" Type="http://schemas.openxmlformats.org/officeDocument/2006/relationships/image" Target="../media/image372.emf"/><Relationship Id="rId55" Type="http://schemas.openxmlformats.org/officeDocument/2006/relationships/customXml" Target="../ink/ink104.xml"/><Relationship Id="rId76" Type="http://schemas.openxmlformats.org/officeDocument/2006/relationships/image" Target="../media/image385.emf"/><Relationship Id="rId97" Type="http://schemas.openxmlformats.org/officeDocument/2006/relationships/customXml" Target="../ink/ink125.xml"/><Relationship Id="rId104" Type="http://schemas.openxmlformats.org/officeDocument/2006/relationships/image" Target="../media/image399.emf"/><Relationship Id="rId120" Type="http://schemas.openxmlformats.org/officeDocument/2006/relationships/image" Target="../media/image407.emf"/><Relationship Id="rId125" Type="http://schemas.openxmlformats.org/officeDocument/2006/relationships/customXml" Target="../ink/ink139.xml"/><Relationship Id="rId7" Type="http://schemas.openxmlformats.org/officeDocument/2006/relationships/customXml" Target="../ink/ink80.xml"/><Relationship Id="rId71" Type="http://schemas.openxmlformats.org/officeDocument/2006/relationships/customXml" Target="../ink/ink112.xml"/><Relationship Id="rId92" Type="http://schemas.openxmlformats.org/officeDocument/2006/relationships/image" Target="../media/image393.emf"/><Relationship Id="rId2" Type="http://schemas.openxmlformats.org/officeDocument/2006/relationships/notesSlide" Target="../notesSlides/notesSlide16.xml"/><Relationship Id="rId29" Type="http://schemas.openxmlformats.org/officeDocument/2006/relationships/customXml" Target="../ink/ink91.xml"/><Relationship Id="rId24" Type="http://schemas.openxmlformats.org/officeDocument/2006/relationships/image" Target="../media/image359.emf"/><Relationship Id="rId40" Type="http://schemas.openxmlformats.org/officeDocument/2006/relationships/image" Target="../media/image367.emf"/><Relationship Id="rId45" Type="http://schemas.openxmlformats.org/officeDocument/2006/relationships/customXml" Target="../ink/ink99.xml"/><Relationship Id="rId66" Type="http://schemas.openxmlformats.org/officeDocument/2006/relationships/image" Target="../media/image380.emf"/><Relationship Id="rId87" Type="http://schemas.openxmlformats.org/officeDocument/2006/relationships/customXml" Target="../ink/ink120.xml"/><Relationship Id="rId110" Type="http://schemas.openxmlformats.org/officeDocument/2006/relationships/image" Target="../media/image402.emf"/><Relationship Id="rId115" Type="http://schemas.openxmlformats.org/officeDocument/2006/relationships/customXml" Target="../ink/ink134.xml"/><Relationship Id="rId61" Type="http://schemas.openxmlformats.org/officeDocument/2006/relationships/customXml" Target="../ink/ink107.xml"/><Relationship Id="rId82" Type="http://schemas.openxmlformats.org/officeDocument/2006/relationships/image" Target="../media/image388.emf"/><Relationship Id="rId19" Type="http://schemas.openxmlformats.org/officeDocument/2006/relationships/customXml" Target="../ink/ink86.xml"/><Relationship Id="rId14" Type="http://schemas.openxmlformats.org/officeDocument/2006/relationships/image" Target="../media/image354.emf"/><Relationship Id="rId30" Type="http://schemas.openxmlformats.org/officeDocument/2006/relationships/image" Target="../media/image362.emf"/><Relationship Id="rId35" Type="http://schemas.openxmlformats.org/officeDocument/2006/relationships/customXml" Target="../ink/ink94.xml"/><Relationship Id="rId56" Type="http://schemas.openxmlformats.org/officeDocument/2006/relationships/image" Target="../media/image375.emf"/><Relationship Id="rId77" Type="http://schemas.openxmlformats.org/officeDocument/2006/relationships/customXml" Target="../ink/ink115.xml"/><Relationship Id="rId100" Type="http://schemas.openxmlformats.org/officeDocument/2006/relationships/image" Target="../media/image397.emf"/><Relationship Id="rId105" Type="http://schemas.openxmlformats.org/officeDocument/2006/relationships/customXml" Target="../ink/ink129.xml"/><Relationship Id="rId126" Type="http://schemas.openxmlformats.org/officeDocument/2006/relationships/image" Target="../media/image410.emf"/><Relationship Id="rId8" Type="http://schemas.openxmlformats.org/officeDocument/2006/relationships/image" Target="../media/image351.emf"/><Relationship Id="rId51" Type="http://schemas.openxmlformats.org/officeDocument/2006/relationships/customXml" Target="../ink/ink102.xml"/><Relationship Id="rId72" Type="http://schemas.openxmlformats.org/officeDocument/2006/relationships/image" Target="../media/image383.emf"/><Relationship Id="rId93" Type="http://schemas.openxmlformats.org/officeDocument/2006/relationships/customXml" Target="../ink/ink123.xml"/><Relationship Id="rId98" Type="http://schemas.openxmlformats.org/officeDocument/2006/relationships/image" Target="../media/image396.emf"/><Relationship Id="rId121" Type="http://schemas.openxmlformats.org/officeDocument/2006/relationships/customXml" Target="../ink/ink137.xml"/><Relationship Id="rId3" Type="http://schemas.openxmlformats.org/officeDocument/2006/relationships/customXml" Target="../ink/ink78.xml"/><Relationship Id="rId25" Type="http://schemas.openxmlformats.org/officeDocument/2006/relationships/customXml" Target="../ink/ink89.xml"/><Relationship Id="rId46" Type="http://schemas.openxmlformats.org/officeDocument/2006/relationships/image" Target="../media/image370.emf"/><Relationship Id="rId67" Type="http://schemas.openxmlformats.org/officeDocument/2006/relationships/customXml" Target="../ink/ink110.xml"/><Relationship Id="rId116" Type="http://schemas.openxmlformats.org/officeDocument/2006/relationships/image" Target="../media/image405.emf"/><Relationship Id="rId20" Type="http://schemas.openxmlformats.org/officeDocument/2006/relationships/image" Target="../media/image357.emf"/><Relationship Id="rId41" Type="http://schemas.openxmlformats.org/officeDocument/2006/relationships/customXml" Target="../ink/ink97.xml"/><Relationship Id="rId62" Type="http://schemas.openxmlformats.org/officeDocument/2006/relationships/image" Target="../media/image378.emf"/><Relationship Id="rId83" Type="http://schemas.openxmlformats.org/officeDocument/2006/relationships/customXml" Target="../ink/ink118.xml"/><Relationship Id="rId88" Type="http://schemas.openxmlformats.org/officeDocument/2006/relationships/image" Target="../media/image391.emf"/><Relationship Id="rId111" Type="http://schemas.openxmlformats.org/officeDocument/2006/relationships/customXml" Target="../ink/ink132.xml"/><Relationship Id="rId15" Type="http://schemas.openxmlformats.org/officeDocument/2006/relationships/customXml" Target="../ink/ink84.xml"/><Relationship Id="rId36" Type="http://schemas.openxmlformats.org/officeDocument/2006/relationships/image" Target="../media/image365.emf"/><Relationship Id="rId57" Type="http://schemas.openxmlformats.org/officeDocument/2006/relationships/customXml" Target="../ink/ink105.xml"/><Relationship Id="rId106" Type="http://schemas.openxmlformats.org/officeDocument/2006/relationships/image" Target="../media/image400.emf"/><Relationship Id="rId127" Type="http://schemas.openxmlformats.org/officeDocument/2006/relationships/customXml" Target="../ink/ink140.xml"/><Relationship Id="rId10" Type="http://schemas.openxmlformats.org/officeDocument/2006/relationships/image" Target="../media/image352.emf"/><Relationship Id="rId31" Type="http://schemas.openxmlformats.org/officeDocument/2006/relationships/customXml" Target="../ink/ink92.xml"/><Relationship Id="rId52" Type="http://schemas.openxmlformats.org/officeDocument/2006/relationships/image" Target="../media/image373.emf"/><Relationship Id="rId73" Type="http://schemas.openxmlformats.org/officeDocument/2006/relationships/customXml" Target="../ink/ink113.xml"/><Relationship Id="rId78" Type="http://schemas.openxmlformats.org/officeDocument/2006/relationships/image" Target="../media/image386.emf"/><Relationship Id="rId94" Type="http://schemas.openxmlformats.org/officeDocument/2006/relationships/image" Target="../media/image394.emf"/><Relationship Id="rId99" Type="http://schemas.openxmlformats.org/officeDocument/2006/relationships/customXml" Target="../ink/ink126.xml"/><Relationship Id="rId101" Type="http://schemas.openxmlformats.org/officeDocument/2006/relationships/customXml" Target="../ink/ink127.xml"/><Relationship Id="rId122" Type="http://schemas.openxmlformats.org/officeDocument/2006/relationships/image" Target="../media/image408.emf"/><Relationship Id="rId4" Type="http://schemas.openxmlformats.org/officeDocument/2006/relationships/image" Target="../media/image349.emf"/><Relationship Id="rId9" Type="http://schemas.openxmlformats.org/officeDocument/2006/relationships/customXml" Target="../ink/ink8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0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emf"/><Relationship Id="rId4" Type="http://schemas.openxmlformats.org/officeDocument/2006/relationships/customXml" Target="../ink/ink1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4.xml"/><Relationship Id="rId18" Type="http://schemas.openxmlformats.org/officeDocument/2006/relationships/image" Target="../media/image102.emf"/><Relationship Id="rId26" Type="http://schemas.openxmlformats.org/officeDocument/2006/relationships/image" Target="../media/image106.emf"/><Relationship Id="rId39" Type="http://schemas.openxmlformats.org/officeDocument/2006/relationships/customXml" Target="../ink/ink157.xml"/><Relationship Id="rId21" Type="http://schemas.openxmlformats.org/officeDocument/2006/relationships/customXml" Target="../ink/ink148.xml"/><Relationship Id="rId34" Type="http://schemas.openxmlformats.org/officeDocument/2006/relationships/image" Target="../media/image110.emf"/><Relationship Id="rId42" Type="http://schemas.openxmlformats.org/officeDocument/2006/relationships/image" Target="../media/image114.emf"/><Relationship Id="rId47" Type="http://schemas.openxmlformats.org/officeDocument/2006/relationships/customXml" Target="../ink/ink161.xml"/><Relationship Id="rId50" Type="http://schemas.openxmlformats.org/officeDocument/2006/relationships/image" Target="../media/image118.emf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01.emf"/><Relationship Id="rId29" Type="http://schemas.openxmlformats.org/officeDocument/2006/relationships/customXml" Target="../ink/ink152.xml"/><Relationship Id="rId1" Type="http://schemas.openxmlformats.org/officeDocument/2006/relationships/slideLayout" Target="../slideLayouts/slideLayout27.xml"/><Relationship Id="rId11" Type="http://schemas.openxmlformats.org/officeDocument/2006/relationships/customXml" Target="../ink/ink143.xml"/><Relationship Id="rId24" Type="http://schemas.openxmlformats.org/officeDocument/2006/relationships/image" Target="../media/image105.emf"/><Relationship Id="rId32" Type="http://schemas.openxmlformats.org/officeDocument/2006/relationships/image" Target="../media/image109.emf"/><Relationship Id="rId37" Type="http://schemas.openxmlformats.org/officeDocument/2006/relationships/customXml" Target="../ink/ink156.xml"/><Relationship Id="rId40" Type="http://schemas.openxmlformats.org/officeDocument/2006/relationships/image" Target="../media/image113.emf"/><Relationship Id="rId45" Type="http://schemas.openxmlformats.org/officeDocument/2006/relationships/customXml" Target="../ink/ink160.xml"/><Relationship Id="rId53" Type="http://schemas.openxmlformats.org/officeDocument/2006/relationships/customXml" Target="../ink/ink164.xml"/><Relationship Id="rId15" Type="http://schemas.openxmlformats.org/officeDocument/2006/relationships/customXml" Target="../ink/ink145.xml"/><Relationship Id="rId23" Type="http://schemas.openxmlformats.org/officeDocument/2006/relationships/customXml" Target="../ink/ink149.xml"/><Relationship Id="rId28" Type="http://schemas.openxmlformats.org/officeDocument/2006/relationships/image" Target="../media/image107.emf"/><Relationship Id="rId36" Type="http://schemas.openxmlformats.org/officeDocument/2006/relationships/image" Target="../media/image111.emf"/><Relationship Id="rId49" Type="http://schemas.openxmlformats.org/officeDocument/2006/relationships/customXml" Target="../ink/ink162.xml"/><Relationship Id="rId10" Type="http://schemas.openxmlformats.org/officeDocument/2006/relationships/image" Target="../media/image98.emf"/><Relationship Id="rId19" Type="http://schemas.openxmlformats.org/officeDocument/2006/relationships/customXml" Target="../ink/ink147.xml"/><Relationship Id="rId31" Type="http://schemas.openxmlformats.org/officeDocument/2006/relationships/customXml" Target="../ink/ink153.xml"/><Relationship Id="rId44" Type="http://schemas.openxmlformats.org/officeDocument/2006/relationships/image" Target="../media/image115.emf"/><Relationship Id="rId52" Type="http://schemas.openxmlformats.org/officeDocument/2006/relationships/image" Target="../media/image140.emf"/><Relationship Id="rId14" Type="http://schemas.openxmlformats.org/officeDocument/2006/relationships/image" Target="../media/image100.emf"/><Relationship Id="rId22" Type="http://schemas.openxmlformats.org/officeDocument/2006/relationships/image" Target="../media/image104.emf"/><Relationship Id="rId27" Type="http://schemas.openxmlformats.org/officeDocument/2006/relationships/customXml" Target="../ink/ink151.xml"/><Relationship Id="rId30" Type="http://schemas.openxmlformats.org/officeDocument/2006/relationships/image" Target="../media/image108.emf"/><Relationship Id="rId35" Type="http://schemas.openxmlformats.org/officeDocument/2006/relationships/customXml" Target="../ink/ink155.xml"/><Relationship Id="rId43" Type="http://schemas.openxmlformats.org/officeDocument/2006/relationships/customXml" Target="../ink/ink159.xml"/><Relationship Id="rId48" Type="http://schemas.openxmlformats.org/officeDocument/2006/relationships/image" Target="../media/image117.emf"/><Relationship Id="rId51" Type="http://schemas.openxmlformats.org/officeDocument/2006/relationships/customXml" Target="../ink/ink163.xml"/><Relationship Id="rId3" Type="http://schemas.openxmlformats.org/officeDocument/2006/relationships/customXml" Target="../ink/ink142.xml"/><Relationship Id="rId12" Type="http://schemas.openxmlformats.org/officeDocument/2006/relationships/image" Target="../media/image99.emf"/><Relationship Id="rId17" Type="http://schemas.openxmlformats.org/officeDocument/2006/relationships/customXml" Target="../ink/ink146.xml"/><Relationship Id="rId25" Type="http://schemas.openxmlformats.org/officeDocument/2006/relationships/customXml" Target="../ink/ink150.xml"/><Relationship Id="rId33" Type="http://schemas.openxmlformats.org/officeDocument/2006/relationships/customXml" Target="../ink/ink154.xml"/><Relationship Id="rId38" Type="http://schemas.openxmlformats.org/officeDocument/2006/relationships/image" Target="../media/image112.emf"/><Relationship Id="rId46" Type="http://schemas.openxmlformats.org/officeDocument/2006/relationships/image" Target="../media/image116.emf"/><Relationship Id="rId20" Type="http://schemas.openxmlformats.org/officeDocument/2006/relationships/image" Target="../media/image103.emf"/><Relationship Id="rId41" Type="http://schemas.openxmlformats.org/officeDocument/2006/relationships/customXml" Target="../ink/ink158.xml"/><Relationship Id="rId5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6.xml"/><Relationship Id="rId4" Type="http://schemas.openxmlformats.org/officeDocument/2006/relationships/tags" Target="../tags/tag4.xml"/><Relationship Id="rId9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2.emf"/><Relationship Id="rId4" Type="http://schemas.openxmlformats.org/officeDocument/2006/relationships/customXml" Target="../ink/ink16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10.emf"/><Relationship Id="rId4" Type="http://schemas.openxmlformats.org/officeDocument/2006/relationships/customXml" Target="../ink/ink16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170.xml"/><Relationship Id="rId4" Type="http://schemas.openxmlformats.org/officeDocument/2006/relationships/image" Target="../media/image29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8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3.xml"/><Relationship Id="rId13" Type="http://schemas.openxmlformats.org/officeDocument/2006/relationships/image" Target="../media/image1210.emf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91.emf"/><Relationship Id="rId12" Type="http://schemas.openxmlformats.org/officeDocument/2006/relationships/customXml" Target="../ink/ink175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customXml" Target="../ink/ink172.xml"/><Relationship Id="rId11" Type="http://schemas.openxmlformats.org/officeDocument/2006/relationships/image" Target="../media/image119.emf"/><Relationship Id="rId5" Type="http://schemas.openxmlformats.org/officeDocument/2006/relationships/image" Target="../media/image14.png"/><Relationship Id="rId15" Type="http://schemas.openxmlformats.org/officeDocument/2006/relationships/image" Target="../media/image136.emf"/><Relationship Id="rId10" Type="http://schemas.openxmlformats.org/officeDocument/2006/relationships/customXml" Target="../ink/ink174.xml"/><Relationship Id="rId4" Type="http://schemas.openxmlformats.org/officeDocument/2006/relationships/image" Target="../media/image13.png"/><Relationship Id="rId9" Type="http://schemas.openxmlformats.org/officeDocument/2006/relationships/image" Target="../media/image1010.emf"/><Relationship Id="rId14" Type="http://schemas.openxmlformats.org/officeDocument/2006/relationships/customXml" Target="../ink/ink17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286.emf"/><Relationship Id="rId18" Type="http://schemas.openxmlformats.org/officeDocument/2006/relationships/customXml" Target="../ink/ink10.xml"/><Relationship Id="rId26" Type="http://schemas.openxmlformats.org/officeDocument/2006/relationships/customXml" Target="../ink/ink14.xml"/><Relationship Id="rId3" Type="http://schemas.openxmlformats.org/officeDocument/2006/relationships/image" Target="../media/image1.jpeg"/><Relationship Id="rId21" Type="http://schemas.openxmlformats.org/officeDocument/2006/relationships/image" Target="../media/image290.emf"/><Relationship Id="rId7" Type="http://schemas.openxmlformats.org/officeDocument/2006/relationships/image" Target="../media/image283.emf"/><Relationship Id="rId12" Type="http://schemas.openxmlformats.org/officeDocument/2006/relationships/customXml" Target="../ink/ink7.xml"/><Relationship Id="rId17" Type="http://schemas.openxmlformats.org/officeDocument/2006/relationships/image" Target="../media/image288.emf"/><Relationship Id="rId25" Type="http://schemas.openxmlformats.org/officeDocument/2006/relationships/image" Target="../media/image292.emf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9.xml"/><Relationship Id="rId20" Type="http://schemas.openxmlformats.org/officeDocument/2006/relationships/customXml" Target="../ink/ink11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4.xml"/><Relationship Id="rId11" Type="http://schemas.openxmlformats.org/officeDocument/2006/relationships/image" Target="../media/image285.emf"/><Relationship Id="rId24" Type="http://schemas.openxmlformats.org/officeDocument/2006/relationships/customXml" Target="../ink/ink13.xml"/><Relationship Id="rId5" Type="http://schemas.openxmlformats.org/officeDocument/2006/relationships/image" Target="../media/image282.emf"/><Relationship Id="rId15" Type="http://schemas.openxmlformats.org/officeDocument/2006/relationships/image" Target="../media/image287.emf"/><Relationship Id="rId23" Type="http://schemas.openxmlformats.org/officeDocument/2006/relationships/image" Target="../media/image291.emf"/><Relationship Id="rId10" Type="http://schemas.openxmlformats.org/officeDocument/2006/relationships/customXml" Target="../ink/ink6.xml"/><Relationship Id="rId19" Type="http://schemas.openxmlformats.org/officeDocument/2006/relationships/image" Target="../media/image289.emf"/><Relationship Id="rId4" Type="http://schemas.openxmlformats.org/officeDocument/2006/relationships/customXml" Target="../ink/ink3.xml"/><Relationship Id="rId9" Type="http://schemas.openxmlformats.org/officeDocument/2006/relationships/image" Target="../media/image284.emf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image" Target="../media/image29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13" Type="http://schemas.openxmlformats.org/officeDocument/2006/relationships/customXml" Target="../ink/ink20.xml"/><Relationship Id="rId18" Type="http://schemas.openxmlformats.org/officeDocument/2006/relationships/image" Target="../media/image94.emf"/><Relationship Id="rId3" Type="http://schemas.openxmlformats.org/officeDocument/2006/relationships/customXml" Target="../ink/ink15.xml"/><Relationship Id="rId7" Type="http://schemas.openxmlformats.org/officeDocument/2006/relationships/customXml" Target="../ink/ink17.xml"/><Relationship Id="rId12" Type="http://schemas.openxmlformats.org/officeDocument/2006/relationships/image" Target="../media/image91.emf"/><Relationship Id="rId17" Type="http://schemas.openxmlformats.org/officeDocument/2006/relationships/customXml" Target="../ink/ink22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93.emf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88.emf"/><Relationship Id="rId11" Type="http://schemas.openxmlformats.org/officeDocument/2006/relationships/customXml" Target="../ink/ink19.xml"/><Relationship Id="rId5" Type="http://schemas.openxmlformats.org/officeDocument/2006/relationships/customXml" Target="../ink/ink16.xml"/><Relationship Id="rId15" Type="http://schemas.openxmlformats.org/officeDocument/2006/relationships/customXml" Target="../ink/ink21.xml"/><Relationship Id="rId10" Type="http://schemas.openxmlformats.org/officeDocument/2006/relationships/image" Target="../media/image90.emf"/><Relationship Id="rId4" Type="http://schemas.openxmlformats.org/officeDocument/2006/relationships/image" Target="../media/image87.emf"/><Relationship Id="rId9" Type="http://schemas.openxmlformats.org/officeDocument/2006/relationships/customXml" Target="../ink/ink18.xml"/><Relationship Id="rId14" Type="http://schemas.openxmlformats.org/officeDocument/2006/relationships/image" Target="../media/image9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13" Type="http://schemas.openxmlformats.org/officeDocument/2006/relationships/customXml" Target="../ink/ink28.xml"/><Relationship Id="rId18" Type="http://schemas.openxmlformats.org/officeDocument/2006/relationships/image" Target="../media/image94.emf"/><Relationship Id="rId3" Type="http://schemas.openxmlformats.org/officeDocument/2006/relationships/customXml" Target="../ink/ink23.xml"/><Relationship Id="rId7" Type="http://schemas.openxmlformats.org/officeDocument/2006/relationships/customXml" Target="../ink/ink25.xml"/><Relationship Id="rId12" Type="http://schemas.openxmlformats.org/officeDocument/2006/relationships/image" Target="../media/image91.emf"/><Relationship Id="rId17" Type="http://schemas.openxmlformats.org/officeDocument/2006/relationships/customXml" Target="../ink/ink30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3.emf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88.emf"/><Relationship Id="rId11" Type="http://schemas.openxmlformats.org/officeDocument/2006/relationships/customXml" Target="../ink/ink27.xml"/><Relationship Id="rId5" Type="http://schemas.openxmlformats.org/officeDocument/2006/relationships/customXml" Target="../ink/ink24.xml"/><Relationship Id="rId15" Type="http://schemas.openxmlformats.org/officeDocument/2006/relationships/customXml" Target="../ink/ink29.xml"/><Relationship Id="rId10" Type="http://schemas.openxmlformats.org/officeDocument/2006/relationships/image" Target="../media/image90.emf"/><Relationship Id="rId4" Type="http://schemas.openxmlformats.org/officeDocument/2006/relationships/image" Target="../media/image87.emf"/><Relationship Id="rId9" Type="http://schemas.openxmlformats.org/officeDocument/2006/relationships/customXml" Target="../ink/ink26.xml"/><Relationship Id="rId14" Type="http://schemas.openxmlformats.org/officeDocument/2006/relationships/image" Target="../media/image9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37.xml"/><Relationship Id="rId18" Type="http://schemas.openxmlformats.org/officeDocument/2006/relationships/image" Target="../media/image9.emf"/><Relationship Id="rId3" Type="http://schemas.openxmlformats.org/officeDocument/2006/relationships/customXml" Target="../ink/ink31.xml"/><Relationship Id="rId7" Type="http://schemas.openxmlformats.org/officeDocument/2006/relationships/customXml" Target="../ink/ink34.xml"/><Relationship Id="rId12" Type="http://schemas.openxmlformats.org/officeDocument/2006/relationships/image" Target="../media/image6.emf"/><Relationship Id="rId17" Type="http://schemas.openxmlformats.org/officeDocument/2006/relationships/customXml" Target="../ink/ink39.xml"/><Relationship Id="rId2" Type="http://schemas.openxmlformats.org/officeDocument/2006/relationships/image" Target="../media/image2.jpeg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33.xml"/><Relationship Id="rId11" Type="http://schemas.openxmlformats.org/officeDocument/2006/relationships/customXml" Target="../ink/ink36.xml"/><Relationship Id="rId5" Type="http://schemas.openxmlformats.org/officeDocument/2006/relationships/customXml" Target="../ink/ink32.xml"/><Relationship Id="rId15" Type="http://schemas.openxmlformats.org/officeDocument/2006/relationships/customXml" Target="../ink/ink38.xml"/><Relationship Id="rId10" Type="http://schemas.openxmlformats.org/officeDocument/2006/relationships/image" Target="../media/image5.emf"/><Relationship Id="rId19" Type="http://schemas.openxmlformats.org/officeDocument/2006/relationships/customXml" Target="../ink/ink40.xml"/><Relationship Id="rId4" Type="http://schemas.openxmlformats.org/officeDocument/2006/relationships/image" Target="../media/image3.emf"/><Relationship Id="rId9" Type="http://schemas.openxmlformats.org/officeDocument/2006/relationships/customXml" Target="../ink/ink35.xml"/><Relationship Id="rId1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.xml"/><Relationship Id="rId13" Type="http://schemas.openxmlformats.org/officeDocument/2006/relationships/image" Target="../media/image7.emf"/><Relationship Id="rId18" Type="http://schemas.openxmlformats.org/officeDocument/2006/relationships/customXml" Target="../ink/ink50.xml"/><Relationship Id="rId3" Type="http://schemas.openxmlformats.org/officeDocument/2006/relationships/image" Target="../media/image3.emf"/><Relationship Id="rId21" Type="http://schemas.openxmlformats.org/officeDocument/2006/relationships/image" Target="../media/image11.emf"/><Relationship Id="rId7" Type="http://schemas.openxmlformats.org/officeDocument/2006/relationships/image" Target="../media/image4.emf"/><Relationship Id="rId12" Type="http://schemas.openxmlformats.org/officeDocument/2006/relationships/customXml" Target="../ink/ink47.xml"/><Relationship Id="rId17" Type="http://schemas.openxmlformats.org/officeDocument/2006/relationships/image" Target="../media/image9.emf"/><Relationship Id="rId2" Type="http://schemas.openxmlformats.org/officeDocument/2006/relationships/customXml" Target="../ink/ink41.xml"/><Relationship Id="rId16" Type="http://schemas.openxmlformats.org/officeDocument/2006/relationships/customXml" Target="../ink/ink49.xml"/><Relationship Id="rId20" Type="http://schemas.openxmlformats.org/officeDocument/2006/relationships/customXml" Target="../ink/ink51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44.xml"/><Relationship Id="rId11" Type="http://schemas.openxmlformats.org/officeDocument/2006/relationships/image" Target="../media/image6.emf"/><Relationship Id="rId5" Type="http://schemas.openxmlformats.org/officeDocument/2006/relationships/customXml" Target="../ink/ink43.xml"/><Relationship Id="rId15" Type="http://schemas.openxmlformats.org/officeDocument/2006/relationships/image" Target="../media/image8.emf"/><Relationship Id="rId10" Type="http://schemas.openxmlformats.org/officeDocument/2006/relationships/customXml" Target="../ink/ink46.xml"/><Relationship Id="rId19" Type="http://schemas.openxmlformats.org/officeDocument/2006/relationships/image" Target="../media/image10.emf"/><Relationship Id="rId4" Type="http://schemas.openxmlformats.org/officeDocument/2006/relationships/customXml" Target="../ink/ink42.xml"/><Relationship Id="rId9" Type="http://schemas.openxmlformats.org/officeDocument/2006/relationships/image" Target="../media/image5.emf"/><Relationship Id="rId14" Type="http://schemas.openxmlformats.org/officeDocument/2006/relationships/customXml" Target="../ink/ink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11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Arial Unicode MS" pitchFamily="34" charset="-128"/>
              </a:rPr>
              <a:t>Oct, 2, 2015</a:t>
            </a: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CA" sz="1800">
              <a:solidFill>
                <a:srgbClr val="000000"/>
              </a:solidFill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08760" y="5478840"/>
              <a:ext cx="471600" cy="255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960" y="5468040"/>
                <a:ext cx="486360" cy="27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70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C23C174-92E9-4574-B8BE-F4B17C2CDA58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1275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8643937" cy="928688"/>
          </a:xfrm>
        </p:spPr>
        <p:txBody>
          <a:bodyPr/>
          <a:lstStyle/>
          <a:p>
            <a:pPr eaLnBrk="1" hangingPunct="1"/>
            <a:r>
              <a:rPr lang="en-US" dirty="0" smtClean="0"/>
              <a:t>Variable elimination</a:t>
            </a:r>
            <a:r>
              <a:rPr lang="en-US" sz="4000" dirty="0" smtClean="0"/>
              <a:t> </a:t>
            </a:r>
            <a:r>
              <a:rPr lang="en-US" dirty="0" smtClean="0"/>
              <a:t>algorithm: Summary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71625"/>
            <a:ext cx="9286875" cy="4495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3200" b="1" dirty="0" smtClean="0"/>
              <a:t>To compute </a:t>
            </a:r>
            <a:r>
              <a:rPr lang="en-US" sz="3200" b="1" i="1" dirty="0" smtClean="0"/>
              <a:t>P(Z| Y</a:t>
            </a:r>
            <a:r>
              <a:rPr lang="en-US" sz="3200" b="1" i="1" baseline="-25000" dirty="0" smtClean="0"/>
              <a:t>1</a:t>
            </a:r>
            <a:r>
              <a:rPr lang="en-US" sz="3200" b="1" i="1" dirty="0" smtClean="0"/>
              <a:t>=v</a:t>
            </a:r>
            <a:r>
              <a:rPr lang="en-US" sz="3200" b="1" i="1" baseline="-25000" dirty="0" smtClean="0"/>
              <a:t>1</a:t>
            </a:r>
            <a:r>
              <a:rPr lang="en-US" sz="3200" b="1" i="1" dirty="0" smtClean="0"/>
              <a:t> </a:t>
            </a:r>
            <a:r>
              <a:rPr lang="en-US" sz="3200" b="1" i="1" dirty="0" smtClean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3200" b="1" i="1" dirty="0" smtClean="0"/>
              <a:t>… </a:t>
            </a:r>
            <a:r>
              <a:rPr lang="en-US" sz="3200" b="1" i="1" dirty="0" smtClean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3200" b="1" i="1" dirty="0" err="1" smtClean="0"/>
              <a:t>Y</a:t>
            </a:r>
            <a:r>
              <a:rPr lang="en-US" sz="3200" b="1" i="1" baseline="-25000" dirty="0" err="1" smtClean="0"/>
              <a:t>j</a:t>
            </a:r>
            <a:r>
              <a:rPr lang="en-US" sz="3200" b="1" i="1" dirty="0" smtClean="0"/>
              <a:t>=</a:t>
            </a:r>
            <a:r>
              <a:rPr lang="en-US" sz="3200" b="1" i="1" dirty="0" err="1" smtClean="0"/>
              <a:t>v</a:t>
            </a:r>
            <a:r>
              <a:rPr lang="en-US" sz="3200" b="1" i="1" baseline="-25000" dirty="0" err="1" smtClean="0"/>
              <a:t>j</a:t>
            </a:r>
            <a:r>
              <a:rPr lang="en-US" sz="3200" b="1" i="1" baseline="-25000" dirty="0" smtClean="0"/>
              <a:t> </a:t>
            </a:r>
            <a:r>
              <a:rPr lang="en-US" sz="3200" b="1" i="1" dirty="0" smtClean="0"/>
              <a:t>) </a:t>
            </a:r>
            <a:r>
              <a:rPr lang="en-US" sz="3200" b="1" dirty="0" smtClean="0"/>
              <a:t>: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Construct a factor </a:t>
            </a:r>
            <a:r>
              <a:rPr lang="en-US" dirty="0" smtClean="0"/>
              <a:t>for each conditional probability.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dirty="0" smtClean="0"/>
              <a:t>Set the </a:t>
            </a:r>
            <a:r>
              <a:rPr lang="en-US" dirty="0" smtClean="0">
                <a:solidFill>
                  <a:schemeClr val="accent2"/>
                </a:solidFill>
              </a:rPr>
              <a:t>observed variables </a:t>
            </a:r>
            <a:r>
              <a:rPr lang="en-US" dirty="0" smtClean="0"/>
              <a:t>to their observed values.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dirty="0" smtClean="0"/>
              <a:t>Given an </a:t>
            </a:r>
            <a:r>
              <a:rPr lang="en-US" dirty="0" smtClean="0">
                <a:solidFill>
                  <a:schemeClr val="accent2"/>
                </a:solidFill>
              </a:rPr>
              <a:t>elimination ordering, simplify/decompose</a:t>
            </a:r>
            <a:r>
              <a:rPr lang="en-US" dirty="0" smtClean="0"/>
              <a:t> sum of products</a:t>
            </a:r>
          </a:p>
          <a:p>
            <a:pPr marL="400050" lvl="1" indent="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solidFill>
                  <a:schemeClr val="accent2"/>
                </a:solidFill>
              </a:rPr>
              <a:t> For all </a:t>
            </a:r>
            <a:r>
              <a:rPr lang="en-US" i="1" dirty="0" err="1"/>
              <a:t>Z</a:t>
            </a:r>
            <a:r>
              <a:rPr lang="en-US" i="1" baseline="-25000" dirty="0" err="1"/>
              <a:t>i</a:t>
            </a:r>
            <a:r>
              <a:rPr lang="en-US" i="1" dirty="0"/>
              <a:t> </a:t>
            </a:r>
            <a:r>
              <a:rPr lang="en-US" dirty="0" smtClean="0"/>
              <a:t> :  </a:t>
            </a:r>
            <a:r>
              <a:rPr lang="en-US" dirty="0" smtClean="0">
                <a:solidFill>
                  <a:schemeClr val="accent2"/>
                </a:solidFill>
              </a:rPr>
              <a:t>Perform products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2"/>
                </a:solidFill>
              </a:rPr>
              <a:t>sum out </a:t>
            </a:r>
            <a:r>
              <a:rPr lang="en-US" i="1" dirty="0" err="1" smtClean="0"/>
              <a:t>Z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 </a:t>
            </a:r>
            <a:endParaRPr lang="en-US" dirty="0" smtClean="0"/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Multiply</a:t>
            </a:r>
            <a:r>
              <a:rPr lang="en-US" dirty="0" smtClean="0"/>
              <a:t> the remaining factors (all in ?                )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Normalize</a:t>
            </a:r>
            <a:r>
              <a:rPr lang="en-US" dirty="0" smtClean="0">
                <a:solidFill>
                  <a:schemeClr val="tx2"/>
                </a:solidFill>
              </a:rPr>
              <a:t>: divide </a:t>
            </a:r>
            <a:r>
              <a:rPr lang="en-US" dirty="0" smtClean="0"/>
              <a:t>the resulting factor </a:t>
            </a:r>
            <a:r>
              <a:rPr lang="en-US" i="1" dirty="0" smtClean="0"/>
              <a:t>f(Z)</a:t>
            </a:r>
            <a:r>
              <a:rPr lang="en-US" dirty="0" smtClean="0"/>
              <a:t>  by </a:t>
            </a:r>
            <a:r>
              <a:rPr lang="en-US" i="1" dirty="0" smtClean="0">
                <a:sym typeface="Symbol" pitchFamily="18" charset="2"/>
              </a:rPr>
              <a:t></a:t>
            </a:r>
            <a:r>
              <a:rPr lang="en-US" i="1" baseline="-25000" dirty="0" smtClean="0">
                <a:sym typeface="Symbol" pitchFamily="18" charset="2"/>
              </a:rPr>
              <a:t>Z</a:t>
            </a:r>
            <a:r>
              <a:rPr lang="en-US" i="1" dirty="0" smtClean="0"/>
              <a:t> f(Z) </a:t>
            </a:r>
            <a:r>
              <a:rPr lang="en-US" dirty="0" smtClean="0"/>
              <a:t>.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endParaRPr lang="en-US" sz="20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43063" y="857250"/>
            <a:ext cx="59293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3200" i="1" kern="0" dirty="0">
                <a:latin typeface="+mn-lt"/>
              </a:rPr>
              <a:t>P(Z,  </a:t>
            </a:r>
            <a:r>
              <a:rPr lang="en-US" sz="3200" i="1" kern="0" dirty="0">
                <a:solidFill>
                  <a:srgbClr val="008000"/>
                </a:solidFill>
                <a:latin typeface="+mn-lt"/>
              </a:rPr>
              <a:t>Y</a:t>
            </a:r>
            <a:r>
              <a:rPr lang="en-US" sz="3200" i="1" kern="0" baseline="-25000" dirty="0">
                <a:solidFill>
                  <a:srgbClr val="008000"/>
                </a:solidFill>
                <a:latin typeface="+mn-lt"/>
              </a:rPr>
              <a:t>1</a:t>
            </a:r>
            <a:r>
              <a:rPr lang="en-US" sz="3200" i="1" kern="0" dirty="0">
                <a:solidFill>
                  <a:srgbClr val="008000"/>
                </a:solidFill>
                <a:latin typeface="+mn-lt"/>
              </a:rPr>
              <a:t>…,</a:t>
            </a:r>
            <a:r>
              <a:rPr lang="en-US" sz="3200" i="1" kern="0" dirty="0" err="1">
                <a:solidFill>
                  <a:srgbClr val="008000"/>
                </a:solidFill>
                <a:latin typeface="+mn-lt"/>
              </a:rPr>
              <a:t>Y</a:t>
            </a:r>
            <a:r>
              <a:rPr lang="en-US" sz="3200" i="1" kern="0" baseline="-25000" dirty="0" err="1">
                <a:solidFill>
                  <a:srgbClr val="008000"/>
                </a:solidFill>
                <a:latin typeface="+mn-lt"/>
              </a:rPr>
              <a:t>j</a:t>
            </a:r>
            <a:r>
              <a:rPr lang="en-US" sz="3200" i="1" kern="0" baseline="-250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3200" i="1" kern="0" dirty="0">
                <a:latin typeface="+mn-lt"/>
              </a:rPr>
              <a:t>,   </a:t>
            </a:r>
            <a:r>
              <a:rPr lang="en-US" sz="3200" i="1" kern="0" dirty="0">
                <a:solidFill>
                  <a:schemeClr val="accent2"/>
                </a:solidFill>
                <a:latin typeface="+mn-lt"/>
              </a:rPr>
              <a:t>Z</a:t>
            </a:r>
            <a:r>
              <a:rPr lang="en-US" sz="3200" i="1" kern="0" baseline="-25000" dirty="0">
                <a:solidFill>
                  <a:schemeClr val="accent2"/>
                </a:solidFill>
                <a:latin typeface="+mn-lt"/>
              </a:rPr>
              <a:t>1</a:t>
            </a:r>
            <a:r>
              <a:rPr lang="en-US" sz="3200" i="1" kern="0" dirty="0">
                <a:solidFill>
                  <a:schemeClr val="accent2"/>
                </a:solidFill>
                <a:latin typeface="+mn-lt"/>
              </a:rPr>
              <a:t>…,</a:t>
            </a:r>
            <a:r>
              <a:rPr lang="en-US" sz="3200" i="1" kern="0" dirty="0" err="1">
                <a:solidFill>
                  <a:schemeClr val="accent2"/>
                </a:solidFill>
                <a:latin typeface="+mn-lt"/>
              </a:rPr>
              <a:t>Z</a:t>
            </a:r>
            <a:r>
              <a:rPr lang="en-US" sz="3200" i="1" kern="0" baseline="-25000" dirty="0" err="1">
                <a:solidFill>
                  <a:schemeClr val="accent2"/>
                </a:solidFill>
                <a:latin typeface="+mn-lt"/>
              </a:rPr>
              <a:t>j</a:t>
            </a:r>
            <a:r>
              <a:rPr lang="en-US" sz="3200" i="1" kern="0" baseline="-25000" dirty="0">
                <a:solidFill>
                  <a:schemeClr val="accent2"/>
                </a:solidFill>
                <a:latin typeface="+mn-lt"/>
              </a:rPr>
              <a:t>   </a:t>
            </a:r>
            <a:r>
              <a:rPr lang="en-US" sz="3200" i="1" kern="0" dirty="0">
                <a:latin typeface="+mn-lt"/>
              </a:rPr>
              <a:t>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020272" y="4725144"/>
            <a:ext cx="372218" cy="461665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i="1" dirty="0" smtClean="0">
                <a:latin typeface="+mn-lt"/>
              </a:rPr>
              <a:t>Z</a:t>
            </a:r>
            <a:endParaRPr lang="en-US" baseline="30000" dirty="0" smtClean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40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3338" y="723900"/>
              <a:ext cx="119062" cy="793750"/>
            </p14:xfrm>
          </p:contentPart>
        </mc:Choice>
        <mc:Fallback xmlns="">
          <p:pic>
            <p:nvPicPr>
              <p:cNvPr id="10240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61108" y="719940"/>
                <a:ext cx="134170" cy="809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40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375" y="5692775"/>
              <a:ext cx="6034088" cy="61913"/>
            </p14:xfrm>
          </p:contentPart>
        </mc:Choice>
        <mc:Fallback xmlns="">
          <p:pic>
            <p:nvPicPr>
              <p:cNvPr id="10240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0135" y="5687736"/>
                <a:ext cx="6051368" cy="79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40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925" y="4598988"/>
              <a:ext cx="2820988" cy="112712"/>
            </p14:xfrm>
          </p:contentPart>
        </mc:Choice>
        <mc:Fallback xmlns="">
          <p:pic>
            <p:nvPicPr>
              <p:cNvPr id="10240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8964" y="4594611"/>
                <a:ext cx="2837190" cy="127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40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48575" y="5805488"/>
              <a:ext cx="1169988" cy="22225"/>
            </p14:xfrm>
          </p:contentPart>
        </mc:Choice>
        <mc:Fallback xmlns="">
          <p:pic>
            <p:nvPicPr>
              <p:cNvPr id="10240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41015" y="5797960"/>
                <a:ext cx="1190868" cy="41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240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7163" y="855663"/>
              <a:ext cx="3454400" cy="595312"/>
            </p14:xfrm>
          </p:contentPart>
        </mc:Choice>
        <mc:Fallback xmlns="">
          <p:pic>
            <p:nvPicPr>
              <p:cNvPr id="10240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94643" y="850984"/>
                <a:ext cx="3468439" cy="603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240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6300" y="3649663"/>
              <a:ext cx="3132138" cy="39687"/>
            </p14:xfrm>
          </p:contentPart>
        </mc:Choice>
        <mc:Fallback xmlns="">
          <p:pic>
            <p:nvPicPr>
              <p:cNvPr id="10240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43420" y="3645694"/>
                <a:ext cx="3147259" cy="5375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743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13422A1-2EC2-441E-8DAF-65FD65AEC58A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025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34400" cy="685800"/>
          </a:xfrm>
        </p:spPr>
        <p:txBody>
          <a:bodyPr/>
          <a:lstStyle/>
          <a:p>
            <a:pPr eaLnBrk="1" hangingPunct="1"/>
            <a:r>
              <a:rPr lang="en-US" sz="4000" smtClean="0"/>
              <a:t>Variable elimination ordering</a:t>
            </a:r>
          </a:p>
        </p:txBody>
      </p:sp>
      <p:sp>
        <p:nvSpPr>
          <p:cNvPr id="102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85938"/>
            <a:ext cx="9144000" cy="928687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3200" i="1" dirty="0" smtClean="0"/>
              <a:t>P(G,D=t) = </a:t>
            </a:r>
            <a:r>
              <a:rPr lang="en-US" sz="3200" i="1" dirty="0" smtClean="0">
                <a:sym typeface="Symbol" pitchFamily="18" charset="2"/>
              </a:rPr>
              <a:t></a:t>
            </a:r>
            <a:r>
              <a:rPr lang="en-US" sz="3200" i="1" baseline="-25000" dirty="0" smtClean="0"/>
              <a:t>A,B,C,</a:t>
            </a:r>
            <a:r>
              <a:rPr lang="en-US" sz="3200" i="1" dirty="0" smtClean="0"/>
              <a:t> </a:t>
            </a:r>
            <a:r>
              <a:rPr lang="en-US" sz="3200" i="1" dirty="0" smtClean="0">
                <a:solidFill>
                  <a:schemeClr val="tx2"/>
                </a:solidFill>
              </a:rPr>
              <a:t>f(A,G) f(B,A) f(C,G,A) f(B,C)</a:t>
            </a:r>
            <a:endParaRPr lang="en-US" sz="3200" b="1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sz="20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3000375"/>
            <a:ext cx="93583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0" i="1" kern="0" dirty="0">
                <a:latin typeface="+mn-lt"/>
              </a:rPr>
              <a:t>P(G,D=t) = </a:t>
            </a:r>
            <a:r>
              <a:rPr lang="en-US" sz="3200" b="0" i="1" kern="0" dirty="0">
                <a:solidFill>
                  <a:schemeClr val="accent2"/>
                </a:solidFill>
                <a:latin typeface="+mn-lt"/>
                <a:sym typeface="Symbol" pitchFamily="18" charset="2"/>
              </a:rPr>
              <a:t></a:t>
            </a:r>
            <a:r>
              <a:rPr lang="en-US" sz="3200" b="0" i="1" kern="0" baseline="-25000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3200" b="0" i="1" kern="0" dirty="0">
                <a:latin typeface="+mn-lt"/>
              </a:rPr>
              <a:t> </a:t>
            </a:r>
            <a:r>
              <a:rPr lang="en-US" sz="3200" b="0" i="1" kern="0" dirty="0">
                <a:solidFill>
                  <a:schemeClr val="tx2"/>
                </a:solidFill>
                <a:latin typeface="+mn-lt"/>
              </a:rPr>
              <a:t>f(A,G) </a:t>
            </a:r>
            <a:r>
              <a:rPr lang="en-US" sz="3200" b="0" i="1" kern="0" dirty="0">
                <a:solidFill>
                  <a:schemeClr val="accent2"/>
                </a:solidFill>
                <a:latin typeface="+mj-lt"/>
                <a:sym typeface="Symbol" pitchFamily="18" charset="2"/>
              </a:rPr>
              <a:t></a:t>
            </a:r>
            <a:r>
              <a:rPr lang="en-US" sz="3200" b="0" i="1" kern="0" baseline="-25000" dirty="0">
                <a:solidFill>
                  <a:schemeClr val="accent2"/>
                </a:solidFill>
                <a:latin typeface="+mj-lt"/>
              </a:rPr>
              <a:t>B</a:t>
            </a:r>
            <a:r>
              <a:rPr lang="en-US" sz="3200" b="0" i="1" kern="0" dirty="0">
                <a:latin typeface="+mj-lt"/>
              </a:rPr>
              <a:t> </a:t>
            </a:r>
            <a:r>
              <a:rPr lang="en-US" sz="3200" b="0" i="1" kern="0" dirty="0">
                <a:solidFill>
                  <a:schemeClr val="tx2"/>
                </a:solidFill>
                <a:latin typeface="+mj-lt"/>
              </a:rPr>
              <a:t>f(B,A)</a:t>
            </a:r>
            <a:r>
              <a:rPr lang="en-US" sz="3200" b="0" i="1" kern="0" dirty="0">
                <a:latin typeface="+mj-lt"/>
                <a:sym typeface="Symbol" pitchFamily="18" charset="2"/>
              </a:rPr>
              <a:t> </a:t>
            </a:r>
            <a:r>
              <a:rPr lang="en-US" sz="3200" b="0" i="1" kern="0" dirty="0">
                <a:solidFill>
                  <a:schemeClr val="accent2"/>
                </a:solidFill>
                <a:latin typeface="+mj-lt"/>
                <a:sym typeface="Symbol" pitchFamily="18" charset="2"/>
              </a:rPr>
              <a:t></a:t>
            </a:r>
            <a:r>
              <a:rPr lang="en-US" sz="3200" b="0" i="1" kern="0" baseline="-25000" dirty="0">
                <a:solidFill>
                  <a:schemeClr val="accent2"/>
                </a:solidFill>
                <a:latin typeface="+mj-lt"/>
              </a:rPr>
              <a:t>C</a:t>
            </a:r>
            <a:r>
              <a:rPr lang="en-US" sz="3200" b="0" i="1" kern="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b="0" i="1" kern="0" dirty="0" smtClean="0">
                <a:solidFill>
                  <a:schemeClr val="tx2"/>
                </a:solidFill>
                <a:latin typeface="+mj-lt"/>
              </a:rPr>
              <a:t>f(C,G,A</a:t>
            </a:r>
            <a:r>
              <a:rPr lang="en-US" sz="3200" b="0" i="1" kern="0" dirty="0" smtClean="0">
                <a:solidFill>
                  <a:schemeClr val="tx2"/>
                </a:solidFill>
                <a:latin typeface="+mn-lt"/>
              </a:rPr>
              <a:t>) </a:t>
            </a:r>
            <a:r>
              <a:rPr lang="en-US" sz="3200" b="0" i="1" kern="0" dirty="0">
                <a:solidFill>
                  <a:schemeClr val="tx2"/>
                </a:solidFill>
                <a:latin typeface="+mn-lt"/>
              </a:rPr>
              <a:t>f(B,C)</a:t>
            </a:r>
            <a:endParaRPr lang="en-US" sz="3200" kern="0" dirty="0">
              <a:solidFill>
                <a:schemeClr val="tx2"/>
              </a:solidFill>
              <a:latin typeface="+mn-lt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endParaRPr lang="en-US" sz="2000" b="0" kern="0" dirty="0">
              <a:latin typeface="+mn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4567405"/>
            <a:ext cx="9144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0" i="1" kern="0" dirty="0">
                <a:latin typeface="+mn-lt"/>
              </a:rPr>
              <a:t>P(G,D=t) = </a:t>
            </a:r>
            <a:r>
              <a:rPr lang="en-US" sz="3200" b="0" i="1" kern="0" dirty="0">
                <a:solidFill>
                  <a:schemeClr val="accent2"/>
                </a:solidFill>
                <a:latin typeface="+mj-lt"/>
                <a:sym typeface="Symbol" pitchFamily="18" charset="2"/>
              </a:rPr>
              <a:t></a:t>
            </a:r>
            <a:r>
              <a:rPr lang="en-US" sz="3200" b="0" i="1" kern="0" baseline="-25000" dirty="0">
                <a:solidFill>
                  <a:schemeClr val="accent2"/>
                </a:solidFill>
                <a:latin typeface="+mj-lt"/>
              </a:rPr>
              <a:t>A</a:t>
            </a:r>
            <a:r>
              <a:rPr lang="en-US" sz="3200" b="0" i="1" kern="0" dirty="0">
                <a:latin typeface="+mj-lt"/>
              </a:rPr>
              <a:t> </a:t>
            </a:r>
            <a:r>
              <a:rPr lang="en-US" sz="3200" b="0" i="1" kern="0" dirty="0">
                <a:solidFill>
                  <a:schemeClr val="tx2"/>
                </a:solidFill>
                <a:latin typeface="+mj-lt"/>
              </a:rPr>
              <a:t>f(A,G) </a:t>
            </a:r>
            <a:r>
              <a:rPr lang="en-US" sz="3200" b="0" i="1" kern="0" dirty="0">
                <a:solidFill>
                  <a:schemeClr val="accent2"/>
                </a:solidFill>
                <a:latin typeface="+mj-lt"/>
                <a:sym typeface="Symbol" pitchFamily="18" charset="2"/>
              </a:rPr>
              <a:t></a:t>
            </a:r>
            <a:r>
              <a:rPr lang="en-US" sz="3200" b="0" i="1" kern="0" baseline="-25000" dirty="0">
                <a:solidFill>
                  <a:schemeClr val="accent2"/>
                </a:solidFill>
                <a:latin typeface="+mj-lt"/>
              </a:rPr>
              <a:t>C</a:t>
            </a:r>
            <a:r>
              <a:rPr lang="en-US" sz="3200" b="0" i="1" kern="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b="0" i="1" kern="0" dirty="0" smtClean="0">
                <a:solidFill>
                  <a:schemeClr val="tx2"/>
                </a:solidFill>
                <a:latin typeface="+mj-lt"/>
              </a:rPr>
              <a:t>f(C,G,A) </a:t>
            </a:r>
            <a:r>
              <a:rPr lang="en-US" sz="3200" b="0" i="1" kern="0" dirty="0">
                <a:solidFill>
                  <a:schemeClr val="accent2"/>
                </a:solidFill>
                <a:latin typeface="+mj-lt"/>
                <a:sym typeface="Symbol" pitchFamily="18" charset="2"/>
              </a:rPr>
              <a:t></a:t>
            </a:r>
            <a:r>
              <a:rPr lang="en-US" sz="3200" b="0" i="1" kern="0" baseline="-25000" dirty="0">
                <a:solidFill>
                  <a:schemeClr val="accent2"/>
                </a:solidFill>
                <a:latin typeface="+mj-lt"/>
              </a:rPr>
              <a:t>B</a:t>
            </a:r>
            <a:r>
              <a:rPr lang="en-US" sz="3200" b="0" i="1" kern="0" dirty="0">
                <a:latin typeface="+mj-lt"/>
              </a:rPr>
              <a:t> </a:t>
            </a:r>
            <a:r>
              <a:rPr lang="en-US" sz="3200" b="0" i="1" kern="0" dirty="0">
                <a:solidFill>
                  <a:schemeClr val="tx2"/>
                </a:solidFill>
                <a:latin typeface="+mj-lt"/>
              </a:rPr>
              <a:t>f(B,C) f(B,A) </a:t>
            </a:r>
            <a:endParaRPr lang="en-US" sz="3200" kern="0" dirty="0">
              <a:solidFill>
                <a:schemeClr val="tx2"/>
              </a:solidFill>
              <a:latin typeface="+mj-lt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endParaRPr lang="en-US" sz="2000" b="0" kern="0" dirty="0"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071563"/>
            <a:ext cx="9144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0" i="1" kern="0" dirty="0">
                <a:latin typeface="+mn-lt"/>
              </a:rPr>
              <a:t>Is there only one way to simplify?</a:t>
            </a:r>
            <a:endParaRPr lang="en-US" sz="3200" kern="0" dirty="0">
              <a:solidFill>
                <a:schemeClr val="tx2"/>
              </a:solidFill>
              <a:latin typeface="+mn-lt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endParaRPr lang="en-US" sz="2000" b="0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46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7138" y="3309938"/>
              <a:ext cx="123825" cy="300037"/>
            </p14:xfrm>
          </p:contentPart>
        </mc:Choice>
        <mc:Fallback xmlns="">
          <p:pic>
            <p:nvPicPr>
              <p:cNvPr id="10246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9219" y="3303815"/>
                <a:ext cx="137503" cy="309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5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84388" y="1543050"/>
              <a:ext cx="6102350" cy="849313"/>
            </p14:xfrm>
          </p:contentPart>
        </mc:Choice>
        <mc:Fallback xmlns="">
          <p:pic>
            <p:nvPicPr>
              <p:cNvPr id="1025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81508" y="1538370"/>
                <a:ext cx="6117470" cy="864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5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91463" y="334963"/>
              <a:ext cx="288925" cy="206375"/>
            </p14:xfrm>
          </p:contentPart>
        </mc:Choice>
        <mc:Fallback xmlns="">
          <p:pic>
            <p:nvPicPr>
              <p:cNvPr id="1025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84267" y="326679"/>
                <a:ext cx="304397" cy="222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6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163" y="2695575"/>
              <a:ext cx="690562" cy="271463"/>
            </p14:xfrm>
          </p:contentPart>
        </mc:Choice>
        <mc:Fallback xmlns="">
          <p:pic>
            <p:nvPicPr>
              <p:cNvPr id="1026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6522" y="2687665"/>
                <a:ext cx="702443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26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4188" y="3810000"/>
              <a:ext cx="665162" cy="269875"/>
            </p14:xfrm>
          </p:contentPart>
        </mc:Choice>
        <mc:Fallback xmlns="">
          <p:pic>
            <p:nvPicPr>
              <p:cNvPr id="1026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3384" y="3798501"/>
                <a:ext cx="679207" cy="292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26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8025" y="2720975"/>
              <a:ext cx="246063" cy="249238"/>
            </p14:xfrm>
          </p:contentPart>
        </mc:Choice>
        <mc:Fallback xmlns="">
          <p:pic>
            <p:nvPicPr>
              <p:cNvPr id="1026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81550" y="2713498"/>
                <a:ext cx="260093" cy="263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26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4088" y="3506788"/>
              <a:ext cx="342900" cy="25400"/>
            </p14:xfrm>
          </p:contentPart>
        </mc:Choice>
        <mc:Fallback xmlns="">
          <p:pic>
            <p:nvPicPr>
              <p:cNvPr id="1026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61569" y="3504284"/>
                <a:ext cx="347937" cy="32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26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7513" y="2754313"/>
              <a:ext cx="193675" cy="204787"/>
            </p14:xfrm>
          </p:contentPart>
        </mc:Choice>
        <mc:Fallback xmlns="">
          <p:pic>
            <p:nvPicPr>
              <p:cNvPr id="1026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21753" y="2751794"/>
                <a:ext cx="209875" cy="214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26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12113" y="2352675"/>
              <a:ext cx="395287" cy="455613"/>
            </p14:xfrm>
          </p:contentPart>
        </mc:Choice>
        <mc:Fallback xmlns="">
          <p:pic>
            <p:nvPicPr>
              <p:cNvPr id="1026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02393" y="2344758"/>
                <a:ext cx="412927" cy="473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26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0" y="3805238"/>
              <a:ext cx="2678113" cy="369887"/>
            </p14:xfrm>
          </p:contentPart>
        </mc:Choice>
        <mc:Fallback xmlns="">
          <p:pic>
            <p:nvPicPr>
              <p:cNvPr id="1026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86370" y="3801997"/>
                <a:ext cx="2693593" cy="376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26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81213" y="1706563"/>
              <a:ext cx="1316037" cy="657225"/>
            </p14:xfrm>
          </p:contentPart>
        </mc:Choice>
        <mc:Fallback xmlns="">
          <p:pic>
            <p:nvPicPr>
              <p:cNvPr id="1026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072934" y="1698285"/>
                <a:ext cx="1327196" cy="670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26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9475" y="3535363"/>
              <a:ext cx="6543675" cy="103187"/>
            </p14:xfrm>
          </p:contentPart>
        </mc:Choice>
        <mc:Fallback xmlns="">
          <p:pic>
            <p:nvPicPr>
              <p:cNvPr id="1026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146955" y="3526375"/>
                <a:ext cx="6557355" cy="118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26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64275" y="2840038"/>
              <a:ext cx="2398713" cy="254000"/>
            </p14:xfrm>
          </p:contentPart>
        </mc:Choice>
        <mc:Fallback xmlns="">
          <p:pic>
            <p:nvPicPr>
              <p:cNvPr id="1026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59235" y="2829964"/>
                <a:ext cx="2415273" cy="275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27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6500" y="4394200"/>
              <a:ext cx="2357438" cy="315913"/>
            </p14:xfrm>
          </p:contentPart>
        </mc:Choice>
        <mc:Fallback xmlns="">
          <p:pic>
            <p:nvPicPr>
              <p:cNvPr id="1027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277501" y="4388803"/>
                <a:ext cx="2378676" cy="33174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635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8B22C2A-C28E-4E3C-A883-955ABF4479C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Complexity: Just Intuition…..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458200" cy="252095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CA" sz="2400" b="1" dirty="0" smtClean="0"/>
              <a:t>Tree-width of a network given an elimination ordering:</a:t>
            </a:r>
            <a:r>
              <a:rPr lang="en-CA" sz="2400" dirty="0"/>
              <a:t> </a:t>
            </a:r>
            <a:r>
              <a:rPr lang="en-CA" sz="2400" dirty="0" smtClean="0"/>
              <a:t>max number of variables in a factor created while running VE. </a:t>
            </a:r>
          </a:p>
          <a:p>
            <a:pPr eaLnBrk="1" hangingPunct="1">
              <a:buFontTx/>
              <a:buChar char="•"/>
            </a:pPr>
            <a:r>
              <a:rPr lang="en-CA" sz="2400" b="1" dirty="0" smtClean="0"/>
              <a:t>Tree-width of a belief network : </a:t>
            </a:r>
            <a:r>
              <a:rPr lang="en-CA" sz="2400" dirty="0" smtClean="0"/>
              <a:t>min tree-width over all elimination orderings (only on the graph structure and is a measure of the sparseness of the graph)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1520" y="3501008"/>
            <a:ext cx="84582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CA" sz="2400" b="1" kern="0" dirty="0" smtClean="0">
                <a:solidFill>
                  <a:schemeClr val="accent6"/>
                </a:solidFill>
              </a:rPr>
              <a:t>The complexity of VE is exponential in the tree-width </a:t>
            </a:r>
            <a:r>
              <a:rPr lang="en-CA" sz="3200" b="1" kern="0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</a:t>
            </a:r>
            <a:r>
              <a:rPr lang="en-CA" sz="2400" b="1" kern="0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 </a:t>
            </a:r>
            <a:r>
              <a:rPr lang="en-CA" sz="2400" kern="0" dirty="0" smtClean="0">
                <a:solidFill>
                  <a:schemeClr val="accent6"/>
                </a:solidFill>
              </a:rPr>
              <a:t>and linear in the number of variables.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8527" y="4610100"/>
            <a:ext cx="8458200" cy="14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CA" sz="2400" kern="0" dirty="0" smtClean="0"/>
              <a:t>Also, finding the elimination ordering with minimum tree-width is NP-hard </a:t>
            </a:r>
            <a:r>
              <a:rPr lang="en-CA" sz="3200" b="1" kern="0" dirty="0" smtClean="0">
                <a:sym typeface="Wingdings" panose="05000000000000000000" pitchFamily="2" charset="2"/>
              </a:rPr>
              <a:t></a:t>
            </a:r>
            <a:r>
              <a:rPr lang="en-CA" sz="3200" b="1" kern="0" dirty="0" smtClean="0"/>
              <a:t> </a:t>
            </a:r>
            <a:r>
              <a:rPr lang="en-CA" sz="2400" kern="0" dirty="0" smtClean="0"/>
              <a:t>(but there are some good elimination ordering heuristics)</a:t>
            </a:r>
            <a:endParaRPr lang="en-US" sz="2400" kern="0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1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build="p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11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8" y="1340768"/>
            <a:ext cx="8352928" cy="3600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Recap of BNs </a:t>
            </a: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Representation and Exact Inference</a:t>
            </a: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u="sng" kern="0" dirty="0" smtClean="0">
                <a:solidFill>
                  <a:schemeClr val="accent2"/>
                </a:solidFill>
                <a:latin typeface="Arial Unicode MS"/>
                <a:ea typeface="+mn-ea"/>
                <a:cs typeface="+mn-cs"/>
              </a:rPr>
              <a:t>Start </a:t>
            </a:r>
            <a:r>
              <a:rPr lang="en-US" u="sng" kern="0" dirty="0">
                <a:solidFill>
                  <a:schemeClr val="accent2"/>
                </a:solidFill>
                <a:latin typeface="Arial Unicode MS"/>
                <a:ea typeface="+mn-ea"/>
                <a:cs typeface="+mn-cs"/>
              </a:rPr>
              <a:t>Belief Networks </a:t>
            </a:r>
            <a:r>
              <a:rPr lang="en-US" b="1" u="sng" kern="0" dirty="0">
                <a:solidFill>
                  <a:schemeClr val="accent2"/>
                </a:solidFill>
                <a:latin typeface="Arial Unicode MS"/>
                <a:ea typeface="+mn-ea"/>
                <a:cs typeface="+mn-cs"/>
              </a:rPr>
              <a:t>Approx. </a:t>
            </a:r>
            <a:r>
              <a:rPr lang="en-US" b="1" u="sng" kern="0" dirty="0" smtClean="0">
                <a:solidFill>
                  <a:schemeClr val="accent2"/>
                </a:solidFill>
                <a:latin typeface="Arial Unicode MS"/>
                <a:ea typeface="+mn-ea"/>
                <a:cs typeface="+mn-cs"/>
              </a:rPr>
              <a:t>Reasoning</a:t>
            </a:r>
            <a:endParaRPr lang="en-US" b="1" kern="0" dirty="0" smtClean="0">
              <a:solidFill>
                <a:schemeClr val="accent2"/>
              </a:solidFill>
              <a:latin typeface="Arial Unicode MS"/>
            </a:endParaRPr>
          </a:p>
          <a:p>
            <a:pPr marL="1257300" lvl="2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Intro to </a:t>
            </a: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Sampling</a:t>
            </a:r>
          </a:p>
          <a:p>
            <a:pPr marL="1257300" lvl="2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First Naïve Approx. Method: </a:t>
            </a: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Forward Sampling</a:t>
            </a:r>
          </a:p>
          <a:p>
            <a:pPr marL="1257300" lvl="2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Second Method: </a:t>
            </a: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Rejection Sampling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23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Approximate Inference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08720"/>
            <a:ext cx="8164513" cy="4525963"/>
          </a:xfrm>
        </p:spPr>
        <p:txBody>
          <a:bodyPr/>
          <a:lstStyle/>
          <a:p>
            <a:pPr lvl="2"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Basic idea: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Draw N samples from known prob. distributions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 those samples to estimate </a:t>
            </a:r>
            <a:r>
              <a:rPr lang="en-US" dirty="0"/>
              <a:t>unknown prob. distributions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Why sample?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Inference: getting a sample is faster than computing the right answer (e.g. with variable elimination)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8B128C-0164-4D7B-A545-14C4DA46E927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6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85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/>
              <a:t>Sampling: </a:t>
            </a:r>
            <a:r>
              <a:rPr lang="en-GB"/>
              <a:t>What is it?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5720" y="679002"/>
            <a:ext cx="8458200" cy="21526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smtClean="0"/>
              <a:t>Idea: </a:t>
            </a:r>
            <a:r>
              <a:rPr lang="en-GB" dirty="0" smtClean="0"/>
              <a:t>Estimate probabilities from sample data (samples) of the (unknown) probabilities distribution</a:t>
            </a:r>
            <a:endParaRPr lang="en-GB" dirty="0"/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Use frequency of each event in the sample data to approximate its probability</a:t>
            </a:r>
            <a:endParaRPr lang="en-GB" dirty="0"/>
          </a:p>
          <a:p>
            <a:pPr>
              <a:lnSpc>
                <a:spcPct val="10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 lvl="1">
              <a:lnSpc>
                <a:spcPct val="100000"/>
              </a:lnSpc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>
              <a:lnSpc>
                <a:spcPct val="10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0041" y="2966244"/>
            <a:ext cx="5286375" cy="230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85720" y="4572008"/>
            <a:ext cx="8458200" cy="1130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dirty="0" smtClean="0">
              <a:solidFill>
                <a:srgbClr val="000000"/>
              </a:solidFill>
              <a:latin typeface="+mn-lt"/>
            </a:endParaRPr>
          </a:p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 smtClean="0">
                <a:solidFill>
                  <a:srgbClr val="000000"/>
                </a:solidFill>
                <a:latin typeface="+mn-lt"/>
              </a:rPr>
              <a:t>Frequencies are good approximations only if based on large samples </a:t>
            </a:r>
          </a:p>
          <a:p>
            <a:pPr marL="798513" lvl="1" indent="-341313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we will see why and what “large” means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 smtClean="0">
                <a:solidFill>
                  <a:srgbClr val="000000"/>
                </a:solidFill>
                <a:latin typeface="+mn-lt"/>
              </a:rPr>
              <a:t>How do we get the samples?</a:t>
            </a:r>
            <a:endParaRPr lang="en-GB" dirty="0">
              <a:solidFill>
                <a:srgbClr val="000000"/>
              </a:solidFill>
              <a:latin typeface="+mn-lt"/>
            </a:endParaRPr>
          </a:p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4786314" y="3571876"/>
            <a:ext cx="428628" cy="214314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473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51275" y="3179763"/>
              <a:ext cx="644525" cy="296862"/>
            </p14:xfrm>
          </p:contentPart>
        </mc:Choice>
        <mc:Fallback xmlns="">
          <p:pic>
            <p:nvPicPr>
              <p:cNvPr id="24473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43697" y="3173309"/>
                <a:ext cx="662930" cy="312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473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5875" y="2865438"/>
              <a:ext cx="433388" cy="201612"/>
            </p14:xfrm>
          </p:contentPart>
        </mc:Choice>
        <mc:Fallback xmlns="">
          <p:pic>
            <p:nvPicPr>
              <p:cNvPr id="24473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48682" y="2860690"/>
                <a:ext cx="448853" cy="216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473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5463" y="3446463"/>
              <a:ext cx="307975" cy="15875"/>
            </p14:xfrm>
          </p:contentPart>
        </mc:Choice>
        <mc:Fallback xmlns="">
          <p:pic>
            <p:nvPicPr>
              <p:cNvPr id="24473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60769" y="3442683"/>
                <a:ext cx="323139" cy="287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474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35300" y="4237038"/>
              <a:ext cx="295275" cy="17462"/>
            </p14:xfrm>
          </p:contentPart>
        </mc:Choice>
        <mc:Fallback xmlns="">
          <p:pic>
            <p:nvPicPr>
              <p:cNvPr id="24474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28252" y="4231799"/>
                <a:ext cx="314193" cy="29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474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5763" y="3621088"/>
              <a:ext cx="239712" cy="26987"/>
            </p14:xfrm>
          </p:contentPart>
        </mc:Choice>
        <mc:Fallback xmlns="">
          <p:pic>
            <p:nvPicPr>
              <p:cNvPr id="24474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26391" y="3612812"/>
                <a:ext cx="259538" cy="424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45049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85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We use </a:t>
            </a:r>
            <a:r>
              <a:rPr lang="en-GB" i="1" dirty="0" smtClean="0"/>
              <a:t>Sampling</a:t>
            </a:r>
            <a:endParaRPr lang="en-GB" dirty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1"/>
            <a:ext cx="8458200" cy="1273696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00B0F0"/>
                </a:solidFill>
              </a:rPr>
              <a:t>Sampling</a:t>
            </a:r>
            <a:r>
              <a:rPr lang="en-GB" dirty="0" smtClean="0"/>
              <a:t> is a process to </a:t>
            </a:r>
            <a:r>
              <a:rPr lang="en-GB" b="1" dirty="0" smtClean="0"/>
              <a:t>obtain samples </a:t>
            </a:r>
            <a:r>
              <a:rPr lang="en-GB" dirty="0" smtClean="0"/>
              <a:t>adequate to </a:t>
            </a:r>
            <a:r>
              <a:rPr lang="en-GB" dirty="0" smtClean="0">
                <a:solidFill>
                  <a:srgbClr val="92D050"/>
                </a:solidFill>
              </a:rPr>
              <a:t>estimate</a:t>
            </a:r>
            <a:r>
              <a:rPr lang="en-GB" dirty="0" smtClean="0"/>
              <a:t> an </a:t>
            </a:r>
            <a:r>
              <a:rPr lang="en-GB" b="1" dirty="0" smtClean="0"/>
              <a:t>unknown probability</a:t>
            </a:r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/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/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/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/>
          </a:p>
          <a:p>
            <a:pPr lvl="1">
              <a:lnSpc>
                <a:spcPct val="100000"/>
              </a:lnSpc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>
              <a:lnSpc>
                <a:spcPct val="10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</p:txBody>
      </p:sp>
      <p:sp>
        <p:nvSpPr>
          <p:cNvPr id="5" name="Right Arrow 4"/>
          <p:cNvSpPr/>
          <p:nvPr/>
        </p:nvSpPr>
        <p:spPr bwMode="auto">
          <a:xfrm flipH="1">
            <a:off x="4157629" y="4042320"/>
            <a:ext cx="571504" cy="214314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endParaRPr lang="en-CA" sz="2400" smtClean="0">
              <a:solidFill>
                <a:srgbClr val="FFFFFF"/>
              </a:solidFill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16200000" flipH="1">
            <a:off x="2809229" y="5480597"/>
            <a:ext cx="571504" cy="214314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endParaRPr lang="en-CA" sz="2400" smtClean="0">
              <a:solidFill>
                <a:srgbClr val="FFFFFF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076056" y="3619786"/>
            <a:ext cx="3834800" cy="127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kern="0" dirty="0" smtClean="0">
                <a:solidFill>
                  <a:srgbClr val="000000"/>
                </a:solidFill>
              </a:rPr>
              <a:t>Known prob. distribution(s)</a:t>
            </a:r>
            <a:endParaRPr lang="en-GB" sz="2400" b="1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lvl="1" defTabSz="914400">
              <a:lnSpc>
                <a:spcPct val="10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>
              <a:solidFill>
                <a:srgbClr val="0000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512" y="6002384"/>
            <a:ext cx="8333162" cy="73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kern="0" dirty="0" smtClean="0">
                <a:solidFill>
                  <a:srgbClr val="000000"/>
                </a:solidFill>
              </a:rPr>
              <a:t>Estimates for unknown (hard to compute) distribution(s)</a:t>
            </a:r>
            <a:endParaRPr lang="en-GB" sz="2400" b="1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lvl="1" defTabSz="914400">
              <a:lnSpc>
                <a:spcPct val="10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>
              <a:solidFill>
                <a:srgbClr val="00000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214379" y="3887505"/>
            <a:ext cx="2131714" cy="73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kern="0" dirty="0" smtClean="0">
                <a:solidFill>
                  <a:srgbClr val="000000"/>
                </a:solidFill>
              </a:rPr>
              <a:t>Samples</a:t>
            </a:r>
            <a:endParaRPr lang="en-GB" sz="2400" b="1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lvl="1" defTabSz="914400">
              <a:lnSpc>
                <a:spcPct val="10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94980" y="2825076"/>
            <a:ext cx="2557139" cy="79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i="1" kern="0" dirty="0" smtClean="0">
                <a:solidFill>
                  <a:srgbClr val="000000"/>
                </a:solidFill>
              </a:rPr>
              <a:t>How do we get samples? </a:t>
            </a:r>
            <a:endParaRPr lang="en-GB" sz="2400" b="1" i="1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i="1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i="1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i="1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i="1" kern="0" dirty="0" smtClean="0">
              <a:solidFill>
                <a:srgbClr val="000000"/>
              </a:solidFill>
            </a:endParaRPr>
          </a:p>
          <a:p>
            <a:pPr lvl="1" defTabSz="914400">
              <a:lnSpc>
                <a:spcPct val="10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i="1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i="1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3232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85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Sampling</a:t>
            </a:r>
            <a:endParaRPr lang="en-GB" dirty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5534025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The building block on any sampling algorithm </a:t>
            </a:r>
            <a:r>
              <a:rPr lang="en-GB" b="1" dirty="0" smtClean="0"/>
              <a:t>is the generation of samples from a know distribution</a:t>
            </a:r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/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We then </a:t>
            </a:r>
            <a:r>
              <a:rPr lang="en-GB" b="1" dirty="0" smtClean="0"/>
              <a:t>use these  samples to derive estimates of probabilities hard-to-compute exactly</a:t>
            </a:r>
          </a:p>
          <a:p>
            <a:pPr lvl="1">
              <a:lnSpc>
                <a:spcPct val="100000"/>
              </a:lnSpc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>
              <a:lnSpc>
                <a:spcPct val="10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0490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-252536" y="116632"/>
            <a:ext cx="9955832" cy="685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/>
              <a:t>Generating Samples from a </a:t>
            </a:r>
            <a:r>
              <a:rPr lang="en-GB" sz="3200" dirty="0" smtClean="0"/>
              <a:t>Known Distribution</a:t>
            </a:r>
            <a:endParaRPr lang="en-GB" sz="3200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36012" cy="4495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solidFill>
                  <a:schemeClr val="tx1"/>
                </a:solidFill>
              </a:rPr>
              <a:t>For a </a:t>
            </a:r>
            <a:r>
              <a:rPr lang="en-GB" sz="2400" dirty="0" smtClean="0">
                <a:solidFill>
                  <a:schemeClr val="tx1"/>
                </a:solidFill>
              </a:rPr>
              <a:t>random variable </a:t>
            </a:r>
            <a:r>
              <a:rPr lang="en-GB" sz="2400" i="1" dirty="0">
                <a:solidFill>
                  <a:schemeClr val="tx1"/>
                </a:solidFill>
              </a:rPr>
              <a:t>X</a:t>
            </a:r>
            <a:r>
              <a:rPr lang="en-GB" sz="2400" dirty="0">
                <a:solidFill>
                  <a:schemeClr val="tx1"/>
                </a:solidFill>
              </a:rPr>
              <a:t> with </a:t>
            </a:r>
            <a:endParaRPr lang="en-GB" sz="2400" dirty="0" smtClean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values </a:t>
            </a:r>
            <a:r>
              <a:rPr lang="en-GB" sz="2000" i="1" dirty="0" smtClean="0">
                <a:solidFill>
                  <a:schemeClr val="tx1"/>
                </a:solidFill>
              </a:rPr>
              <a:t>{x</a:t>
            </a:r>
            <a:r>
              <a:rPr lang="en-GB" sz="2000" i="1" baseline="-25000" dirty="0" smtClean="0">
                <a:solidFill>
                  <a:schemeClr val="tx1"/>
                </a:solidFill>
              </a:rPr>
              <a:t>1</a:t>
            </a:r>
            <a:r>
              <a:rPr lang="en-GB" sz="2000" i="1" dirty="0" smtClean="0">
                <a:solidFill>
                  <a:schemeClr val="tx1"/>
                </a:solidFill>
              </a:rPr>
              <a:t>,…,</a:t>
            </a:r>
            <a:r>
              <a:rPr lang="en-GB" sz="2000" i="1" dirty="0" err="1" smtClean="0">
                <a:solidFill>
                  <a:schemeClr val="tx1"/>
                </a:solidFill>
              </a:rPr>
              <a:t>x</a:t>
            </a:r>
            <a:r>
              <a:rPr lang="en-GB" sz="2000" i="1" baseline="-25000" dirty="0" err="1" smtClean="0">
                <a:solidFill>
                  <a:schemeClr val="tx1"/>
                </a:solidFill>
              </a:rPr>
              <a:t>k</a:t>
            </a:r>
            <a:r>
              <a:rPr lang="en-GB" sz="2000" i="1" dirty="0" smtClean="0">
                <a:solidFill>
                  <a:schemeClr val="tx1"/>
                </a:solidFill>
              </a:rPr>
              <a:t>}</a:t>
            </a:r>
          </a:p>
          <a:p>
            <a:pPr lvl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Probability distribution </a:t>
            </a:r>
            <a:r>
              <a:rPr lang="en-GB" sz="2000" i="1" dirty="0" smtClean="0">
                <a:solidFill>
                  <a:schemeClr val="tx1"/>
                </a:solidFill>
              </a:rPr>
              <a:t>P(X) = {P(x</a:t>
            </a:r>
            <a:r>
              <a:rPr lang="en-GB" sz="2000" i="1" baseline="-25000" dirty="0" smtClean="0">
                <a:solidFill>
                  <a:schemeClr val="tx1"/>
                </a:solidFill>
              </a:rPr>
              <a:t>1</a:t>
            </a:r>
            <a:r>
              <a:rPr lang="en-GB" sz="2000" i="1" dirty="0" smtClean="0">
                <a:solidFill>
                  <a:schemeClr val="tx1"/>
                </a:solidFill>
              </a:rPr>
              <a:t>),…,P(</a:t>
            </a:r>
            <a:r>
              <a:rPr lang="en-GB" sz="2000" i="1" dirty="0" err="1" smtClean="0">
                <a:solidFill>
                  <a:schemeClr val="tx1"/>
                </a:solidFill>
              </a:rPr>
              <a:t>x</a:t>
            </a:r>
            <a:r>
              <a:rPr lang="en-GB" sz="2000" i="1" baseline="-25000" dirty="0" err="1" smtClean="0">
                <a:solidFill>
                  <a:schemeClr val="tx1"/>
                </a:solidFill>
              </a:rPr>
              <a:t>k</a:t>
            </a:r>
            <a:r>
              <a:rPr lang="en-GB" sz="2000" i="1" dirty="0" smtClean="0">
                <a:solidFill>
                  <a:schemeClr val="tx1"/>
                </a:solidFill>
              </a:rPr>
              <a:t>)}</a:t>
            </a:r>
            <a:endParaRPr lang="en-GB" sz="2000" i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Clr>
                <a:srgbClr val="0066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Partition the interval [0, 1] into </a:t>
            </a:r>
            <a:r>
              <a:rPr lang="en-GB" sz="2400" i="1" dirty="0" smtClean="0">
                <a:solidFill>
                  <a:schemeClr val="tx1"/>
                </a:solidFill>
              </a:rPr>
              <a:t>k</a:t>
            </a:r>
            <a:r>
              <a:rPr lang="en-GB" sz="2400" dirty="0" smtClean="0">
                <a:solidFill>
                  <a:schemeClr val="tx1"/>
                </a:solidFill>
              </a:rPr>
              <a:t> intervals </a:t>
            </a:r>
            <a:r>
              <a:rPr lang="en-GB" sz="2400" i="1" dirty="0" smtClean="0">
                <a:solidFill>
                  <a:schemeClr val="tx1"/>
                </a:solidFill>
              </a:rPr>
              <a:t>p</a:t>
            </a:r>
            <a:r>
              <a:rPr lang="en-GB" sz="2400" i="1" baseline="-25000" dirty="0" smtClean="0">
                <a:solidFill>
                  <a:schemeClr val="tx1"/>
                </a:solidFill>
              </a:rPr>
              <a:t>i</a:t>
            </a:r>
            <a:r>
              <a:rPr lang="en-GB" sz="2400" dirty="0" smtClean="0">
                <a:solidFill>
                  <a:schemeClr val="tx1"/>
                </a:solidFill>
              </a:rPr>
              <a:t> , one for each </a:t>
            </a:r>
            <a:r>
              <a:rPr lang="en-GB" sz="2400" i="1" dirty="0" smtClean="0">
                <a:solidFill>
                  <a:schemeClr val="tx1"/>
                </a:solidFill>
              </a:rPr>
              <a:t>x</a:t>
            </a:r>
            <a:r>
              <a:rPr lang="en-GB" sz="2400" i="1" baseline="-25000" dirty="0" smtClean="0">
                <a:solidFill>
                  <a:schemeClr val="tx1"/>
                </a:solidFill>
              </a:rPr>
              <a:t>i</a:t>
            </a:r>
            <a:r>
              <a:rPr lang="en-GB" sz="2400" dirty="0" smtClean="0">
                <a:solidFill>
                  <a:schemeClr val="tx1"/>
                </a:solidFill>
              </a:rPr>
              <a:t> , with length P(</a:t>
            </a:r>
            <a:r>
              <a:rPr lang="en-GB" sz="2400" i="1" dirty="0" smtClean="0">
                <a:solidFill>
                  <a:schemeClr val="tx1"/>
                </a:solidFill>
              </a:rPr>
              <a:t>x</a:t>
            </a:r>
            <a:r>
              <a:rPr lang="en-GB" sz="2400" i="1" baseline="-25000" dirty="0" smtClean="0">
                <a:solidFill>
                  <a:schemeClr val="tx1"/>
                </a:solidFill>
              </a:rPr>
              <a:t>i</a:t>
            </a:r>
            <a:r>
              <a:rPr lang="en-GB" sz="2400" dirty="0" smtClean="0">
                <a:solidFill>
                  <a:schemeClr val="tx1"/>
                </a:solidFill>
              </a:rPr>
              <a:t> )</a:t>
            </a:r>
          </a:p>
          <a:p>
            <a:pPr>
              <a:lnSpc>
                <a:spcPct val="100000"/>
              </a:lnSpc>
              <a:buClr>
                <a:srgbClr val="0066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To generate one sample</a:t>
            </a:r>
            <a:endParaRPr lang="en-GB" sz="2400" dirty="0">
              <a:solidFill>
                <a:schemeClr val="tx1"/>
              </a:solidFill>
            </a:endParaRPr>
          </a:p>
          <a:p>
            <a:pPr lvl="2">
              <a:lnSpc>
                <a:spcPct val="100000"/>
              </a:lnSpc>
              <a:buClr>
                <a:srgbClr val="0066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>
                <a:solidFill>
                  <a:schemeClr val="tx1"/>
                </a:solidFill>
              </a:rPr>
              <a:t>Randomly generate  a value </a:t>
            </a:r>
            <a:r>
              <a:rPr lang="en-GB" sz="1800" i="1" dirty="0">
                <a:solidFill>
                  <a:schemeClr val="tx1"/>
                </a:solidFill>
              </a:rPr>
              <a:t>y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 in [0, </a:t>
            </a:r>
            <a:r>
              <a:rPr lang="en-GB" sz="1800" dirty="0">
                <a:solidFill>
                  <a:schemeClr val="tx1"/>
                </a:solidFill>
              </a:rPr>
              <a:t>1] (i.e. generate a value from a uniform distribution over </a:t>
            </a:r>
            <a:r>
              <a:rPr lang="en-GB" sz="1800" dirty="0" smtClean="0">
                <a:solidFill>
                  <a:schemeClr val="tx1"/>
                </a:solidFill>
              </a:rPr>
              <a:t>[0, </a:t>
            </a:r>
            <a:r>
              <a:rPr lang="en-GB" sz="1800" dirty="0">
                <a:solidFill>
                  <a:schemeClr val="tx1"/>
                </a:solidFill>
              </a:rPr>
              <a:t>1].</a:t>
            </a:r>
            <a:endParaRPr lang="en-GB" sz="1800" dirty="0">
              <a:solidFill>
                <a:schemeClr val="tx1"/>
              </a:solidFill>
              <a:hlinkClick r:id="rId4" action="ppaction://hlinkfile"/>
            </a:endParaRPr>
          </a:p>
          <a:p>
            <a:pPr lvl="2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>
                <a:solidFill>
                  <a:schemeClr val="tx1"/>
                </a:solidFill>
              </a:rPr>
              <a:t>Select the </a:t>
            </a:r>
            <a:r>
              <a:rPr lang="en-GB" sz="1800" dirty="0" smtClean="0">
                <a:solidFill>
                  <a:schemeClr val="tx1"/>
                </a:solidFill>
              </a:rPr>
              <a:t> value of the sample  based on the interval </a:t>
            </a:r>
            <a:r>
              <a:rPr lang="en-GB" sz="1800" i="1" dirty="0" smtClean="0">
                <a:solidFill>
                  <a:schemeClr val="tx1"/>
                </a:solidFill>
              </a:rPr>
              <a:t>p</a:t>
            </a:r>
            <a:r>
              <a:rPr lang="en-GB" sz="1800" i="1" baseline="-25000" dirty="0" smtClean="0">
                <a:solidFill>
                  <a:schemeClr val="tx1"/>
                </a:solidFill>
              </a:rPr>
              <a:t>i</a:t>
            </a:r>
            <a:r>
              <a:rPr lang="en-GB" sz="1800" dirty="0" smtClean="0">
                <a:solidFill>
                  <a:schemeClr val="tx1"/>
                </a:solidFill>
              </a:rPr>
              <a:t>  that includes </a:t>
            </a:r>
            <a:r>
              <a:rPr lang="en-GB" sz="1800" i="1" dirty="0" smtClean="0">
                <a:solidFill>
                  <a:schemeClr val="tx1"/>
                </a:solidFill>
              </a:rPr>
              <a:t>y</a:t>
            </a:r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From probability theory:</a:t>
            </a:r>
          </a:p>
          <a:p>
            <a:pPr lvl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i="1" dirty="0">
              <a:solidFill>
                <a:schemeClr val="tx1"/>
              </a:solidFill>
            </a:endParaRPr>
          </a:p>
        </p:txBody>
      </p:sp>
      <p:graphicFrame>
        <p:nvGraphicFramePr>
          <p:cNvPr id="8704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592054"/>
              </p:ext>
            </p:extLst>
          </p:nvPr>
        </p:nvGraphicFramePr>
        <p:xfrm>
          <a:off x="3707904" y="4362525"/>
          <a:ext cx="5069731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5" imgW="1968480" imgH="228600" progId="Equation.3">
                  <p:embed/>
                </p:oleObj>
              </mc:Choice>
              <mc:Fallback>
                <p:oleObj name="Equation" r:id="rId5" imgW="1968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4362525"/>
                        <a:ext cx="5069731" cy="43204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465081" y="4764952"/>
              <a:ext cx="7859880" cy="2053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9321" y="4762432"/>
                <a:ext cx="7873920" cy="206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298952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6BCB92F-1AB6-4963-AC04-34510D9DD923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416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500063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Sampling a discrete probability distribution (from 322)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5778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1525588"/>
              <a:ext cx="739775" cy="288925"/>
            </p14:xfrm>
          </p:contentPart>
        </mc:Choice>
        <mc:Fallback xmlns="">
          <p:pic>
            <p:nvPicPr>
              <p:cNvPr id="75778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5078" y="1520191"/>
                <a:ext cx="754535" cy="296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5779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5925" y="1495425"/>
              <a:ext cx="1681163" cy="547688"/>
            </p14:xfrm>
          </p:contentPart>
        </mc:Choice>
        <mc:Fallback xmlns="">
          <p:pic>
            <p:nvPicPr>
              <p:cNvPr id="75779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82324" y="1489667"/>
                <a:ext cx="1697006" cy="5628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5780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6650" y="1492250"/>
              <a:ext cx="1089025" cy="268288"/>
            </p14:xfrm>
          </p:contentPart>
        </mc:Choice>
        <mc:Fallback xmlns="">
          <p:pic>
            <p:nvPicPr>
              <p:cNvPr id="75780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71970" y="1489373"/>
                <a:ext cx="1097305" cy="279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578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2363" y="1420813"/>
              <a:ext cx="236537" cy="319087"/>
            </p14:xfrm>
          </p:contentPart>
        </mc:Choice>
        <mc:Fallback xmlns="">
          <p:pic>
            <p:nvPicPr>
              <p:cNvPr id="7578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24082" y="1417572"/>
                <a:ext cx="247338" cy="331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578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7975" y="1441450"/>
              <a:ext cx="671513" cy="263525"/>
            </p14:xfrm>
          </p:contentPart>
        </mc:Choice>
        <mc:Fallback xmlns="">
          <p:pic>
            <p:nvPicPr>
              <p:cNvPr id="7578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79694" y="1438930"/>
                <a:ext cx="683035" cy="270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5783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7613" y="1401763"/>
              <a:ext cx="1808162" cy="458787"/>
            </p14:xfrm>
          </p:contentPart>
        </mc:Choice>
        <mc:Fallback xmlns="">
          <p:pic>
            <p:nvPicPr>
              <p:cNvPr id="75783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94733" y="1398522"/>
                <a:ext cx="1814282" cy="470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578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59775" y="1519238"/>
              <a:ext cx="198438" cy="249237"/>
            </p14:xfrm>
          </p:contentPart>
        </mc:Choice>
        <mc:Fallback xmlns="">
          <p:pic>
            <p:nvPicPr>
              <p:cNvPr id="7578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356894" y="1512035"/>
                <a:ext cx="209242" cy="260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578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950" y="2208213"/>
              <a:ext cx="425450" cy="254000"/>
            </p14:xfrm>
          </p:contentPart>
        </mc:Choice>
        <mc:Fallback xmlns="">
          <p:pic>
            <p:nvPicPr>
              <p:cNvPr id="7578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8631" y="2200658"/>
                <a:ext cx="433729" cy="266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5786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79538" y="2149475"/>
              <a:ext cx="288925" cy="179388"/>
            </p14:xfrm>
          </p:contentPart>
        </mc:Choice>
        <mc:Fallback xmlns="">
          <p:pic>
            <p:nvPicPr>
              <p:cNvPr id="75786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73414" y="2144792"/>
                <a:ext cx="301534" cy="192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5787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3450" y="2436813"/>
              <a:ext cx="569913" cy="352425"/>
            </p14:xfrm>
          </p:contentPart>
        </mc:Choice>
        <mc:Fallback xmlns="">
          <p:pic>
            <p:nvPicPr>
              <p:cNvPr id="75787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010570" y="2428525"/>
                <a:ext cx="582874" cy="368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5788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5500" y="2471738"/>
              <a:ext cx="92075" cy="77787"/>
            </p14:xfrm>
          </p:contentPart>
        </mc:Choice>
        <mc:Fallback xmlns="">
          <p:pic>
            <p:nvPicPr>
              <p:cNvPr id="75788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61544" y="2464569"/>
                <a:ext cx="102865" cy="95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5789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68663" y="2724150"/>
              <a:ext cx="139700" cy="119063"/>
            </p14:xfrm>
          </p:contentPart>
        </mc:Choice>
        <mc:Fallback xmlns="">
          <p:pic>
            <p:nvPicPr>
              <p:cNvPr id="75789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59662" y="2715491"/>
                <a:ext cx="157343" cy="138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5790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5938" y="2524125"/>
              <a:ext cx="288925" cy="312738"/>
            </p14:xfrm>
          </p:contentPart>
        </mc:Choice>
        <mc:Fallback xmlns="">
          <p:pic>
            <p:nvPicPr>
              <p:cNvPr id="75790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316943" y="2515128"/>
                <a:ext cx="306915" cy="333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5791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500" y="3581400"/>
              <a:ext cx="1057275" cy="319088"/>
            </p14:xfrm>
          </p:contentPart>
        </mc:Choice>
        <mc:Fallback xmlns="">
          <p:pic>
            <p:nvPicPr>
              <p:cNvPr id="75791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95260" y="3574518"/>
                <a:ext cx="1071674" cy="337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5792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5800" y="3554413"/>
              <a:ext cx="1338263" cy="346075"/>
            </p14:xfrm>
          </p:contentPart>
        </mc:Choice>
        <mc:Fallback xmlns="">
          <p:pic>
            <p:nvPicPr>
              <p:cNvPr id="75792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950039" y="3548651"/>
                <a:ext cx="1346544" cy="3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5793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13150" y="3562350"/>
              <a:ext cx="1009650" cy="327025"/>
            </p14:xfrm>
          </p:contentPart>
        </mc:Choice>
        <mc:Fallback xmlns="">
          <p:pic>
            <p:nvPicPr>
              <p:cNvPr id="75793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07022" y="3557673"/>
                <a:ext cx="1024429" cy="340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5794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1700" y="2462213"/>
              <a:ext cx="2614613" cy="69850"/>
            </p14:xfrm>
          </p:contentPart>
        </mc:Choice>
        <mc:Fallback xmlns="">
          <p:pic>
            <p:nvPicPr>
              <p:cNvPr id="75794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437740" y="2455049"/>
                <a:ext cx="2621093" cy="82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5795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1250" y="3586163"/>
              <a:ext cx="176213" cy="250825"/>
            </p14:xfrm>
          </p:contentPart>
        </mc:Choice>
        <mc:Fallback xmlns="">
          <p:pic>
            <p:nvPicPr>
              <p:cNvPr id="75795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915061" y="3581125"/>
                <a:ext cx="191140" cy="263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5796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2413" y="3538538"/>
              <a:ext cx="1762125" cy="349250"/>
            </p14:xfrm>
          </p:contentPart>
        </mc:Choice>
        <mc:Fallback xmlns="">
          <p:pic>
            <p:nvPicPr>
              <p:cNvPr id="75796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327732" y="3529906"/>
                <a:ext cx="1770766" cy="365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5797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3925" y="3506788"/>
              <a:ext cx="1573213" cy="512762"/>
            </p14:xfrm>
          </p:contentPart>
        </mc:Choice>
        <mc:Fallback xmlns="">
          <p:pic>
            <p:nvPicPr>
              <p:cNvPr id="75797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270325" y="3500306"/>
                <a:ext cx="1585093" cy="523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5798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125" y="4178300"/>
              <a:ext cx="303213" cy="311150"/>
            </p14:xfrm>
          </p:contentPart>
        </mc:Choice>
        <mc:Fallback xmlns="">
          <p:pic>
            <p:nvPicPr>
              <p:cNvPr id="75798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43244" y="4173624"/>
                <a:ext cx="309695" cy="323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5799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1113" y="4100513"/>
              <a:ext cx="1636712" cy="301625"/>
            </p14:xfrm>
          </p:contentPart>
        </mc:Choice>
        <mc:Fallback xmlns="">
          <p:pic>
            <p:nvPicPr>
              <p:cNvPr id="75799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273192" y="4095468"/>
                <a:ext cx="1655074" cy="314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5800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1188" y="4030663"/>
              <a:ext cx="2014537" cy="441325"/>
            </p14:xfrm>
          </p:contentPart>
        </mc:Choice>
        <mc:Fallback xmlns="">
          <p:pic>
            <p:nvPicPr>
              <p:cNvPr id="75800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147948" y="4024184"/>
                <a:ext cx="2027857" cy="455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5801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4800" y="4070350"/>
              <a:ext cx="300038" cy="219075"/>
            </p14:xfrm>
          </p:contentPart>
        </mc:Choice>
        <mc:Fallback xmlns="">
          <p:pic>
            <p:nvPicPr>
              <p:cNvPr id="75801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376876" y="4063155"/>
                <a:ext cx="317327" cy="239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5802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54713" y="4030663"/>
              <a:ext cx="1797050" cy="265112"/>
            </p14:xfrm>
          </p:contentPart>
        </mc:Choice>
        <mc:Fallback xmlns="">
          <p:pic>
            <p:nvPicPr>
              <p:cNvPr id="75802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948953" y="4025260"/>
                <a:ext cx="1806050" cy="278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5803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11313" y="4638675"/>
              <a:ext cx="1190625" cy="452438"/>
            </p14:xfrm>
          </p:contentPart>
        </mc:Choice>
        <mc:Fallback xmlns="">
          <p:pic>
            <p:nvPicPr>
              <p:cNvPr id="75803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601592" y="4635796"/>
                <a:ext cx="1212227" cy="466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5804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8588" y="5578475"/>
              <a:ext cx="420687" cy="85725"/>
            </p14:xfrm>
          </p:contentPart>
        </mc:Choice>
        <mc:Fallback xmlns="">
          <p:pic>
            <p:nvPicPr>
              <p:cNvPr id="75804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25993" y="5566949"/>
                <a:ext cx="444438" cy="108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5805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6875" y="4827588"/>
              <a:ext cx="517525" cy="266700"/>
            </p14:xfrm>
          </p:contentPart>
        </mc:Choice>
        <mc:Fallback xmlns="">
          <p:pic>
            <p:nvPicPr>
              <p:cNvPr id="75805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661117" y="4820019"/>
                <a:ext cx="526882" cy="280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5806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2363" y="4721225"/>
              <a:ext cx="319087" cy="234950"/>
            </p14:xfrm>
          </p:contentPart>
        </mc:Choice>
        <mc:Fallback xmlns="">
          <p:pic>
            <p:nvPicPr>
              <p:cNvPr id="75806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383359" y="4713309"/>
                <a:ext cx="335654" cy="251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5807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3588" y="4864100"/>
              <a:ext cx="2214562" cy="1250950"/>
            </p14:xfrm>
          </p:contentPart>
        </mc:Choice>
        <mc:Fallback xmlns="">
          <p:pic>
            <p:nvPicPr>
              <p:cNvPr id="75807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56029" y="4855820"/>
                <a:ext cx="2233281" cy="1263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5808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3813" y="5111750"/>
              <a:ext cx="3913187" cy="939800"/>
            </p14:xfrm>
          </p:contentPart>
        </mc:Choice>
        <mc:Fallback xmlns="">
          <p:pic>
            <p:nvPicPr>
              <p:cNvPr id="75808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821573" y="5104551"/>
                <a:ext cx="3936587" cy="958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5809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14488" y="5922963"/>
              <a:ext cx="1385887" cy="455612"/>
            </p14:xfrm>
          </p:contentPart>
        </mc:Choice>
        <mc:Fallback xmlns="">
          <p:pic>
            <p:nvPicPr>
              <p:cNvPr id="75809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610888" y="5911465"/>
                <a:ext cx="1401006" cy="478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5810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688" y="1627188"/>
              <a:ext cx="358775" cy="322262"/>
            </p14:xfrm>
          </p:contentPart>
        </mc:Choice>
        <mc:Fallback xmlns="">
          <p:pic>
            <p:nvPicPr>
              <p:cNvPr id="75810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57692" y="1618186"/>
                <a:ext cx="380006" cy="3417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5811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700" y="3716338"/>
              <a:ext cx="450850" cy="387350"/>
            </p14:xfrm>
          </p:contentPart>
        </mc:Choice>
        <mc:Fallback xmlns="">
          <p:pic>
            <p:nvPicPr>
              <p:cNvPr id="75811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36099" y="3708418"/>
                <a:ext cx="465614" cy="403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5812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8113" y="5502275"/>
              <a:ext cx="3206750" cy="139700"/>
            </p14:xfrm>
          </p:contentPart>
        </mc:Choice>
        <mc:Fallback xmlns="">
          <p:pic>
            <p:nvPicPr>
              <p:cNvPr id="75812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943073" y="5489271"/>
                <a:ext cx="3224389" cy="160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5813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125" y="2449513"/>
              <a:ext cx="1120775" cy="68262"/>
            </p14:xfrm>
          </p:contentPart>
        </mc:Choice>
        <mc:Fallback xmlns="">
          <p:pic>
            <p:nvPicPr>
              <p:cNvPr id="75813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14445" y="2442651"/>
                <a:ext cx="1129056" cy="84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814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1375" y="2373313"/>
              <a:ext cx="63500" cy="252412"/>
            </p14:xfrm>
          </p:contentPart>
        </mc:Choice>
        <mc:Fallback xmlns="">
          <p:pic>
            <p:nvPicPr>
              <p:cNvPr id="75814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372716" y="2363231"/>
                <a:ext cx="82261" cy="271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5815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08488" y="2457450"/>
              <a:ext cx="96837" cy="122238"/>
            </p14:xfrm>
          </p:contentPart>
        </mc:Choice>
        <mc:Fallback xmlns="">
          <p:pic>
            <p:nvPicPr>
              <p:cNvPr id="75815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397688" y="2449181"/>
                <a:ext cx="118436" cy="140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5816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0800" y="2346325"/>
              <a:ext cx="127000" cy="236538"/>
            </p14:xfrm>
          </p:contentPart>
        </mc:Choice>
        <mc:Fallback xmlns="">
          <p:pic>
            <p:nvPicPr>
              <p:cNvPr id="75816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397922" y="2336604"/>
                <a:ext cx="139952" cy="255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5817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7188" y="4899025"/>
              <a:ext cx="312737" cy="131763"/>
            </p14:xfrm>
          </p:contentPart>
        </mc:Choice>
        <mc:Fallback xmlns="">
          <p:pic>
            <p:nvPicPr>
              <p:cNvPr id="75817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51790" y="4896505"/>
                <a:ext cx="324973" cy="143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5818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838" y="5256213"/>
              <a:ext cx="334962" cy="131762"/>
            </p14:xfrm>
          </p:contentPart>
        </mc:Choice>
        <mc:Fallback xmlns="">
          <p:pic>
            <p:nvPicPr>
              <p:cNvPr id="75818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43635" y="5249013"/>
                <a:ext cx="350810" cy="142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5819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475" y="5538788"/>
              <a:ext cx="317500" cy="160337"/>
            </p14:xfrm>
          </p:contentPart>
        </mc:Choice>
        <mc:Fallback xmlns="">
          <p:pic>
            <p:nvPicPr>
              <p:cNvPr id="75819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62836" y="5529780"/>
                <a:ext cx="336219" cy="173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5820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475" y="5888038"/>
              <a:ext cx="304800" cy="201612"/>
            </p14:xfrm>
          </p:contentPart>
        </mc:Choice>
        <mc:Fallback xmlns="">
          <p:pic>
            <p:nvPicPr>
              <p:cNvPr id="75820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63198" y="5881198"/>
                <a:ext cx="324232" cy="2174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5821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4938" y="5499100"/>
              <a:ext cx="3516312" cy="422275"/>
            </p14:xfrm>
          </p:contentPart>
        </mc:Choice>
        <mc:Fallback xmlns="">
          <p:pic>
            <p:nvPicPr>
              <p:cNvPr id="75821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941338" y="5486140"/>
                <a:ext cx="3530351" cy="447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5822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29300" y="5749925"/>
              <a:ext cx="119063" cy="144463"/>
            </p14:xfrm>
          </p:contentPart>
        </mc:Choice>
        <mc:Fallback xmlns="">
          <p:pic>
            <p:nvPicPr>
              <p:cNvPr id="75822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821386" y="5739838"/>
                <a:ext cx="136689" cy="158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5823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6475" y="4527550"/>
              <a:ext cx="392113" cy="301625"/>
            </p14:xfrm>
          </p:contentPart>
        </mc:Choice>
        <mc:Fallback xmlns="">
          <p:pic>
            <p:nvPicPr>
              <p:cNvPr id="75823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344953" y="4517472"/>
                <a:ext cx="415517" cy="325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5824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5075" y="6124575"/>
              <a:ext cx="287338" cy="201613"/>
            </p14:xfrm>
          </p:contentPart>
        </mc:Choice>
        <mc:Fallback xmlns="">
          <p:pic>
            <p:nvPicPr>
              <p:cNvPr id="75824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226793" y="6114494"/>
                <a:ext cx="306422" cy="219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5825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7688" y="2401888"/>
              <a:ext cx="2082800" cy="749300"/>
            </p14:xfrm>
          </p:contentPart>
        </mc:Choice>
        <mc:Fallback xmlns="">
          <p:pic>
            <p:nvPicPr>
              <p:cNvPr id="75825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36169" y="2390366"/>
                <a:ext cx="2097199" cy="772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5826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9475" y="2789238"/>
              <a:ext cx="1598613" cy="695325"/>
            </p14:xfrm>
          </p:contentPart>
        </mc:Choice>
        <mc:Fallback xmlns="">
          <p:pic>
            <p:nvPicPr>
              <p:cNvPr id="75826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869756" y="2778075"/>
                <a:ext cx="1620211" cy="718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5827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0675" y="3021013"/>
              <a:ext cx="785813" cy="284162"/>
            </p14:xfrm>
          </p:contentPart>
        </mc:Choice>
        <mc:Fallback xmlns="">
          <p:pic>
            <p:nvPicPr>
              <p:cNvPr id="75827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850956" y="3013450"/>
                <a:ext cx="806331" cy="3003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5828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3988" y="2889250"/>
              <a:ext cx="1158875" cy="415925"/>
            </p14:xfrm>
          </p:contentPart>
        </mc:Choice>
        <mc:Fallback xmlns="">
          <p:pic>
            <p:nvPicPr>
              <p:cNvPr id="75828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958228" y="2883128"/>
                <a:ext cx="1171115" cy="433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5829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1063" y="5730875"/>
              <a:ext cx="74612" cy="66675"/>
            </p14:xfrm>
          </p:contentPart>
        </mc:Choice>
        <mc:Fallback xmlns="">
          <p:pic>
            <p:nvPicPr>
              <p:cNvPr id="75829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954575" y="5719702"/>
                <a:ext cx="90111" cy="84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5830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0850" y="5761038"/>
              <a:ext cx="85725" cy="71437"/>
            </p14:xfrm>
          </p:contentPart>
        </mc:Choice>
        <mc:Fallback xmlns="">
          <p:pic>
            <p:nvPicPr>
              <p:cNvPr id="75830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256528" y="5752379"/>
                <a:ext cx="97971" cy="85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5831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02563" y="4435475"/>
              <a:ext cx="1316037" cy="328613"/>
            </p14:xfrm>
          </p:contentPart>
        </mc:Choice>
        <mc:Fallback xmlns="">
          <p:pic>
            <p:nvPicPr>
              <p:cNvPr id="75831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797164" y="4427197"/>
                <a:ext cx="1323956" cy="348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5832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4325" y="4406900"/>
              <a:ext cx="1054100" cy="960438"/>
            </p14:xfrm>
          </p:contentPart>
        </mc:Choice>
        <mc:Fallback xmlns="">
          <p:pic>
            <p:nvPicPr>
              <p:cNvPr id="75832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923165" y="4401860"/>
                <a:ext cx="1076780" cy="976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5833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31113" y="5213350"/>
              <a:ext cx="19050" cy="6350"/>
            </p14:xfrm>
          </p:contentPart>
        </mc:Choice>
        <mc:Fallback xmlns="">
          <p:pic>
            <p:nvPicPr>
              <p:cNvPr id="75833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625362" y="5198269"/>
                <a:ext cx="31990" cy="29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5834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1438" y="5334000"/>
              <a:ext cx="11112" cy="6350"/>
            </p14:xfrm>
          </p:contentPart>
        </mc:Choice>
        <mc:Fallback xmlns="">
          <p:pic>
            <p:nvPicPr>
              <p:cNvPr id="75834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681043" y="5326459"/>
                <a:ext cx="26525" cy="26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5835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5888" y="5427663"/>
              <a:ext cx="9525" cy="9525"/>
            </p14:xfrm>
          </p:contentPart>
        </mc:Choice>
        <mc:Fallback xmlns="">
          <p:pic>
            <p:nvPicPr>
              <p:cNvPr id="75835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730026" y="5420645"/>
                <a:ext cx="22713" cy="29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5836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7113" y="4919663"/>
              <a:ext cx="381000" cy="260350"/>
            </p14:xfrm>
          </p:contentPart>
        </mc:Choice>
        <mc:Fallback xmlns="">
          <p:pic>
            <p:nvPicPr>
              <p:cNvPr id="75836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370991" y="4913909"/>
                <a:ext cx="391083" cy="270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5837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1238" y="4641850"/>
              <a:ext cx="862012" cy="180975"/>
            </p14:xfrm>
          </p:contentPart>
        </mc:Choice>
        <mc:Fallback xmlns="">
          <p:pic>
            <p:nvPicPr>
              <p:cNvPr id="75837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544037" y="4637173"/>
                <a:ext cx="872094" cy="194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5838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9300" y="4610100"/>
              <a:ext cx="787400" cy="206375"/>
            </p14:xfrm>
          </p:contentPart>
        </mc:Choice>
        <mc:Fallback xmlns="">
          <p:pic>
            <p:nvPicPr>
              <p:cNvPr id="75838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555693" y="4600768"/>
                <a:ext cx="796778" cy="2261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5839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250" y="2251075"/>
              <a:ext cx="2660650" cy="1390650"/>
            </p14:xfrm>
          </p:contentPart>
        </mc:Choice>
        <mc:Fallback xmlns="">
          <p:pic>
            <p:nvPicPr>
              <p:cNvPr id="75839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16488" y="2243141"/>
                <a:ext cx="2674695" cy="1406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5840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5063" y="3438525"/>
              <a:ext cx="1014412" cy="1270000"/>
            </p14:xfrm>
          </p:contentPart>
        </mc:Choice>
        <mc:Fallback xmlns="">
          <p:pic>
            <p:nvPicPr>
              <p:cNvPr id="75840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402183" y="3435645"/>
                <a:ext cx="1022691" cy="127827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741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9036496" cy="542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 smtClean="0">
                <a:solidFill>
                  <a:srgbClr val="3333CC"/>
                </a:solidFill>
                <a:latin typeface="Arial Unicode MS"/>
                <a:ea typeface="+mn-ea"/>
                <a:cs typeface="+mn-cs"/>
              </a:rPr>
              <a:t>422 </a:t>
            </a:r>
            <a:r>
              <a:rPr lang="en-GB" sz="3200" b="1" kern="0" dirty="0">
                <a:solidFill>
                  <a:srgbClr val="3333CC"/>
                </a:solidFill>
                <a:latin typeface="Arial Unicode MS"/>
                <a:ea typeface="+mn-ea"/>
                <a:cs typeface="+mn-cs"/>
              </a:rPr>
              <a:t>big </a:t>
            </a:r>
            <a:r>
              <a:rPr lang="en-GB" sz="3200" b="1" kern="0" dirty="0" smtClean="0">
                <a:solidFill>
                  <a:srgbClr val="3333CC"/>
                </a:solidFill>
                <a:latin typeface="Arial Unicode MS"/>
                <a:ea typeface="+mn-ea"/>
                <a:cs typeface="+mn-cs"/>
              </a:rPr>
              <a:t>picture: Where are we?</a:t>
            </a:r>
            <a:endParaRPr lang="en-GB" sz="3200" b="1" kern="0" dirty="0">
              <a:solidFill>
                <a:srgbClr val="3333CC"/>
              </a:solidFill>
              <a:latin typeface="Arial Unicode MS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273302"/>
            <a:ext cx="9324529" cy="6368751"/>
            <a:chOff x="0" y="624028"/>
            <a:chExt cx="9104212" cy="6062540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40005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521765" y="2143125"/>
              <a:ext cx="24710" cy="3860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1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Value Iteration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Full Resolution</a:t>
              </a:r>
            </a:p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Markov Decision Processes  and  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Partially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Temporal rep.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  <a:ea typeface="+mn-ea"/>
                  <a:cs typeface="+mn-c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Approx. : Gibbs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500497" y="3652158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Undirected Graphical Models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	Markov Networks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 Conditional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R</a:t>
              </a: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andom Fields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FF0000"/>
                  </a:solidFill>
                  <a:latin typeface="Arial Unicode MS" pitchFamily="34" charset="-128"/>
                  <a:ea typeface="+mn-ea"/>
                  <a:cs typeface="+mn-cs"/>
                </a:rPr>
                <a:t>Reinforcement Learning</a:t>
              </a:r>
              <a:endParaRPr lang="en-US" sz="1800" b="1" i="1" dirty="0">
                <a:solidFill>
                  <a:srgbClr val="FF000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5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smtClean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chemeClr val="tx1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chemeClr val="tx1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 err="1" smtClean="0">
                  <a:solidFill>
                    <a:schemeClr val="tx1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 smtClean="0">
                  <a:solidFill>
                    <a:schemeClr val="tx1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>
                  <a:solidFill>
                    <a:schemeClr val="tx1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 smtClean="0">
                  <a:solidFill>
                    <a:schemeClr val="tx1"/>
                  </a:solidFill>
                  <a:latin typeface="Arial Unicode MS" pitchFamily="34" charset="-128"/>
                </a:rPr>
                <a:t>Relational </a:t>
              </a:r>
              <a:r>
                <a:rPr lang="en-US" sz="2000" b="1" i="1" dirty="0">
                  <a:solidFill>
                    <a:schemeClr val="tx1"/>
                  </a:solidFill>
                  <a:latin typeface="Arial Unicode MS" pitchFamily="34" charset="-128"/>
                </a:rPr>
                <a:t>M</a:t>
              </a:r>
              <a:r>
                <a:rPr lang="en-US" sz="2000" b="1" i="1" dirty="0" smtClean="0">
                  <a:solidFill>
                    <a:schemeClr val="tx1"/>
                  </a:solidFill>
                  <a:latin typeface="Arial Unicode MS" pitchFamily="34" charset="-128"/>
                </a:rPr>
                <a:t>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 smtClean="0">
                  <a:solidFill>
                    <a:schemeClr val="tx1"/>
                  </a:solidFill>
                  <a:latin typeface="Arial Unicode MS" pitchFamily="34" charset="-128"/>
                </a:rPr>
                <a:t>Markov Logics</a:t>
              </a:r>
              <a:endParaRPr lang="en-US" sz="2000" b="1" i="1" dirty="0">
                <a:solidFill>
                  <a:schemeClr val="tx1"/>
                </a:solidFill>
                <a:latin typeface="Arial Unicode MS" pitchFamily="34" charset="-128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6031605" y="624028"/>
              <a:ext cx="2301147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Hybrid: 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Det</a:t>
              </a: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 +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Sto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7" y="2894423"/>
              <a:ext cx="2938656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Forward, Viterbi….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Approx. : Particle Filtering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322,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893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85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From Samples to </a:t>
            </a:r>
            <a:r>
              <a:rPr lang="en-GB" dirty="0"/>
              <a:t>Probabilities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3933825"/>
            <a:ext cx="8458200" cy="19367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Count total number of samples </a:t>
            </a:r>
            <a:r>
              <a:rPr lang="en-GB" i="1" dirty="0"/>
              <a:t>m</a:t>
            </a:r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Count the number </a:t>
            </a:r>
            <a:r>
              <a:rPr lang="en-GB" i="1" dirty="0" err="1"/>
              <a:t>n</a:t>
            </a:r>
            <a:r>
              <a:rPr lang="en-GB" i="1" baseline="-25000" dirty="0" err="1"/>
              <a:t>i</a:t>
            </a:r>
            <a:r>
              <a:rPr lang="en-GB" dirty="0"/>
              <a:t> of samples </a:t>
            </a:r>
            <a:r>
              <a:rPr lang="en-GB" i="1" dirty="0"/>
              <a:t>x</a:t>
            </a:r>
            <a:r>
              <a:rPr lang="en-GB" i="1" baseline="-25000" dirty="0"/>
              <a:t>i</a:t>
            </a:r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Generate the frequency of sample </a:t>
            </a:r>
            <a:r>
              <a:rPr lang="en-GB" i="1" dirty="0"/>
              <a:t>x</a:t>
            </a:r>
            <a:r>
              <a:rPr lang="en-GB" i="1" baseline="-25000" dirty="0"/>
              <a:t>i</a:t>
            </a:r>
            <a:r>
              <a:rPr lang="en-GB" dirty="0"/>
              <a:t> as </a:t>
            </a:r>
            <a:r>
              <a:rPr lang="en-GB" i="1" dirty="0" err="1"/>
              <a:t>n</a:t>
            </a:r>
            <a:r>
              <a:rPr lang="en-GB" i="1" baseline="-25000" dirty="0" err="1"/>
              <a:t>i</a:t>
            </a:r>
            <a:r>
              <a:rPr lang="en-GB" i="1" baseline="-25000" dirty="0"/>
              <a:t> </a:t>
            </a:r>
            <a:r>
              <a:rPr lang="en-GB" i="1" dirty="0"/>
              <a:t>/ m</a:t>
            </a:r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This frequency is your estimated probability of x</a:t>
            </a:r>
            <a:r>
              <a:rPr lang="en-GB" baseline="-25000" dirty="0"/>
              <a:t>i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1438"/>
            <a:ext cx="567690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765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72450" y="260350"/>
            <a:ext cx="393700" cy="360363"/>
          </a:xfrm>
          <a:prstGeom prst="actionButtonBackPrevious">
            <a:avLst/>
          </a:prstGeom>
          <a:solidFill>
            <a:srgbClr val="00B8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582520" y="801720"/>
              <a:ext cx="3192840" cy="2934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79640" y="794160"/>
                <a:ext cx="3206520" cy="295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92770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85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Sampling </a:t>
            </a:r>
            <a:r>
              <a:rPr lang="en-GB" dirty="0" smtClean="0"/>
              <a:t>for </a:t>
            </a:r>
            <a:r>
              <a:rPr lang="en-GB" dirty="0"/>
              <a:t>Bayesian Networks</a:t>
            </a: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23850" y="981075"/>
            <a:ext cx="8458200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>
                <a:solidFill>
                  <a:srgbClr val="000000"/>
                </a:solidFill>
              </a:rPr>
              <a:t>OK, but how can we use all this for probabilistic inference in Bayesian networks</a:t>
            </a:r>
            <a:r>
              <a:rPr lang="en-GB" dirty="0" smtClean="0">
                <a:solidFill>
                  <a:srgbClr val="000000"/>
                </a:solidFill>
              </a:rPr>
              <a:t>?</a:t>
            </a:r>
          </a:p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dirty="0" smtClean="0">
              <a:solidFill>
                <a:srgbClr val="000000"/>
              </a:solidFill>
            </a:endParaRPr>
          </a:p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As we said earlier,  if we can’t use exact algorithms to update the network, we need to resort to samples and frequencies to compute the probabilities we are interested in</a:t>
            </a:r>
          </a:p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dirty="0" smtClean="0">
              <a:solidFill>
                <a:srgbClr val="000000"/>
              </a:solidFill>
            </a:endParaRPr>
          </a:p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We generate these samples by relying on the mechanism we just described</a:t>
            </a:r>
          </a:p>
          <a:p>
            <a:pPr marL="341313" indent="-341313">
              <a:lnSpc>
                <a:spcPct val="100000"/>
              </a:lnSpc>
              <a:spcBef>
                <a:spcPts val="6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1067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85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Sampling </a:t>
            </a:r>
            <a:r>
              <a:rPr lang="en-GB" dirty="0" smtClean="0"/>
              <a:t>for </a:t>
            </a:r>
            <a:r>
              <a:rPr lang="en-GB" dirty="0"/>
              <a:t>Bayesian </a:t>
            </a:r>
            <a:r>
              <a:rPr lang="en-GB" dirty="0" smtClean="0"/>
              <a:t>Networks (N)</a:t>
            </a:r>
            <a:endParaRPr lang="en-GB" dirty="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23850" y="981075"/>
            <a:ext cx="8458200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Suppose </a:t>
            </a:r>
            <a:r>
              <a:rPr lang="en-GB" dirty="0">
                <a:solidFill>
                  <a:srgbClr val="000000"/>
                </a:solidFill>
              </a:rPr>
              <a:t>we have the following BN with two </a:t>
            </a:r>
            <a:r>
              <a:rPr lang="en-GB" dirty="0" smtClean="0">
                <a:solidFill>
                  <a:schemeClr val="tx1"/>
                </a:solidFill>
              </a:rPr>
              <a:t>binary </a:t>
            </a:r>
            <a:r>
              <a:rPr lang="en-GB" dirty="0" smtClean="0">
                <a:solidFill>
                  <a:srgbClr val="000000"/>
                </a:solidFill>
              </a:rPr>
              <a:t>variables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4000504"/>
            <a:ext cx="8643966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It corresponds to the joint probability distribution </a:t>
            </a:r>
          </a:p>
          <a:p>
            <a:pPr marL="798513" lvl="1" indent="-341313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P(A,B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  <a:r>
              <a:rPr lang="en-GB" sz="2000" dirty="0" smtClean="0">
                <a:solidFill>
                  <a:srgbClr val="000000"/>
                </a:solidFill>
              </a:rPr>
              <a:t>=P(B|A)P(A)</a:t>
            </a:r>
          </a:p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To sample from this unknown distribution</a:t>
            </a:r>
            <a:endParaRPr lang="en-GB" dirty="0">
              <a:solidFill>
                <a:srgbClr val="000000"/>
              </a:solidFill>
            </a:endParaRPr>
          </a:p>
          <a:p>
            <a:pPr marL="741363" lvl="1" indent="-284163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we first sample from P(A). Suppose we get A = 0.</a:t>
            </a:r>
          </a:p>
          <a:p>
            <a:pPr marL="741363" lvl="1" indent="-284163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In this case, we then sample </a:t>
            </a:r>
            <a:r>
              <a:rPr lang="en-GB" sz="2000" dirty="0" smtClean="0">
                <a:solidFill>
                  <a:srgbClr val="000000"/>
                </a:solidFill>
              </a:rPr>
              <a:t>from….</a:t>
            </a:r>
            <a:endParaRPr lang="en-GB" sz="2000" dirty="0">
              <a:solidFill>
                <a:srgbClr val="000000"/>
              </a:solidFill>
            </a:endParaRPr>
          </a:p>
          <a:p>
            <a:pPr marL="741363" lvl="1" indent="-284163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If we had sampled A = </a:t>
            </a:r>
            <a:r>
              <a:rPr lang="en-GB" sz="2000" dirty="0" smtClean="0">
                <a:solidFill>
                  <a:srgbClr val="000000"/>
                </a:solidFill>
              </a:rPr>
              <a:t>1, </a:t>
            </a:r>
            <a:r>
              <a:rPr lang="en-GB" sz="2000" dirty="0">
                <a:solidFill>
                  <a:srgbClr val="000000"/>
                </a:solidFill>
              </a:rPr>
              <a:t>then in the second step we </a:t>
            </a:r>
            <a:r>
              <a:rPr lang="en-GB" sz="2000" dirty="0" smtClean="0">
                <a:solidFill>
                  <a:srgbClr val="000000"/>
                </a:solidFill>
              </a:rPr>
              <a:t>would have sampled from</a:t>
            </a:r>
            <a:endParaRPr lang="en-GB" sz="2000" dirty="0">
              <a:solidFill>
                <a:srgbClr val="000000"/>
              </a:solidFill>
            </a:endParaRPr>
          </a:p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4443398" y="1708143"/>
            <a:ext cx="1008063" cy="504825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H="1">
            <a:off x="4875198" y="2212968"/>
            <a:ext cx="74613" cy="36036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4371961" y="2573330"/>
            <a:ext cx="1008062" cy="504825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B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595924" y="1636705"/>
            <a:ext cx="1619282" cy="771525"/>
            <a:chOff x="3152" y="1434"/>
            <a:chExt cx="750" cy="486"/>
          </a:xfrm>
        </p:grpSpPr>
        <p:sp>
          <p:nvSpPr>
            <p:cNvPr id="36872" name="Rectangle 8"/>
            <p:cNvSpPr>
              <a:spLocks noChangeArrowheads="1"/>
            </p:cNvSpPr>
            <p:nvPr/>
          </p:nvSpPr>
          <p:spPr bwMode="auto">
            <a:xfrm>
              <a:off x="3152" y="1677"/>
              <a:ext cx="520" cy="2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450"/>
                </a:spcBef>
                <a:buFont typeface="Wingdings" pitchFamily="2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</a:rPr>
                <a:t>0.3</a:t>
              </a:r>
            </a:p>
          </p:txBody>
        </p:sp>
        <p:sp>
          <p:nvSpPr>
            <p:cNvPr id="36873" name="Rectangle 9"/>
            <p:cNvSpPr>
              <a:spLocks noChangeArrowheads="1"/>
            </p:cNvSpPr>
            <p:nvPr/>
          </p:nvSpPr>
          <p:spPr bwMode="auto">
            <a:xfrm>
              <a:off x="3152" y="1434"/>
              <a:ext cx="750" cy="2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450"/>
                </a:spcBef>
                <a:buFont typeface="Wingdings" pitchFamily="2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smtClean="0">
                  <a:solidFill>
                    <a:schemeClr val="tx1"/>
                  </a:solidFill>
                </a:rPr>
                <a:t>P(A=1)</a:t>
              </a:r>
              <a:r>
                <a:rPr lang="ar-SA" sz="1800" dirty="0">
                  <a:solidFill>
                    <a:schemeClr val="tx1"/>
                  </a:solidFill>
                  <a:cs typeface="Times New Roman" pitchFamily="18" charset="0"/>
                </a:rPr>
                <a:t>‏</a:t>
              </a:r>
              <a:endParaRPr lang="en-GB" sz="1800" dirty="0">
                <a:solidFill>
                  <a:schemeClr val="tx1"/>
                </a:solidFill>
              </a:endParaRPr>
            </a:p>
          </p:txBody>
        </p:sp>
        <p:sp>
          <p:nvSpPr>
            <p:cNvPr id="36874" name="Line 10"/>
            <p:cNvSpPr>
              <a:spLocks noChangeShapeType="1"/>
            </p:cNvSpPr>
            <p:nvPr/>
          </p:nvSpPr>
          <p:spPr bwMode="auto">
            <a:xfrm>
              <a:off x="3152" y="1434"/>
              <a:ext cx="52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875" name="Line 11"/>
            <p:cNvSpPr>
              <a:spLocks noChangeShapeType="1"/>
            </p:cNvSpPr>
            <p:nvPr/>
          </p:nvSpPr>
          <p:spPr bwMode="auto">
            <a:xfrm>
              <a:off x="3152" y="1677"/>
              <a:ext cx="5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876" name="Line 12"/>
            <p:cNvSpPr>
              <a:spLocks noChangeShapeType="1"/>
            </p:cNvSpPr>
            <p:nvPr/>
          </p:nvSpPr>
          <p:spPr bwMode="auto">
            <a:xfrm>
              <a:off x="3152" y="1919"/>
              <a:ext cx="52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877" name="Line 13"/>
            <p:cNvSpPr>
              <a:spLocks noChangeShapeType="1"/>
            </p:cNvSpPr>
            <p:nvPr/>
          </p:nvSpPr>
          <p:spPr bwMode="auto">
            <a:xfrm>
              <a:off x="3152" y="1434"/>
              <a:ext cx="1" cy="485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878" name="Line 14"/>
            <p:cNvSpPr>
              <a:spLocks noChangeShapeType="1"/>
            </p:cNvSpPr>
            <p:nvPr/>
          </p:nvSpPr>
          <p:spPr bwMode="auto">
            <a:xfrm>
              <a:off x="3672" y="1434"/>
              <a:ext cx="1" cy="485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500166" y="2428868"/>
            <a:ext cx="2725745" cy="1169987"/>
            <a:chOff x="1247" y="1933"/>
            <a:chExt cx="1042" cy="737"/>
          </a:xfrm>
        </p:grpSpPr>
        <p:sp>
          <p:nvSpPr>
            <p:cNvPr id="36880" name="Rectangle 16"/>
            <p:cNvSpPr>
              <a:spLocks noChangeArrowheads="1"/>
            </p:cNvSpPr>
            <p:nvPr/>
          </p:nvSpPr>
          <p:spPr bwMode="auto">
            <a:xfrm>
              <a:off x="1703" y="2163"/>
              <a:ext cx="587" cy="5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450"/>
                </a:spcBef>
                <a:buFont typeface="Wingdings" pitchFamily="2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</a:rPr>
                <a:t>0.7</a:t>
              </a:r>
            </a:p>
            <a:p>
              <a:pPr>
                <a:lnSpc>
                  <a:spcPct val="100000"/>
                </a:lnSpc>
                <a:spcBef>
                  <a:spcPts val="450"/>
                </a:spcBef>
                <a:buFont typeface="Wingdings" pitchFamily="2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</a:rPr>
                <a:t>0.1</a:t>
              </a:r>
            </a:p>
          </p:txBody>
        </p:sp>
        <p:sp>
          <p:nvSpPr>
            <p:cNvPr id="36881" name="Rectangle 17"/>
            <p:cNvSpPr>
              <a:spLocks noChangeArrowheads="1"/>
            </p:cNvSpPr>
            <p:nvPr/>
          </p:nvSpPr>
          <p:spPr bwMode="auto">
            <a:xfrm>
              <a:off x="1247" y="2163"/>
              <a:ext cx="456" cy="5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450"/>
                </a:spcBef>
                <a:buFont typeface="Wingdings" pitchFamily="2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smtClean="0">
                  <a:solidFill>
                    <a:srgbClr val="000000"/>
                  </a:solidFill>
                </a:rPr>
                <a:t>1</a:t>
              </a:r>
              <a:endParaRPr lang="en-GB" sz="1800" dirty="0">
                <a:solidFill>
                  <a:srgbClr val="000000"/>
                </a:solidFill>
              </a:endParaRPr>
            </a:p>
            <a:p>
              <a:pPr>
                <a:lnSpc>
                  <a:spcPct val="100000"/>
                </a:lnSpc>
                <a:spcBef>
                  <a:spcPts val="450"/>
                </a:spcBef>
                <a:buFont typeface="Wingdings" pitchFamily="2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smtClean="0">
                  <a:solidFill>
                    <a:srgbClr val="000000"/>
                  </a:solidFill>
                </a:rPr>
                <a:t>0</a:t>
              </a: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36882" name="Rectangle 18"/>
            <p:cNvSpPr>
              <a:spLocks noChangeArrowheads="1"/>
            </p:cNvSpPr>
            <p:nvPr/>
          </p:nvSpPr>
          <p:spPr bwMode="auto">
            <a:xfrm>
              <a:off x="1703" y="1933"/>
              <a:ext cx="587" cy="2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450"/>
                </a:spcBef>
                <a:buFont typeface="Wingdings" pitchFamily="2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smtClean="0">
                  <a:solidFill>
                    <a:srgbClr val="000000"/>
                  </a:solidFill>
                </a:rPr>
                <a:t>P(</a:t>
              </a:r>
              <a:r>
                <a:rPr lang="en-GB" sz="1800" dirty="0" smtClean="0">
                  <a:solidFill>
                    <a:srgbClr val="CC0099"/>
                  </a:solidFill>
                </a:rPr>
                <a:t>B=1</a:t>
              </a:r>
              <a:r>
                <a:rPr lang="en-GB" sz="1800" dirty="0" smtClean="0">
                  <a:solidFill>
                    <a:srgbClr val="000000"/>
                  </a:solidFill>
                </a:rPr>
                <a:t>|A</a:t>
              </a:r>
              <a:r>
                <a:rPr lang="en-GB" sz="1800" dirty="0">
                  <a:solidFill>
                    <a:srgbClr val="000000"/>
                  </a:solidFill>
                </a:rPr>
                <a:t>)</a:t>
              </a:r>
              <a:r>
                <a:rPr lang="ar-SA" sz="1800" dirty="0">
                  <a:solidFill>
                    <a:srgbClr val="000000"/>
                  </a:solidFill>
                  <a:cs typeface="Times New Roman" pitchFamily="18" charset="0"/>
                </a:rPr>
                <a:t>‏</a:t>
              </a: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36883" name="Rectangle 19"/>
            <p:cNvSpPr>
              <a:spLocks noChangeArrowheads="1"/>
            </p:cNvSpPr>
            <p:nvPr/>
          </p:nvSpPr>
          <p:spPr bwMode="auto">
            <a:xfrm>
              <a:off x="1247" y="1933"/>
              <a:ext cx="456" cy="2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450"/>
                </a:spcBef>
                <a:buFont typeface="Wingdings" pitchFamily="2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36884" name="Line 20"/>
            <p:cNvSpPr>
              <a:spLocks noChangeShapeType="1"/>
            </p:cNvSpPr>
            <p:nvPr/>
          </p:nvSpPr>
          <p:spPr bwMode="auto">
            <a:xfrm>
              <a:off x="1247" y="1933"/>
              <a:ext cx="1043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885" name="Line 21"/>
            <p:cNvSpPr>
              <a:spLocks noChangeShapeType="1"/>
            </p:cNvSpPr>
            <p:nvPr/>
          </p:nvSpPr>
          <p:spPr bwMode="auto">
            <a:xfrm>
              <a:off x="1247" y="2163"/>
              <a:ext cx="1043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886" name="Line 22"/>
            <p:cNvSpPr>
              <a:spLocks noChangeShapeType="1"/>
            </p:cNvSpPr>
            <p:nvPr/>
          </p:nvSpPr>
          <p:spPr bwMode="auto">
            <a:xfrm>
              <a:off x="1247" y="2671"/>
              <a:ext cx="1043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887" name="Line 23"/>
            <p:cNvSpPr>
              <a:spLocks noChangeShapeType="1"/>
            </p:cNvSpPr>
            <p:nvPr/>
          </p:nvSpPr>
          <p:spPr bwMode="auto">
            <a:xfrm>
              <a:off x="1247" y="1933"/>
              <a:ext cx="1" cy="738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888" name="Line 24"/>
            <p:cNvSpPr>
              <a:spLocks noChangeShapeType="1"/>
            </p:cNvSpPr>
            <p:nvPr/>
          </p:nvSpPr>
          <p:spPr bwMode="auto">
            <a:xfrm>
              <a:off x="1703" y="1933"/>
              <a:ext cx="1" cy="7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889" name="Line 25"/>
            <p:cNvSpPr>
              <a:spLocks noChangeShapeType="1"/>
            </p:cNvSpPr>
            <p:nvPr/>
          </p:nvSpPr>
          <p:spPr bwMode="auto">
            <a:xfrm>
              <a:off x="2290" y="1933"/>
              <a:ext cx="1" cy="738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7238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19888" y="2403475"/>
              <a:ext cx="903287" cy="46038"/>
            </p14:xfrm>
          </p:contentPart>
        </mc:Choice>
        <mc:Fallback xmlns="">
          <p:pic>
            <p:nvPicPr>
              <p:cNvPr id="27238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14488" y="2399255"/>
                <a:ext cx="913728" cy="59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7238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2900" y="1612900"/>
              <a:ext cx="995363" cy="808038"/>
            </p14:xfrm>
          </p:contentPart>
        </mc:Choice>
        <mc:Fallback xmlns="">
          <p:pic>
            <p:nvPicPr>
              <p:cNvPr id="27238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90384" y="1610378"/>
                <a:ext cx="1006147" cy="820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7239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18300" y="2032000"/>
              <a:ext cx="1236663" cy="34925"/>
            </p14:xfrm>
          </p:contentPart>
        </mc:Choice>
        <mc:Fallback xmlns="">
          <p:pic>
            <p:nvPicPr>
              <p:cNvPr id="27239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15765" y="2029579"/>
                <a:ext cx="1246440" cy="43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239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4500" y="1725613"/>
              <a:ext cx="146050" cy="230187"/>
            </p14:xfrm>
          </p:contentPart>
        </mc:Choice>
        <mc:Fallback xmlns="">
          <p:pic>
            <p:nvPicPr>
              <p:cNvPr id="27239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788293" y="1717676"/>
                <a:ext cx="159925" cy="244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239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0075" y="1728788"/>
              <a:ext cx="139700" cy="212725"/>
            </p14:xfrm>
          </p:contentPart>
        </mc:Choice>
        <mc:Fallback xmlns="">
          <p:pic>
            <p:nvPicPr>
              <p:cNvPr id="27239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43986" y="1726264"/>
                <a:ext cx="148297" cy="221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7239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53263" y="1774825"/>
              <a:ext cx="222250" cy="188913"/>
            </p14:xfrm>
          </p:contentPart>
        </mc:Choice>
        <mc:Fallback xmlns="">
          <p:pic>
            <p:nvPicPr>
              <p:cNvPr id="27239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47500" y="1768373"/>
                <a:ext cx="231255" cy="202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239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1063" y="1908175"/>
              <a:ext cx="122237" cy="28575"/>
            </p14:xfrm>
          </p:contentPart>
        </mc:Choice>
        <mc:Fallback xmlns="">
          <p:pic>
            <p:nvPicPr>
              <p:cNvPr id="27239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25985" y="1904960"/>
                <a:ext cx="130580" cy="38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239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5825" y="1847850"/>
              <a:ext cx="141288" cy="22225"/>
            </p14:xfrm>
          </p:contentPart>
        </mc:Choice>
        <mc:Fallback xmlns="">
          <p:pic>
            <p:nvPicPr>
              <p:cNvPr id="27239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32155" y="1844935"/>
                <a:ext cx="147894" cy="29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239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80288" y="1857375"/>
              <a:ext cx="141287" cy="93663"/>
            </p14:xfrm>
          </p:contentPart>
        </mc:Choice>
        <mc:Fallback xmlns="">
          <p:pic>
            <p:nvPicPr>
              <p:cNvPr id="27239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74114" y="1850170"/>
                <a:ext cx="155452" cy="111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239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5950" y="2179638"/>
              <a:ext cx="188913" cy="138112"/>
            </p14:xfrm>
          </p:contentPart>
        </mc:Choice>
        <mc:Fallback xmlns="">
          <p:pic>
            <p:nvPicPr>
              <p:cNvPr id="27239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59485" y="2169671"/>
                <a:ext cx="205075" cy="154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7239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72325" y="2309813"/>
              <a:ext cx="1588" cy="7937"/>
            </p14:xfrm>
          </p:contentPart>
        </mc:Choice>
        <mc:Fallback xmlns="">
          <p:pic>
            <p:nvPicPr>
              <p:cNvPr id="27239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0" y="0"/>
                <a:ext cx="0" cy="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7239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6463" y="2170113"/>
              <a:ext cx="150812" cy="204787"/>
            </p14:xfrm>
          </p:contentPart>
        </mc:Choice>
        <mc:Fallback xmlns="">
          <p:pic>
            <p:nvPicPr>
              <p:cNvPr id="27239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250718" y="2162195"/>
                <a:ext cx="164457" cy="222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240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91388" y="2273300"/>
              <a:ext cx="169862" cy="25400"/>
            </p14:xfrm>
          </p:contentPart>
        </mc:Choice>
        <mc:Fallback xmlns="">
          <p:pic>
            <p:nvPicPr>
              <p:cNvPr id="27240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286719" y="2268583"/>
                <a:ext cx="184227" cy="34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7240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8513" y="2300288"/>
              <a:ext cx="46037" cy="46037"/>
            </p14:xfrm>
          </p:contentPart>
        </mc:Choice>
        <mc:Fallback xmlns="">
          <p:pic>
            <p:nvPicPr>
              <p:cNvPr id="27240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139521" y="2291519"/>
                <a:ext cx="62582" cy="62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7240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6338" y="1725613"/>
              <a:ext cx="68262" cy="225425"/>
            </p14:xfrm>
          </p:contentPart>
        </mc:Choice>
        <mc:Fallback xmlns="">
          <p:pic>
            <p:nvPicPr>
              <p:cNvPr id="27240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520939" y="1720894"/>
                <a:ext cx="81374" cy="237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7240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3163" y="2436813"/>
              <a:ext cx="65087" cy="1150937"/>
            </p14:xfrm>
          </p:contentPart>
        </mc:Choice>
        <mc:Fallback xmlns="">
          <p:pic>
            <p:nvPicPr>
              <p:cNvPr id="27240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702143" y="2431393"/>
                <a:ext cx="83683" cy="1167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7240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6200" y="2998788"/>
              <a:ext cx="14288" cy="3175"/>
            </p14:xfrm>
          </p:contentPart>
        </mc:Choice>
        <mc:Fallback xmlns="">
          <p:pic>
            <p:nvPicPr>
              <p:cNvPr id="27240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872752" y="2984274"/>
                <a:ext cx="35720" cy="30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7240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7800" y="2887663"/>
              <a:ext cx="158750" cy="228600"/>
            </p14:xfrm>
          </p:contentPart>
        </mc:Choice>
        <mc:Fallback xmlns="">
          <p:pic>
            <p:nvPicPr>
              <p:cNvPr id="27240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980189" y="2879050"/>
                <a:ext cx="177235" cy="24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7240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59213" y="3413125"/>
              <a:ext cx="25400" cy="12700"/>
            </p14:xfrm>
          </p:contentPart>
        </mc:Choice>
        <mc:Fallback xmlns="">
          <p:pic>
            <p:nvPicPr>
              <p:cNvPr id="27240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850225" y="3401786"/>
                <a:ext cx="44157" cy="36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7240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6213" y="3251200"/>
              <a:ext cx="147637" cy="107950"/>
            </p14:xfrm>
          </p:contentPart>
        </mc:Choice>
        <mc:Fallback xmlns="">
          <p:pic>
            <p:nvPicPr>
              <p:cNvPr id="27240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976081" y="3238800"/>
                <a:ext cx="168986" cy="130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240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00513" y="3230563"/>
              <a:ext cx="31750" cy="268287"/>
            </p14:xfrm>
          </p:contentPart>
        </mc:Choice>
        <mc:Fallback xmlns="">
          <p:pic>
            <p:nvPicPr>
              <p:cNvPr id="27240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091389" y="3225515"/>
                <a:ext cx="49632" cy="2798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" name="Ink 3"/>
              <p14:cNvContentPartPr/>
              <p14:nvPr/>
            </p14:nvContentPartPr>
            <p14:xfrm>
              <a:off x="4394880" y="2550960"/>
              <a:ext cx="4311000" cy="1074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384080" y="2540520"/>
                <a:ext cx="4334760" cy="10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" name="Ink 4"/>
              <p14:cNvContentPartPr/>
              <p14:nvPr/>
            </p14:nvContentPartPr>
            <p14:xfrm>
              <a:off x="757440" y="1555560"/>
              <a:ext cx="7764840" cy="5301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46640" y="1546200"/>
                <a:ext cx="7787880" cy="532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8440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3962400" y="1676400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914400" y="5715000"/>
            <a:ext cx="2438400" cy="4572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(Forward)  Sampling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0182" name="Oval 5"/>
          <p:cNvSpPr>
            <a:spLocks noChangeArrowheads="1"/>
          </p:cNvSpPr>
          <p:nvPr/>
        </p:nvSpPr>
        <p:spPr bwMode="auto">
          <a:xfrm>
            <a:off x="3886200" y="23971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Cloudy</a:t>
            </a:r>
          </a:p>
        </p:txBody>
      </p:sp>
      <p:sp>
        <p:nvSpPr>
          <p:cNvPr id="50183" name="Oval 6"/>
          <p:cNvSpPr>
            <a:spLocks noChangeArrowheads="1"/>
          </p:cNvSpPr>
          <p:nvPr/>
        </p:nvSpPr>
        <p:spPr bwMode="auto">
          <a:xfrm>
            <a:off x="2514600" y="33655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50184" name="Oval 7"/>
          <p:cNvSpPr>
            <a:spLocks noChangeArrowheads="1"/>
          </p:cNvSpPr>
          <p:nvPr/>
        </p:nvSpPr>
        <p:spPr bwMode="auto">
          <a:xfrm>
            <a:off x="5254625" y="33877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Rain</a:t>
            </a:r>
          </a:p>
        </p:txBody>
      </p:sp>
      <p:sp>
        <p:nvSpPr>
          <p:cNvPr id="50185" name="Oval 8"/>
          <p:cNvSpPr>
            <a:spLocks noChangeArrowheads="1"/>
          </p:cNvSpPr>
          <p:nvPr/>
        </p:nvSpPr>
        <p:spPr bwMode="auto">
          <a:xfrm>
            <a:off x="3883025" y="43783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WetGrass</a:t>
            </a:r>
          </a:p>
        </p:txBody>
      </p:sp>
      <p:cxnSp>
        <p:nvCxnSpPr>
          <p:cNvPr id="50186" name="AutoShape 9"/>
          <p:cNvCxnSpPr>
            <a:cxnSpLocks noChangeShapeType="1"/>
            <a:stCxn id="50182" idx="5"/>
            <a:endCxn id="50184" idx="1"/>
          </p:cNvCxnSpPr>
          <p:nvPr/>
        </p:nvCxnSpPr>
        <p:spPr bwMode="auto">
          <a:xfrm>
            <a:off x="4929188" y="290195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0187" name="AutoShape 10"/>
          <p:cNvCxnSpPr>
            <a:cxnSpLocks noChangeShapeType="1"/>
            <a:stCxn id="50182" idx="3"/>
            <a:endCxn id="50183" idx="7"/>
          </p:cNvCxnSpPr>
          <p:nvPr/>
        </p:nvCxnSpPr>
        <p:spPr bwMode="auto">
          <a:xfrm flipH="1">
            <a:off x="3557588" y="290195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0188" name="AutoShape 11"/>
          <p:cNvCxnSpPr>
            <a:cxnSpLocks noChangeShapeType="1"/>
            <a:stCxn id="50183" idx="5"/>
            <a:endCxn id="50185" idx="1"/>
          </p:cNvCxnSpPr>
          <p:nvPr/>
        </p:nvCxnSpPr>
        <p:spPr bwMode="auto">
          <a:xfrm>
            <a:off x="3557588" y="387032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0189" name="AutoShape 12"/>
          <p:cNvCxnSpPr>
            <a:cxnSpLocks noChangeShapeType="1"/>
            <a:stCxn id="50184" idx="3"/>
            <a:endCxn id="50185" idx="7"/>
          </p:cNvCxnSpPr>
          <p:nvPr/>
        </p:nvCxnSpPr>
        <p:spPr bwMode="auto">
          <a:xfrm flipH="1">
            <a:off x="4926013" y="389255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32562" name="Oval 18"/>
          <p:cNvSpPr>
            <a:spLocks noChangeArrowheads="1"/>
          </p:cNvSpPr>
          <p:nvPr/>
        </p:nvSpPr>
        <p:spPr bwMode="auto">
          <a:xfrm>
            <a:off x="3886200" y="23971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Cloudy</a:t>
            </a:r>
          </a:p>
        </p:txBody>
      </p:sp>
      <p:sp>
        <p:nvSpPr>
          <p:cNvPr id="1132563" name="Oval 19"/>
          <p:cNvSpPr>
            <a:spLocks noChangeArrowheads="1"/>
          </p:cNvSpPr>
          <p:nvPr/>
        </p:nvSpPr>
        <p:spPr bwMode="auto">
          <a:xfrm>
            <a:off x="2514600" y="3365500"/>
            <a:ext cx="1222375" cy="574675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1132564" name="Oval 20"/>
          <p:cNvSpPr>
            <a:spLocks noChangeArrowheads="1"/>
          </p:cNvSpPr>
          <p:nvPr/>
        </p:nvSpPr>
        <p:spPr bwMode="auto">
          <a:xfrm>
            <a:off x="5254625" y="33877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Rain</a:t>
            </a:r>
          </a:p>
        </p:txBody>
      </p:sp>
      <p:sp>
        <p:nvSpPr>
          <p:cNvPr id="1132565" name="Oval 21"/>
          <p:cNvSpPr>
            <a:spLocks noChangeArrowheads="1"/>
          </p:cNvSpPr>
          <p:nvPr/>
        </p:nvSpPr>
        <p:spPr bwMode="auto">
          <a:xfrm>
            <a:off x="3886200" y="43783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WetGrass</a:t>
            </a: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914400" y="2890838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0195" name="Slide Number Placeholder 2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BDA9BF-989F-4A75-A047-AC88EBA16AF2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0196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1371600"/>
            <a:ext cx="754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7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0613" y="2514600"/>
            <a:ext cx="10572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962400" y="1697038"/>
          <a:ext cx="1143000" cy="506730"/>
        </p:xfrm>
        <a:graphic>
          <a:graphicData uri="http://schemas.openxmlformats.org/drawingml/2006/table">
            <a:tbl>
              <a:tblPr/>
              <a:tblGrid>
                <a:gridCol w="571500"/>
                <a:gridCol w="571500"/>
              </a:tblGrid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990600" y="291306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6629400" y="2890838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pic>
        <p:nvPicPr>
          <p:cNvPr id="50230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9738" y="2514600"/>
            <a:ext cx="10890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6705600" y="291306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0251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71600" y="4267200"/>
            <a:ext cx="15494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914400" y="4678363"/>
          <a:ext cx="2438400" cy="202692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</a:tblGrid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289" name="TextBox 39"/>
          <p:cNvSpPr txBox="1">
            <a:spLocks noChangeArrowheads="1"/>
          </p:cNvSpPr>
          <p:nvPr/>
        </p:nvSpPr>
        <p:spPr bwMode="auto">
          <a:xfrm>
            <a:off x="6172200" y="44196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Samples: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477000" y="48768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+c, -s, +r, +w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553200" y="519271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-c, +s, -r, +w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553200" y="557371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…</a:t>
            </a:r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2" grpId="0" animBg="1"/>
      <p:bldP spid="1132563" grpId="0" animBg="1"/>
      <p:bldP spid="1132564" grpId="0" animBg="1"/>
      <p:bldP spid="1132565" grpId="0" animBg="1"/>
      <p:bldP spid="1132566" grpId="0" animBg="1"/>
      <p:bldP spid="31" grpId="0" animBg="1"/>
      <p:bldP spid="41" grpId="0"/>
      <p:bldP spid="42" grpId="0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80920" cy="5040560"/>
          </a:xfrm>
        </p:spPr>
        <p:txBody>
          <a:bodyPr/>
          <a:lstStyle/>
          <a:p>
            <a:r>
              <a:rPr lang="en-US" sz="2400" dirty="0" smtClean="0"/>
              <a:t>We’ll get a bunch of samples from the BN: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/>
              <a:t>	+c, </a:t>
            </a:r>
            <a:r>
              <a:rPr lang="en-US" sz="2000" dirty="0" smtClean="0">
                <a:sym typeface="Symbol" pitchFamily="-109" charset="2"/>
              </a:rPr>
              <a:t>-</a:t>
            </a:r>
            <a:r>
              <a:rPr lang="en-US" sz="2000" dirty="0" smtClean="0"/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/>
              <a:t>	+c, +s,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>
                <a:sym typeface="Symbol" pitchFamily="-109" charset="2"/>
              </a:rPr>
              <a:t>	-</a:t>
            </a:r>
            <a:r>
              <a:rPr lang="en-US" sz="2000" dirty="0" smtClean="0"/>
              <a:t>c, +s, +r,  </a:t>
            </a:r>
            <a:r>
              <a:rPr lang="en-US" sz="2000" dirty="0" smtClean="0">
                <a:sym typeface="Symbol" pitchFamily="-109" charset="2"/>
              </a:rPr>
              <a:t>-</a:t>
            </a:r>
            <a:r>
              <a:rPr lang="en-US" sz="2000" dirty="0" smtClean="0"/>
              <a:t>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/>
              <a:t>	+c, </a:t>
            </a:r>
            <a:r>
              <a:rPr lang="en-US" sz="2000" dirty="0" smtClean="0">
                <a:sym typeface="Symbol" pitchFamily="-109" charset="2"/>
              </a:rPr>
              <a:t>-</a:t>
            </a:r>
            <a:r>
              <a:rPr lang="en-US" sz="2000" dirty="0" smtClean="0"/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>
                <a:sym typeface="Symbol" pitchFamily="-109" charset="2"/>
              </a:rPr>
              <a:t>	-</a:t>
            </a:r>
            <a:r>
              <a:rPr lang="en-US" sz="2000" dirty="0" smtClean="0"/>
              <a:t>c,  -s,  </a:t>
            </a:r>
            <a:r>
              <a:rPr lang="en-US" sz="2000" dirty="0" smtClean="0">
                <a:sym typeface="Symbol" pitchFamily="-109" charset="2"/>
              </a:rPr>
              <a:t>-</a:t>
            </a:r>
            <a:r>
              <a:rPr lang="en-US" sz="2000" dirty="0" smtClean="0"/>
              <a:t>r, +w</a:t>
            </a:r>
          </a:p>
          <a:p>
            <a:r>
              <a:rPr lang="en-US" sz="2400" dirty="0" smtClean="0"/>
              <a:t>If we want to know P(W)</a:t>
            </a:r>
          </a:p>
          <a:p>
            <a:pPr lvl="1"/>
            <a:r>
              <a:rPr lang="en-US" sz="2000" dirty="0" smtClean="0"/>
              <a:t>We have counts &lt;+w:4, </a:t>
            </a:r>
            <a:r>
              <a:rPr lang="en-US" sz="2000" dirty="0" smtClean="0">
                <a:sym typeface="Symbol" pitchFamily="-109" charset="2"/>
              </a:rPr>
              <a:t>-w:1&gt;</a:t>
            </a:r>
          </a:p>
          <a:p>
            <a:pPr lvl="1"/>
            <a:r>
              <a:rPr lang="en-US" sz="2000" dirty="0" smtClean="0">
                <a:sym typeface="Symbol" pitchFamily="-109" charset="2"/>
              </a:rPr>
              <a:t>Normalize to get P(W) = </a:t>
            </a:r>
          </a:p>
          <a:p>
            <a:pPr lvl="1"/>
            <a:r>
              <a:rPr lang="en-US" sz="2000" dirty="0" smtClean="0">
                <a:sym typeface="Symbol" pitchFamily="-109" charset="2"/>
              </a:rPr>
              <a:t>This will get closer to the true distribution with more samples</a:t>
            </a:r>
          </a:p>
        </p:txBody>
      </p:sp>
      <p:sp>
        <p:nvSpPr>
          <p:cNvPr id="52229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</p:spPr>
        <p:txBody>
          <a:bodyPr/>
          <a:lstStyle/>
          <a:p>
            <a:fld id="{A7E672C7-0764-40DD-A29A-47CC05C4DB0C}" type="slidenum">
              <a:rPr lang="en-US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71245" y="2240288"/>
            <a:ext cx="3581400" cy="1993121"/>
            <a:chOff x="2514600" y="2397125"/>
            <a:chExt cx="3962400" cy="2555875"/>
          </a:xfrm>
        </p:grpSpPr>
        <p:sp>
          <p:nvSpPr>
            <p:cNvPr id="19" name="Oval 5"/>
            <p:cNvSpPr>
              <a:spLocks noChangeArrowheads="1"/>
            </p:cNvSpPr>
            <p:nvPr/>
          </p:nvSpPr>
          <p:spPr bwMode="auto">
            <a:xfrm>
              <a:off x="3886200" y="23971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Cloudy</a:t>
              </a:r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2514600" y="3365500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Sprinkler</a:t>
              </a:r>
            </a:p>
          </p:txBody>
        </p:sp>
        <p:sp>
          <p:nvSpPr>
            <p:cNvPr id="21" name="Oval 7"/>
            <p:cNvSpPr>
              <a:spLocks noChangeArrowheads="1"/>
            </p:cNvSpPr>
            <p:nvPr/>
          </p:nvSpPr>
          <p:spPr bwMode="auto">
            <a:xfrm>
              <a:off x="5254625" y="33877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Rain</a:t>
              </a: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3883025" y="43783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WetGrass</a:t>
              </a:r>
            </a:p>
          </p:txBody>
        </p:sp>
        <p:cxnSp>
          <p:nvCxnSpPr>
            <p:cNvPr id="23" name="AutoShape 9"/>
            <p:cNvCxnSpPr>
              <a:cxnSpLocks noChangeShapeType="1"/>
              <a:stCxn id="19" idx="5"/>
              <a:endCxn id="21" idx="1"/>
            </p:cNvCxnSpPr>
            <p:nvPr/>
          </p:nvCxnSpPr>
          <p:spPr bwMode="auto">
            <a:xfrm>
              <a:off x="4929188" y="2901950"/>
              <a:ext cx="504825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4" name="AutoShape 10"/>
            <p:cNvCxnSpPr>
              <a:cxnSpLocks noChangeShapeType="1"/>
              <a:stCxn id="19" idx="3"/>
              <a:endCxn id="20" idx="7"/>
            </p:cNvCxnSpPr>
            <p:nvPr/>
          </p:nvCxnSpPr>
          <p:spPr bwMode="auto">
            <a:xfrm flipH="1">
              <a:off x="3557588" y="2901950"/>
              <a:ext cx="508000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5" name="AutoShape 11"/>
            <p:cNvCxnSpPr>
              <a:cxnSpLocks noChangeShapeType="1"/>
              <a:stCxn id="20" idx="5"/>
              <a:endCxn id="22" idx="1"/>
            </p:cNvCxnSpPr>
            <p:nvPr/>
          </p:nvCxnSpPr>
          <p:spPr bwMode="auto">
            <a:xfrm>
              <a:off x="3557588" y="3870325"/>
              <a:ext cx="504825" cy="5778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6" name="AutoShape 12"/>
            <p:cNvCxnSpPr>
              <a:cxnSpLocks noChangeShapeType="1"/>
              <a:stCxn id="21" idx="3"/>
              <a:endCxn id="22" idx="7"/>
            </p:cNvCxnSpPr>
            <p:nvPr/>
          </p:nvCxnSpPr>
          <p:spPr bwMode="auto">
            <a:xfrm flipH="1">
              <a:off x="4926013" y="3892550"/>
              <a:ext cx="508000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049280" y="4470120"/>
              <a:ext cx="2310480" cy="336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9560" y="4460760"/>
                <a:ext cx="2328480" cy="34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875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58" y="692696"/>
            <a:ext cx="8280920" cy="5040560"/>
          </a:xfrm>
        </p:spPr>
        <p:txBody>
          <a:bodyPr/>
          <a:lstStyle/>
          <a:p>
            <a:pPr marL="342900" lvl="1" indent="-342900">
              <a:buClrTx/>
              <a:buSzTx/>
              <a:buNone/>
            </a:pPr>
            <a:r>
              <a:rPr lang="en-US" sz="2000" dirty="0">
                <a:sym typeface="Symbol" pitchFamily="-109" charset="2"/>
              </a:rPr>
              <a:t>Can estimate anything </a:t>
            </a:r>
            <a:r>
              <a:rPr lang="en-US" sz="2000" dirty="0" smtClean="0">
                <a:sym typeface="Symbol" pitchFamily="-109" charset="2"/>
              </a:rPr>
              <a:t>else from the samples, </a:t>
            </a:r>
            <a:r>
              <a:rPr lang="en-US" sz="2000" dirty="0">
                <a:sym typeface="Symbol" pitchFamily="-109" charset="2"/>
              </a:rPr>
              <a:t>besides P(W), P(R) , </a:t>
            </a:r>
            <a:r>
              <a:rPr lang="en-US" sz="2000" dirty="0" err="1" smtClean="0">
                <a:sym typeface="Symbol" pitchFamily="-109" charset="2"/>
              </a:rPr>
              <a:t>etc</a:t>
            </a:r>
            <a:r>
              <a:rPr lang="en-US" sz="2400" dirty="0" smtClean="0"/>
              <a:t>: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/>
              <a:t>	+c, </a:t>
            </a:r>
            <a:r>
              <a:rPr lang="en-US" sz="2000" dirty="0" smtClean="0">
                <a:sym typeface="Symbol" pitchFamily="-109" charset="2"/>
              </a:rPr>
              <a:t>-</a:t>
            </a:r>
            <a:r>
              <a:rPr lang="en-US" sz="2000" dirty="0" smtClean="0"/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/>
              <a:t>	+c, +s,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>
                <a:sym typeface="Symbol" pitchFamily="-109" charset="2"/>
              </a:rPr>
              <a:t>	-</a:t>
            </a:r>
            <a:r>
              <a:rPr lang="en-US" sz="2000" dirty="0" smtClean="0"/>
              <a:t>c, +s, +r,  </a:t>
            </a:r>
            <a:r>
              <a:rPr lang="en-US" sz="2000" dirty="0" smtClean="0">
                <a:sym typeface="Symbol" pitchFamily="-109" charset="2"/>
              </a:rPr>
              <a:t>-</a:t>
            </a:r>
            <a:r>
              <a:rPr lang="en-US" sz="2000" dirty="0" smtClean="0"/>
              <a:t>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/>
              <a:t>	+c, </a:t>
            </a:r>
            <a:r>
              <a:rPr lang="en-US" sz="2000" dirty="0" smtClean="0">
                <a:sym typeface="Symbol" pitchFamily="-109" charset="2"/>
              </a:rPr>
              <a:t>-</a:t>
            </a:r>
            <a:r>
              <a:rPr lang="en-US" sz="2000" dirty="0" smtClean="0"/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>
                <a:sym typeface="Symbol" pitchFamily="-109" charset="2"/>
              </a:rPr>
              <a:t>	-</a:t>
            </a:r>
            <a:r>
              <a:rPr lang="en-US" sz="2000" dirty="0" smtClean="0"/>
              <a:t>c,  -s,  </a:t>
            </a:r>
            <a:r>
              <a:rPr lang="en-US" sz="2000" dirty="0" smtClean="0">
                <a:sym typeface="Symbol" pitchFamily="-109" charset="2"/>
              </a:rPr>
              <a:t>-</a:t>
            </a:r>
            <a:r>
              <a:rPr lang="en-US" sz="2000" dirty="0" smtClean="0"/>
              <a:t>r, +w</a:t>
            </a:r>
          </a:p>
          <a:p>
            <a:pPr lvl="1"/>
            <a:r>
              <a:rPr lang="en-US" sz="2000" dirty="0" smtClean="0">
                <a:sym typeface="Symbol" pitchFamily="-109" charset="2"/>
              </a:rPr>
              <a:t>What about P(C| +w</a:t>
            </a:r>
            <a:r>
              <a:rPr lang="en-US" sz="2000" dirty="0" smtClean="0"/>
              <a:t>)?   </a:t>
            </a:r>
            <a:r>
              <a:rPr lang="en-US" sz="2000" dirty="0" smtClean="0">
                <a:solidFill>
                  <a:srgbClr val="00B0F0"/>
                </a:solidFill>
                <a:sym typeface="Symbol" pitchFamily="-109" charset="2"/>
              </a:rPr>
              <a:t>P(C| +</a:t>
            </a:r>
            <a:r>
              <a:rPr lang="en-US" sz="2000" dirty="0" smtClean="0">
                <a:solidFill>
                  <a:srgbClr val="00B0F0"/>
                </a:solidFill>
              </a:rPr>
              <a:t>r, </a:t>
            </a:r>
            <a:r>
              <a:rPr lang="en-US" sz="2000" dirty="0" smtClean="0">
                <a:solidFill>
                  <a:srgbClr val="00B0F0"/>
                </a:solidFill>
                <a:sym typeface="Symbol" pitchFamily="-109" charset="2"/>
              </a:rPr>
              <a:t>+w</a:t>
            </a:r>
            <a:r>
              <a:rPr lang="en-US" sz="2000" dirty="0" smtClean="0">
                <a:solidFill>
                  <a:srgbClr val="00B0F0"/>
                </a:solidFill>
              </a:rPr>
              <a:t>)?  </a:t>
            </a:r>
            <a:r>
              <a:rPr lang="en-US" sz="2000" dirty="0" smtClean="0">
                <a:sym typeface="Symbol" pitchFamily="-109" charset="2"/>
              </a:rPr>
              <a:t>P(C| -</a:t>
            </a:r>
            <a:r>
              <a:rPr lang="en-US" sz="2000" dirty="0" smtClean="0"/>
              <a:t>r, </a:t>
            </a:r>
            <a:r>
              <a:rPr lang="en-US" sz="2000" dirty="0" smtClean="0">
                <a:sym typeface="Symbol" pitchFamily="-109" charset="2"/>
              </a:rPr>
              <a:t>-w</a:t>
            </a:r>
            <a:r>
              <a:rPr lang="en-US" sz="2000" dirty="0" smtClean="0"/>
              <a:t>)?</a:t>
            </a:r>
          </a:p>
        </p:txBody>
      </p:sp>
      <p:sp>
        <p:nvSpPr>
          <p:cNvPr id="52229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</p:spPr>
        <p:txBody>
          <a:bodyPr/>
          <a:lstStyle/>
          <a:p>
            <a:fld id="{A7E672C7-0764-40DD-A29A-47CC05C4DB0C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811006" y="6629400"/>
            <a:ext cx="2895600" cy="457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CPSC 422, Lecture 11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94278" y="1686539"/>
            <a:ext cx="3028980" cy="1769050"/>
            <a:chOff x="2514600" y="2397125"/>
            <a:chExt cx="3962400" cy="2555875"/>
          </a:xfrm>
        </p:grpSpPr>
        <p:sp>
          <p:nvSpPr>
            <p:cNvPr id="19" name="Oval 5"/>
            <p:cNvSpPr>
              <a:spLocks noChangeArrowheads="1"/>
            </p:cNvSpPr>
            <p:nvPr/>
          </p:nvSpPr>
          <p:spPr bwMode="auto">
            <a:xfrm>
              <a:off x="3886200" y="23971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Cloudy</a:t>
              </a:r>
              <a:endParaRPr lang="en-US" sz="16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2514600" y="3365500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Sprinkler</a:t>
              </a:r>
            </a:p>
          </p:txBody>
        </p:sp>
        <p:sp>
          <p:nvSpPr>
            <p:cNvPr id="21" name="Oval 7"/>
            <p:cNvSpPr>
              <a:spLocks noChangeArrowheads="1"/>
            </p:cNvSpPr>
            <p:nvPr/>
          </p:nvSpPr>
          <p:spPr bwMode="auto">
            <a:xfrm>
              <a:off x="5254625" y="33877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Rain</a:t>
              </a: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3883025" y="43783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WetGrass</a:t>
              </a:r>
            </a:p>
          </p:txBody>
        </p:sp>
        <p:cxnSp>
          <p:nvCxnSpPr>
            <p:cNvPr id="23" name="AutoShape 9"/>
            <p:cNvCxnSpPr>
              <a:cxnSpLocks noChangeShapeType="1"/>
              <a:stCxn id="19" idx="5"/>
              <a:endCxn id="21" idx="1"/>
            </p:cNvCxnSpPr>
            <p:nvPr/>
          </p:nvCxnSpPr>
          <p:spPr bwMode="auto">
            <a:xfrm>
              <a:off x="4929188" y="2901950"/>
              <a:ext cx="504825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4" name="AutoShape 10"/>
            <p:cNvCxnSpPr>
              <a:cxnSpLocks noChangeShapeType="1"/>
              <a:stCxn id="19" idx="3"/>
              <a:endCxn id="20" idx="7"/>
            </p:cNvCxnSpPr>
            <p:nvPr/>
          </p:nvCxnSpPr>
          <p:spPr bwMode="auto">
            <a:xfrm flipH="1">
              <a:off x="3557588" y="2901950"/>
              <a:ext cx="508000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5" name="AutoShape 11"/>
            <p:cNvCxnSpPr>
              <a:cxnSpLocks noChangeShapeType="1"/>
              <a:stCxn id="20" idx="5"/>
              <a:endCxn id="22" idx="1"/>
            </p:cNvCxnSpPr>
            <p:nvPr/>
          </p:nvCxnSpPr>
          <p:spPr bwMode="auto">
            <a:xfrm>
              <a:off x="3557588" y="3870325"/>
              <a:ext cx="504825" cy="5778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6" name="AutoShape 12"/>
            <p:cNvCxnSpPr>
              <a:cxnSpLocks noChangeShapeType="1"/>
              <a:stCxn id="21" idx="3"/>
              <a:endCxn id="22" idx="7"/>
            </p:cNvCxnSpPr>
            <p:nvPr/>
          </p:nvCxnSpPr>
          <p:spPr bwMode="auto">
            <a:xfrm flipH="1">
              <a:off x="4926013" y="3892550"/>
              <a:ext cx="508000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65546" y="5761171"/>
            <a:ext cx="7978862" cy="59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defTabSz="914400">
              <a:lnSpc>
                <a:spcPct val="100000"/>
              </a:lnSpc>
              <a:buFontTx/>
              <a:buNone/>
            </a:pPr>
            <a:r>
              <a:rPr lang="en-US" kern="0" dirty="0" smtClean="0">
                <a:solidFill>
                  <a:schemeClr val="accent2"/>
                </a:solidFill>
                <a:sym typeface="Symbol" pitchFamily="-109" charset="2"/>
              </a:rPr>
              <a:t>Can use/generate fewer samples when we want to estimate a probability conditioned on evidence?</a:t>
            </a:r>
            <a:endParaRPr lang="en-US" sz="2000" kern="0" dirty="0" smtClean="0">
              <a:solidFill>
                <a:schemeClr val="accent2"/>
              </a:solidFill>
              <a:sym typeface="Symbol" pitchFamily="-109" charset="2"/>
            </a:endParaRPr>
          </a:p>
        </p:txBody>
      </p:sp>
      <p:pic>
        <p:nvPicPr>
          <p:cNvPr id="16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526" y="3933056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53040" y="3872880"/>
              <a:ext cx="6144120" cy="1584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040" y="3864960"/>
                <a:ext cx="6163200" cy="160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953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Rejection Sampling</a:t>
            </a:r>
          </a:p>
        </p:txBody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150" y="769658"/>
            <a:ext cx="5867400" cy="4525963"/>
          </a:xfrm>
        </p:spPr>
        <p:txBody>
          <a:bodyPr/>
          <a:lstStyle/>
          <a:p>
            <a:pPr lvl="2"/>
            <a:endParaRPr lang="en-US" sz="2000" dirty="0" smtClean="0"/>
          </a:p>
          <a:p>
            <a:r>
              <a:rPr lang="en-US" sz="2800" dirty="0" smtClean="0"/>
              <a:t>Let’s say we want </a:t>
            </a:r>
            <a:r>
              <a:rPr lang="en-US" sz="2800" dirty="0" smtClean="0">
                <a:sym typeface="Symbol" pitchFamily="-109" charset="2"/>
              </a:rPr>
              <a:t>P(S| +w</a:t>
            </a:r>
            <a:r>
              <a:rPr lang="en-US" sz="2800" dirty="0" smtClean="0"/>
              <a:t>)</a:t>
            </a:r>
          </a:p>
          <a:p>
            <a:pPr lvl="1"/>
            <a:r>
              <a:rPr lang="en-US" dirty="0"/>
              <a:t>I</a:t>
            </a:r>
            <a:r>
              <a:rPr lang="en-US" sz="2400" dirty="0" smtClean="0"/>
              <a:t>gnore (reject) samples which don’t have W=+w</a:t>
            </a:r>
            <a:endParaRPr lang="en-US" sz="2400" dirty="0" smtClean="0">
              <a:sym typeface="Symbol" pitchFamily="-109" charset="2"/>
            </a:endParaRPr>
          </a:p>
          <a:p>
            <a:pPr lvl="1"/>
            <a:r>
              <a:rPr lang="en-US" sz="2400" dirty="0" smtClean="0">
                <a:sym typeface="Symbol" pitchFamily="-109" charset="2"/>
              </a:rPr>
              <a:t>This is called rejection sampling</a:t>
            </a:r>
          </a:p>
          <a:p>
            <a:pPr lvl="1"/>
            <a:r>
              <a:rPr lang="en-US" sz="2400" dirty="0" smtClean="0">
                <a:sym typeface="Symbol" pitchFamily="-109" charset="2"/>
              </a:rPr>
              <a:t>It is also consistent for conditional probabilities (i.e., correct in the limit)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867400" y="3657600"/>
            <a:ext cx="2895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	+c, 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-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	+c, +s,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	-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c, +s, +r,  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-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</a:t>
            </a:r>
          </a:p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	+c, 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-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	-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c,  -s,  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-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r, +w</a:t>
            </a:r>
          </a:p>
        </p:txBody>
      </p:sp>
      <p:sp>
        <p:nvSpPr>
          <p:cNvPr id="53254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67F5D0-4739-4AEE-B21C-AD99A6FF1B75}" type="slidenum">
              <a:rPr lang="en-US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081798" y="544775"/>
            <a:ext cx="3028980" cy="1769050"/>
            <a:chOff x="2514600" y="2397125"/>
            <a:chExt cx="3962400" cy="2555875"/>
          </a:xfrm>
        </p:grpSpPr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3886200" y="23971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</a:t>
              </a:r>
              <a:endParaRPr lang="en-US" sz="16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22" name="Oval 6"/>
            <p:cNvSpPr>
              <a:spLocks noChangeArrowheads="1"/>
            </p:cNvSpPr>
            <p:nvPr/>
          </p:nvSpPr>
          <p:spPr bwMode="auto">
            <a:xfrm>
              <a:off x="2514600" y="3365500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S</a:t>
              </a:r>
              <a:endParaRPr lang="en-US" sz="16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23" name="Oval 7"/>
            <p:cNvSpPr>
              <a:spLocks noChangeArrowheads="1"/>
            </p:cNvSpPr>
            <p:nvPr/>
          </p:nvSpPr>
          <p:spPr bwMode="auto">
            <a:xfrm>
              <a:off x="5254625" y="33877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R</a:t>
              </a: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3883025" y="43783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W</a:t>
              </a:r>
              <a:endParaRPr lang="en-US" sz="16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cxnSp>
          <p:nvCxnSpPr>
            <p:cNvPr id="25" name="AutoShape 9"/>
            <p:cNvCxnSpPr>
              <a:cxnSpLocks noChangeShapeType="1"/>
              <a:stCxn id="21" idx="5"/>
              <a:endCxn id="23" idx="1"/>
            </p:cNvCxnSpPr>
            <p:nvPr/>
          </p:nvCxnSpPr>
          <p:spPr bwMode="auto">
            <a:xfrm>
              <a:off x="4929188" y="2901950"/>
              <a:ext cx="504825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6" name="AutoShape 10"/>
            <p:cNvCxnSpPr>
              <a:cxnSpLocks noChangeShapeType="1"/>
              <a:stCxn id="21" idx="3"/>
              <a:endCxn id="22" idx="7"/>
            </p:cNvCxnSpPr>
            <p:nvPr/>
          </p:nvCxnSpPr>
          <p:spPr bwMode="auto">
            <a:xfrm flipH="1">
              <a:off x="3557588" y="2901950"/>
              <a:ext cx="508000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7" name="AutoShape 11"/>
            <p:cNvCxnSpPr>
              <a:cxnSpLocks noChangeShapeType="1"/>
              <a:stCxn id="22" idx="5"/>
              <a:endCxn id="24" idx="1"/>
            </p:cNvCxnSpPr>
            <p:nvPr/>
          </p:nvCxnSpPr>
          <p:spPr bwMode="auto">
            <a:xfrm>
              <a:off x="3557588" y="3870325"/>
              <a:ext cx="504825" cy="5778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8" name="AutoShape 12"/>
            <p:cNvCxnSpPr>
              <a:cxnSpLocks noChangeShapeType="1"/>
              <a:stCxn id="23" idx="3"/>
              <a:endCxn id="24" idx="7"/>
            </p:cNvCxnSpPr>
            <p:nvPr/>
          </p:nvCxnSpPr>
          <p:spPr bwMode="auto">
            <a:xfrm flipH="1">
              <a:off x="4926013" y="3892550"/>
              <a:ext cx="508000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408840" y="965160"/>
              <a:ext cx="4877640" cy="4134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95880" y="952560"/>
                <a:ext cx="4893480" cy="41569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153103" y="4146013"/>
            <a:ext cx="6703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914400">
              <a:lnSpc>
                <a:spcPct val="100000"/>
              </a:lnSpc>
              <a:buFontTx/>
              <a:buNone/>
            </a:pPr>
            <a:r>
              <a:rPr lang="en-US" kern="0" dirty="0" smtClean="0">
                <a:solidFill>
                  <a:schemeClr val="accent2"/>
                </a:solidFill>
                <a:latin typeface="+mn-lt"/>
                <a:sym typeface="Symbol" pitchFamily="-109" charset="2"/>
              </a:rPr>
              <a:t>See any problem as the number of evidence </a:t>
            </a:r>
            <a:r>
              <a:rPr lang="en-US" kern="0" dirty="0" err="1" smtClean="0">
                <a:solidFill>
                  <a:schemeClr val="accent2"/>
                </a:solidFill>
                <a:latin typeface="+mn-lt"/>
                <a:sym typeface="Symbol" pitchFamily="-109" charset="2"/>
              </a:rPr>
              <a:t>vars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sym typeface="Symbol" pitchFamily="-109" charset="2"/>
              </a:rPr>
              <a:t> increases?</a:t>
            </a:r>
            <a:endParaRPr lang="en-US" sz="2000" kern="0" dirty="0">
              <a:solidFill>
                <a:schemeClr val="accent2"/>
              </a:solidFill>
              <a:latin typeface="+mn-lt"/>
              <a:sym typeface="Symbol" pitchFamily="-109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7983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85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Hoeffding’s</a:t>
            </a:r>
            <a:r>
              <a:rPr lang="en-GB" dirty="0"/>
              <a:t> inequality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85720" y="857232"/>
            <a:ext cx="845820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Suppose 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p</a:t>
            </a:r>
            <a:r>
              <a:rPr lang="en-GB" sz="2000" dirty="0">
                <a:solidFill>
                  <a:schemeClr val="accent2"/>
                </a:solidFill>
                <a:latin typeface="+mn-lt"/>
              </a:rPr>
              <a:t> is the true probability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and 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s</a:t>
            </a:r>
            <a:r>
              <a:rPr lang="en-GB" sz="2000" dirty="0">
                <a:solidFill>
                  <a:schemeClr val="accent2"/>
                </a:solidFill>
                <a:latin typeface="+mn-lt"/>
              </a:rPr>
              <a:t> is the sample average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from 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n</a:t>
            </a:r>
            <a:r>
              <a:rPr lang="en-GB" sz="2000" dirty="0">
                <a:solidFill>
                  <a:schemeClr val="accent2"/>
                </a:solidFill>
                <a:latin typeface="+mn-lt"/>
              </a:rPr>
              <a:t> independent samples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. </a:t>
            </a:r>
            <a:endParaRPr lang="en-GB" sz="2000" dirty="0" smtClean="0">
              <a:solidFill>
                <a:srgbClr val="000000"/>
              </a:solidFill>
              <a:latin typeface="+mn-lt"/>
            </a:endParaRP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000" dirty="0" smtClean="0">
              <a:solidFill>
                <a:srgbClr val="000000"/>
              </a:solidFill>
              <a:latin typeface="+mn-lt"/>
            </a:endParaRPr>
          </a:p>
          <a:p>
            <a:pPr marL="341313" lvl="1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i="1" dirty="0" smtClean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 above can be the probability of any event  for random variable </a:t>
            </a:r>
            <a:r>
              <a:rPr lang="en-GB" sz="2000" i="1" dirty="0" smtClean="0">
                <a:solidFill>
                  <a:srgbClr val="000000"/>
                </a:solidFill>
                <a:latin typeface="+mn-lt"/>
              </a:rPr>
              <a:t>X = {X</a:t>
            </a:r>
            <a:r>
              <a:rPr lang="en-GB" sz="2000" i="1" baseline="-25000" dirty="0" smtClean="0">
                <a:solidFill>
                  <a:srgbClr val="000000"/>
                </a:solidFill>
                <a:latin typeface="+mn-lt"/>
              </a:rPr>
              <a:t>1</a:t>
            </a:r>
            <a:r>
              <a:rPr lang="en-GB" sz="2000" i="1" dirty="0" smtClean="0">
                <a:solidFill>
                  <a:srgbClr val="000000"/>
                </a:solidFill>
                <a:latin typeface="+mn-lt"/>
              </a:rPr>
              <a:t>,…</a:t>
            </a:r>
            <a:r>
              <a:rPr lang="en-GB" sz="2000" i="1" dirty="0" err="1" smtClean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2000" i="1" baseline="-25000" dirty="0" err="1" smtClean="0">
                <a:solidFill>
                  <a:srgbClr val="000000"/>
                </a:solidFill>
                <a:latin typeface="+mn-lt"/>
              </a:rPr>
              <a:t>n</a:t>
            </a:r>
            <a:r>
              <a:rPr lang="en-GB" sz="2000" i="1" dirty="0" smtClean="0">
                <a:solidFill>
                  <a:srgbClr val="000000"/>
                </a:solidFill>
                <a:latin typeface="+mn-lt"/>
              </a:rPr>
              <a:t>}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described by a Bayesian network</a:t>
            </a: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000" dirty="0" smtClean="0">
              <a:solidFill>
                <a:srgbClr val="000000"/>
              </a:solidFill>
              <a:latin typeface="+mn-lt"/>
            </a:endParaRP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00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85720" y="2786058"/>
            <a:ext cx="8458200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If you want an infinitely small probability of having an error greater than </a:t>
            </a:r>
            <a:r>
              <a:rPr lang="en-GB" sz="20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ε,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you need infinitely many samples</a:t>
            </a: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But if you settle on something less than infinitely small, let’s say δ, then you just need to </a:t>
            </a:r>
            <a:r>
              <a:rPr lang="en-GB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set</a:t>
            </a: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0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So 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you pick </a:t>
            </a:r>
          </a:p>
          <a:p>
            <a:pPr marL="741363" lvl="1" indent="-284163">
              <a:lnSpc>
                <a:spcPct val="100000"/>
              </a:lnSpc>
              <a:spcBef>
                <a:spcPts val="450"/>
              </a:spcBef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 error </a:t>
            </a:r>
            <a:r>
              <a:rPr lang="en-GB" sz="1800" i="1" dirty="0">
                <a:solidFill>
                  <a:srgbClr val="00B0F0"/>
                </a:solidFill>
                <a:latin typeface="+mn-lt"/>
                <a:cs typeface="Times New Roman" pitchFamily="18" charset="0"/>
              </a:rPr>
              <a:t>ε</a:t>
            </a:r>
            <a:r>
              <a:rPr lang="en-GB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you can tolerate, </a:t>
            </a:r>
          </a:p>
          <a:p>
            <a:pPr marL="741363" lvl="1" indent="-284163">
              <a:lnSpc>
                <a:spcPct val="100000"/>
              </a:lnSpc>
              <a:spcBef>
                <a:spcPts val="450"/>
              </a:spcBef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 frequency </a:t>
            </a:r>
            <a:r>
              <a:rPr lang="en-GB" sz="1800" i="1" dirty="0">
                <a:solidFill>
                  <a:srgbClr val="00B0F0"/>
                </a:solidFill>
                <a:latin typeface="+mn-lt"/>
                <a:cs typeface="Times New Roman" pitchFamily="18" charset="0"/>
              </a:rPr>
              <a:t>δ</a:t>
            </a:r>
            <a:r>
              <a:rPr lang="en-GB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with which you can tolerate it</a:t>
            </a:r>
          </a:p>
          <a:p>
            <a:pPr marL="341313" indent="-341313">
              <a:lnSpc>
                <a:spcPct val="100000"/>
              </a:lnSpc>
              <a:spcBef>
                <a:spcPts val="7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And solve for </a:t>
            </a:r>
            <a:r>
              <a:rPr lang="en-GB" sz="2000" i="1" dirty="0">
                <a:solidFill>
                  <a:srgbClr val="00B0F0"/>
                </a:solidFill>
                <a:latin typeface="+mn-lt"/>
                <a:cs typeface="Times New Roman" pitchFamily="18" charset="0"/>
              </a:rPr>
              <a:t>n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, i.e., the number of samples that can ensure this performance</a:t>
            </a:r>
            <a:r>
              <a:rPr lang="en-GB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6027441"/>
            <a:ext cx="1938343" cy="908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930452" y="6280616"/>
            <a:ext cx="479916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FF00"/>
                </a:solidFill>
              </a:rPr>
              <a:t>(1)</a:t>
            </a:r>
            <a:r>
              <a:rPr lang="ar-SA" sz="2000" dirty="0">
                <a:solidFill>
                  <a:srgbClr val="00FF00"/>
                </a:solidFill>
                <a:cs typeface="Times New Roman" pitchFamily="18" charset="0"/>
              </a:rPr>
              <a:t>‏</a:t>
            </a:r>
            <a:endParaRPr lang="en-GB" sz="2000" dirty="0">
              <a:solidFill>
                <a:srgbClr val="00FF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357554" y="1357298"/>
          <a:ext cx="3171847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Equation" r:id="rId5" imgW="1409400" imgH="253800" progId="Equation.3">
                  <p:embed/>
                </p:oleObj>
              </mc:Choice>
              <mc:Fallback>
                <p:oleObj name="Equation" r:id="rId5" imgW="14094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54" y="1357298"/>
                        <a:ext cx="3171847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4000496" y="3929066"/>
          <a:ext cx="15716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Equation" r:id="rId7" imgW="698400" imgH="228600" progId="Equation.3">
                  <p:embed/>
                </p:oleObj>
              </mc:Choice>
              <mc:Fallback>
                <p:oleObj name="Equation" r:id="rId7" imgW="69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496" y="3929066"/>
                        <a:ext cx="157162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13446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85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Hoeffding’s inequality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23850" y="981075"/>
            <a:ext cx="8458200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>
                <a:solidFill>
                  <a:srgbClr val="000000"/>
                </a:solidFill>
                <a:latin typeface="+mn-lt"/>
              </a:rPr>
              <a:t>Examples:</a:t>
            </a:r>
          </a:p>
          <a:p>
            <a:pPr marL="741363" lvl="1" indent="-284163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You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can tolerate an error greater than 0.1 only in 5% of your cases</a:t>
            </a:r>
          </a:p>
          <a:p>
            <a:pPr marL="741363" lvl="1" indent="-284163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Set </a:t>
            </a:r>
            <a:r>
              <a:rPr lang="en-GB" sz="20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ε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=0.1,  </a:t>
            </a:r>
            <a:r>
              <a:rPr lang="en-GB" sz="20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δ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= 0.05</a:t>
            </a:r>
          </a:p>
          <a:p>
            <a:pPr marL="741363" lvl="1" indent="-284163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Equation </a:t>
            </a:r>
            <a:r>
              <a:rPr lang="en-GB" sz="2000" dirty="0">
                <a:solidFill>
                  <a:srgbClr val="00FF00"/>
                </a:solidFill>
                <a:latin typeface="+mn-lt"/>
              </a:rPr>
              <a:t>(1)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gives you n &gt; 184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50670" y="3933056"/>
            <a:ext cx="8458200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21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If you can tolerate the same error (0.1) only in 1% of the cases, then you need 265 samples</a:t>
            </a:r>
          </a:p>
          <a:p>
            <a:pPr marL="341313" indent="-341313">
              <a:lnSpc>
                <a:spcPct val="100000"/>
              </a:lnSpc>
              <a:spcBef>
                <a:spcPts val="21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If you want an error </a:t>
            </a:r>
            <a:r>
              <a:rPr lang="en-GB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greater than  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0.01 in no more than 5% of the cases, you need 18,445 samples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1280" y="1988840"/>
            <a:ext cx="1938343" cy="908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034112" y="2242015"/>
            <a:ext cx="479916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FF00"/>
                </a:solidFill>
              </a:rPr>
              <a:t>(1)</a:t>
            </a:r>
            <a:r>
              <a:rPr lang="ar-SA" sz="2000" dirty="0">
                <a:solidFill>
                  <a:srgbClr val="00FF00"/>
                </a:solidFill>
                <a:cs typeface="Times New Roman" pitchFamily="18" charset="0"/>
              </a:rPr>
              <a:t>‏</a:t>
            </a:r>
            <a:endParaRPr lang="en-GB" sz="2000" dirty="0">
              <a:solidFill>
                <a:srgbClr val="00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353760" y="2896200"/>
              <a:ext cx="5380200" cy="3961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4400" y="2890440"/>
                <a:ext cx="5392080" cy="397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3023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11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84784"/>
            <a:ext cx="8629650" cy="4214813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Motivate the need for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approx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inference in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Bnets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and compare Sampling from a single random variable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and Apply Forward Sampling in BN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Describe and Apply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Rejection Sampling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Apply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Hoeffding's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inequality to compute number of samples needed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6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11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8" y="1340768"/>
            <a:ext cx="8352928" cy="3600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Recap of BNs </a:t>
            </a: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Representation and Exact Inference</a:t>
            </a: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u="sng" kern="0" dirty="0" smtClean="0">
                <a:solidFill>
                  <a:srgbClr val="000000"/>
                </a:solidFill>
                <a:latin typeface="Arial Unicode MS"/>
                <a:ea typeface="+mn-ea"/>
                <a:cs typeface="+mn-cs"/>
              </a:rPr>
              <a:t>Start </a:t>
            </a:r>
            <a:r>
              <a:rPr lang="en-US" u="sng" kern="0" dirty="0">
                <a:solidFill>
                  <a:srgbClr val="000000"/>
                </a:solidFill>
                <a:latin typeface="Arial Unicode MS"/>
                <a:ea typeface="+mn-ea"/>
                <a:cs typeface="+mn-cs"/>
              </a:rPr>
              <a:t>Belief Networks </a:t>
            </a:r>
            <a:r>
              <a:rPr lang="en-US" b="1" u="sng" kern="0" dirty="0">
                <a:solidFill>
                  <a:srgbClr val="000000"/>
                </a:solidFill>
                <a:latin typeface="Arial Unicode MS"/>
                <a:ea typeface="+mn-ea"/>
                <a:cs typeface="+mn-cs"/>
              </a:rPr>
              <a:t>Approx. </a:t>
            </a:r>
            <a:r>
              <a:rPr lang="en-US" b="1" u="sng" kern="0" dirty="0" smtClean="0">
                <a:solidFill>
                  <a:srgbClr val="000000"/>
                </a:solidFill>
                <a:latin typeface="Arial Unicode MS"/>
                <a:ea typeface="+mn-ea"/>
                <a:cs typeface="+mn-cs"/>
              </a:rPr>
              <a:t>Reasoning</a:t>
            </a:r>
            <a:endParaRPr lang="en-US" b="1" kern="0" dirty="0" smtClean="0">
              <a:solidFill>
                <a:srgbClr val="000000"/>
              </a:solidFill>
              <a:latin typeface="Arial Unicode MS"/>
            </a:endParaRPr>
          </a:p>
          <a:p>
            <a:pPr marL="1257300" lvl="2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Intro to </a:t>
            </a: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Sampling</a:t>
            </a:r>
          </a:p>
          <a:p>
            <a:pPr marL="1257300" lvl="2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First Naïve Approx. Method: </a:t>
            </a: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Forward Sampling</a:t>
            </a:r>
          </a:p>
          <a:p>
            <a:pPr marL="1257300" lvl="2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Second Method: </a:t>
            </a: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Rejection Sampling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7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2FC9772-D8FD-465D-8B29-C034841F48F1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257800"/>
            <a:ext cx="8424936" cy="1368152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chemeClr val="accent6"/>
                </a:solidFill>
              </a:rPr>
              <a:t/>
            </a:r>
            <a:br>
              <a:rPr lang="en-US" sz="3200" dirty="0" smtClean="0">
                <a:solidFill>
                  <a:schemeClr val="accent6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</a:b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76400" y="0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TODO for </a:t>
            </a:r>
            <a:r>
              <a:rPr lang="en-US" sz="3600" b="1" kern="0" dirty="0" smtClean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Mon</a:t>
            </a:r>
            <a:endParaRPr lang="en-US" sz="3600" b="1" kern="0" dirty="0">
              <a:solidFill>
                <a:schemeClr val="accent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01855" y="2132856"/>
            <a:ext cx="86868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CA" sz="3200" b="1" kern="0" dirty="0" smtClean="0">
              <a:solidFill>
                <a:srgbClr val="000000"/>
              </a:solidFill>
              <a:latin typeface="Arial Unicode MS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CA" sz="3200" b="1" kern="0" dirty="0" smtClean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en-CA" sz="3200" kern="0" dirty="0" smtClean="0">
                <a:solidFill>
                  <a:srgbClr val="000000"/>
                </a:solidFill>
                <a:latin typeface="Arial Unicode MS"/>
              </a:rPr>
              <a:t>Read textbook 6.4.2</a:t>
            </a:r>
            <a:endParaRPr lang="en-US" sz="3600" dirty="0" smtClean="0">
              <a:solidFill>
                <a:schemeClr val="accent6"/>
              </a:solidFill>
            </a:endParaRP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working on assignment-2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research paper will be this coming Wed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endParaRPr lang="en-US" sz="3600" dirty="0" smtClean="0">
              <a:solidFill>
                <a:schemeClr val="accent6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smtClean="0">
                <a:solidFill>
                  <a:schemeClr val="accent6"/>
                </a:solidFill>
              </a:rPr>
              <a:t/>
            </a:r>
            <a:br>
              <a:rPr lang="en-US" sz="3600" dirty="0" smtClean="0">
                <a:solidFill>
                  <a:schemeClr val="accent6"/>
                </a:solidFill>
              </a:rPr>
            </a:br>
            <a:endParaRPr lang="en-US" sz="3200" b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438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758850" y="177307875"/>
              <a:ext cx="0" cy="0"/>
            </p14:xfrm>
          </p:contentPart>
        </mc:Choice>
        <mc:Fallback xmlns="">
          <p:pic>
            <p:nvPicPr>
              <p:cNvPr id="14438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758850" y="177307875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9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Rejection Sampling</a:t>
            </a:r>
          </a:p>
        </p:txBody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867400" cy="4525963"/>
          </a:xfrm>
        </p:spPr>
        <p:txBody>
          <a:bodyPr/>
          <a:lstStyle/>
          <a:p>
            <a:r>
              <a:rPr lang="en-US" sz="2800" dirty="0" smtClean="0"/>
              <a:t>Let’s say we want P(C)</a:t>
            </a:r>
          </a:p>
          <a:p>
            <a:pPr lvl="1"/>
            <a:r>
              <a:rPr lang="en-US" sz="2400" dirty="0" smtClean="0"/>
              <a:t>No point keeping all samples around</a:t>
            </a:r>
          </a:p>
          <a:p>
            <a:pPr lvl="1"/>
            <a:r>
              <a:rPr lang="en-US" sz="2400" dirty="0" smtClean="0"/>
              <a:t>Just tally counts of C as we go</a:t>
            </a:r>
          </a:p>
          <a:p>
            <a:pPr lvl="2"/>
            <a:endParaRPr lang="en-US" sz="2000" dirty="0" smtClean="0"/>
          </a:p>
          <a:p>
            <a:r>
              <a:rPr lang="en-US" sz="2800" dirty="0" smtClean="0"/>
              <a:t>Let’s say we want </a:t>
            </a:r>
            <a:r>
              <a:rPr lang="en-US" sz="2800" dirty="0" smtClean="0">
                <a:sym typeface="Symbol" pitchFamily="-109" charset="2"/>
              </a:rPr>
              <a:t>P(C| +s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Same thing: tally C outcomes, but ignore (reject) samples which don’t have S=+s</a:t>
            </a:r>
            <a:endParaRPr lang="en-US" sz="2400" dirty="0" smtClean="0">
              <a:sym typeface="Symbol" pitchFamily="-109" charset="2"/>
            </a:endParaRPr>
          </a:p>
          <a:p>
            <a:pPr lvl="1"/>
            <a:r>
              <a:rPr lang="en-US" sz="2400" dirty="0" smtClean="0">
                <a:sym typeface="Symbol" pitchFamily="-109" charset="2"/>
              </a:rPr>
              <a:t>This is called rejection sampling</a:t>
            </a:r>
          </a:p>
          <a:p>
            <a:pPr lvl="1"/>
            <a:r>
              <a:rPr lang="en-US" sz="2400" dirty="0" smtClean="0">
                <a:sym typeface="Symbol" pitchFamily="-109" charset="2"/>
              </a:rPr>
              <a:t>It is also consistent for conditional probabilities (i.e., correct in the limit)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867400" y="3657600"/>
            <a:ext cx="2895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	+c, 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-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	+c, +s,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	-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c, +s, +r,  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-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</a:t>
            </a:r>
          </a:p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	+c, 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-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	-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c,  -s,  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-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r, +w</a:t>
            </a:r>
          </a:p>
        </p:txBody>
      </p:sp>
      <p:sp>
        <p:nvSpPr>
          <p:cNvPr id="53254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67F5D0-4739-4AEE-B21C-AD99A6FF1B75}" type="slidenum">
              <a:rPr lang="en-US">
                <a:solidFill>
                  <a:srgbClr val="000000"/>
                </a:solidFill>
              </a:rPr>
              <a:pPr/>
              <a:t>31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951314" y="695309"/>
            <a:ext cx="3028980" cy="1769050"/>
            <a:chOff x="2514600" y="2397125"/>
            <a:chExt cx="3962400" cy="2555875"/>
          </a:xfrm>
        </p:grpSpPr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3886200" y="23971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</a:t>
              </a:r>
              <a:endParaRPr lang="en-US" sz="16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22" name="Oval 6"/>
            <p:cNvSpPr>
              <a:spLocks noChangeArrowheads="1"/>
            </p:cNvSpPr>
            <p:nvPr/>
          </p:nvSpPr>
          <p:spPr bwMode="auto">
            <a:xfrm>
              <a:off x="2514600" y="3365500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S</a:t>
              </a:r>
              <a:endParaRPr lang="en-US" sz="16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23" name="Oval 7"/>
            <p:cNvSpPr>
              <a:spLocks noChangeArrowheads="1"/>
            </p:cNvSpPr>
            <p:nvPr/>
          </p:nvSpPr>
          <p:spPr bwMode="auto">
            <a:xfrm>
              <a:off x="5254625" y="33877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R</a:t>
              </a: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3883025" y="43783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W</a:t>
              </a:r>
              <a:endParaRPr lang="en-US" sz="16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cxnSp>
          <p:nvCxnSpPr>
            <p:cNvPr id="25" name="AutoShape 9"/>
            <p:cNvCxnSpPr>
              <a:cxnSpLocks noChangeShapeType="1"/>
              <a:stCxn id="21" idx="5"/>
              <a:endCxn id="23" idx="1"/>
            </p:cNvCxnSpPr>
            <p:nvPr/>
          </p:nvCxnSpPr>
          <p:spPr bwMode="auto">
            <a:xfrm>
              <a:off x="4929188" y="2901950"/>
              <a:ext cx="504825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6" name="AutoShape 10"/>
            <p:cNvCxnSpPr>
              <a:cxnSpLocks noChangeShapeType="1"/>
              <a:stCxn id="21" idx="3"/>
              <a:endCxn id="22" idx="7"/>
            </p:cNvCxnSpPr>
            <p:nvPr/>
          </p:nvCxnSpPr>
          <p:spPr bwMode="auto">
            <a:xfrm flipH="1">
              <a:off x="3557588" y="2901950"/>
              <a:ext cx="508000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7" name="AutoShape 11"/>
            <p:cNvCxnSpPr>
              <a:cxnSpLocks noChangeShapeType="1"/>
              <a:stCxn id="22" idx="5"/>
              <a:endCxn id="24" idx="1"/>
            </p:cNvCxnSpPr>
            <p:nvPr/>
          </p:nvCxnSpPr>
          <p:spPr bwMode="auto">
            <a:xfrm>
              <a:off x="3557588" y="3870325"/>
              <a:ext cx="504825" cy="5778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8" name="AutoShape 12"/>
            <p:cNvCxnSpPr>
              <a:cxnSpLocks noChangeShapeType="1"/>
              <a:stCxn id="23" idx="3"/>
              <a:endCxn id="24" idx="7"/>
            </p:cNvCxnSpPr>
            <p:nvPr/>
          </p:nvCxnSpPr>
          <p:spPr bwMode="auto">
            <a:xfrm flipH="1">
              <a:off x="4926013" y="3892550"/>
              <a:ext cx="508000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</p:spTree>
    <p:extLst>
      <p:ext uri="{BB962C8B-B14F-4D97-AF65-F5344CB8AC3E}">
        <p14:creationId xmlns:p14="http://schemas.microsoft.com/office/powerpoint/2010/main" val="212470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Prior Sampling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z="2400" smtClean="0"/>
              <a:t>This process generates samples with probability:</a:t>
            </a:r>
          </a:p>
          <a:p>
            <a:endParaRPr lang="en-US" sz="2400" smtClean="0"/>
          </a:p>
          <a:p>
            <a:endParaRPr lang="en-US" sz="2400" smtClean="0"/>
          </a:p>
          <a:p>
            <a:pPr>
              <a:buFont typeface="Wingdings" pitchFamily="-109" charset="2"/>
              <a:buNone/>
            </a:pPr>
            <a:r>
              <a:rPr lang="en-US" sz="2400" smtClean="0"/>
              <a:t>	…i.e. the BN’s joint probability</a:t>
            </a:r>
          </a:p>
          <a:p>
            <a:endParaRPr lang="en-US" sz="2400" smtClean="0"/>
          </a:p>
          <a:p>
            <a:r>
              <a:rPr lang="en-US" sz="2400" smtClean="0"/>
              <a:t>Let the number of samples of an event be</a:t>
            </a:r>
          </a:p>
          <a:p>
            <a:endParaRPr lang="en-US" sz="2400" smtClean="0"/>
          </a:p>
          <a:p>
            <a:r>
              <a:rPr lang="en-US" sz="2400" smtClean="0"/>
              <a:t>Then</a:t>
            </a:r>
          </a:p>
          <a:p>
            <a:endParaRPr lang="en-US" sz="2400" smtClean="0"/>
          </a:p>
          <a:p>
            <a:endParaRPr lang="en-US" sz="2400" smtClean="0"/>
          </a:p>
          <a:p>
            <a:r>
              <a:rPr lang="en-US" sz="2400" smtClean="0"/>
              <a:t>I.e., the sampling procedure is </a:t>
            </a:r>
            <a:r>
              <a:rPr lang="en-US" sz="2400" smtClean="0">
                <a:solidFill>
                  <a:srgbClr val="A50021"/>
                </a:solidFill>
              </a:rPr>
              <a:t>consistent</a:t>
            </a:r>
          </a:p>
          <a:p>
            <a:endParaRPr lang="en-US" sz="2400" smtClean="0"/>
          </a:p>
        </p:txBody>
      </p:sp>
      <p:pic>
        <p:nvPicPr>
          <p:cNvPr id="1741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162175"/>
            <a:ext cx="7086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886200"/>
            <a:ext cx="18605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4DE8FE-7AC2-4FDE-A8EA-AF06B5DB2849}" type="slidenum">
              <a:rPr lang="en-US">
                <a:solidFill>
                  <a:srgbClr val="000000"/>
                </a:solidFill>
              </a:rPr>
              <a:pPr/>
              <a:t>32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908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4713" y="4733925"/>
              <a:ext cx="5092700" cy="204788"/>
            </p14:xfrm>
          </p:contentPart>
        </mc:Choice>
        <mc:Fallback xmlns="">
          <p:pic>
            <p:nvPicPr>
              <p:cNvPr id="5908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03193" y="4720608"/>
                <a:ext cx="5113581" cy="2267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908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79588" y="4530725"/>
              <a:ext cx="1525587" cy="773113"/>
            </p14:xfrm>
          </p:contentPart>
        </mc:Choice>
        <mc:Fallback xmlns="">
          <p:pic>
            <p:nvPicPr>
              <p:cNvPr id="5908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70951" y="4520278"/>
                <a:ext cx="1542142" cy="794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908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27450" y="4518025"/>
              <a:ext cx="2489200" cy="646113"/>
            </p14:xfrm>
          </p:contentPart>
        </mc:Choice>
        <mc:Fallback xmlns="">
          <p:pic>
            <p:nvPicPr>
              <p:cNvPr id="5908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22410" y="4508306"/>
                <a:ext cx="2502521" cy="660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9085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1613" y="4487863"/>
              <a:ext cx="1865312" cy="571500"/>
            </p14:xfrm>
          </p:contentPart>
        </mc:Choice>
        <mc:Fallback xmlns="">
          <p:pic>
            <p:nvPicPr>
              <p:cNvPr id="59085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45853" y="4484984"/>
                <a:ext cx="1875393" cy="585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9085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53450" y="4410075"/>
              <a:ext cx="530225" cy="606425"/>
            </p14:xfrm>
          </p:contentPart>
        </mc:Choice>
        <mc:Fallback xmlns="">
          <p:pic>
            <p:nvPicPr>
              <p:cNvPr id="59085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44445" y="4397479"/>
                <a:ext cx="552198" cy="6244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9768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45D0A9E-7B62-4A12-912B-39BE0EEEA4F0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6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Realistic BNet: Liver Diagnosis</a:t>
            </a:r>
            <a:r>
              <a:rPr lang="en-US" sz="3200" smtClean="0"/>
              <a:t>   </a:t>
            </a:r>
            <a:br>
              <a:rPr lang="en-US" sz="3200" smtClean="0"/>
            </a:br>
            <a:r>
              <a:rPr lang="en-US" sz="1800" smtClean="0"/>
              <a:t>Source: Onisko et al., 1999</a:t>
            </a:r>
          </a:p>
        </p:txBody>
      </p:sp>
      <p:pic>
        <p:nvPicPr>
          <p:cNvPr id="16396" name="Picture 3" descr="liver-network_Page_1_Image_00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5944" y="1045120"/>
            <a:ext cx="7858125" cy="5294313"/>
          </a:xfr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120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1138" y="474663"/>
              <a:ext cx="3451225" cy="715962"/>
            </p14:xfrm>
          </p:contentPart>
        </mc:Choice>
        <mc:Fallback xmlns="">
          <p:pic>
            <p:nvPicPr>
              <p:cNvPr id="5120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81781" y="465669"/>
                <a:ext cx="3469939" cy="732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20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13438" y="882650"/>
              <a:ext cx="288925" cy="163513"/>
            </p14:xfrm>
          </p:contentPart>
        </mc:Choice>
        <mc:Fallback xmlns="">
          <p:pic>
            <p:nvPicPr>
              <p:cNvPr id="5120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05873" y="872565"/>
                <a:ext cx="305497" cy="182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120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91488" y="1266825"/>
              <a:ext cx="703262" cy="1168400"/>
            </p14:xfrm>
          </p:contentPart>
        </mc:Choice>
        <mc:Fallback xmlns="">
          <p:pic>
            <p:nvPicPr>
              <p:cNvPr id="5120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88249" y="1260706"/>
                <a:ext cx="718018" cy="1180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20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7288" y="6218238"/>
              <a:ext cx="144462" cy="153987"/>
            </p14:xfrm>
          </p:contentPart>
        </mc:Choice>
        <mc:Fallback xmlns="">
          <p:pic>
            <p:nvPicPr>
              <p:cNvPr id="5120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46507" y="6211402"/>
                <a:ext cx="158836" cy="170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120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60500" y="5986463"/>
              <a:ext cx="381000" cy="334962"/>
            </p14:xfrm>
          </p:contentPart>
        </mc:Choice>
        <mc:Fallback xmlns="">
          <p:pic>
            <p:nvPicPr>
              <p:cNvPr id="5120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50037" y="5975310"/>
                <a:ext cx="403730" cy="357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120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87563" y="6157913"/>
              <a:ext cx="365125" cy="227012"/>
            </p14:xfrm>
          </p:contentPart>
        </mc:Choice>
        <mc:Fallback xmlns="">
          <p:pic>
            <p:nvPicPr>
              <p:cNvPr id="5120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80701" y="6148184"/>
                <a:ext cx="383905" cy="247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120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8100" y="5940425"/>
              <a:ext cx="1169988" cy="417513"/>
            </p14:xfrm>
          </p:contentPart>
        </mc:Choice>
        <mc:Fallback xmlns="">
          <p:pic>
            <p:nvPicPr>
              <p:cNvPr id="5120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68023" y="5928858"/>
                <a:ext cx="1191581" cy="437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120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225" y="587375"/>
              <a:ext cx="1822450" cy="368300"/>
            </p14:xfrm>
          </p:contentPart>
        </mc:Choice>
        <mc:Fallback xmlns="">
          <p:pic>
            <p:nvPicPr>
              <p:cNvPr id="5120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1905" y="582695"/>
                <a:ext cx="1838291" cy="378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20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200" y="5551488"/>
              <a:ext cx="871538" cy="560387"/>
            </p14:xfrm>
          </p:contentPart>
        </mc:Choice>
        <mc:Fallback xmlns="">
          <p:pic>
            <p:nvPicPr>
              <p:cNvPr id="5120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7800" y="5542850"/>
                <a:ext cx="888458" cy="578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21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675" y="5894388"/>
              <a:ext cx="601663" cy="420687"/>
            </p14:xfrm>
          </p:contentPart>
        </mc:Choice>
        <mc:Fallback xmlns="">
          <p:pic>
            <p:nvPicPr>
              <p:cNvPr id="5121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0953" y="5886111"/>
                <a:ext cx="614265" cy="4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21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6063" y="231775"/>
              <a:ext cx="788987" cy="349250"/>
            </p14:xfrm>
          </p:contentPart>
        </mc:Choice>
        <mc:Fallback xmlns="">
          <p:pic>
            <p:nvPicPr>
              <p:cNvPr id="5121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860304" y="226374"/>
                <a:ext cx="803385" cy="365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21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94675" y="2465388"/>
              <a:ext cx="817563" cy="234950"/>
            </p14:xfrm>
          </p:contentPart>
        </mc:Choice>
        <mc:Fallback xmlns="">
          <p:pic>
            <p:nvPicPr>
              <p:cNvPr id="5121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187835" y="2461430"/>
                <a:ext cx="835563" cy="25078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418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DDFC8C1-32B7-4A38-83B5-C16C7BA43ADB}" type="slidenum">
              <a:rPr 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71480"/>
            <a:ext cx="9144000" cy="863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Or, blocking paths for probability propagation. Three ways in which a path between X to Y can be blocked, (1 and 2 given evidence E</a:t>
            </a:r>
            <a:r>
              <a:rPr lang="en-US" sz="2000" dirty="0" smtClean="0"/>
              <a:t> )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5134" name="Text Box 3"/>
          <p:cNvSpPr>
            <a:spLocks noGrp="1" noChangeArrowheads="1"/>
          </p:cNvSpPr>
          <p:nvPr>
            <p:ph type="title"/>
          </p:nvPr>
        </p:nvSpPr>
        <p:spPr>
          <a:xfrm>
            <a:off x="500034" y="-285776"/>
            <a:ext cx="8229600" cy="1143001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Conditional Independencies</a:t>
            </a:r>
          </a:p>
        </p:txBody>
      </p:sp>
      <p:sp>
        <p:nvSpPr>
          <p:cNvPr id="5135" name="Rectangle 4"/>
          <p:cNvSpPr>
            <a:spLocks noChangeArrowheads="1"/>
          </p:cNvSpPr>
          <p:nvPr/>
        </p:nvSpPr>
        <p:spPr bwMode="auto">
          <a:xfrm>
            <a:off x="900113" y="1844675"/>
            <a:ext cx="1223962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36" name="Oval 5"/>
          <p:cNvSpPr>
            <a:spLocks noChangeArrowheads="1"/>
          </p:cNvSpPr>
          <p:nvPr/>
        </p:nvSpPr>
        <p:spPr bwMode="auto">
          <a:xfrm>
            <a:off x="1260475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37" name="Oval 6"/>
          <p:cNvSpPr>
            <a:spLocks noChangeArrowheads="1"/>
          </p:cNvSpPr>
          <p:nvPr/>
        </p:nvSpPr>
        <p:spPr bwMode="auto">
          <a:xfrm>
            <a:off x="1260475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38" name="Oval 7"/>
          <p:cNvSpPr>
            <a:spLocks noChangeArrowheads="1"/>
          </p:cNvSpPr>
          <p:nvPr/>
        </p:nvSpPr>
        <p:spPr bwMode="auto">
          <a:xfrm>
            <a:off x="1260475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39" name="Oval 8"/>
          <p:cNvSpPr>
            <a:spLocks noChangeArrowheads="1"/>
          </p:cNvSpPr>
          <p:nvPr/>
        </p:nvSpPr>
        <p:spPr bwMode="auto">
          <a:xfrm>
            <a:off x="2700338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40" name="Oval 9"/>
          <p:cNvSpPr>
            <a:spLocks noChangeArrowheads="1"/>
          </p:cNvSpPr>
          <p:nvPr/>
        </p:nvSpPr>
        <p:spPr bwMode="auto">
          <a:xfrm>
            <a:off x="2700338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41" name="Oval 10"/>
          <p:cNvSpPr>
            <a:spLocks noChangeArrowheads="1"/>
          </p:cNvSpPr>
          <p:nvPr/>
        </p:nvSpPr>
        <p:spPr bwMode="auto">
          <a:xfrm>
            <a:off x="2700338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42" name="Rectangle 11"/>
          <p:cNvSpPr>
            <a:spLocks noChangeArrowheads="1"/>
          </p:cNvSpPr>
          <p:nvPr/>
        </p:nvSpPr>
        <p:spPr bwMode="auto">
          <a:xfrm>
            <a:off x="3779838" y="1844675"/>
            <a:ext cx="1223962" cy="15843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43" name="Oval 12"/>
          <p:cNvSpPr>
            <a:spLocks noChangeArrowheads="1"/>
          </p:cNvSpPr>
          <p:nvPr/>
        </p:nvSpPr>
        <p:spPr bwMode="auto">
          <a:xfrm>
            <a:off x="4140200" y="2132013"/>
            <a:ext cx="431800" cy="4333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Z</a:t>
            </a:r>
          </a:p>
        </p:txBody>
      </p:sp>
      <p:sp>
        <p:nvSpPr>
          <p:cNvPr id="5144" name="Oval 13"/>
          <p:cNvSpPr>
            <a:spLocks noChangeArrowheads="1"/>
          </p:cNvSpPr>
          <p:nvPr/>
        </p:nvSpPr>
        <p:spPr bwMode="auto">
          <a:xfrm>
            <a:off x="4211638" y="2852738"/>
            <a:ext cx="431800" cy="4333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Z</a:t>
            </a:r>
          </a:p>
        </p:txBody>
      </p:sp>
      <p:sp>
        <p:nvSpPr>
          <p:cNvPr id="5145" name="Oval 14"/>
          <p:cNvSpPr>
            <a:spLocks noChangeArrowheads="1"/>
          </p:cNvSpPr>
          <p:nvPr/>
        </p:nvSpPr>
        <p:spPr bwMode="auto">
          <a:xfrm>
            <a:off x="4140200" y="45815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Z</a:t>
            </a:r>
          </a:p>
        </p:txBody>
      </p:sp>
      <p:sp>
        <p:nvSpPr>
          <p:cNvPr id="5146" name="Rectangle 15"/>
          <p:cNvSpPr>
            <a:spLocks noChangeArrowheads="1"/>
          </p:cNvSpPr>
          <p:nvPr/>
        </p:nvSpPr>
        <p:spPr bwMode="auto">
          <a:xfrm>
            <a:off x="6516688" y="1844675"/>
            <a:ext cx="1223962" cy="302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47" name="Oval 16"/>
          <p:cNvSpPr>
            <a:spLocks noChangeArrowheads="1"/>
          </p:cNvSpPr>
          <p:nvPr/>
        </p:nvSpPr>
        <p:spPr bwMode="auto">
          <a:xfrm>
            <a:off x="6877050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48" name="Oval 17"/>
          <p:cNvSpPr>
            <a:spLocks noChangeArrowheads="1"/>
          </p:cNvSpPr>
          <p:nvPr/>
        </p:nvSpPr>
        <p:spPr bwMode="auto">
          <a:xfrm>
            <a:off x="6877050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49" name="Oval 18"/>
          <p:cNvSpPr>
            <a:spLocks noChangeArrowheads="1"/>
          </p:cNvSpPr>
          <p:nvPr/>
        </p:nvSpPr>
        <p:spPr bwMode="auto">
          <a:xfrm>
            <a:off x="6877050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50" name="Oval 19"/>
          <p:cNvSpPr>
            <a:spLocks noChangeArrowheads="1"/>
          </p:cNvSpPr>
          <p:nvPr/>
        </p:nvSpPr>
        <p:spPr bwMode="auto">
          <a:xfrm>
            <a:off x="5508625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51" name="Oval 20"/>
          <p:cNvSpPr>
            <a:spLocks noChangeArrowheads="1"/>
          </p:cNvSpPr>
          <p:nvPr/>
        </p:nvSpPr>
        <p:spPr bwMode="auto">
          <a:xfrm>
            <a:off x="5508625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52" name="Oval 21"/>
          <p:cNvSpPr>
            <a:spLocks noChangeArrowheads="1"/>
          </p:cNvSpPr>
          <p:nvPr/>
        </p:nvSpPr>
        <p:spPr bwMode="auto">
          <a:xfrm>
            <a:off x="5508625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cxnSp>
        <p:nvCxnSpPr>
          <p:cNvPr id="5153" name="AutoShape 22"/>
          <p:cNvCxnSpPr>
            <a:cxnSpLocks noChangeShapeType="1"/>
            <a:stCxn id="5136" idx="6"/>
            <a:endCxn id="5139" idx="2"/>
          </p:cNvCxnSpPr>
          <p:nvPr/>
        </p:nvCxnSpPr>
        <p:spPr bwMode="auto">
          <a:xfrm>
            <a:off x="1692275" y="234950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54" name="AutoShape 23"/>
          <p:cNvCxnSpPr>
            <a:cxnSpLocks noChangeShapeType="1"/>
            <a:endCxn id="5147" idx="2"/>
          </p:cNvCxnSpPr>
          <p:nvPr/>
        </p:nvCxnSpPr>
        <p:spPr bwMode="auto">
          <a:xfrm>
            <a:off x="5940425" y="2347913"/>
            <a:ext cx="9366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55" name="AutoShape 24"/>
          <p:cNvCxnSpPr>
            <a:cxnSpLocks noChangeShapeType="1"/>
          </p:cNvCxnSpPr>
          <p:nvPr/>
        </p:nvCxnSpPr>
        <p:spPr bwMode="auto">
          <a:xfrm>
            <a:off x="1692275" y="364490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5156" name="AutoShape 25"/>
          <p:cNvCxnSpPr>
            <a:cxnSpLocks noChangeShapeType="1"/>
          </p:cNvCxnSpPr>
          <p:nvPr/>
        </p:nvCxnSpPr>
        <p:spPr bwMode="auto">
          <a:xfrm>
            <a:off x="1692275" y="4365625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57" name="AutoShape 26"/>
          <p:cNvCxnSpPr>
            <a:cxnSpLocks noChangeShapeType="1"/>
            <a:endCxn id="5148" idx="2"/>
          </p:cNvCxnSpPr>
          <p:nvPr/>
        </p:nvCxnSpPr>
        <p:spPr bwMode="auto">
          <a:xfrm>
            <a:off x="5940425" y="3644900"/>
            <a:ext cx="9366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58" name="AutoShape 27"/>
          <p:cNvCxnSpPr>
            <a:cxnSpLocks noChangeShapeType="1"/>
            <a:endCxn id="5149" idx="2"/>
          </p:cNvCxnSpPr>
          <p:nvPr/>
        </p:nvCxnSpPr>
        <p:spPr bwMode="auto">
          <a:xfrm>
            <a:off x="5940425" y="4364038"/>
            <a:ext cx="93662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5159" name="AutoShape 28"/>
          <p:cNvCxnSpPr>
            <a:cxnSpLocks noChangeShapeType="1"/>
            <a:stCxn id="5139" idx="6"/>
            <a:endCxn id="5143" idx="2"/>
          </p:cNvCxnSpPr>
          <p:nvPr/>
        </p:nvCxnSpPr>
        <p:spPr bwMode="auto">
          <a:xfrm>
            <a:off x="3132138" y="2349500"/>
            <a:ext cx="1008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0" name="AutoShape 29"/>
          <p:cNvCxnSpPr>
            <a:cxnSpLocks noChangeShapeType="1"/>
          </p:cNvCxnSpPr>
          <p:nvPr/>
        </p:nvCxnSpPr>
        <p:spPr bwMode="auto">
          <a:xfrm>
            <a:off x="4572000" y="2349500"/>
            <a:ext cx="9366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1" name="AutoShape 30"/>
          <p:cNvCxnSpPr>
            <a:cxnSpLocks noChangeShapeType="1"/>
            <a:endCxn id="5145" idx="2"/>
          </p:cNvCxnSpPr>
          <p:nvPr/>
        </p:nvCxnSpPr>
        <p:spPr bwMode="auto">
          <a:xfrm>
            <a:off x="3132138" y="4365625"/>
            <a:ext cx="1008062" cy="433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2" name="AutoShape 31"/>
          <p:cNvCxnSpPr>
            <a:cxnSpLocks noChangeShapeType="1"/>
            <a:stCxn id="5144" idx="6"/>
            <a:endCxn id="5151" idx="1"/>
          </p:cNvCxnSpPr>
          <p:nvPr/>
        </p:nvCxnSpPr>
        <p:spPr bwMode="auto">
          <a:xfrm>
            <a:off x="4643438" y="3070225"/>
            <a:ext cx="928687" cy="422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3" name="AutoShape 32"/>
          <p:cNvCxnSpPr>
            <a:cxnSpLocks noChangeShapeType="1"/>
            <a:stCxn id="5144" idx="2"/>
            <a:endCxn id="5140" idx="6"/>
          </p:cNvCxnSpPr>
          <p:nvPr/>
        </p:nvCxnSpPr>
        <p:spPr bwMode="auto">
          <a:xfrm flipH="1">
            <a:off x="3132138" y="3070225"/>
            <a:ext cx="1079500" cy="576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4" name="AutoShape 33"/>
          <p:cNvCxnSpPr>
            <a:cxnSpLocks noChangeShapeType="1"/>
            <a:stCxn id="5152" idx="2"/>
            <a:endCxn id="5145" idx="6"/>
          </p:cNvCxnSpPr>
          <p:nvPr/>
        </p:nvCxnSpPr>
        <p:spPr bwMode="auto">
          <a:xfrm flipH="1">
            <a:off x="4572000" y="4367213"/>
            <a:ext cx="9366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65" name="Text Box 34"/>
          <p:cNvSpPr txBox="1">
            <a:spLocks noChangeArrowheads="1"/>
          </p:cNvSpPr>
          <p:nvPr/>
        </p:nvSpPr>
        <p:spPr bwMode="auto">
          <a:xfrm>
            <a:off x="7380288" y="18446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b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5166" name="Text Box 35"/>
          <p:cNvSpPr txBox="1">
            <a:spLocks noChangeArrowheads="1"/>
          </p:cNvSpPr>
          <p:nvPr/>
        </p:nvSpPr>
        <p:spPr bwMode="auto">
          <a:xfrm>
            <a:off x="900113" y="18446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b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5167" name="Text Box 36"/>
          <p:cNvSpPr txBox="1">
            <a:spLocks noChangeArrowheads="1"/>
          </p:cNvSpPr>
          <p:nvPr/>
        </p:nvSpPr>
        <p:spPr bwMode="auto">
          <a:xfrm>
            <a:off x="4716463" y="18446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b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E</a:t>
            </a:r>
          </a:p>
        </p:txBody>
      </p:sp>
      <p:sp>
        <p:nvSpPr>
          <p:cNvPr id="616485" name="Rectangle 37"/>
          <p:cNvSpPr>
            <a:spLocks noChangeArrowheads="1"/>
          </p:cNvSpPr>
          <p:nvPr/>
        </p:nvSpPr>
        <p:spPr bwMode="auto">
          <a:xfrm>
            <a:off x="0" y="5876925"/>
            <a:ext cx="7994650" cy="720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38200" lvl="1" indent="-381000" defTabSz="914400">
              <a:lnSpc>
                <a:spcPct val="100000"/>
              </a:lnSpc>
              <a:spcBef>
                <a:spcPct val="20000"/>
              </a:spcBef>
              <a:buSzPct val="120000"/>
              <a:buFontTx/>
              <a:buNone/>
            </a:pPr>
            <a:r>
              <a:rPr lang="en-US" sz="200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rPr>
              <a:t>Note that, in 3, X and Y become dependent as soon as I get evidence on Z or on </a:t>
            </a:r>
            <a:r>
              <a:rPr lang="en-US" sz="2000" i="1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rPr>
              <a:t>any of its descendants</a:t>
            </a:r>
          </a:p>
        </p:txBody>
      </p:sp>
      <p:sp>
        <p:nvSpPr>
          <p:cNvPr id="5169" name="Oval 38"/>
          <p:cNvSpPr>
            <a:spLocks noChangeArrowheads="1"/>
          </p:cNvSpPr>
          <p:nvPr/>
        </p:nvSpPr>
        <p:spPr bwMode="auto">
          <a:xfrm>
            <a:off x="2843213" y="530066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cxnSp>
        <p:nvCxnSpPr>
          <p:cNvPr id="5170" name="AutoShape 39"/>
          <p:cNvCxnSpPr>
            <a:cxnSpLocks noChangeShapeType="1"/>
            <a:stCxn id="5145" idx="3"/>
            <a:endCxn id="5169" idx="6"/>
          </p:cNvCxnSpPr>
          <p:nvPr/>
        </p:nvCxnSpPr>
        <p:spPr bwMode="auto">
          <a:xfrm flipH="1">
            <a:off x="3275013" y="4951413"/>
            <a:ext cx="928687" cy="566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71" name="Oval 40"/>
          <p:cNvSpPr>
            <a:spLocks noChangeArrowheads="1"/>
          </p:cNvSpPr>
          <p:nvPr/>
        </p:nvSpPr>
        <p:spPr bwMode="auto">
          <a:xfrm>
            <a:off x="5292725" y="5373688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cxnSp>
        <p:nvCxnSpPr>
          <p:cNvPr id="5172" name="AutoShape 41"/>
          <p:cNvCxnSpPr>
            <a:cxnSpLocks noChangeShapeType="1"/>
            <a:stCxn id="5145" idx="5"/>
            <a:endCxn id="5171" idx="1"/>
          </p:cNvCxnSpPr>
          <p:nvPr/>
        </p:nvCxnSpPr>
        <p:spPr bwMode="auto">
          <a:xfrm>
            <a:off x="4508500" y="4951413"/>
            <a:ext cx="847725" cy="485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6508" name="Text Box 60"/>
          <p:cNvSpPr txBox="1">
            <a:spLocks noChangeArrowheads="1"/>
          </p:cNvSpPr>
          <p:nvPr/>
        </p:nvSpPr>
        <p:spPr bwMode="auto">
          <a:xfrm>
            <a:off x="536575" y="2079625"/>
            <a:ext cx="346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>
                <a:solidFill>
                  <a:srgbClr val="000000"/>
                </a:solidFill>
                <a:ea typeface="+mn-ea"/>
                <a:cs typeface="+mn-cs"/>
              </a:rPr>
              <a:t>1</a:t>
            </a:r>
          </a:p>
        </p:txBody>
      </p:sp>
      <p:sp>
        <p:nvSpPr>
          <p:cNvPr id="616509" name="Text Box 61"/>
          <p:cNvSpPr txBox="1">
            <a:spLocks noChangeArrowheads="1"/>
          </p:cNvSpPr>
          <p:nvPr/>
        </p:nvSpPr>
        <p:spPr bwMode="auto">
          <a:xfrm>
            <a:off x="525463" y="3398838"/>
            <a:ext cx="346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>
                <a:solidFill>
                  <a:srgbClr val="000000"/>
                </a:solidFill>
                <a:ea typeface="+mn-ea"/>
                <a:cs typeface="+mn-cs"/>
              </a:rPr>
              <a:t>2</a:t>
            </a:r>
          </a:p>
        </p:txBody>
      </p:sp>
      <p:sp>
        <p:nvSpPr>
          <p:cNvPr id="616510" name="Text Box 62"/>
          <p:cNvSpPr txBox="1">
            <a:spLocks noChangeArrowheads="1"/>
          </p:cNvSpPr>
          <p:nvPr/>
        </p:nvSpPr>
        <p:spPr bwMode="auto">
          <a:xfrm>
            <a:off x="514350" y="4129088"/>
            <a:ext cx="346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>
                <a:solidFill>
                  <a:srgbClr val="000000"/>
                </a:solidFill>
                <a:ea typeface="+mn-ea"/>
                <a:cs typeface="+mn-cs"/>
              </a:rPr>
              <a:t>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76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713" y="1833563"/>
              <a:ext cx="7756525" cy="4141787"/>
            </p14:xfrm>
          </p:contentPart>
        </mc:Choice>
        <mc:Fallback xmlns="">
          <p:pic>
            <p:nvPicPr>
              <p:cNvPr id="5176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1193" y="1828163"/>
                <a:ext cx="7766605" cy="4153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77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0038" y="3468688"/>
              <a:ext cx="255587" cy="273050"/>
            </p14:xfrm>
          </p:contentPart>
        </mc:Choice>
        <mc:Fallback xmlns="">
          <p:pic>
            <p:nvPicPr>
              <p:cNvPr id="5177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45358" y="3464005"/>
                <a:ext cx="269986" cy="289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78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9750" y="4157663"/>
              <a:ext cx="436563" cy="403225"/>
            </p14:xfrm>
          </p:contentPart>
        </mc:Choice>
        <mc:Fallback xmlns="">
          <p:pic>
            <p:nvPicPr>
              <p:cNvPr id="5178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80745" y="4150103"/>
                <a:ext cx="456374" cy="420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79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0925" y="1797050"/>
              <a:ext cx="6715125" cy="2595563"/>
            </p14:xfrm>
          </p:contentPart>
        </mc:Choice>
        <mc:Fallback xmlns="">
          <p:pic>
            <p:nvPicPr>
              <p:cNvPr id="5179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45525" y="1793810"/>
                <a:ext cx="6729884" cy="2609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80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2925" y="1892300"/>
              <a:ext cx="179388" cy="280988"/>
            </p14:xfrm>
          </p:contentPart>
        </mc:Choice>
        <mc:Fallback xmlns="">
          <p:pic>
            <p:nvPicPr>
              <p:cNvPr id="5180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46081" y="1885824"/>
                <a:ext cx="198119" cy="297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181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075" y="4149725"/>
              <a:ext cx="1255713" cy="1635125"/>
            </p14:xfrm>
          </p:contentPart>
        </mc:Choice>
        <mc:Fallback xmlns="">
          <p:pic>
            <p:nvPicPr>
              <p:cNvPr id="5181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4088" y="4142167"/>
                <a:ext cx="1276204" cy="1647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182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8388" y="4016375"/>
              <a:ext cx="254000" cy="201613"/>
            </p14:xfrm>
          </p:contentPart>
        </mc:Choice>
        <mc:Fallback xmlns="">
          <p:pic>
            <p:nvPicPr>
              <p:cNvPr id="5182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11912" y="4004494"/>
                <a:ext cx="269830" cy="224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183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9425" y="2225675"/>
              <a:ext cx="5307013" cy="261938"/>
            </p14:xfrm>
          </p:contentPart>
        </mc:Choice>
        <mc:Fallback xmlns="">
          <p:pic>
            <p:nvPicPr>
              <p:cNvPr id="5183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46545" y="2220278"/>
                <a:ext cx="5316733" cy="27201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513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85" grpId="0" animBg="1"/>
      <p:bldP spid="616485" grpId="1" animBg="1"/>
      <p:bldP spid="616508" grpId="0" animBg="1"/>
      <p:bldP spid="616509" grpId="0" animBg="1"/>
      <p:bldP spid="6165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Revise (in)dependencies……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DDFC8C1-32B7-4A38-83B5-C16C7BA43ADB}" type="slidenum">
              <a:rPr lang="en-US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71480"/>
            <a:ext cx="9144000" cy="863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Or, blocking paths for probability propagation. Three ways in which a path between X to Y can be blocked, (1 and 2 given evidence E</a:t>
            </a:r>
            <a:r>
              <a:rPr lang="en-US" sz="2000" dirty="0" smtClean="0"/>
              <a:t> )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5134" name="Text Box 3"/>
          <p:cNvSpPr>
            <a:spLocks noGrp="1" noChangeArrowheads="1"/>
          </p:cNvSpPr>
          <p:nvPr>
            <p:ph type="title"/>
          </p:nvPr>
        </p:nvSpPr>
        <p:spPr>
          <a:xfrm>
            <a:off x="500034" y="-285776"/>
            <a:ext cx="8229600" cy="1143001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Conditional Independencies</a:t>
            </a:r>
          </a:p>
        </p:txBody>
      </p:sp>
      <p:sp>
        <p:nvSpPr>
          <p:cNvPr id="5135" name="Rectangle 4"/>
          <p:cNvSpPr>
            <a:spLocks noChangeArrowheads="1"/>
          </p:cNvSpPr>
          <p:nvPr/>
        </p:nvSpPr>
        <p:spPr bwMode="auto">
          <a:xfrm>
            <a:off x="900113" y="1844675"/>
            <a:ext cx="1223962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36" name="Oval 5"/>
          <p:cNvSpPr>
            <a:spLocks noChangeArrowheads="1"/>
          </p:cNvSpPr>
          <p:nvPr/>
        </p:nvSpPr>
        <p:spPr bwMode="auto">
          <a:xfrm>
            <a:off x="1260475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37" name="Oval 6"/>
          <p:cNvSpPr>
            <a:spLocks noChangeArrowheads="1"/>
          </p:cNvSpPr>
          <p:nvPr/>
        </p:nvSpPr>
        <p:spPr bwMode="auto">
          <a:xfrm>
            <a:off x="1260475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38" name="Oval 7"/>
          <p:cNvSpPr>
            <a:spLocks noChangeArrowheads="1"/>
          </p:cNvSpPr>
          <p:nvPr/>
        </p:nvSpPr>
        <p:spPr bwMode="auto">
          <a:xfrm>
            <a:off x="1260475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39" name="Oval 8"/>
          <p:cNvSpPr>
            <a:spLocks noChangeArrowheads="1"/>
          </p:cNvSpPr>
          <p:nvPr/>
        </p:nvSpPr>
        <p:spPr bwMode="auto">
          <a:xfrm>
            <a:off x="2700338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40" name="Oval 9"/>
          <p:cNvSpPr>
            <a:spLocks noChangeArrowheads="1"/>
          </p:cNvSpPr>
          <p:nvPr/>
        </p:nvSpPr>
        <p:spPr bwMode="auto">
          <a:xfrm>
            <a:off x="2700338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41" name="Oval 10"/>
          <p:cNvSpPr>
            <a:spLocks noChangeArrowheads="1"/>
          </p:cNvSpPr>
          <p:nvPr/>
        </p:nvSpPr>
        <p:spPr bwMode="auto">
          <a:xfrm>
            <a:off x="2700338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42" name="Rectangle 11"/>
          <p:cNvSpPr>
            <a:spLocks noChangeArrowheads="1"/>
          </p:cNvSpPr>
          <p:nvPr/>
        </p:nvSpPr>
        <p:spPr bwMode="auto">
          <a:xfrm>
            <a:off x="3779838" y="1844675"/>
            <a:ext cx="1223962" cy="15843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43" name="Oval 12"/>
          <p:cNvSpPr>
            <a:spLocks noChangeArrowheads="1"/>
          </p:cNvSpPr>
          <p:nvPr/>
        </p:nvSpPr>
        <p:spPr bwMode="auto">
          <a:xfrm>
            <a:off x="4140200" y="2132013"/>
            <a:ext cx="431800" cy="4333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Z</a:t>
            </a:r>
          </a:p>
        </p:txBody>
      </p:sp>
      <p:sp>
        <p:nvSpPr>
          <p:cNvPr id="5144" name="Oval 13"/>
          <p:cNvSpPr>
            <a:spLocks noChangeArrowheads="1"/>
          </p:cNvSpPr>
          <p:nvPr/>
        </p:nvSpPr>
        <p:spPr bwMode="auto">
          <a:xfrm>
            <a:off x="4211638" y="2852738"/>
            <a:ext cx="431800" cy="4333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Z</a:t>
            </a:r>
          </a:p>
        </p:txBody>
      </p:sp>
      <p:sp>
        <p:nvSpPr>
          <p:cNvPr id="5145" name="Oval 14"/>
          <p:cNvSpPr>
            <a:spLocks noChangeArrowheads="1"/>
          </p:cNvSpPr>
          <p:nvPr/>
        </p:nvSpPr>
        <p:spPr bwMode="auto">
          <a:xfrm>
            <a:off x="4140200" y="45815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Z</a:t>
            </a:r>
          </a:p>
        </p:txBody>
      </p:sp>
      <p:sp>
        <p:nvSpPr>
          <p:cNvPr id="5146" name="Rectangle 15"/>
          <p:cNvSpPr>
            <a:spLocks noChangeArrowheads="1"/>
          </p:cNvSpPr>
          <p:nvPr/>
        </p:nvSpPr>
        <p:spPr bwMode="auto">
          <a:xfrm>
            <a:off x="6516688" y="1844675"/>
            <a:ext cx="1223962" cy="302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47" name="Oval 16"/>
          <p:cNvSpPr>
            <a:spLocks noChangeArrowheads="1"/>
          </p:cNvSpPr>
          <p:nvPr/>
        </p:nvSpPr>
        <p:spPr bwMode="auto">
          <a:xfrm>
            <a:off x="6877050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48" name="Oval 17"/>
          <p:cNvSpPr>
            <a:spLocks noChangeArrowheads="1"/>
          </p:cNvSpPr>
          <p:nvPr/>
        </p:nvSpPr>
        <p:spPr bwMode="auto">
          <a:xfrm>
            <a:off x="6877050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49" name="Oval 18"/>
          <p:cNvSpPr>
            <a:spLocks noChangeArrowheads="1"/>
          </p:cNvSpPr>
          <p:nvPr/>
        </p:nvSpPr>
        <p:spPr bwMode="auto">
          <a:xfrm>
            <a:off x="6877050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50" name="Oval 19"/>
          <p:cNvSpPr>
            <a:spLocks noChangeArrowheads="1"/>
          </p:cNvSpPr>
          <p:nvPr/>
        </p:nvSpPr>
        <p:spPr bwMode="auto">
          <a:xfrm>
            <a:off x="5508625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51" name="Oval 20"/>
          <p:cNvSpPr>
            <a:spLocks noChangeArrowheads="1"/>
          </p:cNvSpPr>
          <p:nvPr/>
        </p:nvSpPr>
        <p:spPr bwMode="auto">
          <a:xfrm>
            <a:off x="5508625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52" name="Oval 21"/>
          <p:cNvSpPr>
            <a:spLocks noChangeArrowheads="1"/>
          </p:cNvSpPr>
          <p:nvPr/>
        </p:nvSpPr>
        <p:spPr bwMode="auto">
          <a:xfrm>
            <a:off x="5508625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cxnSp>
        <p:nvCxnSpPr>
          <p:cNvPr id="5153" name="AutoShape 22"/>
          <p:cNvCxnSpPr>
            <a:cxnSpLocks noChangeShapeType="1"/>
            <a:stCxn id="5136" idx="6"/>
            <a:endCxn id="5139" idx="2"/>
          </p:cNvCxnSpPr>
          <p:nvPr/>
        </p:nvCxnSpPr>
        <p:spPr bwMode="auto">
          <a:xfrm>
            <a:off x="1692275" y="234950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54" name="AutoShape 23"/>
          <p:cNvCxnSpPr>
            <a:cxnSpLocks noChangeShapeType="1"/>
            <a:endCxn id="5147" idx="2"/>
          </p:cNvCxnSpPr>
          <p:nvPr/>
        </p:nvCxnSpPr>
        <p:spPr bwMode="auto">
          <a:xfrm>
            <a:off x="5940425" y="2347913"/>
            <a:ext cx="9366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55" name="AutoShape 24"/>
          <p:cNvCxnSpPr>
            <a:cxnSpLocks noChangeShapeType="1"/>
          </p:cNvCxnSpPr>
          <p:nvPr/>
        </p:nvCxnSpPr>
        <p:spPr bwMode="auto">
          <a:xfrm>
            <a:off x="1692275" y="364490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5156" name="AutoShape 25"/>
          <p:cNvCxnSpPr>
            <a:cxnSpLocks noChangeShapeType="1"/>
          </p:cNvCxnSpPr>
          <p:nvPr/>
        </p:nvCxnSpPr>
        <p:spPr bwMode="auto">
          <a:xfrm>
            <a:off x="1692275" y="4365625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57" name="AutoShape 26"/>
          <p:cNvCxnSpPr>
            <a:cxnSpLocks noChangeShapeType="1"/>
            <a:endCxn id="5148" idx="2"/>
          </p:cNvCxnSpPr>
          <p:nvPr/>
        </p:nvCxnSpPr>
        <p:spPr bwMode="auto">
          <a:xfrm>
            <a:off x="5940425" y="3644900"/>
            <a:ext cx="9366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58" name="AutoShape 27"/>
          <p:cNvCxnSpPr>
            <a:cxnSpLocks noChangeShapeType="1"/>
            <a:endCxn id="5149" idx="2"/>
          </p:cNvCxnSpPr>
          <p:nvPr/>
        </p:nvCxnSpPr>
        <p:spPr bwMode="auto">
          <a:xfrm>
            <a:off x="5940425" y="4364038"/>
            <a:ext cx="93662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5159" name="AutoShape 28"/>
          <p:cNvCxnSpPr>
            <a:cxnSpLocks noChangeShapeType="1"/>
            <a:stCxn id="5139" idx="6"/>
            <a:endCxn id="5143" idx="2"/>
          </p:cNvCxnSpPr>
          <p:nvPr/>
        </p:nvCxnSpPr>
        <p:spPr bwMode="auto">
          <a:xfrm>
            <a:off x="3132138" y="2349500"/>
            <a:ext cx="1008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0" name="AutoShape 29"/>
          <p:cNvCxnSpPr>
            <a:cxnSpLocks noChangeShapeType="1"/>
          </p:cNvCxnSpPr>
          <p:nvPr/>
        </p:nvCxnSpPr>
        <p:spPr bwMode="auto">
          <a:xfrm>
            <a:off x="4572000" y="2349500"/>
            <a:ext cx="9366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1" name="AutoShape 30"/>
          <p:cNvCxnSpPr>
            <a:cxnSpLocks noChangeShapeType="1"/>
            <a:endCxn id="5145" idx="2"/>
          </p:cNvCxnSpPr>
          <p:nvPr/>
        </p:nvCxnSpPr>
        <p:spPr bwMode="auto">
          <a:xfrm>
            <a:off x="3132138" y="4365625"/>
            <a:ext cx="1008062" cy="433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2" name="AutoShape 31"/>
          <p:cNvCxnSpPr>
            <a:cxnSpLocks noChangeShapeType="1"/>
            <a:stCxn id="5144" idx="6"/>
            <a:endCxn id="5151" idx="1"/>
          </p:cNvCxnSpPr>
          <p:nvPr/>
        </p:nvCxnSpPr>
        <p:spPr bwMode="auto">
          <a:xfrm>
            <a:off x="4643438" y="3070225"/>
            <a:ext cx="928687" cy="422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3" name="AutoShape 32"/>
          <p:cNvCxnSpPr>
            <a:cxnSpLocks noChangeShapeType="1"/>
            <a:stCxn id="5144" idx="2"/>
            <a:endCxn id="5140" idx="6"/>
          </p:cNvCxnSpPr>
          <p:nvPr/>
        </p:nvCxnSpPr>
        <p:spPr bwMode="auto">
          <a:xfrm flipH="1">
            <a:off x="3132138" y="3070225"/>
            <a:ext cx="1079500" cy="576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4" name="AutoShape 33"/>
          <p:cNvCxnSpPr>
            <a:cxnSpLocks noChangeShapeType="1"/>
            <a:stCxn id="5152" idx="2"/>
            <a:endCxn id="5145" idx="6"/>
          </p:cNvCxnSpPr>
          <p:nvPr/>
        </p:nvCxnSpPr>
        <p:spPr bwMode="auto">
          <a:xfrm flipH="1">
            <a:off x="4572000" y="4367213"/>
            <a:ext cx="9366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65" name="Text Box 34"/>
          <p:cNvSpPr txBox="1">
            <a:spLocks noChangeArrowheads="1"/>
          </p:cNvSpPr>
          <p:nvPr/>
        </p:nvSpPr>
        <p:spPr bwMode="auto">
          <a:xfrm>
            <a:off x="7380288" y="18446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b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5166" name="Text Box 35"/>
          <p:cNvSpPr txBox="1">
            <a:spLocks noChangeArrowheads="1"/>
          </p:cNvSpPr>
          <p:nvPr/>
        </p:nvSpPr>
        <p:spPr bwMode="auto">
          <a:xfrm>
            <a:off x="900113" y="18446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b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5167" name="Text Box 36"/>
          <p:cNvSpPr txBox="1">
            <a:spLocks noChangeArrowheads="1"/>
          </p:cNvSpPr>
          <p:nvPr/>
        </p:nvSpPr>
        <p:spPr bwMode="auto">
          <a:xfrm>
            <a:off x="4716463" y="18446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b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E</a:t>
            </a:r>
          </a:p>
        </p:txBody>
      </p:sp>
      <p:sp>
        <p:nvSpPr>
          <p:cNvPr id="616485" name="Rectangle 37"/>
          <p:cNvSpPr>
            <a:spLocks noChangeArrowheads="1"/>
          </p:cNvSpPr>
          <p:nvPr/>
        </p:nvSpPr>
        <p:spPr bwMode="auto">
          <a:xfrm>
            <a:off x="0" y="5876925"/>
            <a:ext cx="7994650" cy="720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38200" lvl="1" indent="-381000" defTabSz="914400">
              <a:lnSpc>
                <a:spcPct val="100000"/>
              </a:lnSpc>
              <a:spcBef>
                <a:spcPct val="20000"/>
              </a:spcBef>
              <a:buSzPct val="120000"/>
              <a:buFontTx/>
              <a:buNone/>
            </a:pPr>
            <a:r>
              <a:rPr lang="en-US" sz="200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rPr>
              <a:t>Note that, in 3, X and Y become dependent as soon as I get evidence on Z or on </a:t>
            </a:r>
            <a:r>
              <a:rPr lang="en-US" sz="2000" i="1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rPr>
              <a:t>any of its descendants</a:t>
            </a:r>
          </a:p>
        </p:txBody>
      </p:sp>
      <p:sp>
        <p:nvSpPr>
          <p:cNvPr id="5169" name="Oval 38"/>
          <p:cNvSpPr>
            <a:spLocks noChangeArrowheads="1"/>
          </p:cNvSpPr>
          <p:nvPr/>
        </p:nvSpPr>
        <p:spPr bwMode="auto">
          <a:xfrm>
            <a:off x="2843213" y="530066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cxnSp>
        <p:nvCxnSpPr>
          <p:cNvPr id="5170" name="AutoShape 39"/>
          <p:cNvCxnSpPr>
            <a:cxnSpLocks noChangeShapeType="1"/>
            <a:stCxn id="5145" idx="3"/>
            <a:endCxn id="5169" idx="6"/>
          </p:cNvCxnSpPr>
          <p:nvPr/>
        </p:nvCxnSpPr>
        <p:spPr bwMode="auto">
          <a:xfrm flipH="1">
            <a:off x="3275013" y="4951413"/>
            <a:ext cx="928687" cy="566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71" name="Oval 40"/>
          <p:cNvSpPr>
            <a:spLocks noChangeArrowheads="1"/>
          </p:cNvSpPr>
          <p:nvPr/>
        </p:nvSpPr>
        <p:spPr bwMode="auto">
          <a:xfrm>
            <a:off x="5292725" y="5373688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cxnSp>
        <p:nvCxnSpPr>
          <p:cNvPr id="5172" name="AutoShape 41"/>
          <p:cNvCxnSpPr>
            <a:cxnSpLocks noChangeShapeType="1"/>
            <a:stCxn id="5145" idx="5"/>
            <a:endCxn id="5171" idx="1"/>
          </p:cNvCxnSpPr>
          <p:nvPr/>
        </p:nvCxnSpPr>
        <p:spPr bwMode="auto">
          <a:xfrm>
            <a:off x="4508500" y="4951413"/>
            <a:ext cx="847725" cy="485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6508" name="Text Box 60"/>
          <p:cNvSpPr txBox="1">
            <a:spLocks noChangeArrowheads="1"/>
          </p:cNvSpPr>
          <p:nvPr/>
        </p:nvSpPr>
        <p:spPr bwMode="auto">
          <a:xfrm>
            <a:off x="536575" y="2079625"/>
            <a:ext cx="346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>
                <a:solidFill>
                  <a:srgbClr val="000000"/>
                </a:solidFill>
                <a:ea typeface="+mn-ea"/>
                <a:cs typeface="+mn-cs"/>
              </a:rPr>
              <a:t>1</a:t>
            </a:r>
          </a:p>
        </p:txBody>
      </p:sp>
      <p:sp>
        <p:nvSpPr>
          <p:cNvPr id="616509" name="Text Box 61"/>
          <p:cNvSpPr txBox="1">
            <a:spLocks noChangeArrowheads="1"/>
          </p:cNvSpPr>
          <p:nvPr/>
        </p:nvSpPr>
        <p:spPr bwMode="auto">
          <a:xfrm>
            <a:off x="525463" y="3398838"/>
            <a:ext cx="346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>
                <a:solidFill>
                  <a:srgbClr val="000000"/>
                </a:solidFill>
                <a:ea typeface="+mn-ea"/>
                <a:cs typeface="+mn-cs"/>
              </a:rPr>
              <a:t>2</a:t>
            </a:r>
          </a:p>
        </p:txBody>
      </p:sp>
      <p:sp>
        <p:nvSpPr>
          <p:cNvPr id="616510" name="Text Box 62"/>
          <p:cNvSpPr txBox="1">
            <a:spLocks noChangeArrowheads="1"/>
          </p:cNvSpPr>
          <p:nvPr/>
        </p:nvSpPr>
        <p:spPr bwMode="auto">
          <a:xfrm>
            <a:off x="514350" y="4129088"/>
            <a:ext cx="346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>
                <a:solidFill>
                  <a:srgbClr val="000000"/>
                </a:solidFill>
                <a:ea typeface="+mn-ea"/>
                <a:cs typeface="+mn-cs"/>
              </a:rPr>
              <a:t>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76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713" y="1833563"/>
              <a:ext cx="7756525" cy="4141787"/>
            </p14:xfrm>
          </p:contentPart>
        </mc:Choice>
        <mc:Fallback xmlns="">
          <p:pic>
            <p:nvPicPr>
              <p:cNvPr id="5176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1193" y="1828163"/>
                <a:ext cx="7766605" cy="4153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77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0038" y="3468688"/>
              <a:ext cx="255587" cy="273050"/>
            </p14:xfrm>
          </p:contentPart>
        </mc:Choice>
        <mc:Fallback xmlns="">
          <p:pic>
            <p:nvPicPr>
              <p:cNvPr id="5177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45358" y="3464005"/>
                <a:ext cx="269986" cy="289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78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9750" y="4157663"/>
              <a:ext cx="436563" cy="403225"/>
            </p14:xfrm>
          </p:contentPart>
        </mc:Choice>
        <mc:Fallback xmlns="">
          <p:pic>
            <p:nvPicPr>
              <p:cNvPr id="5178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80745" y="4150103"/>
                <a:ext cx="456374" cy="420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79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0925" y="1797050"/>
              <a:ext cx="6715125" cy="2595563"/>
            </p14:xfrm>
          </p:contentPart>
        </mc:Choice>
        <mc:Fallback xmlns="">
          <p:pic>
            <p:nvPicPr>
              <p:cNvPr id="5179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45525" y="1793810"/>
                <a:ext cx="6729884" cy="2609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80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2925" y="1892300"/>
              <a:ext cx="179388" cy="280988"/>
            </p14:xfrm>
          </p:contentPart>
        </mc:Choice>
        <mc:Fallback xmlns="">
          <p:pic>
            <p:nvPicPr>
              <p:cNvPr id="5180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46081" y="1885824"/>
                <a:ext cx="198119" cy="297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181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075" y="4149725"/>
              <a:ext cx="1255713" cy="1635125"/>
            </p14:xfrm>
          </p:contentPart>
        </mc:Choice>
        <mc:Fallback xmlns="">
          <p:pic>
            <p:nvPicPr>
              <p:cNvPr id="5181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4088" y="4142167"/>
                <a:ext cx="1276204" cy="1647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182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8388" y="4016375"/>
              <a:ext cx="254000" cy="201613"/>
            </p14:xfrm>
          </p:contentPart>
        </mc:Choice>
        <mc:Fallback xmlns="">
          <p:pic>
            <p:nvPicPr>
              <p:cNvPr id="5182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11912" y="4004494"/>
                <a:ext cx="269830" cy="224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183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9425" y="2225675"/>
              <a:ext cx="5307013" cy="261938"/>
            </p14:xfrm>
          </p:contentPart>
        </mc:Choice>
        <mc:Fallback xmlns="">
          <p:pic>
            <p:nvPicPr>
              <p:cNvPr id="5183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46545" y="2220278"/>
                <a:ext cx="5316733" cy="27201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029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85" grpId="0" animBg="1"/>
      <p:bldP spid="616485" grpId="1" animBg="1"/>
      <p:bldP spid="616508" grpId="0" animBg="1"/>
      <p:bldP spid="616509" grpId="0" animBg="1"/>
      <p:bldP spid="6165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Independence (Markov Blanket)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80112" y="652534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422, Lecture 11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080" y="5036721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47060" y="5036721"/>
            <a:ext cx="7446240" cy="118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sz="2400" kern="0" dirty="0" smtClean="0"/>
              <a:t>What is the minimal set of nodes that must be </a:t>
            </a:r>
            <a:r>
              <a:rPr lang="en-CA" sz="2400" kern="0" dirty="0" smtClean="0">
                <a:solidFill>
                  <a:srgbClr val="0070C0"/>
                </a:solidFill>
              </a:rPr>
              <a:t>observed</a:t>
            </a:r>
            <a:r>
              <a:rPr lang="en-CA" sz="2400" kern="0" dirty="0" smtClean="0"/>
              <a:t> in order to make </a:t>
            </a:r>
            <a:r>
              <a:rPr lang="en-CA" sz="2400" b="1" kern="0" dirty="0" smtClean="0"/>
              <a:t>node X</a:t>
            </a:r>
            <a:r>
              <a:rPr lang="en-CA" sz="2400" kern="0" dirty="0" smtClean="0"/>
              <a:t> independent from all the non-observed nodes in the network</a:t>
            </a:r>
            <a:endParaRPr lang="en-CA" sz="2400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/>
              <p14:cNvContentPartPr/>
              <p14:nvPr/>
            </p14:nvContentPartPr>
            <p14:xfrm>
              <a:off x="539552" y="1124744"/>
              <a:ext cx="2428920" cy="29556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032" y="1116464"/>
                <a:ext cx="245232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/>
              <p14:cNvContentPartPr/>
              <p14:nvPr/>
            </p14:nvContentPartPr>
            <p14:xfrm>
              <a:off x="3540974" y="1268760"/>
              <a:ext cx="2428920" cy="29556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29454" y="1260480"/>
                <a:ext cx="245232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/>
              <p14:cNvContentPartPr/>
              <p14:nvPr/>
            </p14:nvContentPartPr>
            <p14:xfrm>
              <a:off x="6498807" y="1268760"/>
              <a:ext cx="2428920" cy="29556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7287" y="1260480"/>
                <a:ext cx="245232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/>
              <p14:cNvContentPartPr/>
              <p14:nvPr/>
            </p14:nvContentPartPr>
            <p14:xfrm>
              <a:off x="1303200" y="4427280"/>
              <a:ext cx="547560" cy="331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93480" y="4351320"/>
                <a:ext cx="5767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/>
              <p14:cNvContentPartPr/>
              <p14:nvPr/>
            </p14:nvContentPartPr>
            <p14:xfrm>
              <a:off x="1341000" y="4244760"/>
              <a:ext cx="470880" cy="270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25520" y="4169160"/>
                <a:ext cx="4989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 21"/>
              <p14:cNvContentPartPr/>
              <p14:nvPr/>
            </p14:nvContentPartPr>
            <p14:xfrm>
              <a:off x="4348440" y="4523400"/>
              <a:ext cx="459720" cy="784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35480" y="4474080"/>
                <a:ext cx="4791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Ink 22"/>
              <p14:cNvContentPartPr/>
              <p14:nvPr/>
            </p14:nvContentPartPr>
            <p14:xfrm>
              <a:off x="4376160" y="4367160"/>
              <a:ext cx="478080" cy="45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67160" y="4298040"/>
                <a:ext cx="50112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Ink 23"/>
              <p14:cNvContentPartPr/>
              <p14:nvPr/>
            </p14:nvContentPartPr>
            <p14:xfrm>
              <a:off x="7271640" y="4483080"/>
              <a:ext cx="531720" cy="273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66240" y="4422240"/>
                <a:ext cx="5551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Ink 24"/>
              <p14:cNvContentPartPr/>
              <p14:nvPr/>
            </p14:nvContentPartPr>
            <p14:xfrm>
              <a:off x="7264080" y="4327920"/>
              <a:ext cx="658440" cy="590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59040" y="4265280"/>
                <a:ext cx="68292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Ink 25"/>
              <p14:cNvContentPartPr/>
              <p14:nvPr/>
            </p14:nvContentPartPr>
            <p14:xfrm>
              <a:off x="1127520" y="1629720"/>
              <a:ext cx="6743160" cy="29199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16360" y="1618560"/>
                <a:ext cx="6766920" cy="294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231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Independence (Markov Blanket)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334" y="4936232"/>
            <a:ext cx="8401393" cy="1301080"/>
          </a:xfrm>
        </p:spPr>
        <p:txBody>
          <a:bodyPr/>
          <a:lstStyle/>
          <a:p>
            <a:r>
              <a:rPr lang="en-CA" sz="2400" dirty="0" smtClean="0"/>
              <a:t>A node is conditionally independent from all the other nodes in the network, given its parents, children, and children’s parents (i.e., its </a:t>
            </a:r>
            <a:r>
              <a:rPr lang="en-CA" sz="2400" b="1" dirty="0" smtClean="0"/>
              <a:t>Markov Blanket </a:t>
            </a:r>
            <a:r>
              <a:rPr lang="en-CA" sz="2400" dirty="0" smtClean="0"/>
              <a:t>)  Configuration B</a:t>
            </a: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39552" y="1124744"/>
              <a:ext cx="2428920" cy="2955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8032" y="1116464"/>
                <a:ext cx="245232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540974" y="1268760"/>
              <a:ext cx="2428920" cy="2955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9454" y="1260480"/>
                <a:ext cx="245232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6498807" y="1268760"/>
              <a:ext cx="2428920" cy="2955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87287" y="1260480"/>
                <a:ext cx="245232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1303200" y="4427280"/>
              <a:ext cx="547560" cy="33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93480" y="4351320"/>
                <a:ext cx="5767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1341000" y="4244760"/>
              <a:ext cx="470880" cy="270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25520" y="4169160"/>
                <a:ext cx="4989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4348440" y="4523400"/>
              <a:ext cx="459720" cy="78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35480" y="4474080"/>
                <a:ext cx="4791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/>
              <p14:cNvContentPartPr/>
              <p14:nvPr/>
            </p14:nvContentPartPr>
            <p14:xfrm>
              <a:off x="4376160" y="4367160"/>
              <a:ext cx="478080" cy="45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67160" y="4298040"/>
                <a:ext cx="50112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/>
              <p14:cNvContentPartPr/>
              <p14:nvPr/>
            </p14:nvContentPartPr>
            <p14:xfrm>
              <a:off x="7271640" y="4483080"/>
              <a:ext cx="531720" cy="27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66240" y="4422240"/>
                <a:ext cx="5551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/>
              <p14:cNvContentPartPr/>
              <p14:nvPr/>
            </p14:nvContentPartPr>
            <p14:xfrm>
              <a:off x="7264080" y="4327920"/>
              <a:ext cx="658440" cy="590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59040" y="4265280"/>
                <a:ext cx="68292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/>
              <p14:cNvContentPartPr/>
              <p14:nvPr/>
            </p14:nvContentPartPr>
            <p14:xfrm>
              <a:off x="1127520" y="1629720"/>
              <a:ext cx="6743160" cy="29199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16360" y="1618560"/>
                <a:ext cx="6766920" cy="29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/>
              <p14:cNvContentPartPr/>
              <p14:nvPr/>
            </p14:nvContentPartPr>
            <p14:xfrm>
              <a:off x="3180600" y="871560"/>
              <a:ext cx="4505760" cy="52999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67280" y="861120"/>
                <a:ext cx="4527000" cy="532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243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S_{PS}(x_1\ldots x_n) = \prod_{i=1}^n P(x_i | \mbox{Parents}(X_i))&#10;    = P(x_1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22"/>
  <p:tag name="PICTUREFILESIZE" val="2862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_{PS}(x_1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37"/>
  <p:tag name="PICTUREFILESIZE" val="728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31054</TotalTime>
  <Words>2378</Words>
  <Application>Microsoft Office PowerPoint</Application>
  <PresentationFormat>On-screen Show (4:3)</PresentationFormat>
  <Paragraphs>486</Paragraphs>
  <Slides>32</Slides>
  <Notes>27</Notes>
  <HiddenSlides>7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Default Design</vt:lpstr>
      <vt:lpstr>1_Default Design</vt:lpstr>
      <vt:lpstr>2_Default Design</vt:lpstr>
      <vt:lpstr>3_Default Design</vt:lpstr>
      <vt:lpstr>4_Default Design</vt:lpstr>
      <vt:lpstr>Equation</vt:lpstr>
      <vt:lpstr>PowerPoint Presentation</vt:lpstr>
      <vt:lpstr>PowerPoint Presentation</vt:lpstr>
      <vt:lpstr>Lecture Overview</vt:lpstr>
      <vt:lpstr>Realistic BNet: Liver Diagnosis    Source: Onisko et al., 1999</vt:lpstr>
      <vt:lpstr>Conditional Independencies</vt:lpstr>
      <vt:lpstr>Revise (in)dependencies……</vt:lpstr>
      <vt:lpstr>Conditional Independencies</vt:lpstr>
      <vt:lpstr>Independence (Markov Blanket)</vt:lpstr>
      <vt:lpstr>Independence (Markov Blanket)</vt:lpstr>
      <vt:lpstr>Variable elimination algorithm: Summary</vt:lpstr>
      <vt:lpstr>Variable elimination ordering</vt:lpstr>
      <vt:lpstr>Complexity: Just Intuition…..</vt:lpstr>
      <vt:lpstr>Lecture Overview</vt:lpstr>
      <vt:lpstr>Approximate Inference</vt:lpstr>
      <vt:lpstr>Sampling: What is it?</vt:lpstr>
      <vt:lpstr>We use Sampling</vt:lpstr>
      <vt:lpstr>Sampling</vt:lpstr>
      <vt:lpstr>Generating Samples from a Known Distribution</vt:lpstr>
      <vt:lpstr>Sampling a discrete probability distribution (from 322)</vt:lpstr>
      <vt:lpstr>From Samples to Probabilities</vt:lpstr>
      <vt:lpstr>Sampling for Bayesian Networks</vt:lpstr>
      <vt:lpstr>Sampling for Bayesian Networks (N)</vt:lpstr>
      <vt:lpstr>Prior (Forward)  Sampling</vt:lpstr>
      <vt:lpstr>Example</vt:lpstr>
      <vt:lpstr>Example</vt:lpstr>
      <vt:lpstr>Rejection Sampling</vt:lpstr>
      <vt:lpstr>Hoeffding’s inequality</vt:lpstr>
      <vt:lpstr>Hoeffding’s inequality</vt:lpstr>
      <vt:lpstr>Learning Goals for today’s class</vt:lpstr>
      <vt:lpstr>  </vt:lpstr>
      <vt:lpstr>Rejection Sampling</vt:lpstr>
      <vt:lpstr>Prior Sampling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</cp:lastModifiedBy>
  <cp:revision>1598</cp:revision>
  <cp:lastPrinted>2015-10-02T15:05:33Z</cp:lastPrinted>
  <dcterms:modified xsi:type="dcterms:W3CDTF">2015-10-02T17:39:47Z</dcterms:modified>
</cp:coreProperties>
</file>