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8.xml" ContentType="application/vnd.openxmlformats-officedocument.presentationml.notesSlide+xml"/>
  <Override PartName="/ppt/ink/ink42.xml" ContentType="application/inkml+xml"/>
  <Override PartName="/ppt/notesSlides/notesSlide9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0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notesSlides/notesSlide11.xml" ContentType="application/vnd.openxmlformats-officedocument.presentationml.notesSlide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notesSlides/notesSlide12.xml" ContentType="application/vnd.openxmlformats-officedocument.presentationml.notesSlide+xml"/>
  <Override PartName="/ppt/ink/ink124.xml" ContentType="application/inkml+xml"/>
  <Override PartName="/ppt/notesSlides/notesSlide13.xml" ContentType="application/vnd.openxmlformats-officedocument.presentationml.notesSlide+xml"/>
  <Override PartName="/ppt/ink/ink12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notesSlides/notesSlide18.xml" ContentType="application/vnd.openxmlformats-officedocument.presentationml.notesSlide+xml"/>
  <Override PartName="/ppt/ink/ink130.xml" ContentType="application/inkml+xml"/>
  <Override PartName="/ppt/ink/ink131.xml" ContentType="application/inkml+xml"/>
  <Override PartName="/ppt/ink/ink132.xml" ContentType="application/inkml+xml"/>
  <Override PartName="/ppt/notesSlides/notesSlide19.xml" ContentType="application/vnd.openxmlformats-officedocument.presentationml.notesSlide+xml"/>
  <Override PartName="/ppt/ink/ink13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34.xml" ContentType="application/inkml+xml"/>
  <Override PartName="/ppt/notesSlides/notesSlide22.xml" ContentType="application/vnd.openxmlformats-officedocument.presentationml.notesSlide+xml"/>
  <Override PartName="/ppt/ink/ink135.xml" ContentType="application/inkml+xml"/>
  <Override PartName="/ppt/notesSlides/notesSlide23.xml" ContentType="application/vnd.openxmlformats-officedocument.presentationml.notesSlide+xml"/>
  <Override PartName="/ppt/ink/ink136.xml" ContentType="application/inkml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8" r:id="rId2"/>
    <p:sldId id="404" r:id="rId3"/>
    <p:sldId id="440" r:id="rId4"/>
    <p:sldId id="409" r:id="rId5"/>
    <p:sldId id="410" r:id="rId6"/>
    <p:sldId id="411" r:id="rId7"/>
    <p:sldId id="438" r:id="rId8"/>
    <p:sldId id="439" r:id="rId9"/>
    <p:sldId id="412" r:id="rId10"/>
    <p:sldId id="442" r:id="rId11"/>
    <p:sldId id="433" r:id="rId12"/>
    <p:sldId id="414" r:id="rId13"/>
    <p:sldId id="427" r:id="rId14"/>
    <p:sldId id="443" r:id="rId15"/>
    <p:sldId id="416" r:id="rId16"/>
    <p:sldId id="417" r:id="rId17"/>
    <p:sldId id="423" r:id="rId18"/>
    <p:sldId id="424" r:id="rId19"/>
    <p:sldId id="435" r:id="rId20"/>
    <p:sldId id="425" r:id="rId21"/>
    <p:sldId id="422" r:id="rId22"/>
    <p:sldId id="428" r:id="rId23"/>
    <p:sldId id="444" r:id="rId24"/>
    <p:sldId id="437" r:id="rId25"/>
  </p:sldIdLst>
  <p:sldSz cx="9144000" cy="6858000" type="screen4x3"/>
  <p:notesSz cx="6997700" cy="9283700"/>
  <p:custDataLst>
    <p:tags r:id="rId2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99"/>
    <a:srgbClr val="FF0066"/>
    <a:srgbClr val="33CC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334" autoAdjust="0"/>
    <p:restoredTop sz="86265" autoAdjust="0"/>
  </p:normalViewPr>
  <p:slideViewPr>
    <p:cSldViewPr>
      <p:cViewPr varScale="1">
        <p:scale>
          <a:sx n="76" d="100"/>
          <a:sy n="76" d="100"/>
        </p:scale>
        <p:origin x="102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63.wmf"/><Relationship Id="rId4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80BDED-C326-4E3F-B219-463325EF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56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7:51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4F3FE478-AB2C-416D-9586-55548428B1C1}" emma:medium="tactile" emma:mode="ink">
          <msink:context xmlns:msink="http://schemas.microsoft.com/ink/2010/main" type="inkDrawing"/>
        </emma:interpretation>
      </emma:emma>
    </inkml:annotationXML>
    <inkml:trace contextRef="#ctx0" brushRef="#br0">170 1210 4,'0'0'12,"0"0"-2,0 0-1,0 0-1,0 0-2,0 0 0,0 0-1,8 16 0,-6-4 0,4 5 0,-2 3 0,3 4 0,-1 5-2,1 2-1,0 2 0,-2 0 0,0-2-2,0-1 1,-1-2 0,-2-4-1,0-4 0,-1-2-1,3-3-1,-3-4-4,1-2-3,-2-9-3,0 0-7,7 12-9</inkml:trace>
    <inkml:trace contextRef="#ctx0" brushRef="#br0" timeOffset="371">400 1232 9,'0'0'13,"0"0"-2,0 0 1,0 0-2,0 15-2,1-4-2,1 2 1,0 5-1,3 3 0,-1 5-2,2 5 0,2 2-2,0 5 1,-1-2-1,2 0-1,0-2 0,-2-2 0,-1-6-1,-2-4-1,-1-4-3,-4-5-10,1-13-15,-11 15 0,-5-17 0</inkml:trace>
    <inkml:trace contextRef="#ctx0" brushRef="#br0" timeOffset="731">0 1585 1,'5'10'21,"-5"-10"-13,0 0-2,9-1 3,-9 1 1,17-2 0,-7-3 0,8 3 0,0-5-2,10 2-1,3-4 0,12-1-2,2-1-1,5 0-1,3-2-1,0 1-1,-5-1 0,-3 4 0,-8 1 0,-7 1-1,-7 1 0,-7 4-1,-4 2-2,-12 0-4,13 2-8,-13-2-11,0 0-5,0 0 0</inkml:trace>
    <inkml:trace contextRef="#ctx0" brushRef="#br0" timeOffset="1172">38 1522 25,'-12'-1'14,"12"1"0,0 0-2,0 0-1,0 0-2,0 0-3,15-8-1,-15 8-2,19-9 0,-7 2 0,10-1 1,-2-1-1,8 0 1,4-4-1,7 2 0,2-2 0,4 3-1,1-2 0,-1 2-1,-2 1 0,-5 2 0,-5 2-1,-6 1 1,-6 0-1,-7 1 0,-5 3 0,-9 0 0,12-2-1,-12 2-3,0 0-2,0 0-8,0 0-19,0 0 1,0 0 0</inkml:trace>
    <inkml:trace contextRef="#ctx0" brushRef="#br0" timeOffset="1823">938 1201 7,'0'0'9,"0"0"2,0 0-1,0 0-2,3 11 1,-3-11-1,10 22 0,-6-4-1,4 7-1,-3 4 0,4 6-2,-2 3-2,1 4 1,0 0-1,-1 0-1,0-6 0,-3-1 0,0-6 0,-3-3 0,1-2-1,-2-7 1,-1-2-1,-1-4 1,2-11 0,-2 16 0,2-16 0,0 0 1,0 0 0,0 0 1,-10 1-1,10-1 0,-9-12 0,3 3 0,-3-5-1,-1-2-1,-2-5 0,2-3 1,-2-2-1,2-7-1,1-3 1,1-1-1,3-1 1,2-1 0,3 0 0,3 3 0,2 4-1,4 3 1,0 4-1,3 3 1,2 4-1,0 3 0,2 3 1,-2 3-1,0 3 1,-1 3-1,0 4 1,-3 4 0,-1 4 0,-2 6 0,-1 1 0,-1 4 1,-1 2-1,-1 1 1,-2-2 0,0 1-1,-1-5 1,-2-1 0,-1-3 0,-2 0 0,-4-2 0,-2-1 1,-3 0-1,-3-3 1,-4-2-1,2 0 0,-4-5 1,2-1-2,1-3 0,1-2-3,6 0-4,-2-7-5,10 4-5,3-1-14,4-8-1,11 4 0</inkml:trace>
    <inkml:trace contextRef="#ctx0" brushRef="#br0" timeOffset="2654">1243 1306 27,'-8'-18'14,"5"6"-1,2-2-2,1-4-2,3 3-3,2-4-1,4 3-2,4-2 0,0 5 0,5-1-1,0 5 1,1 2-1,0 3 0,0 4 0,0 5 0,-5 1 0,2 4-1,-6 4 1,-1-1 0,-3 1-1,-1 2 1,-4-2 0,-3 1 0,-3-2 0,-1 1 0,-3-4 1,0 2-1,-6-4 0,0-1 0,-4-2 0,0 0 0,-2-4 0,1-1-2,0-1 0,1-3-3,4 1-6,2-5-5,13 8-6,-7-16-10,9 3-3</inkml:trace>
    <inkml:trace contextRef="#ctx0" brushRef="#br0" timeOffset="3135">1761 1018 14,'0'0'15,"0"0"0,-13 2 1,0 4-3,-1 1-3,-7 2-2,1-3-3,-6 3 1,6 5-2,-2-4 0,4 1-2,5-5 0,2 2-1,11-8 0,-10 11-1,10-11 0,13 4 0,-3-2-1,5 0 1,2 0 1,2 4-1,1-1 0,0 2 1,-2 1-1,-3 3 0,-1 0 0,-5 3 0,-3 2 0,-4-1 0,-3 1 1,-2 0 1,-4 1 0,-2 0 0,-3-4 1,1 0 0,-5-2 0,2 0 0,-4-5 0,3 1 0,-2-6-2,3 0 0,-1-4-1,2-3-2,13 6-4,-17-16-3,17 16-3,5-23-6,8 8-10,7 1-5,4-6 1</inkml:trace>
    <inkml:trace contextRef="#ctx0" brushRef="#br0" timeOffset="3635">2064 1022 19,'0'0'20,"-18"1"-2,3-1-5,-1 5-1,-4 1-1,4 1-3,-4 0-1,4 3 0,-1-3-2,5 2-1,0-1 0,12-8-2,-13 9 0,13-9-1,0 0 0,0 0-1,-7 11 0,7-11 0,0 0-1,13 9 1,-13-9 0,18 12 0,-8-2 0,2 0 1,0 1-1,-2 3 0,3 0 0,-3 1 0,-2-1-1,-4 1 2,2-1-1,-5 0 0,-6-2 1,3 0 0,2-12-1,-18 18 2,3-11-1,3-1 1,-5-2-1,2-1 1,0-2-1,0-2-1,2-3 1,2-1-2,11 5-1,-11-14-1,11 14-1,5-23-2,7 12-4,0-8-4,11 2-4,2-5-4,5-1-3,5-2-2</inkml:trace>
    <inkml:trace contextRef="#ctx0" brushRef="#br0" timeOffset="4146">2235 1005 10,'0'0'15,"0"0"-2,1 12-1,-1-12-2,3 16 0,-2-4 0,5 3-1,-2 1-1,3 2-3,-1 2-1,2-1-2,1-5 0,0 5 0,-1-8-1,0-2 0,1-1-3,-9-8-7,14 0-15,-2-3-5,-7-9-1</inkml:trace>
    <inkml:trace contextRef="#ctx0" brushRef="#br0" timeOffset="4447">2370 580 8,'0'0'25,"0"0"0,0 0-10,0 0-12,6 9 1,-6-9 2,0 0-2,0 0 1,0 0 0,0 0-1,5 11 0,-5-11 0,7 13-1,-3-4-1,4 6 1,0 4-1,2 5-1,1 5 1,0 5-1,1 4 0,1 4 0,-1 2 0,0-1 0,-1 2-1,-1-3 1,-2-7 0,1-4 0,-4-8 0,1-4-1,-3-8 2,2-2 0,-5-9 0,17-11-1,-2-5 1,5-1-1,3-4 0,2 1 1,2-3-2,-1 1 0,-1 3 0,-3 6 0,-7 6 0,-2 3 0,-4 2 0,-9 2 0,10 6 0,-10-6 0,5 14-1,-7-4 2,-2 0-1,0 1 0,-2 4 1,-1 0-1,-1 0 0,0-1 0,0 0 0,-1-1 0,0-2 1,-1 1-1,-1-5 1,-4-1-1,1-2 0,-4-3-2,3-1-2,-4-9-11,5-6-16,3 0-4,1-8 1</inkml:trace>
    <inkml:trace contextRef="#ctx0" brushRef="#br0" timeOffset="5127">2866 526 11,'0'0'26,"0"0"0,0 0-10,0 11-12,0-11 2,2 19 0,0-4-2,-1 5 1,3 7 0,-2 5-1,3 5 0,0 2-1,4 4 0,-2-2-1,4-1 0,0-4-1,0-3-1,3-7-2,-4-8-5,3-8-20,5-1-5,-6-13 1</inkml:trace>
    <inkml:trace contextRef="#ctx0" brushRef="#br0" timeOffset="5438">3148 869 12,'15'-4'15,"3"0"-3,-2-3-2,-3 0-1,0-1-2,-3-2-1,-1-1 0,-5 0-2,0 2 2,-3-2-2,-1 11 1,0-16-1,0 16 0,-6-12 1,6 12-1,-10-6-1,10 6 0,-15 0-1,6 3-1,0 1 1,-3 5-1,2 2-1,-1 3 1,0 1-1,1 4 1,1-1 0,1 2 0,3 0 0,1-2 0,2-1 0,4-1 1,-1-1 0,6-1 0,3-1 0,4-1 0,4-3 0,3 2 0,4-4-1,5-2 0,2-2-2,2-6-4,6-1-9,-1-5-17,1-9-3,4-3 1</inkml:trace>
    <inkml:trace contextRef="#ctx0" brushRef="#br0" timeOffset="6069">3734 752 17,'0'0'14,"0"0"0,-9-11-1,9 11-1,0 0-1,0 0-1,0 0-3,0 0-1,0 0-1,0 0-2,0 0-1,0 0-1,2 11 0,2 1-1,0 3 0,2 3 1,1 1-1,3 5 1,0-2 0,3 0 0,-3-4 1,0-1-1,-1-6 1,2-2 0,-11-9 1,17 6-1,-7-10 1,0-1 0,-1-6-1,3-2 0,-3-4 0,0-2-1,0 0 0,-1-2-1,-3 2 1,0 3-1,-2 1 1,0 4-1,-3 11 0,5-14 0,-5 14 0,0 0 0,0 0-1,0 0 1,0 0-1,0 0 1,11 15-1,-7-6 1,2 2 0,1-1 0,3 2 0,0 0 0,0-1 1,2-2-1,-1-1 0,1-2 1,-1-2-1,0-2 1,0-2 0,-1-2-1,-10 2 1,18-12 0,-12 0 0,1-1 0,-3-6 0,-1-2 0,-4-2 0,-1-2 0,-2-1-1,-1 1 1,-1 1-1,-2 3 0,2 3-1,0 2-1,4 4-2,-3-1-6,5 13-10,9-12-14,-9 12-1,20-10 0</inkml:trace>
    <inkml:trace contextRef="#ctx0" brushRef="#br0" timeOffset="6910">4415 752 22,'-9'-12'17,"-1"0"-2,1-1-1,4 3-3,1-4-1,3 3-3,1-4-1,7 5-1,0-4-1,6 3-1,-2-1-1,4 2 0,-1 1-1,3 3-1,-4 2 1,1 2-1,-3 3 0,-2 2-1,-9-3 1,12 16 0,-7-2 0,-2 1 0,-3 3 0,0 1 1,-3-1 0,0 1 1,-2-3 1,0 0-1,-3-4 1,1 1 1,-4-4-1,1 0 1,-4-4-2,-1 2 1,-3-5-1,-1 0 0,-2-3 0,1-2-1,1-3-1,1-2 0,5-1-3,2-7-1,11 2-4,-2-9-4,15 5-7,-1-7-9,7 0-5,4 3 0</inkml:trace>
    <inkml:trace contextRef="#ctx0" brushRef="#br0" timeOffset="7441">4576 524 18,'0'0'14,"0"0"-2,0 0 0,-1 13-2,1-13-2,7 14-1,-5-5 0,6 4-2,0 1 0,1 2-1,4 2-1,2 0 0,-2-1 0,1 2-1,0-4 0,-3-1 0,-3-3-1,-8-11 1,12 14-1,-12-14 2,0 0 0,4 10 1,-4-10 1,0 0 0,0 0 0,-12-13 0,12 13-1,-15-16-1,7 3-1,-2-1-1,2-4 0,0 0-1,0-1 0,1 0-1,6 0 1,5 0 1,1 3-2,2-1 1,2 4-1,5-1 0,5 3-1,3 0-1,0 2-1,-3-1-2,10 7-4,-7-4-9,5 2-13,0 5-1,-6-1 0</inkml:trace>
    <inkml:trace contextRef="#ctx0" brushRef="#br0" timeOffset="8102">4835 101 19,'-5'-9'13,"5"9"-4,0 0-2,0 0-1,0 10-1,2 2 0,1 3-1,1 7 1,1 3-1,0 8 2,2 7 0,1 7-2,-1 0 0,1 2-2,-1-1 0,1-2 0,-2-3-1,1-4 0,-3-8 0,4-7 0,-4-4-2,-1-8-6,-3-12-16,10 9-5,-10-9-1</inkml:trace>
    <inkml:trace contextRef="#ctx0" brushRef="#br0" timeOffset="8512">5084 564 15,'-2'-13'14,"0"-3"1,4 1-3,0-1-2,2 0-2,2-2-2,1 3 0,4 1-2,-2 5-1,0-2-1,1 6 1,-10 5-1,14-7 0,-14 7-1,12 10 1,-8 2-1,0-3 0,1 6 0,-2-1 0,2 7-1,-2-5 1,1 2 0,0-2 0,-3 1 1,-1-3 0,-2 2 1,-4-2-1,-2 1 1,1-4 0,-1 0 0,-3-2 0,1-1 0,-2-3-1,2-1 0,-1-3-1,11-1 1,-18-6-2,7-2-2,5-2-3,-6-8-4,8-1-6,-4-8-5,5-9-12,6 3-1</inkml:trace>
    <inkml:trace contextRef="#ctx0" brushRef="#br0" timeOffset="9003">5111 0 19,'0'0'13,"0"0"-7,0 0 0,-3 15-1,2-4 1,2 5 0,1 6 0,-1 4 1,4 7 0,-1 4-1,6 4 0,-3 3-1,3 4-1,-3-3-1,1 1 0,1 0-1,-1-3-1,0-2 0,-1-1-1,1-6 1,0-5-2,-1-4 0,0-7-3,5-2-10,3-8-15,-3-13 0,8-4 0</inkml:trace>
    <inkml:trace contextRef="#ctx0" brushRef="#br0" timeOffset="9404">5647 355 12,'-14'-1'11,"1"3"-1,-1-2 0,-5 4-1,0-4 0,-3 7-2,1-1 1,-4 0-2,4 2 1,-1-3-2,3 6 0,2-2-2,-1 2 0,4 0-1,2-5 0,7 3-1,5-9 1,-4 17-1,4-17 1,16 11 0,-1-7-1,5 3 1,3-3-1,0 1 1,-1 0-2,2 0 0,-7-1 0,0 2 0,-2 0 0,-1-1 0,-14-5-1,17 14 1,-17-14 0,15 17 0,-6-9 0,-4 2 0,-3 1 0,0 0 0,2 2 1,-3 0 0,-2 0 0,1 1 1,-6-2 0,2 4 1,-3-4 0,-3 3 1,-6-5 1,0 2-1,-5-3 0,-1 0 0,0-2 0,-3-2-1,1 0-1,3-1 0,4-3-1,1 1-1,5-1 0,-2-3-3,13 2-7,-10 6-25,10-6-2,-14-5 1,2-4-1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2:20.3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6FEB00F3-B624-450B-B22E-E9DD00201274}" emma:medium="tactile" emma:mode="ink">
          <msink:context xmlns:msink="http://schemas.microsoft.com/ink/2010/main" type="inkDrawing"/>
        </emma:interpretation>
      </emma:emma>
    </inkml:annotationXML>
    <inkml:trace contextRef="#ctx0" brushRef="#br0">23 0 13,'0'0'12,"0"19"-1,0-19-2,-10 15-5,5-6-8,5-9 1,-7 18 1,7-18 3,-1 14 2,1-14 1,22 7 2,-4-8 0,8 1 0,5-1 0,5 1-2,6 0-1,3 1-4,2 2-7,-1 3-7,0-3 0,0 1-1,-2-5 0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32.3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94108134-DA37-498A-83F3-3C52D61520DA}" emma:medium="tactile" emma:mode="ink">
          <msink:context xmlns:msink="http://schemas.microsoft.com/ink/2010/main" type="inkDrawing"/>
        </emma:interpretation>
      </emma:emma>
    </inkml:annotationXML>
    <inkml:trace contextRef="#ctx0" brushRef="#br0">969 0 24,'-23'13'15,"-7"-1"2,-2 2-3,-1 6-4,-6 1 1,-1 10-3,-11 6 0,-2 14 0,-8 5 0,0 10-1,-9 1 1,2 7-1,-3-2-2,5 3-1,4-9-2,5-8-5,12-3-19,1-11-2,11-11-2,3-13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5.3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77582D0-602D-4D50-9730-5DBE7311D8E2}" emma:medium="tactile" emma:mode="ink">
          <msink:context xmlns:msink="http://schemas.microsoft.com/ink/2010/main" type="inkDrawing"/>
        </emma:interpretation>
      </emma:emma>
    </inkml:annotationXML>
    <inkml:trace contextRef="#ctx0" brushRef="#br0">262-2 53,'8'9'22,"-8"-9"-1,0 0-1,0 0-15,0 0-3,0 0 0,-10 3-1,10-3 1,0 0 1,-14 4 1,14-4 0,-12 6 0,12-6 0,-13 6-1,13-6 0,-9 6-1,9-6-2,-10 10 1,10-10-2,-15 10 1,1-2 0,1 3 1,-3 0-1,0 4-1,-2-1 0,1 5-2,-2-3-4,5 8-9,1-3-8,0 3-1,-3-5 1,-2-3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5.6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EAEE0B5A-064C-41C8-BC25-D5BC3ECDC738}" emma:medium="tactile" emma:mode="ink">
          <msink:context xmlns:msink="http://schemas.microsoft.com/ink/2010/main" type="inkDrawing"/>
        </emma:interpretation>
      </emma:emma>
    </inkml:annotationXML>
    <inkml:trace contextRef="#ctx0" brushRef="#br0">167 0 22,'-8'22'10,"-4"-9"-1,6-1 1,-3-1-11,0-2 2,0 1 2,-2-1 1,-1 1 0,-2 1 0,1 2-4,-5 0-9,6 4-2,-5-2-2,0 4-2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5.9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6791E1AD-FB50-4F88-90DC-1EB5F4807B7E}" emma:medium="tactile" emma:mode="ink">
          <msink:context xmlns:msink="http://schemas.microsoft.com/ink/2010/main" type="inkDrawing"/>
        </emma:interpretation>
      </emma:emma>
    </inkml:annotationXML>
    <inkml:trace contextRef="#ctx0" brushRef="#br0">158 0 6,'-15'19'13,"-4"-5"-1,1 1 1,2 2-4,-1-12 0,5 8-2,-4-5-3,6 4-1,-3-3-1,2 1-4,11-10-6,-10 15-6,10-15-1,-3 12 0,3-12-1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6.1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9332964D-BAE0-4794-87DF-BBAFD161F579}" emma:medium="tactile" emma:mode="ink">
          <msink:context xmlns:msink="http://schemas.microsoft.com/ink/2010/main" type="inkDrawing"/>
        </emma:interpretation>
      </emma:emma>
    </inkml:annotationXML>
    <inkml:trace contextRef="#ctx0" brushRef="#br0">211 0 41,'-28'30'15,"28"-30"-3,-53 46-5,53-46-9,-41 33-13,41-33 1,0 0 2,-41 42 2,41-42 4,0 0 4,0 0 1,0 0 1,-48 46-3,48-46-1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6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18,'0'0'1,"0"0"-3,0 0 1,0 0-13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6.6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B95F003A-9129-4DFB-81D7-0DA5DCAA3560}" emma:medium="tactile" emma:mode="ink">
          <msink:context xmlns:msink="http://schemas.microsoft.com/ink/2010/main" type="inkDrawing"/>
        </emma:interpretation>
      </emma:emma>
    </inkml:annotationXML>
    <inkml:trace contextRef="#ctx0" brushRef="#br0">0 12 31,'59'-4'17,"-59"4"-3,57-2-3,-57 2-3,72-4-6,-72 4 1,71 0-1,-71 0 2,66-1 2,-66 1 0,59 2 2,-59-2-1,55 2 1,-55-2-1,48 3-1,-48-3-2,0 0-1,51 12-2,-51-12 0,0 0-3,52 15 1,-52-15-2,44 4-2,-44-4-6,58 7-8,-58-7-8,83 0 3,-83 0 3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6.9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6FCD2DEF-03CA-4572-808C-A9F7B5058E3A}" emma:medium="tactile" emma:mode="ink">
          <msink:context xmlns:msink="http://schemas.microsoft.com/ink/2010/main" type="inkDrawing"/>
        </emma:interpretation>
      </emma:emma>
    </inkml:annotationXML>
    <inkml:trace contextRef="#ctx0" brushRef="#br0">0-6 41,'0'0'21,"45"-1"-4,-45 1 2,0 0-7,62-4-6,-62 4-3,0 0-3,48 15-1,-48-15-1,0 0-1,0 0-8,43 42-12,-43-42 0,0 0 1,61 5 2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7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38000A0B-2696-4204-80EB-51C30A440A85}" emma:medium="tactile" emma:mode="ink">
          <msink:context xmlns:msink="http://schemas.microsoft.com/ink/2010/main" type="inkDrawing"/>
        </emma:interpretation>
      </emma:emma>
    </inkml:annotationXML>
    <inkml:trace contextRef="#ctx0" brushRef="#br0">0 0 89,'52'25'27,"-52"-25"-1,0 0-2,60 22-25,-60-22-1,53 14-2,-53-14 0,58 8-1,-58-8 0,53 10 0,-53-10 0,45 7-1,-45-7-1,49 0-7,-49 0-8,63-7 1,-63 7-1,82-16 2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7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0269603-4C80-406C-8413-C4DCC598B912}" emma:medium="tactile" emma:mode="ink">
          <msink:context xmlns:msink="http://schemas.microsoft.com/ink/2010/main" type="inkDrawing"/>
        </emma:interpretation>
      </emma:emma>
    </inkml:annotationXML>
    <inkml:trace contextRef="#ctx0" brushRef="#br0">0 6 50,'0'0'24,"60"-6"1,-60 6-1,52-1-10,-52 1-6,51 0-5,-51 0-4,60 0-2,-60 0-4,53 6-3,-53-6-3,46 2-3,-46-2 0,42 4 1,-42-4 2,0 0 1,59 10 4,-59-10 4,45 2 3,-45-2 2,50 6 0,-50-6-3,62 3-1,-62-3-2,73 3 1,-73-3 2,76 5 5,-76-5 5,67 1 2,-67-1 3,53 2 1,-53-2 0,0 0-10,50 5-12,-50-5-3,0 0-7,0 0-1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2:20.8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C8BC2753-55E3-4B6C-870D-D256C5E3CDD1}" emma:medium="tactile" emma:mode="ink">
          <msink:context xmlns:msink="http://schemas.microsoft.com/ink/2010/main" type="inkDrawing"/>
        </emma:interpretation>
      </emma:emma>
    </inkml:annotationXML>
    <inkml:trace contextRef="#ctx0" brushRef="#br0">0 1 18,'23'4'12,"-4"-3"0,4-1-2,6 1-9,6-1 1,3 0 3,4-2 1,0 2 1,-6-3 1,2 3 2,-5-2-2,0 3-1,-5-1-1,-1 3-2,-5 0-3,-1 1-5,0 0-14,-3-2-2,-5-3 0,-13 1-1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7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0B94873-6CF3-4220-954D-E8EACDBEB569}" emma:medium="tactile" emma:mode="ink">
          <msink:context xmlns:msink="http://schemas.microsoft.com/ink/2010/main" type="inkDrawing"/>
        </emma:interpretation>
      </emma:emma>
    </inkml:annotationXML>
    <inkml:trace contextRef="#ctx0" brushRef="#br0">100 118 69,'0'0'28,"0"0"-2,0 0 0,0 0-17,0 0-12,0 0-4,-30-20-3,30 20-1,-17-18-8,9 5-8,-5-7 2,-2-3 1,-2-1 4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8.0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35BDCC14-7DF5-4A81-9E03-C5FBEE9C3234}" emma:medium="tactile" emma:mode="ink">
          <msink:context xmlns:msink="http://schemas.microsoft.com/ink/2010/main" type="inkDrawing"/>
        </emma:interpretation>
      </emma:emma>
    </inkml:annotationXML>
    <inkml:trace contextRef="#ctx0" brushRef="#br0">312 179 90,'-30'-8'28,"6"5"-2,-3-8 1,2 2-25,5 0-3,-1-2-3,2 0 0,-3-4 0,1 2-2,-8-6-19,7-2 1,-5-3-3,2-1 4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8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3F40E95-CDC6-479C-9724-D09DD4A70203}" emma:medium="tactile" emma:mode="ink">
          <msink:context xmlns:msink="http://schemas.microsoft.com/ink/2010/main" type="inkDrawing"/>
        </emma:interpretation>
      </emma:emma>
    </inkml:annotationXML>
    <inkml:trace contextRef="#ctx0" brushRef="#br0">122 114 81,'-18'-7'23,"0"-1"-6,-3-8-10,4 2-30,2-7-1,0 0 0,-3-6 0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8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9061F47-7BB3-4E69-921E-27DD0FD3D93D}" emma:medium="tactile" emma:mode="ink">
          <msink:context xmlns:msink="http://schemas.microsoft.com/ink/2010/main" type="inkDrawing"/>
        </emma:interpretation>
      </emma:emma>
    </inkml:annotationXML>
    <inkml:trace contextRef="#ctx0" brushRef="#br0">277 219 42,'-19'-20'22,"2"2"0,-1 1 1,1 4-8,-3-2-6,3 5-4,1-2-3,-4 1-3,2 1-4,-5-3-9,4 0-7,-4-5-3,-1-4 2,-2-5-1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8.5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D6CE64F-E88A-4CB3-AB71-01F7747C865E}" emma:medium="tactile" emma:mode="ink">
          <msink:context xmlns:msink="http://schemas.microsoft.com/ink/2010/main" type="inkDrawing"/>
        </emma:interpretation>
      </emma:emma>
    </inkml:annotationXML>
    <inkml:trace contextRef="#ctx0" brushRef="#br0">228 201 85,'-16'4'24,"4"-4"0,-2-16-4,2 6-20,4-2 0,-5 0 1,4-3-1,-6 0 0,-2 0 2,1 1-2,-1 2-3,-4-4-11,6 2-9,2-5-1,-2 4-1,0-5 1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48.7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61FEA8A1-2FBB-4152-8DCD-7CE3B4512849}" emma:medium="tactile" emma:mode="ink">
          <msink:context xmlns:msink="http://schemas.microsoft.com/ink/2010/main" type="inkDrawing"/>
        </emma:interpretation>
      </emma:emma>
    </inkml:annotationXML>
    <inkml:trace contextRef="#ctx0" brushRef="#br0">65 6 66,'-14'-2'26,"-3"-2"-2,5 6-1,-2-5-12,14 3-6,-11 7-6,11-7-7,1 14-16,-1-5-1,2 1-1,-2-10 1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09.8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18682369-80FE-453F-8C76-A5ECDF981184}" emma:medium="tactile" emma:mode="ink">
          <msink:context xmlns:msink="http://schemas.microsoft.com/ink/2010/main" type="inkDrawing"/>
        </emma:interpretation>
      </emma:emma>
    </inkml:annotationXML>
    <inkml:trace contextRef="#ctx0" brushRef="#br0">237 23 21,'0'0'15,"0"0"1,9-10 1,-9 10-7,0 0-1,-2-11 1,2 11 0,0 0-2,0 0 1,-17-4-1,17 4-1,-18 1-3,8 2-1,-2 3-2,-8 4 1,6 1-2,-5 6 0,-1 3 1,3 4 0,1 2-1,0 4 2,0 0-2,10 0 1,-8-1 0,5-2-1,2-3 0,0-3 0,4-2 0,1-3 0,2-5 0,0-11 1,23 12-1,5-12-1,5-5 1,5-3 1,5-2-1,4-4 0,5 0 0,-3-3 0,-12 3 0,-1 2 1,-7 2-1,-8 2 1,-5 1 0,-6 3-1,-10 4 0,11-4 0,-11 4-1,0 0-4,-2 12-11,2-12-8,-11 20-1,11-20-1,-18 14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0.7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2E75155C-CD5C-4D1D-830F-4B87CFE59A0B}" emma:medium="tactile" emma:mode="ink">
          <msink:context xmlns:msink="http://schemas.microsoft.com/ink/2010/main" type="inkDrawing"/>
        </emma:interpretation>
      </emma:emma>
    </inkml:annotationXML>
    <inkml:trace contextRef="#ctx0" brushRef="#br0">0-5 36,'17'-3'15,"-17"3"1,0 0 0,0 0-12,0 0-2,8 13 1,-6 1-2,-1 5 2,1 8-1,-1 0 1,5 8 1,-3-2-1,1 2 1,-1-10-1,2 1 1,-1-9-1,7-3 1,0-10 0,7-5-1,5-9 0,6-1-1,5-5 2,5-1-3,0 0 2,-2 1-3,-1 2 2,-6 5-1,-5 2-1,-3 4-2,-5 4-5,-5 1-16,-12-2 0,10 4-2,-10-4 2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1.1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F519613A-BF37-40DC-BD11-93D246E27C26}" emma:medium="tactile" emma:mode="ink">
          <msink:context xmlns:msink="http://schemas.microsoft.com/ink/2010/main" type="inkDrawing"/>
        </emma:interpretation>
      </emma:emma>
    </inkml:annotationXML>
    <inkml:trace contextRef="#ctx0" brushRef="#br0">0 219 62,'21'-4'21,"7"-6"1,8-8-2,5-3-17,6-4-3,5 2 1,2 1 0,0 1 0,-6 2 0,-6 5-4,-11 1-8,-6 5-10,-9 1-1,-16 7 1,2-14 0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1.3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C7A5657-21E9-4351-AA6F-D0E4838B7134}" emma:medium="tactile" emma:mode="ink">
          <msink:context xmlns:msink="http://schemas.microsoft.com/ink/2010/main" type="inkDrawing"/>
        </emma:interpretation>
      </emma:emma>
    </inkml:annotationXML>
    <inkml:trace contextRef="#ctx0" brushRef="#br0">0 151 58,'0'0'21,"0"0"1,10 2-1,5-11-18,5-3-1,6-3 1,8-1 1,3-3-1,4-3-5,6 5-17,-3 1-2,-3 2-2,-4 1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2:23.7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1FDAA809-95DF-4FDD-BBEE-3ED4740482EA}" emma:medium="tactile" emma:mode="ink">
          <msink:context xmlns:msink="http://schemas.microsoft.com/ink/2010/main" type="inkDrawing"/>
        </emma:interpretation>
      </emma:emma>
    </inkml:annotationXML>
    <inkml:trace contextRef="#ctx0" brushRef="#br0">0 572 14,'0'0'13,"0"0"0,0 0-1,12-7-1,-12 7 0,14-4-3,-2 4 1,0-2-3,1 2 0,5-2 0,4 1 0,0-2-2,5 2 1,1-3-1,4 2-1,-1-2-1,5 3 0,-6-3-1,0 2 0,-5 1-1,-2-1 0,-7 2-2,-4-2-3,-3 3-7,-9-1-9,0 0-2,-7-14 1,-1 5 0</inkml:trace>
    <inkml:trace contextRef="#ctx0" brushRef="#br0" timeOffset="430">16 427 13,'0'0'14,"0"0"0,0 0-2,14 0-3,-1-3-2,0 0 0,3-2 0,3 1 0,-1-1-3,1 1-1,1 1-1,4 1-1,-1 2-1,4 0-3,2 4-9,0 0-6,1-3 0,-1 0 1,-3-6-1</inkml:trace>
    <inkml:trace contextRef="#ctx0" brushRef="#br0" timeOffset="2393">966 325 0,'-11'0'6,"-1"2"-1,0-1 2,-2 2-1,0-1 2,-2 4-1,1 0 1,-2 2 0,1 3-2,2 2-1,0 3-1,0 4-1,3 3-2,3 0 1,2 1 1,7-2 0,10 0 2,3-6 0,10-3-1,7-9 0,6-4 1,3-7-1,3-5 1,-4-6-1,-1-4 0,-4-4 0,-8 2-1,-8 0 0,-5 2 0,-6 1 0,-7 4-1,-6 1-1,-3 7 0,-11 4-1,-3 3 0,-4 5-1,-5 2-2,3 6-4,-2-5-7,10 4-5,3-5-4,18-5 2,0 0-1</inkml:trace>
    <inkml:trace contextRef="#ctx0" brushRef="#br0" timeOffset="2864">1318 17 11,'-13'-12'13,"13"12"-1,-10-5-1,10 5-2,0 0-3,-10 2 0,10-2-1,-8 16-1,5 0 1,-5 6 1,2 10-1,-6 6 1,-2 10 0,-3 6 0,-1 6-1,-1 2-2,-2 1 0,0-6-2,2-4 1,2-8-1,6-9-1,1-9 0,2-8-2,7-6-10,1-13-8,9-1-1,1-14 0,2-10-1</inkml:trace>
    <inkml:trace contextRef="#ctx0" brushRef="#br0" timeOffset="3565">1502 605 1,'-12'2'10,"-7"-3"1,0 1 0,3-1 0,-2-1 1,4 0 0,-1-4 0,15 6 1,-15-18-2,17 5-2,5-6-1,8 3-3,3-5-1,7-1-2,3 2-1,3 1-1,0 4 0,0 5 0,-5 6 0,-5 4-1,-4 4 0,-3 6 0,-4 3 0,-4 4 0,-2 1 0,-4 3 1,-2 0 0,-2-1 1,-3-1 1,-3-2 0,0-1 0,-2-3 1,-5-3 0,-1-2-1,-5-4 1,-2 0-2,1-3 0,-4-3-4,3 2-5,-2-6-12,7 0-3,6-6-1,13-1 1</inkml:trace>
    <inkml:trace contextRef="#ctx0" brushRef="#br0" timeOffset="4106">1794 392 23,'10'0'13,"-10"0"-1,12 2 1,-12-2-11,6 12 1,-6-12 1,5 18 1,-5-5 1,0 2 2,-2 1-2,-2 4 1,0-4-1,2 3-1,-2-4-2,2 0-1,3-5 0,6-1 0,5-7 0,8-3 0,1-5 0,7-3 0,-1-4 1,3-1-1,-3-2 0,-5 3-1,-5 1 1,-6 1-1,-11 11 0,13-10-1,-13 10 0,0 0 0,0 0-1,7 11-1,-7-11 1,4 20 0,3-8 1,-3 4-1,4 0 2,-5 1-1,6 0 1,-7 1-1,5-1 1,1-3 0,-4 1-5,-4-15-8,13 16-9,0-16-2,-3-6 1,8-11-1</inkml:trace>
    <inkml:trace contextRef="#ctx0" brushRef="#br0" timeOffset="5097">2154 706 26,'0'0'10,"2"-13"-1,9 3 1,6-3-3,5 0-1,3-1-3,1-2-2,-1 4 0,-3 0 0,-3 4-1,-4 3 1,-15 5 0,11 5 1,-11-5 0,-13 20 0,2-8 2,2 3-1,0 0 1,0 2-1,1-4 0,4 0-1,7-3-2,-3-10-4,19 7-12,-2-8-1,1-6 0,1-5-1</inkml:trace>
    <inkml:trace contextRef="#ctx0" brushRef="#br0" timeOffset="5508">2843 148 31,'0'0'19,"0"0"0,0 0 1,0 0-6,0 0-5,0 0-4,0 0 0,0 0-2,0 0 1,0 0-1,0 0 1,-47 52-2,29-27-1,-4 2 0,-7 5-1,-3 7 1,-4 8-1,-3 4 0,4 2 0,2 2 1,2 0 0,5-5 0,10 0 0,14-5 0,6-6 0,11-7 0,5-4-1,8-5-1,0-5-2,3 2-5,-2-12-14,-29-8-1,48 2 0,-48-2-1</inkml:trace>
    <inkml:trace contextRef="#ctx0" brushRef="#br0" timeOffset="5988">2891 414 27,'0'0'14,"0"0"-1,0 0 0,0 0-10,0 0-2,33 51 3,-33-51 1,0 0 2,7 64-1,-7-64 1,-4 60 0,4-60-1,-11 65 0,11-65-3,-17 57 0,17-57 0,-8 43-1,8-43 0,0 0 1,0 0 1,0 0-1,0 0 0,0 0 0,0 0 0,-11-47-1,11 47 0,11-65-2,-11 65-1,10-78 0,-10 78 1,16-71-1,-16 71 0,32-59 0,-32 59 1,30-44-1,-30 44 0,0 0 1,60-44-1,-60 44 1,0 0-1,59-21 1,-59 21-1,42 1 1,-42-1-1,0 0 1,44 26-1,-44-26 1,0 0 0,7 48 0,-7-48 1,-14 43 0,14-43 0,-37 43 0,37-43 0,-41 38 0,41-38 0,-45 27 0,45-27-1,0 0 0,0 0 0,0 0 0,0 0-1,0 0 0,0 0 0,0 0 0,57 26 0,-57-26 0,56 23 0,-56-23 1,46 37-1,-46-37 1,35 42 0,-35-42 0,0 0 1,17 59 0,-17-59 1,0 0-1,-21 45 2,21-45 0,0 0 0,-54 36 0,54-36 0,-64 25-1,64-25 1,-83 24 0,38-13-2,45-11 0,-80 19-1,80-19-1,-49 9-5,49-9-2,0 0-6,0 0-11,15-49-1,-15 49-1,53-58 1</inkml:trace>
    <inkml:trace contextRef="#ctx0" brushRef="#br0" timeOffset="7020">3283 184 3,'0'0'9,"0"0"0,0 0 0,0 0-1,0 0 0,0 0 1,0 0 0,47 25 1,-47-25 2,43 20-1,-43-20-1,0 0-2,58 36-2,-58-36-2,41 36-1,-41-36 0,40 51-2,-40-51 0,37 69 0,-37-69 0,31 87 0,-25-38-1,-5-1 1,-1 2 0,-10-2 0,3-1-1,-8-1 2,-2-4-2,17-42 1,-29 77-1,29-77 1,-38 78 0,38-78-1,-38 68 1,38-68-1,-37 54 1,37-54 0,0 0 1,-44 48-1,44-48-1,0 0 0,0 0-2,0 0-9,0 0-12,0 0 0,0 0-2,0 0 1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1.9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5A82CC0-4605-42CA-920A-42DEF298B4A2}" emma:medium="tactile" emma:mode="ink">
          <msink:context xmlns:msink="http://schemas.microsoft.com/ink/2010/main" type="inkDrawing"/>
        </emma:interpretation>
      </emma:emma>
    </inkml:annotationXML>
    <inkml:trace contextRef="#ctx0" brushRef="#br0">0-4 2,'0'0'9,"9"-1"1,-9 1 1,11 14 1,-5 2-1,0 3 1,3 8 0,0 1 1,1 8-4,0 2-1,0-2-3,0-4-1,0-3-3,-1-6 1,0-6-2,-1-5-2,-8-12-8,10-15-9,-4-2-1,-5-9 1,-2-6-1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2.1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71535048-2571-4585-9C02-3D039FED9A1B}" emma:medium="tactile" emma:mode="ink">
          <msink:context xmlns:msink="http://schemas.microsoft.com/ink/2010/main" type="inkDrawing"/>
        </emma:interpretation>
      </emma:emma>
    </inkml:annotationXML>
    <inkml:trace contextRef="#ctx0" brushRef="#br0">12 144 49,'-14'2'20,"14"-2"1,0 0-1,0 0-11,12-11-5,8 1-1,7-6 0,8-1-1,6-3 1,4 1 0,0 0-1,-2 4 0,-6 1-1,-6 8 0,-8 5-1,-11 5-1,-5 7-5,-13 0-4,-3 7-12,-5 2-1,-3 3 0,-8 0 1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2.4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3636CBE-A343-430D-A618-5801FF3F7CE2}" emma:medium="tactile" emma:mode="ink">
          <msink:context xmlns:msink="http://schemas.microsoft.com/ink/2010/main" type="inkDrawing"/>
        </emma:interpretation>
      </emma:emma>
    </inkml:annotationXML>
    <inkml:trace contextRef="#ctx0" brushRef="#br0">0 153 51,'20'-4'21,"5"-6"1,5-6-1,6-2-14,3-3-1,7 1-1,-3 1 1,1 4-2,-9 3 1,0 4 0,-7 0-1,-5 7 0,-7 0-1,-2 2-1,-4 1 0,0 2 0,-10-4-2,15 6 0,-15-6-7,0 0-17,8 13-1,-8-13-1,-22 3-2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3:13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C001B934-A664-4D77-81BF-10E9466EC3CE}" emma:medium="tactile" emma:mode="ink">
          <msink:context xmlns:msink="http://schemas.microsoft.com/ink/2010/main" type="inkDrawing"/>
        </emma:interpretation>
      </emma:emma>
    </inkml:annotationXML>
    <inkml:trace contextRef="#ctx0" brushRef="#br0">-4 624 9,'0'0'10,"0"0"-2,0 0 0,0 0 1,0 0-1,0 0-1,-11-4 2,11 4-1,0 0-1,12-3 0,-1 2-2,5 1 0,1-2-1,10-1 0,14-1-1,-4-2 1,5-1-1,8-1 1,8-1 0,5-4 0,12 2 0,-1-4 0,12-2 0,7-5 1,10-5-1,0-6-1,10-3 0,-1-3 1,4-5-2,3 1 1,3 1-1,-6 1 0,-5 8-2,-8 7 2,-6 0-2,-10 2 1,-11 5 2,-13 2-2,-9 3 1,-15 3 0,-8 0 1,-11 0-1,-6 8 1,-14 3-1,10-2-1,-10 2 1,0 0-1,0 0 0,0 0-1,0 0-1,0 0-1,0 0-2,-12 4-4,19 6-15,-7-10-7,3 15 1,-3-15-3,0 0 3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4:15.6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ACC686F4-50E4-410F-9557-CDB90D980E2C}" emma:medium="tactile" emma:mode="ink">
          <msink:context xmlns:msink="http://schemas.microsoft.com/ink/2010/main" type="writingRegion" rotatedBoundingBox="6317,8787 8164,8787 8164,13715 6317,13715"/>
        </emma:interpretation>
      </emma:emma>
    </inkml:annotationXML>
    <inkml:traceGroup>
      <inkml:annotationXML>
        <emma:emma xmlns:emma="http://www.w3.org/2003/04/emma" version="1.0">
          <emma:interpretation id="{E10AA7C0-859C-4C65-BEA1-7891B1C7FB2A}" emma:medium="tactile" emma:mode="ink">
            <msink:context xmlns:msink="http://schemas.microsoft.com/ink/2010/main" type="paragraph" rotatedBoundingBox="6317,8787 8164,8787 8164,13715 6317,13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F56A52-C0FF-4D19-8182-6499F823275B}" emma:medium="tactile" emma:mode="ink">
              <msink:context xmlns:msink="http://schemas.microsoft.com/ink/2010/main" type="line" rotatedBoundingBox="6317,8787 8164,8787 8164,13715 6317,13715"/>
            </emma:interpretation>
          </emma:emma>
        </inkml:annotationXML>
        <inkml:traceGroup>
          <inkml:annotationXML>
            <emma:emma xmlns:emma="http://www.w3.org/2003/04/emma" version="1.0">
              <emma:interpretation id="{5C272129-7737-48D4-A797-A662FF53AF7E}" emma:medium="tactile" emma:mode="ink">
                <msink:context xmlns:msink="http://schemas.microsoft.com/ink/2010/main" type="inkWord" rotatedBoundingBox="6317,8787 7795,8787 7795,9597 6317,9597"/>
              </emma:interpretation>
              <emma:one-of disjunction-type="recognition" id="oneOf0">
                <emma:interpretation id="interp0" emma:lang="" emma:confidence="0">
                  <emma:literal>}</emma:literal>
                </emma:interpretation>
                <emma:interpretation id="interp1" emma:lang="" emma:confidence="0">
                  <emma:literal>j</emma:literal>
                </emma:interpretation>
                <emma:interpretation id="interp2" emma:lang="" emma:confidence="0">
                  <emma:literal>☺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12 3638 24,'-7'-21'13,"0"0"-1,11-2-2,2-2-9,7-1-3,6-2 0,5 1-1,7-3 0,7 0 2,8-1 1,8 1 0,8 1 1,6 3 0,6 4 0,6 5 1,3 3 0,2 7 0,2 7 1,-2 9-1,-3 7 1,-4 8-1,-4 5 0,-3 9 0,-5 3 0,-8 7-1,-7 2 0,-9 3 0,-6 0 0,-10-1 0,-6 1 0,-9-6 0,-7-2 0,-7-4 3,-7-3 0,-8-5 1,-5-1 1,-11-7 1,-9-1 0,-14-8 0,-8 2 1,-16-7-2,-4-1 0,-9-7-3,-1-2 0,-1-3-1,5 0-1,6-2-1,6-3-3,12-1-2,6-5-9,14 2-9,4-7-2,10-3 1,6-8 0</inkml:trace>
        </inkml:traceGroup>
        <inkml:traceGroup>
          <inkml:annotationXML>
            <emma:emma xmlns:emma="http://www.w3.org/2003/04/emma" version="1.0">
              <emma:interpretation id="{4701706A-6A7E-49E5-AEAA-C6B07541F52A}" emma:medium="tactile" emma:mode="ink">
                <msink:context xmlns:msink="http://schemas.microsoft.com/ink/2010/main" type="inkWord" rotatedBoundingBox="8142,13708 8164,13708 8164,13715 8142,13715"/>
              </emma:interpretation>
              <emma:one-of disjunction-type="recognition" id="oneOf1">
                <emma:interpretation id="interp5" emma:lang="" emma:confidence="0">
                  <emma:literal>a.</emma:literal>
                </emma:interpretation>
                <emma:interpretation id="interp6" emma:lang="" emma:confidence="0">
                  <emma:literal>Q</emma:literal>
                </emma:interpretation>
                <emma:interpretation id="interp7" emma:lang="" emma:confidence="0">
                  <emma:literal>0.</emma:literal>
                </emma:interpretation>
                <emma:interpretation id="interp8" emma:lang="" emma:confidence="0">
                  <emma:literal>o.</emma:literal>
                </emma:interpretation>
                <emma:interpretation id="interp9" emma:lang="" emma:confidence="0">
                  <emma:literal>ea.</emma:literal>
                </emma:interpretation>
              </emma:one-of>
            </emma:emma>
          </inkml:annotationXML>
          <inkml:trace contextRef="#ctx0" brushRef="#br0" timeOffset="69720">1845 8159 15,'0'0'15,"0"0"0,0 0-1,0 0-4,0 0-4,0 0-2,0 0-2,0 0-2,0 0 1,0 0 0,0 0-1,-11-6 2,11 6-1,0 0-1,-11-1 1,11 1-2,0 0 0,0 0-3,0 0 0,0 0-1,0 0-2,0 0-4,0 0-4,9 2 0,-9-2 1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8:26.3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F583094F-D068-4C42-9838-25B3DF3708FC}" emma:medium="tactile" emma:mode="ink">
          <msink:context xmlns:msink="http://schemas.microsoft.com/ink/2010/main" type="inkDrawing"/>
        </emma:interpretation>
      </emma:emma>
    </inkml:annotationXML>
    <inkml:trace contextRef="#ctx0" brushRef="#br0">0 0 2,'0'0'2,"0"0"0,0 0-2,0 0 0,0 0-1,0 0 0,0 0-1,0 0 1</inkml:trace>
    <inkml:trace contextRef="#ctx0" brushRef="#br0" timeOffset="90">9 6 0,'0'0'1,"15"2"2,-15-2 0,19 3 1,-7-1-1,5 0 1,4-1 2,7 1 0,4 2-1,6-3 0,7 2 0,7 3 0,8 0 1,6 0-3,6-2 0,7 3 0,6-2 0,2 0 1,10-1 1,3-11 0,9 8 2,2-2-1,7 2 0,-1-2-1,4 2 0,5-2 0,4 2-2,1 6 1,1-6-2,-1 1 0,6-2 0,2 3-1,1-3 0,1 3 0,-1 5 0,-1-4-1,2 5 1,-5-7 0,1 8-1,-5-7 1,2 8 0,-2-10 0,-1 2 0,-2-3 1,-3 3-2,2-2 2,-1 2-1,-4-1 0,-1 0 0,-5 0-1,2 1 1,-3 0 0,0 0-1,-6 0 1,-3 0-1,0-1 0,-2 1 1,-1-2-1,1 3 0,-3-3 1,-1 1-1,1-2 1,2 0-1,-2-2 0,-2 1 1,1-2-1,-3 0 0,-5 1 0,-2-2 1,-8 2-1,-4-2 0,-6 2 0,-2-1 1,-9 0-1,-4 1 0,-7-1 0,-1 0 0,-4 1 0,-5 1 0,-7 0 0,-6 1 0,-6-1 0,-5 1 1,-4-2-1,-13 2 1,10 0 0,-10 0 0,0 0 0,0 0 0,0 0 0,0 0-1,0 0 1,0 0-1,0 0 0,0 0 0,0 0 1,0 0 0,0 0 0,0 0 0,0 0 0,0 0 1,0 0-1,0 0 0,0 0 0,0 0-1,0 0-1,0 0 0,0 0-5,2-10-7,-2 10-13,-6-11 0,-1-3-2,-10-9 1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37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-6 877 0,'-3'11'6,"3"-11"-3,-4 12 0,4-12 2,0 0 4,0 0 3,10-15 1,5-10 1,7-14-1,10-10 1,10-16-2,6-7-4,7-12-4,3-3-2,3 2-1,-2 4-1,-4 9 1,-7 9 1,-9 11 0,-4 13 1,-8 9-1,-3 9 0,-11 6 1,2 9-1,-6 6 0,2 9 0,-1 8-1,1 10 0,-2 8 0,2 12 0,-1 12 1,0 11-1,2 7 0,-3 4 0,-1 0 0,0-2 0,-1-9 1,0-9-1,-1-15 0,-1-10 0,-2-12-1,-2-9-1,-1-15-6,-12-6-2,-1-4-3,-12-10 2,-3-2-2,-15-7 3,-1 0-1,-10-5 3,-7 3 8,-5 8 4,3 0 1,6 9 0,5 2 2,13 7-1,2 1-2,11 4-2,13-2 1,13 2 0,22-11 0,10 1 0,9-7-1,18-2 0,11-4 0,14 0-4,14 5-19,1 2-2,-3 6-3,-6 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38.5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49 12,'14'9'15,"-4"13"-1,-4 8 2,-4 13-9,3 10-1,-4 8 4,1 9 2,-3-5-2,1 2 0,-3-12-1,3-6 0,-3-16-1,6-6-1,-7-15-2,4-12-2,0 0 0,-4-16-2,2-9 0,-2-11-1,-1-8 0,0-9-1,2-5 0,2-5 0,3 1 0,5 5 0,2 5 0,7 5 0,3 9 0,6 6 1,6 6-1,1 6 0,4 10 0,1 5 0,3 8 1,0 6-1,-4 9 2,-3 5-1,-6 2 1,-5 5 0,-9 1 0,-5 2 1,-15-2 0,-2-2 0,-6-6 0,-5-4-1,-3-6 0,-1-4 0,0-6-1,2-5 0,5-3 0,2-1-1,4 2-1,2 0 1,9 4-1,0 0 1,3 9-1,7 3 0,7 6 1,5 4 0,6 5 0,4 3 1,-1 3 1,1 2 0,-3 0 0,-6 2 1,-6-5 1,-10 4 1,-11-4 0,-9 2 0,-13-4 2,-5 0-2,-9-4-1,-4-5-1,-3-3 0,-2-6-2,3-3-2,3-15-6,16-1-20,5-11 0,18-6 0,11-13-2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42.3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1049 58,'0'0'22,"10"-19"1,2-16-2,5-19-16,11-16-4,8-12-1,6-10-1,7-5-1,0 0 1,0 6 0,-1 8 0,-8 13 2,-3 14 1,-5 9 0,-3 12 0,-8 6 1,1 11-2,-6 6 2,0 13-1,2 12 0,-2 16-1,-2 15 1,0 14 0,2 13 0,1 13 0,0 5 1,0 1 0,-1-6-1,1-9 0,-3-13 0,-1-11 0,-1-16-3,-6-13-2,1-12-8,-11-20-8,-1-6-3,-14-12 0,-2 0 3,-18-7 6,-1 4 7,-8 0 5,-5 4 11,0 14 7,-1 2 5,9 8-1,2-1-3,15 6-6,7-4-5,21 2-2,1-9-4,20-1 1,18-3-3,13-3 1,13-2-1,13 0-1,14 5-6,3 0-16,8 7 0,-2-2-3,-4 8 2</inkml:trace>
  <inkml:trace contextRef="#ctx0" brushRef="#br0" timeOffset="951">1382 736 49,'6'14'21,"-6"-14"1,20 7-1,-1-6-7,9 4-12,6 1-1,7 2 2,4 0 0,4 1 0,2 0 0,2-2-1,-8-2-1,-3-3-2,-5-1-8,-10-9-13,-8-6-1,-9-5-1,-13-3 0</inkml:trace>
  <inkml:trace contextRef="#ctx0" brushRef="#br0" timeOffset="1192">1268 581 76,'-12'10'26,"12"-10"-2,12 5 1,11-9-19,16-3-6,15 0-1,10-4 1,12 3-5,6-7-5,11 4-12,3-2-2,5 2-1,0-1-1</inkml:trace>
  <inkml:trace contextRef="#ctx0" brushRef="#br0" timeOffset="1903">2808 109 56,'11'30'22,"-2"8"0,-3 6 1,-1 10-18,-1 8 0,0 12 0,-5-4 1,1 3-1,-8-8 0,6-5-1,-4-11-3,1-15-10,4-8-15,1-26-1,0 0-2,-6-17 1</inkml:trace>
  <inkml:trace contextRef="#ctx0" brushRef="#br0" timeOffset="2163">2664 87 64,'12'-15'24,"9"0"-2,6-1 0,5 3-15,5 1-9,2 2 0,5 5 1,-3 5 0,-3 8 1,-4 5 2,-5 5 0,-4 6 2,-7 3 1,-2 4 0,-10-1 0,-1 4-1,-10-5 0,-3 1-1,-7-7 0,-4-2-1,-3-7-2,-2-2 0,-2-4-1,-1-3 1,4-1-3,1-3 1,6 3 0,4 2 1,12-6-1,-4 17 1,14-4 0,7 2 0,8 2 0,6 1 1,7 5 0,7 1 1,3 0-1,3 3 0,-1 1 0,-4-1 0,-4 1 1,-4 1-1,-10-4 1,-10 0 1,-9-4 0,-9 3 1,-13-4 1,-6 1 0,-13-6 1,-6 1-1,-9-4 1,-5 1-1,-6-4-1,-1-1-1,0-4 0,2-1-1,6 0-2,2-3-1,10 3-2,2-10-8,14 8-18,1-12 0,12-6-1,-1-14-1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6:39.2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316 33 57,'0'0'20,"0"0"0,-23 4-2,2-3-16,-2 2-4,2 7 1,-2 5 2,0 8 0,1 11 2,2 6 1,5 13 0,-1 9 0,2 13-1,2 9-1,2 6-1,-3 0 1,4-1-1,-4-7 1,1-10 0,1-14-1,3-15 0,1-17-1,7-26-2,0 0-1,16-27 0,1 1-1,2-6 1,3 5-1,-1-4 1,5 9 1,-3 13 2,-6 13-1,-2 11 2,-6 9 1,-1 11 0,-6 8 3,-2 15-1,-9 2 2,3 10 0,-6 0 1,4 4-1,2-5-1,7-1-2,7-6-1,7-7-2,11-7-6,4-15-6,14-3-14,7-14 0,9-10-1,3-14 0</inkml:trace>
  <inkml:trace contextRef="#ctx0" brushRef="#br0" timeOffset="620">780 846 53,'-46'-16'18,"6"-8"0,11-5-1,14-4-16,13-3-1,9-1-1,9 1 2,8 6 1,8 5 1,6 11 0,2 6 1,1 11-1,-3 8 1,0 12 0,-7 8 0,-3 8 1,-13 4 0,-4 7 1,-14-1 0,-7 2 0,-13-7-1,-5-1 1,-13-10-3,-4-6-1,-3-10-2,0-10-3,5-5-7,2-13-8,13-2-9,5-10-1,16-1 0,6-7 1</inkml:trace>
  <inkml:trace contextRef="#ctx0" brushRef="#br0" timeOffset="1121">1454 986 71,'-4'39'26,"-4"8"-2,-1 1-2,-1 8-18,-1 0-2,4-5-2,3-5-5,0-18-8,9-15-11,5-20-1,8-17 1,1-15 0</inkml:trace>
  <inkml:trace contextRef="#ctx0" brushRef="#br0" timeOffset="1351">1921 575 73,'6'17'25,"-5"4"-1,-1 11-4,-5 4-15,2 11-1,-6 4 0,1 4 1,-5-2-2,3-1 1,0-10-3,1-9-6,9-10-19,0-23-2,15-3-1,-2-24-1</inkml:trace>
  <inkml:trace contextRef="#ctx0" brushRef="#br0" timeOffset="1712">2202-1 28,'19'2'18,"5"4"2,5 1 0,3 3-7,9 7-3,-5 1-3,3 8-1,-7-1-1,-2 8 0,-7 3-1,-3 6 0,-13 5 0,-2 7 0,-7 3-1,-4 8 0,-5 3 0,-1 4-1,-4 2 0,2-2-1,3-4-1,-1-5 0,4-5 0,2-8 1,5-5-1,4-8 0,4-7 0,0-5 0,3-7 0,0-2 0,-1-5 0,1-1 0,-10-10-1,10 7 1,-10-7-1,0 0 0,0 0 1,0 0-1,0 0 0,9-1 1,-9 1-1,0 0 1,0 0-1,-9 2 1,9-2-1,-11 4 0,11-4 1,-15 5-1,15-5 1,-13 5 0,13-5 0,-13 6 1,13-6-1,0 0 0,0 0 1,-9 6-1,9-6 1,0 0-1,-5 14 0,5-4 0,3 4 0,-2 4 0,1 5 0,3 5-1,3 2 1,1 1-1,1 2 1,-2 1 0,-1 0 0,2 1 0,-3 0-1,-2-2 2,-2-1-1,-2 0 1,-4-3 0,-2 0 1,-7-4 1,-5-1-2,-10-7 1,-8-2-2,-10-1-10,-15-9-15,-8-3 0,-14-10-2,-4-7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33.2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240BE37F-86B7-4914-B655-C53D89568E7E}" emma:medium="tactile" emma:mode="ink">
          <msink:context xmlns:msink="http://schemas.microsoft.com/ink/2010/main" type="inkDrawing"/>
        </emma:interpretation>
      </emma:emma>
    </inkml:annotationXML>
    <inkml:trace contextRef="#ctx0" brushRef="#br0">129 0 28,'0'0'14,"0"0"0,0 0-4,0 0-5,0 0-3,0 0-2,0 0-1,-10 7 0,10-7 0,0 0 0,0 0 0,0 0 2,0 0-1,0 0 1,0 0 1,-6 9-1,6-9 0,0 0 1,0 11-1,0-11 0,-2 19-1,-2-7 0,2 6 0,-4 0 2,0 7-1,-4 0 1,1 2 2,-4 1-2,3 1 1,-2-2-1,2-1 1,1-3-1,2-3 0,1-3 0,3-2 0,-1-5 1,4 1-1,-1-2 1,2 0 0,-1-9 0,0 16-1,0-16 0,2 16-1,-2-16 0,5 18 0,-2-9-1,2 1 2,-5-10-1,13 16 1,-3-11 0,3 3 1,3-3 0,3 0-1,2 0 1,5 1-1,4-1 0,5 2-1,5-2 0,8-1 0,6-2 0,4-1 0,6-2-1,0-1 1,1-2 0,-1 0-1,-7-2 0,-9 3 0,-4 0 1,-7 1-1,-9 0 0,-4 1 0,-8 1 1,-3-1-1,-4 1 1,-9 0-1,11 0-3,-11 0-6,2-10-12,-3-1-3,2 1-1,0-5 0</inkml:trace>
    <inkml:trace contextRef="#ctx0" brushRef="#br0" timeOffset="901">1019 210 4,'0'0'6,"-13"0"1,13 0 0,0 0 2,-11 4 0,11-4 0,0 0-2,0 0 0,0 0 1,0 0 0,9 12-1,2-8-1,4 2-1,5-1 1,8 4 0,5-1-1,6 1-1,4 0-1,3 1 0,1-2-1,-1 2 0,-4 0-1,-2 1 0,-3-1 0,-4 2 1,-6-3-2,-4 1 1,-4 0 0,-2-3 0,-6-1-1,-1-2 1,-10-4 1,10 4 0,-10-4 0,0 0 0,0 0 0,0 0 0,0 0-1,0 0 0,0 0 0,0 0-1,0 0 0,0 0 0,-19 7 0,10-2 0,-7 1 1,-1 5-1,-8 4 1,-4 2-1,-6 3 1,-4 2-1,1-1 1,-4 1-1,-2-1 1,1-2-1,0-3 0,3-2 1,4-4-1,3-1 1,7 1-1,4-4 0,4 1 1,7-6-1,11-1 1,-12 0-1,12 0 0,0 0 1,0 0 0,0 0 0,-2-9-1,2 9 1,0 0-2,0 0 0,2 11-2,-2-11-12,0 0-11,0 0 0,0 0 0,-13-17-1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8:59.5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280-6 12,'0'0'12,"0"0"1,0 0 0,0 0-3,-1-9 0,1 9-3,0 0-2,0 0 0,0 0-2,0 0-2,0 0 1,-2 14 1,-2 1-1,0 5 1,-5 6 0,-1 8 1,-6 4 1,-1 7 0,-6-2 1,2 4 0,-4-9-1,3 1 1,-4-8-1,7-1-1,-1-6-2,4-7-5,4 0-14,-1-8-8,4-6 0,9-3 0,-11-20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9:00.2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47 182 9,'2'12'11,"5"6"0,-3 0 1,3 8-6,0 6-2,-2 5 2,0 6 1,-3 3 1,-1 4 0,-3-5 2,1 1-1,-5-11 0,3-2-2,-3-10-1,3-3-1,3-20 0,-9 9-1,9-9-1,-9-23 0,3 1-2,2-6 0,-2-7 0,-1-3-1,1-3-1,0-1 2,1 1-2,0 0 1,3 4 0,0 0-1,7 0 1,1 2-2,8 1 1,7 1 0,7 2-1,6 2 1,6 2-1,6 5 1,1 3 0,3 6 1,-2 6-1,-3 5 0,-4 5 1,-6 6 0,-7 6 0,-7 4 1,-10 5 1,-6 4 1,-8 0 0,-5 2 1,-10-1-1,0-1 1,-7-6 0,-1-2-1,-2-8-2,3-5 0,2-4 0,1-4-1,4-3-1,4-1 1,4 0-1,10 5-1,-11-9 0,11 9 0,0 0 0,11 7 1,5 2-1,5 0 0,6 6 1,7 2 1,6 2-1,5 4 1,2 0 0,2 1 0,-4 0 0,-3 1 0,-6-2 1,-7-1 1,-11-3 0,-5 2 0,-15-4 0,-6-1 1,-15-3 0,-8 1 0,-11-4-1,-5 2 0,-11-3 0,-3 0 1,-4-3-2,-1 1 0,3-1 0,4 1 0,8-1-2,7-2-2,14 3-7,4-5-13,26-2-3,0 0-1,16-6-1</inkml:trace>
  <inkml:trace contextRef="#ctx0" brushRef="#br0" timeOffset="1552">1188 588 66,'0'0'22,"14"7"0,-3-6-1,6-1-18,2 0-4,4 0 2,5 1 1,2 0 0,3 2 0,0-2 1,2 1-1,-3 0 1,-1 0-1,-2-1-2,-3-2-3,-2 4-9,-8-6-10,-5 0-3,-11 3 1,1-16-1</inkml:trace>
  <inkml:trace contextRef="#ctx0" brushRef="#br0" timeOffset="1833">991 461 73,'0'0'24,"0"0"-2,0 0 0,31-7-20,9 1-2,8-1-1,12-2 1,8 0 0,6 1 0,1-1-4,8 5-17,-4-1-1,0 2-2,-6-1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39:02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16-5 23,'8'-4'14,"-8"4"-1,0 0-1,0 0-8,0 0 0,0 0 1,0 0 1,0 13 3,-1-3 0,2 8 0,-3 5 1,6 11 1,-6 6-3,3 12 0,-4 4-2,2 8-1,-3 1-2,4 2 1,-7-7-1,5-3-1,-3-8 1,5-8-1,-3-10-1,3-7 0,2-8 1,0-5-2,-2-11-1,0 0-3,7 10-14,-7-10-9,2-18 0,-6 2-2,0-6 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23:04:50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4,'0'0'10,"0"0"-2,0 0-1,0 0-2,0 0-2,0 0 0,0 0-2,0 0 0,0 0-1,0 0 1,0 0-1,0 0 0,0 0 1,0 0-1,0 0 1,0 0 0,0 0 0,0 0 0,0 0-1,0 0 1,0 0-1,0 0 0,0 0-1,0 0 1,0 0 0,0 0 0,0 0 0,0 0-1,0 0 1,0 0 0,0 0 1,0 0-1,0 0 0,0 0 0,0 0 0,0 0 0,0 0 0,0 0 0,0 0 0,0 0 0,0 0 0,0 0 0,0 0 0,0 0 0,0 0 1,0 0-1,0 0 1,0 0-1,0 0 0,0 0 1,0 0-1,0 0 0,0 0 0,0 0 0,0 0 0,0 0 0,0 0-1,0 0 1,0 0 0,0 0-1,0 0 1,0 0 0,0 0-1,0 0 0,0 0-1,0 0-1,0 0-1,0 0-2,0 0-6,0 0-2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1:24.7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0A63ECC-0803-4348-90E7-1ACEE7C7862C}" emma:medium="tactile" emma:mode="ink">
          <msink:context xmlns:msink="http://schemas.microsoft.com/ink/2010/main" type="inkDrawing"/>
        </emma:interpretation>
      </emma:emma>
    </inkml:annotationXML>
    <inkml:trace contextRef="#ctx0" brushRef="#br0">681 1989 8,'-36'7'8,"-3"-2"0,2 5-4,-2 2 0,-1 3 1,1 3 1,-2 6-1,4 6 1,-5 3 1,3 4 0,-3 8-1,6 6-2,-2 6 0,4 8 0,0 2-2,3 4 0,4 4 0,5 2 0,6-1 0,9-1 1,2-6 1,8 1 1,7-6 0,10-1 1,8-7-1,10-3 0,6-7-1,11-3 0,10-8-2,10-5 0,8-10-1,7-3 0,5-10 1,4-7-2,7-10 1,-4-11 0,-1-12 0,2-10 0,-6-14 1,-6-9-1,-9-12-1,-5-8 1,-11-6-1,-13-6 1,-7-4-1,-16 3 0,-12 1 1,-13 3-1,-14 4 0,-12 7 0,-16 8 0,-8 11 0,-17 11 0,-4 10-1,-8 11 1,-7 13 0,-4 12 0,2 9 0,-3 9 1,6 10-1,4 5-1,1 9 0,7 5-2,6 0-6,13 8-11,4 1-4,11 3 0,5-3 0</inkml:trace>
    <inkml:trace contextRef="#ctx0" brushRef="#br0" timeOffset="671">597 2352 49,'-1'-9'20,"1"9"0,0 0-1,-10-7-12,10 7-4,1 16-1,4 1 0,0 4-1,10 9 1,6 7 1,8 7 0,6 5 0,9 4 0,6 0 0,3 1-1,3-5-1,-3-6-1,-3-7-2,-9-9-1,-7-3 0,-13-9-3,-10-2-5,-11-13-3,-16 4-1,-9-11-2,-7-2 0,-8-4 1,-5 1 0,-6 1 3</inkml:trace>
    <inkml:trace contextRef="#ctx0" brushRef="#br0" timeOffset="951">521 2886 18,'-25'4'13,"10"0"2,5-4-1,10 0-1,-5-10 2,14-5-3,8-9-3,14-4-3,11-10-1,12-7-1,9-7 0,7-2 0,7-1-1,-1 6-1,-9 4 0,-6 8-2,-15 10-3,-9 4-10,-13 13-9,-8 4-1,-16 6 1,0 0-1</inkml:trace>
    <inkml:trace contextRef="#ctx0" brushRef="#br0" timeOffset="2093">1933 2572 5,'33'-4'9,"4"-2"0,10 1 2,5 1-1,7 0 0,7 0 1,4 2-2,6 0-1,1 1-1,3 1-3,-1-1 0,0 2-2,-7-2 1,-4 1 0,-2-2-1,-8-1 1,-11-2 1,-7 2-1,-12-3 1,-3 1 0,-10 1 0,0 1-1,-15 3 0,0 0-1,0 0 0,0 0-2,0 0-2,0 0-2,1 18-12,-5-9-6,4-9-2,-8 12 1,8-12-1</inkml:trace>
    <inkml:trace contextRef="#ctx0" brushRef="#br0" timeOffset="3154">3423 2076 24,'0'0'14,"-11"-2"1,11 2-5,0 0-3,0 0-2,-3 18-1,4-1 0,1 10 0,-1 8 1,3 15 0,-4 11 1,2 12-1,-2 9-1,0 9 0,-4-2 0,0 2-1,-4-6 0,1-7-1,-2-12 1,3-11-1,0-11 0,3-10 0,3-11-1,6-6 0,5-6 0,10-4 0,7-5-1,9 1 1,10-3-1,7 2 1,8 2-1,6 0 1,3 5-1,2-3 0,5 5 0,-1-1 0,4 1 0,0 0 0,4-3 0,6-1 0,4-3 1,3-3-1,-1-5 0,2-1 0,-4-1 0,-3-1 0,-7 1 0,-9-1 0,-11 1 1,-10 2-1,-12 4 0,-9-1 1,-10 0 0,-8 2 1,-16-1 0,14-3 1,-14 3-1,-11-13 1,0-3-1,-1 1 0,-2-9 0,1-7-1,2-8-1,5-12 0,9-12-2,8-14 1,8-10-1,7-10 0,2-9 0,-1-2 0,0 1 0,-6 7 1,-4 7 0,-6 13 1,-4 13 0,-4 13 0,-2 15 0,-1 8 0,0 9 0,0 7 0,-1 6 0,1 9 1,0 0-1,0 0 1,-11-1-1,0 6 0,-7 1 1,-5 0-1,-7 2 1,-10 0-1,-7-1 0,-10 0 1,-8-3-1,-6-1 0,-9 0 0,-6-1 0,-6 0 0,-7 0 0,-1 0 0,-1 3 0,-5 3 0,0 4 0,1 1 0,1 4-1,3 1 1,10 2 1,3 0-2,8-1 2,10-1-1,10-4 0,12-1-2,9-6-1,14 2-6,4-6-3,21-3-5,-7 13-7,18-1-1,7 0 0,9 5 2</inkml:trace>
    <inkml:trace contextRef="#ctx0" brushRef="#br0" timeOffset="4426">4017 2329 0,'0'0'2,"0"0"1,0 0 0,0 0 1,0 0 1,0 0 2,0 0 1,0 0-1,0 0-1,2 10 1,-2-10-2,3 15 1,2 1-1,2 3 0,5 10 0,-1 6-1,4 9 3,0 2-2,3 4 1,-3-1-1,2-1 0,-5-7 0,-2-4-1,-4-10 0,1-6 1,-5-7 1,1-4-1,-3-10 0,0 0-1,-14-12 0,6 0-1,-3-3-1,-2-4 0,-1-2-2,0-5-1,2-2 2,6-1-2,5-4 0,10-1 1,8-3-1,6-1 1,8 1-1,4 1 1,11 4 0,2 2 0,3 6 0,-2 3 0,-2 6 0,-2 5 0,-4 4 1,-3 4-1,-9 1 0,-5 2 0,-7 3 1,-3 0-1,-14-4 0,14 10 1,-14-10-1,0 0-6,8 11-18,-8-11 0,1-9-3,-2-11 1</inkml:trace>
    <inkml:trace contextRef="#ctx0" brushRef="#br0" timeOffset="6179">5490 2519 14,'0'0'9,"0"0"-1,0 0-1,0 0 0,0 0 0,9-2-1,6 2-1,3 0-1,11 0 0,9 0 0,10 1 0,7-1-2,6 1 0,5-3 1,5 2-1,3-2 1,1 0-1,1-1 1,3 0 0,-2-3 0,2 2 0,-4-2 0,0 2 0,-8-4 1,-2 4-1,-13-2 1,-5 3 0,-13 0-1,-5 1 1,-10 1-2,-6 1 0,-13 0-1,12 1 1,-12-1-1,0 0 0,0 0 1,0 0-2,0 0-2,0 0-7,0 0-14,-15-1 0,15 1-2,-22-15 1</inkml:trace>
    <inkml:trace contextRef="#ctx0" brushRef="#br0" timeOffset="7831">7521 1939 21,'-1'-9'14,"-6"-4"0,-3 1-3,-3 0-3,-6 0-2,-3 3-1,-6 1 1,-2 5-1,-5 2 0,-4 6-1,-5 4-1,-1 7 0,-4 2-1,0 7-2,-2 3 1,-2 4-1,0 6 0,1 6 0,1 2 0,4 7 1,0 7-1,4 4 0,3 9 1,4 2 0,4-1 0,6 4 1,7 2 0,6-2 0,9-2 0,12-2 0,9-4 1,13-3-2,10-5 2,12-7-2,11-13 0,11-8 2,13-12-2,9-13 1,9-13 0,4-13 0,4-15 0,-1-11 0,-3-9 0,-5-8-1,-10-8 0,-11-6 1,-15-7-1,-12-4 0,-16-1 0,-13 1 0,-16-2-1,-12 0 1,-15 1-1,-10 2 0,-11 4 0,-6 2 0,-2 11 0,-7 6 0,-4 9 0,-5 12-1,-4 12 1,-5 14-2,-4 15 1,-5 13-1,-2 10-1,-3 7-3,4 13-9,2 1-8,9 10-2,6 0 1,12 2 1</inkml:trace>
    <inkml:trace contextRef="#ctx0" brushRef="#br0" timeOffset="8712">7058 2254 8,'0'0'11,"9"-5"0,-9 5-3,5 11-3,-1 0 0,0 5 1,2 3 1,0 5-2,2 4 0,1 3 0,2 0 0,3-2 1,3-2-2,4-6-1,4-7 0,2-7-1,1-10-1,3-5 0,-1-6-1,-2-7 0,-3-2 0,-2-2-2,-4 1 0,-1 1-1,-2 1-1,0 5 1,-3 0-2,0 5 2,-3 1 0,0 3 0,-10 8 2,17-13 1,-17 13 0,14-14-1,-14 14 1,16-15 0,-16 15 0,17-17-1,-17 17 1,16-12 0,-16 12 1,11-10-1,-11 10 0,0 0 1,0 0-1,0 0 1,0 0 0,0 0-1,0 0 1,0 0-1,0 0 1,0 0 0,-9 2-1,9-2 1,-12 9-1,2-5 0,1 2 1,-2 1-1,-1 2 1,-2 0 1,-3 3-1,-2 3 3,-4 4-2,-4 7 1,-2 6 0,-5 6 0,-1 3-1,-1 0 1,3 2-1,1-5-1,7-5 1,4-7-1,8-5 2,2-11 0,11-10 0,0 0 0,0 0 0,0 0 0,0 0 1,12-8-2,-12 8-1,0 0-1,9-8 0,-9 8 0,0 0-1,0 0 1,0 0 0,0 0-1,0 0 1,0 0 0,0 0 0,0 0 0,0 0 0,0 0 1,0 0-1,4 13 0,-4-13 1,0 14-1,0-1 0,0 2 0,-1 5 1,1 5 0,-2 6-1,0 0 1,0 4 0,-1 1 0,2 0 0,-1 1 1,2-2-1,-1-6 0,1-5 0,1-4 0,0-2 1,-1-8 0,2-1 1,-2-9-1,0 0 1,0 0 1,0 0-1,0 0-1,0 0 1,0 0-6,0 0-17,-3-12-5,-1-10-2,-1-6-1,-5-18 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44:47.9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 8 17,'0'0'9,"0"0"-2,0 0-3,-9-6-3,9 6-3,0 0-2,0 0 1,0 0 2,0 0 2,0 0 1,0 0 2,0 0 2,0 0 0,0 0 0,0 0-2,0 0-1,0 0-1,0 0-2,0 0-1,0 0 1,0 0-1,0 0 1,0 0 0,0 0 1,0 10 2,0-10 1,0 0 0,0 0 0,0 0 0,0 0 2,0 0-2,0 0-1,11 0 0,-11 0 0,10 3-1,-10-3 1,16 4 0,-5-3-1,2 2 1,1-1 0,4-1 1,2 0-1,3 1 0,1-1 0,5 1 0,0-1-1,6 1 1,-1-1-2,1 0 1,3-1-1,1 2 1,-1-2-1,1 1 0,0-1 0,2 2 1,1-1-1,4 0 0,-1 1 0,2 0 0,2-2 0,1 0-1,1-2 1,2 1 0,-1-1 0,0 0 0,-1 0-1,1 2 1,-3 0-1,2 1 1,0 0-1,-3 1 1,-1 0-1,2 0 0,-2-2 1,-1 0-1,-1-1 1,-3-1 0,-1-1 0,-3 1 0,-3-1-1,-5 1 1,-5 0 0,-3 1 0,-6-1-1,-2 2 1,-4-1 1,-10 1-2,0 0 1,9 0-1,-9 0 1,0 0-1,0 0 0,0 0 0,0 0 1,0 0-1,0 0 0,0 0 0,0 0 0,0 0 0,0 0 1,0 0-1,0 0 0,0 0 1,0 0-1,0 0 0,0 0 0,0 0 0,0 0 0,0 0 0,0 0 1,0 0-1,0 0 0,0 0 0,0 0 0,0 0 0,0 0 0,-12-6 0,12 6 0,-21-3 0,6 1-1,-6 1 1,-4 0 0,-6 0-1,-5 0 1,-6 1-1,-6 1 1,-3-2-1,-6 1 1,-4 0-1,0-1-2,-7 1 2,2 0-1,-2 1 1,0-2 0,-2 1-1,0 1 1,-2-3 0,2 3 1,0-2 0,2 1 0,0-2-1,5 1 1,3 2-1,4-1 1,4 2 0,4-2-1,3 1 1,5 1 0,3 0-1,5 0 1,3-1 0,5 2-1,5-2 0,7 4-4,0-6-3,12 1-13,0 0-3,0 0-2,11-9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3:47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11318D5B-42BE-44C5-A7B7-2107B96E5057}" emma:medium="tactile" emma:mode="ink">
          <msink:context xmlns:msink="http://schemas.microsoft.com/ink/2010/main" type="inkDrawing"/>
        </emma:interpretation>
      </emma:emma>
    </inkml:annotationXML>
    <inkml:trace contextRef="#ctx0" brushRef="#br0">117 161 0,'0'0'5,"0"0"-1,0 0 0,0 0 2,0 0 1,0 0 0,0 0 1,0 0-1,0 0 1,0 0 1,0 0-1,0 0-2,0 0 0,0 0-3,0 0 0,0 0-1,0 0-1,0 0 0,0 0 0,-6 11 0,6-11 0,1 24 0,-1-5 0,1 7 0,1 3 0,-1 4 0,0 4 0,2 3-1,-1 2 1,-1-2-1,2-2 0,-1-4 0,1-6 0,-1-4 1,0-7 0,-1-4 1,-1-13 1,3 10 0,-3-10-1,-4-10-1,-3-1 1,0-6-1,-1-4 0,-2-5-2,0-5-1,0-5 0,1-3 1,4-1 0,2 0 0,3 1 0,3 2 0,2-1 0,4 4 1,3 1-1,5 4 1,3 2 0,2 2-1,4 4 2,1 2-1,3 5 1,-1 6-1,-2 4 1,-4 7 0,-1 4 1,-3 8-2,-2 1 1,-6 6-1,-1 1 0,-3 1 1,-2 0-1,-4-1 1,-3-1 0,-3-7 1,-4 4-1,-4-7 1,-4 0 0,-3-4 0,0 0 1,0-2-2,2-2 0,4-2-1,2-3 0,12 1 0,0 0 0,12-8-1,3 4 0,6 2 1,4 2-1,5 3 1,3 4 0,1 3-1,-2 3 1,-1 5-1,-3 3 1,-4 1 0,-4 2 0,-8 0 0,-5 1 0,-7-1 1,-2-2 1,-7-1 1,-4-1 0,-8-1 1,-5-1-1,-9-2 1,-5 2-1,-11-3 0,-4 3-1,-5 0-1,-4-3 0,7 0 0,5-3-1,9-3-2,7-9-4,21-3-5,9-11-11,20-5-2,11-11-2,12-3 2</inkml:trace>
    <inkml:trace contextRef="#ctx0" brushRef="#br0" timeOffset="1322">826 494 37,'0'0'17,"0"0"-1,0 0 1,0 0-12,0 0 0,10 7 1,-10-7 0,20 6 1,-3-3 0,9 5 0,2-6-1,6 3-1,3-3-2,1 1 0,-4-2-2,-2 0 0,-7-1-3,-8-5-6,-5 1-13,-12 4-2,-4-18-1,-10 1 0</inkml:trace>
    <inkml:trace contextRef="#ctx0" brushRef="#br0" timeOffset="1593">788 306 46,'-10'5'21,"10"-5"1,0 0 1,24 4-14,0-9-4,14 1 0,2-2 1,13 0-2,5 0-2,6-4-2,-1 4-2,-4-2-6,-1 3-10,-8-2-4,-4 1-2,-10-2 1,-5 0 0</inkml:trace>
    <inkml:trace contextRef="#ctx0" brushRef="#br0" timeOffset="1923">2003-2 45,'9'2'18,"-9"-2"1,-10 2 2,10-2-9,-21 1-10,8 1 1,-3-3 0,1 2 1,-3-1 0,1 2-1,-2-1 0,-1 1 0,-3-1-1,0 3 0,-2-2-1,0 3 0,-2-1 0,2 1 0,1 0 0,2 1 0,5 0-1,1 0 1,3 1-1,2 1 0,11-8 1,-13 16-1,13-16-1,-10 17 2,6-4-2,-1 2 1,2 0 0,-2 0 0,2-1 0,0 1 0,0 0 0,2-3 0,1-12 0,15 12 0,0-8 0,3-2 0,3-1-1,1 1 1,2 0 0,0 1 0,-3 1 0,0 2 0,-3 4-1,-1 1 1,1 1 0,0 2 0,0 1 0,3 1 0,0 1 0,0 1 0,-3-2 1,0 1-1,-2 0 0,-4-1 1,-5-1 0,-6 1 0,-7 1 1,-7 2 1,-8-3-1,-7 4 2,-8-1-1,-2-1 1,-3-4-2,1-1 0,2-7 0,5-1-1,4-5-1,9-3-2,7-1-6,2-9-17,10 2-2,1-9 1,7-2-3</inkml:trace>
    <inkml:trace contextRef="#ctx0" brushRef="#br0" timeOffset="3045">1656 279 26,'0'0'15,"0"0"-1,-8-9-2,8 9-6,-5-9-1,5 9-1,-5-10 0,5 10-1,0 0 0,-8-13 1,8 13-1,-3-15 2,3 4-1,0-7 0,2 3-1,0-3-2,2 0 1,0 1-1,0 1 0,2 1-1,-2 6 0,-4 9 1,9-10-1,-9 10 0,9-8 0,-9 8 0,12-5 1,-12 5 0,12-4 1,-12 4-1,18-6 1,-8 4 0,4 0 0,1 1 0,3 0 0,2 2-1,0 1 0,0-1 1,1 3-1,0-1 0,1 1 0,-2-2 1,1 1-1,-1-2 1,1 1 0,-4-2 0,-2 2 0,-3-2 0,-1 0 0,-11 0-1,11 0 0,-11 0 0,0 0 0,0 0-1,0 0 1,0 0-1,0 0 0,0 0 1,0 0 0,0 0-1,0 0 0,0 0-1,0 0-2,0 0-4,0 0-14,0 0-3,0 0-3,-15-4 2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06.1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EEB41CE6-A3DF-4469-8DFB-157F39C9EA73}" emma:medium="tactile" emma:mode="ink">
          <msink:context xmlns:msink="http://schemas.microsoft.com/ink/2010/main" type="inkDrawing"/>
        </emma:interpretation>
      </emma:emma>
    </inkml:annotationXML>
    <inkml:trace contextRef="#ctx0" brushRef="#br0">414 69 4,'13'-1'11,"-13"1"2,18-4-1,-18 4 2,0 0 0,11 3-1,-11-3 1,0 0-1,-13 1-2,13-1-2,-20 2-2,8 1-1,-8 2-3,-1 5-1,-9 1 0,-1 8-1,-4 6 0,-1 2-1,-2 5 1,2 2-2,3 0 1,2 0 0,9 0 0,4-4 0,8-4 0,7-1 0,10-3 1,10-2 0,10-6 0,9 1 0,8-7-1,3 1 1,3-4 0,-1-2 0,-3-3-1,-7 0 0,-8 0 0,-9 0 1,-6-1-1,-5 1 0,-11 0 0,11-1 1,-11 1-2,0 0-1,0 0-7,0 0-13,0 0-2,0 0-1,7-16 0</inkml:trace>
    <inkml:trace contextRef="#ctx0" brushRef="#br0" timeOffset="541">783 190 26,'0'0'19,"0"0"1,0 0 2,-9 8-7,9-8-6,0 0 0,0 0-1,21-1-1,-7 2-2,7 5-1,3-3-1,7 6 0,3-1-1,2 6-1,1-2 0,-3 5-1,-1-3 1,-4 1-1,-5-2 1,-3-1-1,-7-2 1,-2-2 0,-12-8 0,11 11 0,-11-11-1,0 0 1,0 0 0,0 9 0,0-9 0,-9 12 0,-3-3 1,-1 2-1,-6 5 1,-2 1-1,-6 1 1,0 2-1,-2-3 0,0 2-1,3-4 1,2-2 0,3-3-1,5-2 1,3-2-1,3-2 1,10-4-1,-10 4 1,10-4-1,0 0 1,0 0-2,0 0 0,0 0-4,0 0-11,0 0-10,1-9-1,-1 9-1,1-15 1</inkml:trace>
    <inkml:trace contextRef="#ctx0" brushRef="#br0" timeOffset="1542">1435 54 30,'0'0'15,"0"0"-1,0 0-2,0 0-3,0 0-1,0 0-3,0 0 0,6 14-1,-4-3 0,-1 1 0,3 7 0,-3 5-1,0 6 1,-1 1-1,1 7 0,-1-1 0,1 5-1,-1 1 0,1-1 0,0-3 0,2-3-1,-2-4 0,1-3 0,0-7 0,0-5 0,-2-7 2,0-10-1,0 0 1,0 0-1,-11-16 1,4-4-1,-3-7 0,1-5-2,-2-7 0,-1 0 0,4-4-1,2-2 1,4 1-1,2 2 0,5 2 0,2 3 1,4 3-1,4 1 0,1 6 1,3 6-1,4 2 0,-2 6 0,2 4 0,0 6 1,-2 6-1,0 6 1,-1 3-1,-2 6 1,-3 1-1,-2 3 1,-3-1 0,-1 1 1,-5-2 0,-3 0 1,-5-2-1,-5-2 0,-2-2 1,-4-1-1,-4 0 1,1-2-1,3-4-1,2-1 0,13-6 0,-12 3-1,12-3 0,12 0 1,2 1-1,3 0 0,2 2 0,2 2 1,-3 3 0,2 5-1,-2 2 1,-1 3-1,-3 3 1,0 2 0,-2 3-1,0 0 1,-1-1 0,-2-1 0,-2-2 1,-2-1 0,-5-5 0,-6 1 1,-5-6 0,-5 3 0,-9-4 1,-6 2-1,-7 1 0,-4 1-1,-1-2 1,2 1-1,2-4-1,6 0 0,6-2-1,5-7-2,13-2-9,2-10-13,10-1-1,1-10-1,6-3 1</inkml:trace>
    <inkml:trace contextRef="#ctx0" brushRef="#br0" timeOffset="42231">0 828 9,'25'5'8,"2"-2"1,7 5 0,1-5-1,7 4 0,8-2 1,6-4-1,11 0 0,7-6 1,9 3-3,4-6 1,9 2-2,1-3-1,4 1-2,-1-1 0,-3 2-1,-5 5 0,-4 0 0,-8 0-1,-5 2 1,-10-1 0,-8 3 1,-12-2 0,-7 1 1,-12-2 0,-5 1 0,-10-1 0,-11 1 0,10 1 0,-10-1 0,0 0 0,0 0-1,0 0 0,0 0-2,0 0-5,0 0-7,0 0-10,0 0-2,0 0 0,-9-14-1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09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BDDE509B-BCE2-4143-A6F0-11D502E3B9D6}" emma:medium="tactile" emma:mode="ink">
          <msink:context xmlns:msink="http://schemas.microsoft.com/ink/2010/main" type="inkDrawing"/>
        </emma:interpretation>
      </emma:emma>
    </inkml:annotationXML>
    <inkml:trace contextRef="#ctx0" brushRef="#br0">5 585 30,'-7'12'19,"7"-12"2,0 0 2,0 0-4,2-16-3,0-5-5,8-5-3,1-12-4,4-4-1,4-9-2,1-4-1,3 1 0,1 1 1,0 3-1,-4 8 1,1 6-1,-2 8 1,-5 6 0,-3 7 0,0 4-1,-11 11 0,12 1 0,-5 8-1,-5 9 1,2 3-1,0 6 1,0 4 0,1 6 1,1 1-1,2 4 0,3 0 1,-1 1-1,1 1 0,1-1 0,-1-1 0,0-4 0,-1-3 0,-3-10 0,-2-3 1,-1-9-1,0-1 1,-4-12 0,0 0 0,0 0-2,0 0-1,-16-16-1,4-1-2,0-1-2,-7-9-3,2 6-2,-10-10-3,3 7 1,-4-2-1,4 8 2,-4-2 2,5 9 3,0 0 4,4 3 6,5 4 4,3 0 3,11 4 1,-11-3 2,11 3 0,0 0 0,0 0-2,0 0-2,11 3-1,-2-4-2,9 2-1,4-2-1,6 1-1,3 0 0,6 0-1,0 1-3,-2-3-6,2 4-14,-5-4 0,-4 1-3,-6-8 2</inkml:trace>
    <inkml:trace contextRef="#ctx0" brushRef="#br0" timeOffset="1052">709 499 14,'0'0'17,"0"0"2,0 0 0,0 0-2,0 0-2,17 2-1,-7-2-4,7 5-2,3-2-3,7 3-2,-1-1-1,5 0 0,-2 0-1,1 0-1,-2-2 1,-3-1-1,-4-2-1,-6-3-3,0 1-6,-7-7-8,-2-2-4,-6-4-2,-3-1 2,-6-6 0</inkml:trace>
    <inkml:trace contextRef="#ctx0" brushRef="#br0" timeOffset="1352">703 302 47,'-4'9'20,"15"-7"1,4-3-1,10 1-9,4-1-6,8 2-2,2-2 1,5 4-1,-3-1-2,-3-1-1,-1 4-8,-10-1-10,-6-1-3,-6-1-2,-15-2 1</inkml:trace>
    <inkml:trace contextRef="#ctx0" brushRef="#br0" timeOffset="1703">1394 25 51,'0'0'18,"0"0"1,10 9-2,-10-9-9,0 0-10,1 11 1,-1-2 1,0 5 2,-2 0 1,4 8 2,-3 4 1,4 9-1,-4 5 1,3 9 0,-4 3-1,4 4-2,-5-4 0,2-1-1,-3-8-1,2-4 0,-2-13 0,2-7-1,1-8-2,1-11-5,0 0-7,6-23-9,2 1-1,-1-9-1,4-4 0</inkml:trace>
    <inkml:trace contextRef="#ctx0" brushRef="#br0" timeOffset="2073">1385 106 9,'-7'-20'16,"8"10"2,0 0-3,1-3 1,-2 13 1,13-19-2,-2 11-2,2-1-4,5 3-3,1-1-1,6 5-2,0-1 0,5 6-1,1 1-1,1 4 0,0 4 0,-2 3 0,-2 0 0,-3 1 0,-3 0-1,-5 1 0,-4-2 1,-6 1 0,-5-4 1,-5 0 0,-6 0-1,-5-1 1,-5 0 0,-3-1 0,-4-1-1,-2 0 0,1-1-1,2-1 2,4-2-2,2-1 0,5 0-2,3-3 2,11-1-1,0 0 0,0 0 0,10 4 0,4-1 0,3-1 1,4 1-1,3 1 1,4 2 0,0 2 0,-2 4 0,-1 1 0,-3 5 0,0 1 0,-4 4 0,-3 2 0,-2-1-1,-4 1 1,-3 0 0,-2-3 1,-3-3-1,-5-1 1,-3-4 0,-5 0 0,-5-4 0,-2 1 1,-6-1 1,0 0-1,-5-3 0,0 2 1,-2-2-1,3-1 1,0-3-1,3 0 0,3-3-1,3 1-2,3-1-1,-3-6-21,8 4-4,-7-11-1,5-1-2,-9-11 1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4:56.6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A6BB0A6D-BAC3-4D11-86AD-4EA2788289AF}" emma:medium="tactile" emma:mode="ink">
          <msink:context xmlns:msink="http://schemas.microsoft.com/ink/2010/main" type="inkDrawing"/>
        </emma:interpretation>
      </emma:emma>
    </inkml:annotationXML>
    <inkml:trace contextRef="#ctx0" brushRef="#br0">104 0 8,'0'0'10,"0"0"-1,1 10-1,-1-10-5,-8 12-6,8-12 0,-14 19 0,6-4-1,-1-2 1,0 9 1,0 2 1,2 3 2,-1 2 0,2 6 0,1 1 0,2 1 1,1 8 0,0-2 0,1-1-1,0 0 0,1-1 0,0-4-1,1-2 0,2-5 1,0-4 1,1-6 2,7-3 1,2-3 2,7-2 1,5-1 1,8 1 0,6 1 0,11 0-1,9 1-3,12 2-1,10-3-1,11 1-2,8-2 1,5-1-2,2-5 2,0 2 0,0-6 2,-4 1-1,-9-3 1,-5 2-1,-8-2 1,-2 1-1,-10-2-1,-5 1-2,-8 1-1,-10-1-2,-6 2-4,-12-2-3,-7 4-8,-9-3-4,-12-1-1,0 0 2</inkml:trace>
    <inkml:trace contextRef="#ctx0" brushRef="#br0" timeOffset="630">1737 583 11,'0'0'11,"-16"2"1,16-2-1,-9 0-6,9 0-1,0 0 2,0 0 0,14 10 2,2-5 0,7 6 1,5-1-1,6 6-1,3 0-2,2 6-3,0 2-2,-2 2-1,-7 1 0,-5-1 0,-6 0 0,-8 0-1,-6-1 2,-6-2 1,-7-3 1,-5-1 0,-9-1 1,-2 0 1,-7 0 0,-1 0 0,-5-3 0,3 2-2,-1-4 0,7 2-1,3-3-4,3-5-9,10 1-10,12-8-1,0 0 0,6-12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00.6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238B913-4682-45AD-9E2C-B3B59288388C}" emma:medium="tactile" emma:mode="ink">
          <msink:context xmlns:msink="http://schemas.microsoft.com/ink/2010/main" type="inkDrawing"/>
        </emma:interpretation>
      </emma:emma>
    </inkml:annotationXML>
    <inkml:trace contextRef="#ctx0" brushRef="#br0">429 90 24,'12'-6'14,"-12"6"1,0 0 1,0 0-2,0 0-2,0 0-4,0 0 0,-11 2-3,11-2-1,-17 5-2,5-3 0,-1 3-1,-4-1 0,2 3 1,-4 0 0,1 2 0,-5 1 0,0 2 0,-4 2 1,0 3 0,-2 2-1,-1 4 1,-2 2-1,3 4-1,1 0 0,3 3 0,5-2 0,5 1-1,5-2 0,8 0 0,10-4 1,10-1 0,10-4 0,8-3 0,5-4 0,6-2 0,0-4 0,0-2 0,-6-3-1,-6-1 1,-11-1-1,-5 0 1,-8-1 0,-11 1-1,10-1 1,-10 1-1,0 0 0,0 0-1,0 0-4,0 0-10,0 0-11,0 0 1,-1-15-3,1-3 2</inkml:trace>
    <inkml:trace contextRef="#ctx0" brushRef="#br0" timeOffset="1092">1007 157 0,'10'7'8,"-10"-7"0,0 0-3,0 0 0,11-4 1,-11 4 1,0 0 0,0 0 1,0 0 0,0 0-1,0 0-1,0 0 0,0 0-1,0 0-1,0 0 0,0 0 1,0 0 1,-10 10-1,1-5 0,-1 6 0,-7 1-1,-3 8 1,-7 4-2,-1 5-1,-9 1 0,-2 5-1,-4-1 1,0 0-1,2-3 0,3-4 0,6-6 0,6-5 1,6-4 0,7-4-1,13-8 1,0 0-1,0 0 1,13 8-1,3-7 0,7 0-1,2 1 1,4 1 0,1-1-1,2 2 1,-1 0-1,0 0 0,-1 1 1,-2 1-1,1-2 0,-1 1 1,-2-2-1,-2 0 1,-5-1-1,0-1 0,-7 0 1,-2 0-1,-10-1 0,0 0 0,9 2-1,-9-2-5,0 0-19,0 0 0,-3-17-2,2-1 1</inkml:trace>
    <inkml:trace contextRef="#ctx0" brushRef="#br0" timeOffset="2013">1538 116 17,'0'0'12,"-1"15"0,1-5 1,1 5 0,0 1-1,1 8-1,-3 5-3,3 11-1,-5 4 0,2 8-2,-4 2 0,1 3-1,-1-3-1,0-2-2,1-9 1,1-9 0,0-10-1,3-11-2,0-13-7,6-12-11,-2-11-3,1-10 0,0-7 0</inkml:trace>
    <inkml:trace contextRef="#ctx0" brushRef="#br0" timeOffset="2334">1426 111 13,'13'-20'16,"1"5"1,2 0 1,3-2-5,6 4 1,-3-2-2,5 8-2,-3-3-1,5 10-1,-6 0-2,2 9-2,-5 1-1,-2 6 0,-3 1-1,-3 5-1,-7 1 0,-3 1 0,-4 1 0,-4 0 1,-6-2-1,-5-1 1,-4-2 0,-2-3-1,-5-1 1,0-2-1,0-3 0,4-3 0,5-2 0,4-1-2,3-3 1,12-2-1,0 0 0,12-5 0,8 3 0,4-3 0,7 2 0,4 1 0,2 0 1,-1 3 0,0 2 0,-3 5 0,-2 3 1,-5 4-2,-3 2 2,-5 1-2,-3 3 1,-2 0 0,-5 2 0,-4-2 0,-4-3 1,-5-1 0,-3-2 0,-3 1 0,-4-2 0,-4 0 1,-4-1 0,-2 1 1,-6-1-2,1 0 1,-2-1 0,0-1 0,0-1-1,3-2 0,0-1 0,3-1 0,5 0-2,-4-6-7,5 6-20,-6-8 0,4-4 0,-5-13-2</inkml:trace>
    <inkml:trace contextRef="#ctx0" brushRef="#br0" timeOffset="31936">649 542 6,'0'0'8,"0"0"1,-10 3 1,10-3-1,0 0 1,0 0-1,0 0-3,0 0-2,0 0-2,-9-7-2,9 7 0,0 0 0,0 0 0,0 0 1,0 0 0,4-11 0,-4 11 0,17-18 1,-4 4 0,6-6 2,4-4-1,3-5 0,5-1 0,0-3 0,3 1 1,-4-1 0,0 4 0,-7 3 0,-2 6 0,-7 3 0,-2 5-2,-3 3 1,-9 9-1,13-11-1,-13 11 0,0 0-1,10-5 0,-10 5 0,0 0 0,0 0 0,10-2-1,-10 2-1,0 0-4,0 0-4,-16 3-9,7 0-2,-2-1 0,-3 2 0</inkml:trace>
    <inkml:trace contextRef="#ctx0" brushRef="#br0" timeOffset="32527">668 522 3,'0'0'7,"0"0"-2,0 0 0,0 0 1,0 0 1,0 0 0,0 0 1,0 0 0,0 0 1,0 0 0,12 2-2,-12-2 1,13-2-1,-13 2-1,24 0 1,-7 1-2,6 2 0,1 0-2,6 4-1,0-2-1,2 3 1,0-1-1,2 1 0,-4-1 0,-3 0 0,-3 0 1,-1-1-1,-4 0 0,-2-1 1,-4 0-1,-2 1 0,-11-6-1,16 7 1,-16-7 0,0 0 0,9 5 0,-9-5 0,0 0 1,0 0 0,0 0-1,0 0 1,0 0 0,0 0 0,0 0-1,0 0 0,0 0 0,0 0-1,0 0 0,0 0 0,0 0-1,-7-9 0,7 9 0,0 0 0,0 0 0,-15-12-1,15 12-2,-18-11-2,7 7-1,-6-7 0,-1 4 0,-4-2 1,1 0-1,-4 2 2,0 2 2,-2 2 2,1 2 0,0 4 1,0 2-1,-1 0 1,2 4 0,-1-2 0,3 0 0,1-1 0,4 0 2,3-3 0,2-3 0,13 0 1,-17-1 0,17 1 0,0 0 0,0 0-1,-9-9 0,9 9-1,0 0-1,0 0 0,0 0-1,0 0 1,3-9 0,-3 9-1,0 0 1,12-17 0,-2 7 0,1-5-1,4-2 1,5-5 0,3-2 0,2-4 0,2-1 0,2-2 1,-1 2 0,1 1 0,-3 2 0,-2 3 1,-3 3-1,-1 4 1,-4 2-1,-1 3 0,-4 1 0,1 3-1,-12 7 1,18-15 0,-18 15-1,14-11 1,-14 11 0,0 0 0,0 0-2,7-9-4,-7 9-9,-14 17-7,-2-2-1,-12 1-1,-12 1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19.8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71042247-90EC-4994-9E25-C7989851B21D}" emma:medium="tactile" emma:mode="ink">
          <msink:context xmlns:msink="http://schemas.microsoft.com/ink/2010/main" type="inkDrawing"/>
        </emma:interpretation>
      </emma:emma>
    </inkml:annotationXML>
    <inkml:trace contextRef="#ctx0" brushRef="#br0">-2 212 49,'0'0'22,"0"0"0,3-9-2,-3 9-10,0 0-4,0 0-1,0 0-1,0 0-1,3 18-1,-1 0-1,-1 4 0,0 9 1,-1 2-1,2 6 0,-3 2 1,2-1-1,0-6 0,1-4 1,-2-10-1,3-5 1,-3-15 0,0 0 0,12-26-1,-8-4-1,-2-7 1,-2-4-1,1-4 1,-1-3-2,1 3 1,0 5-1,5 3 1,1 5-1,6 5 0,6 4 1,7 2-1,4 4 0,4 5 0,2 3 0,-1 8 0,0 3 0,-3 8 0,-6 2 0,-6 4 2,-7 3-2,-8-1 2,-4 3 0,-8-3 0,-5 0 0,-4-3 1,-5-1-1,-2-4 0,1-1 0,3-3-1,4-3-1,3-1 1,12-2-2,0 0 1,0 0 0,13-9-2,4 7 1,5 1 0,4 0 0,6 4 0,0 1 1,2 3-1,0 2 1,-3 4 1,-3 4 0,-5 3 0,-7 3 1,-6 1 1,-7 5 1,-7-3 0,-7 3 0,-8-4 1,-4 0 0,-11-5 0,-1-3 0,-7-4-1,-2-2-1,-3-4-1,4-4 0,5-1-2,2-5-2,11 2-5,4-12-9,21 13-9,8-24-1,17 9-1,6-7 2</inkml:trace>
    <inkml:trace contextRef="#ctx0" brushRef="#br0" timeOffset="771">774 408 74,'22'10'25,"1"-1"-1,1-8-3,2 2-19,7 1-3,0-2-1,2-2 2,-3 0-1,-4-2 1,-3-2 0,-2 0-1,-6-7-9,2 0-12,-4-3 0,-6 0-1,-7-4 0</inkml:trace>
    <inkml:trace contextRef="#ctx0" brushRef="#br0" timeOffset="991">776 328 79,'0'0'26,"0"0"-1,14-9-1,8-1-20,11 0-5,6-1 0,6-1-1,9 4-4,-4-3-5,6 7-7,-5-3-6,0 3-1,-6-3 1,0 0 0</inkml:trace>
    <inkml:trace contextRef="#ctx0" brushRef="#br0" timeOffset="1222">1837 4 86,'7'10'24,"-7"-10"0,-17 2-1,1-3-24,-3 2-1,-5 0 1,-4 3 0,-4 0 1,-3 0 1,-1 2 1,0 0 0,1 3-1,0 0 0,2 1 0,3 3-1,0 1-1,1 4 1,3 0-1,3 4 1,-2-1 0,4 0 0,3 0-1,3-3 0,5-2 1,6-5 0,4-11-1,10 11 1,7-11-1,6-1 1,4-1-1,2 0 1,2 1-1,-1 3 1,0 3-1,-5 6 0,-3 3 1,-3 4-1,-1 4 1,-3 3 0,3 3 0,0 1 0,-1-2 0,0-1 1,-1-2 0,-5-3 1,0-3 0,-9-5 2,-4-2 0,-12-5 0,-4 1 1,-9-5-1,-2 2 0,-6-3-2,-4 0-1,0-1-2,-1-2-3,9 4-6,0-8-17,12 0 0,8-10-1,17-4-1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5:25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76B266CC-C655-4BF7-8DEA-BD17C0B06AF5}" emma:medium="tactile" emma:mode="ink">
          <msink:context xmlns:msink="http://schemas.microsoft.com/ink/2010/main" type="inkDrawing"/>
        </emma:interpretation>
      </emma:emma>
    </inkml:annotationXML>
    <inkml:trace contextRef="#ctx0" brushRef="#br0">0 696 6,'0'0'8,"0"0"0,0 0 1,0 0 0,0 0 0,0 0-1,6-11-1,-6 11-1,11-26 0,0 8-1,2-10 0,6-4-2,2-8 1,7-3-1,0-5 0,2-2 0,0-1 0,3 1-1,-5 2 1,0 4-1,-3 5 0,-4 2 1,-3 7-1,-3 5 0,-3 0-1,-2 8 1,-3 3-1,-4 4 0,0 0-1,-3 10 0,0 0-1,0 0 1,0 0-1,0 0 0,9 7 0,-9-7 0,14 21 0,-3-5 1,1 5 0,5 4-1,2 4 2,1 7-1,2 4 0,-1 2 0,-1 4 0,-1 0 1,-1 1-1,-4-3 0,-1-4 0,-5-3 0,-1-7 0,0-5 0,-3-5 0,-1-4-1,-1-5-1,-2-11-2,1 13-8,-1-13-18,-11 3 0,11-3 0</inkml:trace>
    <inkml:trace contextRef="#ctx0" brushRef="#br0" timeOffset="591">113 362 12,'0'0'18,"-11"-1"-1,11 1-3,9-5-2,3 0-3,10 3-1,6-2-3,9 2-1,7-1-1,9 6-2,6 4-3,0 1-3,2 8-12,1 6-11,-11-3-1</inkml:trace>
    <inkml:trace contextRef="#ctx0" brushRef="#br0" timeOffset="891">1044 670 0,'0'0'22,"0"0"0,1 12-18,-1-12-1,2 15 2,-2-1 0,-4 1-1,4 6 1,-2 0-1,2 5 0,-4 0 0,2 1 0,1 1-2,0-4-2,4-2-2,-1-4-10,-2-18-14,9 17-1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22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186A62B-29BF-4A36-8888-DB44495FC007}" emma:medium="tactile" emma:mode="ink">
          <msink:context xmlns:msink="http://schemas.microsoft.com/ink/2010/main" type="inkDrawing"/>
        </emma:interpretation>
      </emma:emma>
    </inkml:annotationXML>
    <inkml:trace contextRef="#ctx0" brushRef="#br0">0 563 48,'0'0'21,"0"0"2,0 0-2,12-17-13,2-3-2,3-10-1,5-5 0,4-10-2,5-4 0,0-8-1,0 4 0,-2 3 0,-1 4 1,-5 7-2,-3 8 2,-5 7-2,-4 7 1,-11 17-1,14-12 0,-14 12-1,10 8 1,-5 5 0,1 6-1,3 4 0,0 4 1,2 5 0,2 5-1,-1 4 1,-1 1 0,0-1-1,-3 0 1,-3-3 1,0-4-1,-3-4-2,-3-5-1,0-5-3,-9-11-4,3 1-4,-13-16-1,3 3 1,-13-10 1,2 1 2,-10-5 3,-1 0 5,1 1 8,-2-3 3,6 7 0,0-2 1,10 7 0,0-1-2,11 3-3,13 5-1,0 0-1,4-11-1,18 10 0,13 0-1,9-1-3,13 5-7,5-4-13,9 1-2,0-1 0,1 2-1</inkml:trace>
    <inkml:trace contextRef="#ctx0" brushRef="#br0" timeOffset="591">765 465 85,'-5'13'26,"5"-13"0,2 9 0,7-10-19,9 1-6,4 1 0,5-1 0,5 0-1,1 1 0,1-1 0,-2 0-1,0 0-1,-6-3-3,-1 5-6,-9-6-11,-1 1-3,-7-7-2,-5-1 1,-10-6 0</inkml:trace>
    <inkml:trace contextRef="#ctx0" brushRef="#br0" timeOffset="821">675 238 71,'-11'5'24,"11"-5"-2,9 12 1,15-5-19,8 1-3,10-1 0,9-2-1,4-1 0,5-1-5,-2-6-12,2-1-6,-6-3 0,-8-4-1,-8-1 1</inkml:trace>
    <inkml:trace contextRef="#ctx0" brushRef="#br0" timeOffset="1362">1661 6 44,'0'0'21,"0"0"2,0 0-4,-16-9-6,7 13-2,-9-3-3,3 4-4,-6-2 0,0 2-1,-1-1 0,1 2 0,1-2-1,3 2-1,1-2 0,2 0 0,3 0-1,1 1 0,10-5 0,-13 16 1,6-3-1,0 2 0,0 2 0,-1 3 0,0 0 1,-1 0-1,2-1 1,2-2-1,1-5 0,3-2 0,1-10 0,14 11-1,2-9 0,2-3 0,7-1 0,1 0 0,3-2 0,1 2 1,-1 1-1,-2 3 1,-3 3-1,1 2 1,-1 3 0,1 4 0,-2 1-1,-1 4 1,-1 1 0,1-1 0,-6 2-1,-2 0 1,-6-2 1,-5 1-1,-7-1 1,-7-1 1,-4-1-1,-6-2 2,-6-2-1,-4-2 1,-1-4 0,-1-1-1,1-5 0,2-1-1,5-1-3,-1-8-13,9 6-10,3-8-2,4 0-1,3-7 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39.3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547180B4-C801-4DF1-BAD6-F0540C2FDF05}" emma:medium="tactile" emma:mode="ink">
          <msink:context xmlns:msink="http://schemas.microsoft.com/ink/2010/main" type="inkDrawing"/>
        </emma:interpretation>
      </emma:emma>
    </inkml:annotationXML>
    <inkml:trace contextRef="#ctx0" brushRef="#br0">484 55 21,'0'0'12,"0"0"0,-17 0-3,-1 1-1,-3 5-1,-9-3 1,-2 7 0,-10-1 0,1 9 1,-7 0 1,6 8-2,-4-1-2,6 6-2,1 0 0,9 4-1,6 0 0,11 1 0,12-1-1,14-1 0,17-6-1,12-6-3,17-2-7,5-12-13,8-6-1,-2-9-2,-3-4 1</inkml:trace>
    <inkml:trace contextRef="#ctx0" brushRef="#br0" timeOffset="310">649 464 64,'-8'11'24,"8"-11"-3,1 10 0,13-11-15,8-1-7,7 0-1,5-2 1,1 1 0,2-1 0,-2 1-3,-4-3-9,-6 1-8,-7-1-1,-7-3 1,-6-3 0</inkml:trace>
    <inkml:trace contextRef="#ctx0" brushRef="#br0" timeOffset="541">581 339 56,'4'10'21,"15"-6"1,10-4-3,6-2-15,10-4-6,2 3-2,6-4-1,-3 4-1,2-3-4,-11 1-10,2-2 0,-6-2 1,-3-1 2</inkml:trace>
    <inkml:trace contextRef="#ctx0" brushRef="#br0" timeOffset="1162">1409 0 19,'0'0'15,"0"0"-1,0 0 2,0 0-4,24 49-5,-24-49 2,0 0-1,-5 60 1,5-60-1,-1 72 1,-8-27-3,-3 0-1,3 2-1,4 1-8,0-4-17,-7-5-1,0-9-3,-2-7 2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25.1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64358320-1330-4AF9-BEF7-58327DB1BE21}" emma:medium="tactile" emma:mode="ink">
          <msink:context xmlns:msink="http://schemas.microsoft.com/ink/2010/main" type="inkDrawing"/>
        </emma:interpretation>
      </emma:emma>
    </inkml:annotationXML>
    <inkml:trace contextRef="#ctx0" brushRef="#br0">1730 1253 34,'9'11'18,"-9"-11"0,0 0 0,0 0-5,4 9-9,-6 2-2,-1 8 0,-4 7 1,-1 9 1,-3 5-1,2 6 2,-3 2-2,5-2-1,5-7-3,5-12-13,15-16-6,9-19-3,8-18 2,8-17-1</inkml:trace>
    <inkml:trace contextRef="#ctx0" brushRef="#br0" timeOffset="240">2350 1114 79,'11'26'26,"-4"-2"-2,4 1 0,-1-2-22,0 7-2,1 1 1,-2 2-1,-2-1-2,-4-3-7,0 6-14,-4-2-1,-3 3-2,-7 0 2</inkml:trace>
    <inkml:trace contextRef="#ctx0" brushRef="#br0" timeOffset="570">1717 2425 25,'15'1'17,"-3"-2"1,3-2 0,-4 2-5,0-1-5,2 12 1,-13-10 1,6 31-1,-11-7 1,1 8-1,-7 0 0,8 3-3,-4-4-2,7-4-6,12-5-9,2-17-14,13-7-1,3-14-1,10-4 1</inkml:trace>
    <inkml:trace contextRef="#ctx0" brushRef="#br0" timeOffset="781">2235 2443 75,'13'3'28,"-1"9"-2,-8-1 0,5 10-16,-5 0-7,4 7-1,-3 5 0,0 3-1,-4 2-1,1-1 0,2 3-8,-2-12-18,8-8 0,1-16 0,9-16-3</inkml:trace>
    <inkml:trace contextRef="#ctx0" brushRef="#br0" timeOffset="19388">21 137 62,'-9'5'24,"9"-5"-2,0 0 0,0 0-15,28 8-6,7-6-2,11 2-1,3 0 0,8 1 1,1 0 0,-1 1-1,-4 0 1,-9-1 1,-7 1-1,-5 0-4,-5-6-9,-4-1-6,-3-5-2,-4-7 1,-5-3 0</inkml:trace>
    <inkml:trace contextRef="#ctx0" brushRef="#br0" timeOffset="19638">493-2 58,'-12'4'19,"12"-4"2,0 0-3,19 2-15,-3-2-4,6 2-1,3-1 2,5 2-1,2 1 1,2 0 1,1 1-1,2 1 0,0 2 1,-2 2-1,-1 1 1,-3-2-1,-4 3 0,-7-1 0,-4 2 2,-11-1 0,-6 5 0,-15-1 1,-7 4 1,-13 1-1,-6 3 1,-7-1 1,-2 3-2,-3-3-1,5-1-1,8-4-3,7-3-9,14 1-11,7-4-2,9-3-1,4-9 0</inkml:trace>
    <inkml:trace contextRef="#ctx0" brushRef="#br0" timeOffset="20129">65 1307 51,'4'9'20,"5"3"1,7 0-1,10-2-13,10-1-9,11 5-5,6-4 0,10 2 1,2-6 0,0-2 4,-3-2 1,-8-3 1,-9 2 3,-7-3 3,-5 3-1,-8-1-5,-2 4-13,-7-2-5,-3-2-1,-13 0-1</inkml:trace>
    <inkml:trace contextRef="#ctx0" brushRef="#br0" timeOffset="20369">552 1281 72,'0'0'24,"0"0"-1,23 14-2,7-4-19,13 1-2,8 3-1,8 1 1,6 0 1,0 0 0,-2-4 1,-5 0 0,-10-6 0,-8 1 1,-10-2-1,-6 1 0,-9 1-1,-4 1-1,-9 5 1,-6 4-1,-9 5 0,-6 4 1,-9 5-1,-8 3 1,-10 2 0,-6 1 0,-3-1 0,-2-2-1,2-3-3,0-6-17,11-1-5,5-9 0,10-1-2,6-5 1</inkml:trace>
    <inkml:trace contextRef="#ctx0" brushRef="#br0" timeOffset="20860">102 2663 10,'-32'-1'12,"8"3"-1,1-4-1,9 1-4,14 1-4,-9-9 3,9 9 2,20-14 3,5 8 3,5-7 0,16 6 1,3-5 1,16 7-2,4-4-3,10 5-4,2-2-1,6 2-2,-5 0-1,-1 0-1,-8 1-1,-8 0 0,-11 2-2,-13-2-2,-8 6-7,-16-6-13,-17 3-2,0 0-1,0 0 1</inkml:trace>
    <inkml:trace contextRef="#ctx0" brushRef="#br0" timeOffset="21190">871 2324 70,'0'0'24,"13"-5"0,-13 5 0,16 4-17,-6 1-6,3 1-2,2 2 1,3 2 0,4 4 0,0 0 0,2 4 1,-1 0-1,-2 1 1,-1 2-1,-4-2 1,-2 1-1,-6 1 1,-4-1-1,-6-1 0,-3 0 1,-7 0 0,-1 2 2,-8-1 0,-2 3 0,-5-4 3,1 4-1,-4-6-1,4 0 1,1-3-2,4-2 0,4-4-3,6-4-1,12-4-4,-16 5-4,16-5-20,0 0 0,13 11 0,-13-11-1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26.4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06DF7A40-EC09-4DFA-A6CE-B8D62AC719C4}" emma:medium="tactile" emma:mode="ink">
          <msink:context xmlns:msink="http://schemas.microsoft.com/ink/2010/main" type="inkDrawing"/>
        </emma:interpretation>
      </emma:emma>
    </inkml:annotationXML>
    <inkml:trace contextRef="#ctx0" brushRef="#br0">350 0 60,'2'16'21,"-2"-1"2,-2 5-1,-5 6-14,3 8-6,-3 6 0,-1 3 1,-2 1 0,3-3-1,2-6-3,4-11-8,10-14-12,8-15-2,11-13-2,6-13 1</inkml:trace>
    <inkml:trace contextRef="#ctx0" brushRef="#br0" timeOffset="191">764 49 74,'3'18'25,"-3"-1"-1,3 2 0,-2 3-19,3 4-2,0 1-1,2 4 0,0 3-2,-5 1-7,-3 8-17,-6 3 0,-3 2-2,-8 2 0</inkml:trace>
    <inkml:trace contextRef="#ctx0" brushRef="#br0" timeOffset="551">0 1618 60,'21'-7'25,"-2"3"-1,-5-3 2,-2 7-7,-12 0-15,16-9-1,-16 9 1,7 12 1,-9 3-1,-1 11 0,-2 3 0,1 3-2,-1 1-1,3 0 0,4-2-3,1-13-5,14-8-21,2-20 0,11-9 0,0-10-1</inkml:trace>
    <inkml:trace contextRef="#ctx0" brushRef="#br0" timeOffset="792">535 1554 87,'11'7'28,"1"7"-2,-12-14 1,17 17-20,-12-1-7,-1 6 1,-3 6 0,-3 4 0,-5 6 0,-4 5 0,-2 2 0,-4-3-2,4 1-5,-7-12-21,6-5 0,-5-15-1,1-8-1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5:41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F2CBCA50-4E61-436D-B686-470A8F25938F}" emma:medium="tactile" emma:mode="ink">
          <msink:context xmlns:msink="http://schemas.microsoft.com/ink/2010/main" type="inkDrawing"/>
        </emma:interpretation>
      </emma:emma>
    </inkml:annotationXML>
    <inkml:trace contextRef="#ctx0" brushRef="#br0">443 0 57,'-27'9'20,"-5"1"3,-3 0-2,0 7-15,-6-1-1,4 6 0,-2 0 0,4 5 0,1-2-1,8 5-1,5-3 0,11 3-1,7 1 0,9-2-1,11 0 1,11-1-1,8-4 0,12-4-2,10 1-6,5-11-17,10-3-1,-3-6-2,0-2 0</inkml:trace>
    <inkml:trace contextRef="#ctx0" brushRef="#br0" timeOffset="310">818 431 74,'19'11'24,"-2"-12"-4,8-3 0,8-3-24,3-3-1,4 1-1,0-1 1,-6 3-3,-5-2-9,-6 3-4,-5-3 2,-8-2 1,-6-2 0</inkml:trace>
    <inkml:trace contextRef="#ctx0" brushRef="#br0" timeOffset="510">867 226 77,'13'10'25,"10"-2"-1,10-7-1,7-1-20,6 2-6,5-3-2,2 6-6,-2-3-12,-1 1-1,-7-2-1,-7-2 1</inkml:trace>
    <inkml:trace contextRef="#ctx0" brushRef="#br0" timeOffset="891">1452 64 54,'0'0'23,"0"0"-1,0 0-1,49-29-13,-49 29-8,44-11-1,-44 11 1,56 2 0,-56-2 0,43 9 1,-43-9 1,0 0 0,22 43 1,-22-43-1,-28 41 2,28-41-2,-44 51 0,10-22-1,-7-4 0,1 2 1,-2 1-1,5 0 0,1-3 0,1-3 0,13-1 0,5-2 1,10-3 0,8-1-1,10-4 1,10-1-1,-21-10 1,59 20 0,-59-20 0,77 14 0,-29-8-2,-6-3-6,0 3-17,-42-6-3,64 8 0,-64-8-2</inkml:trace>
    <inkml:trace contextRef="#ctx0" brushRef="#br0" timeOffset="1732">223 1479 52,'12'-9'19,"-3"1"2,1 0 0,-6-1-14,-4 9-2,5-11 2,-5 11 0,-15-2 0,2 5 0,-6-1-1,0 5-2,-6 4-2,-1 6 0,-2 4-1,1 6 2,0 6-2,6 6 2,1 2-1,8 3 1,2 1-1,9-1 1,8-1-2,8-1 1,10-6-1,9-5-1,9-4-1,6-10-4,13-1-15,-1-13-8,9-3-1,-5-11-1,-1-1 0</inkml:trace>
    <inkml:trace contextRef="#ctx0" brushRef="#br0" timeOffset="2093">714 1933 54,'0'0'20,"9"9"2,9-12 0,7-4-16,6-1-7,4-1 1,5 0 1,-1 0-1,0 1-3,-7 0-16,-5 0-3,-7-1 1,-5-3 0</inkml:trace>
    <inkml:trace contextRef="#ctx0" brushRef="#br0" timeOffset="2303">678 1669 88,'3'12'28,"8"-9"-1,15 0 1,11-10-26,9-1-3,7 1-3,2-3 1,7 3-7,-4-4-15,-1 3-2,-6-4-1,-7 3 2</inkml:trace>
    <inkml:trace contextRef="#ctx0" brushRef="#br0" timeOffset="2503">1266 1576 72,'0'0'25,"-9"1"-2,9-1 0,5-19-16,6 8-10,0 1 1,2 2 1,6-1 0,5 4 0,0 5 2,-24 0 1,48 11-1,-48-11 1,50 26-1,-50-26 0,44 41-1,-44-41 1,30 48-1,-30-48 1,6 54-1,-13-29 0,-9-2 0,-3-2-1,0-5-1,1-1-4,3-9-7,15-6-3,0 0-2,0 0-5,46-3 6,-46 3 3,78 0 6,-35 3 10,-43-3 9,66 23 5,-66-23 3,44 43 6,-44-43-5,-9 61-3,9-61-2,-43 73-7,43-73 0,-68 74-3,18-39-1,-3-5-1,4-6-2,-2-3-4,0-12-22,10-7-4,-3-14 0,13-10-2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5T16:21:30.97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5 8 52 0,'5'-9'19'0,"0"14"-10"0,-5-10 7 0,0 5 13 16,0 0 0-16,0 0 3 16,0 0-7-16,0 0-3 15,0 0-8-15,-5 0-1 16,5 5-8-16,-5 4-1 0,5 0 2 15,0-1-3-15,0 6-2 16,5-6-3-16,0 6 1 16,0-1 3-16,-5 0 3 15,0 1 0-15,0 3 0 16,0 5-1-16,0 0 0 16,0 9 4-16,-5-4 3 0,0-5-4 15,0-4 1-15,5-1-3 16,-5-3 0-16,5-1-6 15,0-4 1-15,0 0 0 16,0-1 2-16,0-8-3 16,0 0-2-16,0 0-16 0,0 0-7 15,0 0-23 1,0 0-48-16,5 0 12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5T16:21:31.36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9 0 96 0,'-10'9'35'0,"10"-9"-18"0,0 4-16 16,0-4 8 0,0 0-3-16,0 0 1 15,5 5 2-15,-5-5 5 0,5 9-4 16,0 0 0-16,0-1-2 0,5 1 0 15,-5 0-4-15,0 0 2 0,0 4 0 16,0 0 0-16,-5 10-1 16,0 7-3-1,0-3-2 1,-5-5-17-16,5-4-9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5T16:21:32.40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6-4 60 0,'0'0'24'0,"5"4"-12"0,-5-8-5 15,0 4 9-15,0 0 3 32,0 0 3-32,0 9-8 0,0 0-1 15,0 4-3-15,0 0-1 16,0 5-1-16,0 0 0 15,0-1 0-15,0 1 0 16,0 13 0-16,0 4 2 0,0-4-1 16,0 0 2-16,0-4-6 15,0-5-3-15,0 0-1 16,0-4-1-16,0-5 0 16,0-4-18-16,0-1-8 15,0-8-28 1,0 0-31-16,15 0 27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25T16:21:32.68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-2 0 108 0,'0'4'41'0,"5"5"-22"0,0 0-11 0,0 0 11 16,0 0-11-16,-5 13-2 15,0 0-4-15,0 9-2 16,0 0 1-16,0-5-4 0,0 5 2 15,0 0-1-15,0 0 0 16,0 0-31 0,0 0-37-16,-5-9 14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22:47:28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0 700 14,'0'0'10,"0"0"-1,6-14 0,-6 14-1,13-21-1,-2 5-1,1-8-1,4-5-1,1-8-1,5-5-1,-1-3 0,5-4-1,1-3 0,-3 0-1,3 1 1,-1-3 0,-1 9-1,-4 8 0,-2-1 2,-4 12-2,-3-1 0,0 12 0,-5-2 0,-7 17 0,5-9 1,-5 9-1,0 0 1,0 0 0,4 14-1,-4-14 1,4 11 0,-2-2 0,1 4-1,1-1 1,0 0 0,2 5 0,-2 0 0,2 9 0,-2 3 0,1 5 1,0 9 0,1 8 0,-1 6 0,2 3 0,0 3 0,4 1 0,0-5 0,3-2 0,0-12-1,2-6 0,-2-11 0,-2-5 1,0-9-1,-4-3 0,-8-11 0,0 0-1,9 4-6,-9-4-24,-10-22-1,4 4 1</inkml:trace>
  <inkml:trace contextRef="#ctx0" brushRef="#br0" timeOffset="661">145 419 2,'8'-16'27,"1"6"-6,1 3-6,-1-3 1,5 3-1,-6-3-4,7 7-2,2-4-1,6 5-2,-1-1-1,5 4-1,-2 0 0,5 3-1,2-1-1,1 2 0,-6-1-1,-2 0 1,-4-1-1,-2 1 0,-4-3-1,-5 0 1,-10-1-2,12 0-1,-12 0-23,12-1-9,-12 1-2,0-10 0</inkml:trace>
  <inkml:trace contextRef="#ctx0" brushRef="#br0" timeOffset="3365">912 569 13,'0'0'14,"0"0"-1,0 0-1,0 0-1,0 0-2,0 0-2,0 0 1,0 0-3,0 0-1,13-1 1,-1 1-2,2 3 1,3-3-1,2 4-1,3-3 0,-4 2 0,-1 0-1,-2-1 0,-2 0 0,-3 0-1,-10-2 1,13 1 0,-13-1 0,0 0 0,0 0-1,0 0 0,0 0-1,0 0-8,0 0-22,0 0 0,-4-13 1</inkml:trace>
  <inkml:trace contextRef="#ctx0" brushRef="#br0" timeOffset="3866">876 367 1,'0'0'8,"17"-9"1,-8 6 0,5 0 0,2 2 0,1-1-1,1 3-1,4-2 0,1 3-2,-3-2 0,3 2-1,-4-3 1,-1 2-2,-2-1-1,-2 1-1,-4-1 1,-10 0-1,14 0 0,-14 0 0,0 0 0,0 0-1,0 0 1,0 0-4,0 0-17,13-1-8,-13 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5:26.7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37C1E1BE-452A-4F1B-9591-12CB31361061}" emma:medium="tactile" emma:mode="ink">
          <msink:context xmlns:msink="http://schemas.microsoft.com/ink/2010/main" type="inkDrawing"/>
        </emma:interpretation>
      </emma:emma>
    </inkml:annotationXML>
    <inkml:trace contextRef="#ctx0" brushRef="#br0">0 35 10,'10'-9'8,"-10"9"-1,0 0 1,0 0-2,0 0 0,1 13-2,-1-3 0,2 5-1,0 5-1,2 6-1,2 9 1,2 5 0,0 7 0,3 2-1,0 5 1,0-2 0,-1 1-1,1-4 1,-3-6-1,-1-4 0,-1-7 0,-2-6 0,-2-8 0,0-2 1,-2-16-1,0 13 0,0-13-1,-6-9-1,1-4-1,-4-7 0,0-6 0,-2-6 0,-1-5-1,0-6 1,-1-3 0,2 0 1,0 0 2,3 1-1,3 3 1,1 3-1,3 4 1,2 4-1,2 3 1,4 2 0,1 3 0,4 4 0,1 1 0,3 4 1,3 0 0,-1 0-1,2 8 1,2 2-1,0 4-1,1 4 1,-2 3-1,2 3 0,-3 2 0,1 7 0,-4-3 1,-1 1-1,-2 1 2,-3-1-1,-4 2 0,-4 0 1,-4 1 0,-3 0 0,-5-3 0,-3 2 1,-3-3-1,-4 0 0,-1-3 0,-2-1-1,3-3 0,2-1 0,3-2 0,1-2 0,13-4-1,-13 3 0,13-3 0,0 0 0,9 1-1,3 0 1,4 1 0,4 3-1,2 2 1,4 4 0,2 2 0,4 4-1,-4 2 1,-2 2-1,-2 2 1,-3 2-1,-3 0 1,-2-2-1,-6 2 1,-1-1 0,-4-2 0,-3-1 0,-3-1 1,-3-1 0,-4-2 1,-4 0 0,-4-4 1,-3 0 1,-7-3 1,0 0-1,-3-4 0,0 0 0,-1-4 0,1 0-1,0-4-1,7 0-1,3 0-2,1-2-1,5 2-4,0-3-4,13 5-14,0 0-10,0 0 1,0 0 0</inkml:trace>
    <inkml:trace contextRef="#ctx0" brushRef="#br0" timeOffset="1101">898 628 1,'0'0'21,"0"0"-13,0 0-4,10 16 2,-9-3 0,-4 3 2,0 5-1,-3 4 0,-2 6-1,-1 1 0,-2 3 0,1 2-2,-2 0-1,4 0-1,-1-4 0,4-2-5,0-6-5,-1-10-16,7 2-3,-1-17-1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22:47:32.6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 10 11,'0'0'15,"-11"-8"-1,11 8-1,-12-2-2,12 2-3,-15 0-1,6-1-1,9 1-1,-18 2-2,9 1-1,9-3 0,-23 6-2,23-6 1,-20 8-1,20-8 0,-19 11 0,19-11 0,-15 9 0,3-7-1,12-2 1,-10 16 0,10-16 0,-10 18 0,6-3 0,-2 5 0,3 1 0,4 5 0,-1-1 0,0-1 0,1 7 0,-1-6 0,2-4 0,-2 0 0,1-2 1,-1-1-1,1-3 1,-1-3-1,0-2 1,0-10-1,-1 11 0,1-11-1,0 0 0,0 0 1,0 0-1,0 0 0,0 0 0,10 9 0,-10-9 1,11 9-1,-11-9 1,13 15 0,-3-4 0,3 2 0,-5 2 0,1 1 0,2 0 1,-5 3-1,5 3 0,-8-1 1,-1 3-1,-3 1 1,0 2 0,-3 4 0,-7-1-1,4 0 1,-3 0 0,2-1 0,-2-2-1,4-3 0,-1-3 1,3-6-1,4-1 0,-3-4 0,3-10 1,4 16-1,-4-16 0,14 10 0,-3-5 1,0-1-1,2 0 0,0 0 1,4 0-1,-3 1 1,0-2 0,0 0 0,-1-1 0,1 0 0,-2 0 0,-2 0 0,-10-2 0,16 1-1,-16-1 1,0 0-1,9 1-3,-9-1-13,0 0-14,0 0 0,0 0 1</inkml:trace>
  <inkml:trace contextRef="#ctx0" brushRef="#br0" timeOffset="1072">311 592 18,'11'-14'15,"2"-4"-1,4-5-2,0-6-2,5 0-1,1-6-2,1 2-1,-3-4-1,2 6 0,-2-2-1,0 7-1,-4 1 0,0 4-1,-4 2 0,-1 4-1,-1 4 0,-11 11 0,12-14 0,-12 14 0,0 0 0,0 0 0,0 0 0,0 0 0,0 0-1,0 0 0,0 0 0,0 0 0,0 0 0,9 5 1,-9-5-1,3 16 0,-2-4 1,1 4 0,-2 3 0,0 5 0,-1 5-1,0 1 1,-3 3 0,1 1-1,1 2 0,-1-4 1,0 0-1,2-5 0,0-4 0,0-3 0,1-5 1,1-2-1,-2-4 1,1-9 0,-1 14 0,1-14 0,-5 9 0,5-9 0,0 0-1,-14 11 1,14-11-1,-14 6 0,14-6-1,-18 8 1,18-8-1,-16 8 0,16-8 1,-12 6-1,12-6-1,0 0 1,0 0 0,0 0 0,13 1 1,0-5-1,4 1 0,1-1 1,6 0 0,-4 1 0,4-1 1,-1 2-1,-4 0 1,-1 2 0,-7 0 0,-1 1 0,-10-1-1,14 2 1,-14-2 0,0 0-1,0 0-1,0 0-3,0 0-22,11 1-7,-11-1 1,0 0-1</inkml:trace>
  <inkml:trace contextRef="#ctx0" brushRef="#br0" timeOffset="2224">969 631 17,'0'0'21,"4"13"-3,-1-4-3,-3-9-1,2 22-3,-5-7-2,4 5 0,-5-1-3,3 6 0,-3-3-2,1 5-1,-1-2-1,0-1-1,1-3 0,0-4-2,2-1-1,1-16-6,0 0-24,0 0-1,15-18 1</inkml:trace>
  <inkml:trace contextRef="#ctx0" brushRef="#br0" timeOffset="2674">1278 124 4,'0'0'10,"20"-13"0,-6 11-2,-2-6 0,2 8-1,1 9 0,-3-5 1,2 11-2,-1-6 0,-4 12 0,-5-6 0,4 13-1,-8-7 1,0 4-1,-5 1-1,-4 3 0,-4 2-1,1 1 0,-1-1 0,-1 1-1,-1-3-1,2-3 1,0-2-2,5-3 1,2-5-1,1-4 0,1 0-1,4-12 1,-1 16 0,1-16 0,5 15 0,-5-15 0,6 14 1,-6-14-1,10 10 1,-10-10 1,19 8-1,-5-4 0,2-2 0,3 1 0,0-2 0,2 0-1,1 0 1,-1 0-1,-3 0 0,-3-1 1,0 1-1,-3-1 0,-1 0 0,-1 1 1,-10-1-1,11 0 0,-11 0 0,0 0 0,0 0 0,0 0-3,0 0-5,10 9-24,-10-9 0,0 0-1</inkml:trace>
  <inkml:trace contextRef="#ctx0" brushRef="#br0" timeOffset="3936">1823 639 18,'0'0'17,"0"0"-3,4 11-2,-4 4-3,-1-1-1,0 8 0,0 4-1,-3 2-1,1 1-1,-2-4-1,1 0 0,-1-6-1,1 1 0,0-10-3,4-10-3,0 0-14,9-13-12,-5-13 0,8-2-1</inkml:trace>
  <inkml:trace contextRef="#ctx0" brushRef="#br0" timeOffset="4347">2091 103 5,'13'-5'13,"-2"5"-1,2-15-2,2 15-2,0-13 1,0 13-3,-1-2 1,-1 2-2,-1 5 0,-1 5 0,-2 8-1,-2-2 1,-2 4-1,-1 0 0,-1-4 0,-1 7-1,-4-6 0,-2-1 0,-2 1 0,-1-1 0,-7-2-1,3 0 0,-2-1 0,-1-3 0,2-1-1,1-2-1,11-7 0,-13 8-1,13-8 0,0 0 0,0 0 0,0 0 0,16 7 0,-3-4 1,2 1-1,3 2 2,4 0-1,-1 3 0,0 1 0,0 1-1,-3 4 2,-1 3-1,-3 0 0,0 3 0,-4 1 0,-1 1 0,-1 1 1,-3 0-1,-2-2 1,-2-1 0,-3-4 1,-3 1 1,-6-6 0,1 3 0,-5-7 0,1 0 1,-4-3-1,0 0 0,-2-4-1,4 0-1,-2-2 0,4-2-1,0 0-1,2-1-1,2 2-2,0-3-5,10 5-15,0 0-11,0 0 1,-2-11 0</inkml:trace>
  <inkml:trace contextRef="#ctx0" brushRef="#br0" timeOffset="5208">2637 681 13,'0'0'15,"0"0"-1,0 0-2,0 0-2,-3 14-3,1-4 0,-1 3 0,0 9-1,-3 0-1,0 7 0,-1 1 0,1 5-1,-2-4 0,2 4-1,-1-8-1,3-4-1,2-3-1,-1-8-2,3-12-15,0 0-13,13-18 0,0-5 0</inkml:trace>
  <inkml:trace contextRef="#ctx0" brushRef="#br0" timeOffset="5639">3083 35 2,'9'0'9,"-5"12"0,-4-12 0,1 23 0,-4-4 0,-3 7 0,-2 3 1,-5 6-2,0 2 1,-5-1-1,3 14-1,-5-8-1,4 2-1,-3-2-1,7 0 0,-2-6-1,6-4-1,2-4 0,3-6-1,3-6 1,6-1 0,1-6 0,6 1 0,4-4 0,5 0 1,2-2-1,5 1-1,1-3 1,1-1-1,-1 1 0,0-1-1,-4 0 0,-3 1 0,-3 0-1,-4 0-2,0 3-4,-16-5-6,16 6-19,-6 1-2,-10-7 1</inkml:trace>
  <inkml:trace contextRef="#ctx0" brushRef="#br0" timeOffset="6159">3203 550 12,'-3'13'14,"-1"-2"0,0 4-2,-1 2-1,-1 1-2,2 6-2,-1 0 0,1 6-2,0-5 0,3 4 0,0-2-2,2 1-1,0 0-2,3-2 2,-2-4-3,1-2-1,0-1-4,1 3-20,-4-22-3,5 17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22:47:39.7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60 870 15,'-3'17'14,"3"-5"-2,-4 2 0,3 3-1,-4 0-1,4 7-1,-5-5-1,4 4-3,-1 0 0,-2 0-2,2 0 0,-1-1-1,1 1-2,-3-3 0,2 0-2,-2-6-3,6-14-22,-3 11-1,1-21 0</inkml:trace>
  <inkml:trace contextRef="#ctx0" brushRef="#br0" timeOffset="470">617 235 20,'0'0'20,"0"0"-2,-13-1-4,13 1-3,-12-2-1,4 11-3,-7-11-1,6 2-1,-5-2-1,0 2-1,-4 0 0,-7 11-2,-2-9 1,-2 1-1,0 1 0,-4 10 0,1-7 0,1 8-1,2-8 0,4 0 1,3-2 0,4 0-1,4-1 0,4-1 0,10-3-1,-14 3 1,14-3-1,0 0 0,0 0 0,0 0 0,1 11 0,-1-11 1,7 10 0,-7-10 0,7 16 0,-5-7 0,1 2 0,-2 2 0,-1 2 0,-1 2 1,1 1-1,-1 0 0,-2 1 0,2-1 1,-1-1-1,0-3 0,1 0 0,1-5 0,0-9 0,-2 13-1,2-13 1,0 0 1,9 10-1,-9-10 0,15 3 1,-5-2-1,1 1 0,1 1 1,3 1-1,-1 0 0,1 3 0,-1 0 0,-1 1 0,1 1 0,-4 2 0,2 0 0,1-2 1,3 3-1,-3-2 1,3 0 0,-2 0 0,-1-2 0,2 1 0,1 1 0,-6 0-2,-1 1 1,-1 2 0,-1 0-1,0 0 1,-2 1-2,0-3 2,-3 1-1,-3 1 2,1-13-1,-13 22 1,0-8 0,-8-2 0,0 0 1,-1 1-1,-5-2 0,-1-5 0,1 6 0,-1-8-1,1-2 0,7 0-1,-3-2-2,3 2-2,-1-2-15,0-1-13,8 2 0,-4-6 1</inkml:trace>
  <inkml:trace contextRef="#ctx0" brushRef="#br0" timeOffset="1892">711 16 5,'14'-8'11,"-4"5"-2,-10 3-2,19-5 0,-10 5-1,3 4-2,1 1-1,2 3 0,-1 2-1,1 3-1,2 1 1,-3 3-1,4 0 1,-2-1-1,1 4 1,-17-20 2,27 35 0,-17-14 0,-4 4 1,0 0 0,-3 2 0,-2 5-1,-3 0 1,-7 0-2,10 9 2,-7-6-1,2 2 0,-2-1 0,1-1-1,-4-2 0,4-3 0,1-3-2,-1-4 0,2-6 0,5-3-1,3-3 1,-5-11-1,11 11 1,-11-11 1,10 4-1,-10-4 1,0 0 0,0 0-1,0 0 0,0 0 0,0 0 0,0 0-1,-13 3-1,13-3 0,0 0 0,-10 6 0,10-6 0,-7 12 0,7-3 0,2 1 0,-2 3 1,0-1 0,0 2-1,3 0 0,3 4 1,-4-7-1,3 7 1,1 1 0,0 0 0,1 3-1,7-1 1,-5 2 1,-1-1-1,3 5 1,-11-27-1,17 43 1,-17-43-1,12 45 0,-12-45 1,8 42 0,-8-42 0,-3 45-1,-3-22 0,0 3 0,-1-1 0,-4 0 1,-3 0-1,-2-1 0,-5-3 0,2-2 1,0-4-1,-8-5-1,-3-2-4,-1-2-27,-12-10-2,-3 1 1,-10-8-1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22:47:43.0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1976 1330 1,'0'0'9,"0"0"-2,0 0-1,0 0 0,-2 13 0,3 2 0,0 3 1,-1 7 0,2 6 0,-2 7 0,1 7-1,0-2 0,0 7 0,0-7-1,2-1-2,-2-6-1,2-6-1,0-8-3,1-10-3,-4-12-23,10 0 1,-10-18-1</inkml:trace>
  <inkml:trace contextRef="#ctx0" brushRef="#br0" timeOffset="351">1987 1189 11,'19'-14'16,"-1"3"-4,1 5 0,-4 4-2,3 6-2,-1 3-2,-3 5 1,2 0-1,-6 5-1,3-2 0,2 3-1,-3-4 0,0 3 1,-8-3-1,3 2 1,-9-7 0,2 4 0,-12 2-1,2 4 0,-4-5-1,-1 1-1,0-3 0,1-3-1,2 3 0,12-12-1,-12 10 0,12-10-2,0 0 1,-5-10 0,5 10-1,12-13 0,0 10-1,4-5 2,2 6-1,4 3 1,2 2 1,2 11-1,2-4 1,-2 11 0,0-1-1,-3 10 2,0-2-1,-5 3 0,-2-1 1,-5 1 0,-5 1 1,-4 1 0,-11-4 0,-1 0 1,-8-3-1,-1-1 2,-9-2-1,-5-1 0,-5-6 0,0-3 0,-1-5-1,0-1 0,0-5 0,3-2-1,5-2 0,6-3-1,6-2-1,2-2-1,17 9-1,-17-22-3,22 11-17,1-4-13,4-4-1,8 0 1</inkml:trace>
  <inkml:trace contextRef="#ctx0" brushRef="#br0" timeOffset="1182">2679 1694 15,'0'0'13,"15"-13"-1,-6 7-1,3 0-1,-2 2-2,6 1-1,5 1-1,2 2 0,0-1-3,3 3 1,-2-1-2,1 2 1,0-2-1,-5 1 0,-5-3-1,-4 1 0,-11 0-3,12-3-12,-12 3-15,-3-11 1,-9 0 0</inkml:trace>
  <inkml:trace contextRef="#ctx0" brushRef="#br0" timeOffset="1462">2695 1553 10,'11'-14'19,"0"6"-1,5 0-4,10-3-2,5 3-2,0-3-2,4 4-2,-2-1-1,-2 4-1,3-1-2,-5 4-1,-7 3-4,-5 1-8,-5 0-19,3 6 2,-15-9-2</inkml:trace>
  <inkml:trace contextRef="#ctx0" brushRef="#br0" timeOffset="2584">3578 1131 11,'0'0'12,"-4"-9"-2,4 9-1,-9-4 0,9 4-1,-12-5 1,12 5-1,-13-5-1,13 5 1,-20-3-2,20 3-2,-15-4 0,15 4-2,-14 0-1,14 0 0,-9 4 0,-2-3-1,11-1 0,-9 4 0,9-4 0,-9 8 0,9-8 0,-9 15 0,4-2-1,5 3 1,-5 5 0,4 4 0,-4 3 0,2 4 1,-2-6-1,1 6 1,-1-1-1,1-5 1,1-5 0,0-5 0,2-5 0,1-11 0,0 0-1,0 0 1,15-14-1,-10-1 0,1 5 1,-6 10-2,9-18 1,-9 18-1,0 0 1,5 17-1,-4-3 1,7 8 0,-7 0-1,7 0 1,-7 8 1,6-1-1,-6 3 1,-1 2-1,-2 2 1,-5 3 0,2 1 0,-7 1 0,3 0 0,-4-2-1,1-2 1,3-2 0,-3-4 0,2-5-1,2-5 0,2-3 0,1-6 0,5-12 1,-2 9 0,2-9 0,12 7 0,-3-13 0,5 4 2,-5-3-2,5 2 1,4 2-1,2-3 0,-1-2-2,2-1-5,0 2-26,7 1-1,1-7 0</inkml:trace>
  <inkml:trace contextRef="#ctx0" brushRef="#br0" timeOffset="3475">3760 1577 15,'0'0'13,"0"0"0,0 0-2,0 0-3,23-22-1,-1-4-1,2-8 0,6-1-2,3-6-2,2 0-1,-3 3-1,-2 6 1,-8 5-2,-4 10 2,-6 6-1,-12 11 1,11-2-1,-11 12 2,-2 0-1,-1 8 0,-3 4 1,2 6 0,-1 1 0,1 4 0,-2-1 1,2 2-1,-3 1 1,2 0-1,-1-5 1,1-1-1,-1-5 0,1 0-1,-1-5 0,2-5 0,1-1 0,0-4 0,3-9 0,-6 11 0,6-11 0,-7 10 0,7-10 0,-10 7-1,10-7 1,-12 7 0,12-7-1,-15 6 0,15-6 1,-11 3-1,11-3 1,-9 2-1,9-2 0,0 0 0,0 0 0,12-11 0,0 5 0,4 0 0,4-3 0,1 2 1,3-1-1,1 3 0,2 1 0,-2 3-1,-1 3-2,-5-1-13,-2 4-16,-1 2 0,-5-3 1</inkml:trace>
  <inkml:trace contextRef="#ctx0" brushRef="#br0" timeOffset="4236">4365 1677 10,'-4'-10'22,"4"10"-13,-4 10-2,2 0 2,0 3 1,-4 2 0,1 7 1,-4 2 0,3 7-1,-6-2-2,3 4-1,1-1-3,3 1-2,3-1-7,1 0-18,4-15-10,7-2 1,1-13 0</inkml:trace>
  <inkml:trace contextRef="#ctx0" brushRef="#br0" timeOffset="4777">4736 1336 2,'-15'-7'24,"15"7"-10,-10-6-2,10 6-2,0 0-3,-3-12-2,3 12-2,0 0-1,12-10 0,-12 10 2,15-2-2,-5 4 1,0 4 0,2-2 0,-4 7 1,3 4-1,3 5 0,-4 0 1,0 4-1,-5 0 0,1 2 0,-7 4 1,1 1-1,-11-3 0,0 2 1,-6-2-2,1 1 1,-3-1-1,1-1-1,-1-2 0,7-4-1,1-5 1,2-3-1,3-3 0,6-10 0,-4 12 0,4-12 0,11 3 0,-1-3 1,8-2-1,4-2 1,5-1 0,4 0-1,4-1-1,1-3-2,5 5-15,3 0-15,-9-5-1,1 3 0</inkml:trace>
  <inkml:trace contextRef="#ctx0" brushRef="#br0" timeOffset="5518">5190 1735 13,'4'14'12,"-4"-1"2,0 6 0,-4 2 0,1 9 0,-5-1-2,2 7-2,-3 0-4,3 0-1,-3-4-3,3-4-4,6-5-14,5-2-15,-5-21 1,15 15 0</inkml:trace>
  <inkml:trace contextRef="#ctx0" brushRef="#br0" timeOffset="5899">5499 1286 7,'20'-16'7,"-11"10"1,6-2 1,-5 4-1,-1 0-1,1 2-1,2 1-1,0 3-1,1 2 1,-2 3-2,1 2 1,1 2-1,-2 2 0,0-3 0,-2 4 2,-5 2-1,1-4-1,-6 3 2,0 1-1,-7-2 0,1 1-1,-6 1 1,2-3-1,-3-3-1,3 3 0,1-6-1,10-7-1,-15 8-1,15-8 0,0 0 0,-1 12 1,1-12-1,16 11 0,-4-4 1,2 4 0,5 1 0,0 1 0,-1 0 0,2 0 0,-2 3 0,-3-1 0,-2 2 0,-4 1 0,-7-3 1,-2 3 0,-5-1 0,-5 3 0,-4-2 1,-2 1-1,-4 0 0,-2-1 0,-2 0 0,2-1 0,-2-3 0,1-2-1,2-1-1,-5-5-4,12-4-18,5 2-9,-1-8 1,10 4-1</inkml:trace>
  <inkml:trace contextRef="#ctx0" brushRef="#br0" timeOffset="6640">6011 1795 11,'0'0'13,"8"17"-4,-9-2 0,0 7 0,-2 2-3,0 7 1,-3 5-2,0 4-2,-2-1 0,1 1-2,1-4-5,5 0-20,-7-12-1</inkml:trace>
  <inkml:trace contextRef="#ctx0" brushRef="#br0" timeOffset="7101">6489 1338 8,'0'0'12,"0"0"-4,0 0-2,-2 18 1,-1-5-2,-3 7 1,0 1-1,-5 9 1,1 3-1,-5 1 1,0 6 1,-4-2-1,3 3-1,-1-3-1,2-2 0,5-5-1,4-3 1,3-7-1,6-2 0,5-6 0,4-2 0,3-5-1,6 0 1,2-5 0,4 1-1,3-4-1,1 0 0,-1-1 0,2-2-1,-1 1-1,-2-1-2,-3 3-6,-1 2-19,-6-8-5,5 5 2</inkml:trace>
  <inkml:trace contextRef="#ctx0" brushRef="#br0" timeOffset="7581">6605 1731 14,'-1'13'16,"0"2"-1,-2 2-2,-5 8 0,-1 2-1,0 6-2,-4-3-4,3 4-2,1 1-1,0 0-2,5-3-2,3-2-2,5-4-9,7 0-17,-6-9 0,9-2 0</inkml:trace>
  <inkml:trace contextRef="#ctx0" brushRef="#br0" timeOffset="8032">6985 1950 18,'-10'31'11,"-2"0"-1,-4 1 0,3 0-1,-1-1-3,4 0-4,1-5-4,5 7-17,-5-18-5</inkml:trace>
  <inkml:trace contextRef="#ctx0" brushRef="#br0" timeOffset="8483">7516 1464 7,'0'0'28,"-13"-4"-9,13 4-2,-20-6-2,4 2-4,1 2-4,-3-1-1,0 3-2,-3-1-1,7 2 1,-8 0-1,2 0-1,3 1 0,-2 0 0,1 0-1,4 0-1,5 0 1,-1 0-1,10-2 0,0 0 0,-11 3-1,11-3 1,0 0-1,0 0 1,0 0-1,0 12 1,-3-3 1,-1 3-1,0 4 0,-2 1 1,0 4-1,0 0 1,-1-1-1,2-2 1,0-3-1,3-2 0,2-13 1,-4 14-1,4-14 0,0 0 1,0 0-1,0 0 1,0 0-1,11 9 0,-11-9 1,12 3-1,-12-3 0,22 3 1,-6-1-1,5-1 0,2 0 1,3-1-1,2 0 1,1 1 0,-3 0 0,0 1 0,-5 0-1,-2 2 1,-4 2 0,0 2 0,-5 1-1,0 0 0,-1 3 0,-1 1 0,0 1 0,-2-1 0,-3 0 1,-1 2-1,-3-2 1,-1 3 0,-4-2 0,-1 1 0,-4-1 1,0 3-1,-2-3 0,-4 2 0,0-3-1,-3 1 1,-1-2-1,1-2 0,-3 1-1,-2-3 0,0 0-2,1-2-1,5 0-18,-2 0-13,-2-4 0,4 2-1</inkml:trace>
  <inkml:trace contextRef="#ctx0" brushRef="#br0" timeOffset="9875">7774 1507 1,'0'0'6,"11"-10"-1,-11 10 1,13-9 1,-4 5 1,-9 4 1,13-8 0,-13 8 0,12-6 0,-12 6-1,9-4-2,-9 4 0,13-3-2,-13 3-1,15-1-1,-6 0-1,-9 1 0,17 1 0,-17-1 0,16 5 0,-16-5 1,13 11-1,-13-11 1,12 17 0,-7-4 0,-1 0 0,4 5 0,-6 0 1,0 6-1,-3 0 0,1 3 1,-3 1-1,2 2 0,-3-1 0,0-2-1,2-3 0,1-2 0,2-3-1,-2-4 1,5-3-1,0-2 1,-4-10-1,12 10 0,-12-10 1,11 6 0,-11-6-1,14 2 1,-14-2 0,0 0-1,0 0 0,0 0 0,0 0 0,0 0 0,0 0-1,0 0 1,0 0-1,-4 10 1,4-10 0,-6 11 0,6-11-1,-13 19 1,6-8 0,-1 1 0,-4 2 0,5 1 0,-2-1 1,-4 0-1,5 4 0,2 0 0,-5 0 0,4 1 0,3-3 0,0 2 0,1 1 0,2 0-1,-2-3 1,4-2 0,3 0 0,1 0 0,-2-1-1,0 0 1,2-1 0,3 0 0,-1 1 0,1-1 0,3 2 0,-2-1-1,-1 1 1,3 0 0,-1 2 0,-2 1 0,-2 0 0,-3 1 0,-2 1 1,-4 2 0,-2 0 0,-7 2 1,-7-1 0,-3-1 0,-6-4 0,-2 0 0,-6-5-1,-2-4-1,0 0-7,-1-7-27,-1-8 0,1-1-1,-4-7 0</inkml:trace>
  <inkml:trace contextRef="#ctx0" brushRef="#br0" timeOffset="11567">2283 2272 19,'-3'-13'15,"3"13"-2,-10-12-2,10 12-2,-14-11-4,4 5 0,-6 2 0,2 2 0,-3 2-2,-3 0 0,0 4 0,-4 2-2,-2 4 1,-2 1-2,3 3 1,-5 2-1,1 2 1,1 2 0,1 1 0,1 1 0,1 0 1,3 1-1,5 1 1,1-1-1,6 0 1,4 1-1,6 0 1,6-2-1,5 0 0,5-1 0,4 1 1,4-7-1,3 2 1,2 3 0,1-1-1,-2-2 1,2-1-2,2-1 2,2-2-1,-1 2 0,0-3-1,-1-8 1,0-1 0,-2-2 0,0-1 0,-8 0 0,-4-1-1,-5-1 1,-4 2 1,-9 0-1,11-2 1,-11 2-1,0 0 1,0 0-1,0 0 0,0 0-1,0 0-3,0 0-10,0 0-20,0 0-3,0 0 2</inkml:trace>
  <inkml:trace contextRef="#ctx0" brushRef="#br0" timeOffset="12278">2698 2807 2,'-2'-16'23,"2"16"1,16-9-18,-7 4-1,3 3 2,-12 2 0,20-2 1,-8 1 0,-2 2-1,5-1-1,3 3-1,1-2-1,5 0-1,3 0-2,2-2-2,2 1-7,2 0-19,-9-8-3,1-5 0</inkml:trace>
  <inkml:trace contextRef="#ctx0" brushRef="#br0" timeOffset="12578">2702 2582 8,'0'0'22,"-1"-12"-12,10 8-2,0-2 1,8 1 1,3-3-1,8 0 0,3-1-1,8 2-2,3-1-1,8 1-4,8 3-12,8 4-18,-8-4 0,6 6-1</inkml:trace>
  <inkml:trace contextRef="#ctx0" brushRef="#br0" timeOffset="13119">3685 2155 14,'0'0'15,"-11"-8"-2,11 8-1,-15-7-3,5 4-2,10 3-1,-18 0-1,18 0-1,-17 4-2,17-4 0,-16 10 0,16-10-1,-16 14 0,8-5-1,-1 3 1,0 0-1,0 4 1,-5 0-1,5 4 0,-2 1 1,4 2-1,-3 2 1,5 2-1,-2 0 2,3-1-1,4 1 0,-10-2 1,9-1-1,-8-3 1,7-1 0,-5-5 0,4-1 0,-4-4 0,7-10 1,-2 13-1,2-13 1,0 0-1,0 0 0,0 0 0,0 0 0,2-9-1,-2 9-1,4-11 0,-4 11 0,0 0-1,3-12 0,-3 12 0,0 0 0,15 4 1,-15-4-1,21 11 0,-11-3 1,7 1-1,-5 3 1,-1 1 0,2 3 0,-7 4 1,-4 5-1,-5 5 1,-8 5 0,-5 6 1,0 2-1,-3 0 1,-1 3-1,2-8 0,1-2 0,4-6 0,8-6 0,5-5-1,2-8 1,7-5-1,4-6 0,6-3 0,4-2 0,4-1-3,3-4-4,6-2-22,4 7-5,-2-4 1</inkml:trace>
  <inkml:trace contextRef="#ctx0" brushRef="#br0" timeOffset="14051">3806 2623 13,'8'-10'14,"-1"-1"-1,7-4-2,2-7-1,8-6-4,4-6-2,3-5-2,2-1-1,-2 0 1,-1 4-1,-8 4 2,-2 8 0,-8 6 2,-3 8-1,-9 10 0,0 0-1,0 0 1,0 23-1,-1-6-2,-2 3 1,2 5-2,-2 4 1,2 1 0,0 2 0,1 1-1,2 0 1,-1-1 0,0 0 0,0-7 0,1 1 0,-3 0 0,1-2 0,-2-4 1,0-2-1,-2-3 1,0-1-1,-3 0 1,2-2-1,5-12 0,-14 8 1,3-6-1,0-1 0,-2-1 0,-2-1-1,1 0 1,-1 0-1,2-1 0,2 1 0,11 1 0,-11-3 0,11 3 0,0 0 0,21-11 1,-3 1-1,4 5 0,8-4 1,5 2-1,4-2 0,4 7-3,-3-4-16,-1 4-15,4 11 2,-4-9-1</inkml:trace>
  <inkml:trace contextRef="#ctx0" brushRef="#br0" timeOffset="14822">4597 2699 8,'2'21'16,"-4"6"-2,-1 9 0,-2 7-1,-4 1-1,1 9-1,-3-2-3,1 1-3,1-2-4,3-5-17,0-14-13,10-5 1</inkml:trace>
  <inkml:trace contextRef="#ctx0" brushRef="#br0" timeOffset="15182">4813 2510 6,'0'0'17,"-1"-15"-5,8 6-1,0-2-1,5 2-1,-4-1-1,7 0-3,-4 4 0,8 5 0,-6 3-2,2 6 0,-2 4-2,1 3 1,-3 3-1,0 4 1,-1 0-1,-3 2 2,-5-2-1,-4 2 0,-6 3 1,-3 3-1,-5 0 1,-3 1 0,-4-1 0,-3 1-1,-1 0 0,4-3-1,2-8 1,6-3-1,0-5-1,7-3 1,8-9 0,10 4-1,7-7 1,1-1 0,7-2-1,2 1 1,6-1 0,2-1-1,-1 3-1,-1-1-6,-1 3-25,4 4-1,-6-4 0</inkml:trace>
  <inkml:trace contextRef="#ctx0" brushRef="#br0" timeOffset="15943">5341 2872 11,'9'2'10,"-8"10"2,-1 8 2,-3 6 0,1 10-1,-4 5 0,1 8-2,-4 1-3,4 3-2,-2-9-3,5 0-2,3-6-4,2-1-24,1-24-4,8-3 1</inkml:trace>
  <inkml:trace contextRef="#ctx0" brushRef="#br0" timeOffset="17085">5568 2525 17,'10'-10'11,"-10"10"-1,11-9 0,-11 9-1,17-5-2,-5 4-2,0 2-1,6 1-2,2 1 0,0 3 0,2 3-1,-1 2 1,-4 4 1,-2 1-1,-5 4 1,-9-4 0,-4 5 1,-6 1 0,-4-1 0,-4-2 1,0-2-2,-1-5 0,2-2-1,3 0 0,3-3-1,10-7-1,-11 2-1,11-2 1,0 0-1,0 0 0,12 9 0,-12-9 1,19 17-1,-7-6 1,3 4 0,0 0 0,2 2 0,1 0 0,0 0 0,1-1 0,-2 0 0,-1-1 0,-5 1 1,-5-1 0,-5 3 1,-8 0 0,-5 3 0,-9 1 1,-1 1-1,-6-3 1,2 2-1,-3-3 0,3-4-1,2-4-1,4-2 1,6-4-2,0-3 0,14-2-4,-14-9-6,13-3-21,8 0-2,-1-9 2</inkml:trace>
  <inkml:trace contextRef="#ctx0" brushRef="#br0" timeOffset="17916">6131 2448 4,'15'1'6,"-4"5"0,1 0-1,0 3-1,1 1 0,-4 2 0,0 2 1,-1 0-1,-1 2 2,-2 0 0,0 1 1,-4 1-1,-1 2 1,-4 1 0,0-3 0,-3 4-2,1 1-1,-2-1 0,-1 0-3,2-4 1,2 0 0,0-4-1,3 4 1,1-7-1,3 0 1,3-1-1,3 0 1,3 0-1,4-1 1,1-1-1,2-1 0,3 0 0,-1-4 0,-1-2 0,-1-1 0,-3-2 0,-3 1 0,-2-2 1,-10 3-1,9-5 0,-9 5 1,0 0-2,0 0 1,-11-1-1,11 1 0,-18 6 0,18-6-1,-18 9 0,7-2 1,2 2 0,0 3-1,2 1 1,1 2 0,2 0 0,1 1 0,2 1-1,1 3 1,2 1 0,1-1 0,2 0 0,0 2 0,0-2 0,0 3 0,0-3 0,0-1 0,0-2 0,2-1 0,-4-1 0,0-3 1,0 1-1,-3-2 1,-2 0-1,-3 3 2,-6 0-1,-3 5 1,-5 0 1,-4 2-1,-4 1 1,-4 1-1,-4-3 1,1 1-2,-1-4 0,1-5-1,4-1-3,-1-4-17,6-7-14,6-3-1,1-10-1</inkml:trace>
  <inkml:trace contextRef="#ctx0" brushRef="#br0" timeOffset="60247">132 278 0,'0'0'5,"-10"-3"-1,10 3 0,0 0-1,-10 1-1,10-1 0,0 0-1,-13 8 1,13-8 0,-11 6-1,11-6 2,-13 9-1,13-9 0,-11 7-1,11-7 1,-10 10 0,10-10-1,-10 12-1,10-12 1,-8 17-1,8-17 0,-7 19 1,3-8 0,0 1-1,-1-2 1,2 2 0,3-12 0,-5 17 1,3-6 0,2-11-1,0 18 1,0-18 0,4 19-1,-2-10 1,2 2-1,-4-11 0,9 17 1,-9-17-1,9 14 0,-9-14 1,11 12 0,-11-12 0,15 10 0,-6-6 0,3 2 0,-12-6 1,20 6-1,-4-6 0,0 1 1,2-2-2,-1-1 0,2-2 0,0 1 0,2-3 0,-3 1 0,-2-1 0,-3-2 0,-1-1 1,0-3-1,-3-1 0,-2-4 1,-3-1-1,1 0 0,-5-2 1,0 2-1,-5-1 0,-1 4 0,-4-1 0,-1 3 0,-4 1-1,-6 2 1,5 2 0,-3 0-1,-3 2 0,3 1 1,-1 0-1,2 2 0,0 0 0,7 0 0,-5 0 0,4 1-1,12 2-1,-15 0-1,15 0-4,-6 15-10,6-15-12,-1 26 0</inkml:trace>
  <inkml:trace contextRef="#ctx0" brushRef="#br0" timeOffset="61238">297 0 4,'0'0'16,"0"0"-3,0 0-4,0 0-2,0 0-3,0 0-2,0 0 0,0 0-1,0 0 0,0 0 0,0 0 1,0 0 0,0 0 0,-4 10 0,4-10 0,-1 17-1,1-1 1,0 2-1,0 3 0,0 6 0,0-1 0,-1 1-1,2 7 1,-3-3-1,2 2 1,-2 2-1,1-1 1,0 0-1,-1-2 1,1-3-1,0-2 1,1-2 0,0-3-1,1-4 2,1-1-2,0-4 0,2-1 1,-4-12 0,3 15 0,-3-15 1,0 0-1,0 0-3,3 10-19,-3-10-5,0-12 0</inkml:trace>
  <inkml:trace contextRef="#ctx0" brushRef="#br0" timeOffset="61949">450 546 7,'-7'-15'13,"5"0"-1,-1-2-2,6-1-2,4 0-1,2-2-2,3 1-1,4 2-2,2 1 1,-1 2-2,2 4 0,-3 4 0,1 5 0,-4 3 0,2 4 0,-3 5 0,2 2 0,-3 3 0,-1 1 0,0 1 0,-2 2 0,-3-2 1,-1 2-1,-4-3 1,-2 1 0,-3-3 2,0 1 0,-3-3 0,-1 2 1,-3-6 1,3 3 0,-5-5 0,2 1 0,-6-5-1,4 1 0,-3-5-1,3 1-2,-2-4 0,1-1-2,0-3 0,4 0-2,11 8-3,-15-19-6,12 7-22,6 2-2,2-4 2</inkml:trace>
  <inkml:trace contextRef="#ctx0" brushRef="#br0" timeOffset="62640">889 342 13,'0'0'14,"0"0"-2,0 0-3,0 0-3,0 0-1,0 0-1,0 0 0,0 0-1,0 0-1,10 14 1,-10-14 0,-1 19 0,2-7 1,1 4-2,-1 0 1,3 4-1,-1-2 0,2 3 0,-1-3-1,2-1 1,-2-2 0,0-2 0,0-3 0,-4-10 0,4 15 0,-4-15 0,0 0 0,14 6 0,-14-6 0,17-8-1,-6 1 1,1-4 0,1-1-1,2-3 0,0 0 0,1-2-1,-1 1 0,2-2 0,1 1 0,1 0 0,1 2 0,2 0 0,-2 3 0,0 2 0,-1 2-1,-4 4 0,-1 4 1,-4 2-1,-10-2 1,15 16 0,-9-5-1,-1 2 1,0 4 0,1-1 0,-2 2 0,1 1 0,-2-3 0,-1 2 0,0-3 1,-1 0-1,-1-3 1,0 1-1,0-13 1,-1 14-1,1-14 1,1 9 0,-1-9 0,0 0 0,0 0 0,0 0 0,0 0 1,0 0-1,6-14 0,-1 4-1,1-4 1,4-2-1,2-3 0,1-3 0,3 2 0,1-3-1,2 3 1,-4 3 0,0 2-1,0 5 0,-2 4 1,0 4-1,-1 4 0,-1 4 0,0 4 1,2 3-1,-2 1 1,1 0 0,-3 2 0,-1 0 0,0 0 1,-2 1-1,-4-3 1,0 2 0,-1-1 0,0 2 0,-1-3 0,0 1 0,-1-4 0,0 0 0,0-1-1,1-10 1,-2 13 0,2-13-1,0 9 0,0-9-2,0 0-18,4 15-14,-4-15 1,-9 0-1</inkml:trace>
  <inkml:trace contextRef="#ctx0" brushRef="#br0" timeOffset="64333">94 1371 10,'0'0'16,"0"0"-3,-11-5-2,11 5-3,-14-1-3,14 1-1,-15 1-1,15-1-1,-17 4 0,17-4-1,-15 5 0,15-5-1,-13 15 1,13-15-1,-8 16 1,7-6 0,1 3-1,1-2 1,3 7 0,2-3-1,4-1 1,0 0 0,4 0 2,1-2-1,5 0 0,3-5 0,5-1 0,1-5 0,1-1 0,-1-5 0,-1-2 0,1-6 0,-4 0 0,-8-5-1,-4-4 1,-7-5 0,-3 4 0,-5-1-2,-4 2 2,-6 2-2,-2 3 0,-4 3 0,-6 9 0,4 5-1,-2 1 0,0 5 1,1-1-2,2 10 0,0-1 0,3 4-2,6-3-2,0 3-5,4 0-14,6-18-4,-2 21 1</inkml:trace>
  <inkml:trace contextRef="#ctx0" brushRef="#br0" timeOffset="64904">369 1005 2,'0'0'23,"0"0"-11,0 0-3,0 0-2,0 0-1,0 0-3,0 0-1,0 0-1,0 0 1,0 11-1,0-11 0,3 19 1,1-4 0,1 3 1,0 6-1,1 2 1,-1 3 1,-1 5-1,-1-3 1,-1 5-2,-3 3 2,1 4 0,-3-6 0,-1 0-1,0-6-1,1-2 0,1-1 0,1-3 0,0-11-2,1-4-1,3-1-6,-3-9-23,0 0 0,11 0 0</inkml:trace>
  <inkml:trace contextRef="#ctx0" brushRef="#br0" timeOffset="65394">614 1524 3,'2'-16'16,"1"-10"-2,5 6-2,1 0-3,2 3-1,4 1-2,-3 4-2,3 2-1,-4 4 0,2 6-1,-4 1 0,1 7-1,-10-8 1,17 19-1,-11-5 0,3 2 0,-5 1 1,3 6 0,-4-6 0,0 3 2,-5-4 2,1 4 1,-6-4 0,-1 1 1,-5-3 0,0-1-1,-4-6 0,-1 2-2,-1-6-2,0-3-1,-1-4-2,3-5 0,2 0-2,1-3-2,5 0-4,0-4-13,5-1-14,8 2 0,0-4 0</inkml:trace>
  <inkml:trace contextRef="#ctx0" brushRef="#br0" timeOffset="66025">973 1332 9,'0'0'10,"0"0"-1,0 0 0,0 0-1,0 0 0,0 0 0,10 3-1,-10-3 0,4 12 0,-2 0 0,1 2-2,-2 3-1,3 0 1,-4 5 0,1 0-1,-1-5 1,0 7-1,-1-7-1,2-1 1,-1-3-1,0-2-1,0-11 0,8 12 0,-8-12 0,17-2 0,-6-4-1,4-2 1,-1-5-1,3 0 0,0-4-1,2 0 1,0-1-1,1-3 0,-1-1 0,1 4 0,-2 2-1,1 2 1,-3 3-1,-1 3 1,-3-1-1,-2 9 0,-3 11 1,-2-1-1,-1 6 1,-2-1 0,0 6 0,0 0 0,0 4 1,-1 0-1,2-5 1,-1-3-1,0-2 0,-1-2 1,0-2-1,-1-11 1,2 12-1,-2-12 1,0 0 0,9 4 0,-9-4 1,10-7-1,-10 7 0,15-16 0,-6 5 0,1-1 0,0-2-1,2 0 0,0-1 0,1 2 0,4-2 0,0 3 0,2 2-1,1 0 1,-2 2 0,0 3-1,-3 1 0,0 1 1,-6 1-1,-9 2 1,10 7 0,-10-7 0,4 19 1,-4-3-1,1 3 1,1 3-1,0 7 0,-1 2-3,4-1-30,0 8-3,-5-4 1,1 3-1</inkml:trace>
  <inkml:trace contextRef="#ctx0" brushRef="#br0" timeOffset="67918">296 2797 5,'-10'6'18,"-2"-4"-2,3-3-3,9 1-3,-16-9-1,16 9-3,-10-20 0,7 6-1,1-6-3,3 0 0,1-2-2,2-1 0,3 0 0,2 0-1,4 3 0,-1 1 1,5 7-1,-2 0 0,3 6 1,-2 4-1,4 4 1,-2 5-1,0 4 1,1 2 0,0-1 0,-3 4 0,0 4 1,-3-6 0,-5 6 1,0 1 1,-9-1 1,-4 2 0,-5 0 1,0 0 0,-7-4 0,1 5 0,-4-10-1,1-1-1,0-4 0,0-4-1,-1-6-1,4-4-2,0-5-1,2-5-4,5-3-13,3-4-14,0-8 1,8 4 0</inkml:trace>
  <inkml:trace contextRef="#ctx0" brushRef="#br0" timeOffset="68469">451 2339 10,'0'0'13,"0"0"-7,0 0-2,0 0 0,12 15-2,-8-4 1,2 3 0,-1 4 1,0 3-1,0 5 1,0 3 0,-3 4 0,1-3 0,1 6 0,-2 2-1,1 0 0,2-3 0,-1-2-1,2-4 1,3-4-2,-1-1 0,0-7-3,2-10-14,5 0-10,-15-7 0</inkml:trace>
  <inkml:trace contextRef="#ctx0" brushRef="#br0" timeOffset="68929">753 2634 8,'8'-10'13,"-8"10"0,19-10-3,-10 12-1,-9-2-2,16 10 0,-7 1-2,2 1 0,1 1 0,-1-2-1,-4 3-1,4 3 0,-5-2 0,3 2 0,-5-4 0,-1 4 1,-2-3 0,-2 8 1,-3-9 0,-5 4-1,1-4 0,-2 3 1,-4-3-1,-1 0-1,-3-3 1,-1-2-1,-1-4-1,3-1 1,-5-6-1,3-2-1,1-5 0,2-4 0,4-2-1,3-3-1,6 0 0,4-8 0,5 6-2,3-2 1,6 2-3,-1 0-2,5 6-15,8 3-13,-4 0 2,3 12 0</inkml:trace>
  <inkml:trace contextRef="#ctx0" brushRef="#br0" timeOffset="69550">992 2510 10,'0'0'12,"0"0"1,8-3-2,-8 3-2,0 0 0,0 0-2,0 0-1,11 11 0,-11-11-1,11 10-1,-4-1 1,-7-9-2,15 22 1,-9-8 0,2 5 0,-3 1 0,3 3 0,-4-2 0,1 2-2,-1-4 1,0-2-1,1-3 1,0-5-1,-5-9 0,21-4 0,-5-8-1,3-2 1,2-7-2,5-3 2,0-4-2,1 0 0,-2 0-1,-2 3 1,-3 3 0,-4 2 0,-1 5 0,-3 3 0,-1 4-1,-11 8 1,15-6-1,-15 6 1,17 7-1,-17-7 1,14 18-1,-7-4 1,0 2 0,-1 3 0,-1-2 1,-1 2 0,-2-2-1,1-1 1,2-3 0,-3-2 0,-2-11 0,8 10 0,-8-10 0,18-9-1,-2-4 1,1-2-1,0-5 0,4-2 0,-2 0 0,0 0 0,-3 4 0,-6 4 0,-2 5-1,-8 9 1,10 0-1,-10 0 1,5 20 0,-3-3-1,0 2 1,3 3 0,-2 2-1,0 0-1,6 9-10,-3 0-22,-4-6 0,2 2-1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08T00:28:25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2310 7,'64'-4'7,"14"1"0,5-3-1,9 1 0,4-3-1,12 2 0,8-2-2,4 0 0,7-3 0,6 1-1,7-2 1,3-1-1,1-1 1,0-1 0,0 3 1,0-2-1,-5 5 1,-5-1-1,-8 2 1,-7 0 1,-6 4-1,-6-2-1,-9 3 0,-9-2 0,-5 3-1,-9 1 1,-4 1 0,-7 2-1,-7 0 0,-8 3-1,-5-1 0,-8 1 0,-6-1 1,-8 0 0,-6-1 1,-6-1 1,-10-2-1,11 2 0,-11-2-5,0 0-17,9 7-12,-9-7 0,21 12-2</inkml:trace>
  <inkml:trace contextRef="#ctx0" brushRef="#br0" timeOffset="1242">5035 963 2,'0'0'8,"10"4"0,-10-4-2,0 0 0,12 6 0,-12-6-2,0 0 1,12 4-1,-12-4 0,12 3 1,-12-3-2,16 4 1,-3-2-1,0 2 0,4-1 0,3 2 1,2-2-1,3 3 2,2-1-2,3 3 1,2-2-1,5 1 1,4-2 0,5 2-1,4 0 1,2-1-2,4 0 1,2 0-1,2-1 1,2 3 0,-5 0-1,7-1 2,-2 1-1,6 0 0,-1-2 0,5 1 1,-3-1-2,4-1 1,3-3-2,-3 1 0,2-1 0,-5 1 0,1-2-1,-1 1 1,-2-1 0,-4 0 0,-1-1 0,-1 0 1,-3-2-1,0-1 1,-2-4-1,1 0 0,0 0 0,0-1-1,-2 0 0,-2-1 1,-2 1-1,-2 3 1,-3-1-1,-5 0 1,-2 1-1,-5 0 1,-2-1 1,0 1-2,-3-1 1,-2 0-1,0 0 0,-2 0 0,-3 2 1,2-1-1,-4 0 0,0 3 0,-3-1 0,0 1 0,-3 1 0,-1 0 0,-1 1 0,-2-1 0,-1 1 0,-1 0 0,-9 0 0,14 0 0,-14 0 0,0 0 1,9 0-1,-9 0 1,0 0 0,0 0-1,0 0 1,0 0 0,0 0 0,0 0-1,0 0-2,0 0-7,0 0-28,-11-6 0,-5-3-2,-7-4 1</inkml:trace>
  <inkml:trace contextRef="#ctx0" brushRef="#br0" timeOffset="5989">8577 343 10,'0'0'17,"-2"-11"-1,2 11 0,0 0-1,-4-9 1,4 9-4,0 0-2,-5-13-3,5 13-2,0 0-1,3-10-2,-3 10 0,7-10-1,-7 10 0,15-12 1,-6 6 0,1 1 0,0 1-1,2 1 1,0 1-1,0 2 0,0 2 0,1 3 0,1 1-1,1 2 0,1 3 0,1 2 0,0 2 0,1 1 0,2 2 0,-1 2 0,0 0 1,-4 2-1,-1-1 0,-2 0 1,-1-1-1,-4 1 0,-5-3 1,-3 1 0,-3-2-1,-4-2 1,-2 0 0,-2-1 1,-8-1-1,-2-1 1,-4-4-1,1 1 1,-5-5-1,2-3 1,-1-3-1,2-3 0,3-2 0,4-2 0,3-1-1,4-2 2,4 0-2,3-1 0,4 1 0,0-2 0,4 2-2,2 1 4,2 0-4,1-1 2,4 4-1,1-1 1,7 5-2,2-2 1,6 7-3,-1-5-5,9 7-8,-1 1-18,-3-8-1,2 4 0</inkml:trace>
  <inkml:trace contextRef="#ctx0" brushRef="#br0" timeOffset="6870">9268 265 20,'0'0'27,"0"0"-9,-11-7-7,11 7 0,-18-3-2,8 6-2,-3-1-1,0 4-2,-2-1 1,1 5-1,-2 0 0,2 3-1,-2 0 1,3 2-1,-3 2 0,4 1 0,-2 2 0,4 2-1,0-1 1,2 2-1,3 0 1,2 1-2,4-3 0,6-1 0,3-3 0,3-5-1,8-2 0,4-7-1,3-3-2,-2-10-6,5 0-13,0-8-12,-6-6-2,3-1 0</inkml:trace>
  <inkml:trace contextRef="#ctx0" brushRef="#br0" timeOffset="7270">9483-5 22,'3'9'30,"-3"-9"0,0 0 1,0 0-26,2 11-5,-4 0 1,2 5 0,0 7 1,1 6 0,-1 5 0,0 7 1,-1 1 1,3 4-1,-2-5 0,2 0 0,-3-2-1,0-3 0,-3-6 1,2-1-1,-3-6 0,-2-3-1,-4-4 1,-1-3-1,-4-7 0,-1-5 0,-1-5 0,1-9 0,-2-1-1,6-3 1,0-1-1,6 0 0,5 0-1,4 1 0,6 2 0,6 5 0,9-2 0,5 0 1,9 1-1,1-2 0,6 1 1,3 0 0,-2 2 0,-2 2 0,-7 3 0,-3 2 1,-7 5-1,-8 5 1,-1 3 0,-5 7 0,-2 0 1,-3 9-1,-2 2 1,0 3 0,-2 1 0,1-1 0,-3-3 0,2-2-2,-1-3 0,-2-12-5,0-11-24,13-3-7,-9-17-1,3-8 0</inkml:trace>
  <inkml:trace contextRef="#ctx0" brushRef="#br0" timeOffset="7841">9818 92 42,'-11'14'30,"12"6"-9,-2-5-21,1-15-31,7 20-3</inkml:trace>
  <inkml:trace contextRef="#ctx0" brushRef="#br0" timeOffset="8002">9982 472 19,'-3'31'25,"-12"-14"-4,9-3-3,6-14-22,-12 0-5,12-15 1,7-6 0,3-7 4,3-4 7,5 0 6,2-2 4,4 6 1,-3 1-2,4 10-1,-10 3 0,4 11-2,-7 3-3,2 9-1,-5 5-2,0 8-1,-3 4 0,-2 4-1,-4 2 0,-1 1 1,-6-2 0,2-2 1,-8-4 0,0-1 1,-6-10 1,2 0-1,-6-7-1,2-3 0,-4-5 0,1-3-3,3-4-1,1-6-5,9 2-12,3-7-20,3-5-2,7 0 2,5-6-1</inkml:trace>
  <inkml:trace contextRef="#ctx0" brushRef="#br0" timeOffset="8472">10318 312 55,'0'0'19,"0"0"4,-1 12-2,3 2-3,-7-1-8,5 5-3,-4 2-1,5 4-1,-5-3-1,5 0-1,2-5 0,5-5-1,5-9-1,5-5-1,6-9 0,2-6 0,3-5 0,1-2 0,-1-3 1,-2 1-1,-5 4 2,-4 4-1,-6 5 1,-3 6-1,-9 8 0,11 3 0,-8 9 0,0 6-1,1 4 1,-2 5-2,1 1 2,1 2 0,-1-1 0,2-4-2,1-3 0,-2-10-9,-4-12-29,23 2 2,-6-16-3,1-7 1</inkml:trace>
  <inkml:trace contextRef="#ctx0" brushRef="#br0" timeOffset="8913">11197 243 4,'0'0'34,"15"-4"1,-15 4-8,0 0-7,0 0-1,-23-8-3,9 12-4,-9-3-5,0 4-3,-6 1-1,-2 6-1,-3 0 0,-1 4 0,3 0-2,-2 3 1,6-3-1,3-1 0,7-2 0,8-2-1,10-11 1,12 11-1,9-9 1,9-2-1,7 1 1,7 2 0,2 0 0,0 2 0,-4 2 1,-5 0-1,-7 5 0,-5 2 1,-10 1 0,-7 4 1,-7-1 0,-6 1 1,-6 0 0,-3 2-1,-6-4 1,-2 1 0,-3-4-1,1-1-1,-2-2-3,-2-7-5,-2 0-35,4-4 1,-3-8-1,-3-4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07:28.3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172 4595 27,'0'0'15,"0"0"-2,0 0-1,-9-1-3,9 1-2,0 0-1,0 0-3,0 0-1,0 0 1,-11 4 0,11-4 1,0 0 0,0 0 1,0 0 0,0 0 0,0 0-2,0 0 0,0 0-1,0 0-2,0 0 0,0 0-1,0 0 0,0 0 1,0 0 0,9 4-1,-9-4 1,0 0 1,10 4-1,-10-4 0,12 6 0,-2-2 1,3 0-1,6 2 1,5 0-1,3 0 1,2-1-1,7 2 1,2-2 0,2 3 0,6-2 0,8 0 0,0 0-1,6 0 1,6 0-1,2 0 1,4 1-1,6-1 1,0 0 0,1-1 0,5 1 0,6-3 0,2 1 0,6-2 0,2-2 0,2 0 1,-1 1-1,2 3 1,3-2 0,-1 3-1,-3-2 1,4 5 0,0-4 0,8 3-1,3-3 1,0 0-2,1-1 1,0 0 0,-2-1 0,-1 1 2,-5-1-2,-6 0 1,-6 0 0,-2 0 0,-9-2 0,-5-1 0,-9-1 0,-8 0 0,-14-1-1,-7 0 1,-11 0 0,-9 2 0,-11-1 0,-13 2 0,12-1 1,-12 1-2,0 0 0,0 0-2,0 0-4,-20 1-8,5 4-28,-3 2 1,-8-3-2,-2-2 2</inkml:trace>
  <inkml:trace contextRef="#ctx0" brushRef="#br0" timeOffset="1112">4006 4769 0,'0'0'27,"-15"-4"-2,15 4 0,0 0-16,-13-14-9,13 14-1,-5-12-3,5 12 3,-4-18 1,1 9 2,-1-6 4,4-2 0,-2-10 1,2-5-1,0-13 1,3-6-2,-2-10 0,3-4-2,1-9 0,-1 2-1,-2-1 0,0 6 2,-7 0-1,2 10 0,-5 1 0,1 7 0,-4 5 0,1 4-1,0 3 0,0 4-2,2 3-1,0 6 1,1 4 0,-4 3-1,0 3 0,-1 5 0,-3 3 1,-1 2-1,-3 0 0,-4 2 1,-1-2 0,-4 2 0,-5-2 0,-5-2 0,-8 0 1,-9-1-2,-5 0 1,-12 2 0,-9 3-1,-11 3 0,-8 3 1,-7 3-1,-6 3 1,-4-1-1,-9 3 1,-7-5 1,-4-2-1,-2-2 0,-5-3 0,-2-2 0,-1-1-1,1-1 1,5 1-1,6 2 1,4 2 0,8 2-1,12 1 1,7 1-1,11 2 1,7 1 0,9-3 0,7 0 0,13-1 0,2-1 0,6-1 0,2-1 1,4-1-1,5-1 0,4 0 1,5 0-1,0-1 0,10 1 1,4-1-1,4 2 0,11 0 0,-13-2-1,13 2 0,0 0 0,0 0 0,0 0 0,0 0-1,0 0 1,0 0 1,0 0-1,0 0 1,0 0 1,0 0-1,0 0 0,-10 7 0,10-7 0,-7 13 0,5-2 0,-3 2-1,2 3 1,-2 4 0,0 6 0,-1 5-1,0 4 1,-1 4 0,-2 3 1,-1 6-1,-2 6 0,-3 0 1,1 2-1,0 3 1,1 2 0,0 2-1,5 0 0,2-3 0,2-7 1,5-3-2,1-8 1,3-8 0,0-8 0,-1-8 0,2-7 1,-6-11-1,6 10 1,-6-10 0,0 0 0,0 0-1,0 0 1,0 0 0,0 0-1,0 0 0,0 0-1,0 0 1,0 0 0,0 0 1,0 0-1,0 0 1,0 0 0,0 0 0,0 0 0,0 0 0,0 0-1,10 3 1,-10-3-1,14 6 0,2-3-1,2-1 2,9 0-1,9-2 0,11-1 1,8-3-1,10 0 1,10-2-1,6 1 0,5 2 0,7-1 1,-1 3-1,-4 0 0,-4 2 0,-2-2 0,-8 1 0,-9-1 0,-8 0 0,-11 1 0,-8 0-1,-7 0 0,-6 3-2,-10-1-3,0 6-16,-7 8-13,-8-16 0,-1 14 0</inkml:trace>
  <inkml:trace contextRef="#ctx0" brushRef="#br0" timeOffset="30855">531 195 12,'26'-5'8,"5"-7"0,4 7-1,5-4-1,6 3-1,6-1 0,2 1-1,5 1 1,3 1-1,2 4 1,6-4 1,6 3 0,2-8 2,9 8 0,2-8-2,7 8 1,6-6-2,10 5 1,4-4-1,8 3-1,4 1-2,5-3 1,0 0-1,8-2 0,-2 1-1,1-2 1,-6-3 0,-1 2 0,-4 0 0,-2 2 0,-10 0-1,-11 3 1,-15 1-1,-4 2 0,-11 2-1,-12 0 0,-16 0 0,-11 1 1,-8-2 0,-7 1 0,-1-2 0,-12 0 1,-9 1 0,0 0 0,0 0 0,0 0-1,0 0 1,0 0-1,0 0-1,0 0 0,0 0 0,0 0 0,0 0 0,0 0 1,0 0-1,0 0 0,0 0 0,0 0 0,0 0-1,0 0-2,0 0-1,0 0-4,0 0-6,9 11-23,-9-11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00:07:36.9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0,'0'0'6,"0"0"-2,0 0-2,0 0-1,0 0-1,0 0 0,0 0 0,0 0 0,1 9 0,-1-9-1,0 0 2,0 0-1,0 0 2,0 0 0,0 0 1,0 0 0,0 0 0,0 0-1,0 0 1,0 0 0,0 0-1,6 9-1,-6-9 0,0 0-1,11 11 1,-11-11-1,10 7 1,-10-7 0,10 8 0,-10-8 2,0 0 0,13 5 1,-13-5 1,14 2 0,-5-2 1,3 2-1,4-2 0,5 3-1,0 0 0,4 1-2,2 0-1,2 1 0,3 1 0,4 1 0,3-2 1,3 1 0,6-3 1,4 1-1,2-1 1,6-1 0,1-2-1,1 3 0,4-3 0,4 3-1,-4-1 1,7 3 0,5 0 0,6 2 0,3-1 0,6-1 0,0 2 1,4-3-1,5 1 1,2-1-1,-3 1 0,2-1 0,-2-1 0,2 2-1,-3 0 1,2 2-1,-2-1-1,-2 1 1,-4 2-1,-1 0 1,-7 0 0,-6-1 0,-9-2 0,-9 1 1,-14-4 1,-6 1 0,-13-4 0,-8 1 0,-9-2 0,-3 2 0,-9-1-1,0 0 0,0 0-1,0 0 0,0 0 0,0 0 0,0 0 0,0 0-1,0 0 0,0 0 0,0 0-1,0 0 0,0 0-3,0 0-9,-11-4-24,-2 3 0,-8-9-1,-6-2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5:28.3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B484CDFE-BB2A-406B-B517-AE1D65F801E5}" emma:medium="tactile" emma:mode="ink">
          <msink:context xmlns:msink="http://schemas.microsoft.com/ink/2010/main" type="inkDrawing"/>
        </emma:interpretation>
      </emma:emma>
    </inkml:annotationXML>
    <inkml:trace contextRef="#ctx0" brushRef="#br0">514 0 19,'-20'8'23,"7"-4"-11,-3 5-9,-2-2 1,-2 1 0,-5 1 2,-1 3-1,-3-2 1,0 5 0,-3 0-1,0 5-1,-2 0 1,3 4-2,-1 4 0,3 4 0,1 2-2,2 5 0,3-2 0,5 2 0,2 1 0,6-1 0,3-3 0,6-2-1,6-2 1,5-2 0,5-3 1,9-1-1,7-7 1,8 1 0,2-6 0,6 1 0,2-7 0,1-1 0,1-3-1,-3 0 0,-3-3 1,-4-1-1,-4-1 0,-2-3 0,-6 2 0,-3-1 0,-8 1 0,-2-1 0,-6 1-1,-10 2 1,12-2 0,-12 2 0,0 0-1,0 0 0,0 0 0,0 0-1,-4 9-1,4-9-6,-9 13-9,6-3-16,-7-3-2,0 4 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6:48.2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719 19 16,'0'0'10,"0"-10"1,0 10 0,0 0 1,0 0-2,-1-11-1,1 11 0,0 0-3,0 0-1,0 0-1,0 0 0,0 0-1,0 0 0,0 0-1,0 0 0,0 0 0,-9 6-1,9-6 0,-12 17 0,3-4-1,-5 7 0,-1 8 1,-7 7-1,-3 9 1,-6 7 1,-3 6-1,-3 5 0,-4 2 1,1 2-1,-1-4 1,6-3-1,-1-7 0,6-6-1,3-6 1,7-9-3,3-5 0,2-8-4,3 1-6,-3-8-7,0-1-3,1-9 0,1-5 1</inkml:trace>
  <inkml:trace contextRef="#ctx0" brushRef="#br0" timeOffset="431">153 591 2,'0'0'11,"-14"-4"0,5 15 2,9-11-4,-19 20-2,11-10-1,-2-2-1,1 5 0,1-2 1,5 6-1,-1-1 2,4 5-2,-3 3 0,1 7 1,-3 2-1,0 7 1,-3 2-1,-1 2-1,-3-2 0,2-1-2,1-7 0,2-3 0,7-11 0,7-9 1,4-14-1,14-11-1,8-11 2,7-4-1,3-7 1,2 0 0,-1-3-1,-3 7 0,-4 5 0,-11 9-1,-7 5 0,-6 3 0,-13 10-1,13-6 0,-13 6 0,0 0 0,0 0 0,0 0-1,0 0 1,0 0-2,0 0-1,0 0-6,11 9-16,-11-9 1,0 0-3,6-11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7:19.6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242 677 1,'-9'9'3,"-1"3"0,0 1-1,-3 2 0,2 0 0,-2 1 0,3-2 2,1-2 1,9-12 3,-12 13 1,12-13 0,0 0 0,0-14 0,9-6 0,4-10 1,10-10-3,9-9-3,10-8 0,8-11-1,6 0 1,2-4 0,1 5 1,-6 3-1,-6 10-1,-10 8 1,-8 11 0,-12 7-1,-4 12 0,-7 3 0,-6 13-1,0 0 0,0 0-1,0 0-3,0 0-5,0 0-13,0 0-3,-13-2-1,13 2 1</inkml:trace>
  <inkml:trace contextRef="#ctx0" brushRef="#br0" timeOffset="791">1315 311 5,'0'0'11,"0"0"0,-10-1-2,10 1 0,-19 3 0,7-1-1,-4-1-2,-1 3 1,-4-2-2,-4 5 2,-3-3-2,0 4-2,-2 0 0,-1 2-1,2-1 0,4 0 0,2 0-1,9-3 0,4 0-1,10-6 0,0 0 1,13 12-1,6-7 1,4 1 0,5 0 0,1 6 0,-1 2 0,-1 3 0,-4 1 0,-4 2-1,-7 0 1,-2-2-1,-4 0 0,-2-4 1,-4-14 0,2 17 1,-2-17 0,-11 9 0,-3-7 1,-4 2 0,-3-1-1,-5 2 0,-3 0-1,-2-1-1,2 3-1,3-2-2,7 2-5,3-6-6,16-1-8,-10-8 0,19-5 1,7-7-1</inkml:trace>
  <inkml:trace contextRef="#ctx0" brushRef="#br0" timeOffset="3676">144 698 11,'0'0'10,"0"0"1,0 0 0,16-16-1,1 1-2,11-5 0,9-11-2,8-3 0,7-9 1,4-1-2,-2-6 0,-2 0-1,-8-1 0,-8 3-1,-12 5 0,-7 0 0,-12 2 0,-4 6-1,-7 3 1,-2 6-2,-2 2 0,-2 6 0,-2 2 0,-1 5 0,-2 6-1,-3 3 0,0 5 0,-3 5 0,0 3-1,-1 2 0,3 5 0,0 1 0,3-1 0,5 1 0,6 0 0,2-2 0,5 2 0,3 1 0,6-1 0,1 4 1,7 4 0,0 3 0,2 3 0,1 4 0,-2 3 0,-2 2 0,-3 1 0,-2-1 0,-5 1 1,-5-2-1,-2-1 0,-2-2 0,-1-6 0,-3-3 0,3-3 1,-2-6 0,0-6 0,0-2 1,6-12 0,-20-6 0,2-11 0,-2-6 0,-10-11 0,-4-3 0,-6-9-2,-7 1 0,0 2 0,2 5 1,3 1-2,4 8 2,6 7-1,8 5 0,4 8 0,10 0 0,10 9-2,-11-11-2,11 11-6,15 1-11,3 2-2,2 0 1,4 3 0</inkml:trace>
  <inkml:trace contextRef="#ctx0" brushRef="#br0" timeOffset="4737">1482 116 9,'0'0'14,"0"0"1,-5-9-3,5 9-1,0 0-1,0 0-1,3 18-2,-2 3-2,1 10-1,-3 8-1,-1 9 1,-3 7-1,-3 3 0,0-3 0,-2-2-2,1-10 2,-1-9-1,5-9 0,-1-10-1,-4-11 0,10-4-1,-8-17 0,5-3 1,-3-3-2,2 0 0,-3-1 0,3 1 1,3 4 0,-2 4 0,3 15-2,1-12 2,-1 12 0,20 3 0,-2-1 0,7-1 0,9-1 0,7 0 1,7-2 0,4-2 0,0-1-1,-5 0 1,-4 0-1,-8 2 0,-7 0 1,-8 2 0,-8 0-1,-12 1 1,9 4-1,-9-4 1,0 0-1,-1 13 0,1-13 0,6 17 0,0-4 0,1 4-1,4-1 2,0 4-2,1 2 2,1 1-1,-5-1 1,-3 1-1,-3-5 2,-6-1-1,-4-1 1,-5-4 0,-6-4-1,-3-3 2,-3-4-1,0-3-1,2-6 0,3-2 0,4-2-1,6-2 0,7 0-1,7-3 0,7 1 0,7-3 0,7 0 0,4 1 0,5-1 0,3-1 1,1 2-1,2 0 1,-5 3-1,-2 6 1,-5 4-1,-5 2 0,-4 5 1,-3 4-1,-4 7 0,-2-3 1,-1 9-1,-1 0 1,0 3 0,-1-1 0,-3 1 1,0-2-2,-3-4 2,0 3 0,-1-7 0,0-12 0,-1 13 1,1-13 0,0 0 0,0 0 0,0 0 0,0 0 0,5-22-1,2-2 1,0-9-2,4-7 1,6-9-2,3-4 0,5-2 0,3 0 0,5 3-1,0 6 0,4 9 1,-3 5 0,-2 9 0,-2 5 0,-4 8 0,-5 4 0,-4 6 0,-1 6 1,-5 5-1,-3 7 1,-3 9 0,-1 6 1,-2 9-1,-1 5 0,0 6 1,-1 1-1,2 0 0,1-3 0,2-6 0,2-6 0,3-10 0,-1-8 0,-2-7 0,3-10 0,-10-4-1,7-13-1,-10-3-1,-12-8-1,-4-2-1,-12-4 1,-1 0-1,-9 0 2,0 5 1,-1 4 2,6 4 1,6 7 1,9 1 0,10 4 1,11 5 0,12-10 0,13 2 0,14 1-1,12-3 1,12 0 0,10-1-1,9 2-3,4 3-3,-4-1-5,-1 5-11,-5 0-3,-10 3 1,-10-2-1</inkml:trace>
  <inkml:trace contextRef="#ctx0" brushRef="#br0" timeOffset="6219">3519 337 41,'-20'-12'19,"6"12"-1,-6 3 1,-2 3-13,1 4-3,0 4-1,0 0-1,2 3 0,4-2 0,5-2 0,6-1 1,4-1-1,7-1 1,4-6 1,7 4-2,2 4 2,2 1-2,-2 0 1,0 0-1,-3 2 1,-4 1 0,-9 3 0,-5 1 0,-10-7 1,-4 2 0,-6-4-1,-2-2-1,0-4-3,1-8-4,7-6-1,5-14-2,17-6 0,9-11 0,16-6 1,7-11 0,15 0 2,6-4 4,6 2 1,0 5 2,-6 5-1,-6 8 2,-8 8 0,-8 9 2,-13 8 0,-8 11 1,-17 5-1,9 17 2,-14 5-1,0 11 0,-2 6-1,3 12 0,-2 2 0,3 8-1,0-5 1,3 0-1,-1-8 0,2-6-1,-1-10 1,2-6-1,-2-10 0,0-16-1,-11 4 0,-3-17 0,-4-4-2,-5-6 1,0-1-1,-3-3 0,-1 0 0,2 3 1,5 4-1,6 7 1,7 3-1,7 10 0,-3-16 1,12 8-1,9-1 0,9-2 0,9 1 0,5-2 0,10 4 0,6 2 1,1 5-1,-3 5 1,-2 4-1,-7 5 1,-6 3 0,-7 5 0,-8 0 0,-7 0 0,-4 6 1,-4-2 0,-5-2 0,-3 0 0,-4-5 1,-1-2 0,-7-2-1,-1-1 1,-9-8 0,0 1 0,-6-4-1,-3 0 0,-3-3 0,2 0-1,4 0 0,3-4-1,7-1 0,16 6 0,5-23-1,15 7 1,13-2-1,10-5 0,9-1 0,6-7 0,8 0 0,-6-5 0,-1 4 1,-7-4-1,-7 3 1,-9 2 0,-7 4 1,-8 4 0,-8 4 0,-4 7-1,-9 12 1,9-12-1,-9 12 0,0 0 1,0 0 0,3 20 1,-4-4 0,0 6 0,0 4 1,0 6 1,-2 7-1,3 7 0,-2 0 1,1-2-2,0-1 1,0-4-2,2-7 1,-1-5-2,2-9 0,-2-18-5,0 0-3,-1-22-2,-2-3 0,-8-9 2,1 2-1,-6-5 1,1 4 2,-6 5 4,1 7 3,2 8 2,3 10 0,15 3-1,-9 10 1,16-1 0,12 0 2,12 1 0,12-4 0,10-1 1,9-4 1,8-1-1,2-6 0,4 0-1,-6-5-1,-4 0 0,-9-3 0,-6 2-1,-13-2 1,-7 2-1,-11-1 1,-5 1 0,-10 0 0,-4 0 0,-7 1 0,-3 1-1,-3 0 0,-4 3-2,-3 1 1,-4 5-1,-4 3 1,-4 4-1,-1 6-1,-3 4 2,-2 4-1,1 2 0,2 3 1,5 2 0,7 0 0,10 5 0,11-2 1,13 4 0,18-2 0,17 1 0,12-2 1,11 0-2,8-4 1,4-4-1,-3-2-1,-2-7-2,-7 3-10,-15-10-15,-8-3 0,-17-10-1,-10-6-1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6:50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0 614 10,'0'0'14,"5"-11"-1,4-3 1,2-7-3,3-3-2,3-5-2,3-6 1,6-2-4,-3-5 0,4-1-2,0-5 0,1 7-1,-3-3 1,0 1-2,-5 4 2,-2 4-1,-2 5 0,-2 5 0,-5 6 0,0 5-1,-3 4 1,-6 10-1,8-10-1,-8 10 1,0 0 0,7 10 1,-4 3-1,0 5 1,2 6-1,3 6 2,1 8-1,1 4 0,3 3-1,1 3 1,-2-1-1,4 1 1,-1-6-1,-2-3 1,1-6-1,-5-5-1,2-7-2,-8-6-5,-3-15-23,0 10 2,-10-15 0</inkml:trace>
  <inkml:trace contextRef="#ctx0" brushRef="#br0" timeOffset="460">126 364 16,'11'6'13,"4"-8"-3,10 0 2,2-1-1,9 0-1,1-1-3,4 1-3,4 0 0,-3 3-5,2 2-4,-3 3-8,-4-3-13,10 8 0</inkml:trace>
  <inkml:trace contextRef="#ctx0" brushRef="#br0" timeOffset="861">742 460 14,'0'0'12,"6"12"0,-7 4 0,1 3-2,0 7-2,-3 4-2,0 9 0,-1 1-1,-1 2-1,-1-1-2,0-2 0,1-3-3,1-8-4,2-14-20,9-2-1,-7-12-1</inkml:trace>
  <inkml:trace contextRef="#ctx0" brushRef="#br0" timeOffset="1171">1050 131 12,'0'0'20,"0"0"-10,0 0-1,0 0 0,0 0-1,2 13-3,-1-3 0,-1 4-1,3 7 1,-3 2-1,4 10 1,-2 2-2,2 9 1,0-2 0,-1 3-1,-1-4-1,0-2 1,-2-5-2,0-5 1,-1-9 0,0-5 2,1-15 0,-4 13 0,4-13-1,-7-15 1,2-3-1,1-7 0,-2-9-2,2-4 0,2-8-2,-1-4 0,3 0 1,1-1-2,5 4 1,1 5 0,4 5 0,3 4 0,0 5 0,3 4 0,3 6 0,2 3 0,1 4 0,-1 2 1,-2 4-1,0 3 1,0 5 0,-4 6 0,-5 3 0,0 5 0,-4 4 1,-4 5 0,-3 0 1,-2 4-1,-5-3 1,-1 0-1,-4-3 1,0-3-1,-3-4 0,4-5 0,-1-2-1,-1-5 0,13-5-1,0 0 0,0 0-1,0 0 0,0 0 0,18-2 0,-5 3 0,5 0 1,-4 3 1,2 3-1,0 3 1,0 3 0,0 1-1,0 4 2,-1 3-1,-1 1 0,-1 1 0,-4 1 0,-1-1 1,-4 2-1,-5 0 1,-4 1 0,-7-3 0,-2 1 1,-6-3 0,-3 2 0,-5-3 0,-3-4 0,-4-3 0,1-6 0,1-6 0,1-5-2,3-5-1,3-5-2,8-3-4,2-7-4,12-3-18,7 1-6,4-6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6:52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84 338 10,'0'0'11,"-8"11"-2,8-11-1,-13 13-1,4-1-2,1-2 1,-3 7-1,1 1 0,1 6 0,2-2 0,1 2-1,3-4 2,6 2-2,4-3 1,7-4-1,4-10 1,8-3-1,4-8 1,7-5-1,-1-8-1,4 0 0,-5-4-1,-2-1 1,-7 0 0,-6 2-1,-10 2 1,-6 6-1,-7 2 0,3 12 0,-22-15-2,3 13 0,-3 5-1,-3 3-2,1 4 0,-5 1-2,4 8-2,-3-7-4,8 5-8,3-7-7,4-7-5,13-3-1</inkml:trace>
  <inkml:trace contextRef="#ctx0" brushRef="#br0" timeOffset="411">304 124 10,'6'-18'19,"-3"4"-1,-5 3-2,2 11-3,-1-12-2,1 12-3,0 0-1,0 0-2,-3 17-1,3 1-2,1 4 0,0 9 0,-1 7 1,4 5 0,-3 6-1,2 2 1,-2-3-1,1 0 0,1-7-1,0-5-3,3-5-4,0-5-17,3-16-9,8-4 0,3-10 0</inkml:trace>
  <inkml:trace contextRef="#ctx0" brushRef="#br0" timeOffset="791">606 423 18,'14'-17'15,"-1"3"-1,0 6-2,0 2-3,-2 2-1,2 4-2,-4 3 0,2 5-1,-4 4 0,0 3 0,-4 4-1,1 4 2,-5-2-1,0 4 1,-6-4-1,2 1 0,-7-6 0,1 4-1,-5-10 0,0-1 0,-4-5-1,-1 0-1,0-7 1,-2 0-2,2-3-1,2-3-3,6 0-2,1-11-7,10-2-20,7 3-5,4-4 2,9 1 0</inkml:trace>
  <inkml:trace contextRef="#ctx0" brushRef="#br0" timeOffset="1222">879 343 13,'0'0'25,"0"0"-10,0 0-5,0 0 2,5-10-2,-5 10-2,0 0-2,0 0 0,3 13-1,2-4-1,-4 2 0,2 6 0,0-5-1,1 7-1,0 2 1,2-1 0,-1-2-1,3-1 0,1-7 1,5-1-1,2-3 1,4-6 1,-1-10-2,6-1 0,-1-4-1,2 0 1,-3-2-2,-2 2 1,-4 1-1,-5 5 0,-2 3 0,-10 6 0,11-7 0,-11 7-1,0 0 1,0 0 0,2 16 0,-2-16 0,4 22 0,0-8 1,1 2 0,5-1 1,-1 0 0,4-5-1,3-2 0,3-3 2,4-12 0,3-1-3,-1-2 1,3-4-1,-2-1 0,-2 0 1,-2 1-2,-5 2 1,-4 5-1,-1 1 2,-12 6-2,12-6 1,-12 6 0,0 0-2,0 0 2,10 8 0,-10-8 0,5 19-1,-1-4 2,1 4-1,-1 0 2,3 3-2,0 0-2,2-4-2,6 4-17,2-10-13,0-8-4,5-6 1</inkml:trace>
  <inkml:trace contextRef="#ctx0" brushRef="#br0" timeOffset="2333">1863 601 30,'0'0'19,"0"-15"0,2 0-2,5-2-3,-1-10-4,7-1-4,0-7-2,4-2-1,2-6 0,4-3 0,-2 0 0,4 1-1,-1 2 1,1 4-1,-3-1 0,0 6 0,-2 5 1,-1 9-2,-5 3 1,-1 5-1,-13 12 0,14-13 0,-14 13-1,0 0 0,0 0 0,7 19 0,-7-4 0,1 8 0,0 7 0,2 5 0,0 7 1,3 3-1,-1 2 0,3-1 1,1 5-1,1-4 1,0-3 0,1-3-1,1-4 1,-3-5 0,0-5-1,-2-4 1,-2-6-2,-2-6 0,-3-11-3,0 0-4,-11 5-4,-3-16-12,-6-6-12,2-7 2,-11-5 1</inkml:trace>
  <inkml:trace contextRef="#ctx0" brushRef="#br0" timeOffset="2844">1939 396 22,'10'1'16,"6"2"-1,6-3-1,7-1-2,9 2-3,2-1-4,4-1-5,-3-3-26,9 8-1,-10-11-1</inkml:trace>
  <inkml:trace contextRef="#ctx0" brushRef="#br0" timeOffset="3295">2690 595 24,'0'0'26,"0"0"-16,20-3-2,-6 3 2,4 2 0,0-2-3,4 2 0,-1-2-3,4 2-1,1-1-1,-3 1-2,-3 0-1,-3-1-4,-1 1-11,-1 1-14,-15-3 1,0 0-1</inkml:trace>
  <inkml:trace contextRef="#ctx0" brushRef="#br0" timeOffset="3545">2695 456 2,'0'0'28,"0"0"2,14 9-15,-5-15-2,10 8-1,-2-9 1,7 9-4,-1-8-2,5 7-2,0-1-1,2 1-2,-2 7-2,-1-8-3,2 8-9,0-8-20,-4 0-3,5 1 2</inkml:trace>
  <inkml:trace contextRef="#ctx0" brushRef="#br0" timeOffset="3966">3479 464 12,'0'0'8,"-19"9"1,5 6 1,-1-2 0,-2-2-1,3 6 0,-1-4-1,6 5-1,-1-5 1,8 7-2,2-10 1,7 1-1,4-6 0,9 0-1,0-6 0,3-2 0,-1-4 0,3-3-1,-3-1-1,-2 0-1,-5-4 1,-4 4-1,-4-2 0,-1 3-1,-4 1 0,-1-4 0,-3 1 0,0 3-2,-4-2 1,6 11-1,-14-16-1,2 9 0,-1 1-1,-6 6-1,2 9-1,-7-9-1,4 10-5,-4-9-8,2 6-15,7 2 2,-1-1 0</inkml:trace>
  <inkml:trace contextRef="#ctx0" brushRef="#br0" timeOffset="4426">3581 102 4,'2'-18'27,"2"6"-4,-1 3-5,-3 0-1,0 9-4,0 0-3,0 0-3,0 0-1,0 0-2,0 0-1,-3 25-1,2 0-1,0 8 0,-1 6 0,1 9 0,-1 5 1,1 4-1,0-2 0,1-2 1,1-4-2,1-8-2,5-3-3,0-2-25,5-22-4,7-5 1,-1-12-2</inkml:trace>
  <inkml:trace contextRef="#ctx0" brushRef="#br0" timeOffset="4827">3855 503 3,'1'-14'25,"-5"-10"-1,6 3-15,5 1-3,-1 3 2,6 4-3,-2 5 0,5 2 0,-2 0-2,2 6 1,-2 2-1,1 5 0,-1 0 0,-1 7 0,-3 4 0,2 5 0,-6-1 1,0 4 0,-5-2 1,-1 0 0,-6-2 0,0 1 1,-7-9-2,0 0 1,-6-5-1,-1-2-1,-2-2 0,-2-3-1,-4-2-1,1-1 0,0-2-1,2-2-3,6 2-6,-1-7-13,6-3-14,12 0-1,8-10 1</inkml:trace>
  <inkml:trace contextRef="#ctx0" brushRef="#br0" timeOffset="5408">4118 408 2,'0'0'9,"0"0"1,0 0 0,-2 9-2,2-9-1,0 0 2,9 17-2,-9-17 1,7 22-1,-1-3 1,-4 1-3,1 3 0,-1 1-1,2 1 0,1-5 0,0 4-1,1-10 1,3 0-1,1-9 1,4-2 0,2-8 1,3-4-1,1-5-1,4-2 1,-1-4-2,1-4 0,-3-1-1,0 4 0,-6 3-1,0 2 1,-4 4-1,-3 3 0,-8 9 1,11-9-1,-11 9 0,0 0 0,0 0 0,0 0 0,0 0 0,8 18 1,-7-7-1,2 3 2,1 1-1,0 3-1,0 0 1,2 0 1,-1-5-2,1 0 1,1-4-1,5-2 1,1-4 0,6-3 1,-1-6-1,6-1 0,-1-5 1,3-1-1,-2-7 0,0 1-1,-3 1 0,-5 3-1,-1 1 1,-1 3 0,-14 11 0,13-16-1,-13 16 0,0 0 1,13 8-1,-13-8 2,11 20-2,-9-3 1,4 1 0,0 3 1,1 4-1,-3 2 1,3-5-1,-2-2-4,5-5-26,0 0-6,-10-15-1,20 7 0</inkml:trace>
  <inkml:trace contextRef="#ctx0" brushRef="#br0" timeOffset="6990">5187 84 10,'0'0'14,"0"0"-1,0 0-1,0 0-2,0 0-2,0 0-2,0 0-1,0 0-1,-2 11 1,0 8-3,2 10 1,-2 6-1,0 11 1,0 7-1,-1 6 1,0 2-1,2 1 0,-1-8-1,0-6 1,0-9-1,1-9 0,2-11-2,-1-19-2,0 0-1,0 0-3,11-29-6,-8 0-5,1-8-4,4-3-8</inkml:trace>
  <inkml:trace contextRef="#ctx0" brushRef="#br0" timeOffset="7300">5165 107 7,'1'-11'10,"2"0"-1,-3 11 0,21-17-1,-6 8 0,6 4 1,-1-1-1,6 4 0,-3 2-1,3 4 0,-3 1-2,-3 6-2,-1 3 0,-6 1-1,-2 6 0,-4 3-1,-7 0 2,-1 1-1,-6-1 2,-1 1-1,-8-3 1,3 1-1,-7-8 0,2 1 0,1-6 0,0-1-1,3-4-2,1 0 0,13-5-1,-11 4 1,11-4-1,0 0 0,16 7 0,-4-3 0,1 4 0,3 2 1,0 2 0,2 4 0,2 3 0,-2 3 1,1 2-1,-2 0 1,0 2-1,-3-1 0,1 1 1,-5 2 0,-4-4-1,-4 1 1,-4-1 0,-7-1 1,-4-2-1,-3 1 2,-6-6-1,0-2 1,-8-4-1,0-2 1,-5-6 0,2-1-1,-1-6-1,1-2 1,4 0-2,2-2 0,9 0-2,1-5-3,15 4-4,2-8-8,13 0-18,12 3-1,5-6 1</inkml:trace>
  <inkml:trace contextRef="#ctx0" brushRef="#br0" timeOffset="8052">5915 655 16,'11'4'24,"0"-3"-16,3 0 1,2 1 1,3-3 0,6 5 1,-2-5-3,5 5-1,-4-3 0,3 2-2,-4-1-2,-2 2 0,-5-2-2,-4 0 0,-2 0-1,-10-2-1,10 1-10,-10-1-20,-2-10 1,2 10-1</inkml:trace>
  <inkml:trace contextRef="#ctx0" brushRef="#br0" timeOffset="8362">5893 492 12,'10'0'28,"10"-1"-10,5 1-5,1-2 2,7 2-5,0-3-2,2 2-2,-2-2-3,2 2-3,-4-1-4,-4 1-19,-5-8-7,3 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7:01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358 57 7,'-13'6'13,"13"-6"-6,-20 7 1,8-5 1,0 4-2,-3 3-1,3-4 0,-3 6-1,4-6 0,-4 7-2,5 3 1,0 3-2,1-3 2,1 1-2,1 7 1,0-2 0,1 12 0,1-4 0,2 3 0,-3 6 0,1 5 0,-3 2-1,1 1 1,-3 0-1,1-2 0,-4-5 0,0-2 0,-2-9 0,2-4 0,1-8 0,3-2-1,9-14 1,-13 14 0,13-14 0,0 0 0,0 0-1,9 3 1,-9-3-1,17 1 0,-5-1-1,1 1 0,2 5-1,-3-4 1,1 7-1,-3 1 1,0 3 0,-1 1-1,-3 3 1,0 0 1,-1 1-1,-2 7 0,-3-1 0,-2 2 0,-2 3-1,-4 4 2,-4 5-1,-4 2 0,-4-1 0,1 3 0,-2-3 0,1-2 1,2-2-1,2-5 0,6-5 0,4-3 0,3-6 1,6-3 0,-3-13 0,23 16 0,-4-14 0,4-2 0,3-1 1,2-2-1,-1 1-1,0 0 0,-3 0 0,-6 0-1,-2 3-2,-6-4-10,-10 3-20,18-3-2,-12-6 1</inkml:trace>
  <inkml:trace contextRef="#ctx0" brushRef="#br0" timeOffset="1973">717 512 18,'0'0'17,"0"0"-2,0-10-2,0 10-2,0 0-2,-14-12-1,14 12-3,-9-4-1,9 4-1,-14-2-1,14 2-1,-13 1 0,13-1 0,-17 10 0,6-3-1,-1 2 0,-1 4 0,-1 2 0,-2 4 1,0 0-1,-2 6 1,0-1-1,0 4 1,2 1-1,1 2 1,0-2 0,4 2 0,4-4 0,1-3 0,8-2 1,6-1 0,4-7 0,9-3 0,6-7 1,8-4-1,4-6 0,5-9 0,0-4 0,2-1-1,-5-4-1,-1-3 1,-4-1 0,-7-1-1,-7-1 1,-3 4-1,-6-2 1,-5-3-1,-5 0 1,-6 0-1,-3 3 1,-5 6-2,-4 0 1,-3 6 0,-6 7-1,-3 5 0,-4 6 0,-3 5 0,-1 5 0,-2 2-1,0 7 0,-2-3-3,6 8-8,4 2-20,0-5 2,7 6-1</inkml:trace>
  <inkml:trace contextRef="#ctx0" brushRef="#br0" timeOffset="2714">991 894 10,'1'15'10,"-5"-3"1,-4 3 0,-1 5-2,0 6 0,-5 3-2,3 6-1,-4 0-1,5 2 0,-2-3 1,2-2-2,2-6-1,1-5-2,4-6-1,3-15-10,0 0-17,9 2-1,0-22 1</inkml:trace>
  <inkml:trace contextRef="#ctx0" brushRef="#br0" timeOffset="3225">1256 697 14,'9'-6'18,"-9"6"0,20-19-2,-6 7-2,2-4-3,3 0-4,0-4-1,2 3-1,-5-3 0,2 2 0,-4 2-1,0 1-1,-5 3 0,-2 1-1,-7 11 0,12-14 0,-12 14-1,0 0 0,0 0-2,0 0 1,0 0 0,6 11 0,-7 2 0,0 2 0,1 5-1,-1 3 2,-1 5-1,0 3 1,-2-2-1,-1 9 0,-2-1 1,1 1-1,-2-1 1,-1-1-1,2-2 0,-2-3 1,3 3-1,-2-10 1,2-4-1,0-2 0,0-2 1,0-4-1,-3-2 0,9-10 0,-14 14 1,14-14-1,-16 3 0,7-4 1,0-1-1,-1-1 0,0-2 0,0 0-1,-1 1 1,1-1-1,10 5 0,-18-6 0,18 6 0,-14-4 0,14 4 0,0 0 0,-11-2 0,11 2 1,0 0-1,0 0 1,20-2 0,-6 2 0,6-1 0,3 1 0,4-2 1,2 4 0,1-2 0,0 1-1,-5-1 1,-1 2 0,-7-1-1,-3 1 0,-5-2 0,-9 0 0,10 0-3,-10 0-6,0 0-22,-1-11-2,-3 2 1</inkml:trace>
  <inkml:trace contextRef="#ctx0" brushRef="#br0" timeOffset="4317">1565-2 17,'15'-2'12,"2"1"0,1 3-1,-2 0-3,1 3-2,1 1-2,0 4-1,-1 0-1,0 4 0,1 3-1,-2-3 0,3 7 1,-1 0 0,-2 2 1,1 2 0,-4 2 0,0 1 0,-5-1 0,-1 8 0,-6-3 0,-1 1 0,-4 2 0,-2-1 0,-2 1 0,-1-1 0,0-3-1,1-2 0,1-2 0,4-4 0,2-5 0,5-3 0,4-3 0,4-3 0,3-5 0,3-1 0,-1-4 0,1-1 0,-2-3 0,-2 2 0,-4-2-1,-10 5 1,10-9-1,-10 9 1,0 0-2,0 0 1,0 0-1,0 0 0,0 0-1,-12 2 1,12-2-1,-11 9 1,11-9 0,-14 16-1,6-3 1,-1 0 0,2 2 0,-1 1-1,2 7 1,0 2 0,1 0 1,1 2-1,2 1 0,1 1 0,2 3 1,2 2 0,0-4-1,0 2 0,1 1 0,2 0 0,-2 2 0,2-1 0,-2 0 0,1-1 1,-1-1-1,1-3 0,-1-2 0,-2-1 0,0-5 1,-2 1-1,-2-4 1,-4 3-1,-4-1 2,0 1-2,-6-1 2,1-1-1,-7-2 1,-4 1-1,-2-1 1,1-3 0,-5-4 1,0 1-1,-2-3 0,-1 0 0,1-1-1,3-1 0,-1-2 0,5 0 0,3-2-1,4 0 1,5-1-1,-2-1-1,17 0-3,-17-3-11,17 3-23,-15 2 0,4-3-2,-1 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00:12.1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-2 595 12,'0'0'17,"0"0"-2,-1-9-1,5-2-2,2-2-2,1-7-1,2-3-3,1-4-2,4-4 0,-2-4 0,4-1-1,-3-1-1,3 0 0,-1 2 0,0 3-1,-1 0 0,1 2 0,-1 5 0,0 3-1,-2 1 0,1 6 0,-1 1 0,-2 3 0,-2 2-1,-8 9 2,12-8-2,-12 8 1,0 0-1,0 0 0,0 0 1,10 10-1,-9 3 0,1 0 0,4 7 1,0 1 0,1 7-1,0 0 1,3 1 0,1 8 0,-2-3 0,2 0 0,0 0 0,-1 2 0,1-2 0,-1-1 0,-1-2 0,0-1 1,2-3-1,-1-2 0,-2-5 1,1-2-1,-4-6 0,-1-1-1,-4-11-4,0 0-5,0 0-4,-10 5-9,-5-13-5,6 0-1</inkml:trace>
  <inkml:trace contextRef="#ctx0" brushRef="#br0" timeOffset="600">41 447 17,'0'0'14,"13"1"-1,-4-3-3,5 0-4,3 0 0,7 0-2,5 1 0,4 0-1,2 2-1,2-1 0,1 1-1,-2 1-4,-2 0-6,-9-5-15,7 7-1</inkml:trace>
  <inkml:trace contextRef="#ctx0" brushRef="#br0" timeOffset="951">669 533 2,'0'0'20,"0"0"-14,14 8 0,-3-7 1,3 1 1,3-1-1,4 0-1,2-1-1,1-1 0,-1 0-2,1-1-1,-2 0 0,-2-1 0,-3 0-2,-2 0-1,-3-2-7,-2 5-10,-10 0-6,9-10-1</inkml:trace>
  <inkml:trace contextRef="#ctx0" brushRef="#br0" timeOffset="1251">585 380 9,'0'0'22,"10"-1"-10,3 3-3,2-2-1,5 1 1,1 0 0,6 0-1,-1 0-1,3-1-1,-4 0-1,1-1-2,-2 1-2,-6-4-6,2-2-15,3 4-7,-8-10-2</inkml:trace>
  <inkml:trace contextRef="#ctx0" brushRef="#br0" timeOffset="1602">1344 95 5,'0'0'12,"0"10"-9,0-10 0,-2 20 2,1-6 1,1 4 2,-2 3 0,2 6 0,-1 2 0,2 3-1,0 1-2,2 2 0,-1 1-1,0-1-2,1-4 0,-1-2-1,0-6 0,0-4 0,-1-7 0,0-3 0,-1-9 1,0 10 0,0-10 0,0 0-1,0 0-2,-8-18-5,5 7-5,-1-5-8,-2-9-7,4 3-2</inkml:trace>
  <inkml:trace contextRef="#ctx0" brushRef="#br0" timeOffset="2073">1275 15 8,'0'0'15,"12"-3"-3,-12 3-3,15-3-2,-15 3-2,18-4 0,-8 3 0,2 0-1,1-1 1,2 4 0,0-2 0,2 2-1,-1 0 0,1 3-1,-2-2-1,1 3 0,-2-2 0,-1 3-1,-3-3-1,1 1 1,-11-5 0,12 6-1,-12-6 1,0 0-1,0 0 1,0 0 0,7 12 1,-7-12 0,-8 10 0,8-10 0,-16 11 0,6-1 0,-3 2 0,-2-1-1,-1-2 0,-2 5 0,0-3-1,1 5 1,-1-6-1,2-1 1,0 1-1,3-2 1,-1-2-1,4-1 1,10-5 0,-15 9-1,15-9 1,-9 4 0,9-4 0,0 0-1,0 0 1,0 0 0,0 0 0,0 0 0,0 0 0,0 0-1,0 0 1,0 0-1,0 0 0,0 0 0,0 0 0,0 0 0,0 0 0,0 0 1,0 0-2,0 0 1,0 0 0,0 0 0,0 0 0,11 5 0,-11-5 0,11 4 0,-2-2 1,4 3-1,1-1 0,3 1 0,1 1 0,1 1 0,3 3 0,0 0 0,0 3 0,1-1 0,-1 4-1,-3-1 1,2 2 0,0 0 0,-4 1 0,0 0 0,-1 0 0,-3-1 0,0-1 0,-4-1 0,0 0 0,-4 0 0,-2-3 0,-1 2 0,-3-3 0,-1 1 0,-4 0 0,-1-1 1,-5 1-1,1-1 1,-6 0 0,-2-1 1,-4-1 0,-3 2-1,-2-1 1,-1 1 0,-2-2 0,-1 0-1,0 1 0,3 0 0,0-4-2,0 1-2,4-2-26,2 5-5,-1-9-1,6-1-1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8:39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1,'0'0'2,"0"0"0,0 0 0,0 0 0,0 0 0,0 0-1,0 0 0,0 0 0,0 0 0,0 0-1,0 0 1,0 0-1,-10 3 0,10-3 0,0 0 0,0 0 0,0 0 0,0 0 0,0 0 0,-7 10 0,7-10 0,0 0 0,0 0 1,0 0-1,0 0 0,-8 8 0,8-8 0,0 0 0,0 0 0,0 0 1,0 0-1,0 0 0,0 0 1,0 0-1,0 0 0,0 0 0,0 0 0,0 0 0,0 0-2,0 0-10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2:40.0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157 130 1,'0'0'9,"9"-12"1,-9 12-1,0 0-1,0 0 0,0 0-1,-12-10 0,3 10 0,-4-2-1,-2 2-3,-1 2 0,0 1-2,-3 2 0,4 1-1,0 2 1,3-1-1,2 1 0,10-8 0,-15 13 0,15-13 0,0 0 0,1 12 0,12-7-1,4 2 1,7 1 0,4 2 0,4 3 0,2 1 0,3 4-1,-5 0 0,-5-1 0,-6-1 1,-7-1-1,-6 1 1,-3-4 0,-5-2 0,-6-1 0,6-9 2,-20 16-1,7-9 1,-2 0 0,-3 1 1,-1-1-1,-3 1 0,-2 0 0,-1-1 0,-1-1-1,1-2-1,4 0-3,0-5-6,7-3-7,7-5-1,9-5 1,10-5-1</inkml:trace>
  <inkml:trace contextRef="#ctx0" brushRef="#br0" timeOffset="571">449-1 16,'0'0'13,"0"10"-1,0-10 0,0 0-11,0 0-1,0 0 1,0 0 1,-1 11 2,1-11-1,3 15 1,1-2 1,-2 6-1,2 8 0,0 5 0,0 8-1,4 5-2,-1-1 0,1 1 0,2-2 0,0-8 0,-2-5-1,-1-9 1,0-6-2,-7-15-7,0 0-6,0 0 1,-7-27 0,-5 3-1</inkml:trace>
  <inkml:trace contextRef="#ctx0" brushRef="#br0" timeOffset="831">372 186 8,'-17'-12'7,"2"4"1,3 6 1,1 1-1,11 1-1,-11 4 2,11-4 0,0 0 1,20 3 0,4-1-2,8-5-2,11 2 0,1-3-1,12 1-2,-1 1-4,0-3-3,-7 5-8,-8 2-8,-10 1 1,-9 0-1,-7 0 0</inkml:trace>
  <inkml:trace contextRef="#ctx0" brushRef="#br0" timeOffset="1112">806 217 9,'0'0'13,"5"17"0,-5-17 1,12 5-7,-3-2-4,0 0 2,3 2 0,-3-1 0,2 4-1,0-1 0,0 4 0,0 0-2,0 2 0,1 1-1,-2 2 0,3 1 0,-4 0 0,-2-3 0,-1 2 3,-9-3-1,-3 2 1,-8-6 0,-4 2 1,-9-5-1,-1 0 0,-6-4-1,-1 0 0,1-2-2,7-1 1,2-1-2,9-2 1,16 4-1,-3-15-1,17 6-1,11-4 0,11-3-2,5-4 0,7-2 1,4-2-1,-1 3 1,-4 0 1,-3 4 0,-7 4 0,-9 6 1,-6 6 0,-4 9 0,-9 5 0,-1 7 0,-3 4 0,-1 3 1,0 1 1,0-1-1,2 0 2,0-4-1,1-2 1,-2-8 0,0 1 0,-5-14 0,9 15 1,-9-15 2,0 0-1,0 0 1,0 0-1,0 0 1,0 0-1,-3-12 0,3-4-2,3-6-2,3-8 0,5-4-2,4-7 0,8 0-3,1-7-2,7 4-1,-1-1 0,3 7 1,-5 2 0,0 8 1,-3 2 0,-3 6 3,-7 6 1,-2 4 2,-13 10 2,13-11-1,-13 11 0,0 0 0,0 0 1,0 0 1,0 0 1,-8 18-1,1-3 1,-6 5-1,3 6 1,-4 6-2,1 5 1,2 4-1,3 0 1,1 1-1,7 1 1,6-5 0,5 0 0,9-9 0,4-4 0,5-10-1,3-3-1,1-7 0,-2-7-3,-1-4-4,-9-11-7,-3 0-9,-9-6-2,-3-1 2,-5-5-1</inkml:trace>
  <inkml:trace contextRef="#ctx0" brushRef="#br0" timeOffset="2113">1276 184 20,'17'6'17,"10"-6"1,10-2 1,9-6-7,14 4-3,4-6 1,7 2-3,-6-1-1,-2 4 0,-9-2-2,-4 5-2,-9 2-3,-11 1-14,-7 4-7,-8-3-1,-6-1 0,-9-1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6:50.4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4430E777-C419-4A57-A1A0-3D763B7A8AF2}" emma:medium="tactile" emma:mode="ink">
          <msink:context xmlns:msink="http://schemas.microsoft.com/ink/2010/main" type="inkDrawing"/>
        </emma:interpretation>
      </emma:emma>
    </inkml:annotationXML>
    <inkml:trace contextRef="#ctx0" brushRef="#br0">0 614 10,'0'0'14,"5"-11"-1,4-3 1,2-7-3,3-3-2,3-5-2,3-6 1,6-2-4,-3-5 0,4-1-2,0-5 0,1 7-1,-3-3 1,0 1-2,-5 4 2,-2 4-1,-2 5 0,-2 5 0,-5 6 0,0 5-1,-3 4 1,-6 10-1,8-10-1,-8 10 1,0 0 0,7 10 1,-4 3-1,0 5 1,2 6-1,3 6 2,1 8-1,1 4 0,3 3-1,1 3 1,-2-1-1,4 1 1,-1-6-1,-2-3 1,1-6-1,-5-5-1,2-7-2,-8-6-5,-3-15-23,0 10 2,-10-15 0</inkml:trace>
    <inkml:trace contextRef="#ctx0" brushRef="#br0" timeOffset="460">126 364 16,'11'6'13,"4"-8"-3,10 0 2,2-1-1,9 0-1,1-1-3,4 1-3,4 0 0,-3 3-5,2 2-4,-3 3-8,-4-3-13,10 8 0</inkml:trace>
    <inkml:trace contextRef="#ctx0" brushRef="#br0" timeOffset="861">742 460 14,'0'0'12,"6"12"0,-7 4 0,1 3-2,0 7-2,-3 4-2,0 9 0,-1 1-1,-1 2-1,-1-1-2,0-2 0,1-3-3,1-8-4,2-14-20,9-2-1,-7-12-1</inkml:trace>
    <inkml:trace contextRef="#ctx0" brushRef="#br0" timeOffset="1171">1050 131 12,'0'0'20,"0"0"-10,0 0-1,0 0 0,0 0-1,2 13-3,-1-3 0,-1 4-1,3 7 1,-3 2-1,4 10 1,-2 2-2,2 9 1,0-2 0,-1 3-1,-1-4-1,0-2 1,-2-5-2,0-5 1,-1-9 0,0-5 2,1-15 0,-4 13 0,4-13-1,-7-15 1,2-3-1,1-7 0,-2-9-2,2-4 0,2-8-2,-1-4 0,3 0 1,1-1-2,5 4 1,1 5 0,4 5 0,3 4 0,0 5 0,3 4 0,3 6 0,2 3 0,1 4 0,-1 2 1,-2 4-1,0 3 1,0 5 0,-4 6 0,-5 3 0,0 5 0,-4 4 1,-4 5 0,-3 0 1,-2 4-1,-5-3 1,-1 0-1,-4-3 1,0-3-1,-3-4 0,4-5 0,-1-2-1,-1-5 0,13-5-1,0 0 0,0 0-1,0 0 0,0 0 0,18-2 0,-5 3 0,5 0 1,-4 3 1,2 3-1,0 3 1,0 3 0,0 1-1,0 4 2,-1 3-1,-1 1 0,-1 1 0,-4 1 0,-1-1 1,-4 2-1,-5 0 1,-4 1 0,-7-3 0,-2 1 1,-6-3 0,-3 2 0,-5-3 0,-3-4 0,-4-3 0,1-6 0,1-6 0,1-5-2,3-5-1,3-5-2,8-3-4,2-7-4,12-3-18,7 1-6,4-6 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6:02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A3D008D8-4010-4666-85C4-F580616CE43E}" emma:medium="tactile" emma:mode="ink">
          <msink:context xmlns:msink="http://schemas.microsoft.com/ink/2010/main" type="inkDrawing"/>
        </emma:interpretation>
      </emma:emma>
    </inkml:annotationXML>
    <inkml:trace contextRef="#ctx0" brushRef="#br0">224 232 6,'-5'-10'15,"5"10"-2,0 0-1,-9-6-2,9 6-1,0 0-2,0 0-1,0 0-1,-12-6 0,12 6-2,-11-1-1,11 1 0,-12 0 0,12 0-1,-16 4 1,6-1-2,1 2 1,-2 3-1,-2 1 1,-1 2-1,0 3 0,-2 1 1,2 4 0,-1-1-1,1 0 1,3 2 0,1-2-1,4-2 1,4 1 0,3-1 1,2-2 0,8 0-1,2-2 2,5-1-1,2-3 0,4-1 1,-1-5-1,1-4 0,-2-5 0,0-2-1,-1-5 1,-6 1-1,0-4 0,-6 0-1,0-1 1,-6 2-1,3-1 0,-6 3 0,-1-1 0,-1 0 0,-5 3 0,3-1-1,-5 3 0,9 10-1,-19-13 0,7 10-1,-3 5-1,-1-1-1,2 7-4,-3-3-5,0 2-14,5 6-2,-5-8 1</inkml:trace>
    <inkml:trace contextRef="#ctx0" brushRef="#br0" timeOffset="631">332 18 17,'0'0'21,"8"-13"-3,-8 13-2,0 0-2,0 0-4,0 0-2,0 0-4,0 0-1,0 0-1,0 0-1,0 17 0,-1-2-1,0 5 0,0 4 0,-2 6 1,0 6-1,-3 5 1,0 3 0,-1-3-1,-3 0 1,3-1-1,-4-5 0,5-4 0,-1-6-1,7-6-3,0-19-11,0 0-15,24 2 0,-14-20-1</inkml:trace>
    <inkml:trace contextRef="#ctx0" brushRef="#br0" timeOffset="1011">424 390 10,'0'0'22,"7"-14"-9,2 1-9,5-2 0,1-3-1,5-1 0,2 1-1,0-2 0,0 5 0,0 1 1,-4 6-1,-1 3 0,-5 5-1,0 5 0,-12-5 0,10 22 0,-8-5 0,-5 3 1,-1 2 1,-6 0 1,2 1 0,-5-4 1,0 0-1,-2-4 0,1-1 1,-1-5-1,4-3 0,-3-3 0,4-2 0,-1-5-2,2 0 0,1-5-3,2-3-2,3 1-6,0 1-17,2-9-6,11 5 0</inkml:trace>
    <inkml:trace contextRef="#ctx0" brushRef="#br0" timeOffset="1502">806 294 10,'16'-16'10,"2"0"0,-1 0 0,-2 1 1,0 3-1,-4 2-1,-2 4-3,-9 6-2,14-8-1,-14 8 0,0 0-1,9 8-1,-9 1 1,-1 1 0,1 3 0,-2 1 0,2 0 0,-1 0 0,-2-3 0,3-1 1,0-10-1,14 7 0,-1-8 1,1-5-1,5-2 0,-1-2 1,7 1-1,-4-2 0,-1 1 0,-5 1 0,-1 3-1,-4 1 0,-10 5 0,11-2-1,-11 2 0,0 0 1,1 15-1,-4-5 1,0 1 0,1 0 0,0 1 1,0-1-1,2-2 2,0-9-1,9 10 0,6-10 0,5-3 0,5-3-1,6-1 1,3-4-1,2 1-1,-1 0 1,-4 1-1,-5 0 0,-5 2 0,-6 3 0,-3 2 0,-12 2 0,9-2-1,-9 2 1,0 0 0,4 12 0,-4-2 0,0 1 0,1 4 1,-1 5-1,0-2 1,1 3 0,-1 1 0,3 0-1,0-3-1,5-1-4,-4-1-23,5-14-7,5-1-1,-3-9 1</inkml:trace>
    <inkml:trace contextRef="#ctx0" brushRef="#br0" timeOffset="2874">2137 4 4,'0'0'16,"0"0"-1,0 0 1,0 0-4,0 0-1,0 0 0,0 0-3,-10-7-4,10 7-1,-15 1-1,5 1 0,-2 1-1,-3 1-1,-2 1 1,-4 5-1,-3 1 1,-2-1 0,-2 5 0,0 2 0,-2 1 1,-1 2-1,2 1 1,2 3 0,2-4 0,2 6-1,3-3 1,5-1-1,4 0 1,4 1-1,4-3 2,4 1-1,3-4 1,7 1 0,2-3 0,8 2-1,2-4 1,6 1 0,0-2-2,5-1 1,-2-2-1,-1 1 0,-3-3-1,-6-1 1,-3-3-1,-5 1 0,-3-3 1,-11-1-1,9 3 1,-9-3-1,0 0 1,0 0-1,0 0 0,0 0 0,0 0 0,0 0-1,0 0-2,0 0-11,0 0-21,0-9-1,-1-1 1</inkml:trace>
    <inkml:trace contextRef="#ctx0" brushRef="#br0" timeOffset="3856">2456 575 1,'0'0'13,"12"-1"1,-12 1-2,15 1-1,-4-2 0,5 0-1,2-1 0,4 2 1,-1-2-3,3 3-2,-4-3 0,1 3-2,-3-2 0,-4 2-2,-3-1-1,-11 0 0,13 1 0,-13-1-1,0 0 0,0 0 0,0 0-1,0 0-1,9 1-6,-9-1-16,0 0-8,-4-11 1</inkml:trace>
    <inkml:trace contextRef="#ctx0" brushRef="#br0" timeOffset="4226">2415 366 12,'0'0'24,"0"0"1,19 4-20,-3-3-1,4 0 1,5 0 0,2-1 2,1 1-2,1-2 0,2 1 1,-6-1-2,0 2 0,-6-2-1,-3 2 0,-6-1-2,0 1 0,-10-1-2,0 0-2,0 0-5,9 12-20,-9-12-2,0 0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6:52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75BF05C-9A3A-49B8-819A-C8956FED0F7A}" emma:medium="tactile" emma:mode="ink">
          <msink:context xmlns:msink="http://schemas.microsoft.com/ink/2010/main" type="inkDrawing"/>
        </emma:interpretation>
      </emma:emma>
    </inkml:annotationXML>
    <inkml:trace contextRef="#ctx0" brushRef="#br0">84 338 10,'0'0'11,"-8"11"-2,8-11-1,-13 13-1,4-1-2,1-2 1,-3 7-1,1 1 0,1 6 0,2-2 0,1 2-1,3-4 2,6 2-2,4-3 1,7-4-1,4-10 1,8-3-1,4-8 1,7-5-1,-1-8-1,4 0 0,-5-4-1,-2-1 1,-7 0 0,-6 2-1,-10 2 1,-6 6-1,-7 2 0,3 12 0,-22-15-2,3 13 0,-3 5-1,-3 3-2,1 4 0,-5 1-2,4 8-2,-3-7-4,8 5-8,3-7-7,4-7-5,13-3-1</inkml:trace>
    <inkml:trace contextRef="#ctx0" brushRef="#br0" timeOffset="411">304 124 10,'6'-18'19,"-3"4"-1,-5 3-2,2 11-3,-1-12-2,1 12-3,0 0-1,0 0-2,-3 17-1,3 1-2,1 4 0,0 9 0,-1 7 1,4 5 0,-3 6-1,2 2 1,-2-3-1,1 0 0,1-7-1,0-5-3,3-5-4,0-5-17,3-16-9,8-4 0,3-10 0</inkml:trace>
    <inkml:trace contextRef="#ctx0" brushRef="#br0" timeOffset="791">606 423 18,'14'-17'15,"-1"3"-1,0 6-2,0 2-3,-2 2-1,2 4-2,-4 3 0,2 5-1,-4 4 0,0 3 0,-4 4-1,1 4 2,-5-2-1,0 4 1,-6-4-1,2 1 0,-7-6 0,1 4-1,-5-10 0,0-1 0,-4-5-1,-1 0-1,0-7 1,-2 0-2,2-3-1,2-3-3,6 0-2,1-11-7,10-2-20,7 3-5,4-4 2,9 1 0</inkml:trace>
    <inkml:trace contextRef="#ctx0" brushRef="#br0" timeOffset="1222">879 343 13,'0'0'25,"0"0"-10,0 0-5,0 0 2,5-10-2,-5 10-2,0 0-2,0 0 0,3 13-1,2-4-1,-4 2 0,2 6 0,0-5-1,1 7-1,0 2 1,2-1 0,-1-2-1,3-1 0,1-7 1,5-1-1,2-3 1,4-6 1,-1-10-2,6-1 0,-1-4-1,2 0 1,-3-2-2,-2 2 1,-4 1-1,-5 5 0,-2 3 0,-10 6 0,11-7 0,-11 7-1,0 0 1,0 0 0,2 16 0,-2-16 0,4 22 0,0-8 1,1 2 0,5-1 1,-1 0 0,4-5-1,3-2 0,3-3 2,4-12 0,3-1-3,-1-2 1,3-4-1,-2-1 0,-2 0 1,-2 1-2,-5 2 1,-4 5-1,-1 1 2,-12 6-2,12-6 1,-12 6 0,0 0-2,0 0 2,10 8 0,-10-8 0,5 19-1,-1-4 2,1 4-1,-1 0 2,3 3-2,0 0-2,2-4-2,6 4-17,2-10-13,0-8-4,5-6 1</inkml:trace>
    <inkml:trace contextRef="#ctx0" brushRef="#br0" timeOffset="2333">1863 601 30,'0'0'19,"0"-15"0,2 0-2,5-2-3,-1-10-4,7-1-4,0-7-2,4-2-1,2-6 0,4-3 0,-2 0 0,4 1-1,-1 2 1,1 4-1,-3-1 0,0 6 0,-2 5 1,-1 9-2,-5 3 1,-1 5-1,-13 12 0,14-13 0,-14 13-1,0 0 0,0 0 0,7 19 0,-7-4 0,1 8 0,0 7 0,2 5 0,0 7 1,3 3-1,-1 2 0,3-1 1,1 5-1,1-4 1,0-3 0,1-3-1,1-4 1,-3-5 0,0-5-1,-2-4 1,-2-6-2,-2-6 0,-3-11-3,0 0-4,-11 5-4,-3-16-12,-6-6-12,2-7 2,-11-5 1</inkml:trace>
    <inkml:trace contextRef="#ctx0" brushRef="#br0" timeOffset="2844">1939 396 22,'10'1'16,"6"2"-1,6-3-1,7-1-2,9 2-3,2-1-4,4-1-5,-3-3-26,9 8-1,-10-11-1</inkml:trace>
    <inkml:trace contextRef="#ctx0" brushRef="#br0" timeOffset="3295">2690 595 24,'0'0'26,"0"0"-16,20-3-2,-6 3 2,4 2 0,0-2-3,4 2 0,-1-2-3,4 2-1,1-1-1,-3 1-2,-3 0-1,-3-1-4,-1 1-11,-1 1-14,-15-3 1,0 0-1</inkml:trace>
    <inkml:trace contextRef="#ctx0" brushRef="#br0" timeOffset="3545">2695 456 2,'0'0'28,"0"0"2,14 9-15,-5-15-2,10 8-1,-2-9 1,7 9-4,-1-8-2,5 7-2,0-1-1,2 1-2,-2 7-2,-1-8-3,2 8-9,0-8-20,-4 0-3,5 1 2</inkml:trace>
    <inkml:trace contextRef="#ctx0" brushRef="#br0" timeOffset="3966">3479 464 12,'0'0'8,"-19"9"1,5 6 1,-1-2 0,-2-2-1,3 6 0,-1-4-1,6 5-1,-1-5 1,8 7-2,2-10 1,7 1-1,4-6 0,9 0-1,0-6 0,3-2 0,-1-4 0,3-3-1,-3-1-1,-2 0-1,-5-4 1,-4 4-1,-4-2 0,-1 3-1,-4 1 0,-1-4 0,-3 1 0,0 3-2,-4-2 1,6 11-1,-14-16-1,2 9 0,-1 1-1,-6 6-1,2 9-1,-7-9-1,4 10-5,-4-9-8,2 6-15,7 2 2,-1-1 0</inkml:trace>
    <inkml:trace contextRef="#ctx0" brushRef="#br0" timeOffset="4426">3581 102 4,'2'-18'27,"2"6"-4,-1 3-5,-3 0-1,0 9-4,0 0-3,0 0-3,0 0-1,0 0-2,0 0-1,-3 25-1,2 0-1,0 8 0,-1 6 0,1 9 0,-1 5 1,1 4-1,0-2 0,1-2 1,1-4-2,1-8-2,5-3-3,0-2-25,5-22-4,7-5 1,-1-12-2</inkml:trace>
    <inkml:trace contextRef="#ctx0" brushRef="#br0" timeOffset="4827">3855 503 3,'1'-14'25,"-5"-10"-1,6 3-15,5 1-3,-1 3 2,6 4-3,-2 5 0,5 2 0,-2 0-2,2 6 1,-2 2-1,1 5 0,-1 0 0,-1 7 0,-3 4 0,2 5 0,-6-1 1,0 4 0,-5-2 1,-1 0 0,-6-2 0,0 1 1,-7-9-2,0 0 1,-6-5-1,-1-2-1,-2-2 0,-2-3-1,-4-2-1,1-1 0,0-2-1,2-2-3,6 2-6,-1-7-13,6-3-14,12 0-1,8-10 1</inkml:trace>
    <inkml:trace contextRef="#ctx0" brushRef="#br0" timeOffset="5408">4118 408 2,'0'0'9,"0"0"1,0 0 0,-2 9-2,2-9-1,0 0 2,9 17-2,-9-17 1,7 22-1,-1-3 1,-4 1-3,1 3 0,-1 1-1,2 1 0,1-5 0,0 4-1,1-10 1,3 0-1,1-9 1,4-2 0,2-8 1,3-4-1,1-5-1,4-2 1,-1-4-2,1-4 0,-3-1-1,0 4 0,-6 3-1,0 2 1,-4 4-1,-3 3 0,-8 9 1,11-9-1,-11 9 0,0 0 0,0 0 0,0 0 0,0 0 0,8 18 1,-7-7-1,2 3 2,1 1-1,0 3-1,0 0 1,2 0 1,-1-5-2,1 0 1,1-4-1,5-2 1,1-4 0,6-3 1,-1-6-1,6-1 0,-1-5 1,3-1-1,-2-7 0,0 1-1,-3 1 0,-5 3-1,-1 1 1,-1 3 0,-14 11 0,13-16-1,-13 16 0,0 0 1,13 8-1,-13-8 2,11 20-2,-9-3 1,4 1 0,0 3 1,1 4-1,-3 2 1,3-5-1,-2-2-4,5-5-26,0 0-6,-10-15-1,20 7 0</inkml:trace>
    <inkml:trace contextRef="#ctx0" brushRef="#br0" timeOffset="6990">5187 84 10,'0'0'14,"0"0"-1,0 0-1,0 0-2,0 0-2,0 0-2,0 0-1,0 0-1,-2 11 1,0 8-3,2 10 1,-2 6-1,0 11 1,0 7-1,-1 6 1,0 2-1,2 1 0,-1-8-1,0-6 1,0-9-1,1-9 0,2-11-2,-1-19-2,0 0-1,0 0-3,11-29-6,-8 0-5,1-8-4,4-3-8</inkml:trace>
    <inkml:trace contextRef="#ctx0" brushRef="#br0" timeOffset="7300">5165 107 7,'1'-11'10,"2"0"-1,-3 11 0,21-17-1,-6 8 0,6 4 1,-1-1-1,6 4 0,-3 2-1,3 4 0,-3 1-2,-3 6-2,-1 3 0,-6 1-1,-2 6 0,-4 3-1,-7 0 2,-1 1-1,-6-1 2,-1 1-1,-8-3 1,3 1-1,-7-8 0,2 1 0,1-6 0,0-1-1,3-4-2,1 0 0,13-5-1,-11 4 1,11-4-1,0 0 0,16 7 0,-4-3 0,1 4 0,3 2 1,0 2 0,2 4 0,2 3 0,-2 3 1,1 2-1,-2 0 1,0 2-1,-3-1 0,1 1 1,-5 2 0,-4-4-1,-4 1 1,-4-1 0,-7-1 1,-4-2-1,-3 1 2,-6-6-1,0-2 1,-8-4-1,0-2 1,-5-6 0,2-1-1,-1-6-1,1-2 1,4 0-2,2-2 0,9 0-2,1-5-3,15 4-4,2-8-8,13 0-18,12 3-1,5-6 1</inkml:trace>
    <inkml:trace contextRef="#ctx0" brushRef="#br0" timeOffset="8052">5915 655 16,'11'4'24,"0"-3"-16,3 0 1,2 1 1,3-3 0,6 5 1,-2-5-3,5 5-1,-4-3 0,3 2-2,-4-1-2,-2 2 0,-5-2-2,-4 0 0,-2 0-1,-10-2-1,10 1-10,-10-1-20,-2-10 1,2 10-1</inkml:trace>
    <inkml:trace contextRef="#ctx0" brushRef="#br0" timeOffset="8362">5893 492 12,'10'0'28,"10"-1"-10,5 1-5,1-2 2,7 2-5,0-3-2,2 2-2,-2-2-3,2 2-3,-4-1-4,-4 1-19,-5-8-7,3 5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7:01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7501DA9C-3075-4C57-A141-E638FD73DC30}" emma:medium="tactile" emma:mode="ink">
          <msink:context xmlns:msink="http://schemas.microsoft.com/ink/2010/main" type="inkDrawing"/>
        </emma:interpretation>
      </emma:emma>
    </inkml:annotationXML>
    <inkml:trace contextRef="#ctx0" brushRef="#br0">358 57 7,'-13'6'13,"13"-6"-6,-20 7 1,8-5 1,0 4-2,-3 3-1,3-4 0,-3 6-1,4-6 0,-4 7-2,5 3 1,0 3-2,1-3 2,1 1-2,1 7 1,0-2 0,1 12 0,1-4 0,2 3 0,-3 6 0,1 5 0,-3 2-1,1 1 1,-3 0-1,1-2 0,-4-5 0,0-2 0,-2-9 0,2-4 0,1-8 0,3-2-1,9-14 1,-13 14 0,13-14 0,0 0 0,0 0-1,9 3 1,-9-3-1,17 1 0,-5-1-1,1 1 0,2 5-1,-3-4 1,1 7-1,-3 1 1,0 3 0,-1 1-1,-3 3 1,0 0 1,-1 1-1,-2 7 0,-3-1 0,-2 2 0,-2 3-1,-4 4 2,-4 5-1,-4 2 0,-4-1 0,1 3 0,-2-3 0,1-2 1,2-2-1,2-5 0,6-5 0,4-3 0,3-6 1,6-3 0,-3-13 0,23 16 0,-4-14 0,4-2 0,3-1 1,2-2-1,-1 1-1,0 0 0,-3 0 0,-6 0-1,-2 3-2,-6-4-10,-10 3-20,18-3-2,-12-6 1</inkml:trace>
    <inkml:trace contextRef="#ctx0" brushRef="#br0" timeOffset="1973">717 512 18,'0'0'17,"0"0"-2,0-10-2,0 10-2,0 0-2,-14-12-1,14 12-3,-9-4-1,9 4-1,-14-2-1,14 2-1,-13 1 0,13-1 0,-17 10 0,6-3-1,-1 2 0,-1 4 0,-1 2 0,-2 4 1,0 0-1,-2 6 1,0-1-1,0 4 1,2 1-1,1 2 1,0-2 0,4 2 0,4-4 0,1-3 0,8-2 1,6-1 0,4-7 0,9-3 0,6-7 1,8-4-1,4-6 0,5-9 0,0-4 0,2-1-1,-5-4-1,-1-3 1,-4-1 0,-7-1-1,-7-1 1,-3 4-1,-6-2 1,-5-3-1,-5 0 1,-6 0-1,-3 3 1,-5 6-2,-4 0 1,-3 6 0,-6 7-1,-3 5 0,-4 6 0,-3 5 0,-1 5 0,-2 2-1,0 7 0,-2-3-3,6 8-8,4 2-20,0-5 2,7 6-1</inkml:trace>
    <inkml:trace contextRef="#ctx0" brushRef="#br0" timeOffset="2714">991 894 10,'1'15'10,"-5"-3"1,-4 3 0,-1 5-2,0 6 0,-5 3-2,3 6-1,-4 0-1,5 2 0,-2-3 1,2-2-2,2-6-1,1-5-2,4-6-1,3-15-10,0 0-17,9 2-1,0-22 1</inkml:trace>
    <inkml:trace contextRef="#ctx0" brushRef="#br0" timeOffset="3225">1256 697 14,'9'-6'18,"-9"6"0,20-19-2,-6 7-2,2-4-3,3 0-4,0-4-1,2 3-1,-5-3 0,2 2 0,-4 2-1,0 1-1,-5 3 0,-2 1-1,-7 11 0,12-14 0,-12 14-1,0 0 0,0 0-2,0 0 1,0 0 0,6 11 0,-7 2 0,0 2 0,1 5-1,-1 3 2,-1 5-1,0 3 1,-2-2-1,-1 9 0,-2-1 1,1 1-1,-2-1 1,-1-1-1,2-2 0,-2-3 1,3 3-1,-2-10 1,2-4-1,0-2 0,0-2 1,0-4-1,-3-2 0,9-10 0,-14 14 1,14-14-1,-16 3 0,7-4 1,0-1-1,-1-1 0,0-2 0,0 0-1,-1 1 1,1-1-1,10 5 0,-18-6 0,18 6 0,-14-4 0,14 4 0,0 0 0,-11-2 0,11 2 1,0 0-1,0 0 1,20-2 0,-6 2 0,6-1 0,3 1 0,4-2 1,2 4 0,1-2 0,0 1-1,-5-1 1,-1 2 0,-7-1-1,-3 1 0,-5-2 0,-9 0 0,10 0-3,-10 0-6,0 0-22,-1-11-2,-3 2 1</inkml:trace>
    <inkml:trace contextRef="#ctx0" brushRef="#br0" timeOffset="4317">1565-2 17,'15'-2'12,"2"1"0,1 3-1,-2 0-3,1 3-2,1 1-2,0 4-1,-1 0-1,0 4 0,1 3-1,-2-3 0,3 7 1,-1 0 0,-2 2 1,1 2 0,-4 2 0,0 1 0,-5-1 0,-1 8 0,-6-3 0,-1 1 0,-4 2 0,-2-1 0,-2 1 0,-1-1 0,0-3-1,1-2 0,1-2 0,4-4 0,2-5 0,5-3 0,4-3 0,4-3 0,3-5 0,3-1 0,-1-4 0,1-1 0,-2-3 0,-2 2 0,-4-2-1,-10 5 1,10-9-1,-10 9 1,0 0-2,0 0 1,0 0-1,0 0 0,0 0-1,-12 2 1,12-2-1,-11 9 1,11-9 0,-14 16-1,6-3 1,-1 0 0,2 2 0,-1 1-1,2 7 1,0 2 0,1 0 1,1 2-1,2 1 0,1 1 0,2 3 1,2 2 0,0-4-1,0 2 0,1 1 0,2 0 0,-2 2 0,2-1 0,-2 0 0,1-1 1,-1-1-1,1-3 0,-1-2 0,-2-1 0,0-5 1,-2 1-1,-2-4 1,-4 3-1,-4-1 2,0 1-2,-6-1 2,1-1-1,-7-2 1,-4 1-1,-2-1 1,1-3 0,-5-4 1,0 1-1,-2-3 0,-1 0 0,1-1-1,3-1 0,-1-2 0,5 0 0,3-2-1,4 0 1,5-1-1,-2-1-1,17 0-3,-17-3-11,17 3-23,-15 2 0,4-3-2,-1 1 1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00:07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E193D4A-73D8-436B-9B44-71398ACC05E6}" emma:medium="tactile" emma:mode="ink">
          <msink:context xmlns:msink="http://schemas.microsoft.com/ink/2010/main" type="inkDrawing"/>
        </emma:interpretation>
      </emma:emma>
    </inkml:annotationXML>
    <inkml:trace contextRef="#ctx0" brushRef="#br0">260 220 4,'-12'-2'10,"12"2"0,-11-3-1,11 3-1,-10 0-1,10 0-1,-14-1-1,5 3 0,0-1-2,-3 1 0,0 2-1,-1-2 1,-1 2-1,0 0 2,-1 0 1,2 1-2,0 2 1,1-2-1,0 3 0,1-1 0,1 3 0,0-3-1,2 4-1,-1-2 1,3 1-1,0-1 1,3 2 0,1 0 0,2 0 0,2 1 0,4 2 0,0-2 0,4 5 0,3-2 0,3 2 0,2-2-1,2 1 0,3-2-2,-1-5-3,7 0-8,-1-3-13,-2-9-8,5 1 1</inkml:trace>
    <inkml:trace contextRef="#ctx0" brushRef="#br0" timeOffset="501">515 470 10,'0'0'17,"0"0"-7,-14-16 0,14 16 1,-13-16-1,13 16-1,-10-18-1,8 8-1,-3 0-2,5 10-1,0-19-2,3 9 0,1-1-1,-4 11 0,18-15-1,-6 8 0,2 2-1,-1 1 1,2 1 0,-3 3 0,1 3-1,-3 1 1,0 3-1,-10-7 1,12 20 0,-8-7-1,-1 1 1,0 1-1,-3 1 1,0 1 1,-2-3 0,-2 2 0,-2-3 1,0 2 0,-3-3 1,-1 0-1,-4-1 1,1 0 0,-4-5-1,-1 1-1,0-2 1,-3-2-1,5-3-2,-3-5-4,8 0-9,-2 0-16,7-12-1,10 1 0</inkml:trace>
    <inkml:trace contextRef="#ctx0" brushRef="#br0" timeOffset="1062">717 316 0,'0'0'20,"0"0"-12,3-10-2,-3 10 0,0 0 0,0 0 0,0 0-2,0 0 0,0 0 0,0 0-1,9 8-1,-9-8 0,5 10 0,-5-10 0,7 17 1,-1-5 0,-1 1 1,1 2-1,0-1 0,0 1 0,1-1 0,-2 1-1,0-1 1,0-3-1,-1-1 0,-4-10 0,5 12 0,-5-12 1,0 0-1,9 0 1,0-5 0,-9 5-1,20-18 1,-7 6-1,2-2 0,0-1 0,-1 1-1,-2 0 1,1 2-1,-4 1 0,-9 11 0,14-15 0,-14 15 0,9-6-1,-9 6 0,0 0 0,0 0 0,9 2 0,-9-2-1,0 0 1,10 14 0,-10-14 0,8 16 0,-4-7 0,0 3 1,0-1-1,-1 2 0,-2-1 1,1-2-1,-1 0 1,0 0-1,-1-10 1,0 10 0,0-10 0,0 0-1,0 0 1,0 0 0,0 0-1,12-3 1,-12 3-1,9-11 0,0 4-2,1-4-1,0 3-3,-6-7-15,5-2-13,2 3 1,-1-6 0</inkml:trace>
    <inkml:trace contextRef="#ctx0" brushRef="#br0" timeOffset="2003">1415 294 1,'0'0'25,"0"0"-1,-3-10-12,3 10-2,0 0 1,-14-5-2,14 5-2,-18 0-2,8 2 0,-5-2-1,2 3 0,-6 1-1,5 2 0,-2-1-1,3 0-1,-1-1 0,14-4-1,-13 9 0,13-9 1,0 0-1,0 0 0,0 0 0,16 11 0,-2-8 1,2 1-1,3 2 1,1 3-1,-2 2 0,3 1 0,-3 3 0,-1-1 0,-1 2 0,-6 1 0,-1-1-1,-1-3 1,-1 0 0,-3-1 0,-3-2 0,-1-10 1,-6 16-1,6-16 1,-18 12 0,8-8 0,-4-1 0,-2-1-1,-1-3 0,0-4-2,3-1-4,2-9-3,7-1-6,1-5-12,4-9-4,10-1 0</inkml:trace>
    <inkml:trace contextRef="#ctx0" brushRef="#br0" timeOffset="2514">1656-5 9,'10'-6'17,"-10"6"-5,0 0-1,0 0-1,0 0-1,-7 22-1,4-7 1,-2-1-3,2 8 1,-5 7-1,2 1-1,-1-3-1,3 5-1,0-2-1,2 1 0,1-3 0,2-1-1,2-4 0,3-2 1,0-4-1,4-3 1,-1-3-1,3-4 1,3-4-1,0-2-1,1-4-1,-1-2-3,1-3-2,-5-5-4,4 1-6,-6-4-9,-5-5-6,1 2 1</inkml:trace>
    <inkml:trace contextRef="#ctx0" brushRef="#br0" timeOffset="2895">1549 52 9,'0'0'18,"0"0"-1,0 0-3,0 0-2,10 6-2,1-6-1,6 2-2,5-1-2,6 2-1,3-2-2,3 1 1,3-1-2,2 1 1,0-1 0,-1 0-1,-4 0 0,-4 0 0,-3-1 0,-4 1 0,-8-1 0,-1 1-1,-5-1 1,-9 0-1,9 2 0,-9-2-1,0 0-4,0 0-7,0 0-19,1 12 1,-1-12-1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00:12.1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0737026C-2670-4E54-85F1-E13B01ADDC18}" emma:medium="tactile" emma:mode="ink">
          <msink:context xmlns:msink="http://schemas.microsoft.com/ink/2010/main" type="inkDrawing"/>
        </emma:interpretation>
      </emma:emma>
    </inkml:annotationXML>
    <inkml:trace contextRef="#ctx0" brushRef="#br0">-2 595 12,'0'0'17,"0"0"-2,-1-9-1,5-2-2,2-2-2,1-7-1,2-3-3,1-4-2,4-4 0,-2-4 0,4-1-1,-3-1-1,3 0 0,-1 2 0,0 3-1,-1 0 0,1 2 0,-1 5 0,0 3-1,-2 1 0,1 6 0,-1 1 0,-2 3 0,-2 2-1,-8 9 2,12-8-2,-12 8 1,0 0-1,0 0 0,0 0 1,10 10-1,-9 3 0,1 0 0,4 7 1,0 1 0,1 7-1,0 0 1,3 1 0,1 8 0,-2-3 0,2 0 0,0 0 0,-1 2 0,1-2 0,-1-1 0,-1-2 0,0-1 1,2-3-1,-1-2 0,-2-5 1,1-2-1,-4-6 0,-1-1-1,-4-11-4,0 0-5,0 0-4,-10 5-9,-5-13-5,6 0-1</inkml:trace>
    <inkml:trace contextRef="#ctx0" brushRef="#br0" timeOffset="600">41 447 17,'0'0'14,"13"1"-1,-4-3-3,5 0-4,3 0 0,7 0-2,5 1 0,4 0-1,2 2-1,2-1 0,1 1-1,-2 1-4,-2 0-6,-9-5-15,7 7-1</inkml:trace>
    <inkml:trace contextRef="#ctx0" brushRef="#br0" timeOffset="951">669 533 2,'0'0'20,"0"0"-14,14 8 0,-3-7 1,3 1 1,3-1-1,4 0-1,2-1-1,1-1 0,-1 0-2,1-1-1,-2 0 0,-2-1 0,-3 0-2,-2 0-1,-3-2-7,-2 5-10,-10 0-6,9-10-1</inkml:trace>
    <inkml:trace contextRef="#ctx0" brushRef="#br0" timeOffset="1251">585 380 9,'0'0'22,"10"-1"-10,3 3-3,2-2-1,5 1 1,1 0 0,6 0-1,-1 0-1,3-1-1,-4 0-1,1-1-2,-2 1-2,-6-4-6,2-2-15,3 4-7,-8-10-2</inkml:trace>
    <inkml:trace contextRef="#ctx0" brushRef="#br0" timeOffset="1602">1344 95 5,'0'0'12,"0"10"-9,0-10 0,-2 20 2,1-6 1,1 4 2,-2 3 0,2 6 0,-1 2 0,2 3-1,0 1-2,2 2 0,-1 1-1,0-1-2,1-4 0,-1-2-1,0-6 0,0-4 0,-1-7 0,0-3 0,-1-9 1,0 10 0,0-10 0,0 0-1,0 0-2,-8-18-5,5 7-5,-1-5-8,-2-9-7,4 3-2</inkml:trace>
    <inkml:trace contextRef="#ctx0" brushRef="#br0" timeOffset="2073">1275 15 8,'0'0'15,"12"-3"-3,-12 3-3,15-3-2,-15 3-2,18-4 0,-8 3 0,2 0-1,1-1 1,2 4 0,0-2 0,2 2-1,-1 0 0,1 3-1,-2-2-1,1 3 0,-2-2 0,-1 3-1,-3-3-1,1 1 1,-11-5 0,12 6-1,-12-6 1,0 0-1,0 0 1,0 0 0,7 12 1,-7-12 0,-8 10 0,8-10 0,-16 11 0,6-1 0,-3 2 0,-2-1-1,-1-2 0,-2 5 0,0-3-1,1 5 1,-1-6-1,2-1 1,0 1-1,3-2 1,-1-2-1,4-1 1,10-5 0,-15 9-1,15-9 1,-9 4 0,9-4 0,0 0-1,0 0 1,0 0 0,0 0 0,0 0 0,0 0 0,0 0-1,0 0 1,0 0-1,0 0 0,0 0 0,0 0 0,0 0 0,0 0 0,0 0 1,0 0-2,0 0 1,0 0 0,0 0 0,0 0 0,11 5 0,-11-5 0,11 4 0,-2-2 1,4 3-1,1-1 0,3 1 0,1 1 0,1 1 0,3 3 0,0 0 0,0 3 0,1-1 0,-1 4-1,-3-1 1,2 2 0,0 0 0,-4 1 0,0 0 0,-1 0 0,-3-1 0,0-1 0,-4-1 0,0 0 0,-4 0 0,-2-3 0,-1 2 0,-3-3 0,-1 1 0,-4 0 0,-1-1 1,-5 1-1,1-1 1,-6 0 0,-2-1 1,-4-1 0,-3 2-1,-2-1 1,-1 1 0,-2-2 0,-1 0-1,0 1 0,3 0 0,0-4-2,0 1-2,4-2-26,2 5-5,-1-9-1,6-1-1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03.3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E51784BD-BA3A-4E31-AB6A-3B02F852A63F}" emma:medium="tactile" emma:mode="ink">
          <msink:context xmlns:msink="http://schemas.microsoft.com/ink/2010/main" type="inkDrawing"/>
        </emma:interpretation>
      </emma:emma>
    </inkml:annotationXML>
    <inkml:trace contextRef="#ctx0" brushRef="#br0">255 1 9,'0'0'10,"0"0"-1,-12-2 1,12 2-2,-16 2-2,16-2 0,-21 2-2,7 2 0,-2-1-1,-2 1 0,0 1 0,0 3-1,-2-2-1,0 2 1,2 1-1,0 0 0,2 0-1,5 0 1,1-1-1,10-8 0,-11 17 0,11-17 2,7 17-1,4-8 0,6 1 0,4 0 1,3 1-1,2 0 0,1-2 0,0 1-1,0 3 1,-6-4-1,-5 3 0,-5-1 0,-2 2 0,-6-2 0,-3 4 1,-3-2 0,-7-3 0,-1 4-1,-4-3 2,-1 1-1,-3-2 1,1 1-1,-1-2 0,0-1-1,1 0 1,2-2-1,3-2 0,2-1-1,11-3-4,-9-2-6,9 2-11,8-11-7,0-4 1</inkml:trace>
    <inkml:trace contextRef="#ctx0" brushRef="#br0" timeOffset="600">425 19 6,'10'-6'6,"-10"6"1,12-1 0,-12 1-1,9 6 0,-9-6 0,8 20 0,-6-5 0,2 6 0,-3 0 0,2 8-2,-1 2 1,2 5-2,-2-2-1,1 0 1,0-1-1,1-4-2,-2-3 1,-1-5-1,0-6 0,-1-5-1,0-10-3,0 0-4,0 0-3,0 0-2,-11-8-2,6-4 1,-2-4-1</inkml:trace>
    <inkml:trace contextRef="#ctx0" brushRef="#br0" timeOffset="881">366 230 9,'-9'-4'11,"9"4"0,0 0 0,9-11-1,1 9 1,6-2-1,5 2-2,2-3-2,5 1-1,0 3-2,4-1-2,-1 1-1,-3-2-4,-4 2-6,-3 2-14,-9-6-4,4 7 0</inkml:trace>
    <inkml:trace contextRef="#ctx0" brushRef="#br0" timeOffset="1191">730 201 10,'0'0'11,"16"8"-5,-5-3 2,0 3-1,1-2 0,1 4 0,0 1 0,0 2-1,-2 0-1,1-1 0,0 3-1,-4-2 0,-1 5-1,-3-4-1,0 0 0,-4 0 0,-5-1 1,-3-1-1,-3-2 0,-5-1 0,-2-2 0,-3-2 1,0-2-1,-2-3 0,2-1 0,0-4 0,4-1 0,2-4-1,5 0 1,3-3-1,4 1-1,6-2 0,4 0 0,8 3-1,3-2-1,5 1 1,2-3 0,4 5-1,-1-2 2,2 5-1,-3-2 0,-2 3 1,-4 0-1,-2 4 0,-4 2 0,-3 2 1,-12-2-2,16 11 2,-16-11-2,9 18 2,-5-5-1,1 0 1,2 4 0,1-3 0,1-1 0,1 1 0,0-1 1,-1-2-1,1-1 1,-10-10-1,11 13 1,-11-13 0,0 0 0,0 0 1,4 11 0,-4-11 1,0 0-1,0 0 2,0 0-1,-11-11 1,11 11-2,-2-15 1,3 4-1,3-5-1,3 1-1,4-3 0,3-3-1,6-1-2,-1-2 0,7 4-3,-1-3-1,4 5-2,-5-6-1,4 5-2,-6-3 0,1 5 2,-4-4 1,-2 4 2,-6-1 2,-2 3 2,-2 0 1,-2 2 3,-2 4-1,-3 9 1,-2-15 0,2 15 0,0 0 0,-10-4 0,10 4 1,-7 12 0,4 0 1,-1 3 0,1 7 1,1 2 1,1 5 1,-1 3-1,4 5 1,0-3 1,3 3-3,2-5 2,6 0-2,-1-6 0,7 0 0,1-9-2,4-3 0,1-5-2,1-7-2,2-2-3,-4-7-5,1-3-12,-2 0-7,-9-10-1</inkml:trace>
    <inkml:trace contextRef="#ctx0" brushRef="#br0" timeOffset="2263">1266 174 1,'0'0'25,"17"1"-10,2 0-3,6-1-1,7 3 0,4-2-4,8 2 0,-2-2-2,3 2-1,-3-1-2,1 1 0,-9-2-1,-6 1-2,-2-1-2,-9 0-13,-17-1-12,21 1-1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8:39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539DAC0-F406-4688-85F5-9C3390C3DB14}" emma:medium="tactile" emma:mode="ink">
          <msink:context xmlns:msink="http://schemas.microsoft.com/ink/2010/main" type="inkDrawing"/>
        </emma:interpretation>
      </emma:emma>
    </inkml:annotationXML>
    <inkml:trace contextRef="#ctx0" brushRef="#br0">25 0 1,'0'0'2,"0"0"0,0 0 0,0 0 0,0 0 0,0 0-1,0 0 0,0 0 0,0 0 0,0 0-1,0 0 1,0 0-1,-10 3 0,10-3 0,0 0 0,0 0 0,0 0 0,0 0 0,0 0 0,-7 10 0,7-10 0,0 0 0,0 0 1,0 0-1,0 0 0,-8 8 0,8-8 0,0 0 0,0 0 0,0 0 1,0 0-1,0 0 0,0 0 1,0 0-1,0 0 0,0 0 0,0 0 0,0 0 0,0 0-2,0 0-10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08.9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53E51657-AC41-4404-A9DD-CA1027E59F33}" emma:medium="tactile" emma:mode="ink">
          <msink:context xmlns:msink="http://schemas.microsoft.com/ink/2010/main" type="inkDrawing" rotatedBoundingBox="17149,7925 18397,6876 18682,7215 17435,8265" semanticType="callout" shapeName="Other">
            <msink:sourceLink direction="to" ref="{74309E6C-B9EF-43F0-AFF8-E967A9A4169D}"/>
            <msink:sourceLink direction="from" ref="{3B9624BD-83A9-45D4-9DCB-55E600860686}"/>
          </msink:context>
        </emma:interpretation>
      </emma:emma>
    </inkml:annotationXML>
    <inkml:trace contextRef="#ctx0" brushRef="#br0">1975 115 8,'0'0'7,"-15"13"-1,4-4 0,0 0-1,-1 2 0,-3 0 0,0 3-1,-2-2-1,-2 4 1,0-2-1,-2 4 0,-1-2 0,-1 4 0,0-1-1,-2 0 1,1 4-1,0-3 0,-3 2 0,1 3 0,0 0 0,-3 1 0,-1 2 1,0 0-1,-3-2 0,0 5-1,-1-3 1,0-2 0,-1 0 0,3-3 0,-1 3 0,2-1 0,1-1 0,2-1 0,2-4-1,4 3 0,0-3 0,3-3 1,3-2-2,4-2 1,1-1 0,11-11-1,-17 15 1,17-15-1,-11 11 0,11-11 1,0 0-1,-8 9 0,8-9-2,0 0-4,0 0-10,0 0-15,0 0 2,0 0 0</inkml:trace>
    <inkml:trace contextRef="#ctx0" brushRef="#br0" timeOffset="641">964 780 13,'-4'16'13,"2"-6"-1,-3 0-1,1 2 0,-1 2-1,-2 1-1,1 3 0,-3 0-3,-1 6 0,-3-1-1,0 2-1,-2 3 0,1 2-1,-4-2 0,4 0 0,-3-2 0,6-2-1,0-3 0,2-3 0,2-4-1,2-4 1,5-10-1,-2 15 0,2-15 0,0 0 1,0 0 0,8 9 1,1-11 0,7 0-1,2-4 1,7-1-1,4-3 1,4-1-2,5-4 0,2 0-1,-1-5 0,-2 2 0,-2 1-1,-3 0 1,-1 2 0,-3 2 0,-2 2-1,-3 1 0,0 4 0,-1 0-1,-1 3-1,-1-2-3,3-2-25,1 6-5,-4-8 2,7 3-1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10.6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F2310EE5-A1F3-45F2-861E-15314ACE0958}" emma:medium="tactile" emma:mode="ink">
          <msink:context xmlns:msink="http://schemas.microsoft.com/ink/2010/main" type="inkDrawing"/>
        </emma:interpretation>
      </emma:emma>
    </inkml:annotationXML>
    <inkml:trace contextRef="#ctx0" brushRef="#br0">0 0 17,'29'21'12,"6"5"-1,5-1 0,3 4-2,3 3 0,1 0-2,7 2 0,-6-1 1,5 5-3,-2-4 1,4 5-1,-4-4-1,4 1 0,-2 1-1,0 0 0,-1 0-2,2 0 1,-2-1-1,-1 1 1,-1-1-2,-2-2 1,-2-1 0,-1-2 0,-2-1 0,-1 0 0,-1 0 0,-1-2 0,-1-2 0,-1 1-1,-1-2 0,-2 0 1,-2-3-1,-6-3 0,-4-3 0,-4-4 0,-3-1 0,-5-3 1,-11-8-1,12 8 0,-12-8 0,0 0 0,0 0 0,0 0 0,0 0 1,0 0-1,0 0 0,0 0 0,0 0 0,0 0 0,0 0 0,0 0 0,0 0 0,0 0-1,0 0 1,0 0 0,0 0-1,0 0 0,0 0 1,0 0-1,0 0 1,0 0-1,0 0 1,0 0 0,0 0 0,9 10 0,-9-10 0,0 0 0,0 0-1,0 0 1,0 0 0,0 0 0,0 0-1,0 0 1,0 0 0,-10 3 1,10-3-1,-17-4 1,2-1 0,-1 0 0,-8-2 0,-4-1 0,-3-3 0,-4 1-1,-3 1 1,-3 0-1,0-1 0,1 3 0,-1 0 0,1 4 0,3 0 0,1 0 0,5 2 1,4-1-1,4 2 0,3-1 0,6 2 1,14-1-1,-16-2 1,16 2-1,0 0 1,0 0-1,0 0 0,0 0 0,11-2 0,-2 3 0,8 0 0,1 2 0,6 2-1,5 1 1,6 3-1,2 1 1,9 3-1,-1 1 1,2 2-1,0-1 1,2 2 0,-3-3 0,-3 0 0,-5-3 0,-7-3 0,-3 0 1,-7-3-1,-5-1 0,-5-2 1,-11-2 0,9 1 0,-9-1 0,0 0 0,0 0 1,-10-14-1,2 3 0,0-1-1,-3-3 1,-1-2-1,0-3 1,2-4-1,-2-2 1,2-1-1,1-2 1,1-3-1,0-3 0,2 1 0,-3 1 0,-1 1 0,2 2 0,-2 4 0,1 5 0,-1 3 0,2 5 0,-1 3-1,9 10 1,-12-10-1,12 10 0,0 0 0,-13-2 0,13 2-5,0 0-19,-13 10-9,13-10 0,-10 5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15.6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18B054C-9C09-4831-A684-8DA32FA63029}" emma:medium="tactile" emma:mode="ink">
          <msink:context xmlns:msink="http://schemas.microsoft.com/ink/2010/main" type="inkDrawing"/>
        </emma:interpretation>
      </emma:emma>
    </inkml:annotationXML>
    <inkml:trace contextRef="#ctx0" brushRef="#br0">0 388 20,'4'-13'14,"2"-3"-1,3-3 0,-1-1-1,4-1-3,1-5-1,4 0-3,-2-2 0,4 1-1,-3-3 0,3 7 1,-3-6-1,2 6 0,-5 1 0,2 4-1,-5 3 0,1 4-1,-3 1-1,-8 10 0,10-11-1,-10 11 0,0 0 0,0 0 0,8 9-1,-8 0 1,0 4 0,2 3 0,0 3 0,0 2 0,2 3 0,1 0 1,1 3-1,2 0 0,-1-2 1,0 1-1,0-1 1,1-3-1,-1-2 0,-1-3 0,-1-3 0,0-5 0,-5-9-1,7 13-1,-7-13-2,0 0-7,0 0-9,0 0-11,-10-9-1,10 9 1</inkml:trace>
    <inkml:trace contextRef="#ctx0" brushRef="#br0" timeOffset="491">129 237 26,'22'-3'21,"8"1"-3,7 1-5,0-1-3,5 2-6,1 0-6,-1 2-17,-4-2-7,4 3-2</inkml:trace>
    <inkml:trace contextRef="#ctx0" brushRef="#br0" timeOffset="761">616 341 21,'13'-4'25,"8"4"-14,6 2-4,-1-1 0,3 2 0,-3-1 0,-2 1-2,-5-1-3,-1-1-2,-7 1-4,-2 3-19,-9-5-4,0 0 0</inkml:trace>
    <inkml:trace contextRef="#ctx0" brushRef="#br0" timeOffset="1032">531 169 4,'12'-5'25,"15"7"1,0-1-17,6-1-2,4 1 2,-2 0-1,1 1-3,-3 0-3,-1 0-3,-5-1-12,0 5-14,-14-10-1</inkml:trace>
    <inkml:trace contextRef="#ctx0" brushRef="#br0" timeOffset="1352">1332 292 16,'-17'-4'25,"6"0"-10,1-2-2,-4-1 1,3-1-2,-4-7-3,3 2-2,-2-5 1,5 5-2,-1-7-1,6 3 0,2-3-2,5 3 0,6 0-1,4 4 0,2-1-1,3 4-1,4 2 0,1 3 0,2 2-1,1 2 1,-4 3 0,1 3 0,0 4 0,-1 0 0,-5 4 0,-1 4 0,-3 0 0,-2 4 0,-5 1 0,-1 2 1,-2 1-1,-1-1 0,-1 0 1,-4-2-1,-1 0 0,-3-2 1,-3-4 0,-3-2 1,-2-2-1,-4-3 1,-7-4 0,0 0 0,-8-5 0,-2-1-1,-4-2 0,-3-3-3,0 2-13,-1-3-20,-5-7-2,4 0 1,0-9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24.9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6463A59E-637E-4475-9328-64D2A8E9C6F4}" emma:medium="tactile" emma:mode="ink">
          <msink:context xmlns:msink="http://schemas.microsoft.com/ink/2010/main" type="inkDrawing" rotatedBoundingBox="13623,11252 15626,9787 15928,10201 13925,11666" rotationAngle="929905568" semanticType="callout">
            <msink:sourceLink direction="to" ref="{48519A0B-D22A-457A-B1EA-747A618CAA45}"/>
            <msink:sourceLink direction="from" ref="{060252BC-35EF-48D9-8A5A-2C6F46A0D3F0}"/>
          </msink:context>
        </emma:interpretation>
      </emma:emma>
    </inkml:annotationXML>
    <inkml:trace contextRef="#ctx0" brushRef="#br0">2064 0 10,'0'0'13,"0"0"-2,0 0-1,0 0-1,0 0-2,0 0-2,0 0-1,-11 5-1,11-5 0,-9 2 0,9-2 0,-10 8-1,10-8 1,-17 11-1,5-2-1,-6 2 1,-1 3-1,-4 3 0,-5 1 0,-5 5 0,-5 2 1,-3 3 0,-7 2 1,0 4-1,-8-1 1,-1 5-1,-2 0 0,-4 2 0,-3 2-1,1 1 0,0 2-1,0-1 1,-2 5-1,-1-1 0,-1 3 1,2 1 0,2-1-1,2 0 2,-2-1-2,6-1 1,3-5 0,5-2 1,4-4-1,3-2 0,5-6 1,2-1-1,3-4 1,3-1-2,2-2 2,3-2-2,4-2 1,2-2-2,0 0 2,5-3-1,0 1 0,4-4 0,1 1 0,10-11 0,-18 15 0,18-15-1,-8 9 1,8-9-2,0 0-1,0 0-2,0 0-12,14-1-16,-1-13 1,8 1 0</inkml:trace>
    <inkml:trace contextRef="#ctx0" brushRef="#br0" timeOffset="3705">77 1052 6,'0'0'11,"0"0"-2,0 0 0,0 0-2,0 0-1,0 0-2,0 0-1,0 0 0,0 0-1,5 10-1,-5-10 1,-1 17 0,0-7 1,0 6 0,-1-1 0,-3 4 1,-1 4-2,-2-1 3,0 3-2,-1 0 1,0 2-2,0-4 1,1 1-1,1-4 0,3-3 0,2-2-1,2-2 0,1-3-1,-1-10 1,9 14 0,0-10 0,3-2 1,4-1 0,4-3 0,6 1-1,2-3 1,3-1 0,4-1 0,1 0 0,0-1 1,4-2-1,-4 0 0,3 0 0,-3-3 1,1 3-1,-3-3 0,-1 2-1,-5 0 1,-3 3-1,-6 2 0,-3 0 0,-4 2-1,-2 1 0,-10 2 0,0 0-1,9 4-1,-9-4-8,0 0-24,-8 10 0,8-10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6:07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39422EFA-7F39-4ADD-9B4E-076BBC442AE7}" emma:medium="tactile" emma:mode="ink">
          <msink:context xmlns:msink="http://schemas.microsoft.com/ink/2010/main" type="inkDrawing"/>
        </emma:interpretation>
      </emma:emma>
    </inkml:annotationXML>
    <inkml:trace contextRef="#ctx0" brushRef="#br0">319 43 14,'0'0'3,"-12"5"0,12-5 1,0 0-1,-12 8 1,12-8 1,-10 5-1,10-5 1,-10 8 0,10-8-1,-10 8 1,10-8-1,0 0-1,-11 11 1,11-11-2,-6 11 1,6-11 0,-5 9-1,5-9 1,-7 9 0,7-9-1,-6 10 0,6-10 0,0 0 0,-7 9-1,7-9 1,0 0 0,0 0-1,0 0 0,0 0 1,0 0-1,0 0 0,-7 9 0,7-9 0,0 0 0,0 0 0,-9 10 0,9-10 0,0 0 0,-13 12 0,13-12-1,-14 10 1,14-10-1,-19 15 0,10-7 1,-2 3-1,2 2 0,0 1 0,1 1 0,2 2 0,1 0 0,1 4 0,3 0 0,0 1 0,2 1 0,1 2 1,-1-2-1,-1 2 1,0 3-1,1 2 0,-2-2 1,-1 2-1,-2-2 1,2-1-1,-4 3 0,2-3 0,-2-4 1,2-3-1,-2-1 1,2-3-1,-2-4 1,0-1 0,6-11 0,-9 13 1,9-13 0,0 0 0,0 0 0,0 0 0,0 0 0,0 0 0,0 0 0,0 0-1,0 0-1,0 0 0,11 0 0,-11 0-1,0 0 0,0 0 0,10 8 0,-10-8 0,4 17 0,-3-6 1,0 5-1,-3 1 0,0 5 1,-2 3 0,0 1 0,-6 1 0,3 1 0,-1 0 0,1-1 0,0-2 1,1-2-1,1-3 0,2-3 1,1-1-1,2-7 0,0 3 1,3-1 0,-3-11 0,10 14 0,1-11 0,1 3 1,5-4-1,4 4 0,4 0 1,4-5-2,2 5 0,-1-4 1,-1 5-2,-2-4 1,-2 3 0,-6-2-1,-4-2-2,-3 3-1,-12-5-9,0 0-21,0 0 0,0 0 0</inkml:trace>
    <inkml:trace contextRef="#ctx0" brushRef="#br0" timeOffset="1582">474 635 9,'10'-6'13,"0"-8"-3,3 0-3,5-4-2,2-3-2,2-1 0,2-1 0,-2 2-1,1 0 0,-1 3 0,-3 1 0,-1 3-1,-2 3 0,-2 1 0,-4 3 0,-1 1-1,-9 6 1,11-6-1,-11 6 0,0 0 0,0 0 0,0 0 0,0 0 0,0 0 1,5 13-1,-6-4 1,0 3 0,-1 2 0,0 6 0,1-2 0,-2 7 0,-2 2 0,1 0 0,-1 4-1,-2-2 1,0 0 0,0-2 0,-3 0-1,2-3 1,-2-3-1,0-1 1,0-3 0,0-2-1,-1-3 1,-2-1 2,2-2-2,-3-3 0,2 0 0,-2-2 0,3-1-1,0-2 1,11-1 0,-16 2 0,16-2 0,0 0 1,0 0-1,0 0 1,0 0-1,0 0 0,21-6 0,-7 3 0,4 0-1,3 0 0,3-1 0,-1 3 0,0 0 0,-3 0 0,1 0 0,0 2 0,-5 1 0,-2 1-1,-3-1 1,-2 0 0,-9-2-1,15 4 0,-15-4-2,0 0-7,14 9-19,-14-9 1,0 0 0</inkml:trace>
    <inkml:trace contextRef="#ctx0" brushRef="#br0" timeOffset="2473">1054 862 7,'-4'11'10,"0"4"0,-1 1 0,-2 1-1,-1 2-1,0 0-1,2 1-1,-2-1-2,1-1 0,2-4-2,1 0 0,1-5-2,3-9 0,-3 12-6,3-12-19,0 0 0</inkml:trace>
    <inkml:trace contextRef="#ctx0" brushRef="#br0" timeOffset="2824">1287 455 18,'11'-7'6,"2"2"-5,2-1 1,0 1 1,1 2 1,-1 1-1,-1 1 0,-3 2 1,-2 3 0,-9-4-1,12 16 0,-11-5-1,-3 6 0,-1-2 1,-5 6 0,-1 3-1,-4 1 0,-3 1-1,-2 1 2,-2 0-1,-1-3 0,2 4-1,-2-5 1,5-2-1,-1-2 1,6-3-1,0-1 1,5-2-1,2-4 0,3 2 1,1-11-1,12 15 1,1-10 0,5 2 0,4-4 1,5 1-1,2-1 1,3-1 0,-2-2 0,-1 2-1,-5-2 1,-2 2-1,-5-2-1,-5 2 0,-12-2 0,14 6-1,-14-6-1,0 0-1,0 0-1,3 9-4,-3-9-11,0 0-13,0 0 1</inkml:trace>
    <inkml:trace contextRef="#ctx0" brushRef="#br0" timeOffset="3405">1761 908 2,'0'0'20,"0"0"-15,-13 17 0,10-7 2,-1 2 0,-2 2 1,1 4 0,-7 0 1,5 4 0,-5-2-1,2 1-1,-1 0-2,3-1-1,-2-4-1,3-1-1,3-4-1,4-11 0,-6 15-1,6-15-2,0 0-8,0 0-21,0 0 3,0 0-2</inkml:trace>
    <inkml:trace contextRef="#ctx0" brushRef="#br0" timeOffset="3825">2012 469 12,'0'0'10,"0"0"-3,0 0 2,10-10 0,-10 10 0,12-3-1,1 3-1,-2-1-1,6 1 0,-1 1 0,2 1-3,-1 0 0,1 3-1,-2 1-1,-1 1 0,-4-2-1,0 3 0,-4 5 1,-2 0 1,-3 2-1,-3 0 1,-5 1 0,-2 3 0,-3-1 1,-2 0 0,-1-4-1,1-1-1,0-2 0,4-2 0,9-9-1,-2 15 1,2-15-1,20 10 1,-5-4-1,4-2 0,-1 1 1,2 1-1,-3 1 0,-1 2-1,-6 1 1,0-1 0,-5 4 0,-2 0 0,-2 2 0,-1-1 0,-2 1 1,-1 0 0,-2 1 0,0 0 1,-3-2 1,1 2 0,-4-2 0,-1 0 1,-3-1-1,-1-1 1,-2-3-1,1-1-1,-2-3 0,3-2 0,-2-2 0,5-3-1,2-2-1,11 4-3,-12-12-8,12 12-19,-4-24-6,10 10 0,1-8 0</inkml:trace>
    <inkml:trace contextRef="#ctx0" brushRef="#br0" timeOffset="4837">2481-1 6,'11'0'10,"0"2"0,1 0-2,3 1-2,-3 2-1,1 0-1,-1 2-1,-1 1-1,0 3 0,-1 2 0,-2 2 0,1 1 0,-3 3 0,0 1 0,0 0 1,0 4 0,0 1 0,-3 1 0,0 3 1,-4-2 1,0 3-1,-4 1 1,-2 1-1,-3-3-1,1 0 1,-2-3-1,3-2 0,0-2 0,6-2-1,1-4 1,5-1-1,2-4 0,5-1 0,4-5 0,0 3-1,1-7 1,0 0-1,-3 0 0,-2-1-1,-11 0 1,15-1-1,-15 1 0,0 0 0,0 0-1,0 0 1,0 0-1,0 0 0,0 0 0,-13 3 1,13-3-1,-15 6 1,15-6 0,-20 8-1,8-1 1,1 0 0,-1 2 0,3 1 0,-1 1 0,4 0 0,1 3-1,1 0 1,2 2 0,2-1 0,1 2 0,1 0 0,1 3 1,1 1-1,0-1 0,-1-2 0,2 2-1,-2-1 2,-1 0-2,-1-1 2,0-1-2,-1 0 1,-2 0 0,0 0 1,-1 0-1,-2-1 0,0-1 0,0-1 0,-3-1 0,0-1 1,-4-2 0,0-1 0,-4-3 0,0 0 0,-3 0 0,2-1 0,-3 0 0,-1-1-4,3 1-17,-3 3-13,-5-10 0,8 2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21.9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2030A7F-B6AA-4B94-B6C1-F9FFDA62D388}" emma:medium="tactile" emma:mode="ink">
          <msink:context xmlns:msink="http://schemas.microsoft.com/ink/2010/main" type="inkDrawing"/>
        </emma:interpretation>
      </emma:emma>
    </inkml:annotationXML>
    <inkml:trace contextRef="#ctx0" brushRef="#br0">0 334 19,'9'-16'11,"0"5"2,-1-2-2,4-5-2,0 0 0,0-4-1,4 3 0,-1-5-2,2 2-1,-2-2 1,5 1-2,-5 3 0,1 2 0,-2 0-1,-1 5-1,-2 1 1,0 3-1,-11 9-1,16-13 1,-16 13 0,12-8 0,-12 8 0,12-6 1,-12 6-2,10-4 1,-10 4 0,0 0-1,0 0 1,11-3-1,-11 3-1,0 0 1,0 0 0,6 9-1,-6-9 0,3 17 1,1-2 0,0 3-1,-1 4 1,2 5 0,-1 2-1,2 3 1,2 2 0,-1-2-1,0 0 0,1-2 1,0-2-1,0-4 0,-2-5-1,0-5 1,-2-2-1,-4-12-1,6 11-2,-6-11-4,0 0-6,-9-16-6,1 4-8,-1 0-4,-8-9 0</inkml:trace>
    <inkml:trace contextRef="#ctx0" brushRef="#br0" timeOffset="541">98 236 29,'0'0'20,"0"0"-1,0 0-1,17-4-3,4 3-3,1-3-2,9 4-4,3-2-3,4 3-2,7 1-4,-3-2-8,-1 0-21,3 3 0,-10-6 0</inkml:trace>
    <inkml:trace contextRef="#ctx0" brushRef="#br0" timeOffset="1022">641 347 7,'0'0'27,"0"0"-7,0 0-5,12-4 1,-2 5-1,0-3-3,7 6-4,0-5-1,4 3-2,0-1-1,2 1-2,-2-1-1,0 1-1,-1 0-2,-6-3-3,2 6-7,-3-2-21,-13-3 0,13-7 1</inkml:trace>
    <inkml:trace contextRef="#ctx0" brushRef="#br0" timeOffset="1362">621 172 11,'16'0'29,"-16"0"-3,23 3-10,-5 2-1,1-4-1,4 6-4,0-5-3,5 2-2,-2-2-3,3 1-4,1 0-10,4-1-20,-9-6-2,7 4 2</inkml:trace>
    <inkml:trace contextRef="#ctx0" brushRef="#br0" timeOffset="1733">1389 232 14,'-19'-11'11,"2"-4"0,1 1 1,-2-3 1,8 3-1,-1-3 1,6 3-3,2-3 0,9 5-3,4-2-2,7 3-2,0-2-1,6 5-1,-1 0 0,4 3 0,1 1 0,-1 4 0,-2 3 1,-2 2-1,-1 3 0,-1 2 0,-4 5 0,1 0 0,-2 5 0,-4 1-1,-2 2 1,-2 0 0,-2 3 0,-1 0 0,-3 0 0,-2 0 0,-5 0 0,0 1 0,-5-3 0,-4 0 1,-4-5 0,-5 1 0,-4-6 0,-2 0 1,-7-8-1,-1 0 1,-4-6 0,5-1-1,2-4-3,-3-6-9,3-3-25,5 0-2,-3-12 1,5-2-2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00:20.3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57DE1383-AE05-4633-86AF-206E2F3628D4}" emma:medium="tactile" emma:mode="ink">
          <msink:context xmlns:msink="http://schemas.microsoft.com/ink/2010/main" type="inkDrawing" rotatedBoundingBox="15319,13115 18061,10624 19986,12743 17245,15234" rotationAngle="929905568" semanticType="callout">
            <msink:sourceLink direction="with" ref="{5DEB96D8-810A-4693-8AC1-22FE519FF0E4}"/>
            <msink:sourceLink direction="with" ref="{01624014-284E-4565-AB4A-B7A585FED262}"/>
          </msink:context>
        </emma:interpretation>
      </emma:emma>
    </inkml:annotationXML>
    <inkml:trace contextRef="#ctx0" brushRef="#br0">319 2394 17,'0'0'9,"0"0"0,0 0 0,-9 1-2,9-1-2,0 0 0,0 0-1,-9-11-1,9 11 0,0 0 0,-7-15 0,7 15 1,-3-14 0,2 4-2,2 0 1,1 0-1,0-1-1,0 0 0,1 1 1,-3 10-1,5-14 1,-5 14 0,0 0-1,2-9 0,-2 9-1,0 0 1,-3 11-2,1-2 1,0 4-1,0 0 1,0 4 0,0 0 1,2 0 1,-1-1 0,2-2 0,1-1 0,3-3 0,-5-10 1,15 16 0,-4-12 0,4 0-1,-1-4 1,3 0 0,0-3-1,2 0 0,-1-3-1,3 0 1,-1-2-2,0 1 1,0 1-1,1 0 1,-2 0-1,1 3 0,2 2-1,-1 3 1,-1 1 0,-1 3 0,-2 1 0,2 0 0,-3 2 0,1 1 0,-4-1 0,-1 2 1,-2-1 0,1-1 0,-2 1 0,2-2 0,1-1 0,3-3 1,4-4-1,4-2 1,3-4-1,4-3 0,3-6 0,2 1 0,1-4 0,-2 1 0,-1 0 0,-3 1-1,-3 3 1,-2 1-1,-5 4 0,-1 3 0,-5 3 0,0 3-1,-4 4 1,0 3-1,-2 2 1,-2 2 0,1 0 0,2 2 1,1-2-1,5-1 1,2-4 0,7-3 0,6-5-1,4-3 1,7-5-1,2-3 1,2-3-1,0-2 0,-1 0 1,-3 3-2,-4 0 1,-6 4 0,-8 4 0,-3 3-1,-6 4 1,-2 3 0,-12-4-1,16 18 1,-9-7 0,2 0 1,1 0-1,7-2 1,6-5 0,3-3-1,6-4 1,5-3-1,2-3 1,2-4-1,3 0 0,-2-1 0,-4 3 0,-2 1 0,-4 4-1,-4 3 1,-6 3 0,-1 4-1,-3 3 1,-3 3 0,2 1 0,0 1 0,2-1 0,3-3 0,1-1 1,5-4-1,0-4 1,3-3-1,-1-1 0,-1-2 0,-2 0 1,-2 0-1,-4 3 0,-3 1-1,-1 2 1,-6 3 0,0 2 0,1 2 0,-1 1-1,2 1 1,1-1 0,2 0 1,3-2-1,5-1 0,3-3 0,3-2 0,3-2 1,0-2-1,0 0 0,2-1 0,-7 2 0,-2 0 0,-3 3 0,-7 1-1,-3 2 1,-13-2 0,13 7-1,-13-7 1,3 11 0,-3-11 0,0 0 0,-1 11 1,1-11-1,0 0 1,13-2 0,-4-4 0,3-2 0,3-2 1,0-2-2,6-3 0,1 0 1,1-2-1,-2-1 0,1 2-1,-1-2 1,-3 2 0,0 2 0,-4 0 0,-4 1 1,-3 3-1,-4 0 1,-3 10-1,-3-18 1,-2 9-1,-6 0 1,-1-1-1,-1-2 0,-3-2 0,-1-1 1,3-2-1,1-1 0,2-1 0,3-3 1,7-1-1,2-1 0,4-3 0,4-1-1,2 0 1,0 0-1,2 1 1,-1 0 0,-2-1 0,-4 4 0,-1 1-1,-3 1 1,-3 1 1,-3 1-1,-5 0 0,1 3 0,-6-1 0,0 1 0,1 1 0,-2-1 0,4 2 0,0-3 0,5 0-1,2 0 1,5-3-1,7-1 1,3-1-1,2 1 1,1-2 0,0 1-1,0 3 1,-2 1 1,-2 1-1,-5 3 0,-5 0 0,-2 3 0,-8-1 1,-3 2-1,-1-3 0,-1 0 0,-1-2 0,3-2-1,1 1 1,5-3 0,7-2-1,4-2 1,4 1-2,2 0 2,2-1 0,1 3 0,0-1 0,-4 2 0,0 0 0,-6 4 0,-3 0 0,-4 0 0,-5 4 0,-1-2 0,-3 2 0,0-2-1,1 0 1,1-2 0,2-2-1,2 1 1,6-5 0,3 0-1,4-1 0,3-1 1,1 1-1,2 2 1,1 1-1,0 1 1,-3-1 0,-1 3 0,-6 1 0,-2 3-1,-6-2 2,-2 3-2,-4-2 1,-4-1 0,0 3-1,-3-1 1,1-3-1,0-2 1,4-3-1,-1 0 0,5-2 0,2-2 1,2 0-1,4 0 0,-1 2 1,2 1 0,-1 3 0,1 3 0,-2 0 0,-1 3-1,1-1 1,-1 2-1,-1-1 0,0 1 0,2-1 0,-3 2 0,2 0 1,1 1-1,2 10 1,-6-14-2,6 14-1,0 0 0,-10-6 0,10 6-1,0 0 0,-13 16 0,3-9 1,2 4 1,-3 1 0,-2-1 2,-1 1 0,-3-3 1,-2 0 0,-2-2 0,-3-2 0,-4-2 1,0-2-1,-3-4 0,-1 0 0,-1-2-1,0-3 1,-1 0-1,0-2 0,1-4 1,1 2-1,1-3 1,2 1 0,2-1-1,4 1 0,3 3 1,4 1-1,4 2-1,2 2 1,10 6-1,-11-4 0,11 4 0,0 0 0,-13 13 0,8-3 0,-2 0 1,-2 3 0,-4-1 0,-3 1 1,-3-1 0,-4 0 0,-3-3 0,-2-1-1,-4-3 1,-1-1 0,-2-3 0,1-1-1,0-2 0,2-4 0,0-1 0,3-2 0,4-1-1,2 1 1,6 0 0,0 0-1,6 2 1,-1 2-1,12 5 1,-16 0-1,16 0 0,-14 12 1,6-1-1,0 0 0,-2 3 1,-2 0 0,-1-1 1,-2-1 0,0-2-1,-2-4 1,-1-4 0,-2-1 0,0-4 0,-1-2 0,1-2-1,0 0 0,0 0 0,1 1 0,0 0 0,4 3-1,-1 1 1,3 2-1,-1 2 1,1 1 0,2 4 0,0-2 0,1 1 0,10-6 1,-17 9 0,17-9 1,-9 6 1,9-6 0,0 0 0,0 0-1,-10-5 1,10 5-1,0 0 0,-12-8-2,12 8 0,-10-5 0,10 5-1,-14-2 0,14 2 1,-15 2-1,15-2 0,-20 7-2,11 1-10,-1 2-20,-8-9-2,4 3 2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58.9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40F49FD-22BF-4FB3-AC1F-5D0EDF22CAE7}" emma:medium="tactile" emma:mode="ink">
          <msink:context xmlns:msink="http://schemas.microsoft.com/ink/2010/main" type="inkDrawing"/>
        </emma:interpretation>
      </emma:emma>
    </inkml:annotationXML>
    <inkml:trace contextRef="#ctx0" brushRef="#br0">1168 0 5,'-14'13'8,"14"-13"-1,-23 16-2,10-4-1,-1 2-1,-4 6 0,1 2-1,-4 3 1,0 5-1,-3 5-1,-2 7 1,0 7-1,-5 3 1,-1 5-2,-3 2 1,-4 4 0,-1 1 1,-3 0 0,1 1 0,-3-4 2,0 2 0,-3-6 1,3 2 1,-2-4 0,3 0 1,-4-3-1,3-1 1,-1-8-2,6 1 0,1-4-1,5-1 0,4-8-1,3-1 0,5-7-1,7-2 0,0-3-1,5-3 1,10-15-1,-14 14-1,14-14 1,0 0-2,0 0 0,-9 9-2,9-9-6,0 0-19,8-11-4,5 1 0</inkml:trace>
    <inkml:trace contextRef="#ctx0" brushRef="#br0" timeOffset="530">-1 1263 2,'0'0'20,"0"0"2,-5 12-17,5-12-2,6 14 2,-1-3 2,0 2 1,1-1-1,-3 4 1,1 2-1,0-1-2,0 4-1,-2 0-1,-1 1 0,-1 0-1,4 2 1,-3-3 0,2-1-1,-1-1 1,3-2-1,1-2 1,2-3-1,3-2 1,2-3 0,4-6 1,6-1 0,1-9 0,7-3 0,1-7-1,5-3 0,1-6 0,1 0-1,-1-4-1,0 3 0,-4 2-2,-2 2-1,1 4-6,-6 0-13,1-2-14,6 3-2,-7-3 1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00:00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A346AE7E-1019-4D68-ADAC-5B9E09C13196}" emma:medium="tactile" emma:mode="ink">
          <msink:context xmlns:msink="http://schemas.microsoft.com/ink/2010/main" type="inkDrawing"/>
        </emma:interpretation>
      </emma:emma>
    </inkml:annotationXML>
    <inkml:trace contextRef="#ctx0" brushRef="#br0">0 0 5,'0'0'7,"0"0"1,0 0-1,0 0 0,0 0 0,0 0-1,0 0-1,0 0 0,0 0-2,0 0 0,0 0-1,4 10-1,-3 0 0,0 2-1,0 5 1,1 4 0,2 6 0,-2 6 0,2 6-1,3 4 1,-2 5 0,3 1 0,0 7 0,1 3 1,0 4-1,5 4 1,-8 5 0,4 5 1,1 6-2,3 3 1,-2 6-1,2 2 0,4 3 0,-2 1-1,6 0 1,-5-3 0,3 0 0,-5 1 0,-2-4 1,-1-1-1,-3 3 1,-2 2 0,-6-1 0,-1 0 0,-8-1 2,7 0 0,-2-2 0,-1-1 1,-2-6 0,5-1 0,-4-8 0,7 2 0,1-5-1,1 0-1,0-4-1,2 1 1,-3-3-2,2-4 1,1-2-2,3-2 2,-7-4-2,4-1 2,-9-5-1,5-6 0,0-7 0,-2-2 0,-1-6 0,-2 1 0,3-29 2,-2 52-2,6-25 0,-4-27-1,0 64 0,-4-29 0,4 2 0,-3-2 0,-3-5-1,5-3 1,-4-7 0,1-2-1,1-8 1,3-10 0,1 12-3,-1-12 1,0 0-2,0 0-3,0 0-6,-4-17-8,-2 4-17,-6 0 2,2-6 1</inkml:trace>
    <inkml:trace contextRef="#ctx0" brushRef="#br0" timeOffset="972">6 3820 2,'3'11'25,"-3"-11"-8,0 0-4,0 0 2,8 10 1,-8-10-3,5 13-2,2-3-2,-7-10-2,15 21-1,-6-9-1,3 4-2,2 0 0,4 4-2,2 2 1,-3 2-1,4 2 0,3 1 0,-2-1 0,2 1 0,-24-27 0,42 46 0,-42-46 0,0 0 0,54 51-1,-54-51 1,0 0 0,0 0 1,0 0-2,0 0 0,0 0 1,0 0 0,0 0-1,45 35 1,-45-35 0,0 0 0,0 0 0,0 0 0,0 0-1,0 0 2,0 0-1,0 0-1,0 0 2,0 0-1,41-41 0,-41 41 0,26-45 1,-26 45-1,39-58 1,-39 58-2,54-62 1,-54 62 0,44-54-1,-44 54 0,40-44 1,-40 44-1,0 0 1,45-46-1,-45 46 1,0 0-1,0 0 1,47-47-1,-47 47 1,0 0-1,0 0 0,0 0 0,0 0 1,0 0-1,0 0 0,0 0-1,0 0 1,0 0-2,0 0-1,0 0-2,0 0-13,0 0-21,0 0 0,-28-42 0,28 42 2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15:43.0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CCE8B4DE-F697-47F7-A420-FE08701682B6}" emma:medium="tactile" emma:mode="ink">
          <msink:context xmlns:msink="http://schemas.microsoft.com/ink/2010/main" type="inkDrawing"/>
        </emma:interpretation>
      </emma:emma>
    </inkml:annotationXML>
    <inkml:trace contextRef="#ctx0" brushRef="#br0">1898 75 2,'0'0'3,"0"0"-1,0 0-1,0 0-1,0 0-1,0 0 1,0 0-1,0 0 0,-8 13 0,8-13 1,-3 19 0,1-7 0,-1 3 0,1 2-1,-1 2 1,1 1 0,0 2 0,0-1 0,0 0 0,-1-2 0,1 1 0,1-4 0,-1-1 0,1-3 0,0 0 0,1-12 1,-2 15-1,2-15 0,0 0 1,-1 11 0,1-11 1,0 0-1,0 0 1,0 0 0,2-17-1,-2 17 0,3-20 0,-2 7-2,0-4 0,0 1 0,0-4 0,0 2 1,1-2-1,-2-2 0,0 1 1,0 2 0,0-1 0,-2 2 0,4 1 0,-2-1 0,1 3 0,0 2 0,1 2 0,0 0 0,1 1 1,-3 10 0,8-15 1,-8 15-1,12-10 0,-12 10 1,13-9-1,-13 9 0,16-3 0,-7 3-1,-9 0 0,15 3 0,-15-3 0,16 10 0,-16-10 0,11 14 1,-11-14-1,10 19 0,-7-8 1,-2 3 0,-1-2 0,-1 2 0,-2 0 1,0 0 0,-3 1 0,0-2 1,-2 1 0,-1-3 0,-2-1 1,1 1-1,0-3 0,1-2 0,9-6 0,-14 8 0,14-8 0,0 0 0,0 0-1,0 0 0,0 0-1,0 0 0,15-4 0,-15 4-1,18-1 0,-8 2 0,1 3-1,-11-4 0,17 13 1,-8-4 0,1 3-1,-1 1 1,-2 2 0,2-1-1,-3 2 1,2-1 0,-4 0 0,-1-1 0,-2 1 0,-1-3 1,-1 0 0,-2 0 0,-2-1 2,5-11 0,-15 17 1,3-10 2,1-1 0,-5-3-1,3 2 1,-4-4-2,3 0 1,-3-1-2,2 0 0,0-2-1,4-1-1,0 0-2,11 3-3,-12-8-6,12 8-9,-4-17-12,13 13 0</inkml:trace>
    <inkml:trace contextRef="#ctx0" brushRef="#br0" timeOffset="1202">2179 383 11,'0'0'17,"11"-5"-6,-11 5-1,17-3-3,-4 2-1,1 0-1,3 1-1,0-2-2,3 4 1,0-2-1,-1 1-1,-2 0-1,-2 0-2,-2 1-4,-4 0-8,-9-2-11,14 0 0</inkml:trace>
    <inkml:trace contextRef="#ctx0" brushRef="#br0" timeOffset="1492">2141 237 21,'9'-4'17,"6"2"-5,2 1-1,4 0-3,2 1-1,0 0-2,3 2-1,-1 0-4,-2-1-5,1 0-6,2 4-11,-5-10-4</inkml:trace>
    <inkml:trace contextRef="#ctx0" brushRef="#br0" timeOffset="1753">2543 323 14,'0'0'22,"0"0"-2,-8-12-2,8 12-3,-3-16-5,-1 4-3,5 1-1,-2-1-1,4 1-1,-1 0-1,2 2-1,-4 9-1,10-16 0,-10 16 0,15-7-1,-6 5 0,1 2 0,1 1-1,-2 2 0,1 2 1,2 2-1,-1 3 1,-1 0 0,2 0-1,-5 3 0,1-1 1,-1 2 0,-3-3-1,-4 0 2,-3 1-1,-1-2 1,-5 1 0,1-2 0,-6-1 0,3 0 1,-3-1 0,-1-1 0,0-4 0,0 1 0,-2-4 0,5-1-1,0-3 0,0-4-1,12 9-1,-15-22-6,16 9-12,5 0-16,-2-7 2,6 5 0</inkml:trace>
    <inkml:trace contextRef="#ctx0" brushRef="#br0" timeOffset="10515">792 1996 3,'0'0'9,"0"0"1,0 0 0,0 0 1,0 0-1,0 0-1,2-13 0,-2 13-1,8-18-2,-4 6-2,3-1-2,0-4-1,4-3 0,0 0-1,1-3 0,2-1 0,0-1 0,2 1 0,0 0 0,1 1 0,0 2 0,-1 1 0,2 2 0,-2 2 0,-1 3 0,-3 3 0,-1 0 1,-11 10-1,13-11 1,-13 11-1,0 0 0,0 0-1,0 0 1,0 0-1,9 3 1,-9-3-1,4 11 1,-4-11-1,9 19 1,-3-7 1,1 4-1,3 1 0,-1 1 1,0 5-1,2-3 1,-2 4 0,0 3-1,-1-2 1,0 1 0,-2-1 0,-1-1-1,-1-5 1,-1 3-1,0-8 1,-3-1-1,0-3 0,0-10 0,-6 14-3,6-14-6,-16 4-7,6-2-7,-10-9-4</inkml:trace>
    <inkml:trace contextRef="#ctx0" brushRef="#br0" timeOffset="11136">811 1883 18,'27'-1'12,"1"-3"0,4 1-1,2 1-1,1-1-1,-2 1-1,-2-2 0,-3 4-3,-6-2-1,-3 3 0,-5-1-2,-2 1-1,-12-1 0,14 3-1,-14-3-2,0 0 0,0 0-3,10 7-4,-10-7-9,0 0-9,0 0-1</inkml:trace>
    <inkml:trace contextRef="#ctx0" brushRef="#br0" timeOffset="11557">1354 2056 8,'11'0'11,"4"1"-7,5-1 0,4 0 1,4 1 1,3-1 0,3 0 1,-2-1 0,0 2 0,-2-2-1,-2 1-1,-7 0-2,-2-1-2,-6 2-4,-13-1-7,0 0-15,12-3 0</inkml:trace>
    <inkml:trace contextRef="#ctx0" brushRef="#br0" timeOffset="11847">1402 1900 12,'20'6'26,"-9"-9"-1,8 3-12,3 0-9,3-1-1,1 2-1,3-1-2,-3 0-2,1 0-2,-2 0-2,1 0-5,1 2-5,-5-5-10</inkml:trace>
    <inkml:trace contextRef="#ctx0" brushRef="#br0" timeOffset="12128">2165 1944 0,'-22'-4'24,"12"5"0,-7-6-5,8-4-16,1-1-4,2-2 0,3-2 0,3-1 0,3 0 1,3 1 1,2 1 1,1 3 2,4 0 0,0 0-1,3 6 0,0 3 2,1 2-3,2 2-1,1 2 0,0 2-1,-1 5 0,-1 2 0,-1 1 1,-2-3-1,0 4 0,-5-2 1,-1 2-1,-2-3 2,-4 1 0,-4-2 0,0 0 2,-7 0-1,-3 0 2,-5-3-1,-2 3 1,-6-5 0,2 0 0,-4-3 0,0 2-2,-2-6 1,4 0-2,-2-3 1,5-2-2,2-2-1,1-2-5,4 2-11,14 7-17,-23-24-2,16 13 2</inkml:trace>
    <inkml:trace contextRef="#ctx0" brushRef="#br0" timeOffset="13079">662 2643 4,'0'0'5,"0"0"-1,0 0 1,12 8 1,-12-8 0,10 9 1,-5 1 1,-1 3 1,0 4-2,0 3 1,2 5 0,-3 3 0,-1 3-2,2 0 0,1 1-2,-4-3-1,3-2 1,-3-5-2,0-4-1,-1-4-2,0-14-7,0 0-17,0 0-4,-2-15 0</inkml:trace>
    <inkml:trace contextRef="#ctx0" brushRef="#br0" timeOffset="13419">707 2590 12,'16'-3'25,"-3"-4"-10,4-2-5,2 3-2,3-1-1,3 1-2,-1 0 1,1 3-3,-1 0 1,0 3-2,-3 1 1,0 5-1,-3-1-1,-5 3 1,-3 0 0,-3 4 0,-4 0 1,-4 3-1,-7-2 1,-3 2 0,-7-3 0,2 1-1,-4 0 0,1-3 0,0-2 0,1-1-1,4-2 0,4-2 0,10-3-1,-11 3 0,11-3 0,0 0-1,0 0 1,9-7-1,-9 7 0,16-3 0,-7 2 0,2 2 1,2 2-1,-1 2 1,3 3-1,-1 3 1,0 0-1,-1 2 1,0 3 0,-2-2-1,-1 3 1,-3-2 0,-3 2 0,-2 0 1,-5-2 0,-3 1 0,-5-2 0,-2 1 1,-5-3 0,0 0 0,-4-3 0,0-1 1,-1-3-1,3-1 1,-1-3-1,3 0 0,2-2-1,2-1-1,5-1-1,9 3-2,-7-10-2,7-2-6,9 4-8,5-1-12,3-7-3,11 4 1</inkml:trace>
    <inkml:trace contextRef="#ctx0" brushRef="#br0" timeOffset="14100">1332 2868 16,'0'0'25,"2"10"-4,-2-10-14,0 0-2,12-2 0,-2 2-2,-10 0 2,19 0-3,-7 0 0,0 1-1,0 0 1,1 0-1,0 1 0,-2-1 0,1 1-1,-1-2-2,-1 1-10,3 5-14,-13-6-1,0 0-1</inkml:trace>
    <inkml:trace contextRef="#ctx0" brushRef="#br0" timeOffset="14391">1282 2772 15,'20'-4'14,"6"-1"-2,4 1-1,3-3 0,1 3-2,1 0-2,1 1 0,-3 2-4,-4 0-4,3 3-10,0 6-11,-7-9-4,9 10-1</inkml:trace>
    <inkml:trace contextRef="#ctx0" brushRef="#br0" timeOffset="14681">2026 2858 18,'-21'-4'22,"21"4"0,-18-5-18,9-5-6,2-2 0,1-3 1,2 0 0,1-3 3,2 1 1,2-2 1,2 2 0,3-1 0,4 2 0,4 1 1,2 3-3,5 1-1,1 3 0,2 3-1,1 4 0,-1 3 0,0 4 1,-2 4-1,-2 3 1,-4 4 0,-1 3 1,-5 2 0,-1 0 2,-4 1-1,-3 2 2,-4-3-1,-2 2 1,-4-7 1,0 3-1,-5-6 0,-1 2 0,-5-7 0,2 1-1,-6-5 0,-1-1-1,-2-5-1,3-1-1,0-3-1,1-5-5,5 1-14,4-5-16,0-6 0,11-1-1</inkml:trace>
    <inkml:trace contextRef="#ctx0" brushRef="#br0" timeOffset="28842">2007 1390 16,'0'0'17,"0"0"-1,-10 0-1,10 0-2,0 0-1,-10-14-4,10 14-2,-12-16-2,6 7-1,-2-3 0,-1-1 0,-1 0 0,1 0-1,-1-1-1,2 2 0,-1 0 0,1 3-1,8 9 1,-13-15-2,13 15 1,-9-8-1,9 8-1,-10-2 1,10 2-1,-11 5 1,11-5-1,-19 12 0,8-2 1,-2-1 0,-1 4 0,-2-1 1,0 0-1,0 0 1,2-1 1,0-3 0,2 0 0,1-3 1,0-3 1,11-2-1,-16-4 1,16 4-1,-16-14 0,9 5 0,-2-3-1,-1 0 0,-1 0-1,1 0-1,-3 1 1,1 1-1,-3 2 0,0 2-1,-2 4 1,-1 1-1,-1 3 1,-3 2 0,-1 4 0,-2-1 0,-2 2 0,2 0 1,-1 0 0,0-1 0,4-2 1,-1-2-1,2-2 1,4-3 0,0-3 0,1-2 0,0-2 0,1-2 0,-3-1-1,0 1 1,2-1-1,-2 2 0,2 1 0,-2 3-1,2 0 1,-2 4-1,1 1 0,1 1 1,-1 3-1,3-1 1,-1 0 0,5 0 0,-2 0 1,12-3 1,-12 3 0,12-3 0,0 0-1,-13-6 1,13 6 0,-16-10-1,4 2-1,-1-1 1,-5 3-2,-2-3 1,-1 7-1,-5 1 0,-2 3 0,-1 3 1,0 2-1,1 4 0,0 0 0,3 2 0,4-3 1,4 0 0,5-3 0,12-7 0,-15 10 1,15-10 0,0 0 1,0 0 0,0 0 0,0 0 0,-11-4 0,11 4 0,-12-11-1,12 11-1,-19-14 0,3 7 0,-1 0-1,-3 2 1,-3 0-1,-1 3 1,0 2-1,-3 1 0,1 3 1,1 0 0,0 2-1,1 0 1,3 1 0,1 0 0,5-2-1,4-1 1,11-4 0,-14 6 1,14-6-1,0 0 0,0 0 1,0 0 0,0 0-1,0 0 1,0 0-1,0 0 1,0 0-1,0 0 0,0 0 0,0 0 0,0 0 0,0 0 0,0 0-1,-10 5 1,10-5 0,0 0 0,0 0 0,0 0 0,-12 9 0,12-9 0,0 0 0,-11 9 0,11-9 0,-9 8 0,9-8 0,-10 9 0,10-9 0,-9 10 0,9-10-1,-8 12 1,8-12 0,-6 16 0,6-16-1,0 17 1,1-6-1,3-1 1,1 1 0,0 1 0,0 0 0,0-1 0,0 1-1,2 0 1,-2 2 0,-2-2 0,-1 3 0,-2-1 1,-1 3-1,-2 0 0,-2 3 0,-5-1 1,1 1-1,-3 2 1,-1-2-1,0-1 0,-4-1 1,4-3-1,0-1 0,4-3 0,4-2 0,5-9 0,-2 16 0,2-16 0,16 13 0,-5-6 0,3 0 1,0 0-1,-1 4 0,1 2 0,-4 0 1,-3 5-2,-2 2 2,-4 2-2,-3 4 2,-10 4-2,2 0 2,-4 2-1,2 0 0,-2-2 0,3 1 0,0-4 0,5-2 0,6-3 0,-1-5 0,5-2 0,0-2 0,3-1 0,-1-3 0,3 0 0,-2 1 0,4 0 0,-3 2 0,-1 3 1,-1 0-1,-3 4 0,-2 2 0,-3 1 0,-4 4 1,-4 2-1,-3-1 1,-2 2-1,1-1 1,-1 1-1,0-3 1,1-1-2,3-4 1,4 0 0,5-3 0,0-2 0,4-2 0,1-2 0,6 0 0,-3 0 0,4-1 0,-3 0 0,4 3 0,0-1 0,0 2 0,-2-1 0,-1 3 0,2 0 0,-4 2 1,4 2-1,-6 0 0,-2 3 0,1 0 0,-5 2 0,-2 1 0,-5 1 1,-3 3-1,0-1 0,-1-1 1,0-1-1,1-1 1,-1-3-1,3-2 0,7-4 0,2-5 0,0-1 1,1-12-1,13 14 0,-1-10 1,3-1-1,2 1 1,0 0-1,2 1 1,-2-1-1,-5 2 0,-2 2 0,-3 4 0,-6 1 0,-3 4 0,-4 1 0,-2 3 0,-2 2 1,-1 0-1,-4-1 0,6 0 0,-4-5 0,7-1 0,3-4 0,3 0 0,0-12 0,5 13 0,4-8 1,-9-5-1,17 11 0,-17-11 1,13 9-1,-13-9 0,12 9 0,-12-9 0,9 11 0,-9-11 0,5 9 0,-5-9 0,5 9 0,-5-9 0,0 0 0,11 13 1,-11-13-1,12 6 0,-2-4 0,0 0 1,3 0-1,1-2 1,4 0-1,2-2 0,1 0 0,3-1 0,-2-1 0,0-1 0,0-1 0,0 1 0,-4 0 0,0 0 0,-2 0 0,-5 1 0,1-1 0,-12 5 0,18-5 0,-18 5 0,10 1 0,-10-1-1,0 0 1,10 15 0,-10-15-1,7 15 1,0-5 0,4-1 1,3-1-1,6-3 0,5-3 1,6-2-1,3-3 1,3-4-1,1-2 1,-1-2-1,-4 1 0,-4 2 0,-4 0 0,-8 2 0,-4 3 0,-3 3-1,-10 0 1,10 11 0,-10-11 0,8 17 0,-3-7 0,3-1 0,5 1 0,2-3 0,4-1 1,5-5-1,1-1 1,3-3-1,1-3 1,0 0-1,-2 0 0,-4 0 1,-2 1-1,-3 1-1,-3 4 1,-2 4 0,-2 2 0,-2 2 0,1 1 0,-2 2 0,0 1 0,3-2 0,2 2 1,5-5 0,6-2-1,7-3 1,6-3 0,6-4 1,8-3-2,2-4 1,2-2-1,-2-2 0,-2 1 0,-8 2 0,-3 0 0,-6 5 0,-6 3 0,-5 4 0,-3 4 0,-5 2 0,-3 3 0,-1 3 0,-1 0 0,-1 0 0,-1 1 0,1-2 0,1-1 1,6-2-1,1-2 1,4-4 0,2-2-1,4-2 1,2-4 0,2-1-1,1-1 0,-3-2 1,-2 2-2,-2 1 1,-5 1 0,-2 2 0,-4 2 0,-3 1 0,-11 2 0,14 2 0,-14-2 0,11 7 0,-11-7 0,16 8 0,-4-5 0,2 0 0,5-2 0,5-2 0,3-2 0,4-1 0,2-1 0,4-2 1,-2 2-1,1 1 0,-5 2 0,-6 2 0,-3 1 0,-4 3 1,-4 2-1,-3 2 0,-3 1 0,-8-9 0,18 17 0,-7-11 1,5-1 0,-2-3-1,8-2 1,3-3-1,4-1 0,1-2 1,2-2-1,0 2 0,-1 0-1,2 2 1,-6 1 0,-1 3-1,-5 0 1,-3 2 0,-2 1 0,-3 0 0,-2 1 0,-1 0 0,-1-1 0,1 0 0,1-1 0,3 0 0,-1-1 0,2 0 1,-1-1-1,0 0 0,-4 0 0,0 0 0,-10 0 0,12 2 0,-12-2 0,0 0 0,11 10 0,-11-10-1,0 0 1,9 13-2,-9-13-6,0 0-26,0 0-3,0 0-1,0 0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15:46.1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2DDEB00D-AE49-4EE8-987E-A17AEDB4F8FC}" emma:medium="tactile" emma:mode="ink">
          <msink:context xmlns:msink="http://schemas.microsoft.com/ink/2010/main" type="inkDrawing"/>
        </emma:interpretation>
      </emma:emma>
    </inkml:annotationXML>
    <inkml:trace contextRef="#ctx0" brushRef="#br0">12 0 5,'0'0'14,"45"52"-1,-45-52-1,0 0-1,13 53-2,-13-53-1,8 53-2,-8-53-1,6 63 0,-6-63-2,4 62-1,-4-62 0,4 56-1,-4-56 1,-2 43-1,2-43 0,0 0 0,0 0-1,-15 48 1,15-48 0,0 0-1,0 0-1,0 0 1,0 0-1,0 0-1,0 0 0,-25-41-1,25 41 1,-12-44 0,12 44 0,-10-51 1,10 51 0,-15-52-2,15 52 3,-10-50-1,10 50 2,-7-43-2,7 43 2,0 0-1,19-53 2,-19 53 0,0 0-1,45-37 1,-45 37-1,43-15 1,-43 15 0,0 0-1,61-3 0,-61 3 0,0 0 0,50 21 0,-50-21-1,0 0 1,0 0-1,38 53 1,-38-53 0,0 0 0,8 46 0,-8-46 1,0 0 0,-20 43 1,20-43 0,0 0 1,0 0-1,-52 33 0,52-33-1,0 0 0,0 0-1,0 0 0,0 0-1,0 0 0,0 0-1,0 0 0,0 0 1,0 0-1,0 0 1,0 0-1,0 0 0,0 0 1,0 0-1,43 39 0,-43-39 1,0 0-1,11 46 1,-11-46-1,0 0 1,0 54 0,0-54 1,0 0-1,-25 50 1,25-50 0,0 0 0,-46 33 1,46-33 0,0 0 0,-44 13-1,44-13 0,0 0-2,0 0-3,0 0-7,0 0-13,0 0-9,-18-42 1</inkml:trace>
    <inkml:trace contextRef="#ctx0" brushRef="#br0" timeOffset="991">446 419 8,'0'0'23,"0"0"-12,0 0-3,0 0-1,0 0-1,0 0-1,0 0-1,0 0 0,0 0 0,0 0 1,0 0-2,60 23 0,-60-23-1,0 0-1,56 1-1,-56-1 0,0 0-1,51-1-3,-51 1-6,0 0-9,0 0-8,0 0 0</inkml:trace>
    <inkml:trace contextRef="#ctx0" brushRef="#br0" timeOffset="1331">431 315 18,'0'0'13,"47"-2"-1,-47 2 0,50 0-2,-50 0-1,43 2-1,-43-2-2,0 0-3,43 5-1,-43-5-1,0 0-2,0 0-6,0 0-16,0 0-4,42 12 0</inkml:trace>
    <inkml:trace contextRef="#ctx0" brushRef="#br0" timeOffset="2854">193 288 3,'0'0'7,"0"0"1,0 0-1,0 0 0,0 0 0,0 0 0,0 0-2,0 0-1,0 0-1,0 0 0,-1 41-1,1-41 1,0 0 1,0 0-1,0 0 1,0 0-1,0 0 0,-44 17 1,44-17-2,0 0 0,0 0-1,0 0 0,0 0 0,-46 11-1,46-11 1,0 0 0,0 0 0,0 0-1,0 0 1,-46 0 0,46 0 0,0 0-1,0 0 1,0 0 0,0 0-1,0 0-1,0 0-2,0 0-3,0 0-5,0 0-12,0 0-4,0 0-1</inkml:trace>
    <inkml:trace contextRef="#ctx0" brushRef="#br0" timeOffset="4666">842 168 13,'0'0'11,"0"0"-1,0 0-1,0 0 0,0 0-1,0 0-2,0 0 0,0 0 0,0 0-1,0 0 0,0 0-2,0 0 0,0 0-1,0 0 0,0 0 0,0 0-1,0 0 1,0 0-1,0 0 0,0 0 1,0 0-1,0 0 0,13 52 0,-13-52-1,0 0 1,3 53 0,-3-53 0,2 48-1,-2-48 1,8 49-1,-8-49 1,6 45-1,-6-45 1,0 0 0,4 55 0,-4-55 0,0 0 0,0 0-1,0 0 1,0 0-1,0 0 1,0 0-2,0 0 2,0 0-1,0 0 1,7 45-1,-7-45 1,0 0 0,0 0-3,0 0-9,0 0-21,0 0 1,0 0 0</inkml:trace>
    <inkml:trace contextRef="#ctx0" brushRef="#br0" timeOffset="6058">857 258 0,'0'0'4,"0"0"1,0 0-1,0 0 1,0 0-1,0 0 1,0 0-1,0 0 0,0 0 0,0 0-2,0 0 0,0 0-2,0 0 0,0 0-1,0 0 0,0 0 0,0 0 1,0 0 0,-44-14 1,44 14 0,0 0-1,0 0 1,0 0 0,-43 30 0,43-30 0,0 0 0,0 0 0,0 0 0,-43 27 0,43-27 1,0 0-1,0 0 2,0 0-1,0 0 0,0 0 0,0 0 0,0 0-1,0 0-2,0 0-1,0 0-8,0 0-14,0 0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16:10.0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A8362BE9-064C-4A22-AC8A-B70EC81AB308}" emma:medium="tactile" emma:mode="ink">
          <msink:context xmlns:msink="http://schemas.microsoft.com/ink/2010/main" type="inkDrawing"/>
        </emma:interpretation>
      </emma:emma>
    </inkml:annotationXML>
    <inkml:trace contextRef="#ctx0" brushRef="#br0">180 2235 15,'2'-10'11,"-2"10"-2,0 0-1,0 0-2,15-12 0,-15 12-3,21-11-1,-7 4-2,5-3 1,-1 1-1,3-1 1,2-2-1,-1 0 1,2 0 0,-4-1 0,-2 1 1,-2 1 1,-3 0 0,0 1 1,-8-1 0,-4 2 1,-6-1-1,1 0 0,-6-1 0,-1 0-2,-4-3 1,0 3 0,-4-2-1,2 0 0,-1 1 0,2 1-1,-1 0 1,4 1 0,-2 0 0,5 2 0,2-1 0,8 9 1,-10-17-1,10 8 0,1-3-1,4-3 1,3-2-2,2-2 1,4-2-2,1-1 1,3-1-1,-1 0 0,1 0 0,-4 2 0,1 2 1,-8 0-1,0 2 0,-2 0 1,-6 1-1,-6 0 1,-4 1 0,-4 0-1,-4 1 1,0-2 1,-4 1-1,0 0 1,1 2 0,6-3 0,0 1-1,7-3 1,6-1-1,4-1 0,4-3 1,4 0-1,4-3 0,1 2 1,2 0-1,2 3 1,-2 0 0,-5-1 1,-2 4-1,-3 0 1,-6-1-1,-3 3 1,-5-2-1,-5 2 0,-4-2-1,2 4 1,-6-5-1,-1 1 0,2-1 0,2-1-1,3 0 1,2-4 0,8 0-1,4-1 1,5-1-1,7-1 1,1 0 0,2 1 0,4 1 0,-1 2 0,-4 3 0,-1 1 1,-2 3 0,-2 1 0,-5 2 0,-3 0 0,-7 2 0,-3-1-1,-5 0 1,-2 1-1,0-2 0,-2 0-1,1 1 1,2-7-1,5 4 0,3-4 1,4-1-1,3-1 1,2-1 0,4-1-1,2 0 1,1 5 0,1-4 1,0 4-1,-2-1 1,-2-1 0,0 2 0,-6-1-1,-4-1 0,-2-1 0,-4 0 0,1 0 0,-2 1 0,-1-1-1,1 1 1,3 1 0,1 1 0,2 3 0,1 1 0,2 2 0,1 2-1,2 10 1,-3-14 0,3 14 0,0 0-1,0 0 1,0 0-1,-11-6 1,11 6-1,0 0 1,-10 3 0,10-3 0,0 0 0,0 0 0,-10 2 0,10-2 0,0 0 0,0 0 0,0 0 0,0 0-1,0 0 1,0 0-1,0 0 1,0 0-1,0 0 1,0 0-1,-11 10 1,11-10-1,0 0 1,-10 9-1,10-9 0,0 0 0,0 0 0,0 0-1,0 0 0,0 0-1,0 0-1,0 0-1,1 12-2,-1-12-5,-14 3-19,14-3 1,-22 8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16:00.2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9E11E917-2C74-4911-BF44-BADBAD4A2929}" emma:medium="tactile" emma:mode="ink">
          <msink:context xmlns:msink="http://schemas.microsoft.com/ink/2010/main" type="inkDrawing"/>
        </emma:interpretation>
      </emma:emma>
    </inkml:annotationXML>
    <inkml:trace contextRef="#ctx0" brushRef="#br0">8 348 25,'0'0'15,"0"0"1,0 0-2,0 0-2,5-9-2,0-2-3,1 0-2,3-7-2,5-2-2,1-6-2,3-3-1,1 0 0,2-3 1,1 3 0,-1 1 1,-2 3 2,-1 5-1,-4 2 1,-2 5 0,-2 0 1,0 6-1,-10 7 0,9-10 0,-9 10-1,0 0 1,0 0-1,0 0 1,0 0-1,0 0-1,4 13 1,-4-13 0,5 21-1,-1-5 1,-2 3 0,0 3 0,0 4 0,3 2 1,-2 1-1,0 2 0,-2-2 0,1-1 0,-2-2 0,1-1 0,1-5-1,-2-3 0,1-4-1,-2-4-2,1-9-2,-4 9-6,4-9-12,0 0-10,-21-7 1</inkml:trace>
    <inkml:trace contextRef="#ctx0" brushRef="#br0" timeOffset="531">0 261 9,'0'0'23,"0"0"-1,12 5-14,-1-5-1,2 0-2,5 2-1,0-2 1,4 3 1,1-2-2,3 1-1,2-1-1,3 1-6,1-2-8,3 6-13,-9-9-3,8 8 1</inkml:trace>
    <inkml:trace contextRef="#ctx0" brushRef="#br0" timeOffset="811">497 356 13,'9'5'25,"-9"-5"0,15-7-14,-1 5-8,6 1-2,2 0 0,0 1-1,4 1 1,0 1-1,-2-1 0,-2 2-1,-1-1-4,-4-4-12,1 7-8,-18-5-1</inkml:trace>
    <inkml:trace contextRef="#ctx0" brushRef="#br0" timeOffset="1091">502 181 21,'11'-2'26,"16"7"-1,-2-4-18,4-1-4,5 1 0,-1 0-2,0-1-1,0 3-5,1 2-12,-7-10-9,9 9 1</inkml:trace>
    <inkml:trace contextRef="#ctx0" brushRef="#br0" timeOffset="1522">1075 192 10,'-5'-21'13,"4"5"-2,0-2-1,5 3-2,3 1-4,3 2 0,5 1-2,2 0 2,6 2-1,3 0 0,4 4 1,-1 1 1,2 3 0,-2 1 0,1 5-1,-4 3 0,-2 2-1,-5 1 1,-2 6-1,-3 0-1,0 2 1,-9 1-1,-1 1 1,-5-1-1,1-1 0,-4 0 0,-1 0 0,-7-4 0,-1 2 0,-1-5 0,-1 2 1,-4-4 0,-3 2 1,0-4 0,-3 0 0,-2-4 0,2 1-1,-1-4 1,1 2-1,2-7-1,2 1 1,1-2-3,3-3-3,5 3-5,-1-3-21,0-5-7,5 1-2,-3-3 2</inkml:trace>
    <inkml:trace contextRef="#ctx0" brushRef="#br0" timeOffset="2874">113 922 5,'1'17'10,"0"-7"1,1 4 0,-1 2 1,-2 2-1,0 3 1,-1-2-2,1 5 1,-3-2-2,3 4-2,-2-3-2,0 1 0,0-5-3,3 1 0,-2-4-1,0-4-2,3-3-7,-1-9-13,0 0-11,0 0 1,-12-13 1</inkml:trace>
    <inkml:trace contextRef="#ctx0" brushRef="#br0" timeOffset="3184">36 916 16,'11'-2'25,"-6"-13"0,12 4-10,2-3-14,1 2-2,3 0 2,3 3 3,1 3-1,-2 1 2,-1 5 0,-4 1-1,-3 5 1,-3 1 0,-2 6-1,-8 0-2,-3 5-1,-4-2 1,-3 4-1,-5-3 1,-3 1 1,-1-4 0,-2-1 0,-1-4 0,2-1 0,0-4-1,5 0 1,11-4-2,-15 2-1,15-2-1,0 0 0,0 0 0,0 0 0,19-6 0,-8 6-1,4 3 2,-1 1-1,0 3 1,0 2 1,1 1-1,-2 3 0,-2-1 0,0 3 1,-6 0-1,2 0 0,-2 1 0,-3-1 1,-2 1-1,-3-1 2,-4-2 0,-1 0 0,-2-2 1,-5 0-1,0-4 1,-2 1-1,-3-3 1,4 0-2,-3-3 1,4 0-1,0-2-1,5 0 0,10 0-1,-14-8-3,14 8-7,6-16-10,-2 6-14,12 2-2,2-8 2</inkml:trace>
    <inkml:trace contextRef="#ctx0" brushRef="#br0" timeOffset="3825">540 1194 8,'0'0'29,"20"9"0,-20-9 2,20-5-22,0 5-5,3-2-1,4-1-2,-4 2 0,3-1 1,-7 1-1,1 0 0,-4 1 0,-5 0 0,-11 0-2,12 1-2,-12-1-7,0 0-9,0 0-12,0 0 0</inkml:trace>
    <inkml:trace contextRef="#ctx0" brushRef="#br0" timeOffset="4126">495 1048 9,'0'0'25,"19"-1"0,-4-2-11,4 0-8,3 1-2,3 0 1,5 2 0,-3-2 1,4 3 0,-4-2-1,2 4 0,-8-3-1,1 2 0,-8 2-3,-2-3-3,-12-1-5,12 7-11,-12-7-14,0 0 0,-13 3 1</inkml:trace>
    <inkml:trace contextRef="#ctx0" brushRef="#br0" timeOffset="6119">1018 1016 10,'9'-3'19,"-9"3"-2,10-3-1,-10 3-2,15-7 0,-15 7-3,20-10-3,-6 0-1,1 3-2,3-3 0,1-1-2,-2-1-1,3 3 1,-3-2-1,0 2 0,-4-1 0,-2 3-1,-2 1 0,1 2 0,-10 4-1,13-6 1,-13 6-1,10-5 0,-10 5 0,10 1 0,-10-1 0,0 0 0,0 0 0,0 0 1,0 0 0,0 0-1,0 0 1,-1 13 0,1-13 0,0 0 0,0 16 0,0-7 0,1 1-1,2 3 1,-3 0-1,-2 5 1,2 1 0,-2 2 0,1 0 0,0 3 0,-5 1 0,3 0 1,-1-1-1,4-2 0,-3-2 0,1-1 1,0-3-1,1-2 0,3-4 1,-2-10-2,-2 14 1,2-14 0,0 0-1,0 9 1,0-9 0,0 0-1,0 0 1,0 0-1,0 0-1,0 0-7,1-10-21,-1 10-8,-6-19-1,2 4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22:02.9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1426CF2-43CA-4386-99FB-8AF1095B3F12}" emma:medium="tactile" emma:mode="ink">
          <msink:context xmlns:msink="http://schemas.microsoft.com/ink/2010/main" type="inkDrawing"/>
        </emma:interpretation>
      </emma:emma>
    </inkml:annotationXML>
    <inkml:trace contextRef="#ctx0" brushRef="#br0">0 1 11,'9'9'16,"-9"-9"-6,3-10-28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16.9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7B23B7B2-418B-4E5F-AA40-E5306EBBE5D6}" emma:medium="tactile" emma:mode="ink">
          <msink:context xmlns:msink="http://schemas.microsoft.com/ink/2010/main" type="inkDrawing" rotatedBoundingBox="10400,16933 10780,2282 13794,2360 13414,17012" semanticType="verticalRange" shapeName="Other">
            <msink:sourceLink direction="with" ref="{B40E9889-2653-4EA2-AB72-9D8DBCE2729E}"/>
            <msink:sourceLink direction="with" ref="{B4EFE971-0EB5-45CE-8A11-D2A762AFF619}"/>
            <msink:sourceLink direction="with" ref="{6E81DB4B-783D-4D90-A74F-881D0D2E9350}"/>
          </msink:context>
        </emma:interpretation>
      </emma:emma>
    </inkml:annotationXML>
    <inkml:trace contextRef="#ctx0" brushRef="#br0">819 0 3,'-10'18'4,"-1"3"0,1 4-1,-1 2 0,4 5-1,0 3 1,2 5-2,2 7 3,-1 2-1,2 9 1,0 6-1,0 8 0,0 5 0,-1 6-1,-1 3 0,-2 2-2,-3 3 1,-2 2-1,-2 1 2,-6 2 0,-1-2 0,-1 2 1,1-2 0,1 1 1,5 0 0,3 1-1,3-5 1,6-1-1,2 0 0,2 1 1,-1-2-1,3-2-1,-1-2 0,0-3-1,0-4 1,1-4-2,1-8 0,0-6 1,2-8 0,1-4 1,0-6 0,2-2 0,0-7 0,3-1 0,-1-2 0,5 0 0,0-2-1,3 0 0,3-3 0,4 0 0,0 0 0,5 0 1,1-3-1,5 1 0,5-1 0,4 0 0,5-2 1,4 1-1,3-3 1,4 0-1,4-1 0,5-3 1,0 1-1,6-1 0,2-2 0,5 1 0,2-3-1,3 1 1,1-1-1,1-2 1,2 0-1,-1-3 1,1-2-1,0-1 0,-1-3 1,-3-1-1,-4-1 0,-3 0 0,-7 1 0,-6-1 0,-8 2 0,-7 2 0,-8 2 0,-7 0 0,-8 2-1,-5-1 1,-6 1 0,-7-1-1,-4 1 1,-10-5-1,12 10 0,-12-10 1,7 12 0,-7-12-1,7 15 1,-7-15 0,10 17-1,-6-6 1,1 3 0,-1 3 0,0 0 0,-1 5 0,0 1 0,-1 4-1,2 2 1,-3 2 0,-1 4 0,-1 1 0,-3 3 0,0 5 0,0 6 0,0 5 0,1 6 0,0 4 0,3 3 0,0 5 0,1 2 0,0 4 0,1 0 0,0 2 0,0-5 0,0 5 0,2 1 0,4-1 0,1-1 0,5-1 0,2 0 0,3 0 0,1 0 1,0-5-1,1-4 0,-3-3 1,1-3-1,-5-4 0,0-6 1,-6-4-1,-1-3 1,-4 0-1,-5-3 0,-3 1 0,-6-3 0,-3 0 0,-6 1 0,-5-2 1,-6 2-1,-4-2 0,-7-2 1,-6-1 0,-6 0-1,-5-2 1,-4-1-1,-6-1 1,-4-3-1,-5 1 0,-3-2 0,-2 0 1,-4 1-1,2-1 1,-2-1-1,6-2 0,2 0 1,7-2-1,4-2 1,7 0-1,8 0 0,4 0 0,4 2 0,4 1 0,4 4 0,2 4-1,1 3 1,4 2 0,3 3-1,2 3 1,3 1 0,4 6-1,1 4 1,3 5 0,0 9 0,3 8-1,-3 10 1,-2 14 0,-2 14 0,0 5 0,-1 5 0,0 6 0,-2 4 0,2 0 0,-2 0 1,4-2-1,1-1 1,-2 4 1,1 0 0,0 4 1,-1 0 0,1 11 0,2 1-1,0 2 0,0-2 0,0 5 0,2-1-2,-1 0 1,1-1-1,2-2 0,2-1 1,1 0 0,1-1-1,2 1 0,2 0 1,0 1 1,0 4-2,-1 2 1,0 1 0,-1 1 0,3 1 0,-2-6-1,4-4 1,2-2 0,0-11 0,1-11-1,-1-11 2,0-7-1,-1-14 1,0-4 0,-3-6 0,1-5 0,0-2 0,2-3-1,0 1 0,1 1 0,1 2-1,-1 2 0,1-5 0,0-4 0,-1-11 0,-3-6 1,2-13 0,-2-7 0,1-16-1,-1-9-2,1-12 0,0-14-3,11-18-20,-2-28-5,11-16 0,-1-32-1,8-24 1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5:30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3D8DCA09-BF18-47E5-AE7B-AF82D4E1438F}" emma:medium="tactile" emma:mode="ink">
          <msink:context xmlns:msink="http://schemas.microsoft.com/ink/2010/main" type="inkDrawing"/>
        </emma:interpretation>
      </emma:emma>
    </inkml:annotationXML>
    <inkml:trace contextRef="#ctx0" brushRef="#br0">72 494 7,'-12'2'8,"12"-2"-1,-16 9-2,16-9-1,-15 16 1,8-6-1,-1 2 0,2 2-1,1 1 0,3 1-2,2 0 1,3 1-1,2-1 1,5-2-1,3-3 1,5-2 0,2-4 0,4-4 1,2-2-1,1-6 1,0-1 0,-3-5 0,-3 1 0,-3-3 0,-5 1 1,-4-2-1,-2 1-1,-7 1 1,-3-1-2,-5 3 1,1 0-1,-4 2 0,-2 3 0,-3 5-1,-2 2 0,0 3-1,-3 3 1,2 4-2,-1-1-1,2 2-2,-1 0-4,5-1-4,3 1-6,-3-7-8</inkml:trace>
    <inkml:trace contextRef="#ctx0" brushRef="#br0" timeOffset="521">358 0 3,'0'0'22,"0"0"0,0 0-18,2 11-3,-4 3 0,0-2 1,0 9-1,0 4 0,-1 3 0,1 4 0,-1 6 1,1 1 0,0 4 0,-1 5 0,0-4 0,1 0 0,-2-1-1,2-2 1,-1-7 0,0-5-1,2-7 0,1-4-1,0-6-1,0-12-9,0 0-15,0 0 0</inkml:trace>
    <inkml:trace contextRef="#ctx0" brushRef="#br0" timeOffset="952">562 464 13,'2'-14'9,"6"-2"0,0-2 2,3-2-2,3 2 0,1-2 0,3 4-2,-2 2 0,3 5 0,-5 0-3,3 8-2,-4 2 0,1 5-2,-5 4 1,2 4-1,-4 4 0,-1 0 1,-2 2 0,-2 2 1,-2-1 1,-2 2 0,-3-3 1,0-1 1,-6-2 0,1 0 1,-3-6-1,-2 3 0,-4-8 0,0 0-2,-2-4 1,3-1-2,0-3 1,3-1-2,-1-4 0,6-2-2,4-1 0,1-3-3,7 2-2,-2-8-4,10 5-8,3-3-18,0-2 2,6 4 0</inkml:trace>
    <inkml:trace contextRef="#ctx0" brushRef="#br0" timeOffset="1533">958 467 11,'14'-17'12,"0"-3"0,2 0 0,0 1-1,0 0-1,-2 4-2,0-1-1,-1 4 0,-1 3-2,-1 2-1,-2 2-2,0 5 0,-9 0-1,17 4 1,-17-4-1,15 17 0,-8-7 0,-1 5 1,0-2 0,1 4-1,-2 0 1,1 2 0,-2-3-1,0 1 1,0-3-1,0-3 0,0 0 1,-4-11 0,10 10 0,-10-10 0,15-5 1,-2-3 0,0-6 0,4 1-1,0-6 0,4 0-1,-2-3 0,1 1-1,-2 4 1,-2 4-1,-2 0 0,-4 4 0,-1 1-1,-9 8 1,14-5 0,-14 5-1,10 6 1,-10-6 0,8 13 0,-2-3 0,-1 2 1,1 2-1,-1 0 0,0 1 1,0 1 0,2 2-1,-4-3 1,1 1 0,-1-3-1,-1-1 1,-1-3 0,-1-9 0,1 12-1,-1-12 1,0 0 0,0 0-1,0 0 1,0 0-1,0 0 1,0 0-1,0 0 0,0 0 1,0 0-1,0 0 0,0 0 0,0 0-1,0 0 1,0 0 0,0 0 0,0 0 0,0 0 0,0 0-1,0 0 1,14-12 0,-14 12 0,14-19-1,-1 7 1,2-1 0,1-2 0,4 1 0,0 0 0,1 2 0,0 3 0,-1 1 0,-4 2 0,0 2-1,-3 4 1,-2 1 0,-2 3 0,-9-4 0,12 15 0,-8-4 0,0 1 0,-2 4 1,1-1-1,-2 2 0,0-1 0,1 2 0,-2-4 1,1-1-1,-1-2 0,1-2 0,-1-9 1,1 11-1,-1-11-1,0 0 0,0 0-2,0 0-8,0 0-23,5-13-2,-3 2 2,-2 11-1</inkml:trace>
    <inkml:trace contextRef="#ctx0" brushRef="#br0" timeOffset="2704">1979 629 11,'3'-12'14,"4"-2"-2,1-4 0,4-6-2,1-5-2,2-4 0,4-3-1,0-5 0,5-2-1,-4-3 0,5 3-1,-2-2-1,0 5 1,-2-1-1,2 8 0,-3 2-1,-2 6 0,-3 5-1,-2 5 1,-4 3-1,1 6-1,-10 6 0,0 0 0,10-7-1,-10 7 0,0 0 0,0 0 0,0 0 0,2 15 0,-1-2 0,2 3 0,2 5 0,2 3 1,1 6-1,1 2 1,2 7-1,0 4 0,1-1 1,1 1-1,-3 1 1,2-1-1,-4-3 0,0-3 1,-2-5-1,-1-5 1,-1-6-1,-2-4 0,-1-5-1,-1-12-2,-6 13-3,-4-15-4,-1-1-3,-7-7-3,-3 0-4,-5-8-2,-4 0 1,-3-3 2</inkml:trace>
    <inkml:trace contextRef="#ctx0" brushRef="#br0" timeOffset="3195">2084 430 4,'-13'1'11,"2"-2"1,11 1 0,-9 1 0,9-1 1,0 0-1,18-2 0,-1 2-2,4-3-2,9 3-1,2-3-1,10 2-1,1-2-3,2 1-2,4 3-9,0 2-22,-7-8-1,0 5 1</inkml:trace>
    <inkml:trace contextRef="#ctx0" brushRef="#br0" timeOffset="3746">2827 420 8,'0'0'23,"0"0"1,17 5-15,-7-3-5,3-1 1,4-1 0,4 1 0,1-1 1,2 0-2,0 0 0,0 0-2,-3-2 0,-1 1-1,-4 0-2,-4-2-5,-12 3-22,17-9 0,-20-3 1</inkml:trace>
    <inkml:trace contextRef="#ctx0" brushRef="#br0" timeOffset="4026">2813 227 2,'0'0'25,"0"0"0,16 0-8,-1-1-14,5-1 0,4 0 0,2-2 1,4 1-1,2-3-1,1 2-3,0-1-10,8 4-15,-11-10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46.1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779688D4-429E-49A8-A020-65E4D7F1FFF5}" emma:medium="tactile" emma:mode="ink">
          <msink:context xmlns:msink="http://schemas.microsoft.com/ink/2010/main" type="inkDrawing" rotatedBoundingBox="886,7990 5759,5444 6928,7683 2056,10228" rotationAngle="929905568" semanticType="callout">
            <msink:sourceLink direction="to" ref="{81A86C6E-A223-4361-8DE3-ED6CC46EA7B8}"/>
            <msink:sourceLink direction="from" ref="{81A86C6E-A223-4361-8DE3-ED6CC46EA7B8}"/>
          </msink:context>
        </emma:interpretation>
      </emma:emma>
    </inkml:annotationXML>
    <inkml:trace contextRef="#ctx0" brushRef="#br0">4173 482 7,'0'0'11,"0"0"0,0 0 0,0 0-7,20 24-2,-3 3 0,6 5 2,10 7 2,11 9 3,10 5 0,10 11 1,7-3 0,10 6-1,1-1-1,7 5-2,0-5-2,-2 0-2,-6-2 0,-7-3-1,-9-4 0,-9-4-1,-10-8 0,-11-7-1,-9-3-7,-11-11-13,-9-8-1,-6-16 1,-11 2-1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48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A08999DE-9809-42F1-9DDE-B04847D37AA0}" emma:medium="tactile" emma:mode="ink">
          <msink:context xmlns:msink="http://schemas.microsoft.com/ink/2010/main" type="inkDrawing"/>
        </emma:interpretation>
      </emma:emma>
    </inkml:annotationXML>
    <inkml:trace contextRef="#ctx0" brushRef="#br0">2703 0 22,'0'0'15,"0"0"1,0 0-2,0 0-1,0 0-1,0 0-2,0 0-3,0 0-1,-12 11-1,12-11 0,-16 14-1,5-2-1,-6 4 0,-2 5 0,-6 6 1,-2 9 0,-7 6-1,-3 10-1,-8 6 1,-4 9-1,-3 3 0,-2 6 0,-3-3-1,2-2 0,1-4 0,4-6-1,5-10 1,5-10 0,7-7-1,6-10 0,6-5 1,5-5-1,5-4-2,-1-5-4,12-5-14,-9 11-5,9-11 0,0 0-1,0 0 0</inkml:trace>
    <inkml:trace contextRef="#ctx0" brushRef="#br0" timeOffset="1132">812 1353 21,'0'0'12,"0"0"1,0 0 1,0 0 0,-1-11-1,1 11-3,0 0-2,0 0 0,0 0-1,0 0-1,0 0-2,0 0 0,0 0-2,1 10 0,-2 5-1,1 5 0,-2 10 0,0 8 0,0 6 0,1 7 0,-1 1 1,-1-2-1,0-1 0,0-5-1,-1-9 1,1-6-1,-3-7 0,2-9-3,1 0-7,3-13-12,0 0-1,-4-10-1,5-6 1</inkml:trace>
    <inkml:trace contextRef="#ctx0" brushRef="#br0" timeOffset="1763">657 1261 3,'-4'-13'4,"4"13"2,10-22 2,-1 11 0,1-2 2,2 2-1,-3-2 0,2 4 0,4 0-3,-3 2-2,5 7-2,-2 1 0,1-1-1,0 3 0,6 5 2,6-1-2,1 2-1,2 0 1,0 2-1,-1-1 0,-1 5 0,0-5 0,-7 2 1,-11-2 1,-2 3 1,-9 2 1,-5 0 0,-7 3 1,-11-1 0,4 1-1,-3 0 0,-5-1-1,4-1 0,1-4-1,5-3-1,1-3 0,16-6-2,0 0 1,10 4-1,10-5 0,5-1 0,7 2-1,3 2 2,6 3-1,1 3 0,1 5 1,-7 3 1,-3 5-1,-9 2 0,-1 1 0,-6 1 2,-5-2 0,-10 3 1,-10-5 0,0 4 1,-12-5 0,1 1 1,-13-4-1,-5 1 0,-6 2-1,-2 0 0,-3-3-1,-2-1-1,1-2 0,3-3-3,4 2-4,6-6-15,9-5-3,9-11-3,12-2 2</inkml:trace>
    <inkml:trace contextRef="#ctx0" brushRef="#br0" timeOffset="6489">1572 1694 25,'-17'4'16,"5"0"-1,1-3 1,2-1-7,9 0-3,0 0 2,0 0-1,-10-2 0,10 2 0,0 0 0,0 0-1,0 0-1,0 0-1,18 5-3,1-1-1,3 2 1,5-1 0,3 0-1,4 2 1,0-2 0,-3 1-1,-5-2 1,-5 0-1,-4-1-1,-3-3 0,-2 1-5,-12-1-8,13-9-8,-13 9-2,11-19 2,-9 6-1</inkml:trace>
    <inkml:trace contextRef="#ctx0" brushRef="#br0" timeOffset="6850">1540 1564 50,'0'0'21,"8"11"0,6-12-1,9-4-13,3-1-6,7-1 0,2 0 1,3-1 1,5-1-1,-1 2 1,-2 0 0,-4 0 0,-1 2 0,-6 1 0,-1 2-4,-3 6-12,-6 0-9,-7 2-2,-12-6 0,0 0 0</inkml:trace>
    <inkml:trace contextRef="#ctx0" brushRef="#br0" timeOffset="8092">2447 1420 26,'-19'40'14,"5"-1"1,0-2-2,8-2-1,7-9-1,10-8-3,12-11-4,8-9-1,8-10-1,3-9-1,1-9 2,-3-4 0,-8-7 0,-5 0 0,-16-1 0,-9 4 0,-14 4-1,-8 6 0,-9 2 1,-4 9-1,-5 2 0,-3 8-1,0 7 1,3 8 0,-2 6-1,2 4 0,1 8-5,2 2-8,7 5-10,5-3 0,4 1-2,8-8 1</inkml:trace>
    <inkml:trace contextRef="#ctx0" brushRef="#br0" timeOffset="8622">3343 121 22,'-1'-15'12,"1"15"-1,0 0 1,13-7 0,-3 8-2,9 7-1,0 2-1,10 7-1,6 6 0,9 12 0,2 8-1,4 14-2,1 11 0,1 13-1,-3 8-1,0 7-1,-5 1 0,-4-5-2,0-3-8,-6-9-12,-4-13-3,-6-14 2,-6-15-2</inkml:trace>
    <inkml:trace contextRef="#ctx0" brushRef="#br0" timeOffset="9083">3728 1404 4,'0'0'11,"7"13"-1,-7-1 1,1 5-4,0 8 0,-1 6 2,2 11 2,-1 4-1,2 11 1,-1-2-1,1 2-1,-1-7-2,3-4-7,1-8-13,0-12-8,-6-26 1,13 1-1,-7-24 0</inkml:trace>
    <inkml:trace contextRef="#ctx0" brushRef="#br0" timeOffset="9323">3686 1320 46,'1'-14'19,"4"-1"2,6 5-1,2-1-15,8 7-2,4 3-1,0 6 1,-3 6 0,0 4-1,-5 5 0,-2 4 1,-9 2 0,-1 3 1,-11-2 0,1 2 0,-4-5 0,0 0 0,-3-6 0,3-3-1,1-3-2,8-12-1,-11 12-1,11-12-1,0 0 1,0 0-1,16 9 0,-7-3 1,2 3 0,2 2 1,0 6 0,1 1 0,0 1 0,0 4 1,-2 2-1,1 0 1,-4 3-1,1 2 1,-3-1 0,-3 1 0,-6-2 2,-3 0-1,-7-6 2,-1 3-1,-11-9 2,-2-3-2,-6-6 0,-1-1 0,-2-6-2,2-3-2,5-3-4,1-8-6,13 4-14,3-7-3,11 2-1,4-7 1</inkml:trace>
    <inkml:trace contextRef="#ctx0" brushRef="#br0" timeOffset="10024">4183 1804 20,'0'0'17,"-9"-5"2,9 5-2,0 0-1,0 0-4,0 0-1,11-1-4,3 4-2,0-3-3,5 1-1,2-1 0,0 1 0,-1-1 0,-1 0-1,-6 0-1,-4-1-4,-9 1-11,13 2-6,-13-2 0,0 0 0</inkml:trace>
    <inkml:trace contextRef="#ctx0" brushRef="#br0" timeOffset="10315">4098 1665 36,'0'0'21,"0"0"0,0 0 2,0 0-9,10-9-7,2 2-1,10 4-2,3-3 0,7 4-2,2-1 0,2 3-1,4 4-7,-6-1-16,1 2-1,-9-4-1,-7 0 0</inkml:trace>
    <inkml:trace contextRef="#ctx0" brushRef="#br0" timeOffset="11186">4733 1338 41,'10'8'18,"-10"-8"2,4 13 1,-3 2-14,-2 5-2,3 10 1,-4 4 1,4 10 0,-4 5-1,2 9-1,-4 1 0,4 5-2,-3-3-1,2-1-1,-1-6 1,2-7-3,1-5-4,-1-13-20,3-10 0,-3-19-1,0 0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0:00.4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77419C78-6586-49AC-A57F-B23FBB8F5E29}" emma:medium="tactile" emma:mode="ink">
          <msink:context xmlns:msink="http://schemas.microsoft.com/ink/2010/main" type="inkDrawing" rotatedBoundingBox="7349,9780 8246,8551 8325,8608 7428,9837" rotationAngle="929905568" semanticType="callout">
            <msink:sourceLink direction="with" ref="{0B9014B1-9465-4519-A63E-01E4A61EFFD3}"/>
            <msink:sourceLink direction="with" ref="{81A86C6E-A223-4361-8DE3-ED6CC46EA7B8}"/>
          </msink:context>
        </emma:interpretation>
      </emma:emma>
    </inkml:annotationXML>
    <inkml:trace contextRef="#ctx0" brushRef="#br0">1082 90 4,'8'-11'11,"3"4"-1,-2-5-2,-9 12 1,19-18 1,-12 4 1,-7 14-1,11-18 0,-11 18 0,6-11-1,-6 11-1,0 0-2,0 0-2,0 0-1,-4 9 0,-3 3-2,-1 3 1,-6 10-1,-5 9-1,-8 14 1,-8 15 1,-12 13 0,-9 14-1,-9 11 1,-8 9-1,-7 0 1,-1-1-1,3-9 0,2-12-1,10-15 0,8-16-2,13-12-4,7-19-12,15-9-4,6-11-2,17-6 2,-10-12-1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20.1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A4ABB834-DA35-4BC1-85E5-99A34045C59F}" emma:medium="tactile" emma:mode="ink">
          <msink:context xmlns:msink="http://schemas.microsoft.com/ink/2010/main" type="inkDrawing"/>
        </emma:interpretation>
      </emma:emma>
    </inkml:annotationXML>
    <inkml:trace contextRef="#ctx0" brushRef="#br0">178 366 1,'-10'-8'9,"10"8"-2,-14-8 0,14 8 0,0 0-1,-10-5-2,10 5 0,0 0 0,0 0 1,0 0 1,15 9 1,2-3-1,8 5 1,7-1 0,13 5 1,8 1-2,11 4 1,7-2-2,6 2 0,3-5-2,2 3 1,-4-1-1,-3 0 0,-10-4 1,-6-1-1,-12-3 0,-9 1-1,-11-2 1,-9-3-1,-7-4 0,-11-1-2,0 0-3,-8-9-4,-9 0-7,-9-4-8,-9-4-2,-6-5-1,-8-5 1</inkml:trace>
    <inkml:trace contextRef="#ctx0" brushRef="#br0" timeOffset="451">-9 38 52,'-12'-1'19,"12"1"1,-9-9-2,9 9-17,25-2-1,6 5-2,8 2 2,12 4 0,9 2 1,11 4 1,9 7 0,5 3-1,4 4 2,3 2-2,-1 3 1,-4 0 0,-2 0-1,-8-2 0,-6-4 1,-8-3-1,-7-3 0,-10-4 0,-8-4 0,-7-4 1,-7-1 0,-8-5-2,-6-6-4,-10 2-17,6-16 0,-14 0-2,-3-9 1</inkml:trace>
    <inkml:trace contextRef="#ctx0" brushRef="#br0" timeOffset="882">1054 0 30,'0'0'15,"0"0"-1,0 0 1,0 0-12,7 9-4,7-2-1,4 1 2,4 3 2,5 4 0,4 3 1,5 5 1,4 4-1,4 6 0,1 7 0,1 3 0,4 1-2,1 2 0,-1-5 0,-3-1 0,-4-6-1,-4-5 1,-7-4 0,-5-7 0,-8-2 1,-4-4 0,-9 3 1,-5 2 0,-9 1 0,-8 5 1,-11-1-1,-10 7 0,-12 0 1,-9 9-1,-12-5 1,-6 2 0,-7-1-1,-1 2 1,-3-4 0,5 1-1,1-5 0,7 0-1,6-3 0,11-3 0,7-7 0,11-1 1,8-6-1,11-1-1,6-4 0,14-3 0,-11 3 0,11-3-2,0 0-2,0 0-11,13-10-12,-10-2-2,0-6-1,-7-10 1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39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0ED55DC4-4AD4-496D-904D-48CFB6D65024}" emma:medium="tactile" emma:mode="ink">
          <msink:context xmlns:msink="http://schemas.microsoft.com/ink/2010/main" type="inkDrawing"/>
        </emma:interpretation>
      </emma:emma>
    </inkml:annotationXML>
    <inkml:trace contextRef="#ctx0" brushRef="#br0">2278 118 5,'0'0'10,"0"0"-4,0 0-1,0 0 0,0 0 1,0 0-1,0 0-1,-10 8-1,10-8 0,0 0 0,1 9 0,-1-9-1,2 10 1,-2-10-1,5 16 0,-3-7 1,1 1-1,-1 6 1,0 2 0,-2 3 0,0 5 1,-3 2 0,1 5 0,-3 6 0,0 5-1,-2-2 0,1 2 0,0-4-1,2-1 0,-1-4 0,2-5-1,1-6 0,1-7 0,2-5 1,1-3-1,-2-9 1,8 10-1,-8-10 0,0 0 0,12 5 0,-12-5 0,0 0-1,0 0 1,10 2-1,-10-2 0,0 0 1,11-1-1,-2 0 1,6-2 0,6-1-1,9 0 1,10-3 0,6 1-1,3 0 0,4 1 1,-1 0-1,0 1 0,-3 2 0,-5 0 1,-7 2-1,-5 0 1,-6 0-1,-4 0 1,-3-1-1,-2 1 1,-6 0-1,-11 0 1,14 1-1,-14-1 0,0 0 0,9 3 0,-9-3 0,0 0 0,0 0 0,0 0 1,0 0-1,0 0 1,0 0 1,11-8-1,-4-4 0,0-4 1,1-4-1,3-5 0,-1-6 0,2-3-1,1-5 1,-3 2-1,1-1 0,-2-2 1,-2 0-2,-1 3 2,-2 2-1,-2 3 0,-4 1 0,-2 1 0,-2 3-1,0 2 1,-2 3 0,-1 4 0,0 1 0,1 3 0,-1 2 0,1 3-1,8 9 1,-15-11-1,5 8 0,0 0 0,-2 2 0,0 2 1,0 3-1,-4 0 0,-1 3 1,-5 1-1,-4 3 1,-6-2 0,-4 0 0,-4-1 1,-7 0-1,-2-3 1,-3-4-1,4-1 1,1-1 0,5 0-1,4 0 0,6 0 1,6 0-2,6 1 1,6 1 0,5 0 0,9-1 0,-10 1 1,10-1-1,0 0 0,0 0 1,0 0-2,0 0 0,0 0-4,0 0-9,0 0-9,8 14-1,-8-14 0,7 11 1</inkml:trace>
    <inkml:trace contextRef="#ctx0" brushRef="#br0" timeOffset="2103">2482 703 4,'0'0'6,"-15"7"0,15-7 0,-14 8 0,14-8 0,-11 7 0,11-7-1,0 0-1,-10 5 0,10-5-1,0 0-1,0 0 0,0 0-1,0 0 0,0 0-3,0 0-5,0 0-5,0 0-1,0 0 0,0 0 0</inkml:trace>
    <inkml:trace contextRef="#ctx0" brushRef="#br0" timeOffset="2553">2429 752 0,'0'0'6,"0"0"-1,0 0 0,0 0 2,0 0 0,0 0 2,0 0-1,0 0 1,0 0 0,0 0-2,0 0-1,-9 9-2,9-9-1,-18 17-1,6-7-1,-2 5 1,-5 4 0,-2-1 1,-5 6 1,-4 4-1,-8 3 1,-1 5 0,-11 6 0,-7 8-1,-9 5 1,-5 9-2,-4-3 0,3 2 0,0-3-1,2-3 1,6-4-1,9-7 0,8-11 0,11-5 0,6-6 0,6-5-1,5-5 2,7-1-2,12-13 0,-13 11 0,13-11 0,0 0-1,0 0-3,0 0-9,0 0-9,0 9 0,0-9 0,0 0 0</inkml:trace>
    <inkml:trace contextRef="#ctx0" brushRef="#br0" timeOffset="3415">9 2437 7,'-6'16'9,"0"-5"0,2 0 1,4-11-1,-6 14 0,6-14 2,0 0 0,0 0 1,0 0-1,15-23-1,-1-7-1,12-7-1,7-15-3,10-5-1,4-10-3,3-1-1,0 0-1,-3 5 1,-2 9-1,-8 9 0,-9 9 1,-7 9 0,-4 8 0,-6 7-1,-2 9 1,-9 3-1,12 19 0,-12 6 0,2 11 1,1 9 0,1 10 0,0 10 1,2 1 0,4 2 0,0 0 0,4-6 0,-2-9 1,1-4-1,-3-15 0,0-5 0,-4-9 1,-2-7-1,-4-13 0,-14 4-1,-3-12-1,-6-9 0,-6-1 0,-8-6-2,-2 0 1,-7-2-1,0 4 1,-2 2 1,2 7 1,5 4 0,3 4 0,7 3 1,6 2 0,6-1 1,7-3 0,12 4 0,11-17 1,9 4-1,10-4 0,11-1 0,9-2-2,9 3 1,7 6-3,1 2-4,3 10-15,-5 5-1,-2 3-1,-5 4 0</inkml:trace>
    <inkml:trace contextRef="#ctx0" brushRef="#br0" timeOffset="4126">848 2396 32,'0'0'16,"0"0"1,21 6 0,3-9-11,2 0-2,9-1 0,-1 1 0,3 1-2,2 0-1,-3 1-2,-1-1-4,-8-1-7,-7-2-6,-3-2 1,-9-5-1,-6-2 1</inkml:trace>
    <inkml:trace contextRef="#ctx0" brushRef="#br0" timeOffset="4346">907 2188 46,'-12'13'21,"12"-13"1,18 4-1,0-8-12,14 2-5,4-3 0,9 3-1,4-3-3,4-2-6,3 4-9,-2-2-6,-6 0-1,-5-3 0,-2 0 1</inkml:trace>
    <inkml:trace contextRef="#ctx0" brushRef="#br0" timeOffset="4717">1486 2212 4,'0'0'9,"0"0"0,13-5-3,-3-2 2,-1-5 1,10-3 0,-2-7 1,10 0-1,-3-8-1,4 0-1,0-1-2,-3 3 0,-2 1-1,-3 4 0,-5 6-1,-4 4 0,-11 13 0,9-9-1,-9 9 0,0 0-1,0 0 0,0 11-2,0-11 1,1 16 0,0-6 0,0 4 0,0 3 0,0 5 0,-1 3 1,2 5-1,-2 5 1,-4 4 0,3 3 0,-2 1-1,2-3 2,-1-3-2,1-3 1,0-7-1,-2-6 1,2-6 0,1-15 0,-13 14 1,1-12-1,-3 0 0,-3-3 1,-2 2-1,-3-1-1,3 0 1,0 1-1,4-1 0,5 1-1,11-1 1,0 0 0,0 0 1,16 3-1,6-2 0,5 0 0,4 3 1,4-3 0,-1 1 0,-1 0 0,-4 2 0,-4-1 0,-4 2 0,-4 2-3,-4-3-9,-2 4-12,-11-8 1,13 5-2,-13-5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12.8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1FD9FB8E-5E61-4FA5-ABDD-E09A6203CD92}" emma:medium="tactile" emma:mode="ink">
          <msink:context xmlns:msink="http://schemas.microsoft.com/ink/2010/main" type="writingRegion" rotatedBoundingBox="16493,6903 17835,6834 17855,7226 16514,7295"/>
        </emma:interpretation>
      </emma:emma>
    </inkml:annotationXML>
    <inkml:traceGroup>
      <inkml:annotationXML>
        <emma:emma xmlns:emma="http://www.w3.org/2003/04/emma" version="1.0">
          <emma:interpretation id="{2B2655D9-A24C-41D5-953D-6D9405BF5FEF}" emma:medium="tactile" emma:mode="ink">
            <msink:context xmlns:msink="http://schemas.microsoft.com/ink/2010/main" type="paragraph" rotatedBoundingBox="16493,6903 17835,6834 17855,7226 16514,7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A54F79-1080-4D75-9D13-133DB4B9A398}" emma:medium="tactile" emma:mode="ink">
              <msink:context xmlns:msink="http://schemas.microsoft.com/ink/2010/main" type="line" rotatedBoundingBox="16493,6903 17835,6834 17855,7226 16513,7295"/>
            </emma:interpretation>
          </emma:emma>
        </inkml:annotationXML>
        <inkml:traceGroup>
          <inkml:annotationXML>
            <emma:emma xmlns:emma="http://www.w3.org/2003/04/emma" version="1.0">
              <emma:interpretation id="{3B9624BD-83A9-45D4-9DCB-55E600860686}" emma:medium="tactile" emma:mode="ink">
                <msink:context xmlns:msink="http://schemas.microsoft.com/ink/2010/main" type="inkWord" rotatedBoundingBox="16493,6903 17835,6834 17855,7226 16513,7295">
                  <msink:destinationLink direction="from" ref="{53E51657-AC41-4404-A9DD-CA1027E59F33}"/>
                </msink:context>
              </emma:interpretation>
              <emma:one-of disjunction-type="recognition" id="oneOf0">
                <emma:interpretation id="interp0" emma:lang="" emma:confidence="0">
                  <emma:literal>A=2</emma:literal>
                </emma:interpretation>
                <emma:interpretation id="interp1" emma:lang="" emma:confidence="1">
                  <emma:literal>A = 2</emma:literal>
                </emma:interpretation>
                <emma:interpretation id="interp2" emma:lang="" emma:confidence="0">
                  <emma:literal>A =2</emma:literal>
                </emma:interpretation>
                <emma:interpretation id="interp3" emma:lang="" emma:confidence="0">
                  <emma:literal>A =</emma:literal>
                </emma:interpretation>
                <emma:interpretation id="interp4" emma:lang="" emma:confidence="0">
                  <emma:literal>7=2</emma:literal>
                </emma:interpretation>
              </emma:one-of>
            </emma:emma>
          </inkml:annotationXML>
          <inkml:trace contextRef="#ctx0" brushRef="#br0">0 425 19,'0'0'15,"0"0"-1,9-16-1,-2 2-1,1-3-2,3-6-2,0-2-4,4-6-1,0-1 0,-1-1-1,1 1 1,-2-1-1,3 3 0,-2 2-1,1 4 0,-2 5 0,-1 3 0,-4 3-1,1 3 1,-9 10-2,11-8 1,-11 8-1,0 0 1,0 0 0,10 10-1,-7 2 1,1 1 0,1 6 0,2 5 1,2 2-1,0 4 1,2 1-1,2-1 1,-2-1-1,1-1 1,0-4-1,-1-3 1,-2-3-1,0-3 1,-3-5-1,-1-1 0,-2 1-2,-3-10-2,5 13-4,-5-13-9,0 0-7,0 0-5,-20 0 0</inkml:trace>
          <inkml:trace contextRef="#ctx0" brushRef="#br0" timeOffset="481">74 327 24,'0'0'21,"0"0"-2,12-5-1,1 0-2,9 3-4,2-4-4,7 2-2,1 0-1,4 2-3,-1 0-2,-1-1-2,-3 6-5,-9-5-9,-4 2-17,5 5 1,-8-10 1</inkml:trace>
          <inkml:trace contextRef="#ctx0" brushRef="#br0" timeOffset="801">545 348 4,'0'0'24,"13"7"-3,1-9-12,2 4 1,3-4 0,2 4 1,-2-4-3,3 4 0,-4-4-2,-1 4-2,-6-2-1,0 0-3,-11 0-2,12 0-5,-12 0-9,12 2-15,-12-2 2,0 0-2</inkml:trace>
          <inkml:trace contextRef="#ctx0" brushRef="#br0" timeOffset="1082">557 191 0,'0'0'25,"0"0"0,12 1-11,3-2-4,3-3-1,6 3 1,1-3-2,5 3-1,-1-3-1,0 2-3,-2 2-2,-4-2-5,-1 3-10,-1 3-17,-9-9 1,3 7-1</inkml:trace>
          <inkml:trace contextRef="#ctx0" brushRef="#br0" timeOffset="1422">1045 99 13,'22'-16'12,"-1"2"0,0-2 1,-4 3 0,0 0-2,-8 3-2,3 3-1,-12 7-3,10-10-1,-10 10-2,0 0-1,0 0-1,0 0 1,0 0-1,0 0 1,2 14-1,-2-14 1,1 20-1,0-7 1,1 4 0,0-1-1,1 4 1,-2 1 0,0 0-1,-1 0 1,-1 0-1,-1-3 1,-1-1-1,-1-3 1,-1 0-1,0-3 1,-2-1-1,7-10 0,-13 14 1,13-14-1,-18 12 1,9-6-1,0-3 1,0-1 0,-1 0-1,10-2 1,-14 3-1,14-3 0,-10 1 0,10-1 0,0 0 0,0 0 0,0 0 0,12-1 1,-12 1-1,21-3 1,-7 1 0,5 2 0,-3-1 0,7-1 0,-2 3-1,4-1-1,1 2-3,-3-2-9,-3-1-18,8 5 0,-5-8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19:46.6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B40E9889-2653-4EA2-AB72-9D8DBCE2729E}" emma:medium="tactile" emma:mode="ink">
          <msink:context xmlns:msink="http://schemas.microsoft.com/ink/2010/main" type="writingRegion" rotatedBoundingBox="6265,7665 8376,7607 8394,8283 6283,8341">
            <msink:destinationLink direction="with" ref="{7B23B7B2-418B-4E5F-AA40-E5306EBBE5D6}"/>
          </msink:context>
        </emma:interpretation>
      </emma:emma>
    </inkml:annotationXML>
    <inkml:traceGroup>
      <inkml:annotationXML>
        <emma:emma xmlns:emma="http://www.w3.org/2003/04/emma" version="1.0">
          <emma:interpretation id="{CDA5F16D-28C1-4EDC-9E85-20A6925E25D4}" emma:medium="tactile" emma:mode="ink">
            <msink:context xmlns:msink="http://schemas.microsoft.com/ink/2010/main" type="paragraph" rotatedBoundingBox="6265,7665 8376,7607 8394,8283 6283,8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F9CEF7-CA5B-4858-8749-8F9B05C42100}" emma:medium="tactile" emma:mode="ink">
              <msink:context xmlns:msink="http://schemas.microsoft.com/ink/2010/main" type="line" rotatedBoundingBox="6265,7665 8376,7607 8394,8283 6283,8341"/>
            </emma:interpretation>
          </emma:emma>
        </inkml:annotationXML>
        <inkml:traceGroup>
          <inkml:annotationXML>
            <emma:emma xmlns:emma="http://www.w3.org/2003/04/emma" version="1.0">
              <emma:interpretation id="{81A86C6E-A223-4361-8DE3-ED6CC46EA7B8}" emma:medium="tactile" emma:mode="ink">
                <msink:context xmlns:msink="http://schemas.microsoft.com/ink/2010/main" type="inkWord" rotatedBoundingBox="6265,7665 8376,7607 8394,8283 6283,8341">
                  <msink:destinationLink direction="with" ref="{77419C78-6586-49AC-A57F-B23FBB8F5E29}"/>
                  <msink:destinationLink direction="to" ref="{779688D4-429E-49A8-A020-65E4D7F1FFF5}"/>
                  <msink:destinationLink direction="from" ref="{779688D4-429E-49A8-A020-65E4D7F1FFF5}"/>
                  <msink:destinationLink direction="with" ref="{50F154A7-835A-4860-BC60-EDFAF0D9444B}"/>
                </msink:context>
              </emma:interpretation>
              <emma:one-of disjunction-type="recognition" id="oneOf0">
                <emma:interpretation id="interp0" emma:lang="" emma:confidence="0">
                  <emma:literal>A=s</emma:literal>
                </emma:interpretation>
                <emma:interpretation id="interp1" emma:lang="" emma:confidence="0">
                  <emma:literal>A=o</emma:literal>
                </emma:interpretation>
                <emma:interpretation id="interp2" emma:lang="" emma:confidence="0">
                  <emma:literal>A=e</emma:literal>
                </emma:interpretation>
                <emma:interpretation id="interp3" emma:lang="" emma:confidence="0">
                  <emma:literal>A=,</emma:literal>
                </emma:interpretation>
                <emma:interpretation id="interp4" emma:lang="" emma:confidence="0">
                  <emma:literal>A=&amp;</emma:literal>
                </emma:interpretation>
              </emma:one-of>
            </emma:emma>
          </inkml:annotationXML>
          <inkml:trace contextRef="#ctx0" brushRef="#br0">4698 2126 3,'0'0'14,"-10"7"2,10-7-2,0 0-1,-3-18 1,11-2-1,6-13-2,9-9-3,1-11-2,10-7-3,3-5 0,2 2 0,-1 2-2,1 6 1,-8 10-1,-6 9 0,-4 11 1,-4 7-1,-6 10 0,-2 7-1,-9 1 0,16 23 0,-8 0 0,1 8 0,4 9 1,2 8 0,4 6 0,2 5 0,0 0 1,1 0-1,0-2 0,-2-4 0,-2-6 0,-4-9 0,-3-8-1,-5-6-1,-4-6-1,-2-18-6,-12 7-3,-6-18-4,-4-3-4,-10-10-2,-3 0 2,-7-5 0</inkml:trace>
          <inkml:trace contextRef="#ctx0" brushRef="#br0" timeOffset="381">4892 1964 21,'-23'-9'13,"4"-1"0,8 4 2,11 6-1,0-9 1,13 7-3,6-5-2,14 5-2,3-5-1,14 6-1,3-3-2,6 4-3,3 5-7,-3 1-11,2 3-5,-5 0-1,-4 0 0,-6 0 0</inkml:trace>
          <inkml:trace contextRef="#ctx0" brushRef="#br0" timeOffset="681">5614 2082 57,'0'0'20,"0"0"1,15 1-1,1-4-17,2-1-2,6 2 1,4 0 0,4 2 0,1 0 0,1 3-1,-3 0-1,-3-2-4,-3 2-4,-7-4-9,-5-3-6,-8-6 2,-7-2-1</inkml:trace>
          <inkml:trace contextRef="#ctx0" brushRef="#br0" timeOffset="902">5636 1886 33,'-9'3'18,"9"-3"2,0 0 1,19 3-11,6-3-3,9-3-2,9 1 0,10-3-2,6-1-6,10 1-12,5-5-6,2 2 1,3-2-1,-1 2 0</inkml:trace>
          <inkml:trace contextRef="#ctx0" brushRef="#br0" timeOffset="1122">6564 1915 36,'-24'-4'19,"1"-7"0,2-9 0,6 0-12,6-7-3,8-1 0,5-2-2,10 2 0,4 2-1,7 7 0,5 5 0,4 6 1,-2 8-1,1 6 0,-2 7 0,0 7 0,-5 7 1,-6 5-1,-5-1 1,-9 5 2,-6-5 1,-6 3 0,-12-7 1,-3 0-1,-12-9 0,-2-5-1,-10-3-3,-7-9-11,-4 1-14,-6-11-1,-3-4-2,-8-8 1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18.8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F6FC2359-7820-4E09-A37D-72515766F2CD}" emma:medium="tactile" emma:mode="ink">
          <msink:context xmlns:msink="http://schemas.microsoft.com/ink/2010/main" type="writingRegion" rotatedBoundingBox="15855,8286 17383,8398 17355,8786 15826,8674"/>
        </emma:interpretation>
      </emma:emma>
    </inkml:annotationXML>
    <inkml:traceGroup>
      <inkml:annotationXML>
        <emma:emma xmlns:emma="http://www.w3.org/2003/04/emma" version="1.0">
          <emma:interpretation id="{96162353-8158-4B13-91EC-B26C5DE72E91}" emma:medium="tactile" emma:mode="ink">
            <msink:context xmlns:msink="http://schemas.microsoft.com/ink/2010/main" type="paragraph" rotatedBoundingBox="15855,8286 17383,8398 17355,8786 15826,8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3EB8C4-32ED-45B5-8A08-CBB0D5D4BC6C}" emma:medium="tactile" emma:mode="ink">
              <msink:context xmlns:msink="http://schemas.microsoft.com/ink/2010/main" type="line" rotatedBoundingBox="15855,8286 17383,8398 17355,8786 15826,8674"/>
            </emma:interpretation>
          </emma:emma>
        </inkml:annotationXML>
        <inkml:traceGroup>
          <inkml:annotationXML>
            <emma:emma xmlns:emma="http://www.w3.org/2003/04/emma" version="1.0">
              <emma:interpretation id="{74309E6C-B9EF-43F0-AFF8-E967A9A4169D}" emma:medium="tactile" emma:mode="ink">
                <msink:context xmlns:msink="http://schemas.microsoft.com/ink/2010/main" type="inkWord" rotatedBoundingBox="15855,8286 17383,8398 17355,8786 15826,8674">
                  <msink:destinationLink direction="to" ref="{53E51657-AC41-4404-A9DD-CA1027E59F33}"/>
                </msink:context>
              </emma:interpretation>
              <emma:one-of disjunction-type="recognition" id="oneOf0">
                <emma:interpretation id="interp0" emma:lang="" emma:confidence="0">
                  <emma:literal>A=2</emma:literal>
                </emma:interpretation>
                <emma:interpretation id="interp1" emma:lang="" emma:confidence="0">
                  <emma:literal>A = 2</emma:literal>
                </emma:interpretation>
                <emma:interpretation id="interp2" emma:lang="" emma:confidence="0">
                  <emma:literal>A =2</emma:literal>
                </emma:interpretation>
                <emma:interpretation id="interp3" emma:lang="" emma:confidence="0">
                  <emma:literal>A = 1</emma:literal>
                </emma:interpretation>
                <emma:interpretation id="interp4" emma:lang="" emma:confidence="0">
                  <emma:literal>A =</emma:literal>
                </emma:interpretation>
              </emma:one-of>
            </emma:emma>
          </inkml:annotationXML>
          <inkml:trace contextRef="#ctx0" brushRef="#br0">7 361 1,'0'0'7,"0"0"-1,-10 11 1,10-11 2,0 0 1,0 0 2,0 0 0,0 0-1,0 0 1,1-15-1,4 6-3,3-3-1,1-5-3,3-2-2,2-6-1,2-1 0,1-2 0,3 2-1,-1-3 1,0 2-1,-1 1 1,1 2 0,-4 4 0,1 3 0,-3 1 0,-1 3 1,-3 2-1,-9 11 0,12-12-1,-12 12 1,0 0-1,0 0 0,0 0 0,0 0 0,10 7 0,-10-7 0,4 18 0,-3-5 1,3 2-1,0 5 1,0 1-1,3 2 1,-1 2-1,0 1 0,0-1 1,2 1-1,-3 0 1,1 0-1,-2-1 1,1-5-1,-2-2 0,1-4 0,-1 0 0,-2-2-1,-1-12 1,3 10-1,-3-10-2,0 0-3,0 0-8,0 0-7,-11-6-12,11 6 2</inkml:trace>
          <inkml:trace contextRef="#ctx0" brushRef="#br0" timeOffset="601">74 264 12,'0'0'24,"15"-3"-8,-5 1-2,5 0 0,2-1-2,5 1-3,0 0-2,6 1-2,-1 0-5,1 1-10,-4-3-19,6 8-1,-8-9 1</inkml:trace>
          <inkml:trace contextRef="#ctx0" brushRef="#br0" timeOffset="981">621 359 20,'0'0'14,"0"0"2,9 6-1,-9-6-1,18-1-1,-6-3-3,6 4-3,-1-2-1,5 1-2,-1 0-1,0 1-1,-3 0-1,-3 0-3,-3 2-3,-12-2-13,11-2-13,-11 2 1,0 0-1</inkml:trace>
          <inkml:trace contextRef="#ctx0" brushRef="#br0" timeOffset="1292">547 235 6,'0'0'24,"0"0"-7,17 0-5,-5 1 0,2-3 2,5 4-2,3-3-2,4 3-1,-1-2-4,3 1-1,0 1-3,-3-2-4,2 3-6,-1 3-18,-7-11-5,7 6 1</inkml:trace>
          <inkml:trace contextRef="#ctx0" brushRef="#br0" timeOffset="1662">1083 217 11,'3'-11'25,"7"2"-11,3 0-3,1-3 1,2 1 1,-1-4-3,3 4 0,-2-3-2,0 4-1,-5 0-1,0 3-2,-11 7-1,14-12 0,-14 12-1,0 0-1,9-6 0,-9 6 0,0 0-1,0 0 1,2 9-1,-2-9 0,0 14 1,0-5-1,1 3 1,0 2-1,0 1 0,2 3 1,-3 0-1,0 3 0,-3 2 1,2 1-2,-1-2 2,-2 1-1,0-2 0,-2-1 0,0-2 0,-2-2-1,2-4 1,0-3 0,6-9 0,-12 15 0,12-15-1,-12 6 1,12-6 0,-15 2 0,5-3-1,0 0 1,-3-1 0,2 0 0,-2 0 0,3 0 0,0 0-1,10 2 1,-12-4 0,12 4 0,0 0-1,0 0 1,0 0-1,0 0 2,0 0-1,18-1 0,-3 2 1,6 1 0,6 0 0,7 2 0,7-1 0,3 1-2,5 1-3,-2-1-14,2-2-15,5 2-1,-7-8 1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0:01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50F154A7-835A-4860-BC60-EDFAF0D9444B}" emma:medium="tactile" emma:mode="ink">
          <msink:context xmlns:msink="http://schemas.microsoft.com/ink/2010/main" type="inkDrawing" rotatedBoundingBox="8449,8579 10264,9760 10219,9830 8403,8649" semanticType="callout" shapeName="Other">
            <msink:sourceLink direction="with" ref="{F94BB918-D148-4FAA-8A5D-17846B99FC67}"/>
            <msink:sourceLink direction="with" ref="{81A86C6E-A223-4361-8DE3-ED6CC46EA7B8}"/>
          </msink:context>
        </emma:interpretation>
      </emma:emma>
    </inkml:annotationXML>
    <inkml:trace contextRef="#ctx0" brushRef="#br0">1296 45 7,'13'-1'9,"-4"-5"-1,3 7-1,1 5-1,2 0 3,3 5 1,1 1 2,8 7-1,5 3 2,11 11-3,6 1-1,8 10-2,9 6-2,8 9-1,8 4-1,10 7-1,6 2 1,6 3 0,2-1 0,7 0 0,-2-5 1,1-2-1,-3-7 0,-8-3 1,-12-10-2,-8-7 0,-16-6-1,-13-11-2,-11-3-4,-17-11-19,-12-8-2,-20-11 0,-14-8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35.2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E2D237C1-8FAA-4D3A-8460-03E563860CC3}" emma:medium="tactile" emma:mode="ink">
          <msink:context xmlns:msink="http://schemas.microsoft.com/ink/2010/main" type="writingRegion" rotatedBoundingBox="14219,10116 17404,10351 17370,10817 14185,10582"/>
        </emma:interpretation>
      </emma:emma>
    </inkml:annotationXML>
    <inkml:traceGroup>
      <inkml:annotationXML>
        <emma:emma xmlns:emma="http://www.w3.org/2003/04/emma" version="1.0">
          <emma:interpretation id="{D9795917-6273-4727-A75B-CA8E6CC0E6C2}" emma:medium="tactile" emma:mode="ink">
            <msink:context xmlns:msink="http://schemas.microsoft.com/ink/2010/main" type="paragraph" rotatedBoundingBox="14219,10116 17404,10351 17370,10817 14185,105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6A80E5-0BEF-4F66-B445-B78B946639DF}" emma:medium="tactile" emma:mode="ink">
              <msink:context xmlns:msink="http://schemas.microsoft.com/ink/2010/main" type="line" rotatedBoundingBox="14219,10116 17404,10351 17370,10817 14185,10582"/>
            </emma:interpretation>
          </emma:emma>
        </inkml:annotationXML>
        <inkml:traceGroup>
          <inkml:annotationXML>
            <emma:emma xmlns:emma="http://www.w3.org/2003/04/emma" version="1.0">
              <emma:interpretation id="{A6BA7D81-A839-4445-8128-57648F3505FF}" emma:medium="tactile" emma:mode="ink">
                <msink:context xmlns:msink="http://schemas.microsoft.com/ink/2010/main" type="inkWord" rotatedBoundingBox="14215,10172 15072,10235 15043,10632 14186,10569"/>
              </emma:interpretation>
              <emma:one-of disjunction-type="recognition" id="oneOf0">
                <emma:interpretation id="interp0" emma:lang="" emma:confidence="0">
                  <emma:literal>13=0</emma:literal>
                </emma:interpretation>
                <emma:interpretation id="interp1" emma:lang="" emma:confidence="0">
                  <emma:literal>"B=0</emma:literal>
                </emma:interpretation>
                <emma:interpretation id="interp2" emma:lang="" emma:confidence="0">
                  <emma:literal>"3=0</emma:literal>
                </emma:interpretation>
                <emma:interpretation id="interp3" emma:lang="" emma:confidence="0">
                  <emma:literal>133=0</emma:literal>
                </emma:interpretation>
                <emma:interpretation id="interp4" emma:lang="" emma:confidence="0">
                  <emma:literal>1×3=0</emma:literal>
                </emma:interpretation>
              </emma:one-of>
            </emma:emma>
          </inkml:annotationXML>
          <inkml:trace contextRef="#ctx0" brushRef="#br0">83 190 1,'0'0'9,"0"0"-1,0 0 0,0 0-1,0 0 0,0 0-1,0 0-1,0 0-2,-3 9 1,3-9-2,0 0 0,-5 10 0,5-10-1,0 0-1,-1 9 1,1-9 0,0 0 0,3 9-1,-3-9 1,0 0-1,0 0 1,0 0-1,0 0 0,0 0 1,0 0-3,0 0-2,0 0-16,0 0-4</inkml:trace>
          <inkml:trace contextRef="#ctx0" brushRef="#br0" timeOffset="1742">30 153 1,'0'0'5,"0"0"0,0 0 0,0 0-1,0 0-1,0 0-1,0 0-1,0 0 0,-3-9-1,3 9-1,0 0 1,0 0-2,0 0-1,0 0-2,0 0-3</inkml:trace>
          <inkml:trace contextRef="#ctx0" brushRef="#br0" timeOffset="3414">18 77 1,'0'0'8,"-1"-10"0,1 10-1,0 0-1,0 0-1,0 0-1,0 0-1,0 0-1,0 0-1,0 0 0,0 0 0,0 0 0,-1 14-1,1-14 1,0 21 0,1-7 1,-1 5 0,0 0-1,0 5 1,0 1-1,-1-1 1,1 2-1,-1-4-1,1 0 0,0-5 0,1-1 1,-1-6-1,0-10-1,1 14 1,-1-14-2,0 0-5,0 0-4,0 0-9</inkml:trace>
          <inkml:trace contextRef="#ctx0" brushRef="#br0" timeOffset="3855">0 34 13,'11'-6'13,"-11"6"-1,20-13-1,-6 8-1,-1 0-1,2 4-1,-2-3-2,5 5 1,-6 0-3,2 3-1,-2 0 0,0 2-1,-3 2-1,3 1 0,-4 0 0,-2 2-1,0 0 1,-2 0 1,-3 0-1,-2 1 1,-4-1 0,-1 0 0,-5 1 0,-5 0 1,-1-2-1,-2 2-1,0-2 0,-1-1 0,1-2 0,3-1-1,4 0 1,2-3-1,10-3 1,-10 2-1,10-2 0,0 0 0,10-4 1,-10 4-1,21-5 0,-9 4 0,5 1-1,-1 4 1,1 0 0,-1 1 0,0 2-1,-2 2 1,0 2-1,-3 0 1,-3 1-1,0 0 0,1 0 1,-4-1-1,0-1 1,-2 0 0,-2 0 0,-1-10 0,-3 16 1,3-16-1,-12 12 1,12-12 1,-18 13 0,5-7 0,-1 0 0,1 0-1,-3-2 1,4-1-1,-2-3 0,-1 1 0,4-1-1,11 0-1,-15-6 0,15 6-3,0 0-7,-9-7-15,9 7-7,0 0 0</inkml:trace>
          <inkml:trace contextRef="#ctx0" brushRef="#br0" timeOffset="4716">307 326 20,'0'0'14,"0"0"0,0 0-1,16-2-1,-4 1-2,0-1-1,3 1-2,1-3-3,0 2 0,-1 0-2,0 1-1,-1-1 0,-2 1-2,-2 1-1,0-1-2,-1 2-2,-9-1-6,13-3-7,-3 5-10,-10-2 1</inkml:trace>
          <inkml:trace contextRef="#ctx0" brushRef="#br0" timeOffset="5027">296 202 12,'0'0'9,"0"0"0,10-4 0,-10 4 0,17-2 0,-3 1 0,1 0 0,4 1-2,1 0-3,2 0-4,2 0-9,5 6-15,-8-12-2,9 8 0</inkml:trace>
          <inkml:trace contextRef="#ctx0" brushRef="#br0" timeOffset="5497">702 250 0,'0'0'19,"-18"-1"-6,9-1 0,-1-1 1,-1-3-1,11 6 1,-18-14-2,18 14-2,-15-21-2,12 7-2,0-3-2,3 0-2,3-2 0,2 1-1,5 0-1,0 2 0,3 3 0,2 2-1,-1 2 1,2 4-1,1 1 1,1 6 0,-2 0-1,1 3 1,-2 1-1,0 2 1,-1 3 0,-3 3-1,-1 1 1,-4 1 0,-1 3 0,-2 0 0,-1 2 0,-2-1 0,-3-1 1,-1-1 0,-4-2 0,-3-2 0,-3-3 1,-1 1 1,-3-6 0,-1 0-1,-2-4 1,1-1 0,0-3-1,1-1 0,1-2-2,3-2-1,4 1-9,0 0-22,3-8-3,6 2 1,1-11 0</inkml:trace>
        </inkml:traceGroup>
        <inkml:traceGroup>
          <inkml:annotationXML>
            <emma:emma xmlns:emma="http://www.w3.org/2003/04/emma" version="1.0">
              <emma:interpretation id="{060252BC-35EF-48D9-8A5A-2C6F46A0D3F0}" emma:medium="tactile" emma:mode="ink">
                <msink:context xmlns:msink="http://schemas.microsoft.com/ink/2010/main" type="inkWord" rotatedBoundingBox="16099,10254 17404,10351 17370,10817 16064,10720">
                  <msink:destinationLink direction="from" ref="{F02AC3DD-90CC-4388-954E-C4727CDCA9DC}"/>
                  <msink:destinationLink direction="from" ref="{6463A59E-637E-4475-9328-64D2A8E9C6F4}"/>
                </msink:context>
              </emma:interpretation>
              <emma:one-of disjunction-type="recognition" id="oneOf1">
                <emma:interpretation id="interp5" emma:lang="" emma:confidence="0">
                  <emma:literal>+3=2</emma:literal>
                </emma:interpretation>
                <emma:interpretation id="interp6" emma:lang="" emma:confidence="1">
                  <emma:literal>B = 1</emma:literal>
                </emma:interpretation>
                <emma:interpretation id="interp7" emma:lang="" emma:confidence="0">
                  <emma:literal>B =2</emma:literal>
                </emma:interpretation>
                <emma:interpretation id="interp8" emma:lang="" emma:confidence="0">
                  <emma:literal>B I 1</emma:literal>
                </emma:interpretation>
                <emma:interpretation id="interp9" emma:lang="" emma:confidence="0">
                  <emma:literal>B =L</emma:literal>
                </emma:interpretation>
              </emma:one-of>
            </emma:emma>
          </inkml:annotationXML>
          <inkml:trace contextRef="#ctx0" brushRef="#br0" timeOffset="6419">1874 250 18,'0'0'13,"0"0"-2,0 0-1,0 0-2,0 0-3,0 0-1,0 0-2,4 13 1,-4-13-2,5 20 1,-2-6 0,3 3 1,-2 4 0,3 2 0,-2 0-1,1 2 0,-1-3 0,-1 1-1,-1-4 0,-1-4-1,1-2 0,-3-13-1,3 10-8,-3-10-8,-2-10-2,2-2-1,-4-7-1</inkml:trace>
          <inkml:trace contextRef="#ctx0" brushRef="#br0" timeOffset="6709">1894 183 10,'-1'-11'13,"1"11"-1,8-11-1,-8 11-1,14-7-1,-14 7-1,21-7-1,-10 5 0,5 3-1,-3 1-2,3 4-1,-3-1 0,0 2-2,-2 2 1,-2 3 0,-4 0-1,-1 2 1,-5-2 0,-2 2 0,-3-2 1,-1 0-1,-3-2 0,-1 0 0,1-4 0,1 2 0,-1-5-1,10-3-1,-9 6 0,9-6 0,0 0 0,0 0-1,0 0 0,16 4 1,-5-1-1,0 0 1,5 2 0,-1 4-1,2-2 1,-2 4 0,0 2 0,-2 3 0,-2 0 0,-1 2-1,-6-2 1,0 1 0,-4 0 1,-4-1-1,-5-4 1,-1 1 0,-2-3 1,0-1-1,-4-1 1,0-1 0,-1-2-1,0-1 0,4-2 0,1-1 0,0-1-2,2-3-2,10 3-7,0 0-11,-5-18-13,16 10 2,-1-7-1</inkml:trace>
          <inkml:trace contextRef="#ctx0" brushRef="#br0" timeOffset="7340">2310 477 23,'0'0'26,"0"0"-14,0 0-5,0 0 2,12 0 1,-3-2-2,9 2-1,-3-2-1,5 3-1,-1-2-1,4 2-1,-3-1-1,-2 1-1,-3-1 0,-5 1-1,0 0-2,-10-1-6,0 0-16,0 0-7,-2-10 0</inkml:trace>
          <inkml:trace contextRef="#ctx0" brushRef="#br0" timeOffset="7641">2241 362 17,'11'-9'27,"11"4"-9,4 1-5,2-1 0,4 3-3,-1-1-2,2 3-1,-4 0-4,-3 0-6,-2 1-12,-1 3-16,-12-8 2,6 4-2</inkml:trace>
          <inkml:trace contextRef="#ctx0" brushRef="#br0" timeOffset="7921">2778 311 11,'18'-10'26,"-11"0"-5,4-1-11,5-1 0,-4-3 2,4 3-3,-4-5 0,2 6-1,-3-4-1,0 4-2,-4-1-1,-7 12-1,13-15 0,-13 15-1,6-10-1,-6 10-1,0 0 0,0 0 1,0 0-2,0 0 1,4 13 0,-3-3 0,-1 4-1,1 3 1,1 3 1,1 3-1,0 1 0,1 2 0,-1-1 1,0-2-1,0 0 0,-2-1-1,-2-2 2,-1-3-2,0-3 1,-3-1-1,5-13 1,-16 20 0,4-15 0,0 0 0,0-2 0,-1-1 0,0 0 0,2-1 0,0 0 0,11-1 1,-11 2-1,11-2 0,0 0 0,0 0 0,10-6 1,1 3-1,4 0 0,3-1 0,4-1 0,5 1 1,2 1-1,1 2 1,0-1-1,-1 4 0,-2 1 0,-2 0-2,-1 3-15,-6 2-16,-18-8-2,15 6 2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0:45:34.9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A9FAF3A7-3FF0-471C-88CE-332EE84E66F1}" emma:medium="tactile" emma:mode="ink">
          <msink:context xmlns:msink="http://schemas.microsoft.com/ink/2010/main" type="inkDrawing"/>
        </emma:interpretation>
      </emma:emma>
    </inkml:annotationXML>
    <inkml:trace contextRef="#ctx0" brushRef="#br0">375 95 14,'-10'-3'14,"10"3"-5,-18-4 1,4 3-2,0 3-1,-3 0-3,0 5 1,-3-3-1,2 4 0,0-2-1,1 4 1,3-2-2,2 0 0,1 4 0,4 0-1,-1 2 0,4 4 0,0 2 0,1 2 0,0 4 0,2 4 0,-2-2 0,1 4 0,-2 4 0,0 1 0,-2-1 0,0 0 0,-2-1 0,-2-2 1,1-2-1,0-4 0,0-6 1,1-4 0,2-5-1,2-1 1,4-11 0,0 0 0,0 0-1,0 0 1,0 0-1,0 0 0,0 0-1,13 8 1,-13-8-2,14 10 1,-14-10-1,15 17 0,-5-7 1,-1 5 0,2-1-1,0 3 1,-2-1 0,-1 5 0,1 1 0,-4 3 0,-1 5 0,-6 2 0,-3 5 1,-5 3 0,-3 2 0,-3 1-1,-1-1 2,-6-1-2,2-3 1,3-3 0,1-5 0,2-6-1,5 0 0,3-5 1,5-4 0,8-3 0,-6-12 1,20 13 0,-5-11 0,7-1 0,0-4 0,4 0-1,0-1 1,-2 0-1,-1 1-1,-3 1 1,-3 0-1,-2-1 0,-3 2 1,-1 0-1,-11 1 1,9 0-1,-9 0 1,0 0-1,0 0 0,0 0 0,0 0-1,0 0-1,0 0-5,0 0-14,0 0-13,-2-13 0,0 1 0</inkml:trace>
    <inkml:trace contextRef="#ctx0" brushRef="#br0" timeOffset="1211">592 708 5,'14'-23'12,"5"6"-1,0-4-3,4-6-1,3-3-1,3-4 0,0 3 0,-2 0 0,-1 4-1,-4 1 0,-3 5-1,-2 1 0,-4 5-2,-1 6 1,-12 9-1,14-13-1,-14 13 1,0 0-1,0 0 1,0 0-1,0 0 0,1 16 0,-3-3 0,-1 4 0,0 4 0,-1 2 0,1 4-1,0 0 1,1 2-1,-2 1 1,0 1-1,-1-2 1,1-3-1,-2 1 0,-1-3 1,-2-3 0,-2 0-1,-3-4 1,-1-1-1,-4-3 0,-2 0 1,-1-1-1,-1-2 0,-2 2 0,4-3 0,2-2-1,2-1 2,5-1-1,12-5 0,-11 3 0,11-3 0,15-4 1,3-3-1,4 2 1,6 0-1,4 0 1,5-1-1,3 2 0,-4 0 0,-4 5 0,-3 1-2,-2 1-1,-5-2-8,-8-3-19,6 8 1,-10-11 0</inkml:trace>
    <inkml:trace contextRef="#ctx0" brushRef="#br0" timeOffset="1872">1263 783 4,'-1'14'22,"-4"-4"-3,5 2-14,0 3-1,-1 3 1,-1 2 0,0 3-1,0 1 0,-2-2 0,1 2-1,1-6-1,-2-3-1,2-5-10,8-1-16,-6-9 0</inkml:trace>
    <inkml:trace contextRef="#ctx0" brushRef="#br0" timeOffset="2203">1592 480 17,'17'-11'16,"-4"6"-12,2-3 1,0 3 0,0-2 0,-2 4 0,0-2-1,-2 5 0,-1 5-1,-10-5 0,15 14 0,-11-3 0,-4 4 1,-1 1 0,-3 3-1,-3 3 0,-5-1-1,-1 4 0,-4-1 0,1 0-1,-2 0 0,1-2 0,1 0 0,3 0 0,0-4 0,6 0 0,1-4 0,3-2 1,2 0-1,3 1 1,2-2 0,3 0 1,2-3-1,5 0 1,3-3 0,8 1 0,3-4-1,5-2-1,2-4-1,4-2-1,2 2-4,-2-2-3,2-1-13,-1 3-11,-9-5 0</inkml:trace>
    <inkml:trace contextRef="#ctx0" brushRef="#br0" timeOffset="5407">2167 813 13,'0'0'22,"0"0"-5,0 0-2,0 0 0,0 0 0,0 0-5,0 0-1,0 0-3,0 0-1,-11 0-2,11 0-1,-7 12-1,2 0 0,-1 3 0,-3 6-1,0 3 0,1 5 0,-3 1 0,2 2 0,0 2 0,-1 0 0,2-2 0,1-2-1,2-2-1,-1-6-3,3-2-8,6-5-19,-3-15-1,0 0 1</inkml:trace>
    <inkml:trace contextRef="#ctx0" brushRef="#br0" timeOffset="5878">2458 426 16,'0'0'16,"10"-6"-10,-10 6-1,15-10 1,-3 5 0,-1 0 0,3 0-1,0 2-1,0 1 0,-2 1-1,0 2 0,-3 2-1,-9-3-1,12 13 1,-9-2-1,-2 5 0,-1 2-1,-3 0 1,-2 2 0,-3-1 0,0-1 0,-2 0-1,-2-3 1,1-4 0,1-2-1,0-1 1,10-8-1,-9 12 0,9-12 0,6 9 0,5-5 0,4 0 0,3 1 0,2 1 0,3 0 0,-1 1 0,-1 1 0,-4 2 0,-2-1 0,-5 2 0,-4 2 0,-3 2 0,-5 2 1,-3-1-1,-5 1 1,-3 3 0,-2-1 2,-4 1 1,0-1-1,-3-4 1,-1 3 0,-1-5 1,4 3-1,-3-9 0,4 1-1,2-5-1,2-1 0,4-3-2,1-5-3,10 6-3,-2-21-10,4 4-16,11 2-1,-3-7 0</inkml:trace>
    <inkml:trace contextRef="#ctx0" brushRef="#br0" timeOffset="6669">3029 807 14,'4'10'24,"-4"-10"-14,-1 19-3,-1-5 0,-2 4 0,-1 4 0,-4 1-2,2 6 1,-6 0-1,3 2-1,-3-1 0,3-1-1,-2-3 0,2-2 0,2-5-1,0-4-3,5-2-5,2-1-19,1-12-5,0 0 1</inkml:trace>
    <inkml:trace contextRef="#ctx0" brushRef="#br0" timeOffset="7030">3472 419 1,'11'-7'22,"-11"7"-9,0 0-7,0 0 1,0 0-1,0 0-1,-8 10-1,3-1 0,-3 3 0,0 4-1,-5 3 1,3 1 0,-5 3 0,3 3-1,-3 5 0,0-1-1,2 0 0,-2 0 0,4-1-1,0 0 1,3-4-1,3-2 1,5-5 1,9-2 0,5-7 0,8-1 0,6-5 0,9-2 0,0-2 0,5 0-1,0-3-1,-5 1 0,-4-1-1,-8 1-1,-4 0-2,-9 0-4,-2 0-18,-10 3-7,0 0 0</inkml:trace>
    <inkml:trace contextRef="#ctx0" brushRef="#br0" timeOffset="7490">3521 742 9,'0'0'22,"-4"12"-13,3-1-4,0 3 2,0 0 0,-2 4 0,-1 5-1,0 0 0,0 6-1,-2 0 1,2 2-2,-1-2-1,1 3 0,-1-8-1,2-1-1,0-3-1,2-7-3,1-3-11,5 0-15,-5-10 1</inkml:trace>
    <inkml:trace contextRef="#ctx0" brushRef="#br0" timeOffset="7891">4013 978 17,'-5'17'9,"1"-2"-3,0 5 1,-1 3 1,-2 2 0,-3 3 0,0 0-1,0 2 0,-2-3-2,4-1 1,0-6-3,0-2-5,2-9-16,9 2-8,-3-11-1</inkml:trace>
    <inkml:trace contextRef="#ctx0" brushRef="#br0" timeOffset="8282">4609 397 9,'0'0'12,"0"0"-5,-9 7 1,0-6 0,-3 0 1,-2-1-2,-3 1 0,-2-1 0,-2 1 0,-1 0-1,2 1 0,-3 0-1,2 1-1,-1 1 0,3 0-2,-1 0 0,3 1-1,1-2 0,0 3 0,1 4-1,1-4 0,1 4 1,1 1-1,0 1 0,0 0 0,1 2 1,1-2-2,2-1 2,1 2-2,0-4 1,3 1 0,4-10 0,-2 15 0,2-15 1,10 16-1,0-9 0,2-1 1,4 0-1,1 1 1,4-1-1,2 0 1,1 1-1,-1 0 0,0 1 0,0 0 0,-1 2 0,-1 1 0,-3 2 0,-2 1-1,-1-2 1,-3 6 0,-1-2 0,-3 2 0,-3 0 0,-3 0 0,-4 0 1,-2 0 1,-6 0 0,-3-1 0,-3-3 0,-4 1 1,-5-4 1,-1-1-1,-3-1-1,2-2 1,0-4-1,1 0-1,2-2 0,3-2-1,7-1-5,-2-4-7,4-4-21,12 10-1,-5-20 0</inkml:trace>
    <inkml:trace contextRef="#ctx0" brushRef="#br0" timeOffset="12367">4702 2 9,'0'0'11,"16"-3"-1,-6 2-2,0 1-1,1 1-1,0 0-2,2 1-1,-1 2-1,1 0 0,-1 0-1,-3 2 1,1 0-1,-10-6 0,14 18 1,-9-8 0,-2 3-1,2 2 0,-3 2 1,1 3-1,-1 3 0,0 2 0,0 2-1,0 0 1,2 2 0,-1-1-1,1 1 0,2-3 1,-1-1-1,1-4 0,-2 2 1,0-1-1,-1-5 1,-2 2-1,-1 0 2,0-3-1,0 0-1,-1 0 1,2-2-1,-1-14 1,0 19-1,0-19 1,2 10 0,-2-10 1,0 0 0,0 0 0,0 0 1,0 0 0,0 0-1,0 0 1,0 0-2,0 0 1,-14 11-2,14-11 1,-15 8-1,6-1 0,9-7 0,-17 13 0,17-13 0,-15 17 0,9-8 0,1 1 0,0 3-1,0 0 1,1 3 0,2 0 0,-1 3 0,1 2 0,2-1 0,0 3 0,1 1 0,1 0 0,1-1 0,0 1 0,1 0 0,1-1 0,-1 1 1,1-2-1,-1 1 0,-1-1 0,1 0 0,0 1 1,2 1-1,-2-1 1,1 2 0,1-1-1,-1 0 1,0-2 0,0 0-1,-1-1 0,-2-2 0,-1 0 0,-1-2 1,-3-1-1,-1-1 0,-3-1 1,1 0 0,-4-3 0,1 0 1,-5-1 1,2 1 0,-5-4 0,3 3 1,-5-3-1,3 1 1,-2-2-1,0 1 0,0-2-1,1-1-1,1 0 0,-1-1-1,1 0 1,2-2-3,3 4-3,-6-5-10,2-1-19,3 5-1,-4-9 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0:04.1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6E81DB4B-783D-4D90-A74F-881D0D2E9350}" emma:medium="tactile" emma:mode="ink">
          <msink:context xmlns:msink="http://schemas.microsoft.com/ink/2010/main" type="writingRegion" rotatedBoundingBox="9810,10049 11174,10179 11098,10984 9733,10855">
            <msink:destinationLink direction="with" ref="{7B23B7B2-418B-4E5F-AA40-E5306EBBE5D6}"/>
          </msink:context>
        </emma:interpretation>
      </emma:emma>
    </inkml:annotationXML>
    <inkml:traceGroup>
      <inkml:annotationXML>
        <emma:emma xmlns:emma="http://www.w3.org/2003/04/emma" version="1.0">
          <emma:interpretation id="{444FC997-D411-47FB-BCE0-D3E0BA2118D7}" emma:medium="tactile" emma:mode="ink">
            <msink:context xmlns:msink="http://schemas.microsoft.com/ink/2010/main" type="paragraph" rotatedBoundingBox="9810,10049 11174,10179 11098,10984 9733,108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C410FD-8CAB-4310-B40F-FF7CB631A830}" emma:medium="tactile" emma:mode="ink">
              <msink:context xmlns:msink="http://schemas.microsoft.com/ink/2010/main" type="line" rotatedBoundingBox="9810,10049 11174,10179 11098,10984 9733,10855"/>
            </emma:interpretation>
          </emma:emma>
        </inkml:annotationXML>
        <inkml:traceGroup>
          <inkml:annotationXML>
            <emma:emma xmlns:emma="http://www.w3.org/2003/04/emma" version="1.0">
              <emma:interpretation id="{F94BB918-D148-4FAA-8A5D-17846B99FC67}" emma:medium="tactile" emma:mode="ink">
                <msink:context xmlns:msink="http://schemas.microsoft.com/ink/2010/main" type="inkWord" rotatedBoundingBox="9810,10049 11174,10179 11098,10984 9733,10855">
                  <msink:destinationLink direction="with" ref="{50F154A7-835A-4860-BC60-EDFAF0D9444B}"/>
                </msink:context>
              </emma:interpretation>
              <emma:one-of disjunction-type="recognition" id="oneOf0">
                <emma:interpretation id="interp0" emma:lang="" emma:confidence="0">
                  <emma:literal>#3=1</emma:literal>
                </emma:interpretation>
                <emma:interpretation id="interp1" emma:lang="" emma:confidence="0">
                  <emma:literal>B=1</emma:literal>
                </emma:interpretation>
                <emma:interpretation id="interp2" emma:lang="" emma:confidence="0">
                  <emma:literal>13=1</emma:literal>
                </emma:interpretation>
                <emma:interpretation id="interp3" emma:lang="" emma:confidence="0">
                  <emma:literal>+3=1</emma:literal>
                </emma:interpretation>
                <emma:interpretation id="interp4" emma:lang="" emma:confidence="0">
                  <emma:literal>{3=1</emma:literal>
                </emma:interpretation>
              </emma:one-of>
            </emma:emma>
          </inkml:annotationXML>
          <inkml:trace contextRef="#ctx0" brushRef="#br0">2787 1733 29,'0'0'15,"0"0"1,-1 14-1,-1-3-8,1 10 1,-4 5 0,4 12 1,-7 7 0,7 11-1,-5 0-1,4 5-2,-3-2-1,4-7-3,0-6 0,1-9-2,2-11-4,-3-14-17,1-12-1,2-16-1,-1-8 0</inkml:trace>
          <inkml:trace contextRef="#ctx0" brushRef="#br0" timeOffset="300">2662 1708 69,'5'-13'23,"5"-1"-2,7-7-2,6 4-19,4 0-1,1 3 0,2 5 1,-3 2 0,0 5 1,-3 7 0,-4 6 0,-6 8 0,-4 6-1,-4 4 2,-7 2 0,1 0 0,-8-2 0,1-3 0,-1-6-1,3-5 0,5-15-1,1 10 0,9-11-1,8 0-1,6 0 1,3 2-1,5 3 1,-2 3 1,1 7 0,-7 3 0,-6 3 1,-7 6 1,-8 0 1,-4 3-1,-8-3 2,-3 0-1,-8-5 1,-2 2-1,-5-7 1,2-3-2,-4-5 1,-1-1-2,0-3 0,0-2-3,4 1-3,-1-7-5,9 4-17,3-6 1,15 6-2,-7-18 1</inkml:trace>
          <inkml:trace contextRef="#ctx0" brushRef="#br0" timeOffset="811">3414 2132 72,'21'10'26,"2"-2"-2,-1-7 1,5 0-23,2-1-1,1 0 0,-5-1 0,-3 0-1,-5-1 1,-3-1-2,-1 1-4,-13 2-11,7-12-9,-6 2 0,-1-2 0,-5-5 0</inkml:trace>
          <inkml:trace contextRef="#ctx0" brushRef="#br0" timeOffset="1011">3436 1868 25,'-24'-2'18,"4"0"2,5 5 3,15-3-6,0 0-7,6 12 0,12-9-2,14 3-1,5-3-2,6 4-4,7 0-10,1-3-13,-1-1-2,-4-3-1,-7-3 1</inkml:trace>
          <inkml:trace contextRef="#ctx0" brushRef="#br0" timeOffset="1472">3973 1596 38,'12'18'20,"-5"-2"2,0 8 1,-2 6-13,4 13-1,-6 0 2,2 13-2,-8 1 0,1 10-3,-7-6 0,1 1-2,-1-9 0,1-6-2,1-7-4,-1-15-7,9-11-18,-1-14 0,5-20-2,-4-11 1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0:02.2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B4EFE971-0EB5-45CE-8A11-D2A762AFF619}" emma:medium="tactile" emma:mode="ink">
          <msink:context xmlns:msink="http://schemas.microsoft.com/ink/2010/main" type="writingRegion" rotatedBoundingBox="7138,10201 8523,10344 8461,10943 7076,10801">
            <msink:destinationLink direction="with" ref="{7B23B7B2-418B-4E5F-AA40-E5306EBBE5D6}"/>
          </msink:context>
        </emma:interpretation>
      </emma:emma>
    </inkml:annotationXML>
    <inkml:traceGroup>
      <inkml:annotationXML>
        <emma:emma xmlns:emma="http://www.w3.org/2003/04/emma" version="1.0">
          <emma:interpretation id="{F0E3E5A1-C8B3-46C9-9DFF-A730F9BA6A35}" emma:medium="tactile" emma:mode="ink">
            <msink:context xmlns:msink="http://schemas.microsoft.com/ink/2010/main" type="paragraph" rotatedBoundingBox="7138,10201 8523,10344 8461,10943 7076,10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19EE4B-B6DC-4891-AE51-EBACC78D35BD}" emma:medium="tactile" emma:mode="ink">
              <msink:context xmlns:msink="http://schemas.microsoft.com/ink/2010/main" type="line" rotatedBoundingBox="7138,10201 8523,10344 8461,10943 7076,10801"/>
            </emma:interpretation>
          </emma:emma>
        </inkml:annotationXML>
        <inkml:traceGroup>
          <inkml:annotationXML>
            <emma:emma xmlns:emma="http://www.w3.org/2003/04/emma" version="1.0">
              <emma:interpretation id="{0B9014B1-9465-4519-A63E-01E4A61EFFD3}" emma:medium="tactile" emma:mode="ink">
                <msink:context xmlns:msink="http://schemas.microsoft.com/ink/2010/main" type="inkWord" rotatedBoundingBox="7138,10201 8523,10344 8461,10943 7076,10801">
                  <msink:destinationLink direction="with" ref="{77419C78-6586-49AC-A57F-B23FBB8F5E29}"/>
                </msink:context>
              </emma:interpretation>
              <emma:one-of disjunction-type="recognition" id="oneOf0">
                <emma:interpretation id="interp0" emma:lang="" emma:confidence="0">
                  <emma:literal>Be I</emma:literal>
                </emma:interpretation>
                <emma:interpretation id="interp1" emma:lang="" emma:confidence="0">
                  <emma:literal>BIO</emma:literal>
                </emma:interpretation>
                <emma:interpretation id="interp2" emma:lang="" emma:confidence="0">
                  <emma:literal>BF I</emma:literal>
                </emma:interpretation>
                <emma:interpretation id="interp3" emma:lang="" emma:confidence="0">
                  <emma:literal>B=I</emma:literal>
                </emma:interpretation>
                <emma:interpretation id="interp4" emma:lang="" emma:confidence="0">
                  <emma:literal>B=J</emma:literal>
                </emma:interpretation>
              </emma:one-of>
            </emma:emma>
          </inkml:annotationXML>
          <inkml:trace contextRef="#ctx0" brushRef="#br0">16 1695 13,'9'-11'16,"-9"11"2,0 0-3,0 0-2,0 0 0,0 0-1,0 0-3,0 0-1,-1 12-3,3 8-1,0 6-2,1 9 0,1 9 0,-1 7 0,-2 4 1,1 2-2,-2-9 2,0-3-1,-2-10 1,1-6 0,-1-14 1,2-15 0,0 0-2,-3-28 0,1-2-1,0-5 0,-1-8-2,-2-6 0,-2-3-1,2 2 2,1 4-1,1 6 0,2 4 1,3 4-1,5 6 0,6 3 0,6 8 0,7 4 0,6 7-1,4 6 1,4 5 0,-2 6 0,-2 7 1,-5 4-1,-7 4 1,-8 1 1,-10 2-1,-9-2 2,-9-2-1,-4-1 1,-5-6-1,-3-3 1,2-6 0,-1-3-2,5-7-1,6-2 0,12 1 0,-5-11-1,5 11-1,17-7 1,0 9 0,0 1 1,2 6 0,-1 1 0,-3 7 1,-2 1 0,0 4 0,-6 0 0,-2 1 1,-3 0 0,-3-2 1,-3 4 0,-5-5 1,-4 0 0,-8-1-1,-4 0 1,-6-2-1,-1-3-2,-2 0-3,0-8-4,9-1-9,1-9-9,15-4-2,6-6 2,15-3-1</inkml:trace>
          <inkml:trace contextRef="#ctx0" brushRef="#br0" timeOffset="731">548 2096 45,'11'13'21,"-2"-1"0,-9-12 1,20 17-15,-4-11-2,6 3 1,0-5 0,4 2 0,0-4-1,3 2-1,-3-3-2,-2 0-1,-2-1-3,-10-5-12,-1 0-10,-6-5 0,-6-3-2,-8-8 1</inkml:trace>
          <inkml:trace contextRef="#ctx0" brushRef="#br0" timeOffset="961">569 1909 59,'-10'1'22,"10"-1"2,0 0-2,10 5-15,9-4-4,8 0 0,10 0-2,5 0-4,13 3-9,3-3-11,3 1 0,-1-3-1,-1 1 1</inkml:trace>
          <inkml:trace contextRef="#ctx0" brushRef="#br0" timeOffset="1222">1266 2123 46,'-34'-4'17,"3"-7"0,0-12 0,6-5-17,9-5-1,3-1 0,9-1 3,7-2 1,9 5 1,7 2 0,8 8 0,2 6 0,4 8-1,1 5-1,-2 10-1,-3 8 0,-5 10 0,-9 8 1,-7 10 1,-9-1 1,-5 5 1,-11-3 0,-1 0 1,-8-10 1,1-2-1,-5-14-1,1-6 0,-1-12-2,2-10-4,5-2-10,1-16-16,9-1 0,1-10-1,9-1-1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25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F02AC3DD-90CC-4388-954E-C4727CDCA9DC}" emma:medium="tactile" emma:mode="ink">
          <msink:context xmlns:msink="http://schemas.microsoft.com/ink/2010/main" type="inkDrawing" rotatedBoundingBox="15917,10010 16714,11425 16197,11716 15400,10301" semanticType="callout" shapeName="Other">
            <msink:sourceLink direction="to" ref="{01624014-284E-4565-AB4A-B7A585FED262}"/>
            <msink:sourceLink direction="from" ref="{060252BC-35EF-48D9-8A5A-2C6F46A0D3F0}"/>
          </msink:context>
        </emma:interpretation>
      </emma:emma>
    </inkml:annotationXML>
    <inkml:trace contextRef="#ctx0" brushRef="#br0">1980 82 5,'-10'2'5,"-3"-1"-1,13-1-1,-19 6-1,19-6 1,-13 5 1,13-5 0,-5 10 2,5-10 1,5 15 0,-1-5-1,5 4 1,0 4 0,4 4-1,0 4-1,2 5 0,3 3-1,1 4 0,2 1-1,4 4 0,0 2 0,3 4-2,3-1 1,1 4-1,1 1 0,2 3-1,0 2 1,1 0-1,-1-3 0,0 0 1,0-2-1,-3-1 1,0-3-1,-1-3 1,-2-4 0,-3-2-1,-1-4 1,-3-1-1,-5-3 1,1-4 0,-4-3 0,-3-3-1,-3-4 1,0-3 0,-2-2-1,-1-3 1,-5-10-1,5 14 1,-5-14-1,0 0 0,3 9 0,-3-9 0,0 0 0,0 0 1,0 0-1,5 9 0,-5-9 0,0 0 0,0 0 0,0 0 0,0 0 0,0 0 0,0 0 0,0 0 1,0 0-1,0 0 0,0 0 1,0 0 0,0 0 1,0 0-1,0 0 0,0 0 0,-11 2 1,11-2-2,-13-4 1,13 4 0,-17-7 0,6 2-1,-2-4 1,-1 0 0,-4-2 0,-2-1-1,-1-1 1,-3-1-1,-2 0 1,0-1-1,-1 1 1,-2-1-1,-1 1 1,2-1 0,0 0 0,1 2 0,0 0 0,2 3 0,2 0 0,2 2 0,4 2 0,2-1-1,3 4 0,3-1 0,9 4 0,-9-5-1,9 5 0,0 0 0,0 0 0,9 2 0,0 1 0,3 1 0,1 1 0,3 3 0,4 1 0,2 4 0,3 0 1,1 2-1,2 1 0,0 3 0,1 1 1,1-1-1,0 2 1,-2-1-1,-1 0 1,-1-1-1,-2 0 1,-2-3 0,-2-1 0,-1-3 0,-6-2 0,-2-1 0,-1-5 0,-10-4 0,13 4 0,-13-4 0,0 0 1,10-15-1,-9 6 1,0-3 0,1-5 1,-1-2 0,2-4 0,0-1 0,0-7 0,2 1 0,-2-3-1,4 0 1,-2-1-1,2 3 0,-2 1-1,0 3 1,2 5-1,-2 2 0,0 3 1,-2 4-1,-1 3 0,-2 10-1,4-14-1,-4 14-3,0 0-8,0 0-21,-15-11-1,4 11 0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2:00:23.9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7BC3B5AA-F76D-4259-9AE0-91D36574DF67}" emma:medium="tactile" emma:mode="ink">
          <msink:context xmlns:msink="http://schemas.microsoft.com/ink/2010/main" type="writingRegion" rotatedBoundingBox="15644,11552 16006,11552 16006,13473 15644,13473"/>
        </emma:interpretation>
      </emma:emma>
    </inkml:annotationXML>
    <inkml:traceGroup>
      <inkml:annotationXML>
        <emma:emma xmlns:emma="http://www.w3.org/2003/04/emma" version="1.0">
          <emma:interpretation id="{25E405F2-9BC1-4668-9A29-AA6E76571FB5}" emma:medium="tactile" emma:mode="ink">
            <msink:context xmlns:msink="http://schemas.microsoft.com/ink/2010/main" type="paragraph" rotatedBoundingBox="15644,11552 16006,11552 16006,13473 15644,13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4E34E0-AA8D-42E6-AABE-52B05DEDDCE9}" emma:medium="tactile" emma:mode="ink">
              <msink:context xmlns:msink="http://schemas.microsoft.com/ink/2010/main" type="line" rotatedBoundingBox="15644,11552 16006,11552 16006,13473 15644,13473"/>
            </emma:interpretation>
          </emma:emma>
        </inkml:annotationXML>
        <inkml:traceGroup>
          <inkml:annotationXML>
            <emma:emma xmlns:emma="http://www.w3.org/2003/04/emma" version="1.0">
              <emma:interpretation id="{5DEB96D8-810A-4693-8AC1-22FE519FF0E4}" emma:medium="tactile" emma:mode="ink">
                <msink:context xmlns:msink="http://schemas.microsoft.com/ink/2010/main" type="inkWord" rotatedBoundingBox="15644,11552 16006,11552 16006,13473 15644,13473">
                  <msink:destinationLink direction="with" ref="{57DE1383-AE05-4633-86AF-206E2F3628D4}"/>
                </msink:context>
              </emma:interpretation>
              <emma:one-of disjunction-type="recognition" id="oneOf0">
                <emma:interpretation id="interp0" emma:lang="" emma:confidence="1">
                  <emma:literal>{</emma:literal>
                </emma:interpretation>
                <emma:interpretation id="interp1" emma:lang="" emma:confidence="0">
                  <emma:literal>}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q</emma:literal>
                </emma:interpretation>
              </emma:one-of>
            </emma:emma>
          </inkml:annotationXML>
          <inkml:trace contextRef="#ctx0" brushRef="#br0">357 259 0,'1'-11'24,"-1"11"-10,-5-12-3,5 12 1,-11-14 0,1 4 1,10 10-2,-16-15-1,16 15-2,-19-15 0,19 15-2,-13-9-1,13 9-2,0 0-1,-13-9-1,13 9 0,0 0 0,0 0-1,0 0 0,0 0 0,0 0 0,0 0-1,0 0 1,0 0 0,0 0 0,-12 3 0,12-3 0,-10 7 0,10-7 1,-16 6 0,16-6-1,-16 7 1,16-7 0,-12 7-1,12-7 1,-10 1-1,10-1 1,0 0 0,0 0 0,0 0 0,0 0-1,0 0 1,0 0-1,0 0 0,0 0-1,0 0 0,0 0 0,0 10 0,0-10 0,0 17 0,-1-7 0,0 5 0,-2 1 0,-3 2 1,-2 1 0,-3 1 0,-3-1 0,-3 1 0,-1 1 0,0-2 0,-5-1 0,6-1 0,-1-1 1,5-4-2,2-1 1,6 0 0,5-11 0,0 17 1,9-12-1,-9-5 0,22 13-1,-9-4 2,4-2-1,-4 0 0,1 4-1,-2-1 1,-4 4-1,-2 2 1,-2 3 1,-5 2-1,-5 4 0,-2 2 0,-3 3 0,-3 0 0,1 1 0,-3 1 0,1-3 1,3-1-1,1-4 0,6-3 0,4-4 0,5-3 0,4-2 0,6-5 0,4 0 0,1 0-1,4-2 1,-4 1 0,-1 1 0,-3 3 0,-3 1 0,-4 5 0,-6 2 0,-6 1 1,-4 6-1,-5 1 1,-3 3 0,-5 2 0,-3-1-1,3-2 1,0-3-1,0 0 1,8-7-2,3 0 1,2-4 0,9-3 0,5 0 0,2-1-1,1-1 1,5 2 0,-1 0 0,-3 2 0,5 1 0,-5 3 0,-1 1 0,0 4 0,-2 2 0,-4 3 0,-1 0 1,-2 1-1,-4 0 1,-2-1 0,-3 2 1,-2-6-1,-1 1 0,0-3 0,2-3 0,0-3-1,4-1 1,2-4-1,3 0 0,1-10 0,10 11 0,-10-11 0,18 16 0,-5-9 0,0 2 0,1 2 1,3 0-1,-3 3 0,1 0 0,-2 1 0,-1 2 0,-2 1 0,-2 3 0,1 6-6,2 3-28,-9-8-2,2 3 1,-9-15-1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50.2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23AECFD5-26C8-46C0-9243-1E3507631D04}" emma:medium="tactile" emma:mode="ink">
          <msink:context xmlns:msink="http://schemas.microsoft.com/ink/2010/main" type="writingRegion" rotatedBoundingBox="16256,11843 17898,11905 17848,13226 16206,13163"/>
        </emma:interpretation>
      </emma:emma>
    </inkml:annotationXML>
    <inkml:traceGroup>
      <inkml:annotationXML>
        <emma:emma xmlns:emma="http://www.w3.org/2003/04/emma" version="1.0">
          <emma:interpretation id="{CB3C7BA9-B983-4995-9EF7-DEBF64DDF418}" emma:medium="tactile" emma:mode="ink">
            <msink:context xmlns:msink="http://schemas.microsoft.com/ink/2010/main" type="paragraph" rotatedBoundingBox="16256,11843 17795,11901 17780,12300 16241,12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02B890-FA9E-4E08-9131-E9F29B46818E}" emma:medium="tactile" emma:mode="ink">
              <msink:context xmlns:msink="http://schemas.microsoft.com/ink/2010/main" type="line" rotatedBoundingBox="16256,11843 17795,11901 17780,12300 16241,12242"/>
            </emma:interpretation>
          </emma:emma>
        </inkml:annotationXML>
        <inkml:traceGroup>
          <inkml:annotationXML>
            <emma:emma xmlns:emma="http://www.w3.org/2003/04/emma" version="1.0">
              <emma:interpretation id="{01624014-284E-4565-AB4A-B7A585FED262}" emma:medium="tactile" emma:mode="ink">
                <msink:context xmlns:msink="http://schemas.microsoft.com/ink/2010/main" type="inkWord" rotatedBoundingBox="16256,11843 17795,11901 17780,12300 16241,12242">
                  <msink:destinationLink direction="with" ref="{57DE1383-AE05-4633-86AF-206E2F3628D4}"/>
                  <msink:destinationLink direction="to" ref="{F02AC3DD-90CC-4388-954E-C4727CDCA9DC}"/>
                </msink:context>
              </emma:interpretation>
              <emma:one-of disjunction-type="recognition" id="oneOf0">
                <emma:interpretation id="interp0" emma:lang="" emma:confidence="0">
                  <emma:literal>At r</emma:literal>
                </emma:interpretation>
                <emma:interpretation id="interp1" emma:lang="" emma:confidence="1">
                  <emma:literal>A = 2</emma:literal>
                </emma:interpretation>
                <emma:interpretation id="interp2" emma:lang="" emma:confidence="0">
                  <emma:literal>A =2</emma:literal>
                </emma:interpretation>
                <emma:interpretation id="interp3" emma:lang="" emma:confidence="0">
                  <emma:literal>A =</emma:literal>
                </emma:interpretation>
                <emma:interpretation id="interp4" emma:lang="" emma:confidence="0">
                  <emma:literal>At I</emma:literal>
                </emma:interpretation>
              </emma:one-of>
            </emma:emma>
          </inkml:annotationXML>
          <inkml:trace contextRef="#ctx0" brushRef="#br0">593 854 18,'0'0'13,"10"-17"0,-3 7-1,2-2-1,0-4-1,4 0-1,-1-4-1,3 1-2,1-4-1,2 1 0,-3-5 0,4 3-1,-5-1-1,2 1 0,-2 4 0,2 2 0,-6 1-1,1 6 0,-1 1-1,-10 10 1,12-11-1,-12 11 0,0 0-1,0 0 1,0 0-1,0 0 0,0 0 0,0 0 0,10 15 0,-7-5 0,3 3 0,1 5 0,3 1 0,1 4 0,2 0 0,0 1 1,3-1-1,-2 0 0,-1-2 0,-1-2 0,-1-1 0,-3-5 0,-2 0-2,-6-13-2,7 14-2,-7-14-5,0 0-11,0 0-12,-11-4 2</inkml:trace>
          <inkml:trace contextRef="#ctx0" brushRef="#br0" timeOffset="511">676 690 4,'0'0'18,"0"0"-4,17 3 0,-3-3 0,5 1 0,4-1-1,8 3-4,3-1-3,4 1-7,4-1-14,6 6-14,-6-9 0,6 6 0</inkml:trace>
          <inkml:trace contextRef="#ctx0" brushRef="#br0" timeOffset="781">1284 809 6,'20'4'28,"-20"-4"0,25-6 2,-7 3-21,-2 0-6,5 1 1,-1 0-1,0 0-2,-2 1 0,-2-1-4,0 1-6,-5 3-15,-7-12-6,6 8 0</inkml:trace>
          <inkml:trace contextRef="#ctx0" brushRef="#br0" timeOffset="1041">1251 670 10,'0'0'29,"0"0"0,15-6-5,2 3-14,-1-5-3,6 7 1,-2-4-1,5 5-1,0-2-1,2 3-2,-2 1-1,-1 0-2,-3 1-2,-3-3-4,4 5-13,-2-2-15,-8-6 2,5 3-1</inkml:trace>
          <inkml:trace contextRef="#ctx0" brushRef="#br0" timeOffset="1592">1830 631 25,'0'0'17,"14"-13"0,-5 8-2,1-5-1,3 3-5,0-4-1,2 1-1,-1-1-1,3 1-1,-2-1-2,-2 3 1,-3-3-2,1 6 1,-11 5-2,13-11 0,-13 11 0,0 0-1,0 0 0,0 0 0,0 0-1,0 0 1,0 0 0,8 14-1,-7-2 1,2-1 0,-1 3 0,2 1 0,-1 4 0,0 2 0,-1 1 0,1 0 1,-2 0-1,0-1 0,0-1 0,-1-3 0,-1-1 0,1-1 0,-1-2 0,-1-3 0,1-1 0,1-9 0,-6 16 0,6-16-1,-9 13 1,9-13 0,-14 11 0,5-8-1,-2 1 1,0-2 0,1 0-1,-4-2 1,1 1 0,1-1-1,1 1 1,2-1 0,9 0-1,-15 1 1,15-1-1,0 0 1,0 0-1,0 0 1,0 0-1,0 0 1,12 0-1,-1 0 1,4 0 0,3 1 1,2-1-1,2 0 1,0 1-1,2-1 1,-1 1-1,0 0 0,-4 3-2,-3-4-7,-3-2-22,3 10-2,-16-8 1</inkml:trace>
        </inkml:traceGroup>
      </inkml:traceGroup>
    </inkml:traceGroup>
    <inkml:traceGroup>
      <inkml:annotationXML>
        <emma:emma xmlns:emma="http://www.w3.org/2003/04/emma" version="1.0">
          <emma:interpretation id="{BDFE3BC4-ABDF-4A3F-A552-47B4F6947D4E}" emma:medium="tactile" emma:mode="ink">
            <msink:context xmlns:msink="http://schemas.microsoft.com/ink/2010/main" type="paragraph" rotatedBoundingBox="16384,12625 17890,12799 17829,13328 16323,131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47A0AB-7648-46A3-BDC1-D48B25D34CDB}" emma:medium="tactile" emma:mode="ink">
              <msink:context xmlns:msink="http://schemas.microsoft.com/ink/2010/main" type="line" rotatedBoundingBox="16384,12625 17890,12799 17829,13328 16323,13154"/>
            </emma:interpretation>
          </emma:emma>
        </inkml:annotationXML>
        <inkml:traceGroup>
          <inkml:annotationXML>
            <emma:emma xmlns:emma="http://www.w3.org/2003/04/emma" version="1.0">
              <emma:interpretation id="{FC400800-875D-4A43-8919-DF6D88BA05A4}" emma:medium="tactile" emma:mode="ink">
                <msink:context xmlns:msink="http://schemas.microsoft.com/ink/2010/main" type="inkWord" rotatedBoundingBox="16384,12625 17890,12799 17829,13328 16323,13154"/>
              </emma:interpretation>
              <emma:one-of disjunction-type="recognition" id="oneOf1">
                <emma:interpretation id="interp5" emma:lang="" emma:confidence="0">
                  <emma:literal>13=2</emma:literal>
                </emma:interpretation>
                <emma:interpretation id="interp6" emma:lang="" emma:confidence="0">
                  <emma:literal>B=2</emma:literal>
                </emma:interpretation>
                <emma:interpretation id="interp7" emma:lang="" emma:confidence="0">
                  <emma:literal>13=1</emma:literal>
                </emma:interpretation>
                <emma:interpretation id="interp8" emma:lang="" emma:confidence="0">
                  <emma:literal>23=2</emma:literal>
                </emma:interpretation>
                <emma:interpretation id="interp9" emma:lang="" emma:confidence="0">
                  <emma:literal>'3=2</emma:literal>
                </emma:interpretation>
              </emma:one-of>
            </emma:emma>
          </inkml:annotationXML>
          <inkml:trace contextRef="#ctx0" brushRef="#br0" timeOffset="3665">714 1430 1,'2'12'19,"-2"-3"-12,1 5-5,0 1 1,1 5 1,0 2 0,1 2 1,0 3-1,0-2 1,2 0-1,-3-3 0,1-1-1,0-5-1,-1-1-3,-2-15-8,5 18-10,-5-18-5</inkml:trace>
          <inkml:trace contextRef="#ctx0" brushRef="#br0" timeOffset="3946">737 1388 19,'0'0'28,"-2"-13"-1,2 13-16,6-15-6,-2 4 1,-4 11 1,16-16 0,-2 8-1,-1-1-1,5 4 0,-1-2 0,3 4-1,-1 1-2,-2 2 0,1 2-1,-3 2 0,-1 4-1,-2 0 0,-3 1 1,-1 3-1,-4 0 0,0 1 0,-5 0 1,-1 1-1,-6 0 0,-2 0 1,-1-1-1,-1-1 1,-1 0 0,0-1-1,1-4 1,3-1-1,9-6 0,-9 9 0,9-9-1,0 0 1,0 0-1,0 0 0,14 3 1,-3-1-1,2 1 1,2 1 0,3 3 0,2 3 0,3 2 0,-3 2-1,1 2 1,-1 2 0,-3 1 0,0 2 0,-4-2-1,-3 0 1,-4 0-1,-3-3 1,-4 0 0,-3-1 1,-7-3 0,-4 0 1,-4-3 0,-3-1 0,-2-2 0,-2 2 1,-4-5-1,3 0 1,1-2-1,5 0-1,2-2 1,4 0-1,4-1-1,11 2 0,-11-4-2,11 4-4,5-10-9,-5 10-21,17-17 0,-1 6 0</inkml:trace>
          <inkml:trace contextRef="#ctx0" brushRef="#br0" timeOffset="4667">1252 1757 3,'22'4'27,"-10"-10"2,4 1-11,8 2-6,-2-2-1,7 6-1,-7-4 1,4 5-3,-3-3-1,-1 2-3,-5 0-1,-1 0-2,-5 0-2,-11-1-1,13 2-4,-13-2-12,0 0-16,0 0 0,-14-14 1</inkml:trace>
          <inkml:trace contextRef="#ctx0" brushRef="#br0" timeOffset="4927">1267 1624 7,'0'0'27,"0"0"1,20-1-10,-5-6-7,8 3-2,-2-3 0,8 4 0,-2-2-1,3 4-1,-7-1-3,-1 2-1,-3 1-2,-6-1-3,-1 4-5,-12-4-9,0 0-18,0 0 1,0 0-1</inkml:trace>
          <inkml:trace contextRef="#ctx0" brushRef="#br0" timeOffset="5248">1804 1511 25,'20'-10'29,"-6"-8"2,2 1-18,5 2-5,-2-3 0,0 7-1,-5-3 0,0 7-1,-3-2 0,-2 5-1,-9 4-1,12-8 0,-12 8-1,0 0-1,0 0 0,0 0-1,0 0-1,0 0 0,0 0 0,0 0 0,0 0 0,5 14-1,-4-5 1,0 4 0,1 3 0,2 5 0,0 3 0,0 3 1,-2 2-1,2 2 0,-3 1 0,0-3 1,-2 0-1,-2-3 0,-1-2 0,0-4 1,-2-5-2,-3-1 1,2-4 0,7-10 0,-17 15 0,17-15 0,-17 8-1,8-5 1,-1-1 0,0-1 0,0 0 0,-1 0 0,11-1-1,-16-1 1,16 1 0,-13-2 0,13 2 0,0 0 1,0 0-1,0 0 0,0 0 0,0 0 0,0 0-1,6-9 1,3 6 0,3-1 0,6-2-1,4 1 1,2-1 1,4 2-1,1-1 0,2 1 1,-1 1 0,0 2-1,-4 0 1,-2 1-1,-4 0 0,-5 1 0,-3 0-2,-12-1 0,13 5-4,-13-5-10,-9-1-20,9 1 0,-16-1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21:59:33.4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46F842AF-4645-4BEC-90FC-937FBCF03D06}" emma:medium="tactile" emma:mode="ink">
          <msink:context xmlns:msink="http://schemas.microsoft.com/ink/2010/main" type="writingRegion" rotatedBoundingBox="12468,11850 14284,11768 14340,13024 12524,13105"/>
        </emma:interpretation>
      </emma:emma>
    </inkml:annotationXML>
    <inkml:traceGroup>
      <inkml:annotationXML>
        <emma:emma xmlns:emma="http://www.w3.org/2003/04/emma" version="1.0">
          <emma:interpretation id="{7D67E13C-E25F-4D9F-9BE3-9DAE638C3989}" emma:medium="tactile" emma:mode="ink">
            <msink:context xmlns:msink="http://schemas.microsoft.com/ink/2010/main" type="paragraph" rotatedBoundingBox="12468,11850 14284,11768 14301,12147 12485,12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6E6A4A-35F6-4E12-A2E0-39AAA0966300}" emma:medium="tactile" emma:mode="ink">
              <msink:context xmlns:msink="http://schemas.microsoft.com/ink/2010/main" type="line" rotatedBoundingBox="12468,11850 14284,11768 14301,12147 12485,12229"/>
            </emma:interpretation>
          </emma:emma>
        </inkml:annotationXML>
        <inkml:traceGroup>
          <inkml:annotationXML>
            <emma:emma xmlns:emma="http://www.w3.org/2003/04/emma" version="1.0">
              <emma:interpretation id="{48519A0B-D22A-457A-B1EA-747A618CAA45}" emma:medium="tactile" emma:mode="ink">
                <msink:context xmlns:msink="http://schemas.microsoft.com/ink/2010/main" type="inkWord" rotatedBoundingBox="12468,11850 14284,11768 14301,12147 12485,12229">
                  <msink:destinationLink direction="to" ref="{6463A59E-637E-4475-9328-64D2A8E9C6F4}"/>
                </msink:context>
              </emma:interpretation>
              <emma:one-of disjunction-type="recognition" id="oneOf0">
                <emma:interpretation id="interp0" emma:lang="" emma:confidence="0">
                  <emma:literal>A=2</emma:literal>
                </emma:interpretation>
                <emma:interpretation id="interp1" emma:lang="" emma:confidence="0">
                  <emma:literal>7=2</emma:literal>
                </emma:interpretation>
                <emma:interpretation id="interp2" emma:lang="" emma:confidence="0">
                  <emma:literal>A=Q</emma:literal>
                </emma:interpretation>
                <emma:interpretation id="interp3" emma:lang="" emma:confidence="0">
                  <emma:literal>A1</emma:literal>
                </emma:interpretation>
                <emma:interpretation id="interp4" emma:lang="" emma:confidence="0">
                  <emma:literal>A=s</emma:literal>
                </emma:interpretation>
              </emma:one-of>
            </emma:emma>
          </inkml:annotationXML>
          <inkml:trace contextRef="#ctx0" brushRef="#br0">0 338 1,'9'-18'16,"-1"7"-2,-1-3-2,2-2-1,2-1-2,2-5 0,2 3-3,4-6 1,4 1-2,-3-1-1,4 1 0,0-1-2,-1 3 1,-3 3-1,0 2 0,-4 4-1,-2 2 1,-4 3-1,-10 8 0,14-8 0,-14 8 0,0 0-1,0 0 1,0 0-1,0 0 1,10 14-1,-7-4 1,-1 3 0,3 4-1,1 1 1,0 3 0,1 1 0,1 1-1,0-2 1,1 4-1,0-3 1,0 1-1,1-1 0,-2-2 1,-1 1-1,-1-2 1,0-3-1,0-2 0,-3-3 1,-3-11-2,3 14-3,-3-14-11,-9-7-17,9 7 1,-13-18 0</inkml:trace>
          <inkml:trace contextRef="#ctx0" brushRef="#br0" timeOffset="561">132 208 29,'16'2'14,"2"-1"2,4 2-1,4-2-2,2 3-4,1-1-2,2 0-3,1 0-2,-1-1-4,2 2-5,0 1-16,-6-6-6,8 4-1</inkml:trace>
          <inkml:trace contextRef="#ctx0" brushRef="#br0" timeOffset="10876">778 275 3,'0'0'10,"0"0"-1,0 0 2,0 0 2,0 0 0,10 1 2,0 2-1,-1-4-1,8 3-4,1-2-1,8 1-3,-1-3 0,3 2-2,-2-2-2,1 0-1,-5 1-1,-5-3-4,-4 3-10,-3 1-18,-10 0 1,0 0 1</inkml:trace>
          <inkml:trace contextRef="#ctx0" brushRef="#br0" timeOffset="11166">725 154 24,'16'-8'30,"2"5"3,2 0-15,4-4-10,4 4-2,0-1-1,3 4-1,-3 0-2,3 3 0,-3 1-3,-3-2-5,0-4-23,3 7-3,-7-9 0,6 3 0</inkml:trace>
          <inkml:trace contextRef="#ctx0" brushRef="#br0" timeOffset="11687">1425 105 20,'1'-12'25,"9"-1"-9,3 0-8,1-5-1,3 2-1,-2-4 3,6 5-3,-5-4 1,4 7-1,-6-2 0,-1 6-1,-13 8-1,16-11-2,-16 11 0,0 0-1,0 0 0,0 0-1,0 0 0,7 9 0,-7-9-1,1 18 1,2-4 1,-2 1-1,2 5 1,-2 1-1,1 0 1,-1 2-1,-1-1 1,-1-1-1,-2-1 0,-2-2 0,-1-2 0,-1-3 0,-2 0-1,-3-3 0,0-1 0,-1-1 0,-1-1 0,0-2 0,-1-1 0,2 0 1,1-2 0,12-2 0,-15 3 0,15-3 0,0 0 0,-9 1 1,9-1-1,9-3 1,0 0 0,6-1-1,3-1 2,7 0-1,3-1 0,4 0 0,1 2 0,2 2 0,-1 2 0,-1 2-1,-3 5-3,-5-2-9,-9 3-20,4 6-2,-20-14 2</inkml:trace>
        </inkml:traceGroup>
      </inkml:traceGroup>
    </inkml:traceGroup>
    <inkml:traceGroup>
      <inkml:annotationXML>
        <emma:emma xmlns:emma="http://www.w3.org/2003/04/emma" version="1.0">
          <emma:interpretation id="{7200F123-0863-4C24-84A9-138C5233248E}" emma:medium="tactile" emma:mode="ink">
            <msink:context xmlns:msink="http://schemas.microsoft.com/ink/2010/main" type="paragraph" rotatedBoundingBox="12577,12641 14169,12683 14157,13126 12565,130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0EFCB8-BF63-4863-8604-DEB993566E6E}" emma:medium="tactile" emma:mode="ink">
              <msink:context xmlns:msink="http://schemas.microsoft.com/ink/2010/main" type="line" rotatedBoundingBox="12577,12641 14169,12683 14157,13126 12565,13084"/>
            </emma:interpretation>
          </emma:emma>
        </inkml:annotationXML>
        <inkml:traceGroup>
          <inkml:annotationXML>
            <emma:emma xmlns:emma="http://www.w3.org/2003/04/emma" version="1.0">
              <emma:interpretation id="{25E7BF44-3BF6-41D4-8A89-918238D62BC6}" emma:medium="tactile" emma:mode="ink">
                <msink:context xmlns:msink="http://schemas.microsoft.com/ink/2010/main" type="inkWord" rotatedBoundingBox="12577,12641 14169,12683 14157,13126 12565,13084"/>
              </emma:interpretation>
              <emma:one-of disjunction-type="recognition" id="oneOf1">
                <emma:interpretation id="interp5" emma:lang="" emma:confidence="0">
                  <emma:literal>13=0</emma:literal>
                </emma:interpretation>
                <emma:interpretation id="interp6" emma:lang="" emma:confidence="0">
                  <emma:literal>| 3=0</emma:literal>
                </emma:interpretation>
                <emma:interpretation id="interp7" emma:lang="" emma:confidence="0">
                  <emma:literal>l 3=0</emma:literal>
                </emma:interpretation>
                <emma:interpretation id="interp8" emma:lang="" emma:confidence="0">
                  <emma:literal>13=s</emma:literal>
                </emma:interpretation>
                <emma:interpretation id="interp9" emma:lang="" emma:confidence="0">
                  <emma:literal>I 3=0</emma:literal>
                </emma:interpretation>
              </emma:one-of>
            </emma:emma>
          </inkml:annotationXML>
          <inkml:trace contextRef="#ctx0" brushRef="#br0" timeOffset="12538">93 863 0,'0'0'24,"0"0"-6,0 0-5,9 6-2,-6 3-1,-3 2 0,0 7-2,-3 3-2,5 5 0,-4 3-2,-1 3-2,0 0 0,0-1-1,1-3 0,2-4-3,1-4-8,-1-1-14,0-19-6,0 0 0</inkml:trace>
          <inkml:trace contextRef="#ctx0" brushRef="#br0" timeOffset="12818">143 839 14,'16'-5'26,"-5"-3"-9,0-1-5,5 4-2,0-2 1,1 5-2,-3 0 0,3 5-1,-4 0-3,2 4-1,-1 2-2,-3 3-1,-5 0 1,-1 2-1,-2 1 1,-6 0 0,-4 1 0,-1-2 0,-4 1 0,-2-3-1,-3 0 1,3-3-1,0-2-1,1-2 1,13-5-2,-15 5 0,15-5 0,0 0 0,0 0 0,10 1 0,-10-1 0,18 7 0,-6-3 1,3 4 0,-2 1 0,3 5 0,-1 0 1,-2 3-1,0-1 0,-1 2 0,-3-1 1,-1 0-1,-4-2 1,-3 1 0,-5-4 0,-1 2 1,-7-4-1,-1 0 1,-4-2-1,-1 1 1,-5-2-1,2-2 0,0-1 0,1-2-1,4 0 0,2-2-1,5 1-3,9-1-5,0 0-13,2-12-13,8 2 0,8 0 0</inkml:trace>
          <inkml:trace contextRef="#ctx0" brushRef="#br0" timeOffset="13399">643 1167 0,'22'23'28,"-22"-23"1,21 8 1,-4-7-18,-3-2-7,5 1 1,-3-2 0,6 3 0,-5-3-2,2 4 1,-2-2-2,-1 3 0,-2-1-2,-3 0-1,2 1-3,-13-3-5,17 3-10,-5 0-16,-12-3 2,0 0-1</inkml:trace>
          <inkml:trace contextRef="#ctx0" brushRef="#br0" timeOffset="13690">712 1076 7,'25'-3'29,"-11"-6"2,8 1-8,4 2-11,3-3-3,4 5-1,-1-1-3,2 3-3,-1 2-9,-2 4-17,-3-7-9,6 6 2</inkml:trace>
          <inkml:trace contextRef="#ctx0" brushRef="#br0" timeOffset="14190">1498 1131 9,'-10'-1'11,"10"1"1,0 0 0,-13-2 0,13 2 0,0 0-1,-11-5 2,11 5-3,0 0 0,-13-17-2,13 17-1,-11-17-1,7 6-2,-2-3-1,4 0-1,-1-2 0,3 0 0,1-1-1,3 0-1,2 0 0,3 1 0,3 1 1,-1 2-2,3 1 2,1 2-1,2 1 0,-1 4 0,2 2 0,-3 4 0,2 2 1,-1 4-1,-1 2 0,-3 3 1,1 3-1,-3 2 0,-1 2 1,0 0-1,-2 0 0,-2 2 1,-3-1-1,0 0 1,-3-2 0,-1 2 0,-4-3 0,-2-1 1,-3-1 0,-3-2 0,-4-3 0,-2 0 0,-2-5 0,-4-1 0,-2-3-1,-1-2-1,3-2-3,-4-8-9,1 0-25,10-1 0,-1-7 0,11-3 0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02T00:22:35.392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6A632891-7103-4D29-AD65-0BCA0FBCC22B}" emma:medium="tactile" emma:mode="ink">
          <msink:context xmlns:msink="http://schemas.microsoft.com/ink/2010/main" type="inkDrawing"/>
        </emma:interpretation>
      </emma:emma>
    </inkml:annotationXML>
    <inkml:trace contextRef="#ctx0" brushRef="#br0">0 601 12,'20'-23'6,"2"-8"-1,10-8 1,4-9 1,4-6 1,3-3 1,3-3 2,0 3 1,-3 2 1,0 9-1,-9 3-3,-2 13-1,-6 4-2,-2 10-1,-7 4-3,-2 8-1,-3 5 0,1 7-1,-2 8 0,1 7 0,-3 10 1,0 8-1,0 10 1,-2 5 0,-1 5-1,0 0 1,0-2 0,2-5-1,0-6 1,-1-7-1,0-10 0,-2-12-3,3-10-15,-8-9-13,-6-12 0,-10-5 0</inkml:trace>
    <inkml:trace contextRef="#ctx0" brushRef="#br0" timeOffset="330">290 404 20,'-57'-15'29,"15"13"-1,7 2-4,19 0-13,16 0-4,21 8-3,20-5-3,16-2-1,11-2-1,13 0-4,5-4-3,8 1-8,4 1-14,-9-6 1,1 3-1</inkml:trace>
    <inkml:trace contextRef="#ctx0" brushRef="#br0" timeOffset="851">1705 122 28,'-14'2'24,"14"-2"0,-8 12-10,8-12-15,1 20 1,0 2 1,-1 5 1,-2 8 2,3 9 2,-6 3 1,2 5 0,-5-2-1,2 1 0,-3-9-1,3-3-2,0-11-2,-2-11-11,8-17-20,-10 0-1,2-21 0,3-3 0</inkml:trace>
    <inkml:trace contextRef="#ctx0" brushRef="#br0" timeOffset="1071">1516 243 25,'-16'-43'25,"10"9"-3,1 7-11,9 1-5,8 8-4,8 2-2,8 4 0,5 4 0,7 2 1,6 1 0,1 4 0,1 3 1,-3 3 0,-4 1 0,-5 3 0,-9 1 3,-5 7 1,-13-1 1,-5 7 0,-16-1 1,-2 6 0,-13-3 0,-2 2-1,-7-4-3,2-2 0,1-4-2,5-7-3,8-4-1,6-7-2,14 1 1,0 0-2,19-11 1,-1 5 0,6 5-1,0 3 4,-1 7 0,-2 6 0,-3 9 1,-4 5 1,-6 4 0,-1 3 1,-9-3 1,-1 6 1,-6-5 1,0 0-1,-11-6 1,-2-1 0,-12-7 0,-2 0-2,-6-6-1,-4-6-1,-1-3-2,-3-6-3,9 1-6,0-4-21,16-12-5,12-6-1,13-9 1</inkml:trace>
    <inkml:trace contextRef="#ctx0" brushRef="#br0" timeOffset="1702">3163 125 44,'0'0'29,"0"0"-1,-15-8-1,3 5-29,-4-1-3,1 3 1,-8 2 2,-5 1 2,-3 5 3,-9 1 2,-2 9 1,-9-1 0,2 7 1,-7-1-1,3 7-1,-1 1-3,3 5 1,3 0-1,9 1-1,7-1 0,8-1 0,8 1 0,12-1 1,14-2-1,13-3 2,10-5-1,12-1 0,10-7 0,9-2-1,4-7 2,4-3-2,-6-9 1,-4-1-1,-7-2 1,-8 0 0,-12 0-1,-8 2 1,-8 1-1,-8 1 0,-11 4 0,0 0-2,10 4 0,-10-4-5,0 0-32,0 0 0,-1-13-1,-3-7 1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02T00:22:38.466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712380BF-F1D6-4CD6-86D6-7FE511F4B020}" emma:medium="tactile" emma:mode="ink">
          <msink:context xmlns:msink="http://schemas.microsoft.com/ink/2010/main" type="inkDrawing"/>
        </emma:interpretation>
      </emma:emma>
    </inkml:annotationXML>
    <inkml:trace contextRef="#ctx0" brushRef="#br0">419 3 18,'-15'4'23,"-6"-9"-1,6 3-12,4 2-8,11 0 2,-12 2 3,12-2 1,0 0 0,0 0 0,0 0 1,-9 0-1,9 0-1,0 0-2,0 0-3,0 0-2,0 0 1,0 0 0,0 0 0,0 0 1,-11 2-1,11-2 1,-18 1-1,4 0 1,0-1-2,-1 1 1,-4-1-1,-1 1 1,0-1-1,-2 1 0,0-1 0,3 1 0,-2 1 1,1-1-2,6 0 1,1 2 0,3-1-1,10-2 0,-10 5 1,10-5-1,0 0 0,-2 15 0,3-5 1,3 1-1,3 3 1,3 4 0,1 1-1,1 2 1,1 3 0,-1 4 0,-3 2 0,-1 1 0,-6 3 0,-3 3 0,-4 1 0,-4 3 0,-3 1 0,-4-4 0,-1 1 1,-3-4-1,4-4 0,-1-5 0,5-5 0,0-6 0,8-4-1,4-11 1,8 10 0,-8-10 0,18 0 0,-18 0 0,15-1 0,-15 1 0,13 4 0,-13-4 1,3 21-1,-1-2 0,0 5 0,2 3 1,1 7-1,2 3 2,3 2-1,0 1 0,2-2 1,1-3-1,4-1-1,5-1-9,10-11-23,5-17-2,10-8 1,4-20-1</inkml:trace>
    <inkml:trace contextRef="#ctx0" brushRef="#br0" timeOffset="1392">572 298 7,'0'0'21,"0"0"-1,0 0-10,-7-13-4,7 13 2,0 0 0,0 0 2,0 0-1,0 0 0,9-2-1,-9 2-2,1 17-2,-1-2-2,-1 7-2,1 8 0,-2 7 1,1 7 0,0 4 1,-2 2-1,2-1 1,-3-4 0,4-5 0,2-7-3,-1-9-12,3-13-17,7-9-2,-3-19 1,9-8-1</inkml:trace>
    <inkml:trace contextRef="#ctx0" brushRef="#br0" timeOffset="1933">990 717 28,'11'27'28,"-12"-4"2,3 8-1,-1 2-24,-3 3-3,0 4 1,-4-4-1,1-2 0,-2-5-3,1-6-13,6-23-15,0 0-1,3-15 1</inkml:trace>
    <inkml:trace contextRef="#ctx0" brushRef="#br0" timeOffset="2193">1299 603 32,'-4'-14'30,"-2"-14"-1,8-2 0,-2-3-19,7-3-12,-1 3 0,3 5 1,-1 3 0,1 7 1,3 7 1,0 7 0,5 7 0,0 7-1,4 3 0,2 7-1,2 2 0,0 5 0,-4 5 1,-1 0 0,-5 4 2,-8-3 1,-4 2 2,-10-6 1,-2 2 0,-10-6 1,-2-2-1,-10-7 0,-2-4-1,-4-7-5,-1-10-9,2-7-25,8-11-1,2-12-1,9-9 1</inkml:trace>
    <inkml:trace contextRef="#ctx0" brushRef="#br0" timeOffset="2694">1645 17 29,'0'0'26,"0"0"0,9 2 0,6-3-28,4-3 0,5 1 3,3 1 0,1-1 1,1 4 1,1-1 1,-3 4 0,-3 4 0,-1 6-1,-7 4-1,1 4-1,-4 5 0,-1 3 0,-6 7 1,2 5 1,-7-2 0,-2 5 1,-4-5-1,-1 1 1,2-3 0,-3 1-1,3-10-1,1-3-1,6-7 0,8-3 0,4-6-1,4-5 0,1-5-1,2-3 2,-2-3 0,-3-2 0,-5-1 0,-12 9 0,13-15 0,-13 15 0,0 0 0,0 0-2,0 0 1,0 0-2,-3 12 1,0-2-1,1 3 1,-1 4 1,1 2-1,0 3 1,1 3 0,1 2 0,2 5 0,2 4 0,1 4 0,0 2-1,-3 0 1,1-2 0,0 0 1,-8 1-1,-4-1 1,-5-2-1,-6-4 0,-4 1 2,0-4 0,-7-1 0,-3-6 1,2-2-2,-2-3-5,-4-7-29,-3-11-1,1-9-1,-11-16-1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2-02T00:22:45.016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Group>
    <inkml:annotationXML>
      <emma:emma xmlns:emma="http://www.w3.org/2003/04/emma" version="1.0">
        <emma:interpretation id="{01A1C424-CA7C-4603-A6D3-7B1E1B520597}" emma:medium="tactile" emma:mode="ink">
          <msink:context xmlns:msink="http://schemas.microsoft.com/ink/2010/main" type="inkDrawing"/>
        </emma:interpretation>
      </emma:emma>
    </inkml:annotationXML>
    <inkml:trace contextRef="#ctx0" brushRef="#br0">0 804 52,'2'11'33,"-2"-11"-1,15-8-1,1-10-30,13-12-2,8-11 0,11-16 1,8-10-1,7-10 1,3-5 0,1 0 0,-3 3 0,-6 10 0,-7 9 0,-7 13 1,-6 10-1,-6 9 0,-4 11 1,-6 5-1,0 8 0,-2 5 1,-2 9-1,-1 6 1,-1 9-1,-2 8 1,-3 8-1,0 8 1,-4 8-1,-1 5 1,-2 3-1,0 0 0,1-6 0,-3-4-2,-1-13-6,3-8-18,0-10-6,-4-24-2,-9-1 2</inkml:trace>
    <inkml:trace contextRef="#ctx0" brushRef="#br0" timeOffset="410">291 405 48,'17'9'33,"15"-1"0,10-9-1,10-2-27,13-1-5,11 1 0,2-3-3,4 5-13,-2 1-16,-10-5-1,-6 5 0,-19-10 0</inkml:trace>
    <inkml:trace contextRef="#ctx0" brushRef="#br0" timeOffset="1111">1418 657 47,'0'0'32,"11"9"2,1-11-2,7-1-24,12 0-8,6 1 0,8 1 0,3 0 0,3 2 0,4 2-1,-3-3-6,-1 1-17,-6 0-8,-11-9-1,-2-2 1</inkml:trace>
    <inkml:trace contextRef="#ctx0" brushRef="#br0" timeOffset="1352">1521 316 70,'0'0'37,"0"14"-1,20-11 0,15 0-37,9-4-3,13 5-7,2-6-12,8-1-12,0 0-1,-3-5 1</inkml:trace>
    <inkml:trace contextRef="#ctx0" brushRef="#br0" timeOffset="1572">2375 202 54,'3'19'34,"-3"-2"-2,4 2 0,0 4-31,0 10-1,-1 7 1,-2 8 1,1 9 2,-5 0 0,4 5 0,-5-6 1,5-4-1,-1-6-5,-3-16-14,1-15-20,2-15-1,10-21-1,-8-16 0</inkml:trace>
    <inkml:trace contextRef="#ctx0" brushRef="#br0" timeOffset="1812">2364 42 41,'19'-8'31,"13"7"1,2-4-1,4 0-23,6 1-8,4 1 0,0 3 0,-5 0 1,-5 3 1,-10 3 0,-3 6 1,-10 3 0,-10 10 0,-10 2 1,-7 5 0,-7 0-1,-7 2 1,-8-2-1,-6-3-2,-2-5 1,2-8-1,0-5-1,6-6-1,4-3-1,4-4 0,11 0-1,4-5-2,11 7 2,0 0 0,22-6 0,1 8 1,7 7 1,3 2 0,6 7 0,5 4 1,2 6 0,2 3 0,-3 3 0,-2 3-1,-2 0 1,-6-2 0,-2-1 0,-11-2 0,-8-2 2,-7-1 0,-12-5 2,-7 5 1,-14-8 2,-4 5-1,-16-6 2,2 2-1,-9-8 0,-5 2-3,-5-6-1,-5-8-7,-2-1-35,-2-5 0,-2-12-2,-3-8 1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16:52:04.4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AE04ECB9-04AE-4152-856D-ECBFAFEED857}" emma:medium="tactile" emma:mode="ink">
          <msink:context xmlns:msink="http://schemas.microsoft.com/ink/2010/main" type="inkDrawing"/>
        </emma:interpretation>
      </emma:emma>
    </inkml:annotationXML>
    <inkml:trace contextRef="#ctx0" brushRef="#br0">6 215 7,'0'0'8,"-10"13"1,10-13-1,0 0 1,0 0-1,0 0 0,0 0 0,0 0 0,0 0 1,0 0 0,0 0-2,0 0 0,0 0 0,0 0-1,11-12-2,-4 2 0,2-1-2,2-2 0,2-1 0,0-2-1,1 2 0,-1-2 0,0 2 0,-1 1 1,1 1-1,-2 0 0,0 1 0,-1-1 0,1 3 0,-2-1-1,1 1 1,-10 9-1,15-14 1,-15 14-1,9-8 1,-9 8 1,0 0-2,0 0 1,0 0-1,0 0-1,0 0-1,0 0-7,2 17-21,-13-10-5,8 2 1,-9-6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02:20.0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C4133B90-432C-4722-9EDA-BF0FFED9AD00}" emma:medium="tactile" emma:mode="ink">
          <msink:context xmlns:msink="http://schemas.microsoft.com/ink/2010/main" type="inkDrawing"/>
        </emma:interpretation>
      </emma:emma>
    </inkml:annotationXML>
    <inkml:trace contextRef="#ctx0" brushRef="#br0">0 0 0,'13'4'2,"6"-2"0,5 2 1,5-1-1,8 0 0,2-1 0,6-1-1,2 1 0,1-4 0,3 1-4,2-5-4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16:52:09.5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6B64C6B3-EEEF-42F7-AA35-A17A69A0CB23}" emma:medium="tactile" emma:mode="ink">
          <msink:context xmlns:msink="http://schemas.microsoft.com/ink/2010/main" type="inkDrawing"/>
        </emma:interpretation>
      </emma:emma>
    </inkml:annotationXML>
    <inkml:trace contextRef="#ctx0" brushRef="#br0">276 580 3,'-17'1'16,"17"-1"-5,-13 3-2,13-3 0,-17 5-1,8-2-1,0 2 0,-2-2-1,2 4-1,-2-2 1,1 4-2,-1-3-1,0 3 0,0-2-1,-1 5 0,1-3-1,-1 3 1,1 0-1,-2 2 0,1 2 0,-1-1 0,1 3 0,3-1 0,-2 3 1,4-1-1,-1 0 1,4 0-1,0-2 1,6 1 0,0-1 0,3 0 1,3-3-2,4 0 1,3-4-1,4-4-2,3 1-11,9-3-19,-6-14-2,8 5 2</inkml:trace>
    <inkml:trace contextRef="#ctx0" brushRef="#br0" timeOffset="491">376 897 11,'-19'-13'29,"19"13"1,-8-19-10,6 4-8,4 1-4,1-3-3,4 1-2,1-1 0,3 3-1,0 0 1,2 4-1,-3 0 0,2 5 0,-3 2-1,1 5 0,-10-2 0,17 13 0,-11-1-1,0 3 0,-2 5 1,0 2-1,-2 0 1,-4 1 0,-1 0-1,-1-1 2,-4-4-1,1 0 1,-4-6 1,1 0-1,-2-6 1,2 0 0,-1-6-1,2 0 1,-3-5-2,12 5 0,-15-17-1,9 4-2,5 0-5,-4-6-8,5-3-18,7 5-3,-1-7 0</inkml:trace>
    <inkml:trace contextRef="#ctx0" brushRef="#br0" timeOffset="961">647 669 23,'0'0'27,"0"0"-6,0 0-9,0 0-2,0 0-3,0 0 0,2 16-1,-3-7-1,2 4-1,-1 2-2,2 1 1,-1 1-1,1-1 0,0-2 0,1-2 0,-3-12 0,7 15 1,-7-15-1,11 0 1,-11 0 0,19-15-1,-10 4 1,3 0-1,0-2 0,-1 3-1,-1-2 0,0 4 0,-10 8-1,14-12 1,-14 12-1,14-6 1,-14 6-1,13 0-1,-13 0 1,14 6 0,-14-6 0,9 17 0,-6-3 1,-1 1-1,-1 3 1,0 2 0,-2 1 0,1 0-1,1-3 0,0-2-1,4 0-8,1-2-24,-6-14-3,19-3 0,-11-12 0</inkml:trace>
    <inkml:trace contextRef="#ctx0" brushRef="#br0" timeOffset="1502">1231 716 32,'-12'-8'31,"2"9"-6,-4 5-6,-4-3-4,-1 6-6,-7-1-3,1 6-1,-3-2-1,3 1-2,0-1 0,4-1-2,3-2 0,6-2 0,3-1 0,9-6 0,0 0-1,2 11 1,-2-11 0,16 8 0,-4-1 0,0 2 0,1 0 0,-3 4 0,0-1 0,-2 1 0,-2-1 0,-2 0 0,-2-1 0,-2-11 0,0 15 0,0-15 0,0 0 0,0 0 0,-12 3-1,12-3 0,-10-9-5,1-2-6,4-5-17,3 2-6,1-9 2</inkml:trace>
    <inkml:trace contextRef="#ctx0" brushRef="#br0" timeOffset="1963">1396 411 22,'0'0'24,"1"15"-12,-1-5-3,-2 3-1,2 9 3,-4 2 0,4 10 0,-8 0 0,5 9-1,-5-1-1,4 4-2,-5-2-2,2 1-1,-1-7-2,2-5-1,0-4 0,2-7-1,0-7-1,4-15-1,0 0 0,0 0 0,-9-17 0,4-5 0,-1-3 0,-4-4 1,1-1 0,-1 1 1,-2 1 0,3 7 1,0 1 0,3 7 1,-1 2-1,7 11-1,-4-10 1,4 10-1,0 0 0,18-9 0,-5 6-1,5 0 1,7-2-1,3 1 1,3 0 0,0 2 0,1 0 0,-2 2-1,-4 1 1,-3 0 0,-5 2 0,-5-1 0,-2 0 0,-11-2 1,10 7-1,-10-7 0,0 0 0,6 13 1,-6-13-1,2 13 0,-2-13 0,2 20 1,1-8-1,-1 3 1,1 2-1,2 3 0,-1 3 0,1 2 1,1 1-1,1 1 1,-2-1-1,0-2 1,1-5-1,-3-1 0,1-7 1,-4-11 0,5 12 1,-5-12-1,4-14 1,-3 1-1,-1-6 0,1-2 1,0-5-1,0-3-1,2 0 0,0 1 0,1 2 0,2 4 0,3 2 0,0 3 0,0 3 0,4 4-1,-1 2 1,2 3 0,1 1 0,0 3-1,0 1 1,1 2-1,2 1 1,-1 0-1,-1 1 1,1 2 0,-4-2 0,1 1 0,-3-2 0,-1 1 0,-10-4 0,16 6 0,-16-6 0,11 9 0,-11-9 0,10 13 0,-10-13 0,9 19 0,-5-7 0,1 0 0,-1 3 0,1-1 0,-1 3 1,-2-1-1,0 2 0,-2-2 0,-1-1 1,-2-1 0,-1-2-1,-3-1 1,7-11 0,-14 11-1,14-11 1,-18-1 0,18 1-1,-15-8 0,15 8 0,-13-15 0,9 3 0,3 0-1,2-1 0,2-2-1,5 1 1,0-2-2,5 3 2,1-2-1,3 3 0,1 0 0,3 3 1,-2 1 0,2 1 0,-4 1 1,0 1 0,-4 3 0,-1 0 0,-3 2 0,-9 0 1,12 4-1,-12-4 0,7 14 1,-4-5 0,1 2-1,1 3 1,1 1-1,-1 1 1,1-1 0,0 1-1,0-3 1,0 0-2,-6-13-3,14 9-18,-14-9-13,12-15 0,-4-1 0</inkml:trace>
    <inkml:trace contextRef="#ctx0" brushRef="#br0" timeOffset="3345">2214 414 31,'5'19'34,"-5"-19"0,4 9-1,-4-9-22,0 0-12,0 0-6,0 0-23,7 9-4,-7-9 1,-3 10-1</inkml:trace>
    <inkml:trace contextRef="#ctx0" brushRef="#br0" timeOffset="3575">2293 670 4,'0'0'31,"0"0"1,4-9-6,-4 9-10,0 0-3,-3 9-1,4 6-3,-4-1-3,3 6-2,-2-2-1,3 3-1,-1-2 0,2-3 0,3-5-1,4-6 0,5-7 0,2-7-1,4-5 0,1-3 1,2-1-1,1-1 0,-3 2 0,-4 2 1,-2 5 0,-5 6 1,-10 4 0,14 8-1,-12 3 1,1 7 0,-1 2-1,0 5 0,1 2 0,-1 1 0,0-2 0,1-3 0,0-3-1,-1-3 0,1-3-1,-3-14-1,7 16-3,-7-16-7,0 0-16,15-6-10,-10-6 0,4-2 1</inkml:trace>
    <inkml:trace contextRef="#ctx0" brushRef="#br0" timeOffset="4056">2672 360 18,'15'20'31,"-12"-11"1,7 9 1,2 2-18,-8 1-9,4 11 0,-3 3 0,4 12 0,-7-1 0,6 9 0,-6-3 0,2 0-2,-3-4-2,1-8-1,0-6-2,-3-10-2,5-2-5,-4-22-4,0 0-9,0 0-7,2-23-7,-4-1 2,-4-7 1</inkml:trace>
    <inkml:trace contextRef="#ctx0" brushRef="#br0" timeOffset="4286">2629 590 25,'-16'-19'26,"5"8"-1,11 11-3,-16-11-4,16 11-4,0 0-4,0 0-3,0 0-1,21-1-1,-4 0-1,5 1-1,6-2-1,6 2 1,4-2-1,3 1 0,0 0-1,2 1 0,-5-1 0,-2 2-1,-6 0 1,-3 1-1,-5 0 1,-6 1-1,-3 2 0,-13-5 0,12 8-2,-12-8-2,0 0-26,-1 12-7,-11-10-2,-1 1 1</inkml:trace>
    <inkml:trace contextRef="#ctx0" brushRef="#br0" timeOffset="7260">3806 0 10,'0'0'7,"0"0"1,0 0-1,0 0 0,-11 7-2,11-7-1,0 0-1,0 0-1,0 0-1,-9 4 0,9-4 0,0 0 0,0 0 1,-12 10 1,12-10 0,-14 13-1,6-4 1,-3 5-1,-3 2 0,-1 8 0,-4 4-1,-2 9-1,-1 6 1,-4 8-1,-1 6 1,-3 6-1,0 5 0,-1 2 1,1 3-1,3 2 0,4 0 0,7 2 1,4 0-1,8-2 0,6-1 1,8-1 0,5 0 1,5-5-1,4-2 1,2-5 1,4-4 1,3-2-1,2-5 1,1-7 0,-1-3 0,-1-7-2,1-2 1,-3-6-4,-5-4-6,-6-10-23,5 8 0,-14-13 1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30T16:52:17.8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B5A73096-B523-40D9-9F2B-7232EAD64CE9}" emma:medium="tactile" emma:mode="ink">
          <msink:context xmlns:msink="http://schemas.microsoft.com/ink/2010/main" type="inkDrawing"/>
        </emma:interpretation>
      </emma:emma>
    </inkml:annotationXML>
    <inkml:trace contextRef="#ctx0" brushRef="#br0">18 11 7,'0'0'20,"0"0"-9,13-7-7,-13 7-1,10-6 3,-10 6 1,12 0 1,-12 0 0,13 11 3,-3-1-3,-3 3 0,6 3-2,0 5-1,3 5-2,2 4 0,2 6 0,2 5-2,0 4 1,2 6 0,2 6 0,-2 5 0,0 6 0,-3 4-1,-1 1 1,-4 4-1,0 1 0,-7-1-1,0-1 1,-4-2-1,-1-4 1,-5-5 0,-1-3 0,-4-6 1,-1-1 0,-3-4 2,-4 0 0,-4-9 1,1 1 1,-3-7 1,1 3-2,-4-8 0,5-1 0,-4-6-2,5-2 0,0-2-1,0-2-1,-1-4 0,3-1-1,-1-2 0,2-3 1,0 1-2,2-4-1,3 1-2,-5-9-8,-2-2-29,3-4 1,-5-10 0,0-6 0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1:49:55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413532BA-6299-4EBC-8DB0-F5252FDF3042}" emma:medium="tactile" emma:mode="ink">
          <msink:context xmlns:msink="http://schemas.microsoft.com/ink/2010/main" type="inkDrawing"/>
        </emma:interpretation>
      </emma:emma>
    </inkml:annotationXML>
    <inkml:trace contextRef="#ctx0" brushRef="#br0">85 22 23,'0'0'14,"0"0"-1,0 0 1,0 0-3,0 0 0,0 0-4,0 0-1,0 0-3,0 0-1,0 0-1,0 0-1,0 0-1,0 0 0,0 0 0,0 0 0,0 0 1,0 11-1,0-11 2,0 17-1,-1-2 1,-2 3 0,0 4 0,-1 5 0,-1 3 0,-3 3 0,-1 3 0,0 0 0,1 0 0,-1-4 0,1 0 1,1-4-1,1-1 0,3-6 1,1-1-1,1-5 1,3 0-1,0-3 1,3-1-1,0 0 0,-5-11 0,18 16 1,-5-9-1,2-5 1,1 1-1,3-3 1,2 1-1,2-4 1,2 1-1,-2-3-1,1 3 1,-1 1-1,1 1 1,-4-1-1,2 1 0,0-1 1,0 1-1,0-1 0,0 0-1,-1 0-1,-5-2-3,3 3-8,-6-2-9,-13 2-1,9-8 0,-9 8 1</inkml:trace>
    <inkml:trace contextRef="#ctx0" brushRef="#br0" timeOffset="691">183 266 27,'0'0'17,"0"0"0,0 0-2,0 0-6,0 0-2,0 0-1,0 0 0,0 0-2,0 0 0,0 0-2,0 0 1,10 3-1,-10-3 1,12 0-2,-12 0 1,21 1-2,-7-2 0,3 0-2,3 0-2,0-4-5,4 2-4,-2-3-7,1-1 0,0-1-1,-4-3 1</inkml:trace>
    <inkml:trace contextRef="#ctx0" brushRef="#br0" timeOffset="1101">90 28 16,'0'0'17,"0"0"1,9-1 1,-9 1-6,0 0-3,0 0-2,0 0-3,0 0-2,0 0 0,0 0-2,0 0 1,10 3 0,1-5 1,6 2-1,5-2 0,8 0 0,4-2 0,7 2-1,-2-2 0,0 2 0,-5 0-1,-4 0-1,-6 3-2,-8-2-4,-4 5-11,-12-4-4,8 10 1,-8-10 0</inkml:trace>
    <inkml:trace contextRef="#ctx0" brushRef="#br0" timeOffset="1702">815-2 2,'0'0'6,"0"0"0,0 0-1,0 0 0,0 0 0,0 0-1,0 0 0,0 0 0,0 0-2,0 0 0,0 0-1,0 0 0,0 0 0,0 0 1,0 0 1,0 0 0,0 0 0,0 0 1,0 0 1,0 0 0,0 0 0,0 0-1,0 0 1,0 0-2,0 0 0,1 10-1,-1-10-1,1 12 0,1 1-1,-2 3 0,1 8 0,-1 4 0,1 9 0,0 7 0,0 6 0,2 2 0,2 1 1,1 0-1,2-1 0,2-3 1,0-9-1,1-6 0,0-8 1,-2-5-1,-3-8 1,0-1-1,-6-12 1,0 0-2,0 0-6,0 0-7,-8-24-3,1 5 0,-3-6 0</inkml:trace>
    <inkml:trace contextRef="#ctx0" brushRef="#br0" timeOffset="2263">747 35 6,'0'0'13,"0"0"0,0 0 1,-10 7-5,10-7-1,0 0 0,0 0 1,0 0 1,0 0-2,0 0 0,0 0-1,17 1 0,-6-3-1,9 1-1,3-2-1,8 2 0,5-3-1,7 1-1,2-1 0,3-1-2,0 1 1,-1 1 0,-4-1-1,-5 1 0,-6 0 1,-7 2-1,-6-1 0,-8 1 1,-11 1-2,10-1-1,-10 1-2,0 0-5,-9 5-7,-2-4-7,-2 3-1,-5-3 1,-3 2 0</inkml:trace>
    <inkml:trace contextRef="#ctx0" brushRef="#br0" timeOffset="2694">791 276 13,'15'1'15,"1"-2"0,0-3 0,-2-1-3,2 2-3,-3-3 1,4 4-1,-7-2-1,3 5 0,-4-3-1,5 4 0,-4-2-1,9 2-1,2-2-2,5 3 0,4-3-2,5 0 1,1-2-1,1 2-1,1-3 1,-4 3-1,-5-3 0,-5 3 1,-5-2 0,-5 2 0,-4-1 0,-10 1 0,9 0 0,-9 0 0,0 0 0,0 0-1,0 0-1,0 0-2,0 0-9,0 0-12,-11 5-1,-1-12-1,-6-7 1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1:51:27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B0C903C-56C8-4AE5-8384-6DA202EE51B8}" emma:medium="tactile" emma:mode="ink">
          <msink:context xmlns:msink="http://schemas.microsoft.com/ink/2010/main" type="inkDrawing"/>
        </emma:interpretation>
      </emma:emma>
    </inkml:annotationXML>
    <inkml:trace contextRef="#ctx0" brushRef="#br0">336 6 5,'0'0'7,"0"0"-3,0 0 1,0 0 1,0 0 1,0 0 1,0 0 0,0 0 2,0 0 0,0 0-1,0 0 0,0 0-3,0 0-2,0 0-1,0 0-1,-12-4-1,12 4 0,-10-1 0,10 1-1,-14 0 1,14 0 0,-19-1 0,10 1 0,-2 1 0,2-1 0,-1 1-1,10-1 1,-15 1 0,15-1-1,-13 3 1,13-3-1,-9 2 0,9-2 0,0 0 1,0 0-1,0 0 0,0 0-1,0 0 1,0 0 0,-9 9 0,9-9 0,0 0 0,0 0 0,1 11 0,-1-11 1,0 0-1,4 10 0,-4-10 1,0 0-1,14 13 0,-14-13 1,15 13-1,-5-6 0,0 0 0,0 3 0,1-3 1,-1 1-1,-1 1 0,1-1 0,-10-8 0,16 15 0,-16-15 0,15 16 0,-15-16 0,13 17 0,-13-17 0,8 14 1,-8-14-1,5 12 1,-5-12 0,-2 13 0,2-13 1,-7 13 0,-1-3 0,-2-3 1,-3 3 1,-2-2-1,-1 1 1,-4-3-1,2 2-1,-3-2 1,2-1-2,-2-1 0,1 0 0,0 0-1,0 0 0,-1 1 0,0-2 0,3 1 0,1-1-1,2 0 0,1-2-2,5 2-2,-1-5-9,10 2-9,0 0-2,-5-13 2,9-1-1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1:51:29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9346B86A-74D7-4CB6-AA5E-5E80AEC4DED2}" emma:medium="tactile" emma:mode="ink">
          <msink:context xmlns:msink="http://schemas.microsoft.com/ink/2010/main" type="inkDrawing"/>
        </emma:interpretation>
      </emma:emma>
    </inkml:annotationXML>
    <inkml:trace contextRef="#ctx0" brushRef="#br0">657 0 0,'0'0'9,"-9"7"1,-2-3 1,11-4-3,-17 10 0,4-4 2,1 3 1,-4 0 1,3 2 1,-6-1-1,4 6-3,-6-2-1,1 8-2,-4 0-2,0 7-1,-5 3-2,-1 7 0,-2 5 0,-2 6-1,-2 5 0,-2 6 0,1 5 0,0 2 0,2 3 1,2-2-1,3 1 0,4-1 1,5-2 0,7-3-1,4-1 1,8-3-1,6 0 0,8-2-1,2-5 1,8-1 0,3-7 0,3-3 0,6-8 0,2-3 1,0-7-1,4-4 1,-2-3-1,-1-4 1,-2-2-1,-3-2 0,-4-3 0,-6 0 0,-4-1 0,-4-2-1,-3 0-1,-11-3-5,13 2-10,-13-2-6,0 0 0,0-10 1,-4-2-1</inkml:trace>
    <inkml:trace contextRef="#ctx0" brushRef="#br0" timeOffset="711">1146 628 33,'-18'-4'17,"8"6"1,-2 1 0,-4-1-9,4 4-1,-5-1-1,3 3-1,-4 0-1,3 4-1,-3 0 0,3 1 0,-2 0-2,0 5 1,0 1-2,0 3 1,1 3-1,1 3 0,1 2 1,1 3-1,0 2 1,4 2 0,1 1 0,3-1-1,2-2 0,3-1 0,4-4 1,3-1-2,7-6 1,5-3 0,3-2-1,6-5 1,4-2 0,3-4 0,5-4-1,1-1 0,-2-2 0,-2-3 0,1 0 0,-5-1 0,-2-1 0,-5 1-2,-6 2 0,-6-4-4,0 8-2,-14-2-10,10 8-7,-10-8-1,-3 13 1,3-13 2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1:51:30.3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FB057972-562A-4525-BA16-D86EA0106AB1}" emma:medium="tactile" emma:mode="ink">
          <msink:context xmlns:msink="http://schemas.microsoft.com/ink/2010/main" type="inkDrawing"/>
        </emma:interpretation>
      </emma:emma>
    </inkml:annotationXML>
    <inkml:trace contextRef="#ctx0" brushRef="#br0">0 255 28,'11'-2'19,"4"1"1,0 2 2,1-1-8,8 6-3,0-3-2,8 2-2,0-1-3,4 2 0,-1-1-1,2 0-2,-4 0 1,-1-2-2,-7-1-1,-4-2-3,-1 1-4,-8-5-9,-2-2-6,-10 6 0,5-19 0,-9 3 1</inkml:trace>
    <inkml:trace contextRef="#ctx0" brushRef="#br0" timeOffset="301">19 0 58,'0'0'23,"-2"10"0,2-10 0,15-1-11,0 0-9,5-1-2,7 1 1,2 0 0,5 2 0,0 0 0,3 2-1,-3 0 1,0 2-2,0 1-1,-5 0-5,4 2-13,-3-3-5,3 0-1,-4-3 1,2-1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1:51:31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9C5F81D3-DA3A-45B3-A737-025C0F7053BA}" emma:medium="tactile" emma:mode="ink">
          <msink:context xmlns:msink="http://schemas.microsoft.com/ink/2010/main" type="inkDrawing"/>
        </emma:interpretation>
      </emma:emma>
    </inkml:annotationXML>
    <inkml:trace contextRef="#ctx0" brushRef="#br0">131 328 15,'0'0'13,"0"0"1,0 0 0,3 14-3,-3-14-5,0 18-2,-1-4 0,-1 5 0,-1 4 1,0 8-1,-6 4 2,1 7 0,-5 2 1,2 6 0,-5 0 0,5 4 0,-3-6-2,5 2 0,3-7-2,3 0-1,3-7 0,7-2 1,4-6-1,8-2 0,2-5 0,8-2 0,1-4 0,5-4 0,2-2 0,0-3 0,2-4-2,-2-1 0,-2-2 0,-3-2-3,1 0-1,-6-6-4,4 5-10,-7-8-7,-1 1 0,-6-5-2,-3-2 2</inkml:trace>
    <inkml:trace contextRef="#ctx0" brushRef="#br0" timeOffset="511">124 794 42,'15'-3'19,"-2"-2"0,2 1 1,0 0-12,0-1-4,2 3-1,0 1-1,1 2-1,1 1 0,3 1-1,4 1 0,2-1-2,2 0-2,-1-2-3,3 0-5,-3-3-6,-4-2-2,0-1 1,-7-5 1</inkml:trace>
    <inkml:trace contextRef="#ctx0" brushRef="#br0" timeOffset="911">0 419 25,'14'6'10,"-14"-6"0,11-2-2,-11 2-9,9-2-2,-9 2 3,10 0 1,-10 0 3,14 3 3,-5 1 1,-9-4 2,23 3 1,-5-4 0,6 3-2,3-5-1,6 3-1,2-3-1,3 1-1,2-1-1,1 3-1,-4-1 0,-2 4-2,-5 0 0,-3 0-3,-3 5-8,-7-2-12,-6 2-1,-11-8-2,0 0 1</inkml:trace>
    <inkml:trace contextRef="#ctx0" brushRef="#br0" timeOffset="2584">571 0 9,'0'0'9,"0"0"1,0 0 1,0 0 2,0 0 1,0 0 0,0 0 0,0 0-3,0 0-2,0 0-2,0 0-2,0 0-3,0 0 0,0 0-1,0 0 0,15 16-1,-6-5 1,1 5-1,5 3 1,2 4 0,4 3 0,4 2 0,2 4 1,4 5-1,1 2 0,3 3 0,0 2 1,-2 3 0,1 5 0,-7 1 1,1 6 1,-7 0-1,-2 5 1,-9 0-1,0 2 2,-6-1-2,-1 0-1,-6-4 1,-1 1-1,-2-6 0,0 0 0,-1-3-1,0-2 1,-3-5-1,2 0 1,-2-6-1,0 0 0,0-7 0,0-3 0,-2-5-1,1-2 0,-1-4-1,-1-5-2,3 7-4,-10-12-20,4 6-2,-5-16-1,1-3 0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2:28:23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BCD64B4D-B215-4DC2-BAC2-FE809018FC26}" emma:medium="tactile" emma:mode="ink">
          <msink:context xmlns:msink="http://schemas.microsoft.com/ink/2010/main" type="inkDrawing"/>
        </emma:interpretation>
      </emma:emma>
    </inkml:annotationXML>
    <inkml:trace contextRef="#ctx0" brushRef="#br0">738 113 17,'0'0'16,"0"0"0,0 0-2,0 0-2,0 0 1,0 0-4,0 0 0,0 0-2,-13-2-2,4 4 0,9-2-2,-21 7-1,8-1 0,-4 1 0,-1 3-2,-2 3 1,-3 2-1,0 5 0,-2 2 0,-1 3 0,-2 3 0,-1 6 0,-1 4 0,-2 2 0,1 5 0,-2 6 0,-2 5 1,-1 5 0,-2 6-1,-1 1 1,0 3 1,3 3-1,2 2 0,4-4 0,4-3 0,8-2 0,7-3 0,6-3 0,9-3-1,6-6 1,9-5 0,8-3 0,6-4 0,3-8-1,4-3 1,1-8 0,-2-2 0,-4-7-1,-4-2 1,-7-3-1,-7-3 1,-4-1 0,-13-3-1,11 3-1,-11-3-4,0 0-16,0 0-4,-6-11 0,-1-5 0</inkml:trace>
    <inkml:trace contextRef="#ctx0" brushRef="#br0" timeOffset="681">746 778 38,'4'19'18,"-2"-4"1,1 4 0,0 7-9,-1 3-7,4 10-1,-4 8 1,1 8 0,-3 2 0,1 4 0,-4-3 1,1 0 0,-2-6 0,-1-5-1,0-11-1,3-8 0,-1-9 0,2-6-2,1-13 0,0 0-4,10-17-9,-4-9-9,1-8-2,-2-8 1,-2-9 1</inkml:trace>
    <inkml:trace contextRef="#ctx0" brushRef="#br0" timeOffset="981">694 695 45,'0'0'20,"0"0"0,0 0-1,0 0-11,0 0-5,17 0-1,1-2 1,10 1-1,5-3 1,10-1 1,5-4 0,9 3-1,3-4 0,1 0-1,-5-1 0,-5 3-1,-6 1 0,-8 0-1,-10 3 0,-9 0 0,-8 4-2,-10 0-3,0 0-11,-15 13-7,-4-4-1,-8-1 1,-6 2 0</inkml:trace>
    <inkml:trace contextRef="#ctx0" brushRef="#br0" timeOffset="1312">582 941 55,'7'20'24,"9"-5"1,12-6-2,10-7-8,6 1-13,9-1-1,2 0 0,1-2-1,-1 0 1,-4-2 0,-10 1 0,-8-1 1,-6 1 0,-6 0-1,-6 1 1,-4-1-1,-11 1 0,10 0-1,-10 0-1,0 0-2,0 0-9,0 0-13,0 0 0,-15 8 0,15-8-1</inkml:trace>
    <inkml:trace contextRef="#ctx0" brushRef="#br0" timeOffset="1852">1482 795 23,'0'9'15,"0"-9"-1,9 8 2,1-2-8,3 0-3,5 5 3,4 1-2,7 4 1,2-1 0,6 4 1,1-2-2,6 2-1,-2 0-2,-1 1-1,0-1 0,-5 0-1,-7 1 0,-2 0-1,-7 0 0,-3-3 0,-8 0 1,-1-2 0,-6-4 0,-2 1 1,0-12 0,-7 17 0,-3-9 0,-6 0-1,-3 0 1,-6 3-1,-6 0 0,-4 2 0,-7 2-1,-2 1 0,-1 4 1,-2 0-1,3-1 1,3 3 0,4-3-1,3-1 0,5 0 1,6-4-1,5-3 0,3-1-1,6-4 1,9-6 0,-12 7-1,12-7 1,0 0-1,0 0-2,10 2-11,-10-2-10,17-17 0,-5-3-2,5-8 1</inkml:trace>
    <inkml:trace contextRef="#ctx0" brushRef="#br0" timeOffset="3204">2242 1424 35,'0'0'18,"0"0"0,6-10 0,-6 10-8,12-23-1,-3 8-2,-1-6-1,6-3-1,0-6 1,6-2-1,0-6-1,6-3 0,1-3-2,3-2 0,3-4-2,1-1 1,-1 1-1,1 0 1,-4 2 0,0 4-1,-5 3 1,0 7 1,-9 3-1,0 8 0,-8 4 1,0 6-1,-5 4 1,-3 9-1,0 0-1,0 0 0,0 0 0,0 0-1,0 0 0,0 0 0,0 0 1,5 10-1,-3 1 1,-1 2 0,1 4-1,2 5 2,3 5-1,-1 7 0,2 5 1,0 6-1,1 3 1,2 4 0,1 1 0,-3 0-1,-5 2 1,5-2-1,-4-4 0,1-2 1,-2-8-1,-1-5 0,-2-6 0,2-6 0,0-8 0,-9-5-2,6-9 1,0 0-1,0 0-5,-22-17-6,10 2-11,-8-7-1,1-3-2,-2-4 3</inkml:trace>
    <inkml:trace contextRef="#ctx0" brushRef="#br0" timeOffset="3785">2384 1144 42,'-11'5'20,"11"-5"-2,0 0 3,11 13-11,7-12-6,12 2 0,7-2-1,7 1 0,3-2 0,6 1 1,-4-4 1,2 3 0,-9-3-2,-4 2 1,-11-1-1,-4 0 0,-7 0-2,-4-1-4,-12 3-16,9-3-5,-9 3 0,-13-17-3,5-2 2</inkml:trace>
    <inkml:trace contextRef="#ctx0" brushRef="#br0" timeOffset="4246">2813 0 61,'0'0'18,"-7"19"3,4-10-3,8 0-15,7 3-3,0 4-1,7 5 2,4 4 0,9 5 2,2 0 0,10 3 1,-5 3-1,4 6-1,1 1 0,-1 4-1,-6 3 1,-1 8 0,-8 5-1,-6 7 1,-6 5-1,-5 2 1,-10 5 0,-5 2-1,-3 0 0,-9-1 0,2-6 0,-2-4 0,-3-4 1,-3-5 1,0-9-1,-2-5 2,-2-9 0,1-4 0,-4-9-1,1-3 0,0-7 0,1-3-1,3-6-1,5-2 0,1-1-1,5-3-1,13-3-1,-17 1-3,17-1-19,0 0-5,-1-16 1,1-4-2,0-8 1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25.4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BBC86AE-7B9A-4326-9458-93515D4941CA}" emma:medium="tactile" emma:mode="ink">
          <msink:context xmlns:msink="http://schemas.microsoft.com/ink/2010/main" type="inkDrawing"/>
        </emma:interpretation>
      </emma:emma>
    </inkml:annotationXML>
    <inkml:trace contextRef="#ctx0" brushRef="#br0">2538 0 9,'0'0'10,"0"0"-1,0 0-5,0 0-3,0 0 1,0 0 1,0 0 0,0 0 2,-14 12 1,2-4 1,-3 2 1,-2 6 0,-6 3-2,-4 8 1,-6 1 0,-4 9 0,-7 1 0,-3 11-1,-10 3 0,-6 10-1,-11 5 1,-3 10-2,-7 4 0,-3 4-2,-4 1 0,1 1-1,3-6 0,5-6 0,5-8 0,7-8-1,6-11 1,10-7 0,11-14 0,9-5 0,7-8 0,8-4-1,9-5-2,10-5-4,4-13-18,15-8 0,7-11-2,7-13 0</inkml:trace>
    <inkml:trace contextRef="#ctx0" brushRef="#br0" timeOffset="781">2565 40 33,'1'9'15,"-1"-9"1,0 0-1,5 12-12,5-3-5,1 2 1,5 5-1,5 2 2,3 6 1,5 5 1,1 5 1,7 11 2,3 4 1,8 12-1,3 6 1,8 13 1,6 4-2,7 7-1,4-1 0,1 3-1,-1-3-2,0-3 0,-7-6 0,-7-9 0,-10-8 1,-8-11 0,-11-10 0,-5-8 1,-11-13 1,-6-12-3,-11-10-22,-3-24-1,-13-11-2,-9-14 1</inkml:trace>
    <inkml:trace contextRef="#ctx0" brushRef="#br0" timeOffset="2043">15 1884 7,'-8'13'7,"4"-2"0,2-1-7,0-1 0,2-9 3,0 12 4,0-12 2,0 0 1,0 0 2,0 0 1,9-7 2,0-14-1,10-5-3,1-12-3,8-4-3,5-8-2,3-3-1,2-3-1,-1 4-1,-3 7 0,-5 4 1,-4 7-1,-5 7 0,-6 6 1,-1 3-1,-2 5 0,-2 3 0,-9 10 0,16-6 0,-16 6-1,16 6 1,-16-6-1,15 16 1,-8-6 0,1 5 0,-1 1 0,1 6 1,0 7 0,0 7 0,3 9 0,-2 10 0,1 5 0,2 6 0,0 1 0,-1-1-1,0-7 0,-1-7 1,-2-9-1,-1-7 1,-1-13 0,-2-5 0,-4-8 0,0-10 0,0 0-2,-17-5-1,5-9-1,-8-8-2,-1-4-2,-8-6-2,0 2-2,-7-5 0,3 5 2,-4 0-1,0 8 2,0 1 2,3 7 2,0 2 1,2 2 3,2 2 2,4 2 2,6 1 0,6 0 0,2 2-1,12 3 0,0 0 0,0 0 1,0 0-3,22-5-1,-1 7-1,7-1 2,7 1 0,7 0 1,8 1-2,5-2-14,10 2-1,-1-6-2,3 0 1</inkml:trace>
    <inkml:trace contextRef="#ctx0" brushRef="#br0" timeOffset="2974">906 1927 37,'23'8'18,"3"-1"1,3-2-1,5 3-11,3-1-1,6 2-2,-2 0-3,-3-3-1,-2 3-2,-6-6-1,-4 1-1,-7-4-7,-5-6-8,-6-4 0,-9-5 1,-8-4 0</inkml:trace>
    <inkml:trace contextRef="#ctx0" brushRef="#br0" timeOffset="3194">917 1724 29,'-10'5'17,"10"-5"1,0 0 1,2 12-7,11-11-6,9 1-1,4-2-1,9 3 0,3-4 0,6 2-2,5-1-6,-1 0-10,3 1-7,-1 0 1,-1-1-1,-3 0 1</inkml:trace>
    <inkml:trace contextRef="#ctx0" brushRef="#br0" timeOffset="3465">1646 1894 65,'-21'0'26,"2"-13"-2,2-6-1,3-8-16,3-1-7,8-2-2,4-2 0,5 2-2,3 3 2,1 5 0,5 4 1,1 8 1,7 3 1,1 8 0,5 7 0,4 7 0,5 2-1,2 5 1,2 1-1,-4 1 0,-4 2 1,-6-4 0,-7 2 2,-12-3 0,-8 2 1,-15-4 0,-8 4 0,-10-7 1,-5 0-1,-9-5 1,1-1-3,-2-4-1,0-6-3,11 0-11,7-13-13,13-4-1,7-9-2,13-5 1</inkml:trace>
    <inkml:trace contextRef="#ctx0" brushRef="#br0" timeOffset="4686">3266 2172 46,'-9'6'23,"9"-17"0,5-13 0,4-13-11,10-8-6,2-12-2,7-5-4,5-10 0,4 1-1,0 4 1,-2 10 0,-4 9 0,-3 9 1,-8 10-1,-2 7 0,-7 12 0,-1 5 1,-10 5-1,13 25-1,-10 3 2,-1 9-1,1 10 0,1 6 0,3 5 0,1 2 0,1-1 0,4-4 0,2-6 0,2-6 0,-1-8 0,-1-7 1,-3-6-2,-4-5 2,-5-8-2,-3-9 0,-11 0-1,-5-8 1,-6-4-1,-7-4 0,-5-1 0,-3-5-1,-1 2 2,0 0 0,3 2 1,4 4 0,6 1 1,7 4 0,6 3-1,12 6 1,0 0 0,12-10 0,10 8 0,10 1-1,9 0 1,7 0-4,10 2-15,6 0-2,2-2-3,1-2 2</inkml:trace>
    <inkml:trace contextRef="#ctx0" brushRef="#br0" timeOffset="5267">4109 2003 70,'2'17'25,"4"-3"-2,7-5-1,5-2-17,6 0-8,1-2 0,4 0 1,0-3 0,-1 0 1,-2-5-1,-4-2 1,-5-5-1,-2-2-8,-5-5-10,-8-5-3,-6-5 2,-10-4 0</inkml:trace>
    <inkml:trace contextRef="#ctx0" brushRef="#br0" timeOffset="5488">4016 1731 59,'-16'2'19,"16"-2"1,0 11-4,16-6-12,11 1-3,15 0-2,8 0-5,13-1-10,7 1-4,7-6 0,1-1 1</inkml:trace>
    <inkml:trace contextRef="#ctx0" brushRef="#br0" timeOffset="6028">4953 1534 30,'0'0'17,"13"2"-1,-13-2 1,9 6-4,-9-6-10,11 18 1,-5-1 2,-2 4 1,1 8 0,-4 2 2,2 11-1,-4 3 0,3 8-1,-2-4-2,3 5-1,0-4 0,1-2-2,1-7 1,-1-7-6,5-1-22,-5-15-1,-4-18-1,0 0-1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9T23:22:33.0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CC90364A-F46F-49D5-B1B7-375E03E91454}" emma:medium="tactile" emma:mode="ink">
          <msink:context xmlns:msink="http://schemas.microsoft.com/ink/2010/main" type="inkDrawing"/>
        </emma:interpretation>
      </emma:emma>
    </inkml:annotationXML>
    <inkml:trace contextRef="#ctx0" brushRef="#br0">45 1449 16,'5'30'14,"-3"1"-1,0 6-2,0 3 0,-4 2 0,4 0-1,-7-3-1,2-2-1,-3-8 0,5-2 0,-5-8-1,3-5-1,3-14-1,-5 16-1,5-16-1,0 0-2,-8-24 1,6 2-2,2-6 1,2-5 0,2-8-2,1-4 0,4-5 0,3 2 1,6-2-1,4 0 1,3 2-1,3 0 0,4 6 1,1 2 0,5 7 0,-5 6-1,2 9 1,-4 9 0,0 8 0,-5 7 0,-5 8 0,-3 4 1,-7 5 0,-1 3 1,-9 0 0,-2 0 1,-11-2-1,1 0 0,-3-6 0,1-4 0,1-5-3,0-5 0,12-4-1,0 0 0,1-13 0,-1 13-1,22-16 0,-6 10 0,1 4 2,4 3 0,-2 8 1,2 2-1,-2 5 1,1 3 0,5 5 0,-2 0 0,1 2 1,-4 0-1,-2-2 2,-4 1 0,-5-1 0,-10 3 1,-13-2 1,-7 3 0,-12 0 1,-10 4-1,-13-4 1,-3 0-1,-8-3-1,5-2 0,0-9-1,4-3 0,3-6-1,11-5-1,11-2-1,-1-4-2,18-2-4,-5-7-9,21 5-11,5-9 0,13 1-2,4-5 2</inkml:trace>
    <inkml:trace contextRef="#ctx0" brushRef="#br0" timeOffset="901">992 1713 71,'-8'10'25,"8"-10"-2,0 0 0,14 6-18,1-3-4,5 1-1,3 2-1,6 0 1,1 3 0,2-1 1,1 0-1,-6-1 0,4-1 0,-2-5-2,0-1-3,-4-10-12,1-4-6,-2-7-1,-6-5 1,2-6-1</inkml:trace>
    <inkml:trace contextRef="#ctx0" brushRef="#br0" timeOffset="1171">1078 1402 36,'-19'6'19,"6"-1"-2,4-3 3,9-2-6,0 0-8,0 0 0,10-2-2,3-3 1,9 2 0,4-4 1,10 4-2,4 0-8,5 1-16,7 1-2,-2-2-2,1 2 0</inkml:trace>
    <inkml:trace contextRef="#ctx0" brushRef="#br0" timeOffset="1482">1782 1511 61,'13'8'22,"-1"-14"0,7-7-1,8-7-14,5-7-8,5-3 0,3-2 1,1-2 0,0 1 1,-2 4-1,-6 3 2,-6 7-2,-6 2 1,-3 7 0,-4 4-1,-4 6 0,-10 0-1,14 12 0,-7 3 0,-2 2 0,-1 7 0,0 3 0,0 6 0,-1 1 1,-2 3 1,0 3-1,0 0 1,-1-1 0,-1-5 1,-2-1-1,-1-7 1,-1-3 0,-1-5-1,-4-5 1,-4-4-1,-2-1 1,-3-3-1,-3 1-1,-3 0 1,1 1 0,1-3-1,2 0 1,4 0 0,4-1-2,4-1 1,9-2 0,0 0 2,13-3-1,7-1 1,8 0-1,7-1 1,8 2 1,4 0-1,4 3-3,2 8-2,-8-3-11,-2 8-11,-11 0 0,-7-3-2,-16-11 2</inkml:trace>
    <inkml:trace contextRef="#ctx0" brushRef="#br0" timeOffset="2834">93 1182 18,'0'0'12,"1"-13"-1,2 3 1,5 1-10,3 0 0,9 1-1,0 2 0,7 3 2,1 3 0,6 4 0,2 3 0,3 2 1,0 3-1,3 1-1,-1 2 1,0-2-3,-3 1 3,-4-2-2,-3 0-1,-6 0 1,-3 0 2,-7 1 0,-9 3 2,-12 0 2,4 5-1,-15-3 3,0 5 0,-15-4 0,-6 4-1,-8-7 0,2 2-2,-6-8-1,-2 0-1,-1-4-1,2-3-2,5-2-1,8-2-2,10 2-5,2-6-7,16 4-11,10 1-2,-2-13 0,12-2 0</inkml:trace>
    <inkml:trace contextRef="#ctx0" brushRef="#br0" timeOffset="3585">2942 0 43,'15'23'17,"9"1"-1,3 3 0,8 8-17,7 9 1,7 4 3,8 9 1,0 5 1,5 8 1,-1 3 0,6 8 1,1-1 0,5 4-1,-6-4-1,-2-3-2,-4-7-1,-5-6 0,-10-7-1,-8-7-1,-12-4-3,-14-8-14,-6 0-6,-12-4-2,-12-3 2,-10-2-1</inkml:trace>
    <inkml:trace contextRef="#ctx0" brushRef="#br0" timeOffset="3945">3347 1483 71,'0'0'22,"17"-8"-4,-17 8-2,18 2-20,-8 6 0,0 14 1,-3 8 2,-2 10 2,-3 9 2,-6 1 3,3 3-1,-7-7 1,4-2 0,-3-14-2,4-10-1,3-20-3,1-23-2,7-10-2,0-14-2,6-5 1,-3-5 1,4-1 1,-3 0 1,3 13 0,-2 10 3,1 11 0,3 9 2,0 10 0,5 5-2,5 6-2,4 7 1,0 5 0,3 6 1,-3 3 0,-2 4 0,-5 1 1,-6 2 1,-10-2 0,-5 1 1,-8-5 0,-6-2 0,-5-7-1,-4-3 0,-1-8-3,0-7-2,5-5-2,0-7-1,7 1 0,0-4 0,6 2 0,-1 0-1,4 12 2,3-10 1,-3 10 1,11 8 0,-1 1 1,2 4 0,3 3 0,4 3 1,0 1 0,-1 1 2,-2-1 1,-2 0 1,-5-4 2,-2 2 0,-11-5 0,-2 1 1,-12-4 0,-7 3-1,-9-3-2,-6 3-2,-7-1-1,-4-2-2,2 3-4,-4-6-14,9 1-7,0-5 1,14-3-2,10-10 1</inkml:trace>
    <inkml:trace contextRef="#ctx0" brushRef="#br0" timeOffset="4907">4041 1834 69,'16'7'23,"-2"-4"0,3 0-1,4 1-19,4 1-4,4 2-1,0 0 0,1 4-2,-4-4-2,-2 4-1,-8-6-2,-2 5-1,-14-10-4,10-5-7,-10 5 1,-8-23 2,-1 4 1</inkml:trace>
    <inkml:trace contextRef="#ctx0" brushRef="#br0" timeOffset="5117">4004 1661 60,'-14'0'22,"14"0"2,0 0-2,0 0-9,24 6-11,8-5-2,6-2-2,10 2-2,5-5-4,8 2-9,-2-3-5,2-2-2,-7 0 2,-4 1-1</inkml:trace>
    <inkml:trace contextRef="#ctx0" brushRef="#br0" timeOffset="5488">4922 1888 69,'-10'3'22,"-5"-7"-5,-3-8 1,-1-5-17,-1-4-4,-1-6 0,4-3 1,-1-3 2,6-2 4,7 4 3,3-6-1,9 5-1,4 0 0,11 4-1,4 5-2,7 4 0,3 5-2,4 4 0,2 9 0,2 6 0,-2 8 1,2 3-2,-5 3 2,-2 3-1,-5-1 1,-3 1 0,-6-4 1,-4 2 0,-9-4 1,-6 1 0,-12 2 2,-8 4-1,-12 1 1,-9 4 0,-15 1-1,-8 3 0,-12-1-1,-2-1 0,-1-4-3,-1-9-5,8 1-25,-2-16 0,12-7-1,-1-20-1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0674EC4-2994-4B68-80D9-313B5A74B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5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2DA69-CB98-4DEC-BD58-D80F007CDC7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1FEA1-9FC9-43ED-89E1-D5921385ED1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CSPs can be mapped into search problems: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B41D-B9A7-47FD-B28F-D0FD3987973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We consider a path whose end node violates…..</a:t>
            </a:r>
          </a:p>
          <a:p>
            <a:pPr marL="0" lvl="1" eaLnBrk="1" hangingPunct="1"/>
            <a:r>
              <a:rPr lang="en-US" sz="2400" smtClean="0">
                <a:latin typeface="Arial Unicode MS" pitchFamily="34" charset="-128"/>
              </a:rPr>
              <a:t>this can yield us exponential savings over generate-and-test, though </a:t>
            </a:r>
            <a:r>
              <a:rPr lang="en-US" sz="2400" b="1" smtClean="0">
                <a:latin typeface="Arial Unicode MS" pitchFamily="34" charset="-128"/>
              </a:rPr>
              <a:t>it's still exponential</a:t>
            </a:r>
          </a:p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A431D-E6A2-4A52-BEE3-F4DF14F63D5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Generate and test is equivalent to not checking the constraints until the leaves</a:t>
            </a:r>
          </a:p>
          <a:p>
            <a:pPr eaLnBrk="1" hangingPunct="1"/>
            <a:r>
              <a:rPr lang="en-US" smtClean="0"/>
              <a:t>Remaining values heuristics : variable with fewest legal values (variable that generates less viable neighbors)</a:t>
            </a:r>
          </a:p>
          <a:p>
            <a:pPr eaLnBrk="1" hangingPunct="1"/>
            <a:r>
              <a:rPr lang="en-US" smtClean="0"/>
              <a:t>Degree Heuristic: variable involved in more constraints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C3E9F-8337-4433-92F1-79F5533910E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Choosing B was much better, more pruning. Because it is the variable involved in more constraints</a:t>
            </a:r>
          </a:p>
          <a:p>
            <a:pPr eaLnBrk="1" hangingPunct="1"/>
            <a:r>
              <a:rPr lang="en-US" dirty="0" smtClean="0"/>
              <a:t>MAYBE </a:t>
            </a:r>
            <a:r>
              <a:rPr lang="en-US" dirty="0" smtClean="0"/>
              <a:t>DO NOT MENTION</a:t>
            </a:r>
          </a:p>
          <a:p>
            <a:pPr eaLnBrk="1" hangingPunct="1"/>
            <a:r>
              <a:rPr lang="en-US" dirty="0" smtClean="0"/>
              <a:t>Minimum remaining Values heuristics: chose the </a:t>
            </a:r>
            <a:r>
              <a:rPr lang="en-US" dirty="0" err="1" smtClean="0"/>
              <a:t>var</a:t>
            </a:r>
            <a:r>
              <a:rPr lang="en-US" dirty="0" smtClean="0"/>
              <a:t> with less legal values. Also called fail first heuristic because it picks the </a:t>
            </a:r>
            <a:r>
              <a:rPr lang="en-US" dirty="0" err="1" smtClean="0"/>
              <a:t>var</a:t>
            </a:r>
            <a:r>
              <a:rPr lang="en-US" dirty="0" smtClean="0"/>
              <a:t> that is most likely to cause a failure soon, thereby pruning the tree. In the extreme case if the </a:t>
            </a:r>
            <a:r>
              <a:rPr lang="en-US" dirty="0" err="1" smtClean="0"/>
              <a:t>var</a:t>
            </a:r>
            <a:r>
              <a:rPr lang="en-US" dirty="0" smtClean="0"/>
              <a:t> X has zero values, the MRV heuristic will select X and failure will be detected immediately – avoiding pointless search through other </a:t>
            </a:r>
            <a:r>
              <a:rPr lang="en-US" dirty="0" err="1" smtClean="0"/>
              <a:t>vars</a:t>
            </a:r>
            <a:r>
              <a:rPr lang="en-US" dirty="0" smtClean="0"/>
              <a:t> which always will fail when X is finally tested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ED539-46F8-4F9A-B33A-3A682E3F088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C9231-6185-4C73-A273-BAB5DC9F12F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1F9ED-A175-44C5-A571-D0D4555823D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prune the domains as much as possible before selecting values from them.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E7F6C-BFFC-4935-BB0F-5882DC03775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1000" smtClean="0"/>
              <a:t>When all of the </a:t>
            </a:r>
            <a:r>
              <a:rPr lang="en-US" sz="1000" smtClean="0">
                <a:solidFill>
                  <a:schemeClr val="accent2"/>
                </a:solidFill>
              </a:rPr>
              <a:t>constraints are binary</a:t>
            </a:r>
            <a:r>
              <a:rPr lang="en-US" sz="1000" smtClean="0"/>
              <a:t>, constraint nodes are not necessary: we can drop constraint nodes and use edges to indicate that a constraint holds between a pair of variables.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CD0F2-9583-4C50-BD5B-891F0C76E44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4BFDF-4ACC-4634-8797-2A528839558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099B3-6DDE-4FF8-9C1D-824024E6A09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E54AD-DA77-4DE5-8E24-4943697AC71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BAD9F-3E73-4A16-9EF0-88D94A8E89F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A284B-C06C-473D-B7F5-83F73819588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F0F51-F728-43A9-BE37-B3BA814F904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95178-A852-4A3F-A4C1-4CB418D24C2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A0035-67EE-443A-85D2-9FEC8D9E549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possible world</a:t>
            </a: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satisfies</a:t>
            </a:r>
            <a:r>
              <a:rPr lang="en-US" smtClean="0"/>
              <a:t> </a:t>
            </a:r>
            <a:r>
              <a:rPr lang="en-US" b="1" smtClean="0"/>
              <a:t>a set of constraints</a:t>
            </a:r>
            <a:r>
              <a:rPr lang="en-US" smtClean="0"/>
              <a:t> if the set of variables involved in each constraint take </a:t>
            </a:r>
          </a:p>
          <a:p>
            <a:pPr eaLnBrk="1" hangingPunct="1"/>
            <a:r>
              <a:rPr lang="en-US" smtClean="0"/>
              <a:t>values that are consistent with that constraint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E1AB4-9AB2-419A-B38F-4A8C4060DFE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A16CA-F8ED-4745-8226-F8009101CCF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solidFill>
                  <a:schemeClr val="accent2"/>
                </a:solidFill>
              </a:rPr>
              <a:t>assignment space</a:t>
            </a:r>
            <a:r>
              <a:rPr lang="en-US" smtClean="0"/>
              <a:t> of a CSP is the space of possible worlds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53892-F6E2-46C2-AD6F-EBA2B0CFE97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3925B-71F6-4721-9E4A-74D0362BC63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CEABF-8216-4E0B-B272-DFB7510192D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Allows useful </a:t>
            </a:r>
            <a:r>
              <a:rPr lang="en-US" smtClean="0">
                <a:solidFill>
                  <a:schemeClr val="accent2"/>
                </a:solidFill>
                <a:latin typeface="Arial Unicode MS" pitchFamily="34" charset="-128"/>
              </a:rPr>
              <a:t>general-purpose</a:t>
            </a:r>
            <a:r>
              <a:rPr lang="en-US" smtClean="0">
                <a:latin typeface="Arial Unicode MS" pitchFamily="34" charset="-128"/>
              </a:rPr>
              <a:t> algorithms with more power than standard search algorithms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C38D2-4B39-499D-85B2-C3EE5A91F7A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CSPs can be mapped into search problems: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5BDA9EB-7794-4CC7-AC0E-BF6F581A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B5765A-2E46-4ED2-AF1A-51AE05BFD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E6D2D5E-2B93-4BBA-B39D-0513AE5D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C107D14-41A0-44CB-B508-398DA4446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C1643F7-C244-4E0D-AC1A-A9711F010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2D5C8CC-86EC-413F-B3F7-FC4C1EFAF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B7EEC52-50BD-4773-A835-BDDC53953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B7E27A-A135-422B-B5E6-74B971715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B136AA-87EC-47C7-A65A-E21A98C26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482444C-BBDA-497E-9D4A-2C986E4AE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BF4C1D-5A17-460A-9C91-F27F73188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99EE930-F78A-4F12-ADDF-998883E92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67F11A71-610A-4911-A835-3BC1FC59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1" Type="http://schemas.openxmlformats.org/officeDocument/2006/relationships/customXml" Target="../ink/ink58.xml"/><Relationship Id="rId42" Type="http://schemas.openxmlformats.org/officeDocument/2006/relationships/image" Target="../media/image107.emf"/><Relationship Id="rId47" Type="http://schemas.openxmlformats.org/officeDocument/2006/relationships/customXml" Target="../ink/ink66.xml"/><Relationship Id="rId63" Type="http://schemas.openxmlformats.org/officeDocument/2006/relationships/customXml" Target="../ink/ink73.xml"/><Relationship Id="rId68" Type="http://schemas.openxmlformats.org/officeDocument/2006/relationships/image" Target="../media/image120.emf"/><Relationship Id="rId84" Type="http://schemas.openxmlformats.org/officeDocument/2006/relationships/image" Target="../media/image50.emf"/><Relationship Id="rId89" Type="http://schemas.openxmlformats.org/officeDocument/2006/relationships/customXml" Target="../ink/ink85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3.emf"/><Relationship Id="rId29" Type="http://schemas.openxmlformats.org/officeDocument/2006/relationships/customXml" Target="../ink/ink60.xml"/><Relationship Id="rId11" Type="http://schemas.openxmlformats.org/officeDocument/2006/relationships/customXml" Target="../ink/ink53.xml"/><Relationship Id="rId40" Type="http://schemas.openxmlformats.org/officeDocument/2006/relationships/image" Target="../media/image106.emf"/><Relationship Id="rId45" Type="http://schemas.openxmlformats.org/officeDocument/2006/relationships/customXml" Target="../ink/ink65.xml"/><Relationship Id="rId53" Type="http://schemas.openxmlformats.org/officeDocument/2006/relationships/customXml" Target="../ink/ink69.xml"/><Relationship Id="rId58" Type="http://schemas.openxmlformats.org/officeDocument/2006/relationships/image" Target="../media/image115.emf"/><Relationship Id="rId66" Type="http://schemas.openxmlformats.org/officeDocument/2006/relationships/image" Target="../media/image119.emf"/><Relationship Id="rId74" Type="http://schemas.openxmlformats.org/officeDocument/2006/relationships/image" Target="../media/image25.emf"/><Relationship Id="rId79" Type="http://schemas.openxmlformats.org/officeDocument/2006/relationships/customXml" Target="../ink/ink80.xml"/><Relationship Id="rId87" Type="http://schemas.openxmlformats.org/officeDocument/2006/relationships/customXml" Target="../ink/ink84.xml"/><Relationship Id="rId5" Type="http://schemas.openxmlformats.org/officeDocument/2006/relationships/customXml" Target="../ink/ink50.xml"/><Relationship Id="rId61" Type="http://schemas.openxmlformats.org/officeDocument/2006/relationships/customXml" Target="../ink/ink72.xml"/><Relationship Id="rId82" Type="http://schemas.openxmlformats.org/officeDocument/2006/relationships/image" Target="../media/image45.emf"/><Relationship Id="rId90" Type="http://schemas.openxmlformats.org/officeDocument/2006/relationships/image" Target="../media/image53.emf"/><Relationship Id="rId19" Type="http://schemas.openxmlformats.org/officeDocument/2006/relationships/customXml" Target="../ink/ink57.xml"/><Relationship Id="rId14" Type="http://schemas.openxmlformats.org/officeDocument/2006/relationships/image" Target="../media/image94.emf"/><Relationship Id="rId22" Type="http://schemas.openxmlformats.org/officeDocument/2006/relationships/image" Target="../media/image97.emf"/><Relationship Id="rId30" Type="http://schemas.openxmlformats.org/officeDocument/2006/relationships/image" Target="../media/image101.emf"/><Relationship Id="rId43" Type="http://schemas.openxmlformats.org/officeDocument/2006/relationships/customXml" Target="../ink/ink64.xml"/><Relationship Id="rId48" Type="http://schemas.openxmlformats.org/officeDocument/2006/relationships/image" Target="../media/image110.emf"/><Relationship Id="rId69" Type="http://schemas.openxmlformats.org/officeDocument/2006/relationships/customXml" Target="../ink/ink75.xml"/><Relationship Id="rId77" Type="http://schemas.openxmlformats.org/officeDocument/2006/relationships/customXml" Target="../ink/ink79.xml"/><Relationship Id="rId8" Type="http://schemas.openxmlformats.org/officeDocument/2006/relationships/image" Target="../media/image61.emf"/><Relationship Id="rId51" Type="http://schemas.openxmlformats.org/officeDocument/2006/relationships/customXml" Target="../ink/ink68.xml"/><Relationship Id="rId72" Type="http://schemas.openxmlformats.org/officeDocument/2006/relationships/image" Target="../media/image23.emf"/><Relationship Id="rId80" Type="http://schemas.openxmlformats.org/officeDocument/2006/relationships/image" Target="../media/image44.emf"/><Relationship Id="rId85" Type="http://schemas.openxmlformats.org/officeDocument/2006/relationships/customXml" Target="../ink/ink83.xml"/><Relationship Id="rId3" Type="http://schemas.openxmlformats.org/officeDocument/2006/relationships/customXml" Target="../ink/ink49.xml"/><Relationship Id="rId12" Type="http://schemas.openxmlformats.org/officeDocument/2006/relationships/image" Target="../media/image62.emf"/><Relationship Id="rId17" Type="http://schemas.openxmlformats.org/officeDocument/2006/relationships/customXml" Target="../ink/ink56.xml"/><Relationship Id="rId38" Type="http://schemas.openxmlformats.org/officeDocument/2006/relationships/image" Target="../media/image105.emf"/><Relationship Id="rId46" Type="http://schemas.openxmlformats.org/officeDocument/2006/relationships/image" Target="../media/image109.emf"/><Relationship Id="rId59" Type="http://schemas.openxmlformats.org/officeDocument/2006/relationships/customXml" Target="../ink/ink71.xml"/><Relationship Id="rId67" Type="http://schemas.openxmlformats.org/officeDocument/2006/relationships/customXml" Target="../ink/ink74.xml"/><Relationship Id="rId20" Type="http://schemas.openxmlformats.org/officeDocument/2006/relationships/image" Target="../media/image96.emf"/><Relationship Id="rId41" Type="http://schemas.openxmlformats.org/officeDocument/2006/relationships/customXml" Target="../ink/ink63.xml"/><Relationship Id="rId54" Type="http://schemas.openxmlformats.org/officeDocument/2006/relationships/image" Target="../media/image113.emf"/><Relationship Id="rId62" Type="http://schemas.openxmlformats.org/officeDocument/2006/relationships/image" Target="../media/image117.emf"/><Relationship Id="rId70" Type="http://schemas.openxmlformats.org/officeDocument/2006/relationships/image" Target="../media/image21.emf"/><Relationship Id="rId75" Type="http://schemas.openxmlformats.org/officeDocument/2006/relationships/customXml" Target="../ink/ink78.xml"/><Relationship Id="rId83" Type="http://schemas.openxmlformats.org/officeDocument/2006/relationships/customXml" Target="../ink/ink82.xml"/><Relationship Id="rId88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15" Type="http://schemas.openxmlformats.org/officeDocument/2006/relationships/customXml" Target="../ink/ink55.xml"/><Relationship Id="rId23" Type="http://schemas.openxmlformats.org/officeDocument/2006/relationships/customXml" Target="../ink/ink59.xml"/><Relationship Id="rId28" Type="http://schemas.openxmlformats.org/officeDocument/2006/relationships/image" Target="../media/image100.emf"/><Relationship Id="rId49" Type="http://schemas.openxmlformats.org/officeDocument/2006/relationships/customXml" Target="../ink/ink67.xml"/><Relationship Id="rId10" Type="http://schemas.openxmlformats.org/officeDocument/2006/relationships/image" Target="../media/image93.emf"/><Relationship Id="rId31" Type="http://schemas.openxmlformats.org/officeDocument/2006/relationships/customXml" Target="../ink/ink61.xml"/><Relationship Id="rId44" Type="http://schemas.openxmlformats.org/officeDocument/2006/relationships/image" Target="../media/image108.emf"/><Relationship Id="rId52" Type="http://schemas.openxmlformats.org/officeDocument/2006/relationships/image" Target="../media/image112.emf"/><Relationship Id="rId60" Type="http://schemas.openxmlformats.org/officeDocument/2006/relationships/image" Target="../media/image116.emf"/><Relationship Id="rId73" Type="http://schemas.openxmlformats.org/officeDocument/2006/relationships/customXml" Target="../ink/ink77.xml"/><Relationship Id="rId78" Type="http://schemas.openxmlformats.org/officeDocument/2006/relationships/image" Target="../media/image43.emf"/><Relationship Id="rId81" Type="http://schemas.openxmlformats.org/officeDocument/2006/relationships/customXml" Target="../ink/ink81.xml"/><Relationship Id="rId86" Type="http://schemas.openxmlformats.org/officeDocument/2006/relationships/image" Target="../media/image51.emf"/><Relationship Id="rId4" Type="http://schemas.openxmlformats.org/officeDocument/2006/relationships/image" Target="../media/image59.emf"/><Relationship Id="rId9" Type="http://schemas.openxmlformats.org/officeDocument/2006/relationships/customXml" Target="../ink/ink52.xml"/><Relationship Id="rId13" Type="http://schemas.openxmlformats.org/officeDocument/2006/relationships/customXml" Target="../ink/ink54.xml"/><Relationship Id="rId18" Type="http://schemas.openxmlformats.org/officeDocument/2006/relationships/image" Target="../media/image95.emf"/><Relationship Id="rId39" Type="http://schemas.openxmlformats.org/officeDocument/2006/relationships/customXml" Target="../ink/ink62.xml"/><Relationship Id="rId50" Type="http://schemas.openxmlformats.org/officeDocument/2006/relationships/image" Target="../media/image111.emf"/><Relationship Id="rId55" Type="http://schemas.openxmlformats.org/officeDocument/2006/relationships/customXml" Target="../ink/ink70.xml"/><Relationship Id="rId76" Type="http://schemas.openxmlformats.org/officeDocument/2006/relationships/image" Target="../media/image42.emf"/><Relationship Id="rId7" Type="http://schemas.openxmlformats.org/officeDocument/2006/relationships/customXml" Target="../ink/ink51.xml"/><Relationship Id="rId71" Type="http://schemas.openxmlformats.org/officeDocument/2006/relationships/customXml" Target="../ink/ink76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3.emf"/><Relationship Id="rId21" Type="http://schemas.openxmlformats.org/officeDocument/2006/relationships/customXml" Target="../ink/ink95.xml"/><Relationship Id="rId42" Type="http://schemas.openxmlformats.org/officeDocument/2006/relationships/image" Target="../media/image141.emf"/><Relationship Id="rId47" Type="http://schemas.openxmlformats.org/officeDocument/2006/relationships/customXml" Target="../ink/ink106.xml"/><Relationship Id="rId63" Type="http://schemas.openxmlformats.org/officeDocument/2006/relationships/customXml" Target="../ink/ink114.xml"/><Relationship Id="rId68" Type="http://schemas.openxmlformats.org/officeDocument/2006/relationships/image" Target="../media/image154.emf"/><Relationship Id="rId16" Type="http://schemas.openxmlformats.org/officeDocument/2006/relationships/image" Target="../media/image128.emf"/><Relationship Id="rId11" Type="http://schemas.openxmlformats.org/officeDocument/2006/relationships/customXml" Target="../ink/ink90.xml"/><Relationship Id="rId24" Type="http://schemas.openxmlformats.org/officeDocument/2006/relationships/image" Target="../media/image132.emf"/><Relationship Id="rId32" Type="http://schemas.openxmlformats.org/officeDocument/2006/relationships/image" Target="../media/image136.emf"/><Relationship Id="rId37" Type="http://schemas.openxmlformats.org/officeDocument/2006/relationships/customXml" Target="../ink/ink101.xml"/><Relationship Id="rId40" Type="http://schemas.openxmlformats.org/officeDocument/2006/relationships/image" Target="../media/image140.emf"/><Relationship Id="rId45" Type="http://schemas.openxmlformats.org/officeDocument/2006/relationships/customXml" Target="../ink/ink105.xml"/><Relationship Id="rId53" Type="http://schemas.openxmlformats.org/officeDocument/2006/relationships/customXml" Target="../ink/ink109.xml"/><Relationship Id="rId58" Type="http://schemas.openxmlformats.org/officeDocument/2006/relationships/image" Target="../media/image149.emf"/><Relationship Id="rId66" Type="http://schemas.openxmlformats.org/officeDocument/2006/relationships/image" Target="../media/image153.emf"/><Relationship Id="rId74" Type="http://schemas.openxmlformats.org/officeDocument/2006/relationships/image" Target="../media/image157.emf"/><Relationship Id="rId79" Type="http://schemas.openxmlformats.org/officeDocument/2006/relationships/customXml" Target="../ink/ink122.xml"/><Relationship Id="rId5" Type="http://schemas.openxmlformats.org/officeDocument/2006/relationships/customXml" Target="../ink/ink87.xml"/><Relationship Id="rId61" Type="http://schemas.openxmlformats.org/officeDocument/2006/relationships/customXml" Target="../ink/ink113.xml"/><Relationship Id="rId82" Type="http://schemas.openxmlformats.org/officeDocument/2006/relationships/image" Target="../media/image161.emf"/><Relationship Id="rId19" Type="http://schemas.openxmlformats.org/officeDocument/2006/relationships/customXml" Target="../ink/ink94.xml"/><Relationship Id="rId14" Type="http://schemas.openxmlformats.org/officeDocument/2006/relationships/image" Target="../media/image127.emf"/><Relationship Id="rId22" Type="http://schemas.openxmlformats.org/officeDocument/2006/relationships/image" Target="../media/image131.emf"/><Relationship Id="rId27" Type="http://schemas.openxmlformats.org/officeDocument/2006/relationships/customXml" Target="../ink/ink98.xml"/><Relationship Id="rId30" Type="http://schemas.openxmlformats.org/officeDocument/2006/relationships/image" Target="../media/image135.emf"/><Relationship Id="rId43" Type="http://schemas.openxmlformats.org/officeDocument/2006/relationships/customXml" Target="../ink/ink104.xml"/><Relationship Id="rId48" Type="http://schemas.openxmlformats.org/officeDocument/2006/relationships/image" Target="../media/image144.emf"/><Relationship Id="rId56" Type="http://schemas.openxmlformats.org/officeDocument/2006/relationships/image" Target="../media/image148.emf"/><Relationship Id="rId64" Type="http://schemas.openxmlformats.org/officeDocument/2006/relationships/image" Target="../media/image152.emf"/><Relationship Id="rId69" Type="http://schemas.openxmlformats.org/officeDocument/2006/relationships/customXml" Target="../ink/ink117.xml"/><Relationship Id="rId77" Type="http://schemas.openxmlformats.org/officeDocument/2006/relationships/customXml" Target="../ink/ink121.xml"/><Relationship Id="rId8" Type="http://schemas.openxmlformats.org/officeDocument/2006/relationships/image" Target="../media/image124.emf"/><Relationship Id="rId51" Type="http://schemas.openxmlformats.org/officeDocument/2006/relationships/customXml" Target="../ink/ink108.xml"/><Relationship Id="rId72" Type="http://schemas.openxmlformats.org/officeDocument/2006/relationships/image" Target="../media/image156.emf"/><Relationship Id="rId80" Type="http://schemas.openxmlformats.org/officeDocument/2006/relationships/image" Target="../media/image160.emf"/><Relationship Id="rId3" Type="http://schemas.openxmlformats.org/officeDocument/2006/relationships/customXml" Target="../ink/ink86.xml"/><Relationship Id="rId12" Type="http://schemas.openxmlformats.org/officeDocument/2006/relationships/image" Target="../media/image126.emf"/><Relationship Id="rId17" Type="http://schemas.openxmlformats.org/officeDocument/2006/relationships/customXml" Target="../ink/ink93.xml"/><Relationship Id="rId25" Type="http://schemas.openxmlformats.org/officeDocument/2006/relationships/customXml" Target="../ink/ink97.xml"/><Relationship Id="rId33" Type="http://schemas.openxmlformats.org/officeDocument/2006/relationships/customXml" Target="../ink/ink100.xml"/><Relationship Id="rId38" Type="http://schemas.openxmlformats.org/officeDocument/2006/relationships/image" Target="../media/image139.emf"/><Relationship Id="rId46" Type="http://schemas.openxmlformats.org/officeDocument/2006/relationships/image" Target="../media/image143.emf"/><Relationship Id="rId59" Type="http://schemas.openxmlformats.org/officeDocument/2006/relationships/customXml" Target="../ink/ink112.xml"/><Relationship Id="rId67" Type="http://schemas.openxmlformats.org/officeDocument/2006/relationships/customXml" Target="../ink/ink116.xml"/><Relationship Id="rId20" Type="http://schemas.openxmlformats.org/officeDocument/2006/relationships/image" Target="../media/image130.emf"/><Relationship Id="rId41" Type="http://schemas.openxmlformats.org/officeDocument/2006/relationships/customXml" Target="../ink/ink103.xml"/><Relationship Id="rId54" Type="http://schemas.openxmlformats.org/officeDocument/2006/relationships/image" Target="../media/image147.emf"/><Relationship Id="rId62" Type="http://schemas.openxmlformats.org/officeDocument/2006/relationships/image" Target="../media/image151.emf"/><Relationship Id="rId70" Type="http://schemas.openxmlformats.org/officeDocument/2006/relationships/image" Target="../media/image155.emf"/><Relationship Id="rId75" Type="http://schemas.openxmlformats.org/officeDocument/2006/relationships/customXml" Target="../ink/ink1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emf"/><Relationship Id="rId15" Type="http://schemas.openxmlformats.org/officeDocument/2006/relationships/customXml" Target="../ink/ink92.xml"/><Relationship Id="rId23" Type="http://schemas.openxmlformats.org/officeDocument/2006/relationships/customXml" Target="../ink/ink96.xml"/><Relationship Id="rId36" Type="http://schemas.openxmlformats.org/officeDocument/2006/relationships/image" Target="../media/image138.emf"/><Relationship Id="rId49" Type="http://schemas.openxmlformats.org/officeDocument/2006/relationships/customXml" Target="../ink/ink107.xml"/><Relationship Id="rId57" Type="http://schemas.openxmlformats.org/officeDocument/2006/relationships/customXml" Target="../ink/ink111.xml"/><Relationship Id="rId10" Type="http://schemas.openxmlformats.org/officeDocument/2006/relationships/image" Target="../media/image125.emf"/><Relationship Id="rId31" Type="http://schemas.openxmlformats.org/officeDocument/2006/relationships/customXml" Target="../ink/ink99.xml"/><Relationship Id="rId44" Type="http://schemas.openxmlformats.org/officeDocument/2006/relationships/image" Target="../media/image142.emf"/><Relationship Id="rId52" Type="http://schemas.openxmlformats.org/officeDocument/2006/relationships/image" Target="../media/image146.emf"/><Relationship Id="rId60" Type="http://schemas.openxmlformats.org/officeDocument/2006/relationships/image" Target="../media/image150.emf"/><Relationship Id="rId65" Type="http://schemas.openxmlformats.org/officeDocument/2006/relationships/customXml" Target="../ink/ink115.xml"/><Relationship Id="rId73" Type="http://schemas.openxmlformats.org/officeDocument/2006/relationships/customXml" Target="../ink/ink119.xml"/><Relationship Id="rId78" Type="http://schemas.openxmlformats.org/officeDocument/2006/relationships/image" Target="../media/image159.emf"/><Relationship Id="rId81" Type="http://schemas.openxmlformats.org/officeDocument/2006/relationships/customXml" Target="../ink/ink123.xml"/><Relationship Id="rId4" Type="http://schemas.openxmlformats.org/officeDocument/2006/relationships/image" Target="../media/image122.emf"/><Relationship Id="rId9" Type="http://schemas.openxmlformats.org/officeDocument/2006/relationships/customXml" Target="../ink/ink89.xml"/><Relationship Id="rId13" Type="http://schemas.openxmlformats.org/officeDocument/2006/relationships/customXml" Target="../ink/ink91.xml"/><Relationship Id="rId18" Type="http://schemas.openxmlformats.org/officeDocument/2006/relationships/image" Target="../media/image129.emf"/><Relationship Id="rId39" Type="http://schemas.openxmlformats.org/officeDocument/2006/relationships/customXml" Target="../ink/ink102.xml"/><Relationship Id="rId50" Type="http://schemas.openxmlformats.org/officeDocument/2006/relationships/image" Target="../media/image145.emf"/><Relationship Id="rId55" Type="http://schemas.openxmlformats.org/officeDocument/2006/relationships/customXml" Target="../ink/ink110.xml"/><Relationship Id="rId76" Type="http://schemas.openxmlformats.org/officeDocument/2006/relationships/image" Target="../media/image158.emf"/><Relationship Id="rId7" Type="http://schemas.openxmlformats.org/officeDocument/2006/relationships/customXml" Target="../ink/ink88.xml"/><Relationship Id="rId71" Type="http://schemas.openxmlformats.org/officeDocument/2006/relationships/customXml" Target="../ink/ink1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customXml" Target="../ink/ink1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emf"/><Relationship Id="rId3" Type="http://schemas.openxmlformats.org/officeDocument/2006/relationships/customXml" Target="../ink/ink126.xml"/><Relationship Id="rId7" Type="http://schemas.openxmlformats.org/officeDocument/2006/relationships/customXml" Target="../ink/ink127.xml"/><Relationship Id="rId12" Type="http://schemas.openxmlformats.org/officeDocument/2006/relationships/image" Target="../media/image18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emf"/><Relationship Id="rId11" Type="http://schemas.openxmlformats.org/officeDocument/2006/relationships/customXml" Target="../ink/ink129.xml"/><Relationship Id="rId10" Type="http://schemas.openxmlformats.org/officeDocument/2006/relationships/image" Target="../media/image187.emf"/><Relationship Id="rId9" Type="http://schemas.openxmlformats.org/officeDocument/2006/relationships/customXml" Target="../ink/ink128.xml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7.emf"/><Relationship Id="rId3" Type="http://schemas.openxmlformats.org/officeDocument/2006/relationships/customXml" Target="../ink/ink130.xml"/><Relationship Id="rId21" Type="http://schemas.openxmlformats.org/officeDocument/2006/relationships/customXml" Target="../ink/ink132.xml"/><Relationship Id="rId2" Type="http://schemas.openxmlformats.org/officeDocument/2006/relationships/notesSlide" Target="../notesSlides/notesSlide18.xml"/><Relationship Id="rId20" Type="http://schemas.openxmlformats.org/officeDocument/2006/relationships/image" Target="../media/image198.emf"/><Relationship Id="rId1" Type="http://schemas.openxmlformats.org/officeDocument/2006/relationships/slideLayout" Target="../slideLayouts/slideLayout2.xml"/><Relationship Id="rId19" Type="http://schemas.openxmlformats.org/officeDocument/2006/relationships/customXml" Target="../ink/ink131.xml"/><Relationship Id="rId22" Type="http://schemas.openxmlformats.org/officeDocument/2006/relationships/image" Target="../media/image19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.emf"/><Relationship Id="rId4" Type="http://schemas.openxmlformats.org/officeDocument/2006/relationships/customXml" Target="../ink/ink1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3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1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57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232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65.png"/><Relationship Id="rId5" Type="http://schemas.openxmlformats.org/officeDocument/2006/relationships/image" Target="../media/image63.wmf"/><Relationship Id="rId15" Type="http://schemas.openxmlformats.org/officeDocument/2006/relationships/customXml" Target="../ink/ink135.xml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17.xml"/><Relationship Id="rId34" Type="http://schemas.openxmlformats.org/officeDocument/2006/relationships/image" Target="../media/image17.emf"/><Relationship Id="rId55" Type="http://schemas.openxmlformats.org/officeDocument/2006/relationships/customXml" Target="../ink/ink21.xml"/><Relationship Id="rId63" Type="http://schemas.openxmlformats.org/officeDocument/2006/relationships/customXml" Target="../ink/ink25.xml"/><Relationship Id="rId68" Type="http://schemas.openxmlformats.org/officeDocument/2006/relationships/image" Target="../media/image15.emf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9" Type="http://schemas.openxmlformats.org/officeDocument/2006/relationships/customXml" Target="../ink/ink13.xml"/><Relationship Id="rId11" Type="http://schemas.openxmlformats.org/officeDocument/2006/relationships/customXml" Target="../ink/ink5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6.xml"/><Relationship Id="rId45" Type="http://schemas.openxmlformats.org/officeDocument/2006/relationships/customXml" Target="../ink/ink18.xml"/><Relationship Id="rId53" Type="http://schemas.openxmlformats.org/officeDocument/2006/relationships/customXml" Target="../ink/ink20.xml"/><Relationship Id="rId58" Type="http://schemas.openxmlformats.org/officeDocument/2006/relationships/image" Target="../media/image29.emf"/><Relationship Id="rId66" Type="http://schemas.openxmlformats.org/officeDocument/2006/relationships/image" Target="../media/image10.emf"/><Relationship Id="rId5" Type="http://schemas.openxmlformats.org/officeDocument/2006/relationships/customXml" Target="../ink/ink2.xml"/><Relationship Id="rId61" Type="http://schemas.openxmlformats.org/officeDocument/2006/relationships/customXml" Target="../ink/ink24.xml"/><Relationship Id="rId19" Type="http://schemas.openxmlformats.org/officeDocument/2006/relationships/customXml" Target="../ink/ink9.xml"/><Relationship Id="rId4" Type="http://schemas.openxmlformats.org/officeDocument/2006/relationships/image" Target="../media/image2.emf"/><Relationship Id="rId9" Type="http://schemas.openxmlformats.org/officeDocument/2006/relationships/customXml" Target="../ink/ink4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2.xml"/><Relationship Id="rId35" Type="http://schemas.openxmlformats.org/officeDocument/2006/relationships/customXml" Target="../ink/ink15.xml"/><Relationship Id="rId48" Type="http://schemas.openxmlformats.org/officeDocument/2006/relationships/image" Target="../media/image24.emf"/><Relationship Id="rId56" Type="http://schemas.openxmlformats.org/officeDocument/2006/relationships/image" Target="../media/image28.emf"/><Relationship Id="rId64" Type="http://schemas.openxmlformats.org/officeDocument/2006/relationships/image" Target="../media/image1.emf"/><Relationship Id="rId69" Type="http://schemas.openxmlformats.org/officeDocument/2006/relationships/customXml" Target="../ink/ink28.xml"/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12" Type="http://schemas.openxmlformats.org/officeDocument/2006/relationships/image" Target="../media/image6.emf"/><Relationship Id="rId17" Type="http://schemas.openxmlformats.org/officeDocument/2006/relationships/customXml" Target="../ink/ink8.xml"/><Relationship Id="rId25" Type="http://schemas.openxmlformats.org/officeDocument/2006/relationships/customXml" Target="../ink/ink11.xml"/><Relationship Id="rId33" Type="http://schemas.openxmlformats.org/officeDocument/2006/relationships/customXml" Target="../ink/ink14.xml"/><Relationship Id="rId38" Type="http://schemas.openxmlformats.org/officeDocument/2006/relationships/image" Target="../media/image19.emf"/><Relationship Id="rId59" Type="http://schemas.openxmlformats.org/officeDocument/2006/relationships/customXml" Target="../ink/ink23.xml"/><Relationship Id="rId67" Type="http://schemas.openxmlformats.org/officeDocument/2006/relationships/customXml" Target="../ink/ink27.xml"/><Relationship Id="rId54" Type="http://schemas.openxmlformats.org/officeDocument/2006/relationships/image" Target="../media/image27.emf"/><Relationship Id="rId62" Type="http://schemas.openxmlformats.org/officeDocument/2006/relationships/image" Target="../media/image31.emf"/><Relationship Id="rId70" Type="http://schemas.openxmlformats.org/officeDocument/2006/relationships/image" Target="../media/image2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15" Type="http://schemas.openxmlformats.org/officeDocument/2006/relationships/customXml" Target="../ink/ink7.xml"/><Relationship Id="rId23" Type="http://schemas.openxmlformats.org/officeDocument/2006/relationships/customXml" Target="../ink/ink10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49" Type="http://schemas.openxmlformats.org/officeDocument/2006/relationships/customXml" Target="../ink/ink19.xml"/><Relationship Id="rId57" Type="http://schemas.openxmlformats.org/officeDocument/2006/relationships/customXml" Target="../ink/ink22.xml"/><Relationship Id="rId10" Type="http://schemas.openxmlformats.org/officeDocument/2006/relationships/image" Target="../media/image5.emf"/><Relationship Id="rId44" Type="http://schemas.openxmlformats.org/officeDocument/2006/relationships/image" Target="../media/image22.emf"/><Relationship Id="rId52" Type="http://schemas.openxmlformats.org/officeDocument/2006/relationships/image" Target="../media/image26.emf"/><Relationship Id="rId60" Type="http://schemas.openxmlformats.org/officeDocument/2006/relationships/image" Target="../media/image30.emf"/><Relationship Id="rId65" Type="http://schemas.openxmlformats.org/officeDocument/2006/relationships/customXml" Target="../ink/ink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customXml" Target="../ink/ink30.xml"/><Relationship Id="rId10" Type="http://schemas.openxmlformats.org/officeDocument/2006/relationships/image" Target="../media/image49.emf"/><Relationship Id="rId4" Type="http://schemas.openxmlformats.org/officeDocument/2006/relationships/image" Target="../media/image46.emf"/><Relationship Id="rId9" Type="http://schemas.openxmlformats.org/officeDocument/2006/relationships/customXml" Target="../ink/ink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customXml" Target="../ink/ink38.xml"/><Relationship Id="rId18" Type="http://schemas.openxmlformats.org/officeDocument/2006/relationships/image" Target="../media/image39.emf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12" Type="http://schemas.openxmlformats.org/officeDocument/2006/relationships/image" Target="../media/image36.emf"/><Relationship Id="rId17" Type="http://schemas.openxmlformats.org/officeDocument/2006/relationships/customXml" Target="../ink/ink40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emf"/><Relationship Id="rId20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5" Type="http://schemas.openxmlformats.org/officeDocument/2006/relationships/customXml" Target="../ink/ink39.xml"/><Relationship Id="rId10" Type="http://schemas.openxmlformats.org/officeDocument/2006/relationships/image" Target="../media/image35.emf"/><Relationship Id="rId19" Type="http://schemas.openxmlformats.org/officeDocument/2006/relationships/customXml" Target="../ink/ink41.xml"/><Relationship Id="rId4" Type="http://schemas.openxmlformats.org/officeDocument/2006/relationships/image" Target="../media/image32.emf"/><Relationship Id="rId9" Type="http://schemas.openxmlformats.org/officeDocument/2006/relationships/customXml" Target="../ink/ink36.xml"/><Relationship Id="rId1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customXml" Target="../ink/ink48.xml"/><Relationship Id="rId3" Type="http://schemas.openxmlformats.org/officeDocument/2006/relationships/customXml" Target="../ink/ink43.xml"/><Relationship Id="rId7" Type="http://schemas.openxmlformats.org/officeDocument/2006/relationships/customXml" Target="../ink/ink45.xml"/><Relationship Id="rId12" Type="http://schemas.openxmlformats.org/officeDocument/2006/relationships/image" Target="../media/image6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11" Type="http://schemas.openxmlformats.org/officeDocument/2006/relationships/customXml" Target="../ink/ink47.xml"/><Relationship Id="rId5" Type="http://schemas.openxmlformats.org/officeDocument/2006/relationships/customXml" Target="../ink/ink44.xml"/><Relationship Id="rId10" Type="http://schemas.openxmlformats.org/officeDocument/2006/relationships/image" Target="../media/image62.emf"/><Relationship Id="rId4" Type="http://schemas.openxmlformats.org/officeDocument/2006/relationships/image" Target="../media/image59.emf"/><Relationship Id="rId9" Type="http://schemas.openxmlformats.org/officeDocument/2006/relationships/customXml" Target="../ink/ink46.xml"/><Relationship Id="rId30" Type="http://schemas.openxmlformats.org/officeDocument/2006/relationships/image" Target="../media/image7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1A79C22-6BBF-44D7-9EA7-ACCE79B9440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CSPs: Search and Arc Consistency</a:t>
            </a:r>
            <a:endParaRPr lang="en-US" sz="4800" b="1" dirty="0">
              <a:latin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12</a:t>
            </a:r>
          </a:p>
          <a:p>
            <a:pPr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4.3-4.5)</a:t>
            </a:r>
          </a:p>
          <a:p>
            <a:pPr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May, 25, 2017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EF83504-DCFA-4AAD-8545-405C1A3AC35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2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500813" y="1714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86688" y="3000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572125" y="2857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357688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7143750" y="4357688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8001000" y="5357813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71500" y="1214438"/>
            <a:ext cx="33909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Simplified notation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795338"/>
              <a:ext cx="511175" cy="307975"/>
            </p14:xfrm>
          </p:contentPart>
        </mc:Choice>
        <mc:Fallback xmlns="">
          <p:pic>
            <p:nvPicPr>
              <p:cNvPr id="921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2488" y="787053"/>
                <a:ext cx="524494" cy="320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782638"/>
              <a:ext cx="2249488" cy="284162"/>
            </p14:xfrm>
          </p:contentPart>
        </mc:Choice>
        <mc:Fallback xmlns="">
          <p:pic>
            <p:nvPicPr>
              <p:cNvPr id="921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7725" y="771833"/>
                <a:ext cx="2260647" cy="30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8400" y="671513"/>
              <a:ext cx="701675" cy="577850"/>
            </p14:xfrm>
          </p:contentPart>
        </mc:Choice>
        <mc:Fallback xmlns="">
          <p:pic>
            <p:nvPicPr>
              <p:cNvPr id="922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7965" y="666833"/>
                <a:ext cx="723265" cy="59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0538" y="1185863"/>
              <a:ext cx="725487" cy="201612"/>
            </p14:xfrm>
          </p:contentPart>
        </mc:Choice>
        <mc:Fallback xmlns="">
          <p:pic>
            <p:nvPicPr>
              <p:cNvPr id="922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91537" y="1179754"/>
                <a:ext cx="743489" cy="217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0013" y="1162050"/>
              <a:ext cx="604837" cy="261938"/>
            </p14:xfrm>
          </p:contentPart>
        </mc:Choice>
        <mc:Fallback xmlns="">
          <p:pic>
            <p:nvPicPr>
              <p:cNvPr id="922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74253" y="1155565"/>
                <a:ext cx="620678" cy="275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8588" y="1820863"/>
              <a:ext cx="625475" cy="157162"/>
            </p14:xfrm>
          </p:contentPart>
        </mc:Choice>
        <mc:Fallback xmlns="">
          <p:pic>
            <p:nvPicPr>
              <p:cNvPr id="922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41386" y="1815828"/>
                <a:ext cx="636638" cy="171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2400" y="1727200"/>
              <a:ext cx="9525" cy="7938"/>
            </p14:xfrm>
          </p:contentPart>
        </mc:Choice>
        <mc:Fallback xmlns="">
          <p:pic>
            <p:nvPicPr>
              <p:cNvPr id="92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98737" y="1723953"/>
                <a:ext cx="16486" cy="14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0228" y="2514725"/>
              <a:ext cx="436160" cy="396750"/>
            </p14:xfrm>
          </p:contentPart>
        </mc:Choice>
        <mc:Fallback xmlns="">
          <p:pic>
            <p:nvPicPr>
              <p:cNvPr id="92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40149" y="2465044"/>
                <a:ext cx="719478" cy="456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4575" y="2566988"/>
              <a:ext cx="581025" cy="420687"/>
            </p14:xfrm>
          </p:contentPart>
        </mc:Choice>
        <mc:Fallback xmlns="">
          <p:pic>
            <p:nvPicPr>
              <p:cNvPr id="92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91333" y="2563749"/>
                <a:ext cx="594713" cy="434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66038" y="2536825"/>
              <a:ext cx="547687" cy="142875"/>
            </p14:xfrm>
          </p:contentPart>
        </mc:Choice>
        <mc:Fallback xmlns="">
          <p:pic>
            <p:nvPicPr>
              <p:cNvPr id="922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62437" y="2527084"/>
                <a:ext cx="562090" cy="164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3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1413" y="3617913"/>
              <a:ext cx="743445" cy="505715"/>
            </p14:xfrm>
          </p:contentPart>
        </mc:Choice>
        <mc:Fallback xmlns="">
          <p:pic>
            <p:nvPicPr>
              <p:cNvPr id="923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43133" y="3611794"/>
                <a:ext cx="1019206" cy="565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8600" y="3132138"/>
              <a:ext cx="588963" cy="168275"/>
            </p14:xfrm>
          </p:contentPart>
        </mc:Choice>
        <mc:Fallback xmlns="">
          <p:pic>
            <p:nvPicPr>
              <p:cNvPr id="923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44998" y="3121351"/>
                <a:ext cx="603012" cy="190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8290" y="4100513"/>
              <a:ext cx="1126060" cy="898525"/>
            </p14:xfrm>
          </p:contentPart>
        </mc:Choice>
        <mc:Fallback xmlns="">
          <p:pic>
            <p:nvPicPr>
              <p:cNvPr id="92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22010" y="4090789"/>
                <a:ext cx="1254220" cy="919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3838" y="3798888"/>
              <a:ext cx="420687" cy="579437"/>
            </p14:xfrm>
          </p:contentPart>
        </mc:Choice>
        <mc:Fallback xmlns="">
          <p:pic>
            <p:nvPicPr>
              <p:cNvPr id="923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38435" y="3796369"/>
                <a:ext cx="428611" cy="592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12188" y="3859213"/>
              <a:ext cx="241300" cy="1524000"/>
            </p14:xfrm>
          </p:contentPart>
        </mc:Choice>
        <mc:Fallback xmlns="">
          <p:pic>
            <p:nvPicPr>
              <p:cNvPr id="923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606065" y="3853093"/>
                <a:ext cx="260388" cy="1542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3738" y="3871913"/>
              <a:ext cx="1201737" cy="1325562"/>
            </p14:xfrm>
          </p:contentPart>
        </mc:Choice>
        <mc:Fallback xmlns="">
          <p:pic>
            <p:nvPicPr>
              <p:cNvPr id="923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33298" y="3868313"/>
                <a:ext cx="1224418" cy="1341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16963" y="4113213"/>
              <a:ext cx="319087" cy="185737"/>
            </p14:xfrm>
          </p:contentPart>
        </mc:Choice>
        <mc:Fallback xmlns="">
          <p:pic>
            <p:nvPicPr>
              <p:cNvPr id="923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709760" y="4109613"/>
                <a:ext cx="335654" cy="198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8325" y="4365625"/>
              <a:ext cx="160338" cy="804863"/>
            </p14:xfrm>
          </p:contentPart>
        </mc:Choice>
        <mc:Fallback xmlns="">
          <p:pic>
            <p:nvPicPr>
              <p:cNvPr id="924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85449" y="4355186"/>
                <a:ext cx="170404" cy="818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2925" y="5540375"/>
              <a:ext cx="519113" cy="449263"/>
            </p14:xfrm>
          </p:contentPart>
        </mc:Choice>
        <mc:Fallback xmlns="">
          <p:pic>
            <p:nvPicPr>
              <p:cNvPr id="924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157525" y="5531015"/>
                <a:ext cx="533513" cy="470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800" y="6413500"/>
              <a:ext cx="4763" cy="3175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09869" y="6409972"/>
                <a:ext cx="11358" cy="10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4895" y="823913"/>
              <a:ext cx="1041635" cy="5281612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651045" y="821393"/>
                <a:ext cx="1558254" cy="5297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6955" y="2378558"/>
              <a:ext cx="412910" cy="387347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7835" y="2202517"/>
                <a:ext cx="2461670" cy="1179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813" y="3162300"/>
              <a:ext cx="1472137" cy="736320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5653" y="3153299"/>
                <a:ext cx="1727018" cy="854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5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6760" y="3087688"/>
              <a:ext cx="333600" cy="436552"/>
            </p14:xfrm>
          </p:contentPart>
        </mc:Choice>
        <mc:Fallback xmlns="">
          <p:pic>
            <p:nvPicPr>
              <p:cNvPr id="925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554241" y="3078329"/>
                <a:ext cx="1469398" cy="841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5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3163" y="1941513"/>
              <a:ext cx="635000" cy="390525"/>
            </p14:xfrm>
          </p:contentPart>
        </mc:Choice>
        <mc:Fallback xmlns="">
          <p:pic>
            <p:nvPicPr>
              <p:cNvPr id="925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4519" y="1934674"/>
                <a:ext cx="652289" cy="40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4100" y="2055813"/>
              <a:ext cx="1100138" cy="912812"/>
            </p14:xfrm>
          </p:contentPart>
        </mc:Choice>
        <mc:Fallback xmlns="">
          <p:pic>
            <p:nvPicPr>
              <p:cNvPr id="925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46178" y="2045371"/>
                <a:ext cx="1118864" cy="933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" name="Ink 1"/>
              <p14:cNvContentPartPr/>
              <p14:nvPr/>
            </p14:nvContentPartPr>
            <p14:xfrm>
              <a:off x="5945188" y="2473325"/>
              <a:ext cx="482240" cy="15339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940150" y="2465043"/>
                <a:ext cx="490517" cy="166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" name="Ink 2"/>
              <p14:cNvContentPartPr/>
              <p14:nvPr/>
            </p14:nvContentPartPr>
            <p14:xfrm>
              <a:off x="2263435" y="2756198"/>
              <a:ext cx="755990" cy="239747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56955" y="2746464"/>
                <a:ext cx="772550" cy="258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" name="Ink 3"/>
              <p14:cNvContentPartPr/>
              <p14:nvPr/>
            </p14:nvContentPartPr>
            <p14:xfrm>
              <a:off x="5699125" y="2989263"/>
              <a:ext cx="550863" cy="157162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691564" y="2979553"/>
                <a:ext cx="562024" cy="174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" name="Ink 4"/>
              <p14:cNvContentPartPr/>
              <p14:nvPr/>
            </p14:nvContentPartPr>
            <p14:xfrm>
              <a:off x="3031960" y="3102448"/>
              <a:ext cx="662280" cy="414592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029081" y="3098849"/>
                <a:ext cx="673438" cy="427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13" name="Ink 12"/>
              <p14:cNvContentPartPr/>
              <p14:nvPr/>
            </p14:nvContentPartPr>
            <p14:xfrm>
              <a:off x="5116513" y="3665538"/>
              <a:ext cx="1141412" cy="198437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113272" y="3658708"/>
                <a:ext cx="1148253" cy="215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4" name="Ink 13"/>
              <p14:cNvContentPartPr/>
              <p14:nvPr/>
            </p14:nvContentPartPr>
            <p14:xfrm>
              <a:off x="3523720" y="3661528"/>
              <a:ext cx="489480" cy="250072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517601" y="3651813"/>
                <a:ext cx="506036" cy="268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7" name="Ink 16"/>
              <p14:cNvContentPartPr/>
              <p14:nvPr/>
            </p14:nvContentPartPr>
            <p14:xfrm>
              <a:off x="2565400" y="3676288"/>
              <a:ext cx="495600" cy="217672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554243" y="3665494"/>
                <a:ext cx="516475" cy="238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9" name="Ink 18"/>
              <p14:cNvContentPartPr/>
              <p14:nvPr/>
            </p14:nvContentPartPr>
            <p14:xfrm>
              <a:off x="5642613" y="3647433"/>
              <a:ext cx="308925" cy="519755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637932" y="3644913"/>
                <a:ext cx="324407" cy="531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0" name="Ink 19"/>
              <p14:cNvContentPartPr/>
              <p14:nvPr/>
            </p14:nvContentPartPr>
            <p14:xfrm>
              <a:off x="5632450" y="4159913"/>
              <a:ext cx="127780" cy="690805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622012" y="4149474"/>
                <a:ext cx="142898" cy="704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1" name="Ink 20"/>
              <p14:cNvContentPartPr/>
              <p14:nvPr/>
            </p14:nvContentPartPr>
            <p14:xfrm>
              <a:off x="5847010" y="4282673"/>
              <a:ext cx="582820" cy="462925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3050" y="4272594"/>
                <a:ext cx="597579" cy="484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22" name="Ink 21"/>
              <p14:cNvContentPartPr/>
              <p14:nvPr/>
            </p14:nvContentPartPr>
            <p14:xfrm>
              <a:off x="4494213" y="4240213"/>
              <a:ext cx="654050" cy="471487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91693" y="4230495"/>
                <a:ext cx="661969" cy="4920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C97398-CB06-469F-88EA-CDD294FA0EB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-393700" y="785813"/>
            <a:ext cx="9537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dirty="0">
                <a:latin typeface="Arial Unicode MS" pitchFamily="34" charset="-128"/>
              </a:rPr>
              <a:t>How can we avoid exploring some sub-trees i.e.,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prune</a:t>
            </a:r>
            <a:r>
              <a:rPr lang="en-US" dirty="0">
                <a:latin typeface="Arial Unicode MS" pitchFamily="34" charset="-128"/>
              </a:rPr>
              <a:t> the DFS Search tree? </a:t>
            </a:r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0" y="1785938"/>
            <a:ext cx="9001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once we consider a path whose end node violates one or more constraints, we know that a solution cannot exist below that point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thus we should </a:t>
            </a:r>
            <a:r>
              <a:rPr lang="en-US" sz="2400" b="1" dirty="0">
                <a:latin typeface="Arial Unicode MS" pitchFamily="34" charset="-128"/>
              </a:rPr>
              <a:t>remove that path</a:t>
            </a:r>
            <a:r>
              <a:rPr lang="en-US" sz="2400" dirty="0">
                <a:latin typeface="Arial Unicode MS" pitchFamily="34" charset="-128"/>
              </a:rPr>
              <a:t> rather than continuing to search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0063" y="4857750"/>
            <a:ext cx="9001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24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8263" y="4292600"/>
              <a:ext cx="1139825" cy="255588"/>
            </p14:xfrm>
          </p:contentPart>
        </mc:Choice>
        <mc:Fallback xmlns="">
          <p:pic>
            <p:nvPicPr>
              <p:cNvPr id="1024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8902" y="4283227"/>
                <a:ext cx="1158546" cy="27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8850" y="4221163"/>
              <a:ext cx="757238" cy="454025"/>
            </p14:xfrm>
          </p:contentPart>
        </mc:Choice>
        <mc:Fallback xmlns="">
          <p:pic>
            <p:nvPicPr>
              <p:cNvPr id="1024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99488" y="4211809"/>
                <a:ext cx="775962" cy="472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4941888"/>
              <a:ext cx="1055687" cy="315912"/>
            </p14:xfrm>
          </p:contentPart>
        </mc:Choice>
        <mc:Fallback xmlns="">
          <p:pic>
            <p:nvPicPr>
              <p:cNvPr id="1024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2502" y="4932533"/>
                <a:ext cx="1074410" cy="334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5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3788" y="4329113"/>
              <a:ext cx="76200" cy="80962"/>
            </p14:xfrm>
          </p:contentPart>
        </mc:Choice>
        <mc:Fallback xmlns="">
          <p:pic>
            <p:nvPicPr>
              <p:cNvPr id="1025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34802" y="4318318"/>
                <a:ext cx="95250" cy="100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5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4550" y="4786313"/>
              <a:ext cx="1385888" cy="638175"/>
            </p14:xfrm>
          </p:contentPart>
        </mc:Choice>
        <mc:Fallback xmlns="">
          <p:pic>
            <p:nvPicPr>
              <p:cNvPr id="1025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45551" y="4781634"/>
                <a:ext cx="1398127" cy="646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5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5025" y="4791075"/>
              <a:ext cx="146050" cy="644525"/>
            </p14:xfrm>
          </p:contentPart>
        </mc:Choice>
        <mc:Fallback xmlns="">
          <p:pic>
            <p:nvPicPr>
              <p:cNvPr id="1025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81795" y="4784586"/>
                <a:ext cx="159327" cy="663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5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1600" y="4318000"/>
              <a:ext cx="481013" cy="230188"/>
            </p14:xfrm>
          </p:contentPart>
        </mc:Choice>
        <mc:Fallback xmlns="">
          <p:pic>
            <p:nvPicPr>
              <p:cNvPr id="1025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42246" y="4307193"/>
                <a:ext cx="501520" cy="2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5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7375" y="5067300"/>
              <a:ext cx="128588" cy="117475"/>
            </p14:xfrm>
          </p:contentPart>
        </mc:Choice>
        <mc:Fallback xmlns="">
          <p:pic>
            <p:nvPicPr>
              <p:cNvPr id="1025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59406" y="5058598"/>
                <a:ext cx="145975" cy="136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5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8025" y="5581650"/>
              <a:ext cx="476250" cy="581025"/>
            </p14:xfrm>
          </p:contentPart>
        </mc:Choice>
        <mc:Fallback xmlns="">
          <p:pic>
            <p:nvPicPr>
              <p:cNvPr id="1025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77578" y="5578768"/>
                <a:ext cx="494623" cy="59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5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1925" y="5875338"/>
              <a:ext cx="185738" cy="107950"/>
            </p14:xfrm>
          </p:contentPart>
        </mc:Choice>
        <mc:Fallback xmlns="">
          <p:pic>
            <p:nvPicPr>
              <p:cNvPr id="1025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07965" y="5865951"/>
                <a:ext cx="193657" cy="127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5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07213" y="5589588"/>
              <a:ext cx="371475" cy="584200"/>
            </p14:xfrm>
          </p:contentPart>
        </mc:Choice>
        <mc:Fallback xmlns="">
          <p:pic>
            <p:nvPicPr>
              <p:cNvPr id="1025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03253" y="5579869"/>
                <a:ext cx="387673" cy="603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0300" y="5094288"/>
              <a:ext cx="1190625" cy="603250"/>
            </p14:xfrm>
          </p:contentPart>
        </mc:Choice>
        <mc:Fallback xmlns="">
          <p:pic>
            <p:nvPicPr>
              <p:cNvPr id="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69859" y="5087441"/>
                <a:ext cx="1211867" cy="622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6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3650" y="3938588"/>
              <a:ext cx="1814513" cy="781050"/>
            </p14:xfrm>
          </p:contentPart>
        </mc:Choice>
        <mc:Fallback xmlns="">
          <p:pic>
            <p:nvPicPr>
              <p:cNvPr id="1026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57170" y="3933549"/>
                <a:ext cx="1829994" cy="792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6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4916488"/>
              <a:ext cx="1911350" cy="720725"/>
            </p14:xfrm>
          </p:contentPart>
        </mc:Choice>
        <mc:Fallback xmlns="">
          <p:pic>
            <p:nvPicPr>
              <p:cNvPr id="1026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4961" y="4911808"/>
                <a:ext cx="1934374" cy="733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6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6000" y="4916488"/>
              <a:ext cx="349250" cy="319087"/>
            </p14:xfrm>
          </p:contentPart>
        </mc:Choice>
        <mc:Fallback xmlns="">
          <p:pic>
            <p:nvPicPr>
              <p:cNvPr id="1026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10599" y="4912887"/>
                <a:ext cx="358251" cy="328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6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500" y="5711825"/>
              <a:ext cx="96838" cy="90488"/>
            </p14:xfrm>
          </p:contentPart>
        </mc:Choice>
        <mc:Fallback xmlns="">
          <p:pic>
            <p:nvPicPr>
              <p:cNvPr id="1026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21540" y="5705696"/>
                <a:ext cx="110158" cy="100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26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463" y="5949950"/>
              <a:ext cx="60325" cy="66675"/>
            </p14:xfrm>
          </p:contentPart>
        </mc:Choice>
        <mc:Fallback xmlns="">
          <p:pic>
            <p:nvPicPr>
              <p:cNvPr id="1026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9231" y="5946346"/>
                <a:ext cx="67147" cy="73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26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1013" y="6162675"/>
              <a:ext cx="57150" cy="53975"/>
            </p14:xfrm>
          </p:contentPart>
        </mc:Choice>
        <mc:Fallback xmlns="">
          <p:pic>
            <p:nvPicPr>
              <p:cNvPr id="1026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76700" y="6159796"/>
                <a:ext cx="64339" cy="60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" y="6323013"/>
              <a:ext cx="76200" cy="71437"/>
            </p14:xfrm>
          </p:contentPart>
        </mc:Choice>
        <mc:Fallback xmlns=""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3675" y="6318323"/>
                <a:ext cx="83748" cy="79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50975" y="35091688"/>
              <a:ext cx="0" cy="0"/>
            </p14:xfrm>
          </p:contentPart>
        </mc:Choice>
        <mc:Fallback xmlns=""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50975" y="3509168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2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8" y="6477000"/>
              <a:ext cx="279400" cy="17463"/>
            </p14:xfrm>
          </p:contentPart>
        </mc:Choice>
        <mc:Fallback xmlns="">
          <p:pic>
            <p:nvPicPr>
              <p:cNvPr id="102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10377" y="6468632"/>
                <a:ext cx="288761" cy="34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71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6138" y="6489700"/>
              <a:ext cx="93662" cy="19050"/>
            </p14:xfrm>
          </p:contentPart>
        </mc:Choice>
        <mc:Fallback xmlns="">
          <p:pic>
            <p:nvPicPr>
              <p:cNvPr id="10271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40374" y="6480714"/>
                <a:ext cx="102668" cy="33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27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3000" y="6461125"/>
              <a:ext cx="185738" cy="30163"/>
            </p14:xfrm>
          </p:contentPart>
        </mc:Choice>
        <mc:Fallback xmlns="">
          <p:pic>
            <p:nvPicPr>
              <p:cNvPr id="1027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35801" y="6453857"/>
                <a:ext cx="196537" cy="47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27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5100" y="6464300"/>
              <a:ext cx="323850" cy="17463"/>
            </p14:xfrm>
          </p:contentPart>
        </mc:Choice>
        <mc:Fallback xmlns="">
          <p:pic>
            <p:nvPicPr>
              <p:cNvPr id="1027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428623" y="6453386"/>
                <a:ext cx="336804" cy="34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27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9913" y="6402388"/>
              <a:ext cx="36512" cy="42862"/>
            </p14:xfrm>
          </p:contentPart>
        </mc:Choice>
        <mc:Fallback xmlns="">
          <p:pic>
            <p:nvPicPr>
              <p:cNvPr id="1027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37021" y="6399507"/>
                <a:ext cx="50611" cy="56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27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3850" y="6226175"/>
              <a:ext cx="112713" cy="65088"/>
            </p14:xfrm>
          </p:contentPart>
        </mc:Choice>
        <mc:Fallback xmlns="">
          <p:pic>
            <p:nvPicPr>
              <p:cNvPr id="1027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588448" y="6220751"/>
                <a:ext cx="125677" cy="78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27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7800" y="6062663"/>
              <a:ext cx="44450" cy="41275"/>
            </p14:xfrm>
          </p:contentPart>
        </mc:Choice>
        <mc:Fallback xmlns="">
          <p:pic>
            <p:nvPicPr>
              <p:cNvPr id="1027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443463" y="6058356"/>
                <a:ext cx="55653" cy="52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27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0638" y="5888038"/>
              <a:ext cx="100012" cy="79375"/>
            </p14:xfrm>
          </p:contentPart>
        </mc:Choice>
        <mc:Fallback xmlns="">
          <p:pic>
            <p:nvPicPr>
              <p:cNvPr id="1027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86681" y="5884069"/>
                <a:ext cx="108646" cy="880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27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3150" y="5729288"/>
              <a:ext cx="82550" cy="73025"/>
            </p14:xfrm>
          </p:contentPart>
        </mc:Choice>
        <mc:Fallback xmlns="">
          <p:pic>
            <p:nvPicPr>
              <p:cNvPr id="1027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68464" y="5724612"/>
                <a:ext cx="94446" cy="87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27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7588" y="5694363"/>
              <a:ext cx="23812" cy="14287"/>
            </p14:xfrm>
          </p:contentPart>
        </mc:Choice>
        <mc:Fallback xmlns="">
          <p:pic>
            <p:nvPicPr>
              <p:cNvPr id="1027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06404" y="5683291"/>
                <a:ext cx="41130" cy="31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280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663" y="6196013"/>
              <a:ext cx="168275" cy="131762"/>
            </p14:xfrm>
          </p:contentPart>
        </mc:Choice>
        <mc:Fallback xmlns="">
          <p:pic>
            <p:nvPicPr>
              <p:cNvPr id="10280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0493" y="6185933"/>
                <a:ext cx="190976" cy="153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281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5825" y="6151563"/>
              <a:ext cx="161925" cy="101600"/>
            </p14:xfrm>
          </p:contentPart>
        </mc:Choice>
        <mc:Fallback xmlns="">
          <p:pic>
            <p:nvPicPr>
              <p:cNvPr id="10281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81507" y="6144357"/>
                <a:ext cx="172360" cy="118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282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6300" y="6138863"/>
              <a:ext cx="177800" cy="79375"/>
            </p14:xfrm>
          </p:contentPart>
        </mc:Choice>
        <mc:Fallback xmlns="">
          <p:pic>
            <p:nvPicPr>
              <p:cNvPr id="10282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70541" y="6134533"/>
                <a:ext cx="189317" cy="89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283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413" y="6089650"/>
              <a:ext cx="127000" cy="53975"/>
            </p14:xfrm>
          </p:contentPart>
        </mc:Choice>
        <mc:Fallback xmlns="">
          <p:pic>
            <p:nvPicPr>
              <p:cNvPr id="10283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9498" y="6084612"/>
                <a:ext cx="139952" cy="68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28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8875" y="6067425"/>
              <a:ext cx="50800" cy="115888"/>
            </p14:xfrm>
          </p:contentPart>
        </mc:Choice>
        <mc:Fallback xmlns="">
          <p:pic>
            <p:nvPicPr>
              <p:cNvPr id="1028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55993" y="6063106"/>
                <a:ext cx="59807" cy="129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28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8875" y="5997575"/>
              <a:ext cx="131763" cy="50800"/>
            </p14:xfrm>
          </p:contentPart>
        </mc:Choice>
        <mc:Fallback xmlns="">
          <p:pic>
            <p:nvPicPr>
              <p:cNvPr id="1028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49875" y="5987127"/>
                <a:ext cx="150843" cy="70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286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0938" y="6089650"/>
              <a:ext cx="171450" cy="55563"/>
            </p14:xfrm>
          </p:contentPart>
        </mc:Choice>
        <mc:Fallback xmlns="">
          <p:pic>
            <p:nvPicPr>
              <p:cNvPr id="10286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45535" y="6078104"/>
                <a:ext cx="185858" cy="72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287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" y="6162675"/>
              <a:ext cx="822325" cy="225425"/>
            </p14:xfrm>
          </p:contentPart>
        </mc:Choice>
        <mc:Fallback xmlns="">
          <p:pic>
            <p:nvPicPr>
              <p:cNvPr id="10287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43677" y="6149351"/>
                <a:ext cx="842838" cy="2445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763D5EB-176C-43E6-85B4-EC39DF15B9B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CSPs by DFS: Example</a:t>
            </a:r>
          </a:p>
        </p:txBody>
      </p:sp>
      <p:sp>
        <p:nvSpPr>
          <p:cNvPr id="11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4535488" cy="1944688"/>
          </a:xfrm>
        </p:spPr>
        <p:txBody>
          <a:bodyPr/>
          <a:lstStyle/>
          <a:p>
            <a:pPr eaLnBrk="1" hangingPunct="1"/>
            <a:r>
              <a:rPr lang="en-US" sz="2400" b="1" smtClean="0"/>
              <a:t>Problem: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mtClean="0"/>
              <a:t>Variables: A,B,C</a:t>
            </a:r>
          </a:p>
          <a:p>
            <a:pPr lvl="1" eaLnBrk="1" hangingPunct="1"/>
            <a:r>
              <a:rPr lang="en-US" smtClean="0"/>
              <a:t>Domains: {1, 2, 3, 4}</a:t>
            </a:r>
          </a:p>
          <a:p>
            <a:pPr lvl="1" eaLnBrk="1" hangingPunct="1"/>
            <a:r>
              <a:rPr lang="en-US" smtClean="0"/>
              <a:t>Constraints: A &lt; B, B &lt; C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112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420938"/>
            <a:ext cx="6769100" cy="388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274888" y="3163558"/>
              <a:ext cx="664737" cy="1774485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9847" y="3157798"/>
                <a:ext cx="676980" cy="17874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71ED2FE-8B88-46A4-B64F-5B9D6F0D5E8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5800"/>
          </a:xfrm>
        </p:spPr>
        <p:txBody>
          <a:bodyPr/>
          <a:lstStyle/>
          <a:p>
            <a:pPr eaLnBrk="1" hangingPunct="1"/>
            <a:r>
              <a:rPr lang="en-US" smtClean="0"/>
              <a:t>Solving CSPs by DFS: Example Efficiency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4535488" cy="1944688"/>
          </a:xfrm>
        </p:spPr>
        <p:txBody>
          <a:bodyPr/>
          <a:lstStyle/>
          <a:p>
            <a:pPr eaLnBrk="1" hangingPunct="1"/>
            <a:r>
              <a:rPr lang="en-US" sz="2400" b="1" smtClean="0"/>
              <a:t>Problem:</a:t>
            </a:r>
            <a:r>
              <a:rPr lang="en-US" sz="2400" smtClean="0"/>
              <a:t> </a:t>
            </a:r>
          </a:p>
          <a:p>
            <a:pPr lvl="1" eaLnBrk="1" hangingPunct="1"/>
            <a:r>
              <a:rPr lang="en-US" smtClean="0"/>
              <a:t>Variables: A,B,C</a:t>
            </a:r>
          </a:p>
          <a:p>
            <a:pPr lvl="1" eaLnBrk="1" hangingPunct="1"/>
            <a:r>
              <a:rPr lang="en-US" smtClean="0"/>
              <a:t>Domains: {1, 2, 3, 4}</a:t>
            </a:r>
          </a:p>
          <a:p>
            <a:pPr lvl="1" eaLnBrk="1" hangingPunct="1"/>
            <a:r>
              <a:rPr lang="en-US" smtClean="0"/>
              <a:t>Constraints: A &lt; B, B &lt; C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5003800" y="836613"/>
            <a:ext cx="3889375" cy="158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Note: the algorithm's efficiency depends on the order in which variables are expanded</a:t>
            </a:r>
          </a:p>
          <a:p>
            <a:pPr marL="342900" indent="-342900" algn="l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2339975" y="38608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A=1</a:t>
            </a:r>
          </a:p>
        </p:txBody>
      </p:sp>
      <p:sp>
        <p:nvSpPr>
          <p:cNvPr id="12298" name="Text Box 7"/>
          <p:cNvSpPr txBox="1">
            <a:spLocks noChangeArrowheads="1"/>
          </p:cNvSpPr>
          <p:nvPr/>
        </p:nvSpPr>
        <p:spPr bwMode="auto">
          <a:xfrm>
            <a:off x="3924300" y="4365625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A=2</a:t>
            </a:r>
          </a:p>
        </p:txBody>
      </p:sp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5148263" y="4365625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A=3</a:t>
            </a:r>
          </a:p>
        </p:txBody>
      </p:sp>
      <p:sp>
        <p:nvSpPr>
          <p:cNvPr id="12300" name="Text Box 9"/>
          <p:cNvSpPr txBox="1">
            <a:spLocks noChangeArrowheads="1"/>
          </p:cNvSpPr>
          <p:nvPr/>
        </p:nvSpPr>
        <p:spPr bwMode="auto">
          <a:xfrm>
            <a:off x="6732588" y="38608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A=4</a:t>
            </a:r>
          </a:p>
        </p:txBody>
      </p:sp>
      <p:sp>
        <p:nvSpPr>
          <p:cNvPr id="12301" name="Text Box 10"/>
          <p:cNvSpPr txBox="1">
            <a:spLocks noChangeArrowheads="1"/>
          </p:cNvSpPr>
          <p:nvPr/>
        </p:nvSpPr>
        <p:spPr bwMode="auto">
          <a:xfrm>
            <a:off x="252413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02" name="Text Box 11"/>
          <p:cNvSpPr txBox="1">
            <a:spLocks noChangeArrowheads="1"/>
          </p:cNvSpPr>
          <p:nvPr/>
        </p:nvSpPr>
        <p:spPr bwMode="auto">
          <a:xfrm>
            <a:off x="900113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1619250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04" name="Text Box 13"/>
          <p:cNvSpPr txBox="1">
            <a:spLocks noChangeArrowheads="1"/>
          </p:cNvSpPr>
          <p:nvPr/>
        </p:nvSpPr>
        <p:spPr bwMode="auto">
          <a:xfrm>
            <a:off x="2268538" y="472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05" name="Text Box 14"/>
          <p:cNvSpPr txBox="1">
            <a:spLocks noChangeArrowheads="1"/>
          </p:cNvSpPr>
          <p:nvPr/>
        </p:nvSpPr>
        <p:spPr bwMode="auto">
          <a:xfrm>
            <a:off x="2411413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06" name="Text Box 15"/>
          <p:cNvSpPr txBox="1">
            <a:spLocks noChangeArrowheads="1"/>
          </p:cNvSpPr>
          <p:nvPr/>
        </p:nvSpPr>
        <p:spPr bwMode="auto">
          <a:xfrm>
            <a:off x="3059113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07" name="Text Box 16"/>
          <p:cNvSpPr txBox="1">
            <a:spLocks noChangeArrowheads="1"/>
          </p:cNvSpPr>
          <p:nvPr/>
        </p:nvSpPr>
        <p:spPr bwMode="auto">
          <a:xfrm>
            <a:off x="3778250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08" name="Text Box 17"/>
          <p:cNvSpPr txBox="1">
            <a:spLocks noChangeArrowheads="1"/>
          </p:cNvSpPr>
          <p:nvPr/>
        </p:nvSpPr>
        <p:spPr bwMode="auto">
          <a:xfrm>
            <a:off x="4427538" y="53736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09" name="Text Box 18"/>
          <p:cNvSpPr txBox="1">
            <a:spLocks noChangeArrowheads="1"/>
          </p:cNvSpPr>
          <p:nvPr/>
        </p:nvSpPr>
        <p:spPr bwMode="auto">
          <a:xfrm>
            <a:off x="5076825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10" name="Text Box 19"/>
          <p:cNvSpPr txBox="1">
            <a:spLocks noChangeArrowheads="1"/>
          </p:cNvSpPr>
          <p:nvPr/>
        </p:nvSpPr>
        <p:spPr bwMode="auto">
          <a:xfrm>
            <a:off x="5724525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11" name="Text Box 20"/>
          <p:cNvSpPr txBox="1">
            <a:spLocks noChangeArrowheads="1"/>
          </p:cNvSpPr>
          <p:nvPr/>
        </p:nvSpPr>
        <p:spPr bwMode="auto">
          <a:xfrm>
            <a:off x="6443663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12" name="Text Box 21"/>
          <p:cNvSpPr txBox="1">
            <a:spLocks noChangeArrowheads="1"/>
          </p:cNvSpPr>
          <p:nvPr/>
        </p:nvSpPr>
        <p:spPr bwMode="auto">
          <a:xfrm>
            <a:off x="7092950" y="530066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13" name="Text Box 22"/>
          <p:cNvSpPr txBox="1">
            <a:spLocks noChangeArrowheads="1"/>
          </p:cNvSpPr>
          <p:nvPr/>
        </p:nvSpPr>
        <p:spPr bwMode="auto">
          <a:xfrm>
            <a:off x="6372225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C=1</a:t>
            </a:r>
          </a:p>
        </p:txBody>
      </p:sp>
      <p:sp>
        <p:nvSpPr>
          <p:cNvPr id="12314" name="Text Box 23"/>
          <p:cNvSpPr txBox="1">
            <a:spLocks noChangeArrowheads="1"/>
          </p:cNvSpPr>
          <p:nvPr/>
        </p:nvSpPr>
        <p:spPr bwMode="auto">
          <a:xfrm>
            <a:off x="7019925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C=2</a:t>
            </a:r>
          </a:p>
        </p:txBody>
      </p:sp>
      <p:sp>
        <p:nvSpPr>
          <p:cNvPr id="12315" name="Text Box 24"/>
          <p:cNvSpPr txBox="1">
            <a:spLocks noChangeArrowheads="1"/>
          </p:cNvSpPr>
          <p:nvPr/>
        </p:nvSpPr>
        <p:spPr bwMode="auto">
          <a:xfrm>
            <a:off x="7739063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C=3</a:t>
            </a:r>
          </a:p>
        </p:txBody>
      </p:sp>
      <p:sp>
        <p:nvSpPr>
          <p:cNvPr id="12316" name="Text Box 25"/>
          <p:cNvSpPr txBox="1">
            <a:spLocks noChangeArrowheads="1"/>
          </p:cNvSpPr>
          <p:nvPr/>
        </p:nvSpPr>
        <p:spPr bwMode="auto">
          <a:xfrm>
            <a:off x="8388350" y="458152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C=4</a:t>
            </a:r>
          </a:p>
        </p:txBody>
      </p:sp>
      <p:sp>
        <p:nvSpPr>
          <p:cNvPr id="12317" name="Rectangle 26"/>
          <p:cNvSpPr>
            <a:spLocks noChangeArrowheads="1"/>
          </p:cNvSpPr>
          <p:nvPr/>
        </p:nvSpPr>
        <p:spPr bwMode="auto">
          <a:xfrm>
            <a:off x="4427538" y="3284538"/>
            <a:ext cx="288925" cy="288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27"/>
          <p:cNvSpPr>
            <a:spLocks noChangeShapeType="1"/>
          </p:cNvSpPr>
          <p:nvPr/>
        </p:nvSpPr>
        <p:spPr bwMode="auto">
          <a:xfrm flipH="1">
            <a:off x="3059113" y="3573463"/>
            <a:ext cx="13684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Line 28"/>
          <p:cNvSpPr>
            <a:spLocks noChangeShapeType="1"/>
          </p:cNvSpPr>
          <p:nvPr/>
        </p:nvSpPr>
        <p:spPr bwMode="auto">
          <a:xfrm flipH="1">
            <a:off x="4140200" y="3573463"/>
            <a:ext cx="3603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Line 29"/>
          <p:cNvSpPr>
            <a:spLocks noChangeShapeType="1"/>
          </p:cNvSpPr>
          <p:nvPr/>
        </p:nvSpPr>
        <p:spPr bwMode="auto">
          <a:xfrm>
            <a:off x="4643438" y="3573463"/>
            <a:ext cx="7207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Line 30"/>
          <p:cNvSpPr>
            <a:spLocks noChangeShapeType="1"/>
          </p:cNvSpPr>
          <p:nvPr/>
        </p:nvSpPr>
        <p:spPr bwMode="auto">
          <a:xfrm>
            <a:off x="4716463" y="3500438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Line 31"/>
          <p:cNvSpPr>
            <a:spLocks noChangeShapeType="1"/>
          </p:cNvSpPr>
          <p:nvPr/>
        </p:nvSpPr>
        <p:spPr bwMode="auto">
          <a:xfrm flipH="1">
            <a:off x="684213" y="4148138"/>
            <a:ext cx="18002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3" name="Line 32"/>
          <p:cNvSpPr>
            <a:spLocks noChangeShapeType="1"/>
          </p:cNvSpPr>
          <p:nvPr/>
        </p:nvSpPr>
        <p:spPr bwMode="auto">
          <a:xfrm flipH="1">
            <a:off x="1403350" y="4148138"/>
            <a:ext cx="12239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Line 33"/>
          <p:cNvSpPr>
            <a:spLocks noChangeShapeType="1"/>
          </p:cNvSpPr>
          <p:nvPr/>
        </p:nvSpPr>
        <p:spPr bwMode="auto">
          <a:xfrm flipH="1">
            <a:off x="2051050" y="4148138"/>
            <a:ext cx="649288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Line 34"/>
          <p:cNvSpPr>
            <a:spLocks noChangeShapeType="1"/>
          </p:cNvSpPr>
          <p:nvPr/>
        </p:nvSpPr>
        <p:spPr bwMode="auto">
          <a:xfrm flipH="1">
            <a:off x="2555875" y="4148138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Line 35"/>
          <p:cNvSpPr>
            <a:spLocks noChangeShapeType="1"/>
          </p:cNvSpPr>
          <p:nvPr/>
        </p:nvSpPr>
        <p:spPr bwMode="auto">
          <a:xfrm flipH="1">
            <a:off x="2771775" y="4652963"/>
            <a:ext cx="12954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Line 36"/>
          <p:cNvSpPr>
            <a:spLocks noChangeShapeType="1"/>
          </p:cNvSpPr>
          <p:nvPr/>
        </p:nvSpPr>
        <p:spPr bwMode="auto">
          <a:xfrm flipH="1">
            <a:off x="3348038" y="4652963"/>
            <a:ext cx="8636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Line 37"/>
          <p:cNvSpPr>
            <a:spLocks noChangeShapeType="1"/>
          </p:cNvSpPr>
          <p:nvPr/>
        </p:nvSpPr>
        <p:spPr bwMode="auto">
          <a:xfrm flipH="1">
            <a:off x="4067175" y="4724400"/>
            <a:ext cx="2174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Line 38"/>
          <p:cNvSpPr>
            <a:spLocks noChangeShapeType="1"/>
          </p:cNvSpPr>
          <p:nvPr/>
        </p:nvSpPr>
        <p:spPr bwMode="auto">
          <a:xfrm>
            <a:off x="4356100" y="4724400"/>
            <a:ext cx="3603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0" name="Line 39"/>
          <p:cNvSpPr>
            <a:spLocks noChangeShapeType="1"/>
          </p:cNvSpPr>
          <p:nvPr/>
        </p:nvSpPr>
        <p:spPr bwMode="auto">
          <a:xfrm flipH="1">
            <a:off x="5292725" y="4652963"/>
            <a:ext cx="14287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Line 40"/>
          <p:cNvSpPr>
            <a:spLocks noChangeShapeType="1"/>
          </p:cNvSpPr>
          <p:nvPr/>
        </p:nvSpPr>
        <p:spPr bwMode="auto">
          <a:xfrm>
            <a:off x="5508625" y="4652963"/>
            <a:ext cx="50323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Line 41"/>
          <p:cNvSpPr>
            <a:spLocks noChangeShapeType="1"/>
          </p:cNvSpPr>
          <p:nvPr/>
        </p:nvSpPr>
        <p:spPr bwMode="auto">
          <a:xfrm>
            <a:off x="5651500" y="4652963"/>
            <a:ext cx="10810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Line 42"/>
          <p:cNvSpPr>
            <a:spLocks noChangeShapeType="1"/>
          </p:cNvSpPr>
          <p:nvPr/>
        </p:nvSpPr>
        <p:spPr bwMode="auto">
          <a:xfrm>
            <a:off x="5724525" y="4652963"/>
            <a:ext cx="16557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4" name="Line 43"/>
          <p:cNvSpPr>
            <a:spLocks noChangeShapeType="1"/>
          </p:cNvSpPr>
          <p:nvPr/>
        </p:nvSpPr>
        <p:spPr bwMode="auto">
          <a:xfrm flipH="1">
            <a:off x="6659563" y="4148138"/>
            <a:ext cx="360362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5" name="Line 44"/>
          <p:cNvSpPr>
            <a:spLocks noChangeShapeType="1"/>
          </p:cNvSpPr>
          <p:nvPr/>
        </p:nvSpPr>
        <p:spPr bwMode="auto">
          <a:xfrm>
            <a:off x="7164388" y="4148138"/>
            <a:ext cx="714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6" name="Line 45"/>
          <p:cNvSpPr>
            <a:spLocks noChangeShapeType="1"/>
          </p:cNvSpPr>
          <p:nvPr/>
        </p:nvSpPr>
        <p:spPr bwMode="auto">
          <a:xfrm>
            <a:off x="7235825" y="4148138"/>
            <a:ext cx="792163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7" name="Line 46"/>
          <p:cNvSpPr>
            <a:spLocks noChangeShapeType="1"/>
          </p:cNvSpPr>
          <p:nvPr/>
        </p:nvSpPr>
        <p:spPr bwMode="auto">
          <a:xfrm>
            <a:off x="7308850" y="4076700"/>
            <a:ext cx="13668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0783" name="Rectangle 47"/>
          <p:cNvSpPr>
            <a:spLocks noChangeArrowheads="1"/>
          </p:cNvSpPr>
          <p:nvPr/>
        </p:nvSpPr>
        <p:spPr bwMode="auto">
          <a:xfrm>
            <a:off x="5286374" y="2643188"/>
            <a:ext cx="328615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Degree </a:t>
            </a:r>
            <a:r>
              <a:rPr lang="en-US" sz="2400" i="1" dirty="0" smtClean="0">
                <a:solidFill>
                  <a:schemeClr val="accent2"/>
                </a:solidFill>
                <a:latin typeface="Arial Unicode MS" pitchFamily="34" charset="-128"/>
              </a:rPr>
              <a:t>“Heuristics”</a:t>
            </a: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0177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3988" y="3076575"/>
              <a:ext cx="2711450" cy="58738"/>
            </p14:xfrm>
          </p:contentPart>
        </mc:Choice>
        <mc:Fallback xmlns="">
          <p:pic>
            <p:nvPicPr>
              <p:cNvPr id="50177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1108" y="3073356"/>
                <a:ext cx="2725850" cy="740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6A9F304-9AA3-495F-8D76-0622928FCA9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State: </a:t>
            </a:r>
            <a:r>
              <a:rPr lang="en-US" sz="2000" dirty="0" smtClean="0"/>
              <a:t>assignments of values to a subset of the variables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function: </a:t>
            </a:r>
            <a:r>
              <a:rPr lang="en-US" sz="2000" dirty="0" smtClean="0">
                <a:solidFill>
                  <a:schemeClr val="accent4"/>
                </a:solidFill>
              </a:rPr>
              <a:t>assign values to a “free”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test: </a:t>
            </a:r>
            <a:r>
              <a:rPr lang="en-US" sz="2000" dirty="0" smtClean="0">
                <a:solidFill>
                  <a:schemeClr val="accent4"/>
                </a:solidFill>
              </a:rPr>
              <a:t>set of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Solution: </a:t>
            </a:r>
            <a:r>
              <a:rPr lang="en-US" sz="2000" dirty="0" smtClean="0">
                <a:solidFill>
                  <a:schemeClr val="accent4"/>
                </a:solidFill>
              </a:rPr>
              <a:t>possible world that satisfies the constraints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Heuristic function: </a:t>
            </a:r>
            <a:r>
              <a:rPr lang="en-US" sz="2000" i="1" dirty="0" smtClean="0">
                <a:solidFill>
                  <a:schemeClr val="accent4"/>
                </a:solidFill>
              </a:rPr>
              <a:t>none (all solutions at the same distance from start)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Inference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1EC029-9855-4339-A60D-BD9A4936FAF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Recap</a:t>
            </a:r>
            <a:r>
              <a:rPr lang="en-US" sz="3600" b="1" smtClean="0">
                <a:solidFill>
                  <a:schemeClr val="hlink"/>
                </a:solidFill>
              </a:rPr>
              <a:t> </a:t>
            </a: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Generate-and-Test Recap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Search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Consistency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Arc Consistency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6229629-9FF6-4509-8793-BF679725AD4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Can we do better than Search?</a:t>
            </a:r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8964613" cy="143986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Key ideas</a:t>
            </a:r>
            <a:r>
              <a:rPr lang="en-US" sz="2800" b="1" dirty="0" smtClean="0"/>
              <a:t>: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b="1" dirty="0" smtClean="0"/>
              <a:t>prune the domains </a:t>
            </a:r>
            <a:r>
              <a:rPr lang="en-US" dirty="0" smtClean="0"/>
              <a:t>as much as possible </a:t>
            </a:r>
            <a:r>
              <a:rPr lang="en-US" b="1" dirty="0" smtClean="0"/>
              <a:t>before “searching” </a:t>
            </a:r>
            <a:r>
              <a:rPr lang="en-US" dirty="0" smtClean="0"/>
              <a:t>for a solution.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0" y="2852738"/>
            <a:ext cx="89646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kern="0" dirty="0">
                <a:latin typeface="Arial Unicode MS" pitchFamily="34" charset="-128"/>
              </a:rPr>
              <a:t>Simple when using constraints involving single variables (technically enforcing </a:t>
            </a:r>
            <a:r>
              <a:rPr lang="en-US" sz="2400" b="1" kern="0" dirty="0">
                <a:latin typeface="Arial Unicode MS" pitchFamily="34" charset="-128"/>
              </a:rPr>
              <a:t>domain consistency</a:t>
            </a:r>
            <a:r>
              <a:rPr lang="en-US" sz="2400" kern="0" dirty="0">
                <a:latin typeface="Arial Unicode MS" pitchFamily="34" charset="-128"/>
              </a:rPr>
              <a:t>)</a:t>
            </a:r>
            <a:r>
              <a:rPr lang="en-US" sz="2000" kern="0" dirty="0">
                <a:latin typeface="Arial Unicode MS" pitchFamily="34" charset="-128"/>
              </a:rPr>
              <a:t> </a:t>
            </a:r>
          </a:p>
        </p:txBody>
      </p:sp>
      <p:sp>
        <p:nvSpPr>
          <p:cNvPr id="453639" name="Rectangle 7"/>
          <p:cNvSpPr>
            <a:spLocks noChangeArrowheads="1"/>
          </p:cNvSpPr>
          <p:nvPr/>
        </p:nvSpPr>
        <p:spPr bwMode="auto">
          <a:xfrm>
            <a:off x="179388" y="4005263"/>
            <a:ext cx="8785225" cy="86360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 b="1" kern="0">
                <a:latin typeface="Arial Unicode MS" pitchFamily="34" charset="-128"/>
              </a:rPr>
              <a:t>Definition:</a:t>
            </a:r>
            <a:r>
              <a:rPr lang="en-US" sz="2400" kern="0">
                <a:latin typeface="Arial Unicode MS" pitchFamily="34" charset="-128"/>
              </a:rPr>
              <a:t> A variable is </a:t>
            </a: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domain consistent</a:t>
            </a:r>
            <a:r>
              <a:rPr lang="en-US" sz="2400" kern="0">
                <a:latin typeface="Arial Unicode MS" pitchFamily="34" charset="-128"/>
              </a:rPr>
              <a:t> if no value of its domain is ruled impossible by any unary constraints.</a:t>
            </a:r>
            <a:endParaRPr lang="en-US" kern="0">
              <a:latin typeface="Arial Unicode MS" pitchFamily="34" charset="-128"/>
            </a:endParaRPr>
          </a:p>
        </p:txBody>
      </p:sp>
      <p:sp>
        <p:nvSpPr>
          <p:cNvPr id="453640" name="Rectangle 8"/>
          <p:cNvSpPr>
            <a:spLocks noChangeArrowheads="1"/>
          </p:cNvSpPr>
          <p:nvPr/>
        </p:nvSpPr>
        <p:spPr bwMode="auto">
          <a:xfrm>
            <a:off x="171624" y="5157192"/>
            <a:ext cx="8792989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Example: if we have the constraint B ≠ </a:t>
            </a:r>
            <a:r>
              <a:rPr lang="en-US" sz="2400" kern="0" dirty="0" smtClean="0">
                <a:latin typeface="Arial Unicode MS" pitchFamily="34" charset="-128"/>
              </a:rPr>
              <a:t>3  </a:t>
            </a:r>
            <a:r>
              <a:rPr lang="en-US" sz="2400" b="1" kern="0" dirty="0" smtClean="0">
                <a:latin typeface="Arial Unicode MS" pitchFamily="34" charset="-128"/>
              </a:rPr>
              <a:t>D</a:t>
            </a:r>
            <a:r>
              <a:rPr lang="en-US" sz="2400" kern="0" baseline="-25000" dirty="0" smtClean="0">
                <a:latin typeface="Arial Unicode MS" pitchFamily="34" charset="-128"/>
              </a:rPr>
              <a:t>B</a:t>
            </a:r>
            <a:r>
              <a:rPr lang="en-US" sz="2400" kern="0" dirty="0" smtClean="0">
                <a:latin typeface="Arial Unicode MS" pitchFamily="34" charset="-128"/>
              </a:rPr>
              <a:t> </a:t>
            </a:r>
            <a:r>
              <a:rPr lang="en-US" sz="2400" kern="0" dirty="0">
                <a:latin typeface="Arial Unicode MS" pitchFamily="34" charset="-128"/>
              </a:rPr>
              <a:t>= {1, 2, 3, 4} </a:t>
            </a:r>
            <a:r>
              <a:rPr lang="en-US" sz="2400" kern="0" dirty="0" smtClean="0">
                <a:latin typeface="Arial Unicode MS" pitchFamily="34" charset="-128"/>
              </a:rPr>
              <a:t>___________ </a:t>
            </a:r>
            <a:r>
              <a:rPr lang="en-US" sz="2400" kern="0" dirty="0">
                <a:latin typeface="Arial Unicode MS" pitchFamily="34" charset="-128"/>
              </a:rPr>
              <a:t>domain </a:t>
            </a:r>
            <a:r>
              <a:rPr lang="en-US" sz="2400" kern="0" dirty="0" smtClean="0">
                <a:latin typeface="Arial Unicode MS" pitchFamily="34" charset="-128"/>
              </a:rPr>
              <a:t>consistent.</a:t>
            </a:r>
            <a:endParaRPr lang="en-US" sz="2400" kern="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kern="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9" grpId="0" animBg="1"/>
      <p:bldP spid="4536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72C2F0-FC2F-4278-AD7A-A58E91EED55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How do we deal with constraints involving  multiple variables?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8529638" cy="1150938"/>
          </a:xfrm>
        </p:spPr>
        <p:txBody>
          <a:bodyPr/>
          <a:lstStyle/>
          <a:p>
            <a:pPr lvl="2" eaLnBrk="1" hangingPunct="1">
              <a:buFontTx/>
              <a:buChar char="•"/>
            </a:pP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15371" name="Rectangle 4"/>
          <p:cNvSpPr>
            <a:spLocks noChangeArrowheads="1"/>
          </p:cNvSpPr>
          <p:nvPr/>
        </p:nvSpPr>
        <p:spPr bwMode="auto">
          <a:xfrm>
            <a:off x="179388" y="1412875"/>
            <a:ext cx="8640762" cy="3095625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000" kern="0" dirty="0">
                <a:latin typeface="Arial Unicode MS" pitchFamily="34" charset="-128"/>
              </a:rPr>
              <a:t>Definition (</a:t>
            </a:r>
            <a:r>
              <a:rPr lang="en-US" sz="2000" b="1" kern="0" dirty="0">
                <a:latin typeface="Arial Unicode MS" pitchFamily="34" charset="-128"/>
              </a:rPr>
              <a:t>constraint network</a:t>
            </a:r>
            <a:r>
              <a:rPr lang="en-US" sz="2000" kern="0" dirty="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A 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constraint network</a:t>
            </a:r>
            <a:r>
              <a:rPr lang="en-US" sz="2400" kern="0" dirty="0">
                <a:latin typeface="Arial Unicode MS" pitchFamily="34" charset="-128"/>
              </a:rPr>
              <a:t> is defined by a graph, with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one </a:t>
            </a:r>
            <a:r>
              <a:rPr lang="en-US" sz="2400" b="1" kern="0" dirty="0">
                <a:latin typeface="Arial Unicode MS" pitchFamily="34" charset="-128"/>
              </a:rPr>
              <a:t>node</a:t>
            </a:r>
            <a:r>
              <a:rPr lang="en-US" sz="2400" kern="0" dirty="0">
                <a:latin typeface="Arial Unicode MS" pitchFamily="34" charset="-128"/>
              </a:rPr>
              <a:t> for every </a:t>
            </a:r>
            <a:r>
              <a:rPr lang="en-US" sz="2400" b="1" kern="0" dirty="0">
                <a:latin typeface="Arial Unicode MS" pitchFamily="34" charset="-128"/>
              </a:rPr>
              <a:t>variable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kern="0" dirty="0">
                <a:latin typeface="Arial Unicode MS" pitchFamily="34" charset="-128"/>
              </a:rPr>
              <a:t>one </a:t>
            </a:r>
            <a:r>
              <a:rPr lang="en-US" sz="2400" b="1" kern="0" dirty="0">
                <a:latin typeface="Arial Unicode MS" pitchFamily="34" charset="-128"/>
              </a:rPr>
              <a:t>node</a:t>
            </a:r>
            <a:r>
              <a:rPr lang="en-US" sz="2400" kern="0" dirty="0">
                <a:latin typeface="Arial Unicode MS" pitchFamily="34" charset="-128"/>
              </a:rPr>
              <a:t> for every </a:t>
            </a:r>
            <a:r>
              <a:rPr lang="en-US" sz="2400" b="1" kern="0" dirty="0">
                <a:latin typeface="Arial Unicode MS" pitchFamily="34" charset="-128"/>
              </a:rPr>
              <a:t>constraint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and undirected edges running between variable nodes and constraint nodes whenever a given variable is involved in a given constraint.</a:t>
            </a:r>
          </a:p>
          <a:p>
            <a:pPr marL="381000" indent="-381000" algn="l"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</p:txBody>
      </p:sp>
      <p:sp>
        <p:nvSpPr>
          <p:cNvPr id="15372" name="Rectangle 5"/>
          <p:cNvSpPr>
            <a:spLocks noChangeArrowheads="1"/>
          </p:cNvSpPr>
          <p:nvPr/>
        </p:nvSpPr>
        <p:spPr bwMode="auto">
          <a:xfrm>
            <a:off x="0" y="3933825"/>
            <a:ext cx="8820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algn="l">
              <a:spcBef>
                <a:spcPct val="20000"/>
              </a:spcBef>
            </a:pPr>
            <a:endParaRPr lang="en-US" sz="2000">
              <a:latin typeface="Arial Unicode MS" pitchFamily="34" charset="-128"/>
            </a:endParaRP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endParaRPr lang="en-US" sz="200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98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" y="4976813"/>
              <a:ext cx="306388" cy="315912"/>
            </p14:xfrm>
          </p:contentPart>
        </mc:Choice>
        <mc:Fallback xmlns="">
          <p:pic>
            <p:nvPicPr>
              <p:cNvPr id="4198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7945" y="4966738"/>
                <a:ext cx="316469" cy="330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98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9863" y="4960938"/>
              <a:ext cx="179387" cy="293687"/>
            </p14:xfrm>
          </p:contentPart>
        </mc:Choice>
        <mc:Fallback xmlns="">
          <p:pic>
            <p:nvPicPr>
              <p:cNvPr id="4198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31595" y="4950488"/>
                <a:ext cx="198800" cy="316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98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3925" y="5759450"/>
              <a:ext cx="1209675" cy="377825"/>
            </p14:xfrm>
          </p:contentPart>
        </mc:Choice>
        <mc:Fallback xmlns="">
          <p:pic>
            <p:nvPicPr>
              <p:cNvPr id="4198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7085" y="5749725"/>
                <a:ext cx="1228396" cy="394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98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7250" y="4838700"/>
              <a:ext cx="914400" cy="646113"/>
            </p14:xfrm>
          </p:contentPart>
        </mc:Choice>
        <mc:Fallback xmlns="">
          <p:pic>
            <p:nvPicPr>
              <p:cNvPr id="4198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16810" y="4834378"/>
                <a:ext cx="935640" cy="6594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72F0FC-3829-4138-A630-1D14DD21CC1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6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Constraint Network</a:t>
            </a:r>
          </a:p>
        </p:txBody>
      </p:sp>
      <p:sp>
        <p:nvSpPr>
          <p:cNvPr id="163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Recall Example: </a:t>
            </a:r>
          </a:p>
          <a:p>
            <a:pPr lvl="1" eaLnBrk="1" hangingPunct="1"/>
            <a:r>
              <a:rPr lang="en-US" dirty="0" smtClean="0"/>
              <a:t>Variables: A,B,C</a:t>
            </a:r>
          </a:p>
          <a:p>
            <a:pPr lvl="1" eaLnBrk="1" hangingPunct="1"/>
            <a:r>
              <a:rPr lang="en-US" dirty="0" smtClean="0"/>
              <a:t>Domains: {1, 2, 3, 4}</a:t>
            </a:r>
          </a:p>
          <a:p>
            <a:pPr lvl="1" eaLnBrk="1" hangingPunct="1"/>
            <a:r>
              <a:rPr lang="en-US" dirty="0" smtClean="0"/>
              <a:t>Constraints: A &lt; B, B &lt; C</a:t>
            </a:r>
          </a:p>
          <a:p>
            <a:pPr eaLnBrk="1" hangingPunct="1"/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9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8513" y="5064125"/>
              <a:ext cx="100012" cy="171450"/>
            </p14:xfrm>
          </p:contentPart>
        </mc:Choice>
        <mc:Fallback xmlns="">
          <p:pic>
            <p:nvPicPr>
              <p:cNvPr id="399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04196" y="5056561"/>
                <a:ext cx="111524" cy="186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94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9200" y="4803775"/>
              <a:ext cx="612775" cy="244475"/>
            </p14:xfrm>
          </p:contentPart>
        </mc:Choice>
        <mc:Fallback xmlns="">
          <p:pic>
            <p:nvPicPr>
              <p:cNvPr id="3994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18759" y="4794068"/>
                <a:ext cx="628256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9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4225" y="4786313"/>
              <a:ext cx="9525" cy="263525"/>
            </p14:xfrm>
          </p:contentPart>
        </mc:Choice>
        <mc:Fallback xmlns="">
          <p:pic>
            <p:nvPicPr>
              <p:cNvPr id="399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51271" y="4779492"/>
                <a:ext cx="33147" cy="28147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DF4EA9A-9BED-41FB-B6D7-11AA9816D26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7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4213"/>
          </a:xfrm>
        </p:spPr>
        <p:txBody>
          <a:bodyPr/>
          <a:lstStyle/>
          <a:p>
            <a:pPr eaLnBrk="1" hangingPunct="1"/>
            <a:r>
              <a:rPr lang="en-US" sz="3200" smtClean="0"/>
              <a:t>Example: Constraint Network for Map-Coloring</a:t>
            </a:r>
          </a:p>
        </p:txBody>
      </p:sp>
      <p:pic>
        <p:nvPicPr>
          <p:cNvPr id="17419" name="Picture 3" descr="austra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3781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4652963"/>
            <a:ext cx="8569325" cy="1368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Variables</a:t>
            </a:r>
            <a:r>
              <a:rPr lang="en-US" sz="2400" smtClean="0"/>
              <a:t> </a:t>
            </a:r>
            <a:r>
              <a:rPr lang="en-US" sz="2400" i="1" smtClean="0"/>
              <a:t>WA, NT, Q, NSW, V, SA, T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Domains</a:t>
            </a:r>
            <a:r>
              <a:rPr lang="en-US" sz="2400" smtClean="0"/>
              <a:t> </a:t>
            </a:r>
            <a:r>
              <a:rPr lang="en-US" sz="2400" i="1" smtClean="0"/>
              <a:t>D</a:t>
            </a:r>
            <a:r>
              <a:rPr lang="en-US" sz="2400" i="1" baseline="-25000" smtClean="0"/>
              <a:t>i</a:t>
            </a:r>
            <a:r>
              <a:rPr lang="en-US" sz="2400" smtClean="0"/>
              <a:t> = {red,green,blue}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</a:pPr>
            <a:r>
              <a:rPr lang="en-US" sz="2400" smtClean="0">
                <a:solidFill>
                  <a:schemeClr val="accent2"/>
                </a:solidFill>
              </a:rPr>
              <a:t>Constraints</a:t>
            </a:r>
            <a:r>
              <a:rPr lang="en-US" sz="2400" smtClean="0"/>
              <a:t>: adjacent regions must have different colors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41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66725" y="14187488"/>
              <a:ext cx="0" cy="0"/>
            </p14:xfrm>
          </p:contentPart>
        </mc:Choice>
        <mc:Fallback xmlns="">
          <p:pic>
            <p:nvPicPr>
              <p:cNvPr id="1741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66725" y="1418748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9384109-7376-47DB-91EF-ED9274A378D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b="1" smtClean="0"/>
              <a:t>Recap</a:t>
            </a:r>
            <a:r>
              <a:rPr lang="en-US" sz="3600" b="1" smtClean="0">
                <a:solidFill>
                  <a:schemeClr val="hlink"/>
                </a:solidFill>
              </a:rPr>
              <a:t> </a:t>
            </a:r>
            <a:r>
              <a:rPr lang="en-US" sz="3600" b="1" smtClean="0"/>
              <a:t>CSPs</a:t>
            </a:r>
            <a:endParaRPr lang="en-US" sz="3600" smtClean="0"/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Generate-and-Test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Search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Consistency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Arc Consistency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80F336C-E9D3-4F0F-910D-F60A75EA41D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Recap</a:t>
            </a:r>
            <a:r>
              <a:rPr lang="en-US" sz="3600" b="1" smtClean="0">
                <a:solidFill>
                  <a:schemeClr val="hlink"/>
                </a:solidFill>
              </a:rPr>
              <a:t> </a:t>
            </a:r>
            <a:endParaRPr lang="en-US" sz="3600" smtClean="0">
              <a:solidFill>
                <a:schemeClr val="hlink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Generate-and-Test Recap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Search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hlink"/>
                </a:solidFill>
              </a:rPr>
              <a:t>Consistency</a:t>
            </a:r>
            <a:endParaRPr lang="en-US" sz="3600" smtClean="0"/>
          </a:p>
          <a:p>
            <a:pPr eaLnBrk="1" hangingPunct="1">
              <a:buFontTx/>
              <a:buChar char="•"/>
            </a:pPr>
            <a:r>
              <a:rPr lang="en-US" sz="3600" smtClean="0"/>
              <a:t>Arc Consistency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EE9974E-AAD8-47A2-BCD9-003D820D5EC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8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Arc Consistency</a:t>
            </a:r>
          </a:p>
        </p:txBody>
      </p:sp>
      <p:sp>
        <p:nvSpPr>
          <p:cNvPr id="18453" name="Rectangle 4"/>
          <p:cNvSpPr>
            <a:spLocks noChangeArrowheads="1"/>
          </p:cNvSpPr>
          <p:nvPr/>
        </p:nvSpPr>
        <p:spPr bwMode="auto">
          <a:xfrm>
            <a:off x="179388" y="981075"/>
            <a:ext cx="8785225" cy="129540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Definition (</a:t>
            </a: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  <a:r>
              <a:rPr lang="en-US" sz="240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000">
                <a:latin typeface="Arial Unicode MS" pitchFamily="34" charset="-128"/>
              </a:rPr>
              <a:t>An arc                 is </a:t>
            </a:r>
            <a:r>
              <a:rPr lang="en-US" sz="2000">
                <a:solidFill>
                  <a:schemeClr val="accent2"/>
                </a:solidFill>
                <a:latin typeface="Arial Unicode MS" pitchFamily="34" charset="-128"/>
              </a:rPr>
              <a:t>arc consistent</a:t>
            </a:r>
            <a:r>
              <a:rPr lang="en-US" sz="2000">
                <a:latin typeface="Arial Unicode MS" pitchFamily="34" charset="-128"/>
              </a:rPr>
              <a:t> if for each value         in           there is some value    in           such that           is satisfied.</a:t>
            </a:r>
            <a:endParaRPr lang="en-US">
              <a:latin typeface="Arial Unicode MS" pitchFamily="34" charset="-128"/>
            </a:endParaRP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1116013" y="1484313"/>
          <a:ext cx="9842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1" name="Equation" r:id="rId4" imgW="787320" imgH="253800" progId="Equation.3">
                  <p:embed/>
                </p:oleObj>
              </mc:Choice>
              <mc:Fallback>
                <p:oleObj name="Equation" r:id="rId4" imgW="78732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84313"/>
                        <a:ext cx="9842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9"/>
          <p:cNvGraphicFramePr>
            <a:graphicFrameLocks noChangeAspect="1"/>
          </p:cNvGraphicFramePr>
          <p:nvPr/>
        </p:nvGraphicFramePr>
        <p:xfrm>
          <a:off x="6156325" y="1484313"/>
          <a:ext cx="238125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2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484313"/>
                        <a:ext cx="238125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6" name="Object 11"/>
          <p:cNvGraphicFramePr>
            <a:graphicFrameLocks noChangeAspect="1"/>
          </p:cNvGraphicFramePr>
          <p:nvPr/>
        </p:nvGraphicFramePr>
        <p:xfrm>
          <a:off x="6756400" y="1484313"/>
          <a:ext cx="6953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3" name="Equation" r:id="rId8" imgW="698197" imgH="266584" progId="Equation.3">
                  <p:embed/>
                </p:oleObj>
              </mc:Choice>
              <mc:Fallback>
                <p:oleObj name="Equation" r:id="rId8" imgW="698197" imgH="26658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484313"/>
                        <a:ext cx="6953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7" name="Object 13"/>
          <p:cNvGraphicFramePr>
            <a:graphicFrameLocks noChangeAspect="1"/>
          </p:cNvGraphicFramePr>
          <p:nvPr/>
        </p:nvGraphicFramePr>
        <p:xfrm>
          <a:off x="1928813" y="1857375"/>
          <a:ext cx="1968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4" name="Equation" r:id="rId10" imgW="139680" imgH="164880" progId="Equation.3">
                  <p:embed/>
                </p:oleObj>
              </mc:Choice>
              <mc:Fallback>
                <p:oleObj name="Equation" r:id="rId10" imgW="139680" imgH="164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1857375"/>
                        <a:ext cx="196850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8" name="Object 15"/>
          <p:cNvGraphicFramePr>
            <a:graphicFrameLocks noChangeAspect="1"/>
          </p:cNvGraphicFramePr>
          <p:nvPr/>
        </p:nvGraphicFramePr>
        <p:xfrm>
          <a:off x="2500313" y="1785938"/>
          <a:ext cx="6540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" name="Equation" r:id="rId12" imgW="507960" imgH="203040" progId="Equation.3">
                  <p:embed/>
                </p:oleObj>
              </mc:Choice>
              <mc:Fallback>
                <p:oleObj name="Equation" r:id="rId12" imgW="50796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785938"/>
                        <a:ext cx="65405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9" name="Object 17"/>
          <p:cNvGraphicFramePr>
            <a:graphicFrameLocks noChangeAspect="1"/>
          </p:cNvGraphicFramePr>
          <p:nvPr/>
        </p:nvGraphicFramePr>
        <p:xfrm>
          <a:off x="4391025" y="1795463"/>
          <a:ext cx="5413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6" name="Equation" r:id="rId14" imgW="444240" imgH="203040" progId="Equation.3">
                  <p:embed/>
                </p:oleObj>
              </mc:Choice>
              <mc:Fallback>
                <p:oleObj name="Equation" r:id="rId14" imgW="444240" imgH="203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1795463"/>
                        <a:ext cx="541338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9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1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1619250" y="3457575"/>
            <a:ext cx="5492750" cy="2573338"/>
            <a:chOff x="1020" y="2178"/>
            <a:chExt cx="3460" cy="1621"/>
          </a:xfrm>
        </p:grpSpPr>
        <p:sp>
          <p:nvSpPr>
            <p:cNvPr id="18465" name="Rectangle 26"/>
            <p:cNvSpPr>
              <a:spLocks noChangeArrowheads="1"/>
            </p:cNvSpPr>
            <p:nvPr/>
          </p:nvSpPr>
          <p:spPr bwMode="auto">
            <a:xfrm>
              <a:off x="3049" y="2178"/>
              <a:ext cx="11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  <a:p>
              <a:endParaRPr lang="en-US"/>
            </a:p>
          </p:txBody>
        </p:sp>
        <p:sp>
          <p:nvSpPr>
            <p:cNvPr id="18466" name="Oval 48"/>
            <p:cNvSpPr>
              <a:spLocks noChangeArrowheads="1"/>
            </p:cNvSpPr>
            <p:nvPr/>
          </p:nvSpPr>
          <p:spPr bwMode="auto">
            <a:xfrm>
              <a:off x="1202" y="2387"/>
              <a:ext cx="862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Oval 49"/>
            <p:cNvSpPr>
              <a:spLocks noChangeArrowheads="1"/>
            </p:cNvSpPr>
            <p:nvPr/>
          </p:nvSpPr>
          <p:spPr bwMode="auto">
            <a:xfrm>
              <a:off x="3470" y="2387"/>
              <a:ext cx="861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Text Box 50"/>
            <p:cNvSpPr txBox="1">
              <a:spLocks noChangeArrowheads="1"/>
            </p:cNvSpPr>
            <p:nvPr/>
          </p:nvSpPr>
          <p:spPr bwMode="auto">
            <a:xfrm>
              <a:off x="1383" y="2477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1,2</a:t>
              </a:r>
            </a:p>
          </p:txBody>
        </p:sp>
        <p:sp>
          <p:nvSpPr>
            <p:cNvPr id="18469" name="Text Box 51"/>
            <p:cNvSpPr txBox="1">
              <a:spLocks noChangeArrowheads="1"/>
            </p:cNvSpPr>
            <p:nvPr/>
          </p:nvSpPr>
          <p:spPr bwMode="auto">
            <a:xfrm>
              <a:off x="3742" y="2432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2,3</a:t>
              </a:r>
            </a:p>
          </p:txBody>
        </p:sp>
        <p:sp>
          <p:nvSpPr>
            <p:cNvPr id="18470" name="Text Box 52"/>
            <p:cNvSpPr txBox="1">
              <a:spLocks noChangeArrowheads="1"/>
            </p:cNvSpPr>
            <p:nvPr/>
          </p:nvSpPr>
          <p:spPr bwMode="auto">
            <a:xfrm>
              <a:off x="1020" y="2250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</a:t>
              </a:r>
            </a:p>
          </p:txBody>
        </p:sp>
        <p:sp>
          <p:nvSpPr>
            <p:cNvPr id="18471" name="Text Box 53"/>
            <p:cNvSpPr txBox="1">
              <a:spLocks noChangeArrowheads="1"/>
            </p:cNvSpPr>
            <p:nvPr/>
          </p:nvSpPr>
          <p:spPr bwMode="auto">
            <a:xfrm>
              <a:off x="3470" y="2205"/>
              <a:ext cx="2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B</a:t>
              </a:r>
            </a:p>
          </p:txBody>
        </p:sp>
        <p:sp>
          <p:nvSpPr>
            <p:cNvPr id="18472" name="Text Box 54"/>
            <p:cNvSpPr txBox="1">
              <a:spLocks noChangeArrowheads="1"/>
            </p:cNvSpPr>
            <p:nvPr/>
          </p:nvSpPr>
          <p:spPr bwMode="auto">
            <a:xfrm>
              <a:off x="2517" y="2341"/>
              <a:ext cx="43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A&lt; B</a:t>
              </a:r>
            </a:p>
          </p:txBody>
        </p:sp>
        <p:sp>
          <p:nvSpPr>
            <p:cNvPr id="18473" name="Line 55"/>
            <p:cNvSpPr>
              <a:spLocks noChangeShapeType="1"/>
            </p:cNvSpPr>
            <p:nvPr/>
          </p:nvSpPr>
          <p:spPr bwMode="auto">
            <a:xfrm>
              <a:off x="2064" y="256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56"/>
            <p:cNvSpPr>
              <a:spLocks noChangeShapeType="1"/>
            </p:cNvSpPr>
            <p:nvPr/>
          </p:nvSpPr>
          <p:spPr bwMode="auto">
            <a:xfrm>
              <a:off x="2971" y="256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Rectangle 57"/>
            <p:cNvSpPr>
              <a:spLocks noChangeArrowheads="1"/>
            </p:cNvSpPr>
            <p:nvPr/>
          </p:nvSpPr>
          <p:spPr bwMode="auto">
            <a:xfrm>
              <a:off x="3198" y="3203"/>
              <a:ext cx="11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  <a:p>
              <a:endParaRPr lang="en-US"/>
            </a:p>
          </p:txBody>
        </p:sp>
        <p:sp>
          <p:nvSpPr>
            <p:cNvPr id="18476" name="Oval 58"/>
            <p:cNvSpPr>
              <a:spLocks noChangeArrowheads="1"/>
            </p:cNvSpPr>
            <p:nvPr/>
          </p:nvSpPr>
          <p:spPr bwMode="auto">
            <a:xfrm>
              <a:off x="1351" y="3412"/>
              <a:ext cx="862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Oval 59"/>
            <p:cNvSpPr>
              <a:spLocks noChangeArrowheads="1"/>
            </p:cNvSpPr>
            <p:nvPr/>
          </p:nvSpPr>
          <p:spPr bwMode="auto">
            <a:xfrm>
              <a:off x="3619" y="3412"/>
              <a:ext cx="861" cy="3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Text Box 60"/>
            <p:cNvSpPr txBox="1">
              <a:spLocks noChangeArrowheads="1"/>
            </p:cNvSpPr>
            <p:nvPr/>
          </p:nvSpPr>
          <p:spPr bwMode="auto">
            <a:xfrm>
              <a:off x="1532" y="3502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1,2,3</a:t>
              </a:r>
            </a:p>
          </p:txBody>
        </p:sp>
        <p:sp>
          <p:nvSpPr>
            <p:cNvPr id="18479" name="Text Box 61"/>
            <p:cNvSpPr txBox="1">
              <a:spLocks noChangeArrowheads="1"/>
            </p:cNvSpPr>
            <p:nvPr/>
          </p:nvSpPr>
          <p:spPr bwMode="auto">
            <a:xfrm>
              <a:off x="3891" y="3457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2,3</a:t>
              </a:r>
            </a:p>
          </p:txBody>
        </p:sp>
        <p:sp>
          <p:nvSpPr>
            <p:cNvPr id="18480" name="Text Box 62"/>
            <p:cNvSpPr txBox="1">
              <a:spLocks noChangeArrowheads="1"/>
            </p:cNvSpPr>
            <p:nvPr/>
          </p:nvSpPr>
          <p:spPr bwMode="auto">
            <a:xfrm>
              <a:off x="1111" y="3294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</a:t>
              </a:r>
            </a:p>
          </p:txBody>
        </p:sp>
        <p:sp>
          <p:nvSpPr>
            <p:cNvPr id="18481" name="Text Box 63"/>
            <p:cNvSpPr txBox="1">
              <a:spLocks noChangeArrowheads="1"/>
            </p:cNvSpPr>
            <p:nvPr/>
          </p:nvSpPr>
          <p:spPr bwMode="auto">
            <a:xfrm>
              <a:off x="3619" y="3230"/>
              <a:ext cx="2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B</a:t>
              </a:r>
            </a:p>
          </p:txBody>
        </p:sp>
        <p:sp>
          <p:nvSpPr>
            <p:cNvPr id="18482" name="Text Box 64"/>
            <p:cNvSpPr txBox="1">
              <a:spLocks noChangeArrowheads="1"/>
            </p:cNvSpPr>
            <p:nvPr/>
          </p:nvSpPr>
          <p:spPr bwMode="auto">
            <a:xfrm>
              <a:off x="2666" y="3366"/>
              <a:ext cx="43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Helvetica" pitchFamily="34" charset="0"/>
                </a:rPr>
                <a:t>A&lt; B</a:t>
              </a:r>
            </a:p>
          </p:txBody>
        </p:sp>
        <p:sp>
          <p:nvSpPr>
            <p:cNvPr id="18483" name="Line 65"/>
            <p:cNvSpPr>
              <a:spLocks noChangeShapeType="1"/>
            </p:cNvSpPr>
            <p:nvPr/>
          </p:nvSpPr>
          <p:spPr bwMode="auto">
            <a:xfrm>
              <a:off x="2213" y="359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66"/>
            <p:cNvSpPr>
              <a:spLocks noChangeShapeType="1"/>
            </p:cNvSpPr>
            <p:nvPr/>
          </p:nvSpPr>
          <p:spPr bwMode="auto">
            <a:xfrm>
              <a:off x="3120" y="3593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44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713" y="2499515"/>
              <a:ext cx="2901950" cy="574305"/>
            </p14:xfrm>
          </p:contentPart>
        </mc:Choice>
        <mc:Fallback xmlns="">
          <p:pic>
            <p:nvPicPr>
              <p:cNvPr id="1844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5431" y="1841795"/>
                <a:ext cx="2921395" cy="16586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D9DC93-3A13-4D0B-BFDE-4B5876B8AB9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94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How can we enforce Arc Consistency?</a:t>
            </a:r>
          </a:p>
        </p:txBody>
      </p:sp>
      <p:sp>
        <p:nvSpPr>
          <p:cNvPr id="19471" name="Rectangle 5"/>
          <p:cNvSpPr>
            <a:spLocks noChangeArrowheads="1"/>
          </p:cNvSpPr>
          <p:nvPr/>
        </p:nvSpPr>
        <p:spPr bwMode="auto">
          <a:xfrm>
            <a:off x="-396875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2" name="Rectangle 7"/>
          <p:cNvSpPr>
            <a:spLocks noChangeArrowheads="1"/>
          </p:cNvSpPr>
          <p:nvPr/>
        </p:nvSpPr>
        <p:spPr bwMode="auto">
          <a:xfrm>
            <a:off x="0" y="126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8" name="Rectangle 18"/>
          <p:cNvSpPr>
            <a:spLocks noChangeArrowheads="1"/>
          </p:cNvSpPr>
          <p:nvPr/>
        </p:nvSpPr>
        <p:spPr bwMode="auto">
          <a:xfrm>
            <a:off x="-71438" y="9953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9" name="Rectangle 22"/>
          <p:cNvSpPr>
            <a:spLocks noChangeArrowheads="1"/>
          </p:cNvSpPr>
          <p:nvPr/>
        </p:nvSpPr>
        <p:spPr bwMode="auto">
          <a:xfrm>
            <a:off x="4479925" y="2233613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-32064" y="1218407"/>
            <a:ext cx="89646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latin typeface="Arial Unicode MS" pitchFamily="34" charset="-128"/>
              </a:rPr>
              <a:t>If an arc               is not arc consistent, all values       in            for which there is no corresponding value in          </a:t>
            </a:r>
            <a:r>
              <a:rPr lang="en-US" sz="2000" kern="0" dirty="0">
                <a:solidFill>
                  <a:schemeClr val="accent2"/>
                </a:solidFill>
                <a:latin typeface="Arial Unicode MS" pitchFamily="34" charset="-128"/>
              </a:rPr>
              <a:t>may be deleted</a:t>
            </a:r>
            <a:r>
              <a:rPr lang="en-US" sz="2000" kern="0" dirty="0">
                <a:latin typeface="Arial Unicode MS" pitchFamily="34" charset="-128"/>
              </a:rPr>
              <a:t> from               to make the arc                 consistent.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 Unicode MS" pitchFamily="34" charset="-128"/>
              </a:rPr>
              <a:t> </a:t>
            </a:r>
            <a:r>
              <a:rPr lang="en-US" sz="2000" kern="0" dirty="0">
                <a:latin typeface="Arial Unicode MS" pitchFamily="34" charset="-128"/>
              </a:rPr>
              <a:t>This removal </a:t>
            </a:r>
            <a:r>
              <a:rPr lang="en-US" sz="2000" kern="0" dirty="0">
                <a:solidFill>
                  <a:schemeClr val="accent2"/>
                </a:solidFill>
                <a:latin typeface="Arial Unicode MS" pitchFamily="34" charset="-128"/>
              </a:rPr>
              <a:t>can never rule out any models/solutions</a:t>
            </a:r>
            <a:endParaRPr lang="en-US" sz="2000" kern="0" dirty="0">
              <a:latin typeface="Arial Unicode MS" pitchFamily="34" charset="-128"/>
            </a:endParaRP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endParaRPr lang="en-US" sz="2000" kern="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kern="0" dirty="0">
              <a:latin typeface="Arial Unicode MS" pitchFamily="34" charset="-128"/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400" kern="0" dirty="0">
              <a:latin typeface="Arial Unicode MS" pitchFamily="34" charset="-128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465233"/>
              </p:ext>
            </p:extLst>
          </p:nvPr>
        </p:nvGraphicFramePr>
        <p:xfrm>
          <a:off x="6357938" y="1378347"/>
          <a:ext cx="180975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0" name="Equation" r:id="rId4" imgW="126720" imgH="139680" progId="Equation.3">
                  <p:embed/>
                </p:oleObj>
              </mc:Choice>
              <mc:Fallback>
                <p:oleObj name="Equation" r:id="rId4" imgW="126720" imgH="1396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1378347"/>
                        <a:ext cx="180975" cy="19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36557"/>
              </p:ext>
            </p:extLst>
          </p:nvPr>
        </p:nvGraphicFramePr>
        <p:xfrm>
          <a:off x="6966544" y="1337007"/>
          <a:ext cx="6953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1" name="Equation" r:id="rId6" imgW="698197" imgH="266584" progId="Equation.3">
                  <p:embed/>
                </p:oleObj>
              </mc:Choice>
              <mc:Fallback>
                <p:oleObj name="Equation" r:id="rId6" imgW="698197" imgH="266584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544" y="1337007"/>
                        <a:ext cx="6953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253876"/>
              </p:ext>
            </p:extLst>
          </p:nvPr>
        </p:nvGraphicFramePr>
        <p:xfrm>
          <a:off x="4428332" y="1612902"/>
          <a:ext cx="71913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" name="Equation" r:id="rId8" imgW="507960" imgH="203040" progId="Equation.3">
                  <p:embed/>
                </p:oleObj>
              </mc:Choice>
              <mc:Fallback>
                <p:oleObj name="Equation" r:id="rId8" imgW="507960" imgH="2030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8332" y="1612902"/>
                        <a:ext cx="719137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6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922634"/>
              </p:ext>
            </p:extLst>
          </p:nvPr>
        </p:nvGraphicFramePr>
        <p:xfrm>
          <a:off x="7505700" y="1583931"/>
          <a:ext cx="78581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3" name="Equation" r:id="rId10" imgW="698197" imgH="266584" progId="Equation.3">
                  <p:embed/>
                </p:oleObj>
              </mc:Choice>
              <mc:Fallback>
                <p:oleObj name="Equation" r:id="rId10" imgW="698197" imgH="266584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1583931"/>
                        <a:ext cx="785812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9486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2138" y="4437063"/>
            <a:ext cx="223202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7" name="Rectangle 38"/>
          <p:cNvSpPr>
            <a:spLocks noChangeArrowheads="1"/>
          </p:cNvSpPr>
          <p:nvPr/>
        </p:nvSpPr>
        <p:spPr bwMode="auto">
          <a:xfrm>
            <a:off x="4911725" y="3313113"/>
            <a:ext cx="184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9488" name="Oval 39"/>
          <p:cNvSpPr>
            <a:spLocks noChangeArrowheads="1"/>
          </p:cNvSpPr>
          <p:nvPr/>
        </p:nvSpPr>
        <p:spPr bwMode="auto">
          <a:xfrm>
            <a:off x="1979613" y="3644900"/>
            <a:ext cx="13684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Oval 40"/>
          <p:cNvSpPr>
            <a:spLocks noChangeArrowheads="1"/>
          </p:cNvSpPr>
          <p:nvPr/>
        </p:nvSpPr>
        <p:spPr bwMode="auto">
          <a:xfrm>
            <a:off x="5580063" y="3644900"/>
            <a:ext cx="1366837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Text Box 41"/>
          <p:cNvSpPr txBox="1">
            <a:spLocks noChangeArrowheads="1"/>
          </p:cNvSpPr>
          <p:nvPr/>
        </p:nvSpPr>
        <p:spPr bwMode="auto">
          <a:xfrm>
            <a:off x="2266950" y="378777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Helvetica" pitchFamily="34" charset="0"/>
              </a:rPr>
              <a:t>2,3,4</a:t>
            </a:r>
          </a:p>
        </p:txBody>
      </p:sp>
      <p:sp>
        <p:nvSpPr>
          <p:cNvPr id="19491" name="Text Box 42"/>
          <p:cNvSpPr txBox="1">
            <a:spLocks noChangeArrowheads="1"/>
          </p:cNvSpPr>
          <p:nvPr/>
        </p:nvSpPr>
        <p:spPr bwMode="auto">
          <a:xfrm>
            <a:off x="6011863" y="371633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1,2,3</a:t>
            </a:r>
          </a:p>
        </p:txBody>
      </p:sp>
      <p:sp>
        <p:nvSpPr>
          <p:cNvPr id="19492" name="Text Box 43"/>
          <p:cNvSpPr txBox="1">
            <a:spLocks noChangeArrowheads="1"/>
          </p:cNvSpPr>
          <p:nvPr/>
        </p:nvSpPr>
        <p:spPr bwMode="auto">
          <a:xfrm>
            <a:off x="1598613" y="34575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X</a:t>
            </a:r>
          </a:p>
        </p:txBody>
      </p:sp>
      <p:sp>
        <p:nvSpPr>
          <p:cNvPr id="19493" name="Text Box 44"/>
          <p:cNvSpPr txBox="1">
            <a:spLocks noChangeArrowheads="1"/>
          </p:cNvSpPr>
          <p:nvPr/>
        </p:nvSpPr>
        <p:spPr bwMode="auto">
          <a:xfrm>
            <a:off x="5580063" y="3355975"/>
            <a:ext cx="33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Y</a:t>
            </a:r>
          </a:p>
        </p:txBody>
      </p:sp>
      <p:sp>
        <p:nvSpPr>
          <p:cNvPr id="19494" name="Text Box 45"/>
          <p:cNvSpPr txBox="1">
            <a:spLocks noChangeArrowheads="1"/>
          </p:cNvSpPr>
          <p:nvPr/>
        </p:nvSpPr>
        <p:spPr bwMode="auto">
          <a:xfrm>
            <a:off x="4067175" y="3571875"/>
            <a:ext cx="69056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Helvetica" pitchFamily="34" charset="0"/>
              </a:rPr>
              <a:t>X&lt; Y</a:t>
            </a:r>
          </a:p>
        </p:txBody>
      </p:sp>
      <p:sp>
        <p:nvSpPr>
          <p:cNvPr id="19496" name="Line 47"/>
          <p:cNvSpPr>
            <a:spLocks noChangeShapeType="1"/>
          </p:cNvSpPr>
          <p:nvPr/>
        </p:nvSpPr>
        <p:spPr bwMode="auto">
          <a:xfrm>
            <a:off x="4787900" y="393223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Rectangle 48"/>
          <p:cNvSpPr>
            <a:spLocks noChangeArrowheads="1"/>
          </p:cNvSpPr>
          <p:nvPr/>
        </p:nvSpPr>
        <p:spPr bwMode="auto">
          <a:xfrm>
            <a:off x="179388" y="5589588"/>
            <a:ext cx="8964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b="1">
                <a:latin typeface="Arial Unicode MS" pitchFamily="34" charset="-128"/>
              </a:rPr>
              <a:t>A network is arc consistent</a:t>
            </a:r>
            <a:r>
              <a:rPr lang="en-US" sz="2000">
                <a:latin typeface="Arial Unicode MS" pitchFamily="34" charset="-128"/>
              </a:rPr>
              <a:t> if all its arcs are arc consistent.</a:t>
            </a:r>
          </a:p>
          <a:p>
            <a:pPr marL="1143000" lvl="2" indent="-228600" algn="l">
              <a:spcBef>
                <a:spcPct val="20000"/>
              </a:spcBef>
            </a:pP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9462" name="Object 7"/>
          <p:cNvGraphicFramePr>
            <a:graphicFrameLocks noChangeAspect="1"/>
          </p:cNvGraphicFramePr>
          <p:nvPr/>
        </p:nvGraphicFramePr>
        <p:xfrm>
          <a:off x="1785938" y="1357313"/>
          <a:ext cx="9556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" name="Equation" r:id="rId12" imgW="787320" imgH="253800" progId="Equation.3">
                  <p:embed/>
                </p:oleObj>
              </mc:Choice>
              <mc:Fallback>
                <p:oleObj name="Equation" r:id="rId12" imgW="78732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1357313"/>
                        <a:ext cx="9556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612179"/>
              </p:ext>
            </p:extLst>
          </p:nvPr>
        </p:nvGraphicFramePr>
        <p:xfrm>
          <a:off x="2323228" y="1918904"/>
          <a:ext cx="9556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5" name="Equation" r:id="rId14" imgW="787320" imgH="253800" progId="Equation.3">
                  <p:embed/>
                </p:oleObj>
              </mc:Choice>
              <mc:Fallback>
                <p:oleObj name="Equation" r:id="rId14" imgW="787320" imgH="253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228" y="1918904"/>
                        <a:ext cx="9556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4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3922713"/>
              <a:ext cx="665163" cy="17462"/>
            </p14:xfrm>
          </p:contentPart>
        </mc:Choice>
        <mc:Fallback xmlns="">
          <p:pic>
            <p:nvPicPr>
              <p:cNvPr id="194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19841" y="3913618"/>
                <a:ext cx="684960" cy="3783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E511D4-C7D9-4E6B-8427-88B8A9A21BC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050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22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24"/>
            <a:ext cx="8458200" cy="492920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You can: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Implement  the </a:t>
            </a:r>
            <a:r>
              <a:rPr lang="en-US" dirty="0" smtClean="0">
                <a:solidFill>
                  <a:schemeClr val="accent6"/>
                </a:solidFill>
              </a:rPr>
              <a:t>Generate-and-Test </a:t>
            </a:r>
            <a:r>
              <a:rPr lang="en-US" dirty="0" smtClean="0"/>
              <a:t>Algorithm. Explain its disadvantages.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Solve a </a:t>
            </a:r>
            <a:r>
              <a:rPr lang="en-US" dirty="0" smtClean="0">
                <a:solidFill>
                  <a:schemeClr val="accent6"/>
                </a:solidFill>
              </a:rPr>
              <a:t>CSP by search  </a:t>
            </a:r>
            <a:r>
              <a:rPr lang="en-US" dirty="0" smtClean="0"/>
              <a:t>(specify neighbors, states, start state, goal state). Compare strategies for CSP search. Implement pruning for DFS search in a CSP.  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Build a </a:t>
            </a:r>
            <a:r>
              <a:rPr lang="en-US" dirty="0" smtClean="0">
                <a:solidFill>
                  <a:schemeClr val="accent6"/>
                </a:solidFill>
              </a:rPr>
              <a:t>constraint network </a:t>
            </a:r>
            <a:r>
              <a:rPr lang="en-US" dirty="0" smtClean="0"/>
              <a:t>for a set of constraints.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Verify whether a network is </a:t>
            </a:r>
            <a:r>
              <a:rPr lang="en-US" dirty="0" smtClean="0">
                <a:solidFill>
                  <a:schemeClr val="accent2"/>
                </a:solidFill>
              </a:rPr>
              <a:t>arc consistent</a:t>
            </a:r>
            <a:r>
              <a:rPr lang="en-US" dirty="0" smtClean="0"/>
              <a:t>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 smtClean="0"/>
              <a:t>Make an arc </a:t>
            </a:r>
            <a:r>
              <a:rPr lang="en-US" dirty="0" err="1" smtClean="0"/>
              <a:t>arc</a:t>
            </a:r>
            <a:r>
              <a:rPr lang="en-US" dirty="0" smtClean="0"/>
              <a:t>-consistent</a:t>
            </a:r>
            <a:r>
              <a:rPr lang="en-US" sz="2400" dirty="0" smtClean="0">
                <a:solidFill>
                  <a:schemeClr val="bg2"/>
                </a:solidFill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2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20482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ADA67F8-F7F0-40D8-B34F-83F9D15FB57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28625"/>
            <a:ext cx="6715125" cy="7143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Next class</a:t>
            </a:r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42900" y="1700808"/>
            <a:ext cx="8458200" cy="2376487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How to make a constraint network arc consistent? </a:t>
            </a:r>
            <a:r>
              <a:rPr lang="en-US" b="1" dirty="0" smtClean="0"/>
              <a:t>Arc Consistency Algorithm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dirty="0"/>
              <a:t>Many search spaces for CSPs are simply too big for systematic </a:t>
            </a:r>
            <a:r>
              <a:rPr lang="en-US" dirty="0" smtClean="0"/>
              <a:t>search.. </a:t>
            </a:r>
            <a:r>
              <a:rPr lang="en-US" b="1" dirty="0" smtClean="0"/>
              <a:t>Local Search...</a:t>
            </a:r>
            <a:r>
              <a:rPr lang="en-US" b="1" dirty="0"/>
              <a:t> Stochastic Local Search</a:t>
            </a:r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Char char="•"/>
            </a:pPr>
            <a:endParaRPr lang="en-US" sz="3600" dirty="0" smtClean="0">
              <a:solidFill>
                <a:schemeClr val="bg2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043608" y="5157192"/>
            <a:ext cx="6666507" cy="7932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There are Practice Exercises for CSP </a:t>
            </a:r>
            <a:endParaRPr lang="en-US" sz="24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BCEF55-116B-4FCC-9710-D2BFA391572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Constraint Satisfaction Problems: definitions</a:t>
            </a:r>
          </a:p>
        </p:txBody>
      </p:sp>
      <p:sp>
        <p:nvSpPr>
          <p:cNvPr id="3107" name="Rectangle 3"/>
          <p:cNvSpPr>
            <a:spLocks noChangeArrowheads="1"/>
          </p:cNvSpPr>
          <p:nvPr/>
        </p:nvSpPr>
        <p:spPr bwMode="auto">
          <a:xfrm>
            <a:off x="428596" y="714356"/>
            <a:ext cx="8715404" cy="3233740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Definition (</a:t>
            </a:r>
            <a:r>
              <a:rPr lang="en-US" sz="2400" kern="0" dirty="0">
                <a:solidFill>
                  <a:schemeClr val="accent2"/>
                </a:solidFill>
                <a:latin typeface="Arial Unicode MS" pitchFamily="34" charset="-128"/>
              </a:rPr>
              <a:t>Constraint Satisfaction Problem</a:t>
            </a:r>
            <a:r>
              <a:rPr lang="en-US" sz="2400" kern="0" dirty="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A constraint satisfaction problem consists of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latin typeface="Arial Unicode MS" pitchFamily="34" charset="-128"/>
              </a:rPr>
              <a:t>a set of variables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kern="0" dirty="0">
              <a:latin typeface="Arial Unicode MS" pitchFamily="34" charset="-128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latin typeface="Arial Unicode MS" pitchFamily="34" charset="-128"/>
              </a:rPr>
              <a:t>a domain for each variable</a:t>
            </a: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2000" kern="0" dirty="0">
              <a:latin typeface="Arial Unicode MS" pitchFamily="34" charset="-128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 kern="0" dirty="0">
                <a:latin typeface="Arial Unicode MS" pitchFamily="34" charset="-128"/>
              </a:rPr>
              <a:t>a set of constraints</a:t>
            </a: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 kern="0" dirty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r>
              <a:rPr lang="en-US" sz="2400" kern="0" dirty="0">
                <a:latin typeface="Arial Unicode MS" pitchFamily="34" charset="-128"/>
              </a:rPr>
              <a:t> </a:t>
            </a:r>
          </a:p>
        </p:txBody>
      </p:sp>
      <p:sp>
        <p:nvSpPr>
          <p:cNvPr id="3108" name="Rectangle 4"/>
          <p:cNvSpPr>
            <a:spLocks noChangeArrowheads="1"/>
          </p:cNvSpPr>
          <p:nvPr/>
        </p:nvSpPr>
        <p:spPr bwMode="auto">
          <a:xfrm flipV="1">
            <a:off x="0" y="34290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/>
          <a:lstStyle/>
          <a:p>
            <a:pPr marL="381000" indent="-381000">
              <a:spcBef>
                <a:spcPct val="20000"/>
              </a:spcBef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3109" name="Rectangle 5"/>
          <p:cNvSpPr>
            <a:spLocks noChangeArrowheads="1"/>
          </p:cNvSpPr>
          <p:nvPr/>
        </p:nvSpPr>
        <p:spPr bwMode="auto">
          <a:xfrm>
            <a:off x="34925" y="5300663"/>
            <a:ext cx="914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478214" name="Rectangle 6"/>
          <p:cNvSpPr>
            <a:spLocks noChangeArrowheads="1"/>
          </p:cNvSpPr>
          <p:nvPr/>
        </p:nvSpPr>
        <p:spPr bwMode="auto">
          <a:xfrm>
            <a:off x="357188" y="4429125"/>
            <a:ext cx="5715000" cy="1785938"/>
          </a:xfrm>
          <a:prstGeom prst="rect">
            <a:avLst/>
          </a:prstGeom>
          <a:solidFill>
            <a:srgbClr val="E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81000" indent="-381000" algn="l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Definition (</a:t>
            </a: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model / solution</a:t>
            </a:r>
            <a:r>
              <a:rPr lang="en-US" sz="2400" kern="0">
                <a:latin typeface="Arial Unicode MS" pitchFamily="34" charset="-128"/>
              </a:rPr>
              <a:t>)</a:t>
            </a:r>
          </a:p>
          <a:p>
            <a:pPr marL="381000" indent="-381000" algn="l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A </a:t>
            </a:r>
            <a:r>
              <a:rPr lang="en-US" sz="2400" kern="0">
                <a:solidFill>
                  <a:schemeClr val="accent2"/>
                </a:solidFill>
                <a:latin typeface="Arial Unicode MS" pitchFamily="34" charset="-128"/>
              </a:rPr>
              <a:t>model</a:t>
            </a:r>
            <a:r>
              <a:rPr lang="en-US" sz="2400" kern="0">
                <a:latin typeface="Arial Unicode MS" pitchFamily="34" charset="-128"/>
              </a:rPr>
              <a:t> of a CSP is an assignment of values to variables that satisfies all of the constraints.</a:t>
            </a: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 kern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 kern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  <a:buFontTx/>
              <a:buChar char="•"/>
            </a:pPr>
            <a:endParaRPr lang="en-US" sz="2400" kern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endParaRPr lang="en-US" sz="2400" kern="0">
              <a:latin typeface="Arial Unicode MS" pitchFamily="34" charset="-128"/>
            </a:endParaRPr>
          </a:p>
          <a:p>
            <a:pPr marL="381000" indent="-381000" algn="l">
              <a:spcBef>
                <a:spcPct val="20000"/>
              </a:spcBef>
            </a:pPr>
            <a:r>
              <a:rPr lang="en-US" sz="2400" kern="0">
                <a:latin typeface="Arial Unicode MS" pitchFamily="34" charset="-128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3363" y="811213"/>
              <a:ext cx="2033587" cy="617537"/>
            </p14:xfrm>
          </p:contentPart>
        </mc:Choice>
        <mc:Fallback xmlns="">
          <p:pic>
            <p:nvPicPr>
              <p:cNvPr id="307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0843" y="806532"/>
                <a:ext cx="2038987" cy="631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7750" y="1900238"/>
              <a:ext cx="376238" cy="344487"/>
            </p14:xfrm>
          </p:contentPart>
        </mc:Choice>
        <mc:Fallback xmlns="">
          <p:pic>
            <p:nvPicPr>
              <p:cNvPr id="30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82349" y="1890879"/>
                <a:ext cx="387399" cy="357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4963" y="1924050"/>
              <a:ext cx="327025" cy="377825"/>
            </p14:xfrm>
          </p:contentPart>
        </mc:Choice>
        <mc:Fallback xmlns="">
          <p:pic>
            <p:nvPicPr>
              <p:cNvPr id="30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41001" y="1917213"/>
                <a:ext cx="336029" cy="388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8525" y="1917700"/>
              <a:ext cx="244475" cy="273050"/>
            </p14:xfrm>
          </p:contentPart>
        </mc:Choice>
        <mc:Fallback xmlns="">
          <p:pic>
            <p:nvPicPr>
              <p:cNvPr id="30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99524" y="1914098"/>
                <a:ext cx="264278" cy="280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1963" y="2116138"/>
              <a:ext cx="981075" cy="207962"/>
            </p14:xfrm>
          </p:contentPart>
        </mc:Choice>
        <mc:Fallback xmlns="">
          <p:pic>
            <p:nvPicPr>
              <p:cNvPr id="307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33685" y="2108222"/>
                <a:ext cx="996191" cy="223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77025" y="1952625"/>
              <a:ext cx="976313" cy="449263"/>
            </p14:xfrm>
          </p:contentPart>
        </mc:Choice>
        <mc:Fallback xmlns="">
          <p:pic>
            <p:nvPicPr>
              <p:cNvPr id="307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66945" y="1949385"/>
                <a:ext cx="996473" cy="462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8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3113" y="2592388"/>
              <a:ext cx="1120775" cy="244475"/>
            </p14:xfrm>
          </p:contentPart>
        </mc:Choice>
        <mc:Fallback xmlns="">
          <p:pic>
            <p:nvPicPr>
              <p:cNvPr id="308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77713" y="2586987"/>
                <a:ext cx="1129776" cy="255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2451100"/>
              <a:ext cx="1766887" cy="531813"/>
            </p14:xfrm>
          </p:contentPart>
        </mc:Choice>
        <mc:Fallback xmlns="">
          <p:pic>
            <p:nvPicPr>
              <p:cNvPr id="30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62443" y="2446059"/>
                <a:ext cx="1785247" cy="546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3775" y="2239963"/>
              <a:ext cx="146050" cy="7937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31257" y="2237438"/>
                <a:ext cx="151446" cy="13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6238" y="2271713"/>
              <a:ext cx="161925" cy="34925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81200" y="2267752"/>
                <a:ext cx="169841" cy="42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7900" y="2312988"/>
              <a:ext cx="195263" cy="6350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84658" y="2304874"/>
                <a:ext cx="203909" cy="21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7475" y="2574925"/>
              <a:ext cx="1292225" cy="419100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32076" y="2569164"/>
                <a:ext cx="1307703" cy="435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2400" y="3333750"/>
              <a:ext cx="576263" cy="236538"/>
            </p14:xfrm>
          </p:contentPart>
        </mc:Choice>
        <mc:Fallback xmlns=""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83402" y="3327270"/>
                <a:ext cx="596420" cy="254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4413" y="3282950"/>
              <a:ext cx="733425" cy="252413"/>
            </p14:xfrm>
          </p:contentPart>
        </mc:Choice>
        <mc:Fallback xmlns=""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45412" y="3275399"/>
                <a:ext cx="753948" cy="271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87875" y="3265488"/>
              <a:ext cx="650875" cy="309562"/>
            </p14:xfrm>
          </p:contentPart>
        </mc:Choice>
        <mc:Fallback xmlns=""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84995" y="3254689"/>
                <a:ext cx="664915" cy="3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1488" y="3302000"/>
              <a:ext cx="663575" cy="227013"/>
            </p14:xfrm>
          </p:contentPart>
        </mc:Choice>
        <mc:Fallback xmlns=""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542487" y="3291567"/>
                <a:ext cx="684098" cy="250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9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7000" y="3535363"/>
              <a:ext cx="741363" cy="387350"/>
            </p14:xfrm>
          </p:contentPart>
        </mc:Choice>
        <mc:Fallback xmlns="">
          <p:pic>
            <p:nvPicPr>
              <p:cNvPr id="309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62679" y="3531403"/>
                <a:ext cx="754325" cy="399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0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9300" y="3686175"/>
              <a:ext cx="685800" cy="249238"/>
            </p14:xfrm>
          </p:contentPart>
        </mc:Choice>
        <mc:Fallback xmlns="">
          <p:pic>
            <p:nvPicPr>
              <p:cNvPr id="310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48146" y="3676090"/>
                <a:ext cx="708108" cy="269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0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6675" y="4489450"/>
              <a:ext cx="660400" cy="211138"/>
            </p14:xfrm>
          </p:contentPart>
        </mc:Choice>
        <mc:Fallback xmlns="">
          <p:pic>
            <p:nvPicPr>
              <p:cNvPr id="310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07318" y="4482256"/>
                <a:ext cx="679474" cy="230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0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9488" y="4479925"/>
              <a:ext cx="646112" cy="203200"/>
            </p14:xfrm>
          </p:contentPart>
        </mc:Choice>
        <mc:Fallback xmlns="">
          <p:pic>
            <p:nvPicPr>
              <p:cNvPr id="310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320849" y="4470918"/>
                <a:ext cx="665909" cy="220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10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9125" y="4514850"/>
              <a:ext cx="515938" cy="180975"/>
            </p14:xfrm>
          </p:contentPart>
        </mc:Choice>
        <mc:Fallback xmlns="">
          <p:pic>
            <p:nvPicPr>
              <p:cNvPr id="310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228684" y="4508374"/>
                <a:ext cx="534300" cy="192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0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5663" y="4598988"/>
              <a:ext cx="876300" cy="1001712"/>
            </p14:xfrm>
          </p:contentPart>
        </mc:Choice>
        <mc:Fallback xmlns="">
          <p:pic>
            <p:nvPicPr>
              <p:cNvPr id="310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29903" y="4591429"/>
                <a:ext cx="891421" cy="1017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78700" y="4935538"/>
              <a:ext cx="285750" cy="709612"/>
            </p14:xfrm>
          </p:contentPart>
        </mc:Choice>
        <mc:Fallback xmlns="">
          <p:pic>
            <p:nvPicPr>
              <p:cNvPr id="2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372942" y="4929778"/>
                <a:ext cx="302305" cy="721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89913" y="4978400"/>
              <a:ext cx="620712" cy="790575"/>
            </p14:xfrm>
          </p:contentPart>
        </mc:Choice>
        <mc:Fallback xmlns="">
          <p:pic>
            <p:nvPicPr>
              <p:cNvPr id="3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177326" y="4972997"/>
                <a:ext cx="642649" cy="806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" name="Ink 3"/>
              <p14:cNvContentPartPr/>
              <p14:nvPr/>
            </p14:nvContentPartPr>
            <p14:xfrm>
              <a:off x="3867053" y="3690115"/>
              <a:ext cx="7560" cy="118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55533" y="3680755"/>
                <a:ext cx="295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" name="Ink 4"/>
              <p14:cNvContentPartPr/>
              <p14:nvPr/>
            </p14:nvContentPartPr>
            <p14:xfrm>
              <a:off x="3955253" y="3704155"/>
              <a:ext cx="18000" cy="78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47693" y="3698395"/>
                <a:ext cx="349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6" name="Ink 5"/>
              <p14:cNvContentPartPr/>
              <p14:nvPr/>
            </p14:nvContentPartPr>
            <p14:xfrm>
              <a:off x="5840933" y="3689755"/>
              <a:ext cx="12240" cy="128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832653" y="3682555"/>
                <a:ext cx="252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" name="Ink 6"/>
              <p14:cNvContentPartPr/>
              <p14:nvPr/>
            </p14:nvContentPartPr>
            <p14:xfrm>
              <a:off x="5944253" y="3721795"/>
              <a:ext cx="7560" cy="126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937053" y="3715675"/>
                <a:ext cx="23040" cy="13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67AA7D9-4CD8-4792-8DD9-C140FAD5703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Recap</a:t>
            </a:r>
            <a:r>
              <a:rPr lang="en-US" sz="3600" b="1" smtClean="0">
                <a:solidFill>
                  <a:schemeClr val="bg2"/>
                </a:solidFill>
              </a:rPr>
              <a:t> CSPs</a:t>
            </a:r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3600" smtClean="0"/>
              <a:t>Generate-and-Test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Search 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Consistency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Arc Consistency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0404CE7-B99D-44CA-B121-A76568C5EBA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1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Generate-and-Test Algorithm</a:t>
            </a:r>
          </a:p>
        </p:txBody>
      </p:sp>
      <p:sp>
        <p:nvSpPr>
          <p:cNvPr id="61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14375"/>
            <a:ext cx="8458200" cy="14287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Algorithm: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Generate</a:t>
            </a:r>
            <a:r>
              <a:rPr lang="en-US" smtClean="0"/>
              <a:t> possible worlds one at a time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Test</a:t>
            </a:r>
            <a:r>
              <a:rPr lang="en-US" smtClean="0"/>
              <a:t> them to see if they violate any constraints</a:t>
            </a:r>
          </a:p>
          <a:p>
            <a:pPr eaLnBrk="1" hangingPunct="1"/>
            <a:endParaRPr lang="en-US" sz="24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eaLnBrk="1" hangingPunct="1">
              <a:buFontTx/>
              <a:buChar char="•"/>
            </a:pPr>
            <a:endParaRPr lang="en-US" sz="2400" smtClean="0"/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428625" y="4857750"/>
            <a:ext cx="8280400" cy="216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This procedure is able to solve any CSP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However, the running time is proportional to the number of possible worlds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always exponential in the number of variables</a:t>
            </a:r>
          </a:p>
          <a:p>
            <a:pPr marL="742950" lvl="1" indent="-285750" algn="l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000">
                <a:latin typeface="Arial Unicode MS" pitchFamily="34" charset="-128"/>
              </a:rPr>
              <a:t>far too long for many CSPs </a:t>
            </a:r>
            <a:r>
              <a:rPr lang="en-US" sz="2000">
                <a:latin typeface="Arial Unicode MS" pitchFamily="34" charset="-128"/>
                <a:sym typeface="Wingdings" pitchFamily="2" charset="2"/>
              </a:rPr>
              <a:t></a:t>
            </a:r>
            <a:endParaRPr lang="en-US" sz="2000">
              <a:latin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Arial Unicode MS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7188" y="2143125"/>
            <a:ext cx="8280400" cy="216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For a in domA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For b in domB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	For c in domC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	if     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		return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400">
                <a:latin typeface="Courier" pitchFamily="49" charset="0"/>
              </a:rPr>
              <a:t>return</a:t>
            </a:r>
            <a:endParaRPr lang="en-US" sz="2000">
              <a:latin typeface="Courier" pitchFamily="49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Courier" pitchFamily="49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latin typeface="Courier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1288" y="708025"/>
              <a:ext cx="417512" cy="292100"/>
            </p14:xfrm>
          </p:contentPart>
        </mc:Choice>
        <mc:Fallback xmlns="">
          <p:pic>
            <p:nvPicPr>
              <p:cNvPr id="614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6969" y="700804"/>
                <a:ext cx="426870" cy="30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1675" y="688975"/>
              <a:ext cx="1184275" cy="358775"/>
            </p14:xfrm>
          </p:contentPart>
        </mc:Choice>
        <mc:Fallback xmlns="">
          <p:pic>
            <p:nvPicPr>
              <p:cNvPr id="614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43756" y="681456"/>
                <a:ext cx="1197594" cy="375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4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3425" y="644525"/>
              <a:ext cx="368300" cy="504825"/>
            </p14:xfrm>
          </p:contentPart>
        </mc:Choice>
        <mc:Fallback xmlns="">
          <p:pic>
            <p:nvPicPr>
              <p:cNvPr id="614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47305" y="639484"/>
                <a:ext cx="384861" cy="518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49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5013" y="700088"/>
              <a:ext cx="2874962" cy="1258887"/>
            </p14:xfrm>
          </p:contentPart>
        </mc:Choice>
        <mc:Fallback xmlns="">
          <p:pic>
            <p:nvPicPr>
              <p:cNvPr id="6149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08176" y="693968"/>
                <a:ext cx="2892233" cy="12747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412684C-12BC-4D40-9CC7-78D6BBAFD16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Recap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Generate-and-Test </a:t>
            </a:r>
          </a:p>
          <a:p>
            <a:pPr eaLnBrk="1" hangingPunct="1">
              <a:buFontTx/>
              <a:buChar char="•"/>
            </a:pPr>
            <a:r>
              <a:rPr lang="en-US" sz="3600" smtClean="0"/>
              <a:t>Search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Consistency</a:t>
            </a:r>
          </a:p>
          <a:p>
            <a:pPr eaLnBrk="1" hangingPunct="1">
              <a:buFontTx/>
              <a:buChar char="•"/>
            </a:pPr>
            <a:r>
              <a:rPr lang="en-US" sz="3600" smtClean="0">
                <a:solidFill>
                  <a:schemeClr val="bg2"/>
                </a:solidFill>
              </a:rPr>
              <a:t>Arc Consistency</a:t>
            </a: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/>
            <a:endParaRPr lang="en-US" sz="36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D6B5C25-5406-4773-9DEF-884AA8260267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4110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4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4112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4113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latin typeface="Arial Unicode MS" pitchFamily="34" charset="-128"/>
              </a:rPr>
              <a:t>Query</a:t>
            </a:r>
            <a:endParaRPr lang="en-US" sz="2400" dirty="0">
              <a:latin typeface="Arial Unicode MS" pitchFamily="34" charset="-128"/>
            </a:endParaRPr>
          </a:p>
        </p:txBody>
      </p:sp>
      <p:sp>
        <p:nvSpPr>
          <p:cNvPr id="4114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4115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4116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4117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4500563" y="2500313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3571875" y="1785938"/>
            <a:ext cx="2214563" cy="571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4123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25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4126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4127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30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4131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4132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4133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4134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4135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4136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138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4139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0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49350" y="4595813"/>
              <a:ext cx="4049713" cy="831850"/>
            </p14:xfrm>
          </p:contentPart>
        </mc:Choice>
        <mc:Fallback xmlns="">
          <p:pic>
            <p:nvPicPr>
              <p:cNvPr id="40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6470" y="4590054"/>
                <a:ext cx="4065553" cy="840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9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9638" y="3771900"/>
              <a:ext cx="1463675" cy="1728788"/>
            </p14:xfrm>
          </p:contentPart>
        </mc:Choice>
        <mc:Fallback xmlns="">
          <p:pic>
            <p:nvPicPr>
              <p:cNvPr id="409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199" y="3760740"/>
                <a:ext cx="1487794" cy="1751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2927350"/>
              <a:ext cx="1143000" cy="93663"/>
            </p14:xfrm>
          </p:contentPart>
        </mc:Choice>
        <mc:Fallback xmlns="">
          <p:pic>
            <p:nvPicPr>
              <p:cNvPr id="410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0103" y="2924108"/>
                <a:ext cx="1159560" cy="109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5313" y="2152650"/>
              <a:ext cx="1300162" cy="541338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6674" y="2144012"/>
                <a:ext cx="1318160" cy="55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 xmlns=""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 xmlns=""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8288" y="1454150"/>
              <a:ext cx="258762" cy="395288"/>
            </p14:xfrm>
          </p:contentPart>
        </mc:Choice>
        <mc:Fallback xmlns=""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38211" y="1445150"/>
                <a:ext cx="277476" cy="41436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02B8230-C559-48C7-B2F8-5FA32F44F2B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Standard Search vs. Specific R&amp;R systems</a:t>
            </a:r>
          </a:p>
        </p:txBody>
      </p:sp>
      <p:sp>
        <p:nvSpPr>
          <p:cNvPr id="30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43000"/>
            <a:ext cx="8929687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Constraint Satisfaction (Problems):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Successor function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Goal test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Heuristic function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Planning 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6"/>
                </a:solidFill>
              </a:rPr>
              <a:t>Heuristic function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Answering Queries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State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Successor function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Goal test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Solution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Heuristic function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0413" y="1490663"/>
              <a:ext cx="2041525" cy="293687"/>
            </p14:xfrm>
          </p:contentPart>
        </mc:Choice>
        <mc:Fallback xmlns="">
          <p:pic>
            <p:nvPicPr>
              <p:cNvPr id="2560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698" y="1480957"/>
                <a:ext cx="2056277" cy="31273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8025" y="64436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CPSC 322, Lecture 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0865638-3D90-4052-A294-A701CC8ACD44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2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CSPs as search problems</a:t>
            </a:r>
          </a:p>
        </p:txBody>
      </p:sp>
      <p:sp>
        <p:nvSpPr>
          <p:cNvPr id="72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92905" y="1571625"/>
            <a:ext cx="4976018" cy="43053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states:</a:t>
            </a:r>
            <a:r>
              <a:rPr lang="en-US" dirty="0" smtClean="0"/>
              <a:t> assignments of values to a subset of the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start state:</a:t>
            </a:r>
            <a:r>
              <a:rPr lang="en-US" dirty="0" smtClean="0"/>
              <a:t> the empty assignment (no variables assigned values)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chemeClr val="accent2"/>
                </a:solidFill>
              </a:rPr>
              <a:t>neighbours</a:t>
            </a:r>
            <a:r>
              <a:rPr lang="en-US" dirty="0" smtClean="0"/>
              <a:t> of a state: nodes in which values are assigned to one additional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goal state:</a:t>
            </a:r>
            <a:r>
              <a:rPr lang="en-US" dirty="0" smtClean="0"/>
              <a:t> a state which </a:t>
            </a:r>
            <a:r>
              <a:rPr lang="en-US" b="1" dirty="0" smtClean="0"/>
              <a:t>assigns a value to each variable</a:t>
            </a:r>
            <a:r>
              <a:rPr lang="en-US" dirty="0" smtClean="0"/>
              <a:t>, and </a:t>
            </a:r>
            <a:r>
              <a:rPr lang="en-US" b="1" dirty="0" smtClean="0"/>
              <a:t>satisfies all of the constraints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395287" y="5948570"/>
            <a:ext cx="8353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Note: the </a:t>
            </a:r>
            <a:r>
              <a:rPr lang="en-US" sz="2400" dirty="0">
                <a:solidFill>
                  <a:schemeClr val="accent2"/>
                </a:solidFill>
                <a:latin typeface="Arial Unicode MS" pitchFamily="34" charset="-128"/>
              </a:rPr>
              <a:t>path</a:t>
            </a:r>
            <a:r>
              <a:rPr lang="en-US" sz="2400" dirty="0">
                <a:latin typeface="Arial Unicode MS" pitchFamily="34" charset="-128"/>
              </a:rPr>
              <a:t> to a goal node is not important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0813" y="1714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86688" y="3000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572125" y="2857500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357688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715000" y="4143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428625" y="714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286000" y="714375"/>
            <a:ext cx="1143000" cy="785813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7143750" y="4357688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8001000" y="5357813"/>
            <a:ext cx="1143000" cy="78581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17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6088" y="795338"/>
              <a:ext cx="511175" cy="307975"/>
            </p14:xfrm>
          </p:contentPart>
        </mc:Choice>
        <mc:Fallback xmlns="">
          <p:pic>
            <p:nvPicPr>
              <p:cNvPr id="717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2488" y="787053"/>
                <a:ext cx="524494" cy="320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17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782638"/>
              <a:ext cx="2249488" cy="284162"/>
            </p14:xfrm>
          </p:contentPart>
        </mc:Choice>
        <mc:Fallback xmlns="">
          <p:pic>
            <p:nvPicPr>
              <p:cNvPr id="717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7725" y="771833"/>
                <a:ext cx="2260647" cy="30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7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8400" y="671513"/>
              <a:ext cx="701675" cy="577850"/>
            </p14:xfrm>
          </p:contentPart>
        </mc:Choice>
        <mc:Fallback xmlns="">
          <p:pic>
            <p:nvPicPr>
              <p:cNvPr id="717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07965" y="666833"/>
                <a:ext cx="723265" cy="59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7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0013" y="1162050"/>
              <a:ext cx="604837" cy="261938"/>
            </p14:xfrm>
          </p:contentPart>
        </mc:Choice>
        <mc:Fallback xmlns="">
          <p:pic>
            <p:nvPicPr>
              <p:cNvPr id="717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74253" y="1155565"/>
                <a:ext cx="620678" cy="275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17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2400" y="1727200"/>
              <a:ext cx="9525" cy="7938"/>
            </p14:xfrm>
          </p:contentPart>
        </mc:Choice>
        <mc:Fallback xmlns="">
          <p:pic>
            <p:nvPicPr>
              <p:cNvPr id="717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98737" y="1723953"/>
                <a:ext cx="16486" cy="147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0375" y="1471613"/>
              <a:ext cx="701675" cy="185737"/>
            </p14:xfrm>
          </p:contentPart>
        </mc:Choice>
        <mc:Fallback xmlns=""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03538" y="1464054"/>
                <a:ext cx="713550" cy="2033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TOSHIBA@AIF8QJPXBVWXY5L9" val="2890"/>
  <p:tag name="ACCESSLIST" val="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25373</TotalTime>
  <Words>1492</Words>
  <Application>Microsoft Office PowerPoint</Application>
  <PresentationFormat>On-screen Show (4:3)</PresentationFormat>
  <Paragraphs>341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Unicode MS</vt:lpstr>
      <vt:lpstr>Courier</vt:lpstr>
      <vt:lpstr>Helvetica</vt:lpstr>
      <vt:lpstr>Times New Roman</vt:lpstr>
      <vt:lpstr>Wingdings</vt:lpstr>
      <vt:lpstr>Default Design</vt:lpstr>
      <vt:lpstr>Equation</vt:lpstr>
      <vt:lpstr>PowerPoint Presentation</vt:lpstr>
      <vt:lpstr>Lecture Overview</vt:lpstr>
      <vt:lpstr>Constraint Satisfaction Problems: definitions</vt:lpstr>
      <vt:lpstr>Lecture Overview</vt:lpstr>
      <vt:lpstr>Generate-and-Test Algorithm</vt:lpstr>
      <vt:lpstr>Lecture Overview</vt:lpstr>
      <vt:lpstr>Modules we'll cover in this course: R&amp;Rsys</vt:lpstr>
      <vt:lpstr>Standard Search vs. Specific R&amp;R systems</vt:lpstr>
      <vt:lpstr>CSPs as search problems</vt:lpstr>
      <vt:lpstr>CSPs as search problems</vt:lpstr>
      <vt:lpstr>CSPs as Search Problems</vt:lpstr>
      <vt:lpstr>Solving CSPs by DFS: Example</vt:lpstr>
      <vt:lpstr>Solving CSPs by DFS: Example Efficiency</vt:lpstr>
      <vt:lpstr>Standard Search vs. Specific R&amp;R systems</vt:lpstr>
      <vt:lpstr>Lecture Overview</vt:lpstr>
      <vt:lpstr>Can we do better than Search?</vt:lpstr>
      <vt:lpstr>How do we deal with constraints involving  multiple variables?</vt:lpstr>
      <vt:lpstr>Example Constraint Network</vt:lpstr>
      <vt:lpstr>Example: Constraint Network for Map-Coloring</vt:lpstr>
      <vt:lpstr>Lecture Overview</vt:lpstr>
      <vt:lpstr>Arc Consistency</vt:lpstr>
      <vt:lpstr>How can we enforce Arc Consistency?</vt:lpstr>
      <vt:lpstr>Learning Goals for today’s class</vt:lpstr>
      <vt:lpstr>Next class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454</cp:revision>
  <dcterms:created xsi:type="dcterms:W3CDTF">2000-08-26T02:46:38Z</dcterms:created>
  <dcterms:modified xsi:type="dcterms:W3CDTF">2017-05-25T17:45:20Z</dcterms:modified>
</cp:coreProperties>
</file>