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7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32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33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34.xml" ContentType="application/inkml+xml"/>
  <Override PartName="/ppt/ink/ink35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526" r:id="rId3"/>
    <p:sldId id="489" r:id="rId4"/>
    <p:sldId id="523" r:id="rId5"/>
    <p:sldId id="524" r:id="rId6"/>
    <p:sldId id="525" r:id="rId7"/>
    <p:sldId id="505" r:id="rId8"/>
    <p:sldId id="506" r:id="rId9"/>
    <p:sldId id="507" r:id="rId10"/>
    <p:sldId id="508" r:id="rId11"/>
    <p:sldId id="520" r:id="rId12"/>
    <p:sldId id="522" r:id="rId13"/>
    <p:sldId id="512" r:id="rId14"/>
    <p:sldId id="513" r:id="rId15"/>
    <p:sldId id="514" r:id="rId16"/>
    <p:sldId id="515" r:id="rId17"/>
    <p:sldId id="516" r:id="rId18"/>
    <p:sldId id="517" r:id="rId19"/>
    <p:sldId id="518" r:id="rId20"/>
    <p:sldId id="519" r:id="rId21"/>
    <p:sldId id="452" r:id="rId2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EFFF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562" autoAdjust="0"/>
    <p:restoredTop sz="81457" autoAdjust="0"/>
  </p:normalViewPr>
  <p:slideViewPr>
    <p:cSldViewPr>
      <p:cViewPr varScale="1">
        <p:scale>
          <a:sx n="72" d="100"/>
          <a:sy n="72" d="100"/>
        </p:scale>
        <p:origin x="1301" y="-4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12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2907FA7-6D4F-4EA3-B7B6-326CF10FA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0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4:16.90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 0 31,'0'0'11,"0"0"-3,0 0-4,0 0-11,0 0-6,0 0-1,-3 12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8:14.4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1957 10,'0'0'7,"15"-5"0,-5 0 0,4-4-1,4-2-2,3-2 0,7-3-2,3-1 1,1-2 0,4-1 0,-1 0 0,3 0-1,1 0 2,2 0-1,1-1 1,1 1-1,1-1 1,3 1 0,3-2 1,3 1-2,2-3 1,3 3-1,3-3 1,3 0-1,3-3-1,4 1 1,1-2-2,2 0 1,2 0-1,0-1 1,1-1 0,1 0-1,0-1 1,0 0 0,-1-1 0,-1-1 0,0-2 0,1 1 0,1-1-1,0 1 0,-3-2 0,2 0 0,1 0 0,1 0 0,0-2 0,0 1-1,-1-1 1,1 1-1,-2 1 0,-2 0 1,-2 1-1,0 1-1,-5-3 2,2 3-1,-2 0 1,2 0-1,-2 0 0,1 1 0,-4 1 1,1 3-1,-2 2 1,-3 1-1,-3 1 1,-2 3 0,-1-1-1,-2 0 1,0 1-1,-3 1 1,0 0-1,-2 1 0,0 2 0,-4 0 0,-1 1 0,-3 2-1,-5 3 2,-3 0-1,-7 3 1,-4 2 1,-7 1 0,-2 3 0,-12 3 0,10-4 0,-10 4 0,0 0-1,0 0 0,0 0 0,0 0-2,0 0 0,0 0-2,0 0-3,2 19-11,-5-7-8,-2 3 0,-13-10-3,-7-5 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3:51:22.58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93 58 40,'-7'9'18,"7"-9"-1,0 0 1,0 0-17,1 16-1,4 2 1,-2 7 0,3 11 1,0 14 0,2 13 1,-3 9 1,3 11 1,-3 4 0,-1 1 1,-3-6 0,2-5-1,-5-14 0,2-10 0,-3-15 0,3-9-2,-3-15 0,3-14-2,-11-10 0,2-14-1,-3-12-1,0-14 1,-1-9-2,-4-12 2,1-6-1,2-2 0,0 0 1,5 4 0,4 6 0,4 7 0,6 6 0,8 5-1,8 9 1,7 4-1,9 8 1,6 7 0,7 5-1,4 7 2,-1 10-2,0 8 1,-2 7 0,-5 6 0,-8 5 0,-5 4 0,-8 3 1,-7 3 0,-9-1 1,-7 2 1,-12 0-1,-7 1 2,-13-3-1,-6 2 2,-8-5-2,-5-3 0,-7-5-1,-3-4 0,4-4-5,-2-10-20,8-1-5,-2-10 0,-2-4-3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3:51:19.415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20 185 15,'0'0'13,"0"0"0,-9-12-2,9 12-4,0 0-2,0 0-2,0 0 0,0 0-1,0 0 1,3 10 1,-2 9 0,0 7 1,1 10 0,-2 11 0,1 14-1,-2 9 1,2 8 0,-1 3-2,1 1 0,-1-8 0,1-6 0,-1-14 1,3-9 0,-2-15 0,1-6 0,-2-24 0,0 0 0,0 0-2,-3-23 1,0-7-2,0-8-1,-1-11 0,-1-8 0,1-9-1,1-5 1,2-2 0,2 3 0,2-1 0,6 4 0,4 3 0,6 4 0,5 6-1,5 7 1,6 3-1,3 7 0,1 9 1,-1 8-2,-4 11 1,-5 10 0,-5 11 1,-9 9-1,-6 7 0,-9 7 2,-9 2 1,-5 4 2,-9-6 1,-2-2-1,-8-7 2,3-3-1,-4-8 0,3-5-4,5-4-5,1-9-19,13-2-4,1-6-1,13-1-1</inkml:trace>
  <inkml:trace contextRef="#ctx0" brushRef="#br0" timeOffset="711">376 631 18,'-6'-20'8,"4"6"0,3 4 3,-3-5 5,2 15 2,1-17 4,-1 17-3,-1-10-6,1 10-5,0 0-3,0 0-3,0 0 0,0 0-1,0 0-1,0 10 0,0-10 0,0 10 0,0-10 0,3 10 0,-3-10 0,11 5 2,3-10-1,7-7 1,7-12-1,9-4 1,4-8 0,4-1-1,-3-5 0,-1 4 0,-5 3 0,-9 8 0,-11 7 1,-4 8 0,-12 12-1,0 0-1,4 13 0,-6 6 0,-2 8-1,2 5-1,2 7 1,0 5 1,4 2-1,-2-1 1,2-3 0,-3-3 0,0-4 0,-2-5 0,0-6 0,-2-3 1,-6-4-1,0-5 1,-7-1-1,-2-2 2,-1-3-1,-2-2-1,-1-1 1,2-1 0,2-1-1,4-1-1,14 0 1,-10 0-1,10 0 1,18 0-1,1 1-1,5 0 2,10 2-1,4 0 1,6 2-1,0-2-3,5 6-10,-8-2-11,-3 3-1,-8-4-1,-12 3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3:51:20.97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58 57 66,'8'53'21,"-2"5"-4,-1 9-1,-4 7-22,3 16-2,-3 1 5,-1 0 2,-1-3 1,-2-7 4,2-6 3,-3-18 1,5-6 1,-6-21 1,7-6-5,-2-24-1,0 0-1,-12-5-1,7-17 0,-5-8-1,-1-10 0,0-9-1,-1-11 0,4-12 1,4-5-1,6-6 0,6-4-1,11 2-1,5 2 0,8 9 0,3 7 0,7 13 0,0 9 1,4 14 0,-1 14-1,-4 10 2,-3 12 0,-5 9 1,-5 10 1,-10 3 1,-4 10 1,-14-2 2,-5 5 1,-12-7 1,-2 0-2,-8-10 0,0-4-2,-2-6-2,-2-10-4,9-2-7,-6-14-17,15 3-4,-1-10 0,10 3-1</inkml:trace>
  <inkml:trace contextRef="#ctx0" brushRef="#br0" timeOffset="531">730 290 86,'19'22'20,"-4"-9"-11,6-9-8,2-4-26,4 2-2,-1-5 6,1 4 8,-8-5 6,-3 2 8,2 5 14,-18-3 9,16 8 2,-16-8-1,8 18-2,-12-7-9,3 10-4,-14 2-4,-2 7 0,-13 4-2,-1 5 0,-10 1-1,-5 3-1,-2 0 0,3-4-1,4-4-1,8-5 1,9-3-2,8-4 1,14-5 0,15-5 0,15-5 0,10-3-1,14-3 2,8-2-1,8-5 2,3-1-1,-2-2 0,-3-1 1,-7 1-2,-9-2-3,-4 4-26,-16-9 0,-10-1-1,-17-15-1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18.71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5B563FEA-4B19-4CCC-A164-B0C9E122C738}" emma:medium="tactile" emma:mode="ink">
          <msink:context xmlns:msink="http://schemas.microsoft.com/ink/2010/main" type="inkDrawing"/>
        </emma:interpretation>
      </emma:emma>
    </inkml:annotationXML>
    <inkml:trace contextRef="#ctx0" brushRef="#br0">455 1256 0,'16'-4'6,"8"-1"-1,9-3 1,13-2 0,13-5-1,14-2 1,10-2-1,10-6 0,10 0 0,11-3-1,6-3-1,6 0 1,2 1-1,1-1-1,4 1 1,-2 1 0,-2 1-1,-7 2 0,-6 5 0,-11 2 0,-9 4-1,-11 3 0,-13 3-1,-16 3 0,-9 3-2,-12 3-4,-10 3-10,-16-1-8,-9-2-1</inkml:trace>
    <inkml:trace contextRef="#ctx0" brushRef="#br0" timeOffset="721">720 1679 0,'62'52'10,"4"4"-2,11 7-2,6 4-1,7 0 0,7-1-2,4 1 0,3-3 0,2-7 1,2-6-1,-4-6 2,-1-7-1,-4-5 1,-8-3-1,-10-6 0,-5-5 0,-13-3-2,-9-2 0,-12-4 0,-9-1-1,-11-3 1,-6-2-2,-16-4 1,14 4-1,-14-4-4,0 0-1,0 0-13,0 0-8,-10 0 0</inkml:trace>
    <inkml:trace contextRef="#ctx0" brushRef="#br0" timeOffset="9374">0 659 12,'0'0'13,"0"0"0,0 0-1,0 0-2,0 0-1,0 0-1,0 0 0,0 0-2,0 0-2,0 0-2,0 0-1,0 0 0,0 0-1,0 0 0,5 15 0,-2-4 0,0 6 0,1 4 1,-1 6 0,1 2-1,-1 4 1,-2 2 1,0 2-1,-1-2 0,0-1 0,0-4 0,1-4-1,1-5 1,2-5 0,1-6 0,-5-10 0,18 4 0,-6-15 0,2-5 0,0-3 0,3-5 0,0-5 1,1-5-2,-1-4 0,1-3 1,-1 4-1,1-2 0,1 1 0,-2 3 0,2 1 0,-3 8 1,2 2-1,-4 6 0,0 6 0,-2 5-1,-2 4 1,-10 3 0,14 9 0,-10 5 0,-1 6 0,-2 5 0,-1 5 1,-2 4 0,-1 4 0,-2 3 0,0-1 0,-1 2 0,0-3 0,0-1 0,0-5-1,2-4 0,0-3 0,0-7 0,0-2-1,3-5-4,1-12-16,0 0-11,0 0 2,3-18-1</inkml:trace>
    <inkml:trace contextRef="#ctx0" brushRef="#br0" timeOffset="10245">654 844 3,'19'3'7,"-19"-3"-1,18 7-1,-18-7 0,16 13-1,-16-13 0,10 16 1,-8-6 0,-2-10 0,-3 20 0,-2-7 1,-3-1 0,-6 3-1,1 1 0,-6-1-1,2 1 1,-3 0-3,3-1-1,-1-4 0,6 3 0,-1-6-1,13-8 1,-12 12-1,12-12 1,-3 10 1,3-10-1,0 0 1,15 9-1,-1-9 1,5 1 0,5-1-1,5-1 0,3 0 0,4-1-1,2 1 0,1 1 0,-3 2-1,-4 0-5,-5 1-23,2 5 1,-11-7 0</inkml:trace>
    <inkml:trace contextRef="#ctx0" brushRef="#br0" timeOffset="11737">474 1480 16,'-9'-12'15,"6"-3"0,3-1-2,1-2-3,11-3-3,2 0-4,4-1-1,2 3-2,3 0 1,0 7-1,-2 3 0,2 8 0,-6 7 1,-6 9 1,-6 5-2,-4 5 2,-6 3-1,-5 2 1,-6-2 0,-7 0 1,1-8 1,-1 0 0,-4-7 0,1-3 1,-3-8-1,2-1 1,-2-7-1,6-2-1,-3-6 0,4-4-1,4-3-1,8-4-1,6-2 1,7 0-1,5 0 0,7 3-1,3 2 1,4 8-1,-2 3 0,2 8 1,-3 7 0,-4 6-1,-1 6 1,-6 5 0,-6 4 0,1 1 1,-3 2 0,-5 1-1,-4-1 1,0 0-1,-6-4 1,2-1-2,0 1-9,-1-2-21,-11-12-2,-2-1 1</inkml:trace>
    <inkml:trace contextRef="#ctx0" brushRef="#br0" timeOffset="14952">2906 956 0,'-16'-10'14,"3"-3"-2,0 2-1,2-5 0,4 3 1,0-2 0,7 1-1,-1-4 0,6 1-5,1-1-1,5 0-2,1 1 0,1 3-2,1 2 0,-2 2 0,0 5 0,1 3-1,-3 4 0,-1 4-1,-1 5 1,-2 2 0,-2 3 0,-1 2 1,-3 0-1,-2 2 2,-4-2-1,-2 0 1,-4-4 0,-1 0 0,-3-5 0,1 0 1,-4-5-1,1-3 0,2-6-1,4-5 0,4-3-1,5-6 0,7-3-1,6-2 0,6 2 0,4-1-1,2 4 1,0 6 0,0 5 1,-2 8-1,-5 8 1,-2 5-1,-7 7 1,-4 5 0,-5 2 1,-5 1 0,-4 4-1,-2 0 1,-5-2 0,-2-3 0,0-4 1,0-3-1,-1-6 1,3-1 0,-3-11-1,1-3 1,0-6 0,-1-5 0,2-4-2,4 2 2,-1-2-3,3 1 1,4 3-5,0-1-10,4 3-17,6 10-2,-1-13 1</inkml:trace>
    <inkml:trace contextRef="#ctx0" brushRef="#br0" timeOffset="15953">2501 37 12,'0'0'12,"-9"-14"0,9 14 0,-3-9-2,3 9 0,0 0-2,0 0-1,0 0 0,0 0-3,0 0-2,0 0 0,0 0-1,0 0-1,-5 16 0,6-4-1,-1 4 1,2 3 0,3 5 1,-3 2-1,-2 3 1,1-2 0,5 2 0,-6 1 1,6-2-1,-4-2 0,2-3 0,1-5-1,8-3 2,-3-2-2,1-6 2,4-7-1,0-7 0,2-6 1,-1-1-1,0-4 0,0-4 0,1-3 0,0-3 0,0-2-1,0 2 0,-1 1 0,1-4 0,0 3 0,0 1 0,-2 5 1,0 3-1,-4 5 0,-2 3 0,-9 11 0,16-8 0,-16 8 0,6 12 0,-4 0 0,-2 5 0,0 3 1,-1 4 0,-1 1 0,-1 5-1,-1-1 1,-1 0 0,-3 0-1,4-1 1,0-3-1,1-3 0,5 0-2,-1-5-4,6 0-9,6 0-16,-2-9 0,7 0 1</inkml:trace>
    <inkml:trace contextRef="#ctx0" brushRef="#br0" timeOffset="16774">3088 185 0,'10'1'19,"-10"-1"-7,14-6-8,-14 6-1,19-4 2,-6 4-1,1 1 1,-1 1-1,-2 1 0,0 1 0,-11-4-2,20 14 1,-20-14-1,10 18 0,-8-8 1,-2 2-1,-3 2 2,-2-2 0,-3 3-1,-5-5 0,2 3 0,0 1-1,0-3-1,1-2-1,10-9 0,0 0-1,0 0 0,0 0 0,20 4 0,-3-11 1,0 6-1,3-6 1,-2 7 0,-3 8 0,0-5 1,-5 6-1,-10-9 1,11 17 0,-11-17 0,0 22 1,-4-12-1,-2 1 1,-2 1 0,-2 2 0,-4 0 0,-1 2 0,-3 1-1,-3 0 1,-1 2-1,-2 0-1,-1 0-2,-1-4-6,-1-5-22,10 0 1,-2-14 0</inkml:trace>
    <inkml:trace contextRef="#ctx0" brushRef="#br0" timeOffset="21481">3743 1348 6,'-9'-7'10,"9"7"-2,-11-4-1,11 4 0,-18-8-2,7 5 0,-4-3 1,-1 0 0,-4-2 0,-3-2 0,-6-3 0,-2 1 1,-5-4-2,-2 1 0,-6 1-1,1 0-1,-4-1 0,0 2 0,-1 2 0,6 1-1,1 1-1,5 1 1,5-2-1,6 5-1,5 0 0,6 0-1,14 5-4,-13-5-3,13 5-9,12 2-13,1-4 0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36.34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3D22A9EA-9EA8-4617-9CC6-8A55AA37AE47}" emma:medium="tactile" emma:mode="ink">
          <msink:context xmlns:msink="http://schemas.microsoft.com/ink/2010/main" type="inkDrawing"/>
        </emma:interpretation>
      </emma:emma>
    </inkml:annotationXML>
    <inkml:trace contextRef="#ctx0" brushRef="#br0">107 592 5,'17'-6'23,"-10"-3"-1,11-1-8,-3 1-14,4 1 0,2-6 1,-4 9 1,1 1-1,-3 3 1,0 4 1,-5 2 0,-2 6-1,-5 1 1,-1 9-1,-3-4 2,-3 0-1,-3 0 1,-3-1-1,-3-2 1,0-3 0,-3-3-1,3-3 1,-4-5 0,4-3-1,0-7 0,2-1 0,3-6-2,3-1 0,3-3 0,3-6-1,3 8 0,2-4-1,2 9 0,4-2 0,-1 9 0,0-2-1,2 8 1,0 10 0,1-3 0,-3 7 1,0-2-1,0 7 1,-4-4 1,-1 6-1,-3-6 1,-3 1 1,-3-2-1,-2-1 2,-5-4-1,-2 0 0,-4-4 0,-2-3 0,-1-6 0,-1-2-1,1-4 1,2-5-2,4-5 1,4-2-1,6-3-1,3 0 0,5 2 1,3 0-2,4 5 1,1 3 0,0 4-1,0 5 1,0 5 0,0 2 0,-2 3 0,1 4 0,-2 6 1,0 1 0,-2 3 0,0 1 1,-5-1-1,-2 3 2,-4-1-1,-7-1 1,-5-2 0,-7-2 1,-6-1-2,-4-2 1,-3-2 0,-1-2-1,3-4-3,1-7-7,13-6-18,9-1-6,9-14 0,14 2 0</inkml:trace>
    <inkml:trace contextRef="#ctx0" brushRef="#br0" timeOffset="1141">479 58 18,'0'0'11,"0"0"0,-1-9-2,1 9-2,0 0-2,0 0-3,0 0-1,0 0-1,0 0 0,0 0 0,0 0 0,0 0 0,0 0 0,0 0 0,8-10 0,-8 10 0,0 0-1,0 0 1,8-10 0,-8 10-1,0 0 1,7-9 0,-7 9 0,0 0 0,0 0 0,9-12 1,-9 12 0,0 0 0,0 0 1,0 0 1,0 0 0,0 0 0,0 0 1,0 0-1,0 0 2,5-9-2,-5 9 0,0 0 0,0 0 0,0 0-1,0 0 0,0 0-1,0 0 0,0 0-1,2 12-1,-2-12 1,2 20-1,0-2 1,1 6 0,-2 7 1,0 4-1,-1 5 1,0 1-1,-1 0 1,1-2-1,-1-3 1,2-6-1,1-7 0,2-5 1,1-7-1,4-5 2,2-7-1,2-5 1,0-6-1,2-5 1,-1-5 0,2-5 0,-1-4-1,0-3 0,0 0-1,1 0 1,-1 2-1,0 3 0,0 4 1,0 6-1,-3 4 0,-2 6 0,-10 9 1,15-8-1,-15 8 0,8 11 1,-8 1-1,-1 5 1,-1 5-1,-2 4 1,-1 4 0,-2 2-1,-1-1 1,1 0-1,-1-4 0,2-2 0,2-3-4,0-8-8,3-4-18,1-10-2,13 2 1</inkml:trace>
    <inkml:trace contextRef="#ctx0" brushRef="#br0" timeOffset="2313">1061 204 6,'0'0'13,"0"0"-2,-4 10-2,4-10-2,-10 15-1,2-2-1,-2 4 0,1 4-1,-2 4 1,-3-1-1,2 5 0,-2-1-1,4-3 1,2 0-2,4-1-1,6-7 1,6 0 0,10-7 0,8-7 0,6-2 0,6-1 1,3-3-1,2-4 0,0-4-1,-4 3-1,-8 4 0,-7 4-2,-5 0-1,-9 0-5,-10 0-11,12 12-9,-12-12 0</inkml:trace>
    <inkml:trace contextRef="#ctx0" brushRef="#br0" timeOffset="2724">1202 480 20,'0'0'17,"0"0"-9,5 13 0,-5-13-2,-5 23 1,-3-9-1,1 8 0,-3 0-1,0 8 1,-3 1-3,0 5 0,2 4-3,1 0-10,1 2-18,7 4 1,-5-8 0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58.56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B5529DDA-7517-4C08-9D4A-4E0783B4496C}" emma:medium="tactile" emma:mode="ink">
          <msink:context xmlns:msink="http://schemas.microsoft.com/ink/2010/main" type="inkDrawing"/>
        </emma:interpretation>
      </emma:emma>
    </inkml:annotationXML>
    <inkml:trace contextRef="#ctx0" brushRef="#br0">4 309 14,'0'0'11,"0"0"0,0 0-2,0 0-1,0 0 0,0 0-2,0 0 0,0 0 0,0 0 0,0 0-2,0 0-1,0 0 0,0 0-1,0 0 0,0 0-1,0 0-1,0 0 1,0 0-1,-5 15 0,6-4 0,-1 2 0,1 5 0,-1 2 0,1 4 0,-1 0 0,0 1 0,0 0 0,1 0 0,-1-3 0,0-4 0,1-1 1,0-5-1,0 0 1,-1-12 0,5 11 0,-5-11 1,0 0 0,10-8 0,-4-3 0,1-2 0,4-4-1,-2-2 1,3-3-1,4-3-1,-1 1 1,1-1-1,0 5 1,0-1-1,-2 3 1,3 2-1,-4 4 1,-2 2-1,-11 10 0,14-13 0,-14 13 0,0 0 0,10-3-1,-10 3 0,5 12 1,-2-1-1,1 4 1,0 2 0,2 5 1,-1 4 0,1 2 0,-1 0 0,-2 0 0,-1-2 1,0-3-1,-1-4-1,0-3-1,1-5-5,-2-11-11,0 0-14,9-2 0,-2-13 0</inkml:trace>
    <inkml:trace contextRef="#ctx0" brushRef="#br0" timeOffset="761">434 489 0,'0'0'10,"17"-3"0,-6 0-2,5-2-1,0-4 0,3 1-1,0-2 1,-4-1-1,2 2-1,-4 0-1,-3-1 1,-10 10-2,13-14 1,-13 14 0,2-12-1,-2 12 0,-5-11 0,5 11-1,-12-9 1,12 9-1,-15-6 0,4 3-1,1 3 0,-1 3-1,-2-1 0,1 3 0,1 1 0,-2 2 1,2 3 0,-2-1 0,3 3 0,-1 3 0,0 0 0,2 0 0,1 2 0,1-1 0,2 0 0,3 0 0,4-2 0,2 0 0,4-1 1,3-2-1,5 0 1,1-3-1,4 0 1,1-4-1,2-2 0,1-3 0,-1-3-1,0-4 1,0-5-1,-3 0 0,0-5 0,-1-1-1,-2 0 1,1-3 0,-5 5 0,2 1 0,-6 3 0,0 2 0,-10 10 0,13-9 0,-13 9 0,0 0 0,0 0 0,0 0 0,0 0 0,0 0 0,0 0 0,0 0 1,0 0 0,-4 18 0,4-7-1,0 4 1,0 2 0,1 2 0,3-2-1,1 3 0,3-4-2,5-1-7,1-3-17,1-11-6,7-4 1,-5-10-1</inkml:trace>
    <inkml:trace contextRef="#ctx0" brushRef="#br0" timeOffset="1542">892 123 3,'-5'12'25,"5"-12"2,0 9-2,0-9-22,3 10-3,-3-10 2,0 0-5,0 0-5,0 0-16,14 8-2</inkml:trace>
    <inkml:trace contextRef="#ctx0" brushRef="#br0" timeOffset="1822">1042 529 8,'8'14'6,"2"-12"0,3-3 1,4-5 0,2-5-1,4-3-1,0-4 0,0-1-1,-2-1 0,-4-1-1,-6 3 1,-4 1 0,-5 1 0,-7 5 0,-6 1 1,-3 3 0,-6 3-1,-1 6 0,-3 2-1,0 4-1,-1 1 0,2 2-1,3 3 0,6-2 0,2 1-1,4 2 0,6 0 1,4 1 0,7 4-1,2 3 1,2 3 0,4 5 0,1 3 0,-1 2-1,1 5 0,-1 3 0,-4 0 0,-2 2 0,0-1-1,-3-1 1,-3-3-1,-2-2 0,-3-6 1,-1-4 0,-4-6 0,-3-5 1,-3-6 1,-3-3-1,-6-7 0,-3-6 1,-4-5 0,-2-7-1,-1-4 1,1-3-1,3-3 1,3-1 0,5-1-1,8 2 0,8 1-1,6 0 0,9 1 0,8 0-1,8 1 0,5-1-1,8 1-3,-1-4-9,0-3-17,6 5 1,-10-8 0</inkml:trace>
    <inkml:trace contextRef="#ctx0" brushRef="#br0" timeOffset="2593">1376 40 8,'0'0'9,"0"0"1,0 0 1,0 0-1,0 0-2,0 0-2,0 0-1,0 0-1,0 0-1,0 0 0,-1 14-1,1-14-1,2 16 1,-2-16 1,3 21-1,-1-2 0,1 3 1,-2 4 0,1 4 0,0 4 0,-1 5 0,0 6-1,0-1 1,-1-1-2,2-1 1,-1-1-2,2-6 2,-2-4-1,3-6 1,2-7 0,5-5 0,1-10 1,4-4-1,2-9 1,4-6-1,2-4 0,1 0-1,-1-3 0,0 0-1,-5 3 1,-3 4 0,-4 2 0,-1 6-1,-11 8 0,10-6-1,-10 6 1,0 0-1,0 0 0,12 15 0,-7-2 1,0 4-1,2 3 2,1 2-1,-1 3 1,1 3-1,-2-1 1,1-2-1,-1-5-2,-2-5-5,-4-15-24,14 13-2,-7-22 1</inkml:trace>
    <inkml:trace contextRef="#ctx0" brushRef="#br0" timeOffset="3264">1924 34 15,'0'0'22,"0"0"1,0 0-23,-7 15 1,7-15 2,-4 18 1,1-2 1,3 6 1,-1 1 0,4 7-1,-2 4 0,2 4-1,-2 3-1,2 2-1,-2-3 0,2-2 0,-1-3-1,0-5 0,0-6 1,0-7-1,2-7 1,-4-10 0,19 0 0,-5-8-1,3-6 0,3-1 1,0-2-1,4-1 0,-4 3 0,-2 2 0,-2 4-1,-4 5 1,-1 4-1,-2 5 1,-9-5-2,11 19 1,-5-4-1,1 3 1,-1 1 0,-1 4 0,0 0 0,-2-1 1,0 0 0,-1-2 1,-3-2 0,-1 0 1,-3-5 0,-1-1 0,-4-3 0,-3-1 0,-2-2-1,-2-2 1,-4-1-1,2-3 0,-4-4-1,2-1 0,1-3 0,3-1-1,4-2-4,-1-5-6,9 0-16,6-2-9,3-4-1,8 1 1</inkml:trace>
    <inkml:trace contextRef="#ctx0" brushRef="#br0" timeOffset="3975">2275 495 5,'-4'-12'7,"5"-2"0,4 0 1,4-1 1,2 1 2,3 1 0,0 3-2,0 3-1,1 1-1,-1 3 0,-3 2-2,1 8 0,-12-7-2,20 19 1,-15-5-1,2 3 0,-5 2 0,2 2 1,-5 0-1,0-1 1,-3-1 0,-2-1 0,-2-4 0,0 0 0,-4-5 0,1 0-1,-5-5 1,2 1-1,-5-5-1,3 1 0,-2-4-1,3 1-1,3 0-4,0-7-8,8-4-21,7 1-3,6-7 1,10-2 0</inkml:trace>
    <inkml:trace contextRef="#ctx0" brushRef="#br0" timeOffset="4426">2619 338 16,'-5'10'24,"5"-10"0,-9 4-21,9-4 1,-3 10 1,3-10 0,-1 18 1,3-4-2,0 1 1,1 6 0,0 1-1,2 4 0,0 1-1,1 2 0,-3-4-1,2-1 0,-3-4 0,0-2 1,-1-7 0,1-2 0,-2-9 1,0 0 2,0 0-1,0 0 0,0 0-1,3-13 1,-3-1-2,4 0 0,-1-7-2,2-2 0,0 0 0,3-3-1,2 0 0,0 1 0,1 1 2,1 2-2,2 5 0,2 1 0,0 3-2,1 1 2,2 4-1,0 1-1,5 3-1,-1-3-5,7 7-10,1-2-17,2-1-1,3 1 0</inkml:trace>
    <inkml:trace contextRef="#ctx0" brushRef="#br0" timeOffset="4947">3391 292 3,'0'0'27,"0"0"0,-12 1 1,3 1-22,-6-2-3,-1 3 1,-6 0-1,0 3 0,-2 0 0,0 1 1,1-1-1,3 2 0,2-2 0,4 0-2,4-1 1,10-5-1,-3 10 0,3-10 0,17 9 0,-4-5 0,1 1 0,1 2 0,0 2-1,-2 0 0,-2 2 0,-1 2-1,-5 5 1,-2 0-1,-2 2 1,-3 0 0,-2-2 1,-1 1 1,-4-3 0,0 1 1,-4-7 0,-1 3 1,-3-4 0,0 1 0,-5-2-1,2 0-1,-2-4 0,3 0-1,1 0-1,0-7-3,9 3-10,9 0-22,-13-17-1,16 2 1,2-6 0</inkml:trace>
    <inkml:trace contextRef="#ctx0" brushRef="#br0" timeOffset="5838">3669 571 8,'0'0'23,"0"-22"-11,2 9-4,2-2 0,2 0 0,3 2-1,2 0 0,3 3 0,-1 0-2,1 4-1,0 0 0,1 2-1,-1 2-1,-1 3-1,-1 5 0,0 1-1,-2 3 0,-1 5 1,-2 1-1,-3 4 1,-1 2 0,-2 1 1,-5-3 1,-1 4 0,-4-5 1,0 1 0,-5-6 0,2 2 1,-4-6-1,0-1-1,-1-2 0,1-3 0,-3-2 0,3-3-1,-2-2 0,3-4 0,-2-1-2,4-4-1,4-2-2,0-7-2,9 3-3,0-10-6,11 1-11,5 1-11,4-5 2</inkml:trace>
    <inkml:trace contextRef="#ctx0" brushRef="#br0" timeOffset="6319">4087 110 3,'0'0'25,"0"0"-8,0 0-7,0 0 1,0 0-1,0 0-1,0 0-1,1 10-2,-1-10-1,-3 15-2,2-1 1,-4 7 0,4 5-1,-3 10 0,2 8 0,-2 5-1,2 15 0,-3-1 0,1 4-1,2 4 0,0-2 0,0-4 0,1-7-1,-1-9 1,1-7-1,0-9 0,-1-7-1,1-10 1,0-4-1,1-12-1,0 0-2,0 0 1,-12-22-1,7 3-1,-1-8 1,0-3-1,-4-3 2,0 1 0,-1 0 2,-1 4 0,-1 2 0,0 5 1,0 6 0,3 4 1,1 3 0,9 8 2,-12-10 0,12 10 1,0 0-1,10-10 1,6 8-1,4-3 0,11 2-1,5-2-1,7 1-1,3-2 1,2 4 0,-2-1 0,-5 2 0,-6 0 0,-9 2 0,-8-1-1,-7 2 0,-11-2 0,0 0-1,0 0 0,-3 12-2,3-12-3,-10 9-13,10-9-12,-11 6-1,2-11 1</inkml:trace>
    <inkml:trace contextRef="#ctx0" brushRef="#br0" timeOffset="15572">4912 392 6,'0'0'10,"0"0"0,0 0 0,0 0-2,0 0 0,0 0-1,0 0-1,0 0-1,0 0-1,0 0 0,0 0-1,0 0-1,0 0 1,0 0-1,0 0-1,0 0 0,0 0-1,0 0-1,0 0 1,-3 10-1,2 3-1,0 5 1,-1 3-1,-1 6 1,0 3 1,-1 1 0,0 1 1,0-2-1,-1-2 0,1-4 2,1-1-2,-1-5 0,2-2 0,0-5 0,0-1 1,2-10-1,-1 13 0,1-13 1,0 0-1,0 0 1,0 0 1,0 0-1,0 0 1,0 0 0,0 0-1,0 0 0,14-18 0,-6 4-1,4-4 0,2-2 0,3-5-1,4 0 1,1-3 0,2 1-1,0 1 1,2 2 0,-2 1-1,1 6 1,-1 0-1,-1 4 1,-2 2-1,0 4 1,-1 0-1,-4 4 1,1 0-1,-3 2 0,0 1 1,-4 2 0,0 3-1,-10-5 1,15 16 1,-10-2-1,0 3 1,-3 1 0,1 5 0,-2 2 0,-1 2 0,-1 1 0,1 2-1,-2-1 1,0 0 0,-1 0 0,1-3-1,-1 0 1,0 0 0,1-7 0,0 0 0,0-5 0,0-3 0,2-11 0,-2 14 0,2-14 1,0 0-1,0 0 0,0 0 0,0 0-3,0 0-6,0 0-22,5-13 0,-4-1 1</inkml:trace>
    <inkml:trace contextRef="#ctx0" brushRef="#br0" timeOffset="16834">5628 650 11,'0'0'7,"0"0"1,0 0-1,0 0-1,-11 10-2,11-10-1,-9 14-1,3-4-1,0 2 1,-3 3-2,0 4 1,1-1 0,-5 3 0,1 1 0,-3 1 1,2-1 0,-1 0-1,0 0 0,2-5 1,-2 2-1,7-3 0,4-3 0,3 0 1,4-3 0,5-2 2,7-2-1,4-3 1,8-1 1,0-4 0,4-2-2,0-1 0,-1 1-1,-1-2-1,-4 1 0,-4 1 0,-4 0 0,-5 2-1,-4 0 0,-9 2-1,12 0 0,-12 0 0,0 0-3,0 0-3,0 0-12,0 0-9,9 12 1</inkml:trace>
    <inkml:trace contextRef="#ctx0" brushRef="#br0" timeOffset="17355">5662 908 8,'0'0'7,"2"17"-4,-3-5 2,0 1 1,-3 3 0,-1 3 1,1 0-1,0 4 1,1 3-2,0 0-1,2 3-1,1 0 0,2 0-1,0-2-1,0-2 1,-1-4-2,1-5 2,-1-2-1,0-4 0,-1-10-1,0 0-4,0 0-20,0 0-1,-6-23 0</inkml:trace>
    <inkml:trace contextRef="#ctx0" brushRef="#br0" timeOffset="17935">6106 755 13,'10'0'11,"-10"0"0,16 0-1,-4-1-1,5 0 0,3-1-1,3 1 0,3-1-1,3 1-1,-1-2-2,1 2 0,-5-1-1,-1 2 0,-8-2-1,-1 2-1,-14 0 1,13 0-2,-13 0 1,0 0-1,0 0-1,0 0-2,0 0-4,0 0-16,-11-2-5,11 2-2</inkml:trace>
    <inkml:trace contextRef="#ctx0" brushRef="#br0" timeOffset="18316">6089 560 14,'0'0'6,"0"0"3,0 0 1,11-1 1,0-1-1,3-1 0,5 2-2,2-3 0,7 1-2,0 0-2,1 1-1,0 0-1,-2 2 0,-4-1-1,-3 3 0,-4-2 0,-5 2 0,-11-2 0,10 1-1,-10-1 0,0 0-1,0 0-2,0 0-5,0 0-13,0 0-8,13-15 1</inkml:trace>
    <inkml:trace contextRef="#ctx0" brushRef="#br0" timeOffset="18837">7063 1 7,'-10'1'8,"0"-2"-1,10 1-1,-18 1-1,18-1 0,-14 1-1,14-1 0,-13 4 0,13-4-1,-13 6 0,13-6-1,-16 9 0,16-9-1,-16 12 0,16-12 0,-17 16 0,7-7 0,2 1 0,-2 4 0,1-1 1,0 4-1,0 4 1,0-1 0,2 4-1,1 2 1,1 1-1,-1 1 0,3 2 0,-1 1 0,2 0 0,-1 2 0,1 0 1,-2 0-1,0 1 0,0-2 0,-2-1-1,-1-3 1,0-1 0,-1-4 0,-1-2 0,1-6-1,-1 0 1,-1-5 1,2-1-1,8-9 1,-11 11 0,11-11 1,0 0 0,0 0-2,0 0 1,0 0-1,12-7-1,-2 2 0,2 0-1,0 0 0,2 0 0,0 2 0,0 0 0,-2 3 0,-1 1 0,0 3 0,-11-4 0,16 15 0,-9-3 0,-2 0 0,-2 6 1,-1 5 0,-3 2-1,0 4 1,-3 2 0,-1 2 0,-3 2 0,-1 4 0,-1 0 0,-2-2 1,1-1 0,-3 2 0,3 0 0,-1-3 0,0 0 1,2-2-1,-1-3 0,3-4 1,4-3-1,0-3 0,3-1 1,1-5-1,3-1 1,2-3 0,7 0 0,-1-2 0,5 0 1,2-3-1,5 0 0,2-2 1,3 1-1,2-3 0,2 0-1,-2-2 1,0 0-1,-4 0 0,1-2 0,-5 1 1,-2 1-1,-7-1 0,-1 1 0,-12 1 0,15-1 0,-15 1 0,0 0 0,0 0 0,0 0 0,0 0-1,0 0 1,0 0-1,0 0 1,0 0-2,0 0-1,0 0-3,0 0-13,0 0-16,0 0-1,3-15 0</inkml:trace>
    <inkml:trace contextRef="#ctx0" brushRef="#br0" timeOffset="76950">7405 546 4,'0'0'7,"0"0"0,0-10 0,0 10 1,0 0-2,0-12 1,0 12-1,0 0-1,0 0 0,1-10 0,-1 10-1,0 0 0,0 0-1,0 0 0,0 0-1,0 0 0,0 0-1,0 0-1,0 0 0,0 0-1,0 0 1,0 0-2,0 0 1,2 13 0,-2-13 1,3 18-1,0-6 1,1 4 0,0 1 0,1 1 0,-1 1 0,2 0 1,-4-1-1,4 1 0,-4-3 1,-1 0-1,-1-2 0,1-2 1,-2-3-1,1-9 2,0 14-2,0-14 0,0 0 1,1 9 0,-1-9 1,0 0 0,0 0 1,0 0 0,0 0 0,14-11 0,-14 11 0,15-19 0,-5 5-1,4-4-1,1-4 0,2-1 0,2-2-1,1-2 0,2 3 0,-1-2 0,0 2 1,-1 3-1,-2 5 0,-1 2 0,-3 5-1,-2 3 1,-2 2-1,-10 4 1,18 5-1,-18-5 0,15 14 0,-7-4 1,1 4-1,-1 2 1,1 3 0,0 4 0,-2 0 0,0 2 1,-2 0-1,1 1 0,0-2 1,-1 0-1,-1 1 0,-1-6 0,0-1 1,0 0-1,-1-4 1,-1-2 0,-1-2 0,0-10 0,0 10 1,0-10 0,0 0-1,0 0 0,0 0-1,0 0-4,0 0-9,11 2-18,-8-12 1,7 4 0</inkml:trace>
    <inkml:trace contextRef="#ctx0" brushRef="#br0" timeOffset="78282">8076 807 21,'0'0'15,"1"-14"-2,-1 14-2,10-10-2,-10 10-2,15-9-3,-4 6 1,-1 3-3,1-2 1,0 2-1,0-1-1,-2 1 1,1 1-1,-10-1 0,13 2 0,-13-2-1,0 0 1,10 11-1,-10-11 0,2 15 0,-4-4 1,-2 4 0,-1-1 0,-3 4 1,-1-1-1,-2-3 1,-1 6 0,-2-6-1,1 2 1,0-3-1,0 1 0,2-2 0,0-1 0,11-11 0,-14 14-1,14-14 1,0 0 0,-9 9 0,9-9 1,0 0-1,12 2 1,-12-2 0,22 0 0,-9 2 0,6-2-1,-2 1 0,4 0 0,-3 0-1,-1 1 0,-2-1 0,-2 1 0,-2 1 0,-11-3 0,19 5 0,-8-3 0,-11-2 0,17 5 0,-17-5 0,14 6-1,-14-6-1,12 2-3,-12-2-13,10 5-14,-10-5 0,0 0 1</inkml:trace>
    <inkml:trace contextRef="#ctx0" brushRef="#br0" timeOffset="79103">8596 909 15,'0'0'11,"0"0"-3,0 0 0,0 0-3,0 0-1,1 9-1,-1-9-1,3 15 1,-1-3-1,1 4 0,-3 4 1,1 4-1,-1 3 0,0 4 0,-2 2-1,1 4 0,-3-2 0,0 1 0,-1-1-1,0-4 1,-2-3 0,1-4 0,0-5-1,1-3 0,1-5-2,4-11-4,-10 8-19,10-8 0</inkml:trace>
    <inkml:trace contextRef="#ctx0" brushRef="#br0" timeOffset="79734">8904 459 8,'0'0'12,"0"0"-2,0 0-1,0 0-3,0 0-1,0 0-2,0 0 0,0 0-2,0 0 0,9 11 1,-8-1-1,0 0 1,-1 4 1,2 1 0,-1 4 0,0 3 1,0-1-2,-2 6 1,1-1 1,0 3-2,2-4 0,-1 2-1,-1-2 0,2-3 0,-2-3 0,2-5-1,0-2 1,-2-12 1,2 15 0,-2-15 0,0 0 2,0 0-1,15-5 1,-6-1 0,0-8-1,6 1 0,0-8-1,4 1-1,3-7 0,0 1 0,1 1 0,0 0-1,1 3 0,-2 1 0,1 2 1,-1 4-1,-5 2 1,-1 3-1,-4 2 1,-12 8-1,16-9 0,-16 9 0,0 0-1,0 0 1,7 10-1,-6 2 1,-2 4 0,2 3 0,-1 5 0,1 4 1,-2 2 0,1 1-1,1 0 1,0-1-1,0-2 1,0-3-1,0-3 1,0-3-1,1-5 0,-1-2 1,-1-12-1,0 10 1,0-10 0,0 0 0,0 0 0,0 0-2,0 0-6,0 0-15,0 0-12,4-9 2,-1-5 0</inkml:trace>
    <inkml:trace contextRef="#ctx0" brushRef="#br0" timeOffset="81257">9538 876 0,'0'0'14,"0"0"-3,0 0-2,0 0-3,0 0-1,0 0-1,0 0-1,11 10 0,-11-10 1,5 13 0,-2-4 0,-1 1 0,0 3 0,-1 0 0,2 3-1,-4-1 1,2 3-2,-2-1 1,0 2-1,-2-1 1,2-1-1,-2-1 0,-1-1 0,1-2-1,0-2 1,3-11-2,-3 16 1,3-16 0,0 0-1,0 0-1,0 0-4,0 0-18,0 0-5,6-14-1</inkml:trace>
    <inkml:trace contextRef="#ctx0" brushRef="#br0" timeOffset="82158">9797 916 16,'0'0'18,"0"0"-1,0 0-4,0 0-1,0 0-2,0 0-3,0 0-2,0 0-1,0 0-1,0 0-1,0 0 1,0 0-1,0 0 0,0 0 0,0 0 1,0 0-1,8 15 0,-8-15 1,1 16-1,-2-6-1,1 3 1,-1 1-1,2 2 1,0 2-1,1 0 0,-3 2 0,1 2-1,1 1 1,-1-1 0,2 2-1,-2-1 1,-2-2-1,0-3 1,0-1 0,1-3-1,2-5 1,-1-9 0,-4 11 0,4-11 0,0 0 0,0 0 1,0 0-1,0 0 0,0 0 0,0 0 0,0 0-2,0 0-4,0 0-25,0 0-5,-4-14 0,4 14-1</inkml:trace>
    <inkml:trace contextRef="#ctx0" brushRef="#br0" timeOffset="94285">10083 102 5,'0'0'12,"0"0"-2,0 0-2,0 0-1,0 0-2,0 0 0,0 0-2,0 0 1,0 0-1,0 0-1,0 0 1,0 0-1,0 0-1,0 0 0,0 0-1,0 0 1,0 0-1,0 0 0,0 0 0,0 0 0,0 0 0,0 0-1,0 0 1,44-31 0,-44 31-1,0 0 0,0 0 0,0 0 1,0 0-1,43 25 1,-43-25-1,0 0 1,0 0 0,0 0-1,0 0 1,30 43 0,-30-43 0,0 0 0,0 0 0,21 44 0,-21-44 0,0 0 0,0 0 0,0 0 0,22 48 1,-22-48-1,0 0 0,0 0 0,0 0 0,9 46 0,-9-46 0,0 0 0,0 0 1,10 43-1,-10-43 0,0 0 0,0 0 1,1 51 0,-1-51 0,0 0 0,-11 43 1,11-43 0,0 0-1,-18 50 1,18-50-1,0 0 1,-19 54-1,19-54 0,0 0-1,-15 55 2,15-55-1,0 0 0,-5 52 0,5-52 0,0 0-1,-1 53 1,1-53 0,0 0-1,7 48 1,-7-48-1,0 0 1,2 48-2,-2-48 2,0 0-1,9 48 1,-9-48-1,0 0 1,0 0-1,25 43 2,-25-43-1,0 0 0,0 0 0,42 19 0,-42-19-1,0 0 1,0 0-1,0 0 1,0 0-1,0 0 0,42 4-1,-42-4 1,0 0 0,0 0 0,0 0 0,0 0-1,0 0 1,0 0 0,0 0 0,0 0-1,0 0 1,0 0 0,0 0 0,0 0 0,0 0 0,0 0 0,0 0 0,0 0 1,0 0-1,0 0 1,-47 50-1,47-50 0,0 0 0,0 0 1,0 0-1,-31 51 0,31-51 0,0 0 0,0 0 0,-21 53 1,21-53-1,0 0 0,-16 46 1,16-46-1,0 0 1,-23 51-1,23-51 1,0 0-1,-14 52 1,14-52-1,0 0 1,0 56 0,0-56 0,0 41 0,0-41 0,7 44-1,-7-44 1,9 44-1,-9-44 1,10 48-1,-10-48 0,12 50 1,-12-50-1,7 46 1,-7-46-2,2 47 2,-2-47-1,0 0 0,3 56 1,-3-56-1,0 0 0,-5 51 1,5-51-1,0 0 0,-5 44 1,5-44 0,0 0 0,0 0 1,-23 47 1,23-47-1,0 0 1,0 0 1,-51 34 0,51-34-1,0 0 0,-57 22-1,35-16 0,-1-1-1,2 1 1,-1-2-1,0 0 0,4-2-1,-3 0 1,7-2 0,1 2 0,2-1-1,0-2-1,11 1-4,0 0-13,0 0-18,-2-9 0,2 9 0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41.96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4C52D658-F862-49EB-BBB8-927AC5E4A07D}" emma:medium="tactile" emma:mode="ink">
          <msink:context xmlns:msink="http://schemas.microsoft.com/ink/2010/main" type="inkDrawing"/>
        </emma:interpretation>
      </emma:emma>
    </inkml:annotationXML>
    <inkml:trace contextRef="#ctx0" brushRef="#br0">22 0 13,'0'0'11,"0"0"-2,0 0-2,0 0-3,0 0-2,0 0 0,0 0-1,0 0-1,0 0 1,0 0 0,0 0 0,0 0-1,0 0 0,0 0 0,0 0 0,0 9 0,0-9-1,2 10 1,-1 1 0,-1 3-1,0 4 2,-1 0-1,0 5 1,-2 2-1,0 1 1,-1 4-1,-2-2 0,3-2-3,4 0-18,-6-9-1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42.62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28D70D73-5D57-4AC4-A33F-F2D11AC45633}" emma:medium="tactile" emma:mode="ink">
          <msink:context xmlns:msink="http://schemas.microsoft.com/ink/2010/main" type="inkDrawing"/>
        </emma:interpretation>
      </emma:emma>
    </inkml:annotationXML>
    <inkml:trace contextRef="#ctx0" brushRef="#br0">-2 22 12,'8'-14'14,"-8"14"-4,6-10 0,-6 10 0,0 0-1,0 0-1,0 0-2,0 0 0,0 0-1,0 0-2,0 0-1,2 14 0,-1 2 0,0 2-1,2 5 0,-2 5 1,0 2-1,0 4 0,-1 0 0,0 0 0,-2 0 0,0-3 0,0-3 0,-1-4 0,2-3-1,0-5 2,1-2-1,0-14 1,5 10 0,-5-10 1,15-11-1,-1-3 1,4-2 0,-2-4 0,5-3-1,0-2-1,-1 1 0,0-1-1,-1 4 1,-5 2-1,0 3 0,0 3 0,-1 1 0,-1 4-1,-3 2 1,2 2-1,-11 4 1,16 1 0,-16-1 0,12 16 0,-8-2 1,-1 3-1,-1 5 1,-1 5 0,-1 3 0,-2 2 0,-1 0-1,0-1 0,0-1 0,1-4 0,-2-6-4,7-4-16,3-7-13,-6-9 1,18-12-1</inkml:trace>
    <inkml:trace contextRef="#ctx0" brushRef="#br0" timeOffset="751">774 245 9,'0'0'24,"0"0"-1,0 0-18,0 0-1,-11-1 2,1 0 1,10 1 1,-23-1-2,11 2 1,-7-3 0,3 2 0,-2-3-1,0 3-1,-2-2-1,3 2-1,-3-1-1,4 1 0,-1-1 0,1 2 0,3-2-1,3 2 0,0-1 0,10 0 0,-12 1-1,12-1 1,0 0-1,0 0 0,0 0 0,-11 9 0,11-9-1,-6 11 1,1-2 0,0 2 0,-1 5 0,-3 2 0,1 1 1,-1 1-2,0-1 1,3-2 0,2-1 0,1-4-1,3-12 1,5 13 0,5-11 1,5-2-1,4-1 0,0 0 0,2 0 1,0 1-1,0 0 0,-2 1 0,-3 2 0,-3 1 0,2 2 0,-2-1 0,2 2 0,0 2 0,1 0 0,0 1 0,0 2 0,0 0 0,-1 4 0,-2-1 0,-2 4 0,-3 0 0,-5 1 1,-1 2 0,-4-2 0,-2 1 0,-6-1 0,-2-1 1,-5-3 0,-2-1-1,-4-2 2,-4-3-1,-5-3 0,0 0-1,0-5 1,1 0-1,2-3 0,2-1 0,5-1-3,0-5-8,7 3-26,15 5-1,-17-19 1,13 9 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44.75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D4FD59C2-D937-4E01-957D-673125E6C0EB}" emma:medium="tactile" emma:mode="ink">
          <msink:context xmlns:msink="http://schemas.microsoft.com/ink/2010/main" type="inkDrawing"/>
        </emma:interpretation>
      </emma:emma>
    </inkml:annotationXML>
    <inkml:trace contextRef="#ctx0" brushRef="#br0">60 192 3,'-9'-4'18,"-6"-4"-1,5 2-4,1-1-2,-1-1-1,10 8-3,-7-14 1,7 14-2,5-18-1,5 12 0,-1-1-1,4 3-1,1 1-1,1 5-1,-1 3 0,0 6 0,-3 5 0,-3 2 0,-3 3-1,-3 3 2,-5-3 0,-2 0 0,-4-4 0,-1-3 0,-1-4 1,-1-3 0,0-7-1,2-4 0,0-8-1,4-4 0,3-4 0,3-3-1,2-1 0,3-1 0,2 2 0,1 2-1,0 6 1,1 4 0,-9 11-1,17-6 0,-8 9 0,-9-3 0,15 17 0,-9-5 0,-2 5 1,-1 0 0,-3-1 1,-1 0 0,-3-1 0,1-3 0,-3-2 1,6-10-1,-9 10-3,9-10-4,0 0-10,0 0-17,1-20 1,-1 20-1</inkml:trace>
    <inkml:trace contextRef="#ctx0" brushRef="#br0" timeOffset="641">498 163 11,'6'-10'17,"-6"10"-7,4-10 1,-4 10 1,0 0-1,0 0-2,0 0-1,0 0-2,0 0-1,0 0-2,0 0-1,0 0 0,0 0-1,0 0 0,0 0 0,0 0 0,0 0 1,0 0-1,0 0 0,10-4 1,-10 4-1,0 0 1,0 0 0,0 0 1,0 0-1,9-1 0,-9 1 0,0 0 0,0 0-1,0 0 0,0 0 0,0 0 0,0 0 0,0 0 0,10-15 0,-10 15-1,11-17 1,-5 4 0,1 1-1,1-3 1,1 1-1,-2 0 0,-1 3 0,-6 11 0,11-17 0,-11 17 0,6-10 0,-6 10 0,0 0 0,0 0 0,0 0 0,0 0-1,0 0 1,0 0-1,0 0 1,0 0-1,0 0 0,0 0 1,0 0 0,3 11 0,-3-11 0,2 16 0,-2-4 0,0 5 0,-2 4 1,-2 5-1,0 5 1,-3 4-1,0 1 0,-1 0 0,0-1 1,0-2-1,2-7 1,1-2-1,0-8 0,3-1 1,2-15 0,-3 14 0,3-14 0,0 0-1,0 0 2,0 0-2,0 0 1,7-12 0,-7 12-1,12-18 1,-1 6-1,3-6 0,5-1-1,2-3 1,5-5 0,1-1 0,3-1 0,-1-1 0,0 2-1,-1 0 1,-3 4 0,-2 5 0,-5 3 0,-2 5-1,-4 4 0,-2 4 1,-10 3-1,14 7 1,-10 3-1,-1 4 1,1 3 0,-2 4 0,-1 4 0,0 2 0,-2 2 1,-1 0-1,-2 2 0,0-4 1,-1 3-1,0 0 1,1-3-1,-1 0 0,1-6 0,-1-1 0,3-4 0,0-2 1,2-14-1,-2 13-1,2-13 0,0 0-2,0 0-7,3-14-23,-3 14-2,14-25 2,-5 10-1</inkml:trace>
    <inkml:trace contextRef="#ctx0" brushRef="#br0" timeOffset="62390">1180 299 12,'-9'3'15,"9"-3"0,0 0-1,0 0-2,0 0-3,0 0-1,0 0-3,0 0-2,0 0-1,10 4-1,-10-4 1,21 2-1,-4 0 1,2 0-1,4 1 1,3-1-1,0 1 0,-1 0-1,-3 0 1,-2 0-1,-3 0 0,-6 1 0,-2 0 0,-9-4 0,0 0 1,8 12-1,-9-3 1,-4 3 0,0 3 0,-1 1 0,-3 3 0,-2 2-1,0 4 1,-3 3-1,1 0 1,-4 0-1,1 0 0,0 1 0,1-1 1,0 0-1,2-2 0,0-3 0,2-3 0,5-4 0,0-4 0,0-3 1,6-9-1,0 0-1,0 0-1,0 0-8,0 0-12,-2-9-8,8-1 1</inkml:trace>
    <inkml:trace contextRef="#ctx0" brushRef="#br0" timeOffset="62910">1174 597 7,'1'12'23,"-1"-12"-2,0 0-15,21 8 0,-8-6 1,6 0 1,4 0 1,3 1-3,-2-3 0,3 1-1,-4 0-2,-1 2-1,-3 0-3,-3 3-5,-5-8-22,3 14-1,-14-12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4:57.5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0 526 2,'0'0'5,"0"0"-1,0 0-1,0 0 0,0 0-1,0 0 0,0 0-1,0 0 0,10 2-1,-10-2 0,0 0 1,0 0 1,9 7 1,-9-7 0,0 0 2,11 5-1,-11-5 2,13 3-1,-4-1 1,1 0-1,4 0 0,0 0-1,3 0 1,1-1-1,0 3 0,1-2 0,1 1-2,-3-1 0,4 1 1,-3-1-1,2 0 0,-2 0 1,4-1 0,-5-1-1,5 1 1,-1-1 0,2 2-1,-3-2 0,2 1 0,-3-1 0,1 2-1,0-2 1,0 2-1,-2-2 0,1 0 1,1 0-1,1 0 0,1 0 0,2 0 0,2 0 0,0 0 1,1 0-1,2 0 0,2 0 0,-1 1 0,0-1 0,0 3 0,1-3-1,1 4 0,-2-4 1,0 2-1,-1-2 1,2 2 0,1-2 0,0 0 1,-1 0-1,2 0 1,4 0-1,2 0 0,-2 0 0,2 0 0,1 0-1,2 0 0,-1 0 1,-1 0-1,-1 0 0,-1 0 0,-1 0 1,-3 0-1,3-1 0,-2 1 0,0 0 1,0 0-1,0 0 1,-1 0-1,-1 0 1,4 0-1,-6 0 0,-1 0 1,0 0-1,2 0 0,0 0 1,0 0-1,0 0 0,0 0 0,-1 0 0,4 0 1,-5 0-1,-1 0 0,-5 0 0,-3 0 0,2 6 0,0-6 0,-1 6 0,1 1 0,-1 1 1,1-1-1,3 2 1,2-1-1,-3-4 1,1 8-1,-1-6 0,1 0 0,-4 0 0,4 2 0,0-3 1,1 0-1,0-1 0,2-1 0,0-1 0,-1 0 0,3 0 1,-2 0-1,-1 1 0,0 2 0,-4-2 0,3 0 2,1 0-2,0-1 0,0-1 1,0-1-1,1-3 0,0 1 0,2 1 1,-3-1-1,-1 1 0,1 2 0,-1 2-1,0 0 2,0 1-1,-1 0 0,1 1 0,-2-1 0,2 0 0,-1-2 0,-2 0 1,0 0-1,-1 0 0,-1 2 0,1-1 0,-2 2 0,-3 2 0,6 1 0,-12 0 0,9 1 0,0 0 0,0 1 0,-2-1 0,2 1 1,1 0-1,-5-1 0,11 2 0,-8 0 0,1-1 0,-3 2 0,3 1 0,-3-1 0,4 3 0,-3-1 0,2 1 0,0 0 0,0 0 0,1 1 0,-1-3 0,2 2 0,-2-2 0,0 1 0,-1-2 0,1 0 1,-1 1-1,2-1 0,0 2 0,-1-1 0,-2 0 1,5 0-1,0-2 0,-1 2 0,0-3 1,-3-1-1,1-1 0,1 3 0,1-1 1,-3-1-1,-2 2 1,1-1-1,0 1 1,1 0-1,1 0 1,1-3-1,-1 0 1,0 2-1,4-2 0,-1 1 0,0-1 0,2 0 1,-1-1-1,0 1 0,1-2 1,0 1-1,-2 0 0,2-1 0,-1 1 1,-2 2-1,2-2 0,0 0 0,0 1 0,0 1 1,1-2-1,0 1 0,-1 0 0,3 2 0,-2-1 0,1 0 1,1 2-1,1-1 0,0-1 0,1 1 0,4 0 0,-1-4 0,0 1 0,2 1 0,-3-1 0,1 2 0,-1-1 0,-2 1 0,0 2 0,-1 1 0,-1-1 0,1 2 0,-1-1 0,0 0-1,-1 1 1,2-2 0,-3 2 0,1-1 0,-1 2 0,1-2 0,-3 1 0,0 1 0,-1-2 0,2-1 0,-1 2 0,-1-2 0,0-2 0,-3 1 0,1-2 0,2-2 0,-2 1 0,-3 0 0,2-2 0,-1 0 0,0 0 1,1-2-1,2-1 0,0 1 0,1-2 1,1 1-1,2 0 0,0-2 0,3 0 0,0 0 0,-1 0 1,1 0-1,-1 0 0,3-2 0,-1 0 1,2-1-1,0 0 0,1-1 0,0-1 0,0 0 0,1-2 1,0-1-1,1 1 0,-1-1 0,1 1 0,-1-3 0,2 1 0,-2-1 0,1 0 1,-2-1-1,2-1 0,-1-3 0,-1-1 0,-1-1 0,-1-1 1,0-2-1,-2-2 0,2 0 0,-3-1 0,0 0 0,0 1 1,-2-1-1,2-3 0,-1 2 0,-1 1 0,0-1 0,1 1 0,-1-1 0,-1 1 1,0 0-1,-1-2 0,-1 3 0,0 0-1,-1 0 1,-2 0 0,2 1 0,0-2-1,1 0 1,1 4 0,2-5 0,1 0 0,-1-2 0,1 1 0,2-3-1,-2 1 2,1 1-1,-1-1 0,-1 3 0,0-2 0,1 3-1,-1-1 2,3 4-1,0-3 0,0 1-1,0 0 1,0-1 0,1 2 0,-1 1 0,2-6 0,0 3 1,1 1-1,2 2 0,0-1 0,2 2 0,3-2 0,1 1 0,-1 3 0,1-1 0,-2-1 0,-1-1 0,3 0 0,-3 0 0,-1-1 0,1 1 0,1 1 0,0 0 0,3 0 0,1 1 0,1 2 0,1-2 0,4 2 0,1-1 0,0 2 0,0-2 0,-1 3 0,2-3 0,1 2 0,-1 0 0,-1 2 0,1 1 0,3 2 0,-3 0 0,6 1 0,-3-1 0,2 2 0,0 0 0,-1-1 0,1 1 0,-2 0 0,2 0 0,-3 0 0,0 2 0,0 0 0,0 1 0,0 1 0,-1 1 0,-3 0 0,0 0 0,-1 1 0,-4 1 0,-2 1-1,-3 0 1,1 2 0,-1 2 0,-3-2 0,-1 3 0,-1-1 0,1 0 0,-3 2 0,0-1 0,-4 1 0,0 0 0,-2-1-1,0 0 2,-3 0-1,2 0 0,0 1-1,0-1 1,1-1 0,-2 0 0,2 1 0,0-1 1,1 0-1,2 0-1,-1 1 2,2-2-1,0-1 0,1 1 0,1-1-1,2 1 1,2-2 0,0 1 0,1-1 0,-1 2 0,4 0 0,0 0 0,2 2 0,-2-2 0,-1 1 0,0-1 0,0 0 0,-4 2 0,-1-1 0,-3-1 0,-1 0 0,-3 1 0,2 0 0,-2 0 0,-2 0-1,1 0 1,-1-1 0,-1-1 0,-2 1 0,0-1 0,-2 0 0,-3 2 0,-1-2 0,0 0 0,-1 0 0,-1 1 0,3 0 0,-1 0 0,1-1 0,2 0 1,0-1-1,0 0 0,-3 0 0,3-1 0,-3 0 0,-3 0 0,-1 0 0,-1 0 0,-10 0 0,14 0 0,-14 0 0,11 1 0,-11-1 0,0 0 0,9 0 0,-9 0 0,0 0 0,0 0 0,0 0 0,0 0 0,9 2 0,-9-2 0,0 0 0,0 0 0,0 0-1,12 11 0,-12-11-2,1 11-3,-2 3-10,-16-3-11,-5 5-1,-16-10-1,-7-2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47.583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0B3E5756-4C75-4820-B3AB-09A1D965D38A}" emma:medium="tactile" emma:mode="ink">
          <msink:context xmlns:msink="http://schemas.microsoft.com/ink/2010/main" type="inkDrawing"/>
        </emma:interpretation>
      </emma:emma>
    </inkml:annotationXML>
    <inkml:trace contextRef="#ctx0" brushRef="#br0">0 81 22,'3'-12'11,"5"-1"2,4-1-1,3-1-2,3 4-3,4 0 0,2 7 0,-3 3-2,2 6-2,-3 6 0,-4 4 0,-2 5-2,-4 3 2,-7 2 0,-3 0 0,-6-2 1,-2 0-1,-5-6 1,0-1 0,-5-8 0,2-4-1,-1-9 0,3-4 0,2-6-2,3-4 0,1-3 0,4-2 0,3 1-1,3 2 0,1 3 0,2 4-1,2 4 1,4 2 0,2 6-1,-1 3 0,4 6 0,-2 4 0,1 5 1,-3 4 0,-3 5 1,-3 1 0,-5 0 0,-1-3 0,-3-4 1,0-4 0,0-5 0,3-10-1,0 0 0,-1-20 0,5-1 0,1-2-1,1-1 1,0-1-1,0 2 0,0 3 0,-1 7-1,-3 3 1,-2 10-1,0 0 0,0 0-1,-1 18 1,-2-2 0,-1 1 1,-2 3 0,2 2 0,-1 0 0,1-2-2,4-1-7,1 1-21,-1-20-4,17 5 0,-6-15 1</inkml:trace>
    <inkml:trace contextRef="#ctx0" brushRef="#br0" timeOffset="981">641 112 21,'0'0'18,"6"-11"-1,-6 11-2,0 0-3,0 0-1,0 0-3,0 0-3,0 0-1,0 17 0,0-4-1,-1 6-1,0 8 0,0 5 0,0 7 0,-1 2-1,1 3 1,-2-1-1,2 0 0,-1-9-1,2-2 1,1-10-1,1-4 1,2-8 0,-4-10 0,19 1 0,-2-10 0,1-5 0,4-5 1,3-5-1,4-5 0,0-4 0,1-3-1,-1 2 0,-1 1 0,-2 1 1,-1 5-1,-2 3 0,-4 5 0,-2 5 0,-5 5 0,-1 3 0,-11 6 0,13 2 0,-13-2 0,6 23 0,-5-2 1,-1 5-1,-1 8 1,-2 3 0,0 2 0,-2 4 0,0-2 0,-2 0-1,3-2 1,-1-6-1,2-4 0,1-6 1,0-5-1,1-6-1,1-12-6,0 0-22,0 0-6,12-23 2,-2 5-2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4:17.09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F4CAA210-77C8-4576-B0A6-DF1EBA8ECC96}" emma:medium="tactile" emma:mode="ink">
          <msink:context xmlns:msink="http://schemas.microsoft.com/ink/2010/main" type="inkDrawing"/>
        </emma:interpretation>
      </emma:emma>
    </inkml:annotationXML>
    <inkml:trace contextRef="#ctx0" brushRef="#br0">859 1802 5,'28'-10'8,"3"-6"-1,7-1-1,7-2-1,7-3 0,7-4-1,13-1-1,9-2 1,11-3-2,9-1 0,5-1 1,7-1-1,8-3 1,4 0-1,2-3-1,1 2 2,2 0-2,-1 0 1,-3 1 0,-4 3-1,-6 2 0,-6 4 0,-8 3 0,-7 1-1,-12 5 0,-7 3-1,-10 4-1,-8 4-5,-15-1-16,-2 12-1</inkml:trace>
    <inkml:trace contextRef="#ctx0" brushRef="#br0" timeOffset="791">1061 2052 10,'46'34'9,"7"9"-1,8 2-1,6 6-2,4 5 0,9 2-2,2 5 0,4 1 0,3-3 0,3 0 0,1-4 0,0-1-1,0-5 2,1 0-1,-5-5 0,-3-2-1,-5-2 1,-3-3-1,-9-5 0,-6-2 0,-6-4-1,-7-1 0,-4-5 0,-8 0-1,-6-4 1,-5-2 0,-5 0-1,-5-4 0,-3-1-2,-14-11-5,11 12-18,-11-12-1,0 0-1</inkml:trace>
    <inkml:trace contextRef="#ctx0" brushRef="#br0" timeOffset="3195">6453 330 4,'51'-15'5,"14"-3"0,10-1-1,15-1-1,10-1-1,14 0 0,8-2-1,6 0 0,2 1 0,-4 0 1,-6 0 0,-8 1 2,-9-1-1,-16 6 0,-10-1 0,-16 7 0,-9-1-1,-12 7-5,-10 4-6,-17-3-11</inkml:trace>
    <inkml:trace contextRef="#ctx0" brushRef="#br0" timeOffset="3745">6988 914 1,'88'55'4,"5"2"1,0-3 0,0-2 2,-1-8-1,-5-3 1,-4-6 0,-9-7 0,-6-4 0,-14-4-2,-7-3-2,-13-7 0,-7-1-1,-8-5 0,-8 1-2,-11-5-1,0 0-3,-9-1-18,-1 5-2</inkml:trace>
    <inkml:trace contextRef="#ctx0" brushRef="#br0" timeOffset="4777">5804 2244 7,'33'-1'9,"13"-1"0,9-1 0,11-2-2,8 0-1,9-2-1,8 2-1,9-3-1,5 3 0,3 1-1,4 3 0,4 2-1,3 2-1,0 2 0,0 2 1,-5 3-1,-3 1 1,-3 1-1,-6 0 0,-6 2 1,-7 0-1,-11-2 1,-10 0-1,-8 0-1,-12-3-2,-10-2-12,-7 7-10,-31-14 1</inkml:trace>
    <inkml:trace contextRef="#ctx0" brushRef="#br0" timeOffset="5498">5904 2477 1,'25'19'8,"0"1"-1,8 8-1,2 3 0,4 7-1,4 3-1,2 6 0,3 2-1,5 5 0,4-1 0,0-2-1,3 0 1,4-2-1,4-2 1,3-3 0,-1-5-1,-4-1 1,-2-2-1,1-4 0,-5-3-1,-7-4 1,-9-3-2,-8-5 2,-6-2-2,-7-6 1,-6-2-1,-8-2-1,-9-5-2,0 0-14,6 12-7,-19-18-1</inkml:trace>
    <inkml:trace contextRef="#ctx0" brushRef="#br0" timeOffset="6339">3206 3306 7,'55'-11'10,"10"0"-2,8-3-1,13 0-1,8 1-1,7-3 0,7-1-1,-2 0-1,-1 1 1,-4 1-1,-3 0 0,-10 2 1,-7-1-1,-12 3 0,-8 1-1,-8 1-1,-9 2-1,-9 3-3,-8 0-3,-6 0-10,-3 7-9,-18-3 0</inkml:trace>
    <inkml:trace contextRef="#ctx0" brushRef="#br0" timeOffset="6860">3445 3696 9,'44'55'6,"3"5"0,8 3 0,5 2 0,7 5-1,4-1-1,6 1 0,4 1 0,2-7 0,1-2 0,-2-6 0,0-5-1,-5-2 1,-4-7-1,-6-5 0,-6-5-1,-4-4 1,-5-4-1,-9-1 1,-5-4-1,-8-7-1,-6-2 1,-6-1-1,-6-4 0,-12-5-2,11 5-8,-11-5-17,0 0-1,-15-25 0</inkml:trace>
    <inkml:trace contextRef="#ctx0" brushRef="#br0" timeOffset="9083">4 1749 3,'0'0'14,"-2"-9"-1,2 9-2,0 0-3,0 0-2,0 0-2,0 0-1,0 0-1,0 0 0,0 0-1,-3 10 1,3-10-1,3 20 0,-3-6 0,2 6 1,-1 1 0,0 4 0,-1 4 0,0 2 0,-2 0 1,1 2-1,0-3 1,1-3-2,-2-3 1,2-3-1,0-8 1,2-3-1,-2-10 2,9 4-1,-9-4 0,21-21 1,-4 0-1,2-2 0,4-7 0,3-2 0,0-4-2,-2 2 1,-1 4 0,-1 2 0,-5 5 0,-3 4 0,-4 6 0,0 3 0,-10 10-1,10-10 0,-10 10 0,0 0 0,11 3 0,-11-3 0,9 12 0,-3 0 0,-1 1 0,1 4 1,0 0-1,1 5 1,-1 4 0,-2 4 0,-1-2 0,-1 3-1,-1-3 1,-2 1 0,-1-1 0,0-2-1,-2-7 0,1-2-3,2-2-7,1-2-20,0-13-2,0 0 2</inkml:trace>
    <inkml:trace contextRef="#ctx0" brushRef="#br0" timeOffset="9804">430 2192 5,'15'-4'18,"-5"-8"-7,1-1-10,4-3 0,0-2 1,5-1 1,-2 0 1,-1 2 0,0 0 0,-4 4 1,0 1-1,-13 12-1,15-13-1,-15 13-1,0 0-1,9-4 0,-9 4 0,0 0 0,0 0 0,5 11 0,-5-11 0,5 17 1,-4-6 0,0 3 0,-1 2-1,0 3 1,-2 3 0,0 0-1,-2 1 1,2 0-1,-2 2 1,1-4-1,0 1 0,1-2 0,-1-4 0,0-1 1,0-2 0,-2-1-1,5-12 1,-12 15 0,2-10 0,-1 0 0,-1-2 0,0 2 0,-2-4-1,3 1 2,-1 0-1,12-2 0,-15 1 0,15-1-1,0 0 1,0 0-1,0 0 1,14-6-1,1 3 0,2-1 1,5 1-1,2 0 1,3 1-1,0 2 1,0 2 0,-4 1-1,0 1 0,-4 1 0,-3 1-3,-3 1-14,-13-7-9,16 6 0</inkml:trace>
    <inkml:trace contextRef="#ctx0" brushRef="#br0" timeOffset="15062">3237 3415 21,'0'0'21,"0"0"-2,-6-12-1,8 2-3,1-5-4,5-2-3,3-5-4,3 2-1,4 0-2,0 3 0,3 1-1,-2 9 0,2 7 0,-2 7-1,-4 8 2,-1 3 0,-7 5 0,-2 3 1,-6 2 0,-1-1 1,-8-6 0,-3 1 0,-5-5 0,0-5 0,-3-8 0,3-5-2,0-9-1,4-6 0,2-5-1,6-8 0,4 2 0,3-1 1,4 0-1,4 6 1,1 5 1,2 5-1,3 3-1,0 9 0,3 5 0,-1 3-1,1 7 1,-3 1-1,-1 4 1,-4 3 1,-6 3 1,-3-1 0,-7-5 1,-2 1 0,-8-6 1,0 0 0,-7-7-1,-2-4-1,2-5-3,-3-10-8,8-3-9,3-6-11,3-11-4,14-2 0</inkml:trace>
    <inkml:trace contextRef="#ctx0" brushRef="#br0" timeOffset="15823">5809 2324 8,'-11'-3'28,"11"3"0,-15-1-16,6-8-2,3-2-3,1-5 0,9-3-3,2-4-2,7-1 0,5-2-1,1 0-1,4 5 1,-1 5 0,-2 5 0,-4 10 0,-5 9 0,-6 9 0,-9 10-1,-6 7 3,-8 4 0,-5 7 2,-7-3 0,0 1 0,-3-10 0,6-2 0,1-13 0,8-7-2,5-14-1,7-10-1,7-9-1,5-4 0,2-5 1,3-3-2,-1 1 2,-1 5-1,1 6 0,-3 6 0,-1 6-1,-6 10-1,0 0 0,0 0 0,7 13 0,-6 0 1,1 3-1,0 3 1,0 1 1,1-1 1,-2-3-1,0-3 2,-1-3-1,0-10 1,0 0-2,-15 0-2,8-12-16,-5-8-15,-4-14-2,3-9 0</inkml:trace>
    <inkml:trace contextRef="#ctx0" brushRef="#br0" timeOffset="33698">4715 3149 4,'3'-16'13,"-3"16"-2,9-17-3,-2 8-2,2 0 0,5-1-1,1 2-1,2 1 0,1 3-1,2 3 0,-1 5-1,-2 4 0,0 6-1,-4 3 0,-2 5 0,-4 1 0,-3 2 1,-4 2 0,-2 0 1,-6-3 2,0-1 0,-4-6-1,-2 1 1,-2-5 1,-1-1-1,-3-9-1,1-2 0,-1-6-1,2-5 0,1-4-1,5-4-1,1-2 0,5-2 0,5-1-1,3 0-1,5 2 1,4 2-1,1 4 1,2 0-1,3 5 1,0 1-1,0 4 1,1 4-1,-1 5 1,2 4 0,-3 4 0,-1 3 1,-2 2 0,-2 3 0,-5-4 0,-2 2 1,-4-1 0,-3-4 1,-4-1 0,7-12 0,-19 6 0,7-3 0,-3-4-1,1-4 0,-2-7 0,2 1-1,2-8-1,2 3 0,3 1 0,3-5-1,5 3 0,2-1 0,3 5 0,1 1 0,3 5 0,-1 2-1,1 4 1,0 2 0,-10-1 0,13 15 1,-9-1 0,-2 1 0,-3 3 1,-3 2 0,-2-3 0,-1 1-1,-2 1-2,-2-6-15,2-1-16,4 3-1,5-15 0</inkml:trace>
    <inkml:trace contextRef="#ctx0" brushRef="#br0" timeOffset="34660">4746 4756 20,'0'0'18,"-12"3"0,12-3-1,5-13-1,3 0-4,8 0-3,1-2-4,5 1-2,1 1-1,4 5 0,-4 4 0,1 8-1,-4 5 0,-3 6-1,-3 7 1,-4 5-1,-5 3 2,-4 1 0,-4-1-1,-3 0 2,-4-5-1,-1-3 0,-2-7 1,0-6 0,-1-8-1,1-6 0,0-6-1,2-5 1,2-5-1,0-1-1,3-2 0,2 0 0,1 3 0,3 3-1,2 2 1,2 5-2,-4 11 1,16-12 0,-6 11 0,1 4 0,3 6 0,0 3 0,1 7 1,-1 3 0,-1 4 0,-2 3 1,-2-4 0,-2 2 1,-3-5 0,-2-2 2,-5-7 0,-2-2 0,-5-11 0,-2-1 1,-6-8-2,-2-3-1,-2-8-2,-4-6-3,4-2-9,-1-8-25,4-9 0,6-4-1,4-5 1</inkml:trace>
    <inkml:trace contextRef="#ctx0" brushRef="#br0" timeOffset="35621">5160 3213 20,'0'0'15,"0"0"-1,0 0-2,0 0-2,0 0-1,0 0-2,0 0-1,0 0 0,0 0-1,0 0-1,0 0 0,0 0 0,0 0-1,-10 5-1,10-5 1,-2 15-1,1-2-1,-2 3 1,2 5 0,-3 2 0,0 5 0,-2 5 0,1 2-1,-2 0 1,2-1-1,-1-2 0,2-1 1,1-5-2,1-3 1,3-7-1,2-6 1,-3-10 0,16-2 0,-2-8 0,2-4 0,2-7 1,2-2 0,-2-3-1,2 3 0,-3 1 0,-1 2 0,-4 5 0,-1 2 0,-2 5-1,-9 8 0,15-9 0,-15 9 0,12-3-1,-12 3 1,0 0 0,13 7 0,-13-7 0,8 17 1,-6-5-1,0 4 1,-2 3-1,1 6 1,-3 1-1,-2 3 1,-1 3-1,0 0 1,-1 1-1,1-2 1,-1-2-1,0-5 1,2-4-1,2-3 0,0-7 0,2-10 0,0 12-2,0-12-2,0 0-19,15-13-12,-9-2-2,2-2 2</inkml:trace>
    <inkml:trace contextRef="#ctx0" brushRef="#br0" timeOffset="37804">5278 4960 14,'0'0'13,"0"0"0,0 0 0,0 0-2,-1-9-1,1 9-1,0 0 0,0 0-2,0 0-1,0 0-2,0 0 1,0 0-2,0 0-1,0 0 0,-4 9 0,4-9 0,-3 23-1,1-5 0,-1 7 0,-1 4 0,0 6 1,-2 2-1,-1 2 0,1-3 1,-1-2-1,3-7 0,1-4-1,1-8 2,3-3 0,-1-12 0,13-3 1,-2-7-2,4-2 2,0-4-2,2 0 2,1-4-2,0 0 0,0-1-1,-1 3 0,0 1 1,2-2 0,-1 3-1,3-2 1,-1 4 0,0 2-1,-1 1 0,-3 3 1,-2 3-1,-3 1 0,-2 5 1,-9-1-1,11 12 1,-8 0-1,-3 3 1,0 5 0,-1 2 0,-2 3 0,-1 4 2,-1 1-3,0-2 2,0-2-2,1-2 1,0-3-1,2-4 1,1-1-2,0-6 1,1-10-1,2 11-1,-2-11-4,0 0-11,11 2-18,-11-2-2,8-11 1,-4-1 0</inkml:trace>
    <inkml:trace contextRef="#ctx0" brushRef="#br0" timeOffset="87596">5855 1500 6,'-2'-9'5,"2"9"1,0-13-1,0 13 1,-1-11 0,1 11 0,0 0 0,1-12 0,-1 12-1,0 0-1,0 0-1,0 0 0,0 0-1,0 0-1,0 0 1,0 0-1,0 0 0,0 0 0,0 0 0,0 0-1,0 0 1,0 0-1,0 0 1,0 0-1,1 13 1,-1-13 0,2 16 0,1-4-1,-3 1 1,0 4-1,0 0 1,-1 4-1,-1 4 0,0 2 0,-1 2 0,1 0 2,0 0-2,1 0 0,0-2 0,1-1 0,1-4 0,0-3 0,0-4 0,1-1 1,0-5-1,-2-9 0,2 14 1,-2-14 1,0 0 0,0 0 1,0 0 1,0 0 0,0 0 0,11-6 0,-6-5 0,4-4-1,2-4-1,2-3 0,3-2-1,0-4-1,2 2 1,1 2-1,-2-1 0,0 4 1,0 2-1,-1 2 0,-1 2 1,-1 4-1,-1 1 0,-3 0 0,-1 5-1,-9 5 1,14-7-1,-14 7 1,9-1-1,-9 1 1,0 0 0,0 0-1,11 8 1,-11-8 0,5 10 0,-5-10 1,5 15-1,-3-6 0,0 3 1,-1 2-1,0 2 0,0 3 1,-2 3-1,0 2 1,-1 2 0,-1 2-1,1-3 0,-2 1 1,1-2-1,-1-2 0,1-5 0,1-2 0,0-4 0,2-11 0,-1 15 0,1-15 0,0 0-1,0 0 0,0 0-3,0 0-6,0 0-21,5-12 0,-2 0 0</inkml:trace>
    <inkml:trace contextRef="#ctx0" brushRef="#br0" timeOffset="88738">6465 1655 9,'0'0'16,"0"0"-1,0 0 0,0 0-3,0 0-2,0 0-1,0 0-2,0 0-2,-9 1-2,9-1 0,0 0-2,0 0 0,-12 14 0,12-14-1,-12 15 0,5-4 1,-3 4 0,-1-1 0,1 5 0,-2 1-1,-1 0 1,2 2-1,0-1 1,-1 0-1,5-1 0,-1-2 0,1-1 0,4 3 0,1-2 0,0-1 0,3-1 0,0-2 0,1-1 0,2 2 0,1-3 0,-5-12 0,8 16 1,-8-16-1,8 11 0,-8-11 1,15 6 0,-6-3 0,1-5 0,1 0 0,0 0 1,1-3-1,0-1 0,-12 6 0,19-15 0,-19 15 0,12-20 0,-12 20 0,8-18 0,-8 18 0,2-14 1,-2 14-1,-3-12 0,3 12-1,0 0 1,-14-12-1,14 12 0,-16-8 0,6 9-1,-4-1 1,0 0-1,-3 5 0,0 3-1,-2 6 0,-3-2-3,5 8-10,0-2-17,-2-4 1,5 5-1</inkml:trace>
    <inkml:trace contextRef="#ctx0" brushRef="#br0" timeOffset="91221">8568 3875 5,'0'0'6,"0"0"-2,0 0 1,0 0 0,0 0 1,0 0 0,0 0 0,-3 12 0,3-12 0,0 0-1,1 15 0,2-6 0,-1 3-2,1 1 0,0 3 0,3 0-1,-2 5 0,2 0 1,-1-2-2,-2 4 0,1 0 0,-1-1 0,-2 1 0,0-1-1,-2 0 1,-1-1-1,-2-2 1,0 1 0,-3-4 0,1-1-1,-3-2 2,1-2-1,-2-2 1,-1-3 0,0-1 0,0-4 0,-3-3 0,2 1 0,-4-6 1,3 1-1,-1-4 1,3 1 0,0-1 0,4-1 0,1-1 0,6-1 0,6-2-2,4 0 0,5-4-1,4-2 0,6-1 0,2-2 0,2-2 0,2-2 0,-1-1 0,-4 2 1,-2 3-1,-2 3 0,-6 1 0,-1 2 1,-5 4-1,-2 5 1,-8 9 1,8-11 0,-8 11 0,2-9 1,-2 9 0,0 0 0,0 0 0,-10-9-1,10 9 0,-15-2-1,5 2 0,-2 1-1,0 2-1,-4 1-1,2 4-2,-5-1-6,0 2-24,1 5-2,-5-2 1,4 0 0</inkml:trace>
    <inkml:trace contextRef="#ctx0" brushRef="#br0" timeOffset="99072">5600 3817 1,'-4'12'6,"0"-2"-1,1 4-1,1-3 0,3-1 0,1 0 0,-2-10 1,12 14-1,-3-6 1,5-3-1,2-3 1,0-1-1,3-1-1,1-1 0,0 1 0,-1-6-1,-3-2 1,-1 0-1,-5 2 0,2-4 1,-12 10-1,11-18 1,-9 6 1,-1 2 0,-3-1-1,-3 1 1,-2 0-1,-5 2 1,-6 0-1,3 4-1,-4 2-1,1 3-1,-2 3 0,-1 4-1,3 1 0,2 1-2,6 2 0,-3-2-1,5 0-2,8-10-4,-11 15-2,11-15-7,0 0-7</inkml:trace>
    <inkml:trace contextRef="#ctx0" brushRef="#br0" timeOffset="99543">5763 3816 3,'-10'20'15,"3"-7"-2,3 5-1,-2-1 0,-1 5-2,0 3-1,-3 0-2,7 2 0,-7 1-2,7 1-1,-5-3-2,6 3-1,-4-6 1,4-2-1,2-1 0,1-5-1,-1-2 1,1-4 0,-1-9 0,1 11 0,-1-11-2,0 0-4,0 0-23,0 0 0,2-19 0</inkml:trace>
    <inkml:trace contextRef="#ctx0" brushRef="#br0" timeOffset="100434">5671 5603 15,'0'0'9,"0"0"1,13 4 1,-13-4-2,0 0-2,0 0-1,0 0 0,0 0 1,0 0 0,0 0 0,0 0 0,0 0-1,-9-5 1,9 5-1,0 0 0,0 0-1,12-13-1,-2 5 0,4-7-1,1 1-1,4-6-1,0-1 0,4-1 0,-1-2 0,-3 2 0,-3 3 1,-1 3-1,-2 2 0,-3 4 0,0 2 0,-10 8 0,13-12-1,-13 12 1,0 0-1,10-5 0,-10 5 0,0 0 0,0 0 0,0 0 0,0 0 1,4 13-1,-4-13 0,-2 16 1,2-2-1,-2 2 1,0 5 0,0 3-1,-1 2 1,1 1-1,-1 3 0,-1 0 0,1-2 1,1-2-2,1-4 2,0-2-2,0-3 2,0-3-1,1-5 0,0-9 0,0 10 0,0-10 0,0 0-2,0 0-2,0 0-6,4-14-19,-4 14-7,7-19 2,1 10-1</inkml:trace>
    <inkml:trace contextRef="#ctx0" brushRef="#br0" timeOffset="101145">6157 5732 22,'0'0'21,"-10"-10"0,10 10 1,-10-16-6,8 6-3,-5-5-3,7 0-3,-1-3-2,4-1-2,1-2-1,2 2-1,1-1 0,4 2-1,2 0 1,0 2-1,2 1 1,-1 4-1,3 0 1,-2 6-1,2 1 0,-2 3 0,0 4 1,-2 4-1,-3 5 0,2 1 1,-2 2-1,-4 1 0,-4 4 1,3 1 0,-6 2-1,2 0 1,-1-3-1,-2-1 1,-4 1 0,3-3 0,0-3 1,-1-1-1,-2-3 1,-2-1 0,-3-3 1,1 1-1,-5-3 1,1 0 0,-4-4-1,1 0-1,-3-3 1,1-2-1,0 0 0,1-3 0,2 0-2,1-3-1,6 3-5,-2-3-24,5-8-5,10 0-3,-4-8 2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9:35.507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18FD9AC5-11F1-46CE-9022-012972C9B923}" emma:medium="tactile" emma:mode="ink">
          <msink:context xmlns:msink="http://schemas.microsoft.com/ink/2010/main" type="inkDrawing"/>
        </emma:interpretation>
      </emma:emma>
    </inkml:annotationXML>
    <inkml:trace contextRef="#ctx0" brushRef="#br0">7 0 10,'0'0'12,"0"0"0,0 0-1,0 0-1,0 0-3,0 0 0,0 0-2,0 0-2,0 0 0,0 0-1,0 0 1,0 0-1,0 0 0,0 0-1,0 0 1,0 0-1,0 0 0,0 0 0,0 0-1,0 0 0,0 0 0,0 0 0,0 0-1,0 0 1,0 0 0,0 0 0,0 0-1,-8 14 1,8-14 1,1 14-1,-1-2 0,0 0 0,1 4 0,0 0 0,0 4 0,1 2 0,0 4 0,0 1 0,0 2 1,0 0-1,1 0 0,0 0 0,0 0 1,0-3-1,2-5 0,-2-3 0,1-2 1,1 1-2,-1-6 1,0-1 1,-4-10-1,0 0 2,9 11 1,-9-11 0,0 0 2,0 0 0,0 0 1,8-19-1,-3 10 0,-1-1-1,3-6-1,3-2-2,2-7 0,1-2 0,2-3 0,1-2 0,2 1 0,1-1 0,1 2 0,-2 0 0,1 3-1,-1 2 1,-1 6 0,-2 2-1,-2 3 0,-3 5 1,-10 9-1,15-11-1,-15 11 1,10 0 0,-10 0 0,7 10 0,-1-1 0,-3 2 0,2 5 0,2 1 0,-3 5 0,4 2 1,1 3-1,-1 2 0,-1 1 1,3 1-1,-2-1 0,-3-2 1,3 0-1,-4-4 0,1-2 1,-2-5-1,-1-1 0,0-6 0,0-1 1,-2-9-1,2 9-1,-2-9 0,0 0-5,0 0-16,0 0-12,0 0 0,11-13 0</inkml:trace>
    <inkml:trace contextRef="#ctx0" brushRef="#br0" timeOffset="7461">628 362 8,'0'0'18,"5"-10"-2,-5 10-1,0 0-2,0 0-3,0 0 0,0 0-3,0 0-1,0 0-2,0 0-1,0 0-1,0 0 0,0 0-1,0 0-1,-3 11 1,3-11-1,1 13 0,-1-2 0,1 3 0,0 1 0,0 3-1,0 3 1,-1 0 0,1 3 0,-1-1 0,0 0 0,0-2 0,0 2 0,1-4 0,-1-2 1,2 0-1,-1-2 0,1-3 0,0-1 0,0-2 0,-2-9 0,5 13 0,-5-13 0,0 0-1,0 0-2,0 0-11,11 6-16,-11-6 0,0-12 1</inkml:trace>
    <inkml:trace contextRef="#ctx0" brushRef="#br0" timeOffset="8182">878 383 4,'0'0'18,"0"0"-6,0 0-1,0 0-2,0 0-1,0 0-1,0 0 0,0 0-2,0 0 2,0 0-2,0 0-1,0 0-1,0 0 0,0 0 0,0 0-2,0 0 1,2 9 0,-2-9-1,-1 9 1,1-9 0,1 16 0,-1-4-1,2 5 0,-1 1 0,0 4 0,1 0 0,2 3-1,-1 2 0,1 0 0,-1-4 1,1 0-1,-1-2 1,1-1-1,-1-2 0,1-4 1,-2-2-1,0-2 0,-2-10 1,3 12-1,-3-12 1,0 0 0,0 0 0,0 0 0,0 0-1,0 0 0,0 0-2,0 0-7,0 0-22,0 0-2,0 0 1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9:58.06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8D8BA8DE-F5FB-4631-B376-85DCC15C2569}" emma:medium="tactile" emma:mode="ink">
          <msink:context xmlns:msink="http://schemas.microsoft.com/ink/2010/main" type="inkDrawing"/>
        </emma:interpretation>
      </emma:emma>
    </inkml:annotationXML>
    <inkml:trace contextRef="#ctx0" brushRef="#br0">81-1 3,'0'0'7,"10"2"0,-10-2-1,0 0 1,10 2 0,-10-2-1,10 4 0,-10-4 0,17 7-1,-5-3-2,4 4 0,1-1-1,3 4 0,2 0-1,-1 2 0,-1 3 0,1 2 0,-6 2 0,-2 2 0,-4 3 1,-4 3-1,-5 1 1,-3 3 0,-6 2 2,-1 4-2,-5 0 0,-1 5 0,-4 0 0,-1 3 0,-2 1 0,0 3 0,0-1-1,0-2 0,0-1-1,-1-1 1,4-2-1,4-2 1,0-2-1,4-2 1,1-2 0,4 1 0,3-3 0,5 1 0,3-3 1,6-1 0,3-3 1,6 3-1,6-5 1,7-1 0,4-2 0,5-2 0,2-4 0,6-1 0,-5-5 0,1-3-1,-6-3 0,-5-2 0,-7-3-1,-5 0 0,-7 0 0,-6 0-2,-9 1-1,11 2-1,-11-2-3,0 0-10,1 13-18,-1-13 0,8 10 0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9:59.31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E8093B93-CD15-45D4-9596-3F532E506B4C}" emma:medium="tactile" emma:mode="ink">
          <msink:context xmlns:msink="http://schemas.microsoft.com/ink/2010/main" type="inkDrawing"/>
        </emma:interpretation>
      </emma:emma>
    </inkml:annotationXML>
    <inkml:trace contextRef="#ctx0" brushRef="#br0">101 0 1,'-15'4'1,"1"3"0,0 0 1,0 0-1,3 2 1,1-1 0,10-8 0,-16 17 0,16-17 1,-6 17-1,5-7 1,2 0-1,0 1 1,3 0 0,0 2 1,3 0-1,3 2 1,3 2 1,6 1 0,3 2 0,3 2-1,3 3 0,8 0 0,-2 2-1,5 1-1,-4 0 0,4 0-1,-5-2-1,-1 0 1,-7-1-1,-2-2 1,-6-2-1,0 2 1,-7 1-1,-4 1 1,-7-25 1,9 52-2,-5-26 1,-3 2 1,-1 2 0,-5-1-1,-2 2 1,-3-1 0,-3 3-1,-2-2 2,-3 2-1,-6 0 1,0-3-1,-2-1 1,1-1-1,-2-2 1,0-5-1,-4 1 0,5-3 1,-2-1-1,3-5 0,2 0-1,5-4 0,2-1-1,6-1-10,10-7-21,-19 2 0,19-2-1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09:50.74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620DEBE4-4652-4358-AF02-4740AE0EA41B}" emma:medium="tactile" emma:mode="ink">
          <msink:context xmlns:msink="http://schemas.microsoft.com/ink/2010/main" type="inkDrawing"/>
        </emma:interpretation>
      </emma:emma>
    </inkml:annotationXML>
    <inkml:trace contextRef="#ctx0" brushRef="#br0">0 0 11,'0'0'9,"0"0"0,0 0-1,0 0-1,0 0-1,0 0-1,2 10-1,-2-10 0,4 10 1,-4-10 0,5 14-1,-5-14 0,6 17 0,-5-7-1,3 3 0,-1 1-1,2 3 0,-1 0-1,0 3 0,0 0 0,2 3 0,1-1 0,0 1-1,-1 0 0,0 1 1,0-4-1,0 1 0,-1-2 1,0-2-1,-2-2 1,0-5 0,-1-1 0,-2-9 1,3 12 1,-3-12 0,0 0 1,0 0-1,0 0 0,9-13 0,-6 0 0,5 2 0,-2-6-1,3 0-1,2-6 1,1 3-1,1-2 0,2 1 0,-2 0 0,3 0-1,3 3 0,1 0 0,-2 2 0,1 2 0,-1 1 1,-2 3-1,-1 3 0,-1 2 0,-5 2 0,-9 3 0,12-2 0,-12 2 0,0 0 0,11 13-1,-11-13 1,6 16 0,-4-6 0,-1 2 0,-1 2 1,2 4-1,-3 1 1,2 3-1,-2 2 1,0 2-1,0-3 0,1 0 1,-2 3 0,1-3-1,0-1 0,0-3 1,1-4-1,0-2 0,-1-1 1,1-1 0,0-11-1,0 0 1,0 0-1,0 0 0,2 9-2,-2-9-6,0-16-24,0 16-2,6-11 0,-6 11-1</inkml:trace>
    <inkml:trace contextRef="#ctx0" brushRef="#br0" timeOffset="1632">599 398 21,'0'0'15,"0"0"-1,0 0-1,0 0-3,0 0-1,0 0-1,0 0-2,0 0-2,0 0-1,0 0-1,0 0-1,0 0 0,0 0 0,-2 11-1,2-11 0,-2 20 0,1-9 0,-1 7 0,0-1 1,-1 5-1,0-1 1,-1 0-1,-1 1 1,1-1-1,1-1 1,0-1-1,-1-2 1,2-3-1,0-2 1,1-3-1,1-9 1,0 11-1,0-11 1,0 0-1,0 0 1,0 0-1,0 0-3,0 0-8,0 0-20,0 0 2,-4-11-1</inkml:trace>
    <inkml:trace contextRef="#ctx0" brushRef="#br0" timeOffset="2183">782 463 5,'0'0'10,"0"0"0,0 0-2,-7 9 0,7-9-1,-9 14 0,5-5 0,-2 2-2,1 2 0,-2 1-1,2 0-1,-3 3 0,3-1 1,-1 2 0,1 0-1,-1-2 0,2 1 1,0-2-1,4 1 0,0-2-1,4 0 1,4-2-1,6-1 0,5-2 1,8 2-1,5-4 0,5-1 0,1-4-1,2-1 1,-4-1-1,-3-1 0,-7-2 0,-6 0-1,-9 0-1,-11 3 0,0 0-3,0 0-5,0 0-8,0 0-15,-15 0 1,15 0 0</inkml:trace>
    <inkml:trace contextRef="#ctx0" brushRef="#br0" timeOffset="2634">929 679 14,'0'0'15,"1"13"-1,-1-13-2,-3 14-1,2-3-3,-3 2-1,0 5 0,-2 0-2,0 5 0,-4 1-1,4 4-1,-3 0-1,3 2 1,-1-2-2,1 1 1,1 1-1,3-3 0,1-5-1,-1-2-3,4-4-10,2-2-17,-4-14 0,10 0 0</inkml:trace>
    <inkml:trace contextRef="#ctx0" brushRef="#br0" timeOffset="3204">1290 561 6,'0'0'17,"0"0"-4,0 0-1,0 0-2,0 13-2,-6-3-1,3 3-2,-4 5 2,0 4-2,-1 4-1,-1 4-1,-1 3 0,1 0-1,-1 0 0,2 1 0,2-3-5,0-5-8,-2-10-18,12 2 0,-4-18 1</inkml:trace>
    <inkml:trace contextRef="#ctx0" brushRef="#br0" timeOffset="3695">1527 227 5,'0'0'15,"0"0"-1,0 0-3,0 0-2,0 0-1,0 0-1,0 0-1,-2 13-1,2-13 0,-1 14 0,1-14-1,-1 23 1,-1-9-1,2 4 0,-3 3 0,2 2-2,-1 0 0,-1 2 0,0-1-1,0 0 0,0-2 0,-1-1 0,2-3 0,1-3-1,0 0 1,1-3-1,1-2 1,-1-10-1,2 14 1,-2-14 0,0 0 1,0 0 0,11 6 0,-11-6-1,12-13 1,-5 3-1,2-6 0,3-1 0,1-3 0,2-4 0,0-2-1,1 1 0,0 0 0,3 2 1,-3 1-1,2 4 1,-4 1-2,-1 6 1,-2 0 0,-11 11 1,14-12-1,-14 12 0,0 0 0,12-6 0,-12 6 0,0 0 0,0 0 0,5 10 0,-5-10 0,3 15 0,-2-5 1,-1 1-1,-1 7 2,-3 3-2,0 2 1,0 1 0,0 2 0,1 2-1,1 3 1,0-2-1,1-3 1,4-4-1,-4-2 0,2-2 0,-1-6 0,1-2-1,-1-10 0,0 0-7,0 0-25,0 0-2,9-9 1,-1 0 0</inkml:trace>
    <inkml:trace contextRef="#ctx0" brushRef="#br0" timeOffset="5307">1930 553 13,'0'0'12,"2"10"1,-2-10-2,-2 12 0,-1-1-3,2 2-1,-2 4-1,0 4-2,0 3-1,-1 5-1,0 0 0,0-1-1,-1 0 1,0-2-1,2-2 0,-1-5 0,1-3 0,0-5 0,2-1 0,1-10-1,-2 9 0,2-9-2,0 0-6,0 0-11,10-3-9,-8-6 1</inkml:trace>
    <inkml:trace contextRef="#ctx0" brushRef="#br0" timeOffset="5768">2198 633 16,'-12'-4'10,"12"4"0,-13-6-2,4 4-1,-1-1-2,0 2-1,-3 0-1,-2 1 0,2 0 0,0 0-1,1 1 1,1 0-1,0-1 0,11 0 0,-13 2-1,13-2 1,0 0 0,-11 5 0,11-5-1,0 0 0,-10 11 0,10-11-1,-8 13 1,8-13-1,-8 17 0,4-8 1,0 1-1,-1 2 0,2-2 1,1 0-1,0-1 1,2-9 0,3 14 0,-3-14 1,16 12 0,-2-7-1,3-1 1,4 1-1,3 1 0,2 0 0,-1 0-1,0 1 0,-2 1 0,-1-1 0,-5 1 0,-1 2 1,-5-2-1,-5 2-1,-1 0 2,-1 1-1,-4 0 0,-3 3 0,-3-2 0,-2 2 0,-3-2 0,4 1 2,-7-2 0,4 2 2,-5-3-2,1 0 3,-4-1-1,2 0 0,-2-2 0,-1 1-1,-1-4 0,1 1 0,0-3-1,2 1-1,3-2-1,0-2-6,3-2-26,11 3-3,-14-8 1,14 8 0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10:32.92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47539C6E-A3ED-40C0-98D5-17809538640A}" emma:medium="tactile" emma:mode="ink">
          <msink:context xmlns:msink="http://schemas.microsoft.com/ink/2010/main" type="inkDrawing"/>
        </emma:interpretation>
      </emma:emma>
    </inkml:annotationXML>
    <inkml:trace contextRef="#ctx0" brushRef="#br0">0 450 11,'0'0'13,"0"0"-2,0 0 0,0 0-2,0 0-1,0 0-1,0 0 1,0 0 0,0 0-2,0 0-1,0 0-1,0 0 0,0 0-1,0 0-1,0 0-1,0 0-1,0 0 1,0 0-1,0 0 0,2 12 0,-2-12 1,3 15-1,-1-5 1,1 2 0,-1 4-1,0 0 1,0 4-1,0 0 1,0 0 0,1 1-1,-1 1 0,1 0 1,0-3-1,1-1 0,-1-1 0,1-4 0,-1 0 1,-3-13-1,4 15 0,-4-15 1,0 0 1,0 0 0,0 0 2,0 0-1,9-4 0,-7-7 0,5-2 0,0-4-1,3-3-1,3-3 0,1-1-1,4 1 0,1 1-1,2 1 1,-1 3 0,-1 4 0,-2 3-1,-3 3 1,-2 4-1,-2 3 0,-10 1 1,13 14-1,-9-2 1,1 5-1,-1 2 1,0 4 1,2 3-1,-2 0 0,2-2 1,0-1-1,0-1 0,0-1 0,0-6 0,-1-2-1,-5-13-5,10 13-13,-10-13-14,11-5 0,-2-5 1</inkml:trace>
    <inkml:trace contextRef="#ctx0" brushRef="#br0" timeOffset="812">548 633 11,'17'-2'14,"-2"-2"-3,4-1 0,-1 0-2,-2-3-1,-1 3-2,-2-2-1,-1 2-1,-12 5 0,15-13 0,-15 13-1,6-10 1,-6 10-1,-1-11 1,1 11-1,-7-13 1,7 13-1,-12-11-1,12 11 1,-16-10-1,5 6 0,0 2-1,0 1-1,-3 0 1,2 2-1,-2 2 0,0 1-1,-1 2 1,3-1 0,0 1 0,0 0 0,3 1 0,9-7 1,-16 12-1,16-12 1,-10 11-1,10-11 1,-8 15 0,8-15-1,-7 16 1,2-4 0,1-1 1,1 1-1,1 4 0,-1-2 1,3 4-1,0 0 1,2-1-1,2 2 1,2 1-1,4-3 1,1 0-1,5-2 1,2-2-1,3-2 0,3-1-1,0-2 0,0-6-2,3 2-4,-5-8-10,-2-3-17,4 0-2,-5-7 2</inkml:trace>
    <inkml:trace contextRef="#ctx0" brushRef="#br0" timeOffset="1513">953 604 2,'0'0'23,"-4"10"0,1 0-14,0 2-3,-2 3 0,2 3 1,-1 3-1,3 3 0,1-2-2,4-2 0,0-1-3,4-5-2,0 0-2,3-6-10,-11-8-14,20-2 0</inkml:trace>
    <inkml:trace contextRef="#ctx0" brushRef="#br0" timeOffset="1783">1025 477 46,'9'13'29,"-9"-13"-6,9 0-12,-9 0-30,12 5-11,-2 7-2</inkml:trace>
    <inkml:trace contextRef="#ctx0" brushRef="#br0" timeOffset="5428">1237 541 5,'0'0'5,"0"0"0,0 0-1,-9 0-1,9 0 0,0 0-2,-14 13 0,5-3-1,0 1 1,0 6 0,-2 2 0,1 3 0,1 1 0,1 2 1,4-2 0,3-3 1,4-1 1,8-9 1,5-5-1,6-7 0,5-7-1,2-8-1,3-4-1,0-5 0,-2-1-1,-3-2 0,-6 2 1,-5 1 1,-5 5 1,-5 3 2,-2 4-1,-8 3 0,-1 0 1,5 11-2,-16-6-1,3 7-1,1 4-1,-1 2-1,-1 0 0,1 3 0,-1 6 1,2-4-1,0 0 1,3 1 0,0-1-1,3-1 1,0 0 0,2 3 0,3-1 0,2 4 0,2 0 1,3 6-1,2 2 1,3 5-1,2 3 0,0 2 0,2 5 1,-1-2-1,-2 2 0,0 1 0,-4-4 1,-4 0-1,-3-1 0,-3-3 1,-4-3-1,-5-3 2,-2-1-1,-2-6 2,-2 3-1,-4-10 2,3 1 0,-3-6 1,4-2 0,-2-5-1,4-2 0,-1-7 0,6-2-1,0-8-1,7-5-1,5-4-1,4-7-4,9-2-13,6-4-16,0-10 0,9 0 1</inkml:trace>
    <inkml:trace contextRef="#ctx0" brushRef="#br0" timeOffset="6300">1531 22 11,'0'0'8,"4"-14"1,-4 14 0,0 0 0,2-10 0,-2 10 0,0 0 0,0 0-2,0 0 0,0 0-2,0 0 0,0 0-1,0 0 0,0 0-1,0 0-1,0 0 0,0 0 0,0 10-1,0-10 1,2 17-1,0 0 0,-1 7 1,1 5-1,-1 6 1,0 5-1,1 6 0,-3-1 0,0 5 0,-2-2 0,1-3 0,0-4-1,1-4 0,0-7 1,1-5-1,2-4 1,2-8 0,-4-13 1,19 9-1,-9-11 1,4-3-1,-3-3 1,1-2 0,0-2-1,-1 0 0,-3 0 0,-2-2 0,1 2 0,-2 2-1,0-2 0,-5 12 0,10-17 0,-10 17 0,11-7 0,-11 7-1,0 0 1,9-5 0,-9 5 0,3 9-1,-3-9 1,2 16-1,-1-6 1,3 4 0,-2 6 0,0 2 0,1 0 1,1 3-1,-1 1 0,0 2 1,0-1-1,-1-1 0,2 1-1,-1-4 0,1 0-3,-4-6-5,5-1-16,-1 0-9,-4-16 1,2 14 0</inkml:trace>
    <inkml:trace contextRef="#ctx0" brushRef="#br0" timeOffset="7722">2025 138 18,'0'0'15,"0"0"-2,0 0-2,0 0-3,0 0-4,0 0-2,0 0-1,-2 13 0,3-4-1,0 4 1,0 6-1,1 5 0,-1 7 1,-1 6-1,0 2 1,0 2-2,-2 1 2,-1 0-1,1-4 0,-2-5 0,2-5 0,0-8 0,2-3 2,0-17 0,7 12 0,2-17-1,2-4 1,4-3 0,-1-6-1,3 2 1,-1-1-1,0 2-1,-4 1 2,-2 5-2,-10 9 1,16-10-2,-16 10 1,14 8-1,-5 2 0,-1 2-1,1 3 1,-1 3 1,1 2-1,-1 3 2,-2-1 0,-2 2 0,-3-1 1,-3-2 1,0 2 1,-7-5 1,1 0 0,-8-4 1,2 1-1,-6-6 1,2-1-1,-6-6-1,3-1-2,0-1 0,2-3-1,0-3-3,3-6-3,5 3-7,2-2-13,3-7-9,8 3 1</inkml:trace>
    <inkml:trace contextRef="#ctx0" brushRef="#br0" timeOffset="8403">2324 699 6,'-17'-5'21,"17"5"-14,-6-19-2,8 3 1,4 0 1,1 1 1,5 0 0,0 0 0,3 5-2,-1-1-1,0 6-2,-2 1-1,-1 4-1,-1 3-1,0 3 1,-3 5 0,-1 2 1,-2 4 1,0 2 0,-3 2 0,0 1 1,-2-4 1,-1 4 0,-3-7 0,1 1-1,-6-7 1,1 2-1,-4-8 1,-1 0-2,-1-3-1,-1-4-1,1 0-3,-2-9-4,8 5-9,0-3-17,2-7-3,9 1 1</inkml:trace>
    <inkml:trace contextRef="#ctx0" brushRef="#br0" timeOffset="8823">2607 537 17,'0'0'23,"0"0"-17,0 0 0,0 0 0,-2 10 0,2-10 1,1 12 1,0-1 0,0 2-2,3 6-2,-1 4-1,2 2 0,-1-2-1,2 3-1,-1-4 0,-1-1 0,2-5 0,-2-2 0,-4-14 2,4 11 1,-4-11 2,0 0 0,-3-9 0,2-1 0,-4-7 1,3 1-1,-4-4-2,4 1-1,-2 0 0,2 2-1,1 0-1,3 4 0,2 0 1,5 2-2,3 0 0,3-1-3,7 1 1,2-4-2,9 5-7,-2-9-11,7 2-15,5 2 1,-4 1 1</inkml:trace>
    <inkml:trace contextRef="#ctx0" brushRef="#br0" timeOffset="9234">3154 421 11,'0'0'20,"-13"14"-5,1-3-2,0 1-1,-5 0-1,0 3 1,-5-6-1,2 4-1,-4-5 0,2 6-3,-1-8 0,3 3-3,1-3-1,3 2-1,4-2-1,3-1 0,9-5-1,-4 14 0,7-4 0,5-1 1,3 3-1,3 2 0,2 4-1,2 0 1,-2 2 0,0 0 0,-3-2-1,-1-1 1,-4 0-1,-2-3 1,-5-2 1,-2 0-1,1-12 2,-10 17 0,-2-10 0,0 3 0,-6-5 1,-2 0 0,-4-4-1,-2 1 0,0-2-2,-3-4-3,6 3-13,0-4-20,-2-7-1,9 1 0,0-9 0</inkml:trace>
    <inkml:trace contextRef="#ctx0" brushRef="#br0" timeOffset="9925">3475 736 9,'-16'-19'27,"13"10"1,1-4-13,-3-3-4,6 2-2,-2-2-2,5 4-2,0-2-1,4 2 0,0 1-2,4 3 0,0-2-1,-1 3-1,3 2 0,-2 1 0,2 2-1,-3 4 1,3 3-1,-4 3 1,0 6 0,1 1 0,-5 5 0,-1 2 2,-3 1 0,-3 1 0,-5-4 1,-2 1 1,-4-6-1,-2 1 0,-4-8 0,-2-2 0,-2-5-1,0 0-2,0-2 0,2-6-3,3 1-3,0-10-6,9 3-6,3-5-10,5-7-5,10 2 0</inkml:trace>
    <inkml:trace contextRef="#ctx0" brushRef="#br0" timeOffset="10345">3745 282 1,'11'0'22,"-11"0"-3,0 0-5,10 2-1,-10-2-3,3 15 1,-4-5-1,5 9 0,-4-3 0,4 12-2,-4 2-1,4 9-2,-3 2-1,1 7-1,0 2-1,0 6 0,-2 3-1,3-2 0,-1 0 0,-1-4-1,1-3 0,-1-6 0,0-6 0,0-8 0,0-7 0,-2-4-1,1-7 1,0-12-2,-5 12 1,5-12-2,-12-10 0,3-1-1,2 1-1,-6-7 1,2 2-1,-4-5 0,3 2 1,-3 1 0,0 2 1,0 2 0,0 2 1,0 3 1,4 1 0,1 2 2,10 5 1,-11-10 0,11 10 1,2-10-1,7 3 0,6-1 1,5-1-1,6-1 0,6-1-1,6 0 0,1 1 0,5 1 1,-2 1-1,1 3 0,-4-1 0,-3 3 0,-7 1 0,-3 3 1,-5 0-1,-4 0-1,-6 1 1,-1 0 0,-10-2-1,10 4 0,-10-4 0,0 0-2,0 0-6,6 10-21,-6-10-4,0 0 0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10:54.971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1DF2F43C-C79B-446D-94C1-AB6E029275C2}" emma:medium="tactile" emma:mode="ink">
          <msink:context xmlns:msink="http://schemas.microsoft.com/ink/2010/main" type="inkDrawing"/>
        </emma:interpretation>
      </emma:emma>
    </inkml:annotationXML>
    <inkml:trace contextRef="#ctx0" brushRef="#br0">1 0 6,'0'0'6,"0"0"0,0 0 0,0 0-2,0 0 0,0 0 0,0 0 0,0 0 0,0 0 0,0 0 1,0 0-1,0 0 1,0 0-1,0 0-1,0 0 0,0 0-1,0 0-1,0 0 1,0 0-1,0 0 1,0 0-1,0 0 1,0 0 0,0 0 0,0 0-1,0 0 0,0 0 0,0 0-1,0 0 1,0 0-1,0 0 0,0 0 1,0 0-1,0 0 0,0 0 1,0 0-1,0 0 0,0 0 1,0 0-1,0 0 0,0 0 0,0 0 0,0 0 0,0 0 0,0 0 1,0 0-1,0 0 0,0 0 1,0 0-1,0 0 1,0 0-1,0 0 0,0 0 1,0 0-1,0 0 0,0 0 0,0 0 0,0 0 1,0 0-1,0 0 0,0 0 0,0 0 1,0 0-1,0 0 0,0 0 0,0 0 0,0 0 0,0 0 0,0 0 0,0 0 0,0 0 0,0 0 0,0 0 1,0 0-1,0 0 0,0 0 0,0 0 0,0 0 0,0 0 0,0 0 0,0 0 0,0 0 0,0 0 0,0 0 0,0 0 0,0 0 0,0 0 0,0 0 0,0 0 1,0 0-1,0 0 0,0 0 0,0 0 0,0 0 0,0 0 0,0 0 0,0 0 0,-2 15 0,2-15-1,2 15 1,-2-1 0,2 3 0,0 1-1,-1 5 1,1-2 0,1 1 0,1 5 1,-1-5-1,1-1 0,0 1 0,-1-2 0,0-3 0,1 0 0,0-3 0,-2-1 1,1-3-1,-3-10 0,5 13 1,-5-13-1,0 0 2,4 11 0,-4-11 2,0 0 0,0 0 0,0 0 1,11-12-1,-1 2 1,-1-5-2,5-3-1,4-4 0,2-2-2,1-2 1,2 0-1,3-1 0,-2 4 0,-1 1 0,0 1 0,-4 5 0,-2 0 1,-3 7-1,-3-1-1,-11 10 1,13-3 0,-13 3-1,3 18 1,-2-6 0,-1 8-1,1-1 1,-1 8 1,2-1-1,-1 1 1,0 2-1,2-2 0,-3 0 1,2-3-1,-2 1 1,0-3 0,0-1-1,0-3 1,-1-2 0,0-3-1,-1-1 1,2-2-1,0-10 1,-2 11-1,2-11 0,0 0-1,0 0-5,0 0-21,0 0-7,6-10 0,-5-6 0</inkml:trace>
    <inkml:trace contextRef="#ctx0" brushRef="#br0" timeOffset="2163">632 296 19,'0'0'16,"0"0"-2,0 0-3,0 0-2,0 0-2,0 0-2,0 0 2,0 0-3,0 0-1,2 9 0,-2-9-1,3 12 1,-1-3-1,0 3 0,1 5 0,0 3 0,0 1 0,0 3-1,1 0 0,-1 0 0,-1-3 0,0 0-1,-1-5 1,0 0-1,0-5 1,1 0-1,-2-11 0,2 11-3,-2-11-7,4 12-20,-4-12 0,4-9 0</inkml:trace>
    <inkml:trace contextRef="#ctx0" brushRef="#br0" timeOffset="3265">916 554 17,'-9'5'14,"-1"-1"0,0-2-1,-3-2-2,2 0 0,-1-5-1,1-2-2,0-4-2,4-1-1,0-6-1,6-1-1,2-3-1,3 0-1,2-2-1,8 2 0,-1 3 0,3 0-1,2 4 0,0 1 0,0 6 0,1 1 1,-1 5-1,-1 2 0,0 4 0,-2 3 0,-2 4 0,-1 5 1,-2 3-1,-3 1 1,0 3-1,-2 1 1,-2 1 0,-2-3 0,-1 2 0,-2-3 1,-2-3 0,-2 0 1,-3-5 0,-1 0 2,-4-5-1,0-1 1,-5-4 0,1 2 0,-3-7 0,1 1-2,0-3 0,1-2-3,4 1-6,0-2-17,3-7-10,9 3 1,0-10 0</inkml:trace>
    <inkml:trace contextRef="#ctx0" brushRef="#br0" timeOffset="3956">1338 459 26,'9'-6'14,"5"3"0,2-1 0,5-2-4,5 0-2,1-1-1,4 2-1,-3-1-1,2 2-1,-4 1-2,-4 0 0,-5 0-1,-4 2-2,-4 2-2,-9-1-5,0 0-13,11 6-8,-11-6 0</inkml:trace>
    <inkml:trace contextRef="#ctx0" brushRef="#br0" timeOffset="4306">1444 237 16,'31'-5'25,"7"5"-11,-1 2-3,-3 0-2,-3 3-3,-7 0 0,-5 0-2,-4 2-2,-5-2-3,-10-5-11,14 14-15,-14-14 0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11:00.75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DF7D956B-2B66-43AD-8756-CDEFA162E60B}" emma:medium="tactile" emma:mode="ink">
          <msink:context xmlns:msink="http://schemas.microsoft.com/ink/2010/main" type="inkDrawing"/>
        </emma:interpretation>
      </emma:emma>
    </inkml:annotationXML>
    <inkml:trace contextRef="#ctx0" brushRef="#br0">171 0 0,'0'0'11,"0"0"-2,0 0-1,0 0-3,-6 9 0,6-9-2,-4 9-1,4-9 1,-4 13-1,4-13 1,-4 14 0,4-14 1,-5 17 1,3-7 0,-1-1-1,2 3 1,-1 0-1,2 5 0,-1-3-1,1 5-1,1-1-1,0 3 0,1-1 0,1 0-1,0 0 1,0 0-1,1 1 1,0 1 0,1 0 0,1-1-1,-1 2 1,0 1 0,-1 1-1,-1 2 1,0-1-1,-2 2 1,-2 2-1,0 0 0,-3 1 1,0-1-1,-3 0 1,0-2 0,-2-3-1,1-1 1,0-5 0,-1-2 0,3-5 1,0 0-1,6-12 0,-8 12 0,8-12 1,0 0-1,0 0 1,0 0 0,0 0-1,0 0 1,0 0-1,0 0-1,0 0 1,0 0-2,0 0 0,0 0 0,0 0 0,0 0 0,8 9 0,-8-9 0,10 7 0,-10-7-1,17 10 1,-17-10 0,15 16 0,-8-4 0,0 0-1,-2 2 1,-1 0-1,-2 1 1,1 2 0,-3-1-1,1 1 1,-3-1-1,1 1 1,-3 1 0,-1 1 0,-1-1 1,-5 1 0,1 4 0,-3 0 0,-1 4 1,-2 1 0,-1 0 0,1 3 0,-1-2 0,3 1 0,1-3 1,1-1-1,2-3 0,1-1 0,6-1 1,3-5 0,2 2 0,3-5 1,5 2-1,3-3 0,4 1 0,3-5 0,4 0 0,1-3-1,5-1 0,3-2 0,1-4 0,2-3 0,1 0 0,2-3-1,-2 0 1,-2-2 0,-1 1-1,-5 1 1,-2 0-1,-4 2 1,-4 1 0,-3 0-1,-3 2 1,-3 0-1,-10 3 1,11-2-1,-11 2 1,0 0-1,0 0 0,0 0 1,0 0-1,0 0-1,0 0-3,0 0-12,0 0-16,0 0-1,0 0 0</inkml:trace>
    <inkml:trace contextRef="#ctx0" brushRef="#br0" timeOffset="2384">123 129 11,'9'-14'12,"-9"14"-2,15-17-1,-4 7-3,2 0 0,3-1-2,1 1-1,3-1 1,0 2-2,1 0 1,-2 3-1,2 0-1,-3 3 1,-2 2-2,-1 2 1,-4 0-1,-1 2 1,0 0-1,-10-3 0,12 7 1,-12-7-1,0 0 1,10 8-1,-10-8 1,0 0-1,0 0-2,10 8-11,-10-8-12,9 0 0</inkml:trace>
    <inkml:trace contextRef="#ctx0" brushRef="#br0" timeOffset="3045">677 451 13,'0'0'13,"0"0"0,0 0-2,0 0-1,0 0-3,0 0-1,0 0-2,10-1 1,-10 1-1,4 11-1,2-1 0,-2 2 1,4 6-1,-3 4 0,4 3 0,-5 2 0,4 2 0,-4-1 0,0-1 0,-1-3-1,3-3 1,-3-7 0,2-1 0,-5-13-1,13 11 1,-13-11 0,17-7-1,-7-4 0,4 0 0,-1-6 0,4-2-1,-1-4-1,3-1 1,0 0-1,1 1 0,0 1 1,-2 2-1,1 3 0,-3 3-1,-1 4 1,-3 2 0,-12 8 0,16-10-1,-16 10 1,9-1 0,-9 1-1,0 0 1,6 13 0,-4-4 0,2 3 0,-2 5 0,0 4 1,1 4-1,-2 4 1,1 3-1,-1 3 1,0-1-1,-1-2 1,0-1-1,0-5 0,0-5-1,2-2-4,-3-7-19,1-12-9,0 0-2,6-11 1</inkml:trace>
    <inkml:trace contextRef="#ctx0" brushRef="#br0" timeOffset="4076">1365 811 21,'6'12'15,"-2"2"-1,2 3 1,-2 2-1,4 4-1,-5-3-4,1 5-2,-2-1-3,1 0-1,-2-4-1,1-1 0,0-2-1,0-5-1,0-1 0,-2-11 0,3 13-2,-3-13-6,0 0-17,13-8-6,-12-4 1</inkml:trace>
    <inkml:trace contextRef="#ctx0" brushRef="#br0" timeOffset="4457">1869 727 1,'0'0'23,"-11"-4"-7,11 4-5,-17 1-1,7 1-2,-3-1 0,1 2 0,-3-2-2,0 4 0,-1-5 0,0 3-1,0-2-1,2 3-1,-1-3-1,1 3-1,2-1 0,0 0 0,2 2-1,0 1 0,0-2 0,0 2 0,1-1 0,9-5 0,-17 13 0,17-13 0,-14 16 0,14-16 0,-12 17 0,8-8 0,4-9 1,-5 15-1,5-15 1,0 14-1,0-14 1,5 9 0,-5-9 0,13 5 1,-13-5-1,20 3 0,-9-2-1,1 1 1,1 1-1,2-1 0,-1 1 0,3 0 0,-3 3 0,3-1 0,1 2 0,-1 2 0,1-1 0,-1 1 0,-1 1 0,-2 0 0,0-2 0,-4 4 0,-3 0 0,-1 1 0,-1 0 1,-3 0-1,-2 0 1,-2-2-1,-1 1 2,-3 0-1,6-12 2,-16 16-1,3-9 1,1 0 0,-6-2 0,2 0 1,-6-1-1,3 0-1,-3-2 0,1 2 0,0-3-1,1 0-1,2 0 0,2-2-3,4 2-5,0-1-18,2-7-10,10 7 0,-9-22 0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6T18:11:06.68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Group>
    <inkml:annotationXML>
      <emma:emma xmlns:emma="http://www.w3.org/2003/04/emma" version="1.0">
        <emma:interpretation id="{047A409E-0C85-4680-B8CF-7DC433CAC7A9}" emma:medium="tactile" emma:mode="ink">
          <msink:context xmlns:msink="http://schemas.microsoft.com/ink/2010/main" type="inkDrawing"/>
        </emma:interpretation>
      </emma:emma>
    </inkml:annotationXML>
    <inkml:trace contextRef="#ctx0" brushRef="#br0">27 654 3,'0'0'23,"4"11"-10,-2-1-1,0 2-1,1 4 1,-2 3-1,0 6-1,-4 0-2,3 6-1,-4 1-2,1 4 0,-1-1-2,0 2 0,-3-5-1,3-3-1,0-2 1,1-6-1,1-4 0,0-6-2,2-11-4,0 10-14,-1-19-14,7 0 2,-5-15-1</inkml:trace>
    <inkml:trace contextRef="#ctx0" brushRef="#br0" timeOffset="501">365 322 20,'0'0'16,"0"0"-4,0 0 1,0 0-3,6-9 0,-6 9 0,0 0-4,0 0-1,0 0-1,0 0-1,0 0 0,10 3-1,-10-3 0,0 0 0,0 0 1,7 17-1,-4-7-1,0 6 1,2 3 0,0 5 0,0 3 0,-1 5 0,-1 0-1,0 2 1,0-4 0,2-2-1,-4-6 1,3-3 0,0-6-1,4-4 1,-8-9-1,19-3 0,-6-8 0,1-4 0,3-4 0,0-3-1,2-3 1,-1-1-2,1 2 1,-1 1 0,0 3 0,-2 2 0,2 3 0,-2 2 0,0 4 0,-4 0 0,1 3 1,-13 6-1,15-8 0,-15 8 1,0 0-1,9-2 1,-9 2 0,0 0-1,0 0 1,1 14 0,-2-4 0,3 6 1,-2 3-2,3 7 2,-2 5-2,2 2 1,-1 3 0,1 1-1,-1-2 1,-1-4-1,2-3-2,-3-9-5,5-3-21,0-3-8,-5-13 0,11 4 0</inkml:trace>
    <inkml:trace contextRef="#ctx0" brushRef="#br0" timeOffset="1582">1080 556 8,'0'0'9,"0"0"-2,0 0 2,0 0 0,0 0 2,0 0-1,0 0 1,0 0-2,0 0 0,7 11-3,-7-11-1,3 17 0,-1-5 0,1 7-1,-2 3 0,3 6 1,-2 2-1,1 5-1,-2-2 0,1 2-1,-2-4 1,1-1-2,-1-5 1,-2-3-1,1-6 0,1-4-1,1-2 0,-1-10 0,1 10-4,-1-10-9,0 0-20,-1-11 0,0-2-1</inkml:trace>
    <inkml:trace contextRef="#ctx0" brushRef="#br0" timeOffset="2023">1466 576 10,'0'0'27,"0"0"0,0 0 1,-7 10-22,7-10-4,-15 12 0,4-4 0,0 2 2,-3-1-1,1 4 0,-4-2 1,3 4-1,-2-3 0,3 3 0,-1 1-1,5 3 1,1 0 0,3 4-1,3-1 2,7 2-1,2-1 0,5 1-1,3-2 1,3-3-1,4-3-1,2-4 0,0-2 0,-2-5 0,-2-4 0,-1-2 1,-5-4-1,0-1 0,-8-3 1,-6 9 0,7-16 1,-7 16-1,-3-17 0,3 17-1,-10-14 0,10 14-1,-16-13 0,5 8 0,-2 1-1,-2 1 0,-2 2 0,-3 1 0,-2 3-1,-5 0-2,1 5-2,-5-2-6,3 2-22,2 6-2,-1-3 0,8 1 0</inkml:trace>
    <inkml:trace contextRef="#ctx0" brushRef="#br0" timeOffset="2864">1684 55 9,'5'-12'22,"-5"12"-10,0 0-2,9-12 1,-9 12-1,16-10 1,-4 3-2,4 4-2,-1-2-1,3 3-1,1-2-2,2 3 1,-3 1-2,3 3 0,-3 1 0,-2 2-1,-3 0 1,0 4-1,-4 1 1,0 2-1,-1 2 1,-1 0 0,-1 2 1,1 3 0,-2 0 0,-2 5-1,0 0 1,-2 5 0,-5-1 0,2 6-1,-4 1 0,1 2 0,-2-2-1,4 0 0,1-3 0,3-3 0,4-4 0,4-5-1,3-4 1,3-5-1,2-4 0,0-4 0,-3-2 0,2-3 0,-5-2 0,0-1 0,-11 4 0,10-9 0,-10 9 0,0 0-1,0 0 0,0 0 0,0 0 0,0 0-1,0 0 1,-13-2-1,13 2 1,-14 10 1,3-4-1,-2 3 1,1 2 1,-2 3-1,0 1 0,0 3 1,3 2-1,1 1 1,3 5-1,2 0 1,2 2-1,3 0 0,1 2 1,5-1-1,0 0 0,4-1 0,-1-2-1,2 0 1,2 0 0,-2-1 0,1 0 0,-3-1 0,-1 2-1,-3 2 1,-1-1 0,-3 0 0,-5 0 1,-1-1 0,-5-1 0,-1-1 2,-6-3-1,-2-1 3,-3-4-2,-2 2 1,-4-5-1,0 1 0,-3-4-2,0-1-1,0 0-5,-6-2-28,3-10-5,4-2-2,-3-12 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5:02.70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118 2472 15,'-9'2'12,"9"-2"-1,0 0-2,0 0-3,0 0-3,0 0-2,0 0-1,0 0 0,0 0 0,0 0 1,0 0-1,0 0 2,0 0 1,1-16 1,-1 16 1,5-20 1,0 9 3,-3-7-2,5 4 1,-3-6-1,2 4 0,-1-3-2,1 1-1,-2-1-1,2 1-1,-2-1-1,1 2 0,1-3-1,0 2 1,0-3 1,1 2-1,-1-3 2,1 4-1,-1-2 1,1 0 1,-3 0-1,2 4 1,-4-1-1,2 1-1,-2 0 0,-1-2 0,0 0-1,1 4 0,-3-3 0,2 0-1,-1 0 1,0-1 1,0 1-1,1-1 0,-1 2 0,0-1 0,-1-1 0,1-1 0,-1-1 0,-1 2-1,-1-1 1,-1-1-1,1 0 1,0-2-1,-1-1 0,1 1 0,1-1 1,0 1-1,0-3 1,2 2-1,0-1 1,0 1-1,0 3 0,0-3 1,1 0-1,0 0 0,0 1 0,0-1 0,0-2 0,2 0 0,-2-1 1,2 4-1,-2-2 0,1-1 1,-1-1 0,0 1-1,-2 1 1,1 0 0,-1 0-1,1-1 1,-1 0-1,1-1 0,-1 1 1,-1 0-1,1-1 0,-1 0 0,0 1 1,0 0-1,0 2 1,0 1-1,-2-2-1,2 4 1,0 0 0,1 1 0,0 1 0,-1-1 0,-1 1 0,-1-2 0,-1 2 0,0 0 0,0-3 0,-2 0 1,-1-2-1,2 0 0,0-5 0,0 0 0,-1 2 0,2-1 0,0 1 0,1 1 0,1 2 0,1 0 0,1 3 0,0 0 0,0 2 0,0-2 0,2 1 0,-1 2 0,-1 0 0,1 3 1,0-1-1,-1 3 0,1 0 0,-1 1 0,-1-4 0,1 0 0,1 2-1,0 2 2,-1 0-2,2 0 1,0 0-1,1 2 2,-2 9-1,0 0 0,5-14 0,-5 14 0,0 0 0,0 0 0,3-9 0,-3 9 0,0 0 0,0 0 0,0 0 0,0 0 0,0 0 0,0 0 0,0 0 0,0 0 0,0 0 0,0 0 0,0 0 0,0 0 0,0 0 0,0 0 0,0 0-1,0 0 1,0 0 0,0 0-1,0 0 1,0 0-1,0 0-1,0 0 0,0 0-1,-11-3-2,11 3-1,-16 3-3,7 7-1,-10-6-7,6 13-8,-8-3 0,6 4-2,-3-2 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5T23:07:27.045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Group>
    <inkml:annotationXML>
      <emma:emma xmlns:emma="http://www.w3.org/2003/04/emma" version="1.0">
        <emma:interpretation id="{A8BF4B89-A39D-4CB4-9D79-7BB2AA16D935}" emma:medium="tactile" emma:mode="ink">
          <msink:context xmlns:msink="http://schemas.microsoft.com/ink/2010/main" type="inkDrawing"/>
        </emma:interpretation>
      </emma:emma>
    </inkml:annotationXML>
    <inkml:trace contextRef="#ctx0" brushRef="#br0">210 3002 8,'0'0'9,"-13"-3"0,13 3 0,-14 10-7,14-10 1,-18 15 1,4-4 2,-1 1 0,-4 3 2,1 0-1,-1 1 0,1 0 0,1 1-2,2-2-2,2 0-1,5-3-2,2 0 0,5-3 0,1-9 0,2 12 1,-2-12 0,20 10-1,-7-6 1,4 2 1,-1 0-1,1 2 0,3 0-1,-4 3 1,-2 1-1,-3 2 1,-4 0-1,-4-1 2,-4 1 1,-2 0 1,-5-3 1,2 1 0,-6-4 1,2 2-1,-2-5 1,1 2-2,0-3-1,11-4-2,-17 6-1,6-6-3,11 0-3,-19-1-9,19 1-7,-10-13-2,12-4 1,2-10 0</inkml:trace>
    <inkml:trace contextRef="#ctx0" brushRef="#br0" timeOffset="1112">290 2673 16,'0'0'10,"0"0"-1,0 0-1,0 0-7,0 0-1,0 0-2,0 0 1,-7 13-1,7-13 2,3 16 0,0-7 1,0 3 1,2 1 1,2 5 0,-1 1 0,1 6 1,3 6-1,-3 5 0,2 1 0,2 2-1,-2 2 0,-1-3 0,-1-2 0,0-5 1,-4-7 1,1-4 0,-2-7 1,0-2 0,-2-11-1,0 0-1,0 0-10,0 0-8,-9-8-2,1-7 1,-6-5-2</inkml:trace>
    <inkml:trace contextRef="#ctx0" brushRef="#br0" timeOffset="1542">149 2880 22,'26'-3'13,"3"-5"0,6 1-2,3-4-1,4 3-3,1-1-2,-6-1 0,-3 3-3,-5 0-1,-6 3 1,-7-2 0,-1 3-1,-15 3 1,15-7-1,-15 7 0,17-6-5,-17 6-9,17-4-3,-17 4-1,15-7 0,-15 7-1</inkml:trace>
    <inkml:trace contextRef="#ctx0" brushRef="#br0" timeOffset="2964">606 2937 0,'-12'2'3,"12"-2"-3,0 0 1,-12 0 0,12 0 3,0 0 2,0 0 1,0 0 1,0 0-1,0 0 1,12-10-2,5 7-2,4 1-2,2 1-1,4 1-1,1 3 1,-1 4-1,0 2 0,-4 5 0,-4 0 0,-4 5 0,-4-1 1,-3 0 2,-4-2 1,2-1 0,-7-1 2,0-1 2,-5-3-2,-1-1 1,-6-3 0,-1 0-2,-4-3-1,-2-1-1,-2-5-1,2-1 1,-3-3-1,5 0 0,3-4 0,2 3 0,4-2 0,9 10 0,-11-14-1,11 14 0,-2-10-2,2 10 1,10-13-1,4 4-1,6 2-2,4-4-3,10 3-4,-3-2-3,4 3-3,-3-6 1,0 6-1,-7-4 2,-5-1 1,-4 1 4,-8-1 6,-1-1 2,-4 0 3,-4 4 0,1 9 1,-12-13 0,12 13-1,-19-1 1,7 2-1,0 2 1,3 0 0,9-3 1,-16 10 2,16-10 1,-9 13 1,9-13 0,1 16 0,3-4 0,2 1-2,4 1 0,1-2-1,3 5-2,3-4 0,0 2-1,0-3 0,1-1 1,-4 0 0,0-4 0,-2 0 1,-3-2 0,-9-5 0,13 6 2,-13-6 1,0 0 0,0 0 0,0 0-1,1-18 0,-3 7 0,-5-6-2,3-5 0,-2-4-1,0-1-1,0 2 0,0 0 0,3 2 0,0 2 0,3 6-3,0 1-4,0 14-5,7-15-7,-7 15-3,18-14-2,-8 4 1,4-6 0</inkml:trace>
    <inkml:trace contextRef="#ctx0" brushRef="#br0" timeOffset="3966">1191 2513 17,'0'0'11,"0"0"-1,0 0-1,0 0-1,-4 11 0,4-11-1,8 17-1,-3-1-2,2 8 1,-1 7 0,2 9 1,-4 4-1,-1 11-1,-2 1 0,0 2-1,-2-2-1,4-5 1,1-5-2,4-12 1,7-9 0,10-17 0,10-13-1,6-13-4,6-10-5,-3-11-3,0-4-3,-7-7-2,-8 1-1,-16-1-1,-16 6 0,-15 6 2</inkml:trace>
    <inkml:trace contextRef="#ctx0" brushRef="#br0" timeOffset="4296">1039 2696 9,'-10'14'13,"6"-3"1,4-11 0,14 11 0,6-14-2,12 0 1,11-10-2,13-1-1,9-9-1,10 1-4,4-4-1,2 0-4,-2 1-15,-8 2-6,-13-2-1,-16-1 0</inkml:trace>
    <inkml:trace contextRef="#ctx0" brushRef="#br0" timeOffset="97761">3970 2678 6,'-10'-2'7,"10"2"1,-12-3 0,12 3 0,-10-5-2,10 5 0,0 0 0,-11-10-1,11 10 0,0 0 0,0 0-2,3-11 0,-3 11-1,0 0 0,12-11-1,-12 11 0,18-10 2,-7 4-2,1 3 1,2-3 0,-2 4 0,0-4 0,-1 6 0,-1-2 0,2 2-1,-2 1 0,0 0-1,1 3 0,-1-2 0,2 4 0,-1-3 0,-1 2 1,-10-5-1,11 17 1,-9-6 0,-4 2 0,-2 0 1,-2 0-1,-1 2 0,-1 1 0,-1-1 0,0 0-1,2-1 1,1 0-1,-1 1 0,1-1 1,-1 0 0,0-2 0,0-1 1,0-2-1,7-9 1,-10 13-1,10-13 0,0 0 0,0 0-1,3 10 1,7-8-1,7 1 0,3-1 1,2 1 0,4-1 0,2 0 0,-1-1 0,-1-1 0,-3 1 0,-4-1 0,-3-1 0,-3 1 0,-2-1 0,-1-1 0,0 1 0,-10 1-1,16-2 1,-16 2-1,14 0 0,-14 0 0,9 3 0,-9-3 0,0 0 0,0 0 1,0 0-2,0 0-3,0 0-10,0 0-7,0 0-2,-4-16 1,-3-9-2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5T23:09:28.26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Group>
    <inkml:annotationXML>
      <emma:emma xmlns:emma="http://www.w3.org/2003/04/emma" version="1.0">
        <emma:interpretation id="{A714E8C9-467C-48E6-8A7E-81AF130F6619}" emma:medium="tactile" emma:mode="ink">
          <msink:context xmlns:msink="http://schemas.microsoft.com/ink/2010/main" type="inkDrawing"/>
        </emma:interpretation>
      </emma:emma>
    </inkml:annotationXML>
    <inkml:trace contextRef="#ctx0" brushRef="#br0">19 8 19,'0'0'11,"0"0"0,0 0-1,0 0-3,0 0-2,0 0 0,0 0-2,0 0 1,0 0-1,0 0 0,0 0 1,0 0-1,-10-4-1,10 4 0,0 0-1,0 0 0,0 0 1,0 0-1,0 0 0,0 0 1,0 0-1,0 0 0,0 0-1,0 0 2,0 0-1,0 0 0,0 0 0,-9-4 0,9 4-1,0 0 0,0 0 0,0 0-1,0 0-1,0 0 0,0 0 1,2 11-1,-2-11 1,1 16 0,-1-6 0,1 4 1,0 4 0,0-5 0,1 7 0,0 2 0,1 0 0,-1 0 0,2 3 0,-1 1 0,-1-2 1,0 4-1,-1-4 1,0-1 0,0-3-1,1-1 1,-1-3-1,0-5 2,-1-11 0,0 16 0,0-16 1,0 0 0,0 0 0,0 0 1,0 0 0,0 0-1,0 0-2,0 0-4,0 0-9,0 0-8,3-13-2,2 0 1,0-7-2</inkml:trace>
    <inkml:trace contextRef="#ctx0" brushRef="#br0" timeOffset="862">218 50 11,'0'0'14,"0"0"-1,0 0-1,0 0-2,0 0-3,0 0-1,0 0-2,0 0-1,6 14 0,-6-14 2,4 13-1,-3-2 0,2-1 0,-1 3-1,1 6 0,0 0 0,0 4 0,0 4-1,2 0-1,-1-3 1,0 6-1,-1-7 0,1-3 1,-1-2-1,0-5 0,-2-4 1,-1-9 0,2 11 0,-2-11 0,0 0 0,0 0 1,0 0-2,0 0-3,0 0-13,0 0-6,0 0-2,0-16 0,-1-1-1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48:51.90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235 226 5,'0'0'6,"0"0"0,0 0 0,0 0 0,0 0 1,0 0 0,0 0-1,0 0 0,-11-6 0,11 6-1,-9 0 0,9 0-2,-14 2-1,4 0-1,1 1 0,-1 0-1,-5 1 0,0 0 0,2 0 1,-3 0-1,2-2-1,-1 2 2,0 2-2,2-1 1,1 2-1,2-2 1,-2 1 0,3-1-1,9-5 2,-15 10-2,15-10 1,0 0 0,0 0 0,0 0-1,0 0 1,0 0 0,0 0 0,0 0 0,0 0 0,15 7 0,-15-7 0,13 3 0,-13-3 1,16 9-1,-16-9 0,17 12 0,-8-6 0,-9-6 0,19 14 0,-6-3 1,0-4-1,3 0 0,0 1 0,-2 1 0,0-1 0,-1-1 0,-13-7 1,12 16 0,-12-16 0,6 16 0,-6-16 1,-9 16 1,9-16-1,-15 14-1,5-6 1,1-2-1,-2-1 1,-2 0 0,0-2 0,0 2 0,0-4 1,-1 2-1,-1-2 0,2 1 0,0-2 0,2 1 0,0-2-1,11 1 0,-13 0-1,13 0 1,0 0-2,0 0-2,0 0-2,-10-6-2,10 6-7,0 0-6,15-14 2,-15 14-1,16-22 1</inkml:trace>
  <inkml:trace contextRef="#ctx0" brushRef="#br0" timeOffset="921">336 86 7,'3'-10'8,"-3"10"0,0 0-2,0 0-2,0 0 0,0 0 0,0 0 0,0 0-1,0 0 1,-1 10-1,1-10 0,0 0-1,1 13-1,-1-13 0,4 15-1,-3-3 1,0 2 0,-1 4 0,-1 3 0,1 4 0,-1 3 1,-1 2-1,-2 3 0,0-2 0,0 1 0,1-3 0,-1-1 0,0-7 0,2-2 0,-3-2 0,3-6 1,-1-2-1,3-9 0,-4 11-2,4-11-3,0 0-4,-10-7-6,5-4-1,0-2 1,0-8-2</inkml:trace>
  <inkml:trace contextRef="#ctx0" brushRef="#br0" timeOffset="1412">181 175 9,'0'0'7,"0"0"0,9-7-2,-9 7 0,0 0 0,0 0-1,16 2 0,-6-1-1,5 0 1,3-1 0,4 0 0,5-2 0,1 0-1,3-1 0,-3-1-1,0 1-1,-3-1 0,-5 2 0,-8-2 0,-2 3 1,-10 1 0,0 0-1,0 0 0,0 0-3,0 0-4,0 0-6,0 0-1,11 5-2,-11-5 0</inkml:trace>
  <inkml:trace contextRef="#ctx0" brushRef="#br0" timeOffset="2013">445 259 4,'10'-2'5,"-1"2"1,-9 0 0,20-2-1,-11 1 0,4 1 0,1 0-1,-1 0-1,1 3-1,-3 2 0,1 1-1,-3 2-1,3-2 0,-4 5 1,-2 2-1,0 1 1,-1 1 0,-1-3 0,1 3 0,-3-3 0,0 5-1,-2-6 1,1 1 0,-1-2 0,-1-1 0,1-9 1,-3 17 0,3-17 0,-8 14 1,8-14-1,-12 15 1,3-8-1,-3 0 0,0 1 0,-4-4 0,0-1 0,-2-2 1,-1-1-2,3-1 1,-1-3-1,3 1-1,0-3 2,4 1-2,10 5 1,-9-13-1,9 3 1,4 0-1,7-3 0,1-1 0,6 0-1,3-2 0,1 3 0,-1-5 0,0 8 1,-2-3-1,-4 9 1,-1 1-1,-4 4 0,-1 1 0,-9-2-2,14 14-1,-14-14-5,13 18-4,-13-18-2,13 10 0,-13-10 0</inkml:trace>
  <inkml:trace contextRef="#ctx0" brushRef="#br0" timeOffset="2744">692 311 0,'0'0'8,"0"0"0,0 0-2,0 0-3,10 3 0,-10-3-1,0 0-1,10 11 0,-10-11 1,6 14 0,-6-14 0,7 18 0,-3-9 0,0 4 0,2-2-1,-1 1 1,0 3-2,0 0 1,2 3-1,-1-3 1,0 2-1,-2-3 1,0 0-1,-1-3 0,-3-11 1,3 13 1,-3-13 3,0 0 1,0 0-1,0 0 1,0 0-1,-9-15 1,3 3-1,1-1-1,-4-1-3,2-1-1,0 0 1,2 0-1,-1 2 0,4 0-1,3 3 1,4 0 0,3-1 0,1-3 0,7 4 0,1-3 0,4-2 0,1 2 1,1 1 0,-1 1-1,-2 1 0,0 6 1,-5-3-1,-2 4-3,-2 7-5,-11-4-10,14 1 3,-14-1-2,0 0 1</inkml:trace>
  <inkml:trace contextRef="#ctx0" brushRef="#br0" timeOffset="3355">1094 0 20,'0'0'12,"0"0"0,0 0-2,0 0-6,1 13-1,-1-13 0,-3 16 1,0-1-1,-1 0 0,0 6 1,0 3-1,-1 4 1,1 4-3,0 4 0,0 1 0,3 1-1,0 1-1,2 0 1,2-4 0,1-4-1,3-5 1,4-8 0,4-4 0,6-8-1,4-8-3,4-5-5,1-9-6,3-1 0,-3-9 0,0-2-1</inkml:trace>
  <inkml:trace contextRef="#ctx0" brushRef="#br0" timeOffset="3805">1014 185 14,'12'-6'10,"2"1"1,1 1-2,6 1-2,3 2-1,5 1 0,5 3-1,2 0 0,4 2-1,7 2-6,4 0-10,2-3-1,2-1-2,-3-7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5T23:36:05.055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248 0 3,'0'0'17,"0"0"0,0 0-1,0 0-6,0 0 1,0 0 0,0 0-4,0 0-3,0 0 0,0 0-1,0 0-1,0 0-2,0 0 1,0 0-1,0 0 1,0 0-1,0 0 0,0 0 0,0 0 0,0 0 0,12 41 0,-12-41 0,0 63 1,0-19 0,0 7 1,-1 6-1,0 2 2,1 1 0,-1-2 0,2-2-1,0-8 0,1-4-1,-2-44 1,5 67-1,-5-67-1,7 51 0,-3-34 0,-1-2 0,-1-6 0,-1 1 1,-1-10-2,0 0-2,2 13-5,-2-13-8,0 0-6,0 0 3,-7-52-3,7 52 2</inkml:trace>
  <inkml:trace contextRef="#ctx0" brushRef="#br0" timeOffset="611">40 650 3,'-42'40'9,"42"-40"1,0 0-2,0 0-1,0 0-1,0 0 1,0 0-1,0 0 0,0 0-1,37 4 0,-26 8-1,-1 2 0,4 8 1,4 5-2,3 5 0,1 1-1,5 8-1,0-5 0,1-5 0,2 1 0,-1-5-1,-1-9 0,-1 0 0,-3-8 0,-2-3 1,0-3 1,-1-4 1,-2-7 1,0-6-1,-3-7 2,3-8 0,-4-6 1,-15 34-2,31-91 0,-16 39 0,-2-1-1,-1 5-1,-2 5-1,-10 43 0,18-69 0,-18 69 0,0 0-1,0 0 0,13-41 1,-13 41-1,0 0 0,0 0 1,0 0-1,0 0 0,0 0 0,0 0 0,0 0 0,0 0-1,0 0 1,0 0-1,0 0-1,0 0-1,0 0-6,0 0-10,0 0-4,0 0-1,0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08T00:28:25.79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2310 7,'64'-4'7,"14"1"0,5-3-1,9 1 0,4-3-1,12 2 0,8-2-2,4 0 0,7-3 0,6 1-1,7-2 1,3-1-1,1-1 1,0-1 0,0 3 1,0-2-1,-5 5 1,-5-1-1,-8 2 1,-7 0 1,-6 4-1,-6-2-1,-9 3 0,-9-2 0,-5 3-1,-9 1 1,-4 1 0,-7 2-1,-7 0 0,-8 3-1,-5-1 0,-8 1 0,-6-1 1,-8 0 0,-6-1 1,-6-1 1,-10-2-1,11 2 0,-11-2-5,0 0-17,9 7-12,-9-7 0,21 12-2</inkml:trace>
  <inkml:trace contextRef="#ctx0" brushRef="#br0" timeOffset="1242">5035 963 2,'0'0'8,"10"4"0,-10-4-2,0 0 0,12 6 0,-12-6-2,0 0 1,12 4-1,-12-4 0,12 3 1,-12-3-2,16 4 1,-3-2-1,0 2 0,4-1 0,3 2 1,2-2-1,3 3 2,2-1-2,3 3 1,2-2-1,5 1 1,4-2 0,5 2-1,4 0 1,2-1-2,4 0 1,2 0-1,2-1 1,2 3 0,-5 0-1,7-1 2,-2 1-1,6 0 0,-1-2 0,5 1 1,-3-1-2,4-1 1,3-3-2,-3 1 0,2-1 0,-5 1 0,1-2-1,-1 1 1,-2-1 0,-4 0 0,-1-1 0,-1 0 1,-3-2-1,0-1 1,-2-4-1,1 0 0,0 0 0,0-1-1,-2 0 0,-2-1 1,-2 1-1,-2 3 1,-3-1-1,-5 0 1,-2 1-1,-5 0 1,-2-1 1,0 1-2,-3-1 1,-2 0-1,0 0 0,-2 0 0,-3 2 1,2-1-1,-4 0 0,0 3 0,-3-1 0,0 1 0,-3 1 0,-1 0 0,-1 1 0,-2-1 0,-1 1 0,-1 0 0,-9 0 0,14 0 0,-14 0 0,0 0 1,9 0-1,-9 0 1,0 0 0,0 0-1,0 0 1,0 0 0,0 0 0,0 0-1,0 0-2,0 0-7,0 0-28,-11-6 0,-5-3-2,-7-4 1</inkml:trace>
  <inkml:trace contextRef="#ctx0" brushRef="#br0" timeOffset="5989">8577 343 10,'0'0'17,"-2"-11"-1,2 11 0,0 0-1,-4-9 1,4 9-4,0 0-2,-5-13-3,5 13-2,0 0-1,3-10-2,-3 10 0,7-10-1,-7 10 0,15-12 1,-6 6 0,1 1 0,0 1-1,2 1 1,0 1-1,0 2 0,0 2 0,1 3 0,1 1-1,1 2 0,1 3 0,1 2 0,0 2 0,1 1 0,2 2 0,-1 2 0,0 0 1,-4 2-1,-1-1 0,-2 0 1,-1-1-1,-4 1 0,-5-3 1,-3 1 0,-3-2-1,-4-2 1,-2 0 0,-2-1 1,-8-1-1,-2-1 1,-4-4-1,1 1 1,-5-5-1,2-3 1,-1-3-1,2-3 0,3-2 0,4-2 0,3-1-1,4-2 2,4 0-2,3-1 0,4 1 0,0-2 0,4 2-2,2 1 4,2 0-4,1-1 2,4 4-1,1-1 1,7 5-2,2-2 1,6 7-3,-1-5-5,9 7-8,-1 1-18,-3-8-1,2 4 0</inkml:trace>
  <inkml:trace contextRef="#ctx0" brushRef="#br0" timeOffset="6870">9268 265 20,'0'0'27,"0"0"-9,-11-7-7,11 7 0,-18-3-2,8 6-2,-3-1-1,0 4-2,-2-1 1,1 5-1,-2 0 0,2 3-1,-2 0 1,3 2-1,-3 2 0,4 1 0,-2 2 0,4 2-1,0-1 1,2 2-1,3 0 1,2 1-2,4-3 0,6-1 0,3-3 0,3-5-1,8-2 0,4-7-1,3-3-2,-2-10-6,5 0-13,0-8-12,-6-6-2,3-1 0</inkml:trace>
  <inkml:trace contextRef="#ctx0" brushRef="#br0" timeOffset="7270">9483-5 22,'3'9'30,"-3"-9"0,0 0 1,0 0-26,2 11-5,-4 0 1,2 5 0,0 7 1,1 6 0,-1 5 0,0 7 1,-1 1 1,3 4-1,-2-5 0,2 0 0,-3-2-1,0-3 0,-3-6 1,2-1-1,-3-6 0,-2-3-1,-4-4 1,-1-3-1,-4-7 0,-1-5 0,-1-5 0,1-9 0,-2-1-1,6-3 1,0-1-1,6 0 0,5 0-1,4 1 0,6 2 0,6 5 0,9-2 0,5 0 1,9 1-1,1-2 0,6 1 1,3 0 0,-2 2 0,-2 2 0,-7 3 0,-3 2 1,-7 5-1,-8 5 1,-1 3 0,-5 7 0,-2 0 1,-3 9-1,-2 2 1,0 3 0,-2 1 0,1-1 0,-3-3 0,2-2-2,-1-3 0,-2-12-5,0-11-24,13-3-7,-9-17-1,3-8 0</inkml:trace>
  <inkml:trace contextRef="#ctx0" brushRef="#br0" timeOffset="7841">9818 92 42,'-11'14'30,"12"6"-9,-2-5-21,1-15-31,7 20-3</inkml:trace>
  <inkml:trace contextRef="#ctx0" brushRef="#br0" timeOffset="8002">9982 472 19,'-3'31'25,"-12"-14"-4,9-3-3,6-14-22,-12 0-5,12-15 1,7-6 0,3-7 4,3-4 7,5 0 6,2-2 4,4 6 1,-3 1-2,4 10-1,-10 3 0,4 11-2,-7 3-3,2 9-1,-5 5-2,0 8-1,-3 4 0,-2 4-1,-4 2 0,-1 1 1,-6-2 0,2-2 1,-8-4 0,0-1 1,-6-10 1,2 0-1,-6-7-1,2-3 0,-4-5 0,1-3-3,3-4-1,1-6-5,9 2-12,3-7-20,3-5-2,7 0 2,5-6-1</inkml:trace>
  <inkml:trace contextRef="#ctx0" brushRef="#br0" timeOffset="8472">10318 312 55,'0'0'19,"0"0"4,-1 12-2,3 2-3,-7-1-8,5 5-3,-4 2-1,5 4-1,-5-3-1,5 0-1,2-5 0,5-5-1,5-9-1,5-5-1,6-9 0,2-6 0,3-5 0,1-2 0,-1-3 1,-2 1-1,-5 4 2,-4 4-1,-6 5 1,-3 6-1,-9 8 0,11 3 0,-8 9 0,0 6-1,1 4 1,-2 5-2,1 1 2,1 2 0,-1-1 0,2-4-2,1-3 0,-2-10-9,-4-12-29,23 2 2,-6-16-3,1-7 1</inkml:trace>
  <inkml:trace contextRef="#ctx0" brushRef="#br0" timeOffset="8913">11197 243 4,'0'0'34,"15"-4"1,-15 4-8,0 0-7,0 0-1,-23-8-3,9 12-4,-9-3-5,0 4-3,-6 1-1,-2 6-1,-3 0 0,-1 4 0,3 0-2,-2 3 1,6-3-1,3-1 0,7-2 0,8-2-1,10-11 1,12 11-1,9-9 1,9-2-1,7 1 1,7 2 0,2 0 0,0 2 0,-4 2 1,-5 0-1,-7 5 0,-5 2 1,-10 1 0,-7 4 1,-7-1 0,-6 1 1,-6 0 0,-3 2-1,-6-4 1,-2 1 0,-3-4-1,1-1-1,-2-2-3,-2-7-5,-2 0-35,4-4 1,-3-8-1,-3-4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08T00:28:35.62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39 430 3,'0'0'29,"0"0"-1,0 0 1,6 9-18,-3 1-6,-2 6-2,2 8-1,-2 6 1,0 8 0,0 7 0,0 8 0,-3 1-1,2 1 1,-3-6-1,2-2 0,-1-9 0,1-6-1,-1-9-1,0-10-1,2-13-1,0 0-1,0 0-1,-11-12 1,7-8 0,-3-7 0,5-3 0,-4-6 1,1-3 3,0 0 0,2-4 1,3 1 0,2 0 0,6 5 0,-2 1 0,7 3 0,3 3 0,6 4-1,4 3 0,5 8 0,1 4 1,0 6-1,-1 6 1,-3 7 0,-6 6 1,-1 9 0,-13 0 2,-1 6 0,-13-4 0,0 4 1,-8-6-1,1-1 1,-6-10-2,-2-5-2,2-5-3,-1-12-4,10 0-20,1-10-12,3-8-2,6-2 1</inkml:trace>
  <inkml:trace contextRef="#ctx0" brushRef="#br0" timeOffset="521">393 334 32,'10'13'32,"3"8"0,-10-4 0,2 3-27,1 5-4,0 5-1,-1 2 0,-1 0 1,0 0-1,1-2 2,-1-2 0,-1-4 1,1-3 0,-3-9 1,3-1 1,-4-11 1,0 0 0,0 0 1,7-11-2,-7-7-2,3-5-1,1-3-2,1-3-1,0-1-1,2-2 0,5 4-1,-1 5 1,2 4 1,0 6 1,-2 3 0,3 6 0,-3 4 0,0 5 1,2 3-1,2 2 1,3 2-1,3 0 1,4-1-1,4-4 1,4-4 0,6-5-1,-1-5 1,-2-4 0,-5-4 0,-2 1 0,-9-1 0,-5 1 0,-9 3 0,-6 11 0,-13-12-1,-2 12 1,-4 5-1,-5 2-1,-1 5 1,-2 4 0,1 6 0,1 1 0,1 2 0,5 0 1,5-2-1,5 0 0,7-2 0,6-5-1,11-4-3,5-10-7,17-2-20,6-6-7,9-8-1,7-5 1</inkml:trace>
  <inkml:trace contextRef="#ctx0" brushRef="#br0" timeOffset="1142">1419 365 22,'9'4'30,"-9"-4"1,-12 8 1,2 0-19,-7-2-7,-2 5 0,-5-4 0,-1 7 1,-4-2 0,4 4 0,-5-3 0,5 6-2,-2 0-2,4 1-1,2-2 0,7 2-1,2-1 0,4-3-1,7 2 1,7-7-2,11 0-5,1-8-19,12-2-14,5-5 0,2-5 1</inkml:trace>
  <inkml:trace contextRef="#ctx0" brushRef="#br0" timeOffset="1412">1523 554 33,'-9'11'31,"5"6"-1,-8-6-2,1-5-24,11-6-2,-15 3-1,15-3 0,-4-14 1,9 1 1,4-3 0,5 0 0,2 0 0,3 2 0,1 1 0,1 6 1,-5 2-1,2 8 0,-7 5 0,0 6 0,-7 4 1,-2 5-2,-5-2 1,-1 5-1,-6-4 1,0 1 0,-7-8 0,0-3-1,-3-8-1,0-6-2,4-3-7,-4-12-16,7-5-14,6 0-2,5-8 2,6 0-1</inkml:trace>
  <inkml:trace contextRef="#ctx0" brushRef="#br0" timeOffset="1843">1778 415 21,'8'9'33,"-8"-9"1,2 15-3,-2-15-13,-2 20-6,-2-7-4,3 5-2,-3-3 1,6 4-1,-2-7-1,6 2-1,4-9-1,7-6-1,2-7-2,5-2 0,5-4-1,-1-2 1,-1 1-1,-1 1 1,-8 4-1,-3 6 1,-6 7 1,-3 6 0,-5 5 0,2 3 0,-1 2-1,3-1-1,7 1-2,3-13-8,16 0-10,-2-17-2,15-2 0,-3-14 5,9 1 5,-7-7 8,-3 3 5,-3 7 8,-14 0 10,0 12 3,-13 3-1,1 12-4,-11-4-7,7 19-4,-3-3-4,4 2-1,3 1 0,2 3-1,3-4 2,5-4 0,1-4 0,4-4-1,-3-5 1,1-3 1,-4-2 0,-2-4 0,-4-3 1,-4 1-1,-6 0 1,-8-1-1,-8-1 0,-6 2 0,-4 2-1,-4 2-1,-5 4-1,-7 2-1,1 7-1,-1-2 0,5 6-3,3-6-3,10 7-8,-2-13-5,22 1-11,1-18-5,13-3 3,8-10 11</inkml:trace>
  <inkml:trace contextRef="#ctx0" brushRef="#br0" timeOffset="2434">2516 210 15,'29'-47'31,"-5"2"5,-4 8 1,-3 11-12,-12 1-10,2 15-7,-7 10-3,0 0-2,-11 2-2,7 7-1,0 5 0,-2 6 0,-1 6 0,3 7 1,-1 7 0,0 6 1,-1 3 0,0 2-1,-1-2-1,3-4-3,7-1-16,3-9-18,3-16-1,7-9-1,5-14 1</inkml:trace>
  <inkml:trace contextRef="#ctx0" brushRef="#br0" timeOffset="2754">3172 339 49,'6'14'34,"-6"-14"1,-8 12-1,-3-8-25,-7-1-6,-5 1-2,-3 2 0,-3 3 1,-6 1 2,3 2 0,-2 0-1,2 3 0,2-2-2,5-1-1,4-2 0,7-1 0,14-9 0,-4 16 0,14-9 0,7 0 0,4 2 0,6-1 0,4 2 0,0 1 0,-4 0 1,-3 2-1,-7 0 1,-6 1 1,-12 1 1,-5 1 0,-11 0 0,-3-1 0,-7 1-2,-5-4-2,-3 3-6,-6-3-33,2-10 0,-4-5-2,-2-8 1</inkml:trace>
  <inkml:trace contextRef="#ctx0" brushRef="#br0" timeOffset="3585">343 1164 12,'-4'13'27,"-6"-10"1,10-3-9,-1 11-9,1-11-1,18-1-1,-1-7-1,8-3-2,3-5-1,4-2 0,-1-6-2,-1 1-1,-4-3 2,-4 4 0,-10 0 0,-5 7 1,-12 1-1,5 14 1,-23-5-1,4 13-1,-7 7-1,-5 6-2,-2 9 1,0 6-1,4 4 2,2 3-2,6-2 2,6-2-1,11-4-1,9-10-3,15-8-10,9-15-21,4-19-1,12-10 1,4-17 0</inkml:trace>
  <inkml:trace contextRef="#ctx0" brushRef="#br0" timeOffset="3906">884 763 42,'20'-31'34,"-6"15"-4,-14 16-10,2 18-7,-8 14-6,-8 9-3,1 13-1,-5 9 0,1 10 0,-4 5 0,4 2 0,0-6 2,6-2-3,1-12 1,5-9-2,5-13-1,6-20-4,10-13-8,-1-22-8,12-11-1,-4-21 1,8-7 0,-5-18 5,6-3 5,-4-1 7,-5 1 11,0 16 10,-9 5 3,1 18-3,-8 12-1,-7 26-2,8 13-5,-10 19-5,-4 10-2,-2 12-2,0 9 2,0 9-1,0 3 1,3-3-1,-2-6 1,5-6-1,0-11 1,2-10-2,1-12-1,-1-14 0,0-13-2,-10-18 0,-2-7 0,-7-9 0,-6-4 0,-8-7 0,-4 1 1,-5 5 0,1 4 1,0 11 1,5 5-1,6 7 1,7 5-2,9 6 2,14 1 0,6 10 0,15-5 0,18-3 0,13-2 0,13-1 0,11-1 0,9-2 0,2-6-1,-2 1 0,-7 0 0,-13 2 1,-13 2-1,-11 4 1,-12 2-1,-9 4 1,-8 4-1,-5 1 0,-2 0 1,1 1-1,2-2 0,-8-9 1,19 14 0,-7-12-1,1-6 1,6 0 0,-2-4 0,-1-1 0,-2-3 0,-4 0-1,-5-2 1,-2 0-1,-7 3 1,-6 0-1,-5 3 0,-3 4-1,-4 3 1,-4 5 0,-1 5-1,-3 6 1,1 4 0,-1 5-1,2 2 2,4 1-1,5 3 0,6 0 0,7-1 0,7-2 0,9-3-3,5-8-4,15 1-18,5-8-13,4-8-2,9-6 1,1-10 0</inkml:trace>
  <inkml:trace contextRef="#ctx0" brushRef="#br0" timeOffset="5328">2012 1206 10,'0'0'33,"-8"-17"1,-1 7-6,9 10-8,-19-14-5,19 14-3,-23-4-3,12 8-3,-4 3 0,1 8-4,-2 2 0,-2 4 0,-1 3-1,3 2 0,1-2 1,6-1-2,6-6 0,3-17-3,27 3-12,1-19-18,8-14-4,9-9-2,8-12 4</inkml:trace>
  <inkml:trace contextRef="#ctx0" brushRef="#br0" timeOffset="5548">2325 830 38,'30'-40'36,"-7"14"-2,-10 18-7,-13 8-9,-1 33-7,-11 6-5,-1 15-4,-3 11-1,-3 11 0,-3 7 0,3 2 0,0-5 0,6-8 0,-1-12 0,2-12-1,1-15-1,1-21-2,10-12-1,-21-22 0,7-9 0,-6-15 1,-2-7 0,-4-5 1,-3-1 1,-3 6 3,-1 6 1,7 10 0,0 6 0,7 12-1,4 6 2,15 13 0,0 0-2,16 2 0,10 3 0,13 2-1,9 0 0,11 1 0,9 0 0,3-3-2,2 3-4,-9-2-28,-1-7-5,-7-1-1,-18-7 1</inkml:trace>
  <inkml:trace contextRef="#ctx0" brushRef="#br0" timeOffset="6309">2719 1223 19,'0'0'33,"0"0"-3,0 0-6,0 0-5,0 0-2,0 0-3,0 0-2,-13 8-3,2-9-4,-2 3-2,-4 0-1,-3 3-1,2 0 0,-1 2 0,-1 2-1,2 1 1,2-1-1,6 1 0,4 1 0,4 0-1,4-1 1,3 1-1,10 0 0,0 0 0,6 2 0,-1-1 0,3 2 0,-1-1 0,-1 1 1,-4-1-1,-4 3 1,-5-2 0,-3-2 1,-3 2 0,-5-1 1,-1 2 0,-6-2 1,-4 2 0,-4-2 0,1 1-1,-6 1-2,-7-6-10,-3 3-30,-3-3 0,-9-11-2,1-7 1</inkml:trace>
  <inkml:trace contextRef="#ctx0" brushRef="#br0" timeOffset="29643">4256 473 1,'0'0'2,"0"0"1,0 0 2,0 0 1,0 0 3,0 0 0,0 0 1,0 0-1,0 0 0,0 0-1,0 0 0,0 0-2,0 0-1,0 0-2,0 0 0,0 0 1,0 0 0,14-8 0,-5 1 0,5-5 0,4-1-1,3-4 0,3 0-1,2-5 0,2 0-1,-1-1-1,3 0 1,-4 0 0,1 2-1,-2 0 1,1 2 0,-3 2 0,-2 4 0,-5 1 0,-2 6 0,-5 0 0,-9 6 0,11-3-2,-11 3-2,0 0-3,-15 5-10,4-5-17,11 0 1,-23 2-1</inkml:trace>
  <inkml:trace contextRef="#ctx0" brushRef="#br0" timeOffset="30164">4432 171 4,'12'2'28,"-12"-2"0,0 0-8,0 0-6,0 0-6,11-9-3,-2 4-2,4-1-1,4-2 0,4-2-1,2-3 0,4 2 1,1-4 1,1 4-1,-2-4 1,1 3 1,-3 0-1,0 2 0,-6 0 1,0 3-2,-3 0 0,-2 3 0,-3-1-1,0 3 0,-11 2-1,13-1 1,-13 1-1,0 0 1,12 2 0,-12-2 0,0 0 0,0 0 0,0 0 0,0 0 0,2 15 0,-2-15 0,0 21-1,0-5 1,0 5-1,0 4 1,-1 0-1,1 4 0,-1 2 1,1 0-1,-3-1 0,3-1 1,-1-4-1,1-2 1,0-2-1,1-3 0,1-3 1,-1-4-1,-1-2 0,0-9 0,2 14 1,-2-14 0,0 0-1,1 10 1,-1-10 2,0 0-2,0 0 0,0 0 0,0 0 0,0 0 0,0 0-1,0 0 0,0 0-2,0 0-1,0 0-11,0 0-23,0 0-1,7-17 1,-13-5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5:04.8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132 2818 7,'-12'4'12,"12"-4"0,-9-3 1,9 3-4,0 0-2,0 0 0,0 0-1,-5-11 0,5 11 2,0 0-2,0-12 0,0 12 0,0-14-2,0 4 0,0 0 0,1-6-1,-1 2 0,2-4 1,4 1-1,-3-3 1,4 0-1,-3-2 1,6 0-1,-6-4-1,7 1 1,-6-3-1,2 1 0,-2-3-1,0-1 1,-1-2 0,0 1 0,-2-3 0,3 0 0,-3-3-1,1 1 0,0-1 0,0 1 0,1-1 1,-1 2-1,-1 3 0,1 1 0,-2 1 0,2 1 0,-3 1-1,0 1 1,-2 2 0,4-1-1,-2 0 0,-2-1 0,0 0 0,2 4 0,-2-3 1,1 0-1,-2 1 0,1-1 1,-1 1-1,1 1 0,-1-1 1,0 1-1,0 0 0,0 1 0,0 1 0,0 0 1,0 2-1,0-1 0,0 4 0,0 2 1,0 0-1,1 2 0,-1 0 0,-1 2 0,2 1 1,0-2-1,0-3-1,0 0 1,0 2 0,-1-1 0,0 0 0,-1-2 0,1 0 0,-1-1 0,-5 5 0,2-3 0,0-2 0,-1 1 0,2-2 0,0 1 0,1-2 0,1 0-1,3 0 2,0-3-1,-1 1 0,-1-2 0,-1-3 1,0 1-1,-1-1 0,0-1 0,-1 0 0,-1 0 0,1-2 0,0 2 0,2 3 0,-2-6 0,0 5 0,1 1 0,1 3 0,0 0 0,0 1 0,2 0 0,0 2-1,2 2 1,0-3 0,3-2-1,0-1 1,2-2 0,1 1 0,2 0 0,-2-1 0,2 1 0,0 3 0,1 3 0,-1 0 0,-2 1 0,4 0 0,0 0 0,0 3 0,2 1 0,-3-2 0,0 3 0,1 0 0,2 2-1,-3 1 1,2 1 0,0 0 0,3 0 0,0 1-1,4-1 1,0 0 0,3 1 0,-1 1 0,1-1 0,0 2 0,1 1 0,0 1 0,-1 0 0,4 2 0,-1 0-1,1 1 1,0-1 1,2 1-2,1-1 1,1 1 0,0-1 1,1 0-1,4 0 0,2 0 0,2 0 0,1 0 0,-1 1 0,3-2 0,-2 2 0,3 0 0,-2 2 0,3-2 0,1 1 0,1 0 0,1 0 0,1-1 0,1 1 0,-3-1 1,1 1-1,-3-1 0,-2 0 0,-3 0 0,-1 1 1,1 1-1,-2 0 0,0-1 0,-2 1 0,1-1 0,-1 0 1,-1 0-1,-1-1 0,-1-1 0,-3 1 0,0-1 0,0 1 0,-3 0 0,-2 1 0,-2 0 0,1 0 0,-1 0 1,-3 0-1,3 0 0,0-1 0,0 1 0,0-1 0,-1 0 0,2 0 0,-1 0 0,3 0 1,-6 0-1,3 0 0,-2-2 0,2 1 0,0 1 1,1-1-1,0 1 0,-1 0 0,1 0 0,1 1 0,1 0 0,-1 0 0,0-1 1,1 2-2,0-1 2,1 1-1,-1 0 0,1 1 0,-1-1 0,2 0 0,1 1 0,2 0 0,0 0 0,2 0 0,1 0 0,0 0 0,0 0 0,1 0 0,-2 0 0,1-1 0,-1 0 0,1-1 1,3 1-1,-2-2 0,-2 1 0,0 0 0,-1-1 1,-3 2-1,-2-2 0,-4 1 0,-3 0 0,0 0 1,-3 0-1,-2 1 0,-1-1 0,-2 0 0,1 0 0,-1 0 0,-10-1 0,15 0 1,-15 0-1,11 1 0,-11-1 0,0 0 0,0 0 0,0 0 1,9 0-1,-9 0 0,0 0 0,0 0 0,0 0 0,10 0 0,-10 0 0,0 0 1,10 0-1,-10 0 0,0 0 1,0 0-1,0 0 0,0 0 0,0 0 0,0 0 0,0 0 0,0 0 0,0 0 0,0 0 0,13 3 1,-13-3-1,0 0 0,0 0 0,0 0 0,0 0 0,0 0 0,0 0 0,0 0 0,0 0 0,0 0 0,0 0 0,0 0 0,0 0 0,0 0 0,0 0 0,0 0 0,0 0 0,0 0 0,0 0 1,0 0-1,0 0 0,0 0 1,0 0-1,0 0 1,0 0-1,0 0 0,0 0 0,0 0 0,0 0 0,0 0 0,0 0 0,0 0 0,0 0 0,0 0 0,0 0 0,0 0 0,0 0 0,0 0 0,0 0 0,0 0 0,0 0 0,0 0 0,0 0 0,0 0 0,0 0 1,0 0-1,0 0 0,0 0 0,0 0 0,0 0 0,0 0 0,0 0 0,0 0 0,0 0-1,0 0 1,0 0-1,0 0-1,0 0-1,-12 8-3,1 7-17,-16-6-6,-4 1 0,-20-12-2,-8-6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4T01:09:21.9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0 149 4,'0'0'6,"0"0"-1,0 0-1,0 0-1,12 6 0,-2-3 0,-1 1 0,3 0 0,3 0 1,1 0-2,0 1 1,1-1 0,2-1-1,1 4 1,0-3-1,3 1 1,0-1-1,1 1 1,1-1 0,2 1-1,-1 0 1,2 0 0,0-1 0,1 1 0,0 2 0,1-2-1,0 1 1,0 0-1,1 1 0,2-2 1,0-1-1,3 1 1,-1-3 0,3 0 0,-3-2-1,2 1 1,-3-2 0,1 1 0,-1 0-1,0 1-1,-2-1 1,1 1-1,-2 0-1,0 3 1,2-2 0,0-1 0,0 0-1,0 0 1,2-1 0,1 1 0,2-1-1,1 1 1,-1 0 0,1 2 0,-2-1-1,2 1 1,-2 0-1,1 0 1,-1 0-1,2 2 1,-1-2-1,1 0 1,1 0-1,3-1 0,-1 0 0,2 1 0,0 0 1,2-1-1,-1 3 0,2-3 0,-2 0 0,-3 1 0,4-1 0,-1 1 0,0-1 1,0 0-1,0-1 0,1 0 0,1 0 1,4 0-1,-4-1 0,1-1 1,0 0-1,1-1 1,-2 1-1,-1-1 0,1 0 0,-1 0 1,-2 0-1,1-1 0,0 0 0,0-1 0,-1 1 0,3 0 1,-3 0-1,1-1 0,1 0 0,0 1 1,-2-1-1,1-1 0,0 1 1,2-1-1,-3 1 0,1 0 0,1-1 1,-2-1-1,4 2 0,1-1 0,0 1 1,1-1-1,0-2 0,0 2 0,-1-1 1,-1 0-1,1-1 0,-3 1 0,-2 1 1,-1 1-1,2 0 0,-1-1 0,3 0 0,-1 1 0,0-1 1,0 0-1,2 0 0,-2 0 0,1 0 0,-3 2 0,2 1 0,0 1 0,-2 0 0,0 1 1,-2 0-1,0 0 0,1 0 0,0 0 0,-2 0 1,-1-1-1,2 2 0,-1-1 1,1 1-1,0 1 1,-2 0-1,-1 2 0,-2 1 1,3-2-1,-1 0 0,0 1 1,1-1-1,0-1 0,1 0 0,3 0 0,3 0 0,-1 2 1,1-3-1,3 2 1,1-2-1,-1 3 0,3-2 1,0 0-1,-1 0 0,2 0 1,-1 0-1,2 0 0,1 0 0,1-1 1,1 4-1,0-2 0,2 0 1,0 0-1,0 0 0,-1 0 1,0 0-1,-2 0 0,2 0 1,-1-1-1,0 0 1,0 1-1,-1-1 0,0 0 0,-2 0 1,-2 0-1,-2 0 0,-1-1 0,-5-1 0,-2 1 0,-2-1 0,-1 1 1,-2-2-1,-1 1 0,-1-1 0,-1 0 0,1 0 1,1-1-1,-3 0 0,2-1 0,-1 1 0,-2-1 0,0 1 1,-1 0-1,-1-2 0,1 2 0,0 0 0,2 0 0,-3 0 1,1 0-1,0 0 0,2-1 0,0-1 0,0 2 2,0-3-2,5 1 0,4 0 0,2 0 0,3-1 0,0 1 0,1-1 1,3 0-2,1-1 2,-1 1-1,1 1 0,0-4 0,0 4 0,3 0 0,3-1 0,-2 0 0,0 1 0,-1-2 0,3 1 0,-2 0 0,1 0 0,-2 0 0,1-2 0,1 2 0,0 0 0,1 0 0,0 1 0,-1-1 0,-2 0 0,1 2 0,1 0 0,-1-1 0,1 1 0,-3-1 1,-2-2-2,2 3 2,0 0-1,-2-1 0,-1 2 0,1 0 0,1 0 0,-2 1 0,-1 0 0,1 0 0,2 0 0,-2 0 1,1 0-1,1-2 0,-2 0 0,2 1 1,0-1-1,2 1 0,-2 0 0,1 1 0,0-1 0,-1 1 0,0 0 0,-3 1 0,-3 0 0,0-1 0,-3 1 0,-1-1 0,-4 0 0,-2 1 0,-1-1 0,0-2 0,-2 2 0,-1-1 1,0 0-1,-2 0 0,1 1 0,-3-1 0,0 1 0,-1-1 0,0 1 0,-2 0 0,-2-1 0,-3 1 0,-2 0 0,0 0 0,-5 0 0,-1 0 0,-14 1 0,15-2 0,-15 2 1,9-1-1,-9 1 0,10 0 0,-10 0 0,0 0 0,12 0 0,-12 0 0,0 0 0,0 0 0,0 0 0,9-1 0,-9 1 0,0 0 0,0 0 0,0 0 0,0 0 0,0 0 0,0 0 0,0 0 0,0 0 0,0 0 0,0 0 0,11 3 0,-11-3-1,0 0 1,0 0 1,9 2-1,-9-2 0,0 0 0,0 0-1,0 0 0,0 0-2,0 0-3,1 10-12,-1-10-19,-21 13-1,5-8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4T01:09:25.5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0-1 13,'19'5'12,"0"-2"-3,3 2-1,1 1-1,2 2 0,5 1 0,-1-1-1,4 4 1,0-2-1,6 3 0,-1 0 0,6 3-2,1-1 0,0 4-1,2-1 0,-1 2 0,1-2-1,0 4 0,-3-1 0,1 1 0,-3-2 0,3 2 0,-4 0 0,0 0-1,0-1 1,-1 3-1,-2-3 1,2 2-1,-5-2 1,0 2-1,0-2 1,0 0 0,-2-1-1,-2 1 1,-1 0-1,1-1 1,-3 1-1,0 1 0,-2-1 0,1 2 1,-2 0-1,3 1 1,-1-2 0,3 3 0,0-2 0,2 1 1,1-1-1,3 1 0,1 0 0,2 0 1,2-1-2,1 0 1,-2-2-1,1 4 0,-2 0 0,-3 1-1,-1-2 1,0 0 0,-2-1 0,-1 2 0,0 0 0,1-3-1,-1-1 1,0 1 0,2 1-1,-1 0 1,0-1-1,1 1 1,0-1-1,-1 3 1,2-1-1,0 0 0,1 0 1,-1 0-1,-2-1 0,1 0 1,2-1-1,-2 0 0,0-2 0,-1-1 1,0 0-1,-2 0 0,1-2 0,-2 0 0,0-3 0,-1 2 0,-2-1 1,0 0-1,-2-2 1,1 1-1,-3-3 0,-3 1 0,-2-1 1,0-3-1,-3 0 0,1 0 0,-1-2 1,-3 1-1,1-1 0,0 1 0,-1-2 0,-2-1 0,-10-4 0,14 7 1,-14-7-1,0 0 0,12 5 0,-12-5 0,0 0 0,0 0 0,0 0 0,0 0 0,10 9 1,-10-9-1,0 0 0,0 0 0,0 0 0,0 0 0,0 0 0,0 0 0,0 0-1,0 0 0,10 6-2,-10-6-3,0 0-26,0 0-8,0 0 0,-12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7:06.2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2199 6,'0'0'6,"0"0"0,0 0-1,0 0-1,0 0 0,0 0-2,0 0-1,0 0-1,0 0 0,0 0 0,10-9 1,-10 9-1,14-4 1,-4 3 1,2-4-1,1 2 1,0 1-1,1-3 1,4 0 0,-1-4 0,3 0 1,1-4 0,2 0 0,3-4 0,4 0 0,0-4-1,5 0 1,0-1-1,4-2 0,1-1-1,4-2 1,-2 0 0,2 1 0,3 0 0,0-2-1,0 0 2,0 2-2,-4-1 1,2 3-1,-1-1 0,1 2 0,-2-1 0,0 2 0,1-1 0,0 1 1,1-1 0,2 1-1,-2-2 1,0 3 1,0-3-1,0 1 0,-1 0 0,-2 2 0,2-2 0,-3 1-1,-3-1 1,3 3-1,-3-2 0,0 0-1,0 1 1,3 1 0,-3-1 0,1 0 0,3 1 0,-2-1 0,2 0 0,0 1-1,0-1 1,1-1 0,-4 1 0,4 0 0,0-1 0,0 1 1,1 0-1,0 0 0,1 0 0,0 0 0,4-1 0,-3 0 1,1 2-1,1-1 1,0-1-1,2 2 0,-5-3 0,7 3 0,2-3-1,-1 0 1,2-2-1,2-1 0,1-3 1,1 1-1,5-1 0,-5 0 1,-1-1-1,-1 1 0,-1 2 1,-3 0-1,-1 2 0,-1 0 0,-3 1 1,1 1-1,-1 2 0,-1-3 0,0-2 1,-1 4-1,0 1 1,-1 1-1,-1-1 0,-3 1 1,-4 2-1,0 4 0,-5 2 0,-1-3 0,-3 2 0,-4 2 0,-1 1 0,-3 1 1,-3 1-1,-1 0 0,-3 2 0,-2 1 0,-11 5 0,15-6 0,-15 6 1,0 0-1,11-5 0,-11 5 1,0 0 0,0 0-1,0 0 1,0 0-1,0 0-2,0 0-2,-5 16-13,-3-3-7,-5 0 0,-14-4-3,-13-3 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8:09.2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54 3,'0'0'4,"0"0"-2,0 0 0,11-1 0,-11 1-1,14-4 2,-14 4 1,16-3 1,-5 1 0,2-1 2,1 0 1,3-2 0,1-2 1,1 1-1,2 0 0,1-1-1,1 2-2,0-1-1,2 2-1,-1 2-1,1 2-1,-1 0 1,3 0-1,-1 1 1,2 2-1,-1-2 2,2 4-1,0-4 0,1 2 0,-2-3 0,2 4 0,0-4 0,0 1-1,0-2 1,1 2-1,-1-1 0,1 2 1,-2-1-1,0 0 1,-2 0 0,2 0 0,-2-1 0,1 1 0,0-2 0,3 2 0,-2-1 0,2 0-1,0 1 0,0 0 0,0 0-1,2 0 1,0 1-1,0 1 0,3-1 0,-1 1 1,2-1-1,1 1 0,2 1 1,-2-2-1,0 0 1,0 1 0,-1-2 0,3 1 0,-2 0 0,1-1 0,1 0 0,-1 1-1,2 0 1,1 1-1,1-1 1,0 2-1,1-1 1,1 0-1,0-1 0,-1 2 0,0-2 1,-3 0-1,-2-1 0,2 1 0,-4 0 1,1 0-1,-2 2 0,2-2 0,0 1 0,2-1 0,2 2 0,0-2 0,2 0 0,2-1 0,1 0 1,0 0-1,-1 0 0,0 2 0,2 1 0,-2-1 0,0 2 0,0 2 0,2-1 1,1 1-1,2-2 0,2 1 0,0-3 0,1-1 0,0-2 1,0-1-1,-4 0 0,2-1 0,-1 0 0,-2-1 1,1 2-1,-1 0 0,1 1 0,2 0 0,1 1 0,-2 0 0,2 2 0,0-2 0,0 0 0,-2 1 0,2-1 0,1 0 0,-3 0 0,2 0 2,1 0-2,1 1 0,0 0 0,1 0 0,1-1 0,0 0 0,1 0 0,1-1 0,-1-1 0,-1 0 0,-1 0 1,-1 0-1,-1 0 0,-1-1 0,0 1 0,-4 1 0,-1 0 0,-1 1 0,-1-1 0,-3 2 0,0-1 0,-2 0 0,-1 0 0,0 0 0,-3 1 0,0 0 0,-1 0-1,1 1 1,-2-2 0,2 1 0,-4 0 0,-1-1 0,1 0 0,-1 0 0,-1-1 1,1 1-1,-3-1 0,-2 1 0,0-1 0,-1 0 0,-1 0 0,-3 0 0,0 0 1,-3-1-1,-2 0 0,0 0 0,-2 0 0,3-1 0,1 0 0,-1 0 1,2-1-1,4 2 0,-1 0 0,4 1 0,4 0 0,0 1 0,2 0 0,5 0 1,2 1-1,2-1 0,6-1 0,-1-1 0,4-1 0,2 1 0,2 0 0,1 0 0,3 1 0,2-1 0,1 1 0,4-1 0,3 0 0,-1 0 0,1 0 0,1-1 0,-1-1 0,0 2 0,-1-1 0,1 0 0,-2 1 0,0 0 1,1-1-1,-3 1 0,1-2 0,-1 1 0,-2 0 1,0 0-1,-1 0 0,1-1 0,-1-1 0,2 1 1,0 0-1,-1-1 0,-1-1 0,1 2 0,-4-1 0,-2 0 0,-2 1 0,-1 1 0,0 1 1,-1 0-1,1 0 0,-1 0 0,0 0 0,1-2 0,0 1 0,0-1 0,2 0 0,-2 1 0,2-2 0,1 3 0,3-1 0,0 1 0,3 1 0,1-1 0,0 0 0,-1 1 0,4-1 0,-2 1 0,-1 1 0,0-1 0,1 1 0,0 1 0,2 0 0,1 0 0,-1 1 0,2 0 0,1-1 0,2 1 0,-1 0 0,3 1 0,-1-1 0,2-1 0,2 1 0,1 0 0,-2-3 0,2 2 0,1-2 0,-1 0 0,1 0 0,1 0 0,1-1 0,0 2-1,3 0 1,-2 0 1,-4 0-1,0 1 0,-7-1 0,-1 1 0,-3 1 0,-2 0 0,-6 1 0,-2 0 0,-6 1 0,-4 0 0,-6 2 0,-8-2 0,-6-1 0,-8 1 0,-7-3 0,-12-2 0,14 5-1,-14-5 0,9 7-1,-9-7-1,10 7-5,-10-7-6,15 8-12,-15-8 0,11 1-2,-11-1 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01-22T21:38:12.14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0-1 30,'0'0'11,"12"3"-1,-12-3-2,0 0-11,11 0-1,-11 0 0,12 5 0,-12-5 3,12 9 1,-12-9 1,12 14 2,-12-14 2,12 16 0,-12-16 2,17 19 0,-6-9 1,2 1 1,1 0-2,5 1 0,0 0-1,3 2-1,2-1-1,4 5 0,2-1-2,1 2 1,1 1-1,2 3 0,-1 0 0,1 2 0,-1-1 1,3 2-1,-2-1 0,2 0 1,-2-3-1,2 1 0,-2 0 0,3-1 0,0-1-1,2 1 0,-2-1 1,2 1-1,1-1 1,1 2-1,0-4 0,1 1 1,-2-1-1,0 1 1,-1-2-1,3 2 2,-2 0-2,0 1 0,1 1-1,-2 1 1,2 0-1,1 2 1,0-1-1,0 0 1,2-2-1,-1 0 1,3-1 0,-1-1-1,1-3 1,-2 1 0,0-1 0,-1 0 0,-2 1-1,2-2 1,-4 1 0,-1 0-1,0 2 1,3-2 0,-4 1 0,1 1-1,0-2 1,0 3-1,0-1 0,-2-1 1,0 2-1,-1-1 0,0 3 0,0 1 1,0 1-2,0-2 2,-1 2-1,2 1 0,-1-1 0,2 1 0,1-3 0,-1 1 0,-2-2 0,-1-3 1,1 2-1,1 1 0,0-2 0,-1 0 0,-3 0 1,1 0-1,-2 1 0,0 0 0,-2-1 0,-2-3 0,-5-2 0,-1 1 1,-4-3-1,0 0 1,-5-5-1,0-1 0,-3-2 1,-9-4-1,0 0 0,12 9 0,-12-9 1,0 0 0,0 0-1,0 0 2,0 0-2,0 0 2,0 0-2,0 0-1,0 0 0,0 0-2,0 0-7,-10-2-20,-1-1 1,-15-12-2,-3-6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fld id="{FCFA473B-7F42-4492-95B0-694CDC42D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50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F30511-3A25-45E0-A4DA-7C66483F98A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/>
              <a:t>Lecture 10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71CCB-1155-4411-9B1B-570E75C140B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1743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EF9D8-2DE3-4D4A-B1C4-CA3DEA6461E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A20B56-B908-4430-A30D-7071A7C34E7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Many of these are qualified</a:t>
            </a:r>
          </a:p>
          <a:p>
            <a:pPr eaLnBrk="1" hangingPunct="1"/>
            <a:r>
              <a:rPr lang="en-US" smtClean="0"/>
              <a:t>Eg. LCFS optimal if costs are &gt; 0</a:t>
            </a:r>
          </a:p>
          <a:p>
            <a:pPr eaLnBrk="1" hangingPunct="1"/>
            <a:r>
              <a:rPr lang="en-US" smtClean="0"/>
              <a:t>Eg. A* complete if h is admissible</a:t>
            </a:r>
          </a:p>
          <a:p>
            <a:pPr eaLnBrk="1" hangingPunct="1"/>
            <a:r>
              <a:rPr lang="en-US" smtClean="0"/>
              <a:t>E.G B&amp;B optimal if there are no infinite path</a:t>
            </a:r>
          </a:p>
          <a:p>
            <a:pPr eaLnBrk="1" hangingPunct="1"/>
            <a:r>
              <a:rPr lang="en-US" smtClean="0"/>
              <a:t>E.G BDS complete if both searches are BFS (or A*)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03B77-AD2E-4361-9FF1-C35ADDA9FF3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Many of these are qualified</a:t>
            </a:r>
          </a:p>
          <a:p>
            <a:pPr eaLnBrk="1" hangingPunct="1"/>
            <a:r>
              <a:rPr lang="en-US" smtClean="0"/>
              <a:t>Eg. LCFS optimal if costs are &gt; 0</a:t>
            </a:r>
          </a:p>
          <a:p>
            <a:pPr eaLnBrk="1" hangingPunct="1"/>
            <a:r>
              <a:rPr lang="en-US" smtClean="0"/>
              <a:t>Eg. A* complete if h is admissible</a:t>
            </a:r>
          </a:p>
          <a:p>
            <a:pPr eaLnBrk="1" hangingPunct="1"/>
            <a:r>
              <a:rPr lang="en-US" smtClean="0"/>
              <a:t>E.G B&amp;B optimal if there are no infinite path</a:t>
            </a:r>
          </a:p>
          <a:p>
            <a:pPr eaLnBrk="1" hangingPunct="1"/>
            <a:r>
              <a:rPr lang="en-US" smtClean="0"/>
              <a:t>E.G BDS complete if both searches are BFS (or A*)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ABB46-861F-4078-82E8-1660B036D09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BAF51-D25A-4097-9691-C24FA5AF26B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Uninformed: IDS (many deep solutions – do not care about optimality)</a:t>
            </a:r>
          </a:p>
          <a:p>
            <a:pPr eaLnBrk="1" hangingPunct="1"/>
            <a:r>
              <a:rPr lang="en-US" dirty="0" smtClean="0"/>
              <a:t>Informed: </a:t>
            </a:r>
          </a:p>
          <a:p>
            <a:pPr eaLnBrk="1" hangingPunct="1"/>
            <a:r>
              <a:rPr lang="en-US" dirty="0" smtClean="0"/>
              <a:t>Infinite path (in practice paths so long that cannot be kept in memory)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57CE3-929B-469F-A0B8-E14439C3AB7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CA" dirty="0" smtClean="0"/>
              <a:t>Winning machine was a parallel computer (30 CPUs) + 480 VLSI chess processors</a:t>
            </a:r>
          </a:p>
          <a:p>
            <a:pPr eaLnBrk="1" hangingPunct="1"/>
            <a:r>
              <a:rPr lang="en-CA" dirty="0" smtClean="0"/>
              <a:t>Searched 126.000.000 nodes per sec</a:t>
            </a:r>
          </a:p>
          <a:p>
            <a:pPr eaLnBrk="1" hangingPunct="1"/>
            <a:r>
              <a:rPr lang="en-CA" dirty="0" smtClean="0"/>
              <a:t>Generated 30 billion positions per move, reaching depth 14 routinely</a:t>
            </a:r>
          </a:p>
          <a:p>
            <a:pPr eaLnBrk="1" hangingPunct="1"/>
            <a:r>
              <a:rPr lang="en-CA" dirty="0" smtClean="0"/>
              <a:t>Standard iterative deepening alpha beta search (with transposition table)</a:t>
            </a:r>
          </a:p>
          <a:p>
            <a:pPr eaLnBrk="1" hangingPunct="1"/>
            <a:r>
              <a:rPr lang="en-CA" dirty="0" smtClean="0"/>
              <a:t>But key to success seems to be its ability to go deeper for sufficiently interesting lines of forced/forcing moves</a:t>
            </a:r>
          </a:p>
          <a:p>
            <a:pPr eaLnBrk="1" hangingPunct="1"/>
            <a:r>
              <a:rPr lang="en-CA" dirty="0" smtClean="0"/>
              <a:t>Evaluation functions had over 8000 features</a:t>
            </a:r>
          </a:p>
          <a:p>
            <a:pPr eaLnBrk="1" hangingPunct="1"/>
            <a:r>
              <a:rPr lang="en-CA" dirty="0" smtClean="0"/>
              <a:t>+ opening book with 4000 positions</a:t>
            </a:r>
          </a:p>
          <a:p>
            <a:pPr eaLnBrk="1" hangingPunct="1"/>
            <a:r>
              <a:rPr lang="en-CA" dirty="0" smtClean="0"/>
              <a:t>+ solved positions with 5 pieces and many with 6 (to extend the effective depth of the search)</a:t>
            </a:r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US" dirty="0" smtClean="0"/>
              <a:t>Deep Blue's evaluation function looks at four basic chess values: material, position, King safety and tempo. Material is based on the "worth" of particular chess pieces. For example, if a pawn is valued at 1, then the rook is worth 5 and the Queen is valued at 9. The King, of course, is beyond value because his loss means the loss of the game.</a:t>
            </a:r>
          </a:p>
          <a:p>
            <a:pPr eaLnBrk="1" hangingPunct="1"/>
            <a:r>
              <a:rPr lang="en-US" dirty="0" smtClean="0"/>
              <a:t>The simplest way to understand position is by looking at your pieces and counting the number of safe squares they can attack. King safety is a defensive aspect of position. It is determined by assigning a value to the safety of the King's position in order to know how to make a purely defensive move. Tempo is related to position but focuses on the race to develop control of the board. A player is said to "lose a tempo" if he dillydallies while the opponent is making more productive advances.</a:t>
            </a:r>
            <a:endParaRPr lang="en-CA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8269ED-165B-4C3F-B421-404E76168B4D}" type="slidenum">
              <a:rPr lang="en-US"/>
              <a:pPr/>
              <a:t>19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 dirty="0" smtClean="0"/>
              <a:t>R&amp;R Sys  Representation and reasoning Systems</a:t>
            </a:r>
          </a:p>
          <a:p>
            <a:pPr marL="228600" indent="-228600"/>
            <a:r>
              <a:rPr lang="en-US" dirty="0" smtClean="0"/>
              <a:t>Each cell is a </a:t>
            </a:r>
            <a:r>
              <a:rPr lang="en-US" smtClean="0"/>
              <a:t>R&amp;R system</a:t>
            </a:r>
          </a:p>
          <a:p>
            <a:pPr marL="228600" indent="-228600"/>
            <a:r>
              <a:rPr lang="en-US" dirty="0" smtClean="0"/>
              <a:t>STRIPS</a:t>
            </a:r>
            <a:r>
              <a:rPr lang="en-US" baseline="0" dirty="0" smtClean="0"/>
              <a:t>  actions preconditions and effects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DDDB-284F-4FF7-932A-138392280F9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99D9C-0CAE-415D-B3BF-6E40E06CB6B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EF9D8-2DE3-4D4A-B1C4-CA3DEA6461E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2FD09-79EC-401F-8C6C-9C031C9C065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Using depth-first methods, with the graph explicitly stored, this can be done in constant time.??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1875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EBEBB-A9BB-4039-A622-CA352408393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095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BEC78-842C-4B8E-88B5-7F6F37FFBE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This entails storing all nodes you have found paths to.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 Multiple-path pruning subsumes cycle check.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2519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2CADC-4057-477D-AC5D-30B8F4F5F04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You’ll have to regenerated them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49CE3-530B-48A9-9F76-C33E6CFABBD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Can be computationally costly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EF9D8-2DE3-4D4A-B1C4-CA3DEA6461E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 function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heuristic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2D27D-A813-4524-8F7E-A76FBED8892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2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102038-AE9C-43E3-83C4-C87A3DD66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D7C2A-6C0A-4F1B-9A62-3454A103A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B1C49C-B0CF-4F27-AD18-75BBC03DD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6A1EDB-99C0-4931-95D7-7476C8CB1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4F2D2B-093D-4E2E-8C10-00467EAD4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3838AE2-8D68-4D11-8546-FEC9AE746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F02FF2-49BB-45E4-B2B2-C4A90984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40B462-FBB0-46B1-BE4B-30A23DF8F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ED3315-8256-41AE-9102-74A67A110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CPSC 322, Lecture 10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D088F7-E840-4FC0-9AEA-982BEFFD7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24232C-EFD2-483B-AF61-16C936A70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CDCED5-7608-4048-8B3C-82AC8ABCB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79B2650-B83C-4782-8706-204910B9B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40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3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3.xml"/><Relationship Id="rId12" Type="http://schemas.openxmlformats.org/officeDocument/2006/relationships/image" Target="../media/image11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emf"/><Relationship Id="rId5" Type="http://schemas.openxmlformats.org/officeDocument/2006/relationships/customXml" Target="../ink/ink35.xml"/><Relationship Id="rId4" Type="http://schemas.openxmlformats.org/officeDocument/2006/relationships/image" Target="../media/image14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200.e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0.emf"/><Relationship Id="rId12" Type="http://schemas.openxmlformats.org/officeDocument/2006/relationships/customXml" Target="../ink/ink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1.xml"/><Relationship Id="rId11" Type="http://schemas.openxmlformats.org/officeDocument/2006/relationships/image" Target="../media/image150.emf"/><Relationship Id="rId5" Type="http://schemas.openxmlformats.org/officeDocument/2006/relationships/image" Target="../media/image3.png"/><Relationship Id="rId10" Type="http://schemas.openxmlformats.org/officeDocument/2006/relationships/customXml" Target="../ink/ink3.xml"/><Relationship Id="rId4" Type="http://schemas.openxmlformats.org/officeDocument/2006/relationships/oleObject" Target="../embeddings/oleObject2.bin"/><Relationship Id="rId9" Type="http://schemas.openxmlformats.org/officeDocument/2006/relationships/image" Target="../media/image140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customXml" Target="../ink/ink6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18" Type="http://schemas.openxmlformats.org/officeDocument/2006/relationships/image" Target="../media/image38.emf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17" Type="http://schemas.openxmlformats.org/officeDocument/2006/relationships/customXml" Target="../ink/ink13.xm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11" Type="http://schemas.openxmlformats.org/officeDocument/2006/relationships/customXml" Target="../ink/ink12.xml"/><Relationship Id="rId5" Type="http://schemas.openxmlformats.org/officeDocument/2006/relationships/customXml" Target="../ink/ink9.xml"/><Relationship Id="rId10" Type="http://schemas.openxmlformats.org/officeDocument/2006/relationships/image" Target="../media/image34.emf"/><Relationship Id="rId4" Type="http://schemas.openxmlformats.org/officeDocument/2006/relationships/image" Target="../media/image31.emf"/><Relationship Id="rId9" Type="http://schemas.openxmlformats.org/officeDocument/2006/relationships/customXml" Target="../ink/ink11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4.emf"/><Relationship Id="rId18" Type="http://schemas.openxmlformats.org/officeDocument/2006/relationships/customXml" Target="../ink/ink22.xml"/><Relationship Id="rId26" Type="http://schemas.openxmlformats.org/officeDocument/2006/relationships/customXml" Target="../ink/ink25.xml"/><Relationship Id="rId21" Type="http://schemas.openxmlformats.org/officeDocument/2006/relationships/image" Target="../media/image48.emf"/><Relationship Id="rId34" Type="http://schemas.openxmlformats.org/officeDocument/2006/relationships/customXml" Target="../ink/ink29.xml"/><Relationship Id="rId63" Type="http://schemas.openxmlformats.org/officeDocument/2006/relationships/image" Target="../media/image69.emf"/><Relationship Id="rId7" Type="http://schemas.openxmlformats.org/officeDocument/2006/relationships/image" Target="../media/image41.emf"/><Relationship Id="rId12" Type="http://schemas.openxmlformats.org/officeDocument/2006/relationships/customXml" Target="../ink/ink19.xml"/><Relationship Id="rId17" Type="http://schemas.openxmlformats.org/officeDocument/2006/relationships/image" Target="../media/image46.emf"/><Relationship Id="rId25" Type="http://schemas.openxmlformats.org/officeDocument/2006/relationships/image" Target="../media/image50.emf"/><Relationship Id="rId33" Type="http://schemas.openxmlformats.org/officeDocument/2006/relationships/image" Target="../media/image54.emf"/><Relationship Id="rId2" Type="http://schemas.openxmlformats.org/officeDocument/2006/relationships/customXml" Target="../ink/ink14.xml"/><Relationship Id="rId16" Type="http://schemas.openxmlformats.org/officeDocument/2006/relationships/customXml" Target="../ink/ink21.xml"/><Relationship Id="rId29" Type="http://schemas.openxmlformats.org/officeDocument/2006/relationships/image" Target="../media/image52.emf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16.xml"/><Relationship Id="rId11" Type="http://schemas.openxmlformats.org/officeDocument/2006/relationships/image" Target="../media/image43.emf"/><Relationship Id="rId24" Type="http://schemas.openxmlformats.org/officeDocument/2006/relationships/customXml" Target="../ink/ink24.xml"/><Relationship Id="rId32" Type="http://schemas.openxmlformats.org/officeDocument/2006/relationships/customXml" Target="../ink/ink28.xml"/><Relationship Id="rId5" Type="http://schemas.openxmlformats.org/officeDocument/2006/relationships/image" Target="../media/image40.emf"/><Relationship Id="rId15" Type="http://schemas.openxmlformats.org/officeDocument/2006/relationships/image" Target="../media/image45.emf"/><Relationship Id="rId23" Type="http://schemas.openxmlformats.org/officeDocument/2006/relationships/image" Target="../media/image49.emf"/><Relationship Id="rId28" Type="http://schemas.openxmlformats.org/officeDocument/2006/relationships/customXml" Target="../ink/ink26.xml"/><Relationship Id="rId36" Type="http://schemas.openxmlformats.org/officeDocument/2006/relationships/customXml" Target="../ink/ink30.xml"/><Relationship Id="rId10" Type="http://schemas.openxmlformats.org/officeDocument/2006/relationships/customXml" Target="../ink/ink18.xml"/><Relationship Id="rId31" Type="http://schemas.openxmlformats.org/officeDocument/2006/relationships/image" Target="../media/image53.emf"/><Relationship Id="rId44" Type="http://schemas.openxmlformats.org/officeDocument/2006/relationships/customXml" Target="../ink/ink31.xml"/><Relationship Id="rId4" Type="http://schemas.openxmlformats.org/officeDocument/2006/relationships/customXml" Target="../ink/ink15.xml"/><Relationship Id="rId9" Type="http://schemas.openxmlformats.org/officeDocument/2006/relationships/image" Target="../media/image42.emf"/><Relationship Id="rId14" Type="http://schemas.openxmlformats.org/officeDocument/2006/relationships/customXml" Target="../ink/ink20.xml"/><Relationship Id="rId22" Type="http://schemas.openxmlformats.org/officeDocument/2006/relationships/customXml" Target="../ink/ink23.xml"/><Relationship Id="rId27" Type="http://schemas.openxmlformats.org/officeDocument/2006/relationships/image" Target="../media/image51.emf"/><Relationship Id="rId30" Type="http://schemas.openxmlformats.org/officeDocument/2006/relationships/customXml" Target="../ink/ink27.xml"/><Relationship Id="rId35" Type="http://schemas.openxmlformats.org/officeDocument/2006/relationships/image" Target="../media/image55.emf"/><Relationship Id="rId43" Type="http://schemas.openxmlformats.org/officeDocument/2006/relationships/image" Target="../media/image59.emf"/><Relationship Id="rId8" Type="http://schemas.openxmlformats.org/officeDocument/2006/relationships/customXml" Target="../ink/ink17.xml"/><Relationship Id="rId3" Type="http://schemas.openxmlformats.org/officeDocument/2006/relationships/image" Target="../media/image3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6AF9FEE-6B08-4FEB-9B44-18FF40FD7A4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>
                <a:solidFill>
                  <a:schemeClr val="accent2"/>
                </a:solidFill>
                <a:latin typeface="Arial Unicode MS" pitchFamily="34" charset="-128"/>
              </a:rPr>
              <a:t>Finish Search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10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 dirty="0">
                <a:latin typeface="Arial Unicode MS" pitchFamily="34" charset="-128"/>
              </a:rPr>
              <a:t> 3.6)</a:t>
            </a: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Arial Unicode MS" pitchFamily="34" charset="-128"/>
              </a:rPr>
              <a:t>May, 25, 2017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E0FFF9-A0F2-434C-81EE-558CA0FBAAF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Pruning Cycles and Repeated states Examples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Dynamic Programming</a:t>
            </a:r>
            <a:endParaRPr lang="en-US" sz="4000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Search Recap</a:t>
            </a: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53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>Dynamic Programming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44958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CA" sz="2400" b="1" dirty="0" smtClean="0"/>
              <a:t>Idea: </a:t>
            </a:r>
            <a:r>
              <a:rPr lang="en-CA" sz="2400" dirty="0" smtClean="0"/>
              <a:t>for statically stored graphs, build a table of dist(n):</a:t>
            </a:r>
          </a:p>
          <a:p>
            <a:pPr lvl="1"/>
            <a:r>
              <a:rPr lang="en-CA" dirty="0" smtClean="0"/>
              <a:t>The </a:t>
            </a:r>
            <a:r>
              <a:rPr lang="en-CA" dirty="0" smtClean="0">
                <a:solidFill>
                  <a:srgbClr val="FF0000"/>
                </a:solidFill>
              </a:rPr>
              <a:t>actual distance </a:t>
            </a:r>
            <a:r>
              <a:rPr lang="en-CA" dirty="0" smtClean="0"/>
              <a:t>of the shortest path from node </a:t>
            </a:r>
            <a:r>
              <a:rPr lang="en-CA" b="1" dirty="0" smtClean="0"/>
              <a:t>n</a:t>
            </a:r>
            <a:r>
              <a:rPr lang="en-CA" dirty="0" smtClean="0"/>
              <a:t> to a goal </a:t>
            </a:r>
            <a:r>
              <a:rPr lang="en-CA" b="1" dirty="0" smtClean="0"/>
              <a:t>g</a:t>
            </a:r>
          </a:p>
          <a:p>
            <a:pPr lvl="1"/>
            <a:r>
              <a:rPr lang="en-CA" dirty="0" smtClean="0"/>
              <a:t>This is the perfect______________________.</a:t>
            </a:r>
            <a:endParaRPr lang="en-CA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dist(g) = 0</a:t>
            </a:r>
          </a:p>
          <a:p>
            <a:pPr lvl="1"/>
            <a:r>
              <a:rPr lang="en-US" dirty="0" smtClean="0"/>
              <a:t>dist(z) = 1</a:t>
            </a:r>
          </a:p>
          <a:p>
            <a:pPr lvl="1"/>
            <a:r>
              <a:rPr lang="en-US" dirty="0" smtClean="0"/>
              <a:t>dist(c) = 3</a:t>
            </a:r>
          </a:p>
          <a:p>
            <a:pPr lvl="1"/>
            <a:r>
              <a:rPr lang="en-US" dirty="0" smtClean="0"/>
              <a:t>dist(b) = 4</a:t>
            </a:r>
          </a:p>
          <a:p>
            <a:pPr lvl="1"/>
            <a:r>
              <a:rPr lang="en-US" dirty="0" smtClean="0"/>
              <a:t>dist(k) = ?</a:t>
            </a:r>
          </a:p>
          <a:p>
            <a:pPr lvl="1"/>
            <a:r>
              <a:rPr lang="en-US" dirty="0" smtClean="0"/>
              <a:t>dist(h) = ?</a:t>
            </a:r>
          </a:p>
          <a:p>
            <a:pPr>
              <a:buSzTx/>
              <a:buFontTx/>
              <a:buChar char="•"/>
            </a:pPr>
            <a:endParaRPr lang="en-US" sz="1200" dirty="0" smtClean="0"/>
          </a:p>
          <a:p>
            <a:pPr>
              <a:buSzTx/>
              <a:buFontTx/>
              <a:buChar char="•"/>
            </a:pPr>
            <a:r>
              <a:rPr lang="en-US" dirty="0" smtClean="0"/>
              <a:t>How could we implement that?</a:t>
            </a:r>
          </a:p>
          <a:p>
            <a:pPr>
              <a:buSzTx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CA" dirty="0" smtClean="0"/>
          </a:p>
        </p:txBody>
      </p:sp>
      <p:grpSp>
        <p:nvGrpSpPr>
          <p:cNvPr id="2" name="Group 28"/>
          <p:cNvGrpSpPr/>
          <p:nvPr/>
        </p:nvGrpSpPr>
        <p:grpSpPr>
          <a:xfrm>
            <a:off x="5148064" y="2492897"/>
            <a:ext cx="3192673" cy="2379138"/>
            <a:chOff x="5530862" y="2855909"/>
            <a:chExt cx="2809875" cy="2016125"/>
          </a:xfrm>
        </p:grpSpPr>
        <p:sp>
          <p:nvSpPr>
            <p:cNvPr id="5" name="Oval 4"/>
            <p:cNvSpPr/>
            <p:nvPr/>
          </p:nvSpPr>
          <p:spPr>
            <a:xfrm>
              <a:off x="5530862" y="3652834"/>
              <a:ext cx="504825" cy="50323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k</a:t>
              </a:r>
              <a:endParaRPr lang="en-CA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538924" y="3652834"/>
              <a:ext cx="504825" cy="50323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  <a:endParaRPr lang="en-CA" dirty="0"/>
            </a:p>
          </p:txBody>
        </p:sp>
        <p:cxnSp>
          <p:nvCxnSpPr>
            <p:cNvPr id="7" name="Straight Arrow Connector 6"/>
            <p:cNvCxnSpPr>
              <a:stCxn id="5" idx="6"/>
              <a:endCxn id="6" idx="2"/>
            </p:cNvCxnSpPr>
            <p:nvPr/>
          </p:nvCxnSpPr>
          <p:spPr>
            <a:xfrm>
              <a:off x="6035687" y="3903659"/>
              <a:ext cx="503237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6286512" y="3000372"/>
              <a:ext cx="504825" cy="5032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  <a:endParaRPr lang="en-CA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548574" y="3005134"/>
              <a:ext cx="504825" cy="50323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h</a:t>
              </a:r>
              <a:endParaRPr lang="en-CA" dirty="0"/>
            </a:p>
          </p:txBody>
        </p:sp>
        <p:cxnSp>
          <p:nvCxnSpPr>
            <p:cNvPr id="10" name="Straight Arrow Connector 9"/>
            <p:cNvCxnSpPr>
              <a:stCxn id="5" idx="7"/>
              <a:endCxn id="8" idx="3"/>
            </p:cNvCxnSpPr>
            <p:nvPr/>
          </p:nvCxnSpPr>
          <p:spPr>
            <a:xfrm flipV="1">
              <a:off x="5961074" y="3428997"/>
              <a:ext cx="398463" cy="29845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6"/>
              <a:endCxn id="9" idx="2"/>
            </p:cNvCxnSpPr>
            <p:nvPr/>
          </p:nvCxnSpPr>
          <p:spPr>
            <a:xfrm>
              <a:off x="6791337" y="3252784"/>
              <a:ext cx="757237" cy="476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7546987" y="3652834"/>
              <a:ext cx="504825" cy="503238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g</a:t>
              </a:r>
              <a:endParaRPr lang="en-CA" dirty="0"/>
            </a:p>
          </p:txBody>
        </p:sp>
        <p:cxnSp>
          <p:nvCxnSpPr>
            <p:cNvPr id="13" name="Straight Arrow Connector 12"/>
            <p:cNvCxnSpPr>
              <a:stCxn id="6" idx="6"/>
              <a:endCxn id="12" idx="2"/>
            </p:cNvCxnSpPr>
            <p:nvPr/>
          </p:nvCxnSpPr>
          <p:spPr>
            <a:xfrm flipV="1">
              <a:off x="7043749" y="3905247"/>
              <a:ext cx="50323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970724" y="4368797"/>
              <a:ext cx="504825" cy="5032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z</a:t>
              </a:r>
              <a:endParaRPr lang="en-CA" dirty="0"/>
            </a:p>
          </p:txBody>
        </p:sp>
        <p:cxnSp>
          <p:nvCxnSpPr>
            <p:cNvPr id="19" name="Straight Arrow Connector 18"/>
            <p:cNvCxnSpPr>
              <a:stCxn id="18" idx="7"/>
              <a:endCxn id="12" idx="3"/>
            </p:cNvCxnSpPr>
            <p:nvPr/>
          </p:nvCxnSpPr>
          <p:spPr>
            <a:xfrm rot="5400000" flipH="1" flipV="1">
              <a:off x="7332674" y="4152897"/>
              <a:ext cx="358775" cy="2190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8" idx="5"/>
              <a:endCxn id="6" idx="0"/>
            </p:cNvCxnSpPr>
            <p:nvPr/>
          </p:nvCxnSpPr>
          <p:spPr>
            <a:xfrm rot="16200000" flipH="1">
              <a:off x="6643700" y="3505196"/>
              <a:ext cx="222250" cy="730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144" name="TextBox 27"/>
            <p:cNvSpPr txBox="1">
              <a:spLocks noChangeArrowheads="1"/>
            </p:cNvSpPr>
            <p:nvPr/>
          </p:nvSpPr>
          <p:spPr bwMode="auto">
            <a:xfrm>
              <a:off x="7116774" y="2855909"/>
              <a:ext cx="28733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2</a:t>
              </a:r>
              <a:endParaRPr lang="en-CA"/>
            </a:p>
          </p:txBody>
        </p:sp>
        <p:sp>
          <p:nvSpPr>
            <p:cNvPr id="48145" name="TextBox 28"/>
            <p:cNvSpPr txBox="1">
              <a:spLocks noChangeArrowheads="1"/>
            </p:cNvSpPr>
            <p:nvPr/>
          </p:nvSpPr>
          <p:spPr bwMode="auto">
            <a:xfrm>
              <a:off x="7043749" y="3475034"/>
              <a:ext cx="28892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3</a:t>
              </a:r>
              <a:endParaRPr lang="en-CA"/>
            </a:p>
          </p:txBody>
        </p:sp>
        <p:sp>
          <p:nvSpPr>
            <p:cNvPr id="48146" name="TextBox 29"/>
            <p:cNvSpPr txBox="1">
              <a:spLocks noChangeArrowheads="1"/>
            </p:cNvSpPr>
            <p:nvPr/>
          </p:nvSpPr>
          <p:spPr bwMode="auto">
            <a:xfrm>
              <a:off x="7475549" y="4267197"/>
              <a:ext cx="8651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1</a:t>
              </a:r>
              <a:endParaRPr lang="en-CA"/>
            </a:p>
          </p:txBody>
        </p:sp>
        <p:sp>
          <p:nvSpPr>
            <p:cNvPr id="48147" name="TextBox 30"/>
            <p:cNvSpPr txBox="1">
              <a:spLocks noChangeArrowheads="1"/>
            </p:cNvSpPr>
            <p:nvPr/>
          </p:nvSpPr>
          <p:spPr bwMode="auto">
            <a:xfrm>
              <a:off x="5892812" y="3114672"/>
              <a:ext cx="2873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2</a:t>
              </a:r>
              <a:endParaRPr lang="en-CA"/>
            </a:p>
          </p:txBody>
        </p:sp>
        <p:sp>
          <p:nvSpPr>
            <p:cNvPr id="48148" name="TextBox 31"/>
            <p:cNvSpPr txBox="1">
              <a:spLocks noChangeArrowheads="1"/>
            </p:cNvSpPr>
            <p:nvPr/>
          </p:nvSpPr>
          <p:spPr bwMode="auto">
            <a:xfrm>
              <a:off x="6108712" y="3833809"/>
              <a:ext cx="28733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4</a:t>
              </a:r>
              <a:endParaRPr lang="en-CA"/>
            </a:p>
          </p:txBody>
        </p:sp>
        <p:sp>
          <p:nvSpPr>
            <p:cNvPr id="48149" name="TextBox 32"/>
            <p:cNvSpPr txBox="1">
              <a:spLocks noChangeArrowheads="1"/>
            </p:cNvSpPr>
            <p:nvPr/>
          </p:nvSpPr>
          <p:spPr bwMode="auto">
            <a:xfrm>
              <a:off x="6756412" y="3259134"/>
              <a:ext cx="28733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1</a:t>
              </a:r>
              <a:endParaRPr lang="en-CA"/>
            </a:p>
          </p:txBody>
        </p:sp>
      </p:grpSp>
      <p:sp>
        <p:nvSpPr>
          <p:cNvPr id="4" name="Oval 3"/>
          <p:cNvSpPr/>
          <p:nvPr/>
        </p:nvSpPr>
        <p:spPr bwMode="auto">
          <a:xfrm>
            <a:off x="7417946" y="3378272"/>
            <a:ext cx="648072" cy="648888"/>
          </a:xfrm>
          <a:prstGeom prst="ellipse">
            <a:avLst/>
          </a:prstGeom>
          <a:noFill/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4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5E78066-0E35-4C7A-9274-B5BAABDA237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868863"/>
            <a:ext cx="8515350" cy="1800225"/>
          </a:xfrm>
        </p:spPr>
        <p:txBody>
          <a:bodyPr/>
          <a:lstStyle/>
          <a:p>
            <a:pPr marL="0" indent="0" eaLnBrk="1" hangingPunct="1"/>
            <a:r>
              <a:rPr lang="en-US" sz="2400" b="1" dirty="0" smtClean="0"/>
              <a:t>But there are at least two main problems</a:t>
            </a:r>
            <a:r>
              <a:rPr lang="en-US" sz="2400" dirty="0" smtClean="0"/>
              <a:t>: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You need enough space to store the graph.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The </a:t>
            </a:r>
            <a:r>
              <a:rPr lang="en-US" sz="2400" i="1" dirty="0" smtClean="0"/>
              <a:t>dist</a:t>
            </a:r>
            <a:r>
              <a:rPr lang="en-US" sz="2400" dirty="0" smtClean="0"/>
              <a:t>  function needs to be recomputed for each goal</a:t>
            </a:r>
          </a:p>
        </p:txBody>
      </p:sp>
      <p:sp>
        <p:nvSpPr>
          <p:cNvPr id="616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Dynamic Programming</a:t>
            </a:r>
          </a:p>
        </p:txBody>
      </p:sp>
      <p:sp>
        <p:nvSpPr>
          <p:cNvPr id="6165" name="Rectangle 7"/>
          <p:cNvSpPr>
            <a:spLocks noChangeArrowheads="1"/>
          </p:cNvSpPr>
          <p:nvPr/>
        </p:nvSpPr>
        <p:spPr bwMode="auto">
          <a:xfrm>
            <a:off x="395288" y="765175"/>
            <a:ext cx="85153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This can be used locally to determine what to do.</a:t>
            </a:r>
          </a:p>
          <a:p>
            <a:pPr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From each node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n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go to its neighbor which minimizes</a:t>
            </a:r>
          </a:p>
        </p:txBody>
      </p:sp>
      <p:sp>
        <p:nvSpPr>
          <p:cNvPr id="6166" name="Oval 8"/>
          <p:cNvSpPr>
            <a:spLocks noChangeArrowheads="1"/>
          </p:cNvSpPr>
          <p:nvPr/>
        </p:nvSpPr>
        <p:spPr bwMode="auto">
          <a:xfrm>
            <a:off x="885825" y="3344863"/>
            <a:ext cx="636588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7" name="Oval 9"/>
          <p:cNvSpPr>
            <a:spLocks noChangeArrowheads="1"/>
          </p:cNvSpPr>
          <p:nvPr/>
        </p:nvSpPr>
        <p:spPr bwMode="auto">
          <a:xfrm>
            <a:off x="5721350" y="3543300"/>
            <a:ext cx="636588" cy="49688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8" name="Oval 10"/>
          <p:cNvSpPr>
            <a:spLocks noChangeArrowheads="1"/>
          </p:cNvSpPr>
          <p:nvPr/>
        </p:nvSpPr>
        <p:spPr bwMode="auto">
          <a:xfrm>
            <a:off x="2286000" y="2849563"/>
            <a:ext cx="636588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9" name="Oval 11"/>
          <p:cNvSpPr>
            <a:spLocks noChangeArrowheads="1"/>
          </p:cNvSpPr>
          <p:nvPr/>
        </p:nvSpPr>
        <p:spPr bwMode="auto">
          <a:xfrm>
            <a:off x="2411413" y="4138613"/>
            <a:ext cx="636587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0" name="Oval 13"/>
          <p:cNvSpPr>
            <a:spLocks noChangeArrowheads="1"/>
          </p:cNvSpPr>
          <p:nvPr/>
        </p:nvSpPr>
        <p:spPr bwMode="auto">
          <a:xfrm>
            <a:off x="3811588" y="4138613"/>
            <a:ext cx="636587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1" name="Line 14"/>
          <p:cNvSpPr>
            <a:spLocks noChangeShapeType="1"/>
          </p:cNvSpPr>
          <p:nvPr/>
        </p:nvSpPr>
        <p:spPr bwMode="auto">
          <a:xfrm flipV="1">
            <a:off x="1397000" y="3148013"/>
            <a:ext cx="88900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72" name="Line 15"/>
          <p:cNvSpPr>
            <a:spLocks noChangeShapeType="1"/>
          </p:cNvSpPr>
          <p:nvPr/>
        </p:nvSpPr>
        <p:spPr bwMode="auto">
          <a:xfrm>
            <a:off x="1397000" y="3743325"/>
            <a:ext cx="1014413" cy="59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3" name="Line 17"/>
          <p:cNvSpPr>
            <a:spLocks noChangeShapeType="1"/>
          </p:cNvSpPr>
          <p:nvPr/>
        </p:nvSpPr>
        <p:spPr bwMode="auto">
          <a:xfrm flipV="1">
            <a:off x="4448175" y="3941763"/>
            <a:ext cx="12731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4" name="Line 18"/>
          <p:cNvSpPr>
            <a:spLocks noChangeShapeType="1"/>
          </p:cNvSpPr>
          <p:nvPr/>
        </p:nvSpPr>
        <p:spPr bwMode="auto">
          <a:xfrm>
            <a:off x="2922588" y="4437063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5" name="Oval 19"/>
          <p:cNvSpPr>
            <a:spLocks noChangeArrowheads="1"/>
          </p:cNvSpPr>
          <p:nvPr/>
        </p:nvSpPr>
        <p:spPr bwMode="auto">
          <a:xfrm>
            <a:off x="3429000" y="3344863"/>
            <a:ext cx="638175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6" name="Line 20"/>
          <p:cNvSpPr>
            <a:spLocks noChangeShapeType="1"/>
          </p:cNvSpPr>
          <p:nvPr/>
        </p:nvSpPr>
        <p:spPr bwMode="auto">
          <a:xfrm>
            <a:off x="2792413" y="3246438"/>
            <a:ext cx="636587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77" name="Line 21"/>
          <p:cNvSpPr>
            <a:spLocks noChangeShapeType="1"/>
          </p:cNvSpPr>
          <p:nvPr/>
        </p:nvSpPr>
        <p:spPr bwMode="auto">
          <a:xfrm flipV="1">
            <a:off x="2922588" y="3841750"/>
            <a:ext cx="636587" cy="398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8" name="Line 22"/>
          <p:cNvSpPr>
            <a:spLocks noChangeShapeType="1"/>
          </p:cNvSpPr>
          <p:nvPr/>
        </p:nvSpPr>
        <p:spPr bwMode="auto">
          <a:xfrm>
            <a:off x="4067175" y="3644900"/>
            <a:ext cx="1654175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9" name="Text Box 23"/>
          <p:cNvSpPr txBox="1">
            <a:spLocks noChangeArrowheads="1"/>
          </p:cNvSpPr>
          <p:nvPr/>
        </p:nvSpPr>
        <p:spPr bwMode="auto">
          <a:xfrm>
            <a:off x="2411413" y="404018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a</a:t>
            </a:r>
          </a:p>
        </p:txBody>
      </p:sp>
      <p:sp>
        <p:nvSpPr>
          <p:cNvPr id="6180" name="Text Box 24"/>
          <p:cNvSpPr txBox="1">
            <a:spLocks noChangeArrowheads="1"/>
          </p:cNvSpPr>
          <p:nvPr/>
        </p:nvSpPr>
        <p:spPr bwMode="auto">
          <a:xfrm>
            <a:off x="3429000" y="32464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b</a:t>
            </a:r>
          </a:p>
        </p:txBody>
      </p:sp>
      <p:sp>
        <p:nvSpPr>
          <p:cNvPr id="6181" name="Text Box 25"/>
          <p:cNvSpPr txBox="1">
            <a:spLocks noChangeArrowheads="1"/>
          </p:cNvSpPr>
          <p:nvPr/>
        </p:nvSpPr>
        <p:spPr bwMode="auto">
          <a:xfrm>
            <a:off x="3811588" y="4040188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c</a:t>
            </a:r>
          </a:p>
        </p:txBody>
      </p:sp>
      <p:sp>
        <p:nvSpPr>
          <p:cNvPr id="6182" name="Text Box 26"/>
          <p:cNvSpPr txBox="1">
            <a:spLocks noChangeArrowheads="1"/>
          </p:cNvSpPr>
          <p:nvPr/>
        </p:nvSpPr>
        <p:spPr bwMode="auto">
          <a:xfrm>
            <a:off x="5718175" y="34448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g</a:t>
            </a:r>
          </a:p>
        </p:txBody>
      </p:sp>
      <p:sp>
        <p:nvSpPr>
          <p:cNvPr id="6183" name="Text Box 27"/>
          <p:cNvSpPr txBox="1">
            <a:spLocks noChangeArrowheads="1"/>
          </p:cNvSpPr>
          <p:nvPr/>
        </p:nvSpPr>
        <p:spPr bwMode="auto">
          <a:xfrm>
            <a:off x="3981450" y="3252788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6184" name="Text Box 28"/>
          <p:cNvSpPr txBox="1">
            <a:spLocks noChangeArrowheads="1"/>
          </p:cNvSpPr>
          <p:nvPr/>
        </p:nvSpPr>
        <p:spPr bwMode="auto">
          <a:xfrm>
            <a:off x="4270375" y="44767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6185" name="Text Box 29"/>
          <p:cNvSpPr txBox="1">
            <a:spLocks noChangeArrowheads="1"/>
          </p:cNvSpPr>
          <p:nvPr/>
        </p:nvSpPr>
        <p:spPr bwMode="auto">
          <a:xfrm>
            <a:off x="2757488" y="26050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Arial Unicode MS" pitchFamily="34" charset="-128"/>
              </a:rPr>
              <a:t>4</a:t>
            </a:r>
          </a:p>
        </p:txBody>
      </p:sp>
      <p:sp>
        <p:nvSpPr>
          <p:cNvPr id="6186" name="Text Box 30"/>
          <p:cNvSpPr txBox="1">
            <a:spLocks noChangeArrowheads="1"/>
          </p:cNvSpPr>
          <p:nvPr/>
        </p:nvSpPr>
        <p:spPr bwMode="auto">
          <a:xfrm>
            <a:off x="2470150" y="38290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6187" name="Text Box 33"/>
          <p:cNvSpPr txBox="1">
            <a:spLocks noChangeArrowheads="1"/>
          </p:cNvSpPr>
          <p:nvPr/>
        </p:nvSpPr>
        <p:spPr bwMode="auto">
          <a:xfrm>
            <a:off x="2397125" y="28448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d</a:t>
            </a:r>
          </a:p>
        </p:txBody>
      </p:sp>
      <p:sp>
        <p:nvSpPr>
          <p:cNvPr id="6188" name="Text Box 34"/>
          <p:cNvSpPr txBox="1">
            <a:spLocks noChangeArrowheads="1"/>
          </p:cNvSpPr>
          <p:nvPr/>
        </p:nvSpPr>
        <p:spPr bwMode="auto">
          <a:xfrm>
            <a:off x="4918075" y="41894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</a:p>
        </p:txBody>
      </p:sp>
      <p:sp>
        <p:nvSpPr>
          <p:cNvPr id="6189" name="Text Box 35"/>
          <p:cNvSpPr txBox="1">
            <a:spLocks noChangeArrowheads="1"/>
          </p:cNvSpPr>
          <p:nvPr/>
        </p:nvSpPr>
        <p:spPr bwMode="auto">
          <a:xfrm>
            <a:off x="4702175" y="33258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6190" name="Text Box 36"/>
          <p:cNvSpPr txBox="1">
            <a:spLocks noChangeArrowheads="1"/>
          </p:cNvSpPr>
          <p:nvPr/>
        </p:nvSpPr>
        <p:spPr bwMode="auto">
          <a:xfrm>
            <a:off x="3046413" y="36845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6191" name="Text Box 37"/>
          <p:cNvSpPr txBox="1">
            <a:spLocks noChangeArrowheads="1"/>
          </p:cNvSpPr>
          <p:nvPr/>
        </p:nvSpPr>
        <p:spPr bwMode="auto">
          <a:xfrm>
            <a:off x="3262313" y="440531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</a:p>
        </p:txBody>
      </p:sp>
      <p:graphicFrame>
        <p:nvGraphicFramePr>
          <p:cNvPr id="6146" name="Object 38"/>
          <p:cNvGraphicFramePr>
            <a:graphicFrameLocks noGrp="1" noChangeAspect="1"/>
          </p:cNvGraphicFramePr>
          <p:nvPr>
            <p:ph sz="half" idx="2"/>
          </p:nvPr>
        </p:nvGraphicFramePr>
        <p:xfrm>
          <a:off x="2124075" y="1895475"/>
          <a:ext cx="27590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1" name="Equation" r:id="rId4" imgW="1320480" imgH="215640" progId="Equation.3">
                  <p:embed/>
                </p:oleObj>
              </mc:Choice>
              <mc:Fallback>
                <p:oleObj name="Equation" r:id="rId4" imgW="1320480" imgH="215640" progId="Equation.3">
                  <p:embed/>
                  <p:pic>
                    <p:nvPicPr>
                      <p:cNvPr id="614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895475"/>
                        <a:ext cx="275907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92" name="Text Box 39"/>
          <p:cNvSpPr txBox="1">
            <a:spLocks noChangeArrowheads="1"/>
          </p:cNvSpPr>
          <p:nvPr/>
        </p:nvSpPr>
        <p:spPr bwMode="auto">
          <a:xfrm>
            <a:off x="1619250" y="29241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6193" name="Text Box 40"/>
          <p:cNvSpPr txBox="1">
            <a:spLocks noChangeArrowheads="1"/>
          </p:cNvSpPr>
          <p:nvPr/>
        </p:nvSpPr>
        <p:spPr bwMode="auto">
          <a:xfrm>
            <a:off x="1476375" y="393382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6194" name="Text Box 41"/>
          <p:cNvSpPr txBox="1">
            <a:spLocks noChangeArrowheads="1"/>
          </p:cNvSpPr>
          <p:nvPr/>
        </p:nvSpPr>
        <p:spPr bwMode="auto">
          <a:xfrm>
            <a:off x="2987675" y="29241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9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20750" y="3465513"/>
              <a:ext cx="539750" cy="192087"/>
            </p14:xfrm>
          </p:contentPart>
        </mc:Choice>
        <mc:Fallback xmlns="">
          <p:pic>
            <p:nvPicPr>
              <p:cNvPr id="129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2844" y="3459758"/>
                <a:ext cx="551249" cy="20467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807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E0FFF9-A0F2-434C-81EE-558CA0FBAAF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Pruning Cycles and Repeated states Examples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Dynamic Programming</a:t>
            </a:r>
            <a:endParaRPr lang="en-US" sz="4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Search Recap</a:t>
            </a: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68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9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8CC042-49A7-48CD-B0E3-AF14B28AEDC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22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Recap Search</a:t>
            </a:r>
          </a:p>
        </p:txBody>
      </p:sp>
      <p:sp>
        <p:nvSpPr>
          <p:cNvPr id="92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565360" name="Group 1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9535432"/>
              </p:ext>
            </p:extLst>
          </p:nvPr>
        </p:nvGraphicFramePr>
        <p:xfrm>
          <a:off x="184150" y="620713"/>
          <a:ext cx="8959850" cy="5425441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2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Selection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IDS(C)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LCFS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B&amp;B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 + ? pruning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MBA*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  <a:r>
                        <a:rPr kumimoji="0" lang="en-US" sz="24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011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57450" y="207963"/>
              <a:ext cx="222250" cy="381000"/>
            </p14:xfrm>
          </p:contentPart>
        </mc:Choice>
        <mc:Fallback xmlns="">
          <p:pic>
            <p:nvPicPr>
              <p:cNvPr id="9011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51326" y="199680"/>
                <a:ext cx="239180" cy="3975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020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0E1D47-2067-47E6-8ABC-5F135BCDC32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Recap Search </a:t>
            </a:r>
            <a:r>
              <a:rPr lang="en-US" sz="3200" smtClean="0"/>
              <a:t>(some qualifications)</a:t>
            </a:r>
          </a:p>
        </p:txBody>
      </p:sp>
      <p:sp>
        <p:nvSpPr>
          <p:cNvPr id="1024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544932" name="Group 164"/>
          <p:cNvGraphicFramePr>
            <a:graphicFrameLocks noGrp="1"/>
          </p:cNvGraphicFramePr>
          <p:nvPr>
            <p:ph sz="half" idx="2"/>
          </p:nvPr>
        </p:nvGraphicFramePr>
        <p:xfrm>
          <a:off x="149225" y="838200"/>
          <a:ext cx="8820150" cy="5308601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3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5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IDS(C)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LCFS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B&amp;B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MBA*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  <a:r>
                        <a:rPr kumimoji="0" lang="en-US" sz="24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0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8BB6F47-B50B-4C8D-B1F0-75F84C9DC2D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Search in Practice</a:t>
            </a:r>
          </a:p>
        </p:txBody>
      </p:sp>
      <p:sp>
        <p:nvSpPr>
          <p:cNvPr id="1127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563204" name="Group 4"/>
          <p:cNvGraphicFramePr>
            <a:graphicFrameLocks noGrp="1"/>
          </p:cNvGraphicFramePr>
          <p:nvPr>
            <p:ph sz="half" idx="2"/>
          </p:nvPr>
        </p:nvGraphicFramePr>
        <p:xfrm>
          <a:off x="149225" y="838200"/>
          <a:ext cx="8820150" cy="5892801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3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5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IDS(C)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LCFS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B&amp;B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IDA*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MBA*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m/2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m/2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1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29D02BB-A8B4-4518-BB81-0B4AC70474A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in Practice (cont’)</a:t>
            </a:r>
            <a:endParaRPr lang="en-US" i="1" baseline="30000" smtClean="0"/>
          </a:p>
        </p:txBody>
      </p:sp>
      <p:sp>
        <p:nvSpPr>
          <p:cNvPr id="1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71437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2308" name="Rectangle 4"/>
          <p:cNvSpPr>
            <a:spLocks noChangeArrowheads="1"/>
          </p:cNvSpPr>
          <p:nvPr/>
        </p:nvSpPr>
        <p:spPr bwMode="auto">
          <a:xfrm>
            <a:off x="0" y="62071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12309" name="Line 9"/>
          <p:cNvSpPr>
            <a:spLocks noChangeShapeType="1"/>
          </p:cNvSpPr>
          <p:nvPr/>
        </p:nvSpPr>
        <p:spPr bwMode="auto">
          <a:xfrm flipV="1">
            <a:off x="2214563" y="1285875"/>
            <a:ext cx="2714625" cy="93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0" name="Line 10"/>
          <p:cNvSpPr>
            <a:spLocks noChangeShapeType="1"/>
          </p:cNvSpPr>
          <p:nvPr/>
        </p:nvSpPr>
        <p:spPr bwMode="auto">
          <a:xfrm>
            <a:off x="2143125" y="2214563"/>
            <a:ext cx="1724025" cy="130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1" name="Line 11"/>
          <p:cNvSpPr>
            <a:spLocks noChangeShapeType="1"/>
          </p:cNvSpPr>
          <p:nvPr/>
        </p:nvSpPr>
        <p:spPr bwMode="auto">
          <a:xfrm flipV="1">
            <a:off x="3867150" y="2219325"/>
            <a:ext cx="2160588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12" name="Line 12"/>
          <p:cNvSpPr>
            <a:spLocks noChangeShapeType="1"/>
          </p:cNvSpPr>
          <p:nvPr/>
        </p:nvSpPr>
        <p:spPr bwMode="auto">
          <a:xfrm>
            <a:off x="3867150" y="3516313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3" name="Line 13"/>
          <p:cNvSpPr>
            <a:spLocks noChangeShapeType="1"/>
          </p:cNvSpPr>
          <p:nvPr/>
        </p:nvSpPr>
        <p:spPr bwMode="auto">
          <a:xfrm flipV="1">
            <a:off x="6072188" y="3357563"/>
            <a:ext cx="18018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14" name="Line 14"/>
          <p:cNvSpPr>
            <a:spLocks noChangeShapeType="1"/>
          </p:cNvSpPr>
          <p:nvPr/>
        </p:nvSpPr>
        <p:spPr bwMode="auto">
          <a:xfrm>
            <a:off x="5667375" y="4308475"/>
            <a:ext cx="244951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5" name="Rectangle 15"/>
          <p:cNvSpPr>
            <a:spLocks noChangeArrowheads="1"/>
          </p:cNvSpPr>
          <p:nvPr/>
        </p:nvSpPr>
        <p:spPr bwMode="auto">
          <a:xfrm>
            <a:off x="428625" y="2928938"/>
            <a:ext cx="4286250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685800">
              <a:spcAft>
                <a:spcPct val="20000"/>
              </a:spcAft>
            </a:pPr>
            <a:r>
              <a:rPr lang="en-US">
                <a:latin typeface="Arial Unicode MS" pitchFamily="34" charset="-128"/>
              </a:rPr>
              <a:t/>
            </a:r>
            <a:br>
              <a:rPr lang="en-US">
                <a:latin typeface="Arial Unicode MS" pitchFamily="34" charset="-128"/>
              </a:rPr>
            </a:br>
            <a:r>
              <a:rPr lang="en-US">
                <a:latin typeface="Arial Unicode MS" pitchFamily="34" charset="-128"/>
              </a:rPr>
              <a:t>Many paths to solution, no  </a:t>
            </a:r>
            <a:r>
              <a:rPr 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∞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>
                <a:latin typeface="Arial Unicode MS" pitchFamily="34" charset="-128"/>
              </a:rPr>
              <a:t>paths?</a:t>
            </a:r>
            <a:br>
              <a:rPr lang="en-US">
                <a:latin typeface="Arial Unicode MS" pitchFamily="34" charset="-128"/>
              </a:rPr>
            </a:br>
            <a:endParaRPr lang="en-US" i="1" baseline="30000">
              <a:latin typeface="Arial Unicode MS" pitchFamily="34" charset="-128"/>
            </a:endParaRPr>
          </a:p>
        </p:txBody>
      </p:sp>
      <p:sp>
        <p:nvSpPr>
          <p:cNvPr id="12316" name="Rectangle 15"/>
          <p:cNvSpPr>
            <a:spLocks noChangeArrowheads="1"/>
          </p:cNvSpPr>
          <p:nvPr/>
        </p:nvSpPr>
        <p:spPr bwMode="auto">
          <a:xfrm>
            <a:off x="214313" y="2143125"/>
            <a:ext cx="207168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>
              <a:spcAft>
                <a:spcPct val="20000"/>
              </a:spcAft>
            </a:pPr>
            <a:r>
              <a:rPr lang="en-US">
                <a:latin typeface="Arial Unicode MS" pitchFamily="34" charset="-128"/>
              </a:rPr>
              <a:t>Informed?</a:t>
            </a:r>
            <a:br>
              <a:rPr lang="en-US">
                <a:latin typeface="Arial Unicode MS" pitchFamily="34" charset="-128"/>
              </a:rPr>
            </a:br>
            <a:r>
              <a:rPr lang="en-US">
                <a:latin typeface="Arial Unicode MS" pitchFamily="34" charset="-128"/>
              </a:rPr>
              <a:t/>
            </a:r>
            <a:br>
              <a:rPr lang="en-US">
                <a:latin typeface="Arial Unicode MS" pitchFamily="34" charset="-128"/>
              </a:rPr>
            </a:br>
            <a:endParaRPr lang="en-US" i="1" baseline="30000">
              <a:latin typeface="Arial Unicode MS" pitchFamily="34" charset="-128"/>
            </a:endParaRPr>
          </a:p>
        </p:txBody>
      </p:sp>
      <p:sp>
        <p:nvSpPr>
          <p:cNvPr id="12317" name="Rectangle 15"/>
          <p:cNvSpPr>
            <a:spLocks noChangeArrowheads="1"/>
          </p:cNvSpPr>
          <p:nvPr/>
        </p:nvSpPr>
        <p:spPr bwMode="auto">
          <a:xfrm>
            <a:off x="2214563" y="4572000"/>
            <a:ext cx="42148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>
              <a:spcAft>
                <a:spcPct val="20000"/>
              </a:spcAft>
            </a:pPr>
            <a:r>
              <a:rPr lang="en-US">
                <a:latin typeface="Arial Unicode MS" pitchFamily="34" charset="-128"/>
              </a:rPr>
              <a:t>Large branching factor?</a:t>
            </a:r>
            <a:br>
              <a:rPr lang="en-US">
                <a:latin typeface="Arial Unicode MS" pitchFamily="34" charset="-128"/>
              </a:rPr>
            </a:br>
            <a:r>
              <a:rPr lang="en-US">
                <a:latin typeface="Arial Unicode MS" pitchFamily="34" charset="-128"/>
              </a:rPr>
              <a:t/>
            </a:r>
            <a:br>
              <a:rPr lang="en-US">
                <a:latin typeface="Arial Unicode MS" pitchFamily="34" charset="-128"/>
              </a:rPr>
            </a:br>
            <a:endParaRPr lang="en-US" i="1" baseline="3000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902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623B0C5-A2EC-4B6B-A996-2621252AF53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(Adversarial) Search: Chess</a:t>
            </a:r>
          </a:p>
        </p:txBody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8820150" cy="1439863"/>
          </a:xfrm>
        </p:spPr>
        <p:txBody>
          <a:bodyPr/>
          <a:lstStyle/>
          <a:p>
            <a:pPr eaLnBrk="1" hangingPunct="1"/>
            <a:r>
              <a:rPr lang="en-US" smtClean="0"/>
              <a:t>Deep Blue’s Results in the second tournament: </a:t>
            </a:r>
          </a:p>
          <a:p>
            <a:pPr lvl="1" eaLnBrk="1" hangingPunct="1"/>
            <a:r>
              <a:rPr lang="en-US" smtClean="0"/>
              <a:t>second tournament: won 3 games, lost 2, tied 1</a:t>
            </a:r>
          </a:p>
        </p:txBody>
      </p:sp>
      <p:pic>
        <p:nvPicPr>
          <p:cNvPr id="13321" name="Picture 4" descr="kasparov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628775"/>
            <a:ext cx="4427537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7" name="Rectangle 5"/>
          <p:cNvSpPr>
            <a:spLocks noChangeArrowheads="1"/>
          </p:cNvSpPr>
          <p:nvPr/>
        </p:nvSpPr>
        <p:spPr bwMode="auto">
          <a:xfrm>
            <a:off x="0" y="1844675"/>
            <a:ext cx="4932363" cy="3097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30 CPUs + 480 chess processors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Searched 126.000.000 nodes per sec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Generated 30 billion positions per move reaching depth 14 routinely</a:t>
            </a:r>
          </a:p>
        </p:txBody>
      </p:sp>
      <p:sp>
        <p:nvSpPr>
          <p:cNvPr id="550918" name="Rectangle 6"/>
          <p:cNvSpPr>
            <a:spLocks noChangeArrowheads="1"/>
          </p:cNvSpPr>
          <p:nvPr/>
        </p:nvSpPr>
        <p:spPr bwMode="auto">
          <a:xfrm>
            <a:off x="0" y="5157788"/>
            <a:ext cx="9144000" cy="865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Iterative Deepening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 with evaluation function (similar to a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heuristic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) based on 8000 features (e.g.,  sum of worth of pieces: pawn 1, rook 5, queen 10)</a:t>
            </a:r>
          </a:p>
        </p:txBody>
      </p:sp>
    </p:spTree>
    <p:extLst>
      <p:ext uri="{BB962C8B-B14F-4D97-AF65-F5344CB8AC3E}">
        <p14:creationId xmlns:p14="http://schemas.microsoft.com/office/powerpoint/2010/main" val="161504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7" grpId="0" animBg="1"/>
      <p:bldP spid="5509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0" y="5643578"/>
            <a:ext cx="2500298" cy="12144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FD71E4C-075D-44FD-B397-B2BF23909376}" type="slidenum">
              <a:rPr lang="en-US"/>
              <a:pPr/>
              <a:t>19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/>
              <a:t>Modules we'll cover in this </a:t>
            </a:r>
            <a:r>
              <a:rPr lang="en-US" dirty="0" smtClean="0"/>
              <a:t>course: </a:t>
            </a:r>
            <a:r>
              <a:rPr lang="en-US" dirty="0" err="1" smtClean="0"/>
              <a:t>R&amp;Rsys</a:t>
            </a:r>
            <a:endParaRPr lang="en-US" dirty="0"/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323851" y="765174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3020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2" y="785794"/>
            <a:ext cx="2428892" cy="503237"/>
          </a:xfrm>
        </p:spPr>
        <p:txBody>
          <a:bodyPr/>
          <a:lstStyle/>
          <a:p>
            <a:r>
              <a:rPr lang="en-US" b="1" dirty="0"/>
              <a:t>Environment</a:t>
            </a:r>
          </a:p>
        </p:txBody>
      </p:sp>
      <p:sp>
        <p:nvSpPr>
          <p:cNvPr id="302088" name="Rectangle 8"/>
          <p:cNvSpPr>
            <a:spLocks noChangeArrowheads="1"/>
          </p:cNvSpPr>
          <p:nvPr/>
        </p:nvSpPr>
        <p:spPr bwMode="auto">
          <a:xfrm>
            <a:off x="0" y="1500174"/>
            <a:ext cx="1702011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latin typeface="Arial Unicode MS" pitchFamily="34" charset="-128"/>
              </a:rPr>
              <a:t>Problem</a:t>
            </a:r>
            <a:endParaRPr lang="en-US" b="1" dirty="0">
              <a:latin typeface="Arial Unicode MS" pitchFamily="34" charset="-128"/>
            </a:endParaRPr>
          </a:p>
        </p:txBody>
      </p:sp>
      <p:sp>
        <p:nvSpPr>
          <p:cNvPr id="302089" name="Rectangle 9"/>
          <p:cNvSpPr>
            <a:spLocks noChangeArrowheads="1"/>
          </p:cNvSpPr>
          <p:nvPr/>
        </p:nvSpPr>
        <p:spPr bwMode="auto">
          <a:xfrm>
            <a:off x="1000101" y="3500438"/>
            <a:ext cx="15128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Query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928663" y="5143512"/>
            <a:ext cx="1601771" cy="419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Planning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302091" name="Rectangle 11"/>
          <p:cNvSpPr>
            <a:spLocks noChangeArrowheads="1"/>
          </p:cNvSpPr>
          <p:nvPr/>
        </p:nvSpPr>
        <p:spPr bwMode="auto">
          <a:xfrm>
            <a:off x="3357555" y="1214422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Deterministic</a:t>
            </a:r>
          </a:p>
        </p:txBody>
      </p:sp>
      <p:sp>
        <p:nvSpPr>
          <p:cNvPr id="302092" name="Rectangle 12"/>
          <p:cNvSpPr>
            <a:spLocks noChangeArrowheads="1"/>
          </p:cNvSpPr>
          <p:nvPr/>
        </p:nvSpPr>
        <p:spPr bwMode="auto">
          <a:xfrm>
            <a:off x="6500827" y="1142984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Stochastic</a:t>
            </a:r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2786051" y="1643050"/>
            <a:ext cx="6143668" cy="4572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4" name="Line 14"/>
          <p:cNvSpPr>
            <a:spLocks noChangeShapeType="1"/>
          </p:cNvSpPr>
          <p:nvPr/>
        </p:nvSpPr>
        <p:spPr bwMode="auto">
          <a:xfrm flipH="1">
            <a:off x="5786447" y="1643050"/>
            <a:ext cx="45719" cy="4572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096" name="Rectangle 16"/>
          <p:cNvSpPr>
            <a:spLocks noChangeArrowheads="1"/>
          </p:cNvSpPr>
          <p:nvPr/>
        </p:nvSpPr>
        <p:spPr bwMode="auto">
          <a:xfrm>
            <a:off x="4500563" y="2500306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02097" name="Rectangle 17"/>
          <p:cNvSpPr>
            <a:spLocks noChangeArrowheads="1"/>
          </p:cNvSpPr>
          <p:nvPr/>
        </p:nvSpPr>
        <p:spPr bwMode="auto">
          <a:xfrm>
            <a:off x="3571869" y="1785926"/>
            <a:ext cx="2214562" cy="5715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02098" name="Rectangle 18"/>
          <p:cNvSpPr>
            <a:spLocks noChangeArrowheads="1"/>
          </p:cNvSpPr>
          <p:nvPr/>
        </p:nvSpPr>
        <p:spPr bwMode="auto">
          <a:xfrm>
            <a:off x="3357554" y="378619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3500430" y="5357826"/>
            <a:ext cx="1176367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02103" name="Rectangle 23"/>
          <p:cNvSpPr>
            <a:spLocks noChangeArrowheads="1"/>
          </p:cNvSpPr>
          <p:nvPr/>
        </p:nvSpPr>
        <p:spPr bwMode="auto">
          <a:xfrm>
            <a:off x="6286513" y="5786454"/>
            <a:ext cx="2665412" cy="41276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02104" name="Rectangle 24"/>
          <p:cNvSpPr>
            <a:spLocks noChangeArrowheads="1"/>
          </p:cNvSpPr>
          <p:nvPr/>
        </p:nvSpPr>
        <p:spPr bwMode="auto">
          <a:xfrm>
            <a:off x="6357951" y="3500438"/>
            <a:ext cx="2428892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642911" y="2214554"/>
            <a:ext cx="221457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Constraint Satisfaction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2714613" y="3429000"/>
            <a:ext cx="15128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Logics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2857488" y="4643446"/>
            <a:ext cx="1512887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STRIPS</a:t>
            </a:r>
            <a:endParaRPr lang="en-US" sz="2400" i="1" dirty="0">
              <a:latin typeface="Arial Unicode MS" pitchFamily="34" charset="-12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75" y="3000372"/>
            <a:ext cx="628654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75" y="4429132"/>
            <a:ext cx="628654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715009" y="3071810"/>
            <a:ext cx="2000264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Belief Nets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2714613" y="2285992"/>
            <a:ext cx="1785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err="1" smtClean="0">
                <a:latin typeface="Arial Unicode MS" pitchFamily="34" charset="-128"/>
              </a:rPr>
              <a:t>Vars</a:t>
            </a:r>
            <a:r>
              <a:rPr lang="en-US" sz="2400" i="1" dirty="0" smtClean="0">
                <a:latin typeface="Arial Unicode MS" pitchFamily="34" charset="-128"/>
              </a:rPr>
              <a:t>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Constraints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857885" y="4500570"/>
            <a:ext cx="23574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Decision Nets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857885" y="5429264"/>
            <a:ext cx="292892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Markov Processes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6429389" y="4857760"/>
            <a:ext cx="2428892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" y="2786058"/>
            <a:ext cx="10001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Arial Unicode MS" pitchFamily="34" charset="-128"/>
              </a:rPr>
              <a:t>Static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" y="4500570"/>
            <a:ext cx="178591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Arial Unicode MS" pitchFamily="34" charset="-128"/>
              </a:rPr>
              <a:t>Sequential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41" name="Left Brace 40"/>
          <p:cNvSpPr/>
          <p:nvPr/>
        </p:nvSpPr>
        <p:spPr>
          <a:xfrm>
            <a:off x="857225" y="2214554"/>
            <a:ext cx="142876" cy="200026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0" y="5715016"/>
            <a:ext cx="242889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Representation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127701" y="6037943"/>
            <a:ext cx="2143108" cy="71435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656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49350" y="4595813"/>
              <a:ext cx="4049713" cy="831850"/>
            </p14:xfrm>
          </p:contentPart>
        </mc:Choice>
        <mc:Fallback xmlns="">
          <p:pic>
            <p:nvPicPr>
              <p:cNvPr id="6656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6470" y="4590054"/>
                <a:ext cx="4065553" cy="8404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656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45000" y="4810125"/>
              <a:ext cx="1746250" cy="582613"/>
            </p14:xfrm>
          </p:contentPart>
        </mc:Choice>
        <mc:Fallback xmlns="">
          <p:pic>
            <p:nvPicPr>
              <p:cNvPr id="6656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35999" y="4799336"/>
                <a:ext cx="1764973" cy="60203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37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00B0F0"/>
                </a:solidFill>
              </a:rPr>
              <a:t>Assignment1 due on Tue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Post</a:t>
            </a:r>
            <a:r>
              <a:rPr lang="en-US" dirty="0" smtClean="0">
                <a:solidFill>
                  <a:srgbClr val="00B0F0"/>
                </a:solidFill>
              </a:rPr>
              <a:t> questions on </a:t>
            </a:r>
            <a:r>
              <a:rPr lang="en-US" dirty="0" smtClean="0">
                <a:solidFill>
                  <a:srgbClr val="00B0F0"/>
                </a:solidFill>
              </a:rPr>
              <a:t>Piazza, </a:t>
            </a:r>
            <a:r>
              <a:rPr lang="en-US" dirty="0" smtClean="0"/>
              <a:t>Go to </a:t>
            </a:r>
            <a:r>
              <a:rPr lang="en-US" dirty="0" smtClean="0">
                <a:solidFill>
                  <a:srgbClr val="00B0F0"/>
                </a:solidFill>
              </a:rPr>
              <a:t>office hours</a:t>
            </a:r>
            <a:endParaRPr lang="en-US" dirty="0" smtClean="0">
              <a:solidFill>
                <a:srgbClr val="00B0F0"/>
              </a:solidFill>
            </a:endParaRP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b="1" dirty="0" smtClean="0"/>
              <a:t>Search wrap-up</a:t>
            </a:r>
          </a:p>
          <a:p>
            <a:pPr lvl="1" eaLnBrk="1" hangingPunct="1"/>
            <a:r>
              <a:rPr lang="en-US" sz="2800" dirty="0" smtClean="0"/>
              <a:t>Go back to </a:t>
            </a:r>
            <a:r>
              <a:rPr lang="en-US" sz="2800" dirty="0" smtClean="0">
                <a:solidFill>
                  <a:srgbClr val="00B0F0"/>
                </a:solidFill>
              </a:rPr>
              <a:t>learning goals </a:t>
            </a:r>
            <a:r>
              <a:rPr lang="en-US" sz="2800" dirty="0" smtClean="0"/>
              <a:t>(end of slides)</a:t>
            </a:r>
          </a:p>
          <a:p>
            <a:pPr lvl="1" eaLnBrk="1" hangingPunct="1"/>
            <a:r>
              <a:rPr lang="en-US" sz="2800" dirty="0" smtClean="0"/>
              <a:t>Make sure you understands the </a:t>
            </a:r>
            <a:r>
              <a:rPr lang="en-US" sz="2800" dirty="0" smtClean="0">
                <a:solidFill>
                  <a:srgbClr val="00B0F0"/>
                </a:solidFill>
              </a:rPr>
              <a:t>inked slides</a:t>
            </a:r>
          </a:p>
          <a:p>
            <a:pPr lvl="1" eaLnBrk="1" hangingPunct="1"/>
            <a:r>
              <a:rPr lang="en-US" sz="2800" dirty="0" smtClean="0"/>
              <a:t>More details or different examples </a:t>
            </a:r>
            <a:r>
              <a:rPr lang="en-US" sz="2800" dirty="0" smtClean="0">
                <a:solidFill>
                  <a:srgbClr val="00B0F0"/>
                </a:solidFill>
              </a:rPr>
              <a:t>on textbook</a:t>
            </a:r>
          </a:p>
          <a:p>
            <a:pPr lvl="1" eaLnBrk="1" hangingPunct="1"/>
            <a:r>
              <a:rPr lang="en-US" sz="2800" dirty="0" smtClean="0"/>
              <a:t>Work on the </a:t>
            </a:r>
            <a:r>
              <a:rPr lang="en-US" sz="2800" dirty="0" smtClean="0">
                <a:solidFill>
                  <a:srgbClr val="00B0F0"/>
                </a:solidFill>
              </a:rPr>
              <a:t>practice exercises</a:t>
            </a:r>
          </a:p>
          <a:p>
            <a:pPr lvl="1" eaLnBrk="1" hangingPunct="1"/>
            <a:r>
              <a:rPr lang="en-US" sz="2800" dirty="0" smtClean="0"/>
              <a:t>If still confused, come to </a:t>
            </a:r>
            <a:r>
              <a:rPr lang="en-US" sz="2800" dirty="0" smtClean="0">
                <a:solidFill>
                  <a:srgbClr val="00B0F0"/>
                </a:solidFill>
              </a:rPr>
              <a:t>office hours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62A00E-1DBC-4B95-B59E-83CFAF5D01A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6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7554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945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C072EE0-3C4C-48BC-A5B5-96DD573A3F34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18"/>
            <a:ext cx="8929687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Successor function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Goal test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Heuristic function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60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7911C75-C722-4316-BDBE-9D672D64E22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class</a:t>
            </a:r>
            <a:endParaRPr lang="en-US" i="1" baseline="30000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395288" y="1125538"/>
            <a:ext cx="84582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kern="0" dirty="0">
                <a:latin typeface="Arial Unicode MS" pitchFamily="34" charset="-128"/>
              </a:rPr>
              <a:t>Start </a:t>
            </a:r>
            <a:r>
              <a:rPr lang="en-US" kern="0" dirty="0">
                <a:latin typeface="Arial Unicode MS" pitchFamily="34" charset="-128"/>
              </a:rPr>
              <a:t>Constraint Satisfaction Problems </a:t>
            </a:r>
            <a:r>
              <a:rPr lang="en-US" b="0" kern="0" dirty="0">
                <a:latin typeface="Arial Unicode MS" pitchFamily="34" charset="-128"/>
              </a:rPr>
              <a:t>(CSPs)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kern="0" dirty="0">
                <a:latin typeface="Arial Unicode MS" pitchFamily="34" charset="-128"/>
              </a:rPr>
              <a:t>Textbook </a:t>
            </a:r>
            <a:r>
              <a:rPr lang="en-US" b="0" kern="0" dirty="0" smtClean="0">
                <a:latin typeface="Arial Unicode MS" pitchFamily="34" charset="-128"/>
              </a:rPr>
              <a:t>4.1-4.3</a:t>
            </a:r>
          </a:p>
          <a:p>
            <a:pPr marL="342900" indent="-342900">
              <a:spcBef>
                <a:spcPct val="20000"/>
              </a:spcBef>
            </a:pPr>
            <a:endParaRPr lang="en-US" b="0" kern="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b="0" kern="0" dirty="0" smtClean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E0FFF9-A0F2-434C-81EE-558CA0FBAAF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/>
              <a:t>Pruning Cycles and Repeated states Examples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2"/>
                </a:solidFill>
              </a:rPr>
              <a:t>Dynamic Programming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Search Recap</a:t>
            </a: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C415AE-9C91-4349-A09C-E6783ECE963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 Checking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3500438"/>
            <a:ext cx="8642350" cy="2141537"/>
          </a:xfrm>
        </p:spPr>
        <p:txBody>
          <a:bodyPr/>
          <a:lstStyle/>
          <a:p>
            <a:pPr marL="0" indent="0" eaLnBrk="1" hangingPunct="1"/>
            <a:r>
              <a:rPr lang="en-US" sz="2400" dirty="0" smtClean="0"/>
              <a:t>You can prune a path that ends in a node already on the path. This pruning cannot remove an optimal solution.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The time for checking is ___________________________ in path length.</a:t>
            </a:r>
          </a:p>
        </p:txBody>
      </p:sp>
      <p:graphicFrame>
        <p:nvGraphicFramePr>
          <p:cNvPr id="1433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027363" y="908050"/>
          <a:ext cx="2330450" cy="241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5" name="Acrobat Document" r:id="rId4" imgW="1390844" imgH="1438095" progId="AcroExch.Document.7">
                  <p:embed/>
                </p:oleObj>
              </mc:Choice>
              <mc:Fallback>
                <p:oleObj name="Acrobat Document" r:id="rId4" imgW="1390844" imgH="1438095" progId="AcroExch.Document.7">
                  <p:embed/>
                  <p:pic>
                    <p:nvPicPr>
                      <p:cNvPr id="143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363" y="908050"/>
                        <a:ext cx="2330450" cy="2411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59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4B3F3E8-D155-49F5-8553-D8983778794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Repeated States / Multiple Paths</a:t>
            </a:r>
          </a:p>
        </p:txBody>
      </p:sp>
      <p:sp>
        <p:nvSpPr>
          <p:cNvPr id="15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4495800"/>
          </a:xfrm>
        </p:spPr>
        <p:txBody>
          <a:bodyPr/>
          <a:lstStyle/>
          <a:p>
            <a:pPr eaLnBrk="1" hangingPunct="1"/>
            <a:r>
              <a:rPr lang="en-US" smtClean="0"/>
              <a:t>Failure to detect repeated states can turn a linear problem into an exponential one!</a:t>
            </a:r>
          </a:p>
        </p:txBody>
      </p:sp>
      <p:pic>
        <p:nvPicPr>
          <p:cNvPr id="15371" name="Picture 4" descr="ribbon-sp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989138"/>
            <a:ext cx="8229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47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232A12F-DF1F-4FCE-AB31-5E826359769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6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Multiple-Path Pruning</a:t>
            </a:r>
          </a:p>
        </p:txBody>
      </p:sp>
      <p:sp>
        <p:nvSpPr>
          <p:cNvPr id="164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860800"/>
            <a:ext cx="8569325" cy="2141538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dirty="0" smtClean="0"/>
              <a:t>You can prune a path to node </a:t>
            </a:r>
            <a:r>
              <a:rPr lang="en-US" b="1" i="1" dirty="0" smtClean="0"/>
              <a:t>n </a:t>
            </a:r>
            <a:r>
              <a:rPr lang="en-US" dirty="0" smtClean="0"/>
              <a:t>that you have already found a path to</a:t>
            </a:r>
          </a:p>
          <a:p>
            <a:pPr marL="0" indent="0" eaLnBrk="1" hangingPunct="1">
              <a:buFontTx/>
              <a:buChar char="•"/>
            </a:pPr>
            <a:r>
              <a:rPr lang="en-US" dirty="0" smtClean="0"/>
              <a:t> (if the new path is longer – more costly). </a:t>
            </a:r>
          </a:p>
          <a:p>
            <a:pPr marL="0" indent="0" eaLnBrk="1" hangingPunct="1">
              <a:buFontTx/>
              <a:buChar char="•"/>
            </a:pPr>
            <a:endParaRPr lang="en-US" dirty="0" smtClean="0"/>
          </a:p>
        </p:txBody>
      </p:sp>
      <p:graphicFrame>
        <p:nvGraphicFramePr>
          <p:cNvPr id="1638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692275" y="1268413"/>
          <a:ext cx="54006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9" name="Acrobat Document" r:id="rId4" imgW="2600000" imgH="990738" progId="AcroExch.Document.7">
                  <p:embed/>
                </p:oleObj>
              </mc:Choice>
              <mc:Fallback>
                <p:oleObj name="Acrobat Document" r:id="rId4" imgW="2600000" imgH="990738" progId="AcroExch.Document.7">
                  <p:embed/>
                  <p:pic>
                    <p:nvPicPr>
                      <p:cNvPr id="163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268413"/>
                        <a:ext cx="5400675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288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81488" y="2849563"/>
              <a:ext cx="1587" cy="4762"/>
            </p14:xfrm>
          </p:contentPart>
        </mc:Choice>
        <mc:Fallback xmlns="">
          <p:pic>
            <p:nvPicPr>
              <p:cNvPr id="12288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76727" y="2844068"/>
                <a:ext cx="12299" cy="131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288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51063" y="2401888"/>
              <a:ext cx="4587875" cy="687387"/>
            </p14:xfrm>
          </p:contentPart>
        </mc:Choice>
        <mc:Fallback xmlns="">
          <p:pic>
            <p:nvPicPr>
              <p:cNvPr id="12288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35223" y="2338514"/>
                <a:ext cx="4619555" cy="8141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288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33725" y="1651000"/>
              <a:ext cx="87313" cy="890588"/>
            </p14:xfrm>
          </p:contentPart>
        </mc:Choice>
        <mc:Fallback xmlns="">
          <p:pic>
            <p:nvPicPr>
              <p:cNvPr id="12288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17915" y="1587284"/>
                <a:ext cx="119292" cy="10176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288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13100" y="1471613"/>
              <a:ext cx="1233488" cy="1016000"/>
            </p14:xfrm>
          </p:contentPart>
        </mc:Choice>
        <mc:Fallback xmlns="">
          <p:pic>
            <p:nvPicPr>
              <p:cNvPr id="12288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97258" y="1408248"/>
                <a:ext cx="1265171" cy="11427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849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A39DD6-95D0-45AC-A827-D60F8EF7515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74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1849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CC0099"/>
                </a:solidFill>
              </a:rPr>
              <a:t>Problem:</a:t>
            </a:r>
            <a:r>
              <a:rPr lang="en-US" sz="2400" dirty="0" smtClean="0"/>
              <a:t> what if a subsequent path to </a:t>
            </a:r>
            <a:r>
              <a:rPr lang="en-US" sz="2400" i="1" dirty="0" smtClean="0"/>
              <a:t>n</a:t>
            </a:r>
            <a:r>
              <a:rPr lang="en-US" sz="2400" dirty="0" smtClean="0"/>
              <a:t> is shorter than the first path to </a:t>
            </a:r>
            <a:r>
              <a:rPr lang="en-US" sz="2400" i="1" dirty="0" smtClean="0"/>
              <a:t>n </a:t>
            </a:r>
            <a:r>
              <a:rPr lang="en-US" sz="2400" dirty="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You can remove all paths from the frontier that use the longer path. (as these can’t be optimal)</a:t>
            </a:r>
          </a:p>
        </p:txBody>
      </p:sp>
      <p:sp>
        <p:nvSpPr>
          <p:cNvPr id="17417" name="Oval 4"/>
          <p:cNvSpPr>
            <a:spLocks noChangeArrowheads="1"/>
          </p:cNvSpPr>
          <p:nvPr/>
        </p:nvSpPr>
        <p:spPr bwMode="auto">
          <a:xfrm>
            <a:off x="2195513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Oval 5"/>
          <p:cNvSpPr>
            <a:spLocks noChangeArrowheads="1"/>
          </p:cNvSpPr>
          <p:nvPr/>
        </p:nvSpPr>
        <p:spPr bwMode="auto">
          <a:xfrm>
            <a:off x="320357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9" name="Oval 6"/>
          <p:cNvSpPr>
            <a:spLocks noChangeArrowheads="1"/>
          </p:cNvSpPr>
          <p:nvPr/>
        </p:nvSpPr>
        <p:spPr bwMode="auto">
          <a:xfrm>
            <a:off x="442753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Oval 7"/>
          <p:cNvSpPr>
            <a:spLocks noChangeArrowheads="1"/>
          </p:cNvSpPr>
          <p:nvPr/>
        </p:nvSpPr>
        <p:spPr bwMode="auto">
          <a:xfrm>
            <a:off x="550862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2411413" y="33575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140200" y="33575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411413" y="41497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4909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45704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579596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673258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651500" y="42941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5881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390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22525" y="4086225"/>
              <a:ext cx="4452938" cy="130175"/>
            </p14:xfrm>
          </p:contentPart>
        </mc:Choice>
        <mc:Fallback xmlns="">
          <p:pic>
            <p:nvPicPr>
              <p:cNvPr id="12390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6685" y="4022760"/>
                <a:ext cx="4484619" cy="2571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390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59425" y="4132263"/>
              <a:ext cx="1187450" cy="684212"/>
            </p14:xfrm>
          </p:contentPart>
        </mc:Choice>
        <mc:Fallback xmlns="">
          <p:pic>
            <p:nvPicPr>
              <p:cNvPr id="12390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43583" y="4068557"/>
                <a:ext cx="1219495" cy="8112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390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25700" y="3271838"/>
              <a:ext cx="1579563" cy="792162"/>
            </p14:xfrm>
          </p:contentPart>
        </mc:Choice>
        <mc:Fallback xmlns="">
          <p:pic>
            <p:nvPicPr>
              <p:cNvPr id="12390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09861" y="3208105"/>
                <a:ext cx="1611241" cy="919268"/>
              </a:xfrm>
              <a:prstGeom prst="rect">
                <a:avLst/>
              </a:prstGeom>
            </p:spPr>
          </p:pic>
        </mc:Fallback>
      </mc:AlternateContent>
      <p:sp>
        <p:nvSpPr>
          <p:cNvPr id="28" name="Oval 6"/>
          <p:cNvSpPr>
            <a:spLocks noChangeArrowheads="1"/>
          </p:cNvSpPr>
          <p:nvPr/>
        </p:nvSpPr>
        <p:spPr bwMode="auto">
          <a:xfrm>
            <a:off x="3849351" y="3209852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7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F5AEBF-E218-44A3-8115-A7A9440DB20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84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CC0099"/>
                </a:solidFill>
              </a:rPr>
              <a:t>Problem:</a:t>
            </a:r>
            <a:r>
              <a:rPr lang="en-US" sz="2400" dirty="0" smtClean="0"/>
              <a:t> what if a subsequent path to </a:t>
            </a:r>
            <a:r>
              <a:rPr lang="en-US" sz="2400" i="1" dirty="0" smtClean="0"/>
              <a:t>n</a:t>
            </a:r>
            <a:r>
              <a:rPr lang="en-US" sz="2400" dirty="0" smtClean="0"/>
              <a:t> is shorter than the first path to </a:t>
            </a:r>
            <a:r>
              <a:rPr lang="en-US" sz="2400" i="1" dirty="0" smtClean="0"/>
              <a:t>n </a:t>
            </a:r>
            <a:r>
              <a:rPr lang="en-US" sz="2400" dirty="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You can change the initial segment of the paths on the frontier to use the shorter path.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1763713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277177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399573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50768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3419475" y="37893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1979613" y="40052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708400" y="40052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1979613" y="47974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0591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1386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536416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630078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219700" y="49418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5" name="Oval 23"/>
          <p:cNvSpPr>
            <a:spLocks noChangeArrowheads="1"/>
          </p:cNvSpPr>
          <p:nvPr/>
        </p:nvSpPr>
        <p:spPr bwMode="auto">
          <a:xfrm>
            <a:off x="6156325" y="53006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493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14525" y="4767263"/>
              <a:ext cx="4652963" cy="73025"/>
            </p14:xfrm>
          </p:contentPart>
        </mc:Choice>
        <mc:Fallback xmlns="">
          <p:pic>
            <p:nvPicPr>
              <p:cNvPr id="12493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98685" y="4703951"/>
                <a:ext cx="4684643" cy="1996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493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59375" y="4813300"/>
              <a:ext cx="1181100" cy="671513"/>
            </p14:xfrm>
          </p:contentPart>
        </mc:Choice>
        <mc:Fallback xmlns="">
          <p:pic>
            <p:nvPicPr>
              <p:cNvPr id="12493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43536" y="4749569"/>
                <a:ext cx="1212778" cy="7989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493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89125" y="3995738"/>
              <a:ext cx="1592263" cy="704850"/>
            </p14:xfrm>
          </p:contentPart>
        </mc:Choice>
        <mc:Fallback xmlns="">
          <p:pic>
            <p:nvPicPr>
              <p:cNvPr id="12493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73285" y="3932348"/>
                <a:ext cx="1623943" cy="8319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493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75125" y="3798888"/>
              <a:ext cx="209550" cy="346075"/>
            </p14:xfrm>
          </p:contentPart>
        </mc:Choice>
        <mc:Fallback xmlns="">
          <p:pic>
            <p:nvPicPr>
              <p:cNvPr id="12493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64379" y="3788073"/>
                <a:ext cx="231401" cy="3680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493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88150" y="4684713"/>
              <a:ext cx="347663" cy="352425"/>
            </p14:xfrm>
          </p:contentPart>
        </mc:Choice>
        <mc:Fallback xmlns="">
          <p:pic>
            <p:nvPicPr>
              <p:cNvPr id="12493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777353" y="4673902"/>
                <a:ext cx="363139" cy="3740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493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84963" y="5397500"/>
              <a:ext cx="447675" cy="355600"/>
            </p14:xfrm>
          </p:contentPart>
        </mc:Choice>
        <mc:Fallback xmlns="">
          <p:pic>
            <p:nvPicPr>
              <p:cNvPr id="12493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73447" y="5387062"/>
                <a:ext cx="466388" cy="37683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217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Title 1"/>
          <p:cNvSpPr>
            <a:spLocks noGrp="1"/>
          </p:cNvSpPr>
          <p:nvPr>
            <p:ph type="title"/>
          </p:nvPr>
        </p:nvSpPr>
        <p:spPr>
          <a:xfrm>
            <a:off x="100012" y="623804"/>
            <a:ext cx="5767388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Pruning Cycles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B8B04C-0755-49BF-B07C-20AA7881F36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27984" y="609516"/>
            <a:ext cx="5000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Repeated States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1465133" y="-35802"/>
            <a:ext cx="57673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49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44688" y="1974850"/>
              <a:ext cx="1347787" cy="912813"/>
            </p14:xfrm>
          </p:contentPart>
        </mc:Choice>
        <mc:Fallback xmlns="">
          <p:pic>
            <p:nvPicPr>
              <p:cNvPr id="6349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6768" y="1965851"/>
                <a:ext cx="1358587" cy="9290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349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35375" y="1916113"/>
              <a:ext cx="479425" cy="315912"/>
            </p14:xfrm>
          </p:contentPart>
        </mc:Choice>
        <mc:Fallback xmlns="">
          <p:pic>
            <p:nvPicPr>
              <p:cNvPr id="6349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9256" y="1907837"/>
                <a:ext cx="490583" cy="326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349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03800" y="1484313"/>
              <a:ext cx="3716338" cy="665162"/>
            </p14:xfrm>
          </p:contentPart>
        </mc:Choice>
        <mc:Fallback xmlns="">
          <p:pic>
            <p:nvPicPr>
              <p:cNvPr id="6349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95880" y="1479991"/>
                <a:ext cx="3732178" cy="6806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349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21163" y="923925"/>
              <a:ext cx="9525" cy="101600"/>
            </p14:xfrm>
          </p:contentPart>
        </mc:Choice>
        <mc:Fallback xmlns="">
          <p:pic>
            <p:nvPicPr>
              <p:cNvPr id="6349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17500" y="918521"/>
                <a:ext cx="18684" cy="1098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349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4913" y="2439988"/>
              <a:ext cx="279400" cy="276225"/>
            </p14:xfrm>
          </p:contentPart>
        </mc:Choice>
        <mc:Fallback xmlns="">
          <p:pic>
            <p:nvPicPr>
              <p:cNvPr id="6349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740598" y="2432425"/>
                <a:ext cx="292345" cy="2953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349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76650" y="2895600"/>
              <a:ext cx="515938" cy="276225"/>
            </p14:xfrm>
          </p:contentPart>
        </mc:Choice>
        <mc:Fallback xmlns="">
          <p:pic>
            <p:nvPicPr>
              <p:cNvPr id="6349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69089" y="2885115"/>
                <a:ext cx="528899" cy="2957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349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92488" y="3313113"/>
              <a:ext cx="374650" cy="225425"/>
            </p14:xfrm>
          </p:contentPart>
        </mc:Choice>
        <mc:Fallback xmlns="">
          <p:pic>
            <p:nvPicPr>
              <p:cNvPr id="6349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88889" y="3305551"/>
                <a:ext cx="388686" cy="2437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349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9463" y="2095500"/>
              <a:ext cx="3149600" cy="2076450"/>
            </p14:xfrm>
          </p:contentPart>
        </mc:Choice>
        <mc:Fallback xmlns="">
          <p:pic>
            <p:nvPicPr>
              <p:cNvPr id="6349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71903" y="2091541"/>
                <a:ext cx="3168320" cy="20926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349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81163" y="3403600"/>
              <a:ext cx="333375" cy="266700"/>
            </p14:xfrm>
          </p:contentPart>
        </mc:Choice>
        <mc:Fallback xmlns="">
          <p:pic>
            <p:nvPicPr>
              <p:cNvPr id="6349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73243" y="3396042"/>
                <a:ext cx="351016" cy="2839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3500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83475" y="2008188"/>
              <a:ext cx="187325" cy="492125"/>
            </p14:xfrm>
          </p:contentPart>
        </mc:Choice>
        <mc:Fallback xmlns="">
          <p:pic>
            <p:nvPicPr>
              <p:cNvPr id="63500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474829" y="2004948"/>
                <a:ext cx="203176" cy="4989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3501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35988" y="2163763"/>
              <a:ext cx="180975" cy="427037"/>
            </p14:xfrm>
          </p:contentPart>
        </mc:Choice>
        <mc:Fallback xmlns="">
          <p:pic>
            <p:nvPicPr>
              <p:cNvPr id="63501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532390" y="2161243"/>
                <a:ext cx="191769" cy="4374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3502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75563" y="2006600"/>
              <a:ext cx="814387" cy="388938"/>
            </p14:xfrm>
          </p:contentPart>
        </mc:Choice>
        <mc:Fallback xmlns="">
          <p:pic>
            <p:nvPicPr>
              <p:cNvPr id="63502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670163" y="2001198"/>
                <a:ext cx="828068" cy="4004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350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67400" y="4365625"/>
              <a:ext cx="1484313" cy="463550"/>
            </p14:xfrm>
          </p:contentPart>
        </mc:Choice>
        <mc:Fallback xmlns="">
          <p:pic>
            <p:nvPicPr>
              <p:cNvPr id="6350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58760" y="4356987"/>
                <a:ext cx="1500873" cy="4815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3504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26338" y="4518025"/>
              <a:ext cx="611187" cy="223838"/>
            </p14:xfrm>
          </p:contentPart>
        </mc:Choice>
        <mc:Fallback xmlns="">
          <p:pic>
            <p:nvPicPr>
              <p:cNvPr id="63504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518419" y="4510108"/>
                <a:ext cx="624505" cy="2414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3505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35738" y="4873625"/>
              <a:ext cx="673100" cy="552450"/>
            </p14:xfrm>
          </p:contentPart>
        </mc:Choice>
        <mc:Fallback xmlns="">
          <p:pic>
            <p:nvPicPr>
              <p:cNvPr id="63505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527099" y="4869306"/>
                <a:ext cx="686418" cy="56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3506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35838" y="4954588"/>
              <a:ext cx="749300" cy="508000"/>
            </p14:xfrm>
          </p:contentPart>
        </mc:Choice>
        <mc:Fallback xmlns="">
          <p:pic>
            <p:nvPicPr>
              <p:cNvPr id="63506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326476" y="4945227"/>
                <a:ext cx="770544" cy="5281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63510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9613" y="2228590"/>
              <a:ext cx="1564465" cy="322523"/>
            </p14:xfrm>
          </p:contentPart>
        </mc:Choice>
        <mc:Fallback xmlns="">
          <p:pic>
            <p:nvPicPr>
              <p:cNvPr id="63510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02051" y="1316338"/>
                <a:ext cx="2094389" cy="12455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63520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14525" y="3527425"/>
              <a:ext cx="98425" cy="142875"/>
            </p14:xfrm>
          </p:contentPart>
        </mc:Choice>
        <mc:Fallback xmlns="">
          <p:pic>
            <p:nvPicPr>
              <p:cNvPr id="63520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1906233" y="3519148"/>
                <a:ext cx="116812" cy="16086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882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33217</TotalTime>
  <Words>1490</Words>
  <Application>Microsoft Office PowerPoint</Application>
  <PresentationFormat>On-screen Show (4:3)</PresentationFormat>
  <Paragraphs>419</Paragraphs>
  <Slides>21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MS PGothic</vt:lpstr>
      <vt:lpstr>Arial</vt:lpstr>
      <vt:lpstr>Arial Unicode MS</vt:lpstr>
      <vt:lpstr>Times New Roman</vt:lpstr>
      <vt:lpstr>Wingdings</vt:lpstr>
      <vt:lpstr>Default Design</vt:lpstr>
      <vt:lpstr>Acrobat Document</vt:lpstr>
      <vt:lpstr>Equation</vt:lpstr>
      <vt:lpstr>PowerPoint Presentation</vt:lpstr>
      <vt:lpstr>Announcements</vt:lpstr>
      <vt:lpstr>Lecture Overview</vt:lpstr>
      <vt:lpstr>Cycle Checking</vt:lpstr>
      <vt:lpstr>Repeated States / Multiple Paths</vt:lpstr>
      <vt:lpstr>Multiple-Path Pruning</vt:lpstr>
      <vt:lpstr>Multiple-Path Pruning &amp; Optimal Solutions</vt:lpstr>
      <vt:lpstr>Multiple-Path Pruning &amp; Optimal Solutions</vt:lpstr>
      <vt:lpstr>Pruning Cycles</vt:lpstr>
      <vt:lpstr>Lecture Overview</vt:lpstr>
      <vt:lpstr>Dynamic Programming</vt:lpstr>
      <vt:lpstr>Dynamic Programming</vt:lpstr>
      <vt:lpstr>Lecture Overview</vt:lpstr>
      <vt:lpstr>Recap Search</vt:lpstr>
      <vt:lpstr>Recap Search (some qualifications)</vt:lpstr>
      <vt:lpstr>Search in Practice</vt:lpstr>
      <vt:lpstr>Search in Practice (cont’)</vt:lpstr>
      <vt:lpstr>(Adversarial) Search: Chess</vt:lpstr>
      <vt:lpstr>Modules we'll cover in this course: R&amp;Rsys</vt:lpstr>
      <vt:lpstr>Standard Search vs. Specific R&amp;R systems</vt:lpstr>
      <vt:lpstr>Next class</vt:lpstr>
    </vt:vector>
  </TitlesOfParts>
  <Company>UBC Computer Sciences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546</cp:revision>
  <dcterms:created xsi:type="dcterms:W3CDTF">2000-08-26T02:46:38Z</dcterms:created>
  <dcterms:modified xsi:type="dcterms:W3CDTF">2017-05-25T17:01:13Z</dcterms:modified>
</cp:coreProperties>
</file>