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9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2.xml" ContentType="application/vnd.openxmlformats-officedocument.presentationml.notesSlide+xml"/>
  <Override PartName="/ppt/ink/ink60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5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9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8" r:id="rId2"/>
    <p:sldId id="410" r:id="rId3"/>
    <p:sldId id="368" r:id="rId4"/>
    <p:sldId id="412" r:id="rId5"/>
    <p:sldId id="380" r:id="rId6"/>
    <p:sldId id="406" r:id="rId7"/>
    <p:sldId id="413" r:id="rId8"/>
    <p:sldId id="382" r:id="rId9"/>
    <p:sldId id="383" r:id="rId10"/>
    <p:sldId id="453" r:id="rId11"/>
    <p:sldId id="443" r:id="rId12"/>
    <p:sldId id="444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395" r:id="rId21"/>
    <p:sldId id="454" r:id="rId22"/>
    <p:sldId id="397" r:id="rId23"/>
    <p:sldId id="398" r:id="rId24"/>
    <p:sldId id="402" r:id="rId25"/>
    <p:sldId id="403" r:id="rId26"/>
    <p:sldId id="455" r:id="rId27"/>
    <p:sldId id="456" r:id="rId28"/>
    <p:sldId id="450" r:id="rId29"/>
    <p:sldId id="451" r:id="rId30"/>
    <p:sldId id="452" r:id="rId31"/>
    <p:sldId id="407" r:id="rId32"/>
    <p:sldId id="411" r:id="rId33"/>
    <p:sldId id="409" r:id="rId34"/>
    <p:sldId id="435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1457" autoAdjust="0"/>
  </p:normalViewPr>
  <p:slideViewPr>
    <p:cSldViewPr>
      <p:cViewPr varScale="1">
        <p:scale>
          <a:sx n="57" d="100"/>
          <a:sy n="57" d="100"/>
        </p:scale>
        <p:origin x="1548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54AFED-7DA7-445A-BF10-FCD9E9DE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2:58:06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30 575 15,'0'0'14,"-9"9"0,9-9 1,0 0-5,-13 0-3,13 0 1,0 0-1,0 0-2,0 0-1,0 0 1,-9 1 0,9-1 1,0 0-1,0 0-1,3-12-1,3 1 0,2-8 0,3-3-1,3-6 0,4-3 0,4-6-2,4-2 1,0-1 0,4 1 0,2-1-1,0 0 1,0 3-2,0 0 1,-1 5 0,-2 3 0,-4 4 0,-2 3 0,-6 5 0,-2 5-1,-5 4 1,-10 8 0,14-8 0,-14 8 0,0 0 0,0 0 0,8 15 1,-7-2 0,-1 3 0,1 6 1,-1 4-1,-1 7 1,0 4-1,-5 2 0,4 1 0,-2 1 0,-1-4-1,1-3 1,2-6-1,-1-5 0,3-7 0,2-6 1,-2-10 0,14 2 0,4-13 1,7-7-1,5-6 0,8-4 0,6-5 0,2-2 0,4-5-1,-4 4 0,-5 4-1,-4 4 1,-6 6-1,-6 6 1,-3 3-1,-4 7 0,-5 5 1,-1 5 0,-2 8 0,-1 5 1,-2 7 0,-1 7-1,-3 6 2,-2 10-1,-4 4 2,2 5-1,-4-3 0,2 0 0,-1-4-1,1-4 0,3-6 0,2-5-1,3-6 1,2-4-1,8-3-1,2-6 0,11-2-4,4-11-22,13-6 1,-1-16 0,2-13-2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21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102 211 31,'0'0'17,"-45"12"-1,45-12-1,0 0-4,0 0-7,0 0-2,0 0-1,0 0-2,43 34 1,-43-34 1,65 35 2,-15-11-1,8 3 1,11 7-1,6 1 2,10 5-2,2 0 1,3 2-2,-5 0 1,-10-4-1,-8-4 1,-15-5 0,-9-5 0,-12-4 0,-14-6 1,-7-5-3,-10-9-8,0 0-10,-17-9-1,-5-9-1,-8-4-1</inkml:trace>
  <inkml:trace contextRef="#ctx0" brushRef="#br0" timeOffset="350">44 1000 38,'-47'60'18,"47"-60"0,0 0 2,0 0-12,0 0 0,0 0-3,0 0 0,15-48-1,-15 48-1,44-88-1,-10 29-1,12-13 2,7-6-1,10-6 1,14-4 0,2-3 0,10 4 0,-4 5 0,-3 8 0,-9 12 0,-9 12-1,-17 10 1,-13 12-1,-10 10 0,-10 9-1,-14 9-1,0 0-3,10-3-6,-10 3-14,-6 11-1,-6-6-2,-2 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27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0 170 3,'0'0'4,"0"0"-1,0 0-1,0 0-1,0 0 0,0 0 0,0 0 0,0 0 1,0 0-1,0 0 0,0 0 1,0 0 1,0 0 1,0 0 0,0 0 0,0 0 0,0 0 0,0 0-1,0 0-1,0 0 0,0 0-1,0 0-1,0 0 1,13 0-1,1 3 0,3-2 1,6 3-1,3 0 1,6 0-1,2 1 1,4-2 0,1 1 0,1-2 0,0-1 0,-3-1 0,-2-1 0,-4-1 0,-2 0 0,-6 1 0,-6 0 0,-2 0 0,-6 0 0,-9 1 0,9 0 0,-9 0-2,0 0-3,-10 1-5,10-1-4,-22-1 0,11-1-1</inkml:trace>
  <inkml:trace contextRef="#ctx0" brushRef="#br0" timeOffset="541">405 1 4,'0'0'10,"0"0"-1,10 5 1,-1-6-6,4 2-3,6-1-2,1 2 0,3 0 1,2 1 1,-1 1 0,1 1 0,-1 2 1,-1 1 0,-2 3 0,-1 1 0,-3 1-1,-1-1 1,-3 2-1,-3 0 0,-3 1 0,-4-1 1,-5-1 1,-4 3 2,-3-1 0,-2 2 1,-7 1 0,-5 2 2,-4 0-2,0 5 0,-3-4-2,2 3 0,1-1-1,1-1-2,5-3 0,5-3 0,5-4-1,11-12 0,-14 15-2,14-15-1,0 0-5,0 0-8,0 0-3,4-11 0,-2-5-1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8:20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16039 65 1,'0'0'3,"0"0"0,-15 8-2,15-8 0,-6 12-1,4-2 0,1 2 0,0 3 0,1 3 0,1 3 0,5 2 0,-6 4 0,0 3 1,0 4 1,-1 3-1,0 2 1,-2 3 0,1 4 1,0 2-1,1 2 1,1 3-1,1 1-1,1 1 1,1 4-1,0 1 1,2 1 0,-2 0 0,1 2 0,0-1 1,-1 5-1,0 1 1,0 2 0,1 3 0,2 4 0,-2 2 1,1 1-1,0 5 0,2-5-1,2 1 0,0-1 0,0-3-1,1-3-1,2-3 0,-2-3 1,-1-2 0,1-2 0,-3-3 1,-2 1-1,-1 0 1,-1-3-1,2 0 2,-1 0-3,0-2 0,1-3 0,0-7-2,1-7 1,-2-9-1,1-7-5,0-5-8,-5-19-1,0 0 1,0 0-1</inkml:trace>
  <inkml:trace contextRef="#ctx0" brushRef="#br0" timeOffset="991">16703 3142 6,'48'7'7,"6"-2"-1,7 0-1,4-1 0,10 0-1,4-1 0,9-1-1,6-1 0,6 0 0,5-1-1,6 0 0,5 0-1,7-1 0,4 0 0,5-1-1,-1 0 1,1 0-1,1 0 0,-1 0 0,-4-1 0,-7-1 0,-8 0 0,-11 1 1,-8 0-1,-11-1 0,-12 0 0,-12 1 0,-11 0 0,-10 0 0,-11 1 1,-6 0 0,-7 0 1,-14 2 0,13-6-1,-13 6 1,0 0 0,-3-14 0,1 5 0,0-3 0,1-1 1,-1-5 0,1-2 0,0-7-1,3-3 2,2-5-1,-2-5-2,4-9 1,2-10-2,4-9 0,1-10-1,1-9 1,3-9-1,0-9 1,5-6 0,-4-6 0,2-1 0,-4-1 0,1 5 1,-3 4-1,-1 5 1,-5 5-1,-2 5 0,-3 5-1,-2 3 1,-2 3-1,-4 3 0,-2 2 0,-3 1 0,-1 5 0,-2 6 1,-3 6-1,-1 7 1,-3 5-1,1 4 1,-2 6-2,-2 3 2,-2 4 0,2 2 0,2 3 0,-1 4 0,3 2 0,2 3 0,1 3 0,5 4-1,2-1 1,-2 2-1,2 1-1,-2 0 1,-1 0-1,-1 0 1,-2 0 0,-5 0-1,-5 0 1,-3 0 0,-6 1 1,-4-1 0,-10 0-1,-9 2 1,-8-1 0,-7-2 1,-11 1-1,-9 0 0,-12 0 1,-10 0-1,-8 0 2,-8 1-1,-7 1 0,-7 0 1,-6 4-1,-2 2 1,0 1 0,3 0 1,1 1-1,10 2-1,7-1 1,13 2-1,9-1 1,12 1-1,12 0-1,11 1 1,14 2-1,8 0 0,10 0-1,11-2 0,7 1-2,7-1-2,17-5-9,6 13-3,11-18 0,9-6-1</inkml:trace>
  <inkml:trace contextRef="#ctx0" brushRef="#br0" timeOffset="2894">20177 1161 8,'0'0'6,"0"0"1,0 0-1,0 0-1,0 0-1,20-2-1,4 0-1,10-1-1,8-1 1,5-2-1,9 0 2,6 0 1,-1-1 0,2 2 0,-9-2 1,-2 2-1,-9 1 0,-1 1-1,-11 1-1,-3 2-1,-8 0 0,-7 0 0,-3 0-1,-10 0 1,0 0-1,0 0-1,0 0 0,-11-3-1,11 3-3,-19-6-5,3 0-4,3 1-1,-7-8 1,2 1 0</inkml:trace>
  <inkml:trace contextRef="#ctx0" brushRef="#br0" timeOffset="3375">20207 800 0,'0'0'6,"13"-12"0,-13 12-4,13-4-1,-13 4-1,11 3 1,-11-3-1,16 4 1,-16-4 1,13 3 2,-13-3 2,12 1 2,-12-1 0,0 0 0,0 0 0,0 0-1,0 0-1,0 0-1,0 0-3,0 0-1,0 0 0,3 11-1,-3-11 0,-6 17 2,1-5-2,-5 6 1,-2 1-1,-5 6 1,-4 4 0,-4 3 0,-3 2 0,-3 1 0,-1 0 1,-2-1 0,3-2-1,4-3 2,3-3-1,-1-5 0,9-1 0,1-4 0,7 1-1,5-3 1,8 2-1,1-4 0,7 1 1,10-1-1,5 1 0,10-3 0,7 1 0,3-3 0,3 0-1,3-1 1,0 0 0,-2-1 1,-3 0 0,-9-1-1,-4 1 1,-5 1 1,-5-1-2,-4 0 1,-7 0-1,-2-2 0,-2 1 0,-11-5 1,14 5-1,-14-5 0,0 0 0,0 0-1,0 0-6,-10 6-15,-11-8-2,-5-10-1,-11-11 0</inkml:trace>
  <inkml:trace contextRef="#ctx0" brushRef="#br0" timeOffset="46276">6453 4566 3,'0'0'10,"10"1"-1,-10-1 1,13-5-8,-1 2-3,2 1 0,5-1 0,2 1 1,0 0 0,5 2 0,1-2 1,3 1 0,1 1 0,4-1 1,2 0 1,9-4 0,2 2 0,7-4 1,6 3 0,5-3 0,4-1 0,7 0 0,5 2 0,3 1 0,5 0 1,5 0 0,4-1 0,4 0 0,9 1 0,3-3-1,9 1-1,3-4 1,6 1-1,5-3-1,9 1 0,7-1 0,6 2-1,3-1 1,6 2-1,3 2 0,5 1 0,3 1 1,-1 3-1,2 1 1,3 3-1,1 0 1,3 1 0,1 0-1,4 0 1,1-1-1,3 1 0,3-2-1,2 0 2,1-1-1,7 2 1,1 0-1,3 2 1,4-1 0,7 2 0,1-1-1,4 0 0,1-1 0,0-1 0,2-3-1,-1 0 1,-3-2-1,2-1 0,-4-3 1,-4 2-1,1 0 0,-3 0 1,-4 2-1,0 1 0,-1 2 1,-4 3-1,-3 1 0,-6 2 1,-7 3-1,-8 0 0,-11 2 1,-12 1-1,-17-1 0,-17 1 0,-16-2 1,-17-1-1,-18-1 1,-18 1-1,-17-4 1,-12 0 1,-13-3-1,-7 1 0,-13-2 1,0 0-1,0 0-1,0 0-1,0 0-2,-17-4-2,2 6-14,-16-5-8,-9-3 1,-18-12-2,-14-9 2</inkml:trace>
  <inkml:trace contextRef="#ctx0" brushRef="#br0" timeOffset="52145">0 7125 1,'0'0'5,"16"-5"1,-16 5 1,9-4-1,-9 4 0,0 0 0,0 0-1,7-9-1,-7 9-1,0 0-1,0 0-2,0 0 0,0 0 0,0 0 0,0 0 0,0 0 0,0 0 1,0 0-1,0 0 1,0 0 0,0 0 0,0 0-1,0 0 1,0 0-1,0 0 0,0 0-1,0 0 1,0 0 0,0 0 0,0 0 0,0 0 0,0 0 0,0 0 1,0 0-1,0 0 0,0 0 0,0 0-1,0 0 1,0 0 0,14 0 0,-5 2 0,4-2 1,5 1 0,4-1 0,5 0 0,3-2 0,4 1 1,1-1-1,6 0 1,2-1 0,0 1 0,2 0 1,1 1 0,2-1 0,-1 1 0,2 0 1,-1 1-1,-1-2 0,2 1-1,-1-1 1,2 0-1,1-1 0,4 1 0,-1-2 0,2 0 0,1-1 1,2 1-1,-2 0 0,2 2-1,-2-2 1,-1 1-1,-1 0 0,0 0 1,0 0-1,1 0 0,2-3 0,0 1 0,0 0 0,2 0 0,-1 0 0,1 1-1,-1 1 0,-2 1 1,0 1-1,1 3 0,0 0 0,0 2 0,-1-1 1,0 2-1,1-1 1,-3 1 0,2 0 0,0 0-1,-1-1 1,1 0 0,1 0-1,2 0 1,0 0-1,2-1 1,-3 0-1,-1 0 0,-1-1 0,-1 0 1,-3-1-1,-1 0 0,-2-1 1,1 1-1,3 0 1,0 2-1,4 0 1,2 1-1,0 0 0,0-1 1,1 1-1,-1-2 0,-4-1 1,-3-1-1,-3-2 1,-1 0-1,-2-1 1,2 1 0,0 1-1,-1 1 1,2 1-1,-1 1 1,2 0-1,-2 1 0,-5 0 0,-3-1 0,1-2 1,-3 1-1,0-3 0,0 1 0,-2-1 0,4 1 0,1 1 0,3 0 0,-3 2 0,1 1 0,-1 1 1,0 0-1,1 0 0,-2 1 0,3-2 0,1 1 0,1-2 0,-1 0 0,3-2 0,-1 0 1,3-1-1,-2 0 0,0-1 0,0 1 0,2 1 0,-2 1 0,1 1 0,1 1 0,1 0 0,-1 2 0,0-1 0,-2 0 0,0-1 1,-2-1-1,-1-1 0,-3 1 0,-5-1 0,1-1 0,-2 0 0,-2 1 0,-2 0 0,0 0 0,-1 0 0,-3 0 0,0-1 0,-4 1 0,-3-1 0,-3 1 0,-4-1 0,-2 0 0,-3 0 0,-9 0 0,16 2 0,-16-2-1,17 6 0,-8-2 1,5 2-1,-2-2 0,2 2 0,-2-2 0,0 0 1,-2-1-1,-10-3 1,15 2 0,-15-2 0,12 0 0,-12 0-1,9-1 1,-9 1 0,0 0 0,0 0-1,0 0 1,9-6 0,-9 6 0,-1-11 0,1 11-1,-2-22 2,1 7-2,1-7 2,-3-5-2,-1-2 1,-1-10 0,-2-2 0,-3-6 0,1-3 1,-1-3-1,-2-2 0,3 0 1,0 0-1,0 4 0,1 2 0,2 3 0,-2 1 0,0 4 0,1 3 0,-3 2-1,1 2 1,-1 1 0,-1 4 1,2 0-1,-1 5 0,1 0 0,2 3 0,-1 4 0,2 1 0,0 3 0,3 1 0,0 0 0,-1 1 1,1 1-1,0-1 0,0 1 0,0 0-1,0 0 1,3 10 0,-5-15 0,5 15 0,0 0-1,-5-10 1,5 10 0,0 0-1,0 0 1,0 0-1,0 0 1,0 0-1,3-11 1,-3 11-1,0 0 1,0 0-1,10-8 0,-10 8 1,13-3-1,-3 1 1,3 0-1,1-1 1,4 0 0,2 0 0,0-2 0,3 1-1,1 0 1,2 0 0,0 0 0,2 0 0,2 1 0,0 0 0,5 0 0,0 1 0,0-1 0,6 2 0,-1 0 0,2 0 0,4 0 0,-2 0 0,2 1 0,2-2 1,3 1-1,0-1 0,2 1 1,4-1-1,0 1 0,3 0 0,1-1 0,0 2 1,0 0-1,1 0 0,2-1 0,-1-1 0,3 1 1,3-2-1,2-1 1,2-2-1,4-1 2,-1 1-2,2-2 1,1 0-1,3-2 0,1 0 0,4 1 0,3-1 1,2 2-1,4 0 0,2 1 1,2 1-1,2 0 1,4 3-1,-3 0 1,1 0 0,2 0 0,1 0 0,3-1 0,3 0 1,1 0-1,-1-2 0,3 2 0,1 0 0,5 2-1,0 0 1,0 2 0,1 0-1,3 0 1,2-1-1,4 0 1,2-2-1,-1-1 1,1 0-1,3-1 0,-2-1 1,-1 2-1,-5 1 0,-1 1 0,-1 3 0,-3 2 0,-3 2 0,-4 3 0,-4 2 0,-5 1 0,-4 3-1,-9-2 0,-11 3-3,-13-3-19,-8-1-1,-20-9-3,-24-13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9:16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1278 4,'0'0'4,"0"0"0,0 0-1,0 0-1,0 0-1,-9 14 0,9-14-1,-2 13-1,0-2 1,0 2 0,-1 3 0,0 4 0,1 3 0,0 1 0,1 5-1,-1 4 1,2 4 0,0 4 0,4 5 0,-2 3 0,0 6 0,-2 3 1,-1 3-1,3 0 0,-3 1 0,1-1 0,-2 2 0,4-2 0,0 2 1,1-2-1,0 1 1,-2-1 0,1 4 1,-3 1 0,-1 3 1,-5-1 1,1 2 1,-5 0 0,1 0 1,0-2 0,-2-4 0,3-3-1,0-3-1,2-3 1,1-4-3,1-1 0,1-3-1,1 1 0,0-1-1,-1-1 0,0 0 0,-1-2 0,-2 1 0,-1-2 0,0-4 0,-2 0 0,4 1 0,-4-3 0,6-4 0,-4 1-1,1-3 1,-1 0 0,1-3-1,2 0 1,-2-8-2,3 3 1,-3-3-1,3-5 1,3 0-2,-2-4 1,4-2-2,-1-9 2,-1 15-1,1-15 1,0 0 0,5 9 1,-5-9 0,9 6 0,-9-6 0,14 5 1,-14-5 0,20 3 0,-8-3 0,4 2 0,-2-2 0,8 0 0,-2-1 1,3 0-1,4 0 0,0-1 0,6-1 0,3 0 0,2-1 1,2 0-1,2 1 2,2-1-1,2 0 1,6 1 1,-1 1 1,4 1-1,0-1 2,4 0-1,5-2 0,5 1-2,1-1 1,5 1-1,2-1-1,4 0 0,5 0-1,2 1 0,-3 1 2,3 0 0,-1 0 2,6-1-1,-1-3 2,2 0 0,3-4-1,6 1 0,6-3 0,6 0-2,4 0 0,1 1-1,3 0-1,5 3 1,0 2-1,0 2 0,-1 1 0,-3 1 0,1 2 0,-2 2 0,-1-1 1,-3 0-1,-2 0 0,0-1 0,-2-1 0,1 0 0,-1-2 0,-2 1 0,2 1 0,0 1 0,-2 1 0,2 0 0,0 0-1,-3 2 1,-1-3 0,1 0 0,1 0 1,-1-1-1,-1-2 0,1 2 1,0 0-1,-1-1 0,3 2 0,0 1 1,-2 1-1,-1-1 0,-1 0 0,1 1 0,-3-4 1,0 4-1,-2-5 1,-1 3 1,-2-4-1,0 4 1,-2-3 0,2 2-1,-1-1 0,-2 1 0,0 1 0,-1 0-1,-1 1 1,3-2-1,0 2 0,0-1 1,0 1-1,1 0 1,-1 0-1,4 1 0,2 1 1,-1 2-1,-3 0 0,1 0 1,0 0-1,2 0 0,-1 0 0,-2-1 0,-2 0 0,1-1 0,0 0 0,-3-2 1,2 2-1,-2 0 0,0 0 0,-3-1 1,1 2-1,-1-1 0,-3 0-1,1 1 2,-3-2-1,-2-1 0,-2 0 1,0-1-1,-2-1 1,1 1-1,-4-2 1,-1 1 0,-1 1-1,-3-1 0,-2 1 0,-1 1 1,-6 0-1,3 0 0,-3 1 0,-1-1 1,0 0-1,-3 0 0,-3-1 0,-1 0 0,-2 1 0,-6-1 1,-2 0-2,-1 0 1,-2 0 0,2 0 0,3 0 0,1 0-1,2-1 1,2-1-1,0 0 0,2 0 0,-3-2 1,-2 1-1,-2 1 1,-2 0-1,-2 0 1,-5 0-1,1-1-1,-7 1 0,-3 1 0,-5-2-2,-3 1 1,-7-1-1,-4 1 1,-4 0 0,-11 2 1,11-1 0,-11 1 1,0 0 1,0 0 1,0 0 0,0 0 0,0 0-1,10-11 1,-10 11-1,6-10 0,-6 10-1,11-15-1,-2 4 1,0 5-1,1-5 1,3-1 0,-1-4 0,4 2 0,0-3 0,4-3-1,2-2 2,1-3 0,0-1 0,1-1 2,1-3-1,-1-4 2,1-4 0,-2-7 0,-1-3 1,-1-8-1,0-4 0,-5-10-1,0-6 1,-4-12-1,-2-2 2,-4-7-1,-1-5 0,-3-9 1,2-4-2,-4-9 1,-2-1-1,-1 0-1,-1-4-1,-2-2 0,-1-1-1,-2 5 1,-3 5 0,2 9-1,1 4 0,-3 7 1,4 6-1,-1 7 1,3 5 0,0 2 0,-2 5-1,3 1 1,-1 2 0,1 1 0,-1 2 0,1 3 1,-3 3-1,1 3 1,2 3 0,-3 5 1,-1 5-1,-1 6 1,2 7-1,0 3 2,2 7-2,0 1-1,-1 6 1,4 1-1,3 4 0,-1 0 0,0 4-1,1 10 0,-1-17-2,1 17-6,0 0-10,0 0-7,-12 2 0,1-1-2,-14-5 2</inkml:trace>
  <inkml:trace contextRef="#ctx0" brushRef="#br0" timeOffset="5829">10756 1117 0,'0'0'6,"0"0"-1,0 0-3,5-10-1,-5 10 1,0 0 2,15-15 1,-5 5 2,4-2 0,9-5 0,8-5 0,11-5 0,13-5-3,14-5-2,10-5 0,8-4-1,8-3 0,4-1 2,5-4 0,-1 2 1,-3 0 1,-3 3 0,-6 1-1,-2 5 0,-12 4 0,-7 7-1,-14 8-1,-11 4 0,-12 6-1,-10 4 0,-8 5-4,-15 5 0,9 1-3,-9-1 0,-10 13-7,-1-3-5,-8-1 0,-5 2 0,-7-6 2</inkml:trace>
  <inkml:trace contextRef="#ctx0" brushRef="#br0" timeOffset="6329">10504 261 13,'-4'-18'14,"1"0"2,4 1-2,1 5-6,2 2 0,-4 10 0,14-5-2,-2 9-1,2 3-3,3 3 0,4 2 0,6 4 0,4 2 1,8 4 1,5 0 1,11 3 0,6-2 0,11 5 1,9 1-1,7 5-1,5-3 0,4 8-1,-1 1 0,4 5 0,-5-1 0,0 3-1,-7-1 1,-2 2 0,-6-3-1,-2-2 1,-10-4-2,-4-2 0,-6-5 1,-10-3-1,-6-6-1,-9-4 0,-6-6 1,-6-1 1,-7-6 0,-4-2 0,-10-4 0,0 0 0,0 0 1,0 0-1,0 0 0,0 0-1,0 0 0,0 0-2,0 0-2,0 0-11,0 0-15,0 0 0,-17-9-1,-10-24-1</inkml:trace>
  <inkml:trace contextRef="#ctx0" brushRef="#br0" timeOffset="6.21756E7">161 3008 1,'0'0'3,"-9"-12"-1,9 12-1,-13-12 0,13 12 0,-14-9 2,14 9 0,-11-7 0,11 7 1,-11-2 0,11 2 1,0 0-2,-10 0 0,10 0 0,0 0 1,0 0 0,0 0 1,-9 3-1,9-3 1,0 0 0,0 0 0,0 0-2,0 0-1,0 0-2,0 0 1,0 0-2,0 0 0,0 0 1,0 0-1,0 0 1,11-1 0,-11 1 1,9 2 0,-9-2 0,14 2 0,-14-2 0,14 4 1,-4-3-1,3 2-1,-1 0 2,3 1-1,2 1 0,-1 1 0,-3 1 0,3 0 0,2 0 0,-4 2 0,1-1 1,3 0-1,-3-1 1,5 0-1,2-2 1,2-2 0,0-3 1,8-2-1,2-5 1,1-2-1,6-3 1,3-3-1,0 1 0,1-1 0,-1 1-1,0 2 0,-3 0 0,4 2 0,-5 0-1,0 3 0,0-1 0,1 1 0,0 0 0,0 4 0,0 3 0,-4 2 0,1 5 1,-1 2-1,-3 4 0,-1 5 0,0 1 0,-2 1 1,1 1-1,3-2 0,2-3 0,7-3 0,4-6 0,5-4 1,6-6-1,7-4 0,7-4 0,4-3 0,-3-2 0,4-2 0,1 1 1,-2 1-1,0 2 0,-3 2 0,-2 1 0,-2 3 0,3 0 1,-3 3-1,1 0 1,-1 2-1,-3 1 1,1 2 0,-1 0 0,-3 4-1,-2 4 1,-1 1 0,-3 0-1,-1 2 0,2-4 1,3-4-1,5-6 1,9-9-1,7-5 0,8-6 0,6-6 1,5 0-2,1 1 2,-2 1-2,-5 4 2,-8 6-1,-8 4 0,-6 7 1,-7 3 0,-5 4 1,-7 2 0,-3 6-1,-4 4 1,0 4 0,-4 3-1,0 0 0,2 2 0,1 0-1,5-4 0,6-1 1,3-6-1,2-3 0,4-4 0,4-3 0,0-2 0,1-2 0,1-1 1,-2-1-2,2-2 2,4-3-2,2-4 1,4-2 0,5-4 0,3-3-1,6-2 1,2-1-1,1-2 0,-3 2 1,0 3-1,-5 2 1,-6 5 0,-6 5 1,-6 4 0,-7 4 0,-7 7 0,-2 2-1,-8 4 1,0 5-1,-3-2 1,-1 1-1,1-1 1,4-2-1,0-3 0,6-2 0,3-4 1,5-4-1,5-4 0,3-2 0,2-2 0,4-3 1,0-1-1,2-3 1,-4 3-2,0-3 2,-1 2-2,-1 0 2,-1 1-2,-5 2 0,0 1 1,-5 6 0,-1 1 0,-5 4-1,-7 6 2,-3 3-1,-4 3 1,-2 3-1,-2 1 1,2 1-1,3 0 1,4-2-1,5-3 1,6-4-1,5-2 0,4-4 0,2-2 0,1-2 1,1-2-1,-1-1 0,1-1 0,-4 0 1,-3-1-1,-1 0 0,-3 1 0,-3 1 1,-2 1-2,-3 1 2,-2 1-1,-2 0 0,1 2-1,-2 3 1,-1-2 0,1 1 0,-2 0 0,-1 1-1,0-1 2,-4 1-2,-2 1 1,-3 1 0,-3 1 0,0 2 0,-4 1 0,1 1 0,-2 2 0,2-2 0,4 1 0,4-1 0,9-3 0,4-3 0,9-4 0,5-4 0,5-4 0,4-3 0,2-2 0,-2-3 1,-1 1-1,-6 0 0,-3 3 0,-7 0 1,-6 4-1,-7 4 1,-8 4-1,-4 4 0,-8 5 1,-2 4-1,-9 4 1,0 6 1,2 1-1,1 2 0,5 0-1,5-3 1,9-3 0,11-5-1,12-7 0,8-5 0,7-7 0,6-5 0,1-5 0,3-1-1,-4-2 1,-4 1 0,-6 1 0,-5 2-1,-5 0 1,-3 4 0,-4 2 0,-5 2 0,-5 0 0,-4 3 0,-5 2 0,-2 1 0,-3 1 0,-3 1 0,-3 1 0,0-1 0,1 2 0,-1 1 0,3 0 0,1 1-1,-1-2 1,2 0 0,0 1-1,-1-5-5,4 4-14,-5-5-6,3-2-2,-5-6 0,1-6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4:14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1214 6,'0'0'10,"0"0"1,0 0-5,0 0-1,0 0 0,0 0-1,0 0 1,0 0 1,0 0 0,0 0 0,14 1-1,-3-4-1,4-4 0,3-1 1,9-4-1,5-3 0,7-3-1,9-1 0,8-6 0,7 1 0,5-2-1,7 3-1,1-3 0,4 0 0,0 0-2,-1 1 0,-1 2-2,-5 0-2,-1 1-6,-3 1-9,-7-1 1,-7 5-2,-9-3 3</inkml:trace>
  <inkml:trace contextRef="#ctx0" brushRef="#br0" timeOffset="681">349 871 5,'-7'10'5,"7"-10"1,-11 15-2,11-15 1,-14 17-2,4-5 0,-3 1 0,-1 5 0,-2 3 0,-3 5 0,-2 5 0,-2 4 0,-4 2 1,-1 0 0,1 1 0,0-4 0,2-2 0,2-4 0,5-6-1,3-4-1,6-4-1,5-3 0,5-2-1,-1-9 0,15 16 1,-2-9 0,2-1 3,4 3-1,4-3 1,6 1 0,6-3-1,9-2-6,5-5-14,10-2 0,1-9-2,6-7 0</inkml:trace>
  <inkml:trace contextRef="#ctx0" brushRef="#br0" timeOffset="1482">1473 470 1,'0'0'12,"0"0"0,0 0-2,0 0-1,0 0-1,0 0 1,0 0-1,-1 12-1,1-12-2,1 22 0,0-6-2,1 7 0,-1 4-1,0 5 1,1 3-1,1 3 0,-2 0 0,1-1 0,0-1-1,0-4 1,1-5-1,0-4 0,0-5 1,1-5 0,-4-13 0,11 11 1,-11-11 0,16-11-1,-7-1 0,1-2-1,2-6 1,-2-1-1,3-5-1,0-2 0,-1 0 1,3-1-1,-4 0 1,2 4 0,-2 0 0,2 7 0,-2 1 0,-3 6-1,-8 11 0,15-12 0,-15 12-1,13 2 1,-13-2-1,11 17 1,-5-3 0,-1 3 0,1 4 0,-1 2 1,-1 3-1,1 2 1,1-1 0,-1 0 0,0-4 0,1-2-1,2-4-3,-1-6-11,5-7-9,0-7-1,4-9 1,-3-8 0</inkml:trace>
  <inkml:trace contextRef="#ctx0" brushRef="#br0" timeOffset="2143">2065 650 16,'15'-7'16,"-2"-4"0,4-1-4,0-2-2,-1 1-3,1 0-1,-6 0-1,1 2-1,-4-1 0,-3 2 0,-4-1-1,-1 1-1,-5 0 1,5 10-2,-16-16-1,6 12-1,-4 2 1,1 2-1,-2 5 0,-1 4 1,0 5 0,-2 3 0,0 5 1,1 4 1,0 1 0,1 10-8,6 0 1,1 2 0,17-11 5,20 6 0,-2-22-4,22 5-8,-4-21-3,17-6 5,-8-20-2,13 4 1</inkml:trace>
  <inkml:trace contextRef="#ctx0" brushRef="#br0" timeOffset="2493">2486 531 16,'1'-23'11,"-2"7"0,-6 5-2,-2 6-4,-2 4-2,-2 5-2,1 1-1,-3 4 0,4 1-1,0-2 1,3 2 1,8-10 1,-8 17 1,8-17 0,2 15 0,-2-15 0,9 16 1,-9-16-1,15 17-1,-6-6 0,1 0-1,2 2 2,1 0-1,3 3 0,0 1 0,3 2 1,6 4 2,0-3 0,9 4 1,0-4-2,4 1 1,-1-4 0,2 0 0,-3-6-2,-4-2 0,-9-2-1,-2-2 1,-7-4-1,-5 1 1,-9-2-1,12 0 0,-12 0-1,0 0-1,0 0-2,-10-16-4,10 16-12,-17-15-7,1 4 0,-1-1 0,-1 1 1</inkml:trace>
  <inkml:trace contextRef="#ctx0" brushRef="#br0" timeOffset="3054">2398 1045 27,'-9'3'19,"9"-3"3,0 0 0,0 0-7,-2-9-4,1-1-2,5 0-2,-2-7-2,6-4 0,2-8-3,4-4 1,5-7-1,6-3 0,3-5-1,3 0 0,1-1 0,1 4-1,-3 5 1,-4 5-1,-6 8-1,-4 5-3,-3 11-6,-13 11-13,0 0-2,3-9-1,-3 9 1</inkml:trace>
  <inkml:trace contextRef="#ctx0" brushRef="#br0" timeOffset="3415">2898 162 32,'8'-9'16,"-8"9"1,2-13-3,-2 13-7,0 0-2,0 0-1,0 0 1,0 0-1,7 17 0,-4 2 0,1 5-1,2 9 0,-1 8-1,3 8 2,-3 6-1,7 4 1,-5-1-1,8 2 1,-3-4 0,4-3-1,3-8 0,4-8 0,4-10-2,4-10-1,5-9-3,1-14-3,8-4-9,-5-12-9,2-7-2,-4-7 1,-6-2 1</inkml:trace>
  <inkml:trace contextRef="#ctx0" brushRef="#br0" timeOffset="3815">2683 394 47,'0'10'21,"16"-10"0,10-5 1,9 0-16,10-2-3,10 0 0,5-1 0,7 2-3,5 0-14,3-2-6,-2 0-3,0-4 1,-2-3 0</inkml:trace>
  <inkml:trace contextRef="#ctx0" brushRef="#br0" timeOffset="4186">3929 66 21,'0'0'13,"6"9"0,-6-9-4,0 0-6,0 0 2,8 9 0,-6 1 0,-2 2 1,0 7 1,-4 5-1,1 7 0,-6 3-1,-4 8-1,-4 5 0,-1 6-1,-6 1 1,3 3-1,-2-3 0,2-1 0,2-6-1,3-5 1,5-8-2,5-5 1,3-9 1,9-5 0,5-8-1,12-5 1,8-6-1,9-4 1,8-3-1,2-2-1,4-2-1,-2-1 0,-3 3-1,-5 1-1,-6 2-1,-9 0-6,-3 5-14,-6-1-1,-4 0-1,-5-2 0</inkml:trace>
  <inkml:trace contextRef="#ctx0" brushRef="#br0" timeOffset="4716">3886 98 18,'0'0'15,"0"0"-1,0 0 1,0 0-7,11 7-3,-11-7-2,6 9 1,-6-9 2,7 17-2,-4-5 1,2 6 0,-3 5 0,5 8-1,-2 6 0,1 11 0,0 11-1,3 9 0,-1 8 0,2 4 0,2 3 0,-2 2 0,-1-5-1,2-6 0,-1-11 0,-2-8-1,-4-10 0,0-9-2,-2-8-2,-4-14-7,4-3-13,-2-11 0,0 0-2,-8-23 2</inkml:trace>
  <inkml:trace contextRef="#ctx0" brushRef="#br0" timeOffset="5337">4800 68 21,'13'-7'13,"-13"7"1,0 0-1,0 0-8,0 0-3,0 0 2,0 0 1,0 0 0,0 0 2,2 20 0,-1-4 0,1 7-1,1 8 0,5 8-2,0 8-1,1 8 0,1 8-1,1 4-1,-2 2 1,-1 1-1,-1-8-2,-3-7-4,1-9-15,-3-10-2,0-16 0,-2-20 0</inkml:trace>
  <inkml:trace contextRef="#ctx0" brushRef="#br0" timeOffset="5708">5152 528 9,'22'-13'14,"5"0"1,-5-4 0,1 1-4,-2 3-2,-5-2-1,-1 4 0,-7-1-2,0 2-1,-6 0 0,-2 10-2,-1-18-1,1 18-1,-10-16-1,10 16-1,-19-13 0,7 8-1,0 2 2,-4 2-1,5 1 1,-4 2 1,2 3-1,-3 4 1,1 3 0,-1 5 1,0 3 0,0 6 1,-4 2 0,4 5 1,1-1 1,3 4-1,1-4 0,6-1 0,-1-6-1,6-1 0,4-5-1,4-2 0,2-5 0,6-3-2,5-1-4,4-7-5,11-1-11,1-7-4,3-2-1,1-6 1</inkml:trace>
  <inkml:trace contextRef="#ctx0" brushRef="#br0" timeOffset="6179">5707 377 32,'0'0'16,"-9"1"-1,-1-2 3,-4 0-10,1 4-3,-6 0 1,0 4 1,-5 0-1,3 6 1,-3 1 0,4 4-2,-2 3-1,3 5-2,1 3 0,3 2 0,4 4-1,3 2 1,5-1-1,7 1 0,3-2 0,5-2-1,9-6-1,3-6-1,8-7-6,-1-14-6,7-7-9,-2-12-1,5-14 1,-3-10-1</inkml:trace>
  <inkml:trace contextRef="#ctx0" brushRef="#br0" timeOffset="6509">5930 14 32,'-10'-15'14,"10"15"-1,0 0-3,-10 8-7,8 2-1,0 5 1,3 6 1,-1 6 2,3 10 0,1 7 0,2 10 0,1 4 0,0 7-2,-1 4-2,-1 1 0,-1-3-1,0-6 0,-3-8-1,-3-10 0,2-10 0,-4-9-2,-1-12-2,-5-14-2,-2-8 0,-7-11 1,0-5 1,-4-9 0,-3-2 0,1-4 0,0 1 4,2 4 3,2 4-1,7 8 0,2 6-1,4 5 0,8 13 0,0-11-1,10 10 1,5 2 0,9-1-1,7 0 0,7-1 0,7-1 1,2-3-1,3-2 1,-1-2-1,0 0 0,-4-3 1,-4 2-1,-7 0 1,-6 1 0,-5 2 1,-11 2 0,0 1 0,-2 2 0,-10 2-1,0 0 0,0 0 0,0 0 0,0 0-1,0 0 0,-5 13 0,5-13 2,-9 19-1,4-6 1,-2 6 0,2 5 0,-4 2 1,3 3-1,-1 3 0,3 1 0,2-3 0,5-1 1,3-7-2,8-7 0,4-7 0,6-9 0,5-8-1,1-7 0,-1-6 0,-2-4 0,-2-3 1,-3 1 0,-5 0 2,-3 7-1,-4 3 0,-3 4 0,-3 5-1,-4 9-1,6-9-1,-6 9-1,0 0 1,0 0-1,0 0 0,5 13 1,-5-13 1,9 20 0,-7-4 1,3 5 0,-1 2 0,2 3 1,0 0-1,1 2 0,2 0-2,0-5-4,9-4-14,-2-10-4,4-6-2,0-9 2</inkml:trace>
  <inkml:trace contextRef="#ctx0" brushRef="#br0" timeOffset="7470">6799 303 6,'-4'10'13,"4"-10"2,0 0 1,-1 13-4,3-4-3,-2 2 2,4 8 0,0 4-2,2 7-1,0 2-2,4 5-3,-1 3 0,2 1-1,-1-2-1,1-3 0,-2-5 0,0-5 0,-4-6 2,1-5 0,-6-15 2,7 13 0,-7-13 0,-1-15 0,-2-3-1,0-4 0,-1-9 0,2-4-2,0-6 0,4 0-4,0 2 2,5 2-1,0 7 0,4 3-1,3 9-1,0 3 0,4 7 0,-1 3 1,9 4-1,3 3 0,5 4 0,4 0 1,5 3-1,1-2 0,5 1 1,3-3 0,-3-2 0,-1-3 0,-4-2 2,-44 2 0,75-13 2,-75 13 0,51-19 0,-51 19 1,0 0-1,0 0 1,28-46-2,-39 34 0,-4 3-1,-1 1-1,-7 2 0,-1 2-1,-7 4 1,-2 5 1,-4 3-1,6 4 1,-4 5 2,-3 4 0,4 1 0,1 5 1,5 2-1,5 3 1,4-2 0,10 3 0,6-3-1,11 2 1,9-4-2,10-2 1,10-3-3,11-6-2,13 0-10,2-9-12,5-5-1,-2-10-1,-1-4 0</inkml:trace>
  <inkml:trace contextRef="#ctx0" brushRef="#br0" timeOffset="8422">7909 402 29,'0'0'20,"0"0"-1,0 0 2,0 0-7,0 0-7,0 0-1,0 0-1,0 0-1,0 0-1,-46 8 1,46-8 0,-42 21-1,42-21-1,-48 25 1,48-25-1,0 0-1,-49 38 0,49-38 0,0 0 0,0 0-1,-1 54 0,1-54 0,45 30 0,-45-30 0,48 31 0,-48-31-1,49 30 0,-49-30 1,49 27-1,-49-27 1,0 0-1,0 0 0,43 55 1,-43-55-1,0 0 1,-1 50 0,1-50 0,0 0 1,-42 48 1,42-48 1,-45 28 1,45-28-1,-68 22 0,68-22 0,-75 19-3,75-19-19,-86 5-5,34-10-2,-3-5-2,-8-7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5:36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2193 26,'0'0'18,"0"0"0,0 0-3,0-9-2,0 9-6,6-10-3,-6 10-3,10-16 0,-1 4-1,4-1 1,1-2-1,3-2 0,0-1 1,2 0 0,-1-1 1,-1 4 0,-1-3 1,-1 6 0,-5-1-1,1 5 1,-11 8 0,12-12-1,-12 12-1,0 0 0,0 0-1,0 0 0,0 0 0,0 0-1,0 0 0,0 0 0,0 0 0,0 0 0,-5 11 0,5-11-1,-9 12 2,9-12-1,-14 19 1,4-8-1,0 3 0,-4 1 1,1 3-1,-2 0 1,1 2 0,-2 0 0,1 2 0,-1 1 0,2-1 0,-1-1 0,2-1 1,-2-2 0,4-2-1,1 0 1,3-3-1,0-2 1,4 1 0,3 0-1,2 1 1,3 1 0,3-2 0,3 3 0,-2-2 1,6 3 0,-1-4 0,4 2-1,-2-4 1,2 1 0,-4-3-1,2 1 1,-2-3 0,0 3 0,-5-6 0,-9-3 0,14 8 0,-14-8-1,9 5 1,-9-5-2,0 0-1,10 3-5,-10-3-11,12 1-8,-12-1-1,11-21 1,-7-6-1</inkml:trace>
  <inkml:trace contextRef="#ctx0" brushRef="#br0" timeOffset="8231">141 2301 3,'0'0'7,"0"0"-2,0 0-1,0 0-4,0 0-3,0 0 1,0 0 2,0 0 2,0 0 2,-12 2 4,12-2-1,0 0-1,-12 3-3,12-3-1,-14 5-2,14-5 0,-16 7 0,7-3 2,-2 0 2,2 2-1,9-6 2,-15 6-1,15-6 1,-11 5-1,11-5 0,0 0-2,0 0 0,-9 7 0,9-7 0,0 0-1,0 0 0,0 0 1,0 0-1,0 0 1,0 0 0,15 8 0,-15-8 0,18-3 1,-7-2 1,5 1-1,-2-5 1,7 3 1,1-6-1,6-3 0,3-5 0,7 1-1,4-7 0,7 0 0,7-4-2,3 0 0,6-2 1,4 2-1,0-1 0,0 3 1,1-1 0,-3 3 0,-5 1-1,-3 4 2,-8 2-1,-3 3-1,-9 3 1,-4 2-1,-10 5 0,-3 2 0,-8 1 0,-2 2 1,-12 1-1,10-1 1,-10 1 1,0 0-1,0 0 0,0 0-1,0 0-1,0 0-5,0 0-14,0 0-9,0 0 1,0 0-3,-2-12 2</inkml:trace>
  <inkml:trace contextRef="#ctx0" brushRef="#br0" timeOffset="9383">1459 1381 4,'-3'-16'9,"3"16"-1,3-10 3,-3 10 2,0 0 1,0 0 2,0 0 0,0 0-1,0 0-3,0 0-3,0 0-4,0 0-2,0 11-1,-1-1 0,1 3-1,0 3 1,2 4 0,0 3 0,4 3 1,-2 1-1,3 3 1,-1 2-1,1 1 0,0-1 0,-1 1 0,-2-3 0,0-3 0,0-4 0,-1-2 1,-2-8-2,2-2 1,-3-11-1,2 11 0,-2-11 0,0 0 0,0 0-1,0 0 0,0 0-3,-5-10-4,5 10-10,-5-16-11,3 2 0,-3-8-1,4-5 1</inkml:trace>
  <inkml:trace contextRef="#ctx0" brushRef="#br0" timeOffset="9924">1679 1339 55,'-1'-9'19,"1"9"1,0 0-4,0 0-13,0 0-4,-3-9-1,3 9 0,0 0 1,0 0 1,0 0 1,2 14-1,-2-14 2,7 18-1,-2-8 1,1 1 0,2 2 0,3 2 1,-4 1 0,3 2 0,-2 2 1,0 1-1,-2-1 0,0 1 1,-3-3-2,-1-1 1,0-3-1,-2-2-1,0-12 0,1 13 0,-1-13 0,0 0 0,0 0 1,11-4-1,-7-6 1,1 0 0,-1-6 0,0 0 0,0-4-1,1-1 0,1 1 0,-1 0-1,1 1 1,0 2-1,2 2 0,2 3 0,-1 2 0,0 0 0,1 3 0,-10 7 0,16-10 1,-16 10-1,14-6 0,-14 6 0,0 0 0,10-3 0,-10 3 0,0 0 0,0 0 0,0 0 2,11 16-2,-4-7 0,1 5 0,0 2 0,1 4 1,1 2-1,0 1 0,-2 2 1,1-2-1,-3 0 1,-1-3 0,-1-3-1,-1-3 1,0-4-1,-3-10 1,4 13-1,-4-13-1,0 0 0,0 0-3,0 0-4,0 0-8,-2-20-10,1 1-2,-2-13 0,5-5 1</inkml:trace>
  <inkml:trace contextRef="#ctx0" brushRef="#br0" timeOffset="10735">2353 833 23,'0'0'20,"0"0"2,0 0-5,0 0-3,0 0-1,0 0-3,3 10-3,-2 8-1,0 1-3,1 9-1,2 6 0,0 6 0,0 5-1,0 8 1,1 3-1,-1 8 0,0 4 0,2 2 0,-2 3-1,0-2 1,1-4 0,1-5 0,-1-7 0,2-8-1,-1-11 1,-1-8-1,0-10 0,-2-6 0,-3-12-2,0 0-2,0 0-7,-4-16-10,-2-4-3,-3-8-2,-3-5 2</inkml:trace>
  <inkml:trace contextRef="#ctx0" brushRef="#br0" timeOffset="11095">2213 1356 31,'-11'3'18,"11"-3"0,0 0 2,16 7-8,-4-8-6,7 2-1,0-4 0,8 2 0,2-5 1,5 1 0,3-6-1,3 3 0,-1-5-2,2 1 0,-2 0-2,-3 1 0,-7 1 0,-3 3 0,-10 1 0,-2 1-2,-14 5-1,0 0-7,10 7-12,-10-7-3,-3 10-2,3-10 0</inkml:trace>
  <inkml:trace contextRef="#ctx0" brushRef="#br0" timeOffset="11506">2829 1353 51,'-13'-9'21,"6"-2"0,2-7-2,3-1-13,4-1-6,3 0 0,1 1 0,2 1 0,2 3 1,1 0 2,3 6-1,2-2 0,7 3 0,1 0-1,2 2 0,3-1 0,0 3-1,0-1 1,-1 4 1,-5 2 0,-1 3 0,-6 3 0,0 5 0,-6 4 1,-3 4-1,-3 1-1,-4 3 0,-4-1 1,-3 2-2,-6 0 2,-2 0-1,-4-5 1,-1-1-1,-5-2 1,0-4 0,-3-4 1,2-2-1,1-6 0,1-3 0,1-4-1,4-3-1,2-1 0,2-1-4,5 0 0,-2-5-6,10 3-13,1-4-3,6-2-2,1-3 2</inkml:trace>
  <inkml:trace contextRef="#ctx0" brushRef="#br0" timeOffset="12087">3257 968 66,'0'0'24,"0"0"-3,3 12 0,-3-12-17,7 15-5,-3-1-1,1 4 0,1 5 0,3 3 2,1 5 2,0 2-1,2 3 0,1-3 1,0-1-2,0-3 1,-1-3-2,-1-4 2,-2-3-1,-3-8 1,0-1 0,-6-10 1,0 0 1,0 0-1,0 0 1,-8-14 0,2 4 0,-2-5-1,-3-2-1,0-4 0,-1 1-1,3-1 1,0-2-1,3 1 0,0 0-1,3 1 1,4 2-1,5 1 1,0 2-1,5 0 1,6 2-1,5 0 1,6 3 0,6 1-1,5 1 1,1 2-1,2 2 1,-2 2-1,-3 1 1,-6 2-1,-6 0-3,-2 4-8,-8-2-12,-6-2 0,-9 0-2,5-11 2</inkml:trace>
  <inkml:trace contextRef="#ctx0" brushRef="#br0" timeOffset="12778">3823 831 3,'0'0'11,"0"0"0,14 1 3,-14-1-4,9-3-2,-9 3 2,11 5 0,-11-5 2,11 13-2,-6 0 0,-1-1-2,2 5-3,-1 1-3,1 5-1,0 1-1,1 3 1,1-1 0,0 1 1,0-1 0,0-1 0,1-4 0,-3-1 0,-1-6 1,-2-1-1,-3-13 0,3 14-1,-3-14 2,0 0 0,0 0-1,0 0 1,3-12 0,3 0-1,0-3 1,2-4-1,1-2-2,4-4 1,-1-1-1,3 0 0,-2 1 1,2 3 1,-3 0-1,1 3 0,-2 2 0,-1 3 0,-2 3 0,1 2-1,-9 9 1,15-13-1,-15 13 0,12-6 0,-12 6 0,10-3 0,-10 3 0,0 0 0,10 8 0,-10-8 0,5 14 0,-4-5 0,1 5 0,0 1 0,1 4 0,-2 1 0,-1-1 0,1 1 0,-1-1 0,-1-2 1,1-2-1,-1-3 1,-1-2-1,2-10 0,-1 10 0,1-10 1,0 0-1,0 0 1,0 0-1,9-9 1,-4-3 0,1-2-1,1-6 1,3-1-1,2-3 1,0-3-1,2 1 0,0-1 0,2 0 0,1 3 0,2 1 0,0 3 0,1 1-1,2 3 1,1 2 0,-3 3 0,0 2-1,-1 4 1,-2 2 0,-1 4-1,-2 3 1,-1 3 0,-3 6-1,0 0 1,0 5 0,-3 3 0,0 2-1,-1 1 1,-3 2 0,-2-1 0,0 0 0,-1 1 1,-2-1-2,0-4 2,-1-1-1,-2-1 0,3-4-1,0-3 0,1-2-1,1-10-4,0 0-11,1-10-10,4-7-1,1-11-1,6-5 2</inkml:trace>
  <inkml:trace contextRef="#ctx0" brushRef="#br0" timeOffset="13859">4877 715 36,'0'0'20,"10"-1"0,-10 1-1,0 0-3,18 0-3,-18 0-4,20-6-3,-7-1-4,2 0-1,4-1-1,-1-2 0,4 0 0,-2-1 0,-4 0 0,0 0 1,-3 1 0,-2 1 0,-11 9-1,10-16 1,-10 16-1,-3-15 0,3 15 0,-14-10-1,4 6 0,0 1 0,-4 0 1,0 3-1,-1 1 1,2 2 0,0 2 1,-1 3-1,0 3 1,0 1-1,1 1 1,1 5 0,-1 2 1,-2 1-1,0 2 2,3 1-1,-3 0 1,5 3 0,-1-2 0,3 3 0,0-5-1,4 1 1,2-3-2,3-1 0,3-4 0,3-3 0,10-4-1,0-8-3,10 0-4,0-11-8,8-2-11,0-8-1,6-3-2,-3-8 2</inkml:trace>
  <inkml:trace contextRef="#ctx0" brushRef="#br0" timeOffset="14440">5220 673 0,'-4'18'11,"1"-8"1,5 1 4,-2-11-3,10 14 0,0-4 2,-10-10 0,21 12 0,-21-12 0,24 7-1,-10-7-5,5 1-4,1-4-3,2-2-2,-1-2 0,2-4-1,-2 0 0,-2-3 0,-2-1 1,-3-4 1,-5 0-1,-1-1 0,-4 0 0,-2 2 0,-3 1 0,-2 2 0,-6 2-1,-1 4 0,-4 5 1,-3 1-1,-3 4 1,0 0-1,-2 4-1,-1 1 0,1 5-3,-1-1-2,6 5-7,-4 1-6,5 2-4,1 1 0,1 0 2</inkml:trace>
  <inkml:trace contextRef="#ctx0" brushRef="#br0" timeOffset="15021">5385 8 33,'0'0'17,"-9"-9"-2,9 9 0,0 0-9,0 0-3,0 0 0,0 0 0,11 9 2,-11-9 1,1 13 2,-1-13-1,0 20 0,-3-10-1,3 7-1,-2-1-1,4 7 0,-3 3-1,4 7 0,-2 5 0,7 7-1,-2 6 1,5 3-1,1 7 0,0 2-1,3 0-1,0-2 1,0-3 0,-1-3-1,-2-7 0,-1-3 0,-4-10 2,0-7-2,-4-6 0,1-6 1,-3-4-1,-1-12 1,1 11-1,-1-11 1,0 0-1,0 0 0,0 0-2,0 0-5,0 0-12,0 0-8,7-10-1,-6-10-1,2-9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1:01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183 122 11,'0'0'11,"0"0"-1,8 10-4,-8-10-6,5 14 0,-2-5 1,2 7 0,2 1 2,1 4 1,3 2 0,5 0 0,4 0 1,5-1 0,8-3 0,7-5 0,8-5-2,3-4 0,6-1-2,2-4 0,1-4 1,-1-1-2,-3-3-3,-2 0-2,-4-4-6,-3-1-5,-1-4 0,-6-4 0</inkml:trace>
  <inkml:trace contextRef="#ctx0" brushRef="#br0" timeOffset="361">1195 104 0,'-10'9'4,"-5"5"1,-4 1 2,-9 7 3,-7 4 1,-11 3 3,-1 4 1,-6-3 0,4 3 1,-1-5-3,7 2-3,4-11-3,12-2-3,7-7-3,6-6-2,3-3 0,11-1 1,-14-8 0,14 8 1,-11-12 0,11 12 0,-11-12 0,11 12 0,0 0-1,0 0 1,0 0-1,0 0-1,0 0 1,0 0 0,0 0 0,0 0 1,10 17-1,-6 5 2,-3 8-2,-1 13 2,-3 12-1,-4 11 1,-1 9-1,0 10 1,0 5 0,3 1-1,3-3 0,4-7 1,3-10-1,5-10 1,0-12-1,2-12 1,-3-11 0,0-9 1,-9-17-1,11 16 1,-11-16 1,0 0-1,0 0 0,0 0 0,0 0-1,0 0 0,0 0-1,0 0-2,0 0-5,-2-14-23,-1 4 1,-8-10-1,-2-4-2</inkml:trace>
  <inkml:trace contextRef="#ctx0" brushRef="#br0" timeOffset="1292">87 177 15,'-11'-12'11,"0"3"0,-3 0-1,-2 1-9,5 3-2,-1 1 2,12 4 2,-13-7 0,13 7 2,0 0 0,0 0 0,0 0 1,0 0-2,15 5-1,-3 2 0,2 3-1,6 1 1,2 5 1,6 3 1,5 0 0,7 3 0,2 0 0,5 2-1,0-1 1,6 1-3,-2-4 0,-1 1-1,-6 0 0,-2-1-1,-5-4 0,-5-1 1,-4-4-1,-6 0 1,-4-5 0,-3-3 0,0-5 0,0-6 0,5-8 0,5-6 0,7-7 0,7-7 0,4-8-1,3-2 1,2-4 0,-1 6 2,-4 0-1,-5 8 2,-10 4-2,-3 9 1,-8 6-1,-2 6 0,-5 5-2,0 2-1,-10 4 0,15 1-2,-15-1-2,10 6-3,-6 5-16,-4-11-1,-16 13-1,-10-12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2:20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306 470 14,'0'0'13,"14"-9"1,-14 9-2,0 0-3,12-10 1,-12 10-1,0 0 0,0 0-3,0 0 0,-17 12-1,7-3 0,-6 4-1,-1 6-1,-7 3 0,-2 8-1,-3 4 2,0 8-2,-3 7 1,1 7-1,1 2 1,5 2-1,5-1 0,5 0 0,6-4 0,7-3-1,7-3 1,7-8-1,9-6 1,6-5-1,7-8 0,6-6 0,7-11 0,6-14 1,5-15-1,3-11 0,0-16 0,-2-12 0,-3-14 0,-6-8 0,-7-6-1,-11 0 0,-13 3 1,-10 7 0,-14 7 0,-7 12 0,-15 12 1,-4 14 0,-9 14-1,-5 14 0,-5 12 0,-6 13-2,-1 10-1,-5 9-5,9 16-19,-7 4 1,7 4-2,3-3 0</inkml:trace>
  <inkml:trace contextRef="#ctx0" brushRef="#br0" timeOffset="661">1487 0 30,'-14'3'17,"-2"-1"-2,1 1 1,-2 1-8,-2 6-7,-3 5 1,-5 7 1,-5 6 0,-6 7 0,1 9 1,-3 7 1,2 10 1,-7 10 1,1 15 0,-6 10 0,7 17 0,-7 7 0,5 12-1,1 6-1,10 7-1,10-5-2,15-4 1,13-12-1,16-11-1,14-15-1,11-15 1,6-19-2,7-15 2,1-17-1,-3-10 0,-7-14 2,-6-7-1,-10-6 1,-6-4-2,-7 1-2,-13-6-23,0 0-1,-8-7-1,-3-5-2</inkml:trace>
  <inkml:trace contextRef="#ctx0" brushRef="#br0" timeOffset="1282">1829 514 30,'-11'24'18,"3"4"1,2 6 1,-3 7-9,5 13 0,-4 5 0,3 14-2,-6 2-2,0 6-1,-3-2-1,1-3-1,0-11-1,5-8-1,5-16 0,9-15-1,14-20-1,11-15 0,11-14 0,10-7 0,4-5 1,3-3 0,-5 2 0,-3 5 1,-10 8-1,-6 11 1,-11 10 1,-4 9-1,-8 9-1,-1 7-1,-4 7 1,-2 7 0,-3 2 0,-3 2 0,-5 1 0,-3-2 1,-6-5 0,-4-2 2,-8-7-1,-4-5 0,-7-8 0,-2-4 0,-5-9 0,-2-4-2,1-8 0,4-9-2,8-1-3,2-14-7,16 3-19,5-12 0,17-1 0,3-10-1</inkml:trace>
  <inkml:trace contextRef="#ctx0" brushRef="#br0" timeOffset="2043">2443 305 18,'10'4'15,"-10"-4"1,0 0 0,0 0-5,1 17-4,-1-17 3,-4 23 0,0-8-1,3 9-2,-4 0 1,2 4 0,-3 4-1,3 2-1,-2-2-2,6 0 0,1-4-1,5-5-2,6-8 1,6-3-1,3-14 0,5-10 0,1-6 0,2-8 0,-1-5 0,0-2 1,-4-2-2,-2 1 1,-3 3-1,-2 8 0,-3 3 0,-4 5-1,1 8 1,-12 7-2,16 2 2,-8 8 0,-2 5 0,-2 6 0,-2 2 2,-2 7-1,-2 1 0,-1-1 0,0-3 1,1-3-1,2-5 0,4-7-1,11-12 1,12-9 0,8-11-1,5-3 1,4-6-1,5-4 0,0-1 0,-3 4 0,-9 9-1,-10 4 1,-8 8 0,-5 5-1,-14 4 1,7 18 1,-13 1-1,-2 3 1,-2 7-1,-1 0 1,0 3 0,1 0 0,-1-2 0,4-2-2,5 0-5,-3-4-21,5-5 0,0-19-1,-7 9-1</inkml:trace>
  <inkml:trace contextRef="#ctx0" brushRef="#br0" timeOffset="3415">3338 34 19,'0'0'16,"0"0"0,-3-9-1,3 9-1,0 0-2,0 0-5,0 0-2,0 0-1,12 1-2,-4 8 0,6 6 0,4 5 0,7 9 0,7 13 0,7 7 0,5 11 1,5 10-1,3 6-1,1 10 1,-3 5 0,-4 6 0,-9-3 0,-6 3 0,-14-3 1,-11 1 1,-15-4 0,-8 0 1,-14-8 0,-4-1 0,-12-7-1,-4-3 1,-7-8-2,1-5 0,-2-9-1,3-9-1,4-3-1,3-12-3,9 4-5,-1-9-20,14-3 1,-2-13-1,6-7-1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12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-3 226 45,'-4'11'18,"4"-11"0,15-2 0,2 1-17,9-2 0,8 1 1,7-3 2,11 3 1,6-6 0,8 4 1,0-3-1,4 2 1,-7-3-2,-3 4 0,-9-1-2,-11 2-1,-9-1-5,-17-3-7,-14 7-9,-11-10-3,-14 0-1,-11-5 0</inkml:trace>
  <inkml:trace contextRef="#ctx0" brushRef="#br0" timeOffset="281">120 0 61,'-5'15'21,"4"1"0,2-1 0,4 5-21,0 7 0,1 4 1,3 8 2,0 2 0,4 5 1,0-1 0,2 3-1,2-1 1,3-4-4,4-2-15,-4-8-7,-6-14-2,-14-19-1,-8-12-1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09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152 414 2,'-10'-9'4,"10"9"0,-6-14 0,6 14-1,-1-15-1,1 15 1,2-16 1,-2 16 0,1-13 1,-1 13 0,0 0 0,0 0 0,0 0-2,0 0 1,0 0-2,0 0-1,0 0 1,0 0-1,2 9 1,1 3 1,0 2 0,0 7 1,-1 6 1,-2 9 1,-2 7 1,-8 10-1,-1 8 0,-7 2-1,-1 7 0,-3-4-1,3-3 0,0-7-2,5-7-1,2-12-1,7-11 0,4-12-1,1-14-1,11-5-1,-5-18-1,5-8-2,-3-9 0,4-6-1,-4-11 0,3-4-2,-5-4 1,-1 3 1,-2 2 1,-1 6 3,0 1 0,1 6 2,0 5 1,0 8 2,0 7 3,0 6 1,0 5 0,-1 5 0,-2 11-1,3-12 0,-3 12-1,0 0-2,0 0-1,7 12 0,-2-2 0,1 1 0,2 7 2,2 3-1,3 5 1,3 4 0,4 7 1,4 0 0,8 7-1,0 1 1,4 5-1,2-3 0,1 3-1,0-4 1,0 0-2,-4-5 0,-4-5 0,-4-7 0,-2-3 0,-4-6 0,-3-5-1,-5-6 1,-3-1 0,-10-8 1,11 5 1,-11-5 0,5-19 0,-4-8 1,3-9-1,-2-15 0,5-14-1,1-18 0,7-10-2,4-7 0,5 3 0,2 3 0,2 5 0,2 14 0,-2 10 0,-5 18 0,-3 9 0,-5 14 0,-5 5 0,-3 8-1,-7 11 0,0 0 0,0 0-1,0 0-2,0 0-5,12 16-12,-10-3-4,2 0-1,-4-13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4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0,'0'0'5,"0"0"0,12 5-1,-6 5-1,3 5-1,3 2 1,3 5 0,2 4 2,-1 1 1,2 0 0,-1-1 1,0 0 1,-4-9 0,1 4 0,-3-11 0,5-4 2,0-8-3,8-6 0,2-8 0,6-6-1,0-7-1,5-2 1,-2-4-3,0 1 1,-7 0-2,-4 4 1,-5 2-2,-3 5 1,-5 6-1,-2 2-2,2 6-4,-11 9-8,14-6-9,-14 6-2,0 0 1,-15 6-2</inkml:trace>
  <inkml:trace contextRef="#ctx0" brushRef="#br0" timeOffset="40428">1371 641 0,'0'0'3,"3"-15"1,-3 15-1,0 0-1,0 0 1,0 0 0,0 0 0,10 7 0,-4 8 0,-2 7 1,3 7 0,-3 9 1,1 9 0,-4 10 1,-6 7 1,0 7-1,-4-1 0,2-2 0,-2-3-1,1-6 0,1-12-3,3-12-1,4-12-3,0-23-3,11-6 0,-1-18 0,2-12-1,-4-9 2,5-9 1,-1-5 2,1-5 2,-4 3 2,-4 4 1,0 2 0,-1 6 0,2 4-1,-4 4-1,2 8-2,0 3 1,2 5-2,1 6 1,1 5-1,1 5 0,0 5 1,1 4 0,0 5 2,0 2 0,1 0 2,-2 3 0,2 0 0,-1-1 1,2 1 0,0 1-1,1 0 1,2 4-1,1 8-1,2 3-1,3 8 1,2 8-1,5 7-1,3 6 1,4 5-1,3 1-1,2 0 1,1-3-1,3-1 1,-4-10 0,0-6 1,-5-8-1,-2-4 1,-6-9 0,-1-1 0,-8-9-1,-2-2 1,-6-5 0,0-3 0,-10 0 0,11-24 0,-9-4 0,2-11-1,-1-13 1,4-15-1,5-13 0,3-13-1,7-9 1,5-3-1,2 1 0,2 5 0,-1 5 0,-4 15 1,-6 12 0,-6 15-1,-7 13 1,-5 13-1,-2 9-2,-5 3-2,5 14-8,0 0-12,0 0 0,0 0-3,0 0 1</inkml:trace>
  <inkml:trace contextRef="#ctx0" brushRef="#br0" timeOffset="260554">66 239 60,'-16'3'21,"-1"0"2,3-2-1,14-1-15,-12 2-5,12-2 2,15-1 0,6 0 1,2-3 0,13 4 0,3-4 1,13 1 0,3-2-2,10 3-1,2-4-1,5 2 0,4 0-1,1-2 0,-2 1-1,-2 0 0,-7 0 1,-8 2-1,-11 1 0,-9 0 1,-14 1 0,-13 3 0,-11-2 0,-25 8 1,59 0-10,-94 2 2,-14-2 1,-12 3-3,-9 0 3,-5-1-1,3-1 0,3-2 0,-63 0 9,93-4-2,15 1 1,11-2-1,12 0-1,13-2 0,13 0 0,24-117-3,32 18 9,9 82 0,10 8 0,7 0 2,5 0-2,2-3 1,-4 3-1,-14 112 3,-27-17-8,-11-79-3,-9-13 0,-7 6-7,-17 0-21,5-12 0,-25-3 0,-10-3-2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9:21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90 487 11,'-11'7'11,"11"-7"-2,-12 6 1,12-6-7,0 0-1,0 0 0,0 0 1,21-15 0,3 2 1,9-9 0,10-7 1,10-9 1,11-6-1,2-6-1,7-4 0,-4 1-2,-4 5 0,-9 5-1,-8 8 2,-14 8 1,-8 9 0,-12 6-1,-14 12 0,-12-3-1,-9 7 1,-10 3-1,-9 1 0,-9 3-3,-7-1 1,-7 3-1,-4-2 2,-2 1-1,1 0 1,3 2-1,7-1 0,7 1 0,8 0-1,10 1 1,14 0 0,7 0-1,13 1 1,12-1 1,12 0 0,13 2 0,12 3 1,6 2 0,14 6 0,4 4-1,8 8 1,-1 5-1,2 4 1,-4-1-1,-5 2 1,-3-6 0,-9-4 1,-11-10 0,-6-6 0,-12-11 1,-7-2 0,-13-6-1,-3-1-1,-10-4-5,0 0-15,-9-3-5,-9-5 0,-6-2-4,-12-6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10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196 204 8,'0'0'11,"0"0"0,-2-13-3,2 13-2,0 0 0,1-13-1,-1 13-1,0 0 1,2-12-1,-2 12 0,0 0 0,0 0-1,0 0 0,6 11 1,-4 4-3,1 9 0,-1 4-1,-1 7 0,0 5-1,-3 3 1,0-1-1,-1-1 0,-1-6-4,1-6 1,-1-8-1,1-6-5,3-15-4,0 0-1,0 0 2,-16-15 1,5 2 5</inkml:trace>
  <inkml:trace contextRef="#ctx0" brushRef="#br0" timeOffset="260">106 472 4,'-26'-14'13,"2"3"2,2 0 0,5 1 0,6 1-4,4-2-1,11 1-2,14-1-1,11 2-2,9-3-1,9-2-2,6 1 1,4-1-1,3 4 0,-5-2-1,-8 5-3,-11-2-8,-4 4-9,-10 1-2,-5-7 1,-4 0 0</inkml:trace>
  <inkml:trace contextRef="#ctx0" brushRef="#br0" timeOffset="671">511 523 19,'-9'8'15,"9"-8"0,0 0 2,6-20-6,6 0-5,11-3 1,4-11-1,9-6 0,3-9 0,6 2 1,-3-5 0,1 6 1,-8-1-1,-1 8 0,-12 3-1,-2 11-2,-8 3 0,-4 6-2,-4 5-2,-4 11-2,4-11-4,-4 11-5,0 0-12,0 0-2,6 11-1,-6-11 0</inkml:trace>
  <inkml:trace contextRef="#ctx0" brushRef="#br0" timeOffset="1011">831 375 78,'-5'13'25,"5"-13"0,25-8-2,-1-2-18,9-2-7,9 0 0,4-3 2,3-1 0,2 1 1,-3 1 0,-1 3 1,-6 0 0,-1 5-1,-5 1 1,-2 5-2,-2 5-2,-7-4-6,1 5-16,-9-3-1,-4-5-1,-9-7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21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233-1 6,'13'-5'12,"-13"5"0,0 0 3,10-8-4,-10 8 0,0 0 1,0 0 0,0 0-2,-17 11 0,8 0-2,-7 2 0,1 7-3,-8 6-1,0 9 0,-5 8-1,1 8 1,-2 2-1,6 4 0,1 0-1,5 4 0,10-5-1,8-2 0,5-6 1,12-4-2,5-5 1,5-4-1,4-3 0,3-6 0,-4-6 0,-2-1 1,-2-4-2,-5-3 0,-3 1-4,-8-8-9,0 1-11,-11-6 0,16-9-1,-12-10 1</inkml:trace>
  <inkml:trace contextRef="#ctx0" brushRef="#br0" timeOffset="430">335 285 25,'-11'-4'17,"2"2"0,9 2-1,-13-4-5,13 4-7,0 0 0,0 0 0,2 10-1,3 2-1,3 2 1,2 6 0,4 4 0,1 6 1,2 2-1,1 3 0,0 0-1,2-6 0,-6-2 0,5-7-1,-4-10 0,4-12-3,3-11-4,-2-13-1,9-9-1,-1-6 1,4-6 0,-3-2 2,1 4 2,-3 5 1,-6 6 7,0 9 1,-10 8 1,-1 8 0,-10 9-2,11-6-1,-11 6-1,0 0-1,9 14-1,-9-14-1,8 13 0,-8-13 1,9 14-1,-9-14 1,0 0 1,6 14 0,-6-14 1,-3 9 0,3-9 0,-14 14 0,2-2 0,-3 5-1,-7 5 0,-3 6 0,-4 5-1,-3 3 0,-4 4-1,2 0 0,2-3 0,4-5 0,9-7-1,1-5 0,6-7 1,12-13-1,0 0 1,0 0 0,-5-17 0,5 17 2,0 0-2,0 0 1,0 0 0,0 0-1,0 0 1,9 11-1,-9-11 1,0 14-1,0-14 0,0 0 1,0 0 0,0 0-1,0 0 1,0 0 0,0 0 0,0 0-1,0 0 0,0 0 0,0 0 1,-1 12-1,1-12 0,1 18 0,0-5 0,1 7 1,2 6-1,1 3 1,0 5-1,4-1 0,-2-1 1,0-4-1,0-4 1,0-4 0,-2-8-1,-5-12 1,6 13 2,-6-13-2,0 0-1,0 0 0,0 0-4,0 0-13,0 0-8,0 0-2,-1-18-1,-1-3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22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-2 619 25,'0'0'17,"3"12"0,-3 0 0,-2 5-6,6 8-2,-4 0 1,3 10-1,-2 4-1,4 3-1,-2-4-2,2-3 0,-3-5-4,1-8-4,4-6-11,-7-16-9,15-12-1,-6-15 1,7-10 0</inkml:trace>
  <inkml:trace contextRef="#ctx0" brushRef="#br0" timeOffset="221">272 353 60,'3'-10'21,"-3"10"1,0 0-5,0 17-10,-2 4-5,2 9 0,-1 6 0,2 13 0,-1 6 1,2 7 0,-1 3 1,2 2-1,-2 0 1,2-1-2,-2-5 1,0-10-1,-1-10 0,-1-10-1,-2-8-2,-4-13-4,7-10-3,-27-12-1,6-6-1,-6-11-1,2 4 1,-7-6 0,3 2 4,0 4 5,4 2 4,9 9 3,0 2 1,16 12 1,-13-12 1,13 12-1,13-15-1,10 7-2,6-6 0,10 2-2,8-4-1,8 3 0,2-1-1,0 3-2,-1 6-6,-9-1-14,-4 10-4,-11-2-1,-5 3 1</inkml:trace>
  <inkml:trace contextRef="#ctx0" brushRef="#br0" timeOffset="831">733 556 58,'0'0'18,"-2"9"2,2-9-2,-2 14-17,2-2-1,0 1 1,0 3 1,4 8 1,-2-1 2,5 4-1,-2-1 1,5 2-1,-4-4 1,3 5-2,0-7-1,3-1 1,-2-8-1,3-2 0,0-9 0,5-6 0,1-10 0,3-3-1,-1-7 1,-1-1 0,-1-1 2,-1-3-3,-5 8 1,-4 7-1,-1 4 1,-8 10-1,0 0-1,11 9 0,-7 6 0,1 10 0,-1-1-1,3 2 1,0 3 0,2-2-2,5 3-10,-1-12-15,9-8 0,-2-15-1,7-6 1</inkml:trace>
  <inkml:trace contextRef="#ctx0" brushRef="#br0" timeOffset="1262">1336 784 71,'-10'24'23,"-1"-10"0,2-7-2,-1-8-21,10 1-1,-6-24-1,9 2 1,5-6 1,3-3 0,5-1 1,1 0 0,3 4 1,1 7 0,1 7 0,-5 8-1,0 6 1,-1 12-1,-6 4 0,-5 11 1,-5 5 1,1 5-1,-6 0 1,3 5 0,-8 0 0,-1-6 1,0-7 0,4-4-1,-1-8-1,-4-13-2,1-7-1,-3-12-2,5 0-10,-6-11-12,4 0-2,-2-10-2,7 2 2</inkml:trace>
  <inkml:trace contextRef="#ctx0" brushRef="#br0" timeOffset="1693">2118 495 61,'0'0'26,"0"0"-2,0 0 1,0 0-9,0 0-12,-22 1-1,10 4 0,-9 3-2,0 5 0,-3 4 0,-4 9-1,-4 5 1,1 4 0,0 1 0,3 2-1,5-2 0,3-4 0,10-5 0,10-8 0,12-11 0,11-8 0,11-9-1,5-9 1,7-9 0,2-3 0,-1-3-1,-5 0 2,-7 5-1,-7 5 1,-9 4 2,-7 5-1,-12 14-1,11-9-1,-11 9 0,0 0 0,0 0-1,0 0 0,0 0 0,3 16 0,-1-3 1,-1 7-2,-2 4 4,-1 5-2,-2 2 1,1 4 0,-1-1 0,1-2-1,4-8 0,7-11 0,7-9-1,9-16 1,6-15-1,5-9 0,3-10 1,2-6 0,-2-3 1,-5 3 0,-7 6 0,-6 10 2,-8 10-2,-5 8 0,-7 18 0,0 0 0,-11 6-1,3 14 0,-2 6-1,1 8 0,-1 8 0,1 5 0,0 4 2,2 3-1,-1-1 1,0 1-1,1-1 1,3-4-1,1-4 0,0-6-1,4-4-4,0-11-5,9-2-12,-10-22-5,23 6 0,-13-22-1,7-9 1</inkml:trace>
  <inkml:trace contextRef="#ctx0" brushRef="#br0" timeOffset="2464">2907 548 71,'9'4'24,"-9"-4"-2,-11 7 1,-4-1-19,-2 3 0,-8-1 1,-1 4-1,-6 5-1,2 6 0,-1-1 1,4 4 0,2-1-2,9 2-1,3-1-1,8 1 0,8-6 1,8-5-1,6-3-2,11-10-1,10-2-7,1-14-3,8-2-5,-6-15-2,4-4 1,-9-13 0,7-1 2,-16-15 4,-2-1 6,-3-6 6,-3 1 7,-1 5 5,-3 5 2,-1 11 1,-6 7 1,1 15-2,-7 5-1,-2 21-1,0 0-3,-5 12-2,-5 10-2,4 9-1,-2 11-1,0 12 0,-3 8 1,4 10-1,-1 4 1,2 3 0,-2-5-1,2-4 0,1-8 0,2-9-5,4-10-6,-3-15-15,6-11-2,-4-17-2,10-11 1</inkml:trace>
  <inkml:trace contextRef="#ctx0" brushRef="#br0" timeOffset="3065">3178 738 3,'0'0'11,"0"0"-1,0 0 0,0 0 0,0 0 0,0 0-1,0 10 1,0-10-3,0 0-1,0 0-2,0 0 0,-3 11 0,3-11 0,0 0 0,0 0 1,5 9-1,-5-9 0,14 5-1,2-4-1,7-1 0,5-5 0,6-3-1,3-7 1,4-3 0,-1-4-1,-4-1 1,-7-1 0,-6 1 1,-12 1 0,-8 6 0,-13 2-1,-7 8 1,-9 3-1,-2 7-1,-6 1 0,0 12-1,-1 3 0,0 9 1,5 1 0,4 5-1,3 2 1,6 2 0,5 0 0,7-5 0,7-4-3,8-9-2,12-4-5,3-15-9,12-4-5,4-10-3,5-3 1,2-8 1</inkml:trace>
  <inkml:trace contextRef="#ctx0" brushRef="#br0" timeOffset="3505">3707 698 29,'17'-12'19,"-8"2"2,-9 10 1,9-13-6,-15 4-5,6 9-2,-16-1-1,5 6-3,-7-3 1,2 6-2,-5-3 1,2 6-2,-1 1 0,4 0-2,2-6 0,5 1-1,9-7 0,-8 14 0,8-14 0,9 12 0,0-3 0,4-1 0,0 3 0,1 1 0,-1 4-1,1 2 1,-2 3 0,-3 0 0,-3 2 0,-1-1 0,-5-1 0,-1 1 1,-5-3 0,-1-1 1,-3-3 2,-2 0-2,-3-4 1,-1-1 0,-2 0-1,-2-2 0,-2-1-3,-3-2-2,0 3-23,-10-2-2,-3-1-1,-9-7-1</inkml:trace>
  <inkml:trace contextRef="#ctx0" brushRef="#br0" timeOffset="19999">3684 3 24,'-9'-9'12,"9"9"0,0 0-2,0 0-1,14-3-3,-3 8-1,6 4-2,4 1 2,6 8-1,2 1 1,6 7-1,-3 3 0,4 7-1,-4 3 0,1 4-1,-5 6 0,0 5 0,-2 2 0,-2 4 0,-3 1 0,-2 4 0,-8-4 3,-4 1-1,-8-8 2,-2 2 0,-11-7 0,-1 1-1,-7-8 1,1-1-1,-6-3-1,1-2-2,-2-4-1,-2-2-2,4 1-6,-5-5-18,4 2-1,-6-8-1,1 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43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48,'9'16'18,"-6"-6"2,2 9-6,0 3-10,4 12 0,0 1 1,3 9 1,-2 2-1,6 0-1,-2-4 0,6-3-1,5-12 0,6-11-1,8-14-1,10-13 0,8-14 0,7-9 0,2-6 0,2-5-1,-6 0 0,-6 4 0,-10 8 0,-10 7 0,-11 10 1,-8 6 0,-8 3-1,-9 7 1,0 0 0,0 0-1,0 0 1,0 0 0,0 0-1,-3 10 0,3-10 1,0 0-1,0 0 1,-9 6-1,9-6 1,0 0-1,0 0 0,-11 4 0,11-4 0,0 0 0,0 0 0,-9 1 0,9-1 0,0 0 0,0 0 0,-14 3 0,14-3 0,-21 14 0,5-3-1,-3 4 1,-3 5-1,-3 2 1,-2 3-1,1-2 2,1 1-1,4-2 0,2-4 0,5-1 0,1-5 1,5-2-1,8-10 1,-12 14-1,12-14 1,-9 17 0,1-6-1,0 3 1,-2 1 0,0 2 0,0 0-1,-1-1 1,1-2-1,1 0 1,2-5-1,7-9 1,-9 10-1,9-10 0,0 0 0,0 0 0,0 0 0,0 0 0,0 0 0,0 0 0,0 0 0,0 0 0,0 0 0,0 0 0,0 0 0,0 0 1,0 0-1,0 0 0,0 0 0,0 0 1,0 0-1,0 0 0,0 0-1,0 0 1,0 0 0,-2 12-1,3 1 1,0 7 0,-1 15 0,0 15 1,0 21 0,0 17 0,-1 15 1,2 12 1,-1 5-1,4 4-1,3-8 1,2-10 0,-1-16-1,2-17 0,0-16-1,-2-14 0,0-13-2,-6-17-7,-2-13-17,-4-10-1,-2-16 0,-9-18-2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3:05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1098 445 18,'0'0'15,"9"-16"2,-9 16-1,7-9-1,-7 9-2,0 0-2,0 0-1,0 0-2,0 0-3,0 0 0,0 0-2,3 17-1,-3-1 0,2 7-1,0 8 0,1 10 0,-1 9 1,-1 7 0,-1 5 1,-1 8-1,-2 4 1,0 5-1,-2-5 0,0 1-1,0-6 1,3-4-1,-1-9 0,2-10-1,1-11 0,1-8 0,1-11 0,-2-16 1,18-4-1,0-18 0,6-11 0,5-6 0,7-9 1,6-2-1,2-2 0,3 1 0,0 9 0,0 9 0,-1 9-1,-1 9 1,-2 11-1,-2 8 0,-2 9 0,-5 9 1,-4 9-1,-5 5 2,-7 6-1,-3 4 1,-6-3 1,-4 3 0,-7-4 2,-3-2-2,-9-4 1,-5-3 0,-12-7 0,-6 0 0,-12-4-1,-8-4-1,-9-5 1,-5-5-1,-4-5-1,3-4 1,6-4-1,8-5-1,12-3-1,9-6-3,23 0-11,11-13-12,22 0 0,12-9-1,21-2 0</inkml:trace>
  <inkml:trace contextRef="#ctx0" brushRef="#br0" timeOffset="25096">1185 0 8,'-9'8'7,"-6"5"0,-1 5-2,-6 6-2,-3 9-2,-5 11 1,-5 10 0,1 6 0,-2 12 2,-1 8 1,2 7 0,2 12 2,1 1 1,7 5 0,7-2 0,4 1-1,7-4-1,10 1-1,8-3 0,11-2-2,11-3-1,13-1 1,12-2-2,14-3 0,14-7-2,10-7-2,15-9-9,12-10-8,9-14 1,7-13-1,-3-19 0</inkml:trace>
  <inkml:trace contextRef="#ctx0" brushRef="#br0" timeOffset="27399">304 1546 12,'-18'4'15,"-6"-7"1,-3-8 0,-2-4-3,-5-11 0,1-5-2,-5-13-2,4-7-1,4-16-1,10-10-2,6-11-1,12-2-1,7-1 0,12 3 0,8 0-1,10 8 0,5 12 1,7 11-1,0 14-1,4 11 0,2 10 0,-1 13-2,0 14 1,-4 13 0,-4 20-1,-6 14 1,-5 16 0,-6 14 0,-6 7 1,-7 3-1,-7 0 1,-7-1 1,-11-11 1,-5-8-1,-12-14 2,-6-8-2,-13-13 2,-6-8-3,-1-13-2,-5-15-13,8-9-12,1-20 0,13-9-1,7-14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3:06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0 720 28,'0'0'19,"-2"-11"1,2 11 1,0 0-9,0 0-1,1-10-1,-1 10-2,0 0-2,3 10 0,-3-10-1,1 21-1,0-3 0,3 9 0,-1 6-1,4 8 0,0 6-1,1 7 0,0 1 1,2 1-2,-2-3 0,0-4 0,-1-7-1,2-8 1,-5-7-1,2-9 1,0-9 0,4-9 0,5-11-1,4-10 1,4-10 0,2-9 0,8-5-1,0-6 1,3-5-1,0 2 0,-4 4 0,-2 5 0,-2 7 0,-3 7 0,-3 7 0,-3 4 0,-3 8 0,-3 5 0,-1 5-1,-1 7 1,-1 6 0,0 6 0,0 5 0,-1 7 0,1 3 1,-1 6 0,-1 5-1,1 2 1,-3-2 0,0 0 0,-1-3-1,0-5 1,0-7-1,1-5 0,0-8 1,-6-15 0,17 1-1,-2-14 1,2-9-1,7-7 1,8-6-1,2-6 1,3-7-2,3-1 1,-1 1 0,1 1-1,5 2 2,-6 5-2,-2 6 2,-3 4-1,-2 7-1,-3 5 1,-4 8 0,-4 5 0,-5 10 0,-3 7 0,-4 10-1,-2 8 1,2 7 0,0 7 1,-2 8-1,2 7 0,-5 4 1,2 1 0,-1-3 0,0-3 1,-6-4 0,1-5-1,-1-9 1,-2-10 0,1-8-1,1-7 0,-2-5-1,3-10-1,0 0-1,0 0-3,0 0-20,-7-12-6,10-1 1,-9-9-2,5-4 1</inkml:trace>
  <inkml:trace contextRef="#ctx0" brushRef="#br0" timeOffset="25868">1530 45 24,'-21'-17'16,"3"3"0,9 2-1,13 2-7,11 9-5,14 7 0,15 5-1,8 7-1,11 8 1,1 7 1,6 12 0,-7 7 1,-3 13 0,-13 14 1,-9 16-1,-20 12 0,-12 9 0,-16 7 0,-15 4-1,-20 3-1,-7-2 1,-11-9-2,-10-16-1,2-13-9,-8-17-12,-1-22-2,-2-24 1,-1-26-1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2:2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189 740 6,'-16'21'11,"-1"11"-1,-3 13 2,-4 9 3,1 13 1,-5 6 3,6 7-2,0-6 0,11 3-5,5-13-3,15-6-3,10-16-1,14-13-2,15-18-2,12-15 0,9-15-1,6-13 0,2-13 0,0-12 1,-5-11-1,-7-5 0,-10-4 1,-10-1 0,-12 2 1,-10 5-1,-11 3 1,-8 10 0,-13 9 0,-5 9-1,-8 11-1,-6 9 1,-5 10-2,-7 11-1,-6 10 1,-6 6-3,-2 10-1,-5 1-13,6 9-7,3-5-1,11-4-1,8-10 1</inkml:trace>
  <inkml:trace contextRef="#ctx0" brushRef="#br0" timeOffset="671">1452 360 38,'12'-4'20,"-12"4"1,0 0 1,0 0-14,-16 1-2,2 6 0,-3 9 0,-7 3-1,-1 10 0,-10 8-1,0 16 0,-5 10 1,1 20-2,-4 11 1,1 12 0,1 8-1,7 6-1,4 1 2,11-2-2,10-4-1,11-10 0,11-11 0,17-6 0,12-11-2,9-11-3,17-10-6,0-21-14,9-13-2,-2-25-2,1-19 1</inkml:trace>
  <inkml:trace contextRef="#ctx0" brushRef="#br0" timeOffset="1022">1963 630 65,'0'0'24,"0"0"0,0 0 0,-4 15-12,2 3-11,0 11 1,0 13 0,-1 14 1,-2 14 1,-1 9-1,-3 8-1,-1 2 2,-2-4-3,3-6 0,0-14 0,4-12-1,8-19 1,11-17-1,13-21-1,9-15 1,9-10-1,5-4 0,1-3 0,-1 0 1,-6 5-2,-8 7 2,-11 12 0,-9 11 0,-9 10 2,-6 10-2,-6 8 1,-3 7 0,-6 9 0,0 4 0,-8 5 0,-2 1 0,-5-4 1,-2-3 0,-4-9 0,0-8 0,-3-12-1,0-14 0,1-15-4,-1-16-3,13-3-17,-3-15-5,13-2 0,2-12-2,13-2 2</inkml:trace>
  <inkml:trace contextRef="#ctx0" brushRef="#br0" timeOffset="1693">2599 477 24,'0'0'13,"0"0"0,0 0 2,0 0-2,0 0 0,4 20-3,-5 4 1,-6 4-1,4 12-1,-5-1 0,4 8-2,-1-5-1,6 0-2,2-11 0,12-7-1,8-18-2,9-11 0,6-13-1,4-10 1,3-6-1,-2-4 0,-3 0 1,-8 5 1,-8 5 0,-7 8 0,-9 9-1,-8 11 1,-5 12 1,-6 8-2,-2 5 1,1 5-2,-1 3 0,2 2 0,3-2 1,6-4-1,7-8 0,9-8 0,6-10 1,4-8-1,1-9 1,3-5-1,1-7 1,-1 0 0,-5-1 0,-5 5 0,-4 3 0,-4 6 0,-10 13-1,11-3 0,-10 17 2,-1 9-2,-1 7 0,-3 11 0,1 6 0,-1 7 0,-1 5-1,-2-8-6,3 2-22,-6-17 0,7-15-1,3-21-1</inkml:trace>
  <inkml:trace contextRef="#ctx0" brushRef="#br0" timeOffset="2494">3411 229 44,'0'0'21,"12"-10"1,-12 10-1,13 3-10,-4 6-6,9 10 1,-1 6-1,8 12 1,1 4-1,6 12-1,-1 5 0,2 10 0,-5 4-1,-1 10 0,-8 6 0,-1 7 0,-9 1 0,-2 5 0,-9-2 0,-1 2 1,-6-6-1,-4-2 1,-7-9 0,-2-4-1,-6-7 1,0-6-2,-7-4 0,0-9-1,-1-4-4,-7-11-6,5-1-23,-10-15 2,5-8-2,-6-20-1</inkml:trace>
  <inkml:trace contextRef="#ctx0" brushRef="#br0" timeOffset="61438">5303 577 41,'9'-11'17,"-9"11"-1,13-11 2,-13 11-17,20-7-1,-6 5 0,1 2 0,0 2 2,0 5 1,-1 2 1,-2 8 1,-4 4 0,1 11 1,-3 5 0,-1 14-2,-4 10 1,-2 13-1,-5 9-1,-1 8 0,-1 4-1,-1 3 1,0-2-1,0-4 0,3-12 0,3-12-1,2-11 0,3-12 0,2-14 0,3-8 0,4-14 0,2-12 0,4-8 0,3-8-1,2-4 1,4-3 0,3-2-1,3 0 0,0 3 1,1 6-1,0 5 0,1 6-1,1 6 1,3 4 0,0 6 0,-1 6 0,-1 5 0,-1 2 0,-4 4 0,-5 2 1,-7 0 0,-9 3 1,-10-2 2,-8 0-1,-15-3 0,-6 1 1,-12-7 1,-4 0-1,-6-5-1,-3-5 0,-1-7 0,3-5-2,5-6-2,1-8-2,9 0-5,-5-11-18,14-1-4,1-10 0,15-3-1,7-11 1</inkml:trace>
  <inkml:trace contextRef="#ctx0" brushRef="#br0" timeOffset="63051">6403 243 6,'0'0'10,"13"-2"0,-13 2-3,0 0-2,0 0-1,0 0 0,0 0 1,4 12 0,-2-1 2,-3 0 1,2 9 0,-1 3 0,0 10 0,-1 2-2,1 9 0,-2 3-1,3 2 0,-2-2-1,3-2-1,0-8 1,1-5-1,2-10 1,4-5 0,3-15-1,4-8 1,4-12-2,3-7 1,1-8-1,5-5 0,0-5-1,1-2 0,-2 1-1,0 4 0,-2 4 1,0 3 0,-4 7 0,1 4-1,-3 6 0,-3 6 0,0 6 1,-3 8-2,-2 10 1,-3 10 0,-4 6 0,-1 7 1,-3 2-1,0 2 1,0-1-1,-1-5 1,3-8-1,6-6 1,5-12 0,12-9 0,11-10-1,11-12 1,12-8-1,7-8-1,6-5 1,2-3-1,-5 2 1,-6 3 0,-12 9 0,-12 7 1,-13 9 0,-9 10 0,-8 9 1,-6 13 0,-5 11-1,-4 11 0,-1 6 0,2 10-1,-1 5 2,1 3-2,1 1-1,0-7-11,7 0-14,-5-16-2,-2-9 0,-8-19-1</inkml:trace>
  <inkml:trace contextRef="#ctx0" brushRef="#br0" timeOffset="68388">4301 1096 55,'-2'14'21,"2"-14"1,-13 15-3,13-15-15,-11-2-1,5-13-1,7-16 0,8-12-1,11-13-2,11-8 0,7-8-1,12-1 0,8 3 1,8 14 0,2 15-1,-4 25-1,-9 16 1,-5 22 0,-11 18 1,-11 20 0,-9 14 1,-13 9 3,-6 6 2,-11-6 3,-3 0 1,-12-13 0,-2-7 0,-11-21 0,-3-13-3,-9-19-1,-4-14-4,-1-16-2,-5-15-2,5-9-5,1-18-4,15-4-5,6-11-6,20-1-2,13-8-1,18-2 1,15-2 2</inkml:trace>
  <inkml:trace contextRef="#ctx0" brushRef="#br0" timeOffset="68789">5280 0 22,'45'22'15,"-16"9"0,-10 14-1,-12 7-7,-11 6 0,-4 8 1,-16 1 0,-5 7 2,-14 1 0,-3 13 1,-14 4 0,4 10 0,-7 2-2,8 8-4,5 2 0,12 5-2,14-3-1,15-5 0,23-9-1,17-11 0,22-9-1,18-8 1,17-11-1,17-12-1,14-12-2,12-14-8,10-5-15,1-15-1,3-10-1,-5-17 1</inkml:trace>
  <inkml:trace contextRef="#ctx0" brushRef="#br0" timeOffset="69300">8020 150 69,'0'0'25,"11"3"0,-11-3-1,10 17-18,-2 3-4,4 11-1,6 11 0,5 9 1,0 14 0,2 14-1,1 13 1,-5 12 0,-9 8 0,-4 2 0,-8 7 2,-5 1 0,-11-8 0,-7-4 0,-11-12-1,-3-10-1,-6-12-1,-10-12-3,-4-13-24,-10-18-2,-1-15-1,-5-26-2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07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32 11,'-15'0'12,"4"0"1,-3-2 2,-2 0-5,3 2 0,-3-2 0,5 4 2,-4-3-1,15 1 0,-17 1-1,17-1-3,0 0-2,0 0-1,4 9-1,10-8 0,7-1 0,9 0 1,8-2 0,9 0-1,6-3 1,4 0-2,-1-1 1,-2 1-2,-8 0 0,-7 3 0,-10 0 0,-8 1 0,-8 0 0,-13 1 0,11 1 0,-11-1 0,0 0 0,0 0 0,0 0-2,0 0 1,4 9-1,-4-9-1,0 0-2,0 0-6,16 12-14,-16-12-3,0 0 0,-10-4-2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8:53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2090 907 11,'0'0'7,"0"0"1,-2-9-2,2 9-1,0 0-1,0 0-2,0 0 0,9-1-1,-9 1 0,9 1 0,-9-1 1,12 3 0,-12-3 1,12 3 0,-12-3 0,12 6 1,-12-6-1,14 6 1,-14-6 0,18 10 0,-7-5 1,0-1-1,4 1 0,3-2 0,5 3-1,5-4 0,5 0-1,4-4 0,4 0-1,2-4 0,3-2 0,-1-4 1,0-5 0,-3-5 1,-1-1-1,-2-9 0,2-2 1,-7-7-2,1-1 1,-1-4-1,-1-3-1,-1-3-1,-1-1 1,-6 0-1,-6 1 2,-5 2 0,-6 3 0,-9 0 0,-6 6 1,-9 2 0,-8 2 0,-8 1-1,-5 8 1,-7 2-2,-3 6 1,-7 4-1,-7 3 0,-4 4 0,-5 9 0,0 7-1,-3 3 0,-2 1 1,3 5 0,3 2-1,3 5 1,5 4-1,3 1 1,5 3 0,7 1 0,6 3 0,4 3 1,6 2-1,7 4 2,8 2-1,9 3 2,7-4-1,9 8 0,10-1 0,13 2 0,9-5 0,14-1-1,10-6 1,14-3-2,10-4 2,9-10-3,4-4-3,-6-7-14,1-3-6,-18-17-1,-14-12-1,-22-17-1</inkml:trace>
  <inkml:trace contextRef="#ctx0" brushRef="#br0" timeOffset="4246">168 2294 4,'0'0'6,"0"0"-1,0 0 0,0 0-3,0 0-1,0 0-1,0 0 1,0 0-1,-2-9 1,2 9 0,-2-9 0,2 9 1,-4-11 0,4 11 0,-4-10 0,4 10-1,-6-10 1,6 10-2,0 0 0,-4-11 0,4 11-1,0 0 0,0 0 0,-1-12 0,1 12-1,-2-10 2,2 10-1,-4-11 2,4 11 0,-6-12 1,6 12 1,-12-12 1,12 12 1,-13-10-1,13 10 0,-11-8 0,11 8-2,-12-6 1,12 6-2,0 0 1,0 0-1,0 0 1,-9-6-1,9 6 0,0 0 0,0 0 0,0 0 0,0 0 0,13-1 1,0 0 1,3 1-1,4-1 2,5 2-1,3-2 0,6 2 0,5-2 0,7 2 0,2-2-1,7 1 1,5-1 0,7 1-1,5-2 0,6 1 0,3-1 0,1 1-1,6-1 0,3 2 1,-2 0-1,3-1 0,0 1 0,2 0 1,-2-1 0,2 1 0,-3-2 1,0 1-1,-1-2 2,-1 0-1,-2-2 0,-2 2 0,-1-1-1,1 2 0,0 0 0,-1 1-1,-1 0 0,1 0-1,-2 1 1,1 0-1,-3 0 0,0 0 0,-4-1 0,-1 1 1,-3-2-1,-2 2 0,-2-1 0,-3 0 0,-5-1 0,-2 1 0,-3 0 0,-1 0 1,-4-1-1,-2 0 1,0 0-1,-1 1 1,0 0-1,-2 2 1,1 0-1,-1 0 1,1 2-1,-2 0 0,-1-1 0,-3 0 0,-3 0 0,1-1 0,-5-1 1,-2 0-1,0-1 0,0 0 0,3 0 0,0 1 0,1-1 0,1 1 0,-3-1 1,0 1 0,-6-1 0,-3 1 2,-7-1-1,-4 1-1,-13 0 1,14-1-1,-14 1 0,0 0-1,0 0 0,0 0 0,0 0 0,0 0 0,0 0 0,0 0 0,0 0 0,0 0-3,0 0-5,0 0-6,0 0-12,-23 2 0,3-5-3,-12-14 2</inkml:trace>
  <inkml:trace contextRef="#ctx0" brushRef="#br0" timeOffset="26768">5080 1394 1,'0'0'1,"0"0"2,-3-10 1,3 10 1,0 0 2,0 0 2,0-9 0,0 9-1,0 0 0,0 0-1,0 0-2,0 0-1,0 0-2,0 0 0,0 0-1,5 15 1,-7-2 0,2 2 1,3 6 1,-4 3 0,3 5 1,-3 3 0,3 2-1,-2-1 0,2 1 1,-2-5-2,2-3 1,-1-5-2,3-4 0,1-5 0,-5-12 0,13 9 0,-3-11 0,3-8 0,6-3 0,-2-8 1,2-3-1,0-5 0,1-2-1,1-1 0,-1 1 0,-4 2-1,1 4 1,-2 3-1,3 5 0,-2 2 0,2 6 0,1 2 1,-5 5-1,4 3-1,-2 4 1,0 4 0,-2 5 0,-2 3 0,-2 6 1,-5 6 0,3 5 1,-8 3 0,0 3 0,-3-1 0,0 0 1,-2-3-1,2-3-1,1-8 0,1-7 1,1-3-2,0-5 0,0-10-1,2 11-3,-2-11-11,0 0-10,0 0 0,0 0-2,-13-20 1</inkml:trace>
  <inkml:trace contextRef="#ctx0" brushRef="#br0" timeOffset="49621">303 2065 7,'-4'-11'7,"4"11"0,-8-12-1,8 12-2,-6-11 0,6 11 0,0 0 2,0 0 1,0 0 0,-5-9 0,5 9 0,0 0-1,0 0-2,0 0 0,0 0-2,0 0 0,0 0 0,-12-11-1,12 11 1,-7-25 0,3 5-1,0-7 1,-2-5-3,-1-6 1,1-4-1,-3-1 0,-3-4 0,1 2 0,-3 0 0,-3 3 1,-2 3 0,0 2 0,-2 4 1,3 2 0,-1 2 0,1 1-1,2 3 0,3 2-1,3 2 1,3 1-1,1 4 0,1 2 0,3 4 0,2 10 1,2-12 0,-2 12-1,13-6 1,-2 4 0,6 0 0,7 0-1,7-1 1,6 1 0,6 0 0,10 0 0,6 1 0,9 0 0,9 1 0,6-2 0,8 0 0,11 1 0,6 1 1,6 3 0,5 2 0,3 2 0,4 4 0,5 6 1,4 3 0,1 0 0,4 2-1,2-2 0,6-3-1,1-3 2,0-2-2,-1-5 1,2-2-1,-2-3 0,0-1 1,-3-2-1,-5-1 0,-8-2 0,-5-1 1,-13 0-1,-12-3 1,-17 2 0,-11-3 0,-12 3 0,-8-2 0,-8 2 0,-2-2-1,3 0-3,1 0-1,7 1-3,1-4-2,3 3 0,-5-2 0,-1 1 2,-9 0 4,-9 3 4,-7 0 3,-11-1 1,-3 4 3,-14 3 0,9-6-2,-9 6-2,0 0-3,9-1-4,-9 1 0,0 0 0,0 0 1,11 7 0,-11-7 2,0 0 1,0 0 1,0 0 0,0 0 1,3 10-1,-3-10 0,0 0-1,5 16 0,-4-3-1,2 3 0,0 6 1,-1 6 0,1 3 0,-1 7 0,-2 5 1,-1 4-1,-1 3 1,0 2 0,0 0-1,2 0 0,1-1 0,4-3-1,2-3 0,1-6 0,3-3 0,-1-6 0,1-5 0,-4-6 0,-1-4 1,-2-5 1,-4-10 0,5 10 0,-5-10 1,0 0 0,0 0-2,0 0 0,0 0-1,0 0 0,0 0-1,0 0 0,0 0 0,0 0 1,0 0 0,-17 1 0,3-1 2,-6-1 0,-10-3 1,-7-1 0,-14-1-1,-8 0 1,-9 2-2,-9 3 1,-9 2 0,-10 4-2,-6 2 0,-5 6-1,-2 2 1,-2-1-3,4 2-9,-1-6-10,4-5-1,4-15-1,5-10 0</inkml:trace>
  <inkml:trace contextRef="#ctx0" brushRef="#br0" timeOffset="6.4887E7">5146 1404 15,'0'0'13,"0"0"0,0 0-2,0 0-2,0 0-2,-10-7-2,10 7-2,0 0-2,0 0-1,-9-3 0,9 3 0,-9-3-1,9 3 1,-14-5-1,14 5 2,-11-3 0,11 3 2,0 0 0,0 0 2,0 0-1,0 0 0,0 0 0,0 0-1,0 0 0,0 0 0,0 0 0,0 0 0,0 0 0,0 0 1,0 0-1,0 0 1,0 0-1,0 0-1,0 0 0,-3 10 0,3-10 1,3 12-2,-2-3 2,1 4-1,-2 0 0,3 5 1,-3 2-1,2 1 1,-2 3-2,1 1 1,-2 1-1,2 1 0,-1 1 0,2 0 0,-1 0-1,1-1 1,0-3 0,2 1 0,-1-3 0,0-2-1,0-5 2,-1-2-2,-1-3 1,-1-10 0,3 13-1,-3-13 1,0 0-1,1 10 1,-1-10-1,0 0 0,0 0 1,0 0-1,0 0 0,0 0 0,0 0 0,0 0 1,0 0-1,0 0 1,0 0 0,0 0 0,0 0 0,0 0 1,0 0-1,0 0 1,0 0-1,0 0 1,0 0-1,10-13 0,-3 0 0,1-5-1,4-5 1,3-2-1,3-6-1,4-4 1,2 2 0,4-1 0,0 2 0,0 2-1,-4 3 1,2 2 0,-2 6 0,-2 3 0,-5 3 0,-4 4 0,-2 3 1,-11 6-1,15-7 0,-15 7-1,0 0 1,0 0-1,0 0 1,0 0-1,0 0 0,7 9 0,-7-9 1,7 17-1,-2-5 1,1 4 0,2 3 0,-1 5 0,-1 2 0,-1 4 1,-2 0-1,0 2 0,-2 1 0,-3-2 0,0-1 0,-1-3 0,1-2 0,-1-3 1,1-4-1,0-2 0,1-3 0,1-2 0,0-11 0,0 14 0,0-14 1,0 0-1,0 0 0,0 0 1,0 0 0,0 0 0,0 0 0,0 0-1,0 0 0,0 0-4,0 0-22,0 0-4,5-15 1,-7-4-3</inkml:trace>
  <inkml:trace contextRef="#ctx0" brushRef="#br0" timeOffset="6.48888E7">5076 2154 20,'0'0'15,"-9"8"0,9-8-2,0 0-6,0 0 1,0 0 1,0 0 0,15-1 0,-15 1 0,15-4 0,-4-1-2,9 3 0,1-3-3,6 3 0,2-1-2,2 2-1,0-1 0,2 2 0,-3 1-1,1-1 1,-3 1-1,-4 1 0,-3 1 1,-2 0-1,-5 0 0,-1 2 0,-4-1 0,-9-4 1,5 11 0,-5-11 0,-6 14 0,-3-5 1,-4 0-1,-1 3 0,-4 0 0,-1 0 0,-2 3-1,0-1 1,-2 1-1,4-1 0,0-2 1,4-1-1,0-1 0,4-2 0,11-8 0,-15 11 0,15-11-1,0 0 1,0 0 0,0 0 0,0 0 0,-4 12-1,4-12 1,10 5 1,-10-5-1,20 10 0,-5-3 0,-1 1 0,4 0 0,-1 0 0,1 0 0,-2 1 0,2-1 0,-6-1 0,1 1-1,-3-2 1,-10-6 0,11 14 0,-11-14-1,0 17 1,0-17 0,-6 17 1,-1-6-1,-3 0 0,-2 0 0,2 0 1,-1-1-1,-5 1 0,-2 0 1,1-1-1,-2 1 0,1-1 0,-1 1 0,1 0 0,2-1 0,1-2 0,3 2 0,1-4 0,11-6 0,-14 8 0,14-8 0,0 0 1,0 0-1,13 12 0,-1-12 0,3 3 0,3-2 1,6 2-1,-2-1 1,1-1-1,0 1 0,0 0 0,0 1 1,-2-1-2,-2 1 2,-4-1-2,-1 1 2,-3-1-1,-11-2 0,17 4 2,-17-4-2,0 0 1,0 0-1,0 0 1,0 0-1,0 0 0,0 0-2,0 0-3,0 0-21,0 0-1,-9-10 0,-2-4-2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0:26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49 13,'0'0'12,"-15"-4"0,15 4-2,-14-2-2,14 2 0,-11-1-2,11 1 0,0 0 1,-11 1 1,11-1-1,0 0 1,0 0 0,0 0-1,0 0-2,0 0-1,21-9-1,0 5-2,10 1 0,7-2-1,10 2 0,7 0-1,6 2 1,4 0 0,0 2 1,-1 2-1,-3 1 1,-5 1 0,-4 0-1,-8 2 1,-7 0 0,-8 2-1,-6 2 1,-10 1 0,-5 2 0,-7 3 0,-6 4 0,-2 6 0,-1 3 0,-3 6 0,-1 5-1,3 6 1,-3 7-1,5 6 0,2 5 1,4 6-1,0 8 1,3 4 0,3 5-1,2 4 1,4-2 0,1-2 0,1-5 0,3-2 1,1-5-1,0-8 0,-1-11 1,0-1-1,0-8 0,-2-1 1,-3-3-2,-2-1 1,-5-5 0,0 1 1,-7-4 0,-5 1 1,-13-3 0,-5-1 1,-13-8 1,-8 1 1,-14-6-1,-5-2 1,-10-3 0,1-2-2,-2-8 0,5 5-2,4-6-1,12-1 0,12-1-2,8-1-1,12 0-1,6-2-3,18 2-7,-10 5-18,26-8-1,0-12 0,16-5-1</inkml:trace>
  <inkml:trace contextRef="#ctx0" brushRef="#br0" timeOffset="911">836 831 70,'-9'7'24,"9"-7"-2,0 0-3,0 0-14,13 5-2,6-8 0,11-2-2,8-5 0,13 0 1,8-4 0,8-4-1,8-3-1,4-4 1,2-2 0,2-2 1,-4-1 1,-4 2 0,-11-3 0,0 7 2,-14-1 0,-7 7-2,-12 3 0,-7 5-1,-8 3-1,-5 2-1,-11 5-1,0 0-4,0 0-3,-17-3-10,-2 8-8,-11-5-1,-2 6-2,-13-5 3</inkml:trace>
  <inkml:trace contextRef="#ctx0" brushRef="#br0" timeOffset="1242">1254 455 30,'-8'-13'15,"8"0"0,3-3-1,8-1-8,5 3-4,5-1-1,0 2-1,4-2 3,-1 5 0,-2-1 4,-1 5 0,-9-1 0,0 5 1,-12 2-1,12-5 0,-12 5-2,0 0-2,0 0-2,-12 11 0,2-2 0,-4 4 1,-8 4 0,-4 6 2,-12 2 1,-3 9 1,-10-2-1,-2 7 2,-10-2-2,2 4-1,-1-4 0,7 0-2,8-4-1,8-3 0,14-5-1,8-1-1,13-4 0,7-1 1,6-1-1,6 0 1,1-1 1,3 0 0,0 0 0,4 3 0,5-2 1,7 0 0,6-1 0,5 2-1,6-1 0,6-1 0,7 0-1,-2 2 0,-1-3 1,-1 2-1,-7-2 0,-6 2 0,-7-2 0,-7-1 1,-12-1-1,-3-1 1,-7-4-1,-12-9 1,13 12-1,-13-12 1,0 0-1,0 0-1,0 0 0,0 0-3,14 9-12,-14-9-16,1-15 2,-4-5-1,3-4-2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58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197 365 16,'0'0'14,"0"0"3,0 0-1,0 0 0,3-9 0,-3 9-3,0 0-3,0 0-1,0 0-3,0 0-2,-12-6-1,12 6-1,-17-1-1,6 3 0,-1-1 0,0 4-1,1-2 0,1 0 1,10-3-1,-16 9 0,16-9-1,-8 10 1,8-10-1,-1 10 0,1-10 1,5 13-1,-5-13 1,15 17-1,-2-7 1,1 2 0,1-1 0,1 2 0,3-1 0,-3 2 0,1-3 0,0 3 0,-2-3 0,0 2 0,-1-2 0,-1 1-1,-4-2 1,3 0 0,-12-10 0,12 16 0,-12-16 1,1 14 0,-1-14 0,-16 12 1,1-8 0,-2 2 0,-7-2 1,0-1-1,-5-2 0,0-1 0,-3-1-1,5 0 0,1-1 0,0-1-1,5 1 0,4 1-1,4-2 0,3-1-1,10 4-2,-4-13-7,4 13-12,15-23-2,0 8 0,-3-4 0</inkml:trace>
  <inkml:trace contextRef="#ctx0" brushRef="#br0" timeOffset="751">485 134 31,'0'0'14,"-10"-5"0,10 5-1,0 0-2,0 0 0,0 0-4,0 0-1,0 0-1,0 0-1,0 0-1,0 0 1,0 0-1,0 0-1,0 0 0,0 0-1,0 0-1,0 0 0,0 0 0,0 0 0,-4 11-1,4-2 1,1 3-1,-1 6 1,1 3 0,-1 5 1,0 5-1,-1 5 1,-1 3-1,-1 2 1,-2 1-1,1-4 1,-1-2 0,1-6 0,0-5 0,1-8 0,2-5 1,1-12 0,0 0 0,9-2-1,1-8 1,4-5 0,3-2-1,0-1 0,2-2 0,-1-1 0,0 1-1,-2 3 1,-2 4-1,-3 2 0,-1 3-1,-1 3 1,-9 5-1,16-2 0,-16 2 1,15 9-1,-9 1 0,1 2 1,-1 4 0,-1 4 0,-2 3 1,-2 1-1,-1 3 1,-3 0 0,0-1 0,-2-2-1,0 0 1,-1-4-1,4-4 0,-1-1-1,3-15 0,1 14-5,-1-14-12,0 0-5,10-19-2,0 4 2,-3-4-1</inkml:trace>
  <inkml:trace contextRef="#ctx0" brushRef="#br0" timeOffset="1542">944 414 22,'0'0'13,"0"0"0,0 0-1,0 0 0,0 0-3,0 0-2,0 0-3,0 0-1,0 0-1,0 0-1,0 0 0,0 0 1,0 0-1,0 0 2,0 0 0,0 0 0,0 0 0,0 0 0,-2 9-1,2-9 0,0 0 0,0 0 0,0 0-1,0 0 0,-9 10 0,9-10 1,-6 10-1,2-1 0,0 2 1,0 2-2,-1 4 1,1 1-1,4 3 1,-2-1-1,0 2 1,4-2-1,5-1 2,-1-6-1,7-1 0,5-8 1,4-4-1,3-5 1,4-5-1,-1-5 0,-2-3 0,-1-4 0,-4-1 0,-7-1 0,-4 0 0,-7 0 0,-4 0 0,-5 3 0,-4 3 0,-2 2 0,-3 4-1,-4 2 1,-3 6-1,-1 4 1,-3 6-1,-2 5 0,-1 1-1,1 6-1,0-1-1,7 6-5,-3-4-10,8 3-6,3-4-2,11-2 2,3-5 0</inkml:trace>
  <inkml:trace contextRef="#ctx0" brushRef="#br0" timeOffset="2233">1417 324 5,'0'0'10,"0"0"2,0 0 2,0 0-4,-9-3 0,9 3 0,0 0 1,0 0 1,0 0-2,0 0-2,0 0-3,-8 11-1,8 1-2,-3 4 1,0 4-1,-2 3 1,0 3 0,-2-2-1,1 2 1,1-5-2,3-2 1,2-8 0,0-11 0,20 6-1,-3-13 1,5-5-1,2-3 1,2-2-1,1-4 0,-4 1 0,-4 3 0,-4 2 1,-4 3-1,-11 12 0,14-13 0,-14 13 0,0 0-1,0 0 0,0 0 0,0 0 0,0 0 0,6 16-1,-3-1 1,1 4 0,0 0 0,2 4 0,1 1 0,1-1-1,0-4-3,9-2-9,-1-11-11,7-6 0,2-9-2,7-6 1</inkml:trace>
  <inkml:trace contextRef="#ctx0" brushRef="#br0" timeOffset="2814">1970 335 25,'0'0'15,"3"11"1,-3-11 0,12 1-7,1-2-2,0-4 0,8 0 1,-1-7 1,5 1-1,-1-7-1,4 1 0,-3-4-1,2 1-3,-4-3-1,-2 2 0,-6 0-1,-2 1 0,-5 1 0,-3-2 0,-7 1-1,-3 1 2,-5 3-2,-2 0 1,-2 3-1,0 2 1,-3 2-1,-1 5 1,1 3-1,2 1 1,1 1-1,2 2 0,1-1 1,1 2-1,10-4 0,-13 6 1,13-6-1,-11 15 0,11-15 1,-11 20-1,4-6 0,-3 4 0,-1 6 1,-1 5-1,-3 4 1,-2 6 0,0 7-1,0 1 2,1 5-2,2-3 1,4-1 0,3-4 0,7-9 1,7-5-1,6-11-1,8-5 0,8-8 0,4-6 0,3-5 0,2-4 0,0-4 0,-3 0 0,-4-2 0,-6-1 0,-5 3 0,-5 0 0,-4 3 0,-11 10 0,13-14 0,-13 14 0,0 0-1,0 0 1,0 0-2,0 0 2,0 0-1,6 13 1,-6-3 0,2 3 0,0 0 0,1 3 0,3 0 0,1-1 0,2-1 0,3-3 1,2-4-1,2-4 2,2-7-2,2-3 0,0-4 1,-1-6-1,1-2 1,-1-3-1,-3-1 0,-1 0 0,-4 0 1,-3 3-1,-4 2 0,-1 3 0,-7 1 0,-2 5 0,-6 3 0,-5 6 0,-5 6-1,-4 2 0,-3 6 0,-8 2-2,2 6-1,-2-2-3,6 6-6,-2-6-6,9-1-5,4-5-2,10-3 1,10-11 1</inkml:trace>
  <inkml:trace contextRef="#ctx0" brushRef="#br0" timeOffset="3755">2489 211 29,'24'-37'20,"-5"4"1,-7 1 2,0 7-7,-12-1-4,5 9-2,-6 0-3,0 7 0,-3 1-2,4 9-2,0 0 0,-10-6-1,10 6-1,0 0 0,-9 6 0,9-6 0,-3 12 0,3-1-1,-2 2 2,3 6-2,0 5 1,1 7 0,0 8 0,1 7 1,-2 9-1,2 5 0,0 3-1,-1 3 1,1 0 0,-2-4-1,0-8 0,0-7 0,0-11 1,-1-6-1,1-9-1,-1-6 1,0-15-3,-1 9-5,1-9-16,-2-11-2,2 0 0,-5-9-2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04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1 308 3,'0'0'11,"1"-9"1,-1 9-2,0 0-3,0 0 0,0 0-2,-3 10-1,3-10 0,2 16 0,1-3-1,1 3-1,2 5 0,2 2-1,2 3 1,1 0-2,-1 1 1,0-4 0,-2 1-1,-1-5 1,-3-1 1,-1-4-2,-3-2 3,-1-2-1,1-10 2,-3 14 2,3-14 1,0 0-1,-9 5 2,9-5-1,-12-13 1,4 0-1,3-1-3,-2-4-1,3-2-1,3-4-1,3-2 0,4-2-1,2 3 0,4-1 0,3 0 0,5 4 0,3 0-1,3 5 1,1 3 0,0 4 0,-1 1-1,0 3 1,-5 3-1,-2 4 0,-5-1-3,0 7-4,-14-7-7,16 8-8,-16-8-1,16 7 1,-16-7-1</inkml:trace>
  <inkml:trace contextRef="#ctx0" brushRef="#br0" timeOffset="551">445 378 26,'0'13'15,"0"-13"0,0 0 0,9-2-11,0 0 0,2-4 2,3 0 0,2-4-1,4 1 1,-2-2-1,5-1 1,-7 0-2,1 1 0,-6-1-1,1 4-1,-6-2 0,-6 10 0,5-12-1,-5 12 1,-8-10-2,8 10 1,-18-8-1,7 5 0,-2 1 0,-2 2 0,-1 2 0,0 2 0,-1 4 0,-1 2-1,1 2 1,-2 3 1,0 3-1,2 0 1,1 1 0,0 3 0,3-2 0,5 2 0,-1 0 0,6-2 1,2 0-1,3-1 0,3-2 0,5-2 1,4-1-1,7-2 0,5-6-1,4 0-1,8-2-5,0-7-5,8-1-12,-1-5-2,-1-5 1,-4-7 0</inkml:trace>
  <inkml:trace contextRef="#ctx0" brushRef="#br0" timeOffset="1272">850-11 20,'0'0'17,"3"-12"1,-3 12-1,0 0-3,0 0-6,0 0-1,0 0-1,-5 16-2,1-1-1,2 7 0,-2 5 0,1 10 1,0 6-2,2 6 0,2 6-1,0-1 0,1-2-1,1-4 1,-2-5-1,1-8 1,-1-8-1,0-8 0,-2-7 0,1-12-1,0 10 0,0-10-1,-3-11 0,-3-2-1,2-1 1,-4-6 0,-1-3 0,-5-1 1,0 0 0,-2 1 1,1 1 1,0 4 0,2 2 0,3 5 1,10 11 0,-13-15 0,13 15-1,6-13 1,4 7-1,6-1 0,5-1 0,6-2 0,5 1-1,3-1 1,-1 1-1,2 2 0,-3 3-3,-4-2-2,-3 8-2,-8-2-4,-3 6-9,-5-2-2,-10-4 0,14 6 2</inkml:trace>
  <inkml:trace contextRef="#ctx0" brushRef="#br0" timeOffset="1873">1059 243 18,'9'1'16,"-9"-1"0,0 0-1,0 0-6,1 12 2,-3 2-2,-4 0 0,3 7-2,-4 0 0,5 6-1,-1-2-2,4 0 0,3-5-2,5-3-1,5-4 1,5-8-1,2-6 0,3-5 1,1-8-1,0-1 0,-3-4 1,-2-2-1,-7-1 1,-3 2-1,-5 1 1,-1 3 0,-4 1-1,-1 3 1,-2 0-1,1 3 1,-3-1-1,5 10 1,-9-12-1,9 12 0,-13-6-1,13 6 0,-13 0-2,13 0-3,-12 7-5,3-3-12,9-4-3,-8 13-1,8-13 1</inkml:trace>
  <inkml:trace contextRef="#ctx0" brushRef="#br0" timeOffset="2373">1390 220 29,'0'0'16,"0"0"1,11-6 0,-11 6-7,0 0-4,0 0 0,-4 15 0,4-2 0,-1 1-1,3 8 0,0 2 0,3 4-2,-1 0-1,4 1-1,-2-3 0,2-1 0,-3-4-1,1-5 0,-4-5 1,1-1 0,-3-10 2,0 0-1,0 0 2,0 0-1,0 0 0,0 0 0,-12-17 0,6 3-1,-1-3-1,0-3-1,2-1 0,2-2 0,5 0 0,3 0-1,9 2 1,2 2-1,8 0 1,4 1-1,3 2 1,4 2-1,0 2 1,-1 3-1,-2 2 0,-4 2-1,0 6-6,-10-1-10,-2 5-6,-6-2-1,-10-3 0,14 7 0</inkml:trace>
  <inkml:trace contextRef="#ctx0" brushRef="#br0" timeOffset="3084">1845 168 20,'0'0'16,"0"0"-1,0 0 1,0 0-5,0 0-6,0 0 1,0 0-2,9 15 0,-9-15 1,5 21 0,-2-5 1,0 5-1,-1 1 0,2 6-1,-2 0 0,1 2-1,-1-2 0,1-2-1,-1-6 0,3-3-1,2-6 1,4-7 0,3-8-1,5-8 1,3-6-1,2-5 0,1-5 1,3-2-2,-1 0 1,-1 1 0,-3 3-1,-2 4 1,-2 4 0,-1 4 0,-4 2 0,-2 6 0,-1 0-1,-11 6 0,14-1 1,-14 1-1,11 6 0,-11-6 0,7 14 0,-3-3 0,1 3 0,0 3 0,0 2 1,2 2-1,-2 3 0,1 0 1,0 1-1,-1-3 0,-2-3 1,2-2-1,-4-5 1,1-1 0,-2-11 0,1 9 2,-1-9-2,0 0 1,0 0-2,0 0-3,0 0-10,0 0-13,0-12 0,-3 1-2,4-3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08.7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79 22,'3'-9'16,"-3"9"0,6-11-2,-6 11-4,0 0 0,0 0-3,0 0-1,0 0-1,0 0 0,0 0-2,0 0 0,2 20-1,0-3 1,-2 5 0,3 7 1,-3 4-1,1 8 0,-2 2 0,2 5-1,-2 1 0,2-1-1,-2-6 0,1-2 0,0-7-1,0-6 1,1-6 0,0-6-1,-1-15 0,1 11-1,-1-11-4,0 0-2,0 0-5,5-17-5,-5 17-2,-3-23-4,-1 6 2,-4-2 1</inkml:trace>
  <inkml:trace contextRef="#ctx0" brushRef="#br0" timeOffset="350">0 371 15,'0'0'14,"0"0"1,0 0 1,16-2-1,-1 0-1,10 3-1,1-3-2,12 3-1,-2-5-3,6 3-2,-1-4-2,-2 0-2,-1 1-6,-7-4-8,-3-1-9,-7-1-1,-6-3 0,-5-3 0</inkml:trace>
  <inkml:trace contextRef="#ctx0" brushRef="#br0" timeOffset="611">335 72 37,'0'0'16,"-6"9"0,6-9-2,0 0-9,0 0 0,0 0 1,2 16 1,-2-16-1,5 25 1,-4-7 1,3 10-2,-3 0-1,2 8-1,-2 2-1,1 4-1,-1 0 0,0-1 0,0-6-1,0-2 0,0-7 0,2-4 1,2-9-1,3-3 0,2-8 0,2-4 0,3-7 0,1-2-1,3-3 1,0-2-1,-1-1 0,0-3 0,0 1 0,-1 3 0,-2 1 0,-1 4 0,-1 2-1,-1 4 1,-1 3-1,-2 4 0,-9-2 1,14 19-1,-9-4 1,0 2 0,1 4-1,-1-1-1,6 1-3,-3-8-10,9 0-9,1-10 0,6-3-2,1-9 2</inkml:trace>
  <inkml:trace contextRef="#ctx0" brushRef="#br0" timeOffset="1122">942 381 33,'4'15'16,"-4"-15"0,0 0 0,12 2-11,-12-2-1,15-7 1,-5 1 2,3 0-1,0-2 1,2 2-1,-4-4 1,2 5-1,-13 5-2,13-16-2,-13 16 0,-1-15-1,1 15-1,-20-16 1,7 10-1,-3 0-1,-1 1 0,1 4 1,-2 2-1,1 3 1,2 3 0,-1 2 0,2 3 0,-2 2 1,2 1 0,1 4 0,1 0 1,2 0 0,2 2 0,4 1 0,3-1 1,6-1-1,3-1 0,4-1 0,4-3 0,6 0 0,4-5-2,6-2-1,6 1-4,1-7-15,6 0-5,-1-9-1,2-3-1,-3-9 0</inkml:trace>
  <inkml:trace contextRef="#ctx0" brushRef="#br0" timeOffset="1853">1573 387 13,'0'0'14,"0"0"1,1 13-3,-1-13-3,-2 20 1,0-5 0,2 5 0,-4 3-2,4 9 0,-1 2-2,3 7 0,-2 0-2,3 2 0,-1-1-2,0-3 0,-1-7 0,0-4-1,-1-8-2,-1-8-5,1-12-14,0 0-2,0 0 0,10-17 0</inkml:trace>
  <inkml:trace contextRef="#ctx0" brushRef="#br0" timeOffset="2153">1535 477 50,'0'0'20,"7"-17"1,1 7-3,1-4-12,7 1 0,-2-4 1,6 4-1,-1-2 0,5 5-1,-2-2 0,3 6 0,-3 0-2,2 4-1,-2 1-1,-2 2-1,-3 2 0,-3 2 1,-2 1-2,-2 3 1,-3 1 0,-2 4 0,-3 1 0,-2 3 1,-3 1-1,-3 1 1,-3 0 0,-1-2 1,-5-3-1,-1 0 2,-5-6-1,-2-1-1,-1-6 1,-2 0-1,-1-3 0,-1-2-1,1-1 0,0-1-1,5 2-1,0-4-2,7 9-8,0-11-12,15 9-3,-4-17 0,15 5 0</inkml:trace>
  <inkml:trace contextRef="#ctx0" brushRef="#br0" timeOffset="2664">2010 278 25,'0'0'19,"0"0"0,9 7 1,-9-7-3,0 0-9,0 0 0,0 0-1,0 0 0,0 0-1,0 0-1,13 5-1,-3-2-1,2 0-1,7 3 0,2-1-1,0 4 0,3 0-1,0 3 0,-1 0 0,-4 2 0,-2-1 0,-5 2 0,-4 2 0,-4 0 0,-2 2 0,-6 0 0,-3 0 1,-2-1-1,-2 1 1,-4-2 0,-1-3-1,-3 0 2,-2-5-1,0 0 0,-2-5 0,1-1 1,-3-3-1,5-3 0,-1-2 0,2-2 0,4-2 1,5-2-2,3-1 0,6-1-2,7-1 1,5 0-2,7 1 0,4-3-1,6 6-2,-1-5-2,6 8-5,-6-6-7,3 4-4,-3-3-1,-4 1 2,-2-2 1</inkml:trace>
  <inkml:trace contextRef="#ctx0" brushRef="#br0" timeOffset="3275">2324 11 25,'9'-10'18,"-9"10"0,0 0 1,0 0-7,14-1-4,-14 1 0,4 12-2,-3-2-1,5 5 0,-4 3-1,4 6 0,-1-1 0,0 11-1,-2 3 1,2 6-2,-2 1 1,0 5-1,-1 2-1,2-2 0,-2 0 0,0-8-1,2-5 1,-2-6-1,-1-8-1,0-7 0,1-5-2,-2-10-5,0 0-6,0-15-7,0 0-4,-3-8 1,-1-4 1</inkml:trace>
  <inkml:trace contextRef="#ctx0" brushRef="#br0" timeOffset="3615">2209 259 34,'-12'10'18,"12"-10"1,0 0 0,13 4-8,3-2-2,2-2 0,11 4 1,2-5-3,10 3-1,-1-2-1,4 1-2,1-1-1,-2-1-2,-2-1-1,-8-5-2,-2 5-7,-11-7-10,-2 0-4,-7-2-1,-4-2 2</inkml:trace>
  <inkml:trace contextRef="#ctx0" brushRef="#br0" timeOffset="3936">2550 2 32,'12'2'17,"-12"-2"1,12 4 2,-12-4-10,9 12-2,-9-12 0,8 21-1,-5-7 0,3 5 0,-3-1-1,4 6-1,-3 1-1,2 7 0,-2-2-2,1 3 0,-1 2 0,0 0 0,-1 0-1,0 0-1,0-5 1,1-2 0,0-5 0,0-3-1,1-4 1,0-3 0,-5-13 0,10 12 1,0-12-1,3-3 0,3-5 0,3-3 1,3-3-2,4-2 1,2-2 0,2-1-1,-2 1 1,-2 3-1,-3 1 0,-4 4 1,-3 2-1,-4 2 0,-12 6 0,13-5 0,-13 5 0,0 0-1,0 0 1,11 12 0,-11-12 0,9 19 0,-3-7 0,1 3 0,1 2 1,0 4 0,0 2-1,0 1 1,0 0-1,-1 1 1,-2-1 0,1-2 0,0-2-1,0-2 0,-2-4 0,-1-3 0,1 0-5,-4-11-11,2 10-11,-2-10-2,-8-11 0,-5-7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0:48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858 877 25,'0'0'15,"19"7"0,-19-7 0,13 10-7,-2-1-6,0-1-1,2-1 0,4-3 2,5-4 0,7-11 0,10-10 0,8-11 0,13-7 0,12-11 0,10-4-1,5-5-1,7-1 0,0 4 0,0 3-1,-3 9 1,-7 6-1,-10 9 0,-6 8 1,-10 11 2,-5 11 1,-12 9 1,-5 12 0,-9 5 1,4 9 1,1-3 0,14 2-1,10-9-1,18-9-2,19-14-1,18-11 0,11-17-2,12-11 1,6-12 0,1-9-1,-2-7 0,-7-2 0,-12 4 0,-16 4 0,-16 9 0,-18 9 0,-16 11 0,-19 16 1,-21 17-1,-12 12 2,-6 11-2,6 9 1,15 4 0,20-1 0,20-1 0,24-9 0,25-11 0,21-10 2,13-11-1,9-8 0,-1-6 1,-2-4-1,-3-2-1,-8 4 1,-12 1-2,-9 6-1,-9 6-2,-13-4-6,-4 11-19,-25-4-1,-18 0 0,-29-9 0</inkml:trace>
  <inkml:trace contextRef="#ctx0" brushRef="#br0" timeOffset="831">735 297 16,'36'17'15,"-5"4"0,-5 12 0,-9 7-6,-6 6-1,-1 14 2,-4 6-1,-4 15 1,-11 3 0,2 11 0,-7-5 0,4 6 0,-3-8-3,6-1-1,-2-9-3,3-10-2,3-12-1,1-13-2,2-8-1,0-13-1,1-5-5,-10-20-6,2-10-6,-9-16-2,1-10-2,-6-13 2,1-9 1</inkml:trace>
  <inkml:trace contextRef="#ctx0" brushRef="#br0" timeOffset="1152">806 429 31,'17'-13'16,"-5"5"1,-12 8-2,13-1-5,-17 10-5,-7 10-2,-10 5 0,-9 8 0,-12 7 2,-6 8-1,-16 5 2,-5 7 0,-10-2 0,0 1 0,-3-3-2,9-3 0,4-7-2,12-6-2,10-8-1,11-6 0,12-4-1,12-6 0,9 3 0,5-2 1,7 2 0,4 2 1,7 0 2,12 2 0,10-3 0,14 0 0,10-2 1,13-3-1,10-1 1,11-1 1,-1-4-1,-3 4 1,-10-4 0,-8 2 1,-17-2-1,-9 1 0,-19-3-1,-8 0 0,-13-1-2,-12-5-1,10 11-6,-10-11-18,0 0-4,-17-19 0,11-9-2,-1-20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1:41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2111 10,'0'0'11,"0"0"1,-9-18-1,11 5-1,-3-4-1,3-2-1,-2-9-1,5-1 0,-4-10-2,5 0 0,-3-5-1,2 1 1,-2-6-1,3 0 1,-3 0 0,3 0-1,-2 0 0,1 1 0,0-2-1,2 2-1,1-1 0,2 1-1,0 1-1,3 5 0,0 1-1,1 4 1,0 4 0,1 3 0,-1 4-1,1 5 0,-1 4 1,1 3-1,1 3 0,0 5 1,1 5-1,0 4 1,2 6 0,-1 4 0,3 4 0,2 4 0,1 5 1,2 3-1,1 2 1,5 0-1,0-1 1,4-1-1,1-4 2,4-4-2,1-7 1,4-5 1,0-9-1,3-5 1,0-9 0,-1-6 0,-2-6 0,-3-5 0,-6-6 0,-4-5-1,-9-5 1,-3-6-1,-8-4-1,-5 0 0,-5-2 1,-3 2-1,-3 2 1,-1 5 0,-2 6 0,-1 7 0,-1 8 1,2 2 0,0 9-1,3 3 2,-2 5-3,3 1 0,2 9 0,0 0-2,0 0 0,5 9 1,5 0-1,1 4 1,8-1 0,4 5 0,10-4 2,8-1-1,7-4 0,6-4 1,5-6-1,0-4 1,1-4 0,-1-7 0,-5-2-1,-7-2 0,-4-2 0,-5-1 0,-5 0 0,2-1-1,-5 0-1,-4 0-1,-3 1 1,-2-2-2,-4 5-3,-8-6-4,-2 8-6,-8-3-5,-2 5-1,-5 0 0,2 2 1</inkml:trace>
  <inkml:trace contextRef="#ctx0" brushRef="#br0" timeOffset="982">1528 128 18,'-29'-3'15,"4"-2"1,5 2 2,2-4 1,7 4-2,1-5-1,10 8-4,0 0-5,0 0-2,0 0-2,0 0-2,0 0-1,21 9 0,-4 6-1,5 6 0,4 6 1,4 6 0,3 5 0,2 4 1,2 1-1,1-1 0,-3 0 1,0-2 0,-2-7 1,0-4-1,-5-7 0,-3-4 1,-7-5 0,-3-2-1,-4-6 1,-11-5-1,12 3-1,-12-3-1,0 0-2,-12-16-2,2 3-2,-8-6-2,2-2 0,-11-9 0,1-2 0,-8-7 1,0 1 2,-5-1 0,2 4 0,-3 0 2,2 5 0,-1 3 0,3 7 0,4 5 1,6 4 0,5 5 1,4 3 1,8 2 2,9 1 2,0 0 0,18-8 0,9 3 0,14-5 1,11 0 0,11-4 0,8-1 0,7-2-2,2 1 2,-6-1 0,-4 5 2,-19-1 0,-6 6 1,-16-1 0,-6 6 0,-14 0 0,-9 2-2,1 12-1,-6 1-2,0 0-1,-1 4 0,0 2-2,0 3 2,-1 5-1,1 0 0,-1 3 0,0 2 0,-2 3 0,-1 2 0,-2 2 1,-4-1-1,2 0 1,0-1 0,-1-3 0,4-3 0,2-3 0,2-4-1,3-2 1,4-5 0,-1-3-1,1-3 0,0-11 1,5 14-1,-5-14 1,0 0 0,0 0 0,0 0 0,0 0-1,0 0-2,0 0-13,0 0-9,21-19-1,-12-1-1,-1-3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37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290 476 9,'0'0'13,"0"0"-1,0 0 0,5-9 2,-5 9 0,0 0 0,0 0-3,-16-6-3,16 6-1,-23 0-2,9 1-3,-5 2-1,-3 2-1,-2 1 0,1 4 1,-2 0 0,3 1 1,1-1-1,5-2 0,1-1 0,5 0 0,10-7-1,0 0-1,0 9 0,11-9 0,7 2-1,3-2-1,3 2-1,0 1 1,2 2-1,-3 3 1,0 3 0,-7 3 0,-2 2 1,-4 4 2,-3 3-1,0-1 2,-2 2-1,-2-1 2,-4-2 1,0-1 1,-6-2 0,-2 0 1,-5-6 0,-2 4 1,-9-6-1,4 0 0,-6-1-2,1-2 0,-1-3-1,2-1-1,2-1-3,1-6-6,9 2-15,1-4-1,7-5-1,2-4 0</inkml:trace>
  <inkml:trace contextRef="#ctx0" brushRef="#br0" timeOffset="651">388 159 20,'0'0'18,"0"0"0,0 0-2,0 0-2,0 0-4,0 0-3,0 0-1,2 14-1,-2-14-1,4 23 0,1-4-1,3 7-1,-1 5 0,5 9-1,-2 7 0,3 6-1,-4 8 1,-1 3 0,-1-2-1,-1-2 1,-2-4-1,-1-8 1,0-7-2,-4-11-3,4-5-8,-4-14-10,1-11-1,0 0 0,-17-26 0</inkml:trace>
  <inkml:trace contextRef="#ctx0" brushRef="#br0" timeOffset="991">202 391 5,'0'0'12,"-17"7"0,17-7 2,0 0-4,0 0-4,21-13 1,6 1 2,12 0 1,7-6 0,13-1-1,2-4-2,3 3-2,-1 1-8,-7 1-13,-4 3-4,-8 2-1,-14 2 0</inkml:trace>
  <inkml:trace contextRef="#ctx0" brushRef="#br0" timeOffset="1342">757 426 46,'13'-12'20,"-13"12"0,15-12-2,-6 8-12,-9 4-2,19-3-1,-10 4-1,5 4 0,-2 3 0,4 4-1,-1 2 0,2 6 0,-1 1 0,0 4 0,-1 3-1,-2 2 1,-6 1-1,-1 2 1,-4-3 1,-4 0 0,-6-4 0,-2 0 1,-6-6 1,-1 0 0,-3-9-1,-3 0 1,-4-9-1,1-2 0,-1-5 0,2-4-2,3-2-1,2-5-1,6-1-1,5-8-1,10 2-1,6-6-1,11 3 0,5-5 0,9 1 0,1-1 0,7 4 2,-2 2 0,-1 4 1,-4 4 1,-4 2 1,-5 5 0,-3 4 0,-5 3 0,-3 5 0,-4 2 0,0 4 0,0 2 0,-2 5 0,1 0 0,0 4 0,2 3 0,3 1 0,0 0 0,2 4 0,-2 0 0,3-1 0,-3 0 1,1-2 0,-4-4 0,-4-5 1,1 0 1,-7-15 1,4 13 0,-4-13 1,0 0-1,-20-13 1,9 1-1,-3-6 0,1-3-2,-2-6-1,4-4 0,5-2-1,3-2 0,9-2-1,5 2 0,6 2-1,3-1-2,7 7-2,-2-4-7,5 8-11,-3-1-1,3 2 0,-2-2 0</inkml:trace>
  <inkml:trace contextRef="#ctx0" brushRef="#br0" timeOffset="2113">1551 0 34,'0'0'15,"0"0"0,0 0-2,0 0-9,-8 17 0,5 0 1,-2 5 0,2 9 2,-3 5 1,2 10-1,-2-1 2,3 9-2,-2-2-1,5 4-2,0-4 0,5-5-2,3-5 0,5-8-3,6-4-1,4-11-1,9-4-4,-3-13-2,7-3-3,-6-10-6,3-4-6,-5-5 1,-5-4 1,-7-1 2</inkml:trace>
  <inkml:trace contextRef="#ctx0" brushRef="#br0" timeOffset="2444">1355 275 52,'-9'0'22,"9"0"2,2-9-3,17 4-11,6-9-4,14 3-2,7-7-1,11 3-1,9-6-2,6 0-8,4 4-14,0-1-1,-1 1-2,-4-2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08:31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4,'49'6'7,"9"-2"0,15 2 0,12-3 0,11 2-1,9-1-1,12 2-1,9 2-1,7 0 0,7 1 0,9 0-1,8 0-1,11-2 1,9-1-1,7-3 0,5-3 0,3-3 1,5-2 0,-5-4 2,0-1-1,-3-2 1,-2 2 2,-9-3-2,-4 3 1,-11 1-2,-9 3 0,-6 4-1,-14 5-1,-17 4 0,-15 2-1,-16 3 0,-10 2 0,-12 1 0,-10 0-1,-12 0-3,-4-1-4,-7-4-21,7 6 2,-17-19-2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40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48 458 33,'8'18'15,"-2"-2"0,-4 3-3,2 5-10,3 7 0,0 10 1,4 3 1,-4 4 1,1 4 1,-1 1-1,0 3 2,-4-2-2,-1-1 0,-4-6-1,-1-6 0,-2-7-2,0-6 1,-1-7-1,-1-8 1,7-13 0,-15 0 0,6-14 1,3-5-1,-5-11-1,4-9 0,0-12 0,4-7-2,0-6 0,5-3 0,2 1-1,3 1 1,4 6-1,1 10 1,1 7-1,1 11 1,1 10-1,1 8 1,-1 10 0,1 8-1,-2 7 0,-1 7 0,0 6 1,-2 5-1,-1 3 2,-4 3-1,-4 0 2,-3-1-1,-4-3 2,-1-1-1,-6-6 2,0-3-1,-4-9 0,1-3 1,-5-6-2,1-6-1,-3-3-4,-2-8-3,5 1-7,-3-10-14,5-2 0,2-8-1,8-5 0</inkml:trace>
  <inkml:trace contextRef="#ctx0" brushRef="#br0" timeOffset="591">348 51 57,'0'0'21,"14"-7"2,-14 7-1,0 0-16,0 0-5,0 0 0,0 0 0,-2 17 0,6 2 1,-2 7 0,2 9 0,2 6 1,7 10 0,-1 6-1,5 7 1,-5 0-1,2 5-1,-4-5 1,-2-3-2,-3-6 1,-1-7-1,-3-9-2,-4-14-7,4-7-15,-1-18-1,0 0-1,-1-17 1</inkml:trace>
  <inkml:trace contextRef="#ctx0" brushRef="#br0" timeOffset="951">654 432 4,'10'-10'7,"2"-7"1,3 0 3,0-1-7,1 1 0,4 4 4,-3 3 3,4 5 1,-2 5 0,-2 4 1,0 5-6,0 4-2,-1 2-3,0 4 0,-1 4-2,-2 2 0,-2 0 1,-1 2 0,-4-2 0,-1 0 1,-4-2 1,-1 2 0,-4-7 2,-1 1 0,-6-3 0,-1-1 1,-6-3 0,0-1 0,-6-6-1,2 1-1,-6-6 0,2-3 0,0-3-3,3-1 0,5-3 0,2-3-2,6 0 0,6-4 0,8 1-2,7-5 2,8 0-2,2 0 1,7 2 0,4-2 0,6 5-2,-5-2-3,6 8-11,-6 1-7,-1 4 0,-1-1 0,-4 2 1</inkml:trace>
  <inkml:trace contextRef="#ctx0" brushRef="#br0" timeOffset="1522">1060 227 10,'0'0'16,"0"0"1,-3 16 2,2 0-5,-1 2-2,3 7-2,-4 1 0,3 8-1,-3-2-1,7 1-2,-5-5-1,4-1-2,1-7 0,3-4-1,3-7-1,6-9-1,4-8-1,2-8 0,5-4 0,0-6 0,3-3 0,-2-4 1,-4-2 0,-1 5 1,-6 2 0,-3 5 1,-3 2-1,-1 5 0,-6 5 0,-4 11-1,7-12 0,-7 12 0,0 0 0,0 0-1,2 11 1,-2 1 0,1 4-1,2 5 1,1 4 0,2 9 1,-1 6-1,2 6 0,-2 2 1,0 7 0,-2 3 0,0 1 0,-2 0 0,1-4 0,-1-5 0,-1-6 0,1-5-1,-1-8 1,1-8-2,0-6 0,2-3-3,-3-14-1,3 9-10,-3-9-10,2-17 0,0-2 0,-1-8 0</inkml:trace>
  <inkml:trace contextRef="#ctx0" brushRef="#br0" timeOffset="2163">1620 202 20,'0'0'22,"0"0"0,0 0 2,0 0-7,0 0-3,0 0-2,9 20-4,-9-10-3,4 7-2,-2 2 0,4 7-1,0 2 0,2 4 0,0 1 0,0 2-1,-1-4 1,-1-2-2,2-3-2,-5-7-8,2 0-14,-3-10-2,-2-9-1,0 0 1</inkml:trace>
  <inkml:trace contextRef="#ctx0" brushRef="#br0" timeOffset="2474">1852 146 29,'12'6'16,"-12"-6"2,0 0-1,0 0-6,0 0-6,9 13 0,-9-13 1,-2 22 1,-1-6 0,3 8 0,-3 2 0,4 4-1,-3-2-2,3 3 0,-1-5-2,3-1 1,0-7-1,3-2-1,-6-16 0,22 9 0,-5-15-1,3-6-1,4-5 1,0-6-1,1-2 1,0-3-1,-2 1 3,-5 4-1,-6 3 1,-1 5 0,-6 3 1,-5 12-1,7-9 0,-7 9-1,0 0-1,5 14 1,-2 0-1,1 2 0,2 4 0,2 1 0,1 3-1,0-3-3,5 2-8,-2-11-14,4-3-1,-1-13-1,1-4 1</inkml:trace>
  <inkml:trace contextRef="#ctx0" brushRef="#br0" timeOffset="2944">2454 224 4,'5'16'12,"1"2"1,-4-8 2,-2-10-3,10 16-2,-10-16 1,15 3 1,-15-3-1,20-14 0,-9 0-2,4-1 0,-4-6-4,2-4-2,-5-3-2,-3-1-1,-4-1 1,-3 2-1,-4 2 1,-4 3-1,-4 5 1,-1 7-1,-4 6 0,1 6 0,-1 6 0,0 5 0,2 5-1,2 3 0,5 4 0,5 1 1,5 4-1,7 0 1,7 3 0,3 2 0,8 1-1,4 1 1,2 6-1,2 0 0,0 4 0,-2-1-1,-2 5-1,-6-2 0,-2 1 0,-5-2 0,-6-5 2,-4-4 0,-5-3 1,-4-5 1,-7-6 2,-4-3 1,-6-8 1,-3-1-1,-7-7 2,1-1-1,-5-8-1,4-4 1,-2-5-2,4-3 0,1-7 0,6-6-1,2-8 0,6-4-1,4-7 1,7-5-2,8-5 0,7-3-2,9-1 0,7 0 0,8 4-2,1-3-4,10 8-16,-3 2-2,2 7-1,-5 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43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0 734 3,'8'-12'13,"-8"12"1,0-13 0,0 13-5,0 0 0,1-9 0,-1 9 0,0 0 1,0 0-1,-1 13-1,-3-4 0,5 7-1,-4 0 0,5 8-1,-5 1-1,4 3-1,-1 1-1,2-1 0,-1-4-1,4 0 1,1-9-2,1-2 0,4-7-1,4-8 0,3-6-1,3-7 1,0-4-1,0-3 1,-1-2 1,-1-2 0,-3 1 1,-2 4 0,-6 2 0,0 5-1,-2 2 1,-6 12-1,10-13-1,-10 13-1,0 0 0,12 1 1,-12-1-1,11 21 0,-3-5 1,0 4-1,2 4 1,2 1 0,-1 0 0,1-1 0,0-6 0,1 0 1,2-6-1,2-4 0,0-9 1,1-7-1,2-6 1,0-6 0,-3-5 0,2-5 0,-6-4 2,0 0-1,-5-3-1,-3 4 1,-2 4 0,-1 3-2,-2 6 0,-2 3-3,2 7-5,-7 0-5,7 10-14,0 0-1,-8 11-1,8-11 2</inkml:trace>
  <inkml:trace contextRef="#ctx0" brushRef="#br0" timeOffset="691">910 547 55,'0'0'16,"0"0"0,0 0-2,-13 4-16,13-4-1,-10-1 2,10 1 2,0 0 4,0 0 1,-11 12 1,11-12-1,1 16-1,2-5-2,-3 3-1,1 4 0,-1 3-1,0 5 1,-1 3 0,1 6 1,-1 4-1,4 2 1,0-2 0,3-1-1,0-3-1,4-6-1,3-4-4,-3-12-14,6-11-7,-3-15 0,1-8 0,-3-13 0</inkml:trace>
  <inkml:trace contextRef="#ctx0" brushRef="#br0" timeOffset="1131">1139 0 17,'6'17'18,"-1"2"1,0 6-1,4 11-2,-4 5-1,5 13-2,-5 3-2,5 9-2,-4 4-2,0 3-1,-2-3-2,0-2-1,-2-6-2,0-8-2,3-7-1,-3-9-2,2-8-2,-3-13-3,5-1-7,-6-16-8,0 0-2,-5-9 3,-4-9 0</inkml:trace>
  <inkml:trace contextRef="#ctx0" brushRef="#br0" timeOffset="1382">985 533 19,'-19'-17'21,"8"6"1,11 11 1,-12-11-5,12 11-5,0 0-2,11-7-3,-1 4-3,7 1-3,3 0-1,7-1 0,6-1-1,6-1 1,4-3-1,4-1 0,1-4-1,2-6 0,-1-3-1,-5-7-2,-1-2-1,-10-5-1,-4 0 0,-8-2 1,-6 4 1,-5 0 0,-6 6 1,-4 4 2,-2 7 0,-3 3 1,5 14 0,-10-12 0,10 12-1,0 0 0,-12 2 1,12-2 1,0 0 1,-9 12 0,9-12 1,-2 15 0,0-5 1,1 7 0,-1 4 0,2 9 0,-2 5-1,1 11 0,0 5 0,1 6-1,1 4 0,0 4 0,2-3-1,0-4 0,0-7 0,3-9 0,-2-10 0,0-6 0,0-10 0,-4-16 0,16 4-1,-6-14 1,3-6-1,3-7 0,2-3 0,4-5-1,4 0 0,1 0 0,0 2 1,-2 4 0,-2 3 0,-1 8 1,-4 3 0,-3 6 0,-6 4 0,-9 1 0,13 13 0,-9 1 0,-1 2-1,1 8 1,-1 4 0,2 4 1,-2-2-1,2 1 0,-1 0-2,-3-7-8,3 1-16,-4-13 0,0-12-3,-11-12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1:28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199-1 2,'-55'17'6,"55"-17"1,-50 14 0,50-14 1,-47 12-1,47-12 0,0 0 0,-48 10-3,48-10-1,0 0 0,0 0-2,0 0 0,0 0-1,0 0 1,0 0 1,33 34-2,-2-27 2,7 1 0,5-2 0,8 1 2,6-2-1,7 2 1,7 2 2,-1-3 0,9 4-1,10-2 0,5 4 1,11-2-1,6 5 0,4-1-2,6 1 1,17 0-2,-1-1 2,7 0-2,6-1 0,5-3-1,6 0 0,4-5 1,6 0 0,0-3-1,4-2 1,1-6-1,5-1 1,-1-5 0,2-2-1,-2-3 1,5 1 0,0-3-1,-1 3 0,1 1 1,2 4-2,-2 3 1,-2 2 0,3 4 0,-3 1-1,-1 2 1,0 0-1,2-1 0,-3-2 1,-2-4-1,3-1 1,0-5-1,-5-1 1,2-2-1,-2-1 2,-1 0-2,-6 2 0,0 2 1,-4 3-1,-4 4 0,1 0 0,-5 2 1,-1 2 0,-2 0-1,3 0 1,-2 0 0,-2 1 0,-1-2 0,0 4-1,-4 0 1,-3 0-1,-5 2 0,-3 3 1,-4-1-1,-1 3 0,-7 1 0,-3 1 1,0-1-1,0 3 1,-2-1-1,-4 0 0,-2-2 0,-2-1 1,-4-1-1,1-1 0,-4-3 0,-5-1 0,-1 1 0,-3-2 0,-2 3 1,-2 0-1,0 1 0,-2 1 0,-2 2 1,-2 0-1,-3-1 0,-3 0 1,-2-2-1,-2-1 0,-3-2 1,-4-1-1,-2-1 1,0 0 0,-4 0-1,-1 1 0,-6 1 1,-2-2-1,-6 1 0,-5 0 0,-8-1 0,-6 0 0,-6-1 1,-4 1-1,-4-2 0,-6 1 0,-10 0 0,14-1 0,-14 1-1,0 0-2,11-1-10,-11 1-15,-10-18 0,-9-6-1,-4-8-1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4:3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193 146 3,'-12'-4'6,"0"-1"-1,2 5-2,-2 1-3,2 1 0,-1 2-1,0 0 0,1 0-1,-2 1 2,1 0 0,0-3 1,-1-2 1,1-1 1,1-1 0,-1-3 2,11 5 0,-16-8 0,16 8 0,-11-9-2,11 9 0,0 0-1,0 0-2,0 0 0,0 0-1,0 0 0,0 0-1,13 3 2,-13-3 0,11 4 1,-2-3 0,1-1 2,2 1 0,4-2 0,4 1 1,5-1 0,8 1-1,2 1 1,6 0-2,3 1 0,4 1 0,2 0 0,1 3 0,-2-1 2,0 0-1,2-1 1,4 0-1,2-2 2,5 1-2,1-2 1,5 0-1,4-2-1,3 1 0,2-2-1,4-1 0,1 0 0,1-2 0,1-3-1,1 0 2,-1 0-1,0-5 0,-2 4 0,0-2 1,-3-2-1,-1 3 1,-1-1-1,0 2 0,-4 1 0,2 4 0,2-2-1,0 4 1,0 2 0,1 1-1,0-1 0,-1 2 1,2-1-1,-5 0 1,-1-1-1,-2-1 1,-3 0-1,-4-1 1,-2 1-1,-1-1 1,-1 2-1,-1-1 1,-3 2-1,-2 0 0,-2 0 0,-2-1 0,-2 1 0,-2-1 1,-3 0-1,-4-1 0,-1 0 1,-1 1-1,-2 0 0,-1 2 0,-2-1 1,-1 1-1,0-1 0,0 3 0,1-3 0,-1 2 0,-1-2 0,-2 0 1,0-1-1,-2 1 0,-1-1 1,-5-1-1,-2 1 1,-4 0-1,-2 0 1,-12 0 0,13 0 0,-13 0 0,0 0 0,0 0 1,0 0-1,0 0 0,0 0 0,0 0 0,0 0-1,0 0-1,0 0-1,0 0-3,7-9-6,-8 0-11,1 9-1,1-27-2,-2 4 1</inkml:trace>
  <inkml:trace contextRef="#ctx0" brushRef="#br0" timeOffset="21951">12080 1458 3,'0'0'5,"0"0"0,0 0-1,0 0 0,0 0 0,12 1 1,-12-1 2,9 0 1,-9 0 0,11-1 1,-11 1 0,14-4 0,-3 3 0,1-2-2,5 1 0,0-1-2,7 2 0,1-1 0,5 2-1,1-2 0,4 2 0,1 0-2,4 2 0,4-1 0,2 1 0,7 1-1,5 0 0,4 0 0,5 1 0,3-2 0,4 2 0,4-2 0,2 1 0,2-3 0,2 1 0,-1-1 1,4-1 0,4 0-1,0 1 1,2-2 0,3 2-1,1-1 1,0 1-1,-1 0 0,1 1 0,-3 0 0,1 1 0,-2-1 0,-1 2 0,-1-3 0,0 1 1,-1 1-1,-1-1-1,0-1 1,0 0-1,-1 0 1,1 0 0,-2 0-1,-1 2 0,1-3 1,-3 0 0,1 1 0,-2-1-1,1-1 1,-4 0-1,0-1 1,-2 0-1,-4-1 0,0 2 1,-1 1-1,-3 0 0,-4 1 0,-2 1 1,-3 0-1,0 0 0,-2 2 0,-2-3 0,-2 0 0,-2 1 0,-1-1 1,-1-1-1,-4-1 0,-3 1 0,-5 0 0,-3 0 0,-6 1 1,-4-2 0,-5 1-1,0 1 0,-1 1 1,4-1-1,2 2 0,3-2 1,3 1-1,0 0 0,-1-1 1,-3 0 0,-4-2 0,-4 2 1,-7-1-1,-4 0 0,-9 1 0,0 0-1,0 0 1,10-2-1,-10 2 0,0 0 0,0 0 0,0 0 0,0 0 1,0 0 0,0 0-1,0 0 1,0 0-1,0 0 1,0 0-1,0 0 0,0 0 0,0 0-1,0 0 1,0 0 0,0 0 0,0 0 0,0 0 0,0 0 0,0 0 0,0 0 0,0 0-1,0 0-2,0 0-2,-13-3-19,0 3-5,-15-11 0,-3-7-2,-15-17 0</inkml:trace>
  <inkml:trace contextRef="#ctx0" brushRef="#br0" timeOffset="32346">123 2436 1,'16'1'3,"6"1"2,0-2 0,6 2 1,2-4 1,3 2-1,5-2 2,5-4-1,5 1 0,1-1 0,7 0 0,4-2 0,5 3-1,3-3 2,9 3-2,-3-2 1,9 5-1,0-4-1,6 3 0,2-2 0,6 2-1,1-3-1,5 2 0,2 1 0,4-3-1,3 0 0,4 1 0,1-4 0,1 0 0,1-1 1,2 2-1,1-3 1,1 4-1,-2 1 0,-2 2 0,-1 0-1,0 3 1,1-1-1,-1 3 0,-1-1-1,1 1 1,0 0-1,1 0 1,1 1-1,-5 1 2,0 0-1,2 0 0,0-1 0,2 0 1,-1-1-1,3 3 0,-2-2 1,5 0-1,0 0 0,0 2-1,-6 1 1,1 1 0,-1-1-1,-2 0 1,2-3 0,-2 0-1,1 0 1,-2-4 0,3 1 0,-4-1 0,2 0 0,-3 2-1,-2 0 0,-3 3 1,-5 1-1,3 0 0,0-1 0,0 1 1,-1-1 0,2 0 0,-3 0 0,3 0 0,0-1 0,-1 1-1,-3 1 1,0 3-1,-4 0 0,3 2 0,-1 0 0,-1-1 1,-4 1-1,-2-2 1,-2-2-1,-5-1 1,-4-4 0,-6 0-1,-6-2 1,-8 0-1,-9 0 0,-4 1 1,-11 0-1,-7 0 1,-8 1-1,-6 0 0,-9 0 1,-9 0 0,0 0 0,9 1-1,-9-1 1,0 0 0,0 0 0,0 0-1,0 0 1,0 0-1,0 0 1,0 0 0,0 0-1,0 0 1,0 0-1,0 0 0,0 0 0,0 0 0,0 0 0,0 0 0,0 0-1,0 0 1,0 0-1,0 0 0,0 0-2,-3-14-3,3 14-6,-13-9-19,0 5 1,-7-15-1,-3-3-1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5:55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-10-40 14,'0'0'9,"0"0"0,-9 0 1,9 0 0,0 0-1,0 0-1,0 0-1,0 0-1,0 0 1,0 0-2,0 0-2,0 0 0,0 0-2,0 0-1,0 0-1,0 0 0,15-3 0,-15 3 1,20 2 1,-8-1 1,4 0 0,-1 0 1,6 2 1,0-2 0,7 2 0,3-2 0,8 4 1,7-5-2,9 2 1,5 0-2,10-1 0,7 0 0,7 1 0,3-2 0,7 2 0,0-1 0,7 1 0,2 0 1,7-1-1,2-2 1,7 1-1,3 0-1,8 0 1,1 0-1,2-2 0,-3 1-1,-4 1 1,-7 0 1,-8 1 0,-14 1 1,-11-2-1,-14 0 1,-9 2 0,-14-2 0,-6 1 0,-12 0-1,-6-1 0,-8 1-1,-4-1-1,-4 0 1,-9 0-1,9 1 0,-9-1 1,0 0-1,0 0 0,0 0 0,0 0 0,0 0 0,0 0 1,0 0-2,11-4 1,-2 2 0,5-1 0,7 0-1,3 0 0,7-1 0,3 0-1,6 1 1,-5 0 0,0 1 0,-5 0 1,-5-1 0,-4 2 1,-7-1-1,-2 2 1,-3-2-1,-9 2 1,16-1-1,-16 1 0,12-1 0,-12 1 0,10 0-1,-10 0 1,0 0 0,0 0 0,0 0-1,0 0-1,0 0-3,0 0-9,0 0-14,-15 7 1,2-5-3,-8-7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6:43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0 2,'0'0'2,"0"0"1,0 0-1,-13 0-1,13 0 0,-10 2 0,10-2 0,-13 4 0,13-4 0,-15 2 1,15-2-1,-12 3 0,12-3 0,-12 3 0,12-3 1,0 0 0,-9 3 1,9-3 1,0 0-1,0 0 1,0 0 0,0 0-1,0 0-1,0 0 0,0 0-1,0 0 0,3 12 1,-3-12 0,8 9 0,-8-9 2,14 10-1,-14-10 1,17 7 0,-6-3 0,0-2 0,3 1 1,2-1-2,2 2 0,2-1 0,2-1 0,4 2 0,2-3 0,4 2-1,-1-1 1,4 2-1,0-3 0,2 1 0,3-1-1,0 1 1,0 0-1,1 0 0,-1 0 1,3 0 0,-1-1-1,3 2 1,-5 1 0,5-1 0,1 0 0,2 1-1,2-1 0,2 0 1,0 0-1,2 1 1,-2-2 0,2 1 0,-1-1 0,1 2 0,-2-2 0,1 2-1,-1-2 1,-1 2-1,-1-2 0,-1 1 0,-4-2 0,2 1 0,-1-1 0,-2 0 0,0 0 1,0 2-1,2-2 0,4 1 0,0 0 0,0 0 0,1 0-1,3 0 1,1-1 1,-1 0-2,3-2 0,0-1 1,-1-1-1,-1 0 1,2-3-1,-2 1 0,2 0 0,2 1 1,-4-1-1,0 0-1,1 2 1,2 1 1,-2-1-1,0 1 0,-1-1 0,-4 1 0,-3-2 1,0 0-1,-5 0 0,-6 0 0,-2 1 1,-6-2-1,-6 2 0,-6 1 0,2 0 0,-7 0 0,-1 1 0,-2 0 0,-9 1 0,14-1 0,-14 1 0,12-2 0,-12 2 0,16-2 0,-16 2 0,14-4 0,-14 4 0,13-2 0,-13 2 0,11-2 0,-11 2 0,0 0 0,14-3 0,-14 3 0,14-2 0,-14 2 0,15-2 0,-4 0 0,-1 0 0,2-1 0,-1-1 0,1 1 0,0 0 0,0-1 1,-12 4-1,18-6 0,-18 6 0,0 0 0,9-6 1,-9 6-2,0 0 1,0 0-3,0 0-5,0 0-16,0 18-3,-13-20 0,-8-1-2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6:56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5149 938 6,'0'0'8,"-14"11"0,14-11-1,0 0-4,-11 12-3,11-12-1,-6 9 2,6-9 2,0 0 2,0 0 1,-3 10 1,3-10 0,0 0 0,0 0 0,13 2-2,-13-2-2,17 3 2,-4-1-1,1-2 0,3 4 1,2-3 0,6 4 0,-1-4 1,4 1 0,5-2-1,4 2-1,0-3 1,7 1-1,-1-1 0,5 0-1,1 0 0,8 2 0,-3 0-1,3 0 0,0-1 0,-1 2 0,1-1 0,2 0-1,-1-3 0,1 2 1,0-3-1,1 3 1,2-1-1,3 1 0,-1 0 0,0 3 1,2 0-1,1 1 0,-1 0 0,2-1 1,0 0-2,1-1 1,-1-2 0,3 0 0,-3 0 0,-1 0-1,1-2 1,-2 3 0,0-1 0,2 2 0,1-1 0,2 1 0,2-1-1,0-1 1,1 0 0,1-2 0,0-2-1,0-1 1,1 0 0,0-1 0,1 2-1,1 1 1,-1-1-1,1 3 1,1-2-1,-2 2 0,1-3 1,1-1-1,-1-1 0,3-1 1,-1 0-1,1-1 0,1 0 1,2 2-1,-1 3 0,0 2 1,-3 0-1,1 3-1,-1 1 2,1-1-1,-2-1 0,-1 0 0,-3-5 0,0 1 0,-3-1 0,-1-2 1,-2-1-1,-3 0 0,-3 1 0,-3 2 0,-6 2 0,1-1 1,-6 0-1,-7 2 1,-5-1-1,-6 3 1,-7-2 0,-3 0-1,-6 1 1,-15 0-1,14 0 0,-14 0 1,0 0-1,0 0 1,0 0-1,0 0 1,0 0-1,0 0 1,0 0-1,0 0 0,0 0 0,0 0 0,0 0-1,0 0-2,0 0-6,0-12-23,-2 1 2,-10-14-1,-3-2-2</inkml:trace>
  <inkml:trace contextRef="#ctx0" brushRef="#br0" timeOffset="12328">9511 2241 44,'3'9'16,"-3"-9"0,0 0-2,0 0-12,0 0-1,0 0 1,0 0 1,0 0 1,0 0 2,0 0 1,0 0 0,0 0 1,0 0-1,0 0-1,0 0-1,0 0 0,0 0-2,0 0-1,0 0-1,0 0 0,0 0-1,0 0 1,0 0 0,0 0-1,0 0 1,0 0 0,0 0 0,0 0 0,0 0-1,0 0 1,0 0-1,11-2 0,-11 2 1,16 0-1,-2 0 0,4 1 0,4-1 2,1 1-1,5 1-1,3 0 1,3 1 0,3 0-1,1 0 1,3 0 0,3 0 0,3-1-1,3 1 1,2-4-1,1 1 1,4-1-1,1 1 1,-1-1-1,-2 2 1,-1 1-1,-2 1 0,-4 0 1,-4 1-1,-6 0 1,-1 1-1,-4-3 1,-2 3 0,-3-3-1,-2-1 1,-3 0 0,-3-1-1,-3 1 1,-4-2-1,-4 1 1,-9 0 0,10 0-1,-10 0 1,0 0 0,0 0-1,0 0 1,0 0-1,0 0 0,0 0 1,0 0-1,0 0 0,0 0 0,0 0 1,0 0-1,0 0 0,0 0 0,0 0 0,0 0 0,0 0 1,0 0-1,0 0 0,0 0 0,0 0 0,0 0 0,0 0 0,0 0 0,0 0 1,0 0-1,0 0 0,0 0 0,0 0 0,0 0 0,0 0 0,0 0 0,0 0 0,0 0 0,0 0 0,0 0 0,0 0 0,0 0 0,0 0-1,0 0 0,0 0-1,0 0-2,0 0-10,0 0-16,-22-13 1,4-1-1,-11-16 0</inkml:trace>
  <inkml:trace contextRef="#ctx0" brushRef="#br0" timeOffset="15933">15563 2096 8,'-9'-6'8,"9"6"1,0 0 0,0 0 0,0 0-1,0 0 1,0 0-2,0 0 0,0 0-1,0 0 0,0 0-1,9-8-1,-9 8 0,14-1-1,0 1 0,2 0 0,7 0 1,2-2 0,7 1 1,4-2-1,8 3 1,1-4 0,9 3 0,2-2-1,9 2-1,5-2 0,7 1 0,4-2-1,5 1 1,4-2-1,4 1 0,3 0 0,5 0-1,-1 1 1,3 0-1,-1 1 1,1 1-1,-1 1 0,0 1 0,0-1-1,-3 2 1,-3 0-1,-2 0 0,-1-1 1,-1 0-1,0-1 1,-1-1-1,-2-1 1,-2 1-1,0-2 0,-1 2 0,-3 0 1,2 0-1,-3 1 1,2 1-1,-2 1 1,2 0-1,-1 1 1,-1 0-1,-3 0 1,0 0-1,-6 0 0,-3 1 1,-7 0-1,-6-1 0,-6-1 0,-5 0 0,-7-1 0,-7 0 1,-6 1-1,-8-1 0,-3-1 0,-5 1 1,-11-1-1,11 0 0,-11 0 1,0 0-1,0 0 1,0 0-1,0 0 0,0 0 0,0 0 0,0 0 0,0 0 0,0 0 0,0 0 0,0 0 0,0 0 0,0 0-1,0 0 1,0 0-1,0 0-1,0 0 0,0 0-3,-19 0-9,9 4-14,-15-7 1,0-3-2,-9-16 1</inkml:trace>
  <inkml:trace contextRef="#ctx0" brushRef="#br0" timeOffset="50733">0 4452 13,'0'0'12,"0"0"-2,0 0 1,0 0-5,10 5-5,-10-5-1,13-1-2,-13 1 1,13-1 1,-13 1 2,13-1 1,-13 1 2,12-2 0,-12 2 1,0 0-1,15-5-1,-15 5 2,18-3-4,-5 2-1,-2 0 0,3 1-2,-1-1 1,3 2 0,-2-1 1,4 1 0,-3-1 0,2 0 2,3-2-1,3 1 1,5-2 0,4 1 1,6 0-2,0 0 1,3 0-1,4 2-1,1 0 0,0 1 1,2 0-2,2 2 1,2-2 0,3 0 0,4-2 0,5 0 0,4-2 0,6-1 0,-3-1 0,5-1 0,-1 0 0,3 0 0,-3 0 0,-3 1 0,-1-2 0,-1 1 0,-2 0 0,-2 1 0,-1-2 1,0 1-1,1 1 0,1 0-1,2 2 1,0 2-1,2 1 0,2 1 1,-1 2-1,-2 0 0,-1 1 0,-2 1 1,-3 1-1,1-1 1,-4-1 0,3 1 0,2-1-1,2 0 1,3-2 0,-1 1 0,5-2-1,-1 0 0,1-1 1,-3-1-1,-1 0 0,-2-1 0,-1 1 0,0 0 0,-3 1 0,-1-2 0,2 1 1,-1-1-1,0-1 0,1 1 0,-2 0 0,3 0 0,2 1 0,1 2 0,-1 1 1,4 1-1,-1 0 0,3 0 1,1-2 0,3 0 0,1-3 0,2 1 1,1-3-1,4 0 1,2-2-1,1 0 0,3 1 0,-1 0-1,0 2 1,-1-1-1,2 1 0,-3 1 0,-2 0 0,-1 0 0,-1-1 0,0-1 0,-1-1 0,-1 0 0,-2 0 1,0-1-1,1 0 0,-2 1 0,-1-2 0,-2 3 0,0 1 0,-3 0 0,-1 0 0,-1 1 0,-2 0 0,-2-1 0,-3 0 0,-2-2 0,-2 1 0,0 0 0,-1 1 0,-1 1 1,0 0-1,0 2 0,2 2 1,0 2-1,0 0 1,0 1-1,-1 2 0,0-1 0,1 1 0,1 1 0,-3 1 0,-2-3-1,-1 2-2,-6-4-9,3 7-13,-9-6 0,-7-4-2,-13-10 1</inkml:trace>
  <inkml:trace contextRef="#ctx0" brushRef="#br0" timeOffset="52516">8514 4352 4,'20'-1'12,"-1"-2"0,0 0 1,-1 1 0,0-2 0,1 3 0,-2-3-1,5 2-2,-2-3-4,4 2-1,-1-2-2,4 2 0,1-2 0,4 2-1,-1-2 1,5 3 0,0-3 0,2 3-1,1 0 0,4 0-1,-1 0 0,2 1 0,-2-1 0,3 1 0,0-2 0,1 0 0,-1 0 0,2 0 0,-2-1 0,4-1 0,-1 1 0,0 0 0,1 1 0,0 1 1,-1-2-1,1 3 0,-4-1 1,3 1-1,-2-1 1,0 1-1,-1 0 0,1 1 0,3 0 0,3 2 0,2-1 0,3 2 0,2 1 0,5 0-1,0-1 2,2 1-1,1-2 0,0 0 0,-1-2 0,2-1 0,-2-1 0,3 0 1,-3 0-1,1 1-1,-1 0 1,2 1-1,-5 1 1,1 0-1,-1 1 0,1-1 1,4 0-1,0 1 0,0-1 1,4-1 0,1 0 0,3 0-1,1 0 1,4 0 0,0 1-1,1 0 1,2 1-1,0 0 1,2 0-1,2 0 0,2 1 1,-3 1-1,2-1 0,-2 0 0,0 1 1,1 0-1,-1 0 0,-6-1 0,-4-1 0,-1-1 0,-6 0 0,0-1 0,-8 0 0,-5 0 0,-3-1 0,-5 0 0,-2 0 0,-6 0 0,1 0 0,-8-1 0,-1 0 0,-5 1 0,-2 0 0,-3 1 0,-2 0 0,-2 0 0,-5 0 0,1 1 0,-1 0 0,-1-1 0,-2 2 0,2-2 0,-2-2 0,3 1 0,2 0 0,3 0 0,2-1 0,3 1 0,2-1 0,3 0 0,0 1 0,-1 0 0,1-1 0,-1 0 0,-1 1 0,0 0 0,0 0 0,-1-2 0,-3 1 0,5-1 0,-4-2 0,-2 2 0,-3 0 0,-1-1 0,2 2 0,1 0 0,0 1-1,-1 1 1,4 0 0,2 1 0,4 0 0,0 0 0,2 1 0,1-1 0,3 1 0,2 0 0,3 0 0,-1 0 0,2 0 0,0 0 0,1 0 0,0-1 0,-6-1 0,0 0 0,-5-1 0,0 0 0,-3 0 0,-3-1 0,0 1 1,0 2-2,-3-1 1,-1 2 0,0 0 0,-3-1 0,-1 1 0,-3 0 0,-3-1 0,-3 0 0,-9-1 0,13 0 0,-13 0 0,0 0 0,0 0-2,0 0-1,0 0-9,0 0-17,-23 12 1,-12-21 0,-10-7-3</inkml:trace>
  <inkml:trace contextRef="#ctx0" brushRef="#br0" timeOffset="65575">10874 5358 17,'0'0'13,"0"0"-1,0 0 0,0 0-1,0 0-1,0 0 0,0 0-3,0 0-1,0 0 1,0 0-1,0 0 0,11 3 0,0-4 0,4 3-1,4-2 0,8 2-1,3-2-1,7 1 0,2-1 0,5 0 0,-1-2 0,6 1-1,-3-2 0,1 2 0,-3-1-1,-1 1 1,-4 0-1,-2 2 2,-6-1-2,-5 2 0,-7-1 0,-2 0 1,-8 0-1,-9-1 1,10 1 0,-10-1-1,0 0 0,0 0 0,0 0-2,0 0-3,0 0-22,0 0-1,-6-15-1,7-6 0</inkml:trace>
  <inkml:trace contextRef="#ctx0" brushRef="#br0" timeOffset="66596">12789 5437 36,'0'0'13,"0"0"1,12 6-2,2-7-10,3 1 0,4-2 2,4 4 5,1-3 0,7 3 1,-2-5 0,8 4 0,-3-5-1,9 4-1,-5-6-2,9 5 1,-7-4-3,4 4 2,-6-3-3,0 3 0,-7-1 0,-4 2 0,-6-1-1,-8 2 0,-3-2-1,-12 1 0,13 1 0,-13-1 0,0 0 0,0 0-1,0 0 0,0 0 1,0 0-1,0 0 1,0 0 0,0 0-1,0 0 0,0 0 1,0 0-1,0 0 0,0 0-1,0 0-1,0 0-4,0 0-11,-4 9-13,-7-15 1,-1-7-2,-12-19 1</inkml:trace>
  <inkml:trace contextRef="#ctx0" brushRef="#br0" timeOffset="74828">2594 6531 3,'17'0'6,"-1"-3"1,6-3-4,0 3-1,7-3 3,1 3 0,2-1 3,3 3 0,4-3 0,3 3 0,4 1 0,9-1-1,2 1-2,6-2 0,4 2-2,4 0-1,-1 0 0,7 2 1,1 2-1,2 0 1,4-3 0,4 1 0,3-1-1,7-1 1,4-1-1,6-1 0,2-4-1,5 0 0,0 2 1,5 0-1,-1 1 1,2 0 0,-3 0 1,-1 3 0,-2-1 0,3 3 1,-1 0-1,3 0 0,-1-2-1,2 1 0,1-2 0,1 1 0,0-1 0,-2 1 0,-2-3-1,-1 2 1,-4-1 0,0 1-1,-1-1 0,-4 1 0,-1-1 0,-2 1 0,-3-2-1,0 1 0,-4 0 2,-1-1-2,-4 0 0,1 0 0,-4 0 1,-2-1 0,0 1-1,1-1 1,-1 1 0,0 1-1,1 0 1,0 1 0,0 0-1,1 2 0,-3 1 0,-1 0 1,-1 0-1,-1 1 1,-1-2 0,-3 2 0,1-3-1,-2 1 1,2-2 0,-1-1 0,-1 1-1,1-1 1,0 0-1,-1 2 1,1 0-1,1 0 0,0 2 1,-1 0-1,2 0 1,1 0-1,-1-2 1,2 1 0,-1-2 0,-2-1 0,-1 0 1,1 0-1,-3 0 0,-2 1 0,-1 0 0,-3 1-1,2 0 1,-3 0-1,0 0 0,0 0 0,-1-2 0,1 1 0,-1-1 1,2 0-1,-3 0 0,2 0 0,-2 0 0,0 1 0,1 1 0,0-1 0,2 2 0,1-1 0,1 0 0,-1 1 1,4-2-2,0 1 2,0-1-1,3-1 0,-2 1 0,0 0 0,0 0 0,0 1 0,-3-1 0,-1 2 0,-4-1 0,-4 1 0,-1-1 0,-2 0 0,-4 0 0,0-1 0,-2 0 1,-2 0-1,0-1 0,-3 1 0,2 0 0,-2 0 0,2 0 1,-2 0-1,3-1 0,1 1 0,0-1 0,-1-1 0,1-1 1,0 1-1,-2-3 0,-2 1 0,-2 1 0,-2-1 0,2 2 0,-2 0 0,-2 1 0,-1 0 0,-1 1 0,2 0 0,-5-2 0,-1 1 0,-2-1 1,-2 0-1,-2 0 0,-3-1 0,-3 0 0,-3 1 0,-4 0 0,-1 1 0,-3-2 0,-3 2 0,0 0 0,-3 0 0,-1 1 0,1-1 0,-2 0 0,-1 0 0,-9 2 0,14-3 1,-14 3-1,9-3 0,-9 3 0,0 0 0,0 0 0,0 0 0,0 0 0,0 0 0,0 0 0,0 0 0,0 0 0,0 0 0,0 0 0,0 0 0,0 0 0,0 0 0,0 0 0,0 0 0,0 0 0,0 0 1,0 0-1,0 0 0,10-4 0,-10 4 0,0 0 0,0 0 0,0 0 0,0 0 0,0 0 0,0 0 0,11-8 0,-11 8 0,13-7 0,-13 7 0,17-9 0,-6 3 0,0 0 0,-1-1 0,0 2 0,-10 5 0,14-9 0,-14 9 0,9-6 0,-9 6-1,0 0 1,0 0-1,0 0 1,0 0-1,0 0 1,0 0-1,0 0 1,0 0 0,0 0-1,0 0 0,0 0-1,0 0-2,0 0-6,-14 7-20,-1-3 0,-8-11 0,1-5-1</inkml:trace>
  <inkml:trace contextRef="#ctx0" brushRef="#br0" timeOffset="6.44847E7">10690 6900 19,'0'0'13,"-13"-5"0,13 5-4,-3-15-4,-1 4 0,3 1 0,-3-5 1,3 1 1,-4-4 2,3 1-2,-5-5 1,5 1-1,-1-5-2,1 0-1,-1-6-1,1-3-1,0-5 0,1 0 1,0-8 0,1-1-1,-1-6 1,1-4-1,-1-5 0,3 0 0,-1-3 0,1-3-1,0-2 0,1-1 0,0-1 0,1-1-1,1-3 0,2-2 0,0-4 1,-1 0-1,3-2 0,0-5 0,-2-5 0,-2-3 0,-2-2 0,-3-5 1,-4-2-2,2-7 0,-4-5 1,2-2 0,4-4-1,2 0 1,3-3 0,5-1-1,5-3 1,2 0 0,6 3 0,0 3 0,-1 2 0,0 1 0,2 3 1,0-3-1,2-1-1,-2 0 1,-3 1 0,0 2 0,1 1 1,1 0-1,3-1 0,-2 5 1,1 5-1,4 5 0,7-2 1,4 2-1,2 5 1,3 4-1,0 3 0,5 3 0,1 6 0,4 7 0,0 5 1,3 7-1,2 4 0,5 4 0,4 4 0,4 3 0,4 0 0,4-1 0,1 1 0,0-1 0,-2-1 1,-1 2 0,-8 3 0,-8 5-1,-8 7 1,-11 5 0,-13 6-1,-8 8 1,-7 5-1,-6 5 0,-10 8-1,0 0 0,6-9-2,-6 9-1,0 0-5,-9 17-8,-1 6-8,-12 4 0,-8 1 0,-12-2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57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1224 808 24,'0'0'15,"-11"-6"0,11 6-2,0 0-3,-6-11-2,6 11-4,0-11-2,0 11-1,2-16-1,-1 3 0,-1-3-1,1-2 1,0-5 0,0-4 0,5-4 0,1-4-1,1-2 1,3-2-2,-1 1 1,-1 0 1,-2 1 0,0 2 1,-10 1 1,-6 4 1,-7 1 0,-4 1 2,-5 0-1,-3 5-1,-5-3 1,-1 2-2,-3 1-1,-2 0 0,0 4-1,-1-2 0,-3 3 1,-2 4-1,-5 0 2,-6 3 0,-1 3 0,0 4 0,-6 2 0,-2 7 1,-2 2-2,1 4 1,-1 7-2,4 4 0,2 7 0,8 5-1,5 7 0,9 5 0,11 2 0,9 5 0,11 4 0,11 1-1,13 2 1,5-1 0,11 1 1,6-2 0,6-1 1,6-1 0,6-2 0,2-2 1,3-4 0,3-4 0,4-4 0,8-5 0,1-8 0,8-7-1,3-12 1,2-9-1,0-16 1,0-9-1,-2-15 1,-6-13-1,-9-13 1,-9-11-1,-10-6 0,-7-6 1,-12 3-1,-10 1 1,-14 4-1,-11 7 1,-12 8 0,-10 8-1,-13 8 0,-8 11 0,-6 7-1,-7 7-1,-2 11-1,-3 5-5,6 17-9,0 3-8,6 7-1,3 0-1,8-1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32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238 134 48,'0'0'18,"0"0"-4,-10 1-1,10-1-10,0 0-9,0 0 1,0 0 3,0 0 4,7-9 2,-7 9 3,0 0 2,0 0 0,0 0 0,0 0-3,0 0-3,0 0-2,0 0-1,0 0-1,0 0 1,0 0-1,0 0 1,0 0-1,1 14 1,-3-4 1,-1 2-1,-2 4 0,-2 4 1,-5 5 0,-3 4 0,-4 3-1,-1 5 2,-4 2-1,-1-1 1,2 1 0,2-3 0,3-3 0,2-6 0,5-3-1,3-7 0,4-2-1,0-4 0,4-11 1,-2 12-1,2-12 0,0 0 1,0 0 0,0 0 0,0 0 1,0 0-1,0 0-1,0 0 1,0 0-1,7 12 0,-7-12 0,0 0 0,12 12 0,-2-7 0,3 0 0,0 1 0,4 0 1,1-1-1,4 1 1,1-2-1,4-1 1,-1 0 0,3 1 0,3-2 0,4 1 1,4-2-1,3 0 1,4-2 1,2 0-2,4-2 1,5 1-1,0-1 0,2-1 0,0 1 0,5-1-1,-3 1 1,2 2-1,1 1 0,1 0 1,-1 1-1,4 0 1,2 1 0,-1-2-1,6-4 1,1 2 0,3-2-1,0-2 0,-1 0 1,-1 0-1,-1 0 1,-1 0 0,-3 1 0,1 1 0,-2-1 0,2-1 0,-1 1 0,-1 0-1,-2 0 1,0 1-1,-2 1 0,-4 0 0,-2 1 1,-2 0-1,-1 1 1,3 1-1,-1-1 1,0-1-1,0 1 1,2 1-1,0-1 1,-1 0-1,1 0 1,-3 2-1,0-1 0,1 0 1,-1 1-1,1-1 0,1 1 1,-1 2-1,3-1 0,0 1 1,-2 0-1,0 1 0,-1-1 0,1 2 1,2-3-1,3 0 0,-1-2 0,3-1 1,3-1-1,-1 0 0,1-2 0,-2 2 0,-1 0 0,-1 1 0,-2 1-1,0 0 2,-3 1-1,-1 0 0,-3-1 0,0 1 0,-2-2 0,-3 0 0,-3 1 1,-3-1-1,-1 0 0,-1 1 0,-2 0 0,-1 0 0,-1 1 0,-4 0 0,-1-1 0,-4 1 0,-4-2 1,-3 2-1,-3-1 0,-4 1 0,-2-1 0,-3 1 0,-1-1 0,-4 1 0,1 0 0,-10-1 0,15 2 0,-15-2 0,9 0 0,-9 0 0,0 0 0,0 0 0,0 0 0,0 0 1,0 0-1,9 0 0,-9 0 0,0 0 1,0 0-1,0 0 1,0 0-1,0 0 1,0 0 0,0 0-1,7-20 0,-3 7 0,3-5 0,1-4 0,5-4 0,-1-4 0,2-1 0,-2-3 0,-1 0 0,0-1 0,-4-2 0,0 1 0,-2-1 0,0 2 0,-3 1 0,0 2 0,1 4 0,-1 1 0,1 6 0,-2 3 0,-1 3 0,2 4 0,-1 1 0,-1 10 0,0-11 0,0 11 0,0 0 0,0 0-1,0 0 1,0 0-1,0 0 1,0 0-1,0 0 0,0 0 0,0 0 0,0 0-1,0 0-3,0 0-8,0 0-18,-14 9 1,2-8-1,-11-9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7:17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2172 1829 9,'0'0'10,"16"10"-2,-16-10 0,13 7 1,-13-7 0,0 0 2,0 0 1,0 0 1,0 0-1,2-11-1,-2 11 1,-17-17-2,5 6-3,-7-9-1,-2-3-2,-4-10 0,-5-6-2,-3-9-1,-3-8 0,0-8 0,-1-9-1,1-5 1,3-3-1,4-2 0,7 4 0,5 2 1,7 3-1,7 6 0,4 11 0,1 8 0,1 7 0,1 10 0,-4 4-1,0 10-2,-6 3-2,6 15-5,-16-5-11,16 5-3,-19 16-1,8-5 0,1 2 2</inkml:trace>
  <inkml:trace contextRef="#ctx0" brushRef="#br0" timeOffset="481">1575 1012 5,'-9'4'9,"9"-4"2,-16 6 1,16-6 2,-9-5 0,9 5 0,-4-19 0,4 5-3,0-8-4,5-3-2,0-6-1,4-4-2,4-5-1,2 0 0,3-1 1,1 3-1,-1 2 0,-2 1 1,0 9 0,-4 4 0,-2 1-1,-5 9 1,-5 12-1,4-14 0,-4 14 0,0 0-1,0-13 0,0 13 0,0 0 0,0 0-1,8 10 1,-8-10-1,18 22 1,-6-8 0,3 5 0,0 3 1,0 0 0,1 9 0,-4-2 1,-2 4 0,-2 0-1,0 0 1,0-2 0,0-1-1,0-5 0,2-3 0,-1-5-1,2-3 1,1-3-1,-12-11 0,15 13-1,-15-13-1,11 7-6,-11-7-15,0 0 0,-5-22-2,0 1 1</inkml:trace>
  <inkml:trace contextRef="#ctx0" brushRef="#br0" timeOffset="1252">2043 405 18,'0'0'11,"0"0"1,0 0-4,0 0-2,0 0-1,0 0 0,-6 17 1,10 1-1,1 2 1,3 7 2,1 2-1,3 4-1,-4 3 0,6 1 0,-2 1-2,0 1 0,-3-2-1,-2-3-1,-1-4 0,-3-4-1,2-7 1,-4-3 1,-1-16-1,-1 9 1,1-9 0,-9-25-1,1-1 0,2-6 0,-5-9-1,1-7-1,-1-6 0,2-2 0,1 0-1,6 3 1,5 3-1,4 5 1,6 5 0,4 5-1,2 6 1,4 7 0,0 4-1,-3 5 1,1 8 0,-2 7-1,-4 7 1,-4 5 0,-1 7-1,-5 3 1,-2 3 1,-2 2 0,-4-2 0,-2-2 1,-6-1 0,0-3 1,-4-3-1,-5-3 1,-4-6 0,-2 0-1,-3-6 0,0-2 1,3-4-2,0-4-2,5-1-3,5-6-1,10 2-5,1-8-7,13 2-7,2-7-3,10 1 3,3-7-1</inkml:trace>
  <inkml:trace contextRef="#ctx0" brushRef="#br0" timeOffset="1933">2564 362 18,'-14'7'17,"-4"-1"1,4-3-1,-4-2-1,4 2-2,-3-5-2,6 0-3,-1-7-3,6-1-1,4-7-1,5-4 0,7-3-2,9-3-1,4 0 0,3 0-2,4 4 1,2 2 0,1 7-1,-4 5 1,-6 6-1,-2 5 1,-4 6-1,-4 5 0,-4 4 1,-2 3 1,-6 2 0,-2 1 0,-5-3 1,0 2 1,-4-7 0,-1 1 0,-6-8 0,-3-2 0,-2-6-1,-3-2-1,-2-2-2,-1-3-1,3 1-6,-1-8-13,9 3-3,4-7-2,13 0 2</inkml:trace>
  <inkml:trace contextRef="#ctx0" brushRef="#br0" timeOffset="2393">2962 94 21,'1'13'17,"-1"-13"1,0 0-2,-3 10-2,3-10-2,-2 19 0,1-6-3,2 7-2,1 4-2,0 8-1,1 3 1,3 8-2,-1 1 0,2 6 0,-1 1-1,0 1-1,-2-5 1,0-2-1,-1-7 0,-2-6 0,-2-7 1,-2-10 0,3-15 0,0 0 0,-13-8 0,5-16 1,1-13-2,-1-7 0,3-11-1,-1-8-1,4-4 1,3-2-1,3 4 1,5 6-2,4 7 1,1 7 1,4 9-1,4 8 0,-1 7 0,3 5 1,4 7-1,0 5 0,0 6 0,-3 6 1,-4 4-1,-4 6 1,-4 4 0,-8 6 1,-8 3-1,-7 3 1,-7-1 1,-1 2 0,-8-4 0,0-1 1,-2-7-1,1-3 0,-2-7 0,3-2 0,0-7 0,4-3-3,5 0-5,1-9-21,8-5 0,1-11 0,11-11-2</inkml:trace>
  <inkml:trace contextRef="#ctx0" brushRef="#br0" timeOffset="10435">933 1586 24,'0'0'13,"0"0"1,0 0-1,0 0 0,0-12-2,0 12-3,0 0-2,0 0-2,0 0 0,0 0-2,0 0 0,12 3-1,-2-1 0,3 3 0,6-3 0,5 4 1,7-3 1,7 3-1,2-1 1,5 3 0,3 0-1,2 3 0,-5 2 0,4 3-1,-3 5 0,-1 3 0,-2 3-1,-1 2 1,-2 1 0,0 2-1,2-2 1,-3 0-1,-1-4 1,-3 1-1,-1-2 1,-3 0-1,-4-1 1,-3-4-1,-7 3 0,-2-1 0,-4-1 0,-1-4 0,-4 0 1,-1-5-1,-2 0 0,-3-12 0,5 14 0,-5-14 1,0 0-1,0 0 0,6 9 0,-6-9 0,0 0 0,0 0-1,0 0-1,0 0-6,0 0-13,0 0-1,0 0-1,-2-14 1</inkml:trace>
  <inkml:trace contextRef="#ctx0" brushRef="#br0" timeOffset="11116">2051 2229 10,'0'0'9,"6"-9"1,-6 9-1,0 0 1,0 0-1,-12-14 1,12 14-1,-15-15 1,5 1-2,-1-6 0,-1-2-2,-5-7 0,1-1-3,-3-3 0,-1 0 0,-1 1-1,2 2 1,-3 2-2,6 4 2,0 3-2,4 5 2,2 1-2,5 4 1,0 2 0,5 9-1,-3-11 0,3 11 0,0 0-1,0 0 0,0 0 0,0 0-1,0 0 0,0 0 0,0 0-1,0 0 0,13 4-1,-3 1-1,4 6 0,-1 1-1,4 5 0,-1-1-1,3 7 1,-2-2 1,-2 4 0,-1-2 1,-3 0-1,-1-4 2,-2-1 0,-2-3-1,-1-1 1,-1-2 1,0-2 0,-4-10 0,8 16 1,-8-16 0,5 13 0,-5-13 1,4 10-1,-4-10 1,4 10 0,-4-10 0,0 0 2,0 0 1,0 0 1,4 10 1,-4-10 1,0 0 0,-9 3 0,9-3 0,-22 13-1,7-2-1,-7 1-1,-3 4-1,-4 2-1,0 1 0,2 0-1,4-3 1,3-1-1,3-4-1,6-4 0,11-7 0,-9 8 0,9-8 0,0 0 0,0 0 1,0 0-1,0 0 0,0 0-3,0 0-12,9-4-8,-9-5-1,-2-3-1,-4-10 1</inkml:trace>
  <inkml:trace contextRef="#ctx0" brushRef="#br0" timeOffset="12848">2047 2198 20,'0'0'14,"0"0"-1,0 0 0,0 0-1,-11-3-2,11 3 0,0 0-3,-8-11-1,8 11-1,-11-11 1,3 1-2,1-2 1,-2 0-3,1-5 0,-1-3 0,-1-3 0,1-5-1,-1 0 1,1-7-2,-1 1 2,-1-1-2,2 2 1,-2 2 0,1 3 0,0 1-1,0 3 1,3 7 0,0 4-1,2 1 1,-1 2-1,6 10 0,-8-13 0,8 13-1,0 0-1,0 0-3,0 0-10,-9 7-7,9-7-1,0 0 1,-4 9-1</inkml:trace>
  <inkml:trace contextRef="#ctx0" brushRef="#br0" timeOffset="13860">130 1225 19,'0'0'13,"-13"1"-1,13-1-2,0 0-3,-9-2-1,9 2 0,0 0 0,0 0 1,0 0-3,0 0 0,0 0 0,0 11-2,3 0-1,-1 4-1,6 5 0,4 3 0,2 8 0,2 2 1,0 5 0,2-1 0,-2-1 0,1-2 1,-5-2 0,-4-5 0,-1-5 0,-4-6 0,0-5 0,-3-11 1,0 0-1,0 0 0,-9-9 0,-3-12 0,-3-5-1,-6-8 1,-2-2-2,-4-6 0,1 1 0,-3-3 1,2 4-1,2 3 0,5 3 0,6 3 0,5 0-1,3 1 1,9 2-1,6 0 1,5 3 0,5 2-1,3 3 1,3 3 0,2 5-1,0 4 1,-1 6 0,-2 7-1,-4 3 1,-3 4 0,-4 5 0,-2 0 0,-5 3 0,-3 1 1,-2-1 0,-3-4 0,-3 1 1,-1 3 0,-4-2-1,-7-2 1,2 0-1,-2-3 1,0 0-1,1-1 0,1-3 0,3-7-2,-1-9-1,13 7-5,-5-18-4,5 2-8,2-6-3,8-2 0,-5-4 0,9-3 1</inkml:trace>
  <inkml:trace contextRef="#ctx0" brushRef="#br0" timeOffset="14601">316 858 9,'0'0'10,"-4"10"1,4-10-4,0 0 0,0 0 0,-6 11 1,6-11 0,-1 13-2,4-1 1,2 1 0,1 2-1,2 3-1,2 1 0,1-1-2,2 3-1,2-6 0,0 0 0,0-7 0,1-1 0,-3-7 1,1-3 0,-2-5 0,2-5 1,-8-5-1,1-3 0,-6-4 0,-3-1-1,-3 0 1,-3 0-1,-4 0-1,0 4 1,0 4-1,-1 3 0,4 3-1,9 12-1,-12-12 0,12 12-1,0 0-4,0 0-5,0 0-9,-1 11-3,1-11 0,10 6 1</inkml:trace>
  <inkml:trace contextRef="#ctx0" brushRef="#br0" timeOffset="15833">644 585 12,'13'-12'13,"-13"12"0,7-9 2,-7 9-2,0 0 0,0 0-1,-14 1-3,3 7-4,-3 0-2,-2 5-1,0 0-2,-3 5 0,-1-4 1,5 4 0,2-6-1,2-1 0,11-11 1,-5 12 0,5-12-1,25 0 1,-1-2-1,5-1 1,3-1-1,2 1 0,0 0 0,-4 2 0,-5 2 0,-5 4 0,-7 3 0,-4 2 0,-6 3 1,-2 0 1,-4 3 0,-1 0 1,-5 0 0,-3 0 0,-2-2-1,-3 0 1,-1-2-1,0 0-1,3-4-1,-2-4-5,7-1-6,0-11-8,8-2-3,0-11 1,4-4-1</inkml:trace>
  <inkml:trace contextRef="#ctx0" brushRef="#br0" timeOffset="16354">630 323 9,'0'0'11,"-14"-8"2,14 8 0,-7-14-3,7 14-2,1-13 0,-1 13-2,3-10 1,-3 10-3,0 0 0,0 0-2,11-5 0,-11 5 0,0 0-1,10 6 1,-10-6 0,0 0 1,11 10 0,-11-10 0,0 0 0,12 11 0,-12-11 0,10 13-1,-3-4-1,3 2 1,1 3-1,1 1 0,5 5 0,-3 1 0,4 2 1,5 3-1,1-3 0,-3 2 0,1-1 0,-2-4 0,-4-2 0,1-5 0,-4-1 1,-13-12 0,10 11 1,-10-11 0,9-10 0,-6-4-1,3-2 1,-1-5-2,2-1 1,1-3-2,1 0 1,-1 1-1,2 5 0,-1 4-1,-1 3 1,-8 12-1,16-12 1,-7 12-1,0 3 0,2 4 1,0 3-1,1 3 1,1 4 0,1 0 0,1 3 0,-1 5 1,2-1-1,-2 1 1,-1 1-1,-2-2 1,0-1-1,0-3 0,-2 2 0,-2-9 1,-3 0-1,2-1 0,-6-12-2,11 22-11,-11-22-10,0 0-2,0 0-1,-11-13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6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240 204 5,'0'0'6,"0"0"1,0 0 0,0 0 0,-6 9-2,6-9 1,0 0-2,-2 10 0,2-10 2,10 6 1,6-3 0,8-5 0,15 2 2,12-4-1,16 2-1,9-2 0,12 1-2,3 0-2,2 2 0,-7 0-1,-5 2 0,-12-1 0,-11 1-1,-12 1 0,-11 0 0,-9-2 1,-8 2-1,-7-2 0,-11 0 0,12 0 0,-12 0 0,0 0 0,0 0-1,-15-2-1,4-2-3,-3 3-4,-6-4-8,-1 2-6,-5-5 0,0 0 0,-4-6 1</inkml:trace>
  <inkml:trace contextRef="#ctx0" brushRef="#br0" timeOffset="631">-1 253 12,'3'-12'11,"-3"12"1,14-19-3,-1 8-2,5-5-2,6 2 0,4-4 0,6-3 0,3 2 1,1-3 2,1 3-2,-4-1 0,1 7-1,-7-2-1,-4 4-2,-4 3 0,-3 3 0,-6 1-2,-1 0 1,-11 4 0,15-2-1,-15 2 1,0 0 0,0 0 0,0 0 0,0 0 0,0 0 0,0 0-1,0 0 0,0 0 0,0 0 0,0 0 0,0 0 0,-8 14 0,8-14 0,-18 15 0,4-4 0,-6 4 0,-2-3 1,-4 7-1,-3 2 0,-2 1 1,-1 3-1,-2 0 0,3 0 0,2 0 0,2 2-1,4-4 1,3-4 0,2 0 0,6-2 0,3-1 0,3-2 0,1 0 0,4 0 0,3 3 0,4 3 1,3 2 0,4 4 0,8 0 0,5 4 0,2 1 1,1 2-1,3-1 0,1 1 0,-2-2-1,-1-1 1,-3-3 0,-2-2 0,-1-5 0,0-2 1,-3-5 0,-1-2-1,-4-4 1,-2-1 0,-4-4 0,-10-2 1,11 2-1,-11-2 0,0 0-1,0 0 1,0 0 0,0 0-1,0 0 1,0 0-1,0 0-1,0 0 1,0 0-2,0 0-3,0 0-14,0 0-6,0 0-1,1-13-2,1-12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32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31 234 11,'0'0'14,"0"0"2,0 0-3,0 0 0,0 0-1,0 0-1,0 0-2,0 0-1,0 0-2,0 0-1,0 0-3,0 0 0,-6 12-2,6-12 1,-2 14-1,1-4 1,0 2-1,0 4 1,-1 4 0,0 1-1,1 1 0,-4 3 1,3-1-1,1 2 0,-1-1 0,-1-1 0,2-1 0,-3-1 0,5 2-1,4-3 1,-3-1 0,0-2 0,-1-3 0,4-2-1,-4-3-1,-1-10-2,0 0-10,11-1-8,-7-12 1,2-8 0,0-8 0</inkml:trace>
  <inkml:trace contextRef="#ctx0" brushRef="#br0" timeOffset="561">343 0 8,'0'0'8,"0"0"-2,0 0 0,0 0 2,-6 10-1,6-10 1,-2 9-1,2-9-1,-4 18-1,1-4-2,0 6 0,0 6-1,0 5-1,0 6 0,1 6-1,0 7 0,-1 5 0,3 5 0,1 0 0,2 0 0,0-3 0,-1 0 0,1-3 0,0-7 0,0-5 0,1-7 0,-3-5 0,0-6 0,-1-5 1,2-6-1,-2-13 0,-1 11-5,1-11-10,-5-11 0,4-4 0,-6-9-1</inkml:trace>
  <inkml:trace contextRef="#ctx0" brushRef="#br0" timeOffset="961">96 499 21,'0'0'17,"0"0"1,11 1 0,-11-1-6,15-8-2,-6 6-1,0-4 0,6 5-1,-2-3-3,6 3-1,2-2-2,2 2-1,2-1 0,1 0 0,1 1-1,1 0 0,-1 0 0,-1 1-1,-1 0 0,-3 0-1,-1 2-1,-7-2-2,0 3-6,-14-3-5,12 2-6,-12-2 0,0 0 1,-12-7 0</inkml:trace>
  <inkml:trace contextRef="#ctx0" brushRef="#br0" timeOffset="1512">775 252 25,'0'0'17,"10"-1"-1,-10 1 1,0 0-9,0 0-3,0 0-1,0 0-1,-7 11-1,4-2 0,-1 3-1,1 4 1,1 5-1,-1 4 0,-1 3 0,2 1 0,0 2 0,2 0 0,0-1 0,0-3 0,-1-5 0,2-3 0,-1-5 0,2-3 1,-2-11 1,0 0 0,13 3 0,-13-3 0,19-20 0,-4 6 0,3-6-1,1-3-1,3 0-1,3-3 1,0 0-2,0 1 1,-2 4 0,0 3 0,-2 2-1,-3 5 1,-3 2 0,-3 4-1,-12 5 0,14 0 1,-14 0-1,6 9 1,-4 5-1,-3 5 1,-1 2 0,1 6 0,-1 1 1,0 3-1,-1 1 0,1-1 0,0-8 1,1-3-2,4-3-6,-3-17-11,10 9-4,1-15 0,1-9 0</inkml:trace>
  <inkml:trace contextRef="#ctx0" brushRef="#br0" timeOffset="2143">1236 542 33,'0'0'19,"-6"-9"-1,9-2 2,0-3-12,3-3-3,3-3-2,3 0-2,3 0 0,2-2-1,3 4 1,0 3-1,-1 4 0,0 2 0,1 8-1,-5 4 1,-1 5-1,-2 7 1,-2 2-1,-3 4 1,-2 2 1,-4 3 1,-1-1 1,-4-4 0,0 1 1,-7-5 1,3-1 1,-4-4-1,0-2 0,-3-6-1,1-1-1,-4-5 0,0-1-3,-1-2-1,-1-5-6,0 1-11,-4-3-6,4 0-1,-2-5 1,8-1-1</inkml:trace>
  <inkml:trace contextRef="#ctx0" brushRef="#br0" timeOffset="2604">1580 24 45,'0'0'20,"0"0"2,0 0-6,0 0-8,0 0-2,-8 10-3,8-10-1,-10 16 0,5 0-2,-3 4 1,1 5 1,-1 9-1,1 2 1,1 6 1,1 5-1,-2-1 0,2 1 0,-2-2 0,4-4 0,2-4-1,2-2 0,4-8 1,8-7-1,6-4-2,5-9-1,11-4-4,-3-11-4,6-2-7,-1-8-6,1-3-2,-9-8 1,-2-3 2</inkml:trace>
  <inkml:trace contextRef="#ctx0" brushRef="#br0" timeOffset="3004">1401 222 21,'0'0'17,"0"0"2,0 0 0,18 4-3,-3-5-6,8 4-2,5-3-1,10 5 0,3-4-1,5 2-1,0-3-2,0 1 0,-5-1-1,-2-1 0,-7 0-3,-9-2-5,-2 5-14,-7-2-3,-5-1-2,-9 1 1</inkml:trace>
  <inkml:trace contextRef="#ctx0" brushRef="#br0" timeOffset="4536">1995 572 26,'0'0'19,"0"0"2,-9 5 2,9-5-7,0 0-3,0 0-1,0 0-3,0 0-1,0 0-2,0 0-1,0 0-2,0 0-1,0 0-1,0 0-2,0 0-1,0 0-5,9 4-8,-9-4-10,11-2 0,-11 2-2,24-10 2</inkml:trace>
  <inkml:trace contextRef="#ctx0" brushRef="#br0" timeOffset="4807">2260 534 46,'0'0'23,"9"11"1,-9-11-1,0 0-8,0 0-9,0 0-3,0 0-1,0 0-3,0 0-4,0 0-7,0 0-11,9-2-1,2-2 1,6-5 0</inkml:trace>
  <inkml:trace contextRef="#ctx0" brushRef="#br0" timeOffset="5017">2550 541 20,'0'0'21,"1"14"2,-1-14 1,0 0-5,0 0-3,0 0-3,0 0-1,0 0-5,0 0-2,0 0-2,0 0-1,0 0-1,0 0-2,0 0-2,2 17-10,-2-17-12,-3 12-1,3-12-1,-17-5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1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5 263 15,'0'0'11,"0"0"0,-5 11 0,5-11-1,-1 14-1,1-14 0,1 20 0,-1-7-3,3 6 1,-1 1-2,0 7 1,-1 4-1,1 6-1,-1 5-1,2 2-1,-3 4 0,1 2-1,-1 0 0,2-2 0,1-5-1,1-4 1,-1-7-1,1-6 0,1-7 1,-1-6-1,0-4-3,-4-9-7,0 0-11,5-20-1,-5-1 0,-2-5 0</inkml:trace>
  <inkml:trace contextRef="#ctx0" brushRef="#br0" timeOffset="380">15 629 10,'0'0'14,"0"0"1,12-10 0,-3-1-4,6-4 0,-1-2-1,8-2-1,2-6-2,5 1 1,-1-3-1,5 1-1,-1-2-2,1 5-1,-2-2-1,-2 4-1,-6 4 0,-5 3 0,-3 5-1,-6 0-1,-9 9-4,0 0-5,0 0-11,0 0-2,0 0 1,-17 11-1</inkml:trace>
  <inkml:trace contextRef="#ctx0" brushRef="#br0" timeOffset="711">24 570 16,'0'0'15,"20"2"0,-20-2 1,17-3-7,-4 7 0,-13-4 0,20 14-2,-10-4 0,2 6 0,0 0 0,7 4-1,0 0-1,4 1-2,1 0 0,3-2-1,-2-1-1,0-2 1,-5-4-1,-1-1 1,-6-3-1,-2-2 1,-11-6 1,10 5-1,-10-5 0,0 0 1,0 0-1,0 0-1,0 0-3,0 0-6,0 0-17,-3-12 0,2 0-2,2-7 2</inkml:trace>
  <inkml:trace contextRef="#ctx0" brushRef="#br0" timeOffset="1282">761 464 27,'12'-5'18,"-12"5"1,0 0-1,0 0-4,0 0-8,0 0-1,0 0 0,0 0-1,0 0-1,0 0 1,0 0-1,0 0-1,5 16 0,-3-4-1,1 3 0,-2 4 0,2 3 0,0 4 0,1 2 0,0 0 0,-2-2 0,-1-1 0,1-2-1,-1-4 1,0-5 0,1-2 0,-2-12 0,6 9 1,-6-9 0,16-12 0,-3-2-1,2 0 1,-2-5 0,3-1 0,1-3-1,-3 3-1,-2 0 1,-2 3-1,-3 4 0,-1 1 1,-6 12-1,10-14 0,-10 14 0,0 0 0,0 0 0,0 0-1,0 0 1,0 0 0,9 1 0,-9-1-1,7 14 1,-2-2 0,0 3 0,0 3 0,1 4 0,1 2 1,-3 1-1,1 0 1,-2-3-1,-1-2 0,1-2-3,-3-9-6,0-9-16,10-3 0,1-12-1,1-9 0</inkml:trace>
  <inkml:trace contextRef="#ctx0" brushRef="#br0" timeOffset="1942">1188 604 18,'20'-4'13,"-10"0"0,6 0 0,0-2-3,3 0-1,1-2-2,-3 0-2,1-1-1,-4 0-1,-1 1 0,-3 0 0,-10 8 0,9-19 0,-9 19 1,-2-18-2,2 18 1,-13-12-2,13 12 1,-21-9-2,8 8 0,-2 5 0,1-1 0,-3 4 1,2 4-1,-2 0 1,2 6 0,-3 0 1,2 4 0,0 1 0,2 4-1,0 1 0,5 1 0,0 0 0,6-2 0,3-3 0,6-1 0,7-7 0,6-3-1,8-8 1,7-6-1,4-6 0,4-5-1,3-6 1,-1-4-1,0-2 0,-7-1 1,-6 0 0,-4 3 1,-7 1 0,-4 3 0,-6 3 0,-3 5 0,-7 11 0,7-15 0,-7 15-1,0 0 1,0 0-1,0 0 1,0 0-1,0 0 1,0 0 0,0 0-1,0 0 1,0 0-1,0 0 0,0 0 0,0 0 0,-5 12-1,5-1 1,0 4 0,0 1-1,0 3 1,2 1 0,0-1 1,2-2-1,1 0 0,1-5 0,3-2 1,2-5-1,3-6 0,1-3 1,0-6-1,1-3 0,-1-3 1,2-1-1,-4-1 1,1 0 0,-4 3-1,-3 1 1,0 5 0,-7 9-1,8-14 0,-8 14 0,0 0 0,0 0 0,0 0 0,0 0-1,0 0 1,9-5-1,-9 5 1,3 10-1,-3-10 1,5 18 0,-1-3-1,3 1 1,0 2 0,0 1 0,2-2 0,3-1 0,-3-1 1,2-5-1,0-3 0,0-3 0,2-3 1,-1-4 0,-1-3-1,2-3 1,1-4 0,-1-3 1,0-3-1,-4-3 0,3 0 1,-3-2-1,1 0 1,-2 1-1,-4 2 0,1 3-1,-4 2-1,4 5-5,-10 0-16,5 11-3,-6-15-2,6 15 1</inkml:trace>
  <inkml:trace contextRef="#ctx0" brushRef="#br0" timeOffset="3615">2446 414 14,'3'13'11,"-3"-13"1,0 0-1,0 0-5,0 0-4,-1 14 1,0-2 1,1 6 0,-1 3 2,1 8 0,-1 6 2,2 6-1,-2 2-1,4 3 0,-2-1-1,3 0-1,-2-3-1,-4-4-1,4-6 0,-1-4-1,0-5-2,-3-6-3,2-5-7,0-12-9,0 0-1,0 0 0,-2-30 1</inkml:trace>
  <inkml:trace contextRef="#ctx0" brushRef="#br0" timeOffset="4025">2446 392 42,'11'-4'18,"-11"4"1,0 0 1,15-13-12,-15 13-5,21-14 0,-7 7-1,1 3 1,3 0-1,1 3 0,1 2 0,-1 3-1,-1 4 0,-2 4-1,-1 2 0,-2 4 0,-4 3 0,-4-1 1,-1 2 0,-2 1-1,-4-2 2,-2 0-1,-4-5 1,1 1 0,-7-6 2,4 4-1,-7-8 1,1 2 1,-4-6-1,1 1 1,-2-4-2,0 0 1,0-2-1,0 0-1,2-1-2,3-2 0,4 1-4,0-3-4,12 7-15,-9-20-4,13 9 0,1-8 1</inkml:trace>
  <inkml:trace contextRef="#ctx0" brushRef="#br0" timeOffset="4787">2782 330 14,'0'0'13,"15"-6"0,-15 6-2,18-2-3,-4 3-1,1 2-2,1 2 0,3 3-1,-1 2-1,2 1 1,-1 5-2,-1 1 0,-2 2-1,-4 3 1,-1 3 0,-5 0 0,-1 1 0,-6-1 1,-2 1 0,-4-3 1,-1 1 0,-3-9 0,-1 1 2,-5-7-1,0 1 0,-2-8 0,0 1 0,1-6-1,-1 0-1,0-5 0,5 0-1,4-2-1,5-2 0,5-1-2,6-3 0,5 2-1,4-5-1,6 1-1,3-2-1,3 4-2,-3-5 0,7 5-2,-6-3-7,5-1-7,-1 1 1,-1-3 2,0 0 0</inkml:trace>
  <inkml:trace contextRef="#ctx0" brushRef="#br0" timeOffset="5257">3262 6 2,'0'0'9,"0"0"1,0 0-1,0 0-2,-9 9 2,9-9 1,-3 19 1,3-2 0,-1 1 1,2 9-2,-2 6-2,4 5-1,0 5-2,2 6-1,1 1 0,-1 5-1,3-4 0,0 0-1,0-6 0,0-4-1,-4-7 0,2-6 0,-3-8-2,0-6 0,4-4-5,-7-10-5,0 0-10,-3-16-2,-1-2 1,-5-8-1</inkml:trace>
  <inkml:trace contextRef="#ctx0" brushRef="#br0" timeOffset="5588">3058 303 30,'-11'9'20,"11"-9"0,20 5 0,-1-7-6,11 4-2,2-5-2,13 4-1,5-3-2,4 2-2,-3-2-2,-3 0-3,-2 2-2,-10-2-5,-2 3-14,-14-1-3,-4-1-1,-7-4 1</inkml:trace>
  <inkml:trace contextRef="#ctx0" brushRef="#br0" timeOffset="6008">3428 0 39,'0'0'15,"0"0"-1,0 0 0,0 0-3,0 0-4,0 0-3,2 9-2,-2-9 0,3 21 0,-2-5 1,3 6 0,-1 6-1,0 7 1,1 4 0,-1 6 0,-1 2-2,2 2 1,-2-1-1,0-2 0,-1-4 0,3-7 0,0-8 1,6-4-1,-1-10 1,5-3 0,2-10 0,6-8 0,-3-5-1,2-4 1,-1-2-1,1-3 1,-3 0-1,1 2 1,-6 0-1,-2 7 0,0 2 0,-11 11 0,17-12-1,-17 12 1,16-2-1,-16 2 0,15 8 0,-5 0 0,-2 2 1,3 2-1,-4 6 0,3 4 1,-2 1-1,-3 2 0,1 0 1,0 0 0,-4-1-1,-1-4 0,1-4 0,-3-6-1,3 1-5,-2-11-17,0 0-2,4-12 0,1-3-1</inkml:trace>
  <inkml:trace contextRef="#ctx0" brushRef="#br0" timeOffset="6629">4197 251 55,'0'0'23,"0"0"1,0 0-2,-9-3-13,0 4-3,-4 2-3,-3 2 0,-4 2-1,-4-1 0,-1 3 0,1 0 0,-1 1 0,0 0-1,2 0 0,5 0 0,1 1 0,5-2-1,0 1 0,5 2 0,3-2 1,4 2-2,5-1 1,3 0 0,9 1 0,3-1 0,3 0-1,1-2 1,2-1-1,-1-1 0,-1-1 1,-5 1 0,-2-2 0,-4 5-1,-1 0 1,-1 1 0,-4 2 0,0 3 0,-5-1 0,4-1 0,-8 2 0,-2-3 1,-2-1 1,-4 0 0,-3-2 1,-4-1 0,1 2 2,-6-3-2,0 1-1,-1 0 0,-3-1-2,2 2-3,-6-4-20,1-1-4,-3-9 0,-3-9-3,-1-14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50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1035 12,'0'0'10,"-12"-3"1,12 3 0,-9-6 0,6-3-1,3 9-3,-1-13-2,1 13-1,2-16 1,-2 16-3,10-20 0,-2 11 0,-8 9 0,20-18 1,-10 8-2,7 0 1,-6 0-1,3 1 1,-2 1-1,1 1-1,-1 2 1,-1 2-1,1 2 0,-2 1 0,1 4 0,-1-1-1,1 3 1,1 2 0,-1 2 0,0 1 0,1 1 0,-2 0 0,0 4 0,-3-3 1,-2 4-1,-1 2 1,-2-3-1,-3 2 1,-2 0 0,-1-1-1,-4-2 1,-2 3-1,-2-4 2,-1-1-1,-4-1 1,-1 0 0,-5-3 0,2 0-1,-2-3 1,-4-1 0,3-3 0,3-1 0,-2-3-1,4-2 1,3-3-1,3 0-1,3-1-1,10-5-1,3 1-4,4-9-5,11 4-9,1-1-2,6-3 1,2 0 0</inkml:trace>
  <inkml:trace contextRef="#ctx0" brushRef="#br0" timeOffset="691">313 889 3,'7'-14'8,"-7"14"1,6-10 1,-6 10-1,0 0-1,0 0 0,0 0-1,0 0 0,0 0-3,0 0-1,9 11-1,-6 0-1,3 1 0,3 5 0,3 3-1,3-1 1,4 2-1,2 1 0,0-1 0,-2-1 0,-2-1 0,-3-4 0,-4-2 1,-3-2 1,-7-11 1,4 13 1,-4-13 1,0 0 1,0 0 0,0 0 1,-13-5-1,13 5 0,-17-17-2,7 3 0,-4-2-3,0-2 1,0-1-1,1 0-1,3 3 0,2 0 1,2 2-2,2 1 1,4 3-1,5-2 1,4 3-1,3-3 0,4 3 0,1-2-1,5 2-2,-3-1-4,5 6-6,-2-2-5,-1 5-3,-3 0 0,-1 3 1</inkml:trace>
  <inkml:trace contextRef="#ctx0" brushRef="#br0" timeOffset="1261">662 1011 23,'0'0'16,"-13"-3"-1,13 3-2,-12-18-2,8 4-2,5 1-4,7-6-1,-2 1-1,5 2-2,5-2 0,1 1-1,1 3 0,3 3 0,-3 3 0,-1 3 0,1 4 0,-4 2 0,-4 3-1,1 4 1,-4 2 0,-2 1 0,-2 3 1,-1 0-1,-2 1 1,0-1 0,0 2 0,-2 0 0,1-3 1,-3 1 0,0-5 1,-6 4 0,1 0 0,-5-1 0,-5-1 0,-1-4-1,0 3 0,-1-6 0,1 5-1,3-8-1,-1-7-2,5 3-6,3-8-10,3-3-4,4-7 1,3-2 0</inkml:trace>
  <inkml:trace contextRef="#ctx0" brushRef="#br0" timeOffset="1762">794 549 7,'0'0'12,"0"0"0,0 0-1,-1-11-3,1 11 1,0 0 0,0 0 0,0 0-3,0 0-1,0 0 0,0 0-2,2 17-2,1-5-1,0 7-1,1 6 1,1 6 1,0 6-1,1 4 1,-2 2-1,-1 1 0,0-2 0,0 0 0,-2-6 0,1-3 0,0-5 0,1-4 0,1-7-4,3-3-9,2-5-3,0-9-2,5-3 1,-1-10 0</inkml:trace>
  <inkml:trace contextRef="#ctx0" brushRef="#br0" timeOffset="2213">1056 918 10,'15'-3'9,"2"-3"-2,2 1 1,1-4 0,-1 0-1,-1-2 0,-3 0 0,-2 2 0,-5-3 1,-1 3 0,-5-3-1,-2 12-1,-5-17-2,5 17-1,-19-13 0,4 9-1,-3 4-1,-4 2 0,0 3-2,-1 3 1,-1 2-1,1 4 1,3 0-1,1 3 1,2-1 0,4 3 0,2-1 1,2 1-1,5 1 0,1-3 1,5 3 0,5 0-1,5-4 1,6 1 0,6-4 0,5-2 0,3-7-1,4-4 1,0-3 1,0-7-1,-5-2-1,-2-4 1,-7-1-1,-1-4 1,-2 1-1,-6 4 0,1-5 0,-2 2 0,-1 1 0,0 3 1,-2-1 0,-2 6 1,-4-1-1,-3 11 1,8-11-1,-8 11 1,0 0-2,0 0 0,0 0 0,0 0-1,0 0 0,0 0 0,0 0 0,0 0 0,0 0 0,3 14 0,0-2 1,2 2 0,1 4-1,3 2 1,-1-3 0,1 3 1,-1 1-1,1-5 0,-3 2 1,-2-2-1,-2-4 1,-1 0-1,-1-2 2,0-10-1,-1 12 1,1-12 0,0 0 0,0 0 1,-10-14-2,6 2 1,-2-5-1,2-2-1,2-4 0,1 0-1,3-2 0,7 1 0,3-1 0,5 0 0,6 0 1,4 1-1,4 2 0,2 0 0,3 4 0,-3 2-3,3 4-8,-6 1-10,-2 1-1,-6 1 1,-5 2-1</inkml:trace>
  <inkml:trace contextRef="#ctx0" brushRef="#br0" timeOffset="3625">2158 654 8,'0'0'10,"0"0"-1,0 0-1,-4-10-2,4 10-1,0 0-2,0 0 0,0 0 0,0 0 0,0 0 1,0 0 0,3 14 1,-3-14 1,4 20-1,-1-5 1,0 5 0,0 2-2,1 4 0,0-1-1,0 2 0,-2-2-1,2-1 0,-1-4-1,0-3 0,1-4-1,-3-4 0,-1-9-5,6 12-7,-6-12-8,0 0 1,13-14 0,-7 2-1</inkml:trace>
  <inkml:trace contextRef="#ctx0" brushRef="#br0" timeOffset="4015">2358 624 26,'0'0'14,"0"0"-1,0 0-4,0 0-7,0 0 0,0 0 1,-7 13 0,7-13 0,3 16 1,-2-5 2,2 7-1,-1 0 1,2 3-1,-1-1-1,1 1-1,-1 0 0,0-2-2,0-5 1,1-1-1,-4-13 1,12 8 0,-2-12 0,7-6 0,2-4 0,2-4 1,1-4-2,3 0 0,-3 2 0,-4 1 0,-3 2-1,-5 7 0,-3 0 0,-7 10-1,0 0 1,0 0-1,0 0 1,8 12 0,-8 0-1,2 4 2,0 3-1,1 0 1,0 1 0,1 2 0,0-4 0,0-2-1,4-1-2,-8-15-9,13 16-10,-4-16-2,3-7 1,-2-6-1</inkml:trace>
  <inkml:trace contextRef="#ctx0" brushRef="#br0" timeOffset="4696">3041 611 0,'0'0'12,"0"0"1,0 0-1,0 0-1,-9-10-1,9 10 1,0 0-1,0 0-1,0 0-2,0 0-2,0 0-1,0 0-2,0 0-1,0 0 0,0 0-1,0 0 1,0 0-1,-2 14 1,2-3 0,3 4 1,-1 3-1,0 4 0,0 1 1,1 2-1,0-2 0,1-2 0,-1-2 0,4-4 1,-7-15 0,21 11 0,-5-14 0,1-4 0,1-7 0,2-2 0,-1-5 0,1-1-1,-5 0-1,-1 1 1,-5 0 0,-1 5 0,0 1-1,-3 5 1,-5 10 0,4-13-1,-4 13 0,0 0 0,0 0 0,0 0 0,0 0-1,0 0 0,0 0 1,0 0-1,2 15 0,0-5 1,0 3 0,2 0 0,1 3 0,0 0 0,0-1 0,1 0 0,3-3 0,3 0 0,0-5 0,2-1 1,0-2-1,1-3 1,0-3-1,1-2 1,-5-3 1,-1-3-1,-1-2 0,-2-2 1,-4-2-1,0 0 1,-3-3-1,1 2 0,-3-1-1,1 4 1,-1-1-1,-1 2-2,3 13-1,-4-17-5,4 17-14,0-12-2,0 12-2,-1-16 2</inkml:trace>
  <inkml:trace contextRef="#ctx0" brushRef="#br0" timeOffset="5788">3557 212 2,'-3'-11'9,"3"11"-2,0 0 0,-11-10 1,11 10-1,0 0 2,-9-11 0,9 11 1,0 0 0,0 0 1,-11-8-4,11 8-2,0 0-1,0 0-2,0 0-1,0 0 0,0 0-2,0 0 1,0 0-1,0 0 1,4 16-1,-2-7 0,3 4 1,-1 5 0,2 7 0,1 4 0,2 3 0,0 4 1,0 2-1,2 2 0,1-1 1,-1 0-1,0-5 0,-2-5 1,-1-3-1,1-4 0,-2-4 0,-1-2 0,-1-7 1,-5-9 0,9 10 1,-9-10 0,12 1 1,-12-1 0,16-15-1,-4 2 1,0-3-1,4-3 0,0-2-1,1 1 0,-3-1-1,2 3 1,-4 2 0,1 4 0,-5 2 0,-8 10-1,9-10 1,-9 10-1,0 0-1,0 0 1,0 0-1,0 0 1,0 0-1,7 11 1,-7-11 0,5 20 0,-2-6 0,1 0 0,0 2 0,1-1 0,0 0 1,0-2-1,-1-4 0,-4-9 1,8 11 0,-8-11 0,12-3 1,-12 3-1,15-15 0,-2 3 0,3-2 0,-1-4 0,2 0-1,1-1 1,-3 1-1,1 1 0,-1 0 1,-4 5-1,-2 2 0,-9 10 0,11-13-1,-11 13 0,0 0 0,0 0 0,0 0 1,6 9-1,-5 1 0,0 0 1,0 4-1,2 0 1,1 3 0,0 1-1,4-1-2,0-4-3,6 2-6,-1-5-8,8-2-3,0-5 1,2-2-1</inkml:trace>
  <inkml:trace contextRef="#ctx0" brushRef="#br0" timeOffset="6890">4059 122 24,'0'0'18,"0"0"1,0 0-1,0 0-7,0 0-5,0 0-2,0 0-1,0 0-2,0 0-2,-8 9-4,8-9-6,0 0-8,13 12 1,-4-8 0,2-2 0</inkml:trace>
  <inkml:trace contextRef="#ctx0" brushRef="#br0" timeOffset="7180">4490 344 9,'-10'-7'11,"10"7"-3,-15-10-1,15 10 0,-20-7 1,10 7-1,0 3 1,-2 3-2,1-1 0,-1 6-2,-3 2-2,-2 2 2,2 1-3,-3 4 1,2-2 0,0-1-1,3 3 0,2-2 0,3-2 1,6-1-1,3-1 1,6-2 0,6-1-1,4-5 1,6-3-1,4-3-1,3-5-3,5-1-5,-1-7-7,1-1-4,-3-4 1,-4-4-1</inkml:trace>
  <inkml:trace contextRef="#ctx0" brushRef="#br0" timeOffset="7591">4529-6 15,'0'0'16,"-11"-4"-2,11 4-1,0 0-1,0 0-2,0 0-1,0 0-4,-1 10-1,2 0-1,-1 0-1,0 7 0,1 2-1,-1 7 1,0 5 0,1 4-1,-1 1 1,1 2-1,1 5 0,0-2 0,1-3 1,1-2-1,1-5 0,1-3 0,1-5 0,0-2 0,2-11 1,0-1-1,2-5 1,1-4-1,-1-4 1,-1-2 0,3-5-1,1-1 0,1-3 0,1-5 0,-2-2-1,2 4 1,-1 0-2,2 1 2,-3 4-2,-3 1 2,-1 2-2,-10 10 1,11-3 0,-11 3-1,0 0 1,0 0-1,0 0 1,7 11 0,-6 0 0,1 2 0,1 3 1,2 1-1,-2 0 1,1 0 0,1-4-1,-2 8 0,3-7 1,-1-2 0,1-1-1,0-1 1,-6-10-2,12 15-2,-4-6-11,-8-9-8,0 0-2,-12-3 1,-3-8-1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02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26 8,'6'22'8,"2"4"0,0 4 0,1 5-1,3 4-1,-2 4-1,1 4-1,-2-1 0,-2 3-1,-2-2 0,0-2 0,-2-4 0,-3-5-1,-2-7 0,1-6 0,0-4-1,1-8 0,0-11-3,-1 12-2,1-12-9,0 0-1,5-21-1,-4 4 0</inkml:trace>
  <inkml:trace contextRef="#ctx0" brushRef="#br0" timeOffset="290">45 325 9,'-14'1'12,"2"0"1,3-1-3,9 0-2,-11 1 0,11-1-1,0 0 0,0 0-1,13 3 1,4-2-2,0-1 0,9 0-1,2-1-1,6-1-1,4 1-1,0-3 0,-1 0 1,-4 0-2,-2-1 1,-5 1 0,-5-1-1,-5 2-1,-5 1-2,-11 2-5,9-5-7,-9 5-5,0 0 1,2-12-1</inkml:trace>
  <inkml:trace contextRef="#ctx0" brushRef="#br0" timeOffset="651">394-10 15,'-10'-2'14,"10"2"1,0 0-3,0 0-5,0 0-2,0 0 0,0 0-2,0 0 1,0 0-1,0 0 1,-5 17-1,5-5 0,-1 5-1,1 2 1,0 7-1,1 1 1,-1 6-2,1 3 1,3 3-1,-2 5 0,3-1 0,-2-1 0,1-1 0,1-4 0,-1-3-1,1-5 1,-3-5-1,1-8 0,-2-4 1,-1-12 0,7 10 1,-7-10-1,15-7 1,-5-4 0,3-1 0,0-6-1,4-6 1,0 3-2,1-1 1,-3 0-1,1 2 0,-3 3-1,0 3 1,-2 3-1,-11 11 0,14-9 0,-14 9 0,10 7 1,-7 2-1,-1 3 1,0 4 0,-1 1 0,2 2 0,0 2 1,-1-1-1,3-3-3,2-5-8,5-2-9,2-7-2,6-6 2,3-8-1</inkml:trace>
  <inkml:trace contextRef="#ctx0" brushRef="#br0" timeOffset="1272">842 329 13,'10'-3'9,"3"-1"0,2-5 1,1 2 0,1-4 0,-2 3-1,-1-3 0,-4 0-1,-10 11-1,11-18-2,-11 18-1,-4-15-2,4 15 0,-16-11-1,4 8-1,-1 0 0,-3 3 0,-1 3-1,3 2 1,-2 1 1,1 3-1,1 0 1,1 3 0,1 1 0,4 2 0,0 0 1,-2 0 0,6 3 0,1 1-1,3 0 1,1 1 0,2-1 0,2 0 0,3-3 0,8 2-2,-2-6 2,4-1-1,4-2-2,1-5-1,7 0-5,-2-7-8,4-2-7,-2-7 0,4-3 0,0-5 0</inkml:trace>
  <inkml:trace contextRef="#ctx0" brushRef="#br0" timeOffset="1842">1340 222 1,'0'0'6,"-9"0"0,9 0 1,-14 3 0,14-3 1,-24 4-1,15-2 2,-2 0-1,11-2 1,-20 6-2,10-1-1,0-2 0,10-3-3,-15 10 0,15-10-1,-13 10-1,13-10 0,-5 12 0,5-12 0,3 12 0,-3-12 0,14 14 0,-3-5 1,2 3-1,-1-4 0,0 5 0,1 1-1,-3 0 0,-1-2 0,-2 4 0,-3-3 0,-3-1 0,0 2 0,-2-3 0,0-1 0,1-10 1,-8 16 0,8-16 1,-17 10 0,4-7 0,-2 1-1,-4-3 1,1-1 0,-3-1 0,0-1-1,3-1 0,0-1 0,5 1-1,3-2 1,10 5-2,-4-12 0,4 12-4,19-14-4,1 7-9,3-3-3,7-1 0,1-1 1</inkml:trace>
  <inkml:trace contextRef="#ctx0" brushRef="#br0" timeOffset="2423">1514 371 15,'0'0'11,"18"-9"0,-3 4-1,2-3-1,1 2-1,2-4 0,0 3-1,-5-3 1,3 3-2,-5-1-1,0 2 0,-4-4 0,-9 10-1,9-15-1,-9 15 0,5-16 0,-5 16-1,-10-11 0,1 7-1,-4 2 0,1 1-1,-5 3 1,1 1-1,-3 2 0,1 2 0,-1 2 1,2 2-1,2 0 1,0 3-1,2 2 2,1 1-1,4 0 0,3 2 0,3-1 0,4 1 0,5 1 1,9 1-1,7-4 0,7 1-1,7-1 1,3-3-1,4-1 0,0-3-3,2-1-11,-9-3-8,-5-4-2,-9-10 0,-6-3-1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06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0 575 8,'0'0'11,"0"0"0,0 0-3,0 0-1,0 0-1,0 0 0,6-13-1,-6 13 0,15-10 0,-4 6 0,6-1-2,2 1 0,3 1 0,3 2-1,3 1 0,-1 2-2,1 3 0,-5 0 0,0 3 0,-1-1 0,-4 6 0,0 1 0,0-3-1,-5 5 1,1 1-1,-1 1 1,-4 0 0,-5 2 1,3-3-1,-7-2 2,-2 5 0,-4-7 0,-2 0 1,-6-3 1,0 1 0,-2-4 0,-1-1 1,-3-4 0,-1 0 0,-3-3-1,5 0-1,0-4 1,1 0-2,4-1 0,1-2-1,4 1 0,9 7-1,-7-17-1,8 8 1,6 1-1,2-4 0,5 2 0,2-2-1,3 1 0,4-3 1,3 5-2,-1-4 0,2 2-1,-2-1-1,0 4-2,-4-2 0,0 2-1,-5 3-1,-2 0 1,-14 5 1,18-6 2,-18 6 0,9-7 3,-9 7 1,0 0 2,0 0 0,0 0 1,0 0 0,0 0 1,0 0 0,0 0 0,0 0 0,0 0 0,0 0 0,0 0 1,0 0-2,0 0 0,0 0-1,0 0 0,0 0 1,0 0-1,13 15 1,-6-4-1,1 4-1,2 2 1,1-1-1,-1 1 1,-1-1-1,2-5 1,-4 2-1,-7-13 2,10 13 1,-10-13 2,0 0 1,0 0-1,0 0 1,0 0-1,-7-12-1,0 0 0,1-2-1,-1-5-2,0-1-1,2-3 0,1 1 0,4 1 0,2-3 0,3 4 0,2 3-1,5 2 1,3 1-1,4 3 1,2 1-1,6 3-1,1 2-1,3 4-3,-2-1-3,2 4-4,-4-1-6,0 2-4,-2-1 1,-4-2 1</inkml:trace>
  <inkml:trace contextRef="#ctx0" brushRef="#br0" timeOffset="1171">875 550 4,'0'0'7,"7"12"0,-7-12-2,12 9 1,-2-6 2,4-3-1,1-1 0,5-3 0,5-4 0,-1-1 0,-1 0-2,-2-4-1,-2 5 1,-6-3-2,1 3 1,-14 8 0,7-13 0,-7 13-1,0 0 0,-16-10-1,6 9-1,-4 2 0,-5 1-1,-2 3-1,-2 3 1,-1 1-1,-2 2 2,2 2-1,2 2 1,-1-3 0,4 5 1,3-1 0,3-3-1,2 2 1,6 2-1,1 0 0,6 0 0,4 0 1,7-1-2,6-3 1,7 3-1,8-5-2,3-7-7,7 0-11,2-5-1,4-4 0,-3-11 0</inkml:trace>
  <inkml:trace contextRef="#ctx0" brushRef="#br0" timeOffset="1822">1529 479 7,'0'0'13,"4"-10"2,-4 10-3,0 0-2,0 0 1,0 0-1,0 0 0,10-9-2,-10 9-1,15-1-2,-3 2 0,3-1-2,4 3-1,1 0 0,3 3 0,1 1-2,1 3 1,-1 1-1,-1 1 0,-2 2 0,-4-1 0,-1 1 0,-4 4 1,-2-1 0,-4 1 0,-2 1 1,-3 0 0,-5-2 1,-2 0-1,-2-1 2,-1-3-1,-5-4 0,2-2-1,-3-2 1,0-3-1,-2-2 0,2-1-1,-1-3 1,2 0-1,3-3 0,0-2 0,4-6-1,3 1 0,5-2-1,3 1 1,4-1-2,3-1 0,4 5-2,3-5 0,6 12-5,-2-9-5,10 7-7,-1-2-4,7 3 2,-2-3 0</inkml:trace>
  <inkml:trace contextRef="#ctx0" brushRef="#br0" timeOffset="2353">2137 518 8,'-11'6'12,"-1"-4"1,-1 1-1,2-1-3,0 0-3,11-2 1,-18 6-1,18-6 0,-14 12 2,14-12-2,-9 16 0,9-7 0,0-9-3,8 17 0,2-7-1,7-3-1,5-5 1,4-1-1,2-3 0,2-4 0,-1 0 0,-1-8 1,-4-2-2,-6-3 1,-6 3 0,-6-3 1,-6 3-1,-5 1 0,-7 3 0,-2 4-1,-6 3 0,-1 5 0,-3 4-1,-1 3 1,-2 5-1,-2 3 0,1 2-1,0 1-1,3 4-3,0-4-3,5 1-4,3-8-3,17-11 1,-8 10-2,8-10 0,21-8 1,-2-7 4</inkml:trace>
  <inkml:trace contextRef="#ctx0" brushRef="#br0" timeOffset="2764">2183 399 13,'14'-32'12,"-4"0"2,-3 3-1,-1 5 1,-4 1-2,2 7 1,-6 2-3,2 14-2,2-13-1,-2 13-2,0 0-2,0 0-1,0 0 0,0 0-1,0 0 0,1 9 0,-1-9 0,6 25 1,-3-4-1,3 6 1,-1 6-1,1 2 1,1 6-1,0-1 0,0-3-1,2-1 0,2-2-3,-1-8-3,8-2-11,-1-10-6,4-7 0,1-8-1,1-6 2</inkml:trace>
  <inkml:trace contextRef="#ctx0" brushRef="#br0" timeOffset="3154">2528 501 14,'0'0'12,"-12"14"-1,12-14-2,-7 10-7,7-10 2,0 0 1,12 10 1,-1-12 1,3-1 0,1-3 1,4-2-1,-2-2-1,1-1-2,-2-2-1,-2 2 0,-5-2-1,-2-1 1,-7 1-1,-2-1 1,-5 1-1,-5 2-1,-4 2 0,-2 3 0,-3 3-1,-1 3-1,0 4 0,-2 4 1,-1 3-1,3 2-1,3 2 1,1-1-3,4 3-3,2-4-4,4-1-5,5-1-2,3-11-1,10 10 0,3-13 1</inkml:trace>
  <inkml:trace contextRef="#ctx0" brushRef="#br0" timeOffset="3545">2678 182 24,'-3'-17'16,"-2"3"1,0 3-3,5 11-3,-10-13-2,10 13-2,0 0-3,-9-5-1,9 5-1,0 0 1,0 0-1,-1 12 1,3-2 0,0 6-1,2 6 0,1 6 0,1 6 1,-3 7-1,3 2-1,-1-2 1,-2 2-1,-1-6-1,0-6 1,2-6-2,1-5-1,7-7-11,2-7-8,2-8-1,2-10-1,3-4 2</inkml:trace>
  <inkml:trace contextRef="#ctx0" brushRef="#br0" timeOffset="3925">2894 376 9,'0'0'11,"13"2"2,-3-4-5,4-2 0,5-2 1,0-3 0,3 2-1,1-6-1,0 5 1,-5-5-2,2 3-2,-5 0 0,-3 3 0,-12 7-1,13-16 0,-13 16-1,-1-14 0,1 14 0,-13-12-1,2 6 0,-1 3-1,-2 1 0,-1 4 0,0 2-1,-3 2 1,1 4 0,2-1 1,0 4 0,0-1 0,2 3 0,-1 0 1,2-1 0,4 3 0,1-1 0,4 4-1,1-1 0,5 1 1,2-2-2,4 0 1,6-2 0,4-1 0,3-4-1,1-5-1,6 1-5,-3-8-15,5-3 0,-1-5-3,0-3 1</inkml:trace>
  <inkml:trace contextRef="#ctx0" brushRef="#br0" timeOffset="4446">3277 404 10,'0'0'10,"0"0"0,0 0-2,-7 11-4,7-11 1,0 0 2,1 14 0,-1-14 2,10 13 0,-10-13 2,18 14-2,-2-7-1,0-6-3,6 0 0,1-6-2,2-1 0,-2-6-1,1 0 0,-3-4-1,-2 0 0,-4-2 0,-3 2 0,-4 3 0,-4-1 0,-3 4 0,-1 10 0,-11-17-1,1 12 1,-3 1-1,-4 3 0,-3 2 0,-4 2 0,-4 4-1,-1 0 1,-2 6-1,-3-3-1,2 6 0,-2-4-1,6 2-2,3-5-2,8 2-2,2-6-2,15-5-5,0 0-2,0 0-1,16-11 0,4-3 3</inkml:trace>
  <inkml:trace contextRef="#ctx0" brushRef="#br0" timeOffset="4867">3469 112 23,'11'-24'15,"-5"0"0,1 3 2,-7 5 0,2 2-3,-4 4-2,4 1-3,-2 9-1,0 0-3,0 0-2,0 0-1,0 0-2,0 0 0,0 0 0,-3 19-1,3-19 1,3 18 0,-1-2 0,1 4 0,0 6 1,0 4-1,0 3 1,0 2-1,1 2 0,-2 4 1,4-2-1,0-4 0,1-2-1,0-6-1,7 0-11,-5-10-10,3-9-1,-12-8 1,18-22-1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11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-2 289 1,'0'0'11,"0"0"-3,12-1 0,-12 1-1,0 0 0,0 0 0,0 0 0,0 0-1,0 0 1,0 0-1,0 0 1,0 0 0,0 0-1,0 0-2,0 0 0,0 0-1,0 0-1,0 0-1,0 0-1,0 0 0,0 0 0,0 0 1,8 14-1,-8-14 0,8 19 1,-4-6 0,1 3-1,1 2 1,-2 0-1,1 1 0,0 0 1,-1-1-1,-1-2 0,2 0 0,-1-1 0,-1-3 1,1 2-1,-1-3 0,1 2 0,-1-4 0,-3-9 0,7 13 0,-7-13 0,0 0 0,0 0 0,0 0 0,0 0-2,0 0-8,0 0-10,0 0 1,8-15-1,-5 2 0</inkml:trace>
  <inkml:trace contextRef="#ctx0" brushRef="#br0" timeOffset="611">462 285 10,'0'0'12,"-14"-12"-2,14 12-1,-16-3-3,2 3 0,2 1-1,-5 1 0,2 2 0,-3 1 0,2 1 1,-2 0 0,4 1-1,-2 0-1,4 1-1,0-3-1,12-5-1,-14 10 0,14-10-1,0 0 0,3 10 1,6-8 0,4 0-1,0-1 1,3 3-1,-1-1 0,0 3 0,-1 0 0,-4 1-1,-2 2 1,-4 2-1,-3 1 1,-3 3-1,0 0 1,-3 0 0,-1 2 1,0-2 0,-3-1 2,0 0 1,-4 0 0,2-2 0,-5-1 1,-2 0-1,-5-2 0,3-1-1,-1-1-1,3-2 0,-1-1-2,4-2 1,0-2-2,6-2-4,9 2-12,-10-10-5,10 10-1,2-22 0,7 6 0</inkml:trace>
  <inkml:trace contextRef="#ctx0" brushRef="#br0" timeOffset="1362">751 268 17,'0'0'13,"0"0"-1,0 0-1,0 0-1,0 0-2,0 0-2,0 0-2,0 0 0,0 0-2,0 0 0,0 0-1,0 0 1,4 10-1,-4-10 1,9 15-1,-4-4 0,0 4 0,2 1-1,-1 2 1,0 2 0,0 0-1,0 1 1,-1-2-1,-1-2 0,3-2 1,-2-4 0,-5-11 0,9 15 2,-9-15 1,11 0-1,-11 0 1,19-17-1,-10 1 1,5 0-1,-2-5 0,4 1-2,-3-1 1,2 2-1,-3 1 0,0 3 0,0 3 0,0 2 0,0 3 1,-3 1-2,1 1 0,0 2 1,-10 3-1,16 0 0,-16 0 0,15 8 0,-8 1 0,-1 2 0,0 2 0,-1 3 1,1 2-1,-2 0 0,-1 1 0,0-1 1,1-5-1,-2 0 0,-1-3 0,-1-10 0,2 12-2,-2-12-3,0 0-9,0 0-9,0 0-1,0 0 1,1-17-1</inkml:trace>
  <inkml:trace contextRef="#ctx0" brushRef="#br0" timeOffset="2323">1371 406 27,'-13'-3'12,"2"-2"2,11 5-1,-15-18-2,13 8-1,4-4-4,4 1-1,3-3-1,3 3-2,4-2-1,2 3-1,0 0 1,2 4-1,-1 2 0,-2 2 0,-1 2 0,-2 4-1,-3 1 1,-11-3 0,14 17 0,-12-3 0,-1 1 0,-1 2 1,-2 3 0,-3 1 0,-3 0 0,1 0 1,-5-1 1,1-1 0,-6-3 0,2-2 1,-3-4-1,1-2 0,1-4-1,-1-3 0,1-4-1,-1-4-2,6-2-5,-2-7-6,9-4-10,3-5 0,7-3-1,6-8 1</inkml:trace>
  <inkml:trace contextRef="#ctx0" brushRef="#br0" timeOffset="2774">1653 2 24,'0'0'16,"0"0"-1,0 0 0,6-10-9,-6 10-3,0 0-1,0 0 2,-2 15-1,3-4 0,1 4 1,2 6 1,-1 7 0,1 8-1,0 5 0,1 4-1,-2 2-1,1 0-1,-2-1 0,0-3 0,-1-9-1,2-6 0,-2-6 1,-1-8-2,1-3 0,-1-11-4,0 0-11,0 0-5,3-17 1,-6 0 0</inkml:trace>
  <inkml:trace contextRef="#ctx0" brushRef="#br0" timeOffset="3094">1529 163 15,'-9'2'18,"9"-2"0,16 1-1,6 4-3,6-5-2,11 5-1,10-4-3,7 5-3,2-6-2,1 0-4,0 2-9,-8-1-10,-6 0-1,-11-7 0,-16 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1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118 463 21,'0'0'13,"0"0"0,0 0 1,-8 11-8,8-11-3,-16 8 1,7-2 1,-5-1 2,4 2-1,-4-3 1,14-4-1,-18 8-1,18-8-1,-13 6-2,13-6 0,0 0-2,0 0-1,0 9 0,0-9 1,14 10-1,-3-4 0,2 1 1,1 2 0,3 2 0,-1 0 0,1 1-1,-1 1 1,0 0 0,-4-1 0,1 1 0,-5-1 0,-2 0 1,-2-1 0,-3-2 0,-3 2 2,2-11 0,-10 17 0,-2-10 1,2 3 0,-4-3-1,-2 1 0,-1-1 0,-2-1-1,-1-2-1,4 0-1,-1-2 0,-3-3-2,9 2-6,0-7-9,11 6-5,-2-22-2,9 5 2,4-4-1</inkml:trace>
  <inkml:trace contextRef="#ctx0" brushRef="#br0" timeOffset="531">324 476 30,'0'0'14,"0"0"0,5 11 0,-5-11-10,0 0-3,-3 13 0,3-13 2,-1 20 1,0-4 0,4 4 1,-2 5 0,4 6 0,-1 4-1,4 5 0,-3 1-2,3 1 0,-2-2-1,0-3-1,-1-3 0,0-5 1,0-5-2,-3-7 1,0-3-1,-1-5-1,-1-9-1,2 9-4,-2-9-4,0 0-3,-4-14 0,1 1-2,-2-5 0,1-5-1,-3-5 2</inkml:trace>
  <inkml:trace contextRef="#ctx0" brushRef="#br0" timeOffset="851">325 632 16,'-1'-16'13,"-3"1"-1,4 1 0,3 2-3,1-1-1,3 3-1,1-1-1,5 1 1,0 0-3,4 2 0,-2 0-2,3 3 0,-3-1-1,-1 4-1,-2 2 0,-2 3 0,-10-3 0,17 13 0,-11-3 0,0 3 0,0 3 1,-1 2 0,-3 0-1,0 2 2,-3-1 0,-1 1 0,-4-3 0,-2 1 1,-2-5-1,-1 1 1,-4-4 0,1-1 0,-3-2-1,2-1 0,-3-2 0,1-1-1,1-1-1,0-2 0,5 2-4,-2-5-8,13 3-8,-9-12-2,12 1 0,4-2 1</inkml:trace>
  <inkml:trace contextRef="#ctx0" brushRef="#br0" timeOffset="1352">688 570 13,'0'11'12,"0"-11"-1,0 0 0,0 0-6,8 9-1,-8-9 2,21 4 0,-4-3 0,4-2 0,5-1 1,0-4-1,4-1-1,-3-4-1,-2 0-1,-3-4-1,-3 1 0,-6 0 1,-2 1-1,-4 1 0,-7 3 0,0 9-1,-4-15-1,-6 11 1,-3 4-1,-7 1 0,-3 4 0,-3 0-1,-1 4 1,-3 1 0,-1 4 1,1 1 0,2 3 0,1 1 1,2 4-1,2 1 0,4-1 0,3 1-1,5-1 1,7-3-1,0-1 1,10-3 0,6-4 1,6-4 0,6-4 0,6-3-1,5-4-2,3-1-7,3-5-11,2-5-2,-2-5-2,0-3 0</inkml:trace>
  <inkml:trace contextRef="#ctx0" brushRef="#br0" timeOffset="1993">1360 448 20,'8'-11'13,"-8"11"1,0 0-2,-10-11-3,10 11-1,-18-7-1,9 4 1,-4 1-1,-1 6 0,-1-4-1,1 6-1,0-2-1,1 4-1,0-2-1,0 4 0,0-2 0,2 2 0,-1-1 0,2 1 0,-4 1 0,3 0 1,0 1-1,0 2 0,1 0-1,2 1 0,2 0 0,0 2-1,4-3 1,3 0-1,5-2 0,4-2 1,6-5-1,5-4 0,5-3 1,5-5-1,3-4 0,1-4 0,0-2 0,0-3-1,-3-1 1,-2 1 0,-4-2 0,-3 4 0,-3 1 0,-1 3 0,-5 2 0,-4 3 0,-10 9 0,14-9-1,-14 9 1,0 0-1,0 0 1,0 0-1,0 16 0,0-16 1,0 21-1,1-7 1,2 3 0,-1-2 1,3 1-1,1-1 0,1-1 1,2-3-1,2-3-2,2-6-4,5-2-8,0-7-7,1-5-3,-3-7 2,2-4-1</inkml:trace>
  <inkml:trace contextRef="#ctx0" brushRef="#br0" timeOffset="2614">1631 178 48,'-9'-2'22,"9"2"0,-11 2-1,11-2-11,0 0-7,0 0-3,0 0-3,0 0-4,0 0-4,0 0-5,12 10-6,-12-10 2,11 5 0</inkml:trace>
  <inkml:trace contextRef="#ctx0" brushRef="#br0" timeOffset="2834">1889 89 43,'10'0'20,"-10"0"-1,0 0 1,0 0-12,0 0-5,-6 13-2,2-3 0,2 3 1,0 6 0,0 4 0,1 9 1,2 6 0,2 10-1,2 5 1,2 4-1,0 5-1,3 1 0,-1-3-1,1-3 1,-1-8-2,-2-7 1,-1-8 0,-1-8 0,-3-9 1,-1-3 0,-1-14-1,-6 10 1,6-10 0,-10-10-1,-1 0 1,-2-5-1,-4-2 0,-1-5-1,-4 1 1,2-1 0,-2 0 0,-2 5-1,2 2 1,0 4 0,6 4 0,-1 3 0,6 2-1,11 2 1,-14-2-1,14 2 1,0 0 0,11-10-1,3 3 0,6-1 1,4-4 0,4-1-1,7-1 0,4-2 1,1-2-1,2 0 1,-1-1-1,-1 0 0,0 2 0,-6 3 1,-6 2-1,-3 1 1,-5 6 0,-4 2 0,-6 4 0,-10-1 0,11 16 1,-8-3 0,0 1 0,-3 5 0,0-2 1,1 2-1,-1 0 0,6-3 0,-3 0 0,2-4 0,-2-3-1,-3-9-1,19 9-6,-10-14-12,6-5-3,-6-9-1,5-4 1</inkml:trace>
  <inkml:trace contextRef="#ctx0" brushRef="#br0" timeOffset="3545">2336 216 29,'0'0'18,"-9"10"-1,9-10-2,-1 10-11,1-10-15,0 0-5,8 11-1,-8-11-1</inkml:trace>
  <inkml:trace contextRef="#ctx0" brushRef="#br0" timeOffset="3756">2459 427 21,'11'4'16,"3"1"0,1-10 0,5 1-9,3-3-1,1-3-1,2-1-2,-4 0 1,1 2 0,-5-4 0,0 4 0,-7-2 1,-2 4-1,-9 7-1,8-14-2,-8 14 0,-8-10-1,8 10-1,-18-5 1,4 4-1,-1 0 0,-4 3 0,2 0 1,-2 2 0,4 1 0,-1 1 0,0 2 0,1 6 0,2-3 1,1 6 0,1 2 0,1 1 0,2 4 0,1-2 1,3 1 0,4-2 0,2 1-1,4-5 1,4-3-1,3-3 1,8-5-1,4-4 0,4-4-1,2-4 0,5-4 0,-1-2 0,0-2-1,1-2 1,-6 1-1,-1-1 0,-5 3 0,-3 1 0,-5 3 1,-1 2-2,-6 2 1,-9 5-1,12-2 1,-12 2 0,0 0 0,5 13 0,-5-13 1,4 13-1,-4-13 1,6 16 0,-6-16 1,11 14-1,-11-14 0,19 16 1,-6-9-1,4-2 0,0 0 1,4-4 0,1-1-1,-1-2 1,2-4 0,-5-1 1,-2-2-1,-3-3 1,-4 2 0,-5-1 1,-4-3-2,-5-2 1,-4 3-1,-4 0-1,-4 4 1,-5 2-2,-5 2 1,-3 6 0,-2 7-2,-2 6 0,-4 0-4,1 8-1,-1-3-2,7-1 0,2-1-2,8-2-1,3-7 1,18-8 1,0 0 2,0 0-1,21-6 0,1-6-1,6-5 1,5-5 2</inkml:trace>
  <inkml:trace contextRef="#ctx0" brushRef="#br0" timeOffset="4577">3049 297 21,'27'-36'13,"-6"0"2,-3-1 0,-4-1-1,-2 5-1,-6 0-3,2 8 0,-6 1-1,2 11-2,-5 0-1,1 13-1,1-10-1,-1 10-1,0 0-2,0 0 1,0 0-2,0 0 1,0 0-1,0 0 0,0 0 0,5 9 0,-5-9 0,6 23 0,-1-3 0,-1 6 1,1 3-1,-1 8 1,1 2 0,0 3 0,0 2 0,2 1-1,1-4 2,1-3-2,1-4 1,0-5-1,-1-5 1,-1-6-1,2-4 1,-10-14-4,12 14-8,-12-14-12,0 0-2,-5-13-1,2-2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20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9 300 12,'0'0'12,"0"0"0,0 0 2,0 0-7,0 0-1,0 0 1,0 0 0,-9 2 3,9-2-1,0 10 0,1 2-1,-2 1-2,3 6-1,0 1-1,3 3-1,-2 0-1,3 1-1,-2-3 0,3-4 0,0-3 0,0-4 0,-7-10-3,11 8-8,-11-8-12,11-13-1,-6-4 1,-4-9-1</inkml:trace>
  <inkml:trace contextRef="#ctx0" brushRef="#br0" timeOffset="310">10 0 59,'-9'13'20,"9"-13"2,0 0-2,3 9-19,-3-9-2,0 0-1,0 0-1,15 12-6,-15-12-8,11 7-5,-11-7 2,16 10 0</inkml:trace>
  <inkml:trace contextRef="#ctx0" brushRef="#br0" timeOffset="560">275 294 21,'14'-6'13,"-14"6"-1,10-12-1,-10 12-10,0 0 2,0 0 2,0 0 2,5 14 1,-7 0 0,3 6 0,-1 0 0,5 4 0,0-4-3,7-1-1,6-6-2,8-7-1,5-8 1,6-6-1,3-9 1,2-4-1,-2-4 0,1 0 0,-9-1 1,-6 3-1,-6 3 2,-5 6-1,-6 2 0,-9 12 0,9-10-1,-9 10 1,0 0 0,2 9-2,-2-9 1,3 18 0,0-6 0,2 4 0,0 1 0,4 2 0,-1 0 0,2-2-1,0 1-1,-1-3-2,6 2-9,-7-5-12,4-3 0,-1-8-3,0-4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22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112 641 25,'0'0'15,"-7"-11"1,7 11-1,0 0-6,-8-11 0,8 11-2,0 0 0,0 0-1,0 0 0,0 0 0,0 0-2,0 0-1,0 0-1,-3 17-2,3-2 1,1 9-1,-1 6 0,3 5 0,-1 6 0,2 3 0,-1 4 1,1-2 0,0-6 0,-1-3-1,0-7 1,-2-7-4,3-2-6,-5-10-11,1-11-3,0 0 1,3-14 0</inkml:trace>
  <inkml:trace contextRef="#ctx0" brushRef="#br0" timeOffset="380">12 674 32,'-11'-11'17,"11"11"-1,-2-16 1,5 5-9,5-1-5,2 2 0,4-2 0,3 1 1,4 0 0,1 1 0,3 3 1,2-2-1,2 5-1,-2-1-1,0 4 0,-6 0-1,-1 3-1,-3 1 0,-2 3 0,-6 3 0,-1 1 0,-2 3 1,-3 2-1,-2 0 1,-2 3 1,-4-1 0,-5 2 1,-3-2-1,-5 1 1,-3-4-1,-1-1 0,-2-2 0,0-1-1,2-4-1,1-2 1,2-3-1,6-1 0,4-1-2,-1-6-5,10 7-8,-2-14-9,9 3 0,2-4-1,5 1 2</inkml:trace>
  <inkml:trace contextRef="#ctx0" brushRef="#br0" timeOffset="851">457 529 23,'5'11'16,"-5"-11"-1,0 0 0,0 0-4,0 0-8,-1 14-1,0-3 1,1 0 0,-1 6 1,-1 2 0,4 3 1,-1-1 0,5 0-1,-2-3 1,6-2-2,0-5 0,8-3-1,2-8 1,1-5-2,1-4 1,0-2 0,-3-5-1,1-2 1,-3-2 0,-5 2 0,-5-2 0,-3 2 0,-1 0 0,-1 3-1,-6-1 1,2 6 0,-2-1-1,4 11 0,-6-14 1,6 14-1,0 0 0,0 0 0,-9-8-1,9 8 0,0 0-2,0 0-3,0 0-5,0 0-7,0 0-7,9 1-1,-9-1 0,10 0 1</inkml:trace>
  <inkml:trace contextRef="#ctx0" brushRef="#br0" timeOffset="1332">823 462 45,'0'0'19,"0"0"2,0 0-2,0 0-13,0 0-3,0 0-2,0 0-1,0 0 1,0 0 0,-4 10 0,7 1 0,3 6 0,0 3 1,2 3-1,3 3 0,2 3 0,1-2 0,1-2-1,-3-1 0,-3-5 0,0-3 1,-3-5-1,-3-1 0,-3-10 0,3 9 1,-3-9 0,0 0 2,0 0 0,0 0 0,0 0 0,-5-13 0,1 0 0,0 0 0,-2-4-1,-1-5-1,1-3 0,0 0 0,1 0-1,4 1 1,-1 2-1,3 2 0,2 4 1,1 4-2,5 2 1,3 2-1,3 2-1,1-2 0,5 4 0,2-3-3,7 5-5,-4-5-7,2 3-7,-2-1 0,0 0 1,-3 0 0</inkml:trace>
  <inkml:trace contextRef="#ctx0" brushRef="#br0" timeOffset="1882">1209 483 17,'11'13'12,"0"-13"1,6-1-2,2 0-7,4-3 1,3 1 1,-3-4 1,1 2 0,-2-3 2,-2 4-1,-10-4 0,2 4 0,-12 4-3,7-9 0,-7 9-2,-7-10-1,7 10 0,-17-9-2,7 5 0,-3 0 0,0 0 0,-4 1 0,2 2 0,-3 1 0,2 2 0,-2 3 0,-1 1 1,1 3-1,0 2 1,1 2 0,2 3-1,3 1 1,3 2 0,4 2 0,1 1 1,7 1-1,1-1 1,7 0 0,0-2 0,7-3 0,-1-2-1,7-2 1,0-5-1,2-3 0,2 0-1,0-5-3,4 1-8,-3-6-12,0-2-1,-4-6-1,2-1 0</inkml:trace>
  <inkml:trace contextRef="#ctx0" brushRef="#br0" timeOffset="2613">1718 126 13,'0'0'13,"0"0"-2,0 0 0,0 0 0,0 0-2,0 0-1,0 0-1,0 0 0,0 0 0,5 12-1,0 4 0,-3 2-2,6 8 1,1 5-1,3 6-1,-1 3 1,2 4-2,0-1 0,1-1 0,0-1-1,-6-4 0,3-7-1,-2-5 0,0-6-1,-3-7-2,1 1-6,-7-13-10,0 0-4,8-18 1,-8 0 0</inkml:trace>
  <inkml:trace contextRef="#ctx0" brushRef="#br0" timeOffset="2984">1640 161 15,'0'0'15,"-12"-1"-1,12 1 0,0 0-4,0 0-5,0 0 0,12-5 2,-1 6 0,1-2-1,8 3 1,4-1 0,5 3-1,3-1-1,9 2-2,2 2-1,0 0 0,1 2-2,0 2 0,-2 0 0,-1 3 0,-5 0 0,-5 3 1,-5 1-1,-4 2 0,-4 2 1,-9 1-1,-5 3 0,-4 1 0,-7 2 0,-4 0-1,-3 0 1,-5 0 0,-6-3 0,3-2 2,-8-4-1,-4-3 1,0-3 0,0-3 0,-1-3 0,1-3 0,0-2 0,0-2-1,7-2 0,5 0-1,2-1-1,1-3-4,9 4-11,1-7-7,9 8-2,-7-21 2,11 8-1</inkml:trace>
  <inkml:trace contextRef="#ctx0" brushRef="#br0" timeOffset="3605">2242 95 12,'0'0'13,"0"0"0,8 10-1,-8-10-4,0 0-6,9 13 0,-9-13 1,12 20 1,-5-3 1,0 3 0,2 6 1,1 4-1,-1 6 0,0 3-1,3 4-1,0 0-1,0-1 0,-1 0-1,-2-6-1,0-6 0,-2-5 1,-2-5-3,-2-7-2,0-1-5,-3-12-8,0 0 0,0 0-1,-9-16-1</inkml:trace>
  <inkml:trace contextRef="#ctx0" brushRef="#br0" timeOffset="3945">2220 188 41,'0'0'17,"8"-13"1,7 5 0,5 0-13,9-3-2,9 0-1,2-4 1,11 4 1,-4-4 0,4 3 0,-7-1 0,-2 4 0,-8 1-1,-10 1-2,-7 4-2,-17 3 0,13 1-1,-13-1-1,-7 13-2,-3-7-5,-2 4-8,-5 2-3,-2 0 1,-1-1 0</inkml:trace>
  <inkml:trace contextRef="#ctx0" brushRef="#br0" timeOffset="4246">2351 320 11,'3'11'17,"-3"-11"1,16 12 0,-1-10-3,2-3-2,7 1-1,0-8-3,6 7-2,-4-7-2,8 5-1,-3-6 0,2 4-2,-12-3 0,6 2-2,-10 4-2,-3-6-8,-2 5-11,-12 3-3,9-9 2,-9 9-1</inkml:trace>
  <inkml:trace contextRef="#ctx0" brushRef="#br0" timeOffset="4656">3079 1 26,'46'-4'17,"-46"4"-1,0 0 0,0 0-8,0 0-3,0 0-1,0 0 0,-44 19 0,44-19 0,-44 21-1,44-21 2,-46 25-1,46-25-1,-47 26-1,47-26 0,-42 26-2,42-26 0,-31 23 0,31-23 1,0 0-1,0 0 0,12 42 1,-12-42-1,41 17 1,-41-17 0,59 16 0,-59-16-1,59 16 0,-59-16 0,44 18 0,-44-18 0,0 0 0,43 36 0,-43-36 1,0 0-1,33 44 1,-33-44 0,0 0 0,3 53 0,-3-53 1,0 0 0,-14 56 0,14-56 0,0 0 1,-54 47 0,54-47 1,-43 30 0,43-30 0,-57 25 0,57-25-1,-61 22 1,30-13-2,0-3-2,-1 2 0,6-1-6,-4-4-17,-3 0-4,1-10-1,0-6-1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58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213 106 36,'0'0'13,"-18"0"-2,9-2-1,-4-3-10,2-1-5,-3-1 0,0 2 1,-1-1 2,0-1 4,1 3 3,-1-2 3,3 6 2,-1-4 2,13 4-1,-20-2 1,20 2-2,-12 0-2,12 0-1,0 0-3,0 0-1,0 0-1,0 0-2,10 6 0,0-4 0,5-1 1,4 0-1,6-3 1,6 0-1,3-2 1,3-2-1,0 0 0,-2 0 1,-5 1-1,-3-1 1,-7 3-1,-4 2 1,-7-1-1,-9 2 0,0 0 1,0 0-1,-4 10 1,-13-1-1,-6-3 1,-5 4 0,-7-3 1,-4 3 0,-4-4 1,0 1-1,3-5 1,9 2 0,6-4-1,6 1-1,7-3-1,12 2 0,0 0 0,25-14-1,4 9 0,2-1 0,5 2 0,5 0 1,3 3-1,0 3 1,-3 1 0,-5 3 1,-3 0-1,-2-1 0,-7 0 0,-4 0 0,-5 0 1,-4-3-1,-11-2 0,0 0 1,-17 6 0,-6-5-1,-10 0 1,-6 0 0,-8-1 0,-5 0-1,-4 0 1,4-1-1,4-2 1,8 1-1,9 0 0,8 0 0,9-1 0,14 3-1,0 0 1,17-15-1,10 7 0,5-1 0,10 1 1,3-3-1,2 1 0,2 1 1,-5 2 0,-7 1 0,-5 2-1,-7 2 1,-8 1 0,-4 0 0,-13 1-1,12 0 0,-12 0 0,-13 4-1,-6-1 1,-8-1 1,-6 1-1,-6-1 2,-6-1 0,-3 0 1,2-2-1,5 0 0,5-1 0,9 0 0,8 0-1,5 0 0,14 2-1,0 0 0,30-3 0,-1 1 0,11 2-1,5-1 1,8 3 0,4-2 0,-1 4-1,-7-4-5,-2 9-14,-13-4-4,-13-1 0,-21-4-2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26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213 220 15,'0'0'11,"0"0"0,9-10-1,-9 10-1,0 0-1,0 0 1,0 0 0,0 0 0,0 0-1,0 0-1,0 0-1,0 0-1,-13-5 0,13 5-2,-15 0-1,3 2-1,1 0 0,-2 0 0,-4 3-1,-1 0 0,1 1 0,-1 0 0,0 1 1,1 2-1,1-2 0,2 1 0,3-4-1,11-4 1,-12 10 0,12-10-1,2 13 1,-2-13 0,18 10-1,-2-5 1,2 1 0,2-2 0,2 4-1,-1-2 1,1 0-1,0 2 1,-1 0-1,-1 3 1,-1 0 0,-1 1 0,0 1 0,-2-2 0,-2 2 0,-2-2 0,-2-1 1,-6 0 0,-4 0 0,-4-1 1,-4 2 1,-4-3-1,-1 1 2,-5-2-1,0 1 0,-2-4-1,0 0 0,-1-2 0,0-1 0,3-2-1,1 0 0,2-2-1,3 0 1,0 0-1,2-1-1,10 4-1,-13-10-3,13 10-5,0 0-13,-3-13-2,8 1-1,8 0 1</inkml:trace>
  <inkml:trace contextRef="#ctx0" brushRef="#br0" timeOffset="2093">397 0 8,'0'0'6,"0"0"1,0 0-1,0 0 0,0 0 0,0 0-1,0 0-1,0 0 0,0 0-1,0 0-1,0 0 0,0 0-1,0 0 0,0 0-1,0 0 0,0 0 1,0 0-1,0 0 0,0 0 0,0 0 0,0 0 0,0 0 0,0 0 0,0 0 0,-4 9 0,4-9 1,5 12 0,-1-1 0,0 2 0,1 4 1,0 2 0,-1 5 0,1 3 0,-1 3 1,-2-1-1,0 2 0,-1 0-1,2-2 0,1-1 1,1-3-1,1-4-1,2-4 1,-1 1-1,0-7 0,0-2 0,-7-9 1,11 12 0,-11-12 1,0 0 2,9 6 0,-9-6 0,0 0 0,18-18 0,-9 5 0,4-5-1,2-6-1,2 2-1,2-1-1,1 1 0,-2 4 0,-1 2 0,-3 5-1,-1 5 0,-3 6 0,-10 0 1,15 9-1,-9 4 0,-2 2 1,0 3 0,2 3 0,0 3-1,0 1 2,-3-2-2,1-2 2,-3-3-1,-1-2 1,-1-2 0,-4-4 0,5-10-1,-9 13-3,9-13-7,-3-10-10,5-1-1,9-7 1,3-4-1</inkml:trace>
  <inkml:trace contextRef="#ctx0" brushRef="#br0" timeOffset="2954">864 376 16,'1'-17'11,"5"2"-1,1-1 0,4 1-2,1 2 0,2-2-2,1 4-1,3 0-1,0 7 0,-2-4 0,1 7-2,-2 3 0,-1 2-1,-1 4 0,-2 4-1,-2 1 1,-1 2 0,-3 1 1,-1 0 0,-5-3 1,1 3-1,-5-3 2,-2 1 0,-4-3 1,0 2-1,-5-2 1,0-1-1,-4-3 0,1 1 0,-6-6 0,4 1 0,-2-5-1,4 0-1,0-3 0,2 0-2,7 1-3,1-4-5,9 8-7,1-16-8,10 7-3,3-4 2,7-1-1</inkml:trace>
  <inkml:trace contextRef="#ctx0" brushRef="#br0" timeOffset="3455">1278 274 7,'0'0'14,"0"0"0,0 0-4,0 0 0,0 0 0,0 0-3,-12 5-1,12-5-1,-3 16-1,0-4-1,4 4-1,-3 2 1,5 3-1,-1-3 0,4 6 0,2-5 1,3-3-1,2-2 1,2-5-1,3-5 1,-2-4-1,3-4 1,1-3-1,-3-7 1,0 1-2,-5-5 1,-1 2 0,-5-2-1,1 2 0,-5 0 1,-3 1 0,-1 3-1,-1 1 1,3 11-1,-13-15-1,13 15-1,-16-7-2,5 10-5,-2-4-9,4 5-6,-2 1-1,11-5 1,-12 3 0</inkml:trace>
  <inkml:trace contextRef="#ctx0" brushRef="#br0" timeOffset="3955">1603 36 8,'0'0'15,"0"0"0,0 0 1,0 0-7,0 0-2,0 0-1,-9 6-1,9-6-1,-2 13 0,2 0 0,-1 3-1,1 5 0,0 3 1,1 7-1,1 4 0,-1 3-1,0 0 0,1 1-1,-1-1 0,1-3 0,-2-4 0,0-3-1,-1-9 1,1-5 0,1-3-1,-1-11-4,0 0-9,0 0-7,9-16 0,-3 1 0,0-6-1</inkml:trace>
  <inkml:trace contextRef="#ctx0" brushRef="#br0" timeOffset="4576">1866 410 7,'-9'0'12,"-2"-6"-1,11 6-2,-6-19-3,10 6 0,7-5-1,2-3-1,7 0 0,1 0 1,2 4-1,0 2 0,0 4-1,0 3-1,-4 7 1,-3 7-2,-3 0 0,-2 6-1,-4 5 1,-1 3 0,-5 2 1,-6 1 1,0 1 0,-6-2 1,2 1 0,-7-6 1,-1-1 0,-5-5-1,0-2 1,-3-5-2,-2-1 0,0-6 0,0-2-2,3-4-1,3-6-2,6 0-4,3-11-3,12-1-5,5-5-4,8-1-3,5-3 0,5 1 0</inkml:trace>
  <inkml:trace contextRef="#ctx0" brushRef="#br0" timeOffset="4977">2023 23 14,'0'0'15,"0"0"0,-11 9-2,11-9-4,-8 16-1,4-6-3,2 3 2,1 2-3,3 4 0,0 2 0,3 5 0,-1 3 0,2 5-1,-2 3 1,0 1-2,-1 1 0,-3-1 0,-3-4-1,1-1 0,0-6 0,0-7-3,2-3-2,-1-8-11,1-9-7,14-2 1,-3-10 0,4-6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12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1410 34,'0'0'16,"0"0"1,0 0-4,0 0-8,0 0-1,0 0-1,0 0 0,0 0 0,-6-12 0,6 12 0,0 0 0,10-14 0,-3 4-1,3 0-1,6-5 1,5-1-1,4-5 1,8-3 0,6-4 0,8-1 0,9-6 0,9 0 0,7-5 0,5-1-1,8-4-1,6 0 1,4-2-1,6-2 1,2-3-1,3-1 0,3-3 0,3 0 0,4-1 1,2-3-1,-2 2 0,1-1 0,-7 1 1,-2 3-1,-5 3 0,-7 4 0,-6 5 0,-11 1 0,-7 4 0,-9 7 0,-9 5 0,-8 5 0,-10 5 1,-8 3-1,-9 5 0,-7 2 0,-2 6-2,-10 0-2,13 6-8,-13-6-10,14 12-1,-3-13 0,-4-12-1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3:20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4679 0 5,'0'0'9,"0"0"0,0 0 0,0 0-2,0 0-3,0 0-1,0 0-1,0 0 1,-16-8-1,1 8 0,-1 0 0,-4 1-1,-3-1 0,-1 1 0,-3 1 0,-1-1 0,1 1 0,-1-1 0,-1 0 0,-1 0 0,-1 2-1,1 0 1,-1 0-1,1 1 0,0-1 0,0 0 0,3 1 0,-1-1 0,-1-1 0,-2 3 1,-3 0-1,-5 2 1,0 3 0,-4 5-1,-4 1 0,-2 4 0,-6 1 0,-3 1 0,-2 2 0,-2-1 0,-4 0 1,-2-1 0,-3-1 0,-1 1 0,-3 3 1,-3-1-1,0 1 1,-2-1-1,-3 2 0,2 1-1,1-4 0,0 3 0,2-3 0,-1 1 1,0-1-2,1 0 2,2 0-2,1-2 2,-4 7-1,3-3 0,0 0 0,3 1-1,0 2 1,0 1 0,1 0 0,2 0 0,-2 0 0,3 0 0,6 1 0,4-1 0,4-2 0,1 2 0,2-1 0,3 1 0,5-3 0,3 2 0,-5 2 0,4-2 0,0 2 0,0 1 0,3 1 0,-1 1 0,-1 8 1,-1-2-1,1 2 0,-3 5 0,2-1 0,-1 4 0,-4-1 0,3-4 0,-1-1 0,3 3 1,-1 0-1,1-1 0,3 1 0,3-1 2,4 3-2,3 3 0,3 1 0,1-2 0,7 2 0,-1-1-2,4 2 4,1 1-2,-2 1 0,6-1 0,-1 0 1,5 1-1,-3 0 0,6 3 1,-3-1-1,5 0 0,4 0 0,-3-1-1,5-1 2,-2-2-1,5 0 1,-2-3-1,5 1 1,0-3-1,2 1 1,5-1-1,2 0 1,4 1-1,3-3 1,5 0-1,1-3 0,3-1 1,2-3 0,4-2 1,-1-2-1,0 0 1,3-1-1,0-1 1,2 1-1,-1-2 0,0 1 0,-1 0-1,1 0 1,3-2-1,2-1 1,-3-1 0,2-1 0,2 1 0,1-2 0,1-1 1,0-1-1,2-2 1,2-1-1,0-1 0,1 1 0,2-4-1,0 2 1,4-1 0,1-1-1,-2 2 0,1 0 0,3 0 1,-1-1-1,1 2 0,0 0 0,0 0 1,2 0-1,-2-1 0,-1 2 0,-6 0 0,0 3 0,-8-2 1,-1 1-1,-5 2 0,-4 1 1,-5 0-1,-4 1 0,-2 2 0,-4-1 0,-3 0 1,-3 1-1,-4-1 0,-5 2 1,-2 0-1,-4-1 1,-5 3 1,-3 2-2,-4 0 2,-2 3-1,-2 0 0,-3 3 0,-1 1 0,-1 0-1,1-2 0,-3-2 1,0 2-1,1-2 0,-3-1 0,2-2 0,-2-1 0,-1-1 0,0 2 0,2-2 1,-4 2-1,3-1 0,-2-2 0,-1 1 0,1-3 1,-1 1-1,-1-1 0,-1 0 0,1-4 0,-1 0 0,0 1 0,2-4 0,2 1 0,1-3 0,2-3 0,1-1 0,2 1 1,0-4-1,-1 1 0,1 1 1,-1 2-1,-1-1 1,0 2-1,-1 1 0,1-2 0,0 0 1,0-2-1,-3 0 1,-3-3-1,0 2 2,-6-1-1,-4 3 0,-5 3 0,-6 3 0,-3 3 0,-4 2-1,-3 2 0,-3 3 0,-1 1 0,-4 1 0,1-1 0,0-1 0,-2 2 0,1 0 1,-1 3-1,2 0 0,1 0 0,4-1 0,5-1-1,2 0 1,5-3 0,5-2 0,5-6-1,4 3 1,5-3 0,0 0-1,2 0 1,1 1-1,-1 1 1,1 2-1,1 6 1,-2-2 0,-1 2 0,2 3 0,-3 3 0,1 1 0,-1 2 0,-1 0 0,-2 0 0,-3 0 0,0 2 0,-2 1 0,0-1 0,0 0 0,-1 1 0,3 2-1,2-2 1,2 2-1,3 0 1,2-1 0,1 3 0,2-2 0,3 0 0,1 2 0,1 0 1,3 0-2,-1 0 2,5 0-1,1 1 1,2 1-2,3 2 2,1-1-1,2 1 0,2-1 0,0-1 0,1 0 0,0-1 0,-1-1 1,-1-2-1,0 0 1,-1 1-1,0 1 1,-1 2-1,1 3 0,2 1 1,-2 3-1,1 1 0,0 2 0,2 1 0,-1 0 0,3 1 1,-2 0-1,2 1 0,-1-1 0,2-1 0,0-2 1,1-2-1,0-4 0,3-1 0,2-2 1,3-5-1,1 0 1,1 0-1,3-1 0,2 3 1,2 1-1,0 0 0,1 2 0,1-1 0,1 0 0,1-3 0,1 0 1,-1-3-1,2 1 1,-2-5 0,1 0 0,-2-2 1,1-1-1,-2-1 0,1 0 0,-1-3 0,1-1-1,1 1 1,-1 0-1,0-2 0,0 0 1,-1-2-1,-1-2 0,-4-1 0,-2-2 2,-2-4-2,-2-1 0,-3-2 0,-1-3 1,-1-1-1,-1-1 0,0-2 1,-1-1-1,0-2 0,0 1 0,-1-1 0,0-2 1,-10-7-1,18 15 0,-18-15 0,13 10 0,-13-10 0,10 8 1,-10-8-1,0 0 0,10 8 0,-10-8 0,0 0 0,12 6-1,-12-6 1,10 5 0,-10-5 0,9 5-1,-9-5 1,0 0 0,11 6 0,-11-6 0,14 6 0,-14-6 0,15 5 0,-5-1 0,2-1 0,0 1 0,1-1 0,-1 0 0,2 0 0,0 0 0,2 1 0,1-2 0,0 0 0,2-1-1,2 0 1,1 1 0,0-2 0,1 0 0,2-1 0,2-1 0,1-1 0,0-1 0,0-3 1,2 0-1,4-1 0,0-3 0,-1 0 0,2-1 1,1-1-2,1 0 2,1-1-2,1 1 2,1-2-2,1 2 1,2-1 0,1 1 0,1 0 0,4-1-1,1 0 1,0-1 0,1 1 0,3-1 0,2 0 0,0 0 0,0 2 0,1-1 0,0 2 0,3 0 0,2 1 0,-2 2 0,-1-1 0,1 3 0,2 0 0,-1 1 0,1 2 0,-3 2 0,-1 2 0,-1 2 0,-2 2 0,-1 2 1,-2 1-1,-1 4 0,-3-1 0,0 2 0,-3 1 0,2 1 0,-2 1 1,-1-1-1,-1 2 0,-1 0 1,0 0-1,0-1 0,-1 1 1,0-1-1,-1 1 1,0-2-1,2 0 0,-1-1 1,-1 0-1,-1-2 0,1-1 1,-3-1-1,1-2 1,0 0-1,-2-2 1,2 0-1,-1-2 1,0-1-2,1 0 2,3 0-1,-3-2 0,-2-1 1,-1-3-2,-1-2 2,-1-2-1,-2-3 1,-1-4-1,-1-3 0,-1-4 0,0-2 0,-2-1 0,-1-3 0,-3-1 0,-1-3 0,-1-2 1,-2-2-1,2-2 0,-2-3 0,2 0 0,0 0 0,0-1 1,-1 2-1,-1 4 0,-2 0 0,-1 3 0,-3 2 1,-2 0-2,-1 0 2,-1-2-2,0-2 2,-2-3-2,1-1 1,0-3 0,-1 0 0,-2-2 0,0 1 0,0-1 1,-2 2-1,-2 1 1,-1-1-1,-1 2 0,-3-3 0,0 1 0,-1-1 0,-4-1 0,1 0 0,-1-1 0,-2 2-1,1 1 2,-1 2-1,0-1 0,0 2 0,1 2 0,-1-2 1,1 4-1,0-2 0,0 0 0,-2 1 0,-1 1 0,1 0 0,-2 2-1,2 0 1,-3-1 0,1 0-1,0 0 1,2-1 0,-1 2 0,-1 1 0,2 2 0,-3 1 0,2 2 1,-1 3-1,0 1 0,-1 3 0,2-1 0,-1 3 0,0 0 0,0 1 0,1-1 0,-1 1 0,2 1 0,1 0-1,-2 1 2,2-1-1,-1 1 0,1-1 0,-1 2-1,0-1 1,1 2 0,-2-1 0,3 1-1,-1-1 1,0 3 0,1-1 0,-1-2 0,2 1-1,-1-1 1,-2-1 0,0-1 1,-1 1-1,1-3 0,0 0 0,-2 0 0,0-2 0,-3 0 0,1 0 0,-3-3 0,0 3 0,0-4 0,-2 1 0,0-2 0,1 1 0,0 1 0,-1-2 0,-1-1 1,0 1-2,-2 0 2,-3 0-1,-1-1-1,-1 0 1,-2-2 0,-1 0-1,-1-1 1,-1 0 0,1-1-1,0-2 1,-7-1 0,6-1-1,0 0 1,2-1 0,0-1 0,2-2 0,0 0 0,0 1 0,5 0 0,-3-1 0,0-2-1,-2 1 1,0-1 0,-2-1 0,0-1 0,0 0 0,0-2-1,0-1 1,3 1 0,-1-3 0,2 1 0,3-1 0,1 1 0,3-2 0,-3 2 0,3-1 0,3 1 1,1 3-1,0-3 0,2-1 1,0 0-1,1-2 1,2-1-1,0 0 0,-1-1 0,-2-2 0,3 2 0,-1 1-1,2 0 2,2 2-1,1-2 0,3 3 0,2-1 0,1 1 0,1-3 0,1 1 0,0 5 0,0-2 0,-1 3 0,0-1-1,0 3 1,0 2 0,2 1 0,1 1-1,2 0 1,1 0-1,0 2 1,1 2-1,0 6 1,0 1 0,-2 4 0,2 4 0,-2 5 0,-1 4-1,-2 9 1,8-16-1,-8 16 1,11-10-1,-11 10 0,17-11 1,-8 5-1,1 1 1,0 1 0,-1 0 0,-9 4 0,16-5-1,-16 5 1,12-5 0,-12 5 0,13 1 0,-13-1 0,16-1 0,-5 1-1,2 0 1,0 1 0,2-1 0,-3-1 0,1 2 0,1-1-1,-5 1 1,-9-1 0,16 5 0,-16-5 0,12 5-1,-12-5 1,10 5 0,-10-5 0,10 5 0,-10-5 0,0 0 0,12 6 0,-12-6 0,0 0 0,11 7 0,-11-7 0,11 6 0,-11-6 0,13 7 0,-13-7 0,14 6 0,-14-6 0,13 5 0,-13-5 0,11 3 0,-11-3 0,0 0 0,12 2 1,-12-2-1,0 0 0,12 0 0,-12 0 0,0 0 0,14 0 0,-14 0 0,0 0 0,10-2 1,-10 2-1,0 0 0,0 0 0,0 0 0,0 0 1,0 0-1,0 0 0,0 0 0,0 0 0,0 0 0,0 0 0,0 0 0,0 0-1,0 0 1,0 0-1,0 0 1,0 0 0,6 13-1,-6-13 1,8 12 0,-2-1 0,0 0 0,1 6 0,1 2 0,1 5 0,0 3 0,1 5 1,-1 1-1,1 4 0,-2 2 0,1-3 0,-1-2 1,-3-1-1,0-1 0,-2-1 0,0-1 0,-1 3 0,0 2 0,0 3 0,0 6 0,1 3 0,1 4 0,1-1 0,1 3 0,3 0 0,2 0 0,1-2 0,3 0 0,3 0 0,2 1 0,0 2 0,3-1 0,-1 4 0,4 0-1,0 3 1,2-1 0,0 3 0,3-1 0,2 0 0,2 1 1,4-3 0,-1-3 0,4-1 0,4-4 0,1-4-1,2-3 0,0-6 0,1-2 0,0-5 0,0-3 0,-3-5 0,-2-2-1,-3-6 1,-2-4 0,-1-1 0,-3-4 1,-1-3-1,0-2 0,-2-2 1,-1-2-1,-1-1 0,-1-1 1,-3-2-1,-2 1 0,-4-2 1,-3 1-1,-3-2 0,-1 1 1,-1-2-1,-2-2 0,0-3 1,2-3 0,-2-2-1,2-2 1,0-4-1,1 0 0,1-2 0,1-1 0,1 2 0,0-2 0,-1 1 0,0 0 0,-2 3 0,-1-3 0,1 1 0,-3-1 0,1-1 0,-1 3 0,0-2 0,1-1 0,1-1 0,1 1 0,-2 2 0,-1 3 0,0-3 0,-2 5 0,-1 1 1,-2 3-1,-1 0 1,0-1-1,-1-4 0,1 0 1,0 1-1,-1-3 0,3-1 0,-2-2 0,0 1 0,0 2 0,0 1 0,0 0 0,-1 3 0,1 3 0,-2-2 0,1 1 0,-1 0 0,-1 0-1,-1-1 1,0 3 0,-1-4 0,-1 1 0,-1 2 1,-1-2-1,-1 2 0,1 1 0,-1 0 0,0-1 0,1-2 0,-1-1 0,1 0 0,1-1 0,-1-4 0,-1-2 0,0-3 0,0-3 0,-1-2 1,0-6-2,-1-4 1,0-4 0,-1 0 0,-1-1 0,1-1 1,-2 1-1,0 2 0,-2-1 0,0-1 0,-1 2 0,0-5 0,0-4 0,-2-4 0,1-3-1,-5-2 1,2-1 0,-4 0 0,0-3-1,-2 2 1,-2 2 0,-1 0-1,-3-1 1,1 1 0,-2 0 0,-3 0 0,-1-5 0,-2 4 0,-2 1 0,-2-1 0,0 0 1,-3 0-1,2-1 0,-1 1 0,-4 6 1,1-1-1,-3 0 0,-2 1 0,-3 3 0,-3 1 0,-1 2 0,-1 0 0,-1-1 0,-1 1 0,1-1 0,-1 4 0,3-1-1,2 4 2,0 3-2,2 2 1,3 4 0,0 0 0,1 5-1,6 2 1,1 1 0,0 1-1,4-1 1,2 0 0,2-3 0,3 1 0,3-4 0,0 1 1,6-2-2,2 2 2,5 1-2,2-1 1,6 2 0,6 0 0,7 2-1,6-3 0,5-1 1,7 1-1,3-1 1,5 2-1,2 2 1,3 2-1,2 5 1,2 4-1,2 2 1,2 5 0,7 1-1,3 4 1,6-1-1,5 0 1,3 0 0,3 1 0,0 0 0,1 0 0,-5 2-1,-2 3 1,-1 4 0,0 5-1,-1 5 0,5 5 0,4 0-2,6 4 2,0-3-1,4 2 1,-3-5-1,-3 1-3,-7-6-5,-2 4-14,-11-5 0,-5-4-2,-9-7 0</inkml:trace>
  <inkml:trace contextRef="#ctx0" brushRef="#br0" timeOffset="417290">5232 1064 3,'-25'6'5,"-8"1"-2,-7 2-1,-9 0 1,-6 6 0,-11-2 2,-5 5 0,-12 1 1,-7 4 1,-13 2-2,-8 2 0,-8 3 0,-7-2 1,-7 3 0,-11-1 0,-3 3 1,-6 2 1,1 5-2,-7 3 1,-1 4-1,-1 2-2,4 3 0,4 4-1,6 1-1,8-3 0,12-1 0,13-5-1,17-4 1,14-6-1,18-5 1,16-11 0,12-5 0,13-6 0,10-4 0,14-7 1,0 0-2,0 0-1,23-19-5,13 8-12,13-7-5,18-6-2,13-10 1,16-6-1</inkml:trace>
  <inkml:trace contextRef="#ctx0" brushRef="#br0" timeOffset="417961">5371 1216 16,'-12'-7'11,"12"7"-1,-13-10-1,13 10-4,0 0-3,20 0-1,1 6 1,11-3 1,8 4 1,13-3 1,8 7 0,10-5 1,8 6 0,5-2 0,11 1 1,3 1 0,9 5 1,3-1-1,9 7 0,5 3-1,12 7 0,3 3-2,8 6 0,0 0-2,7 3 1,0-1-2,1 0 1,-4-6 0,-5-3 0,-6-8 0,-8-4 1,-11-7-1,-13 4 2,-15-6-2,-14-3-1,-19-3 1,-13-2-1,-16 1 1,-9-1-2,-11-1 2,-11-5-1,0 0 0,5-11 1,-5 11-2,-5-13 2,5 13-2,-8-12 0,8 12 0,-12-12 0,2 12 0,0 0 0,0 0 0,0 0 0,1 0 0,9 0 0,-15 0 1,15 0-1,0 0 0,-10 1 0,10-1 1,0 0-2,0 0 1,0 0 0,0 0 0,0 0-1,0 0 1,0 0-1,0 0 1,0 0-1,0 0 1,0 0 0,0 0 0,0 0 0,0 0 0,0 0 0,0 0 0,0 0 0,0 0 0,0 0 0,0 0 0,0 0 0,0 0 0,0 0 0,0 0 0,0 0 0,0 0-1,0 0 1,0 0 0,0 0 0,0 0 0,0 0 0,0 0 1,0 0-1,0 0 0,0 0-2,0 0 0,0 0-2,13-2-2,-13 2-6,9-4-15,-9 4-1,0-17 0,-11-5 0</inkml:trace>
  <inkml:trace contextRef="#ctx0" brushRef="#br0" timeOffset="422007">3614 4539 7,'-8'11'9,"-5"-1"-1,3 5-1,-2 0-6,-1 6-4,-1 5 2,-6 3 3,-2 3 2,-8 7 1,-3 6 2,-8 6 0,-5 7 1,-10 11 0,-7 9-1,-11 12-1,-4 14 2,-9 4-2,-4 9 0,-6 7-1,-3 3 0,-1-5 0,2-4 0,3-14-1,6-7-1,6-14 0,6-9-1,8-16 1,11-9-2,9-11 1,8-6-2,9-6 1,8-8-2,10-2 0,15-16-1,-2 11-2,16-22-8,15-11-10,12-14 0,13-16 0,10-17 1</inkml:trace>
  <inkml:trace contextRef="#ctx0" brushRef="#br0" timeOffset="422528">3491 5017 4,'-13'-1'5,"1"0"1,12 1-6,-12 2-1,12-2 3,0 0 1,1 10 3,-1-10 2,12 11 0,-1-1 1,4 3-2,4 4 1,3 4 0,8 9 1,1 7 0,7 10 0,0 8 0,7 11-1,3 2 0,8 8-2,0 2-1,10 2-2,2 0 0,8-2-1,1-5 0,-1-2-1,-5-5-1,-4-3 1,-10-6 0,-7-5 1,-10-10-1,-9-5 0,-9-8 1,-4-5-1,-8-7 1,-1-6 0,-9-11-1,8 12 1,-8-12-1,0 0 0,0 0 1,0 0-1,0 0 1,0 0-2,0 0-2,-9 7-5,9-7-17,-11 12-2,-2-8 0,-6-8-1</inkml:trace>
  <inkml:trace contextRef="#ctx0" brushRef="#br0" timeOffset="424541">3938 5555 8,'49'79'9,"5"1"-3,9 10-1,5 6-5,2 4-5,3 6-4,-9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0:25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1551 0 0,'0'0'6,"0"0"0,-14 3-1,-5 7-2,-3 7-3,-7 8 1,-9 8 1,-8 10 1,-9 10 1,-10 9 0,-6 15 0,-9 12-2,-7 12-2,-3 8 0,-2 8-1,0 0 2,-1-1 3,5-7 2,3-15 2,6-7 2,3-15 0,7-9 2,4-15-3,10-4-1,5-12-4,10-6-5,9-5-6,10-8-7,21-13-5,4-21-1,19-19-1,13-18 2</inkml:trace>
  <inkml:trace contextRef="#ctx0" brushRef="#br0" timeOffset="381">1534 130 15,'29'4'12,"-9"1"2,-6 10 0,-1 4-5,0 8-2,7 13 0,0 13 2,7 16-1,0 12 1,10 13-1,1 6-2,7 8-1,7 4-2,6 3 0,7-6-1,6-3-1,0-11 1,2-7-2,3-11 2,-3-7-2,-4-13 2,-7-10-2,-8-9 2,-8-3-1,-7-11 1,-7-2-1,-11-5 1,-3-2-1,-6-3-1,-12-12-3,15 20-14,-15-6-6,-5 0-1,-10-2 0,-5-1-1</inkml:trace>
  <inkml:trace contextRef="#ctx0" brushRef="#br0" timeOffset="1022">2370 1882 25,'-7'-12'12,"7"12"0,0 0-4,-12-1-8,12 1 1,-11 7 0,11-7 0,-14 13 0,4-5 1,-1 3 0,-1 2-1,-4 3 1,-1 2 0,-5 5 1,-1 5 0,-6 8 1,-2 13 2,-7 9-2,-3 16 1,-5 16 0,-4 14 0,-5 9-1,-3 10 0,-6 4 0,0 1 0,-5-5 1,2-6-1,1-13 0,4-8-2,2-13 1,5-9-1,5-11 0,5-8-1,5-11 0,4-6-1,4-7 1,5-8-1,8-4-1,1-10-5,18-9-6,0 0-11,4-24-1,16-13 1,11-15 0</inkml:trace>
  <inkml:trace contextRef="#ctx0" brushRef="#br0" timeOffset="2103">2492 1979 6,'8'11'13,"1"4"0,2 3-1,2 1 0,3 6 1,0-1-2,5 7 1,-2-1-1,7 9-1,-1 4-1,8 10-1,-1 7-2,6 13 0,1 5-1,4 9-2,0 3 1,1 5 0,0 2-1,3-3-1,1-3 0,1-3 0,1-6-1,1-2 2,-1-6-2,-2-5 0,-4-9 0,-5-6-1,-5-6 1,-6-6 0,-5-6 1,-6-7-1,-4-8 1,-3-3 0,-3-6 0,-1-1 0,-6-11 0,3 9 0,-3-9-1,0 0 1,0 0-2,0 0 1,0 0-2,0 0-2,0 0-22,0 0-3,-14 0-2,-12-15-1,-9-7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3:18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69 2,'0'0'4,"0"0"0,0 0-1,0 0 0,-10-5 1,10 5 2,0 0 0,0 0 1,0 0-1,-3-10 1,3 10-1,9-9 0,-9 9-1,18-12-2,-3 5 0,5 0-1,4 2 1,2 0-2,5 2 0,2 1-1,2 3 0,6 1 0,2 2 1,3 1-1,3 1 2,3 2 0,4 0 0,0-1 1,7 2 0,1-1 0,6 2 0,4-6 0,7 5 0,3 3-1,4 1 0,4 1-1,0 0 1,-1 4-2,-2-1 1,-2 6 0,-1-2 0,-3-2 0,-1 2 0,2 1 0,2 2 1,4 0 0,4 2-1,2 1 1,4 1 0,1 3-2,4 1 1,0 1 0,2 2 0,1-1-1,0 3 1,-4-4 0,3-1-1,-2 5 1,0-1-1,1-2 0,-1 0 0,-3 0 1,-2 2-1,1 2 0,-2 1 1,-2-6-1,1 2 0,-4 5 0,0-1 1,-1 3-1,-1 3 0,-4-1 0,0 5 1,0 1-1,0 2 0,-3-1 0,-1-1-1,-6 1 1,-1 1 0,-3-1 0,-5 0-1,-8 0 1,-6-1 1,-6 3-1,-5 0 0,-2 3 0,-5-2 0,-3 2 1,-2 2-1,-3 0 0,-4-1 0,-3 3 0,-2 0 0,-1-2 0,-3 0 0,-1 0 0,-3 0 0,-2 2 1,-2 1-1,-3 1 1,-2 1-1,-2 3 0,-1 2 0,-2 1 1,0-1-1,0 0 0,1-2 0,1-4 0,1-5 1,0-7-1,-1-4 0,-3-5 1,-1-2 0,-3-2-1,-5-3 1,-4-2 0,-5 1 0,-6 1 0,-5 0 0,-5-1 0,-3-1-1,-6-2 1,-4-2 0,-4-3 0,-2-3 0,-5-6-1,-3 0 1,-5-5-1,-1-2 1,-2 0-1,1-4 1,2 0-2,-2-2 2,3-1-1,1-2 0,2-1 0,0 0 0,0-1 0,-2-1 0,-3 0-1,0 0 1,-2-2 0,-1 0 0,1-2 0,0 0 0,0 0 0,2-4 0,-2 1 0,3-1 0,1-2 0,2-1-1,-2-2 1,5-1-1,2-3 1,4-1 0,3 0-1,1-4 1,1-1 0,1-1 0,1-1 0,-2 2 0,-1 0 0,-1 0 0,0 1 0,-1 1-1,1 0 2,0-1-1,4 0 0,-1-1 0,0-1 0,0-1 0,-1 0 0,2-1 0,-1 1 0,1 1 0,0 0 0,2-1 0,1 2 0,2-1 0,-1-2 0,4 0 0,1-2 0,-1 1 0,1-1 0,-2 1 0,-2 0 0,1 1 1,-1 1-1,-1 4-1,1 0 1,-2-1 1,3 2-1,-4 0 0,4 0 0,-1 2 0,0-3-1,0 1 1,-2 1 0,-1 4 0,-4 0-1,2 2 1,-3 0 0,-1 3 0,2 0 0,0 2 0,4 1 0,0 0 0,5 1 0,6 1-1,5 1-2,-2-5-8,6 5-12,-6-8 0,2-2-2,-4-13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08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12 13,'0'0'10,"-9"5"-2,9-5 1,0 0-8,0 0-1,14-3-1,-2 3 2,4-2 2,5 1 1,3-2 2,9 1 0,-33 2 1,78-4 0,-30 1 0,8 7 0,2-3-1,8 4-1,-1-1-1,4 4 0,0-1-1,-6 2 0,0-1 0,-10 0 0,-3-3-1,-50-5 1,80 10 0,-80-10 1,43 6-1,-43-6 1,0 0 0,0 0-1,0 0 0,0 0-1,0 0-2,0 0-2,0 0-6,0 0-15,0 0 0,0 0-1,0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40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188 225 11,'4'-11'5,"-4"11"0,4-10-1,-4 10 0,0 0-1,7-12-2,-7 12-1,4-10 1,-4 10 2,3-13 3,-3 13 1,0-10 1,0 10 1,0 0 1,0 0 2,0 0-2,0 0-2,0 0-2,0 0-1,0 0 0,0 0-2,0 0-1,0 0-1,0 0 0,0 0 1,4 12-1,-1 1 1,-1 4-1,0 8 1,-1 9-1,-2 9 2,-3 7-1,-4 10 0,-3 8 0,-3 5 0,-2 4 0,-1 2 0,0-3 0,0-3-1,2-9 1,4-7-1,2-9 1,4-9 0,1-11-1,3-6 0,0-10 1,1-12 0,0 0 0,0 0-1,12-8 0,-3-9 0,4-4-1,1-4 1,4-5 0,2-4-1,3-1 0,2 0-1,0 2 1,6 2 0,0 4 0,3 4 0,1 6-1,3 5 1,0 5-1,-1 7 1,1 10 0,-3 5 0,-4 8-1,-4 5 1,-2 7 0,-5 5 0,-6 3 0,-4 2 1,-7 1-1,-5-2 1,-8 0-1,-5-6 2,-8-3-1,-6-5 0,-7-5 1,-9-9-1,-6-7 0,-5-4 1,-3-8-1,-2-4 0,-1-8-1,4-2 0,6-6-1,10-2-2,10 0-5,4-12-11,19 4-9,4-9 0,15-2-1,2-7 1</inkml:trace>
  <inkml:trace contextRef="#ctx0" brushRef="#br0" timeOffset="1192">734 29 1,'0'0'12,"0"0"2,-1-13-1,1 13-1,0 0 2,0 0 0,0 0 0,0 0-3,0 0-1,0 0-1,0 0-3,0 0 0,0 0-2,0 0 0,-5 11-2,5-11 0,0 0 0,0 0-1,0 0 0,0 0 0,0 0-1,-5 14 1,5-14-1,0 18 0,2-4 1,0 4 0,0 2-1,0 6 1,1 4 0,-2 1-1,0 3 2,-1 2-2,-1-2 2,-1-2-1,2-4 0,-1-6 0,1-4 0,2-8 0,-2-10 0,19-11 1,0-10-2,4-9 1,4-7-1,2-5 0,3-4 0,3 0 0,-1 3 0,-5 2 0,-4 8 0,-4 6 0,-4 7 1,-3 10-1,-3 5-1,-11 5 1,10 6 0,-7 7 0,0 4 0,1 6 1,-1 2-1,-1 0 0,0 4 1,-1 0-1,0 1 1,-2-2 0,2 0 0,-2-3 0,1-4 0,-1-4-1,2-1 1,-1-7 0,0-9-1,5 9 1,-5-9 0,15-11-1,-3 0 1,1-7-1,5-5 1,2-2-1,1-4 0,3 0 1,0-1-2,-1 1 2,0 3-2,-1 1 1,-1 4 0,-3 4 0,-2 5 0,0 3 0,-3 4-1,-2 5 1,0 5 0,-1 4-1,-1 4 1,2 5 0,-1 4 0,-2 3 1,1 6-1,-2 2 1,-2 0 0,-1 1 0,-1 1 0,-4-2 0,2-1 0,-2-4 0,0-4 0,1-4 0,-1-4-1,1-4 1,0-3-1,0-9 0,0 0 0,2 10 0,-2-10-3,0 0-6,0 0-20,0 0 1,5-15-1,-5 6-1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09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 10,'0'0'7,"0"0"1,0 0 1,0 0-1,11-1-1,-2 2 0,5 1 0,2-1 0,3 0-1,4 0 1,7 0 0,2-2-1,9 2 1,5-2-2,9 1 0,4-1 0,11 2 0,4-2-1,9 2-1,3-2 0,5 1-1,0-1 1,3 1-1,-2-2 1,1 0 0,-7-2 0,-4 1 0,-7-2 0,-5 2-1,-11-2 1,-6 2-1,-11-1 0,-9 0 0,-9 2 0,-5 2 0,-8-1-2,-11 1 1,11 0 0,-11 0 0,0 0-1,0 0 1,0 0-1,0 0-2,0 0-9,0 0-14,-12-8 0,-6-6-1,-10-6-2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1:01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644 570 32,'0'0'14,"0"0"-1,0 0-2,0 0-4,0 0-2,0 0-1,0 0-1,-3-9 0,3 9 1,0 0 1,0 0 0,0 0-1,0 0 0,0 0-1,0 0 0,0 0-2,0 0 0,-2 15-2,2-15 1,-4 19-1,4-4 2,-2 4 0,1 2-1,-2 3 1,0 6 1,-1 0 0,0 2 0,-1-1 0,2-1 0,0-2 0,5-5 0,1-6-1,6-8 0,5-9-1,9-9-1,2-9 1,2-6-1,2-6 1,1-5 1,-1-3-1,-1 4 2,-7 0-1,-1 6 1,-3 2-1,0 6 1,-3 3-1,0 6 0,1 3-1,-3 4 1,2 5-1,-2 2 0,-2 6 0,3 1 1,-4 6 0,-1 4-1,0 1 1,-2 3 0,-3 1 0,-2 2 0,-1-2 1,0 0 0,-3-6-1,2-2 1,0-5-1,1-2 0,0-10 0,15-2-1,1-8-1,6-7 0,5-2-1,3-7 1,3-1-1,4-5 0,-1 4 1,-8 3 0,-3 5 1,-5 4 2,-4 3-1,-4 7 0,-12 6 1,14 1 0,-14-1-1,9 22 0,-8-6-1,3 2 0,-1 4 1,2 3-1,-1 0 0,-2 1 1,-1-3 0,-1 0 0,-1-3 1,0-2 0,-2-2-1,0-2 0,2-2-1,-1-3-1,2 1-4,0-10-7,0 0-14,0 0 0,0 0-3,-2-26 3</inkml:trace>
  <inkml:trace contextRef="#ctx0" brushRef="#br0" timeOffset="1222">1896 205 11,'0'-10'11,"0"10"2,0 0 1,-6-13-4,6 13-1,0 0 2,0 0 2,0 0-1,0 0 0,0 0-1,0 0-1,0 0-3,0 0-4,0 0-1,0 0-2,-2 11-1,2-2 1,1 6 0,0 2 0,-2 8 0,-1 6 0,-2 8 1,-2 5 0,-3 5 1,-2 6 0,-6-2 0,2 3 2,-5-8-1,6-2 0,-4-11 1,7-6-2,-1-9-1,9-10 0,3-10-1,21-9-2,1-9 0,3-7-2,6-1 2,2-4 0,4-1 0,-3 3 2,-3 4 0,-6 6 1,-5 6 0,-2 7 1,-2 4 0,0 9-1,-2 2 0,1 8-1,2 4 2,-2 3-2,2 3 1,-3 0-2,-1-1 2,-3 0-1,-5-3 2,-4-1 0,-7-4 0,-2-1 1,-8-3 0,0 1 1,-8-4 0,-3-1 0,-2-3-1,0-3 0,-1-4 0,0-2-1,-1-3 0,2-3-1,2 0-1,3-2-1,3 0-1,0-1-2,6 7-5,-2-7-22,17 10 0,-5-24 1,15 6-2</inkml:trace>
  <inkml:trace contextRef="#ctx0" brushRef="#br0" timeOffset="6.37086E7">401 156 16,'0'0'14,"-14"-4"0,14 4-2,-18 1-3,4 1-3,0 1-1,-4 1-1,0 3 1,0 0-2,0 1 0,-1 2 0,2 1 0,1 4-2,-1 2 0,1 5-1,1 4 1,-1 4-1,-1 5 1,1 3 0,-1 5 1,0 2-1,2 5 1,-1-1-1,2 0 0,1 1 0,4-2 1,0-1-1,4-1 0,1-6 1,4-3 0,1-4-1,4-2 1,0-4-1,2-3 1,2-5-1,4-4 0,1-5 0,5-4 1,1-9-1,5-5-1,3-9 1,2-7-1,1-8 0,2-5 0,1-7-1,0-5 1,0-1 0,-2-2-1,-2 1 1,-3 1 1,-6-1 0,-1 0 0,-10 1 1,-1 2-1,-10-1 1,-2 4-1,-5 1 1,-5 6 0,-5 4-1,0 6 0,-3 5 0,-4 7-1,0 7 0,-4 6-1,-1 9 0,-2 6 0,0 8-2,-4 7-1,5 10-6,-3 5-8,2 8-6,2 3 2,2 3-1</inkml:trace>
  <inkml:trace contextRef="#ctx0" brushRef="#br0" timeOffset="6.37095E7">794 38 30,'0'0'16,"9"-5"0,-9 5-2,0 0-5,0 0-4,0 0 1,0 0-1,-11 7 1,11-7-1,-12 6 1,12-6-1,-17 10-1,5-1-1,-3 0-1,0 3-1,-1 6-1,-1 3 1,-1 7-1,-2 6 0,-1 9 1,2 7-1,-1 5 0,-3 7 1,1 5-1,2 6 2,1 1-1,2 4 0,4-2 1,5 4-1,4-3 1,7 0 0,7-4-1,5-3-1,6-8-1,4-10-10,11-5-13,5-14 0,3-11-1,1-10 0</inkml:trace>
  <inkml:trace contextRef="#ctx0" brushRef="#br0" timeOffset="6.37104E7">2132-6 39,'0'0'18,"10"-4"1,-10 4-2,0 0-10,0 0-2,0 0 0,0 0-1,11 6 1,-4 4 0,0 2-1,5 5 0,3 4-1,3 7 0,2 5-1,4 4 0,2 9-1,2 5 1,0 6-2,1 5 1,-4 2 0,-3 4-1,-1-1 1,-6 4 0,-5-1 0,-6 1 0,-8-1 1,-7 3-1,-10 2-1,-9 0-7,-5 4-16,-9-2-2,-5-5-2,-9-11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45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255 684 7,'-12'-7'9,"12"7"-1,0 0-1,-10 2 0,10-2-1,-9 2-1,9-2-1,-12 3 0,12-3-1,-13 8 0,13-8 0,-16 15-2,8-5 1,-3 3-1,1 2 0,-2 0 1,2 3 0,-4 2 0,2 0 0,-1-1 1,1 3 1,0-2-2,0 2 0,0-1 0,2 0 0,2 2-1,0-1 0,2 0 0,1-2-1,2 2 1,0-1 0,2 0-1,1 1 1,0-3-1,2 2 1,0-1 0,3 1 0,0-3 0,3 3 0,0-3 0,2-1-1,1-1 1,3 0 0,-1-4 0,1 0 0,-1-3 0,0-2 1,2-3 0,0-2 1,0-4 0,3-3 0,1-4 0,5-4 0,-2-3-1,6-5 0,-1-3-2,1-4 1,-3-3-1,1-5 1,-6-1 0,-3-2-1,-3-4 1,-4 0 0,-4 0-1,-2 3 1,-2 3-1,-2 2 1,-1 2-1,0 6 1,-1 4 0,-1 4 0,-1 2-1,-2 2 1,-2 1 0,-4 4-1,-1 2 0,-5 2-1,0 3 0,-5 2 0,-2 6 0,-2 2-2,-1 10-2,-5 2-6,1 7-9,-2 5-3,1 4 0,0 1 0</inkml:trace>
  <inkml:trace contextRef="#ctx0" brushRef="#br0" timeOffset="951">959-2 10,'0'0'12,"0"0"1,0 0 0,0 0-5,0 0-3,0 0 0,0 0 1,-9-2 0,9 2 1,-12 5-1,12-5 1,-18 7-1,18-7 0,-20 12-1,6-3-3,-1 3 0,-4 5-1,-2 4 0,-4 6-1,-3 6 1,-3 9 0,-3 8-1,-2 11 0,-3 6 0,0 7 1,-1 9-1,3 4 0,3 4 0,6 2 0,5 2 0,8-3 0,9-1 1,7-2-1,8-6 0,7-5 1,9-3-1,6-5 0,3-9 1,5-7-1,1-7 0,2-7 0,3-4-1,-1-6 0,-1-4-4,-3-9-4,3-1-11,-1-4-3,-2-4 2,-3-10-1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47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132-5 13,'0'0'12,"0"0"-1,0 0-1,0 0-1,0 0 0,-4-10-2,4 10 0,0 0 0,0 0-2,0 0-1,0 0 0,4 10-1,2 0 1,3 5-2,4 8 1,0 8 1,8 10-2,0 10 1,4 10-1,0 8 0,3 8-1,-1 7 0,-1 2 0,-1 3-1,-6 2 0,-4 0 0,-7 0 1,-7-3-1,-5 0 1,-9-2-1,-5-3 1,-6-4-1,-3-2 0,-7-3 0,-2 2-3,-4 2-9,-5-1-10,-7-3-1,-5-4 0,-7-12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32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-2 237 4,'0'0'10,"9"-9"-3,-9 9-1,0 0 1,0 0 0,5 16-1,-5-7 0,3 7 0,-3 1 0,3 7 0,-1 1-2,1 7 0,0 5 0,1 2-1,-1-1-1,1 1 0,-2-5 0,-1-2-1,0-6 1,-1-5 0,0-9 1,2-3 1,-2-9-1,0 0 0,13-8 0,0-7 0,3-5-2,3 2 0,4-2-1,1 1 0,1 1-2,0 5 2,-3 7-1,-3 6-1,0 9 1,-6-1-1,-1 6 1,-4 0-1,-2 4 2,-4 0-1,-3 0 2,-2 1 0,-6-1 1,0-1 1,-8-1 0,-2-1 1,-6-2 0,-2-2-1,-4-5 1,1-1-1,-2-5 0,4-3-2,4-3-1,3-4-4,10 0-7,4-6-10,11 0-4,7-4 2,8-1-1</inkml:trace>
  <inkml:trace contextRef="#ctx0" brushRef="#br0" timeOffset="621">531 606 3,'0'0'12,"17"2"2,-7-3-5,4-3 1,1 0 1,2-4-1,2 0 0,0-3 0,3 2-1,-4-4-3,2 2-1,-6 0-2,0 1 0,-5-2 0,-9 12-1,6-19 0,-6 19 0,-13-15-1,-1 10 1,-3 1-1,-5 3-1,-4 2 0,-1 2 0,-2 4 0,0 1 0,3 7 1,0-6-1,2 8 1,4 0-1,4 2 1,3 0-1,6 0 2,5 2-1,4-4 0,9 7 1,6-6 0,10-1 0,6 0 0,8-2-1,5-1 1,2-4-1,3-2-1,-3-4-3,0 2-14,-11-6-7,-5-4-1,-8-6 0,-3-5 0</inkml:trace>
  <inkml:trace contextRef="#ctx0" brushRef="#br0" timeOffset="1362">1375 476 20,'4'-9'16,"-4"9"-1,0 0-3,0 0-6,0 0 0,0 0-1,0 0 1,0 0-2,-5 11 1,5-11 1,-4 23-1,3-7 1,2 4-2,-1 3 1,2 5-2,0 0 0,2 3-1,-2-3 0,1-2 0,0-1-2,1-5 0,0-2-3,-3-7-5,5-2-11,-6-9-5,13-5 1,-5-8 1</inkml:trace>
  <inkml:trace contextRef="#ctx0" brushRef="#br0" timeOffset="1722">1607 496 0,'0'0'12,"0"0"1,0 0 2,0 0-6,0 0 0,0 0-1,-11 6 0,11-6-1,0 0 1,-2 11-2,1-1-1,3 1-2,-1 3-1,2 1-1,-1 3 2,1 0-1,0-1 0,1 1-1,-1-4 1,2-1 0,3-4 0,-1 1 1,5-6-1,2-3 0,1-4 0,5-2 0,-1-6-1,3 0 1,-1-4-1,0 0 0,-3-1-1,1 0 1,-4 3-1,-1 0 0,-3 4 0,-11 9 0,14-13 0,-14 13-1,0 0 1,0 0 0,0 0 0,1 17 0,-2-7 0,1 5-1,-1 0 2,2 4-1,-1-2 0,1-1-1,1-1 1,0-2-1,3-1-3,-5-12-6,15 9-11,-1-12-3,3-2 2,1-7-1</inkml:trace>
  <inkml:trace contextRef="#ctx0" brushRef="#br0" timeOffset="2263">2088 513 17,'0'0'15,"1"12"1,-1-12-1,0 11-5,0-11-6,3 15 1,-3-6 2,2 5-1,-1-1 1,2 5-1,-3-2 1,3 6-2,-2-6-1,2 1-1,-1-3-1,3-3-1,1 0-3,-6-11-5,11 7-14,-11-7-2,19-8 1,-8-4-1</inkml:trace>
  <inkml:trace contextRef="#ctx0" brushRef="#br0" timeOffset="2593">2428 206 18,'0'0'16,"1"11"0,-1-11 1,-3 17-9,1-8-3,0 6 2,-1 2-1,4 7 2,-2 0-2,3 7 1,-1 0-2,5 7-1,-3-1 0,1 0-3,-2-2 1,1-1-1,-3-6 0,-1-2-1,-3-7 1,-1-4-1,-4-6-1,-1-5 0,-2-3-2,-7-4 0,1-2 0,-5-4 0,1-1 0,-4-2 1,4 1 0,-1-1 1,4 3 0,5-3 1,14 12-2,-13-16 1,13 16-1,16-13 1,7 3-1,4 1 0,11 1 1,4 1 0,2-4 0,4 2 1,0 1 1,-3 2-1,-8 2 0,-4 0 1,-9 2-1,-5 3 1,-6 0 0,-4 5 1,-9-6 0,2 11 0,-4-2 1,0 1 1,-2 3-1,1 3 0,-1 1 0,1 3-1,0 0 1,1 1-2,1-3 0,3 3-1,-1-5 0,3-4-1,3-1-5,-7-11-10,20 1-8,-7-9 3,1-5-2</inkml:trace>
  <inkml:trace contextRef="#ctx0" brushRef="#br0" timeOffset="3204">2719 342 30,'0'0'16,"-12"6"0,12-6-4,-3 13-15,3-13-7,4 17-5,-4-17-1,7 14 0</inkml:trace>
  <inkml:trace contextRef="#ctx0" brushRef="#br0" timeOffset="3425">2805 467 16,'13'6'13,"-13"-6"1,15-1-3,-5 1-7,1-1 0,6 3 2,-1-1-1,5 4 2,3-2 1,3 7-2,-1 0 0,1 7-1,-3-1-1,-1 3-1,-4 0 0,-2 3-1,-6-1 0,-3 0-1,-6-3 1,-2-1 0,-4-2 0,-2-2 1,-8-1 0,-1-2-1,-6-3 1,-2-1-1,-2-3 0,0-1-1,-4-4 0,2-2 0,2-2-1,5-1 0,6-3 0,3-3-1,4 1 0,5-3-1,7 3 0,5-1-2,5 2-1,0-1-3,8 4-4,3-6-5,7 5-4,-1-3 0,4-2 0,-2-1 0</inkml:trace>
  <inkml:trace contextRef="#ctx0" brushRef="#br0" timeOffset="3865">3267 298 18,'-7'-16'15,"7"16"-1,-8-15-2,8 15-4,0 0-3,-10-2 0,10 2-1,-3 13 1,3 0-2,0 3 1,4 8-1,-1 2 1,4 8 0,1 3 0,3 6-2,-4-1 2,4 3-2,-3-2 0,-1-3 0,-3-2 0,-2-6 0,-4-8 0,-1-4 1,-2-7-1,-3-2 0,-3-10-1,-1-5 0,-4-7 1,1-5-2,-3-6 0,0-5-2,-2-1 1,3-3 1,1 1-2,2 4 1,3 4 0,3 5 1,3 5-1,5 12 2,-4-14-2,4 14 1,9-2 0,1 2 1,6 0-1,6 1 1,4 3-1,7-2 1,7 3 0,2-3 0,7 4-1,2-1 1,0 1 0,-2-5-1,-2-1 1,-5 0-1,-3-6 0,-6 5 0,-8-6 0,-6 1 0,-4-1-1,-5 1 1,-10 6-1,5-16 0,-5 16 1,-9-12-1,-1 4 0,-6 2 0,-3 1 0,-2 0 1,-3 3-1,-3 0 0,-1 3 1,0 0-1,0 3 1,2 1-1,0 2 1,2 2-1,2 2 1,4 3 0,2 2 0,5 1-1,3 2 2,5 2-2,8-1 2,4 2-1,6-2 0,10-3 1,7-2 0,3-4-1,6-4 1,0-3-1,2-4 0,-1-2 1,-4-3-1,-5 0 0,-7-1 0,-3 1 0,-6 1 0,-3 0-1,-4 2 1,-10 2-1,15 2 0,-15-2 0,14 13 0,-14-13 0,18 18 1,-5-7-1,0-1 1,4 0-1,1-2 1,4-4 1,0-2-1,2-3 1,-3-4 1,0-2-1,-2-3 2,-4 0-1,-5-4 0,-4 1 0,-7-2-1,-5 2 0,-6 2 0,-5 1-2,-3 3 1,-6 2-1,0 2 0,-2 3 0,0 2-1,0 1 0,5 1-1,0-2-1,6 3-1,2-3-1,15-2-1,-17 5 0,17-5 0,0 0-1,0 0 2,11-6 2,2 1 0,3-4 3,4-2 1,3-5 1,3-4 1,2-3 1,-4-5 1,0-1 0,-4-4 2,-1 0-1,-9-2 2,0 5 0,-7 0 0,1 6-2,-4 4 1,1 5-2,-4 3 1,3 12-2,-3-11-1,3 11-1,0 0-1,0 0 0,-10 10 0,8 1 0,0 8-1,0 5 0,2 9 1,2 9 0,1 5 1,4 7-1,3 2 1,3-2-1,1 0 0,1-3-1,4-6-5,-2-9-14,6-9-3,-4-16-1,2-8-1</inkml:trace>
  <inkml:trace contextRef="#ctx0" brushRef="#br0" timeOffset="5598">4638 440 11,'0'0'13,"0"0"-1,0 0 1,0 0-10,0 0 0,0 0 1,2 13 0,-2-13 2,-3 13-1,2-1 1,-1 3 2,1 3-2,1 1 0,2 4 0,0-5-1,3 4-1,2-4 1,2-3-1,2-6-1,4-1 0,0-6 1,3-3-2,-1-7 1,2 0-1,-2-3 0,1-5 0,-3-1-2,-1 1 2,-3 1-2,-1 1 2,-3 2-2,-2 3 1,-5 9-1,6-12 1,-6 12-1,0 0 0,0 0 0,0 0 0,0 0 0,0 0 0,0 0 0,0 0 0,12 13 0,-7-2 0,2 2 0,1 2-1,5 1 2,0 0-1,2 0 1,-1-1-1,1-6 0,-1-3 1,2-3 0,1-3 0,-2-5 0,2-1 1,-2-5-1,0-4 0,-1-2 0,-2-3 1,-4-1-1,-2 0 0,-1 1-1,-4 3 1,0 1-2,-2 6 0,1 10-1,-5-15-1,5 15-3,0 0-4,0 0-6,0 0-8,12-1-3,-2 0 2,10 2 1</inkml:trace>
  <inkml:trace contextRef="#ctx0" brushRef="#br0" timeOffset="6269">5535 445 21,'0'0'18,"4"11"0,-4-11 0,0 0-5,-10 1-9,10-1 1,0 0-1,-12 2-2,12-2 0,0 0 1,-12 5 0,12-5 0,-5 12-1,4 0 0,1 5 0,1 4-1,0 2 1,1 1-1,2 1 1,0-1-2,3-1 1,-3-5-1,1-6-1,-5-12-5,10 10-9,-10-10-5,14-13-3,-7-1 1,-1-9 1</inkml:trace>
  <inkml:trace contextRef="#ctx0" brushRef="#br0" timeOffset="6659">5686 0 1,'0'0'12,"2"12"1,-2-12 1,0 0-8,-3 17 1,3-3 0,2 4 1,-2 6-1,4 8 0,-2 6 0,4 10-2,-2 3-1,3 5 0,-2 2-1,1 0-1,-1-6 0,1-2-1,-1-10 0,0-7 0,-2-9 0,-2-5-2,1-9 0,-2-10 0,0 0-2,0 0 0,-13-14-1,1-2 0,2-4-2,-7-4 2,0-1-2,-5-2 2,-1 3 0,-2 2 2,-1 6-1,-2 4 1,3 4 0,2 4 1,6 2 0,2 2 0,15 0 1,0 0 0,0 0 1,20-4 0,6 0 1,7-1-1,6-4 2,7 0-2,3-2 2,2-3-2,-1-1 1,-3-3-1,-5 0 1,-2-4-1,-10-1 1,-5 2 0,-7-2 1,-4 3-2,-6 1 1,-3 2-1,-3 3 1,-2 4 0,0 10 0,0-13 0,0 13 0,0 0 1,0 0-1,0 0 0,-4-9-1,4 9 0,0 0-1,-2 10 0,2-1 0,-1 5-1,1 6 1,-1 5-1,2 7 1,0 4 1,-1 4-1,1 1 0,0 0 1,0 1 0,2-5 1,-1-4-2,1-5 2,1-5-1,0-5 0,1-4 0,-5-14 1,13 16-1,-13-16 0,18 3 0,-7-5 0,2-3 0,5-3 0,2-3-1,-1-3 0,5-2 0,1-1-1,2-1 1,-3 3 0,-1 0 0,-6 4 0,-3 3 0,-1 2 0,-13 6 1,0 0-1,0 0 1,-5 15-1,-5-2 1,0 5 0,-2 3-1,0 5 1,1 3 0,1 1 0,7 3-1,4 1-1,0-4-5,4 2-15,2-6-2,-1-5 1,-5-9-1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44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83 0,'9'-5'1,"-9"5"0,20-12 0,-20 12 0,16-16 0,-7 7-1,4-1 2,0 3-1,-1-1 1,-3 3 0,-9 5 2,15-8 0,-15 8 1,0 0 0,9-4 0,-9 4 0,0 0-1,0 0 0,0 0 0,0 0-2,0 0-1,0 0 0,0 0 1,0 0-1,0 0 0,0 0 0,0 0 0,-1 10 1,1-10-1,-12 17 1,1-3 1,-4 1 1,-7 6 0,-5 1 1,-5 5 2,-3 2-2,-5 4-1,1-1 1,-5 2-2,5-1 0,1-1-1,4-4 0,3-1-1,2-7 0,6-3 0,2-2-1,4-5 0,1 0-1,1-3-4,4 1-3,0-5-5,0 1-7,2-4 1,0-3 0,9 3 0</inkml:trace>
  <inkml:trace contextRef="#ctx0" brushRef="#br0" timeOffset="641">238 214 13,'0'0'10,"0"0"1,0 0-1,0 0-6,0 0-1,4 9 0,-7 2-1,-1 4 1,-4 4 1,0 7 1,-6 4 0,-3 7 0,-6 6 2,0 4-2,-6-2 0,3 2-1,-1-2 0,4-4-1,2-5-2,10-3 1,6-7 0,7-4 0,12-7 0,11-4 1,10-6-1,10-1 0,10-7 1,8-1-1,5-4 0,3-1-1,-4-2-1,-6 2 0,-6 1 0,-10 0 0,-13 2 0,-8 1-1,-8 4 0,-16 1-3,16-1-2,-16 1-5,0 0-9,-5 12-2,5-12 1,-7 10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46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749 0 8,'0'0'9,"0"0"-1,0 0 1,0 0-1,0 0 0,0 0 0,0 0-1,0 0-1,-9 43-1,9-43 0,-36 41 1,36-41-1,-76 69-1,27-24-1,-14 1 0,0 5-1,-4-1 0,5-2 0,0-3-1,14-8-1,10-6-2,9-8-1,13-5-2,4-10-4,12-8-7,0 0-1,1-21-2,4 0 2</inkml:trace>
  <inkml:trace contextRef="#ctx0" brushRef="#br0" timeOffset="350">37 308 3,'0'16'9,"-1"-2"0,4 1-2,-6 6 1,0 4-1,-1 4 1,2 2 0,-4 1-1,0 0 0,1-1-1,-1 0 0,2-3-1,6-1-1,2-4-2,5-2 1,3-4-1,5-1 0,2-5-1,9-2 1,6-6 0,2-3 0,5-4-1,4-3 1,0-3 0,3-1-1,-7-1 1,-41 12 0,67-22 0,-67 22 0,47-13 1,-47 13-1,0 0 0,0 0 0,0 0-1,0 0 0,0 0-1,0 0-1,0 0 0,0 0-3,0 0-6,0 0-8,0 0-5,0 0 2,0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6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14 202 2,'-1'-13'14,"1"13"-1,-1-14 0,2 5-3,-1 9-1,2-17 0,-2 17-3,4-12-1,-4 12-1,2-9-2,-2 9-1,0 0 0,11-4 0,-11 4-2,0 0 1,14 12-1,-14-12 2,11 13 2,-11-13 1,2 17 1,-4-5 2,2-12 0,-6 21 0,6-21 1,-11 12-2,11-12 0,-11 0-2,11 0-2,-5-21-2,7 4-1,1-7 0,6-1-3,1-2 1,2 1-1,0 2 1,1 6 0,-1 2 0,-2 8 1,-10 8 1,16-5 0,-16 5 0,11 13 1,-7 1 1,-2 1 0,-3 6 1,-3 0 1,-2 4 1,-5-1 0,0-1-1,-6-3 2,2-1-2,-2-5 0,2-3-2,1-5 1,4 0-2,10-6 1,-16 1-3,16-1-3,-6-10-8,6 10-10,22-21-1,-4 5-2,1-5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8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20 284 28,'0'0'19,"0"0"-1,0 0-1,0 0-2,-6-10-5,6 10-2,0 0-2,0 0-3,0 0 0,0 0-1,-13 10 0,13 1-1,4 3-1,-4 5 0,-4 3 1,5 2-1,-1 2 1,2-1 0,-3 1 0,2-4 0,-5-2 0,4-4-2,7 1-5,-7-5-6,5-2-9,-5-10-2,8 10 0,-8-10 0</inkml:trace>
  <inkml:trace contextRef="#ctx0" brushRef="#br0" timeOffset="340">381-6 71,'13'-2'24,"-13"2"-2,0 0 0,-4 11-20,-1 2-3,1 6 1,0 9-1,2 11 1,1 11-1,3 10 2,0 12 0,3 6 0,2 5 1,0 1 0,-1-3-1,0-2 1,-2-11 0,-3-7-1,0-12 0,-3-10-2,0-8-2,-6-13-5,0-3-5,-9-17-3,2-5-3,-6-13-1,-1-2 1,-3-11 1,2-3 4,-2-3 5,3-1 7,2 4 4,4 3 6,3 6 2,3 3 3,3 8 1,2 3-1,5 13 0,-3-16 1,3 16-3,11-12-2,2 7-1,5-5-2,10 0-2,4-5 0,10 2 0,6-2-2,3 0 0,0 2-1,-2 1-1,-3 4 0,-8 3-3,-2 5-4,-11 1-10,-1 6-6,-6-2-2,-2 3 1,-4-3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9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19 14,'-4'-12'16,"4"12"1,-9-6-1,9 6-4,-10 6 0,10-6-2,-12 23-2,4-7-2,0 12 0,-1 1-1,3 8 0,-1-2-1,3 3-1,1-5 0,8-2-1,3-9 0,10-9-1,10-12-1,8-9-1,5-9 1,3-6 0,3-6-1,-3-5 1,-3 0-1,-6 1 2,-11 5 1,-7 7 1,-6 3 0,-4 8-1,-7 10 1,0 0 0,-5 10 0,0 8-1,-2 5-1,2 9-1,-1 5 0,1 9 0,2 9 1,1 5-1,3 8 0,-3 3 1,3 5-1,-3-2 1,-2 0 0,0-8 0,-1-6-1,1-13-1,1-10-2,-1-15-9,5-8-13,-1-14-1,14-23-1,-7-8 0</inkml:trace>
  <inkml:trace contextRef="#ctx0" brushRef="#br0" timeOffset="551">840 324 36,'0'0'19,"-13"5"-1,4-17 1,-2-5-10,3-3-6,-1-2-1,6 0 1,-1-1 0,4 5 0,3 1 0,0 6 0,-3 11-1,19-12 0,-8 11-1,4 4-1,-2 4 0,4 1 0,-3 7 0,3 1 0,-4 3 2,-2 2 0,-1 0 2,-5 2-1,-4-2 2,-2 3-1,-6-3 1,-2 0-1,-5-3-1,-1 0 1,-6-5-1,1-2-1,-5-3 1,4-5-1,-1-5-1,0-5-1,6-3-3,-1-7-4,12 3-7,1-11-12,9-2-1,4-4-1,9 0 2</inkml:trace>
  <inkml:trace contextRef="#ctx0" brushRef="#br0" timeOffset="1012">1156 121 46,'7'9'20,"-7"-9"2,0 0-5,-5 21-7,-4-6-3,2 8 1,-4 0-1,3 5-1,-3-2 0,4 2-1,2-6 0,6-3-3,-1-19 1,26 8-3,-1-16-1,5-9 1,3-4-1,3-3 1,-2-3-1,-1 1 1,-6 2 0,-7 5 1,-5 5 0,-6 5 0,-9 9 0,0 0 0,9-2-1,-9 2 1,4 20-1,-2-3 0,1 2 1,1 4-1,1 6 2,2 1-2,0 2 1,2-1-1,0-2 0,1-3 0,2 0-6,-4-9-19,5-7-1,-1-14-1,-3-7-1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11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 75 11,'15'-16'19,"-3"0"3,-7 2-1,2 5-1,-8-3-1,1 12-3,-11-10-3,0 11-3,-6-2-3,-1 6-4,-4-1-1,0 6-1,-2 1 0,0 3-1,0 5 0,2 2 0,3 2 1,3 1-1,5 2 1,1 2-1,6-1 1,7 2-1,6-4 2,7-2-4,10-2 0,4-7-3,12 0-6,-1-12-10,9-2-5,-2-10-1,4-4 1</inkml:trace>
  <inkml:trace contextRef="#ctx0" brushRef="#br0" timeOffset="310">580 68 40,'4'-12'22,"-4"12"-1,-1-12 1,1 12-7,0 0-9,0 0-5,0 0-1,0 0-1,0 0 0,11 15-1,-2-5 2,3 6 0,2 2 0,-2 1 2,2 4-2,-2 0 1,0 4 0,-3-1 0,0 1 0,-1-3 1,-3 1 0,-3-4 2,-1-1 0,-6-4 0,-3-3 1,-6-5 0,-5-2 0,-6-7-1,1-1-1,-4-5 0,1-1-2,1-4 0,3-2-1,5-2-1,9-3 0,6 2-2,3-4 0,8 3-1,2-6-2,10 8-7,1-5-10,5 3-2,2 0-1,3 1 2</inkml:trace>
  <inkml:trace contextRef="#ctx0" brushRef="#br0" timeOffset="731">963 49 37,'15'5'19,"-6"2"1,-9-7 1,11 16-8,-8-4-8,2 3-3,-2 0 0,0 5 0,0 3 0,2 3-1,-2 1 2,4 1-2,-3-2 2,2 1-2,-2-2 0,1-2 0,-1-5 1,-1-3-1,-1-4 2,-2-11-1,3 12 2,-3-12-2,1-13 1,1-3-1,-2-8 0,3-3-1,1-5-1,1-4 0,3-3-1,1 3 1,0 6 0,2 3 0,0 6-1,0 7 2,3 4-1,0 7 0,4 5 1,2 6-1,3 2 0,5-1 1,5 4-1,6-4 0,2-1 0,4-5-1,-1-4 1,0-4 0,-3-5-1,-4 0 1,-4-5 0,-9 2 1,-5-2-1,-9 2 1,-5 2 0,-5 0 0,0 11 0,-20-14-1,3 12 1,-4 2-1,-4 4 0,-2 4 0,-2 6-1,0 6 2,0 5 0,2 3-1,2 2 2,6 3-1,5-2 1,7 2-1,7-2 2,9-2-3,13-1-1,9-9-4,19 2-13,5-10-9,14-5 0,3-10-1,9-8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13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6 530 17,'-11'-5'18,"11"5"2,0 0-2,0 0-2,-2-10-3,2 10-2,0 0-3,15-1-3,-15 1-1,18 1-1,-4 3-1,1 4-1,4 3 0,1 3-1,0 2 0,2 4 1,1 3-1,-2 2 0,-1 0 1,-2 0-1,-4 0 1,-2-1 0,-4-1 1,-3 0-1,-5-6 2,-3 2 0,-6-4 0,-3-2 0,-5-4 1,-4-1-1,-4-6-1,0-2 0,-3-4 1,3-3-2,2-2-1,2 1 0,4-3-1,6 1-1,4 0 1,4-1 0,6 1-1,5-2 0,7 1 1,1-6-2,8 5-2,-1-9-3,9 3-5,-4-5-4,5 0-2,-5-6-1,3 1 2,-6-5 0,3 0 6,-6-1 6,-2-1 7,-2-1 8,-4 2 3,-1 4 3,-6 1 2,2 9 1,-8-1-3,4 11-2,-5-1-4,0 11-2,0 0-2,0 0-2,-2 10-2,0 2 1,0 8-2,1 7 2,1 6-1,0 5 1,-2 3-1,3 2 1,1-6 0,3 0-1,4-9-1,3-9 0,8-7-4,1-12-3,13-3-4,-2-11-1,8 3 1,-4-8 0,4 5 2,-5 1 2,-4 5 2,-5 6 7,-8 4 4,1 9 1,-10 3 1,1 7 0,-9 1 0,1 7 0,-8-3-1,-1 5-1,-6-5 0,0 0-1,-5-5 0,1-2-1,-5-8-1,2-3 1,-2-6-3,2-5-1,1-4-1,-2-5-4,7 0-10,-1-9-11,10-2-1,2-5-1,8-3 1</inkml:trace>
  <inkml:trace contextRef="#ctx0" brushRef="#br0" timeOffset="951">1013 469 46,'11'9'19,"-2"-2"1,-9-7-1,9 3-15,-9-3-1,15 4 1,-4 0 1,1-1-1,3 4 1,0 0 0,4 4 0,0 2-2,2 4-1,-1 4-2,0 3 1,-2 2 0,-2 1-1,0 1 0,-4 1 0,0-3 1,-5-2-1,-2-4 2,-2-2 0,-5-5 1,-1-2 0,-8-5 1,-3-2-1,-6-7 1,0-1 1,-5-4-3,0-3 0,0-4-2,0 1 1,7-2-1,1 1-1,5 2 0,2 1 0,10 12-1,-9-15 1,9 15-3,4-9 3,-4 9-2,16-9 0,0 4-2,3-5 0,10-1-2,1-6-1,9 1-1,0-7-1,7 1 2,-2-4 1,0 2 3,-4 2 4,-5-1 4,-3 7 2,-11 1 2,0 6 1,-21 9-1,16-6 0,-16 6-2,-1 20-3,-4-4-1,1 6 0,0 2-1,2 2 0,0 1 1,4-2-1,1-5 1,8-6 1,3-6-1,7-8 0,3-8 0,3-2 0,4-7 0,0 1 0,-4-4 0,-1 4 0,-7 2-1,-3 3 1,-16 11 0,13-5-1,-13 5 0,2 19-1,1-2 0,1 1 0,4 7-1,2 3-1,6 3-1,1-6-4,10 4-13,-3-11-8,5-1-1,-2-12-1,4-7 2</inkml:trace>
  <inkml:trace contextRef="#ctx0" brushRef="#br0" timeOffset="1783">2238 134 65,'0'0'25,"0"0"-1,0 0 1,8 11-15,-11 6-8,1 8 0,-2 8 0,2 11 1,-3 7 1,3 10 0,-2 0 0,4 3 0,-2-2-1,2-5-2,1-7 0,0-10-3,2-6 0,-2-12-5,6-2-3,-7-20-3,2 11-7,-2-11-3,-8-19-2,-2-4 3,-1-1 3,-9-8 5,-1-4 8,-4-2 6,-2-1 8,-1 3 8,0 4 1,3 5 2,1 4 0,10 9-3,-1-1-4,15 15-2,-10-11-1,10 11-2,15-4-1,6 6 0,5-5-2,11 2 1,8-3-3,9-1-1,14 1-7,-1-6-16,12 5-5,-5-5-1,7 1-1</inkml:trace>
  <inkml:trace contextRef="#ctx0" brushRef="#br0" timeOffset="2484">3033 626 39,'-17'-6'24,"0"-2"1,7 3-1,0-5-7,10 10-3,-7-19-6,13 8-2,2-6-2,5 2-1,6-5-1,4 1-1,3 1 0,2 4-1,-1 4 2,0 7-2,-3 10 0,-3 6 0,-7 10 0,-3 6 0,-7 4 0,-3 5 1,-7-1 1,-5 1 0,-6-6 0,-3-3 1,-6-6-1,-2-4 0,-3-7 0,0-6-1,-1-5-1,2-6-2,4-4-1,0-11-5,13 1-16,-1-8-5,12 0 1,4-7-2,13 1 2</inkml:trace>
  <inkml:trace contextRef="#ctx0" brushRef="#br0" timeOffset="2874">3457 448 48,'14'20'22,"-2"-1"0,-4-3-1,-5 1-6,1 3-15,-1 5 1,0 7 0,-1 7 1,-2 7 1,1 11 0,-4 4 1,1 6 0,-3-2-2,0-1 0,-2-8 0,2-6-1,-2-11 0,2-9 0,1-11 0,2-8 1,2-11 0,0 0 0,-8-19-1,5-6 1,-7-12 0,6-8 1,-1-11-2,3-9 0,1-4-2,5-3 1,4 3-1,4 6 1,8 7 0,1 8 0,4 9-2,2 10 2,4 9 0,-1 9 0,2 9 0,-2 8 0,-1 8 0,-3 7-1,-5 7 1,-5 5 0,-6 1 1,-5 3 1,-6-3 0,-3-1 0,-5-6 0,-3-2 1,-6-8-1,-2-5-1,-1-4-1,-4-9-1,3-5-4,-5-12-8,6-2-14,0-10-1,6-2-2,3-9 2</inkml:trace>
  <inkml:trace contextRef="#ctx0" brushRef="#br0" timeOffset="3455">3983 116 44,'21'-3'21,"-5"1"0,-6 1 0,-10 1-10,15 8-7,-10 4-1,-2 11-1,1 10 1,-3 6 0,2 11 1,-2 5 0,5 6 0,-4-2-1,5 1 1,-5-7-2,1-8-1,-2-5-1,-1-10-2,0-7 0,-7-7-1,0-5 1,-5-7 0,-2-6 1,-2-6 1,-3-5 0,1-2 1,-4-2 1,2-2 0,1 0 0,3 2-1,2 1 0,5 3-1,3 0 1,7 2-1,6-1 0,6 0-1,9 2 0,5-3 0,7 1 0,3-1 0,3 2 0,0-1 0,-1 3 0,-2 1 1,-4 1 1,-6 3-1,-3 3 1,-5 2-1,-4 4 1,0 7 0,-5 2 0,0 7 1,-2 3 0,2 5-1,-2 4 2,1 2-2,-1-1 2,-1-3-2,-1-3 0,-2-5-3,7-3-6,-11-20-18,14 0 1,-9-20-2,5-11 0</inkml:trace>
  <inkml:trace contextRef="#ctx0" brushRef="#br0" timeOffset="4056">4407 55 85,'3'12'24,"2"-2"-2,3 0-7,-8-10-26,16 14-12,-16-14-3,17 23-2,-9-9 2</inkml:trace>
  <inkml:trace contextRef="#ctx0" brushRef="#br0" timeOffset="4256">4597 527 36,'14'9'20,"-14"-9"1,12-11 3,-9 1-5,-3 10-11,8-15-2,-8 15 0,0 0 0,6 18 1,-9-5-2,6 6-2,-2-1-1,3 2 0,3-4-1,6-2 1,5-10-2,5-6 2,4-8-2,1-3 0,1-5 0,0-2 0,-3 2 1,-5 1-1,-6 4 2,-4 3 0,-11 10-1,10-1 1,-11 13-1,0 4 0,0 4 0,1 2 0,2 4-1,4 0 1,3-2 0,5-7 0,7-7-2,3-7 1,4-5 0,4-7 0,1-5 0,-1-1 0,-2-1-1,-2 0 1,-5 4 1,-3 1 0,-5 5 0,-3 4 0,-12 2-1,17 10 1,-10 3-1,-1 2 0,1 4 0,-2 2-1,1 1-1,-2-5-4,7 5-14,-4-9-8,4-3-1,-2-10-1,9-2 2</inkml:trace>
  <inkml:trace contextRef="#ctx0" brushRef="#br0" timeOffset="4847">5655 424 53,'0'0'22,"0"0"1,-11-11 0,11 11-9,-6-10-9,6 10 0,0 0 0,-8-10 1,8 10 0,10 5-1,3 2 0,1-1-3,5 3-2,5 2 0,4 2-1,3 3 0,1 1 0,-1 4 0,-2 0-2,-2 3 2,-5-2 0,-3 2 0,-7-3 0,-5 2 1,-6-2 0,-9-2 0,-4-4 0,-6-3 1,-5-2 0,-6-5 0,-1-1 1,-1-5 0,2-2-1,5-2 0,4-2 0,6-3-1,7 0 0,7-1 0,8-2-1,7 3 0,4-2 0,4 4-1,3 1 0,6 4-2,-5-1-3,8 6-10,-6-3-9,2 1 0,-2-5-1,-1 1 1</inkml:trace>
  <inkml:trace contextRef="#ctx0" brushRef="#br0" timeOffset="5368">6166 22 58,'0'0'23,"0"0"0,-1-9-1,1 9-12,0 0-9,8 11-1,-4 0 1,1 9 1,1 2 2,2 14 0,-1 4 1,2 14 0,-2 4-1,0 7 0,-4 0 0,2 1-1,-3-4-1,0-7-1,1-8-1,-1-12-2,2-8-1,0-10-3,5-7 1,-9-10 0,21 2-1,-12-10 1,7 2 0,-5-5 2,4 2-4,-4-4-10,-1-1-5,1-2-1,-5-1 1,0-1-1</inkml:trace>
  <inkml:trace contextRef="#ctx0" brushRef="#br0" timeOffset="5778">6591 469 59,'14'0'27,"-14"0"-1,15 0-1,-15 0-12,4 18-4,-8-1-2,3 14-1,-5-1-1,4 6-2,-3 0 0,2 2-2,2-5-2,-1-6-3,8-3-7,-6-24-13,14 12-4,-2-18 0,5-6-2</inkml:trace>
  <inkml:trace contextRef="#ctx0" brushRef="#br0" timeOffset="6049">6691 120 63,'0'0'18,"0"0"-6,-1 9-11,1-9-15,16 8-9,-5-7-2</inkml:trace>
  <inkml:trace contextRef="#ctx0" brushRef="#br0" timeOffset="6209">7152-5 56,'14'-2'22,"-14"2"1,10 0-1,-10 0-14,0 0-6,0 0 1,0 0-1,-8 18 1,5-2 0,-2 4 1,4 14 0,-2 7 0,4 13-1,-3 7 0,4 9-1,0 5-1,3 3 0,-1-1-1,1-5 0,0-9 0,-1-10-2,2-11-1,-4-14-3,6-8-6,-8-20-11,0-10-3,-6-15 0,-4-10 1</inkml:trace>
  <inkml:trace contextRef="#ctx0" brushRef="#br0" timeOffset="6509">6863 322 56,'0'0'25,"0"0"1,16 13-4,4-12-9,14 5-3,3-7-3,12 7-1,2-5 0,6-1-4,0 0-2,-3-4-6,0 8-8,-11-7-11,-4 7-3,-10-4 0,-6 3 0</inkml:trace>
  <inkml:trace contextRef="#ctx0" brushRef="#br0" timeOffset="6750">7459 436 56,'-2'15'21,"0"-1"1,1-1 0,-1 0-15,3 5-3,0-2 1,7 5 0,-1-5 1,9-1-1,6-6-1,7-4-1,6-8-3,2-7-1,5-3-1,-3-8 0,2-3 0,-6-2 1,-7-1 2,-3 1 0,-10 3 2,-1 4 0,-7 3 1,-2 4-1,-3 3 0,-2 9-2,0 0 0,0 0-1,0 0 0,0 0 0,0 0-1,0 0 0,-2 14 1,1 0 0,0 7-2,-1 7 4,-1 11-2,-1 13 0,-2 11 1,1 7 0,-1 8 1,-1 9-1,1 3 1,0-1-1,3-4 1,2-6 0,2-9-2,1-10-1,5-8-1,-3-16-4,5-2-10,-5-16-12,2-8 0,-6-10-1,0-14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21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41 44,'-4'-15'21,"4"15"1,-1-15-1,1 15-9,-2-13-10,2 13-1,0 0 1,2 13 1,0 10 1,-1 7-1,3 12 2,-1 11-2,3 12 2,0 5-2,3 4-1,-1 2-4,-1-3-17,1 1-5,-2-12-2,-2-10 1,-3-7-2</inkml:trace>
  <inkml:trace contextRef="#ctx0" brushRef="#br0" timeOffset="321">124 1366 61,'18'1'20,"-2"-1"1,-5-2-4,0 4-19,-11-2-10,12 18-12,-12-3 3,-7 0-1,-3-7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58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42 6,'0'0'8,"0"0"-1,0 0-1,0 0-2,0 0-2,-10-9-1,10 9 1,0 0 1,0 0 1,0 0 0,0 0 0,0 0 1,0 0 0,13-1-1,-13 1 0,14-2-1,-3 2 0,3 0 0,3 2 0,4 0 1,5-1 0,6 2-1,4-2 0,3 1 0,5-2 0,5 0 0,6-1-1,5-2 0,1 0 0,4-2 1,6-1-1,3 0 0,3 1 0,4 1 0,3-1 0,3 2-1,1 1 0,2 2-1,-1 0 1,0 0 0,0-1-1,0 2 1,-3-1 0,1 0 0,-6 0 0,2-1 0,-3 1 0,1-1 0,-4 1-1,1 0 1,0-1-1,-3 0 1,2 1-1,0 1 1,-3 0-1,2 2 1,-4 1 0,2 4 0,-2-1-1,1 2 1,0-1 0,3-1 0,0 0 1,3 0-1,4-2 1,2 1-1,3 0 0,5 0 1,1 0-1,5 0 0,3 1 0,6-1 1,2 0-1,4-2 0,2-2 0,0 1 1,2-1-1,6-1 0,-1 1 0,2 0-1,2 0 1,0 3 0,2-1-1,7 1 1,1-1-1,1 0 0,0-2 2,0 1-2,-2-2 1,-1-1-1,-4 0 0,-5-1 1,-3 1-1,-2 1 0,-4 0 0,-4 2 0,-2-2 0,-4 1 1,-5 0-1,-5-1 1,-9 0-1,-11 0 1,-7 0-1,-10-1 1,-11 0 0,-11 0-1,-9 0 1,-9 0-1,-5 0 0,-3 1 0,-12-1-1,0 0-2,0 0-3,-6-9-3,-9 4-8,-16-5-8,-11 0-1,-12-10-1,-12-1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01:46:27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15471 10113 258,'-37'2'903,"12"5"129,-1 2-129,-4 2 0,2 2-129,-5 3-258,1 3 129,-1 1-129,4 2-129,-1 4 129,3 1-129,-2 2 129,6 3 258,1 0-258,4 2 258,4-2 0,8 4 0,-1-6-129,7 2 0,7-6-258,9-1 129,4-6-258,7 0 0,1-5-129,4-4 0,2 0-129,0-6 0,3-1 0,-2-3 0,3 2-258,-5-2-258,7-2-1032,-8-2-1806,-1-10-1032,7 5 258</inkml:trace>
  <inkml:trace contextRef="#ctx0" brushRef="#br0" timeOffset="448.0256">15637 9704 258,'0'-13'3096,"0"13"-1677,0 0-903,0 13 129,0-2 129,-4 5 129,0 2-129,1 5 129,-2-1 0,5 10 129,0-1-258,4 12 129,2 0-387,10 8-129,-5-2 0,7 4-258,-5 0 0,3 0-129,-5 1 0,0-5-129,-1 0-258,-5-12-258,4 7-903,-2-7-1935,-4-16-774,8 4 259</inkml:trace>
  <inkml:trace contextRef="#ctx0" brushRef="#br0" timeOffset="1028.0588">15932 10078 258,'0'-21'3096,"9"17"-1419,-9 4-1032,0 0-387,15-10 516,-15 10 0,0 0 258,8 6 0,-1 10-129,-7 0 387,1 9-258,-1 1-258,1 11-129,-1 1-258,4 6-258,-3 1 0,4-3-129,1 5-516,-4-9-645,8-1-2064,0-2-1161,-8-15 258</inkml:trace>
  <inkml:trace contextRef="#ctx0" brushRef="#br0" timeOffset="1780.1018">16634 10002 1,'14'-19'2321,"-14"19"-1418,-2-15-258,2 15-129,-21-9 129,9 6 0,-4 3 0,-3 0 258,-2 0-387,-1 3 258,0 6-129,0 2 0,-4 4-258,4-1 258,-1 6-258,0 1 258,0 8-129,2-1 258,5 10 0,-4-4-129,11 10 0,-1-6 0,10 10 0,3-6-258,15-1 0,1-3-258,5-6 0,8-7-129,3-6-258,1-2-516,-2-17-1161,5-7-2451,2-1-258,-9-17 0</inkml:trace>
  <inkml:trace contextRef="#ctx0" brushRef="#br0" timeOffset="2380.1361">16846 9523 774,'12'12'1032,"-12"-12"129,8 15-129,-8-15 258,5 18 258,-5-18-129,0 28-129,-5-9 129,5 12-258,-5 5-258,5 14 0,-5 9-387,5 14-129,0 2 0,0 4-129,0-1-129,5 0 129,-3-8-129,1-7 0,-1-17-129,0-8 387,0-11-258,2-10 0,-4-17 0,25-5-129,-4-20 129,4-13-129,8-11 0,7-11 0,7-13 0,3-4-129,2-8 258,2-2-129,1 3 0,-1 4 0,-3 5 0,-3 10 0,-5 9 0,-5 10-387,-4 15-387,-11 6-645,0 16-1032,-10 9-1935,-13 0-258</inkml:trace>
  <inkml:trace contextRef="#ctx0" brushRef="#br0" timeOffset="2690.1538">17095 10095 4644,'51'48'4902,"-20"-25"-129,-3-8-387,-10 5-4128,15 3-129,2 4-258,2-2 0,-2 4-258,-6-8-129,-1 5 0,-5-12-387,5 4-516,-11-13-1290,1-5-1548,7 0-387</inkml:trace>
  <inkml:trace contextRef="#ctx0" brushRef="#br0" timeOffset="3689.211">17974 10135 2967,'48'-16'2838,"-19"16"-129,-13-8-3096,9 0-774,0-6 516,1-1 387,-3 1 516,-8-8 387,4 3 645,-11-8 258,1 3-129,-9-5-129,0 3-258,-1-2-258,-7 2-516,-5 2-129,-1 3 0,-1 6-129,-3 5-129,-1 6 129,-1 4-129,-1 6 129,0 14 0,1 4 0,-1 5 258,1 5 129,1 7-129,0-1 129,5 7 0,0-4 129,7 3-129,4-1 0,3-2-258,3-7 0,10-2 0,1-6-129,11-6 0,1-7 0,8-8-129,6-6 0,3-4-129,3-10 129,-1-7-129,5-5 0,-3-4 129,-1-3 0,-4-3-129,-7-2 129,-3 0 129,-5 5-129,-3 1 258,-6 4-258,-2 2 258,-6 7-129,-2 4 0,-8 14 129,8-14 129,-8 14-258,0 0 0,0 0 0,0 0 0,0 0 0,0 14 0,0-1-258,0 3 258,5 7 258,-1 0-258,4 3 129,-1 1-129,4 1 129,-1 0-129,0-2 129,0-4-129,-4-4 0,1-4 0,-7-14 129,8 19 129,-8-19 0,0 0 0,0 0 129,4-15 0,-4-4 0,0-8-258,0-4 0,2-9-129,2-2 0,6-4 129,6-2-129,8 1 129,5-3-129,8 4 129,6 5 129,7 4-258,-1 6 129,4 1-129,-1 7 0,-4 3-129,-3 10 0,-8-1-258,-3 11-516,-14-1-2322,-8 1-1290,-12 0-516,0 9 0</inkml:trace>
  <inkml:trace contextRef="#ctx0" brushRef="#br0" timeOffset="4672.2672">16926 11543 1548,'0'12'3096,"0"-12"-2064,-10 14-258,6 1 258,-6-2-129,4 11 129,-4-7 258,6 12-129,-7-8 0,10 8-258,-3-7-129,6 6-258,6-9-129,7-4-129,6-8-129,5-6 0,10-3-258,2-13 258,4-6-258,1-8 258,1-5-258,-2-5 258,-4 0-129,-4 1 129,-8-1 258,-6 4-129,-10 0 0,-3 6 129,-7 1 0,-10 7 129,-10 4-129,-5 8-129,-10 6 0,-1 3-258,-5 7-129,-3 6-129,8 7-645,-9-4-258,20 9-1419,-3-3-1935,10-9-258,10 2 0</inkml:trace>
  <inkml:trace contextRef="#ctx0" brushRef="#br0" timeOffset="5460.3123">17278 11432 1419,'24'26'3870,"-23"-12"387,4 8-1935,2 14-903,-7-3-516,0 15-258,0 5 129,-4 15-258,-7 7 129,4 11-129,-8-3 0,4 7-129,-3-1 258,3 0-387,3-11 0,2-11-258,5-13 0,-2-12-387,3-6 129,0-13-387,4-6 129,-4-17 129,0 0-129,7-11 129,-2-7 129,2-10 258,1-6-258,3-7 387,3-5-258,1-5 258,7-2-258,3-2 0,3-3 0,0-1 0,3 0 129,-1 1-129,-1 1 258,1 5 0,-5-1 0,-2 4 0,0 2 129,-4 5 0,-2 3 129,-2 6-129,-3 4 0,-2 8 0,-2 3 0,-1 7 0,-7 11 0,7-13 129,-7 13 0,0 0-129,0 17 129,0 1 0,0 1 0,0 2-129,0 0 0,2 3 0,1-8-129,11-5 0,2-8 0,10-7 0,5-11-129,7-7 387,3-5-387,1-5 129,0-4 0,0 1-129,-3 2 129,-4 6 0,-9 7 0,0 6 0,-6 8 129,-4 6-129,-2 10 129,-1 8-129,-2 4 129,-1 8-129,0-1 0,0 5-129,1-2-129,-2-4 0,1-1-129,0-8-387,1 2-129,-11-21-516,23 18-645,-23-18-1161,22-5-1290,-9-7-774,2-7 258</inkml:trace>
  <inkml:trace contextRef="#ctx0" brushRef="#br0" timeOffset="5916.3384">18574 11486 2709,'16'8'4257,"-5"-8"-516,-11 0-1548,0 0-645,21 3-516,-21-3-387,21-12 129,-11-2-387,8 0 0,-6-6-258,7 0 0,-5-4 0,0 1-129,-1-1 0,-4 0 0,-2 3 0,-2-1 0,-3 3 129,-2 2 129,0 2 0,0 15-129,-11-18 0,11 18 129,-19-5-129,6 6 0,-1 10 0,-2 6 0,0 2 0,0 9 0,-3 1 129,0 8 0,-3-3-129,4 6 129,-2-3 0,7 3 0,-1 0-129,4-5-258,4 0 129,2-5-258,4-1-129,9-8-258,8-1-129,1-12-774,17 1-774,-4-9-2064,6-15-645,11-2 387</inkml:trace>
  <inkml:trace contextRef="#ctx0" brushRef="#br0" timeOffset="6960.3981">19275 11219 1548,'0'0'4386,"-4"-13"0,4 13-129,-15 0-2967,2-2-1032,13 2-129,-23-6 129,11 6-129,-1 0 0,0 0 0,0 4 129,13-4-129,-22 17 0,14-5 0,1 3-129,4 2 0,2 2 0,1 3 0,0 3 0,3 1 0,4 5 0,-1 0 0,0-2 129,-2 3 258,-4-3 0,0 0-129,-3-4 0,-3 0 129,-5-7-129,0 1-258,-1-5 129,2-1-258,10-13 129,-19 12-129,19-12-129,0 0 0,-11-12-129,11-8 258,9 0-387,1-13 0,11-1 0,2-15-129,11 0 129,1-10 0,12-4 129,-5-3 0,12-1 129,-1-1 258,0 0 0,1 6 258,-5 1 129,-1 12 387,-8 2-387,-1 12 387,-9 5-258,-4 13 0,-5 3 129,-3 11-129,-8 3-129,1 10 0,-4 11 0,1 10-129,-7 6 0,7 13-129,-2 8 129,4 8-258,-1 3 129,2 4-258,1-1 0,-1-3 129,1-6 0,-4-7 0,-1-10-129,-2-6 129,-2-8-129,-2-6 129,-1-8-129,-7-6 0,-3-5-129,-9-7 129,-1 0 0,-7-7 0,0-6 0,-5-2 129,2-4 0,-2-1 0,6 2 0,3-2-129,8 4 0,1-2 0,9 1 0,5-4-129,5 2 0,9-6 129,10 0-258,7-6 258,5-2 0,8-3 129,5-1 129,5 4 0,-1 0 0,1 7 129,-3-2 0,-1 10 0,-6 4 129,-4 11 0,-8 3 0,-4 14 0,-7 7 0,-1 8 0,-8 5 0,-2 7 129,-5 2-258,1 0-129,-4-5 0,-1-4-258,3-3-258,-4-10-516,7 0-774,-7-21-2322,0 0-774,27 0-516,-12-12 258</inkml:trace>
  <inkml:trace contextRef="#ctx0" brushRef="#br0" timeOffset="7384.4223">20713 11343 5289,'-34'-14'4773,"13"-10"-516,11 4-387,-2-14-4128,7 5-129,5-6 0,0 4 129,8 1 129,4 0 258,4 5 0,2 0 387,3 9 0,-2 3 129,3 10-258,-2 3 0,1 4-129,-1 8-129,1 8 129,-8 5 0,5 5 129,-10 1-129,0 2 258,-8 0-129,0 3 0,-12-7-129,-3 0 0,-8-7-129,-3-3 0,-5-6-129,0-8-129,0-2-129,-5-11-516,16 0-774,-11-23-1161,18 4-2064,7-6-387,6-4-129</inkml:trace>
  <inkml:trace contextRef="#ctx0" brushRef="#br0" timeOffset="7872.4503">21097 11115 3483,'6'12'5031,"-3"-17"-774,12-7-258,-3-10-2064,15-4-2709,-2-7 387,6 0 129,4-3 258,-2-1 258,0 8 387,-8-1 258,1 12 0,-13-4-129,3 17-129,-16 5 0,15 0-258,-15 0-129,9 23 0,-7-6 0,4 1 0,2-2 129,1-2-258,7-4 129,6-8-258,11-4 0,2-10 129,7-6-258,5 0 258,4 0-129,-1-1 258,-5 3-258,-3 7 129,-9 9 0,-4 7 129,-8 11 0,-4 6-129,-8 8 0,-3 4-129,0 8 0,-4-3-258,0 3-258,-3-17-1548,1-2-2838,0-11-129,0-14-645,3-14 0</inkml:trace>
  <inkml:trace contextRef="#ctx0" brushRef="#br0" timeOffset="8344.4772">22455 9970 4257,'-23'-9'3999,"14"-22"-258,10 15-387,-1-12-4128,8 6 387,6-7 258,3-3 516,6 3 387,-2-8 516,14 11-129,-5-10 258,11 14-516,-5-9-129,4 14-258,-2-2-258,-1 11-129,-2 2 129,-4 6-258,-5 11 129,-4 13 0,-10 13 0,-3 10 129,-9 10-258,-2 8 258,-14 8-258,-2 6 129,-5 1-387,-5-3-387,7 8-1548,-8-4-2451,3-8-258,5-2-516,0-5 517</inkml:trace>
  <inkml:trace contextRef="#ctx0" brushRef="#br0" timeOffset="8586.4911">22900 11297 9546,'22'28'5160,"-9"-28"-645,10 0-774,-12 0-5031,15 0-387,-13-15-516,12 6-2709,-10 2-387,-9-7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6:55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93 163 2,'-10'-1'4,"10"1"-1,-12 8-1,12-8-1,-17 11-1,7-5 0,0 0 2,1 0 0,9-6 2,-14 7 1,14-7-1,0 0 1,-11 6-1,11-6-1,0 0 0,0 0 0,0 0-2,12 2 0,-1 0 1,6-2 0,3 3 0,7 2 1,6-3 0,6-2 0,3 2 0,5-2 0,2 1 1,-2 4-1,2-3 1,3-7 1,5 5-1,-2 0 0,3 0 0,0 0-1,3-2 1,3-2-1,3 1 0,-4 3 0,0-2 0,3 1 0,0-1-1,0 0 1,3 0-1,1-3 1,4 1-1,1-1 0,1 0 0,-1-1 0,0 1-1,-2-1 0,0 1 0,-3 1 0,0 0-1,-1 0 0,2 1 1,-3-2-1,2-1 1,-1 0 1,2 1-1,-1-3 0,1 3 1,-4-2-1,4 2 0,-1 0 0,3 1 0,-1 0 0,1 0-1,1 0 0,-2-3 1,3 1-1,-2-2 0,2 0 1,2-2-1,0 1 1,-2 1 0,3-1-1,-1 2 1,-2 1 0,-1 2 0,-2 1-1,-1 2 1,1 2-1,0 0 0,0 1 0,-7 1 1,9 0-1,-2 0 0,1 0 0,-2 0 0,0-1 0,0-1 0,1 0 0,6 0 0,-6-2 1,2 0-1,1 1 1,2 0-1,1 2 1,3 4-1,1-1 0,0 3 0,0 1 0,1 0 1,-4-1-1,-2 0 0,-1-2 0,-2-1 0,-1-2 2,1-1-2,-3-2 0,1 2 0,-2 0 0,0 0 1,-7 0-1,-7 0 0,-8 1 0,-9-1 0,-9 0 0,-6 0 0,-8-1 0,-6 0 1,-10-1-1,9 1 0,-9-1 1,0 0-1,0 0 1,0 0 0,0 0 0,0 0 0,0 0 0,0 0 0,0 0-1,0 0 0,0 0-1,0 0-3,0 0-3,0 0-6,-13-4-12,-6 3-2,1 2-1,-13-5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4:36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1282 0 25,'0'0'16,"0"0"2,0 0-2,0 0-1,0 0-3,0 0-2,0 0-2,0 0-1,0 0-3,0 0-1,-3 9-2,3-9 0,-12 21 0,0-2-1,-3 11 0,-9 11 1,-8 17 0,-15 16 0,-11 18 0,-12 14 0,-5 9 1,-8 4-2,-1 4 1,-1 1-1,3-8-3,12-9-3,7-21-4,17-12-8,7-17-4,13-14-2,8-20 2,18-23 0</inkml:trace>
  <inkml:trace contextRef="#ctx0" brushRef="#br0" timeOffset="480">193 943 15,'0'0'16,"0"0"3,0 0-3,0 0-2,0 0 0,0 0-3,-6 14-2,1-2-2,-2 8-4,-2 9-1,-7 9 0,1 12-1,-3 11 1,-2 8-1,-1 6 1,1 1 0,-2-3 0,7-3-1,4-8 1,5-8-2,11-12 2,13-11-1,16-12 0,16-14 0,14-15 0,13-10 0,10-14 0,10-13 1,4-7-1,1-7 1,-9-2-1,-8 4 0,-13 3 1,-11 8 0,-11 9 0,-12 10 0,-13 7 0,-9 9 0,-16 13 1,13-11 0,-13 11-2,0 0 0,0 0 0,0 0-2,0 0-1,0 0 0,-6 11-3,6-11-3,-7 9-5,7-9-8,-11 13-4,11-13-1,0 0 0,-12 3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20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1134 1027 6,'0'0'6,"0"0"0,0 0 1,3-9 1,-3 9 0,0 0 0,0 0-1,4-10-1,-4 10 1,0 0-1,0 0 0,0 0 1,3-10-1,-3 10-1,0 0 0,0 0-2,0 0 0,0 0-1,-12 14 0,3-2-1,-6 10-1,-7 10 1,-8 13 0,-9 13 0,-14 13 2,-9 10 0,-10 6 0,-4 5 0,-2-5 0,1-3 0,4-12-1,10-11 0,11-14-1,11-14-1,12-9-4,8-16-2,10-4-3,11-4-11,-3-20-3,6 1 1,4-3-1</inkml:trace>
  <inkml:trace contextRef="#ctx0" brushRef="#br0" timeOffset="530">243 1702 36,'5'15'16,"-5"-1"0,-6 3-3,-3 8-8,-6 9 0,-6 5 1,-3 11 1,-9 4-1,1 4 1,-3-6 0,5 1-2,3-10 0,11-6-1,8-11-1,16-10 0,14-15-2,18-8 1,9-10-2,15-4 1,5-6 0,6 0 0,-2 2-1,0 2 0,-9 4 0,-8 6 0,-7 5-4,-13 0-7,-4 4-12,-7-4 0,-3-6-2,-9-12 1</inkml:trace>
  <inkml:trace contextRef="#ctx0" brushRef="#br0" timeOffset="1472">1349 707 10,'0'0'12,"0"0"-1,7 12-1,-8 0 1,0 4-1,2 7-2,0 8-1,2 10 1,-1 4-2,3 8-1,-3 2-2,4 1 0,-3-1 0,1-4-2,-2-7 1,-1-6-1,-1-10 1,1-8 0,-2-5 0,1-6 0,0-9-1,0 0 0,0 0 0,-13-11-1,9 2 0,-3-3-1,2-2-1,-4-4-1,3-1 0,-3-3 0,3 0 0,-3-1 1,2 1 0,0-2-1,2 2 2,0 1-1,2-1 1,1 1 0,2 1 0,2-4 1,3-4-1,2-3 0,4-3 0,4 0 2,3-1-1,4 2 1,3 3 0,2 4 0,1 6 1,0 7-1,-2 8 1,-2 6 0,-5 6-1,-3 7 0,-7 6 0,-4 6 1,-7 4 1,-4 3 1,-10-1 0,-2 2 1,-10-6 0,0 0 0,-6-10 0,1 0-1,-4-10-2,5-4-2,5-4-5,5-9-4,15-1-7,5-10-5,12-3-2,9-6 1,12-2 0</inkml:trace>
  <inkml:trace contextRef="#ctx0" brushRef="#br0" timeOffset="2103">1697 593 19,'11'-2'15,"-11"2"0,7 19-1,-12-2-2,0 7 0,-6 3-3,2 6 0,-5-3-2,3 8-1,0-5 0,5 3 0,2-6-2,7-2 0,2-7 0,12-3-1,6-7-1,7-15 1,3-6-2,5-5 1,1-9-1,0-4 0,1-5 0,-11-1-1,-7-4 1,-7 5-1,-8 1 0,-8 0-1,-5 6-1,-4 3-2,-5 7-4,-3-2-11,3 12-5,-3-2-1,5 5 1,2 0 1</inkml:trace>
  <inkml:trace contextRef="#ctx0" brushRef="#br0" timeOffset="2533">2461 464 30,'0'0'18,"-22"4"1,1 1 1,-7 1-7,0 7-5,-8 0-1,3 3-1,-1 1-2,5 1-1,5-3-1,8 1-1,6-4 0,10 0-1,10-2 0,8-1 0,7 1-1,3-1 1,5 3 0,1 3 0,-2 1 1,-5 7-1,-10 2 1,-4 4 1,-8 1 0,-7 3 1,-12-4 0,-2-1-1,-7-4 0,-3-7-4,2-6-7,-2-12-13,5-12-1,5-12-1,6-9 0</inkml:trace>
  <inkml:trace contextRef="#ctx0" brushRef="#br0" timeOffset="2934">2562-6 22,'11'5'17,"-11"-5"0,0 0 2,0 0-4,5 9-7,-2 3 2,-4 0-1,4 9-1,-3 3 0,4 14-1,-2 7-1,3 12-2,-3 7 0,2 11-1,0 0 0,1 4-1,3-2-1,1-9 1,2-9-1,3-10 1,4-16-2,12-16 2,9-16-2,5-16 0,7-14-2,3-10 1,2-11 1,2-6-2,-3-1 2,-10 4-1,-6 7 1,-10 8 0,-9 10 0,-5 13 0,-4 13 0,-6 11 0,-2 11 0,-3 8 0,0 8 1,1 8-1,0 6 1,2 4 0,-1 0 0,2-1-1,4 0-7,-4-9-17,3-9-2,-6-21-2,-1-14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6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869 935 19,'-5'12'14,"5"-12"0,0 0 1,0 0-9,0 0-1,0 0 2,-9 0 2,9 0-2,-10-7-1,10 7 1,-17-17 0,5 5 1,-11-10-2,-2-5-2,-10-15 0,-4-7-1,-12-11-1,-6-7 0,-7-4-1,-2-4 0,-1-1-1,2 5 0,0 6 1,8 7-1,8 9 1,8 6-1,6 6 0,8 8 0,6 6 0,6 4 0,5 7-2,3 0-3,7 12-6,0 0-7,0 0-5,0 12-1,4 6 2,-1 3-1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7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1,'0'0'8,"0"0"-1,0 0-1,0 0 0,0 0-1,0 0 0,0 0 2,0 0 0,0 0-1,0 0 2,0 0-2,0 0 0,0 0-2,0 0-1,0 0-2,-2 10-1,6 4 1,1 4 0,2 8-1,1 4 1,0 6 1,0 6-1,-2 1 2,0 3-1,-5-5 0,0 0 0,-2-4 0,-1-6-1,-1-6 1,-1-4-1,2-6-1,1-6 0,1-9 0,-1 9 0,1-9 0,0 0-1,2-16 0,0-1-1,0-6-1,0-9 0,-1-6 0,-4-9 0,1-5-1,-2-3 0,-2 0 2,0 1 0,-1 7 1,2 7 0,2 2 1,4 7 0,3 7 0,2 0 0,5 5-1,2 2 1,-1-1 1,2 4 0,-2 2 0,1 4 0,-3 2 1,1 5 1,-2 4 0,4 5 0,1 4 0,6 4 0,3-2 2,9 2 0,2-2-1,8-1 1,1-5 0,2-2 0,-7-5-1,-1-1 0,-10-2-1,-5 1 0,-7-1 0,-15 2-1,10-2 1,-10 2-1,0 0 1,0 0-1,0 0-2,0 0-1,0 0-6,0 0-15,-9 4-2,-4-5-2,-5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8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128 231 16,'-8'-16'10,"8"16"1,-7-12 2,7 12-2,0 0-1,-10-4-2,10 15-1,0 2-2,1 9-3,2 9-1,0 9-1,0 9 0,0 5 0,0 4 1,0 0-1,-3-2 0,0-9-1,-2-6 2,1-12-1,-2-11-2,3-18 0,-13 1 0,3-17 0,1-12-2,-4-10 1,0-13 0,-3-5 1,3-7 0,0 2 2,3-2 1,3 3-1,9 3 0,5 7 1,7 8 0,8 4 0,7 7 0,6 4 0,2 5 0,5 8 0,-3 6 0,0 6 0,-6 10 1,-4 6 0,-9 9 0,-7 5 1,-8 3 0,-7 5 1,-8-3 1,-6 4 1,-9-7-1,-4 0 0,-6-9 0,0-2-1,-2-7-2,2-7-6,9-4-9,3-10-7,11-4-2,8-10 1,11-3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9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5 227 25,'0'0'12,"-6"-19"1,7-6-1,4-2-9,4-1 0,4-2 0,1 5 1,3 1 0,3 4 0,3 5 1,-1 5-2,0 5 0,0 7-1,0 5 0,-4 4 0,-1 5 1,-5 7 1,-4 1 0,-2 5 0,-8 1 2,-2 3-1,-11-2 1,1 1-1,-9-5 0,0-2-1,-6-7 0,3-2-2,0-12-2,1-11-2,7-6-2,3-9-3,10-1-2,-1-8-7,13 1-7,1-4-1,10 2 2,4 1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9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 55,'7'15'18,"-4"3"2,-4-1-3,1 5-16,0 5 0,0 6 0,-3 5 2,3 4 0,-1 6-1,5 3 2,-1 0-2,5-2 1,0-4 0,3-1-1,0-7-1,1-6 1,-3-9-1,0-6 1,-3-7 0,-6-9 0,0 0 0,0-9-1,-8-12 1,-3-11-2,-4-15 1,2-8-1,3-8-1,4-3 0,5-1 0,5 0 0,8 5 0,6 10 0,8 9 0,2 9 1,4 9-1,1 6 1,2 8 0,0 8-1,1 10 1,-3 5 0,-2 5 1,-5 6-1,-8 1 2,-8 5 0,-12-2 1,-7 1 1,-15-5 0,-5 1-1,-9-4 0,1-4-2,4 1-14,1-12-11,11-8-1,2-14-2,14-11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3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-3 249 2,'0'0'7,"0"0"-1,-11-10-1,11 10-2,0 0-1,0 0-1,0 0 0,0 0 1,0 0 1,12-6 1,-12 6 1,10-3-1,-10 3 1,16-5-1,-6 3 0,1-1 0,5 0-1,4 0-1,-1 0 1,9 1-2,5 0 1,5 1 0,7-4 0,6 4-1,9 2 1,6 1 0,11-1 2,6-1 0,9-4-1,10 3 1,13 2 1,3-4 0,15-5 0,11 4-1,13-1 0,10 0 0,11 4 0,8-9 0,6 6-1,8-6 0,5 1 0,-5-6-1,2 4 1,-2-5-1,-1 4-1,-9 1 1,-3 1-1,-4 3 0,-7 2 0,-7 2 0,-10 1-1,-14 0 1,-14 0 0,-14-1 1,-12-1 0,-20-1 0,-16 0 0,-16-3 0,-11 3 1,-13-1 0,-7 2-1,-8-1-1,-14 5 0,10-2-2,-10 2 0,0 0-3,-12 0-7,12 0-14,-28 13-1,9-8-1,-10-8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-8-2 6,'-12'-2'9,"12"2"0,0 0-1,0 0-3,0 0-1,0 0-1,0 0 0,0 0 1,0 0 0,0 0 0,10 8 1,-10-8 0,0 0 0,13 2 0,-13-2-1,12 0 1,-2 1-2,2-1 0,4 1 0,3-1-1,4 1-1,5 1 0,2-2 0,4 3 0,4-3-1,1 4 1,4-4 0,1 4 1,-1 2 0,2-3 0,2 5 1,-1-5 0,1 6 0,-1-5 0,4 6-1,1-5 1,4 0-1,1 2 0,4 0 0,3 1 0,4 0 0,0 0 0,5 2 0,1-3 0,4 2 0,1-2 1,5 3-1,5-4 0,1 3-1,6-4 1,4 2 0,1-3-1,6 0 0,2-2 1,4-1-1,-2-2 0,0-1 0,-2-1 0,-1 0 0,-2-3-1,-6 2 1,-5-1 1,-6 2-2,-8-2 1,-5 3-1,-8-2 1,-9 1-1,-10 0 1,-9 0-1,-10 1 1,-7 0-1,-8 1 0,-4 0 1,-10 1-1,0 0 1,0 0-1,0 0 0,0 0 1,0 0-1,0 0 0,0 0-1,0 0 1,12-5 0,-12 5 0,15-3 0,-5 2-1,3-1 1,2 1 0,5 0 0,3 0 0,2 0 0,1 0-1,2-1 1,0-1 0,1 0 0,-1 0 0,-2-2 0,0 1-1,-5-1-4,2 5-9,-10-3-11,-13 3-2,-4-15 0,-20-3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9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19,'36'-4'12,"7"0"1,6 1-1,6-1-1,8 2-1,4-3 1,14 2-3,6 0 0,12 0 0,6 0-2,13-1 1,7 1-2,12-2 0,9 1 0,9-1-1,6 1 0,8 0-1,6 1-1,8 0-1,2 1 1,5 1-1,0 1 1,4 1-1,2-1 1,2 1-1,1 0 1,1 1-1,0-2 0,-1 2 2,0-1-2,-5 0 0,-5 1 0,-2-1 0,-4 0 0,-4 1 1,-6-2-2,-3 0 1,-2 0 0,-2 0-1,-5-1 1,-2 1-1,-6-2 1,-1 0-1,-1 1 1,-1 2 0,0-3-1,2 2 1,4-1-1,0 1 1,1-2-1,0 0 0,0-1 0,-4 1 1,-4-2-1,-3 2 0,-4 0 0,-3 0 0,-9 2 0,-6-1 1,-11 2-1,-9 0 0,-13 0 0,-13-1 0,-18 0 1,-14 0-1,-14 0 0,-11 0 1,-7 0-1,-14 0 0,0 0 1,0 0-1,0 0 0,0 0 1,0 0-1,0 0 0,0 0 0,0 0-1,0 0-3,0 0-7,-10 1-17,-18-2-1,-12-5 0,-27-5-2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40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259 217 9,'0'0'14,"11"-1"1,-11 1 2,0 0-4,0 0-1,-1-11 0,1 11-2,-11 3-1,11-3 1,-20 8-2,6-4-2,-6 3-2,-1 1-2,-4 3 0,1-1-1,-2 3 0,1-1-1,1-3 0,5 4 0,1-5 0,6-2 0,2-1-1,10-5 1,0 0 0,0 9 0,10-8 0,2 1 0,4 0 0,5 1 1,4 1-1,3 1 0,1 2 0,1 1 1,0 3-2,-1 0 1,-1 3 0,-3 3 0,1 1-1,-2-1 1,-3 2 0,-4-2-1,-2-3 1,-4 0 0,-1-3 0,-8 1 1,-3-3 0,1-9 1,-16 14 0,2-4 1,-7-4 0,-1 1 1,-6-2-1,3 0 0,-8-3-1,0 0 1,2-2-2,1-1 0,2 0-1,6-2 1,1-1-1,6 2 0,5-1-1,10 3-3,0 0-2,-9-17-7,19 10-13,1-4 0,8 1-2,0-7 2</inkml:trace>
  <inkml:trace contextRef="#ctx0" brushRef="#br0" timeOffset="831">631 109 4,'-12'-13'8,"12"13"-1,-9-5 1,9 5 0,0 0 0,0 0-1,0 0 0,0 0 0,0 0 0,0 0 0,0 0 1,0 0-3,0 0 0,-10-1-1,10 1 0,0 0-1,-4 13 0,4-13 0,-5 19 0,1-6 0,1 10 1,-3 3 0,0 8-1,-4 2 1,0 6-1,-1-1 1,1 5-1,-2-1 0,4-5-1,2-4-1,6-3 2,5-8-2,11-3 1,12-8 0,14-8-1,6-7 0,7-4 0,2-6 0,0-4 0,-2-3-2,-9-2-1,-8 3-4,-17-4-6,-8 6-11,-13-2-2,-5 4-2,-10-1 2</inkml:trace>
  <inkml:trace contextRef="#ctx0" brushRef="#br0" timeOffset="1322">360 329 23,'-12'-4'16,"12"4"1,0 0-1,14-14-8,-1 10 0,2-3 0,7 2-1,5-5-1,9 1 0,2 2 0,11-2 0,-1 4-2,7-1 0,-1 3-1,-2-1-2,-5 3 1,-7 1-2,-9 1 1,-8-1-1,-7 1 0,-16-1-2,13 8-3,-13-8-8,0 0-9,-15 9-2,15-9 1,-9 2-1</inkml:trace>
  <inkml:trace contextRef="#ctx0" brushRef="#br0" timeOffset="1812">993 265 8,'-11'-8'14,"11"8"1,1-9-3,-1 9-1,19-3 1,-2 3-1,0-1-1,8 7-3,4-3 1,5 7-4,5 2 0,1 2-1,0 4-2,0 3 0,0 0-1,-3-1 1,-8 1-1,-7 1 1,-6 0 0,-5 0 0,-7-2-1,-6 1 1,-7-3 1,-2-1 0,-4-1 0,-2-2 1,-4-2 0,-2-3-1,-3-3 1,0-1 0,-1-2 0,1-2-1,-2-2-1,3-1 0,1-4 1,7 2-1,1-3 0,6 2 0,10 5-1,-8-17 1,12 7-1,4-2 0,4 2-1,4-3 1,2 1-2,1-1-1,4 4-1,-4 0-2,5 6-3,-6-2-3,7 8-8,-5-2-5,4 2 2,-1-1 1</inkml:trace>
  <inkml:trace contextRef="#ctx0" brushRef="#br0" timeOffset="2383">1476 348 19,'-13'-4'16,"13"4"2,0 0-3,0 0-5,0 0 2,0 0-2,0 0-1,0 0-3,0 0-2,0 0-1,-4 13-2,9-2 0,2 3-1,3 3 0,0 4 0,5 4 1,1 1 0,-1-3-1,0-2 0,-5-5 1,1 0 1,-11-16 1,12 18 1,-12-18 0,0 0 0,-10-8 0,2-1 0,-3-4 0,1-2-1,-4-5-1,0-4-1,1-3 0,4 2 1,3 0-1,4 3-1,5-1 1,4 2-1,6 4-1,3 4 2,6 3-2,3 0 1,4 5-1,1 0 0,0 3 0,-2-1-1,2 4-3,-4-7-6,2 8-12,-3-8-2,-2 3-2,-4-5 2</inkml:trace>
  <inkml:trace contextRef="#ctx0" brushRef="#br0" timeOffset="2914">1994 2 6,'0'0'16,"0"0"0,0 0 1,0 0-5,0 0-1,0 0-1,-10 6-2,9 8-2,-3-1 1,3 10-1,-4 2-1,1 11 0,-2 4 0,3 5-1,-2 1-1,2 1-1,2-2 1,1-1-2,4-4 0,6-4 0,3-10 0,6-3-1,5-5-3,2-7-2,4-3-8,-3-12-6,0-5-6,-5-6 2,-4-5-1</inkml:trace>
  <inkml:trace contextRef="#ctx0" brushRef="#br0" timeOffset="3284">1676 145 12,'0'0'15,"12"0"3,9-3 2,7-2-9,12 2 1,7-4-2,11 4 2,2-3-3,7 2 0,0-1-3,2 2-2,-6 0-2,-4 0 0,-8 2-4,-12-1-8,-7 3-13,-9-2-1,-6-1 0,-8-3 0</inkml:trace>
  <inkml:trace contextRef="#ctx0" brushRef="#br0" timeOffset="3915">2644 252 15,'0'0'16,"0"0"-1,0 0-1,0 0-1,0 0 0,-3-9-2,3 9-1,0 0-2,0 0-2,0 0-1,0 0-1,0 0-1,0 0-1,0 0-1,-4 16-1,5-6 1,-2 6-1,1 2 1,-1 5-1,1 1 0,0 0 1,-1-1-1,1-2 1,-1-3-1,2-4 1,0-3 1,-1-11-1,0 0 1,20 4 0,-7-12 0,4-3 0,2-3-1,2-3 1,0-3-1,2 1-1,-3-1 1,0 2-1,-2 2 0,-1 1 1,-1 3-2,-2-3 2,0 6-2,-3-2 2,-1 6-2,0-2 1,-10 7 0,0 0 0,11-2 0,-11 2 0,2 15 0,-2 0 0,-1-2 1,0 7-2,0-1 2,1 0-1,-2 0 0,1-2 1,0-2-1,1-4 0,1-2 0,-1-9-1,10 7-3,-10-7-6,24-6-9,-12-1-6,9 1-1,-2-4 0,4 3 0</inkml:trace>
  <inkml:trace contextRef="#ctx0" brushRef="#br0" timeOffset="4556">3272 397 14,'-15'7'15,"-3"-1"0,-2-5 0,1-2-4,1 1-6,1-5 2,5 1 2,1-7-2,7 1 0,5-6-1,7 1 1,5-4-2,7-1-2,6-2-2,4 5-1,5 0 0,1 5 0,2 4 0,-2 3 0,-3 5 0,-5 6 0,-5 5 1,-3 1-1,-5 3 2,-6 1-1,-7 0 1,-3 4 0,-6-3 1,-3 2-1,-4-1 2,-4-1-1,-4-1 0,1-3 0,-4-1 0,2-4 0,-1-3-1,1-2 0,-3-4 0,5-1-1,1-2-1,1-2-1,3 0-1,2-5-3,14 11-7,-17-19-10,20 8-4,1-5-2,9 0 2</inkml:trace>
  <inkml:trace contextRef="#ctx0" brushRef="#br0" timeOffset="5147">3769 404 29,'-16'-5'20,"0"1"0,2-3 0,4 1-6,-2-4-3,12 10-5,-8-19-1,13 8-2,0-2-2,8-4 0,0 5 0,8-3 0,3 1-2,3 1 2,2 1-1,1 5 0,-2 6 1,-2 5-1,-3 0 2,-5 6-2,-4 5 1,-5 0 0,-5 5 1,-5 1-1,-4-3 1,-2 2 0,-4-2 0,-2 1 1,-4-5-1,1 1 1,-3-4-1,1-2 1,-2-3-1,2-2 0,-1-4 0,2-1-1,1-4-1,0-4-1,4-1-2,-1-6-2,7 1-6,-2-9-9,10 0-7,0-8 1,9 0 0,2-5 1</inkml:trace>
  <inkml:trace contextRef="#ctx0" brushRef="#br0" timeOffset="5598">3980 3 18,'0'0'15,"10"-6"0,-10 6 0,0 0-8,0 0-1,-7 10 0,7 1 2,-3 2-1,3 8 2,-5-1-1,4 10 0,-5 2-1,3 5-1,-3-2-1,4 3-1,-1-5-1,6-2-3,4-2-3,2-10-11,13-7-10,4-9-1,6-6 0,1-8 1</inkml:trace>
  <inkml:trace contextRef="#ctx0" brushRef="#br0" timeOffset="5888">4264 296 17,'7'11'15,"-7"-11"0,24 12 0,-4-14-10,5-1 0,5-6 1,2 0 1,4-3 0,-3-3 0,2 2 2,-9-2-1,-2 3 1,-8-1-2,-3 6-2,-10-4-1,-3 11-1,-11-15-2,-3 7 0,-5 2-1,-3 1 0,-4 0 0,0 3 1,-1 2-1,1 2 0,0 2 1,2 1-1,1 2 1,3 3-1,1 2 1,2 4 1,2 1 0,3 3-1,4 4 1,2 2 0,1 2 0,6 4 0,3 0 1,4 4-2,4-2 2,7 3-1,4-2 0,7 1-1,5-3 0,5-4 1,7-3-3,2-7-1,10 1-14,-5-12-12,5-9 0,-7-14-1,2-10-1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53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-2 231 1,'-9'0'3,"9"0"2,0 0 1,-11-1 0,11 1-1,0 0 1,0 0-1,0 0-1,0 0 0,0 0-2,0 0-1,0 0 1,0 0 0,0 0 1,0 0 1,0 0 1,0 0 0,14 1 1,-14-1 0,16-1 0,-5 0-2,4 1-1,1-1-1,4 1 0,-2 0-1,3 0 1,1 1-1,2 0 1,2 0 1,2 1 0,1 1 0,3-1 0,1 0 0,5 1 1,0-2-1,5 2-1,-1-2 1,5 1-1,1-2 0,0 2 1,0-3 0,3 2 0,-3-2 0,3 1 0,-4-2 0,2 3-1,-1-2 0,5 1 0,1 0-1,3 1 0,3 0-1,4 0 1,2 1 0,4-1 0,1-2 0,3 1 0,-2-2 1,4 0-2,-1 1 2,1-1-1,0-1-1,0 0 1,1 1-1,0 0 0,0-2 1,-1 2-1,1 0 0,-1 0 0,-1 1 0,1 0 1,-4 0-1,1 1 1,0-1-1,0 1 1,0-1-1,1-1 1,1 0-1,2 1 0,1-3 1,-2 1-1,4 0 0,-1 1 0,1-1 1,1 0-1,1-1 1,3 1-1,0-1 1,4 0-1,-2 0 1,2-1-1,3 0 0,-3 0 1,-1 0-1,0-1 0,-3 2 0,-1-1 0,-3 1 0,-3-1 1,-2 1-1,0 1 0,1-1 0,-2 1 0,-3-2 1,-1 2-1,-5-1 0,-5 0 0,-9 0 1,-6 0-1,-12 0 1,-8 1-1,-7 0 1,-5 1-1,-14 2 1,13-3-1,-13 3 0,0 0 0,0 0 0,0 0 0,0 0 0,0 0 0,0 0 1,0 0-1,0 0 0,0 0 0,0 0-1,0 0 0,0 0-4,0 0-13,0 0-10,-12-17 0,-2-6-2,-10-20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6:02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29 16,'12'-8'15,"-12"8"3,9-4-1,-9 4 0,0 0 0,0 0-3,0 0-4,0 0-5,0 0-3,0 0-3,0 0 0,0 0 0,0 0 0,0 0 1,0 0 1,0 0 0,0 0 1,0 0-1,0 0 1,0 0-1,0 0 0,0 0-1,0 0 0,0 0 0,0 0 0,0 0 0,5 10-1,-5-10 1,2 16 0,-1-2 0,1 5-1,1 4 2,-2 6-1,-1 4 1,-2 3 1,0 3 1,-3 0-1,0 1 1,-2 0 0,0 1-1,0-5 1,3 1-2,0-2 0,3-2-1,2-5 1,0-1-2,1-4 1,1-4 1,0-2-1,-1-5 0,0-3 0,-2-9 0,3 13 0,-3-13 1,0 0-1,0 0 0,0 0 1,0 0-1,0 0 0,0 0 0,0 0 1,0 0-1,0 0 0,0 0 0,0 0 0,0 0 0,0 0 0,0 0 0,0 0 0,0 0 0,0 0 0,0 0 0,11 5 0,-11-5 0,0 0 0,0 0 0,10 1 0,-10-1 1,0 0-1,0 0 0,0 0 0,9 1 0,-9-1 0,0 0 0,10 1 0,-10-1 0,12 1 0,-12-1 0,16 1 0,-16-1 1,17-1-1,-17 1 0,13 1 1,-13-1-1,15 0 1,-6-1-1,2 1 1,2 0-1,0 0 1,5 0-1,0-1 1,3 1-1,0-1 0,0 0 1,3 1-1,4-1 2,1-2-1,5 2-1,3-3 1,4 0 0,4 0 0,4 1-1,0-2 1,6 1-1,3 1 1,3 0-1,0 1 1,3 0-1,2 0 1,3 1-1,4-2 1,-2-1 0,2-1 0,1-1 0,1-2 0,5 0-1,-1-2 1,3 0-1,1 1 1,2-1-1,1-1 0,1 1 0,1 1 0,-1 2 0,3 0 1,-2-1-1,0 2 0,2 1 0,-2 1 0,2 1 1,1 1-1,3-1 0,-1 1 1,2 1-1,2 0 0,0 1 0,3 0 0,1 1 0,2 0 0,-2 1 0,0 0 0,1 0 0,-2 0 1,2 0-1,2-2 0,1 0 0,-1 0 1,1-1-1,-2 0 0,0-1 1,-2-1-1,-4-1 0,-7 0 0,-5-2 1,-6 1-2,0-2 2,-3 0-1,-2 1 1,1 1-2,-2 1 2,-1-1-1,-1 2 0,-4 1 0,-4 4 0,-8-2 0,-6 2 0,-11-2 1,-5 0-1,-8 0 1,-6 2 0,-7-2-1,-12 0 1,12-2 0,-12 2-1,0 0 1,0 0-1,0 0 0,0 0 0,0 0 0,0 0 1,0 0-1,0 0 0,0 0 0,0 0 0,0 0 0,0 0 0,0 0 0,0 0 0,0 0 0,0 0 0,0 0 0,0 0 0,0 0 0,0 0 0,0 0 0,0 0 0,0 0 0,0 0 0,0 0 0,0 0 0,0 0 0,0 0 0,0 0 0,0 0 0,0 0 0,0 0 0,0 0 0,0 0 1,0 0-1,0 0-1,0 0 2,0 0-1,0 0 0,0 0 0,0 0 0,0 0 0,0 0 0,0 0 0,0 0 1,10-5-1,-10 5 0,0 0 0,9-10 0,-9 10 1,10-22-1,-7 7 0,2-4 0,3-4 1,-1-4-1,-3-2 0,1-1 0,-1-2 0,-1 2 0,2-1 0,-1 2 0,0 1 0,-1 2 0,1 4 0,-1 2 0,1 3 0,0 2 0,-1 4 0,-3 11 0,4-14-1,-4 14 1,0 0 0,0 0-1,0 0 1,0 0-1,0 0 0,0 0 0,0 0-1,0 0 0,0 0-3,0 0-11,-4 9-14,4-9 1,-27-3-1,7-10-1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37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4310 160 5,'-65'12'5,"0"-4"0,-5 0 1,-5 0-1,-2 2 0,-5 1-1,-5 6-1,-6 4-1,-5 8-1,-7 5 0,-8 7-1,-8 6 1,-8 5-1,-7 8 0,-4 7-1,-7 5 1,-4 6 0,1 6-1,0 2 1,3 0 0,3 1 0,4-1 0,4 0 0,6-1 0,4-1 0,2 1 0,1 0 0,3 4 0,3 1 0,3 2 0,4 4 0,2 1 0,5 0 1,5-2-1,9 1 1,7-7-1,12-7 0,10-6 1,12-9 0,12-9 0,12-3 1,12-7 0,11-4 0,10-3 1,12-1 0,8 0-1,10 0 1,11 1 0,11-1-1,10 2 0,10-3 0,11-1-1,12-3 0,8-4 0,8-5-1,7-3 1,6-5 0,7-4-1,4-5 1,4-3 0,4-4 0,5-5 0,5-6 0,2-6 2,5-9-2,3-5 0,5-7-1,9-7 1,5-8-1,5-7 0,8-8 0,6-5 0,1-5 1,4-4 1,-3-5-1,-9-1 2,-7-4 1,-7 2 0,-15 0 0,-10 5 0,-15 1-2,-14 3-2,-13 5-5,-10 3-7,-14 8-8,-14 6 1,-17 0-2,-14 3 2</inkml:trace>
  <inkml:trace contextRef="#ctx0" brushRef="#br0" timeOffset="891">3145 159 2,'0'0'8,"0"0"0,0 0-3,14-7-9,2 8-3,9 6-1</inkml:trace>
  <inkml:trace contextRef="#ctx0" brushRef="#br0" timeOffset="1081">3224 160 4,'0'0'3,"-5"16"-1,10 4-1,5 6-1,13 12 1,9 9-1,14 12 1,13 10 1,17 8 0,10 7 1,15 7 1,10 4 0,11 0 0,5 1 0,7 0 0,10-3 1,8-3-1,5-6-1,8-7 1,3-5-1,0-4 0,-2-1 1,-5-5-1,-5-2 0,-7 3-1,-6 4 0,-10 0 0,-7 2-1,-10-1 0,-5-6 0,-11-2-1,-12-7 1,-13-11 1,-11-8 1,-14-9-1,-8-7 0,-12-6 1,-7-3-1,-8-6 1,-3 0 0,-12-3-1,13 3 1,-13-3-1,0 0-1,0-10-3,-10 1-3,-5 0-2,-8-3-1,-4 1-1,-8-6-1,-1 1-4,-4 0-3,-3-5 2,4 0 2</inkml:trace>
  <inkml:trace contextRef="#ctx0" brushRef="#br0" timeOffset="1702">5845 1939 36,'39'31'15,"13"1"-1,11 4-2,9 7-15,17 6 1,12 8 0,8 1-1,4 1 1,4 3 0,-4-3 2,5-2 2,3 2-1,3 0 3,5 3 0,4 0 1,8 3-1,7 0 2,12 6-3,2-2-1,8 0 0,1-3 0,2-2-1,0-5 0,-1-2-1,-1-3 1,-5-4-1,-5-6 1,-9-4-1,-6-3 0,-5-6 1,-11-5 0,-10-9-1,-11-10 1,-6-8 0,-10-11 0,-6-9 1,-9-13 2,-9-6-1,-9-14 0,-7-4 1,-13-13-1,-7-7 1,-11-10-1,-10-6-1,-12-8-2,-8-6 1,-14-7 0,-9-5-2,-8-3 1,-11-6-1,-12-1 0,-10-4 0,-13-4 0,-13 0 0,-13 2 0,-14 2 1,-21 0 0,-17 6 0,-14 7 0,-14 9 0,-10 10 1,-11 3-2,-7 5 1,-6 4-1,-1 2 1,0 1-1,-1 4 0,1 2 0,0 7 0,3 10-1,7 7 1,4 12 0,8 14-1,11 10 0,14 11 0,12 9-2,16 12-2,9 4-3,17 14-5,15 9-3,12 17-1,14 7 0,11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43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19 127 0,'-10'-10'6,"10"10"0,-9-7-3,9 7-2,0 0-1,0 0-1,0 0 0,0 0-1,2 13 2,-2-13 0,8 14 0,-8-14 1,16 17 0,-8-6-1,5 0 1,3 1 0,2-2 0,1 3 0,1 0 0,3 1 1,6 1-1,3 0 1,0 2 0,3-1 0,3 1 1,4-4 0,6-1-1,2-3 1,1-1 1,1-4 0,6-2-1,0-2 0,4-1-1,0 0 0,-1-2-1,1 1 1,0-1-1,-2 1 0,1-1 0,-1-1 0,-2 1 0,-2 0 0,0-3 0,-3 2 0,-2-2 0,-1 2 0,-3 0 0,1 0 0,-3-1 0,4 0-1,-1 2 1,3 0-1,0 1 1,0 0-1,1 2 0,-1 0 0,-3 1 0,-1 1 0,-1 1 0,0 2 0,-3-3 0,1 4 0,-2 1 0,1-2 0,0 2 0,2-1-1,-3 1 1,1-2 0,2 5 0,0-2 0,4 0 0,2 1 0,3-1 0,1 3 0,4-2 0,1 2 0,2-3 0,1 0 0,-1-3-1,1-1 1,-2 0 0,-2-2 0,0 2 0,1-1 0,-2 1 0,1 1 0,-1 3 0,2 2 1,4 0-1,-1 2 0,-1 0 0,-1-1 0,-1-2 0,-3-1 0,-4-3 0,-1-3 1,-4-1-1,-2-3 1,-1-1 0,0-2 0,2-1 0,2 0 0,0-2 0,0-2 0,-1-1-1,-1-1 0,-4-1 1,-3-2-1,-6-1 2,-2-3 0,-4 0-1,-3 0 1,-3-5 0,0 1 0,-2-2 0,-1-1 0,-3-1-1,0-1 0,-4 1-1,0 0-1,-2 2 1,-3 0-1,0 4 0,-1-1 0,0 5 0,-1 1 0,-2 2 0,0 3 0,1 0-2,1 2-3,-5 9-2,14-14-4,-14 14-3,17-2-1,-17 2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45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2586 2103 0,'84'19'4,"3"-3"-2,5 3 0,2-2 0,1 1-1,0-4 0,1 0 0,0-7 0,3-3 0,0-5 0,-1-2 0,-2-4 0,3-5 0,1-1 0,0 0-1,-1-2 1,-2 0-1,-2 0 1,-4-1-1,-4 1 1,-3-3-1,-5 0 1,-5-4 0,-4-1 1,-6-1 1,-4-2-1,-3 0 1,-5-4 0,-2-1 0,-6-1 0,-1-2-1,-3-2 0,-5-1 0,-1-2-1,-4-1 0,0 1 0,-2 0 0,2 2-1,-1-1 0,1 1 0,2-2 0,1-1-1,4-1 1,2-3 0,-2-1 1,0-3 0,3-3 0,0 0 0,-1 0 1,2 1-1,1-1 0,1 1 0,6 2-2,2-1 1,3 1-2,4 1 0,3 0 0,0-1 1,0 2 0,-2 0 1,-5 2 1,-2 4 1,-6 4 1,-5 2-1,-4 7 1,1 2-1,-1 3 0,1 7 0,-2 0-2,2 4 1,0 2-1,2 3 0,2-1 0,-2 3 0,-1 0 0,-1 0 0,2 0 1,-1 0-1,3-2 0,-2 1 0,-1-1 0,1 0 0,2 0 0,1 1 0,0-2 0,3 0 0,3-1 0,4 1 1,2 0-1,4 0 0,0 1 0,1-1 0,1 2 0,-1 0 0,4-1 0,-1 0 0,2 2 0,2-4 0,3 3 0,2 0 1,3 2-1,1 2 0,-3 4 0,0 1 1,-3 2-1,0 4 1,0-1 0,0 2 0,1 3 0,4-2 0,-1-1 1,3 0-1,4-2 1,4 0-1,2 0 0,-1 1 0,4-1-1,1 1 1,2 1 0,3 0-1,2 0 0,1-1 1,3 0-1,0-3 1,3-2 0,1-2 1,4-5 0,1 0 0,6-4 0,1-3 0,3 0 0,4 0 0,4-3-1,3 0 0,1 1 0,-2 2 0,-1-1-1,2 4 1,-3-2 0,-1 2 0,-4 1 0,-2 1-1,1 1 1,1-1 0,0 1 0,-1 1 0,-1 0 0,2 1-1,2 0 1,0 2-1,-1 1 1,-1 1-1,-1 2 1,1 1-1,2 0 0,-2 0 0,-3 1 0,0 0 1,2-2-1,1-1 0,1-1 0,0-3 0,-4 0 0,3-1 0,-1-2 0,2 0 0,-1 0 1,-2 1-1,1 1 1,1 0-1,3-1 0,-1 1 1,1 0-1,-1-1 0,3-2 0,2-1 0,0-1 1,1-1-2,1-1 2,2 1-1,2-2 0,-1 2-1,0-2 2,-2 2-1,3 0 0,-1 1 0,-2-1 0,-1 0 0,0-1 1,0-3-1,0-1 1,4-1-1,-6 2 0,2 0 0,2 1 0,-1 1 1,-1 3-2,-3 3 1,-4 3 0,-4-2 0,-4 2 0,-6 0 0,-5 1-1,-6 1 1,-3 2 0,-2 0 0,-1 3-1,-3 3 0,-2 0 1,-3 2-1,-5 2 1,-5 0-2,-4-1 2,-6 4 0,-9 1 0,-7 3 0,-5 4 0,-7 1 0,-1 5 0,-3 4 0,-3 4-1,-1 2 1,2 5-1,3 0 1,0 1 0,-3 1-1,0 0 2,-1 0-1,-5 0 0,-1-2 0,-9-1 0,-6 2 1,-6 1-1,-5 2 0,-5 1 0,-7-1 0,-6 2 0,-7-1 1,-4-4 0,-5 0-1,-3-1 1,-9 0 0,-7-3 1,-4-1-1,-9-3 0,-5 0 0,-10 0 0,-4 0 1,-10-7-1,1-2 0,-8-1 0,-4-4 0,-7-1 0,-5-3 0,-3-4 0,-5 0 0,-4-2-1,-8-1 0,-6-2 0,-3-2 1,-1-4-2,-4-1 1,-4-2 0,0-1 0,0-2 0,1 1-1,0-1 1,0 0-1,3 3 1,3 0 0,3 1 0,-2 2 0,1 1-1,3 1 1,1 1-1,-1 0 1,2 0-1,-1 0 0,1 1 0,1-2 0,-1 0 1,-2 1-1,4 1 1,-2-1-1,-2 2 1,0-2 0,0 4-1,2-3 1,-1 1-1,-1 1 0,2-1 1,-1-1-1,0 0 1,-2 0-2,-1-1 0,-4 1 0,3-1 0,-2-2-1,-2-1 1,-1-1 0,3-2 1,1-2 0,1-1 1,2-1-1,0 1 1,0-1-1,2 2-1,-1 0 0,0 2-1,1 0 1,3 2-1,-3-2 1,2 0 1,0-1 0,3 0 1,1 0 0,0 0 0,1 1 0,0-1 1,5 1-1,3 0 0,3-1 0,3-1 0,4-3 0,7-2 1,5-2 0,4-2-1,4 0 1,2-3-1,4 3 0,3-1 0,4 0 0,1 0 0,3 0 0,4 1 0,1-1 1,4-3 0,1 1 0,-2 1 0,1 1 0,-1 5 0,-1 1 0,-1 1-1,0 2 0,2 3 0,0-1 0,0 1-1,0-3 2,1-5 1,-1 2 0,1-5 1,1 2-1,-2-3 1,4 3 0,-1-1 0,1 3-1,3 2-2,1 2 1,1 4-2,2 1 1,3 4 0,2 5-1,4 1 1,0 4-1,3 0 1,3 3 0,2 2 0,3-1-1,1 2 1,-1 1 0,5 0-1,2 2 1,3 3 0,1 2-1,2 3 1,2 2-1,2 2 1,2 2 0,2 3-1,0 1 1,1 0 0,2 3 0,-2-2 0,2 3 0,-2 4 0,1 0 0,1 3 0,-3-3 0,1 5-1,-1-1 1,-2-2-1,-2-2 1,-1-2 0,-3 0-1,1-4 1,-3-2-1,-3-1 1,0-2 0,1-1 0,-3-1 0,2-4 0,-3-4 0,0 0 0,-1-3 0,-1-3 0,2-5 0,-1-1 0,-3-4 0,0-2 0,-1-2 1,-2-4-1,0 1 0,-3-4 1,-2-1 0,-3-3 0,-1 1 0,-4-3 0,0 0 1,-4-2-1,-4 1 0,-2-2 0,-3 3 0,-5 0 0,-5 0-1,-3 3 0,-2 1 1,-3 1-1,-2 1 1,-4 2-1,-3-2 1,-2-3 0,-1-1-1,-2-3 1,-4-2 0,-3-2-1,-6 0 1,-2-2-1,-2 1 0,1 1 0,-2 0 0,-2 1 0,-2-1 0,3-1-1,0-4 1,2 0 0,1-2 1,-3-2 0,-1 1 0,6 1-1,0 1 1,-1 3-1,1 1-1,3 4-1,0 1-1,6 2-1,0 0 1,3 2 0,-1-1 0,2 3 2,4 1 1,3 0 1,2 2 2,1 1-1,7 2 1,2 0-1,6 2 0,5 0-2,5 1-1,2 1 0,4 0-1,6-1-1,2 1 0,2-1 1,-3 0 1,12-1 0,2-2 2,2-3 0,9-2 1,2-2-1,5-3 1,4-3-1,19 3-1,-20-16 1,10 2-2,4-4 0,-3-6 0,1-2 0,-1-6 0,1-5 0,1-5 1,2-5-1,0-3 1,0-2-1,4-2 2,-1-4-2,1 1 1,2-1-1,2 0 1,1 1 0,1-2-1,3 0 1,1 1-1,2-2 1,2-2 0,15 3-2,1 0 1,6 2 0,3 4-1,6 5 1,-1-1 0,11 7-1,-1 2 1,-9 3 1,0 3-1,2 2 1,-2 0 0,-1 0 0,0 0 0,4-1-1,-1 3 1,5-3 0,2-3-1,1 2 1,-1 0 0,2 3-1,-5 3 1,-7 4 0,-7 5 1,-7 5-1,-7 5 1,-8 2 0,-4 3-1,-10 4-1,0 0-3,7 13-11,-8 1-2,-7-5 0,-4-4-2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1:16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1003 450 6,'0'0'5,"0"0"1,-5-14 0,5 14 0,-2-11 0,2 11 0,0 0 1,-3-11 0,3 11-1,0 0-1,0 0-1,0 0-1,0 0 0,-3 14-2,2-1 0,-1 5 1,-1 9 1,-3 8 2,1 12 0,-6 6 1,-1 14 0,-5 2 0,3 9-1,-4 1 0,4 1-1,-2-5-1,5-4-2,1-10 0,4-11 0,2-9 0,2-9 0,1-10 0,1-5 1,0-17 0,0 0 0,13-13 0,0-11 0,4-13-1,4-3 1,5-5-1,4-2-1,2 1 0,2 6 0,-3 9-1,-3 10 1,0 13 0,-4 7-1,-4 8 1,-2 7 0,-2 7-1,-1 7 1,-3 4 0,0 2 0,0 0 1,-3 1 0,-4-2 0,0-1 2,-3-6 0,-4-1 1,-8-5 0,-5 3 0,-14-4 0,-5 0 0,-8-2-2,-7-1 0,-6-2-1,-1-4-1,6-5-2,2-6-2,13-2-7,6-12-10,20-5-6,7-11 0,17-6-1,7-15 0</inkml:trace>
  <inkml:trace contextRef="#ctx0" brushRef="#br0" timeOffset="951">1430 345 15,'13'-8'15,"-13"8"1,0 0-2,0 0-3,0 0 0,0 0-2,0 0-1,0 0-2,0 0-1,0 0-1,0 0 0,0 0-1,0 0-1,1 14 0,-2-3-1,1 5 0,-2 3 0,2 6 0,-2 1 0,0 3 1,-1 0-1,2 0 0,-1-5 1,2-2-1,1-6 0,2-5 1,-3-11 0,17-2 0,-1-12-1,3-5 1,2-6-1,3-2 1,0-3-1,1 0 0,-1 2-1,-3 3 0,-4 6 1,-1 4-1,-3 1-1,-2 7 1,0 3 0,-11 4 0,15 6 0,-9 5 0,-1 5 1,-1 5 0,-1 3 0,0 5 0,-2 1 0,0 2 0,0-4 0,0-1 0,0-5 0,2-5 0,3-5 0,6-6 0,2-11-1,6-8 1,1-5 0,3-7 0,5-5 0,0-2-1,-2-2 2,-3 3-2,-3 6 0,-4 5 1,-5 5-1,-1 6-1,-11 9 1,0 0-2,11-4 2,-11 4 0,4 19-1,0-2 1,2 3 0,0 4 0,3 5 1,-2 2-1,0 0 2,-1 1-2,-1-2 1,-2-4-1,-2-3 1,-2-3-2,2-3-6,-5-8-17,4-9-1,0 0-2,2-18 0</inkml:trace>
  <inkml:trace contextRef="#ctx0" brushRef="#br0" timeOffset="6.31539E7">146 849 11,'0'0'12,"-1"10"-1,1-10 0,-5 13-10,2 0-2,-2 3 0,-2 7 0,-2 7 2,-2 8-1,-2 7 2,-3 7 0,0 6 1,-1 3 1,3 0 0,1-1 1,4-7 0,4-2-1,4-12 0,6-6 0,5-11 1,9-7-2,8-7 0,5-11-2,5-8 0,3-10 1,4-6-2,-1-9 2,-3-6-1,-5-5 1,-9-7 1,-4 0 0,-7-2 1,-4 1 0,-6 1-1,0 5-1,-7 1 0,0 7-1,-2 4 0,-2 8 0,-3 5 0,-3 6 0,-3 12 0,-8 9-1,-5 10-1,-3 9-1,0 15-5,-7 7-8,1 14-8,1 7 1,2 0 1,5-1-1</inkml:trace>
  <inkml:trace contextRef="#ctx0" brushRef="#br0" timeOffset="6.31546E7">896 59 14,'5'-14'11,"-1"0"-2,0 3-3,0 1-8,-4 10-6,7-9 1,-7 9 2,0 0 1,0 0 3,0 0 4,0 0 3,3 13 2,-7 0 1,-3 1-1,0 4-1,-4 6-1,-1 7-2,-4 6-2,-2 9 0,-2 8-1,-5 13-1,0 10 1,-6 13-1,-4 9 0,-4 13 1,0 11 1,0 6 1,5 3 1,9-1 2,13 1-2,15-2 0,21-3 0,16-12-4,15-14-5,17-11-11,8-12-2,3-16-1,-1-16 0</inkml:trace>
  <inkml:trace contextRef="#ctx0" brushRef="#br0" timeOffset="6.31554E7">2160 56 34,'0'0'15,"0"0"-1,0 0-4,0 0-8,12 1-2,-12-1-1,14 9 0,-14-9 1,17 13 2,-3-3 0,-1 0 2,3 3 1,1 5-1,4 5 0,1 4 0,3 6-1,2 10 0,0 10-1,-2 11 0,0 11-1,-7 12 0,-2 13 0,-7 15 0,-6 12 0,-8 9 0,-8 6 0,-9 3 0,-8 1-1,-7-2 1,-6-9 0,-2-6-7,-2-6-14,-4-14-2,0-19 1,-4-27-1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2:38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396 55,'0'0'22,"0"0"-1,-12-11-1,12 11-14,-11-7-8,11 7 0,0 0 0,0 0 0,0 0 0,0 0 2,-10 9 1,4 7 2,2 9 0,-4 6 0,4 11-1,-3 8 1,4 14 1,-2 6-1,5 9 0,-4 2 0,2 5-1,0 1 0,-3 0-1,-1-5 0,-1-9 0,1-12 0,-1-12 0,4-11-1,2-16 0,1-22 0,17-9 0,4-18-2,5-11 1,7-6-1,4-5 0,2-2 0,0 1 1,2 10 0,-7 10 2,-6 8 1,-4 11 0,-4 8 2,-1 14-1,-8 10 2,-2 12-1,-7 8 0,0 12 2,-9 5-1,-1 7-1,-10 0 1,-1 1-1,-8-6-1,-3-3 1,-7-12-1,0-8 0,-3-12-1,-2-10-1,-1-16-1,1-17-1,5-14-4,2-24-5,15-8-20,4-19-1,15-3 1,7-14-2</inkml:trace>
  <inkml:trace contextRef="#ctx0" brushRef="#br0" timeOffset="6.30694E7">177 841 0,'0'0'8,"0"0"-3,0 0-2,0 0-1,-10 12-1,0-5 0,1 2 1,-3 5-1,-3 1 0,-1 5 1,-1 1-1,1 3 2,0 6 0,2 2 0,-1 1 1,4 3 1,3 1 0,2 0 0,5 5 0,3-2-1,6 0-1,2-2-1,7-4-1,4-5-1,4-5 0,2-9 0,4-10 0,1-12 0,2-12 1,1-9 0,-1-13 1,-1-4 0,-2-10 0,-3 0 2,-5-4 2,-3 4 0,-9 0 0,-2 6 0,-10 1 1,-1 9-1,-7 1 1,-1 7-2,-5 3-2,0 8 0,-4 3-1,-1 7-1,-1 6 0,-3 8-1,-1 8-1,-1 9 0,1 11-2,-2 7-4,4 13-8,-1 7-7,4 5-2,4 2 1,1 0 0</inkml:trace>
  <inkml:trace contextRef="#ctx0" brushRef="#br0" timeOffset="6.30702E7">987 0 14,'0'0'13,"0"0"-1,0 0-4,-15 10-1,6-3-2,-6 5 0,0 6-1,-5 8 1,-1 9 1,-5 10 1,-5 11-1,-6 10 0,0 15-2,-5 10 1,-1 12 0,1 6-1,1 6-1,4 2 2,14 3-1,7 0 0,15 2-1,15-6 0,15-4 0,14-6-1,15-4-2,13-3-3,6-15-9,12-8-12,1-18-1,0-16 1,-1-18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2:38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4 254 61,'0'15'21,"0"-15"0,0 0-1,0 0-16,0 0-5,0 0-1,0 0 1,10 9 2,-9 1 0,-1 1 1,1 7 2,-4 2 0,2 7 1,-3-1 0,2 6 0,-2-6-1,3-1-1,2-6 0,4-9-1,5-8 0,7-9-2,4-10 0,5-7 0,2-3 0,0-2 1,-1-3 0,-2 6 0,-7 3 0,-3 7 2,-6 5-1,-9 11-1,0 0 1,10-3-1,-9 13-1,1 7 0,0 4 0,2 3 0,-1 4 0,1 3 0,2-1 1,0-4-1,2-5 1,5-5-1,5-12 1,7-7-1,5-11 0,5-6 1,5-7-2,1-5 2,1-4-2,-3 0 2,-4 7-1,-9 4 1,-6 4 1,-6 7-1,-4 6 1,-10 8-1,0 0 0,7 12 0,-6 3 0,2 5-1,2 7-1,1 7 1,1 5 0,1 4 0,2-1 1,0 0-1,2-3-1,-2-6-6,5-3-22,-6-20 0,-9-10-1,8-29 0</inkml:trace>
  <inkml:trace contextRef="#ctx0" brushRef="#br0" timeOffset="6.30701E7">922 0 12,'0'0'16,"-3"-12"1,3 12 1,0 0-1,-3-13-1,3 13-3,0 0-3,0 0-3,0 0-2,0 0-2,3 15-2,3 2-1,3 7 0,6 8 0,3 7 1,7 10 0,4 7 0,6 9 1,1 4 0,2 9 0,-3 7-1,-3 11 0,-7 5 0,-7 9 0,-12 6 0,-9 8 0,-12 3 0,-11 3 0,-10-4 1,-8-7-1,-5-7 0,-6-8-1,0-5-11,-7-15-13,-1-16-1,-5-20-2,-2-22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07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199 307 9,'17'7'6,"3"-10"0,11-3 2,14-3-1,12-2 0,14-5 0,11-2-1,8-5 0,7-1 0,2-3 1,3 0 0,-4-1 1,-3 3-2,-10 0-1,-5 6-1,-10 1-1,-10 3-1,-11 6-1,-10 3 0,-10 3 0,-12 0 0,-7 3-2,-10 0-2,-11 1-2,-9-1-3,-10 1-3,-11-1-4,-11-1-1,-10 1-1,-8 0 1,-7-1 1</inkml:trace>
  <inkml:trace contextRef="#ctx0" brushRef="#br0" timeOffset="370">316 109 6,'0'0'9,"10"-14"-1,-10 14 1,13-11-2,-13 11 0,15-12-1,-15 12 1,11-7-1,-11 7-1,0 0-2,0 0 0,0 0 0,0 0-1,-6 10-1,-8 2 2,-8 5-1,-7 4-1,-7 6 1,-6 3-1,-5 4 0,3 3 0,2 0-1,7-4 1,8 0-1,10-4 0,13-5 0,13-3 0,11-3 1,6-5 0,7-2 0,4-2 1,5-2 1,1 0-1,0-1 1,-4-1 0,1 1 0,-5-2 0,1 2 0,-3-3-1,0 0 1,-1-2-1,-1 1 0,-3-1-1,-2-1 0,-3 0-1,-4 0 1,-3 0-1,-5 0 1,-11 0 0,12 0 0,-12 0 0,0 0-1,0 0-9,0 0-11,-13 2-1,-6-10-2,-3-4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16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1332 33,'-11'-3'15,"0"-3"0,0-1 0,0-4-3,4 1-4,-1-8-2,5 2-2,3-7-1,7-6-1,3 1-1,7-3 1,5 0-1,6 2 1,1 2-1,6 4 1,1 7-2,3 12 2,-3 4-2,-2 10-1,-3 6 2,-2 8-1,-8 3 1,-3 5 0,-10 2 2,-6 3-1,-8-5 1,-4-2 1,-10-3 0,-4-3-1,-6-6 0,-3-4-1,-3-6-1,-1-6 1,0-5-2,0-4 0,6-1-1,2-4-2,9 2-6,2-4-4,16 3-8,6-5-4,11 2 1,5-6 1</inkml:trace>
  <inkml:trace contextRef="#ctx0" brushRef="#br0" timeOffset="431">554 1009 15,'1'10'15,"-4"7"1,-3 3 0,0 6-7,4 7-1,-2 5 2,2 10-3,-1 0 0,7 8-2,-2-3 0,5 1-1,1-4 0,2 0-1,-1-10-1,2-5 0,-3-8 0,1-5-1,-4-8 0,0-3 1,-5-11 0,0 0-1,0 0-1,-13-15 1,1-7-1,-3-14 0,-1-7-1,-2-12 0,1-5 0,2-2 0,1 0 1,5-1 0,4 6 0,6 7 0,6 8-1,5 6 1,8 4 0,5 4 0,6 5-1,4 8 1,4 4 0,0 7 0,1 6 0,-4 7 0,-4 4 0,-4 3 1,-8 6 0,-4 3 1,-8-1 1,-4 2 0,-8-6 0,-4 2 0,-7-2 0,-2-2 0,-6-6-1,-2-4-1,1-2-2,-3-6-2,8 0-9,-2-9-11,13-3-2,2-9-1,12-5 1</inkml:trace>
  <inkml:trace contextRef="#ctx0" brushRef="#br0" timeOffset="1082">1028 486 41,'-14'-2'18,"14"2"0,-9-3 1,9 3-14,-6 13-2,5 6-1,2 11 0,-1 12 0,3 12 0,0 9 1,4 7 0,0 5-1,4-1-1,-2-5 1,1-9-2,-1-13 2,-2-10-2,-3-11 2,-4-6-2,0-20 1,-23 8 0,3-14 0,-5-4 0,-4-4-1,-2-4 2,0 1-1,3-1 1,3 0-1,12 3 1,4 1-1,11-1 0,9 1 0,14-1-1,12-4-1,10-3 1,12-2 0,9-3-1,7-1 1,2 2 0,3 0 0,-10 4 0,-6 5 0,-13 6 0,-8 7 1,-14 10-1,-7 9 1,-11 9 0,-8 6-1,-3 6 2,-6 3-1,3 2-1,-4-1 1,5-5-1,-3-5 0,5-9-2,10-5-7,2-16-14,10-12-1,1-15 0,5-11 1</inkml:trace>
  <inkml:trace contextRef="#ctx0" brushRef="#br0" timeOffset="1653">1662 343 42,'-14'13'16,"0"-3"0,9 1-1,0 2-22,8 2-7,6 1-3,1-2 1,5 1 0</inkml:trace>
  <inkml:trace contextRef="#ctx0" brushRef="#br0" timeOffset="1863">1972 761 6,'-11'-1'11,"0"-5"2,2-1 2,9 7-6,-14-18 0,14 18 0,-11-10 0,11 10 0,0 0-1,0 0-2,0 0-1,-1 14-1,2 3-1,1 3 1,0 4-2,4 3 1,-1 0 0,4-1 0,7-8-1,7-6 0,8-13-1,9-10 0,4-6 0,5-7 1,-1-4 0,1 1-1,-7 1 0,-6 6 0,-8 5 0,-7 11 0,-7 9 0,-4 9 0,-4 5-1,-2 5 1,1 0-1,3 2 0,7-4 1,10-7 0,13-10-1,14-11 1,9-11 0,11-6-1,5-7 1,4-5-1,-2 0 1,-9 4-1,-12 7 0,-10 7 1,-12 10-1,-9 9 0,-9 9-1,-8 9 1,-3 6-4,-2-1-5,3 7-12,0-6-3,9-1-1,2-12 0</inkml:trace>
  <inkml:trace contextRef="#ctx0" brushRef="#br0" timeOffset="2464">3449 581 25,'0'0'16,"0"0"2,-1-9 2,16 2-5,5-3-7,7 4 0,1-1-1,6 7 0,-2 2-1,2 7-2,-4 8-2,0 4-1,-6 5 0,-2 5 1,-5 2-1,-3 3 1,-6-3 1,-6 1 0,-9-5 0,-6-1 0,-9-6 0,-4-2 0,-9-8-1,0-3 0,0-9-1,3-6-2,6-9 1,8-8-2,8-5 0,9-10-1,15-2 0,4-10-3,14 1-4,0-11-4,13 3-4,-3-9-2,8 2-1,-5-7 4,6 7 5,-8 1 4,-1 8 5,-5 8 7,-8 11 4,-6 7 3,-6 12 0,-2 10 0,-15 7-2,0 0 0,4 19-1,-7 8 1,-7 5 0,4 13 1,-7 7-1,4 12-1,-1 4-1,6 6-2,1-5-2,6 0 0,2-8-2,5-5 0,4-6 0,1-8-1,0-9 0,-2-8-1,0-2-3,-6-10-5,1-1-16,-8-12 0,0-11-1,-5-10 0</inkml:trace>
  <inkml:trace contextRef="#ctx0" brushRef="#br0" timeOffset="3245">4397 507 22,'5'-11'17,"-5"11"2,0 0 0,0 0-4,0 0-3,0 0-2,0 0-2,10 21-1,-11-5-2,3 10-1,-1 1-1,2 5-1,0 1-2,-1-2 0,5-1-2,-4-7-2,6-2-7,-1-12-11,6-5-2,-2-10 2,4-5-1</inkml:trace>
  <inkml:trace contextRef="#ctx0" brushRef="#br0" timeOffset="3736">4807 0 14,'0'0'13,"10"11"0,-4-1 3,-1 6-7,5 11-2,0 6 2,3 10 1,-1 7-1,3 10 0,-6 0-1,-3 4-2,-5-5-2,-3-3-1,-5-10-1,-2-4 0,-4-11-1,-3-9 0,-1-10-1,-1-8 1,-2-9-1,-3-6 1,-4-6-1,-3-3 0,-2-1 0,3-1 0,2 1 1,3 6-1,7 2 0,4 5 0,13 8 0,1-11 0,17 3 0,9-3 0,11-2-1,11-3 2,9-4-1,7 1 0,5-3 0,0 0 1,-8 3-1,-5 4 1,-10 3-1,-11 0 0,-9 5-1,-9 2 1,-8 3 0,-10 2-1,0 0 1,0 0 0,0 11 0,0-11 0,-12 14 1,2-3 0,1 2 0,-4 5 0,-2 4 0,-3 4 0,3 1 1,2 1-2,2 0 2,6-2-2,1-1 2,7-7-2,9-8 1,9-5 0,6-7 0,4-5 0,6-6 0,1-4 0,3-3-1,-2-2 1,-4-1-2,-4 1 2,-6 4-1,-5 2 0,-6 3 0,-2 2 1,-7 2-2,-5 9 2,9-7-1,-9 7 0,0 0 1,0 0-1,0 0 0,0 0-1,0 0 1,0 0 0,0 0 0,0 0 0,7 13 0,-5 1 0,0 3 1,1 7 0,0 8 0,4 8 0,-3 12 1,3 10-1,1 2 1,2 6 1,2-2-1,-1 2 0,1-5 0,-1-4-1,0-9 1,0-8 0,-3-8-1,-1-6 0,-2-4 0,-2-7-1,1-4 1,-2-3-1,-2-12 1,3 14-1,-3-14 1,0 0 0,0 9-1,0-9 1,0 0-1,0 0 0,-14 6-1,14-6-3,-16 8-8,-1-9-17,-6 0-1,-8-12-1,0-10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33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462 312 8,'0'0'7,"0"0"-1,0 0-1,0 0-2,0 0 0,0 0-1,0 0-1,0 0 2,-9 3 1,9-3 1,0 0 1,0 0 0,17-1 1,-1 2-1,8-1 0,7 1 1,12 5-2,8-4-1,11 6-2,6-7 1,7 5 0,3-6 0,0 0 1,-2-2 0,-3-4 0,-8 3 0,-6-4-1,-11 4 0,-7 2-1,-12-1 0,-6 2-1,-7-1-1,-6 1 1,-10 0-2,11-1 1,-11 1-1,0 0 0,-11-5-2,2 4-2,-3-6-3,-6 2-3,-2-3-5,-9 5-5,-5-5 2,-7 4-1,-9-4 2</inkml:trace>
  <inkml:trace contextRef="#ctx0" brushRef="#br0" timeOffset="480">313 343 29,'0'0'13,"1"-11"1,17-3 0,8-2-1,7-5-3,7-1-4,4-4-2,6 5 1,-3-8-1,3 4-1,-4-1 0,-3 2 0,-5 0 0,-4 5-2,-5 1 0,-3 2 0,-3 5-1,-7 3 0,-3 3 0,-3 0-1,-10 5-1,10-2 1,-10 2-1,0 0 1,-8 14-1,8-14 1,-19 15 0,5-3 0,-5 1 1,-4 2 0,-5 0 0,-5 3 0,-5 0 0,-7 3 0,-6-1 1,-6 2-1,-2-4 0,0 3 0,2 1 1,3-2-1,7-1 0,7 0 0,11-3 0,9 0 0,13 1 0,10-2 0,13-2 1,9 1 0,9 2 0,7 1 0,7 2 0,5 1 0,0 3 0,0 1 0,-2 0 0,-1 2 0,-3-2 0,-1 2 0,-5-1 0,-1-2 0,-5-3 0,-4-2 0,-7-4 0,-6-2 0,-4-5 1,-5-1-1,-9-6 1,0 0-1,0 0 1,0 0-1,0 0-1,0 0 0,0 0-1,0 0-5,-9 11-13,-7-8-4,-5-7-1,-10-11 0</inkml:trace>
  <inkml:trace contextRef="#ctx0" brushRef="#br0" timeOffset="197163">474 1127 40,'-16'-2'14,"16"2"1,0 0-2,21-8-12,9 4-1,7 0-1,7-1 1,6 0 1,5-1 1,-2 0 1,-2 0 0,-7 3 0,-5 7 2,-9 7-1,-5 9 1,-12 8-1,-5 11 0,-5 8-2,1 6 0,2 4 0,3 0-1,12-5 0,15-4 0,19-4 0,17-7 0,18-7 1,10-1 2,5-3 0,3 3 1,-11 6 1,-7 9-1,-23 6 0,-14 12 0,-23 7-1,-11 7 0,-10 2-3,-1 4 0,1-4 0,5-6-1,15-7 0,13-8 0,15-7 1,14-5 0,8-5 0,5 0 1,-1 3 0,-1 2 0,-8 7 0,-5 8-1,-10 9 0,-6 7 0,-4 6-1,2 3 0,-1 1 0,4-2-1,3-7 1,2-4 0,2-9 1,-1-7-1,1-8-1,-7-10-3,0-2-21,-19-14-3,-13-17-1,-24-26-1</inkml:trace>
  <inkml:trace contextRef="#ctx0" brushRef="#br0" timeOffset="198155">715 1472 4,'-10'7'9,"10"-7"-1,-11 11-1,11-11 0,0 0 1,0 0 0,0 0 0,21-13 1,4-6 1,6-12 1,11-6-1,7-10-2,11-4-2,3-6-1,3 2-1,-5 0 0,-4 5-1,-9 8-1,-7 9 0,-11 5 0,-9 8 0,-9 5-2,-5 5 1,-7 10-1,6-12 1,-6 12-1,0 0 0,0 0 1,-11-8-1,11 8 0,-12-3 1,12 3 0,-15-3 0,15 3-1,-12-4 1,12 4-1,-16-6 0,5 3 0,-8 0 0,-5-4 0,-12-1-1,-12-2 1,-15-3 0,-12-2 0,-12-1 1,-13-1 0,-5 0 0,-5 2 1,2 2-1,3 4 0,11 4-1,10 3 1,16 3-1,16 1 0,13 3-1,13 1 1,12 0-1,14-6 0,-1 10 1,1-10 0,17 9-1,-7-5 1,-10-4 1,18 10-1,-8 0 0,1 5 0,2 6 0,2 8 0,5 7 0,8 7 1,8 5-1,8 7 0,6 1 1,3 3-1,5 2 0,1-3 0,0 0 1,-3-1 0,-1 1-1,-4-5 1,-5 0-1,-3-7 1,-5-3 0,-3-7 0,-1-4 0,-9-10 1,-2-5 1,-7-7 1,-1-3 1,-15-7-1,17-6 0,-17-5-1,-2-1 0,-5 0-4,-7-5-5,1 8-15,-15-7-6,-1 2-1,-11-10-1,1-2 0</inkml:trace>
  <inkml:trace contextRef="#ctx0" brushRef="#br0" timeOffset="200248">2969 3722 1,'0'0'8,"0"0"1,2-11-2,-2 11-3,0 0-2,-11-11 2,11 11 1,0 0 0,0 0 2,0 0 1,0 0 0,0 0 0,26-1 1,0 6-3,8 2-2,9 4-2,9 4 1,7 7-1,7 7-1,0 8 0,5 8-1,2 6 0,3 7 1,0 10-1,2 5 0,3 7 1,3 6 0,3 4-1,6 6 1,3 8 1,4 9-1,3 5 1,2 9 0,-3 4 0,1 5 0,-4 10 1,-6 9-1,-10-1 0,-7 4-1,-6 4 0,-7 2 0,-3 1 0,-11 1 1,-10-5 1,-5 2 2,-15-4 0,-2 7 1,-22-6 1,-4 9 1,-22-5 0,-4 4-1,-12-3-1,-5 2-1,-7-10 0,-5-3 0,-3-14-2,1-9-1,2-12 0,3-10-1,1-14 0,4-13-1,7-12 0,6-11 0,6-10 0,5-12 0,7-9 0,6-11-1,7-4 0,2-8-2,10-5 0,0 0-1,0 0 0,1-10-3,11 7-6,-8-10-15,11 2-1,-5-9 0,5-4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29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51 162 3,'-12'1'9,"2"0"0,0-2-1,10 1-2,-12 3-2,12-3-1,0 0-1,-7 11-1,7-11 1,2 10 0,-2-10 1,14 12 2,2-6 0,5-3 2,7 3 1,8-4 2,12 4-2,7-6 1,11 4 0,5-3-2,10 2-1,4-2-1,6 0-1,3-1-2,0-1 0,-2-1-1,2-2 0,-1-4 0,-1 1 0,-2-5 0,2-2 1,-3-3 0,-2-3 0,-4-3 0,-2 2 0,-10-1 1,-4 1-1,-13 3 0,-10 3-1,-13 3 0,-7 4 0,-8 2 0,-16 6 0,13-3-1,-13 3 1,0 0-2,0 0-1,0 0-5,-10 15-14,5-2-4,-10-9-1,-2-2-1,-7-9 1</inkml:trace>
  <inkml:trace contextRef="#ctx0" brushRef="#br0" timeOffset="64202">54 5013 11,'0'0'9,"0"0"0,0 0-2,0 0-1,0 0-1,-10-8-3,10 8 0,0 0-2,0 0-1,10-2 1,-10 2-1,9-1 1,1 1 0,4 0 0,3 0 0,4 1 1,6 0 1,8 0 0,5 1 0,7-2 2,5 0-1,8-1 1,7 0 0,6-2 1,9-1-1,5 1-1,7 0 2,7-1-3,7 1 0,3 0 1,10 0-1,6 0 0,4-1 1,2-2 0,3 1 0,5-2 1,4 1 0,-2-3 1,4-1 0,-2 2-1,3 1 1,1 0-1,2 0 0,1 0-2,1 1 0,1 0 0,1 4-1,-3-3 0,1 4-1,-4-3 1,-4 5-1,-6-1 0,-5 2 1,-4-1-1,-2 1 0,-7 2 1,-3-2-1,-7 1 1,-1 0 0,-2 2 0,-3 0 0,-4 2 0,-6 1-1,-4-1 1,-6 3-1,-5 0 1,-6-1-2,-10 0 2,-8-1-1,-8-1 0,-6-1 0,-9-2 0,-5 0 0,-7-2 0,-7 0 1,-3-1-1,-11-1 0,10 2 0,-10-2 0,0 0 1,0 0-1,0 0 1,0 0 0,0 0-1,0 0 1,0 0 0,0 0-1,0 0-1,0 0-2,0 0-10,0 0-11,0 0-2,0 0-1,-22-7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4:38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1288 0 9,'0'0'10,"-2"11"0,2-11 0,-12 10-4,1-2-1,-7 3 1,-2 3 2,-7 0 1,-3 6 3,-10-4 0,-1 3 0,-10-1 0,2 4-3,-7-4-2,2 7-2,-6 2-2,-3 2-2,-2 6 0,-1 3-1,2 6-1,-4-1-1,3 5-5,-2-7-7,9-3-9,7-10 0,14-13 0,7-19 0</inkml:trace>
  <inkml:trace contextRef="#ctx0" brushRef="#br0" timeOffset="361">325 221 27,'-1'26'14,"0"-1"1,-8-5-2,2 5-8,-4 4 0,-3 3 3,0 3 0,-9-2 2,0 5 0,-8-3 1,4 6-1,-9 0 0,7 7-3,-5-1-2,8 3-2,4 1-1,9-1-2,8-3 1,12-3-1,15-7-1,10-3 1,15-10 0,10-4 0,9-7 1,8-7-1,2-8 1,0-5 0,-3-5 0,-5-3 0,-8-1 2,-9-1-2,-7 2 0,-8 3-1,-7 4 0,-7 2-1,-7 4 0,-2 3 0,-13-1-2,8 11 1,-9-1 0,1-10-1,-10 21-3,-2-11-4,8 5-14,-7-5 0,2-5-2,-2-9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4:52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139 116 19,'0'0'14,"0"0"-1,0 0 1,0 0-7,0 0-6,-2 10 0,2-10 0,0 0 1,11 6-1,-11-6 2,20 10 0,-5-2 0,5 2 3,2 1-1,12 3 1,-2 5 0,6 4 0,5 1 1,5 4-2,2 1 1,5 4-2,3-1 0,5 4 0,0-5-1,2-1-1,-2-1-1,0-1 0,-3-2 0,-2-1 0,-7-4-1,-6-3 1,-8-1-1,-5-1 0,-7-4-1,-6-1-1,-7-2-3,-12-9-3,13 4-14,-13-4-2,-2-20-1,-8-6 2</inkml:trace>
  <inkml:trace contextRef="#ctx0" brushRef="#br0" timeOffset="551">322 112 52,'0'0'19,"11"0"2,2-4-1,7-2-13,9-3-5,9-1-2,6-2 0,5-1 0,3-1 0,-2 2 1,-9 0 2,-7 5 0,-10 0 0,-6 3 1,-18 4 0,9-2-1,-19 4 0,-7 5-1,-9 0-1,-8 2-1,-9 4-1,-7-1 0,-7 3 0,-4-1 1,-2-3 0,2 1 0,2-4 0,6-1 1,6-1-1,5-1 1,8 1-1,5 0 0,6 2-1,5 1 1,6 6-1,3 0 1,4 4 0,4 3 0,3 1 0,4 4 1,3 1 1,8 4-1,3-1 1,6 1 0,0 3-1,5 2 1,0 3-1,3 0 0,-1-1-1,-2 0 1,-3-3-1,-3-2 1,-3-6-1,-4-3 1,-2-7 0,-5-4 0,-4-5-1,-7-9 1,9 9 0,-9-9 0,0 0 0,0 0 0,0 0-2,0 0-3,0 0-14,0 0-7,-4-9-1,-2-1-1,0-1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15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-3 185 11,'-11'11'9,"11"-11"1,16 3-1,2-2-8,8 1-3,9 0 2,6 1 3,9-1 2,7 0 2,9-2 1,9 2 2,8-6 1,15 3 1,7-5-1,13 3-1,10-5-2,15 2-3,6-3 0,8 1-2,8-1-2,6 0 0,4-2 0,5 0 0,3-1 1,2 1 0,2 0 0,7 2 0,-2 0 0,1 2 1,-1 2-1,3 4 0,-3 0-1,1 2 0,0 0 0,-4 2 0,-4-2-1,-1 2 1,-4-2-1,-5 0 1,-8-1 0,-5-1 0,-7-1-1,-5 1 1,-6-1 0,-6 1 0,-7 0-1,-10 1 2,-7-1-2,-10 1 0,-8 1 1,-13-1-1,-15-1 1,-13 0-1,-12 0 0,-10 1 1,-10-1-1,-6 2 0,-8-1 1,-9 0-1,0 0-1,0 0-1,0 0-10,-17-7-14,-3-1 0,-10-13-2,-7-5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0 155 0,'20'-2'6,"-6"2"-1,3 0 0,1-1 1,5 2 0,4-2 1,6 0 0,7 1 1,5-3 0,7 2 0,4-1 0,6 1-1,8-1 1,5 2-2,4-2 0,10 1-1,4-1 0,7-1-1,5 0 0,9 0 0,1-2 0,7 1 0,2-2-1,2 3 0,-3-1 0,5 3-1,-1-3 0,1 2 0,-3-2-1,-1 3 0,-4-3 0,0 3-1,0-3 1,-2 3 0,-1-3 0,2 2 1,2-1-1,5 0 0,3 0 0,4 0 0,2-1 0,6 1 0,3 1 0,4 1-1,-1-1 0,3 1 1,1 2-1,0-1 0,1 0 1,-1 0-1,2-1 0,0 0 0,0 1 0,-1-3 0,-3 0 1,-3 0-1,-4-2 1,-6 1 0,-8 0 0,-6-1 2,-8 1-3,-2 2 1,-8 0 0,2 0 0,-8 1-1,-2 1 0,-3-1 1,-1 1-1,-3-1 0,-7 0 0,-6-1 0,-12 1-1,-4 0 1,-6 0 0,-11 1-1,-8 1 1,-10 1-1,-5 0-2,-4 2 1,-7-1-2,0 4-2,-9-7-5,-5 20-11,-16-11-3,-11-1-1,-20-9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7:52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0-3 1,'16'2'1,"-7"0"1,4 2 1,1-2-1,1 2 1,1-2 0,4 3 1,0-2-1,5 3 1,2-3-1,2 4 1,0-3-1,5 2 0,1 0 0,-4 1 0,4-1 1,-2-1-1,1 1 0,-2-1 1,2 1 0,-1-1 0,2 0 0,0-1 0,5 1 0,-1-2-1,0 2 1,5-3-1,1 0-1,2-1-1,2 0 1,3-1-2,-7 1 1,8-1 0,0-1-1,0 0 1,2-1-1,3 0 1,1-1-1,-2 0 1,8 0 0,-4-1 0,-2 2 0,3-1-1,-2 0 1,-2 2-1,0 0 0,1 0 0,-2 1 1,2-1-1,1 1 0,-2 0 0,1 1 1,0-2 1,5 1-1,1-1 0,-1 2 1,-1-1-1,2 2 1,1-2-1,1 3 0,3 0-1,-5 0 0,-3 0 1,-3 0-1,5 0 0,-1 1 0,-5-2 1,-1-1-1,-1 1 1,-2 0-1,1 1 1,5 1-1,-4 0 1,0 2 0,0 1-1,-3 0 1,2 0-1,0-1 0,-6 0 1,0-2-1,-4-1 0,1-1 1,-1-1-1,4-1 0,-4 0 1,1 0-1,2 0 0,1 2 1,-3 0-1,2 2 0,0 1 0,0 2 0,-4-1 0,3 0 0,-1 0 0,3 1 1,2-2-1,3-1 0,2-1 1,3 0-1,2-1 0,-2 0 1,4 0-1,-3-1 0,-2-1 0,-1 0 0,-5-2 0,-3 0 0,-4-1 0,-1-1 0,-9 1 1,-5-1-1,-4 0 0,-5 0 0,-6 2 1,-4 0-1,-11 2 1,12-1-2,-12 1-3,0 0-8,0 0-19,10-7-1,-9-6 0</inkml:trace>
  <inkml:trace contextRef="#ctx0" brushRef="#br0" timeOffset="1342">6883 249 5,'-9'-1'20,"-7"-8"-2,16 9-14,-13-10-10,13 10-2,0 0 0,-11 0 0,11 0 1,0 0 5,0 0 3,0 0 2,0 0 2,13 5 0,-2-3 0,5-1 0,3 1 1,4-1-1,4 1 0,2-1 0,1 1 0,4-1 0,3 1 0,1-1 1,4 2-1,3-2 1,8 1-2,1 0 0,8-1 0,-1-1-1,3 1 0,4-2 1,5 1-1,-2-1 0,5 1 0,3-1 0,6 0-1,4-1 1,4-1-1,3 1 0,3-1-1,2-1 1,3 0 0,-2-1 0,-1 0 0,-1-2 0,0 3 0,-2-2 0,-1 2 0,-3-1 0,-5 2 0,-6-2 0,-6 3-1,-10-1 1,-5 2-1,-8 0 1,-10 0-1,-9 1 0,-7 0 0,-7 0-1,-4 1 1,-6-1 1,-11 0-1,0 0 0,0 0 0,0 0-1,1-14-2,-1 14-3,-15-24-4,11 10-15,0-3-12,1-6-2,6-1 2</inkml:trace>
  <inkml:trace contextRef="#ctx0" brushRef="#br0" timeOffset="2984">11478 133 7,'39'-2'11,"9"0"-1,2-2-1,4-1 0,5 0-1,4-2-1,9 2 0,5 0-1,7 2-1,6 1-1,7 1 1,11 0-3,7 1 1,5-1-1,4 0 0,7 0 0,6-2 0,3-1 0,5 0 0,-1-2 2,5 2-1,4-3 1,6 2 0,-2-1 0,7 1-1,1-1 1,2 3-1,1-2 0,2 4-1,-3-4 0,0 5 0,-2-4-1,-3 4 1,-3-2-1,-4 1 0,-4 2 0,-1 2-1,-4 2 1,-3 2 0,-5 2-1,-4 0 0,-6 4 1,-4-1-1,-6 1 0,-8-1 0,-12-3 0,-9 1 0,-10-2 0,-12-2 1,-13-1-1,-13 0 0,-12-2 0,-10-1 0,-5-2-1,-14 0 0,10 3-2,-10-3-5,-13-2-18,-9 3-10,-20-8 2,-13-2-1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7:57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0 301 6,'65'0'9,"9"4"-1,3-1 1,7 1-2,2 0 1,6-1 0,9-1 0,3-4 0,9 0 0,-3-4 1,9-1-2,2-3-1,9 1-1,4-3-1,0 0 0,6 0-1,0 0-1,7 1 0,0 0-1,1-3 0,-2 3 1,-4-4-1,1 3 0,-8-1 0,-9 0 1,-5-1 0,-6 1-1,-8-1 1,-2 2 1,-7 1-1,-5 1 0,-7-1 0,-4 0 0,-6-3-1,-6 4 0,-8 6 0,-7-2 0,-7 4-1,-9-3 0,-7 5 0,-4 1 1,-9 5-1,-4-6 1,-6 1 0,-9-1 0,0 0 1,10 6-1,-10-6 1,0 0-1,0 0 0,0 0-1,0 0-1,0 0-3,0 0-4,-5 15-12,2-2-15,0 2-1,-11-9 0</inkml:trace>
  <inkml:trace contextRef="#ctx0" brushRef="#br0" timeOffset="4036">921 1806 1,'0'10'4,"0"-10"0,0 0 1,0 0-2,0 0 1,0 0 0,0 0 0,0 0 0,0 0 0,0 0-1,0 0 1,0 0 0,0 0 0,0 0 0,0 0 0,0 0 1,0 0 0,0 0 0,0 0-1,0 0 0,0 0 1,0 0-2,0 0 0,0 0 0,0 0-1,0 0-1,0 0 1,0 0-1,0 0 0,0 0 0,0 0-1,-6 10 0,6-10 0,-1 10 0,1-10 0,-1 16 0,0-1 0,0 1 0,0 8 1,0 5-1,-1 5 1,0 8 0,0 6 0,0 4 0,-3 4 0,4 1 0,-2-3 0,1-3 0,0-2 0,1-7 0,-3-8-1,2-1 1,-1-11 0,0-1 0,-1-7 0,0-3-2,4-11-4,-9 2-4,9-2-4,-5-19-17,0-9 1,5-1 0</inkml:trace>
  <inkml:trace contextRef="#ctx0" brushRef="#br0" timeOffset="5689">754 1712 12,'15'1'11,"-4"1"-1,1 2 0,4 1-1,2 3-1,4 1-2,3 4 0,3 2-2,3 2 0,3 3 1,0 2-2,2 3-1,0 2-1,1 2 1,-1 1-1,-2 0 0,-2 0 0,-6 0 1,-2-1-1,-7-2 1,-1 2 0,-10-1 0,-6 2 2,-9 1 0,-6 4 0,-9 0 1,-3 5 0,-13-3 0,-1 2 0,-9-5-1,1-1 0,-3-7-1,4-3 1,0-7-2,0-3 1,12-7-1,2-3 0,6-4-2,7-6-4,12 2-5,2-10-11,8-4-14,11-2-3,-3-8 3</inkml:trace>
  <inkml:trace contextRef="#ctx0" brushRef="#br0" timeOffset="6219">1783 1778 22,'-2'10'24,"2"9"-12,-1 8-7,-3 6 1,4 10 1,-4 5 2,3 6-3,0 0 1,3 0-2,-2-5 1,4-4-1,-2-9-2,2-8 0,-3-9-1,1-6 1,-2-13-2,0 0-1,-5-22-1,-2-2-1,2-8-1,-5-10-2,4-7-1,-6-9 0,5-1 1,-2-2 1,2 3 2,0 4 3,1 7 1,5 6 0,-3 8 1,5 7 0,2 5 0,8 3 0,4 5-1,8 1 1,5 1 0,8 4 1,7-2 0,6 5 0,-5 2 0,3 4 0,-7-1 0,-2 4-2,-8 2 0,-4 0-2,-9-1 1,-5 0 0,-12-6 0,15 10-1,-15-10-1,0 0-2,-12 16-4,-8-12-4,-4 6-9,-9 1-7,-9 0-1,-6 7 0</inkml:trace>
  <inkml:trace contextRef="#ctx0" brushRef="#br0" timeOffset="6730">1552 1954 21,'22'5'17,"15"-4"-2,14 0 2,6-7 0,14 3-2,-3-7-3,9 6-3,-9-5-2,-5 6-2,-12-1-1,-10 3-3,-11 0 1,-9 1-1,-9 1-2,-12-1-4,0 0-27,0 0-2,-6-16 1,6 16 0</inkml:trace>
  <inkml:trace contextRef="#ctx0" brushRef="#br0" timeOffset="7081">2983 1563 15,'-18'-4'30,"-3"8"1,-11 0 1,-9 6-24,1 11-2,-8 5-2,-1 10-1,-5 2 0,3 7 0,4-2-2,5 1 0,10-2 0,10-1 0,10-5 0,14-5 0,15-5 0,11-1 0,11-3 1,9 0-2,0-4 2,4 1-2,-3 1 0,-5-1 0,-7 0 1,-7 1 0,-10-1 1,-8 3 1,-12-1-1,-9 5 2,-10-5-1,-5 4 1,-12-2-1,-6-4-5,-4-6-29,-6 4-4,-11-7-2,1-3 0</inkml:trace>
  <inkml:trace contextRef="#ctx0" brushRef="#br0" timeOffset="7611">845 3189 21,'13'-17'27,"-9"-1"0,5 16 0,-9 2-24,4 18-4,-3 9 0,-4 12 1,-3 12 0,-1 10 4,-2 13 0,-2 4 0,2 2 1,-2-8 0,3-4 0,0-12-2,5-8 0,-2-16 1,5-13 0,0-19-1,5-20 0,0-12 0,0-8-1,-3-11 0,2-8-1,-3-6-1,1-7 0,-3 4-1,0 4 1,2 7 0,1 4-1,6 9 1,-1 6 0,4 6 0,3 7 0,7 5 0,5 6 0,4 2 0,0 6 0,2 5 1,0 6 0,0 3-1,-2 8 1,-9 3 1,-3 5 0,-10-1 0,-6 7 0,-7-2 2,-6 1-2,-6-4 1,-3-3-1,2-5-1,-2-3 0,0-4-1,6-6 1,5-2-2,-1-3 1,10 1-2,0 0 1,0 0 0,0 0-1,20 5 1,-2 2 0,1 3 0,4 2 0,2 6 1,-1 5 0,4 1 0,-1 4 0,-4-1 0,-3 1 1,-3 0 0,-1 2 0,-7-3 1,-4 2 0,-9-3 1,-8 1-1,-12-1 1,-5 1-1,-8-6 0,-5-2 0,-3-5-1,0-3-1,2-5-2,4-9-4,11 2-6,1-15-8,16 0-12,8-8-7,13-6 1,10-8 1</inkml:trace>
  <inkml:trace contextRef="#ctx0" brushRef="#br0" timeOffset="8453">1786 3158 20,'0'0'32,"-1"15"-1,-6-3 2,0 5-18,4 12-11,-2 8 0,1 12-1,-3 7 1,2 11 0,-3 1 0,6 1 0,0-8-1,2-4 0,2-10-3,2-13 0,7-12-3,0-19 0,4-13-1,-3-15 0,-2-11 1,-4-13-1,-3-8 1,-8-9 0,-3 0 1,-6 1 1,-4 4 0,0 4 1,-1 9 0,2 8 0,4 8 1,4 10 0,0 5 1,8 4 0,6 4 0,7 3 0,7-1 1,7 3 0,6-3 1,10 2-1,5-1 1,5 4-1,-4-1 0,-3 3 1,-8 0-3,-4 1-1,-8 3-1,-10-1-4,-6 6-5,-9-9-10,-20 15-15,5-6-2,-5-1 2</inkml:trace>
  <inkml:trace contextRef="#ctx0" brushRef="#br0" timeOffset="8933">1690 3334 21,'-17'15'28,"14"2"-6,9 0-3,10-9-3,13 1-3,4-7-1,10 3-2,-2-5-2,10 0-4,-2 0-5,-4-3-12,-5-1-21,-2 2-1,-8-5 0,1 0 1</inkml:trace>
  <inkml:trace contextRef="#ctx0" brushRef="#br0" timeOffset="9254">2952 3129 47,'-5'-14'35,"0"4"0,-7 11-6,-1-7-24,-2 5-1,-3 4-3,-4 6-1,-3 5 0,-5 3 0,-1 4 0,1 4 1,0 2 0,4 2 0,3-4 0,4 0 0,5-2 1,10 0-1,4-3 0,9-1-1,5-3 1,8-1 0,4 2-1,5-1 0,3 4 0,3 0 0,4 3 0,-1 1 0,0 3 0,-1 1 0,-2 0 0,-2 0 0,-5-2 0,-5-2 0,-5-4 0,-5-2 1,-6-5 1,-4-1 1,-5-12 0,-15 14 0,-10-9 1,-6 1 1,-14-4-1,-4 2 0,-12 0-1,-4 1-1,-3-1-1,2 1 0,5 2-2,2-4-2,14 6-14,-2-6-24,6-4 1,4-6-1,3-12 0</inkml:trace>
  <inkml:trace contextRef="#ctx0" brushRef="#br0" timeOffset="13059">5480 626 25,'0'0'16,"0"0"-2,0 0 0,0 0-3,-10-3 0,1 9-3,-1-1-2,-5 3-1,-4 2-1,-4 1 0,-3 2-1,-5 3 0,-2 0 0,-6 2 0,0 6-1,-2-1-1,1 5 1,2 2 0,3 5-1,3 0 1,7 3 0,5-2 0,8 2 0,7-1 0,11-3 0,9-4-1,11-4 0,10-5 0,9-4 0,8-8 0,6-5 0,2-6-1,-3-2 0,-6-4 1,-5-2-2,-8 1-3,-12-5-9,-9-1-21,-3 5-1,-8-5 0,0 4 1</inkml:trace>
  <inkml:trace contextRef="#ctx0" brushRef="#br0" timeOffset="13510">5573 1162 24,'-9'4'25,"0"-11"-13,2-6-5,7-6 1,4-6 2,8-2-2,5-6 1,10 2-2,3-2 0,5 7-1,0 3 0,2 6-2,-3 6-1,-3 5-2,-2 7-1,-4 5 1,-7 3-1,-3 5 1,-7 3 2,-1 5 0,-8-3 1,-2 5 0,-7-4 1,-2 3 0,-8-4 0,-1 1 0,-6-7-2,1-1-1,-2-5 0,3-2-1,0-2-1,4-3-1,6-2 0,2-4-1,13 6-3,-5-22-6,19 12-5,-1-13-9,13 1-3,3-7-5,5-4-3</inkml:trace>
  <inkml:trace contextRef="#ctx0" brushRef="#br0" timeOffset="14111">6126 819 7,'0'0'9,"0"0"0,0 0 2,0 0 1,0 13 0,1-3 0,-1-10 2,-3 25-1,-1-8-2,3 5-1,-2-1-3,4 4-1,-1-4-1,4-1-2,1-7-1,6-5 0,4-8-1,6-7 1,3-7-1,2-6 1,-2-3 0,1 0-2,-1 1 1,-3 2 0,-7 4-1,-4 4 0,-10 12 0,13-7 0,-13 7 0,10 15 0,-6 0 0,2 2 1,-2 2 1,3 1-1,0-2 1,2-1 0,5-8 0,4-5 0,6-11-1,7-7 1,5-5-1,3-4 0,0-3 0,0 0 0,-5 1-1,-4 4 1,-7 7-1,-6 5 0,-8 5 0,-9 4 0,11 7 0,-8 5 0,0 2-1,0 8 2,-2 1-2,1 2 2,0 3-3,-2-2-4,5 7-8,-1-6-22,-4-9-2,2-8 2,-2-10-1</inkml:trace>
  <inkml:trace contextRef="#ctx0" brushRef="#br0" timeOffset="14832">7122 777 2,'19'25'23,"-19"-6"1,2 14-14,-1 9-4,-3 8 3,3 9 2,-9 0-1,4 10 1,-3-6-1,4 1-1,-2-15-1,3-4-2,-1-12-2,2-6-1,-1-9 0,2-18 0,0 0-1,0 0 1,-3-13-1,2-9 1,-4-7-2,1-7 0,3-7-2,2-9 0,4-1 0,6-1 0,5 0-1,7 4 1,4 4 0,10 4 1,5 8-1,4 6 1,-1 6-1,-1 7 1,-2 4 1,-3 8-1,0 6 0,-12 6 0,-4 5 0,-5 5 1,-7 1 0,-3 4 1,-7 2 0,-5 3 1,-9-3 0,-4 2 2,-6-2-1,-4-2-1,-13-2 0,4 0-1,-3-7 0,1-2-1,2-4-2,0-5-1,6 0-5,-2-9-16,15-4-15,1-4-1,7-8 1,5-2-1</inkml:trace>
  <inkml:trace contextRef="#ctx0" brushRef="#br0" timeOffset="15803">8853 1079 9,'-13'-4'24,"-10"-12"1,1-1-17,3 0-1,-3-7 1,5-1 0,0-5-1,9 2 0,3-7 0,10 3-2,4-2 1,10-1-3,3 4 0,8 6 0,3-2-1,2 9 0,0 10 0,-1 7 0,-2 7-1,-3 12 0,-5 2 0,-6 8 2,-5 9 0,-4 2 0,-7-2 1,-5 5 0,-8-3 1,-5 3 0,-7-3 0,-3-1-1,-6-6-1,-1-3 0,-3-6-1,3-6-1,2-8-2,3-7-1,8-9-3,5-14-5,16 0-9,5-10-19,8-7-1,6-4 1</inkml:trace>
  <inkml:trace contextRef="#ctx0" brushRef="#br0" timeOffset="16274">9357 850 15,'3'27'22,"1"4"-1,1 4-3,-3 2 0,4 9-3,-4-3-1,4 10-2,-5 0-2,3 7-3,-2-9-2,0 2-2,-1-9 1,0-5-2,-1-9 0,1-4 1,-1-13-2,0-13 1,0 0-1,0 0 0,-4-31-1,2-4 1,3-12-2,2-16 0,5-9-2,5-8 1,5 1-2,6 2 3,6 9 0,4 7-1,2 11 1,3 15 1,-3 12 0,-2 10 0,-4 9 0,-4 9 0,-10 9 1,-4 10 0,-12 6 1,-7 2 0,-6 2 1,-5 3 0,-4-3-1,1-5 0,-2-8 0,3-6-1,2-9-1,3-7-2,4-6 0,2-12-4,13-1-6,-5-13-9,13-6-14,8-3-3,6-9 2</inkml:trace>
  <inkml:trace contextRef="#ctx0" brushRef="#br0" timeOffset="16734">9947 442 12,'30'-29'25,"2"15"-7,-4 6-6,-1 8-5,-2 8-3,-5 6-1,-1 8 2,-4 2 1,1 10 3,-9 1 2,3 13 1,-13-1 0,4 15 0,-10 2-2,1 7-2,-6-3-1,4 0-3,-1-10-2,2-6-1,2-11 0,4-9 0,2-13-1,3-8 0,-2-11 0,8-10-1,-5-6 1,-5-8-2,-4-5 1,-5-7 0,-6-3-1,-6-1 0,-5 3 1,-6 3 0,-1 5 0,1 5 1,3 6 0,5 7 0,6 3-2,6 3 2,14 5-1,0 0 1,11-12 0,14 7 0,10-1-1,10-4 1,11 1 0,10-2 1,6-1-1,4 2 1,-3 1 1,-2 3-1,-9 0 0,-9 5 0,-10 0 0,-11 3-1,-9 0 1,-9 2 0,-14-4-1,12 7 1,-12-7 0,0 0 0,0 0 0,-2 9 0,2-9-1,0 0-1,0 0-4,-16 4-17,16-4-17,-13-3 0,13 3 0</inkml:trace>
  <inkml:trace contextRef="#ctx0" brushRef="#br0" timeOffset="18096">12387 376 19,'2'-14'23,"-2"14"-14,0 0-3,0 0-1,0 0 0,8 18 0,-3 4 2,0 3 1,5 13 1,-7 8 1,7 16-1,-8 4-1,0 11 0,-4 1-1,1 4-2,-5-8 0,2-2-2,-4-17 0,2-8-1,1-15 1,4-10 0,1-22-2,-11 6 1,0-20-1,0-8 0,-3-9 0,-5-5-2,-3-7 1,-3-2-1,1-1 0,-2 5 0,4 5 1,1 7 0,6 6-1,2 6 1,6 6-1,9 2 0,13 1 1,12-1-1,15 1 0,14-4 1,15-1 0,12-3 0,11 0 0,1 1 1,-1 2-2,-6 4 2,-10-1-2,-11 5 2,-16 4-1,-11 1 0,-12 4 1,-9-4-1,-7 6 1,-12-6 0,10 20 1,-8-3-1,-2 1 1,1 9 0,-2 3 0,2 11-1,-2-2 1,1 2-1,0 0 0,1-5-1,1-5-1,-2-9-3,8-8-13,5-20-20,0-17-1,2-12 2,4-13 4</inkml:trace>
  <inkml:trace contextRef="#ctx0" brushRef="#br0" timeOffset="18717">13331 304 11,'-9'-8'19,"8"22"-5,-2 6-14,-4-2-19,9 13-4</inkml:trace>
  <inkml:trace contextRef="#ctx0" brushRef="#br0" timeOffset="18878">13445 577 7,'0'0'7,"-3"16"-8,3-16 0,-2 14 2,2-14 3,-4 12 3,4-12 3,0 0 2,0 0 0,-7 12 3,7-12 1,-7 20-2,1-7-2,6 2-3,-2 0-2,6 0-1,0 0 1,12-6-2,5-9 0,9-7-1,6-6-2,3-1 1,1-4-1,-1 0-1,-3 1-1,-7 3 0,-7 3 0,-6 10-1,-7 7 2,-5 5-2,-1 3 1,1 5 0,1-2 1,6 2 0,6-3 0,10-5 1,10-11-1,8-8 0,7-5 0,2-3 0,-2-3 0,-2 1 0,-9-1 0,-8 4 0,-11 6-1,-7 9 1,-11 10 0,-3 8 0,-3 3-1,0 5 0,2 2 0,1 3-1,9 3-4,0-6-4,18-8-12,4-9-17,6-11-1,6-9 2</inkml:trace>
  <inkml:trace contextRef="#ctx0" brushRef="#br0" timeOffset="19468">14864 669 3,'26'7'29,"-1"-10"2,6-8-8,5 0-5,-4-11-5,6 4-2,-10-10-3,3 5-1,-11-5-1,-3 6-2,-11 0 0,-3 3-2,-9 3-1,-6 4 0,-6 4-1,-6 7 1,-6 4-1,-4 6 0,-4 6 0,-3 6 2,0 4-1,2 4 2,3 4 1,6 4-2,6-1 1,8 0 0,9-1 0,11 0-2,11-1 1,9 0-1,13-5-1,8-5-3,12 3-3,4-7-22,12-10-11,8-10 0,4-11 0</inkml:trace>
  <inkml:trace contextRef="#ctx0" brushRef="#br0" timeOffset="28471">478 2564 6,'0'0'11,"0"0"-1,0 0-1,0 0-1,0 0-1,0 0-2,0 0-1,0 0-1,0 0-2,0 0 0,0 0-1,0 0 0,0 0 0,0 0 0,0 0 1,0 0 0,0 0 2,0 0-1,0 0 0,0 0-1,0 0 0,0 0 0,-13 2-2,13-2-2,-14 3-2,14-3-4,-13 6-8,-2-6-6</inkml:trace>
  <inkml:trace contextRef="#ctx0" brushRef="#br0" timeOffset="28932">345 2658 11,'0'0'7,"10"3"1,-10-3 0,14 2-1,-5-2-1,2 1-1,3-1 0,3 1-1,4-1 0,1 1-1,7-1 0,0-1 0,7 1 1,4-3-1,4 3 3,0-4-1,6 3 0,-1-9 0,7 7 0,-1-7 0,4 7-1,-1-5 0,3 4-1,-2-3-1,5 4-1,-1 0 1,1 0-1,1-1 1,0-2 0,1 0 0,3-1 0,5-1 0,-5 1 0,3 1 0,2 2-1,-4 1 0,0 1 0,1 1-1,-3 1 1,1-3 0,2 2 0,-4-1 0,0 0 0,2-1 0,-1 1 0,0-1 0,0 2-1,-3-1 1,-1 0-1,-1 0 0,0 0 0,-5 0 1,-1 0-1,-5-2 0,-5 1 1,-6 0-1,-4 1 0,-6-1 1,-4 0-1,-5 0 0,-1 2 1,-3 0-1,-4 0 0,-2 1 0,0 0 0,-12 0 0,14-1 0,-14 1 1,0 0-1,0 0 0,10 2 0,-10-2 0,0 0-5,0 0-10,0 0-20,0 0-1,0 0 0</inkml:trace>
  <inkml:trace contextRef="#ctx0" brushRef="#br0" timeOffset="33418">6057 1864 1,'0'0'13,"0"0"-1,0 0-2,0 0-1,0 0-2,0 0-1,0 0-2,0 0-1,0 0 0,0 0-2,0 0 0,0 0 0,0 11 1,0-11-1,3 14 0,-2-3 2,2 3-1,-1 7 1,1 3 1,1 6-2,-2 6 1,1 8-1,0 5 1,0 5-1,-3 2 0,2 0-1,-1-5 1,0-1-1,-1-7 1,0-7-1,-1-9 1,1-7-1,-1-8 2,1-3 0,0-9 1,0 0-1,0 0-1,0-16-5,2 2-8,2-4-19,-6-13 0,6 1-2</inkml:trace>
  <inkml:trace contextRef="#ctx0" brushRef="#br0" timeOffset="34400">5606 1838 15,'0'0'12,"0"0"0,0 0-1,0 0-3,0 0-1,0 0-2,0 0-1,0 0 0,0 0-2,0 0 0,0 0-1,0 0 1,13 1 0,-2-2-1,6-3 1,6 1 0,5-2 1,9 1 0,3-1-1,4 1 1,6 1-1,4 0 0,-1 0 0,0 1-1,-2 0 1,-1 0 0,-5-1 0,-2 2 1,-6-2 0,-5 1-1,-5 0 1,-4 1-1,-6-1 1,-3 2-2,-2 0 0,-12 0-1,13 0 1,-13 0-1,0 0 0,9 1 1,-9-1-1,0 0 1,0 0 0,0 0 0,0 0 0,0 0 0,0 0 1,0 0 0,0 0-1,0 0 1,0 0 0,0 0 0,0 0-1,0 0-1,0 0 0,0 0-3,0 0-3,0 0-7,0 0-21,-10 18-1,-1-13 1</inkml:trace>
  <inkml:trace contextRef="#ctx0" brushRef="#br0" timeOffset="37915">9312 1849 6,'0'0'10,"0"0"-1,0 0 0,0 0-3,0 0 0,0 0-1,0 0-1,0 0-2,0 0 0,0 0-1,0 0 0,0 0-1,4 16 2,-1-5 0,0 5 0,-1 5 2,-2 6 0,1 5 1,-2 9 1,-1 2 0,2 6-1,-4 0 1,0 1-1,0-5-1,4-6 0,-3-6-1,3-7 0,-1-10-1,2-6 0,-1-10-1,0 0-1,13-13-3,-9-2-5,0-6-13,4-1-11,-7-12 1,7 0 0</inkml:trace>
  <inkml:trace contextRef="#ctx0" brushRef="#br0" timeOffset="38336">9265 1699 1,'0'0'25,"-11"-10"-5,11 10-6,0 0-2,0 0-2,0 0 0,10-10-3,2 2-1,9 5-2,7-5 1,11 1-2,7-6 1,8 4 1,4-4 0,3 2 0,-5-2 0,-1 2-1,-9-1-1,-4 4 0,-11-1-1,-8 5 0,-7 1-2,-4 1 1,-12 2-1,11-2 0,-11 2 0,0 0 0,0 0-1,0 0 0,-14 4-2,1-5-3,0 9-3,-10-3-5,-2 7-10,-5 6-11,-10 0 1</inkml:trace>
  <inkml:trace contextRef="#ctx0" brushRef="#br0" timeOffset="38736">9265 1931 18,'0'0'25,"14"-2"-7,-2-2-8,5 1 0,2-3 1,8 4-1,0-4-1,9 2-2,1-3 0,12 3 0,-4-3-2,5 3 0,-4-3 0,1 3-2,-8 0 0,-3 1-1,-7 1-1,-6 1 1,-7 1-2,-3 0 1,-13 0 0,12 2-1,-12-2 1,0 0-1,0 0 0,0 0 1,0 0-1,0 0 1,0 0 0,0 0-1,0 0 0,0 0-3,0 0-5,0 0-14,0 0-13,0 0-2,0 0 1</inkml:trace>
  <inkml:trace contextRef="#ctx0" brushRef="#br0" timeOffset="41550">13341 1441 17,'0'0'14,"0"0"-2,0 0-1,0 0-3,0 0-1,0 0-1,0 0-1,0 0 0,0 0-1,0 0-1,0 0 0,0 0 0,0 0 0,0 0-2,0 0 1,0 0-1,0 0 0,0 0 0,1 9 0,-1-9 0,2 13 0,0 1 1,0 4 0,-1 4 1,0 9 0,-1 5 0,-1 9 0,-2 2-1,0 5 0,-1-2 0,1 0 0,-1-4-1,3-4 0,0-8 0,2-6 0,0-9 1,0-4-1,-1-6 1,0-9 1,4 9 0,-4-9 0,6-10-1,4-4 1,4-3-2,6-5 0,7-3-1,4-1 0,4 0-2,5 1 2,1 7-1,-3 6 0,-1 8 1,-4 6-1,-3 6 1,-7 5-1,-1 5 1,-6 6 0,-3 2 0,-5 2 0,-2-2 1,-4 1-1,-3-3 2,-1 0-1,-7-3 2,-3-3-1,-10-1 0,-6-1 1,-9-3 0,-6 1 0,-5-2-2,-3-1 1,-1-4 0,3-1-1,1-3 0,8-2 0,10-3 0,6-2-1,6-2 0,6-3-2,9 0-4,-1-8-14,13-2-18,4-1 0,0-9 1,9-3-1</inkml:trace>
  <inkml:trace contextRef="#ctx0" brushRef="#br0" timeOffset="43022">13968 1202 19,'0'0'10,"0"0"0,0 0-1,0 0-2,0 0-2,0 0 0,-11 0 0,11 0 0,0 0 1,0 0 1,0 0-1,0 0-1,0 0-1,0 0-1,0 0 0,6 10-2,-6-10 1,-5 15 0,1 0 0,2 6 1,1 5-1,-1 3 1,6 2-1,-6 0 1,6 0-1,-5-4 0,5-4-1,-3-6 0,-5-6 1,4-11 0,-4 14 1,4-14 1,0 0-1,0 0 0,7-11 0,-6 1 0,9 0 0,-3-6-2,8 1 0,-6-3-1,4-5 1,0 3-2,2-1 1,2 1 0,0 2 0,-2 1 0,1 3 1,-1 2-1,-2 5 0,-3 2 0,-10 5 1,12-7-1,-12 7 0,0 0 0,0 0 0,0 0 0,0 0 0,0 0-1,9 15 1,-8-4 1,2 3-2,0 2 2,0 4-1,1 1 1,0-1 0,-1 1 0,2-1-1,1-5 0,-3 0 2,1-5-1,-4-10-1,4 14 1,-4-14 0,0 0 0,16 1 0,-16-1 1,18-17-1,-4 4 0,4-8 0,4-1-1,1-2 0,-1 1 0,3-2 0,-2 2 0,0 1 0,-2 4-1,-1 6 1,-4 2 0,-2 2 0,-3 1-1,-1 3 1,-10 4-1,14-2 1,-14 2-1,0 0 0,14 11 1,-8-2-1,-1 2 1,2 7-1,-2 6 1,2 4 0,0 3 0,0 3 0,0 3 1,-2 0-1,0 2 0,-1-5 1,0-5-1,-1-6 1,-2-3-1,1-5 0,-2-6 1,0-9-1,0 0-2,-9 2-8,9-2-26,6-18-1,-3 0-1,5-3 1</inkml:trace>
  <inkml:trace contextRef="#ctx0" brushRef="#br0" timeOffset="58495">6018 1844 1,'0'0'3,"15"-7"-2,-5 3-1,-10 4 1,16-2-1,-16 2 2,0 0 1,11 0 1,-11 0 1,0 0 1,10-1 2,-10 1-1,15-1 1,-1 0-2,2-1 0,6 0 0,2 1-2,4-1 0,2 1-1,4-1 0,1 2 1,-1 0-1,0 1 1,-3-2 0,2 2 1,-4-2 0,1 2 0,-6-3 0,0 3 0,-6-4 0,1 3-1,-8-3-1,0 4 0,-11-1 0,10-1-1,-10 1 0,0 0 0,0 0 0,0 0 0,0 0 0,0 0 0,0 0 0,0 0-1,0 0 1,0 0-2,0 0 1,0 0-1,0 0-4,0 0-15,0 0-16,0 0-1,-9-13 1</inkml:trace>
  <inkml:trace contextRef="#ctx0" brushRef="#br0" timeOffset="63171">765 4160 4,'34'1'4,"8"2"1,-2 1 0,3-1 0,3 0 0,5-1 0,5-1-2,4 0 1,5-1-2,1-2 0,5 0-1,7 0 0,-2-1 0,4-1 0,0 1 1,-5 1 0,-3 1 1,4-1 0,-2 2 0,-1 1 0,-1 1 0,0 0 0,2 1-1,2 1 0,2-1-1,-4-1 1,0-1-1,-3-1 1,-2 0 1,-2-2 1,-4 1-1,-3-2 0,-3 2 1,-6 0-1,-5 1 0,-6-3 0,-4 3-1,-8-1 1,-3 2-2,-7-1 1,-3 0 0,-6-1 1,-9 1 0,11-1 0,-11 1 1,0 0-1,0 0 1,0 0-1,0 0 0,0 0 0,0 0-2,0 0 1,0 0-1,0 0 0,0 0 0,0 0-1,0 0 1,0 0 0,0 0 0,0 0-1,0 0 0,0 0 0,0 0-1,0 0-1,2-10-4,-2 10-10,10-7-18,-8-5-1,1 1 0</inkml:trace>
  <inkml:trace contextRef="#ctx0" brushRef="#br0" timeOffset="64774">6078 3128 15,'0'0'13,"0"0"-2,0 0-1,0 0-1,0 0-3,0 0-1,0 0-1,0 0 1,0 0-1,0 0 2,0 0-1,0 0 0,0 0-1,0 0 0,0 0-2,0 0 0,0 0-2,-2 10 1,2-10-1,-3 18 0,0-7 0,-1 4 1,2 1-1,-1 5 1,1 6-1,0 3 1,0 3-1,1 4 1,0 3-1,2 5 1,0 4 1,0 1-1,-1-2 1,1 0 0,0-3 0,0-3 0,-1-5-1,1-5 1,-2-10-1,2-4 0,-1-7 1,0-11 0,1 13 0,-1-13 0,0 0-1,-3-11-4,3 2-11,-1-2-18,-4-12-1,2-2 0</inkml:trace>
  <inkml:trace contextRef="#ctx0" brushRef="#br0" timeOffset="65625">5623 3089 7,'-18'6'7,"18"-6"0,-14 6 0,14-6 0,0 0 0,0 0 0,-10 7 0,10-7 0,0 0 0,0 0 0,11 3-1,-11-3 1,24 1-1,-4-3-1,10 2 1,4-3-1,8-1-1,0-3 0,11 0 0,2-4-1,4 1-1,0-4 1,4 3-1,1-2 0,0 1 1,3 2-1,-6 1 0,-3 1 0,-4 2 1,-7 2-1,-4 1-1,-13 1 1,-5 2-1,-8-1 1,-3 2-1,-14-1 0,13 1 0,-13-1 0,0 0 0,0 0 0,0 0 0,0 0 0,0 0 0,0 0 0,0 0 0,0 0 0,0 0 1,0 0-1,0 0-1,9 3 1,-9-3-1,0 0 1,0 0-1,0 0 0,0 0 1,0 0-1,0 0 0,0 0 0,0 0 0,0 0 0,0 0-1,0 0-4,-10 0-8,10 0-23,-6 9-1,6-9 0,-19-2 0</inkml:trace>
  <inkml:trace contextRef="#ctx0" brushRef="#br0" timeOffset="88858">9351 3084 22,'-15'-4'18,"15"4"-5,-9 3-2,9-3-3,0 0-2,-12 12-1,12-12 2,-2 15-2,2-2 0,-1-1 0,1 8 0,0 5 1,0 9-2,-1 3 0,5 11 0,-4 3-1,6 9 0,-5 2-1,5 2 0,-5-4-1,6-5 0,-5-5-1,0-9 0,-1-8 0,0-9-2,1-8-7,-2-16-23,-10-5-1,4-14 1</inkml:trace>
  <inkml:trace contextRef="#ctx0" brushRef="#br0" timeOffset="89249">8709 3088 2,'0'0'18,"7"-23"-4,9 7-1,11-1 1,7-5-1,12 1 1,6-4-2,10 6-1,1-4-2,10 5-2,0-1 0,4 3-3,-1 0 0,2 3-1,0 0 0,-2 2-1,-3 0 0,-3 4-1,-8-1 0,-6 1 1,-7 0-1,-3 3 0,-11 0 0,-5 2 0,-9-1-1,-4 3 1,-5-1 0,-1 1 0,-11 0 0,0 0 1,0 0-1,0 0 0,0 0 1,0 0-2,0 0-4,0 0-17,0 0-15,0 0-1,-9-16 0</inkml:trace>
  <inkml:trace contextRef="#ctx0" brushRef="#br0" timeOffset="92243">13218 2823 14,'0'0'13,"0"0"-1,0 0-2,0 0-1,0 0-2,0 0-2,0 0-1,0 0-1,0 0 1,-6 10 2,6 0-2,0 5 0,1 6-1,-1 4 1,3 9-1,-2 7 1,1 6-2,0 3 0,1 8-1,-2 2 0,1 3 0,-1-3 0,-1-2 0,0-7 0,2-8 0,-3-6 1,2-10 0,-1-10 1,2-6 1,-2-11-1,0 0 1,3-10-1,7-5 0,3-7-1,6-2-1,2-5-1,8-4 0,5 3-1,7 1 0,6 4 0,-3 4 1,1 10-1,-1 3 0,0 8 0,-5 8 0,-1 3 0,-8 8 0,-3 5 1,-4 2-1,-5 1 1,-4 5-1,-4-1 1,-4-1 1,-5-1-1,-5-1 2,-7-3 0,-3 1 1,-11-5 1,-4-2 0,-10-7 1,-3-1 0,-7-5-1,0-1 0,-2-7-1,2 0-1,-3-5-1,9 1-2,6 0 1,7-2-2,7 1-4,1-7-11,8-3-19,12-2-2,10-11 2,6-2 0</inkml:trace>
  <inkml:trace contextRef="#ctx0" brushRef="#br0" timeOffset="93535">13917 2685 16,'11'-6'11,"-11"6"0,0 0-1,0 0-1,0 0-2,0 0-1,0 0-1,0 0 0,0 0 1,-9 10-2,9-10 1,-6 18-1,6-8 2,0 10-1,-4-2 0,4 5-1,0 2 0,2 1 0,4 1-1,-1-1-1,-3-5 0,1-1-1,5-8 1,1-1 0,3-8 0,-1-4 0,-1-8 0,3-4 0,-1-3 0,7-3-1,-4-3 1,1-2-1,-1 1-1,0 0 1,0 3-1,0 2 0,0 1 1,0 3-1,-1 2 0,-1 3 0,-1 2 0,-2 1 1,0 2-1,-10 4 0,10-3 0,-10 3 0,0 0 0,7 12 0,-5-3 0,0 2 0,2 4 0,-1 2 1,1 3-1,0 3 1,-1 0 0,0-2-1,-1 0 1,0-2-1,0-4 1,1-4-1,-1-1 1,-2-10 0,11 2-1,0-9 1,4-6-1,2-3 1,6-7-1,4-2 0,3-4 0,3-1 0,-1-2 0,-1 4 0,-5 3 0,1 6 0,-6 3 0,-6 5 0,-2 1-1,-3 5 0,-10 5 1,11 0 0,-11 0-1,6 15 0,-5-4 1,2 5 0,-2 3 0,-1 5 0,1 4 0,-1 4-1,1-1 1,1 0 0,-1 1-2,-6-4-11,4-2-22,-1-5 0,-9-14 0,1-7-1</inkml:trace>
  <inkml:trace contextRef="#ctx0" brushRef="#br0" timeOffset="120764">10869 576 22,'-10'-9'22,"14"-3"0,9-8-1,7-9-7,14-4-4,5-10-1,12-4-3,5-4 0,6-1-2,-4 2-1,-3 8 0,-10 5 0,-7 8 0,-12 6 0,-6 8-1,-9 5 0,-11 10-1,10-8-1,-10 8-2,0 0-3,-9 4-2,9-4-4,-26 13-6,6-3-14,-6 3-3,-10 0 0</inkml:trace>
  <inkml:trace contextRef="#ctx0" brushRef="#br0" timeOffset="121075">10756 261 18,'11'-9'23,"-3"-2"-6,-2 1 0,-6 10-2,0 0-4,0 0-1,0 0-2,-14 18 0,-1-3-2,1 12-1,-4 6-3,-2 7 0,2 4 0,0 2-1,8-3 0,4-1 0,5-3-1,6-10 1,8-6-1,14-11 1,4-9 0,11-6-1,2-7 2,7-6-1,3-10 1,2 1-1,-2-7 1,-2 2-1,-9 2 0,-3 4 0,-8 3 0,-7 4 0,-7 7-1,-5 6 0,-13 4 0,13 3-1,-13-3-1,8 13-3,1-7-29,3 4-1,-1-8-1,7-1-1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8:17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563 612 15,'-19'-2'26,"2"7"0,-6 3-16,-6 2 0,-5 6-2,-11 3-1,-4 8 0,-8 0-1,1 6 2,-3-3-1,8 2-1,1-4-2,14 1 0,9-4-2,16-2 0,18-4 0,19 1 0,16-3-1,13 2 1,6-1-1,6 1-1,2 2 1,-3-1-1,-11 2 1,-11 4-2,-12 1 2,-10 2 1,-14 1 1,-10 1 0,-13-1 2,-5 2-2,-9-3 1,-4-1 0,-6-5-2,-1-2 0,4-4-1,5-5-1,8-4-2,4-8 0,19 0-1,-10-21-1,21 3-1,7-7-2,10-2 1,2-8 0,8 1 0,3-2 1,3 5 0,-1 0 2,1 4 1,-7 4 1,-3 6 0,-6 6 1,-5 7-1,-4 5 1,-5 5 0,-5 5 0,-1-1 0,-2 10 0,-1 2 2,2 7 1,-3 1 1,4 8 0,-5 3 1,5 7 1,-6 4 0,2 1 0,-6-2-2,2-2 1,-4-5-2,2-5 1,-2-10-2,2-5 0,-2-10-1,4-3 1,0-11-1,0 0 0,-3-17 0,0-6-1,1-11 0,-1-9 0,2-10-1,1-8-1,3-6 1,4 0 0,3 3-1,5 6 1,7 7 0,4 6 0,4 12 0,2 6 0,2 10 0,3 8 1,1 6-1,-2 9 0,-3 6 0,-3 7 1,-5 6 0,-4 3 0,-7 3 1,-7 3 0,-7-3 1,-6 1 0,-7-5 1,-5-1-1,-3-7 0,0-2 0,-2-7-1,2-5-2,6-5-1,2-7-1,11-4-1,2-7-2,11 1-1,1-11 0,12 4-1,0-6 1,7 3-2,-2-3-2,6 6-1,-4-4-1,4 7 1,-5 1 1,0 6 2,-6 0 3,-4 5 3,-4 3 3,-4 3 2,-2 4 2,-10-1 0,9 7 1,-9-7 0,5 14 1,-5-14 1,15 19 1,-5-11 1,11 5 0,-1-2 0,10 4 0,-1-5-2,4 4-1,-4 1-1,3 4-2,-5-2 1,-4 3-2,-9 1 1,-5 2-1,-9 1 2,-3 3-1,-8-3-1,-5 1 1,-9-4-1,-1-1 0,-3-5 0,-1-3-1,0-6 1,0-3-1,2-6-1,2-3 1,8-4-1,1-4-1,7-2 1,6-3-2,8 1 1,6-4-2,13 2 0,6-6 0,10 9-2,5-7-2,13 6 0,1-4-1,10 6-1,-2-3 0,4 4 1,-7 2 1,3 0 2,-7 1 0,-5 5-2,-9-2-1,-3 4 1,-9 0-1,-6 2 4,-6 2 3,-6 0 1,-15 1 2,9-1 5,-9 1 4,-13 3-1,2 1 0,-7-2-1,3 4-2,-6-2-2,3 5 0,-4-2-1,-2 4 0,-1-2 0,3 7 0,-3 0 0,5 3-1,0 2 0,5 3 0,2 1 0,10 1-1,7 4 0,12-3 0,9 0-1,12-1 1,10-5-2,8-6 1,12-10 0,6-8-1,5-10 0,3-10 0,-1-13-1,-3-3 1,-8-5 0,-6 0-1,-9 0 0,-9 3 0,-8 5 0,-12 3-1,-7 10 1,-8 1 0,-4 7-1,-10 4 1,-7 7-1,-9 5 1,-5 7 1,-12 5 0,-6 5 1,-5 5 1,-4 7 0,0 5 0,5 2 0,10 4 0,7-2 0,15 6 0,12 1 0,19 5-1,18-1 0,18 0 1,14 1-1,12-1-1,6-2 0,6-6-1,7-3-10,-8-13-29,-10-14 1,-14-13-1,-16-18 0</inkml:trace>
  <inkml:trace contextRef="#ctx0" brushRef="#br0" timeOffset="24876">628 2378 7,'0'0'9,"0"0"0,0 0 0,0 0 0,0 0-1,0 0 0,0 0-1,0 0-1,0 0-2,0 0 0,-2 12 1,2-12-2,3 12 1,1-3 0,-3 2-1,2 3 1,-2 3 0,2 4-1,-1 2 1,3 3 0,-2-1-1,2 3 0,-1-4 0,3 2-1,-2-5 0,-1-1 0,0-3-1,-2-2 0,1-2 0,-2-3 0,-1-10 1,2 16 0,-2-16 1,0 0 1,0 0-1,14-9 0,-4-9 0,5-3-1,2-4-1,2-5 0,3-5-1,0 1-1,3 1 0,-1 3 1,-2 3-1,-1 4 1,-1 3 0,1 4 0,-2 5 0,-2 1 0,-4 2 0,0 3 0,-13 5 0,15-5 0,-15 5 0,0 0 0,11 6 0,-11-6 0,7 17 0,-4-3 0,0 3 1,0 5-1,1 2 2,2 3-2,-3-3 2,2 2-1,-2-5 1,2-2-1,0-2 2,3-6-2,-8-11 0,16 10 0,-4-12 1,1-1-1,-1-3 0,3-4 0,0-3-1,3-3 0,3-3 0,-3-1 0,2-2-1,2 0 1,0 0-1,0 1 0,0 2 1,-2 4 0,-4 2 0,-1 4 0,-5 2-1,-1 3 1,-9 4-1,0 0 1,11 0-1,-11 0 1,2 14-1,-1-1 1,1 7 0,2 3 0,1 6 1,0 4-1,0 2 1,2 0 0,-4-1 0,3-2 0,-4-5 0,0-5-1,-1-4 0,0-8-2,0 0-6,-1-10-28,1-9-1,5-7 0,3-9-1</inkml:trace>
  <inkml:trace contextRef="#ctx0" brushRef="#br0" timeOffset="26158">2050 1819 30,'0'0'12,"0"0"0,0 0 0,0 0-3,0 0-2,0 0-1,0 0-3,0 0 1,-1 9 0,1-9 0,2 12 1,1-1-1,-3 1 1,2 5-1,-1 1 1,1 7-2,-3 6 0,1 4-1,-1 4 0,2 6 0,-3 2-1,1 4 1,-3 1-1,2 0 1,-2-5 0,2-4 0,-3-6-1,2-7 1,-1-5-1,2-8 1,0-5-1,2-3 0,0-9 1,0 0 0,0 0 0,0 0 0,10-1-1,3-8 0,3-4 0,9-2-1,4-2 0,5-1-1,10-1 0,1 2 0,4 5 1,3 2-1,-1 4 1,-2 4 0,1 4-1,-4 4 1,-4 5 0,-5 0-1,-6 5 0,-7 0 1,-3 2-1,-5 3 1,-4 0 1,-3 1-1,-5-3 1,-3-1 0,-5-1 0,-5-1 0,-8 0 1,-5-3-1,-9 0 2,-6-1-2,-11 0 0,-4-2 0,-8-1 0,-1-3-1,-4-1 1,1-4 0,0-2 0,6-3 0,7 0 0,9 0 0,9 0 0,8-1-1,8-1 1,17 6-1,-6-14-1,12 5-3,9 5-14,-2-3-19,-1-4-2,0 3 1,-3-2 0</inkml:trace>
  <inkml:trace contextRef="#ctx0" brushRef="#br0" timeOffset="86435">882 3383 14,'0'0'16,"1"9"-2,0 1-1,-1 3-2,1 5 1,-2 2 0,2 7-2,-4 5-2,3 9-2,-1 3-1,4 8 0,-3 3-1,3 5-1,1-1 0,2 1-1,1-5-1,3-4 0,-2-6-1,0-4 0,3-10 1,-1-6-1,-2-6 0,2-4 1,0-7-1,3-6 1,2-8-1,6-5 0,7-6 0,6-3 0,6-1 0,7-1 1,5 1-2,2 4 1,3 4 0,-2 5 0,-5 5 0,-8 6 0,-5 5 0,-7 7 0,-9 6 0,-5 5 0,-11 5 1,-4 4 1,-7 1 1,-5 2 0,-8-5 1,-7 1 1,-12-9-1,-5-1 2,-8-10-1,-5-1-2,-4-9 0,1-3-1,2-4-1,5-6 0,6 0-1,8-3-1,7-2-1,6-3-1,13 1-3,1-10-11,10 1-21,13-4 0,7-8 0,10 0 1</inkml:trace>
  <inkml:trace contextRef="#ctx0" brushRef="#br0" timeOffset="87326">1797 3283 14,'9'-10'14,"-9"10"-2,0 0 1,0 0-1,0 0-1,0 0 2,0 0-2,0 0-1,0 0-1,0 0-2,0 0-1,0 0-2,0 0-1,0 0 0,-2 15-2,2-3 0,-1 3-1,1 3 1,0 3 1,0 4-1,0 0 1,3 2-1,-1-2 1,3-3-1,-1 0 0,3-2 0,0-4 0,4-3 0,-11-13-1,20 11 1,-7-15 0,5-4 0,0-8 0,5-5 0,-1-4 0,3-5 0,0-2 0,1 0-1,-2 2 0,-2 4 1,-4 1-1,0 6 0,-4 5 1,-2 3-1,-12 11 0,14-10-1,-14 10 1,0 0 0,10 8-1,-10-8 1,4 20 0,-2-5 0,-1 3 0,1 3 1,-3 0 0,2 1-1,0-3 2,0 0-1,1-2-1,2-4 1,3-2-1,5-6 0,6-4 1,3-6 0,6-7-1,4-3 1,0-5-1,4-3 0,0-1 1,1 0-1,-5 2 0,-3 3 0,-5 4 0,-4 4 0,-3 3 0,-6 4-1,-10 4 1,11 2-1,-11-2 1,5 18 0,-3-4 0,-1 4 0,2 5 1,1 1-1,-3 2 1,2 2 0,-3-3 0,1 1-1,0-2 0,-1 0-2,1 0-6,-3 4-28,0-9-1,0-4-1,-3-5 0</inkml:trace>
  <inkml:trace contextRef="#ctx0" brushRef="#br0" timeOffset="101817">3919 76 9,'21'-16'12,"-7"0"0,2 3-1,-4 3-1,-1 0 0,-11 10-1,10-11-1,-10 11 0,0 0-1,0 0-1,-3 15-1,-4 3-1,-8 6 0,0 10 1,-9 7-2,-5 10 1,-8 5-2,-3 1 0,-3-4 0,2-2 0,-2-6-1,6-10 1,4-8-1,8-11 0,5-10-1,6-10-1,9-6-2,1-13-1,6-6-1,-2-7 0,2-4 0,-5-4 0,0 4 1,-2 2 2,-4 8 0,-5 8 2,-4 12 0,-3 11 1,-4 8 1,1 12 0,-6 8 2,2 9-1,-3 2 1,3 8 1,1-1 0,7 2-1,4-6 0,4-1-2,9-7 1,7-5-1,11-5 0,11-8 0,8-4-1,6-4 1,5-5-1,7-4 1,0-5-1,4-4 0,3-8 1,0-6 0,-3-4-1,1-4 0,-2-2-1,1-1 1,-2 1 0,-3 4 0,-11 4-1,-8 9 0,-4 2 0,-10 6 1,-9 6-1,-9 2 0,0 10 1,-8 2-1,-5 4-1,-3 1 0,-3 11-6,-9 3-22,-1-3-7,-3-4-1,-3-9-1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5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0 0,'0'0'3,"0"0"-1,0 0 1,0 0-1,0 0-1,-11 6 1,11-6-1,-9 5-1,9-5 1,-11 9 0,11-9 0,-14 12 0,14-12 0,-18 19 0,8-7 0,-1 1 0,1 1 0,-2 1-1,-1 0 1,2 0-1,-3-2 1,3 1-1,-1-1 1,1-1 0,0 0-1,1-1 1,0 0-1,-1-2 0,3 0 1,8-9-1,-14 16 0,14-16 0,-13 9 0,13-9-1,0 0-5,0 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6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0 9,'0'0'5,"0"0"1,0 0-1,0 0 0,0 0-1,0 0-2,0 0 0,-6 12 0,6-12-2,-5 12 1,1-3 0,1 2 0,-1 0 0,0 2 0,-1 3-1,0 0 1,1 1-1,0-1 1,0 3-1,1-4 0,0 3 0,1-4 0,0 0 0,2-3 0,0-1 1,0-10-1,4 13 0,-4-13 1,0 0-1,15 8 1,-5-9 0,1 0 0,0-1 0,2-1-1,-1 0 1,1-2-1,0 1 0,-1 1 1,0 0-1,-2 0 0,1 1-1,2 0 2,-2-1-1,2 1-1,-2 0 0,2 1-5,5 3-14,-6-10-1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55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3036 378 4,'-12'-3'7,"12"3"1,-10-3-1,10 3 0,-10-4-1,10 4-1,-10-3-1,10 3-1,0 0 0,0 0 0,0 0 0,0 0 0,-11-7 0,11 7 1,0 0-1,0 0 1,0 0 0,0 0 0,0 0-2,0 0 0,0 0 0,0 0-1,0 0 0,8-9 1,5 4-1,8-2 1,9-2 0,12-3 0,10 1 0,10-3 0,6 0 0,5-1 0,2 1 1,-1 2-1,-6 0 0,-6 3 0,-10 0 0,-5 3-1,-8 0 0,-6 2 0,-9 1 0,-4 1-1,-5 2 0,-3-1 1,-2 0-1,-10 1 0,10-1 0,-10 1-1,0 0-1,0 0-5,0 0-8,0 0-5,-18-13 1,0 4-1,-5-3 1</inkml:trace>
  <inkml:trace contextRef="#ctx0" brushRef="#br0" timeOffset="671">3038 370 2,'-16'8'8,"16"-8"-1,-10 5 0,10-5 0,-9 5 2,9-5 0,0 0-1,-2-14-1,9 0-1,0-4 0,9-3-2,1-5-2,9-4 2,1-1-2,6 0 1,-1 1-1,1 5 0,-2 1 1,-3 6-1,-8 3 0,-2 5 0,-7 3-1,-11 7 0,13-6-1,-13 6 1,0 0-1,0 0 1,0 0 0,0 0-1,0 0 0,0 0 0,0 0 0,0 0 0,0 0 0,0 0-1,0 0 0,0 0 1,0 0-1,-7 9 1,7-9-1,-12 14 1,3-2 0,-6 3 0,-1 5 0,-6 3 0,-2 5 0,-5 4 0,-3 1 0,-2 3 0,-4 0 0,6-2 0,2-2-1,4-3 1,4-6 0,4-3-1,7-3 1,6-2-1,10-4 1,-1 2 0,9 0 0,7-3 2,4 3-1,6 4 1,4-3 1,2 1-1,0 2 1,5-1-1,-3-2 0,-1 4 0,-1-3 0,-2 0 0,-5 0 0,0-2 0,-4-2 0,-5 0-1,-4-3 1,-3-2-1,-13-6 1,15 8 0,-15-8-1,0 0 1,0 0 0,0 0 0,0 0 0,0 0-1,0 0 1,0 0 0,0 0-1,0 0 1,0 0-1,0 0 1,0 0-1,0 0-1,0 0-2,0 0-9,0 0-9,5 9-3,-5-9-3,0 0 1,-14-26-1</inkml:trace>
  <inkml:trace contextRef="#ctx0" brushRef="#br0" timeOffset="16885">5235 1422 4,'0'0'9,"0"0"1,0 0 1,0 0-3,0 0-1,0 0-1,0 0-1,0 0 0,0 0-1,0 0 1,0 0 0,0 0-2,14-7 2,1-1-1,7-5 1,12-2 0,7-7 0,13-4 0,11-8-1,14-1 1,7-4-2,6 1 1,-1-1-1,0 1-1,-10 4-1,0 4 0,-11 5 0,-6 1-1,-11 6 0,-9 2-1,-7 4-1,-8 0-2,-2 7-5,-11-3-10,-16 8-3,4-9 2,-19 4-1</inkml:trace>
  <inkml:trace contextRef="#ctx0" brushRef="#br0" timeOffset="17365">5393 961 12,'9'-8'10,"-3"-3"0,-6 11-4,11-15-2,-11 15-1,0 0 0,0 0-1,0 0 0,0 0-1,0 0 1,-13 17-1,4-4 0,0 2 0,-4 6-1,-2 3 1,0 4 0,-3 3-1,-3 1 2,1 5-1,-1 2 0,0-1 1,1 0-1,4-2 0,3-3 1,6-4 0,8 0 0,4-7 1,7-2 0,3-1 0,6-3 2,2-4-2,5 1 1,2-3 0,2 0-1,0-1 0,2-1-1,0-3 1,0-2 1,7-1-1,4-3 0,-1-3 1,3-1-1,-1-4 0,-3 1-1,-6-1 1,-2 3-1,-13 0 0,-6 2 0,-7 2 0,-9 2-1,0 0 0,0 0-1,0 0-1,0 0-4,2 11-8,-2-11-8,-5 10-2,5-10 0,-12-15 0</inkml:trace>
  <inkml:trace contextRef="#ctx0" brushRef="#br0" timeOffset="43973">2 1151 21,'0'0'12,"9"0"0,-9 0-2,0 0-2,1 14-1,1-4-2,4 0 0,3 5 1,8 6 1,8 0 0,9 6 1,9 1-1,12 4-1,6-2 0,11 7-2,4-8 0,6 2-2,-4-3 0,0-3 0,-9-5-1,-7-5-1,-7-2-2,-14-7-1,-8 2-5,-16-6-7,-17-2-6,-2-16-2,-20 3 2,-16-4 1</inkml:trace>
  <inkml:trace contextRef="#ctx0" brushRef="#br0" timeOffset="44284">197 1664 20,'-21'16'18,"4"-5"1,7-12 0,12-8 0,7-15-3,16-8-1,11-18-3,17-5-4,11-17-2,19-6-1,10-6-2,8 2-2,4 1-2,-4 7-7,0 10-15,-9 5-1,-10 7-1,-12-2-1</inkml:trace>
  <inkml:trace contextRef="#ctx0" brushRef="#br0" timeOffset="48510">6982 45 12,'0'0'9,"0"0"1,18 2 0,-4 0 0,9 0 0,8 1 0,14 1-1,12 2 0,10 0-1,16 2 1,16-2-1,20 3 0,18-5 0,22 3-1,19-3-1,20-1-2,19-4 0,19 0-1,15-4-2,12 0 0,6-1 0,7 0 0,-5 0 0,1 1 0,-8-1 1,-7 1-1,-19 1 1,-12-1 0,-22-1-1,-22 1 1,-22-3 0,-21 3-2,-26-2 1,-19 1 0,-25 2 0,-17 1-1,-17 0 0,-11 2 0,-10 0 0,-14 1-1,0 0-1,-14 6-6,-8 2-16,-14-3-2,-10-2 0,-17-12-2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3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75 3,'11'1'4,"0"1"0,4 2 0,0-2 0,0 1-1,3 1 1,2 0-1,2-1 0,2 0 0,1-1 1,4-2-1,2 2 0,5-2 1,1-4-1,3 0 1,1 1-1,0-2 1,-1 1-1,-1-2-1,-1 1 1,-3-2-1,-5 4 0,-2-1 0,-3 0-1,-3 2 0,-3 0 0,-5 2 0,-1 0 0,-13 0-1,15 0 1,-15 0 1,0 0-2,0 0 0,0 0-2,0 0 0,0 0-2,0 0-1,-13 1-12,0-6-7,13 5-1</inkml:trace>
  <inkml:trace contextRef="#ctx0" brushRef="#br0" timeOffset="10435">518 275 1,'0'0'7,"0"0"0,0 0-2,0 0-1,2-9-1,-2 9 0,0 0 0,12-4-1,-12 4 0,12-4 1,-12 4-1,14-3 1,-14 3-1,14-2 0,-14 2-1,16 0 0,-16 0 0,14 3-1,-14-3 1,15 4-1,-15-4 0,11 7 0,-11-7 1,0 0-1,14 13 0,-14-13 1,12 13-1,-12-13 0,10 13 1,-10-13-1,10 17 0,-10-17 1,10 16-1,-10-16 1,3 18 0,-3-18-1,1 16 1,-1-16 0,-2 16 1,2-16-1,-4 15 1,4-15-1,-11 15 1,11-15 0,-16 14-1,7-7 1,-2 0-1,1-1 0,-1 0 0,1-2 0,1 0 0,0-2-1,9-2 1,-16 5 0,16-5-1,-13 1 1,13-1 0,-10 0 1,10 0-1,-10-3 0,10 3-1,0 0 1,-9-7 0,9 7-1,0 0 0,-5-10 0,5 10 0,0-9 0,0 9 0,2-12 0,-2 12-1,5-10 1,-5 10-1,8-11 0,-8 11 1,10-10-1,-10 10-1,12-7 2,-12 7-1,13-9 1,-13 9-2,17-7 0,-8 2-2,-9 5-1,18-7-3,-18 7-6,18-4-10</inkml:trace>
  <inkml:trace contextRef="#ctx0" brushRef="#br0" timeOffset="11536">835 0 13,'0'0'10,"0"0"-1,0 0-2,0 0-2,0 0-1,0 0-2,0 0 0,0 0-1,0 0 0,0 0 0,-3 11 0,3-11 0,-1 15 0,0-4 0,1 5 1,0 0-1,-2 4 0,1 2 1,-1 4-1,0-1 1,-2 2-1,1 1 0,0-1 0,0 0-1,-1 0 1,1 0 0,0-6-1,1 1 0,0-2 0,0-5 0,1-2 0,0-3 1,1-10-1,-1 11 0,1-11 0,0 0-1,0 0-1,0 0-4,9-12-8,0 6-9,-5-11 0</inkml:trace>
  <inkml:trace contextRef="#ctx0" brushRef="#br0" timeOffset="12067">1089 153 8,'-10'2'12,"10"-2"-1,-18 9-1,9-3-3,-2 1-2,-1 1-2,3-1-2,-1 3 1,10-10-2,-16 13 1,16-13-1,-10 12 0,10-12 0,0 0 0,-3 11 0,3-11 0,0 0 0,10 11 0,-10-11 0,15 10-1,-15-10 1,13 12 0,-13-12 1,15 14-1,-15-14 0,10 17 0,-9-6 1,-1 0-1,-1 0 1,-1 2-1,-1 0 1,-3-3 0,2 2 0,-3-2 1,2-1-1,-4-2 1,9-7 0,-16 13 0,7-8 0,0-1 0,-1 0 0,1-3-1,9-1 0,-15 0-1,15 0-3,-14-6-5,14 6-8,-8-16-8,8 16 0</inkml:trace>
  <inkml:trace contextRef="#ctx0" brushRef="#br0" timeOffset="12678">1199 295 6,'12'-12'13,"3"6"-3,-4-3-2,0 2-2,-1-2-2,-10 9-1,14-14-1,-14 14 0,9-13-1,-9 13 0,4-11 0,-4 11 0,2-10 0,-2 10 0,-1-11 1,1 11-1,0 0 1,-6-10-1,6 10 0,-10-4 0,10 4-1,-12 5 0,12-5 0,-15 10 0,5-2-1,1 2 1,-3 2 1,1 2-1,-1-1 1,0 2-1,1 2 1,-1 0 0,2-1-1,1 0 1,-1-1 0,4 1-1,1-1 1,2 0-1,3-3 1,2 0 0,2-1 0,-4-11 0,18 17 0,-7-12 0,4-2 1,0-2-1,3 0 1,-3-2-1,2 0 0,-3-2-1,0 2 0,-4 0-1,-10 1-6,14-3-10,-14 3-8,0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32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0 293 10,'6'-13'11,"-6"13"0,0 0 0,11-8-1,-11 8-1,10-8-3,-10 8 0,13-9-2,-13 9-1,18-7-1,-9 5 1,2 1-2,1 2 0,-1 0 0,2 1 0,-1 3-1,0 1 1,1 4 0,-1 0-1,-1 4 1,0 0 0,-1 2-1,-2 0 1,1 2 0,-3-2-1,-2 0 1,-1 0 0,-2-1 1,-2-2-1,-2 2 0,-3-2 1,-1-1-1,-1 0 0,-3-3 0,1 1 1,-2-4-2,-1 0 1,0-3 1,1-2-1,0-1 0,-2-3-1,3-1 1,0-3 0,0-2 0,11 9-1,-13-17 0,8 4 0,2 3-1,2-1 0,3 0 1,2 1-1,3 0 0,1 0 0,5 1 0,1 0 0,4 2-1,-1-2-1,4 2-1,-3 0-4,4 2-7,0 4-10,-6-6-2</inkml:trace>
  <inkml:trace contextRef="#ctx0" brushRef="#br0" timeOffset="1051">449 139 2,'0'0'3,"0"0"1,0 0 1,0 0-1,0 0 0,0 0 0,0 0-1,0 0 0,0 0-2,0 0 0,-6-9-1,6 9 0,1-9 0,-1 9 0,2-9 1,-2 9-1,2-12 1,-2 12 0,2-12 0,-2 12 0,2-14 0,-2 14 0,1-18 0,-1 18 0,3-18-1,-3 18 2,6-16-1,-6 16 1,7-12-1,-7 12 2,0 0-1,8-10 0,-8 10 1,0 0-1,0 0 0,0 0 0,0 0-1,0 0 0,0 0-1,0 0 0,0 0 0,2 12 1,-1-3-1,0 2 0,1 3 1,-1 4 0,0 3 1,-1 3-1,0 0 0,-1 0 0,-1 2 1,0 3-1,-2-3-1,2 0 1,-2-2-1,2-1 0,2-1 1,1-2-1,0-2 0,0-3 0,3-1 0,-1-2 0,1-1-1,-4-11-2,6 13-6,-6-13-11,12 3-5</inkml:trace>
  <inkml:trace contextRef="#ctx0" brushRef="#br0" timeOffset="1802">793 207 20,'-18'6'11,"3"0"-1,-2-1-1,4 2-2,-1 1-3,3-2-1,2 1-1,9-7 0,-12 12-1,12-12-1,-2 10 1,2-10 0,8 10 0,-8-10 0,16 15 0,-4-6 0,1 1 0,2 2-1,1-1 0,-1 1 0,1 4 0,-2-4 0,-2-1 0,-1 3 0,-3-1 0,-1 1 0,-1-3 1,-3 3-1,-2-5 1,-2 2 1,0 0 0,1-11 1,-11 16 0,2-11 0,0 1 0,-5-2-1,3 0 0,-2-2 0,0-1-1,2-2-3,-1-6-5,12 7-9,-8-17-5,5-3-6,12 6 0</inkml:trace>
  <inkml:trace contextRef="#ctx0" brushRef="#br0" timeOffset="2353">1106 348 0,'18'-8'14,"-3"-2"-2,1 0-2,-1-2-2,-2 1-3,-2 0 0,-2 2-1,-9 9 0,10-17-1,-10 17 0,-1-13-1,1 13 0,-14-11-1,5 7-1,-1 2 0,-3 0 0,-1 4-1,-1 1 0,-3 3 0,4 1 1,-3 2 0,0 3 0,1-1 1,2 2 0,0-1 1,3 2 0,0 0 0,3 0 0,1-3 0,4 2 1,1 0-2,2-2 1,2 2 0,3-1 0,1 1 1,5 1 1,2 0-1,3 1 0,5-3 1,4 3-1,2-5 1,3 0-2,0-3 1,2-1-1,0-3-1,-1-1-1,-1 0-3,-7-4-11,-5 0-16,5 2 0,-13-9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26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5,'0'0'8,"10"8"-1,-10-8-1,0 0-1,4 11-1,-4-11-1,1 12 0,0-4-1,3 5 0,-2 1 0,3 2-1,-1 0 0,3 2 0,-2 1-1,2-1 1,0-1-1,-1-3 1,0 0-1,-2-3 1,0-1 0,-4-10 1,4 12 1,-4-12 0,0 0 1,0 0 1,0 0 0,0 0 0,-11-2 1,11 2-2,-12-13 0,6 2-2,-1-2 0,1 1-1,0-1 0,3-4 0,2 2 0,2-2-1,2-2 1,3 3 0,2 0-1,1 0 1,3 1 0,-2 1-1,2 0 1,1 3-1,0 2 0,-1 0 1,-1 3-1,0 0 0,0 3-1,-1 1 1,0 2-1,-1 2-1,-9-2 0,15 5-1,-15-5-2,13 10-3,-13-10-8,0 0-10,14 19-1</inkml:trace>
  <inkml:trace contextRef="#ctx0" brushRef="#br0" timeOffset="731">323 66 6,'0'0'13,"3"10"-2,-3-10-1,-8 17-2,5-4-3,2 3-1,0 4-1,0-1-1,1 0 0,1-1-1,1 1 1,7-4-1,-1-4 1,0-1 0,4-5 0,0-1 0,2-4 0,1-4 1,1-1-1,-2-5 2,-1 1-2,0-3 0,-3 0 0,0-2 0,-4 2 0,-1 0-1,-1-2 1,-1 4-1,-2-3-1,0 2 1,-1 11 0,-1-14-1,1 14 1,-1-12-1,1 12 0,0 0-1,0 0-2,0 0-4,0 0-7,-4-9-6,4 9-6,0 0-1</inkml:trace>
  <inkml:trace contextRef="#ctx0" brushRef="#br0" timeOffset="1292">727 107 6,'17'-4'11,"-5"-4"-2,1 3-2,-4-2-1,-9 7-2,15-12-1,-15 12-1,6-13 0,-6 13 0,-1-13-1,1 13 0,-6-11 0,6 11-1,-12-9 1,12 9-1,-17-5-1,8 5 1,-4 0 0,2 2-1,-1 3 0,-2 1 1,0 2 0,-1 4 0,1 0 1,0 1 0,1 2 0,2 2 1,1-2 1,1 0-1,5 1 0,0 0 0,4-2 0,1 1 0,3-3 0,0-1 1,4 1-1,0 0 1,2-4-1,2 1 2,1-3-1,2 0 0,1-1-1,2-2 0,0 0 0,-2-2 0,0 0-1,-3-1 1,-1 0-1,-3-2 0,-9 2 0,10 0-1,-10 0-1,0 0-4,0 0-7,0 0-17,11 4 2,-11-4-1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29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 1,'0'0'7,"0"0"-1,0 0-2,0 0-1,-2 9 0,2-9 0,0 0-1,5 16-1,-5-16 1,4 19-1,0-4 1,0-1 0,1 4 0,1-1 0,-1 1 1,1 0-1,-1-1 1,2-2 0,-3-2-1,0 0 1,-4-13-1,5 16 0,-5-16 0,3 9 0,-3-9 1,0 0 1,0 0 1,0 0 1,0 0 0,0 0-1,-10-9 0,10 9-1,-8-16 0,1 4-3,2-1-1,-1-2 0,4 0-1,-1 0 0,4 1 0,2-2 0,2 1 1,4 0-1,4 1 1,1-2 1,3 3-1,3-1 1,0 2 0,-1 1 0,0 1 0,0 3 0,-4 1-1,-1 2-1,-3 2 0,-1 2 0,-10 0-2,12 3-3,-12-3-5,10 12-9,-10-12-7,5 13 0</inkml:trace>
  <inkml:trace contextRef="#ctx0" brushRef="#br0" timeOffset="831">374 141 6,'0'0'16,"-10"-12"-2,10 12-1,0 0-3,0 0-2,0 0-1,0 0-2,0 0-1,0 0 0,0 0-2,0 0 0,0 0-1,0 0-1,0 0 1,0 0-1,1 13 0,-1-13 0,2 19 0,1-7 0,-1 1 1,2 2-1,-1 0 1,3 0-1,-2-1 1,3 0-1,-2-3 1,1-1-1,4 0 1,-10-10 0,21 11 1,-11-8 0,3-1-1,0-4 2,1-1 0,-2-4 0,-1-1-1,-1-4 1,-1 1-1,-2-5 0,0 2 0,-2-2-1,-2 0 0,-1 0-1,-1 2 0,-1 0 1,0 0-1,-2 4 0,1-1-1,1 11 0,-3-15-2,3 15-3,-2-10-4,2 10-8,0 0-8,0-11-4,0 11 1</inkml:trace>
  <inkml:trace contextRef="#ctx0" brushRef="#br0" timeOffset="1552">865 89 5,'15'-5'8,"-1"-1"-1,1 0 0,-1-3-1,-1 2 1,-1 0-1,-12 7 1,16-13-1,-16 13 0,7-12 0,-7 12-1,-1-9-1,1 9-2,0 0 1,-17-12-3,8 10 1,-2 1-2,-1 2-1,-2 1 1,-2 3 1,0 1-1,-1 2 1,1 1 0,-1 2 0,2 0 0,1 1 1,2 2 0,1-2 1,2 1-1,3-1 0,0 3 1,4-2-1,1-1 1,1 4 0,5-3 0,1 2 0,3-1 0,3 2 1,2-4 0,3 4 0,1-3 0,3-2 0,0 1 0,3-2-1,-3-3 1,1 2-2,-3-4 1,0-2-1,0-2-1,-5 1-1,2-1-4,-16-1-10,17-12-16,-6 6 1,-9-12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6:07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1140 1,'0'0'7,"0"0"0,0 0-1,0 0-2,0 0-2,-9-16 0,9 16 0,-4-17 1,0 5 0,2-3 0,-3-1 0,1-3 1,-2-2 0,4-4-1,-1 1 0,2-4 0,1 3-1,0-2 0,4-1-1,-1 1 1,1 3-1,0 2 1,-1 0-2,1 1 1,1 1-1,-1 2 0,1 1 0,-3 2 0,6-1 0,4 2-1,-7 0 0,10 0 1,-13 1 0,14 0-1,-2 0 0,7 1 0,-6 1 0,-3 0 1,10 0-1,-3 1 1,11-1-1,-4 1 1,1-1 0,7-2 0,3 1 0,5 1 0,3 0 0,5 0 1,1 1-1,7 1 0,4 0 0,5 3 1,6 0 0,6 2-1,5 0 1,5 0 0,7-1-1,1 0 1,5 0 0,8-5 1,3 0-1,1-2 0,3-1 0,4 0 1,6 2 0,3-1 0,3 3-1,-1 0 0,4 2 1,3 0 0,2 1-1,2-3 0,-1 1-1,4-2 1,0-4 0,0 3 0,0-2 0,-2-3-1,2 2 1,-5 1-1,0 0 1,-5 2 0,-3 4 0,1-4 0,-5 3 0,-1 3 0,-5-2 0,-2 0-1,-1 0 1,-3-1-1,-4 1 0,-5 0 1,-6 1-2,-8 1 2,-7 3-2,-7 1 1,-7 3 0,-8 2 1,-5 0-2,-7 1 1,-5 0 1,-4 0-1,-3-1 0,-4-1 0,-5 0 0,-5-2 0,-4 1 0,-6 0 0,-2 0-1,-6 1 1,-9-3 0,11 10-1,-8-1 1,-2 4 0,0 1 0,-1 2 1,0 3-1,0 2 1,0 3-1,0 3 0,0 3 0,1 2 0,-1 4-1,1 7 1,1 5 0,0 3 0,0 4 0,2 2 0,-1-5 0,2 1 0,-1-3 0,0-7 0,-2-7 1,-2-5-1,-1-4 1,-4-5-1,-1 1 1,-3-6-1,-2-2 1,-1 0 0,0-3 0,-2-1 0,0-2-1,-2-1 1,1-1 0,-5 0-1,-4 1 1,-3 1-1,-5 3 0,-6 1 0,-4 1 0,-6 3 0,-6 0 0,-3 1 1,-4 0-1,-4-2 0,-3 0 1,-3-2-1,-1-1 0,-2-2 1,1-2-1,-3-3 0,2-2 0,1-3 0,0-2 1,1-1-1,0 1 0,3-2 0,2 0 0,4 0 0,2 0 0,5-1 1,3 0-2,4 1 1,5-1 0,3 1 0,2 1 0,3 1-1,2 1 1,2 1 0,4 2-1,4 0 0,1 0 0,7 0 1,0-1-1,7 0-1,0-1-1,9-1-3,0 0-7,-10 1-5,10-1 0,0 0 0,0 0 0</inkml:trace>
  <inkml:trace contextRef="#ctx0" brushRef="#br0" timeOffset="8553">7076 1243 6,'0'0'6,"0"0"0,-14-9-2,14 9-1,-16-12-1,6 5-1,-3-1 0,1 0 0,-2 0 0,1-3 2,-3 1 1,2 1 0,-1-3 1,3 2 0,1-2-1,2 3 1,0-1-2,9 10-1,-14-11-1,14 11 0,-14-11-1,14 11 0,-16-10 1,16 10-1,-19-13 0,9 4 0,-1-1 1,1 0-1,-1-2 0,1-2 1,1 0-1,1-1 1,-2-4 0,4 1 0,-1-2-1,-3-4 1,5-4-1,1 4 1,3-1-2,0-1 2,2 0-2,2-3 1,1 1-1,6 0 1,-3 3 0,1-6-1,1-2 1,0 2-1,1 1 1,0-1 0,-1 1 0,0 1 0,-1 2-1,1 3 1,-1 2 0,0 1 0,1 2-1,-1 4 1,2 2-1,1 2 1,2 1-1,0 2 1,5 0-1,2 2 1,7 1-1,5 1 1,7 1 0,5 0 0,8-2 0,7-1 0,5 0 0,8-5 0,3 2 1,5-2-1,5 0 1,4-1-1,3-2 0,3 3 1,4 0-1,4 7 1,3-3-1,2 2 1,4-1-1,1 1 1,7 2 0,4-4 0,-1 1 0,3-2 0,1 1 1,6-1-1,-2 1 0,0 1-1,-2 3 0,-3 0 1,-1 2-1,-5 0 0,-4 1 0,-6-1 0,-5-1 0,-2 0 1,-6-1-1,-3 0 0,-3-1 0,-7 1 1,-9-1-1,-7 2 0,-11 1 0,-9 1 0,-10 1 0,-6 0 2,-9 2-2,-4 1 0,-6 1 0,0-1 0,-4 1 0,-9-5 0,14 7 0,-14-7 0,0 0 0,10 8 0,-10-8 0,0 0 0,6 13 0,-6-13 0,6 21 0,-4-9 0,1 8 0,1 4 0,-2 5 0,1 3 0,-1 8 0,1 3-2,0 3 2,0 10 0,0-2 0,0 2 0,-1 0 0,2-1 2,1 1-2,-1-4 0,0-3 0,-1-4 0,1-6 0,-1-4 0,1-5 0,-1-5 0,-8-6 1,3-4 0,-3-3-1,0-2 1,-5 0 0,-2 0 0,-5 2 0,-2 0-1,-2 0 1,-6 1 0,-5-2 0,-6 0 0,-5 0 0,-6-1 0,-6 0 0,-5 0 0,-5 2 0,-4-2 0,-7 2-1,-5 0 1,-3-1 0,-4 1 1,-3-3-1,1 2 1,-1-3 0,1 1 0,0-1-1,5 0 1,4-4-1,7 0 0,3-3 0,6-2-1,6 0-2,3-3-3,12 0-5,2-3-10,5 0 1,3-3-1,1-4 0</inkml:trace>
  <inkml:trace contextRef="#ctx0" brushRef="#br0" timeOffset="21091">13559 1087 0,'0'0'3,"0"0"-6</inkml:trace>
  <inkml:trace contextRef="#ctx0" brushRef="#br0" timeOffset="21161">13578 1030 13,'3'-26'9,"0"-9"-1,2-6-1,0-3 0,0-2-2,2-1-2,-4-2 0,0 3 1,-2 0-1,-1 6 1,-5 3-1,0 1 1,-1 4-1,-1 2 0,2 2 0,0 4 0,-1 3-1,3 2 1,0 2-1,1 4 1,0 1 0,0 3 0,-1 0 0,3 9 0,-6-13-2,6 13 0,-11-12-1,11 12 1,-14-14-1,14 14 0,-20-15 0,8 6 0,-3-1 0,-1 0 0,-5-2 0,-4 3-1,-2 0 1,-6-3 0,-1 3 0,-5 0-1,-4 3 1,-6-1 0,-2 2 0,-5 0 0,-3 3-1,-3 2 1,-4 3 0,-3 3 0,-3-1 0,-1 4-1,-4-1 1,-2 3 0,-2-3 0,-2 2 0,1-3 0,0 0 0,0 0 0,2-2 0,3 0 0,3 1 0,5-1 0,2 1 0,3 0 1,6 0-1,6 0 0,5 0 0,5 0 0,1 0 0,10-1-1,4-1 1,9-1 0,1 1 0,6-2 0,2-1-1,9-1 1,0 0-1,0 0 1,0 0-1,0 0 0,0 0 0,0 0 0,0 0 0,7 9 0,-7-9 1,13 14-1,-3-3 1,-2 4 0,2 1 0,-2 1 0,-1 1 0,-2 3 0,-1 3 0,-2 3 0,-4 4 0,-1 3 0,-3 4 0,-2 7 0,-3 4 0,1 0 0,-2 2-1,4-3 1,-1-2 0,3-1-1,-2-7 1,5-7-1,1-5 1,0-5 0,1-4-1,1-4 1,0-3-1,0-10 0,11 10 1,-11-10-1,17 4 1,-17-4-1,17 2 1,-17-2-1,16-2 1,-16 2 0,17-3 0,-3 1 0,4-1-1,9 0 1,5-1 0,11 1 0,6-1-1,10 3-9,3 1-6,2-4 1,0-1-1,-4-5-1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6:38.2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21 6,'28'-7'7,"-3"1"-2,3 3-1,-4 3-2,1 1 0,0-1 0,-3 4 0,-6 2 0,-4 3 0,-3 1 0,0 0 0,-6 4 0,-1-2 0,-7 6 0,-5-3 0,-7 1 1,-7 3 1,-5 1 0,-9 4 0,-3 4 0,-3 3-1,1 4-1,3 3 0,8 2-1,5-1-1,10 1 0,11-3-1,10-2 1,16-3-1,9-4 2,15-3-1,2-2 0,7-2 1,-4 0 0,-3-3 2,-5 3 0,-14 0 2,-11 5-1,-21 3 1,-13 5 0,-11 6 0,-9 5 0,-7 4-1,-2 5-1,-4 0-1,6 0-1,5-2 0,11-1-1,6-6 0,10-3 0,8-5-1,5-4 1,2-3 0,1-2 0,4-3 0,-1 0 0,0 3 1,0 2 0,-2 1-1,0 4 1,1 4 0,-1 2-1,-1 4 1,-2 3 0,-6 0-1,-4 6 1,-5 0 0,-6 2 0,5-3-1,5-1 0,2-3 0,4-3-1,11-4 1,5-5 0,8-2 0,6-5-1,-4-3 1,-3-1 1,-1-1 1,-6 1 1,-6-3 1,-6 4-1,-4-2 0,-2 2 1,-3 2-2,1 2 0,-1-2-1,3-1-2,2-3 1,5-2-1,1-2 0,2-3 1,1-4-1,0-5-1,2 4-8,-7-13-13,9 11 0,-9-11-1,1-16-1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9:04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1047 11,'0'0'6,"0"0"-1,-45 8 0,45-8 0,0 0-1,0 0-2,0 0-2,0 0 1,0 0 0,0 0 1,0 0 0,0 0 1,0 0 0,0 0 0,0 0 1,0 0 0,0 0 0,52-30-1,-13 14 0,11 1-1,4-6 0,11-1 0,5-5 0,5-1-1,5-3 0,3-1 0,-3-3 2,-6 2-1,1-2 1,-6 1 2,-8 0-1,-9 3 1,-6 2 0,-8 6 1,-7 2-1,-5 5-1,-11 5-2,-3 1-6,-12 10-8,0 0-9,0 0 0,-14-1 0,-8-3-1</inkml:trace>
  <inkml:trace contextRef="#ctx0" brushRef="#br0" timeOffset="490">1130 214 27,'1'12'16,"-1"-12"0,0 0-1,-11 0-6,11 0-6,0 0-3,0 0 0,0 0 0,0 0 0,0 0 1,13-13 0,4 4 1,5-4 1,8-2-1,9-3 0,12-3 0,9 0-1,4-1 0,7 0-1,0 3 0,1 3 0,-4 3-1,-7 2 1,-10 5 0,-10 1 0,-6 2 1,-10 3 0,-10 2 0,-5 1 1,-10-3 0,7 12 1,-10-1-1,-5 7 1,-5 5-1,-8 7 0,-6 4-1,-7 8 1,-6 2-1,-6 5 0,0-1 1,-4 1 0,1-5 0,7 1 1,4-7-1,3-1 1,6-9-1,6-3 1,4-7-2,8-4 1,4-5-2,7-9-1,-11 10-6,11-10-15,0 0 0,9-19-3,-11-4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39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121 143 10,'0'0'5,"0"0"0,0 0-2,0 0-1,0 0-1,0 0-1,0 0 0,0 0 0,3 11 0,-3-11 0,0 0 0,4 13 0,-4-13 0,3 20 1,-2-7-1,0 3 0,-1 5 1,0 1-1,0 5 1,-1 2 0,0 2-1,1 2 1,0 2 0,-1 0 1,3-1-1,-2-1 1,3-3 0,-2-2 0,2-1 1,1-4-1,0-1 0,1-4 0,-3-1 0,3-4-1,-4-3 1,-1-10-1,6 12 1,-6-12-1,0 0-4,4-10-5,-3-4-3,1-4-1,0-10 0</inkml:trace>
  <inkml:trace contextRef="#ctx0" brushRef="#br0" timeOffset="551">87 243 2,'0'0'2,"0"0"0,2 12 0,-2-12 0,19 8 2,-3-5 0,3-2 1,7 0 0,6-2 1,6-1 0,4-1 0,4-1 1,2-1-1,1-1-1,-1 1 0,-3 0-1,-4 0-1,-8 1 0,-6 1-1,-8 1 0,-4 0 1,-6 2-2,-9 0 0,0 0-2,0 0-4,0 0-2,0 0-5,-19-11-2,3 7-3,-5-6 1</inkml:trace>
  <inkml:trace contextRef="#ctx0" brushRef="#br0" timeOffset="972">10 35 5,'-15'0'9,"15"0"1,0 0-1,0 0-5,0 0-3,16 2-2,1-3 1,8 2 2,7-1 0,6-3 1,6 1 0,5-2 1,3 0 0,2-1 1,-1 2 0,-3-1-1,-5 1 1,-6 0-1,-5 1 1,-9-1-1,-6 3 0,-4-2-2,-5 2 0,-10 0 0,10 0-1,-10 0-1,0 0 1,0 0-1,0 0 1,0 0 0,0 0 0,0 0 0,0 0-3,0 0-3,-1 9-9,1-9-3,0 0-1,-15 3-1,2-5 0</inkml:trace>
  <inkml:trace contextRef="#ctx0" brushRef="#br0" timeOffset="1723">1 136 2,'0'0'5,"7"-9"0,-7 9-2,0 0-1,14-6-1,-14 6-1,11-8 0,-11 8 2,12-10 0,-12 10 1,8-9 0,-8 9 0,0 0 0,0 0-1,0 0 0,12-2-1,-12 2-1,12 9-1,-12-9 0,13 12 1,-13-12 0,14 13 0,-14-13 0,11 15 1,-11-15-1,9 19 1,-5-7 1,-2 4-1,2 0 1,1 5 1,-2 2 0,-3 5 1,1 2 0,-1 4 1,-3 3 0,2 4 0,-4 0 0,1 1 0,-1-3 0,4 0-2,0 0 0,1-4-1,1-3 0,0-7-1,2-3 1,-1-3 0,0-7 0,2-2 1,-4-10 0,4 10 0,-4-10 0,0 0 1,0 0-1,0 0 0,0 0-1,0 0 0,0 0-1,0 0 0,0 0 0,-2-12-1,2 12-1,0 0-2,0 0-12,-2-10-6,2 10-1,-1-16 0,-7-1-1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8:02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24 7,'0'0'6,"1"11"-1,-1-11-1,0 0-2,0 0 0,0 0-2,0 0 0,5 11 1,-5-11 0,0 0 2,0 0 1,16 7 3,-4-7 0,4-3 0,7 1 1,5-1 0,6 0-1,6-2-1,10 4-1,2-1-3,6 3 1,10 1-1,6 2 0,6 0 0,3 1 0,5 0 0,3-1-1,3 0 1,2-2-1,-3-2 1,0 0 1,-2-3-1,3 0 1,-3-3 1,0 2-1,-3-3 1,-5 1-1,-7-1 0,-4 1 0,-10 0-1,-9 2 0,-12-1 0,-7 3-1,-11-1 0,-5 2 0,-8 1 0,-10 0-1,0 0 1,0 0 0,0 0 0,0 0 1,0 0-1,0 0 0,0 0-1,0 0-1,0 0-5,-12-8-6,-2 11-13,-9 0 1,-5-1-3,-9-5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10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16 147 0,'-9'-1'5,"9"1"-3,0 0 1,-10-1-2,10 1-1,0 0 0,0 0 0,0 0 1,0 0 0,0 0 1,0 0 0,17 5 2,-3-6 0,5 3 2,4-3 0,5 0 0,4 0 0,5 1-1,2 1-1,0 1 0,1 1-2,0-1 0,-1 3-1,0-3 0,-4 1 0,-3-1 0,-4 0-1,-4-2 1,-3 0 1,-7 0 1,-2 2 0,-12-2 1,11-2-1,-11 2-2,0 0-3,0 0-5,-17-1-5,4-1-4,2-4-1,-3-4 0</inkml:trace>
  <inkml:trace contextRef="#ctx0" brushRef="#br0" timeOffset="571">543 7 8,'12'3'4,"5"1"1,1-1 0,4 1-1,1 0-1,2 1-1,1 0-1,-2 3 0,-1 0 0,-4 2 0,0-2 0,-5 1 0,-1 0 0,-4-1 1,-9-8-1,13 13 1,-13-13-1,6 11 0,-6-11 0,0 11 1,0-11-1,-7 14 1,-2-5 0,-1 3 0,-4 1 2,-5 1-1,-2 4 2,-2-2-1,-3 3 1,-1-1-1,-1 0 2,3-2-3,1 1 0,4-4-2,3-1 0,4-3 0,2-2-1,11-7 1,-9 7 1,9-7 0,0 0-1,0 0 1,0 0 0,0 0-2,0 0 0,0 0-3,0 0-5,0 0-11,0 0 1,-11-8 0,-2-14-2</inkml:trace>
  <inkml:trace contextRef="#ctx0" brushRef="#br0" timeOffset="1733">794 122 4,'0'0'6,"0"0"1,-4-11-1,4 11-2,-10-8-2,10 8 0,-16-12-2,5 4 0,-2 2 1,-3-2-1,-1 2 0,-1-3 1,-2 1-1,1 0 2,-1 2-1,-1-1 1,3 0 1,1 1-1,1 2 0,3 0 0,0 2-1,13 2-1,-15-2 0,15 2-1,0 0 0,0 0 0,0 0 1,0 0-1,0 0 0,0 0 1,0 0 0,11 10 0,-1-5 0,2-1 0,2 2-1,1 0 1,4 2 0,3 3 0,0-1 0,2 1-1,3 0 0,-1 0 1,3-2-1,-2 1 0,1-4 1,-4 1-1,-2-2 1,-5-3-1,-2-1 2,-4 2-1,-11-3 0,11 2 0,-11-2 0,0 0 0,-5 14 0,5-14 1,-11 14-1,11-14 0,-12 12 0,12-12 0,-15 11 1,6-4-1,-1-2 1,-4 2 1,-3 0 0,-1 4 1,-5 2 0,-3 0 0,-2 3 0,-1 0 0,0 3-1,0-3 0,3-1-1,1 0 0,2-2-2,5-1-1,1-2-4,5-5-6,12-5-1,-15-2 0,13-9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9B5F69A-D04C-4027-ADA1-93B093B2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D1B82-1798-43D2-ACA0-430DA5F2AA4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Show AI space: </a:t>
            </a:r>
            <a:r>
              <a:rPr lang="en-US" sz="1000" dirty="0" smtClean="0"/>
              <a:t>Depth-first search isn't guaranteed to halt on graphs with cycles.</a:t>
            </a:r>
          </a:p>
          <a:p>
            <a:pPr eaLnBrk="1" hangingPunct="1"/>
            <a:r>
              <a:rPr lang="en-US" sz="1000" dirty="0" smtClean="0"/>
              <a:t>Space complexity is linear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B8D40-E16D-470A-8CC6-9FEF9AB8D8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A110D-8941-42DC-859C-58EE8BC43A1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marL="0" lvl="1" eaLnBrk="1" hangingPunct="1"/>
            <a:r>
              <a:rPr lang="en-US" sz="2000" smtClean="0">
                <a:latin typeface="Arial Unicode MS" pitchFamily="34" charset="-128"/>
              </a:rPr>
              <a:t>Ordering heuristic is weak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A110D-8941-42DC-859C-58EE8BC43A1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marL="0" lvl="1" eaLnBrk="1" hangingPunct="1"/>
            <a:r>
              <a:rPr lang="en-US" sz="2000" smtClean="0">
                <a:latin typeface="Arial Unicode MS" pitchFamily="34" charset="-128"/>
              </a:rPr>
              <a:t>Ordering heuristic is weak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8F868-B407-4689-857F-47AB2F5160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FF46E-24E6-4926-AA9E-EB845EE10FE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21FC3-2F21-436B-9382-237B913E985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965B-8DBA-4984-8C94-0321E1E1B2E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54CDD-CB50-472E-8E9B-1885135357E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1000" dirty="0" smtClean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 Unicode MS" pitchFamily="34" charset="-128"/>
              </a:rPr>
              <a:t>Is BFS </a:t>
            </a:r>
            <a:r>
              <a:rPr lang="en-US" sz="1000" dirty="0" smtClean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1000" dirty="0" smtClean="0">
                <a:latin typeface="Arial Unicode MS" pitchFamily="34" charset="-128"/>
              </a:rPr>
              <a:t>?</a:t>
            </a:r>
          </a:p>
          <a:p>
            <a:pPr lvl="1" eaLnBrk="1" hangingPunct="1"/>
            <a:r>
              <a:rPr lang="en-US" sz="1000" dirty="0" smtClean="0">
                <a:latin typeface="Arial Unicode MS" pitchFamily="34" charset="-128"/>
              </a:rPr>
              <a:t>(we are assuming finite branching factor)</a:t>
            </a:r>
            <a:endParaRPr lang="en-US" sz="1000" dirty="0" smtClean="0"/>
          </a:p>
          <a:p>
            <a:pPr lvl="1" eaLnBrk="1" hangingPunct="1"/>
            <a:endParaRPr lang="en-US" sz="1000" dirty="0" smtClean="0"/>
          </a:p>
          <a:p>
            <a:pPr lvl="1" eaLnBrk="1" hangingPunct="1"/>
            <a:r>
              <a:rPr lang="en-US" sz="1000" dirty="0" smtClean="0"/>
              <a:t>we must store the whole frontier in memory</a:t>
            </a:r>
            <a:endParaRPr lang="en-US" sz="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2CDD-66BA-4185-BB09-95BA3B3655B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Unicode MS" pitchFamily="34" charset="-128"/>
              </a:rPr>
              <a:t>there may be infinite paths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94FE7-D50E-4E14-B640-59426ED2F5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In groups - Give a few mins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After the algorithm returns,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it can be asked for more answers and the procedure continues.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2D40-19FA-4BAB-8529-F31806535135}" type="slidenum">
              <a:rPr lang="en-US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5CBF-AB83-4B10-8AE1-DE424410A74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A9792-7A5B-40A7-8A85-F34BBA20929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1A30C-8D60-444D-A986-6110A9680C3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Assume b finite</a:t>
            </a:r>
          </a:p>
          <a:p>
            <a:pPr eaLnBrk="1" hangingPunct="1"/>
            <a:r>
              <a:rPr lang="en-US" dirty="0" smtClean="0"/>
              <a:t>And </a:t>
            </a:r>
            <a:r>
              <a:rPr lang="en-US" baseline="0" dirty="0" smtClean="0"/>
              <a:t> </a:t>
            </a:r>
            <a:r>
              <a:rPr lang="en-US" dirty="0" smtClean="0"/>
              <a:t>step are all identical</a:t>
            </a:r>
          </a:p>
          <a:p>
            <a:pPr eaLnBrk="1" hangingPunct="1"/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big O notation usually only provides an upper bound on the growth rate of the function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C4926-CF24-4ADD-9CFF-9EC65E1A7D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3FD8-9883-4AA5-A757-67358ABEB1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71756-860B-436F-B86C-6AD7E4778E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m maximum depth of the search tree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BDDE-503D-49E2-A607-D7F5F748B5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CD323-FCAD-4597-A6A6-9ED8C353528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LIFO queue</a:t>
            </a:r>
          </a:p>
          <a:p>
            <a:pPr eaLnBrk="1" hangingPunct="1"/>
            <a:r>
              <a:rPr lang="en-US" smtClean="0"/>
              <a:t>The deepest in the current frontier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57328-A9B2-4D88-879D-14B9BDD54F5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longest path is expanded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529E0B-6023-4077-B558-D148A0C9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58BA9F-5539-4C66-B0E5-47507B92C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E7DCCD-2BCE-4E69-B36F-EC467149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734655-FEA2-4C11-862F-005A267B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CB3882-C53E-4A7E-AE3F-F4A0E862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3A758A-E8D8-4951-86D3-B8B89309C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EB0CD9-9C02-4074-83CA-2B5474C90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720738-44B4-490F-A724-8CEBD279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0510EC-A186-4AA9-9951-603615CF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2BB8457-A022-4C93-8FE9-053F18275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32D4A1-65D8-4BC5-8FF6-F3178214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39DABE-A91A-4F0B-B18E-998986F9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B422ED4-187C-46A2-9593-339F5161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49.xml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0" Type="http://schemas.openxmlformats.org/officeDocument/2006/relationships/image" Target="../media/image18.emf"/><Relationship Id="rId4" Type="http://schemas.openxmlformats.org/officeDocument/2006/relationships/image" Target="../media/image47.emf"/><Relationship Id="rId9" Type="http://schemas.openxmlformats.org/officeDocument/2006/relationships/customXml" Target="../ink/ink47.xml"/><Relationship Id="rId1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pace.org/mainTools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hyperlink" Target="http://www.aispace.org/mainTools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://www.aispace.org/mainTools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8.emf"/><Relationship Id="rId18" Type="http://schemas.openxmlformats.org/officeDocument/2006/relationships/customXml" Target="../ink/ink57.xml"/><Relationship Id="rId3" Type="http://schemas.openxmlformats.org/officeDocument/2006/relationships/image" Target="../media/image1.png"/><Relationship Id="rId21" Type="http://schemas.openxmlformats.org/officeDocument/2006/relationships/image" Target="../media/image62.emf"/><Relationship Id="rId7" Type="http://schemas.openxmlformats.org/officeDocument/2006/relationships/image" Target="../media/image55.emf"/><Relationship Id="rId12" Type="http://schemas.openxmlformats.org/officeDocument/2006/relationships/customXml" Target="../ink/ink54.xml"/><Relationship Id="rId17" Type="http://schemas.openxmlformats.org/officeDocument/2006/relationships/image" Target="../media/image60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10" Type="http://schemas.openxmlformats.org/officeDocument/2006/relationships/customXml" Target="../ink/ink53.xml"/><Relationship Id="rId19" Type="http://schemas.openxmlformats.org/officeDocument/2006/relationships/image" Target="../media/image61.emf"/><Relationship Id="rId4" Type="http://schemas.openxmlformats.org/officeDocument/2006/relationships/customXml" Target="../ink/ink50.xml"/><Relationship Id="rId9" Type="http://schemas.openxmlformats.org/officeDocument/2006/relationships/image" Target="../media/image56.emf"/><Relationship Id="rId14" Type="http://schemas.openxmlformats.org/officeDocument/2006/relationships/customXml" Target="../ink/ink55.xml"/><Relationship Id="rId22" Type="http://schemas.openxmlformats.org/officeDocument/2006/relationships/customXml" Target="../ink/ink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9.emf"/><Relationship Id="rId18" Type="http://schemas.openxmlformats.org/officeDocument/2006/relationships/customXml" Target="../ink/ink68.xml"/><Relationship Id="rId3" Type="http://schemas.openxmlformats.org/officeDocument/2006/relationships/image" Target="../media/image1.png"/><Relationship Id="rId21" Type="http://schemas.openxmlformats.org/officeDocument/2006/relationships/image" Target="../media/image73.emf"/><Relationship Id="rId7" Type="http://schemas.openxmlformats.org/officeDocument/2006/relationships/image" Target="../media/image66.emf"/><Relationship Id="rId12" Type="http://schemas.openxmlformats.org/officeDocument/2006/relationships/customXml" Target="../ink/ink65.xml"/><Relationship Id="rId17" Type="http://schemas.openxmlformats.org/officeDocument/2006/relationships/image" Target="../media/image71.emf"/><Relationship Id="rId25" Type="http://schemas.openxmlformats.org/officeDocument/2006/relationships/image" Target="../media/image75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68.emf"/><Relationship Id="rId24" Type="http://schemas.openxmlformats.org/officeDocument/2006/relationships/customXml" Target="../ink/ink71.xml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23" Type="http://schemas.openxmlformats.org/officeDocument/2006/relationships/image" Target="../media/image74.emf"/><Relationship Id="rId10" Type="http://schemas.openxmlformats.org/officeDocument/2006/relationships/customXml" Target="../ink/ink64.xml"/><Relationship Id="rId19" Type="http://schemas.openxmlformats.org/officeDocument/2006/relationships/image" Target="../media/image72.emf"/><Relationship Id="rId4" Type="http://schemas.openxmlformats.org/officeDocument/2006/relationships/customXml" Target="../ink/ink61.xml"/><Relationship Id="rId9" Type="http://schemas.openxmlformats.org/officeDocument/2006/relationships/image" Target="../media/image67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72.xml"/><Relationship Id="rId11" Type="http://schemas.openxmlformats.org/officeDocument/2006/relationships/image" Target="../media/image79.emf"/><Relationship Id="rId5" Type="http://schemas.openxmlformats.org/officeDocument/2006/relationships/image" Target="../media/image5.png"/><Relationship Id="rId10" Type="http://schemas.openxmlformats.org/officeDocument/2006/relationships/customXml" Target="../ink/ink74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6.png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customXml" Target="../ink/ink75.xml"/><Relationship Id="rId10" Type="http://schemas.openxmlformats.org/officeDocument/2006/relationships/image" Target="../media/image84.emf"/><Relationship Id="rId4" Type="http://schemas.openxmlformats.org/officeDocument/2006/relationships/image" Target="../media/image7.png"/><Relationship Id="rId9" Type="http://schemas.openxmlformats.org/officeDocument/2006/relationships/customXml" Target="../ink/ink7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83.xml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12" Type="http://schemas.openxmlformats.org/officeDocument/2006/relationships/image" Target="../media/image89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82.xml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customXml" Target="../ink/ink81.xml"/><Relationship Id="rId1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8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9" Type="http://schemas.openxmlformats.org/officeDocument/2006/relationships/image" Target="../media/image110.emf"/><Relationship Id="rId21" Type="http://schemas.openxmlformats.org/officeDocument/2006/relationships/image" Target="../media/image101.emf"/><Relationship Id="rId34" Type="http://schemas.openxmlformats.org/officeDocument/2006/relationships/customXml" Target="../ink/ink101.xml"/><Relationship Id="rId7" Type="http://schemas.openxmlformats.org/officeDocument/2006/relationships/image" Target="../media/image94.emf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105.emf"/><Relationship Id="rId41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96.emf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109.emf"/><Relationship Id="rId40" Type="http://schemas.openxmlformats.org/officeDocument/2006/relationships/customXml" Target="../ink/ink104.xml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10" Type="http://schemas.openxmlformats.org/officeDocument/2006/relationships/customXml" Target="../ink/ink89.xml"/><Relationship Id="rId19" Type="http://schemas.openxmlformats.org/officeDocument/2006/relationships/image" Target="../media/image100.emf"/><Relationship Id="rId31" Type="http://schemas.openxmlformats.org/officeDocument/2006/relationships/image" Target="../media/image106.emf"/><Relationship Id="rId4" Type="http://schemas.openxmlformats.org/officeDocument/2006/relationships/customXml" Target="../ink/ink86.xml"/><Relationship Id="rId9" Type="http://schemas.openxmlformats.org/officeDocument/2006/relationships/image" Target="../media/image95.emf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104.emf"/><Relationship Id="rId30" Type="http://schemas.openxmlformats.org/officeDocument/2006/relationships/customXml" Target="../ink/ink99.xml"/><Relationship Id="rId35" Type="http://schemas.openxmlformats.org/officeDocument/2006/relationships/image" Target="../media/image108.emf"/><Relationship Id="rId8" Type="http://schemas.openxmlformats.org/officeDocument/2006/relationships/customXml" Target="../ink/ink88.xml"/><Relationship Id="rId3" Type="http://schemas.openxmlformats.org/officeDocument/2006/relationships/image" Target="../media/image92.emf"/><Relationship Id="rId12" Type="http://schemas.openxmlformats.org/officeDocument/2006/relationships/customXml" Target="../ink/ink90.xml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33" Type="http://schemas.openxmlformats.org/officeDocument/2006/relationships/image" Target="../media/image107.emf"/><Relationship Id="rId38" Type="http://schemas.openxmlformats.org/officeDocument/2006/relationships/customXml" Target="../ink/ink10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110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105.xml"/><Relationship Id="rId21" Type="http://schemas.openxmlformats.org/officeDocument/2006/relationships/customXml" Target="../ink/ink114.xml"/><Relationship Id="rId7" Type="http://schemas.openxmlformats.org/officeDocument/2006/relationships/customXml" Target="../ink/ink107.xml"/><Relationship Id="rId12" Type="http://schemas.openxmlformats.org/officeDocument/2006/relationships/image" Target="../media/image116.emf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emf"/><Relationship Id="rId11" Type="http://schemas.openxmlformats.org/officeDocument/2006/relationships/customXml" Target="../ink/ink109.xml"/><Relationship Id="rId24" Type="http://schemas.openxmlformats.org/officeDocument/2006/relationships/image" Target="../media/image122.emf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customXml" Target="../ink/ink113.xml"/><Relationship Id="rId4" Type="http://schemas.openxmlformats.org/officeDocument/2006/relationships/image" Target="../media/image112.emf"/><Relationship Id="rId9" Type="http://schemas.openxmlformats.org/officeDocument/2006/relationships/customXml" Target="../ink/ink108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customXml" Target="../ink/ink1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3.emf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12" Type="http://schemas.openxmlformats.org/officeDocument/2006/relationships/customXml" Target="../ink/ink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4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1.png"/><Relationship Id="rId21" Type="http://schemas.openxmlformats.org/officeDocument/2006/relationships/image" Target="../media/image34.emf"/><Relationship Id="rId34" Type="http://schemas.openxmlformats.org/officeDocument/2006/relationships/customXml" Target="../ink/ink40.xml"/><Relationship Id="rId7" Type="http://schemas.openxmlformats.org/officeDocument/2006/relationships/image" Target="../media/image27.emf"/><Relationship Id="rId12" Type="http://schemas.openxmlformats.org/officeDocument/2006/relationships/customXml" Target="../ink/ink29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3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9.emf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customXml" Target="../ink/ink25.xml"/><Relationship Id="rId9" Type="http://schemas.openxmlformats.org/officeDocument/2006/relationships/image" Target="../media/image28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7.emf"/><Relationship Id="rId30" Type="http://schemas.openxmlformats.org/officeDocument/2006/relationships/customXml" Target="../ink/ink38.xml"/><Relationship Id="rId35" Type="http://schemas.openxmlformats.org/officeDocument/2006/relationships/image" Target="../media/image41.emf"/><Relationship Id="rId8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1.xml"/><Relationship Id="rId11" Type="http://schemas.openxmlformats.org/officeDocument/2006/relationships/image" Target="../media/image45.emf"/><Relationship Id="rId5" Type="http://schemas.openxmlformats.org/officeDocument/2006/relationships/image" Target="../media/image2.png"/><Relationship Id="rId10" Type="http://schemas.openxmlformats.org/officeDocument/2006/relationships/customXml" Target="../ink/ink4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C8917C-603C-4B85-AFC6-D775E0CE1C8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Uninformed Search</a:t>
            </a:r>
            <a:endParaRPr lang="en-US" sz="4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5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</a:t>
            </a:r>
            <a:r>
              <a:rPr lang="en-US" b="1" i="1" dirty="0" smtClean="0">
                <a:latin typeface="Arial Unicode MS" pitchFamily="34" charset="-128"/>
              </a:rPr>
              <a:t>3.5)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 18</a:t>
            </a:r>
            <a:r>
              <a:rPr lang="en-US" sz="2400" b="1" smtClean="0">
                <a:latin typeface="Arial Unicode MS" pitchFamily="34" charset="-128"/>
              </a:rPr>
              <a:t>, </a:t>
            </a:r>
            <a:r>
              <a:rPr lang="en-US" sz="2400" b="1" smtClean="0">
                <a:latin typeface="Arial Unicode MS" pitchFamily="34" charset="-128"/>
              </a:rPr>
              <a:t>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5191125"/>
              <a:ext cx="434975" cy="268288"/>
            </p14:xfrm>
          </p:contentPart>
        </mc:Choice>
        <mc:Fallback xmlns="">
          <p:pic>
            <p:nvPicPr>
              <p:cNvPr id="40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0626" y="5180682"/>
                <a:ext cx="450458" cy="2898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Depth-first Search: Analysis of DFS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00591" y="2032000"/>
            <a:ext cx="8820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Is DFS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32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Unicode MS" pitchFamily="34" charset="-128"/>
              </a:rPr>
              <a:t>Is </a:t>
            </a:r>
            <a:r>
              <a:rPr lang="en-US" sz="3200" dirty="0">
                <a:latin typeface="Arial Unicode MS" pitchFamily="34" charset="-128"/>
              </a:rPr>
              <a:t>DFS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3200" dirty="0">
                <a:latin typeface="Arial Unicode MS" pitchFamily="34" charset="-128"/>
              </a:rPr>
              <a:t>? 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</p:txBody>
      </p:sp>
      <p:pic>
        <p:nvPicPr>
          <p:cNvPr id="7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172" y="2032000"/>
            <a:ext cx="2026074" cy="7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55950"/>
            <a:ext cx="2102304" cy="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4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Depth-first Search: Analysis of DFS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908050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What </a:t>
            </a:r>
            <a:r>
              <a:rPr lang="en-US" sz="2400" dirty="0">
                <a:latin typeface="Arial Unicode MS" pitchFamily="34" charset="-128"/>
              </a:rPr>
              <a:t>is the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space complexity</a:t>
            </a:r>
            <a:r>
              <a:rPr lang="en-US" sz="2400" dirty="0" smtClean="0">
                <a:latin typeface="Arial Unicode MS" pitchFamily="34" charset="-128"/>
              </a:rPr>
              <a:t>?</a:t>
            </a:r>
            <a:endParaRPr lang="en-US" sz="2400" dirty="0">
              <a:latin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56071" y="2372568"/>
            <a:ext cx="5472113" cy="555625"/>
            <a:chOff x="900360" y="36450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04048" y="36450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900360" y="36640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564185" y="36450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195760" y="36640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0273" y="4848225"/>
            <a:ext cx="5472113" cy="555625"/>
            <a:chOff x="1044079" y="54452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47767" y="54452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044079" y="54642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3707904" y="54452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O(bm)</a:t>
              </a:r>
              <a:endParaRPr lang="en-US" baseline="30000"/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2339479" y="54642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9" y="67298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" y="340360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2300" y="653969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53969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Depth-first Search: Analysis of DFS Summary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-323850" y="544440"/>
            <a:ext cx="9163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Is DFS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Depth-first search isn't guaranteed to halt on graphs with cycles.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However, DFS </a:t>
            </a:r>
            <a:r>
              <a:rPr lang="en-US" sz="2400" b="1" i="1" dirty="0" smtClean="0">
                <a:latin typeface="Arial Unicode MS" pitchFamily="34" charset="-128"/>
              </a:rPr>
              <a:t>is</a:t>
            </a:r>
            <a:r>
              <a:rPr lang="en-US" sz="2400" dirty="0" smtClean="0">
                <a:latin typeface="Arial Unicode MS" pitchFamily="34" charset="-128"/>
              </a:rPr>
              <a:t> complete for finite acyclic graphs.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</a:t>
            </a:r>
            <a:r>
              <a:rPr lang="en-US" sz="2400" dirty="0">
                <a:latin typeface="Arial Unicode MS" pitchFamily="34" charset="-128"/>
              </a:rPr>
              <a:t>DFS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 dirty="0">
                <a:latin typeface="Arial Unicode MS" pitchFamily="34" charset="-128"/>
              </a:rPr>
              <a:t>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time complexity is </a:t>
            </a:r>
            <a:r>
              <a:rPr lang="en-US" sz="2400" i="1" dirty="0">
                <a:latin typeface="Arial Unicode MS" pitchFamily="34" charset="-128"/>
              </a:rPr>
              <a:t>?            ?</a:t>
            </a:r>
            <a:r>
              <a:rPr lang="en-US" sz="2400" dirty="0">
                <a:latin typeface="Arial Unicode MS" pitchFamily="34" charset="-128"/>
              </a:rPr>
              <a:t>: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Search is unconstrained by the goal until it happens to stumble on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i="1" dirty="0"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Space complexity is </a:t>
            </a:r>
            <a:r>
              <a:rPr lang="en-US" sz="2400" i="1" dirty="0">
                <a:latin typeface="Arial Unicode MS" pitchFamily="34" charset="-128"/>
              </a:rPr>
              <a:t>?           ?</a:t>
            </a:r>
            <a:r>
              <a:rPr lang="en-US" sz="2400" dirty="0">
                <a:latin typeface="Arial Unicode MS" pitchFamily="34" charset="-128"/>
              </a:rPr>
              <a:t> the longest possible path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, and for every node in that path must maintain a fringe of size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6950" y="2982913"/>
              <a:ext cx="349250" cy="26987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2269" y="2976076"/>
                <a:ext cx="364732" cy="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3335338"/>
              <a:ext cx="541338" cy="469900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1956" y="3323455"/>
                <a:ext cx="560774" cy="494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3413" y="3270250"/>
              <a:ext cx="606425" cy="30163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8734" y="3264864"/>
                <a:ext cx="623340" cy="4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0671" y="5450756"/>
              <a:ext cx="887004" cy="493713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61668" y="5442113"/>
                <a:ext cx="906811" cy="50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3303588"/>
              <a:ext cx="355600" cy="649287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8099" y="3296390"/>
                <a:ext cx="367489" cy="661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257550"/>
              <a:ext cx="149225" cy="6889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6504" y="3249631"/>
                <a:ext cx="162170" cy="7004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1125538"/>
            <a:ext cx="8785100" cy="1223342"/>
          </a:xfrm>
          <a:prstGeom prst="rect">
            <a:avLst/>
          </a:prstGeom>
          <a:solidFill>
            <a:srgbClr val="CCECFF">
              <a:alpha val="5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ea typeface="Arial" charset="0"/>
                <a:cs typeface="Arial" charset="0"/>
              </a:rPr>
              <a:t>Def.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whenever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there is at least one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solution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algorithm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is guaranteed to find it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within a finite 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time.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000" dirty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636912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355902" y="2617862"/>
            <a:ext cx="648145" cy="523220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552" y="4077072"/>
            <a:ext cx="82089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 smtClean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Arial" charset="0"/>
                <a:cs typeface="Arial" charset="0"/>
              </a:rPr>
              <a:t>If there are cycles in the graph, DFS may get “stuck” in one of them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Arial" charset="0"/>
                <a:cs typeface="Arial" charset="0"/>
              </a:rPr>
              <a:t>see this in </a:t>
            </a:r>
            <a:r>
              <a:rPr lang="en-US" sz="2400" kern="0" dirty="0" err="1" smtClean="0">
                <a:latin typeface="+mn-lt"/>
                <a:ea typeface="Arial" charset="0"/>
                <a:cs typeface="Arial" charset="0"/>
              </a:rPr>
              <a:t>AISpace</a:t>
            </a:r>
            <a:r>
              <a:rPr lang="en-US" sz="2400" kern="0" dirty="0" smtClean="0">
                <a:latin typeface="+mn-lt"/>
                <a:ea typeface="Arial" charset="0"/>
                <a:cs typeface="Arial" charset="0"/>
              </a:rPr>
              <a:t>  by adding a cycle to “Simple Tree”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Arial" charset="0"/>
                <a:cs typeface="Arial" charset="0"/>
              </a:rPr>
              <a:t>e.g., click on “Create” tab, create a new edge from N7 to N1, go back to “Solve” and see what happens </a:t>
            </a:r>
            <a:endParaRPr lang="en-US" sz="2000" kern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9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9240"/>
            <a:ext cx="1296987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3591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987675" y="3340100"/>
            <a:ext cx="81121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Yes</a:t>
            </a:r>
            <a:endParaRPr lang="en-US" baseline="30000" dirty="0"/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4140200" y="334010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13100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484313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kern="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kern="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kern="0" dirty="0" smtClean="0">
                <a:latin typeface="+mn-lt"/>
                <a:ea typeface="Arial" charset="0"/>
                <a:cs typeface="Arial" charset="0"/>
              </a:rPr>
              <a:t>if  </a:t>
            </a:r>
            <a:r>
              <a:rPr lang="en-US" sz="2400" kern="0" dirty="0">
                <a:latin typeface="+mn-lt"/>
                <a:ea typeface="Arial" charset="0"/>
                <a:cs typeface="Arial" charset="0"/>
              </a:rPr>
              <a:t>when it finds a solution, it is </a:t>
            </a:r>
            <a:r>
              <a:rPr lang="en-US" sz="2400" kern="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kern="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kern="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goal nodes: red boxes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300788" y="5084763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740650" y="371633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610" grpId="0" animBg="1"/>
      <p:bldP spid="256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270892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2987824" y="270892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242088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9512" y="1124744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kern="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kern="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kern="0" dirty="0" smtClean="0">
                <a:latin typeface="+mn-lt"/>
                <a:ea typeface="Arial" charset="0"/>
                <a:cs typeface="Arial" charset="0"/>
              </a:rPr>
              <a:t>if when </a:t>
            </a:r>
            <a:r>
              <a:rPr lang="en-US" sz="2400" kern="0" dirty="0">
                <a:latin typeface="+mn-lt"/>
                <a:ea typeface="Arial" charset="0"/>
                <a:cs typeface="Arial" charset="0"/>
              </a:rPr>
              <a:t>it finds a solution, it is </a:t>
            </a:r>
            <a:r>
              <a:rPr lang="en-US" sz="2400" kern="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kern="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kern="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3" y="3717032"/>
            <a:ext cx="5112568" cy="864096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It can “stumble” on longer solution paths before it gets to shorter ones. </a:t>
            </a:r>
          </a:p>
          <a:p>
            <a:pPr marL="800100" lvl="2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E.g., goal nodes: red boxes</a:t>
            </a: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948264" y="4725144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927975" y="2924126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5301208"/>
            <a:ext cx="864096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see this in </a:t>
            </a:r>
            <a:r>
              <a:rPr lang="en-US" sz="2000" dirty="0" err="1" smtClean="0">
                <a:ea typeface="Arial" charset="0"/>
                <a:cs typeface="Arial" charset="0"/>
              </a:rPr>
              <a:t>AISpace</a:t>
            </a:r>
            <a:r>
              <a:rPr lang="en-US" sz="2000" dirty="0" smtClean="0">
                <a:ea typeface="Arial" charset="0"/>
                <a:cs typeface="Arial" charset="0"/>
              </a:rPr>
              <a:t>  by loading “Extended Tree Graph” and set N6 as a goal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e.g., click on “Create” tab, right-click on N6  and select “set as a goal node”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16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What is DFS</a:t>
            </a:r>
            <a:r>
              <a:rPr lang="ja-JP" altLang="en-US" sz="2400">
                <a:latin typeface="+mj-lt"/>
              </a:rPr>
              <a:t>’</a:t>
            </a:r>
            <a:r>
              <a:rPr lang="en-US" altLang="ja-JP" sz="2400" dirty="0">
                <a:latin typeface="+mj-lt"/>
              </a:rPr>
              <a:t>s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time complexity</a:t>
            </a:r>
            <a:r>
              <a:rPr lang="en-US" altLang="ja-JP" sz="2400" dirty="0">
                <a:latin typeface="+mj-lt"/>
              </a:rPr>
              <a:t>, in terms of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m</a:t>
            </a:r>
            <a:r>
              <a:rPr lang="en-US" altLang="ja-JP" sz="2400" dirty="0">
                <a:latin typeface="+mj-lt"/>
              </a:rPr>
              <a:t> and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b</a:t>
            </a:r>
            <a:r>
              <a:rPr lang="en-US" altLang="ja-JP" sz="2400" dirty="0">
                <a:latin typeface="+mj-lt"/>
              </a:rPr>
              <a:t> ?</a:t>
            </a:r>
            <a:endParaRPr lang="en-US" sz="2400" dirty="0">
              <a:latin typeface="+mj-lt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single goal </a:t>
            </a:r>
            <a:r>
              <a:rPr lang="en-US" sz="2400" kern="0" dirty="0" smtClean="0">
                <a:latin typeface="+mn-lt"/>
                <a:ea typeface="+mn-ea"/>
              </a:rPr>
              <a:t>node -&gt; </a:t>
            </a:r>
            <a:r>
              <a:rPr lang="en-US" sz="2400" kern="0" dirty="0">
                <a:latin typeface="+mn-lt"/>
                <a:ea typeface="+mn-ea"/>
              </a:rPr>
              <a:t>red box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27538" y="4005263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323850" y="4024313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2987675" y="4005263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1619250" y="4024313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17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What is DFS</a:t>
            </a:r>
            <a:r>
              <a:rPr lang="ja-JP" altLang="en-US" sz="2400">
                <a:latin typeface="Arial" pitchFamily="34" charset="0"/>
              </a:rPr>
              <a:t>’</a:t>
            </a:r>
            <a:r>
              <a:rPr lang="en-US" altLang="ja-JP" sz="2400">
                <a:latin typeface="Arial" pitchFamily="34" charset="0"/>
              </a:rPr>
              <a:t>s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time complexity</a:t>
            </a:r>
            <a:r>
              <a:rPr lang="en-US" altLang="ja-JP" sz="2400">
                <a:latin typeface="Arial" pitchFamily="34" charset="0"/>
              </a:rPr>
              <a:t>, in terms of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m</a:t>
            </a:r>
            <a:r>
              <a:rPr lang="en-US" altLang="ja-JP" sz="2400">
                <a:latin typeface="Arial" pitchFamily="34" charset="0"/>
              </a:rPr>
              <a:t> and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b</a:t>
            </a:r>
            <a:r>
              <a:rPr lang="en-US" altLang="ja-JP" sz="2400">
                <a:latin typeface="Arial" pitchFamily="34" charset="0"/>
              </a:rPr>
              <a:t> </a:t>
            </a:r>
            <a:r>
              <a:rPr lang="en-US" altLang="ja-JP" sz="2400"/>
              <a:t>?</a:t>
            </a:r>
            <a:endParaRPr lang="en-US" sz="240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1" y="5013325"/>
            <a:ext cx="5112122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In the worst case, must </a:t>
            </a:r>
            <a:r>
              <a:rPr lang="en-US" sz="2400" dirty="0">
                <a:cs typeface="Arial" charset="0"/>
              </a:rPr>
              <a:t>examine every node in the </a:t>
            </a:r>
            <a:r>
              <a:rPr lang="en-US" sz="2400" dirty="0" smtClean="0">
                <a:cs typeface="Arial" charset="0"/>
              </a:rPr>
              <a:t>tree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E.g., single goal </a:t>
            </a:r>
            <a:r>
              <a:rPr lang="en-US" sz="2000" kern="0" dirty="0" smtClean="0"/>
              <a:t>node -&gt;  </a:t>
            </a:r>
            <a:r>
              <a:rPr lang="en-US" sz="2000" kern="0" dirty="0"/>
              <a:t>red box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2483768" y="3933056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18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maximal 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4292600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611188" y="4311650"/>
            <a:ext cx="10810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3276600" y="4292600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908175" y="4311650"/>
            <a:ext cx="107950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11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8381" y="5877272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5661248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19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   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maximum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2987824" y="4005064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58327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for </a:t>
            </a:r>
            <a:r>
              <a:rPr lang="en-US" sz="2000" dirty="0"/>
              <a:t>every </a:t>
            </a:r>
            <a:r>
              <a:rPr lang="en-US" sz="2000" dirty="0" smtClean="0"/>
              <a:t>node </a:t>
            </a:r>
            <a:r>
              <a:rPr lang="en-US" sz="2000" dirty="0"/>
              <a:t>in </a:t>
            </a:r>
            <a:r>
              <a:rPr lang="en-US" sz="2000" dirty="0" smtClean="0"/>
              <a:t>the path currently explored, DFS maintains a path to its unexplored siblings in the search tree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800" dirty="0" smtClean="0"/>
              <a:t>Alternative paths that DFS needs to explore 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The longest possible path is m, with a maximum of b-1 alterative paths per node                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471" y="3501008"/>
            <a:ext cx="32465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013" y="6165304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4208" y="5949280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A7D96E-D191-4457-827A-5B4AEA944E4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95288" y="1125538"/>
            <a:ext cx="84978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Search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key computational mechanism in many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AI agents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We will study the basic principles of search on the simple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deterministic planning agent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approach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define a search space graph,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start from current state,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incrementally explore paths from current state until goal state is reached.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6213EA-8970-4208-9334-DB1328A6D7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Depth-first Search: When it is appropriate?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349024" y="1754981"/>
            <a:ext cx="845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kern="0" dirty="0" smtClean="0">
                <a:latin typeface="Arial Unicode MS" pitchFamily="34" charset="-128"/>
              </a:rPr>
              <a:t>There are cycles</a:t>
            </a:r>
            <a:endParaRPr lang="en-US" kern="0" dirty="0">
              <a:latin typeface="Arial Unicode MS" pitchFamily="34" charset="-128"/>
            </a:endParaRP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kern="0" dirty="0">
                <a:latin typeface="Arial Unicode MS" pitchFamily="34" charset="-128"/>
              </a:rPr>
              <a:t>Space is restricted (complex state representation e.g., robotics)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kern="0" dirty="0" smtClean="0">
                <a:latin typeface="Arial Unicode MS" pitchFamily="34" charset="-128"/>
              </a:rPr>
              <a:t>There </a:t>
            </a:r>
            <a:r>
              <a:rPr lang="en-US" kern="0" dirty="0">
                <a:latin typeface="Arial Unicode MS" pitchFamily="34" charset="-128"/>
              </a:rPr>
              <a:t>are shallow </a:t>
            </a:r>
            <a:r>
              <a:rPr lang="en-US" kern="0" dirty="0" smtClean="0">
                <a:latin typeface="Arial Unicode MS" pitchFamily="34" charset="-128"/>
              </a:rPr>
              <a:t>solutions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kern="0" dirty="0">
                <a:latin typeface="Arial Unicode MS" pitchFamily="34" charset="-128"/>
              </a:rPr>
              <a:t>Y</a:t>
            </a:r>
            <a:r>
              <a:rPr lang="en-US" kern="0" dirty="0" smtClean="0">
                <a:latin typeface="Arial Unicode MS" pitchFamily="34" charset="-128"/>
              </a:rPr>
              <a:t>ou care about optimality</a:t>
            </a:r>
            <a:endParaRPr lang="en-US" kern="0" dirty="0">
              <a:latin typeface="Arial Unicode MS" pitchFamily="34" charset="-128"/>
            </a:endParaRP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8245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6213EA-8970-4208-9334-DB1328A6D71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00063" y="928688"/>
            <a:ext cx="8458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Appropriate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restricted (complex state representation e.g., robotics)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many solutions, perhaps with long path lengths, particularly for the case in which all paths lead to a solution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Depth-first Search: When it is appropriate?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428625" y="3929063"/>
            <a:ext cx="845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Inappropriate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Cycles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There are shallow solutions</a:t>
            </a:r>
          </a:p>
        </p:txBody>
      </p:sp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068638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8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1335088"/>
              <a:ext cx="333375" cy="280987"/>
            </p14:xfrm>
          </p:contentPart>
        </mc:Choice>
        <mc:Fallback xmlns="">
          <p:pic>
            <p:nvPicPr>
              <p:cNvPr id="798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260" y="1329332"/>
                <a:ext cx="347776" cy="296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8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5200" y="2036763"/>
              <a:ext cx="269875" cy="266700"/>
            </p14:xfrm>
          </p:contentPart>
        </mc:Choice>
        <mc:Fallback xmlns="">
          <p:pic>
            <p:nvPicPr>
              <p:cNvPr id="798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7643" y="2030284"/>
                <a:ext cx="283909" cy="28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8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3" y="5413375"/>
              <a:ext cx="50800" cy="84138"/>
            </p14:xfrm>
          </p:contentPart>
        </mc:Choice>
        <mc:Fallback xmlns="">
          <p:pic>
            <p:nvPicPr>
              <p:cNvPr id="798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335" y="5404026"/>
                <a:ext cx="69895" cy="104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8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5286375"/>
              <a:ext cx="255588" cy="349250"/>
            </p14:xfrm>
          </p:contentPart>
        </mc:Choice>
        <mc:Fallback xmlns="">
          <p:pic>
            <p:nvPicPr>
              <p:cNvPr id="798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6595" y="5276294"/>
                <a:ext cx="269627" cy="36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8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5384800"/>
              <a:ext cx="544513" cy="338138"/>
            </p14:xfrm>
          </p:contentPart>
        </mc:Choice>
        <mc:Fallback xmlns="">
          <p:pic>
            <p:nvPicPr>
              <p:cNvPr id="798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8398" y="5378318"/>
                <a:ext cx="560348" cy="35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8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422900"/>
              <a:ext cx="636588" cy="144463"/>
            </p14:xfrm>
          </p:contentPart>
        </mc:Choice>
        <mc:Fallback xmlns="">
          <p:pic>
            <p:nvPicPr>
              <p:cNvPr id="798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47168" y="5411760"/>
                <a:ext cx="653151" cy="16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8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9638" y="5230813"/>
              <a:ext cx="2830512" cy="522287"/>
            </p14:xfrm>
          </p:contentPart>
        </mc:Choice>
        <mc:Fallback xmlns="">
          <p:pic>
            <p:nvPicPr>
              <p:cNvPr id="798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40639" y="5220734"/>
                <a:ext cx="2851391" cy="540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8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7638" y="5056188"/>
              <a:ext cx="69850" cy="512762"/>
            </p14:xfrm>
          </p:contentPart>
        </mc:Choice>
        <mc:Fallback xmlns="">
          <p:pic>
            <p:nvPicPr>
              <p:cNvPr id="798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8277" y="5046826"/>
                <a:ext cx="86052" cy="525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98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2552700"/>
              <a:ext cx="2844800" cy="61913"/>
            </p14:xfrm>
          </p:contentPart>
        </mc:Choice>
        <mc:Fallback xmlns="">
          <p:pic>
            <p:nvPicPr>
              <p:cNvPr id="798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3378" y="2542621"/>
                <a:ext cx="2862801" cy="8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5407920" y="3407400"/>
              <a:ext cx="2891880" cy="111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640" y="3399840"/>
                <a:ext cx="290376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8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73BCE5-9067-4D79-81A7-C942C2D6CAC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755650"/>
          </a:xfrm>
        </p:spPr>
        <p:txBody>
          <a:bodyPr/>
          <a:lstStyle/>
          <a:p>
            <a:pPr eaLnBrk="1" hangingPunct="1"/>
            <a:r>
              <a:rPr lang="en-US" sz="3200" smtClean="0"/>
              <a:t>Why  DFS need to be studied and understood?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23850" y="1052513"/>
            <a:ext cx="8458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It is simple enough to allow you to learn the basic aspects of searching (When compared with breadth first)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3857625"/>
            <a:ext cx="8458200" cy="100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 Unicode MS" pitchFamily="34" charset="-128"/>
              </a:rPr>
              <a:t>It is the basis for a number of more sophisticated / useful search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8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3205163"/>
              <a:ext cx="461962" cy="628650"/>
            </p14:xfrm>
          </p:contentPart>
        </mc:Choice>
        <mc:Fallback xmlns="">
          <p:pic>
            <p:nvPicPr>
              <p:cNvPr id="778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646" y="3195442"/>
                <a:ext cx="482126" cy="6488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4567B0-F7E0-489E-A5D1-A3B4091B4B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/>
              <a:t>Simple (Uninformed) Search Strategies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Depth First</a:t>
            </a:r>
          </a:p>
          <a:p>
            <a:pPr lvl="1" eaLnBrk="1" hangingPunct="1"/>
            <a:r>
              <a:rPr lang="en-US" sz="3600" smtClean="0"/>
              <a:t>Breadth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D59443-D03F-40F3-9520-1E74E2F5063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Breadth-first Search: BFS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357188" y="92868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Breadth-first search </a:t>
            </a:r>
            <a:r>
              <a:rPr lang="en-US" sz="2400">
                <a:latin typeface="Arial Unicode MS" pitchFamily="34" charset="-128"/>
              </a:rPr>
              <a:t>treats the frontier as a </a:t>
            </a: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  <a:t>queue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it always selects one of the earliest elements added to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Example</a:t>
            </a:r>
            <a:r>
              <a:rPr lang="en-US">
                <a:latin typeface="Arial Unicode MS" pitchFamily="34" charset="-128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frontier is </a:t>
            </a:r>
            <a:r>
              <a:rPr lang="en-US" sz="2400" i="1">
                <a:latin typeface="Arial Unicode MS" pitchFamily="34" charset="-128"/>
              </a:rPr>
              <a:t>[p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,p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, …, p</a:t>
            </a:r>
            <a:r>
              <a:rPr lang="en-US" sz="2400" i="1" baseline="-25000">
                <a:latin typeface="Arial Unicode MS" pitchFamily="34" charset="-128"/>
              </a:rPr>
              <a:t>r</a:t>
            </a:r>
            <a:r>
              <a:rPr lang="en-US" sz="2400" i="1">
                <a:latin typeface="Arial Unicode MS" pitchFamily="34" charset="-128"/>
              </a:rPr>
              <a:t>]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neighbors of  the last node of </a:t>
            </a:r>
            <a:r>
              <a:rPr lang="en-US" sz="2400" i="1"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>
                <a:latin typeface="Arial Unicode MS" pitchFamily="34" charset="-128"/>
              </a:rPr>
              <a:t> are </a:t>
            </a:r>
            <a:r>
              <a:rPr lang="en-US" sz="2400" i="1">
                <a:latin typeface="Arial Unicode MS" pitchFamily="34" charset="-128"/>
              </a:rPr>
              <a:t>{n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 …, n</a:t>
            </a:r>
            <a:r>
              <a:rPr lang="en-US" sz="2400" i="1" baseline="-25000">
                <a:latin typeface="Arial Unicode MS" pitchFamily="34" charset="-128"/>
              </a:rPr>
              <a:t>k</a:t>
            </a:r>
            <a:r>
              <a:rPr lang="en-US" sz="2400" i="1">
                <a:latin typeface="Arial Unicode MS" pitchFamily="34" charset="-128"/>
              </a:rPr>
              <a:t>}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>
                <a:latin typeface="Arial Unicode MS" pitchFamily="34" charset="-128"/>
              </a:rPr>
              <a:t> is selected, and its end tested for being a path to the goal.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New paths are created attaching </a:t>
            </a:r>
            <a:r>
              <a:rPr lang="en-US" sz="2000" i="1">
                <a:latin typeface="Arial Unicode MS" pitchFamily="34" charset="-128"/>
              </a:rPr>
              <a:t>{n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…,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} to 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These follow </a:t>
            </a: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>
                <a:latin typeface="Arial Unicode MS" pitchFamily="34" charset="-128"/>
              </a:rPr>
              <a:t> at the end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Thus, the frontier is now </a:t>
            </a:r>
            <a:r>
              <a:rPr lang="en-US" sz="2000" i="1">
                <a:latin typeface="Arial Unicode MS" pitchFamily="34" charset="-128"/>
              </a:rPr>
              <a:t>[p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 i="1">
                <a:latin typeface="Arial Unicode MS" pitchFamily="34" charset="-128"/>
              </a:rPr>
              <a:t>, …, 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 i="1">
                <a:latin typeface="Arial Unicode MS" pitchFamily="34" charset="-128"/>
              </a:rPr>
              <a:t>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), …,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)]</a:t>
            </a:r>
            <a:r>
              <a:rPr lang="en-US" sz="200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>
                <a:latin typeface="Arial Unicode MS" pitchFamily="34" charset="-128"/>
              </a:rPr>
              <a:t> is selected next.</a:t>
            </a:r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589588"/>
            <a:ext cx="1296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7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2060575"/>
              <a:ext cx="1171575" cy="804863"/>
            </p14:xfrm>
          </p:contentPart>
        </mc:Choice>
        <mc:Fallback xmlns="">
          <p:pic>
            <p:nvPicPr>
              <p:cNvPr id="737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3175" y="2054816"/>
                <a:ext cx="1190291" cy="821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7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524125"/>
              <a:ext cx="311150" cy="334963"/>
            </p14:xfrm>
          </p:contentPart>
        </mc:Choice>
        <mc:Fallback xmlns="">
          <p:pic>
            <p:nvPicPr>
              <p:cNvPr id="737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756" y="2513680"/>
                <a:ext cx="326635" cy="353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7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2433638"/>
              <a:ext cx="192087" cy="247650"/>
            </p14:xfrm>
          </p:contentPart>
        </mc:Choice>
        <mc:Fallback xmlns="">
          <p:pic>
            <p:nvPicPr>
              <p:cNvPr id="737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6278" y="2426428"/>
                <a:ext cx="210536" cy="26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7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2243138"/>
              <a:ext cx="131762" cy="261937"/>
            </p14:xfrm>
          </p:contentPart>
        </mc:Choice>
        <mc:Fallback xmlns="">
          <p:pic>
            <p:nvPicPr>
              <p:cNvPr id="737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6833" y="2235932"/>
                <a:ext cx="146162" cy="276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7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2185988"/>
              <a:ext cx="90488" cy="117475"/>
            </p14:xfrm>
          </p:contentPart>
        </mc:Choice>
        <mc:Fallback xmlns="">
          <p:pic>
            <p:nvPicPr>
              <p:cNvPr id="737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9517" y="2178444"/>
                <a:ext cx="104908" cy="13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2122488"/>
              <a:ext cx="144463" cy="239712"/>
            </p14:xfrm>
          </p:contentPart>
        </mc:Choice>
        <mc:Fallback xmlns="">
          <p:pic>
            <p:nvPicPr>
              <p:cNvPr id="73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7745" y="2112050"/>
                <a:ext cx="162116" cy="26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4813" y="3036888"/>
              <a:ext cx="1889125" cy="90487"/>
            </p14:xfrm>
          </p:contentPart>
        </mc:Choice>
        <mc:Fallback xmlns="">
          <p:pic>
            <p:nvPicPr>
              <p:cNvPr id="73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0493" y="3024631"/>
                <a:ext cx="1905684" cy="10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7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3571875"/>
              <a:ext cx="1408112" cy="69850"/>
            </p14:xfrm>
          </p:contentPart>
        </mc:Choice>
        <mc:Fallback xmlns="">
          <p:pic>
            <p:nvPicPr>
              <p:cNvPr id="737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53727" y="3566114"/>
                <a:ext cx="1423594" cy="87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7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4248150"/>
              <a:ext cx="3370263" cy="96838"/>
            </p14:xfrm>
          </p:contentPart>
        </mc:Choice>
        <mc:Fallback xmlns="">
          <p:pic>
            <p:nvPicPr>
              <p:cNvPr id="737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3475" y="4241737"/>
                <a:ext cx="3386823" cy="10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7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4656138"/>
              <a:ext cx="2024063" cy="90487"/>
            </p14:xfrm>
          </p:contentPart>
        </mc:Choice>
        <mc:Fallback xmlns="">
          <p:pic>
            <p:nvPicPr>
              <p:cNvPr id="737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0830" y="4651111"/>
                <a:ext cx="2043144" cy="10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7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5307013"/>
              <a:ext cx="2220912" cy="257175"/>
            </p14:xfrm>
          </p:contentPart>
        </mc:Choice>
        <mc:Fallback xmlns="">
          <p:pic>
            <p:nvPicPr>
              <p:cNvPr id="737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478" y="5295847"/>
                <a:ext cx="2245753" cy="2798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DAFBD9-E5D1-4C34-8F6E-7E19421E27E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Illustrative Graph - Breadth-first Search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1052513"/>
          <a:ext cx="7764462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Acrobat Document" r:id="rId4" imgW="3666667" imgH="2295238" progId="AcroExch.Document.7">
                  <p:embed/>
                </p:oleObj>
              </mc:Choice>
              <mc:Fallback>
                <p:oleObj name="Acrobat Document" r:id="rId4" imgW="3666667" imgH="229523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7764462" cy="486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8450" y="977900"/>
              <a:ext cx="3873500" cy="1298575"/>
            </p14:xfrm>
          </p:contentPart>
        </mc:Choice>
        <mc:Fallback xmlns=""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050" y="969260"/>
                <a:ext cx="3888980" cy="131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4400550"/>
              <a:ext cx="1808162" cy="198438"/>
            </p14:xfrm>
          </p:contentPart>
        </mc:Choice>
        <mc:Fallback xmlns=""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398" y="4395508"/>
                <a:ext cx="1815722" cy="210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3800475"/>
              <a:ext cx="7848600" cy="1408113"/>
            </p14:xfrm>
          </p:contentPart>
        </mc:Choice>
        <mc:Fallback xmlns="">
          <p:pic>
            <p:nvPicPr>
              <p:cNvPr id="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381" y="3790796"/>
                <a:ext cx="7866947" cy="14271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Breadth-first Search: Analysis of BFS</a:t>
            </a:r>
            <a:endParaRPr lang="en-US" sz="2800" dirty="0" smtClean="0"/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00591" y="2032000"/>
            <a:ext cx="8820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Is </a:t>
            </a:r>
            <a:r>
              <a:rPr lang="en-US" sz="3200" dirty="0" smtClean="0">
                <a:latin typeface="Arial Unicode MS" pitchFamily="34" charset="-128"/>
              </a:rPr>
              <a:t>BFS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32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Unicode MS" pitchFamily="34" charset="-128"/>
              </a:rPr>
              <a:t>Is </a:t>
            </a:r>
            <a:r>
              <a:rPr lang="en-US" sz="3200" dirty="0">
                <a:latin typeface="Arial Unicode MS" pitchFamily="34" charset="-128"/>
              </a:rPr>
              <a:t>B</a:t>
            </a:r>
            <a:r>
              <a:rPr lang="en-US" sz="3200" dirty="0" smtClean="0">
                <a:latin typeface="Arial Unicode MS" pitchFamily="34" charset="-128"/>
              </a:rPr>
              <a:t>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3200" dirty="0">
                <a:latin typeface="Arial Unicode MS" pitchFamily="34" charset="-128"/>
              </a:rPr>
              <a:t>? 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</p:txBody>
      </p:sp>
      <p:pic>
        <p:nvPicPr>
          <p:cNvPr id="7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172" y="2032000"/>
            <a:ext cx="2026074" cy="7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55950"/>
            <a:ext cx="2102304" cy="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3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Breadth-first Search: Analysis of BFS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908050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What </a:t>
            </a:r>
            <a:r>
              <a:rPr lang="en-US" sz="2400" dirty="0">
                <a:latin typeface="Arial Unicode MS" pitchFamily="34" charset="-128"/>
              </a:rPr>
              <a:t>is the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space complexity</a:t>
            </a:r>
            <a:r>
              <a:rPr lang="en-US" sz="2400" dirty="0" smtClean="0">
                <a:latin typeface="Arial Unicode MS" pitchFamily="34" charset="-128"/>
              </a:rPr>
              <a:t>?</a:t>
            </a:r>
            <a:endParaRPr lang="en-US" sz="2400" dirty="0">
              <a:latin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56071" y="2372568"/>
            <a:ext cx="5472113" cy="555625"/>
            <a:chOff x="900360" y="36450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04048" y="36450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900360" y="36640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564185" y="36450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195760" y="36640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0273" y="4848225"/>
            <a:ext cx="5472113" cy="555625"/>
            <a:chOff x="1044079" y="54452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47767" y="54452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044079" y="54642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3707904" y="54452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O(bm)</a:t>
              </a:r>
              <a:endParaRPr lang="en-US" baseline="30000"/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2339479" y="54642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9" y="67298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" y="340360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5ABB3C-A192-435D-A82D-C308F4D93D7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Breadth-First Search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Is BFS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Yes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In fact, BFS is guaranteed to find the path that involves the fewest arcs (why?)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time complexity is </a:t>
            </a:r>
            <a:r>
              <a:rPr lang="en-US" sz="2000" i="1" dirty="0">
                <a:latin typeface="Arial Unicode MS" pitchFamily="34" charset="-128"/>
              </a:rPr>
              <a:t>?           ?</a:t>
            </a:r>
            <a:r>
              <a:rPr lang="en-US" sz="2000" dirty="0">
                <a:latin typeface="Arial Unicode MS" pitchFamily="34" charset="-128"/>
              </a:rPr>
              <a:t>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order in which we examine nodes (BFS or DFS) makes no difference to the worst case: search is unconstrained by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Space complexity is </a:t>
            </a:r>
            <a:r>
              <a:rPr lang="en-US" sz="2000" i="1" dirty="0">
                <a:latin typeface="Arial Unicode MS" pitchFamily="34" charset="-128"/>
              </a:rPr>
              <a:t>?                ?</a:t>
            </a:r>
            <a:endParaRPr lang="en-US" sz="1800" dirty="0">
              <a:latin typeface="Arial Unicode MS" pitchFamily="34" charset="-128"/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428875"/>
            <a:ext cx="10080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84313"/>
            <a:ext cx="11509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6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3506788"/>
              <a:ext cx="893763" cy="806450"/>
            </p14:xfrm>
          </p:contentPart>
        </mc:Choice>
        <mc:Fallback xmlns="">
          <p:pic>
            <p:nvPicPr>
              <p:cNvPr id="1136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486" y="3503188"/>
                <a:ext cx="909241" cy="81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1225" y="5310188"/>
              <a:ext cx="520700" cy="746125"/>
            </p14:xfrm>
          </p:contentPart>
        </mc:Choice>
        <mc:Fallback xmlns=""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5463" y="5305149"/>
                <a:ext cx="538345" cy="755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36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292725"/>
              <a:ext cx="449262" cy="754063"/>
            </p14:xfrm>
          </p:contentPart>
        </mc:Choice>
        <mc:Fallback xmlns="">
          <p:pic>
            <p:nvPicPr>
              <p:cNvPr id="1136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4753" y="5283007"/>
                <a:ext cx="471221" cy="7684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043795-194F-420D-818C-28982A34A6E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Breadth-first Search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When is BFS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appropriate</a:t>
            </a:r>
            <a:r>
              <a:rPr lang="en-US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space is not a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it's necessary to find the solution with the fewest arcs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although all solutions may not be shallow, at least some </a:t>
            </a:r>
            <a:r>
              <a:rPr lang="en-US" sz="2400" dirty="0" smtClean="0">
                <a:latin typeface="Arial Unicode MS" pitchFamily="34" charset="-128"/>
              </a:rPr>
              <a:t>are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395288" y="38608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When is BFS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inappropriate</a:t>
            </a:r>
            <a:r>
              <a:rPr lang="en-US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limited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all solutions tend to be located deep in the tree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branching factor is very large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6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4513" y="1538288"/>
              <a:ext cx="555625" cy="193675"/>
            </p14:xfrm>
          </p:contentPart>
        </mc:Choice>
        <mc:Fallback xmlns="">
          <p:pic>
            <p:nvPicPr>
              <p:cNvPr id="1146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6951" y="1529271"/>
                <a:ext cx="571829" cy="21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6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1285875"/>
              <a:ext cx="2038350" cy="598488"/>
            </p14:xfrm>
          </p:contentPart>
        </mc:Choice>
        <mc:Fallback xmlns="">
          <p:pic>
            <p:nvPicPr>
              <p:cNvPr id="1146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3123" y="1281914"/>
                <a:ext cx="2059950" cy="61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6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3001963"/>
              <a:ext cx="2217737" cy="1804987"/>
            </p14:xfrm>
          </p:contentPart>
        </mc:Choice>
        <mc:Fallback xmlns="">
          <p:pic>
            <p:nvPicPr>
              <p:cNvPr id="1146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6373" y="2990083"/>
                <a:ext cx="2234658" cy="1821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6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4727575"/>
              <a:ext cx="463550" cy="387350"/>
            </p14:xfrm>
          </p:contentPart>
        </mc:Choice>
        <mc:Fallback xmlns="">
          <p:pic>
            <p:nvPicPr>
              <p:cNvPr id="1146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096" y="4723985"/>
                <a:ext cx="479026" cy="40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6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5626100"/>
              <a:ext cx="450850" cy="287338"/>
            </p14:xfrm>
          </p:contentPart>
        </mc:Choice>
        <mc:Fallback xmlns="">
          <p:pic>
            <p:nvPicPr>
              <p:cNvPr id="1146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0381" y="5615658"/>
                <a:ext cx="470280" cy="30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6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212975"/>
              <a:ext cx="2465387" cy="82550"/>
            </p14:xfrm>
          </p:contentPart>
        </mc:Choice>
        <mc:Fallback xmlns="">
          <p:pic>
            <p:nvPicPr>
              <p:cNvPr id="1146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4053" y="2207568"/>
                <a:ext cx="2481588" cy="9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6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0" y="2678113"/>
              <a:ext cx="2843213" cy="55562"/>
            </p14:xfrm>
          </p:contentPart>
        </mc:Choice>
        <mc:Fallback xmlns="">
          <p:pic>
            <p:nvPicPr>
              <p:cNvPr id="1146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7230" y="2665602"/>
                <a:ext cx="2856893" cy="717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0D6BBF-3CA9-4633-A54F-4C943505265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Searching: Graph Search Algorithm with three bugs </a:t>
            </a:r>
            <a:r>
              <a:rPr lang="en-US" sz="2800" smtClean="0">
                <a:sym typeface="Wingdings" pitchFamily="2" charset="2"/>
              </a:rPr>
              <a:t></a:t>
            </a:r>
            <a:endParaRPr lang="en-US" sz="2800" smtClean="0"/>
          </a:p>
        </p:txBody>
      </p:sp>
      <p:sp>
        <p:nvSpPr>
          <p:cNvPr id="3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5" name="Rectangle 4"/>
          <p:cNvSpPr>
            <a:spLocks noChangeArrowheads="1"/>
          </p:cNvSpPr>
          <p:nvPr/>
        </p:nvSpPr>
        <p:spPr bwMode="auto">
          <a:xfrm>
            <a:off x="500063" y="642938"/>
            <a:ext cx="7643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dirty="0">
                <a:latin typeface="Arial Unicode MS" pitchFamily="34" charset="-128"/>
              </a:rPr>
              <a:t>Input:</a:t>
            </a:r>
            <a:r>
              <a:rPr lang="en-US" sz="2000" dirty="0">
                <a:latin typeface="Arial Unicode MS" pitchFamily="34" charset="-128"/>
              </a:rPr>
              <a:t> 	a graph,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a start node,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Boolean procedure </a:t>
            </a:r>
            <a:r>
              <a:rPr lang="en-US" sz="2000" i="1" dirty="0">
                <a:latin typeface="Arial Unicode MS" pitchFamily="34" charset="-128"/>
              </a:rPr>
              <a:t>goal(n)</a:t>
            </a:r>
            <a:r>
              <a:rPr lang="en-US" sz="2000" dirty="0">
                <a:latin typeface="Arial Unicode MS" pitchFamily="34" charset="-128"/>
              </a:rPr>
              <a:t> that tests if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is a goal node.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frontier := {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g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: g  </a:t>
            </a:r>
            <a:r>
              <a:rPr lang="en-US" sz="2000" dirty="0">
                <a:latin typeface="Arial Unicode MS" pitchFamily="34" charset="-128"/>
              </a:rPr>
              <a:t>is a goal node </a:t>
            </a:r>
            <a:r>
              <a:rPr lang="en-US" sz="2000" i="1" dirty="0">
                <a:latin typeface="Arial Unicode MS" pitchFamily="34" charset="-128"/>
              </a:rPr>
              <a:t>}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while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   is not empty: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select</a:t>
            </a:r>
            <a:r>
              <a:rPr lang="en-US" sz="2000" dirty="0">
                <a:latin typeface="Arial Unicode MS" pitchFamily="34" charset="-128"/>
              </a:rPr>
              <a:t>  and </a:t>
            </a:r>
            <a:r>
              <a:rPr lang="en-US" sz="2000" b="1" dirty="0">
                <a:latin typeface="Arial Unicode MS" pitchFamily="34" charset="-128"/>
              </a:rPr>
              <a:t>remove</a:t>
            </a:r>
            <a:r>
              <a:rPr lang="en-US" sz="2000" dirty="0">
                <a:latin typeface="Arial Unicode MS" pitchFamily="34" charset="-128"/>
              </a:rPr>
              <a:t> path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from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if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goal(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return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for every</a:t>
            </a:r>
            <a:r>
              <a:rPr lang="en-US" sz="2000" dirty="0">
                <a:latin typeface="Arial Unicode MS" pitchFamily="34" charset="-128"/>
              </a:rPr>
              <a:t> neighbor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smtClean="0">
                <a:latin typeface="Arial Unicode MS" pitchFamily="34" charset="-128"/>
              </a:rPr>
              <a:t> of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add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   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 …, 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     </a:t>
            </a:r>
            <a:r>
              <a:rPr lang="en-US" sz="2000" dirty="0">
                <a:latin typeface="Arial Unicode MS" pitchFamily="34" charset="-128"/>
              </a:rPr>
              <a:t> to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end </a:t>
            </a:r>
            <a:r>
              <a:rPr lang="en-US" sz="2000" b="1" dirty="0" smtClean="0">
                <a:latin typeface="Arial Unicode MS" pitchFamily="34" charset="-128"/>
              </a:rPr>
              <a:t>while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latin typeface="Arial Unicode MS" pitchFamily="34" charset="-128"/>
              </a:rPr>
              <a:t>No solution found</a:t>
            </a:r>
            <a:endParaRPr lang="en-US" sz="20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344033" y="5026025"/>
            <a:ext cx="8458200" cy="172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goal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 function defines what is a solution.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neighbor 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relationship defines the graph.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Which path  is selected from the frontier defines the search strategy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313238"/>
              <a:ext cx="1719263" cy="47625"/>
            </p14:xfrm>
          </p:contentPart>
        </mc:Choice>
        <mc:Fallback xmlns="">
          <p:pic>
            <p:nvPicPr>
              <p:cNvPr id="30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230" y="4306793"/>
                <a:ext cx="1724663" cy="5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1866900"/>
              <a:ext cx="442912" cy="306388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1922" y="1857899"/>
                <a:ext cx="456235" cy="32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1804988"/>
              <a:ext cx="746125" cy="190500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7898" y="1799237"/>
                <a:ext cx="763418" cy="207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1712913"/>
              <a:ext cx="2274887" cy="300037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21843" y="1709675"/>
                <a:ext cx="2288567" cy="308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2052638"/>
              <a:ext cx="2405063" cy="857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8685" y="2041160"/>
                <a:ext cx="2422342" cy="10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2058988"/>
              <a:ext cx="1724025" cy="254000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0435" y="2052512"/>
                <a:ext cx="1739145" cy="2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517775"/>
              <a:ext cx="1924050" cy="337185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4176" y="2508415"/>
                <a:ext cx="1945648" cy="339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2886075"/>
              <a:ext cx="4465637" cy="623888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8343" y="2873835"/>
                <a:ext cx="4482196" cy="64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125" y="1741488"/>
              <a:ext cx="377825" cy="381000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129" y="1730324"/>
                <a:ext cx="396536" cy="40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800" y="4065588"/>
              <a:ext cx="371475" cy="269875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0792" y="4056952"/>
                <a:ext cx="391652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1550" y="3562350"/>
              <a:ext cx="1993900" cy="977900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33991" y="3552269"/>
                <a:ext cx="2014419" cy="99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5842680"/>
              <a:ext cx="676275" cy="73977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72182" y="5832960"/>
                <a:ext cx="698590" cy="763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0425" y="3081338"/>
              <a:ext cx="922338" cy="280987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89985" y="3069810"/>
                <a:ext cx="943578" cy="304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1675" y="3074988"/>
              <a:ext cx="828675" cy="222250"/>
            </p14:xfrm>
          </p:contentPart>
        </mc:Choice>
        <mc:Fallback xmlns=""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05915" y="3066703"/>
                <a:ext cx="846674" cy="239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017838"/>
              <a:ext cx="1114425" cy="300037"/>
            </p14:xfrm>
          </p:contentPart>
        </mc:Choice>
        <mc:Fallback xmlns="">
          <p:pic>
            <p:nvPicPr>
              <p:cNvPr id="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88579" y="3009554"/>
                <a:ext cx="1131703" cy="318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3867150"/>
              <a:ext cx="2111375" cy="547688"/>
            </p14:xfrm>
          </p:contentPart>
        </mc:Choice>
        <mc:Fallback xmlns="">
          <p:pic>
            <p:nvPicPr>
              <p:cNvPr id="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93812" y="3855267"/>
                <a:ext cx="2127209" cy="5700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132CD"/>
                </a:solidFill>
                <a:ea typeface="MS PGothic" pitchFamily="34" charset="-128"/>
              </a:rPr>
              <a:t>When to use BFS vs. DFS?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204CB-1A1C-49D0-8022-BB364E0C7597}" type="slidenum">
              <a:rPr lang="en-US"/>
              <a:pPr/>
              <a:t>30</a:t>
            </a:fld>
            <a:endParaRPr lang="en-US"/>
          </a:p>
        </p:txBody>
      </p:sp>
      <p:sp>
        <p:nvSpPr>
          <p:cNvPr id="34821" name="Content Placeholder 6"/>
          <p:cNvSpPr>
            <a:spLocks noGrp="1"/>
          </p:cNvSpPr>
          <p:nvPr>
            <p:ph idx="1"/>
          </p:nvPr>
        </p:nvSpPr>
        <p:spPr>
          <a:xfrm>
            <a:off x="685800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400" dirty="0" smtClean="0"/>
              <a:t>The search graph has cycles or is infinite</a:t>
            </a:r>
          </a:p>
          <a:p>
            <a:pPr>
              <a:buSzTx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We need the shortest path to a solution</a:t>
            </a:r>
          </a:p>
          <a:p>
            <a:pPr>
              <a:buSzTx/>
              <a:buFontTx/>
              <a:buChar char="•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only solutions at great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some solutions at shallow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Memory is limited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99792" y="357301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067944" y="357301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771800" y="4725144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4725144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71800" y="134076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995936" y="134076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59832" y="227687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211960" y="2276872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627784" y="602128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7944" y="602128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243E4-CA9A-482E-8FBB-54F092AD020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have we done so far?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50825" y="19161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AI agents can be very complex and sophisticated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Let’s start from a very simple one, </a:t>
            </a:r>
            <a:r>
              <a:rPr lang="en-US" b="1">
                <a:latin typeface="Arial Unicode MS" pitchFamily="34" charset="-128"/>
              </a:rPr>
              <a:t>the deterministic, goal-driven agent</a:t>
            </a:r>
            <a:r>
              <a:rPr lang="en-US">
                <a:latin typeface="Arial Unicode MS" pitchFamily="34" charset="-128"/>
              </a:rPr>
              <a:t> for which: he sequence of actions and their appropriate ordering is the solution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50825" y="8366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GOAL: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study search</a:t>
            </a:r>
            <a:r>
              <a:rPr lang="en-US" b="1">
                <a:latin typeface="Arial Unicode MS" pitchFamily="34" charset="-128"/>
              </a:rPr>
              <a:t>, a set of basic methods underlying many intelligent agents</a:t>
            </a:r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0" y="4292600"/>
            <a:ext cx="9144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We have looked at two search strategies DFS and BFS: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To understand key properties of a search strategy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They represent the basis for more sophisticated (heuristic / intelligent)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0EB5337-B544-4547-B7F9-B49A386696C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today’s class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3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1778000"/>
              <a:ext cx="6357938" cy="93663"/>
            </p14:xfrm>
          </p:contentPart>
        </mc:Choice>
        <mc:Fallback xmlns="">
          <p:pic>
            <p:nvPicPr>
              <p:cNvPr id="1433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805" y="1774398"/>
                <a:ext cx="6371258" cy="10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144713"/>
              <a:ext cx="5487987" cy="1503362"/>
            </p14:xfrm>
          </p:contentPart>
        </mc:Choice>
        <mc:Fallback xmlns="">
          <p:pic>
            <p:nvPicPr>
              <p:cNvPr id="1433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783" y="2133913"/>
                <a:ext cx="5495187" cy="1520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1951038"/>
              <a:ext cx="1495425" cy="1576387"/>
            </p14:xfrm>
          </p:contentPart>
        </mc:Choice>
        <mc:Fallback xmlns="">
          <p:pic>
            <p:nvPicPr>
              <p:cNvPr id="1434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8950" y="1943116"/>
                <a:ext cx="1518105" cy="159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2187575"/>
              <a:ext cx="92075" cy="95250"/>
            </p14:xfrm>
          </p:contentPart>
        </mc:Choice>
        <mc:Fallback xmlns="">
          <p:pic>
            <p:nvPicPr>
              <p:cNvPr id="1434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144" y="2184700"/>
                <a:ext cx="98909" cy="10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0413" y="2243138"/>
              <a:ext cx="85725" cy="92075"/>
            </p14:xfrm>
          </p:contentPart>
        </mc:Choice>
        <mc:Fallback xmlns="">
          <p:pic>
            <p:nvPicPr>
              <p:cNvPr id="1434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5010" y="2238462"/>
                <a:ext cx="94009" cy="101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911475"/>
              <a:ext cx="463550" cy="171450"/>
            </p14:xfrm>
          </p:contentPart>
        </mc:Choice>
        <mc:Fallback xmlns="">
          <p:pic>
            <p:nvPicPr>
              <p:cNvPr id="1434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1031" y="2906072"/>
                <a:ext cx="471828" cy="18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4025" y="2827338"/>
              <a:ext cx="493713" cy="195262"/>
            </p14:xfrm>
          </p:contentPart>
        </mc:Choice>
        <mc:Fallback xmlns="">
          <p:pic>
            <p:nvPicPr>
              <p:cNvPr id="143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1144" y="2821225"/>
                <a:ext cx="499835" cy="21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550" y="3373438"/>
              <a:ext cx="292100" cy="106362"/>
            </p14:xfrm>
          </p:contentPart>
        </mc:Choice>
        <mc:Fallback xmlns="">
          <p:pic>
            <p:nvPicPr>
              <p:cNvPr id="1434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7308" y="3364814"/>
                <a:ext cx="299664" cy="12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3376613"/>
              <a:ext cx="379412" cy="122237"/>
            </p14:xfrm>
          </p:contentPart>
        </mc:Choice>
        <mc:Fallback xmlns="">
          <p:pic>
            <p:nvPicPr>
              <p:cNvPr id="1434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0228" y="3369423"/>
                <a:ext cx="387691" cy="13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1384300"/>
              <a:ext cx="4897437" cy="460375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893" y="1377095"/>
                <a:ext cx="4909677" cy="47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" y="2625725"/>
              <a:ext cx="150813" cy="1000125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692" y="2622125"/>
                <a:ext cx="167370" cy="101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8" y="4238625"/>
              <a:ext cx="696912" cy="379413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2018" y="4230706"/>
                <a:ext cx="711671" cy="393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2733675"/>
              <a:ext cx="238125" cy="284163"/>
            </p14:xfrm>
          </p:contentPart>
        </mc:Choice>
        <mc:Fallback xmlns=""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6155" y="2725391"/>
                <a:ext cx="250013" cy="302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3602038"/>
              <a:ext cx="763588" cy="23812"/>
            </p14:xfrm>
          </p:contentPart>
        </mc:Choice>
        <mc:Fallback xmlns=""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9450" y="3592087"/>
                <a:ext cx="778349" cy="4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4600" y="2913063"/>
              <a:ext cx="325438" cy="139700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1360" y="2908035"/>
                <a:ext cx="332998" cy="14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3400425"/>
              <a:ext cx="261938" cy="155575"/>
            </p14:xfrm>
          </p:contentPart>
        </mc:Choice>
        <mc:Fallback xmlns=""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72710" y="3396790"/>
                <a:ext cx="272717" cy="167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2659063"/>
              <a:ext cx="7516813" cy="2582862"/>
            </p14:xfrm>
          </p:contentPart>
        </mc:Choice>
        <mc:Fallback xmlns=""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0270" y="2651863"/>
                <a:ext cx="7526533" cy="260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538" y="4776788"/>
              <a:ext cx="5053012" cy="1490662"/>
            </p14:xfrm>
          </p:contentPart>
        </mc:Choice>
        <mc:Fallback xmlns=""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2418" y="4765269"/>
                <a:ext cx="5070652" cy="1507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4437063"/>
              <a:ext cx="2863850" cy="506412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01848" y="4430944"/>
                <a:ext cx="2881130" cy="520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5988" y="5262563"/>
              <a:ext cx="1998662" cy="904875"/>
            </p14:xfrm>
          </p:contentPart>
        </mc:Choice>
        <mc:Fallback xmlns=""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86987" y="5255004"/>
                <a:ext cx="2015945" cy="9225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6BE51F-DD12-4341-AB81-B0572C4BF08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2088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323528" y="3140968"/>
            <a:ext cx="8458200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Iterative Deepening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Search </a:t>
            </a:r>
            <a:r>
              <a:rPr lang="en-US" dirty="0">
                <a:latin typeface="Arial Unicode MS" pitchFamily="34" charset="-128"/>
              </a:rPr>
              <a:t>with cost 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(read textbook.: </a:t>
            </a:r>
            <a:r>
              <a:rPr lang="en-CA" dirty="0" smtClean="0"/>
              <a:t>3.7.3, 3.5.3)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(maybe) Start </a:t>
            </a:r>
            <a:r>
              <a:rPr lang="en-US" dirty="0">
                <a:latin typeface="Arial Unicode MS" pitchFamily="34" charset="-128"/>
              </a:rPr>
              <a:t>Heuristic Search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(textbook.: </a:t>
            </a:r>
            <a:r>
              <a:rPr lang="en-US" dirty="0" smtClean="0">
                <a:latin typeface="Arial Unicode MS" pitchFamily="34" charset="-128"/>
              </a:rPr>
              <a:t>start 3.6)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584" y="476672"/>
            <a:ext cx="756084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 test your understanding of today’s class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Work on </a:t>
            </a:r>
            <a:r>
              <a:rPr lang="en-US" b="1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Practice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Exercise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3.B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http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://www.aispace.org/exercises.shtml</a:t>
            </a:r>
          </a:p>
          <a:p>
            <a:pPr marL="342900" indent="-342900">
              <a:spcBef>
                <a:spcPct val="20000"/>
              </a:spcBef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DFB6B3-5EBC-409F-A5E1-FCAC3B892E3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Comparison of DFS and BFS</a:t>
            </a:r>
          </a:p>
        </p:txBody>
      </p:sp>
      <p:sp>
        <p:nvSpPr>
          <p:cNvPr id="41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394278" name="Group 38"/>
          <p:cNvGraphicFramePr>
            <a:graphicFrameLocks noGrp="1"/>
          </p:cNvGraphicFramePr>
          <p:nvPr>
            <p:ph sz="half" idx="2"/>
          </p:nvPr>
        </p:nvGraphicFramePr>
        <p:xfrm>
          <a:off x="323850" y="1773238"/>
          <a:ext cx="8424863" cy="2951163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5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3967163"/>
              <a:ext cx="454025" cy="506412"/>
            </p14:xfrm>
          </p:contentPart>
        </mc:Choice>
        <mc:Fallback xmlns="">
          <p:pic>
            <p:nvPicPr>
              <p:cNvPr id="1105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84" y="3956005"/>
                <a:ext cx="469867" cy="530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5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2900363"/>
              <a:ext cx="1392237" cy="738187"/>
            </p14:xfrm>
          </p:contentPart>
        </mc:Choice>
        <mc:Fallback xmlns="">
          <p:pic>
            <p:nvPicPr>
              <p:cNvPr id="1105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9090" y="2896404"/>
                <a:ext cx="1413473" cy="75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5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768600"/>
              <a:ext cx="249237" cy="187325"/>
            </p14:xfrm>
          </p:contentPart>
        </mc:Choice>
        <mc:Fallback xmlns="">
          <p:pic>
            <p:nvPicPr>
              <p:cNvPr id="1105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4370" y="2762880"/>
                <a:ext cx="265805" cy="20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5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5888" y="2843213"/>
              <a:ext cx="342900" cy="388937"/>
            </p14:xfrm>
          </p:contentPart>
        </mc:Choice>
        <mc:Fallback xmlns="">
          <p:pic>
            <p:nvPicPr>
              <p:cNvPr id="1105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33" y="2831329"/>
                <a:ext cx="359811" cy="41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5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5413" y="2747963"/>
              <a:ext cx="895350" cy="520700"/>
            </p14:xfrm>
          </p:contentPart>
        </mc:Choice>
        <mc:Fallback xmlns="">
          <p:pic>
            <p:nvPicPr>
              <p:cNvPr id="1105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7853" y="2735000"/>
                <a:ext cx="914791" cy="544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05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2757488"/>
              <a:ext cx="522287" cy="195262"/>
            </p14:xfrm>
          </p:contentPart>
        </mc:Choice>
        <mc:Fallback xmlns="">
          <p:pic>
            <p:nvPicPr>
              <p:cNvPr id="1105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6489" y="2746680"/>
                <a:ext cx="534885" cy="2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06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3362325"/>
              <a:ext cx="295275" cy="333375"/>
            </p14:xfrm>
          </p:contentPart>
        </mc:Choice>
        <mc:Fallback xmlns="">
          <p:pic>
            <p:nvPicPr>
              <p:cNvPr id="1106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9412" y="3354405"/>
                <a:ext cx="316160" cy="35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06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3335338"/>
              <a:ext cx="1485900" cy="450850"/>
            </p14:xfrm>
          </p:contentPart>
        </mc:Choice>
        <mc:Fallback xmlns="">
          <p:pic>
            <p:nvPicPr>
              <p:cNvPr id="1106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6011" y="3328856"/>
                <a:ext cx="1502458" cy="46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06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1925" y="4049713"/>
              <a:ext cx="274638" cy="636587"/>
            </p14:xfrm>
          </p:contentPart>
        </mc:Choice>
        <mc:Fallback xmlns="">
          <p:pic>
            <p:nvPicPr>
              <p:cNvPr id="1106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6886" y="4044672"/>
                <a:ext cx="290476" cy="65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06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2870200"/>
              <a:ext cx="658812" cy="758825"/>
            </p14:xfrm>
          </p:contentPart>
        </mc:Choice>
        <mc:Fallback xmlns="">
          <p:pic>
            <p:nvPicPr>
              <p:cNvPr id="1106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54648" y="2867320"/>
                <a:ext cx="672125" cy="765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06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936875"/>
              <a:ext cx="741362" cy="581025"/>
            </p14:xfrm>
          </p:contentPart>
        </mc:Choice>
        <mc:Fallback xmlns="">
          <p:pic>
            <p:nvPicPr>
              <p:cNvPr id="1106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43641" y="2930035"/>
                <a:ext cx="760085" cy="59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06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6563" y="3816350"/>
              <a:ext cx="2959100" cy="731838"/>
            </p14:xfrm>
          </p:contentPart>
        </mc:Choice>
        <mc:Fallback xmlns="">
          <p:pic>
            <p:nvPicPr>
              <p:cNvPr id="1106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06123" y="3812750"/>
                <a:ext cx="2981419" cy="743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06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25" y="2822575"/>
              <a:ext cx="198438" cy="14288"/>
            </p14:xfrm>
          </p:contentPart>
        </mc:Choice>
        <mc:Fallback xmlns="">
          <p:pic>
            <p:nvPicPr>
              <p:cNvPr id="1106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9181" y="2810430"/>
                <a:ext cx="218966" cy="375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614125-53EA-4A02-88BE-DDFCC11147E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50363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Recap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Simple (Uninformed) Search Strategies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hlink"/>
                </a:solidFill>
              </a:rPr>
              <a:t>Depth First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Breadth First</a:t>
            </a:r>
          </a:p>
        </p:txBody>
      </p:sp>
      <p:pic>
        <p:nvPicPr>
          <p:cNvPr id="41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500438"/>
            <a:ext cx="3478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344988"/>
              <a:ext cx="769937" cy="760412"/>
            </p14:xfrm>
          </p:contentPart>
        </mc:Choice>
        <mc:Fallback xmlns="">
          <p:pic>
            <p:nvPicPr>
              <p:cNvPr id="696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8954" y="4334547"/>
                <a:ext cx="786135" cy="77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5146675"/>
              <a:ext cx="709613" cy="314325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7285" y="5139834"/>
                <a:ext cx="719334" cy="33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5450" y="5060950"/>
              <a:ext cx="984250" cy="414338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0772" y="5050511"/>
                <a:ext cx="997925" cy="435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8613" y="4768850"/>
              <a:ext cx="668337" cy="357188"/>
            </p14:xfrm>
          </p:contentPart>
        </mc:Choice>
        <mc:Fallback xmlns=""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90" y="4765609"/>
                <a:ext cx="687782" cy="36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2473325"/>
              <a:ext cx="4826000" cy="107950"/>
            </p14:xfrm>
          </p:contentPart>
        </mc:Choice>
        <mc:Fallback xmlns=""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418" y="2470097"/>
                <a:ext cx="4844359" cy="1215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78F4AF-7B45-4E4F-8E33-D312D4EB1B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will it find a solution? the best one?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79388" y="1268413"/>
            <a:ext cx="8785225" cy="20891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Def. (complete): </a:t>
            </a:r>
            <a:r>
              <a:rPr lang="en-US" kern="0">
                <a:latin typeface="Arial Unicode MS" pitchFamily="34" charset="-128"/>
              </a:rPr>
              <a:t>A search algorithm is </a:t>
            </a:r>
            <a:r>
              <a:rPr lang="en-US" b="1" kern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kern="0">
                <a:latin typeface="Arial Unicode MS" pitchFamily="34" charset="-128"/>
              </a:rPr>
              <a:t> if, whenever at least one solution exists, the algorithm </a:t>
            </a:r>
            <a:r>
              <a:rPr lang="en-US" b="1" kern="0">
                <a:latin typeface="Arial Unicode MS" pitchFamily="34" charset="-128"/>
              </a:rPr>
              <a:t>is guaranteed to find a solution</a:t>
            </a:r>
            <a:r>
              <a:rPr lang="en-US" kern="0">
                <a:latin typeface="Arial Unicode MS" pitchFamily="34" charset="-128"/>
              </a:rPr>
              <a:t> within a finite amount of time.</a:t>
            </a:r>
          </a:p>
          <a:p>
            <a:pPr marL="381000" indent="-381000">
              <a:spcBef>
                <a:spcPct val="20000"/>
              </a:spcBef>
            </a:pPr>
            <a:endParaRPr lang="en-US" sz="2000" kern="0">
              <a:latin typeface="Arial Unicode MS" pitchFamily="34" charset="-128"/>
            </a:endParaRPr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323850" y="4149725"/>
            <a:ext cx="8640763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Def. (optimal): </a:t>
            </a:r>
            <a:r>
              <a:rPr lang="en-US" kern="0">
                <a:latin typeface="Arial Unicode MS" pitchFamily="34" charset="-128"/>
              </a:rPr>
              <a:t>A search algorithm is </a:t>
            </a:r>
            <a:r>
              <a:rPr lang="en-US" b="1" kern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kern="0">
                <a:latin typeface="Arial Unicode MS" pitchFamily="34" charset="-128"/>
              </a:rPr>
              <a:t> if, when it finds a solution , it is the best solution</a:t>
            </a:r>
            <a:endParaRPr lang="en-US" sz="2000" ker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5AA18-3C47-45A5-9A2A-180DFDBAA38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Complexity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79388" y="1196975"/>
            <a:ext cx="8785225" cy="20161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(time complexity)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time it will take to run,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expressed in terms of the </a:t>
            </a:r>
            <a:r>
              <a:rPr lang="en-US" sz="2400" b="1" dirty="0">
                <a:latin typeface="Arial Unicode MS" pitchFamily="34" charset="-128"/>
              </a:rPr>
              <a:t>maximum path length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the </a:t>
            </a:r>
            <a:r>
              <a:rPr lang="en-US" sz="2400" b="1" dirty="0">
                <a:latin typeface="Arial Unicode MS" pitchFamily="34" charset="-128"/>
              </a:rPr>
              <a:t>maximum branching factor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4149725"/>
            <a:ext cx="8713787" cy="18002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(space complexity) : </a:t>
            </a: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memory that the algorithm will use (</a:t>
            </a:r>
            <a:r>
              <a:rPr lang="en-US" sz="2400" i="1" dirty="0">
                <a:latin typeface="Arial Unicode MS" pitchFamily="34" charset="-128"/>
              </a:rPr>
              <a:t>number of nodes</a:t>
            </a:r>
            <a:r>
              <a:rPr lang="en-US" sz="2400" dirty="0">
                <a:latin typeface="Arial Unicode MS" pitchFamily="34" charset="-128"/>
              </a:rPr>
              <a:t>),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Also expressed in terms of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and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2351088"/>
              <a:ext cx="6294437" cy="885825"/>
            </p14:xfrm>
          </p:contentPart>
        </mc:Choice>
        <mc:Fallback xmlns="">
          <p:pic>
            <p:nvPicPr>
              <p:cNvPr id="655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423" y="2346057"/>
                <a:ext cx="6313157" cy="89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5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5759450"/>
              <a:ext cx="1204912" cy="22225"/>
            </p14:xfrm>
          </p:contentPart>
        </mc:Choice>
        <mc:Fallback xmlns="">
          <p:pic>
            <p:nvPicPr>
              <p:cNvPr id="655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3518" y="5748922"/>
                <a:ext cx="1225924" cy="435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6271E5-E336-4F28-BFBD-E6AFCEA5E6C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50363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Recap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Simple (Uninformed) Search Strategies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accent4"/>
                </a:solidFill>
              </a:rPr>
              <a:t>Depth First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Breadth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682B8E-1058-4788-BF09-ADC74CBB8DA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Depth-first Search: DFS</a:t>
            </a:r>
          </a:p>
        </p:txBody>
      </p:sp>
      <p:sp>
        <p:nvSpPr>
          <p:cNvPr id="5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143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Depth-first search</a:t>
            </a:r>
            <a:r>
              <a:rPr lang="en-US" dirty="0">
                <a:latin typeface="Arial Unicode MS" pitchFamily="34" charset="-128"/>
              </a:rPr>
              <a:t> treats the frontier as a </a:t>
            </a:r>
            <a:r>
              <a:rPr lang="en-US" b="1" dirty="0">
                <a:latin typeface="Arial Unicode MS" pitchFamily="34" charset="-128"/>
              </a:rPr>
              <a:t>stack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always selects one of the last elements added to the frontier.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frontier is </a:t>
            </a:r>
            <a:r>
              <a:rPr lang="en-US" sz="2400" i="1" dirty="0">
                <a:latin typeface="Arial Unicode MS" pitchFamily="34" charset="-128"/>
              </a:rPr>
              <a:t>[p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p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, …, </a:t>
            </a:r>
            <a:r>
              <a:rPr lang="en-US" sz="2400" i="1" dirty="0" err="1" smtClean="0">
                <a:latin typeface="Arial Unicode MS" pitchFamily="34" charset="-128"/>
              </a:rPr>
              <a:t>p</a:t>
            </a:r>
            <a:r>
              <a:rPr lang="en-US" sz="2400" i="1" baseline="-25000" dirty="0" err="1" smtClean="0">
                <a:latin typeface="Arial Unicode MS" pitchFamily="34" charset="-128"/>
              </a:rPr>
              <a:t>r</a:t>
            </a:r>
            <a:r>
              <a:rPr lang="en-US" sz="2400" i="1" baseline="-25000" dirty="0" smtClean="0">
                <a:latin typeface="Arial Unicode MS" pitchFamily="34" charset="-128"/>
              </a:rPr>
              <a:t> </a:t>
            </a:r>
            <a:r>
              <a:rPr lang="en-US" sz="2400" i="1" dirty="0" smtClean="0">
                <a:latin typeface="Arial Unicode MS" pitchFamily="34" charset="-128"/>
              </a:rPr>
              <a:t>]</a:t>
            </a:r>
            <a:endParaRPr lang="en-US" sz="2400" i="1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neighbors of last node of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(its end) are </a:t>
            </a:r>
            <a:r>
              <a:rPr lang="en-US" sz="2400" i="1" dirty="0">
                <a:latin typeface="Arial Unicode MS" pitchFamily="34" charset="-128"/>
              </a:rPr>
              <a:t>{n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…, 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is selected, and its end is tested for being a goal.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New paths are created attaching </a:t>
            </a:r>
            <a:r>
              <a:rPr lang="en-US" sz="2000" i="1" dirty="0">
                <a:latin typeface="Arial Unicode MS" pitchFamily="34" charset="-128"/>
              </a:rPr>
              <a:t>{n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} to 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These “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replace”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 </a:t>
            </a:r>
            <a:r>
              <a:rPr lang="en-US" sz="2000" dirty="0">
                <a:latin typeface="Arial Unicode MS" pitchFamily="34" charset="-128"/>
              </a:rPr>
              <a:t>at the beginning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), …, 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), 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…, p</a:t>
            </a:r>
            <a:r>
              <a:rPr lang="en-US" sz="2000" i="1" baseline="-25000" dirty="0">
                <a:latin typeface="Arial Unicode MS" pitchFamily="34" charset="-128"/>
              </a:rPr>
              <a:t>r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 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 smtClean="0">
                <a:latin typeface="Arial Unicode MS" pitchFamily="34" charset="-128"/>
              </a:rPr>
              <a:t>NOTE: p</a:t>
            </a:r>
            <a:r>
              <a:rPr lang="en-US" sz="2000" i="1" baseline="-25000" dirty="0" smtClean="0">
                <a:latin typeface="Arial Unicode MS" pitchFamily="34" charset="-128"/>
              </a:rPr>
              <a:t>2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is only selected when all paths extending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have been explored.</a:t>
            </a:r>
          </a:p>
        </p:txBody>
      </p:sp>
      <p:sp>
        <p:nvSpPr>
          <p:cNvPr id="5144" name="Text Box 5"/>
          <p:cNvSpPr txBox="1">
            <a:spLocks noChangeArrowheads="1"/>
          </p:cNvSpPr>
          <p:nvPr/>
        </p:nvSpPr>
        <p:spPr bwMode="auto">
          <a:xfrm>
            <a:off x="1835150" y="57340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378575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75" y="1292225"/>
              <a:ext cx="1347788" cy="66675"/>
            </p14:xfrm>
          </p:contentPart>
        </mc:Choice>
        <mc:Fallback xmlns="">
          <p:pic>
            <p:nvPicPr>
              <p:cNvPr id="614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8475" y="1289342"/>
                <a:ext cx="1365427" cy="8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2886075"/>
              <a:ext cx="7112000" cy="2484438"/>
            </p14:xfrm>
          </p:contentPart>
        </mc:Choice>
        <mc:Fallback xmlns=""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6163" y="2874915"/>
                <a:ext cx="7130360" cy="249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5597525"/>
              <a:ext cx="571500" cy="398463"/>
            </p14:xfrm>
          </p:contentPart>
        </mc:Choice>
        <mc:Fallback xmlns="">
          <p:pic>
            <p:nvPicPr>
              <p:cNvPr id="614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2816" y="5587798"/>
                <a:ext cx="592295" cy="41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5414963"/>
              <a:ext cx="2190750" cy="249237"/>
            </p14:xfrm>
          </p:contentPart>
        </mc:Choice>
        <mc:Fallback xmlns="">
          <p:pic>
            <p:nvPicPr>
              <p:cNvPr id="614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5839" y="5400916"/>
                <a:ext cx="2216312" cy="27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2185988"/>
              <a:ext cx="1168400" cy="830262"/>
            </p14:xfrm>
          </p:contentPart>
        </mc:Choice>
        <mc:Fallback xmlns="">
          <p:pic>
            <p:nvPicPr>
              <p:cNvPr id="614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0241" y="2174467"/>
                <a:ext cx="1189644" cy="852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5963" y="4151313"/>
              <a:ext cx="919162" cy="317500"/>
            </p14:xfrm>
          </p:contentPart>
        </mc:Choice>
        <mc:Fallback xmlns="">
          <p:pic>
            <p:nvPicPr>
              <p:cNvPr id="614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6602" y="4146993"/>
                <a:ext cx="939324" cy="328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5" y="4584700"/>
              <a:ext cx="1511300" cy="347663"/>
            </p14:xfrm>
          </p:contentPart>
        </mc:Choice>
        <mc:Fallback xmlns="">
          <p:pic>
            <p:nvPicPr>
              <p:cNvPr id="614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33377" y="4576422"/>
                <a:ext cx="1527856" cy="36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2016125"/>
              <a:ext cx="1747837" cy="430213"/>
            </p14:xfrm>
          </p:contentPart>
        </mc:Choice>
        <mc:Fallback xmlns="">
          <p:pic>
            <p:nvPicPr>
              <p:cNvPr id="614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7968" y="2008565"/>
                <a:ext cx="1766917" cy="447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2014538"/>
              <a:ext cx="677862" cy="223837"/>
            </p14:xfrm>
          </p:contentPart>
        </mc:Choice>
        <mc:Fallback xmlns="">
          <p:pic>
            <p:nvPicPr>
              <p:cNvPr id="614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3623" y="2007341"/>
                <a:ext cx="688662" cy="23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2393950"/>
              <a:ext cx="1295400" cy="290513"/>
            </p14:xfrm>
          </p:contentPart>
        </mc:Choice>
        <mc:Fallback xmlns="">
          <p:pic>
            <p:nvPicPr>
              <p:cNvPr id="614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9287" y="2383945"/>
                <a:ext cx="1305121" cy="30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2328863"/>
              <a:ext cx="739775" cy="214312"/>
            </p14:xfrm>
          </p:contentPart>
        </mc:Choice>
        <mc:Fallback xmlns="">
          <p:pic>
            <p:nvPicPr>
              <p:cNvPr id="614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26743" y="2321659"/>
                <a:ext cx="748055" cy="231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1213" y="2714625"/>
              <a:ext cx="1184275" cy="354013"/>
            </p14:xfrm>
          </p:contentPart>
        </mc:Choice>
        <mc:Fallback xmlns="">
          <p:pic>
            <p:nvPicPr>
              <p:cNvPr id="61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2934" y="2703821"/>
                <a:ext cx="1202993" cy="37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2663825"/>
              <a:ext cx="300037" cy="185738"/>
            </p14:xfrm>
          </p:contentPart>
        </mc:Choice>
        <mc:Fallback xmlns="">
          <p:pic>
            <p:nvPicPr>
              <p:cNvPr id="61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8408" y="2658066"/>
                <a:ext cx="313724" cy="200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0963" y="2505075"/>
              <a:ext cx="1139825" cy="387350"/>
            </p14:xfrm>
          </p:contentPart>
        </mc:Choice>
        <mc:Fallback xmlns="">
          <p:pic>
            <p:nvPicPr>
              <p:cNvPr id="61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94123" y="2497155"/>
                <a:ext cx="1156746" cy="40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75" y="5567363"/>
              <a:ext cx="177800" cy="39687"/>
            </p14:xfrm>
          </p:contentPart>
        </mc:Choice>
        <mc:Fallback xmlns="">
          <p:pic>
            <p:nvPicPr>
              <p:cNvPr id="614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26278" y="5555096"/>
                <a:ext cx="197596" cy="6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0" y="4892675"/>
              <a:ext cx="976313" cy="508000"/>
            </p14:xfrm>
          </p:contentPart>
        </mc:Choice>
        <mc:Fallback xmlns="">
          <p:pic>
            <p:nvPicPr>
              <p:cNvPr id="614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5970" y="4882594"/>
                <a:ext cx="988553" cy="5260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68BB6A-7889-48F3-9692-BAB22889A38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Depth-first search: Illustrative Graph --- Depth-first Search Frontier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27088" y="1052513"/>
          <a:ext cx="76327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crobat Document" r:id="rId4" imgW="3666667" imgH="2295238" progId="AcroExch.Document.7">
                  <p:embed/>
                </p:oleObj>
              </mc:Choice>
              <mc:Fallback>
                <p:oleObj name="Acrobat Document" r:id="rId4" imgW="3666667" imgH="2295238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7632700" cy="477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1004888"/>
              <a:ext cx="3109913" cy="4264025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2225" y="999488"/>
                <a:ext cx="3129712" cy="4281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489325"/>
              <a:ext cx="1273175" cy="1362075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9564" y="3486445"/>
                <a:ext cx="1293693" cy="137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912813"/>
              <a:ext cx="2124075" cy="1436687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28153" y="905613"/>
                <a:ext cx="2140276" cy="14550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165592</TotalTime>
  <Words>2389</Words>
  <Application>Microsoft Office PowerPoint</Application>
  <PresentationFormat>On-screen Show (4:3)</PresentationFormat>
  <Paragraphs>442</Paragraphs>
  <Slides>34</Slides>
  <Notes>33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Arial</vt:lpstr>
      <vt:lpstr>Arial Unicode MS</vt:lpstr>
      <vt:lpstr>EBZZZZ+MTSYN</vt:lpstr>
      <vt:lpstr>Lucida Grande</vt:lpstr>
      <vt:lpstr>Symbol</vt:lpstr>
      <vt:lpstr>Times New Roman</vt:lpstr>
      <vt:lpstr>Times-Roman</vt:lpstr>
      <vt:lpstr>Wingdings</vt:lpstr>
      <vt:lpstr>Default Design</vt:lpstr>
      <vt:lpstr>Acrobat Document</vt:lpstr>
      <vt:lpstr>PowerPoint Presentation</vt:lpstr>
      <vt:lpstr>Recap</vt:lpstr>
      <vt:lpstr>Searching: Graph Search Algorithm with three bugs </vt:lpstr>
      <vt:lpstr>Lecture Overview</vt:lpstr>
      <vt:lpstr>Comparing Searching Algorithms: will it find a solution? the best one?</vt:lpstr>
      <vt:lpstr>Comparing Searching Algorithms: Complexity</vt:lpstr>
      <vt:lpstr>Lecture Overview</vt:lpstr>
      <vt:lpstr>Depth-first Search: DFS</vt:lpstr>
      <vt:lpstr>Depth-first search: Illustrative Graph --- Depth-first Search Frontier</vt:lpstr>
      <vt:lpstr>Depth-first Search: Analysis of DFS</vt:lpstr>
      <vt:lpstr>Depth-first Search: Analysis of DFS</vt:lpstr>
      <vt:lpstr>Depth-first Search: Analysis of DFS Summary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Depth-first Search: When it is appropriate?</vt:lpstr>
      <vt:lpstr>Depth-first Search: When it is appropriate?</vt:lpstr>
      <vt:lpstr>Why  DFS need to be studied and understood?</vt:lpstr>
      <vt:lpstr>Lecture Overview</vt:lpstr>
      <vt:lpstr>Breadth-first Search: BFS</vt:lpstr>
      <vt:lpstr>Illustrative Graph - Breadth-first Search</vt:lpstr>
      <vt:lpstr>Breadth-first Search: Analysis of BFS</vt:lpstr>
      <vt:lpstr>Breadth-first Search: Analysis of BFS</vt:lpstr>
      <vt:lpstr>Analysis of Breadth-First Search</vt:lpstr>
      <vt:lpstr>Using Breadth-first Search</vt:lpstr>
      <vt:lpstr>When to use BFS vs. DFS?</vt:lpstr>
      <vt:lpstr>What have we done so far?</vt:lpstr>
      <vt:lpstr>PowerPoint Presentation</vt:lpstr>
      <vt:lpstr>Next Class</vt:lpstr>
      <vt:lpstr>Recap: Comparison of DFS and BFS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442</cp:revision>
  <dcterms:created xsi:type="dcterms:W3CDTF">2000-08-26T02:46:38Z</dcterms:created>
  <dcterms:modified xsi:type="dcterms:W3CDTF">2017-05-18T16:22:31Z</dcterms:modified>
</cp:coreProperties>
</file>