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4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5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notesSlides/notesSlide6.xml" ContentType="application/vnd.openxmlformats-officedocument.presentationml.notesSlide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notesSlides/notesSlide9.xml" ContentType="application/vnd.openxmlformats-officedocument.presentationml.notesSlide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notesSlides/notesSlide10.xml" ContentType="application/vnd.openxmlformats-officedocument.presentationml.notesSlide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notesSlides/notesSlide11.xml" ContentType="application/vnd.openxmlformats-officedocument.presentationml.notesSlide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notesSlides/notesSlide12.xml" ContentType="application/vnd.openxmlformats-officedocument.presentationml.notesSlide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notesSlides/notesSlide13.xml" ContentType="application/vnd.openxmlformats-officedocument.presentationml.notesSlide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notesSlides/notesSlide14.xml" ContentType="application/vnd.openxmlformats-officedocument.presentationml.notesSlide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notesSlides/notesSlide17.xml" ContentType="application/vnd.openxmlformats-officedocument.presentationml.notesSlide+xml"/>
  <Override PartName="/ppt/ink/ink134.xml" ContentType="application/inkml+xml"/>
  <Override PartName="/ppt/ink/ink135.xml" ContentType="application/inkml+xml"/>
  <Override PartName="/ppt/notesSlides/notesSlide18.xml" ContentType="application/vnd.openxmlformats-officedocument.presentationml.notesSlide+xml"/>
  <Override PartName="/ppt/ink/ink136.xml" ContentType="application/inkml+xml"/>
  <Override PartName="/ppt/notesSlides/notesSlide19.xml" ContentType="application/vnd.openxmlformats-officedocument.presentationml.notesSlide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notesSlides/notesSlide20.xml" ContentType="application/vnd.openxmlformats-officedocument.presentationml.notesSlide+xml"/>
  <Override PartName="/ppt/ink/ink141.xml" ContentType="application/inkml+xml"/>
  <Override PartName="/ppt/notesSlides/notesSlide21.xml" ContentType="application/vnd.openxmlformats-officedocument.presentationml.notesSlide+xml"/>
  <Override PartName="/ppt/ink/ink142.xml" ContentType="application/inkml+xml"/>
  <Override PartName="/ppt/ink/ink143.xml" ContentType="application/inkml+xml"/>
  <Override PartName="/ppt/ink/ink144.xml" ContentType="application/inkml+xml"/>
  <Override PartName="/ppt/notesSlides/notesSlide22.xml" ContentType="application/vnd.openxmlformats-officedocument.presentationml.notesSlide+xml"/>
  <Override PartName="/ppt/ink/ink145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46.xml" ContentType="application/inkml+xml"/>
  <Override PartName="/ppt/ink/ink147.xml" ContentType="application/inkml+xml"/>
  <Override PartName="/ppt/ink/ink148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149.xml" ContentType="application/inkml+xml"/>
  <Override PartName="/ppt/notesSlides/notesSlide28.xml" ContentType="application/vnd.openxmlformats-officedocument.presentationml.notesSlide+xml"/>
  <Override PartName="/ppt/ink/ink150.xml" ContentType="application/inkml+xml"/>
  <Override PartName="/ppt/ink/ink151.xml" ContentType="application/inkml+xml"/>
  <Override PartName="/ppt/notesSlides/notesSlide29.xml" ContentType="application/vnd.openxmlformats-officedocument.presentationml.notesSlide+xml"/>
  <Override PartName="/ppt/ink/ink152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notesSlides/notesSlide33.xml" ContentType="application/vnd.openxmlformats-officedocument.presentationml.notesSlide+xml"/>
  <Override PartName="/ppt/ink/ink159.xml" ContentType="application/inkml+xml"/>
  <Override PartName="/ppt/ink/ink160.xml" ContentType="application/inkml+xml"/>
  <Override PartName="/ppt/notesSlides/notesSlide34.xml" ContentType="application/vnd.openxmlformats-officedocument.presentationml.notesSlide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notesSlides/notesSlide35.xml" ContentType="application/vnd.openxmlformats-officedocument.presentationml.notesSlide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notesSlides/notesSlide36.xml" ContentType="application/vnd.openxmlformats-officedocument.presentationml.notesSlide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notesSlides/notesSlide37.xml" ContentType="application/vnd.openxmlformats-officedocument.presentationml.notesSlide+xml"/>
  <Override PartName="/ppt/ink/ink277.xml" ContentType="application/inkml+xml"/>
  <Override PartName="/ppt/notesSlides/notesSlide38.xml" ContentType="application/vnd.openxmlformats-officedocument.presentationml.notesSlide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notesSlides/notesSlide39.xml" ContentType="application/vnd.openxmlformats-officedocument.presentationml.notesSlide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notesSlides/notesSlide40.xml" ContentType="application/vnd.openxmlformats-officedocument.presentationml.notesSlide+xml"/>
  <Override PartName="/ppt/ink/ink368.xml" ContentType="application/inkml+xml"/>
  <Override PartName="/ppt/ink/ink369.xml" ContentType="application/inkml+xml"/>
  <Override PartName="/ppt/ink/ink37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98" r:id="rId2"/>
    <p:sldId id="364" r:id="rId3"/>
    <p:sldId id="569" r:id="rId4"/>
    <p:sldId id="563" r:id="rId5"/>
    <p:sldId id="562" r:id="rId6"/>
    <p:sldId id="561" r:id="rId7"/>
    <p:sldId id="539" r:id="rId8"/>
    <p:sldId id="484" r:id="rId9"/>
    <p:sldId id="543" r:id="rId10"/>
    <p:sldId id="485" r:id="rId11"/>
    <p:sldId id="544" r:id="rId12"/>
    <p:sldId id="564" r:id="rId13"/>
    <p:sldId id="572" r:id="rId14"/>
    <p:sldId id="573" r:id="rId15"/>
    <p:sldId id="556" r:id="rId16"/>
    <p:sldId id="524" r:id="rId17"/>
    <p:sldId id="546" r:id="rId18"/>
    <p:sldId id="525" r:id="rId19"/>
    <p:sldId id="526" r:id="rId20"/>
    <p:sldId id="527" r:id="rId21"/>
    <p:sldId id="528" r:id="rId22"/>
    <p:sldId id="547" r:id="rId23"/>
    <p:sldId id="548" r:id="rId24"/>
    <p:sldId id="550" r:id="rId25"/>
    <p:sldId id="551" r:id="rId26"/>
    <p:sldId id="552" r:id="rId27"/>
    <p:sldId id="553" r:id="rId28"/>
    <p:sldId id="554" r:id="rId29"/>
    <p:sldId id="536" r:id="rId30"/>
    <p:sldId id="557" r:id="rId31"/>
    <p:sldId id="576" r:id="rId32"/>
    <p:sldId id="570" r:id="rId33"/>
    <p:sldId id="574" r:id="rId34"/>
    <p:sldId id="575" r:id="rId35"/>
    <p:sldId id="571" r:id="rId36"/>
    <p:sldId id="560" r:id="rId37"/>
    <p:sldId id="568" r:id="rId38"/>
    <p:sldId id="565" r:id="rId39"/>
    <p:sldId id="566" r:id="rId40"/>
    <p:sldId id="567" r:id="rId41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1" autoAdjust="0"/>
    <p:restoredTop sz="81326" autoAdjust="0"/>
  </p:normalViewPr>
  <p:slideViewPr>
    <p:cSldViewPr>
      <p:cViewPr>
        <p:scale>
          <a:sx n="69" d="100"/>
          <a:sy n="69" d="100"/>
        </p:scale>
        <p:origin x="-14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DF6F8DE5-B084-4F27-867F-41B6C3997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04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3:29.8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0-12 6,'0'0'9,"0"0"-2,0 0-2,0 0-3,0 0-2,0 0 0,0 0 0,0 0 0,0 0 2,12 10 1,-12-10 2,17 5 0,-5-4 1,4 4 1,4-3-1,2 5 0,4-1-1,5 0 0,1 2-1,4 0 1,2 0-2,5-1 0,1 1 0,8-3 0,-1-3-1,6 0 1,1-3-1,2 1 0,2-2 0,2 2 1,-2-1-1,3 2 0,-2-1 0,2 3 1,0 1-1,3 0 0,0-2-1,-1 2 0,2-1 0,2 0 0,1 0 0,1-1 0,0 1 0,3 1 0,-1-2 0,5 3 0,-2-3 0,1 2 0,1-3 0,1 2-1,1-3 1,2 0 0,1-1 1,-1 1-1,2-3 1,0 3 0,0 0-1,0 1 1,0 1-1,0 0 1,-1 1-1,3-1-1,-1-1 1,2 1-1,1-1 1,1-2-1,-1-1 1,1 1 0,0-1-1,0 0 1,-1 0-1,1-1 1,1 1-1,0-2 0,0-1 1,0 0-1,2-2 0,1-1 0,1 0 0,1 0 0,0 1 1,-2 1-1,2-1 0,0 1 0,-3 2 1,3 2-1,0-1 0,-1 2 0,0-1 1,2 1-1,-2-2 0,3 1 1,0 0-1,1 0 0,-1-1 1,0 2-1,-2 1 2,-1 1-2,0 1 0,-1 0 0,1-1 1,0 1-1,-2-2 0,1-2 0,-2-3 0,2 2 1,0-2-1,1 0 0,-3-2 0,-2 4 1,-1-1-1,-1 2 0,-2 2 0,0-2 0,-2 1 0,-1 1 0,0-1-1,2 1 2,0 0-1,0 0 0,3 1 0,-1 2 0,3-1 0,1 0 0,1 3 0,3 0 0,1 2 1,3-1-1,3 0 0,1 0 1,-3 0-1,3 1 0,-2-1 1,1 0-1,-1 0 1,1-1-1,-1 0 1,-2-1-1,0 0 0,-1-1 0,-2-1 0,-3-1 0,0 0 0,-4 2 1,-2-3-1,0 1 0,-5-2 0,2 1 0,1 0 0,1 0 1,1 0-1,-1-2 0,-3 2 0,0 0 1,0 0-1,-2-1 0,-4 0 0,-2-2 1,-5 0-1,-3 0 0,-3-2 0,-5 0 0,-4 0 0,-6 0 0,-8 0 0,-4 0 0,-10 2 0,-5-1 0,-5 1 0,-6 2 0,-12 1 0,14-2 0,-14 2 1,0 0-1,0 0 0,0 0 0,0 0 0,0 0 0,0 0 1,0 0-1,0 0 1,0 0-1,0 0 0,0 0 0,0 0 1,0 0-1,0 0-1,0 0 1,0 0-1,0 0-1,0 0-1,0 0-3,-21 8-15,-13-5-8,-10-1-1,-11-10 0,-8-5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7:59.4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991 555 13,'0'0'11,"0"0"-4,0 0-3,0 0-6,0 0-1,0 0 2,0 0 2,0 0 3,-10 5 4,10-5 3,0 0 2,-15-7 1,15 7-1,-17-12-3,8 5-2,-6-6-2,-1 1-1,-6-7-2,0-1 1,-6-6-2,-3 1 1,-10-7-1,-3 2 1,-9-2-1,1 2 2,-7-1-1,2 4-1,-2-2 1,1 3-1,4-1 0,3 2 0,5 1-1,3 2 0,5 1-1,3 4 1,4 2-1,6 3 0,4 3-1,6 4 0,4 2-1,11 3-1,-13-2 0,13 2-1,6 9-2,4-3-3,12 7-6,5 2-9,12 3-1,8 2 2,9 0 0</inkml:trace>
  <inkml:trace contextRef="#ctx0" brushRef="#br0" timeOffset="661">1152 569 1,'0'0'7,"0"0"-2,0 0-1,0 0 3,0 0 2,8-12 1,-8 1 3,-3-6 1,2-3 2,-5-8-2,4 0-2,-7-7-3,1 2 0,-4-3-3,1 2-1,-4-2-2,1 6 1,-1 1-2,2 7 0,0 3 0,3 4-1,3 5 0,7 10-1,-11-12-2,11 12 0,0 0 0,0 0 0,6 20-1,0-6 1,5 4 0,5 4 1,2 4 0,5 3-1,3 3 1,1 1-1,2 1 1,-2-2-1,2 0 1,-4-1-1,-2-2 1,-2-3 1,-4-4-1,-2-4 1,-6-4 1,0-1-1,-9-13 1,6 16 0,-6-16 1,-9 8 0,-3-5 0,-3 1-1,-4 1 1,-5 3 0,-4 0-1,-5 2 0,-3 3 0,-1 3 0,-5 1 1,-1 3 0,-3-3 0,4 3 0,1-2 0,6-2 0,4-2 0,7-4-1,6-1-1,6-3 0,12-6 0,-10 6 0,10-6 0,0 0 0,0 0 1,0 0-1,0 0 0,0 0 0,0 0-1,0 0-3,0 0-11,0 0-11,5-17 0,-7-9-1,-1-13-1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3:15:00.4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189 1048 4,'0'0'9,"-9"4"-3,9-4-3,-10 1 1,10-1 0,-16 2 0,6-1 1,-2 1 0,0 1 1,-2 0 1,0-1-1,0 0 0,1-1 0,-1-1-1,3-1 3,-1-3-2,1-2 0,2-3-1,4-4-1,2-5-1,4-4 0,3-6-3,4-6 0,5-1 0,2-6-1,4 1 0,1 0 1,1 3-1,1 7 1,0 2-1,0 9 1,3 3 0,2 5 0,3 5 0,1 4 0,1 2 0,2 4 1,0 1-2,-2 4 1,-4 1 0,-4 5 0,-7 3 0,-3 4 1,-7 1 0,-3 3 1,-6 3 0,-2 0 0,-5 0 0,-3 3 1,-4-4-1,-1 3 0,-6-3 1,1 1-1,-6-3 1,-1 1 1,-3-4-1,3 0 1,-2-3-1,1-1 1,1-4-2,4-3 1,2-4-1,3-3 0,1-4-2,-1-4 0,6-5-2,-1-6-4,6 0-4,-1-9-16,7-5 0,2-8-2,4-6 2</inkml:trace>
  <inkml:trace contextRef="#ctx0" brushRef="#br0" timeOffset="861">466 0 21,'0'0'14,"0"0"-1,0 0-3,0 0-6,0 0-3,0 0-1,0 0 1,0 10 0,0-10 1,-3 10 1,3-10 0,-2 15 0,0-3 1,-1 2-1,2 4 1,-1 1-2,1 6 1,-1 4-1,1 5 0,0 3 0,2 7 1,-2 2-1,2 6 1,-1 5 0,-1 5 0,0 3 0,1 3 1,-2 1 1,1 0-1,-1-4 0,1-3 0,-1-6 0,3-5-1,-1-10-1,1-4 0,-2-6-1,1-3 0,0-4 0,-1-3 0,-2-4 0,0-1 0,0-2 0,-2-1-1,5-13 1,-5 14-2,5-14 0,0 0-3,-4 12-7,4-12-10,0 0-5,10-7 0,-10 7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3:15:10.8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79 356 9,'0'0'13,"0"0"1,0 0-2,0 0-3,0 0 0,0 0 0,0 0 1,0 0 0,9-12 0,-1 0-1,6 0-1,0-5-3,5-2-2,2 0-2,1-1 0,1-1-1,-1 2-1,0 1 0,-4 1-2,2 4-3,-6-1-7,-1 3-7,-2 0-4,-4 2 2,-7 9 0</inkml:trace>
  <inkml:trace contextRef="#ctx0" brushRef="#br0" timeOffset="331">183 44 20,'0'0'18,"0"0"1,0 0 0,0 0-6,0 0-6,0 0-1,0 0 0,0 0-1,0 0 1,0 0-2,-1 13 0,1-13-1,0 12-1,0-12 0,3 20-1,-1-6 1,3 3-1,1 3 0,0 3 0,1 3 0,3 5 0,-1 0-1,1 0 0,0 1-2,-3-4-3,2 1-9,-3-7-10,-1-5-1,0-6 1,-5-11 0</inkml:trace>
  <inkml:trace contextRef="#ctx0" brushRef="#br0" timeOffset="711">185 480 33,'0'0'19,"0"-14"-1,5-5 0,-1-3-8,2-12-3,3-2-2,1-6 0,3 2 1,-2-3-1,4 3 1,-7 2-3,2 5 0,-3 6-1,-2 3 0,-2 4-2,-2 4-3,2 6-8,-4-1-12,1 11-2,-1-11 0,1 11 1</inkml:trace>
  <inkml:trace contextRef="#ctx0" brushRef="#br0" timeOffset="1062">0 156 47,'14'7'20,"-14"-7"2,9-2-7,-9 2-8,12 5-3,-12-5-1,16 9 0,-6 0 1,1-2 0,4 4 0,5-4 0,8 2 0,5-2-1,7 1-1,7 2-6,3-4-20,7-1 1,1-4-4,-3-4 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3:15:18.9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-7 779 4,'0'0'13,"0"0"2,0 0-1,-10 2-1,10-2 1,0 0 1,0 0-3,0 0 0,0 0-1,0 0-3,0 0-2,5-10-1,-5 10-3,17-17-1,0 3 0,6-2-1,5-3 0,5-3 1,5-3-1,5 2 0,0-1 0,-3 2 0,-1 4 0,-6 1 0,-4 4 0,-5 2-1,-5 6 1,-6 1-1,-3 4 0,-10 0 1,12 4-1,-12-4 1,7 17 0,-5-5-1,-1 3 1,0 2 0,-3 5 0,-2 7 0,-1 4 0,-5 5 0,-1 7 0,-3 6 0,-1 5 0,-3 4 0,2 1 0,-2 2 0,1-3 1,4-4-1,1-6 0,3-7 1,2-5-1,3-8 1,1-6-1,3-6 1,0-6-1,0-12 1,4 13-1,-4-13 1,0 0-1,0 0 1,13-5-2,-13 5 0,14-16-4,-4 9-6,-1-3-13,1-4-1,-5 0 1,-2-2-1</inkml:trace>
  <inkml:trace contextRef="#ctx0" brushRef="#br0" timeOffset="1001">36 1214 16,'-2'81'11,"2"-81"2,13-13 0,0 2-5,6-4-5,26-20 5,14 10 0,-3-14-2,13-68 7,-12 70-3,11 15-1,-14-9 1,6 13-2,-34 10-6,-6 2-2,-5 2 0,-6 4-1,-9 0-2,11 5-5,-11-5-11,0 0-5,0 0 2,10 8-1</inkml:trace>
  <inkml:trace contextRef="#ctx0" brushRef="#br0" timeOffset="2173">971 1134 14,'0'0'14,"-11"-9"0,11 9 0,-15-10 0,15 10-1,-14-11-1,14 11-4,-11-13-2,11 13-3,-8-18-1,7 7-2,4-2 0,3-2 0,2 0-1,3-2 1,2 0-1,2 2 0,3 0 1,-1 4 0,1 1-1,1 2 1,0 3 0,0 3-1,-1 2 1,0 3-1,0 3 1,-2 2-1,-2 1-1,-2 4 1,-5 2 0,-3 1 0,-3 2 1,-3 1-1,-5 0 2,-4 1 0,-1-1 1,-5-3 2,3 1-1,-4-5 0,2 1 1,-2-5-1,1-1 0,1-3 0,0 0-2,-1 0-1,0-3 0,1 0-4,-4-4-5,5-1-11,-1 0-3,3-5 1,3-1-1</inkml:trace>
  <inkml:trace contextRef="#ctx0" brushRef="#br0" timeOffset="2994">1218 851 11,'10'10'8,"-10"-10"0,7 14 0,-1-4-1,1 6 0,2 3-2,1 7-1,2 4-1,1 5-1,0 4 0,-1 3-1,2 4 0,0-2 0,1 0 0,1-2 0,0-3-1,-1-3 1,1-5-2,2-4-1,-2-5 0,-2-3-1,-3-5 0,-1-2-1,-10-12-1,9 8-8,-9-8-1,0 0 1</inkml:trace>
  <inkml:trace contextRef="#ctx0" brushRef="#br0" timeOffset="3815">1188 908 11,'-5'-13'11,"5"13"1,1-17 0,1 7 0,2-3-1,4 1-3,-2-1 1,5 2-4,0 1 0,1 0-1,2 1-2,0 4 0,4 1-1,-2 2-1,3 2 0,0 2 1,0 3-1,0 2 0,-1 3 0,-1 3 0,-4 0 0,-1 3 1,-3 1-1,-2 2 0,-3 1 0,-4 0 1,-4 1 0,-6 2 0,-3-2 1,-2 0 0,-4-2 0,-2-2 0,-4-3 0,1-1 0,0-4-1,7-4 0,0-2-3,3-4-5,4-4-10,10 5-5,-7-23 1,12 6 0</inkml:trace>
  <inkml:trace contextRef="#ctx0" brushRef="#br0" timeOffset="4276">1477 834 3,'10'8'-1,"-10"-8"4,13-4 4,-13 4 5,22-10 2,-11 3-1,6-1-1,0-3-4,2-1-3,1 0-2,-2-2-1,0 3 2,-4-1-1,-2 3 1,-12 9 0,10-13 0,-10 13-1,0 0 0,-6-12-1,6 12-2,-16-3-1,2 3 0,2 0-1,-3 0 0,0 2 1,0 0 1,3 1-1,-2 1 2,3 2-1,1 1 0,0 2 1,1 4 0,-2 1 1,3 4-1,-4 1 0,5 3 1,-1 2-1,2-1 0,0-1 0,6 0-1,2-4 1,2-2-1,3-2 1,2-4-1,5-5 1,1-4-2,5-5 0,2-4 0,4-5-2,0-3-1,3-4 1,-1-3-1,1 1 1,-4-2 0,-2 1 1,-5 2 0,-1 2 2,-2 1 0,-4 2 0,-4 2 0,-3 3 0,-1-1-1,-1 3 0,-2 9-2,2-16 2,-2 16 0,0-13 1,0 13 1,0 0 2,1-11-1,-1 11 0,0 0 0,0 0 0,0 0 0,0 0-1,0 0-1,7 14 1,-7-14-1,14 20 1,-5-7 0,1 5-1,2 2 1,-1 1 0,-1 0 0,2 0-1,-3-1 1,-1-3-1,-1-3 0,-2-4 1,0-1 1,-5-9 1,0 0 0,0 0 1,0 0 0,1-12-1,-6 0 1,-3-2 0,0-4-1,-3-1-2,3-2 0,-2-2 1,4 2-2,0 0 1,4 1-1,3 0 1,0 3-2,7 0 1,3-1-1,5 3-2,2-2-2,8 4-3,-2-3-1,4 1-4,2 0-2,-1 2-1,-5 4 1,2 0 3,-9 1 3,-2 1 6,-4 3 3,-1 2 5,-10 2 4,0 0 0,0 0 0,0 0-1,0 0-2,0 0-2,0 0-1,0 0 0,0 0-1,9 4 1,-9-4 1,0 0 1,16 5 0,-16-5-1,22 4 1,-9-1-2,6 3 0,-3 2-1,4 4-2,-1 1 1,2 4-1,-4 1 0,0 3-1,-1 0 1,-4 3 0,-3-4-1,-4-2 1,-1 0 0,-6-3 0,-1 0 1,-3-3-1,-5-2 2,-2-3 0,-3-2 0,-1-1 0,-4-4 1,1 0 0,1-5 0,-1 0-1,3-2 0,3-1-1,2 0-1,1 0-1,11 8 0,-6-16-1,6 16 0,11-13-1,1 7 0,0-4-1,6 2 1,3-4-1,0-2 1,0-5 0,0-1-1,-3-4-1,1 0-1,-3-4 0,-2 1 1,-1-4-1,-5 0 1,0-1 1,2 0 2,-5 0 3,-1-2 2,-1 2 1,-3 2 2,2 4 0,-2 2 1,0 7 0,-3 2-1,3 6-1,0 9-2,0 0 0,-4-9-2,4 9 0,0 0-2,4 18 0,1-1 1,1 4-1,3 5 1,0 8 1,3 2-1,0 5 1,2 5-1,-3-1 1,0-2-1,2-3-1,-4-6 0,0-6-2,-1-4 0,-3-8-1,-5-16-1,0 0 1,0 0 0,0 0 0,-2-20 0,-10 2 1,-3-2 1,-7-1 0,-1 0 0,-4 0 1,-1 4 0,-1 3 0,3 4 2,6 2 0,1 2 2,7 1-1,3 3 1,9 2 0,0 0 1,13-7 0,5 1 0,9 1 0,3-4-1,7 0-1,0-1 1,4-2-2,-1 2-1,-4 1 1,-3 0-1,-6 3-1,-5 3 1,-4 1 0,-2 2 0,-6 2 0,0 1 0,-10-3 0,11 12 1,-7-3 1,1 0-1,-1 5 1,0 0 1,0 4-1,-1-2 0,1 3 0,-3-3-1,4 0 0,-5-4-1,3-2-3,-3-10-4,0 0-7,14 7-7,-14-7-3,11-16 2,-8 2 0</inkml:trace>
  <inkml:trace contextRef="#ctx0" brushRef="#br0" timeOffset="6369">2851 196 42,'-7'-15'21,"2"4"-1,-1 2 1,6 9-13,-8-10-6,8 10-8,0 0-12,0 0-3,0 0 1,10-3-1</inkml:trace>
  <inkml:trace contextRef="#ctx0" brushRef="#br0" timeOffset="6639">2864 411 44,'4'-18'20,"3"-1"1,-1 0-7,3 0-6,1 0-4,-3 1-2,8 3-2,-2 2 0,3 1 0,1 3-1,2 3 0,0 1 1,2 4-1,-3 2 1,0 0 0,-2 4 0,1 2 0,-4 5 1,1 2-1,-1 3 1,-6 2-1,0 2 1,-2 1-1,-4 0 0,-4 0 1,-4-2-1,-6-1 2,-4-2 1,-1-2 1,-6-3 1,-2-1 0,-4-6 0,2-1 0,-4-4 0,6-1-1,-2-4-2,4-1-1,5-3-2,3-5-4,10 1-7,-1-6-12,14-2-1,2-4-1,5-3 0</inkml:trace>
  <inkml:trace contextRef="#ctx0" brushRef="#br0" timeOffset="7140">3122 167 45,'0'0'22,"0"0"1,0 0-6,9-4-5,-9 4-4,5 9-4,-5 2-1,-2 2-3,1 3 1,5 4 0,-2 4 1,0 1-1,2 3 2,-1-2-2,5-1 2,1-5-1,0-2 1,-4-5-2,6-4 2,-1-8-2,1-6 0,2-5 0,0-4 0,1-7 0,4-5 0,0-2-1,2 0 0,-3 0 0,1 2 0,-2 5 0,-2 3 0,-1 5 0,-3 5 0,1 3 0,-2 4 0,-9 1-1,15 10 1,-15-10-1,14 18 1,-6-2 0,-1 2 0,-3 3 0,-1 1 1,3-1-1,-2 1-1,4 0-1,-3-8-9,5 0-13,4-10-2,-2-6 0,7-10 0</inkml:trace>
  <inkml:trace contextRef="#ctx0" brushRef="#br0" timeOffset="7651">3868-3 50,'0'0'20,"45"21"1,-45-21-1,0 0-11,0 0-6,0 0-1,0 0 2,0 0 1,0 0-1,0 0 1,-44-12-1,44 12-2,-37 12-1,17-2 0,1 0 0,-3 2-1,13 1 0,-7 0-1,5 2 2,3-1-1,2 1 0,2-2 1,8-1-1,3 1 0,-7-13 1,0 0 0,0 0-1,67 38 1,-67-38 0,60 13-1,-60-13 0,72 11 0,-72-11-1,70 13-1,-70-13 2,55 20-1,-55-20 0,0 0 2,0 0 0,42 55 0,-42-55 1,0 0 0,-19 53 0,19-53 0,0 0 0,-41 58-1,41-58 0,0 0-3,-65 54-16,65-54-7,-56 25-2,24-25-1,0-10-1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27:23.0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92 219 0,'0'0'0,"-14"-14"0</inkml:trace>
  <inkml:trace contextRef="#ctx0" brushRef="#br0" timeOffset="591">341-7 0,'0'0'3,"0"0"-2,0 0 0,0 0-1,0 0 0,0 0 1,0 0-1,0 0 1,0 0 2,0 0 2,0 0 1,-8-9 1,8 9 1,0 0 0,0 0-1,0 0-1,0 0-1,0 0-3,0 0-1,0 0-1,0 0-1,0 0 0,0 0 1,5 10-1,-5-10 2,4 18-1,-3-9 0,-2 7 2,-2 3-1,-3 5 2,-6 6-1,-3 9 1,-6 7 0,-4 4-1,-3 5 1,-4 2-2,2 1 2,-3-1-3,5-4 1,3-10 0,4-1 0,3-6-1,3-10 0,5-2 0,2-3 0,2-5 0,2-4 0,2 0 1,2-12-1,-3 11 1,3-11-1,0 0 2,0 0-2,0 0 1,0 0 0,0 0 0,4 9-1,-4-9 0,0 0 0,0 0 1,0 0-1,0 0 1,0 0-1,0 0 1,0 0-1,0 0 0,0 0 0,0 0 0,0 0 0,11 5 0,-11-5 0,0 0 0,12 1 0,-12-1 0,12 0 1,-12 0-1,12-1 0,-12 1 0,11-2 0,-11 2 0,9 0 0,-9 0-1,10 0 1,-10 0-1,0 0 0,0 0 0,0 0 0,0 0 0,0 0 0,9 4 1,-9-4-2,0 0-1,10 4-4,-10-4-2,12 9-2,-12-9-2,14 11 0,-14-11-1,16 10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0:53.9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5196 69 2,'0'0'6,"0"0"0,15 12 0,-15-12 0,20 11 0,-2-4-1,5 0 0,5 1-1,3-2 1,7 0 0,6-1 0,11-1 2,0-3-1,7 1 1,5-3 1,6 1-1,1-1-1,9 3-1,2-2-1,7 3-1,1-3 0,4 2-2,2-3 1,5 0 1,4-3-1,5 0 1,-3-5 0,6 3 0,2-1 0,5 0 0,1 2 0,1 2-2,-1 1 1,-1 1-1,3 1 0,-1 1 0,-2-1-1,-5-1 1,1-1 0,-1 0 0,-4-1 0,-2-2 0,-7 1 0,-9 1 0,-9 0 0,-7 2 1,-13 0-1,-12 1 0,-11 0 0,-10 1 0,-8 1 0,-8-1-1,-4 0 1,-4 1 0,-10-2 0,14-2 0,-14 2-1,10-9-2,-10 9-11,3-15-13,-14 4 0,-18-8-3,-16-1 1</inkml:trace>
  <inkml:trace contextRef="#ctx0" brushRef="#br0" timeOffset="1212">0 2356 7,'9'1'5,"7"1"0,-5 0 0,1 0-1,1 1 0,1-2 1,1 3 1,2-3 1,-2 0 0,3-1 1,0-1 0,2 1 0,1-3 0,1 3-2,1-1-2,3 1-1,0-1-1,3 1 0,0-1 0,3 1 0,1 0-1,3 0 1,1-7-1,5 8 1,-1-2 0,3 2 0,2-2-1,1 2 0,2-7 0,4 7 0,-1 4 0,1-5 0,1 0-1,2 0 0,0-5 0,-2 4 1,0 1-1,-1-1 0,-4-4 0,3 2 1,-1-2-1,0 4 1,3 1-1,0-1 1,2 1-1,0 1 1,0-2 0,1 3-1,-1-3 1,-1 2-1,-4-1 0,-1 0 1,0 0-1,-2 0 0,0 0 1,0 1-1,0-1 0,2 0 1,1 5-1,0-5 0,2 7 0,1-7 0,-1 6 1,3-6-1,1 7 0,-1-7 0,3 3 0,2 3 0,0-4 1,1-2-1,4 2 1,0-2-1,1 0 1,2 6 0,2-7 0,2 2-1,6-2 1,0 1-1,-3-1 0,6 1 1,2-7-1,2 2 0,3-3 0,-2 1 1,0 0-1,-1 4 1,5-4 0,-3 4 0,-1 2 0,1-2 0,-1 3 0,0-2 0,-2 0-1,1 0 1,0-1-1,-1 1 0,0-1 0,0-1 1,0-1-1,-1 0 0,0-1 0,-1 1 0,0 1 1,-1 0-1,-1 0 1,1 2-1,-1-1 0,-1 2 0,1 0 1,0 1-1,-2 1 0,3 1 0,0 0 0,1 0 0,2-1 1,0 1-1,0 0 0,2-1 1,1-1-1,1 0 1,0-1-1,2-1 1,0-1-1,2-1 0,1-1 1,2 0-1,-2 0 0,3-1 1,1-1-1,0 1 0,-2-1 1,1 0-1,-3 0 0,4-1 0,1-1 0,2 1 0,0 0 0,0-1 0,3 1 0,-1 1 0,5-2 1,-3 1-1,3 0 0,-4 0 0,2 0 0,-2 0 0,1 1 0,3 0 0,0 2 0,1-1 0,1 2 0,1 1 0,2 2 1,3 0-2,1 1 1,-1 1 0,2 1 0,0 1 0,2 2 0,2 0 0,-3 1 0,-2 1 0,-4 1 0,2 0 0,-1-2-1,-3 1 2,-2 0-1,-2 0 0,-2-2-1,-1 1 1,1-1 0,0 1 0,0 0 0,0 1 0,0-1 0,0 1 0,0 2 0,3-1 0,0 0 0,-3 1 0,-1 0 0,1-1 0,0 1 1,-1-1-1,1-1 0,-4-1 1,-2-1-1,-1-1 0,-1-1 0,-1 0 0,0-1 1,0 1-1,-1 0 0,1 0 0,0 0 0,0 1 0,2 0 0,-1 1 0,-2-1 0,-1 1 0,-2-2 1,-2 0-1,-3-1 0,-3 0 1,-2-2-1,-3 0 1,-3-1-1,-2 1 0,-5-1 0,-5 0 0,-2 0 2,-3 0-2,-7-1 0,-7 2 1,-8-1-1,-5 0 0,-5 0 1,-2 0-1,-4 0 0,-4-1 0,-2 1 1,-1-2-1,1 0 0,-2 0 0,0-1 1,-1 0-1,2 0 0,-1-1 0,1-2 1,3 2-1,0 1 0,4-1-1,0 2 1,4-1 0,-1 3 0,3 0 0,-1 0 0,-3 1-1,-4 0 1,-1 0 0,-3 0 0,-6 0 0,-9 0 0,10 0 0,-10 0-1,0 0 1,0 0 0,0 0-1,0 0 0,0 0-1,0 0 0,0 0-5,-13 9-19,-11-8-1,-9-7-2,-14-9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1:09.3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802 0 8,'0'0'11,"0"0"-1,0 0-1,0 0-3,0 0-3,0 0-2,0 0 1,0 0 1,0 0 1,0 0 2,0 0 1,0 0 0,0 0-1,0 0 1,0 0-1,0 0-2,0 0-2,0 0-1,-49-1-2,49 1 2,-59 28-1,59-28 1,-69 41-1,69-41 1,-73 57 0,73-57 0,-74 67-1,74-67 0,-71 72 0,37-39 0,3-1 0,1-6 0,1-4-1,2-2 0,4-7-2,7-2-4,-1-6-12,7-4 0,10-1 1,0 0-2</inkml:trace>
  <inkml:trace contextRef="#ctx0" brushRef="#br0" timeOffset="481">207 71 6,'0'0'12,"0"0"1,0 0 0,0 0-13,-42 34 1,42-34 2,0 0-1,-35 54 2,35-54 1,-36 55-1,36-55 0,-38 68 0,23-32 0,-1 3-1,5 0-1,1-2 0,6-4-1,4-2 2,8-6 0,5-4 1,14-3 0,7-12 1,12-2 0,10-5 1,11-1 0,2-4 0,6-3-2,-7-2 0,-7 3-1,-10-2 0,-6-2 0,-16 5-2,-11 2 0,-6 2-1,-12 3-1,10-6-2,-10 6-5,0 0-10,0 0-5,0 0-1,0 0 0,-7-13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2:16.2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502 14 28,'0'0'14,"0"0"0,1-12 0,-1 12-2,-17-5-3,2 5-4,-5 3-2,-6 1-2,-6 6-1,-6 4 0,-5 6 0,-4 6 0,0 6 1,0 4 0,2 4-1,5 2 1,6-1-1,7 1 1,10-4 0,10 0 1,4-7 1,11-3-1,7-5 1,10-3 0,10-5 1,7-2-1,6-6-1,4-1 0,6-2-5,-2-6-8,4-2-10,-3-7-2,-8-7 1,-3-6 0</inkml:trace>
  <inkml:trace contextRef="#ctx0" brushRef="#br0" timeOffset="420">688 70 4,'-1'10'11,"1"-10"-1,0 10 1,0-10-8,0 23-3,1-3 1,-1 6 1,0 7 1,0 6 2,0 4 0,-2 4 1,-1 4-1,0-4 1,1-1-1,0-9-1,1-5 0,-2-7 3,4-8-1,-1-17 0,0 0-1,9-30 0,-2 1 0,0-12 0,1-1-1,-1-9-3,0-3-1,-2 6 0,2 3 0,-2 7 0,-2 6 0,2 7 0,2 4-1,6 6 1,3 4-1,9 6 0,2 0 0,6 6 0,3 3 0,0 4 0,-2 5 1,-5 4 0,-5 1 0,-5 4 0,-4 2 0,-9 1 1,-5 0 0,-4-1 1,-2 0 0,-8-2 1,-1 0 0,-8-6 0,-1 1 0,-3-5 0,0 0-1,0-3 0,2-2-2,2-1 1,5-2-1,5-2 0,3-1-1,9-1 0,0 0 0,0 0-1,0 0 0,0 0 1,19 13 0,0-3 1,4 1-1,5 3 1,5 1 1,1 3-1,-1 1 1,-2-2 0,-4-2-1,-7 1 1,-9 0 1,-9 0-1,-9 2 1,-10-1-1,-7 1 1,-6 3-1,-3 1 0,-4-5-1,-2-1 0,0-1-1,-1-8-1,6-3-4,-1-7-9,5-2-8,3-8-2,3-3 1,9-7-1</inkml:trace>
  <inkml:trace contextRef="#ctx0" brushRef="#br0" timeOffset="1502">1314 668 14,'0'0'18,"15"-19"0,-3-5-3,3-7-2,7-11 0,4-5-4,2-8-2,3-2-3,2-2-1,2 3 1,-5 4-2,-1 9 2,-7 5-1,0 8 1,-8 6-1,0 7-1,-7 6-1,-7 11 0,9-10 0,-9 10-1,4 13 0,-4 4 0,1 7 0,0 6 1,1 7-1,1 9 1,0 6 0,-2 4 0,3 0 1,0-1-2,1-5 2,0-6-2,0-7 1,1-8 0,-3-8-2,-3-21-1,0 0-5,0 0-2,-9-22-3,-9-8-2,0 0-1,-10-10-1,1 2 2,-7-2 4,1 6 5,-1 3 4,5 9 3,7 5 1,4 7 2,8 3 1,10 7 0,0 0 0,26-2-1,4 4-1,9-1 2,7 3-1,6-1-2,3 1-8,5-1-12,2 3 0,-10-7-2,-2 0-1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2:36.4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61 163 10,'-3'15'9,"1"2"0,5 7-1,-3 2-1,3 6-1,1 3-1,1 5-1,-1 4 0,1 0-1,0-1 1,-3-3-1,0-5 1,-1-8 2,2-4 3,-4-12 1,5-1 0,-4-10-1,-1-14 0,-5-7-1,3 1-1,-5-12-2,0-2-3,-2-5-2,-6-3-1,5 1 1,-2 0 0,3 2 0,4 1-1,3 4 0,4 2 0,8 1 0,11 3 0,5 3 0,5 3 0,4 4 0,0 5 1,-2 6-1,-2 6 0,-6 6 1,-4 6 0,-8 6-1,-5 4 1,-4 4 1,-6 2-1,-2 1 1,-4-2 1,-2-2-1,-4-2 1,0-5 0,2-5-1,1-5-1,12-7 0,-12-4-1,12 4 0,6-13-1,3 6 0,6 1-1,-1 3 1,4 5 1,-3 6 0,-1 7 1,1 6 0,-6 6 0,-2 5 0,-4 3 0,-1 4 1,-3 0-1,-1 2 1,-3-3 1,-4-1 0,-3-6 2,-1-1-1,-6-7 1,-1 0-1,-8-6 2,1-2-2,-2-8-1,2-4-3,-3-3-4,-1-11-12,9-4-9,6-7-1,9-5-1,3-7 1</inkml:trace>
  <inkml:trace contextRef="#ctx0" brushRef="#br0" timeOffset="772">882 81 29,'15'5'19,"-15"-5"-1,0 0 1,0 0-9,-4 9-8,4-9 0,-19 5 1,7 3 1,-7-2 1,2 5-1,-6 2 1,2 7 0,-5 4 0,2 7-2,-3 7-2,0 4 0,0 3-1,5 2 1,4-3 0,5 0 0,7-6 0,10-3 1,11-10-1,12-5 1,13-6-2,7-6 1,8-6-2,2-8-5,5-5-17,-3-6-1,-5-6-2,-9-6 1</inkml:trace>
  <inkml:trace contextRef="#ctx0" brushRef="#br0" timeOffset="1262">1303 635 47,'0'0'24,"0"0"1,0 0-1,-5-28-11,8 6-9,5-8-2,2-9-1,2-4 0,6-8-1,3-6 1,2-1 0,3 0 1,1 4 0,-4 4 1,0 8-1,-5 5 1,0 10 0,-7 6-1,-3 8 0,-8 13-2,10-5 0,-10 5 0,11 22-1,-5 0 1,0 6-1,5 8 1,2 4-1,0 5 1,1 0 1,-2 3-1,2-1 1,2-2-2,-3-4 2,1-6-1,-2-6-1,-2-6-1,-1-7 0,0-6-6,-9-10-11,-3-16-6,-4-5-2,-5-7 2,-6-10-1</inkml:trace>
  <inkml:trace contextRef="#ctx0" brushRef="#br0" timeOffset="1673">1426 250 21,'-1'10'17,"16"-1"1,6-2-4,13-5-5,9 0-1,5-3-2,6-1-4,-1-2-5,-1-1-15,-8-3 0,-8 2 0,-15-8-2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2:27.3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537 19 10,'0'0'9,"-7"-11"1,7 11 1,0 0 0,-8-11-1,8 11-1,0 0-1,0 0-3,0 0-1,0 0-2,0 0-1,0 0-2,-10 19 1,4-1-1,-1 5 0,-3 6 1,-2 6 0,-4 3 0,-1 6 0,-2 1 0,1 2 0,-2-7 1,2 1-1,-1-6 1,1-6-1,2-5 0,-1-9-3,1-7-3,-2-8 1,0-7 0,-2-7 1,0-6 1,1-4 0,-1-3 2,1-1 1,-1-1 3,5 1 0,-1 5-1,3 7 0,-2 5-1,2 7-1,0 9 0,0 8 0,1 11 0,2 7 0,4 9 0,2 5 0,8 5 1,5 2 0,7-3 0,6-3 0,11-10 1,8-8 0,7-11 0,5-11-1,6-11 3,5-7 0,-3-10 0,2-3 1,-10-6 0,-6 4 1,-9-1-1,-7 7 0,-8 2-3,-10 2-10,-5 4-12,-9 3-1,-10-3-1,-5-1-1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2:29.5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55 4,'37'0'3,"-1"3"1,-1 1-1,-1-2 1,2 1 0,0-1 0,1-1-1,7 0 1,3-3-1,6 1-1,6-3 1,7-1 0,4 0-1,2-1 0,1-1-2,-8 0-10,-4 2-1,-12-9-1,-7-1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8: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91 360 5,'0'0'9,"0"0"-2,0 0-1,0 0-2,0 0-2,0 0-2,0 0 0,0 0 1,0 0 0,0 0 1,0 0-1,0 0 1,0 0-1,1 10 0,-1-10 0,0 0-1,-2 9 0,2-9 1,-2 11-1,2-11 1,0 17 0,0-8 0,0 3 1,0 3 0,0 6 0,-2 4 1,0 6 0,-2 9 0,-2 8 1,-3 8-1,1 8 1,-3 6-1,-2 2 0,2-1-1,1-1 0,2-5 0,3-7-1,3-6 0,3-7-1,3-8 1,3-3-1,-1-4 1,1-5-1,-2-1 0,0-6 1,-1-4-1,0-2 1,-4-12-1,2 13 1,-2-13 0,0 0 0,0 0 0,0 0 0,0 0 0,0 0 0,0 0 0,0 0 0,0 0-1,0 0-1,0 0 0,0 0-1,0 0 1,0 0 0,0 0 0,10 4 0,-10-4 1,9 0 1,-9 0 0,16-2-1,-7 1 1,2 1-1,3 0 1,1 1-1,5 1-1,2 0 1,4 1 0,3-1 1,6 0-1,4-2 0,6 0 0,5-1 1,6 0 0,7 0 0,2-1 0,7 0 0,3 0 0,7 2 0,5 0 0,7 2-1,6 0 1,5-1-1,9 0 1,7 1 0,8-1 1,6 2 0,6-3 1,5 2-1,4-1 1,5 1-1,1-1 0,1 0 0,1-2 0,1 2-1,-3 0 1,1 2 0,-6-1-1,3 4 1,-4 2-1,0 3 0,-1 5-1,-2 2 0,-3 3-1,-6-2 0,-4 4-3,-15-4-2,-9-1-13,-18-6-5,-23-11 1,-23-11-1</inkml:trace>
  <inkml:trace contextRef="#ctx0" brushRef="#br0" timeOffset="1462">254 151 20,'0'0'10,"-9"-9"0,9 9 1,4-16-2,1 7-3,1-4-1,6 2-2,4-3 0,10 2-2,10 0 0,13 2 0,18 3-1,15 1 0,16 4 1,13 1-1,15 1 0,8 1 0,7 0 0,-1 0 0,-2-2 0,-5-2 0,-4-1 0,-7-2 0,-9 1 0,-7-1 0,-11 2 0,-8 1-1,-9 4-3,-11 2-5,-11 4-8,-6 5 1,-20-6-1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2:30.2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438 0 4,'-41'75'4,"-6"1"-1,1-6 0,0-8 0,6-11-1,7-14-2,5-16-4,10-13 0,2-15-2,8-11 2</inkml:trace>
  <inkml:trace contextRef="#ctx0" brushRef="#br0" timeOffset="100">94 284 1,'-9'-35'6,"0"4"4,-3 3 2,0 7-1,-1 7-2,0 9-2,2 8-2,3 7-4,2 9-1,5 9-2,2 6 1,3 5 1,3 6 0,2 0 1,2-1 1,0-2 1,1-4 0,2-9 2,1-6 1,3-9 1,7-9-1,5-10 0,7-7-1,5-11 0,4-3 1,-1-9-1,3-1-1,-7-1 0,-4 3 1,-9 3-1,-5 7 0,-8 4-1,-5 6-1,-10 14-2,9-13-1,-9 13-1,0 0-3,0 0-4,-2 13-13,-3-2-2,-5-2 0,-7 0-1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3:02.5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1101 0 7,'0'0'8,"0"0"0,0 0 1,0 0 0,0 0-1,0 0-1,0 0 1,0 0-1,0 0 0,0 0 0,0 0-2,0 0 0,0 0-1,0 0-1,-9 11 0,9-11-1,-12 11-1,2 0 0,-5 6 1,-4 6-2,-8 4 1,-4 6 0,-6 5 0,-4 5 0,-3 8 0,-3 4 0,-1 0-1,-3 5 2,-1 2-1,-1 5 1,-1 3 0,0 0 0,0-2-1,4-1 1,6-6-1,4-6 0,6-5 0,11-11 0,4-9-1,6-9 0,5-6 0,8-15 0,-4 11 0,4-11-2,0 0-2,0 0-5,0 0-13,-1-10-1,-1 0 0,-4-2 1</inkml:trace>
  <inkml:trace contextRef="#ctx0" brushRef="#br0" timeOffset="601">101 823 18,'0'0'12,"0"0"-1,0 0-1,0 0-2,0 0-2,0 0-1,0 0-1,0 0-2,0 0 0,0 0 1,2 9 1,-2-9 0,0 0 0,0 0 0,0 0-1,-5 11 0,5-11-1,0 0 0,0 15 0,0-15-1,-2 20 1,-1-7 0,0 4 0,-2 3 0,-1 3 0,-1 4-1,-2 1 0,-1 4 0,-1 3-1,1-1 1,0-2 0,3-2 0,0-4 0,3-3 0,4-4 1,3-6 0,7-3 0,3-7 0,8-4 0,8-7-1,8-4 1,7-4 0,5-4-1,6-7 0,4-2 0,1-3 1,-3 1-1,-6 0 1,-3 3-1,-8 2 1,-7 6 0,-9 3 0,-6 6-1,-6 4-1,-12 7 1,9-7-1,-9 7 0,0 0-1,0 0 0,-13 4 0,13-4 1,0 0-1,0 0 1,-9 12-1,9-12 1,-5 10-1,-5-6-3,5 7-5,-6-6-8,0 5-8,-2-3-1,2 1 0,-3-2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3:08.0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5206 0 7,'0'0'8,"-12"12"0,12-12-2,-10 13-1,10-13 0,-15 12 0,15-12-2,-15 19 0,5-4-1,-4 1 0,-2 6 1,-4 3 1,-1 7-1,-5 1 0,-1 4 1,-4 2-1,-1 4 0,0-1 0,0 0-2,3-3 0,0-2-2,3-3-3,1-5-2,4-5-4,5-3-5,2-10-1,14-11 0</inkml:trace>
  <inkml:trace contextRef="#ctx0" brushRef="#br0" timeOffset="410">4694 357 8,'0'0'13,"0"0"0,0 0-2,0 0-6,0 0-1,6 11-2,-6-11-1,0 14-1,0-3 1,0 5 0,0 4-1,0 3 1,-1 5 0,-1 1 0,0 2 0,0 0 2,1-2 0,1-3 1,5-5 1,5-8 2,11-6-3,8-13 0,10-4-2,10-10-1,5-2 0,6-7 0,1-1 0,-4-2 0,-5 5 1,-12 3 2,-4 6 1,-14 3 0,-4 5-1,-9 3-1,-9 7-2,0 0-1,0 0-2,-5 17-3,-8-8-7,-2 3-11,-1 2 1,-2-6 1,-2-1-1</inkml:trace>
  <inkml:trace contextRef="#ctx0" brushRef="#br0" timeOffset="40769">55 1026 5,'0'0'5,"0"0"-4,-11-8 0,11 8 0,-9-6 2,9 6 0,-10-9 0,10 9 1,-9-19 0,5 5 0,2-4-1,0-3-1,0-3-2,2-3 0,-1-2-1,1 2 2,0 0 1,0 4 1,0 4 0,0 3-1,0 5 1,0 0-1,0 11 0,3-14-1,-3 14 0,5-17-1,-2 7-1,-1-4 2,1 0-1,-1-2 1,-2-1 1,-2 0 0,-1-1 0,1 2 0,-2 0 0,0 1-1,-1 2 1,2-1-1,-1 1-1,0 0 0,1 1 0,1-3 0,1 2-1,1-2 1,0 0 0,1 2-1,1 0 1,0 2-1,0 1 0,-2 10 0,6-11 0,-6 11-1,0 0 1,15 0 0,-2 5 0,4-1 0,9 4 1,7-2 0,11 1 0,11 0 0,12 1 0,10-2 0,10-1 1,10-1-1,12-1 0,8 0 0,10-2 1,2-1-1,5 0-1,5-1 1,4 0 0,1-2 0,1-1 0,1 0 1,2-1-1,3-2 0,1 1 0,0 0 1,4-1 0,1-2-1,2 1 1,-1 1 0,-1-2-1,1 0 1,-3 2 0,1 0-1,-5 1 1,-1-1-1,-2 3 0,0-1 0,-4 2 0,-1 0 0,0 0 0,-4 1 0,-3 0 1,-4 1-1,-5 1 1,-3 0-1,-3 1 1,-5 1-1,-3 2 1,2 0 0,-4 0-1,3 1 0,-8 0 0,3-1-1,-4-1 2,-3-1-1,-9-1 0,-6 0 0,-6-1 1,-6-2-1,-4 0 0,-11-2 1,-9-1-1,-51 5 0,83-12 0,-83 12-1,62-10 1,-62 10-1,45-8 1,-45 8-1,0 0 0,47-5 1,-47 5-1,0 0 0,0 0 0,0 0 0,0 0 1,0 0 0,0 0 0,0 0 0,0 0 1,0 0 0,0 0 0,0 0 0,0 0-1,0 0 0,0 0 0,0 0 0,0 0-1,0 0 1,0 0 0,0 0 0,0 0 1,0 0-1,0 0 1,0 0-1,51 4 0,-51-4 0,0 0 1,0 0-1,0 0-1,0 0 1,0 0 0,48 49 0,-48-49 0,14 45 0,-14-45 0,11 62 0,-11-62 0,14 77 1,-12-30 0,0 1-1,5 0 1,-6 2-1,3-3 1,-3-1-1,1-3 0,-2-43 0,6 70 0,-6-70 0,3 44 0,-3-44 1,0 0 2,0 0 2,0 0-1,0 0 1,0 0 0,0 0 0,0 0-1,0 0 0,0 0-2,0 0-1,-7-68-1,7 68 0,-12-83-1,-1 35 1,5-2-1,-6-4 1,1-1-1,10-1 1,-6 3-1,2 4-1,8 6 1,-1 43 0,10-66 0,-10 66-1,0 0 0,4-44-1,-4 44-1,0 0-7,19 43-8,-19-43 0,-14 83-1,2-31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1:06.6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117 1825 6,'0'0'8,"0"0"0,0 0-1,0 0 0,0 0-1,0 0-1,0 0-1,-3-10 0,3 10 0,-3-17 0,1 2 0,1-4-1,-2-4 0,2-7 1,-3-8-1,2-3 0,-2-6 0,1-4-1,-1-4 0,0-4-1,0-3-1,2-1 1,1-1-1,0-2 0,-1-2 0,2 0 0,-1 0 0,0 4 1,0 1 0,0 0 0,-2 3 0,0 4 0,-1 3 0,-1 5-1,1 1 1,-1 3 0,0 1 0,0 5-1,0 0 1,-1 3 0,0 1 0,1 3 0,1 1-1,1 1 0,1 4 1,1 3-1,0 3 0,2 1 0,0 4 0,1 2 0,-1 2 0,-1 10 0,2-13 0,-2 13 0,0 0 0,0 0 0,0 0 0,0 0 0,0 0 0,0 0-1,3-9 1,-3 9 0,0 0 0,0 0 0,0 0-1,0 0 1,0 0-1,0 0 0,10-1 0,-10 1 0,13 0 1,-4 0 0,3-1 0,0 0 0,2-1 0,2 0 0,0-1 0,1 0 0,0 1 0,0-1 0,0 0 0,-3 2 0,-1 0 0,1 0 0,-1 1 0,3 1 0,1 0 0,4-1-1,3 0 1,6 0 0,3 0 1,4 0-1,-1-1 0,2 1-1,7 0 2,1 1-1,3 0 0,0 1 0,5-2 1,3 0-1,8-3 1,3 2 0,-3-1-1,0-1 1,3 0-1,2 1 1,0 0-1,-2 0 0,3 0 0,3 1 1,5 0-1,2 1 0,6 1 0,4 1 0,4 0 0,5 0 0,2 1 0,-1-1 0,-1 2 0,1-1 0,-4 0 0,-1-1 0,-3-1 0,-3 1 0,-2-2 0,-6 0 0,-2-1 0,-6 0 1,-4-1-1,-4 2 0,-4 1-1,-3-1-2,0 2-3,-5-2-6,-3 3-6,-2 0-1,-8-2 0,-6-5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2:23.4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0 123 0,'29'7'5,"6"3"1,12 0-2,6 4 0,11-2-2,7 5 0,9-6-1,6 1 1,7-1 0,5-3 1,9 1 1,8-4 0,9 0 1,6-2-1,5 2 1,6-1-1,5 1-1,6-1-1,2 0-1,4-2 1,2-1-1,5-1 2,3-3 0,5-1-1,3-2 2,2 1-1,4-2 2,6 2-2,1-1 1,-1 1-1,2-2 1,4 3-2,-4-1 1,0 0 0,-4 1-1,-2 1 0,-6 1-1,-1 1 1,-3-1-1,1 0 1,-1-1-1,3 2 2,3-2-2,1 2 1,3-1 0,7 0 0,0 2 0,1 2-1,0-2 0,3 2 0,-2-1 1,0 0-1,-3 2 0,0 1 1,-1-1-1,1 1 0,0 0 0,-2 2-1,5-2 1,5 0-1,1-1 0,3 0 0,4-2 1,3-1-1,1 0 1,2-1-1,-2 1 1,-5 0-1,0-1 1,1 1-1,-7 0 1,1-1-1,0-1 1,-2 0-1,0-1 0,3-2 0,1-2 0,-3-2 0,2-2 1,0 0-1,-1 0 0,0-4 1,0-1-1,-1 3 1,0 1 0,4 2-1,-1 1 1,0 2-1,-1 1 1,-1 5-1,-1 1 0,-4-3 0,-5-1 0,-6-2 0,-6 1 0,-7-3 0,-6 2 1,-8 0-1,-11-2-1,-9 2 1,-14 1 1,-10 0-1,-14 2 1,-9-1-1,-10 1 0,-12 0 0,-8 0 0,-3 2 0,-3-1 0,-2 1-1,-9-1 1,1 1 0,-8-1 0,-6 1 1,-7-1-1,-4 1 1,-6 0-2,-4 1 0,-9 0-2,0 0-9,-16 10-12,1-8-2,-6-5-1,-8-13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2:25.4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22 545 16,'0'0'11,"-12"9"-1,12-9 1,-10 4-11,10-4-1,0 0 0,0 0 2,0 0 0,-6-12 1,13-5 2,2-7-1,0-5 2,3-7-1,-2-5 1,2-1 0,-5-2 1,0 5 1,-5 2-2,0 9 0,-3 2-1,1 9-2,-3 5-1,3 12 0,-4-14-1,4 14 0,0 0-1,0 0-1,0 0 1,0 0 0,0 0-1,0 0 1,0 0 1,12 1-1,-12-1 1,20 5 0,-3-1 1,3-2 0,5 0 1,8-2 0,4 0 1,10-1 0,7-3 0,10 1 1,6-2-1,11 3-1,7-2 0,8 2-1,11 0 0,6 2-1,4 0 0,2 1 0,3 1 1,5 0-1,3 0 0,0 0 0,5 0 1,2-1-1,7 1 1,4-1 0,5-1-1,5 1 1,1 1 0,2 1-1,1 0 1,-3 0-1,1 1 0,2-1 0,-1-1 0,3-3 1,-1-2-1,2-2 0,0-2 1,0-2-1,-3 0 0,-2 0 0,-6 0 1,-9-1-1,-9 0 0,-12 2 0,-8-1-1,-8-1 1,-12 1 0,-8-1 0,-11 2-1,-5 1 0,-7 0 1,-6 2 0,-10 2 1,-6 0-1,-10 1 0,-8 1 1,-8-1-1,-2 3 1,-15-1-1,9 0 0,-9 0 0,0 0 0,0 0 0,0 0 0,0 0 0,0 0 0,0 0-1,3 11 1,-3-11 0,12 15-1,-3-4 2,4 4-1,2-1 1,6 2-1,-2 3 1,3 2-1,1 2 1,2 5-1,0 2 0,3 3 1,-2 3-1,-1 4 2,-4 2-2,0 1 2,1 1-1,-3-2 0,-6-2 0,-1-3 0,-4-5 0,-3-3 0,0-8-1,-2-2 1,-3-7 1,0-2-1,0-10 0,2 11 0,-2-11 1,0 0-1,0 0 0,0 0 0,0 0 0,0 0-1,0 0-2,-10-3-6,10 3-13,-20-12-5,1 1-1,-12-9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3:00.5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158 146 4,'0'0'1,"0"0"-1,0 0 1,0 0 2,0 0 1,0 0 3,0 0-1,0 0 2,0 0 0,0 0 1,0 0-1,0 0-2,0 0-2,0 0-1,-12 11-1,12-11 1,-8 20 0,2-3-1,-2 2 1,-2 5-1,-2 5 0,0 4 1,-3 3-1,1 3 1,-2-3 0,3 1 0,1-2 0,3-1 0,2-6-1,4-2 0,2-5 0,3-3-1,1-3 0,1-3-1,-1 0 1,0-3 0,-3-9 1,5 13 0,-5-13-1,4 9 1,-4-9 0,9 12-1,-9-12 0,18 16 0,-3-6 0,4 2-1,5 3 1,4-1-1,5 1 0,7 2 1,9-3 0,5 0-1,8-1 1,4-3 0,5-2-1,7-1 1,4-3-1,2 0 1,4-2 0,4-1 0,3-2 0,7 0 0,2-4 1,9 0-1,6-3 0,5-1 1,4-3-1,2 2-1,3-1 1,2 2-1,0 1 1,-1 2-1,-5 1 1,1 2-1,-2-1 1,3 0-1,-2-1 1,2 1 0,1-1-1,3 0 1,0 1-1,-5 2 0,2 2 1,-3 2-1,0 2 1,-1 2-1,-1 0 1,-4 1 0,0-2 0,1 1 0,-2-1 0,-1 0 0,-7-3 0,-3 0-1,-4-3 1,0-1-1,-2-3 0,0-2 0,-7-2 0,-2 0 1,-3-1-1,1 2 0,-7 0 0,-5 2 0,-10 4 0,-7 0 0,-10 2 2,-6 1-2,-9 1 0,-8-1 0,-6-1 0,-9 0 1,-3-1-1,-5 1 1,-9 0-1,14-2 1,-14 2 0,0 0 1,0 0-1,-3-13 1,-1 4-1,-2-6 0,2-4 1,0-6-2,2-4 1,-3-7-1,-1-6-1,4-4 1,-3-3 0,3 0 0,-1 0 0,-1 1 0,-1 2 0,0 5 0,4 6 0,-5 3-1,4 5-2,-4-2-6,0 11-19,-8-2-1,0 0 1,-6-6-3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6:34.3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330-3 6,'-10'0'5,"0"0"0,-2 0-1,12 0 0,-19 2-2,19-2-1,-13 11-1,13-11 0,-9 13 1,9-13 1,-6 16 0,6-16 1,-3 19 0,-2-9 1,3-1-1,-1 2-1,1 2 1,-1 2-1,1 2-1,0 3 2,-1 1 1,0 4 0,1 5 1,0 4 1,2 6 1,-3 4 0,1 9 1,-5 5-2,1 9 1,-5 7-2,-1 9 0,-7 7 0,1 9-1,0 2-1,0 6 0,2-1-1,2 0 0,1-3-1,6-4 1,1-9-1,2-6 0,-2-8 1,3-9 0,-1-8 0,1-8-1,-2-8 1,1-7-1,-2-11 1,2-3-2,-1-9 2,3-4-1,2-9 1,-4 13 0,4-13 0,0 0 1,-1-20-1,1 1 0,3-10-1,-1-8 0,4-15-1,0-12 0,4-13 0,1-10 0,3-6 0,1-5 0,-2-5 0,2-2 0,-5 3 0,2 6 0,-3 4 0,0 2 0,-1 7 1,0 4-2,1 4 1,-2 3 0,1 3 0,0 6-1,-2 2 1,-1 9-1,-2 2 1,1 5 0,0 7 0,1 4 0,1 6 0,1 4 0,2 3 0,-1 4 0,0 3-1,-3 4 1,-5 10-1,0 0-1,0 0 1,6 10 0,-10 9 0,1 6 0,-1 9 0,-1 10 1,0 8-1,2 8 1,-1 7 0,2 8 0,-1 8 0,-1 7 1,1 9-2,-1 4 2,-1 6-1,-2 1 1,0-1-1,-1-1 0,2-3 0,-2-6 0,4-7 0,1-8 0,0-4 0,2-6 0,-1-7 0,-1-6-1,-2-8 1,-1-5 0,1-6 1,-1-7-2,0-9 1,2-6 1,1-6-1,2-3 1,1-11-1,0 0 1,0 0-1,4-20 0,1-3 0,0-11 0,5-10-1,2-11 0,1-16 0,3-13 0,1-12 0,-3-10 1,2-7-1,-2-4 0,-6-2 1,-3-1-1,-3 9-1,-6 2-3,-2 14-3,-8 7-4,4 15-11,-6 7-3,3 11 1,-1 2-1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6:31.6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0 122 1,'0'0'4,"0"0"0,0 0-2,0 0-1,0 0-1,0 0-1,0 0 1,0 0 0,0 0 1,0 0 0,0 0 1,0 0 1,57 21 1,-57-21 0,49 0 0,-20-2 0,5 0 1,6 1-1,4-1 1,5 0-1,1 0 0,6 1 0,4 1 1,3 1-1,5-1 0,-3 1 1,7-2 0,1 1 0,5 0 0,3 0-2,6-1 1,2 0-1,5 0-2,5 1 1,0-2-2,6 2 1,0-2-1,1 0 1,0-1-1,4-1 1,-3 1 1,3 0 0,1-1 0,0 2 1,1-1-1,3 2 1,-3-2 0,6 3 0,-1 0 0,2 1-1,1-2 0,5 3 0,1-2-1,4 0 0,2 1 0,1-1-1,1 0 1,5 0-1,0 0 1,0 1 0,1-1 0,3 1-1,1 0 1,2 1-1,1-1 1,-1 1-1,3 0 1,2-1-1,1-1 0,1 1 0,2-1 1,-1-1-1,0 0 1,5 1 0,-2-2 0,4 2 0,1 0 0,0 0 0,3 1 1,1 0-1,1 0 0,1-1-1,0 0 1,-2-2 0,-2 0 0,-1 0 1,-2-1-1,1-1 1,-3 1-2,0 0 3,-2 0-2,-1 2 1,1-1-2,-1 1 1,-3-1 0,2 2-1,-4-1 1,-2 1-1,-4-1 0,0 2 0,-4 0 1,1 1-1,-2 0 0,-2-1 0,3 1 1,3 0-1,2-2 0,1-1 0,0 1 1,1 0-2,-3 0 2,-2 2-1,-3-1 0,-1 1 0,0 2 0,-2 0 0,-1 0 1,1 0-1,2 1 0,-2 0 1,0-1-1,-5 1 1,-3-1-1,-1 2 0,-4-2 0,-5 1 1,-1-2-1,-4 0 0,-2-1 0,-1 0 0,0-1 0,-3 0 0,0-3 0,0 1 0,-3-2 0,4-1 0,3 0 0,-1-3 0,0-1 1,1 0 0,-4-2 0,-1 2 1,-3-1-1,-7 1 1,-9-1 0,-4 2-1,-11 2 1,-6 2-2,-6-2 1,-9 2-1,-9 0 0,-8 3 0,-7-1 0,-6 1 1,-7 0-1,-5 0 1,-10 0 0,0 0 0,0 0 0,0 0 0,0 0 0,0 0 0,0 0-1,0 0 0,0 0-2,0 0 0,0 0-4,-18 1-12,7 3-14,-9-13 0,-1-7-1,-8-18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5:17.4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 2 10,'-11'-8'6,"11"8"-1,-11-3 0,11 3-1,-12 0-1,12 0-2,-11 2-1,11-2 0,0 0-1,0 0 0,0 0 1,0 0-1,0 0 1,0 0-1,0 0 1,-4 10 0,4-10 1,0 0-1,10 11 0,-10-11 1,12 9-1,-2-2 1,4 0-1,-2-2 1,4 2 0,1-2 0,4 1 2,1-3-1,-5 1 1,4 0 1,7-2-1,2 0 1,3-1-1,1 1 0,3 1 0,5 2 0,9-1-1,2 4 0,-1-1 0,2 1 0,3 1 0,1-1 2,6 0-2,1-2 2,0 0-1,3-2-1,1-1 1,3 4-1,1-2 0,3 3-1,-3 0 1,4 3 0,-3-2 0,5 2 0,2-2 1,1 3-1,3-2 0,2 0 0,1 1 0,1 0-1,2-1 1,1 0-1,-3-1 0,1-2 2,-3-2-1,-1-1 1,2-4 0,2 1-1,1-3 1,2 1-1,1-1 0,2-3-1,2 1 0,5-2-1,-2 0 0,2-1 0,2 0 1,-1-1-1,3-1 0,-2 0 0,2 1 0,3 0 0,-2 0 1,1 1-1,-3-1 1,1 1-1,-4 2 0,1 0 0,-2 2 0,-3 0 0,-1 0 1,-2-2-1,-1 1 0,-1-2 0,1-1 1,0-2-1,0-2 0,-3 2 1,1 0-1,-2 4 0,-3-1 0,-2 3 1,-2 4-1,-4 2 0,-3 4 0,1 1 1,-6 0-1,0 1 1,-2 1-1,0 0 1,-2-1-1,-1-2 1,-2 0 0,-1 1-1,-1-2 1,1 2 0,-4-1-1,0 1 1,-4 1-1,-3 0 0,-2-1 1,-4-1-1,-4-1 0,-5-1 0,-3-1 0,-2-2 1,-2-1-1,-3-1 0,-4 0 1,-1 0-1,-5-1 1,1 1-1,-2-1 0,-5 1 0,-3 0 1,-9 0-1,15 0 1,-15 0-1,0 0 1,10 0 1,-10 0-1,0 0 0,0 0 0,0 0 0,0 0 0,0 0 0,0 0-1,0 0 0,0 0 1,0 0-1,0 0 0,0 0 0,0 0 0,0 0 0,0 0 1,3-12-1,-3 12 0,0 0-1,3-10 1,-3 10-1,0 0-2,0 0-6,0 0-17,-8 15-2,-1-7-2,-6-12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6:29.3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126 536 9,'0'0'7,"-11"1"0,11-1 0,0 0-1,0 0-1,0 0-1,0 0-1,0 0-1,0 0 0,0 0 1,0 0 0,10-7 0,0-1 1,9-1 1,5-5 0,9-3 0,5-3 1,10-2-2,5-5 0,6 3-1,-1-2 0,2 1 0,-2 2 0,-1 2-1,-4 0 0,0 4 0,-7 4-1,-3 0 0,-6 4-1,-4 0 1,-6 3 1,-6 2-1,-5 1 1,-6 2 0,-10 1 0,10-2-1,-10 2-2,0 0-4,0 0-12,-14-3-6,-5 0 1,-7-2 0</inkml:trace>
  <inkml:trace contextRef="#ctx0" brushRef="#br0" timeOffset="521">249 296 20,'15'-9'15,"-8"-2"0,-7 11-1,15-19-9,-9 10-3,-6 9 2,9-14-1,-9 14 1,0 0 1,0 0-1,0 0 0,0 0-1,0 0-2,0 0 0,0 0 0,0 0 0,0 0 1,0 0 1,0 0 0,0 0 0,0 0 1,0 0-1,0 0 0,0 0-1,0 0 0,0 0-1,-11 1-1,11-1 0,-12 14 0,4-4 0,-2 3 0,-2 3 0,-1 4 0,-3-1 0,1 3 1,-3 0-1,1-2 2,1 2-1,1-3 0,2-2 0,1-3 0,4-1-1,2-2 1,6-11-1,-5 16 0,5-16 0,-1 11 1,1-11 0,3 10 0,-3-10 1,0 0 0,16 12 0,-6-10 0,6 1 0,4-2 0,4 3-1,2-3 0,3 2 0,0-1 0,1 1-1,-1 0 0,-1 1 0,-3 0 0,-2 1 0,-3 0 0,-3-1 0,0-1 1,-5-1-1,-1 0 1,-11-2-1,12 4 0,-12-4 0,0 0 0,0 0 1,0 0-1,0 0 0,0 0 0,0 0 1,0 0-1,0 0 1,0 0-1,0 0 1,0 0-1,0 0-2,0 0-6,0 0-17,0 0-1,0 0-1,-18-1 0</inkml:trace>
  <inkml:trace contextRef="#ctx0" brushRef="#br0" timeOffset="28761">350 169 14,'0'0'13,"0"0"1,0 0-2,0 0-2,0 0-3,0 0-2,0 0-1,0 0 2,0 0-1,0 0-1,0 0 1,0 0-1,0 0-1,0 0 1,0 0-1,0 0-1,0 0 0,0 0 0,0 0-1,0 0 0,0 0 0,0 0 0,0 0 0,-10 1-1,10-1 1,0 0 0,-13 8-1,13-8 0,-13 10 1,3-2-1,1 0 0,-2 2 0,-3 2 0,0 2 0,-1 0 0,-4 2 0,-1 0 1,-1 1 0,-2 0 0,2 2 0,0 0 0,1-1 1,1 0-2,5-3 1,1 0-1,4-1 0,1-2 0,8-12 0,-8 18 0,8-18 0,-3 13 0,3-13 0,0 0 0,-2 12 0,2-12 0,0 0 0,0 0 0,0 0 0,0 0 0,-2 11 0,2-11 1,0 0-1,9 12 1,-9-12 0,13 14 1,-13-14 0,19 16 1,-5-8-1,4 1 1,-3 0 0,7 0 1,0-2-2,4 3 1,2-2-1,2 2 0,-1-2-1,1 3 0,1-1 1,-2 2-2,-1 0 0,-2 0 1,-5-2 0,-2 0 0,-2-3 1,-2-1-1,-5-2 1,-10-4 0,15 4-1,-15-4 1,0 0-1,11 2-1,-11-2 1,0 0-1,0 0 0,0 0 0,0 0 0,0 0 0,0 0 0,0 0 0,-9 1 0,9-1 1,0 0-1,0 0-1,0 0-1,0 0-3,0 0-19,-6-16-4,6 16-1,-13-24-2,4 5 2</inkml:trace>
  <inkml:trace contextRef="#ctx0" brushRef="#br0" timeOffset="29933">43 536 26,'0'0'14,"-11"3"2,11-3-1,0 0 1,0 0-6,16-4-2,-1 1-2,3-3-3,9-1 0,7-4 0,9-1 0,7-7 1,11-1 1,3-7 0,13 0 0,3-8 0,9 4 0,-1-5 0,2 4-2,-4-1 0,-3 6-1,-9 3-1,-8 6 0,-13 4 0,-12 3 2,-10 4-2,-10 3 0,-6 2 0,-15 2 0,12-3 0,-12 3 1,0 0-2,0 0 1,0 0-1,0 0 0,0 0 1,0 0-1,0 0-1,0 0 0,0 0-2,-11 1-4,10 9-6,-9-5-15,-2 2 0,-9-4-2,-2-1 2</inkml:trace>
  <inkml:trace contextRef="#ctx0" brushRef="#br0" timeOffset="58384">373 55 0,'0'0'5,"9"2"-4,-9-2 1,10-9-6</inkml:trace>
  <inkml:trace contextRef="#ctx0" brushRef="#br0" timeOffset="58504">401 42 3,'10'-4'10,"-10"4"3,0 0 0,0 0-3,0 0-3,0 0-4,0 0-2,0 0-1,0 0-1,0 0 0,0 0 1,-2 12 1,2-12 1,0 0 1,-3 12-1,3-12 1,0 14 0,0-14-1,2 18 0,-2-9 0,2 3-1,-1-2 1,-1 3-1,0-2 0,-2 4 1,-3-1-1,-1 3 0,-3 0 0,-1 3 0,-3 0 0,-2 2-1,-1 1 1,0-1 1,-2 0 0,1 1 0,1-3 1,1 1-1,3-1 1,2 0-1,-3-4 1,5 0-2,-1-1 0,2-3-1,0-1 1,7-11-1,-12 16 1,12-16 0,-10 8 0,10-8 0,0 0-1,-9 5 1,9-5 0,0 0-1,0 0 1,-13 6-1,13-6 0,-9 5-1,9-5 1,0 0 0,-12 10-1,12-10 1,0 0 0,0 0 0,-9 10 0,9-10 0,0 0 0,-9 9 0,9-9 1,-13 9-1,3-4 0,10-5 1,-15 8-1,15-8 1,-14 6-1,14-6 2,0 0-1,0 0 1,0 0 0,0 0-1,0 0 0,0 0 0,0 0 0,0 0-1,-9 4-1,9-4 1,0 0-1,0 0 1,0 0 0,0 0 0,-11 6 1,11-6 0,0 0 0,0 0-1,0 0 1,0 0 0,0 0-1,0 0 0,0 0 0,0 0 0,0 0 0,12 9-1,-2-3 1,4-1 0,5 1 0,6 2 1,6-2 0,5 1 0,4-1 0,5 1 0,4-2 0,5 2 1,0-1-1,2 0-1,0-1 1,1 0 0,-3 1-1,-6 0 1,-7-1 0,-7 0 1,-7-1-1,-6 1 0,-9-2 0,-12-3 1,10 6-1,-10-6 0,0 0 0,0 0 0,0 0-1,0 0 2,0 0-1,0 0-1,0 0 0,0 0-2,0 0-3,0 0-5,0 0-6,-12-9-8,12 9-3,-18-17 1,0 4 1</inkml:trace>
  <inkml:trace contextRef="#ctx0" brushRef="#br0" timeOffset="59976">-1 547 4,'8'-11'10,"-8"11"0,15-15-3,-6 6-2,3-3 1,0 0 0,2-4 1,-2-2 0,3-4 1,2-1 0,1-5 2,5 0-3,-1-6 1,6 1 0,-3-5-2,6 3 1,-4-2 0,1 5-1,-6 1-1,-1 5-1,-5 1 0,-3 9-1,-3 0 1,-4 7-2,-6 9 0,6-12-1,-6 12-1,0 0 0,0 0 0,0 0-1,3-9 1,-3 9 0,0 0 0,0 0 0,0 0 1,0 0-1,0 0 0,0 0 1,0 0-1,0 0-1,0 0 0,0 0-1,-2 11 1,0 1-1,0 4 1,-2 5 0,0 6 0,-2 5 1,-4 4-1,-4 1 2,-3 2-1,-4 3 0,-4 0 1,-3 0-1,-3-2 1,0-5-1,3-3 1,1-4-1,4-5 1,4-5-1,6-5 0,3-5-1,10-8 1,0 0 0,6 11-1,7-8 1,8-2 0,4 1 0,4 1-1,2 2 1,1 1 0,1 1 0,-1 2 0,-2 2 0,-1 1 0,2 0 1,4-2-1,2 0 1,2-3-1,2-2 0,-1-2 1,0-1 0,-5-2 0,-6 0-1,-8 0 1,-6 0 0,-5 0-1,-10 0 1,0 0-1,0 0 1,0 0-1,0 0 0,0 0 1,0 0-1,0 0 1,0 0 0,0 0 0,9 2-1,-9-2 1,0 0-1,0 0 2,0 0-2,0 0-2,0 0 2,0 0-1,0 0 0,0 0 1,0 0-1,0 0 1,0 0 0,0 0 0,0 0 1,0 0 0,0 0-1,0 0 1,0 0-1,0 0 0,0 0-1,0 0-1,0 0 0,0 0 0,0 0 1,0 0-1,0 0 1,0 0 0,0 0 1,0 0 0,0 0-1,0 0-2,0 0-7,0 0-15,0 0 0,11-6-2,-11-9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6:40.2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11 47,'0'0'17,"0"9"-3,0-9-2,11 3-14,-2 0-3,1-2 1,1 1 3,2-1 2,0-2 5,3 2 1,-2-4 0,3 2 1,0-4-1,5 5-1,3-2-2,4 1-1,5 1-1,7 0 0,2 1 0,7 1-1,7-1 1,6 2 0,6-1-1,5 2 1,3-1 0,4 0 0,3 0 0,3 1 1,0-2 0,6 1 0,-1-2-1,0 2 1,3-2-1,3 3 0,3-3 0,6 1-1,0 0-1,-5 0 2,3-1-1,3 0 0,-2-4 0,-3 2 0,-5-1 1,-6-1-1,0-2 1,-5 2 0,-2-3 0,-10 4-1,-8-1 1,-3 0-1,-11 0 0,2 1 0,-55 2 0,67-2 0,-67 2-1,0 0 0,50-2 0,-50 2 0,0 0 0,0 0 0,0 0 0,0 0 0,0 0 0,43 0 1,-43 0 0,0 0-1,0 0 1,0 0 0,0 0-1,0 0 1,0 0-1,0 0 0,0 0 0,0 0 0,0 0-1,0 0 1,0 0 0,0 0 0,0 0 0,0 0 1,0 0-1,0 0 0,0 0 0,0 0 0,0 0 0,0 0 1,0 0-1,0 0 0,0 0 0,0 0 0,0 0 0,0 0 0,0 0 1,0 0-1,0 0 0,0 0 0,0 0 0,0 0-1,0 0 1,0 0 0,0 0 0,0 0 0,0 0 0,0 0-1,0 0 1,0 0-1,0 0 0,0 0-1,0 0-2,0 0-4,0 0-20,0 0-2,-50 14-1,50-14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6:09.1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1588 1,'13'-4'6,"1"-3"-1,0 3 0,2-3-2,-1 4 0,4 3 0,-2-2-1,4-2 0,1 2 0,1 0 0,0-1 1,2 1 0,0-4 1,0 2 0,1-2 1,-2-1 0,0 0 0,2-2 0,0 1-1,2 0-1,0-1 1,3 0-1,2 0 1,1-2-1,1 1 0,0-1-1,1-1 1,-1 0-1,2-2 0,-2 1 0,2-1 0,0 0-1,1-2 0,3 0 0,2 0-1,3-3 1,4 1 0,3-4 0,4-2 1,2-3 0,4 2 0,1-5 1,4 1-1,2-2 0,3-1 0,4-1 0,4 3-1,5-1 0,-1 0 0,8-1-1,6 0 0,5-1 1,3 1-1,0-3 0,1-3 0,0 0 1,7-2-1,-4-1 0,-1 2 0,-3-1 1,-5 4-1,-2 1 1,-6 2-1,-5 4 1,-6-2-1,-8 3 1,-7 4-1,-4 0 0,-4 2 1,-9 1-1,-2 4 0,-7-1 1,-3 4-1,-9 4 0,-3 1 0,-8 2 1,-4 1-1,-5 2 1,-10 4-1,10-4 1,-10 4 0,0 0 1,0 0 0,0 0-1,0 0 1,0 0 0,0 0-1,0 0-1,0 0 1,0 0-1,0 0 0,0 0 0,0 0 0,0 0-1,0 0 1,0 0 0,0 0 0,0 0-1,0 0 1,0 0 0,0 0 0,0 0 0,0 0 0,0 0 0,0 0 0,0 0 0,0 0 0,0 0 0,0 0-2,0 0-3,0 0-7,0 0-12,-15 18 0,-9 0-3,-15-1 2</inkml:trace>
  <inkml:trace contextRef="#ctx0" brushRef="#br0" timeOffset="3505">4748 1654 2,'0'0'4,"0"0"1,17 5 0,-8-13 0,7 6 0,3-4 0,4 2-1,4-2-1,3 1 0,2-3 0,4 1 1,4 4 0,0-7 0,4 2 1,4-3 1,4 0-1,4-3 0,3 2 0,5-5-1,4 1-1,4-2-1,6-3 0,4-3 0,4-3 0,5-4 0,5-2 0,1-4 0,7-4 0,4-1 1,4-1-1,2-3 0,6-1 0,3-4 0,6 0 0,5-2 0,1-1-1,3-2 1,5-2-1,2-1 0,4 1 0,1 0 0,1 1-1,3 0 2,-3 1-1,-5 2 0,-3 4 0,-11 4 1,-5 4 0,-9 4 0,-10 6-1,-11 3 1,-7 7-2,-11 3 1,-9 3 0,-10 4-1,-13 2 1,-10 3-1,-9 1 1,-8 2 0,-9 2 1,-11 2 0,0 0 0,0 0 0,0 0-1,0 0 1,0 0-1,0 0 0,0 0 0,0 0-1,0 0 1,0 0-1,0 0 1,0 0-1,0 0 0,0 0 0,0 0 0,0 0 0,0 0 0,0 0 0,0 0 0,0 0 0,0 0 0,0 0 0,0 0 0,0 0 0,0 0 0,0 0-1,0 0 0,0 0 0,0 0-2,0 0-2,-3-13-6,3 13-12,-7-10-2,7 10-2,-13-21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4:58.6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 6,'25'-3'5,"-1"0"1,7 2-2,2 1-1,2 0 0,2 0-2,3 3 0,-1-2 1,4 1 0,1-1 1,-1 0 2,1 0 0,-1 0 1,2 0 0,1 0 0,1 1 0,3 0-1,1 1-1,0-1-2,2 2 0,-2 0 0,2 0-1,0 0 1,2-1-1,-4 0 1,4-1-1,2 0 1,2 0 0,3-1-1,3 1 0,-4 0 0,1 1 0,1 1-1,-1 1 1,-2-1 0,1-1 0,2-1 1,0-2 1,4-1-1,2 0 1,0-3 0,2 1-1,1-2 0,-1 3-1,-1 0 0,0 3-1,-3 1 1,1 3-1,1 0 1,2 1-1,-2-2 1,2 1 1,2-2-1,0 3 0,2-4 1,1 2-1,-1-3 1,3 1-1,0-1 0,-1 1 0,3-2 1,1 0-2,1 0 1,2-1 0,1-1-1,1 1 1,-1 1 0,5-1-1,-2 1 1,0-1 0,2-1-1,1 0 1,-1 2 0,-1-2-1,1-1 1,1-1 0,-2 1-1,1-1 1,-2 0 0,-1 1-1,-1-3 1,-1 1 0,-3 0-1,0 1 1,-3 1-1,-1 2 1,-3 0-1,0 1 0,-3 2 0,3-1 1,-5 2-1,1 0 0,0-2 0,-1 0 1,-3-2-1,-4 0 0,0 0 0,-4 1 1,2-1-1,0 1 0,-3 1 0,-1 1 0,-1 2 1,4 0-1,-2 0 0,2 0 0,-2-1 0,4-1 1,0-1-1,1-1 1,1-2-1,1 0 0,-2-2 0,2 1 1,-1-1-1,-2-1 0,-1 2 0,0 1 1,-2 0-1,0 0 0,1 1 0,-1 0 1,-2 1-1,-2 0 0,-3-1 0,-2 2 1,-2-1-1,-3 1 1,-3 1-1,-5 2 0,-2-2 1,-1 2-1,-1 1 0,-4-1 1,-5 0-1,-2 1 0,-3-2 0,-2 0 0,1-1 2,-2 0-2,-1 0 0,0 0 0,-1-1 0,0 0 1,-2 0-1,-2-1 1,-10 0-1,14 1 1,-14-1 0,0 0 0,0 0 0,0 0 0,0 0 0,9 0-1,-9 0 0,0 0 0,0 0 0,0 0-1,0 0 0,0 0-1,0 0-4,-18 0-3,5 4-17,-10-4-2,-4-3-1,-7-9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6:34.3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330-3 6,'-10'0'5,"0"0"0,-2 0-1,12 0 0,-19 2-2,19-2-1,-13 11-1,13-11 0,-9 13 1,9-13 1,-6 16 0,6-16 1,-3 19 0,-2-9 1,3-1-1,-1 2-1,1 2 1,-1 2-1,1 2-1,0 3 2,-1 1 1,0 4 0,1 5 1,0 4 1,2 6 1,-3 4 0,1 9 1,-5 5-2,1 9 1,-5 7-2,-1 9 0,-7 7 0,1 9-1,0 2-1,0 6 0,2-1-1,2 0 0,1-3-1,6-4 1,1-9-1,2-6 0,-2-8 1,3-9 0,-1-8 0,1-8-1,-2-8 1,1-7-1,-2-11 1,2-3-2,-1-9 2,3-4-1,2-9 1,-4 13 0,4-13 0,0 0 1,-1-20-1,1 1 0,3-10-1,-1-8 0,4-15-1,0-12 0,4-13 0,1-10 0,3-6 0,1-5 0,-2-5 0,2-2 0,-5 3 0,2 6 0,-3 4 0,0 2 0,-1 7 1,0 4-2,1 4 1,-2 3 0,1 3 0,0 6-1,-2 2 1,-1 9-1,-2 2 1,1 5 0,0 7 0,1 4 0,1 6 0,1 4 0,2 3 0,-1 4 0,0 3-1,-3 4 1,-5 10-1,0 0-1,0 0 1,6 10 0,-10 9 0,1 6 0,-1 9 0,-1 10 1,0 8-1,2 8 1,-1 7 0,2 8 0,-1 8 0,-1 7 1,1 9-2,-1 4 2,-1 6-1,-2 1 1,0-1-1,-1-1 0,2-3 0,-2-6 0,4-7 0,1-8 0,0-4 0,2-6 0,-1-7 0,-1-6-1,-2-8 1,-1-5 0,1-6 1,-1-7-2,0-9 1,2-6 1,1-6-1,2-3 1,1-11-1,0 0 1,0 0-1,4-20 0,1-3 0,0-11 0,5-10-1,2-11 0,1-16 0,3-13 0,1-12 0,-3-10 1,2-7-1,-2-4 0,-6-2 1,-3-1-1,-3 9-1,-6 2-3,-2 14-3,-8 7-4,4 15-11,-6 7-3,3 11 1,-1 2-1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6:31.6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0 122 1,'0'0'4,"0"0"0,0 0-2,0 0-1,0 0-1,0 0-1,0 0 1,0 0 0,0 0 1,0 0 0,0 0 1,0 0 1,57 21 1,-57-21 0,49 0 0,-20-2 0,5 0 1,6 1-1,4-1 1,5 0-1,1 0 0,6 1 0,4 1 1,3 1-1,5-1 0,-3 1 1,7-2 0,1 1 0,5 0 0,3 0-2,6-1 1,2 0-1,5 0-2,5 1 1,0-2-2,6 2 1,0-2-1,1 0 1,0-1-1,4-1 1,-3 1 1,3 0 0,1-1 0,0 2 1,1-1-1,3 2 1,-3-2 0,6 3 0,-1 0 0,2 1-1,1-2 0,5 3 0,1-2-1,4 0 0,2 1 0,1-1-1,1 0 1,5 0-1,0 0 1,0 1 0,1-1 0,3 1-1,1 0 1,2 1-1,1-1 1,-1 1-1,3 0 1,2-1-1,1-1 0,1 1 0,2-1 1,-1-1-1,0 0 1,5 1 0,-2-2 0,4 2 0,1 0 0,0 0 0,3 1 1,1 0-1,1 0 0,1-1-1,0 0 1,-2-2 0,-2 0 0,-1 0 1,-2-1-1,1-1 1,-3 1-2,0 0 3,-2 0-2,-1 2 1,1-1-2,-1 1 1,-3-1 0,2 2-1,-4-1 1,-2 1-1,-4-1 0,0 2 0,-4 0 1,1 1-1,-2 0 0,-2-1 0,3 1 1,3 0-1,2-2 0,1-1 0,0 1 1,1 0-2,-3 0 2,-2 2-1,-3-1 0,-1 1 0,0 2 0,-2 0 0,-1 0 1,1 0-1,2 1 0,-2 0 1,0-1-1,-5 1 1,-3-1-1,-1 2 0,-4-2 0,-5 1 1,-1-2-1,-4 0 0,-2-1 0,-1 0 0,0-1 0,-3 0 0,0-3 0,0 1 0,-3-2 0,4-1 0,3 0 0,-1-3 0,0-1 1,1 0 0,-4-2 0,-1 2 1,-3-1-1,-7 1 1,-9-1 0,-4 2-1,-11 2 1,-6 2-2,-6-2 1,-9 2-1,-9 0 0,-8 3 0,-7-1 0,-6 1 1,-7 0-1,-5 0 1,-10 0 0,0 0 0,0 0 0,0 0 0,0 0 0,0 0 0,0 0-1,0 0 0,0 0-2,0 0 0,0 0-4,-18 1-12,7 3-14,-9-13 0,-1-7-1,-8-18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5:17.4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 2 10,'-11'-8'6,"11"8"-1,-11-3 0,11 3-1,-12 0-1,12 0-2,-11 2-1,11-2 0,0 0-1,0 0 0,0 0 1,0 0-1,0 0 1,0 0-1,0 0 1,-4 10 0,4-10 1,0 0-1,10 10 0,-10-10 1,12 10-1,-2-3 1,4-1-1,-2 0 1,4 0 0,1-1 0,4 1 2,1-3-1,-5 1 1,4 0 1,7-2-1,2 0 1,3-1-1,1 1 0,3 0 0,5 4 0,9-2-1,2 4 0,-1-2 0,2 3 0,3 0 0,1-2 2,6 1-2,1-2 2,0 0-1,3-2-1,1-1 1,3 4-1,1-2 0,3 3-1,-3-1 1,4 4 0,-3-2 0,5 2 0,2-2 1,1 3-1,3-2 0,2 0 0,1 1 0,1 0-1,2-2 1,1 1-1,-3-1 0,1-2 2,-3-2-1,-1-1 1,2-4 0,2 1-1,1-3 1,2 1-1,1-1 0,2-3-1,2 1 0,5-1-1,-2-2 0,2 1 0,2-2 1,-1 0-1,3 0 0,-2-1 0,2 0 0,3 2 0,-2-1 1,1 1-1,-3-1 1,1 2-1,-4 0 0,1 2 0,-2 1 0,-3-1 0,-1 1 1,-2-1-1,-1-1 0,-1 0 0,1-3 1,0 0-1,0-3 0,-3 2 1,1 1-1,-2 2 0,-3 1 0,-2 1 1,-2 6-1,-4 1 0,-3 3 0,1 2 1,-6 1-1,0-1 1,-2 2-1,0 0 1,-2-2-1,-1 0 1,-2-2 0,-1 2-1,-1-1 1,1 0 0,-4 0-1,0 1 1,-4 1-1,-3 0 0,-2-2 1,-4 1-1,-4-3 0,-5 1 0,-3-3 0,-2-1 1,-2-1-1,-3-1 0,-4 0 1,-1 0-1,-5-1 1,1 1-1,-3-1 0,-3 1 0,-4 0 1,-9 0-1,15 0 1,-15 0-1,0 0 1,10 0 1,-10 0-1,0 0 0,0 0 0,0 0 0,0 0 0,0 0 0,0 0-1,0 0 0,0 0 1,0 0-1,0 0 0,0 0 0,0 0 0,0 0 0,0 0 1,3-12-1,-3 12 0,0 0-1,3-10 1,-3 10-1,0 0-2,0 0-6,0 0-17,-8 15-2,-1-7-2,-6-11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6:40.2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11 47,'0'0'17,"0"9"-3,0-9-2,11 3-14,-2 0-3,1-2 1,1 1 3,2-1 2,0-2 5,3 2 1,-2-4 0,3 2 1,0-4-1,5 5-1,3-2-2,4 1-1,5 1-1,7 0 0,2 1 0,7 1-1,7-1 1,6 2 0,6-1-1,5 2 1,3-1 0,4 0 0,3 0 0,3 1 1,0-2 0,6 1 0,-1-2-1,0 2 1,3-2-1,3 3 0,3-3 0,6 1-1,0 0-1,-5 0 2,3-1-1,3 0 0,-2-4 0,-3 2 0,-5-1 1,-6-1-1,0-2 1,-5 2 0,-2-3 0,-10 4-1,-8-1 1,-3 0-1,-11 0 0,2 1 0,-55 2 0,67-2 0,-67 2-1,0 0 0,50-2 0,-50 2 0,0 0 0,0 0 0,0 0 0,0 0 0,0 0 0,43 0 1,-43 0 0,0 0-1,0 0 1,0 0 0,0 0-1,0 0 1,0 0-1,0 0 0,0 0 0,0 0 0,0 0-1,0 0 1,0 0 0,0 0 0,0 0 0,0 0 1,0 0-1,0 0 0,0 0 0,0 0 0,0 0 0,0 0 1,0 0-1,0 0 0,0 0 0,0 0 0,0 0 0,0 0 0,0 0 1,0 0-1,0 0 0,0 0 0,0 0 0,0 0-1,0 0 1,0 0 0,0 0 0,0 0 0,0 0 0,0 0-1,0 0 1,0 0-1,0 0 0,0 0-1,0 0-2,0 0-4,0 0-20,0 0-2,-50 14-1,50-14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6:09.1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1588 1,'13'-4'6,"1"-3"-1,0 3 0,2-3-2,-1 4 0,4 3 0,-2-2-1,4-2 0,1 2 0,1 0 0,0-1 1,2 1 0,0-4 1,0 2 0,1-2 1,-2-1 0,0 0 0,2-2 0,0 1-1,2 0-1,0-1 1,3 0-1,2 0 1,1-2-1,1 1 0,0-1-1,1-1 1,-1 0-1,2-2 0,-2 1 0,2-1 0,0 0-1,1-2 0,3 0 0,2 0-1,3-3 1,4 1 0,3-4 0,4-2 1,2-3 0,4 2 0,1-5 1,4 1-1,2-2 0,3-1 0,4-1 0,4 3-1,5-1 0,-1 0 0,8-1-1,6 0 0,5-1 1,3 1-1,0-3 0,1-3 0,0 0 1,7-2-1,-4-1 0,-1 2 0,-3-1 1,-5 4-1,-2 1 1,-6 2-1,-5 4 1,-6-2-1,-8 3 1,-7 4-1,-4 0 0,-4 2 1,-9 1-1,-2 4 0,-7-1 1,-3 4-1,-9 4 0,-3 1 0,-8 2 1,-4 1-1,-5 2 1,-10 4-1,10-4 1,-10 4 0,0 0 1,0 0 0,0 0-1,0 0 1,0 0 0,0 0-1,0 0-1,0 0 1,0 0-1,0 0 0,0 0 0,0 0 0,0 0-1,0 0 1,0 0 0,0 0 0,0 0-1,0 0 1,0 0 0,0 0 0,0 0 0,0 0 0,0 0 0,0 0 0,0 0 0,0 0 0,0 0 0,0 0-2,0 0-3,0 0-7,0 0-12,-15 18 0,-9 0-3,-15-1 2</inkml:trace>
  <inkml:trace contextRef="#ctx0" brushRef="#br0" timeOffset="3505">4748 1654 2,'0'0'4,"0"0"1,17 5 0,-8-13 0,7 6 0,3-4 0,4 2-1,4-2-1,3 1 0,2-3 0,4 1 1,4 4 0,0-7 0,4 2 1,4-3 1,4 0-1,4-3 0,3 2 0,5-5-1,4 1-1,4-2-1,6-3 0,4-3 0,4-3 0,5-4 0,5-2 0,1-4 0,7-4 0,4-1 1,4-1-1,2-3 0,6-1 0,3-4 0,6 0 0,5-2 0,1-1-1,3-2 1,5-2-1,2-1 0,4 1 0,1 0 0,1 1-1,3 0 2,-3 1-1,-5 2 0,-3 4 0,-11 4 1,-5 4 0,-9 4 0,-10 6-1,-11 3 1,-7 7-2,-11 3 1,-9 3 0,-10 4-1,-13 2 1,-10 3-1,-9 1 1,-8 2 0,-9 2 1,-11 2 0,0 0 0,0 0 0,0 0-1,0 0 1,0 0-1,0 0 0,0 0 0,0 0-1,0 0 1,0 0-1,0 0 1,0 0-1,0 0 0,0 0 0,0 0 0,0 0 0,0 0 0,0 0 0,0 0 0,0 0 0,0 0 0,0 0 0,0 0 0,0 0 0,0 0 0,0 0-1,0 0 0,0 0 0,0 0-2,0 0-2,-3-13-6,3 13-12,-7-10-2,7 10-2,-13-21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4:58.6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 6,'25'-3'5,"-1"0"1,7 2-2,2 1-1,2 0 0,2 0-2,3 3 0,-1-2 1,4 1 0,1-1 1,-1 0 2,1 0 0,-1 0 1,2 0 0,1 0 0,1 1 0,3 0-1,1 1-1,0-1-2,2 2 0,-2 0 0,2 0-1,0 0 1,2-1-1,-4 0 1,4-1-1,2 0 1,2 0 0,3-1-1,3 1 0,-4 0 0,1 1 0,1 1-1,-1 1 1,-2-1 0,1-1 0,2-1 1,0-2 1,4-1-1,2 0 1,0-3 0,2 1-1,1-2 0,-1 3-1,-1 0 0,0 3-1,-3 1 1,1 3-1,1 0 1,2 1-1,-2-2 1,2 1 1,2-2-1,0 3 0,2-4 1,1 2-1,-1-3 1,3 1-1,0-1 0,-1 1 0,3-2 1,1 0-2,1 0 1,2-1 0,1-1-1,1 1 1,-1 1 0,5-1-1,-2 1 1,0-1 0,2-1-1,1 0 1,-1 2 0,-1-2-1,1-1 1,1-1 0,-2 1-1,1-1 1,-2 0 0,-1 1-1,-1-3 1,-1 1 0,-3 0-1,0 1 1,-3 1-1,-1 2 1,-3 0-1,0 1 0,-3 2 0,3-1 1,-5 2-1,1 0 0,0-2 0,-1 0 1,-3-2-1,-4 0 0,0 0 0,-4 1 1,2-1-1,0 1 0,-3 1 0,-1 1 0,-1 2 1,4 0-1,-2 0 0,2 0 0,-2-1 0,4-1 1,0-1-1,1-1 1,1-2-1,1 0 0,-2-2 0,2 1 1,-1-1-1,-2-1 0,-1 2 0,0 1 1,-2 0-1,0 0 0,1 1 0,-1 0 1,-2 1-1,-2 0 0,-3-1 0,-2 2 1,-2-1-1,-3 1 1,-3 1-1,-5 2 0,-2-2 1,-1 2-1,-1 1 0,-4-1 1,-5 0-1,-2 1 0,-3-2 0,-2 0 0,1-1 2,-2 0-2,-1 0 0,0 0 0,-1-1 0,0 0 1,-2 0-1,-2-1 1,-10 0-1,14 1 1,-14-1 0,0 0 0,0 0 0,0 0 0,0 0 0,9 0-1,-9 0 0,0 0 0,0 0 0,0 0-1,0 0 0,0 0-1,0 0-4,-18 0-3,5 4-17,-10-4-2,-4-3-1,-7-9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32:14.7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135 589 22,'0'0'13,"-11"8"0,11-8 1,0 0-3,0 0-5,-10-10 0,10 10-2,-15-3 1,6 2-2,-2 3 0,-4 1 0,1 2 0,1 2-1,1-1 0,1 0-1,11-6 0,-14 9-1,14-9 0,0 0 0,0 0 1,0 0-1,15-8 1,1-1 0,3-1-1,4-1 1,3 1 0,4-2-1,1 1 0,-1 1 1,-1 2-1,-1 0 0,-1 2 0,-4 0 0,0-1 1,-2 1-2,-3 0-3,0 2-9,-1-1-3,-2-2-2,-2-4 1,-3-3-1</inkml:trace>
  <inkml:trace contextRef="#ctx0" brushRef="#br0" timeOffset="521">552 120 9,'0'0'6,"15"-11"0,-5 1-1,3 1-3,4-1 0,4-3 1,4 1 0,2-2 1,2 3 1,0-1-1,1 3 1,-1 2 0,-1 5-1,-3 2 0,-6 2-2,0 5 0,-6 3 1,-1 2-1,-5 3 0,-4 2 1,-3 3 1,-6 3-1,-4 5 0,-6 0 0,-1 5 2,-6 1-1,-4 4 1,0-3-1,2 2-1,-1-4 1,6-2-2,2-4 0,5-3-1,8-4-1,5-6 0,5-3 1,10-2 0,6-6 2,4-3-1,8-4 1,3-2 0,1-4 0,7 1 0,0-4-1,-2 2-1,0 1-1,-4-2-3,-1 6-11,-6-2-6,-4 0-1,-10-7 0,-6 1-1</inkml:trace>
  <inkml:trace contextRef="#ctx0" brushRef="#br0" timeOffset="1092">697 336 17,'-11'5'7,"11"-5"-2,0 0 1,-14 2-4,14-2 0,0 0 1,0 0 3,16-13 2,-4 9 1,-1-5 2,7 2 0,6-5-2,5 0-3,2-4-1,6 1-3,-2 0 0,2-1-1,0 2-1,-3 0 1,-1 4-1,-5 2 1,-4 2 0,-5 3 1,-6-1 1,-1 4 0,-12 0 2,11 2-1,-11-2 0,0 0 0,0 0-2,0 0-2,0 0-13,0 0-7,-12-7-1,3-6-2,-3-8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4:41.6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47 7,'0'0'6,"0"0"0,0 0 0,0 0 0,0 0 0,0 0 0,0 0-2,0 0 1,0 0-1,0 0 0,0 0-1,0 0 1,0 0-1,0 0 0,47 24 0,-47-24 0,0 0 1,47 7 1,-47-7-3,45 9 0,-18-6-1,-4 0 0,4 1 0,4-1 1,4 0 0,-1-3 1,7 0 0,3-2 0,1-1 1,10 0 0,2 0-2,2-1 1,5-4-2,3 5-1,1 0 1,3 2 0,-2 1-2,5 2 1,-3 0 0,5 2 1,-5 7-1,3-6 0,0 2 0,2-2 1,1-1 0,2-2 0,2-1 0,-1-1 0,3-1 1,-1 1-1,1 0 0,-4 2-1,4 2 1,-4 2-1,1 2 0,-2 0 0,1 0 0,-1-1 1,0-1-1,0-3 0,-3 0 0,0-5 1,-1 1-1,0-1 0,-1-1 0,-2 1 0,-1 1 1,2 0-2,0 2 1,-1 0 0,1-1 0,0 1 0,2 2 0,0-1 0,1 2 0,-5 0 0,3 1 0,1 0 0,-1 0 0,1 0 0,-3 0 0,3-2 0,-3 1 0,5-3 0,-5 0 0,4-1 0,-3 2 0,2-1 1,1 0-1,3-1 1,2 1-1,3-1 1,2 1 0,-1-3 0,2 0 0,1-3 0,0 1 1,0 1-1,-2 1 0,-1 0 0,-1 1-1,0 1 0,-1 0 0,-2 2 1,3 0-1,-2-2 0,1 0 0,-1-2 0,2-2 0,-1-1 1,0 0-1,-2-1 1,-2-2-1,-1 1 1,-3-1-1,-2 1 1,-2 1-1,-4-1 0,-3 2 0,1-2 0,-1 1 0,-1 1 1,1 0-1,0 2 0,3-1 0,3 4 0,3 0 0,-1 1 0,5 3 0,3 0 0,2 0 0,4-2 0,2-1 0,2-2 0,2-1 0,3-2 1,-1-2-1,0-2 0,0-3 1,1 0-1,-1 0 0,-1 1 0,1 1 1,-1 2-1,2-2 0,3 2 1,2 4-1,-2 1 1,2-1 0,0 1-1,2-1 1,2 1-1,0 1 1,1-1-1,-2 0 0,2 1 1,2 0-1,3 0 0,5 2 0,3-1 0,4 3 1,3 0-1,5 1 0,6 4 0,0 1 1,2 2-1,-1-1 0,-2 0 0,0 0 0,-2-1 1,-3-1-1,-3-3 1,-1-1-1,-3-2 1,-1-1 1,-4 0-2,-3-2 1,-4-1 0,-1 1-1,-1-1 0,-1 0 0,-3 1 1,-3 2-1,0-1 0,-3 2 0,-1 2 0,-4 0 1,-2 3-1,-6-1 0,-2 0 1,-1 1-1,-5 0 0,-1 1 0,-1-1 0,-1 0 0,0-1 0,-2 0 0,-1-1 0,0 0 1,-5 0-1,-3-2 0,-2 0 0,-3 0 0,-4-2 0,-3 0 1,-1-1-1,3 0 0,3-3 0,4 1 0,1-2 0,1-1 1,0-1-1,-1 0 0,-2 0 1,-4 1-1,-7 1 0,-8 0 0,-5 1 0,-6 0 0,-4 1 0,-5 0 0,-7 1 0,-2 0 0,-11 1 1,12-1-1,-12 1 0,0 0 1,0 0-1,0 0 0,0 0 1,0 0-1,0 0-1,0 0-1,0 0-2,0 0-4,0 0-13,-8 12-6,-6-10-2,-10-11 0,-6-12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32:23.8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251 492 1,'-11'3'3,"11"-3"0,-16-2 1,16 2-3,-19-2-1,19 2 3,-24 1 1,24-1 2,0 0 3,-42 4 1,30-3 1,12-1-1,-23-3 1,8-2-1,15 5 0,-18-7-3,18 7-1,-11-14-2,11 14 1,-6-19-3,12 4 1,-1-1-3,4-7 0,11 0 0,3-3-1,9-2 2,5-4-1,13 0 0,4-1-1,6 2 1,3 1 0,4 1 0,1 1-1,4 6 1,0 1 0,-4 4 1,1 5 0,2 1 0,-3 0-1,-3 5 1,-2 6 0,-7 3 0,-3 7-1,-5 7 1,-6 7 0,-10 4 0,-6 8 2,-9 2-1,-5 6 0,-6-1 0,-6 0 0,-6-2 0,-3 0 0,9-41 0,-37 80-2,37-80 1,-55 77 0,17-34-2,-3 0 0,-5 4 0,-3-4 0,-5 0 0,-3-2 0,2-1 0,-4-4-1,8-5 2,-3-4 0,0-3 1,3-7-1,4-4-1,1-4 2,-3-5 0,49-4-1,-83-5-1,83 5 1,-75-29-1,75 29 0,-76-44 0,76 44 0,-68-65 0,68 65 1,-63-82 1,36 37-1,7 2 1,2 2-1,11-3 1,3 5 1,8 3-1,6 3-1,4 2 0,2 1 1,7-1-1,5 0 1,0 0-1,5 0 0,10 1 0,2 0-1,3 4 0,3 1 0,5 6 1,3 5-1,6 5 0,2 1 1,3 6 0,0 1 0,5 2 0,0 6-1,-1 1 1,-5 3 0,-5 6-1,-6 5 1,-6 4 0,-7 8 0,-11 10 1,-8 3-1,-9 6 1,-9 5-3,-13 3 2,-9 1-1,-10 4 1,-9 1-1,-8-5 1,-8 4 1,-6-2-1,-7-3 2,-7-3-1,-4-5 0,-5-6 0,-1-11-1,-3-6 0,-4-15 0,0-6 0,3-13-1,3-7 1,5-8 0,5-7 0,4-5 0,10-4 0,12-5-1,7-8 0,6-6 0,11-5 1,7-2-1,8-2 1,9-3 0,10-5 1,10 3 0,7 3 1,10 6 0,4 1-1,8 7 1,6-1-2,5 7 1,-4 6-2,-1 4 1,4 7 0,1 4-1,5 8 1,-2 4-1,-1 8 2,-3 9-1,2 4 0,-4 6-1,-5 5 1,-5 4 0,-10 2-1,-6 4 1,-7 1 0,-5 3 0,-10 0 0,-5 1 1,-8-35 0,-4 78-2,-8-36 2,-6 6-3,-5 2 1,-3 3-1,-5 2 1,-2 0-1,-4 2 1,-7-6 0,-4-5 0,0-7 1,-7-6 0,-4-13 0,-4-7 0,-4-9 0,-4-7 0,5-3-2,3-2-12,0-5-7,3-4-1,1-2 0,6-13-1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7:08.8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5305 1062 0,'0'0'1,"0"0"-1,11-3 0,-11 3 1,0 0 1,9-3 0,-9 3 1,0 0 1,12-6-1,-12 6 1,13-4-1,-4 3 1,1-2-1,2 1-1,1 0 0,2 1 0,3-1-1,-2 0 1,5-1-1,-2 1 1,4-1 0,-1 0-1,1 0 1,-5 0 0,4 1 0,3 0 1,1 1-1,-2 0 1,2 2-1,0-1 0,3 0 0,4 0-1,-2 0 1,-1 0 0,3-1 0,2 0 0,2 0 0,2 0 0,2-1 0,-1 1 0,3-1-1,-1 1 1,0-1-1,-1 1-1,0 0 1,-1 0 0,0 1 0,0 1 0,2 1 0,-1 0 0,3 1 0,3 1 0,0 0-1,2 0 1,2 0-1,-2-1 1,3-1 0,0 0 1,1 0-1,-2-1 1,2 0 0,0 0-1,2 1 0,2-1 0,3 1 0,-2-1 0,0 0-1,0-1 1,1 0-1,-1 1 0,0-2 1,-2 1-1,-1-1 1,0 0-1,0-1 0,0 1 1,0-2-1,-3 1 1,-1-1 0,-2 1 0,0 0-1,-1 2 1,-1 0 0,-3 0-1,-1 1 1,0 0-1,1-1 0,0-1 1,-1 0-1,-1-2 1,-1 0-1,1-1 1,-1 0-1,0 1 0,-1 0 0,0 1 0,0 1 1,2 0-1,2 1 0,-1-1 0,4 2 0,1-2 0,4 0 1,1-1-1,2 0 0,1 0 1,1 0-1,0-1 0,1 1 1,-2 0-1,0 0 1,-2-1-1,0 2 1,-2 0-1,2 0 1,-2 0 0,3 1-1,0 0 1,-1 0-1,0 0 1,0 0-1,-1-1 1,0 1-1,-3-1 1,1 1 0,0-1-1,1 0 1,0-1 0,1 1 0,-2 0-1,2 0 0,-1 1 1,0-1-1,-3 1 0,0 0 0,-1 0 0,0-1 0,-3 1 0,1 0 0,0-1 1,1 0-1,-2 0 0,2 1 0,-1 0 0,2 1 0,0 0 0,0 0 0,-4 0 0,0-1 0,0 1 0,-3-1 0,-4-2 0,-4 0 1,-3-1-1,-3 0 0,-2 0 0,-3 1 0,-3-1 0,-2 1 0,-1 1 0,-1 0 0,-3 0 0,-1 0 0,-1 1 0,-10 0 1,12-1-1,-12 1 1,0 0-1,0 0 1,0 0-1,0 0 1,0 0-1,0 0 1,0 0 0,0 0-1,0 0 1,0 0 0,0 0 0,0 0 0,0 0 0,9-2 0,-9 2-1,0 0 1,0 0-1,0 0 0,0 0 0,0 0 1,0 0-1,2-11 0,-2 11 0,1-9 1,-1 9-1,2-12 0,-2 12 0,3-15 0,-3 6 1,1-4-1,0-1 0,0-2 0,0-4 0,-1-4 0,1-3 0,0-4 0,0-2 0,1-1 0,-1 0 0,1-4 0,0 2 0,0 1 0,1 2 0,-1 3 0,0 1 0,1 2 1,-1 3-2,1 3 2,-2 1-1,1 2-1,0 1 2,0 1-2,-1 1 2,1 1-2,-1 3 1,0 0 0,-1 11 0,1-15 0,-1 15 0,0 0 0,-2-12 0,2 12 0,0 0 0,-2-9 0,2 9 0,-2-9 0,2 9 0,-3-14 0,3 14 0,-4-11 0,4 11 0,-6-10 0,6 10 0,-4-10-1,4 10 1,0 0 0,-12-11 0,12 11 0,-10-8 0,10 8 0,-17-11 0,7 6 0,-2-1 0,-3-1-1,-2 0 1,-4-1 0,-3-1 0,-6 2-1,-4 1 1,-7-2 0,-6 2 0,-7 1 0,-6 1 0,-7 1 0,-7 0 0,-4 1 0,-7 1 0,-5 1-1,-4 2 1,-5 0 0,-2 0 0,-4 2 0,-1 0-1,-3 2 1,0-1 0,-3 2-1,0-2 1,3-1 0,-2 1 0,2-2 0,-3 0 0,1-2-1,3 1 1,-1-2 0,3 2 0,-1 1 0,0 0 0,-3 0 0,1 2 0,-1 1 0,-2-2 0,3 3 0,-3 0 0,1-2 0,2 0 0,4 1 0,0-1-1,5-1 1,3 1 0,0-3 1,3-1-2,2-1 2,3-1-1,0-2 0,2 0 0,1 1 0,2 1-1,1 2 1,0 1 0,1 1 0,1 0 0,-1 2 0,2-1 0,2 0 0,0-2 0,3-2 0,0 0 0,4-1 0,3-2 0,5 0 0,1 0 0,-5-2 0,7 2 0,5 0 0,4 1 0,2 1 0,2 0 0,4 2 0,2-1 0,10 1 0,0 0 0,1 1 0,3-2 0,6 1 0,2 0 0,3 0 0,3 0 0,3 0 0,10-1 0,-14 2 0,14-2 0,0 0-1,0 0 1,0 0 0,0 0 0,0 0 0,0 0-1,0 0 1,0 0 0,0 0-1,0 0 1,0 0-1,0 0 1,0 0-1,-3 9 0,3-9 1,1 10 0,-1-10-1,1 18 1,-1-5 0,0 1-1,0 2 1,-3 4 0,2-1 0,-1 2 0,-1 1 0,0 0 0,-1 0 0,0 3 0,-1 1 0,1 1 0,1 0-1,1 3 1,1 0 0,-1 2 0,2 0 0,-1 0-1,2-2 1,1 1 0,-2-2 0,-1 1 0,0-4 0,0-1 0,-1-1 0,-1-3 0,0-3 0,-1 1 0,1-3 0,1-3 0,0-2 0,1-2 0,1-9 0,-2 15 0,2-15 0,0 9 0,0-9 0,0 0 0,2 9 0,-2-9 0,0 0 0,2 9 0,-2-9 0,0 0 0,0 0 0,5 11 0,-5-11 0,0 0 0,5 13 0,-5-13 0,3 9 0,-3-9 0,3 9 0,-3-9 0,0 0 0,2 10 0,-2-10 0,0 0 0,0 0 1,0 0-1,0 0 1,0 0-1,0 0 1,0 0 0,0 0 0,0 0-2,0 0-6,0 0-15,11 5-2,-14-26-2,-7-17 0</inkml:trace>
  <inkml:trace contextRef="#ctx0" brushRef="#br0" timeOffset="10636">0 1858 0,'0'0'1,"0"0"-1,0 0 1,0 0 1,0 0 2,0 0 0,0 0 2,0 0 0,0 0 0,0 0 0,0 0 1,0 0-2,0 0-2,0 0-1,0 0 0,0 0-2,0 0 0,0 0 0,0 0 0,0 0 0,0 0 0,0 0 0,0 0 0,-1 9 0,1-9 1,0 0-1,0 0 1,10 7 1,-10-7 0,15 4 0,-4-2 1,0 1-1,3 0 0,0-1 0,1 1 0,-1 0-1,2 1 0,-2-1-1,0 0 1,1-1 1,-1 1 0,3-1 0,-2 0 2,7 0-1,-2-1 1,5 1-1,2 0 0,2 1-1,3 0 0,1 1-1,0 2 0,0-2 0,2 1 0,0-1 0,-2-1 0,2-1 0,0-1 1,2 0 0,-1 0-1,0-1 1,-1 1-1,1 1 0,-2-1 0,2 3 0,-2-1-1,2 1 1,-2-1-1,2 0 1,-2-2-1,2-1 1,0-2 0,0-2 1,0-1-1,0-1 1,0-1 0,-1 1-1,0 0 1,0 0-1,0 1 0,-2-2 0,-1 2-1,-1 0 1,0-1-1,0 1 0,-1-2 1,-1 1-1,-2 0 0,-2 1 0,-1 0 0,-1 0 0,-3 0 1,-2 3-2,-1 0 1,-3 0 1,0 1-1,-3 0 0,0 1 0,-11 0 0,15 0 0,-15 0 0,11 0 0,-11 0 0,0 0 0,11 1 0,-11-1 0,0 0 0,10 2 0,-10-2 0,9 1 0,-9-1 0,12 1 0,-12-1 0,14 1 0,-14-1 0,15 2 0,-15-2 0,13 0 1,-13 0-2,12 2 1,-12-2 0,10 0 1,-10 0-1,9 0 0,-9 0 0,0 0 0,10 2 0,-10-2 1,0 0-1,0 0 0,0 0 0,0 0 0,0 0 0,0 0 0,0 0 0,0 0 0,0 0 0,0 0 1,0 0-1,0 0 0,0 0 0,0 0 0,0 0 1,0 0-1,0 0 0,0 0 0,0 0 0,0 0 1,0 0-1,0 0 0,10-3 0,-10 3-1,0 0 1,0 0 0,0 0 0,10-3 1,-10 3-1,0 0 0,13-5 0,-13 5 0,10-4 0,-10 4 0,9-4 0,-9 4 1,0 0-1,0 0 0,11-4 0,-11 4 0,0 0 0,0 0 0,0 0 0,0 0 0,0 0 1,0 0-1,0 0 0,0 0 0,0 0 0,0 0 0,0 0 0,0 0-1,0 0 0,0 0-6,0 0-10,0 0-6,5-9-2,-5-3 1,-5-5-1</inkml:trace>
  <inkml:trace contextRef="#ctx0" brushRef="#br0" timeOffset="14571">2673 1910 0,'0'0'3,"0"0"-2,0 0 0,0 0-1,0 0 0,0 0 0,0 0 0,0 0 1,0 0-1,0 0 1,14-4 0,-14 4 1,13-3-1,-4 1 1,2 0-1,0 1 1,2 0-1,1 0 1,1 0 0,2 0 0,-1 0 0,3 0 1,0-1-1,1 0 1,0 0 0,0 1 0,2-1-1,0 1 0,1 1 0,-1 1-1,1 0-1,1 1 0,0 1 1,0-1-1,0 1 1,1-1 0,1 0 2,0 0-1,1-1 0,0 0 1,3 0-1,-1 0 0,2 1 0,0-1-1,1 1 0,0 0-1,2-1 0,-3 1 1,0-1-1,0 0 1,0-2-1,0 1 2,-1-1 0,0 0 1,-2-1 0,2 1 0,-1 0 0,3 2 0,-2-1-1,1 1 0,0 0-2,2 1 1,0 0-1,0 0 0,1 0 0,-1-1 0,0-1 0,-1 0 1,0 1-1,1 0 0,0 1 0,-3-1 0,3 2 0,-1 1 0,1-1 1,1 0-1,1 0 0,1-1 0,0-2 0,4-1 0,0-1 1,-1 0-1,2-2 0,-1 1 1,0-2-1,-1 1 1,-3 1-1,0 1 0,0 0 1,-3 1-1,0 0 1,1 1-1,-1 0 1,-1 0-1,1-1 1,-1 1-1,0-1 0,1 0 0,-3-1 1,2 2-1,1-2 0,0 1 1,3 1-1,-1 0 1,0 0-1,2 0 0,-1 0 1,-1-1-1,3 1 0,-1-1 1,-2-1-1,0 0 1,-1 0-1,0 1 1,1-1-1,2 0 0,-2 1 1,1 0-1,2 0 0,0 0 1,3 0-1,-1 1 0,0-1 0,1 0 1,-2 1-1,0-1 1,2-1-1,-1 1 1,-1-1 0,0 0 0,3 0 0,0 0 0,2 0 0,0 0 0,-3 1 0,2 1-1,0 0 0,2 0 1,-3 1-1,0-1 0,-1-3 1,1 3 0,-2-2-1,3 0 1,-2 1 0,1-1 0,1 0-1,0 1 1,2 0-1,1 0 0,3 1 0,0-1 0,2 0 0,0-1 0,-2 0 1,5 1-1,-2-2 0,1 1 0,-4 0 0,2 0 1,0 0-1,1 0 0,1 1 0,-1-1 0,-1 2 0,1-1 0,0 0 0,-2 0 0,-1 0 0,-1 0 0,0 1 0,0 0 0,-3 0 0,2 0 1,0 0-2,1 0 2,0 1-1,1 0 0,0 1 0,0-1 0,-1 0 0,-2 1 0,3-1 0,-1 1 0,0-1 0,-1 0 0,4-1 0,1 0 1,2 1-1,3 0 0,-1 0 0,1 1 0,0 0 0,-1 1 0,-2 1 0,0-1 0,-1 0 0,0 0 0,-1 0 1,3 0-1,2-1 0,2-1 0,1 0 1,0-1-1,0-1 0,1 0 1,-3-1-1,-1-1 1,-5 1-1,-2 0 1,-4 0 0,2 0 0,-2 0-1,0 2 1,0-1 0,0 0-1,0 0 1,1 1-1,-1-1 1,0-1-1,-1 1 0,2-1 0,-5 0 0,3 0 1,-2 0-1,3-1 0,-1 1 0,0-1 1,-1 1-1,-1 0 0,1 0 1,-1 1-1,0 0 0,-1 1 1,-2-1-1,4 2 0,-3-2 0,1 1 1,-3-1-1,-2-1 0,0 1 1,-1 0-1,2 0 0,-3 0 1,2 0-1,2 0 0,2 1 0,3-1 0,1 0 1,2 1-1,0-1 0,0 1 1,1 0-1,-3 1 0,0 0 1,-4 1-1,-2-1 0,0 1 1,0-1-1,-5 0 0,-1 0 0,-4-1 1,-2 0-1,-4 0 0,-3 0 1,-4 0-1,-5-1 0,-11 1 0,14 0 0,-14 0 0,0 0 0,0 0 0,11 1 0,-11-1 0,0 0 0,0 0 0,0 0 0,0 0 0,9 2-1,-9-2 1,0 0 0,0 0 0,0 0 0,0 0 0,0 0 0,0 0-1,0 0 0,0 0-1,0 0-2,-3 10-6,-6-4-14,-11-2 0,-5-1-2,-11-5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7:38.6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1567 973 23,'10'3'17,"-10"-3"-1,0 0-1,-10-7-7,10 7-6,-6-11-1,6 11 3,-8-14 0,8 14 2,-8-13 2,8 13 1,-15-11-1,5 6 1,-3 2-2,-2-3-2,-2 3-2,-2 0-2,-2 0 0,-5-2 0,3 3 0,-4 0-1,4 3 1,-7 1-1,1 4 1,-2 2 0,-2 5 1,1 4-1,0 1 1,-6 2-1,3 2 0,0 1 0,0 1 0,0 0-1,3 0 0,-2-2-1,1 0 1,4 1-1,1 2 1,3-1-1,5 1 0,3 2 1,17-27-1,-17 54 1,17-54-2,-7 70 1,7-70-2,8 82 1,-8-82-1,22 81 2,-10-40-2,10 5 2,-22-46 0,56 78 0,-56-78 2,63 70 0,-63-70 0,73 69-1,-31-42 0,0-3 0,2-3 0,5-5 0,4-8-1,7-2 0,3-5 0,2-3 1,2-4 0,1-9 0,2-2 0,-2-3 1,-2-5-1,-4-5 1,-3-8 0,-4-6 0,-3-5 1,-5-5 0,-3-4 0,-8-3 0,-4-1 0,-7-1 0,-7 5 0,-8 1 0,-4 5-2,-7 1 1,-6 8 0,-6-1-1,-5 1 0,-3 3 0,-4 0-1,-3 3 1,-3 1-2,-2 4 2,-4 2-1,-1 6 0,-2 6 1,-2 4 1,-3 4-1,-1 5 1,-2 3 0,-3 2 0,-2 3 0,-1 2-1,2 1 0,1 2 0,-1 2-1,4 3-1,-1 4-1,5 5-3,1 5-8,2 6-11,1 1 1,1 0-3,4-1 2</inkml:trace>
  <inkml:trace contextRef="#ctx0" brushRef="#br0" timeOffset="1652">0 392 22,'0'0'16,"0"0"2,0 0 0,0 0-6,0 0-7,0 0-1,0 0-1,0 0 0,0 0 0,0 0-1,0 0 0,39 51 1,-39-51 0,0 0-1,69 49 0,-69-49 0,56 21 0,-56-21-1,63 7 0,-63-7 0,62-10-1,-27-3-1,-8-8 0,7-1-1,-4-7 0,-4-4 0,-1-5 0,-1-2 1,-5-4-1,-3 1 0,-2-1 0,-2 5-2,-5 2 0,7 4 0,-9 6 0,3 6 0,-3 6-1,-5 15 3,6-11 0,-6 11 2,0 0 0,-16 18 0,9-5 0,-3 3 1,0 0-1,-1 5 1,3 0-1,-3 7 0,-2 4 0,-3 10 0,-2 8 1,-4 5 0,-2 4 3,0 7-1,-6-9-1,11-3 0,-4-11-4,23-43-7,0 0-6,0 0-2,0 0-1,0 0-1</inkml:trace>
  <inkml:trace contextRef="#ctx0" brushRef="#br0" timeOffset="2183">404 418 60,'0'0'22,"0"0"1,0 0-1,0 0-15,0 0-5,5 44-2,-5-44 0,0 0 0,9 44 0,-9-44 0,0 0 0,0 0 0,-1 46 1,1-46-1,0 0 1,0 0-1,0 0 2,0 0-1,0 0 0,-3 13 1,3-13 0,0 0 0,0 0 1,0 0-1,0 0 0,0 0-1,0 0 0,0 0-1,0 0-2,0 0 1,0 0-2,0 0 1,0 0 1,0 0 0,0 0 2,0 0 2,0-43 0,0 43 0,0 0 0,0 0 1,0 0-2,0 0 0,0 0 0,0 0-1,0 0-1,0 0 0,0 0 0,0 0 0,-45-14 0,45 14-1,0 0 1,0 0 0,0 0-2,17 23 1,-9-11 0,4 5 0,1 2 0,-1 7 1,5 0-1,-3 0 0,4 1 1,3-1 0,-3-1 0,0-4 0,-1-1 0,-3-8 0,0-1 0,-2-1 0,-2-4 0,-10-6 1,0 0 0,0 0 0,0 0 0,-6-10 1,-6-1 0,0-1-2,-5 1 0,0-1-2,-4-8 1,21 20 1,-40-42 0,40 42 0,-46-45 0,46 45 0,-38-46 0,38 46 0,0 0 1,-46-54-2,46 54 0,0 0-1,0 0-1,0 0-1,-19-43-2,19 43-2,0 0-2,0 0-2,0 0-2,45-12-1,-45 12-3,23 6-3,-8 0 0,-15-6 3</inkml:trace>
  <inkml:trace contextRef="#ctx0" brushRef="#br0" timeOffset="3315">373 452 21,'0'0'11,"0"0"2,0 0 1,0 0 0,-43 14-1,43-14-1,0 0-2,0 0-2,0 0 0,-43-1-2,43 1-2,0 0-2,-54-8 0,54 8-1,0 0 0,-59-9 0,59 9 0,0 0 1,-54-10-1,54 10 1,0 0-1,0 0 0,-44 1-1,44-1 0,0 0 0,0 0 0,0 0 0,0 0 0,0 0 1,0 0 0,-45 18 0,45-18 0,0 0 0,0 0-1,0 0 1,0 0-1,0 0-1,0 0 0,0 0 0,0 0 0,0 0 0,0 0-1,0 0 1,0 0 0,0 0 1,0 0-1,0 0 1,48 11-1,-48-11 1,0 0-1,0 0-1,50 7-1,-50-7-3,0 0-2,66 7-4,-66-7-3,57-1-3,-57 1 2,66-6 0,-66 6 3,58-12 5,-35 3 4,0 1 5,-4-3 5,-3 0 2,-5-3 0,3-1 1,-7-3-2,2-2-1,-2-2-2,-4-3-1,-2 2 0,-4-4 1,3 4 2,-9-3-1,7 6 0,-2-3 0,-3 6-1,8-1 0,-3 2-1,-1 1-3,-1 2 0,4 3-1,-1 1 0,1 9 1,1-12-1,-1 12-2,0 0-3,0 0-7,0 0-7,0 0 1,0 0 0,-10-2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7:34.7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196 533 8,'0'0'5,"-10"1"1,10-1-1,0 0-1,-10 0 0,10 0-2,0 0-1,-9 1-1,9-1 1,0 0-1,-10 4 2,10-4 1,0 0 3,0 0 0,-10 6 1,10-6 0,0 0 1,0 0 0,0 0-1,0 0-2,0 0-1,0 0-2,0 0 0,0 0 0,0 0-1,-2 9 0,2-9 0,0 0 0,0 0-1,-7 13 1,7-13-1,-8 9 0,8-9 0,-13 13-1,13-13 1,-14 14-1,4-7 1,-1 1 0,1-2-1,-2 0 1,-1 0 1,0 0-1,2-1 0,2-1 0,9-4 1,-14 5-1,14-5 0,0 0-1,0 0 1,0 0 0,0 0 0,0 0 1,0 0 0,18-4 1,-5-4 1,8-2 0,5-5 0,7-3-1,7-4 1,4-3-1,6-1-1,2 0 1,1 0-2,-2 3 2,-5 1 0,-2 4 0,-11 4 0,-2 5 0,-11-1 0,-3 7-1,-7 2 0,-10 1-3,0 0-4,-1 10-6,1-10-11,-20 12-2,8-9 1,-1-5 0</inkml:trace>
  <inkml:trace contextRef="#ctx0" brushRef="#br0" timeOffset="822">632 44 16,'0'0'15,"-10"12"0,10-12-1,-11 7-5,11-7-7,-9 5 0,9-5 0,-9 7 1,9-7 1,0 0 2,-13 9 0,13-9 0,0 0 1,-4 9-1,4-9 1,0 0-1,0 0-1,0 0-1,0 0 0,0 0 0,10 4 0,1-2-1,4-2-1,6 0 0,4-3-1,5 1 0,5-3 1,5-3-2,4-2 1,3-2-1,-2-1 1,-1 1-1,-2 0 1,-4 3 0,-6 2-1,-6 3 1,-6 1-1,-6 3 1,-14 0-1,13 4 1,-13-4-1,0 0 1,-2 13-1,2-13 1,-10 12-1,10-12 0,-15 14 0,15-14 0,-18 15 0,18-15 0,-16 13 0,16-13 0,-14 12 0,14-12 0,-12 8 0,12-8 0,-10 9 0,10-9 0,-14 14 0,4-5 0,-3 2 0,0 4 1,-3 3-2,-3-1 2,1 2-2,-1-2 2,-1 1-1,3-1 0,0-4 0,2 0 0,0-3 0,2-1 0,-1 0 0,1-1 0,2-1 0,1 0 0,0 0 0,10-7 0,-15 11 0,15-11 0,-10 8 0,10-8 0,0 0 0,0 0 0,0 0 0,0 0 0,0 0 2,0 0-2,0 0 0,0 0 0,0 0 0,0 0 0,0 0 0,0 0 0,0 0 0,0 0 0,0 0 0,0 0 0,0 0 0,0 0 0,0 0 0,0 0 0,0 0 0,0 0 0,0 0 0,0 0-2,-7 10 2,7-10 0,0 0 0,0 0 0,0 0 0,0 0 2,0 0-2,2 9 0,-2-9 0,0 0 0,0 0 0,0 0 0,0 0 0,0 0 0,1 10 0,-1-10 1,0 0-1,-3 11 0,0-2 0,-2 2 1,-2 2 0,-1 1-1,0 2 1,-2 2-1,-1-1 1,1 2 0,0-4 0,1 1-2,1-1 2,2-4-1,0-1 0,6-10 0,-9 14 0,9-14 1,0 0-1,0 0 0,0 0 0,0 0 0,0 0 0,0 0 1,0 0-1,0 0 0,17 7 0,-4-6 0,5-2 1,6 0-1,6-2 1,7-2 0,7-4-1,5-1 1,5-3 0,2-2 0,1 1-1,0-1 1,-3 1-1,-5 1 1,-8 4-1,-7 1 1,-8 2-1,-6 3 0,-8 1-1,-12 2-3,12-1-11,-12 1-13,-12-17-1,-1 1-2,1-3 2</inkml:trace>
  <inkml:trace contextRef="#ctx0" brushRef="#br0" timeOffset="2424">565 282 33,'0'0'19,"0"0"1,0 0-2,0 0-7,0 0-2,0 0 0,0 0-1,-5 9-1,5-9 0,0 0-1,0 0 0,0 0-1,0 0-1,0 0-1,0 0-1,0 0 1,0 0-2,0 0-1,0 0 1,16 10-1,-16-10 0,20 7 1,-7-4-1,6-1 0,2-1 0,4 0 1,2-1-1,3-1 0,1-2 0,2 1 0,2-2 1,-2-1-1,2 1 0,-5 0 0,-3 1 0,-4 0 0,-3 1 1,-5 1-1,-6 0 0,-9 1 0,0 0 0,0 0 0,0 0 0,0 0 0,-14 0 0,1-2 0,-3 1 0,-4 0-1,-2-2 0,-4 2 0,0 1 1,-3 1-1,0 4 0,-1 0 1,-1 2-1,0 1 1,1 2 0,0 0 0,2-1 0,2 1 0,3-2 0,3-1 0,4-2-2,4 1 4,12-6-2,-16 4 0,16-4 0,0 0 0,0 0 0,0 0 0,15-3 0,-2 1 0,4 0 0,6-1-2,4 2 1,4-1-1,6 4-6,0-4-18,6-1 0,0-5-2,0-6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7:53.6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0 127 0,'15'0'3,"-15"0"0,20 1 0,-5 0 0,4 0 0,1-1 0,5 1 0,1 0 0,3-2 0,1 2 1,2-1-1,0 1 1,0-1 0,0 1 1,3 0-1,4 0 1,-1 0-1,3-1 1,4 0-1,2 0-1,5-1 0,3 1-1,2-3 0,2 1 0,1-1 0,3 0 1,0-2-1,2 0 0,-1-1 0,4 2 0,-3-1 0,3 1 0,0 0 0,3-1-1,-2 2 1,-1 0-1,6 0 1,-2 1-1,2-1 0,1 1 1,1-1-2,1 0 1,1 1 0,1 0 0,0 0-1,0 1 1,-1-1 0,-1 1 0,1-1 0,0 1 0,-1 0 0,0 0 0,-6-1 0,4 1 1,0-1-1,-1 1 0,-1 0 0,-1 2 0,1-1 0,1 0 0,2 0-1,-2 1 1,0 1-1,-1-1 1,-2-1-1,1 1 1,-1-1 0,0 2-1,1 0 1,-1-1 0,-2 1-1,2 0 1,0 0 0,0 1-1,3-1 1,1 1-1,2-2 1,0 1-1,2-1 1,-1 0-1,-1-2 1,1-1-1,-5 0 1,-1 1 0,-6-3 0,-1 3 0,-4-1 0,-1 1 0,-7 1-1,-4 0 1,-4 0-1,-7 0 0,-5 0 1,-7 0-1,-5-1 1,-6 1 0,-4-1 0,-11 1 0,11-1-1,-11 1 1,0 0-1,0 0 1,0 0-1,0 0 1,0 0-1,0 0 1,0 0 0,0 0 0,0 0-1,0 0 1,0 0 0,0 0-1,0 0 1,0 0-1,0 0 0,0 0 0,0 0 0,0 0 0,0 0 0,0 0 0,0 0 1,0 0-1,0 0 0,0 0 0,0 0 1,0 0-1,0 0 0,0 0 0,0 0 0,0 0-3,0 0-5,-3-13-13,3 13-5,8-22-1,0 1-1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7:57.3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43 0,'0'0'2,"0"0"-2,0 0 0,0 0-1,0 0 0,11 8 1,-11-8 0,0 0 1,0 0-1,9 0 1,-9 0-1,0 0 1,10 3-1,-10-3 1,10 6-1,-10-6 0,16 6 1,-7-1 0,3-2 1,2 0 0,-1 0 0,4 0 1,0-1 0,5 0 0,2 2 0,0-2 0,6 0-1,1 0 0,2 2 0,3-2 0,1 1 0,1 0 0,2-1 0,1 1 0,0-2 1,1 1 0,1-1 1,3 2-1,-2-3 1,5 1-1,1 1 0,3 0-2,3 1 1,1-2-1,1 2-1,1-1 1,-1-1 0,4-1 1,-1-1 0,0 1 1,-1-2 0,2 2 1,0-1-1,2 2 0,4 1-1,-2 1 0,-1-2-1,3 3 0,0-3 0,1 0-1,-1 0 1,1-3 0,2 1 0,-2-3 0,2 2-1,-1 1 1,0 0 0,0 0-1,0 1 0,-3 1 1,0 0-1,-1 1 0,-1 0 1,0 0-1,-2 0 0,-1-1 0,-1 0 0,1 0 1,-1-1-1,1 1 0,0 0 0,2 1 0,0 0 0,1 1 0,0-3 0,0 1 0,-1 1 0,-1-2 0,1 0 1,-2 1-1,2 0 0,-1-1 0,1 3 0,4-2 0,1 0 0,3 0 0,0-1 0,1-2 0,2 1 0,0-4 0,2 0 0,-1-1 0,4 2 0,1-1 0,0 2 0,2 0 1,1 0-1,1 3 0,2 0 0,1-1 0,-1 0 0,1-1 1,-1-1-1,-1-2 0,-1 0 1,0-1-1,-1 1 1,0 0-1,-3 2 0,0 0 1,1 0-1,-2 1 0,2-1 0,-1 0 0,-1-1 0,2 0 0,-1-1 1,1 1-1,1 0 0,0-1 0,0 1 1,1-1-1,-1 0 0,1-1 0,0 1 0,0-2 1,2 0-1,-1 1 0,0-1 0,0 1 0,1-1 0,-2 1 0,0 1 0,-2 0 0,0 1 0,-1 1 0,-3-2 0,0 2 0,-2 0 0,1 0 0,0 1 0,0 0 0,-3 0 0,3 2 0,-2-1 1,0 0-1,-2-1 0,-2 1 0,-4 0 0,-1-1 0,0 2 0,-2-2 0,-1 2 0,1 0 0,-2 0 0,1 0 0,2 1 0,-1 0 0,1 1 0,1 0 0,1 0 0,-1 1 0,2 0 0,1 1 0,-2 1-1,3-1 1,1 2 0,0-2 0,2 2 0,3-1-1,0 1 1,1 0 0,0-1 1,3 1-1,-2-1 0,0 0 0,-1-1 0,-2-1 0,2 1 0,-2-1 0,0-2 0,-2 0 0,-2 0 0,1 1 0,0 0 0,0 2 0,2-1 0,0 2 0,1 0 0,-2 1 1,4-1-1,-2 0 0,0 0 0,2-1 0,-2 0 0,2 0 0,-1 2 0,2-1 0,0 2 0,0-1 0,-1-1 0,0 1 0,1-2 0,-2 1 0,2-2 0,-2 0 1,2-1-1,-2 4 0,1-2 0,-1 2 1,1 1-1,-1-1 0,1 1 1,-1-2-1,-1 2 1,-2-3 0,1 1 0,-2-3-1,-3-1 1,2-1 0,-4-2 0,0 1-1,0-1 1,0-1-1,0 0 1,-2 2-1,-2 0 1,-2 0-1,1-1 1,-3 2-1,-2-3 1,1 1-1,-5 0 0,1-1 0,-1 0 0,0 1 0,-2 1 0,2 1 0,0 0 0,-1 2 0,0-2 1,3 0-1,-3 1 1,-1-2-1,1 1 1,0-1 0,-4 0-1,2 0 0,-2 0 0,-2 1 0,-2-1 0,1 0 0,-6 0 0,7-3 1,-46 4 0,77-8-1,-77 8 1,73-9 0,-73 9-1,72-9 1,-72 9 0,71-8-2,-71 8 1,66-6 0,-66 6 0,60-6 0,-60 6 0,46-7-1,-46 7 1,0 0 0,52-5 0,-52 5 0,0 0-1,50 0 1,-50 0 0,0 0 0,53 0 1,-53 0-1,0 0 1,0 0-1,0 0 1,0 0-1,0 0 0,0 0 0,0 0 0,0 0 0,0 0-1,0 0 1,0 0 0,0 0 0,0 0 0,0 0 0,0 0 0,0 0 0,0 0-1,0 0 1,0 0 0,0 0-1,0 0 1,0 0 0,0 0-1,0 0 1,0 0 0,0 0-1,0 0 1,0 0 0,0 0-1,0 0 1,0 0 0,0 0-1,0 0 1,0 0 0,0 0 0,0 0 0,0 0-1,0 0 0,0 0-2,0 0-4,-47 24-4,47-24-9,0 0-2,0 0-1,-56 14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8:36.1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335 0 2,'0'0'3,"0"0"1,0 0 0,0 0 2,0 0 0,0 0 1,0 0 1,0 0-3,0 0 0,0 0-1,0 0-1,0 0-1,0 0-1,0 0-1,0 0 0,0 0 0,0 0 0,0 0 0,0 0 0,0 0 0,-1 13 1,1-3-1,0 3 0,3 1 0,-2 5 0,1 1 0,1 5 0,1 2 1,-1 5-1,1 1 1,2 3 0,0 1 0,0 0 0,0 0 2,0 1-1,-2 3 1,1 1 1,-4 2-1,-1 6 2,-4 4-1,2 3-1,-3 2-1,0 4 0,2 2 0,2 1-1,3-1-1,2-1 1,4 0-1,-1 0 1,1 1 0,-2-1 1,-3 0 0,-3 2 0,-7 1 1,-4 4 0,-5 3-1,-1 2 1,-1 4-2,0-1 1,2 1-2,2-1 1,4 1-1,4 0 0,3-2 0,2 1 0,1 4 0,-1 0 0,-3 4 1,-3 3-1,-5 1 1,-2 2 0,-4 2 0,1 2-1,-1-1 1,3-1-1,3-1 1,5 0 0,3-1-1,4-1 1,1 1 0,-1 2-1,-2 1 2,-3 1-1,-1 0 0,-2 3 0,-1-1 0,0 0 0,2-5-1,3-2 1,4-3-1,5-1 0,4-1 0,3 1 1,3 1-1,4 2 1,-2 2 1,1 4 0,-5 0 0,-1 5 0,-6 2 0,2-1-1,-3-2 1,-2-2-1,-1 0-1,2-2 1,1 1-1,2 0 1,0 1-1,1-1 2,-2 2-1,-1 3 0,-5 2 0,-3-1 0,-3 1-1,-4-5 1,-4-3 0,-5-3-1,1-5 0,0-5 0,1-6 1,3-1-1,3-6 2,2 0-2,1-2 1,3-1 0,1 2-1,-2 1 0,1-1 1,-3-1-1,-2 0 0,0 0 1,-2-2-1,1-1 0,-1-3 0,0-1 0,1 3 0,1-1 0,2 1 0,3 4 0,0 0 0,3 2 0,2 1 0,1-2 0,4-4 0,0-1 0,0 1 0,3-8-1,-3-5 1,1-2-1,-2-3 1,0 2-1,-2-2 1,1 3 0,0-8-1,1 7 2,1-1-2,0 0 2,5 1-2,0 1 2,2-2-2,-1 2 1,-2 0-2,-1-2 2,-3 0-1,1-3-2,-6-1 2,0-45-2,1 80 2,-1-80-1,1 66 1,-1-66 0,0 57 1,0-57 0,2 51 0,-2-51 2,1 41-2,-1-41 0,0 0-1,5 51 2,-5-51-1,0 0 0,0 0 0,2 47 1,-2-47-1,0 0 2,0 0-2,0 0 1,0 0-1,0 0 0,0 0 0,0 0 0,0 0 0,0 0 0,0 0-1,0 0 1,0 0 0,0 0-1,0 0 0,0 0 0,0 0-4,0 0-5,0 0-7,0 0-9,0 0-2,0 0 0,0 0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9:02.5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0 293 9,'0'0'5,"0"0"0,0 0-1,0 0-1,0 0-2,0 0 0,0 0 0,0 0 0,0 0-1,0 0 1,0 0-1,0 0 1,0 0-1,0 0 0,0 0 1,0 0 1,0 0 1,0 0 1,0 0 0,0 0-1,0 0 1,0 0-1,0 0-1,0 0-1,0 0 0,0 0-1,0 0-1,0 0 1,0 0 1,0 0 0,0 0 0,0 0 0,0 0 0,0 0 0,0 0 0,0 0 1,0 0-1,43 21 0,-43-21-1,0 0 2,43 7-1,-43-7 1,0 0 1,0 0 0,49 4-1,-49-4 3,0 0-3,58-7 1,-58 7 0,0 0-1,54-6-1,-54 6 0,0 0 0,62 5 0,-62-5-1,49 10 1,-49-10-1,61 9 1,-61-9 0,64 5 0,-64-5 0,66-1 1,-66 1 0,68-4 0,-35-1-1,5 3 0,7-1 0,-4 2 0,2 0 0,1 1-1,2-2 0,-1 2 0,-2-2 1,-1-1 1,0-1-1,0-1 0,-3-1 0,1 0 1,-2-1-1,-1 2 0,0 0 0,-2 2 0,-11 0-1,12 2 0,-2 0 0,0 1-1,0 0 1,2 1 0,2 1 0,-1-1-1,7 0 1,-11 0 1,5-1 0,-1 1 1,1-2 0,0 2-1,1-1 1,1 0-1,-1 1 1,-3 1-1,3 0-1,-2 0 0,-1 1 0,-1 0 0,-3 1 0,0-2 0,0-1 0,-1 0 1,-3-1 0,3-1 0,-3-3 0,3 0 0,1 1 0,2 0 0,-1-1 0,2 2-1,-8-1 1,0 1-1,-3 2 0,-3-1 0,-4 0 1,-3 0-1,0-1 0,-2 0 1,1 0-1,-2 0 1,4-2-1,-5 2 0,-10 2 0,15-4 1,-15 4-1,0 0 1,0 0 1,9-3-1,-9 3 1,0 0-1,0 0 1,0 0-1,0 0 0,0 0 0,0 0-1,0 0 1,0 0-1,0 0 0,0 0 1,0 0-2,0 0-1,0 0-15,8-10-9,-8-4 0,-4-6-3,-8-13 0</inkml:trace>
  <inkml:trace contextRef="#ctx0" brushRef="#br0" timeOffset="39136">12818 3089 15,'11'0'7,"5"1"1,-1-2 0,3 1-1,-2 0-1,3 0-1,1 1 0,0-1-1,3 2 0,0-2-1,1 2 1,-2-2-2,3 2 1,0-1-1,1 2 0,0-1-1,1 0 0,1 1 0,2-2 0,1-2 1,5-1 2,-1-3 0,2 1-1,1-3 1,3 2 0,2-2 0,3 1-1,0 0-1,2 2-1,1 0-1,1 1 0,-3-1 1,0 2-1,-3-1 0,1 0 0,-4 0 0,1 3 0,-2-3 1,-1 1-1,-2-2 1,-2 1 1,-6 0 1,-4 1 0,-6-2 0,-5 1 1,-14 3-2,15-3-1,-15 3 0,0 0-1,0 0-1,10 6 0,-10-6 0,12 4 1,-12-4 0,14 5 0,-14-5 1,14 2 0,-14-2-1,15 0 1,-15 0-1,16 2 1,-5 0-1,0-2-1,1 1 1,0 0 0,-2-1 0,-10 0 0,15 2 1,-15-2-1,0 0 0,10-1 1,-10 1-1,0 0 0,0 0 0,0 0 0,0 0 0,0 0 0,0 0 0,0 0 0,0 0 0,0 0 1,0 0-1,0 0 0,0 0 0,0 0 0,0 0-1,0 0 0,0 0 0,0 0 0,0 0 0,0 0-1,0 0 1,0 0-1,11-3-1,-11 3-2,0 0-7,0 0-9,0 0-3,0 0 2,-12-14-2</inkml:trace>
  <inkml:trace contextRef="#ctx0" brushRef="#br0" timeOffset="52395">4349 1360 0,'31'5'2,"2"-3"-1,7 3 0,1-2 1,2-1-1,3 0 1,1 0 0,3-2 1,-2 1 0,3-2 2,3-1-1,2 0 0,5 1 0,2 0 0,0 1-1,1 1-1,3 2 0,2 0-1,0 1 0,1-1 0,1 1 0,5-3 1,0 0-1,1-1 1,-4-1-1,-1 1 1,6-2-1,-1 3 1,-1-1-1,-2 0 0,3 3-1,0-3 1,4 3-1,0-2 0,-3 1 1,1-1-1,-3-2 0,2 1 0,-2-2 1,2 2-1,1-3 1,0 3-1,1-2 1,0 2 0,1 2-1,3 2 0,-1-1 1,3 3-1,-1-2 0,1 1 1,0-4-1,0-1 0,2-2 0,0-3 0,2 1 0,-2-4 0,-2 3 0,3-3 1,-1-3-1,1 7 0,-3-4 0,4 4 0,-1-2 0,0 2 0,4-2 0,-1 1 0,1 4 1,-1-5-2,2 3 1,-2-2 0,-2 1 0,0 0 0,-2 1 0,1-1 0,0 2 0,-1 1 0,-1 1 0,-2 0 0,0 1 0,-2 0 0,-2 1 0,-1 1 0,-1-1 0,-1 1 0,0-1 0,-1 1 0,0-1 0,0-1 0,0 1 0,-1-1 0,-1-1 0,-2 1 0,0-1 0,0 1 0,0-1 0,2 1 0,-2-1 0,3 1 0,1 0 0,2 0 0,1 0 0,1 0 0,0 0 0,-1-1 0,1 1 0,-3-2 0,2 0 1,-1 0-1,-1 0 0,2-1 0,2 1 0,2 0 0,4 0 0,3 0 1,-2 0-1,2-1 0,1 0 0,1 0 0,-2 0 1,-1-1-1,0 0 0,0-1 0,2 1 0,1 1 0,1-1 0,0 1 0,1 1 0,0 0 0,-1 0 0,0 0 0,0 0 0,0 0 0,-2 2 0,-1-1 0,3 1 0,0 1 0,-1-1 0,2 1 0,1 0 0,-2-1 0,1-1 1,-3 0-1,1-1 0,1-1 0,1 1 0,0 0-1,1 1 2,0 0-2,1 3 1,3 0 0,1 1 0,0 2 0,1-1 0,-1 0 0,0-1 0,0 3 0,-3-5 0,2 3 0,0 2 0,-1-3 0,-4 2 0,-1-1 0,0 2 0,-1-3 1,0 5-1,-4-6 0,0 2 0,-2 1 0,-1 0 0,-2 0-1,1-1 2,0 2-2,1-2 1,0 4 0,-3-4 0,0-1-1,-2 1 1,-2-1 0,-3 0 0,-3 0 0,-3 1-1,-1-2 1,-2 1 0,-1 0 0,2 1 0,0 0 1,1 0-2,-2 1 1,3 0 0,1-2 0,-1 1 0,1-1 0,-1 0 0,2 0 0,-2 0 0,1-1 0,1 0-1,0 0 1,-3 0-1,0 0 1,0-2-1,1-1 1,0-1 0,0-1 0,-2 0 0,-1-1 0,3-1 0,1 0 0,-1-1 0,-1 2 0,2-1 0,-1 0 0,1-1 0,-3-1 0,-1 1 0,-4 0 0,1-1 0,-2 1 0,-1-1 0,-1 1 1,1-2-1,1 1 0,1-1 1,0-4-1,-2 3 0,-1-1 0,-3 2 0,0 0 0,-6 0 1,1 0-1,-3-2-1,-4 3 1,3-3 0,1 1 0,0-2-1,0 1 1,5-3-1,-3 3 0,0 2 1,2-3 0,-5 2 0,-7-1 0,-3 0 2,1-1-1,-9 2 1,1 1-1,-5 2 0,3 0 0,0 5-1,5 0 0,0 1-1,0 0 0,0 2 1,1-3 0,-4-3 0,-1 0 0,-3-2 1,1 1-1,-1 0 1,-2 1-1,1 0 0,0 2 0,3-1-1,-1 2 1,1 0 0,-7-1 0,-4 0 0,4-2 0,-11 1 0,3 0 1,-14 2-1,13-2-1,-13 2 1,0 0-1,0 0 1,0 0-1,0 0 0,11 9 0,-11-9 0,0 0 0,0 0 0,0 0 1,0 0-1,0 0 1,-12 2 0,12-2 0,0 0 0,0 0 0,0 0 0,14 1 0,-14-1 1,0 0-2,0 0 2,0 0-2,0 0 0,0 0 0,0 0-1,0 0 1,0 0-1,1 9 1,-1-9 0,0 0 0,0 0-1,0 0 1,0 0-7,-12-10-5,1 2 0,2-3 0</inkml:trace>
  <inkml:trace contextRef="#ctx0" brushRef="#br0" timeOffset="55509">7316 1310 10,'-3'-23'8,"7"-8"-2,2-12-1,5-7-1,1-10-3,2-6 1,0-6-1,1-1-1,-3-2 0,-1 2 1,-5 4-1,-1 3 0,-4 4 0,-1 7 1,-1 5-1,-3 9 1,3 6-1,-1 8 0,2 5 0,1 6-1,-1 3 1,3 4-1,-3 9 1,11-13-1,-11 13 1,12-9-1,-12 9 1,13-5-1,-2 4 1,-11 1 0,18 2-1,-5 1 1,2 1-1,6 1 1,3 0 0,6 1 0,4-1-1,8 1 1,7-3 0,7 0 0,5-2 0,12-4 0,10 0 0,11-2 0,7 1 0,3-2 0,6 0 0,5 1 0,7-1 0,1 2 0,1 0 0,3 1 0,1 0 0,10-3 0,3-2-1,6 1 1,4 0 0,3-2 0,3 0 0,2 0 0,-3 2 0,-3 2 0,-1 2 1,-3 2-1,-3 1 0,0 1 0,1 1 1,3-1-1,-2 1 0,5-1 1,0 0-1,0 0 1,-2-1-1,-3 0 0,-2-2 1,-2 1-1,2-1 0,-4-2 0,0-1 0,1-1 1,3 0-1,2-1 0,2-1 1,2-2-1,2-1 0,0 2 1,0-2-1,0 2 0,-2 0 1,3 2-1,-1 0 0,1 4 0,1 1 0,3 0 1,0 1-1,1-5 0,2 2 0,-1-3 0,-1 1 1,-3-2 0,-1 1-1,-1-1 1,0 1 0,0 6 1,-1-2-1,1 4-1,3 0 1,-3 0-1,-1 3 0,-2 4 0,-2-2 0,-2 2 0,-3-2 1,-2 1-1,-1 0 0,1-1 0,-2-1 0,1-2 0,1 0 0,2 1 1,-1-3-1,2 4 0,-2 1 0,-2 0 0,1 1 0,0 0 0,-1 1-1,-6-3 2,0 3-2,-1-4 1,-3-1 0,-1-1 1,-1-1-1,-4-1 0,0 1 0,-1 0 0,-5 1 0,-3-2 0,-1 2 0,-4 0 0,1 0 0,-5 1 0,-2 0 0,-1 2 0,2-1 1,-1 2-2,-1 0 1,-2 0 0,-2-1-1,-3-1 2,1-1-1,-8-1 1,-2-1-1,-8 0 0,1 0 1,-10 1-1,0 0 0,-4 2 0,-6-1-1,-3 1 1,1 1 1,-11-1-1,-3 0 0,-46-4 1,70 5-1,-70-5 0,0 0 1,45 7-2,-45-7 0,0 0 0,0 0 0,0 0 0,0 0 0,0 0 1,0 0-1,-17 44 1,10-31-1,7-13 1,-12 36-1,12-36 1,-15 50-1,15-50 1,-9 63-1,3-28 0,2 2 2,4-37-1,-3 77 0,3-77 0,-4 78 0,2-40 0,2-1 0,0-37 1,16 74 0,-16-74-1,13 73 1,-13-73-1,25 70 1,-25-70-1,25 59 1,-25-59 0,12 49 0,-12-49 0,0 0 0,5 55 0,-5-55 0,0 0 0,-16 46 0,16-46 0,-17 25-2,17-25 2,-19 20-2,6-10 1,1-2-1,-11 1-3,-3 5-9,-16-6 0,-6-3-1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9:20.7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6 993 1,'0'0'2,"0"0"-1,0 0 1,-10 2 0,10-2 0,0 0 1,0 0 1,0 0-1,0 0 1,0 0 0,0 0-1,0 0 0,0 0 0,0 0-1,0 0 0,0 0 0,0 0-1,11 5 1,-11-5-1,19 1 1,-6 0 0,3 1 0,6 0 0,1 0 0,5 1 0,3 1-1,4 0 1,2 2-1,3 2 0,1-1 0,1 0-1,1 0 1,-2-1 0,-3 1 0,-5-3 1,-3-1 0,-7-1 0,-4-1 0,-7-1 0,-3 0 0,-9 0-1,0 0-2,0 0-2,0 0-6,0 0-7,0 0 0,0-17-1,0 17 0</inkml:trace>
  <inkml:trace contextRef="#ctx0" brushRef="#br0" timeOffset="621">710 1055 0,'0'0'6,"-4"-11"-1,4 11 0,-1-14 2,-1 0-1,-1 3 0,0-6 0,0-5 0,0-1-1,-1-7-1,1-5 0,0-7 0,2-1-1,2-12 1,1-2-2,-1-4 0,0-3 0,-2-5 0,-2 5-2,-2 2 2,-1 4-2,-3 5 1,-1 8-1,-1 5 1,0 5-1,1 11 0,-1 0 0,4 7 0,0 1 0,3 4 0,-1 2 0,5 10 0,-5-13 0,5 13 0,0 0 0,-7-10-1,7 10 0,0 0-1,0 0 1,0 0-1,0 0 1,0 0-1,0 0 1,0 0 1,0 0-1,0 0 2,0 0-1,0 0 0,0 0 0,-12-5 0,0 6 1,-5 1-2,-5 1 1,-6 0 0,-8 2 0,-5 1 0,-6 1 0,-1 2 0,-1-1 0,3 0 0,3 0 0,5 0-1,8-1 1,8-3 0,6 0 0,7 0 0,9-4-1,0 0 1,-7 11 1,7-11-1,4 9 0,-4-9 1,4 12-1,-4-12 0,3 19 0,-3-10 0,1 3 0,-2 0 1,2 2-1,0 5-1,0 4 2,1 0-1,-2 7 0,0 4 0,-1 6 1,-2 4-1,-1 4 1,-3 3 0,-1 0 0,0 0 0,1-1 0,-1-3 0,3-5 0,0-5 0,3-8 2,1-6-3,2-4 1,-1-8 1,2-2-1,-2-9 1,0 0-1,0 0 0,0 0 0,0 0-3,5 11-13,-5-11-1,0 0-3,-12-14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9:24.8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 21 1,'0'0'1,"-13"0"1,13 0-1,-13 1 0,13-1 0,-13 0 1,13 0 0,-10 0 1,10 0 0,0 0-1,-10-2 1,10 2-1,0 0-1,0 0 0,-9 0-1,9 0 0,0 0 0,0 0 1,-9 3 1,9-3 0,0 0 1,0 0 0,0 0-1,0 0 1,0 0 0,0 0-1,15 4-1,-4-2 0,1 3-1,3-2 0,2 1 1,3 0-1,4 1 1,1-1 0,4-2 0,1 0 0,4-1 1,5 1 0,0-2 0,6 1 0,-2 0 0,7 1 1,1 1-1,4-1-1,-1 1 1,3-1-1,1 0 1,3-1-1,0 0 1,0-1-1,0 0 0,1-1 1,1-1-2,2 1 1,2-1 1,0 0-2,3-1 1,0 1-1,-1-3 1,1 3-1,-6-1 1,-3 0-1,-1 0 1,-6 2 0,-5-1 0,-3 2-1,-4-1 1,-5 1 0,-2-1-1,-3 1 1,-6-1 0,-4 0 0,-5-1 1,-4 1-1,-3-1 1,-10 2-1,9-1 1,-9 1-1,0 0 0,0 0 0,0 0-1,0 0 1,0 0 0,0 0 0,0 0-1,0 0 1,0 0-1,0 0 0,0 0 0,0 0 0,9 0-1,-9 0 1,11-1-1,-11 1 1,14-1 1,-14 1-1,15 0 0,-15 0 0,12-1 0,-12 1-1,0 0 1,0 0-2,12 5-7,-12-5-12,-14 3 0,-7-16 0,-15-16-2</inkml:trace>
  <inkml:trace contextRef="#ctx0" brushRef="#br0" timeOffset="9293">991 1574 2,'-12'-3'8,"12"3"0,0 0-1,0 0-2,0 0 0,0 0-2,0 0-1,0 0-1,0 0 1,0 0 0,0 0 0,0 0 1,0 0 1,-9-4 1,9 4 0,0 0 1,0 0 0,0 0-1,0 0 0,0 0-2,0 0-1,0 0 0,0 0-2,0 0 0,0 0 0,0 0 0,0 0 2,0 0-1,0 0 1,0 0 1,0 0-1,0 0 0,14 0 0,-14 0 0,21 1-1,-7 2-1,5-1 1,3 1-1,4-1 1,3 1 0,5 0 0,4-2 0,5 2 1,4-3-1,6 1 1,2-2-1,5 1 1,2-1-1,2 2 0,0-1 1,0 3-1,-1-1 0,1 1 1,-2 0-1,-1 1 0,-3 0 1,1-2-1,-4 0 1,1 0-1,-6-3 1,-3 1-1,-6-1 1,-3 0-1,-8-1 0,-7 3-1,-6-2 1,-4 0 0,-13 1 0,11 0 0,-11 0 0,0 0 0,0 0 0,0 0 0,0 0-1,0 0 1,0 0-1,12-1 0,-12 1 0,10-2 0,-10 2 0,10-3 0,-10 3 0,0 0 1,11-2-1,-11 2 0,0 0 0,0 0 0,0 0 0,0 0 0,0 0 0,0 0 0,0 0 1,0 0-1,0 0 0,0 0 0,0 0 1,0 0-1,0 0 0,9-4 0,-9 4 0,0 0-1,0 0 1,0 0-3,0 0-12,0 0-11,-24-7 0,-5-6-2,-14-12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7:23.3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46-6 20,'6'-12'11,"-6"12"-1,0 0-1,0 0-3,0 0-3,-1 11-3,6-1-1,1 3-1,1 3 1,-1 2 1,0 1-1,-2-1 2,0 1-2,-1-2 1,0 2 0,-1-1 1,1-1 0,2 5 0,2 1 0,4 5 0,1 4 1,0 6 0,0 6-1,-4 4 1,-2 4 0,-5 7-1,-4 4 0,-5 1-1,-4 1 1,-2-1 0,-2 0 0,0-1-1,-2-3 1,3-6 0,1-4 0,3-6 0,1-3 0,2-7 0,3-5 0,1-1 0,1-4 0,0 1-2,-1-3 1,1-2 0,-1-4 0,1-1-1,1-4 1,1-2-1,1-9 1,0 0 0,0 0-1,3 9 0,-3-9 0,10 2-1,-10-2 0,10 3 0,-10-3 0,11 3 0,-11-3 0,16 1 1,-6-2 0,2-1 1,2-1 0,2-3-1,2 1 1,2-4 0,3 2 1,-4-1-1,3 2 0,-3-1 0,1 6 0,1 1 0,0 4 0,5 1 0,-1-1-1,7 3 1,3-1-1,4 2 0,3-4 0,5-1 0,3-1 0,3 1 0,4-1 1,0-2-1,0-3 2,6-1 1,2 2-1,-1-2 1,3 1-1,2 0 0,2 3 0,1 1-1,3 0 1,-2 1-1,2 0 0,2 1 0,0 0 1,2 0-1,0-2 0,-1 0 0,1 1 1,-2 1-1,-1-2 0,-1 2 0,-3-3 0,-1 1 0,-1-2 1,1 1 0,2-1 1,1-1-1,4 1 1,-1-2-1,3 4 0,0-1 0,-2 1-1,0 2 0,-2 3-1,-2 0 0,-2 3 0,-2-2 0,-2 0 1,2-1-1,0 0 1,1-4 0,3-7 1,3 2-2,1-4 1,4 2 0,1-3 0,1 1 0,1 0 0,-1 1 0,0 4 0,1-4 1,-1 5-1,2-2 1,-1 1-1,0-1 0,-1 1 0,3-4 0,0 3 1,-2-3-1,0 2 0,-1-1 1,-2 0-1,-1-1 1,0 1-1,-2 2 1,1-3 0,-3 1-1,2-2 1,-2 1 0,1 0 0,-1 0 0,-1 2 0,0 2-1,-2 1 2,3 1-2,1 0 1,0 1-1,3-1 0,1 0 0,0 1 1,2-1-1,2 1 1,3-1 1,1 2-1,0 0 0,4 2-1,0 0 1,2 2-1,1-1 1,4 2-1,-4-2 0,0 1 1,2-3-2,0 3 2,1 2-1,3-2 0,-1 1-1,1-1 1,-3 2 0,2-3 0,-5 5 0,-3-1-1,-3-3 2,-4 3-1,-4-3 1,-5 4 0,-5-5-1,-5 4 1,-2-5 0,-6 1 0,-10-3 0,-4 0 0,-9-2-1,-5 0 1,-7 0-1,-5 0 1,-6-1-1,-3 0 0,-11 1 1,13-1 1,-13 1-1,0 0 1,0 0-1,0 0 0,0 0-1,0 0 0,0 0-1,0 0 0,0 0 0,-10 9 0,10-9 0,0 0 1,0 0-2,0 0-2,0 0-1,0 0-2,0 0-6,10-1-3,-10 1-3,0 0 0,0 0 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9:39.6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1260 185 2,'-20'-5'8,"-3"-1"5,2 2 6,1 0 1,-1 0 1,2 1-4,0 2-7,-2 2-7,-6 2-2,-4 4-3,-7 1 0,-4 4 0,-9 1 0,-5 5 1,-5 2 1,-3 0 1,2 1-1,-1 1 2,3 1-2,1 0 2,3 2-2,4-1 0,5 0 0,2 4 0,2 2 0,2 3 0,0 3 0,2 2-1,6-1 1,4 1 0,5 1 0,6-3 1,6-1 0,10-2 0,8 1 1,11-2 0,5 2-1,9-2 1,3 2 0,7 1-1,5 1 0,2-1 1,4-1-2,2-1 2,5-1 0,6-4 0,9-2 0,5-5-1,7-5-1,10-4-1,7-4 0,5-4-1,3-4-1,2 2 1,1-5 0,2-2 1,0-1 1,-1-6 2,0-3 0,-2-5 0,0-3 0,-1-7 0,-5-3 0,-4-4-1,-6-1 1,-11-3-1,-8 2 0,-13-3 0,-8 2 0,-12-2-1,-11-2 1,-10-1-1,-8 1 0,-6-1 0,-5-2-1,-6-1 0,-5-1-1,-6 2 1,-9-3 1,-7 0-3,-11-1 2,-10 4-2,-8-1 2,-9 3-1,-6 3 1,-5 4-1,-5 3 0,-3 5 2,-3 4-1,-1 6 1,0 4-1,-1 8-2,-3 3-8,-2 9-9,2 4-2,0 0 1,7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0:11.2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9452 57 0,'0'0'1,"0"0"0,0 0 1,0 0 0,0 0 0,0 0 0,0 0 1,0 0-1,0 0 0,0 0-1,0 0-1,0 0 0,0 0 0,0 0 0,0 0 0,0 0-1,0 0 1,0 0-1,0 0 1,0 0-1,0 0 0,9 5 1,-9-5 0,0 0 0,7 13 1,-7-13-1,5 16 2,-3-6-1,-2-10 0,2 20 0,-2-8 0,0 2 0,-1-1-1,1 1 1,0 0-1,1-1 1,3 1 0,-2-1 1,0-3 0,0 1 0,-1-1 1,0 0-1,-1-1 1,1 1-1,-1-10-1,-4 16 0,4-16 0,-1 13-1,1-13 1,0 0 0,0 0-1,-2 9 1,2-9 1,0 0-1,0 0 1,0 0-1,0 0 1,0 0-1,0 0 0,0 0 0,0 0 0,0 0-1,1 9 0,-1-9 0,0 0 1,0 0-1,0 0 0,0 0 1,0 0 0,12 10 0,-12-10 0,9 3 1,-9-3-1,10 1 1,-10-1-1,13 0 1,-13 0-1,14 1 0,-14-1-1,20 3 1,-8-1-1,3 0 1,1 0-1,3 1 0,3-1 1,5 0-1,3 0 0,3-1 1,3-1-1,3 1 0,3-2 0,0 0 0,3-1 0,-1 0 1,1 0-1,-2 0 0,1 1 0,-1-1 0,0 1 0,1 0 1,1 1-1,-1 0 0,0 1 0,2 0 0,0-1-1,-1 1 1,3-1 0,-1-1 0,2 1 0,-2 0 0,0-1 1,0 2-1,0-1 0,2 1 0,-2 0 0,0 1 0,-1 1 0,0-1 0,2 2-1,-2-2 1,0 0 0,0 0 0,-2 0 0,1 0 1,1 1 0,-2-1-1,0 1 1,2 0 0,-3 0 1,2 1-1,0-2 0,2 0 0,1-1-1,0-2 1,1 1 0,2-1 0,2 0 1,-1 0 0,5 1-1,-5 0 1,4 1-1,-2 1 1,4 0-1,-6-1-1,4 1 0,-1-1 1,0 0-1,-2 0 0,0 0 0,-7-2 1,2 2 0,-4-2 0,1 1 0,-45 0 0,78-1 1,-78 1-2,70-2 1,-70 2-1,67 0 0,-67 0 1,63 0-1,-63 0 0,59-1 1,-59 1-1,56 0 0,-56 0 1,48 0-1,-48 0 1,0 0-1,55 0 1,-55 0 0,0 0 0,46 2-1,-46-2 1,0 0-1,0 0 1,42 5-1,-42-5 0,0 0 1,0 0 0,0 0 0,0 0 0,0 0 0,0 0 0,0 0-1,0 0 1,0 0-1,0 0 1,0 0-1,45-9 0,-45 9 1,0 0-1,0 0 0,0 0 1,0 0-1,0 0 0,0 0 1,0 0-1,0 0 0,0 0 0,0 0 0,0 0 0,0 0 0,0 0 1,0 0-1,0 0 0,0 0 0,0 0 1,0 0-1,0 0 1,0 0-1,20-43 1,-20 43 0,0 0 0,0 0-1,0 0 1,0 0 0,0 0 1,6-42-1,-6 42 0,0 0 0,0 0 0,0 0 0,0 0 0,-7-45 0,7 45-1,0 0 1,0 0-1,3-49 0,-3 49 0,0 0 1,0 0-1,3-52 1,-3 52-1,0 0 1,0 0-1,0 0 1,4-44-1,-4 44 1,0 0-1,0 0 0,0 0 0,0 0 1,0 0-1,0 0 0,0 0 0,0 0 1,0 0-1,0 0 0,0 0 0,0 0 0,0 0 0,0 0 0,0 0 0,0 0 0,9-43 0,-9 43 0,0 0 0,0 0 0,0 0 0,0 0 0,0 0 0,0 0 0,0 0-1,0 0-2,0 0-4,0 0-10,0 0-7,0 0-4,-42-22 2,42 22-2</inkml:trace>
  <inkml:trace contextRef="#ctx0" brushRef="#br0" timeOffset="6540">3190 15 3,'0'0'4,"0"0"-2,0 0-1,0 0 0,3 11 0,-3-11 0,1 12 0,-1-12 1,1 17 0,-2-5 0,-2-1 0,1 3 0,-1-3 1,0 3 0,0-1-1,0 3 0,1-1 0,0 0 0,2 1-1,-1 2 0,2 1-1,-1-3 1,2 1-1,0-2 1,1 0-1,-1-3 0,1-2 1,-3-10 0,8 15 0,-8-15 1,8 12-1,-8-12 1,13 10-1,-4-5 1,-9-5-1,18 13 0,-9-6 0,3 0 0,3 0-1,-1 0 1,3-1 0,0-2-1,5 0 1,3-2 0,5-1-1,6 0 1,5-1 0,3-1-1,5 0 1,3 1-1,0-1 1,6 3-1,0-1 1,-1 0-1,2 2 1,2-2-1,6 1 1,1 1 0,4-3 0,4-1 0,3-2 1,2 1-1,4-1 1,2 0 0,2 0-1,3 0 0,1 2 0,4-2-1,0 1 1,2-1-1,4-1 0,-1 1 0,4-2 1,-2 1-1,1 1 2,-5 0-1,1 0 0,-5 2 1,1 1-1,-2 1 0,-3 2-1,-3-2 1,-1 0 0,-3 0-1,-3-1 1,-2 0 0,-2 0 0,-4-2 0,-2 1 1,-4 0-1,1 1 1,0 1-1,-2 1 1,1 0-1,-1 1 0,0 0 0,-2 0 0,-1 0-1,-3-1 1,-1 0-1,-1 0 0,-3-1 1,0-1-1,-2 0 0,0 0 0,1 0 0,0 0 0,0 1 1,1 0-1,0 3 0,0 0 0,1 1 0,1 0 0,-1 1 0,-1 0 0,0-2 0,-1 1 1,0-3-1,1 1 0,-2-2 0,0 1 0,1 0 0,1 1 0,3 0 0,2 0 0,2 1 0,3-1 0,2 1 0,3-1 0,0 1 0,0-1 0,0 0 0,1-1 1,-2 1-1,0 0 0,-1 0 0,-3 1 0,4 0 0,-4-1 0,-1 1 0,-2-1 1,-2-1-1,-1 0 0,-1 0 0,-1 0 1,-4 0-1,-1 2 0,2 0 0,-3 0 0,1 2 0,-1-1 0,-3-1 0,-1-1 0,-2 0 1,-2 0-1,-2-2 0,1 0 0,-5 0 0,-1 0 0,1 1 0,-4-2 0,-1 1 0,-1-1 0,-4 0 0,-2 0 0,-3-1 0,-3 1-1,-1 0 2,1 0-2,-4 0 1,1-2 0,-1 2 0,0-1 0,-1-1 1,0 1-1,0-1 1,-3-1-1,0 1 1,1 0-1,-2 1 1,-2 1-1,-9 0 0,15-1 0,-15 1 0,12 1 1,-12-1-1,0 0 0,0 0 0,11 0-2,-11 0-4,0 0-10,0 0-5,-18-4-1,-6-13 0,-9-9-1</inkml:trace>
  <inkml:trace contextRef="#ctx0" brushRef="#br0" timeOffset="8933">86-1 0,'1'-9'5,"-1"9"-1,0 0 0,0 0 0,0 0 0,0 0 0,0 0 1,-10-5 0,10 5 0,0 0-1,0 0 0,0 0-2,0 0-1,0 0 0,0 0-1,0 0 0,-6 10 0,6-10 0,-6 10 0,6-10 0,-7 11 0,7-11 0,-8 13 1,8-13-1,-6 18 0,3-7 1,0 3-1,0 3 0,1 2 1,-1 3-1,0 3 1,-1 2 0,-1 3-1,0 0 1,0 1-1,1-2 1,1-2-1,1-3 1,1-3-1,2-4 1,1-2 0,1-4-1,2 0 1,-5-11 0,9 14-1,-9-14 1,11 16 0,-11-16-1,13 14 1,-13-14 0,18 16-1,-8-7 1,3-2 0,1 2-1,1-2 2,1 0-1,3 0 0,-1 0 0,3 0 1,1 0-1,2 3 0,1-2 0,4 1 0,5 1-1,4-1 1,4-2-1,7 0 0,5-1 1,6-1-1,4-2 0,4-1 0,2-1 0,2 0 2,3 0-2,3-1 0,4 1 0,4-1 0,5 0 1,7-1-1,8 1 0,6-1 0,4 0 0,2-1 0,-1 0 0,2 0 0,-1 0 0,-1-1 0,-4-1 0,-4 1 1,2 0-1,0 2 0,2 0 0,-1 0 0,-3 1 0,-2 2-1,-3-1 1,0-1 0,-6 0-1,-4-3 1,-3 0 0,-5-2 0,-3-1 0,-3-3 0,-3 1 0,-3 0 0,-6 1-2,-5 1 2,-5 2-2,-7 2-2,-4 3-3,-7 3-5,-10 3-4,-7 5 0,-11-8-1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0:41.5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9 3,'0'0'5,"-10"-1"0,10 1 0,0 0 0,-13-5-1,13 5 1,0 0-1,-10-4 0,10 4 0,0 0-1,0 0-1,0 0-1,0 0-1,0 0 0,0 0-1,0 0 0,0 0 1,0 0 1,0 0-1,0 0 1,0 0-1,0 0 1,0 0-1,0 0 0,0 0 0,0 0 0,0 0 0,10 6 0,-10-6 0,9 5 0,-9-5 0,16 7 1,-6-2-1,1 0 0,3 0 1,0 0 0,3-1 0,2-1 0,-1 0 1,3-2 1,2 0-1,1-1 1,3-1 0,0 0 0,4 0-1,0-1 1,3 1-1,1-1-1,3 0 0,2 1 0,0 0 2,5-1-1,0 1 0,0-1 0,3 1 0,3-2 0,-1 2 0,0-1 0,1 2 0,-1 2-1,3 0 0,-1 0-1,1 2 1,-1-1-1,1 0 1,0-2 0,0 0 0,-2-3 1,0 0 0,-3-2 0,2 0 0,-4 0 0,2 1 0,-1 2-1,0 1-1,-1 0 0,-2 1 1,1 0-1,-2 2 0,-1-1 0,-2-1 0,-1 0 0,-1 0 0,1 1 1,-3 0 0,2 0-1,0 1 1,1 0-1,0 0 0,3-1 1,-1 1-1,0-2 1,1 1-1,-2-2 1,1 0 0,0 0 0,-1 0 0,1 0 0,2 1-1,1 2 2,6 0-1,1 0 0,4 0-1,1 0 1,2-1-1,-5 0 1,2-2 0,-3-1-1,-1 0 0,1 1 0,-1 0 0,-3 1 1,-1 0 0,-4-1-1,2 0 1,-45 0 0,76 1-1,-76-1 1,58-2-1,-58 2 0,49-1 0,-49 1-1,54 2 1,-54-2 0,52 4 0,-52-4 0,53 0 0,-53 0 0,50-2 1,-50 2-1,0 0 0,51-7 0,-51 7 0,0 0 0,0 0 0,46-6 0,-46 6 0,0 0 0,0 0 0,0 0 0,0 0 0,0 0 0,0 0 0,0 0 1,0 0-1,0 0 1,0 0-1,42-5 0,-42 5 0,0 0 1,0 0-1,0 0 0,0 0 0,0 0-1,0 0 0,0 0-4,0 0-7,0 0-10,0 0-3,-44-10 1,44 10-1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1:11.3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5 1,'0'0'3,"-9"-1"0,9 1 0,0 0 0,0 0 0,0 0 1,0 0-1,0 0 1,0 0-1,0 0 0,16 2 0,-4-1 1,7 0 0,8 0 0,6 0 1,6 1 0,7-2 0,1 2 0,3-1-1,0 1 1,-4-1-2,-1 1 2,-7-1-3,-3 2 0,-5-2 0,-4 1-1,-6-1 0,-3 0 0,-5-1 0,-2 1 0,-10-1 0,10 0 0,-10 0-2,0 0-2,0 0-10,0 0-5,-9-9 0,-2 1-1,-8-5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0:50.3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7446 3025 7,'0'0'7,"0"0"0,0 0-3,0 0-1,0 0-3,0 0-1,0 0 1,0 0-1,0 0 1,0 0 1,10 1-1,-10-1 0,19 2 1,-3-1-1,2 0 1,5 0 1,5 0 1,4-1 1,5 1 0,8-2 1,4 1-1,5-1 1,4 0-1,3 1-1,1 2-1,2-2 0,2 0 1,-3 0 0,2 0 0,1-1 0,3-1 1,0 0 0,2-2-1,-4 2 0,-1-1-2,-3 1 1,-3 1-1,-7 0-1,-4 1 2,-5-2-1,-5 1 1,-6-1-1,-2 2 1,-3-2-1,-3 1 1,-4-2-1,-3-3 0,-1 3 0,-4-2 0,-1 3-1,-1-2 1,-11 4-1,13-6 2,-13 6-2,0 0 0,11-1 0,-11 1 1,0 0-1,0 0 0,0 0 1,10-1-1,-10 1 1,0 0 1,0 0 0,0 0 0,0 0-1,9-3 1,-9 3-1,0 0 0,0 0-1,0 0 0,0 0 1,0 0-1,0 0 1,0 0-1,0-10 1,0 10 0,0-11-1,0 11 1,-2-18-1,1 6 0,-2-4-1,0 1 1,-2-4 0,0-4 0,-2-2 0,0-8 0,0-1 0,0-5-1,0-3 1,1-4 0,2 0 0,1 0-1,2 0 1,1 3 0,2-1 0,0 5 0,2 3-1,-1 4 1,0 2 0,-1 2 0,0 3 0,-1 3-1,0 1 1,-1 2-1,1 0 0,-1 0 1,1 1-1,0 0 1,0 3-1,-1 0 1,0 4 0,0-1 0,0 12 0,-1-15 0,1 15-1,0 0 1,0 0-1,-7-11 0,7 11 1,0 0-1,-12-4 0,12 4 1,-12-5 0,2 3-1,-1-3 1,-2 0 0,-5-1 0,-5 0-1,-4 1 1,-2 1-1,-6-1 1,-5 2-1,-3 2 0,-6 0 1,-4 0 0,1 1-1,-4-1 1,-2-2 0,1 1 0,0-2 0,0-1 0,0-1 0,-3 3 0,0-2 0,-3 3-1,-2 0 1,-2 5 0,-3 1 0,2-1 0,-1 2 0,3 1 0,4-1 0,4 1 0,3-2 0,2-4-1,1 0 1,0 0 0,5-1 0,-1-1 0,2-2 0,1 3 0,4 2 0,4 1 0,5 1 0,4 2 0,6-1 0,4-1 0,4 1 0,4-2 0,10-2 0,-15 3 0,15-3 0,0 0-1,0 0 1,-9 3-1,9-3 0,-1 11 0,1-2 0,1 5 0,0 2 0,1 6 1,1 5 0,1 4-1,0 4 1,2 4 0,-2 3 0,2 1 0,-2 1-1,-1 2 1,-1 2 0,-2 2 0,0 3 0,-2 1 0,-1 4 0,-1 5 0,0 0 1,0 1-1,1-3 0,2-7 0,1-7 0,0-9 0,1-9 0,0-9 1,1-5 0,-2-15 1,0 0-1,3 9 1,-3-9 0,0 0 0,0 0-1,0 0 0,0 0-2,0 0-4,0 0-4,0 0-11,10-1 0,-10 1-1,7-25 0</inkml:trace>
  <inkml:trace contextRef="#ctx0" brushRef="#br0" timeOffset="2824">421 1640 10,'83'3'6,"5"1"1,10 3-2,4 1 0,8 1-2,3 3 0,-1 0-2,-2 1-1,-5 2 1,-7-3-1,-10 0 0,-11-2-2,-15-1-4,-11 2-4,-19-5 0,-11-2-1</inkml:trace>
  <inkml:trace contextRef="#ctx0" brushRef="#br0" timeOffset="3455">0 2839 17,'64'-3'10,"10"-4"1,15-1-2,15-4 0,8 1-3,7-2 1,5 2-2,6 2 1,1-1-1,3 3-1,-5 0-1,-6 2-1,-10-3 0,-5 1 0,-15-1 0,-14 1 1,-16-2-1,-13 3 1,-16 0-1,-10 3 1,-10-1-1,-14 4-1,13 0-2,-13 0-1,0 0-3,0 0-4,-13 3-10,13-3-1,-21 6 0,5-5 0</inkml:trace>
  <inkml:trace contextRef="#ctx0" brushRef="#br0" timeOffset="11877">3644 8 1,'0'0'3,"-13"-7"-2,13 7 1,-14-2 1,14 2-1,-12-1 1,12 1 0,0 0-1,0 0 1,0 0-1,0 0 0,24 4-1,-7-3 0,8 0-1,2 1 1,8-1 0,-1-1 0,1-1 0,5 1 0,0 0 0,-1-1-1,5 1 1,1 1 0,1-1 0,2 0 0,-1 0 0,-4 1 0,-4-1 0,-9 1 3,-7-2 1,-8 2 0,-15-1 0,0 0 0,-10 10 0,-9-2 0,-10-2 0,-5 2-3,-12 1-2,-7-1 0,-9-1 2,-2-1-2,-2-1 1,-2-3 0,2 0-1,5 0 1,8 0-1,8-1 0,11 1 0,8-1 0,7 1-1,10 0 0,9-2 1,0 0-1,11 7-1,10-5 2,7 0 0,8 1 0,9-2 0,9 0 0,6-1 0,3 0 0,6 0 0,-7 0 0,-5 1 0,-5-1 0,-8 1 0,-9-1 2,-9 1-2,-6 0 0,-8 0 2,-12-1 0,11 0 0,-11 0-1,-11 1 1,-3 2-1,-6 1-1,-6 2-3,-1 3-9,-1 2-6,-3-2 0,3-7-1,1-15 0</inkml:trace>
  <inkml:trace contextRef="#ctx0" brushRef="#br0" timeOffset="21691">8082 114 10,'0'0'7,"0"0"-1,-3-12 0,3 12-1,0 0-1,0 0-1,12-8-2,0 7 0,8 1 0,7 0 0,9-1 0,6 1 1,8 0 0,5 0 0,1-1 0,0 0 1,-1 0 1,-3 0-2,-5 1 1,-1-1-1,-3-1 1,-2 0-1,-2 0-1,-2 0 0,-4 1 0,-3-2-1,-6 0 1,-5 2 0,-5 0-1,-14 1 0,12 1 1,-12-1-2,0 0 0,-9 14-5,9-14-9,-12 7-1,12-7 0,-7-12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1:25.5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2277 392 2,'0'0'3,"0"0"0,2-10 1,-2 10 0,0 0 1,4-10 0,-4 10 0,0 0 0,0 0-1,0 0-1,3-10 0,-3 10-1,0 0-1,0 0 1,0 0-1,0 0 0,0 0 0,0 0 0,0 0-1,2 10 0,-2-10-1,3 12 1,-3-12 0,4 20 0,-2-9 1,-1 5-1,0 0 1,1 2-1,0 2 1,0 1-1,1-2 0,-1 1 1,0-2-1,0-4 0,0-3 1,-1 1 0,-1-12 0,1 12 0,-1-12 0,0 10 0,0-10 0,0 0 0,1 12 0,-1-12-1,0 0 1,3 10 0,-3-10-1,0 0 1,0 0-1,0 0 1,0 0-1,6 11 0,-6-11 0,0 0 1,0 0-1,3 9 0,-3-9 0,0 0 1,10 7-1,-10-7 1,13 5 0,0-2 0,5 0 0,2-1-1,3 1 1,4 0 0,3-1 0,4 0-1,1 0 1,3-2 0,1 0 0,4-1 2,3-1-1,0-1-1,4 1 1,0-1-1,4 0 0,-1 1 0,2 0-1,-4-1 1,2 0-1,2 0 1,2 1-1,-1-1 0,3-1 1,0 1-1,1 0 1,1 0 0,2 0-1,-3-1 1,1 0 0,-1-1 0,0 2 0,1-2 0,2 1-1,-2 0 1,0-2 0,1 1-1,1 1 0,-1-2 1,0 2-1,-1-5 1,2 2 0,2 0 0,3 0 0,1 1 0,2 0 0,2 1-1,0 0 1,-1 2-1,1 0 1,0-1-1,-1 1 0,2-1 0,0 0 1,1-1-1,0 0 0,0-2 0,3 1 0,-3 1 1,2-1-1,-2 1 0,1 2 0,-3-1 1,-1 3-1,2-1 0,-3 1 0,-2 2 0,-2 0 0,-3 0 0,0 1 0,-3 0 0,0-1 0,-4 1 0,-1 0 0,-1-1 0,-4 0 0,2 0 1,-3 0-1,-2 1 0,-3 0 0,-2 0 0,-1-1 1,1 1-1,0 0 0,0-1 0,1 0 0,2-1 0,2 0 0,1-1 0,1 0 0,0 0 0,-1-1 1,-2 1-1,-1 0 0,0 0 1,-3 1-1,-2-1 0,-2 0 0,-4 0 1,-3 0-1,-3 0 0,-7-1 1,-3 0-1,-6 1 0,-3-1 1,-10 2-1,13-4 1,-13 4-1,0 0 1,0 0 0,0 0-1,0 0 2,0 0-1,0 0 0,0 0 0,0 0 1,0 0-1,0 0 0,0 0 0,0 0 0,0 0 0,0 0 0,3-11-1,-3 11 1,0-14 0,-1 4-1,-1-3 0,0-2 0,-2-1 1,0-1-1,-1-3 0,-2-4 1,1 2-1,-1 0 1,1 0-1,0 1 0,0 0 0,2-1 1,0 1-1,1 4 0,1 0 0,1-4 0,-1 0 1,1 2-1,-1 0 0,2 2 1,-2 2-1,1 1 0,0 3 0,1 11 0,-4-14 1,4 14-1,0 0 0,-1-9 0,1 9 0,0 0 0,0 0 0,0 0-1,0 0 1,0 0 0,0 0-1,0 0 1,0 0-1,0 0 0,0 0-1,0 0 0,0 0-2,0 0-3,0 0-8,-4 9-8,-8-1-2,-9-7 2,-4-3-1</inkml:trace>
  <inkml:trace contextRef="#ctx0" brushRef="#br0" timeOffset="2834">1460 491 8,'0'0'7,"0"0"-1,0 0 0,0 0-2,0 0-1,0 0-2,0 0 0,11 4-1,-11-4 0,14 6 1,-5-1-1,4-1 1,0 0 0,3 1 1,2-1 0,4-1 0,3-1 1,5-1-1,4-1 1,5 0-1,2-2 0,2 0 0,0-1 0,1 2 1,-3-1-1,-1 2 0,-6-1 0,-4 1 0,-3 0 0,-5 1-1,-5 0 1,-3 1 0,-4-2-1,-10 0 1,12 1 1,-12-1-1,0 0 1,0 0-1,0 0 1,0 0 0,0 0-1,0 0 1,0 0-1,0 0-1,0 0-1,0 0 0,0 0-3,0 0-3,0 0-12,0 9-1,0-9 0,0 0-1</inkml:trace>
  <inkml:trace contextRef="#ctx0" brushRef="#br0" timeOffset="4256">2857 1721 0,'0'0'3,"0"0"0,0 0 1,0 0 0,0 0 2,0 0-1,0 0 0,0 0-1,0 0-1,0 0 0,0 0-2,0 0 0,-6 12 0,6-12-1,2 18 0,-1-6 1,-1 2 0,0 2 0,-1 0 0,0 3 0,-1 1 0,0-3 0,0 2 1,1-1-1,-1-3 0,2 1 0,0-2 0,0 0 0,-1-2 0,1 2 0,0-4 0,-1 2-1,0-2 1,0-1 0,1-9-1,-2 15 0,2-15 1,0 0-1,-4 10 0,4-10 1,0 0-1,0 0 0,0 0 0,0 0 0,0 10 0,0-10 1,0 0-1,0 0 0,0 0 1,9 10 0,-9-10-1,0 0 1,9 6 0,-9-6 0,0 0 0,10 7 1,-10-7-1,10 4 1,-10-4 0,12 3-1,-12-3 1,19 2 0,-7-2 1,2 1-2,1-2 1,3 1-1,0-2 1,5 1-1,-1 0 0,1-1 1,2 0-1,3 0 0,2 0-1,2-1 1,2 1 0,0-1-1,4 1 0,1 0 0,0 0 1,0 1-1,-1-2 0,2 1 0,-1 0 1,-1-1-1,2 0 0,2 0 1,-3 0-1,3 0 0,1-1 0,0-1 0,3 1 1,0 0-1,2-1 0,0 0 0,3-1 0,-1 0 0,2 1 1,1-1-1,-1 1 0,2 0 0,-2 0 0,0 1 0,1 0 0,0 1 0,1 0 0,0 2 1,0 0-1,0 0 0,-1 1 0,-1 0 1,2-2-1,-2 1 0,-2-1 1,-1-1 0,-3-2 0,-2 2 0,-4-2 1,-3 2-1,-5-1 1,-4 1-1,-5 0 1,-4 2-1,-3-3 1,-4 3-2,-1 0 1,-11 1 0,11-2-1,-11 2 1,0 0-1,9-1 1,-9 1-1,0 0 1,0 0-1,0 0 0,0 0 1,0 0 0,0 0 0,0 0 0,0 0 0,0 0 0,0 0 0,0 0 0,0 0 0,5-11-1,-5 11 1,2-13-1,1 4 0,-3 9 0,2-18 1,-1 9-1,-1 9 0,1-14 0,-1 14 1,1-10-1,-1 10 0,0 0 1,0-12 0,0 12 0,0-13 0,0 13-1,0-18 1,2 5 0,-1-2-1,2-1 0,0 0 0,2-1 0,0 1 0,1 3 0,-2 1 0,-4 12 0,6-13 0,-6 13 0,0 0 0,0 0 0,0 0-1,0 0 1,0 0-1,0 0 1,0 0 0,0 0-1,0 0 1,0 0 0,0 0 0,0 0-1,0 0 1,0 0 0,0 0-1,0 0 0,0 0 0,0 0-2,0 0-6,-8 9-11,8-9-4,-20 14 0,5-13 0</inkml:trace>
  <inkml:trace contextRef="#ctx0" brushRef="#br0" timeOffset="9915">100 1951 9,'-10'-3'5,"-1"-2"0,1 2-1,-2-1 0,2-1 0,0 0-1,-1-1 1,11 6 1,-16-15 0,11 4 1,2-3-1,2-3 0,2-1 0,1-2-2,3-2 0,1 0-2,0 2-1,1 0 0,2 2 0,-1 2 1,0-2-1,3 1 1,-2 2-1,0-2 1,4 1 0,2-2 0,2-1-1,2 1 1,3 0 0,1 0-1,-1 2 0,2 1 2,-3 4-2,-2 3 0,-2 2-2,-4 4 2,-1 4 0,-3 1-1,0 3 1,-9-6-1,15 12 2,-15-12-1,13 13 1,-13-13-1,12 10 2,-12-10-1,10 14 0,-10-14 1,7 19-1,-5-5 0,-1 0 1,-2 2-1,0 2 0,-2 2 0,0-2 0,-2 3-1,2-2 1,-2 0-1,0 1 0,1-3 0,1 2 0,1-2 0,-1 0 0,0 0 0,0-3 1,0 3-1,-1-3 0,-2 0 1,0 0-1,-1 0 1,0-3 0,0 1-1,-2-2 1,9-10 0,-16 14 0,16-14 0,-16 12 0,16-12 0,-17 6 0,7-4 1,10-2-1,-17 0 0,17 0 1,-16-1-1,7-1 0,9 2 0,-15-4 0,4 2 0,1 0 0,0 1-1,-4-1 1,2 0-1,-2 1 0,4 0 0,0 1 0,10 0 1,-16-3-1,16 3 0,-13-4 1,13 4-1,-10-5 0,10 5 0,0 0-1,-12-7-2,12 7-7,0 0-8,0 0-4,0 0 1,0 0-1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2:05.7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91 114 2,'0'0'5,"-12"-9"0,3-1-1,0 5-2,-1-3-1,-1 4 0,11 4-1,-17-9 0,17 9 0,-14-8-1,14 8 1,0 0-1,0 0 1,0 0 0,-9-1 1,9 1-1,0 0 0,0 0 1,0 0 0,20-2-1,-2 2 1,9-2-1,8 2 1,12-2-1,10 3 1,13-2 0,14 2 0,9-1-1,9 1 1,10-1-1,6-1 1,7-7 0,3 4 1,1-4 0,-6 1 1,-2-3 0,-3 3 0,-5 0 0,-6 3 1,-9 5-2,-5-1 1,-11 0-2,-4 4 0,-8-3 0,-8 3 0,-12 1 1,-7-1 1,-12-4 0,-6 3 1,-6-3 0,-5 1 0,-14-1 0,0 0 1,0 0-2,0 0 0,0 0-1,0 0-1,0 0 0,0 0-1,0 0-3,-9 3-4,9-3-7,0 14-3,2-2-1,2-1-1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2:07.4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53 246 5,'-13'-4'8,"13"4"0,-18-7-1,18 7-1,-13-4 0,13 4-1,0 0-1,-9-3-1,9 3-1,0 0-2,0 0-1,0 0 0,10 3 0,2-2 0,5-1 0,6-1 2,6-1 0,8-3 2,9-1 0,4-1 1,7-1 0,5-1 1,6-1-1,6-1 0,3 2 0,4-3 0,3 3-1,2 1-1,0 1-1,0-1 0,-3 2 1,-6 0 0,-3 2 2,-9 0 0,-6 1 2,-9-3 0,-6 4 1,-11-6 0,-2 4-1,-9-2 0,-4 3-2,-3-2 0,-1 2-2,-4 0 0,-10 3-1,15-3-1,-15 3 1,0 0-1,11-3 0,-11 3 1,0 0-1,0 0 0,0 0 0,0 0 1,0 0-1,0 0 0,0 0 0,0 0 0,0 0 1,0 0-1,11-6 0,-11 6 0,0 0 0,13-8 0,-13 8 0,0 0 0,12-6 0,-12 6 0,0 0 0,0 0 1,0 0-1,0 0 1,0 0 0,0 0 1,0 0-1,0 0 0,0 0 0,0 0 1,0 0-1,0 0-1,0 0 0,0 0 0,0 0 0,0 0 0,0 0 0,0 0 0,0 0-3,0 0 0,0 0-2,0 0-6,12-2-10,0 5-6,2-6-1,-1-6 1,0-11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2:10.9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 1,'0'0'2,"0"0"0,0 0-1,0 0-1,0 0 0,0 0 0,0 0 0,0 0 0,0 0 0,0 0 1,0 0-1,0 0 0,13-5 0,-3 7-1,3-1 2,5 1-1,4 0 0,2 0 1,4 0 0,6-1 0,3 0 1,3-1 1,4 0 0,1-2 1,6 0 0,2 0 0,5-1 0,3 0 0,0 2-1,1 0 0,1 2-2,-3 0 0,-1 2 0,-1 0 0,-5-1 1,-4-1-1,-3 0 1,-3 0 1,-4-2-1,-4 1 1,-5-2 0,-5 2 0,-4-1 0,-5 1-1,-3-1-1,-4 2 1,-9-1-1,9 0-1,-9 0 1,0 0 0,0 0-1,0 0 1,0 0 0,0 0 0,0 0 0,0 0 2,0 0-2,0 0 1,0 0 0,0 0 0,0 0 0,0 0-1,0 0 0,0 0 0,0 0 1,0 0-1,0 0 0,0 0 0,0 0 0,0 0 0,0 0-1,0 0 1,0 0-1,0 0 1,0 0-1,0 0 0,0 0 1,0 0-1,0 0 0,0 0 0,0 0 0,0 0-1,0 0 1,0 0-1,0 0 0,0 0-1,0 0-1,3-9-1,-3 9-5,0 0-5,0 0-1,0 0 0,0 0-2,13-9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2:35.4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5166 76 0,'0'0'5,"0"0"-2,0 0 0,0 0-2,0 0-1,0 0-1,0 0 2,0 0 1,0 0 2,0 0 1,0 0 0,0 0 0,0 0 0,0 0 0,0 0-1,16 2-1,-3-2-1,5-1-2,5 1 1,4-1 0,2 1-1,3 0 1,-3 0 0,4 0 1,3 1 0,2-1 0,1-1 0,4 2 1,4-1-1,4 1 1,4-1 0,2 0 0,0 0 0,2 2 1,1 1-2,0 0 0,1 0 0,-1 1 0,1 0-1,3-1 1,-1-1-1,2 1 1,-1-2 1,0-1-1,-2-1 0,1 1 0,-3-2 0,1 2-1,-4-2 1,0 0-1,1 0 0,0 0 0,0 1-1,0 0 1,-2-1 0,-1 0 0,-2 0 0,-2 1 0,-2-1 0,-3 1 0,-3-3 1,-3 2-1,-2 0 0,-2 0 0,-1 0-1,1 0 1,-1 0-1,0 0 1,2 0-1,-2 1 0,2-1 1,1 1-1,-1-1 0,2 1 0,0-1 0,-1-2 1,5 2-1,-1-2 0,1 0 1,0-1-1,-2 1 0,0 0 0,-3-1 1,-2 1-1,-1 2 0,-5-1 0,-1 2 0,-3 0 0,0 1 0,-3-1 1,-2 1-1,-1 0 0,-5-1 0,-2 1 0,-1 0 0,-3 0 0,-9 0 0,11 0 0,-11 0 0,0 0 0,0 0 0,0 0-1,0 0-4,0 0-16,0 0-1,0 0-2,-23-7 0</inkml:trace>
  <inkml:trace contextRef="#ctx0" brushRef="#br0" timeOffset="2483">3026 1557 8,'0'0'4,"0"0"0,0 0-1,1 10 1,-1-10 0,10 6-1,-10-6 0,19 9 1,0-4-1,5 2 2,7 1-1,4-1 0,7 0 1,3-3 0,4 0 1,5-3-1,5-1 2,0-4 0,5 0 0,3-3-1,3 1-1,0-3-1,0 1-1,-4 1 0,-4 1-1,-6 0-1,-8 1 1,-7 2 0,-3 0-1,-8 1 1,-5 1 0,-4-2-1,-4 3 1,-4-2-1,0 2 0,-13 0 1,10-1-1,-10 1 0,0 0 0,0 0 0,0 0-1,0 0 2,0 0-1,0 0 0,0 0 0,0 0 0,0 0 0,0 0 0,0 0 0,0 0 0,0 0-1,0 0 0,0 0 1,0 0-1,0 0 0,0 0 0,0 0 0,0 0 0,0 0 0,0 0-1,0 0 0,0 0-1,0 0-1,0 0-3,0 0-3,0 0-7,9-3-8,-9 3 0,0 0 1,0 0 0</inkml:trace>
  <inkml:trace contextRef="#ctx0" brushRef="#br0" timeOffset="3885">9 1658 0,'22'7'2,"8"0"-1,5 0 1,8 0-1,4-2 2,9-2 0,3 0 2,8-2-1,4-2 1,3-1 1,-1-3 0,8-3 0,4 0-1,4 0-1,5-1 0,2 1-1,1 0-1,3 3-1,4 3 0,-3 1-1,-1-1 0,-1 2 1,-1-2-1,-8-3 1,3 0 0,0-1 0,-2 1 1,-3-3 0,0 1 1,-4 1-1,-3 2 1,1 1-1,-7 1 2,1-1-2,-2 1 0,-1 1-1,-2 0 0,-1-3 0,-4 2-1,1 0 1,-2 1-1,-4 1 0,-1 1 0,-2 0 1,-2 3-1,-4 0 0,-1 0 0,-3 0 0,-1 1 1,-2-3 0,-3 0 1,-2-2-1,-2 1 1,2-1-1,1 2 1,1 0-1,-2 1 1,-1 2-2,-3-2 1,-2 0-1,-2-1 0,-2 0 0,-3-2 1,-3-1-1,-1-1 0,-2 0 0,0 0 1,-2 0-1,0 1 0,-3 0 0,-3 0 0,0-1 0,-2 1 0,1 1 1,-3 0-1,0-1 0,1 0 0,-10 1 1,17-5-1,-6 3 0,-2-1 1,-9 3-1,18-8 0,-18 8 1,17-9-1,-17 9 1,13-7-1,-13 7 0,12-7-1,-12 7 1,12-6-1,-12 6 0,13-8 1,-13 8-1,16-10 1,-16 10 0,15-16 0,-5 4 0,0-2 1,1-3-1,1-5 0,1-5 1,0-4-1,0-5 0,0-5 1,-2-5-1,1-2 0,-3-1 0,1-3 0,-1 0-1,0 0 1,-2 0-1,2 5 1,-1 0 0,-2 2-1,-1 3 1,0 4 0,0 2 1,-1 6-1,-2 2 0,0 5 0,-3 2 0,1 4 0,-1 2 1,-2 1-1,-1 4 0,-4 1-1,8 9 1,-17-21-1,6 15 1,-2-5 0,-1 5-1,-2-1 0,-1-5 0,-2 6 1,2-3 0,-3 7-1,-1-6 1,-1 4-1,-3-2 1,0 1 0,-7 3 0,0-3-1,-6 3 1,-3-4 0,-5 3 0,-3-1-1,-5 1 1,-5 0-1,-5 1 1,-5 2 0,-5 0-1,-6 1 1,1 0 0,-2 0 0,-3 2 1,-1 0-1,-3 0 0,-2 0 0,0 1 0,0 1 0,-5 3 0,-2-2 0,-3 3 0,1-4 1,0 4-1,-1-6 0,2 6 1,6-8-1,2 3 0,2-4 0,4 1 0,5-1 0,4-1 0,6 1 0,1-4 0,0 4 0,4-9 0,-1 7 0,4-6 0,-3 7-1,-1-8 1,-2 8 0,-2-6-1,1 6 1,-1 1 0,0 1 0,0 6 0,5-6 0,3 9 0,0-9 0,4 10 0,2-4 0,1 5 1,3-5-1,1-2 0,3 4-1,2-5 2,5 3-2,1-5 1,5-1 0,2 1 0,3-1 0,0 0 0,8 1-1,0 1 1,4 1-1,4 0 0,1 1 0,3 0 1,9-5-1,-5 9 0,5-9 1,0 0-1,-4 11 1,4-11 0,0 0 0,0 0-1,0 0 1,0 0 0,-2 9 0,2-9 0,0 0 0,-5 9 0,5-9 0,-5 11 0,5-11 0,-5 10 0,5-10 0,0 0 0,-7 13 0,7-13 0,0 0 0,0 0 1,0 0-1,-5 9 0,5-9 0,0 0 0,0 0-1,0 0 1,0 0 0,0 0 0,0 0 0,0 0 0,0 0 0,0 0 0,0 0 0,0 0 0,0 0 0,0 0 0,-4 9 0,4-9 0,0 0 0,0 0 0,-5 11 0,5-11 0,-4 10-1,1-1 1,0 1 0,0 3 0,-1 3 0,-1 3-1,0 3 1,1 6 0,1 2 0,0 5-1,1 3 1,1 2 0,0 1 0,3 3 0,-2 0 0,1-2 0,-1 0 0,-1 2 0,-1-2 0,-1 2 1,-2-2-1,-2-2 0,1-3 0,0 0-1,0-3 2,0-4-2,2-5 2,1-3-2,0-3 2,2-2-1,-1-3 0,1-3 0,0 0 0,1-11 0,-2 14 0,2-14 0,-1 10 0,1-10 0,0 0 0,0 0 1,0 9-1,0-9 0,0 0 1,0 0-1,0 0-1,0 0 1,0 0 0,0 0 0,0 0 0,0 0 0,-1 9 0,1-9-1,0 0 2,0 0-1,0 0 0,0 0 0,0 0 0,0 0 0,0 0 0,0 0 1,0 0-1,0 0 0,0 0 0,0 0 0,0 0 0,0 10 0,0-10 0,0 0 0,0 0 1,0 0-1,0 0 1,0 0-1,0 0 1,0 0 0,0 0 0,0 0 0,0 0-1,0 0 1,0 0-1,0 0 0,0 0-4,0 0-10,0 0-5,0 0 0,0 0-1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7:56.2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71 3,'0'0'5,"0"0"-6,0 0-1,0 0 0,0 0 3,0 0 2,0 0 2,0 0 3,0 0 0,0 0 0,0 0 0,0 0-2,0 0-2,0 0-2,0 0-2,0 0 0,0 0 0,0 0-1,0 0 0,0 0 1,0 0 0,0 0 1,0 0 1,0 0-1,0 0 1,0 0 0,0 0-1,0 0 1,0 0-1,59-12-1,-59 12 1,43-8-1,-43 8 0,50-10 1,-50 10 0,52-9 1,-52 9 1,49-9-1,-49 9 1,42-4 0,-42 4 0,46-1 0,-46 1-1,41-2 0,-41 2-1,52-1 0,-52 1 0,56-2 1,-56 2-1,59-2 1,-59 2-1,64 3 1,-64-3-1,71 7 0,-34-3 0,3 2 1,1-2-1,4 2 0,1-2 1,0 2-1,3-2 0,-2-1 0,7 1 1,-3 0-1,4 1 0,-2-1 0,6-1-1,0 2 0,0-1 0,-1 3 0,-2-1 0,3 2 0,1 2 0,4 1 0,-1-1 1,1 1 1,7-2-2,0 0 1,2-4-1,2 0 1,-2-3-1,0-1 1,0 0 0,-1 0-1,-2-1 2,0 1-1,1 0 0,-1 1 0,1-4 0,3 1 1,-3-1 0,5-1-1,-3-2 1,2 2 0,-1-1 0,1 2-1,-5 1 1,0 2-2,-3 0 1,-1 2 0,-1-1 0,0 1-1,-3-1 1,2-1 0,-2-1 0,1 0 1,1-1-2,1 0 2,0-1-2,2 1 1,1-2 0,1 2 0,2-2-1,-1 0 1,1 0-1,3-1 1,-3-1 0,3-2-1,0-1 1,1 0-1,2-1 1,-1-1-1,-1 1 1,-1 0-1,-4 2 0,1 1 0,-4 1 0,2-1 1,0 1-1,1 1 1,1-2 1,2 3-1,-3-3 0,5 1-1,-1 1 1,-2 0 0,-1 1-1,-3 2 1,0 1-1,0 0 0,2 0 1,-2 0-1,-1 1 0,2-1 1,1 0-1,2-1 1,-1 1-1,1 1 0,0-1 1,0 1-1,-7 1 0,-5 1 1,-6 0 0,-8 2 0,-9-3 0,-9 1 0,-7 0 0,-5 0 0,-6-1 0,-10-2 0,14 2 0,-14-2-1,0 0 0,11 3 0,-11-3 1,0 0-1,0 0 1,0 0 0,0 0 0,0 0 0,0 0 0,0 0 1,0 0-1,0 0-1,0 0 1,9-1-1,-9 1 0,0 0-1,0 0-2,0 0-11,0 0-17,0 0 0,-22-22 0,-11-13-2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2:53.4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1108 2,'11'-12'2,"-1"8"-1,0-4 1,-1 5-1,4-4 1,-1 4 0,5 3 1,1-1 0,8 5 1,-2-4 0,5 0 0,4-1 0,7 2-1,4-2 1,5 2-2,1-1 1,8-5 0,3 6-1,7 3 0,1 0 1,-2 2-1,6-2 0,6 4 1,2-4-1,1 3 2,4-2-1,1-1 1,4-3 0,4 3-1,-1 2 2,-2-3-2,3 3 0,0-2-2,1 4 1,-5-6-1,-1 4-1,0-5 2,-2 0-1,-3-1 0,0 1 0,-4-1 0,-1 1-1,-4 1 1,1 1-1,-6-2 0,-1 0 1,-6-1-1,-3 0 0,-5-2 0,-6 0 1,-1-3-1,-5-3 0,-3 6 0,-8 0 1,-5-1-1,-5 2-1,-6 0 1,-4 1 0,-13 0 1,11 7-1,-11-7 0,0 0 1,0 0-1,0 0 1,0 0 0,0 0 0,0 0 0,0 0 0,0 0 0,0 0 0,0 0 0,0 0 0,4-10 0,-4 10 0,0 0 0,0 0-1,0 0 1,0 0 0,0 0-1,1-13 1,-1 13-1,0 0 0,0 0-1,0-9 1,0 9-1,3-10 1,-3 10-1,4-12 1,0 3 0,-4 9 0,8-18 0,-3 6 0,0 3 0,-2-7 0,1 0 0,2-5 0,-2-4 0,0-4 0,-1-5 1,1-2-1,0-7 0,0-2 0,3-2 1,-3-2-1,1 0 0,-1 0 0,0 1 0,0 2 0,-1 3 0,-1 3 0,0 3 0,-2 0 1,0 5-1,-2 2 0,0 3 0,0 0 0,1 3 0,0 4 0,-1 0 0,1 5 0,0 2 0,-1 3 0,2 10 0,-2-13 0,2 13 0,0 0 0,0 0 0,0 0-1,0 0 1,0 0 0,0 0 0,0 0 0,0 0 0,0 0 0,0 0 0,0 0 0,0 0 0,0 0 0,-12-7 0,12 7 0,-12-3 0,3 0 0,-2-1 0,-2 0 0,-1-2 0,-5-1 0,-2 0 0,-3 0 0,-3 1 0,-3 1 0,-4 1 0,-1 1-1,-5 0 1,1 1 0,-3 0 1,1 0-1,-2-1 0,-1 0 0,-1 2 1,-2 1-1,2 1-1,-3 2 1,-1 1 0,0 1 0,1 0 0,-1 0-1,-3-1 2,4-2-1,-1-1 0,1-1 1,-1-2-1,-1 0 0,-2 1 1,0-2-1,2 0 0,-2 1 0,-2 1 0,1 1-1,-1 1 1,-1 1 0,2-1 0,-1 0 1,0 1-1,-2-1 0,0-2 0,0 1 1,-2 0-1,2-1 0,1 1-1,3-1 1,0 1 0,2 2 0,3-2 0,1 1 1,3 0-1,-1 0 0,3 0 1,-3 1-1,1 0 0,1-1 0,1 2 0,1-2 0,-2 0-1,3 1 1,0 0 0,2 1 0,3-1-1,-6 1 2,1 0 0,8 0-1,0-1 1,7 0-1,1 0 1,1-1 0,3 0 0,8 0-1,2 0-1,-5 1 1,1 0 0,-2-1 0,-1-1 0,3 1 0,1-1 0,12 0-1,-16 0 1,16 0 0,-12-1-1,12 1 1,0 0-1,0 0 1,0 0-2,0 0 1,0 0 0,0 0 1,-3 10-1,3-10 0,-3 16 1,0-3-1,0 4 1,-2 1 0,-4 3 0,1 2 0,-2 4 0,-1 0 0,0 3-1,0 2 2,-1 4-1,3 3-1,2 4 1,-1 3 0,2 4 0,0 2-1,1-1 2,0 0-2,2-4 1,-3-3 0,0-5 0,2-3 0,-2-5 0,2-3 0,-4-3 0,5-4 0,-2-3-1,3-4 2,-1-2-1,3-12 0,0 12 0,0-12 0,0 0 0,0 0 1,0 0-1,0 0 0,0 0 1,0 0-1,0 0 0,0 0-1,0 0 1,0 0 0,0 0 0,0 0 0,0 0 0,0 0 0,0 0 0,0 0 0,0 0 0,0 0 1,0 0-1,0 0 0,0 0-2,0 0-3,2 9-5,-2-9-10,0 0 0,0 0-1,0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3:03.2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1251 3,'0'0'5,"0"0"0,0 0-3,0 0 0,0 0-1,0 0-1,0 0 2,0 0 0,11-2 1,0 4 1,5-1 0,7 2 1,5-1-1,7 0 1,5 2 0,9 1-1,7 2-1,6 2 1,8 1-1,7 1 0,5-1-1,9 0 0,6 0 0,6-1 0,6 0 0,4 0-1,2 2 0,1-2 0,1 2 2,0 0-2,0 2 0,0-5 1,-4 0 0,-4-5 0,-3-2 1,-7-3 0,-5-2-1,-6-2 0,-5 0 0,-7-1-1,-4-1 0,-7 0 0,-5 1 0,-4-1-1,-2 0 0,-3-2 1,-3 0-1,-5-1 1,-1 0-1,-5 1 0,-3 1 1,-4 0-1,-6 1 1,-3 0-1,-6 3 1,-6 0-1,-9 5 1,11-6-1,-11 6 0,0 0 1,0 0-1,0 0 0,5-11 0,-5 11 0,0 0 0,0-15 0,0 15 0,1-14 1,-1 14-1,3-17 0,-2 3 0,-1-2-1,0-1 2,-1 0-2,1-6 2,1-2-2,-1-6 2,2-6-2,1-3 1,2-6 0,1-11 0,0-3 0,0-4 0,-2-6 1,-1 6-2,-3 1 1,-2 5 0,-2 5 0,-2 6-1,1 6 1,0 3 0,0 9-1,2-2 1,0 2 0,2 2-1,0 4 1,1 0 0,1 4-1,-1 0 1,1 4 0,-1 2 0,0 3 0,0 10-1,-2-14 0,2 14-1,0 0 1,-11-11-1,11 11 0,-11-9 0,11 9 0,-17-9 1,7 3 1,-3-1-1,-3-1 1,-4 1-1,-4 1 1,-7 1-1,-7 2 0,-8 1 0,-10 3 1,-10 1-1,-9 1 1,-12 1-1,-5 0 1,-3 0 0,-7 0 0,-4-1 0,-2-2 0,0 0 0,-2 0 0,1-1 0,-7 2 0,-4 0 0,0 3 0,-1 1 0,1 2-1,-1 3 1,3 0 0,5 0 0,8-1 0,7 0 0,9-3 0,6-1 0,8-2 0,8-1 0,9 1 0,5-1 0,6 2 0,4 2 0,5 0 0,4 0 0,7 2-1,4-2 1,5 1 0,4-4 0,4-1 0,10-3 0,-9 3 1,9-3-2,0 0 1,0 0 0,0 0-1,0 0 1,0 0 0,7 10-1,-7-10 1,7 15-1,-3-4 1,3 4 0,-2 2 0,0 2 0,0 4 0,-1 2 0,-1 6-1,2 5 2,-1 2-1,0 3 0,1 5 0,0 3 0,1 5 0,2 1 1,-1 2-2,-1-2 1,-1 1 0,-3-1 0,-2-8 0,-2-1 1,-1-5-1,-3-4 0,1-8 0,0-5 0,1-5 0,0-4 0,4-1 1,0-5-1,0-9 0,0 0 1,0 0-1,5 9 1,-5-9-1,0 0 0,0 0 1,0 0-1,0 0 1,0 0-1,0 0 0,0 0 1,0 0-2,14-1-2,-14 1-7,20 5-6,-9-4-1,3-4-1,-6-11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3:14.5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64 73 0,'0'0'1,"0"0"0,-11 5 0,11-5 0,-12 4 0,12-4 1,-12 4 0,12-4-1,-11 2 1,11-2-1,-10 2 0,10-2 0,0 0-1,-9 7 1,9-7 0,0 0 1,0 0 0,0 14 0,0-14 0,0 0 0,9 6 0,0 3 0,0-4-1,4 1 0,4 1-1,4 0 1,0 0 0,4-1 0,-2 0 0,4-2 0,4-1 1,1 0 0,0 1 0,2-2 1,1 0 0,2 0 0,5-1 0,0 0 0,2 0 1,0 1-2,3-1 1,2 1-1,1 0-1,0 1 1,4 1-1,-1-2 0,-1 1 1,3-1 1,-1-1 0,4 1 1,1-3-1,4 1 1,-2-2-1,2 2 0,-1-2-1,1 1 0,-3-1-1,0 1 0,-3 1 0,1 0-1,-1 0 1,1 0-1,-1-1 1,1 0-1,0-2 1,-1 1 0,1-2 0,2 0 1,-2-1-1,0 2 0,1-2 0,1 2 0,0 1-1,1 0 1,-2 1-1,0 1 0,-1-1 0,-2 0 1,-2-2-1,0 1 0,-2-1 0,0 0 0,-2-2 0,2 1 0,-1 0 0,0 1 0,-1 0 0,1 1 0,-2 0 0,-1-2 0,-2 2 1,1 1-1,-1-1 0,1 1 0,0-1 0,1 0 0,4 1 0,2-1 0,2 0 1,0-5-1,2 2 1,-1-3-1,-1 3 0,1-3 1,-6 3 0,0-1-1,-3 3 1,-2 3-1,-2-1 0,0 1 1,0 0-1,-3 0 0,-1-5 1,0 3-1,-5-5 1,-2 5 0,-6-5 1,-5 5-1,-6-4 1,-4 2-1,-12 4 0,12 0 1,-12 0-1,0 0-1,0 0 1,0 0-1,0 0 0,0 0 1,0 0 0,0 0-1,0 0 1,0 0-1,0 0 0,0 0-2,0 0-5,0 0-11,0 0-5,-21-9-2,0 0 0,-10-7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6:40.2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273 150 0,'0'0'5,"0"0"-2,6 10 0,-6-10 0,-1 15 1,1-3 0,-3 3 1,2 5 0,-1 3 1,0 7-1,0 4 0,1 8 1,1 8-1,0 9-1,2 7 0,0 3-1,2 3 0,1 2 0,-1-1-1,0-4 0,-1-5-1,-1-11 0,0-8 0,0-8-2,-2-9-5,0-10-5,1-5-2,-1-13-1,0 0 1</inkml:trace>
  <inkml:trace contextRef="#ctx0" brushRef="#br0" timeOffset="400">-4 196 30,'1'-10'12,"0"1"0,-1 9-1,6-12-9,-6 12-1,16-10 1,-4 5 1,4 0-1,4-2 2,6 1 0,5 1 1,6 1 0,3 0-1,7 3-1,-2 3-1,4 2 0,2 3-1,1 4-1,-3 0 0,-3 6 1,-4 0-1,-4 5 0,-4 2 0,-5 3 0,-9 1 1,-8 3 0,-7 0 1,-5 1 0,-8 1 0,-4 0 0,-8-2 0,-3-2 0,-5-2 0,-2-3 0,-3-7 0,-1-2-1,-1-5 1,0-3-1,1-7-1,0-6-1,3 1-1,2-5-2,7 2-5,-2-6-5,7 1-7,6-4 2,6 1 0,4 1 1</inkml:trace>
  <inkml:trace contextRef="#ctx0" brushRef="#br0" timeOffset="971">1499 16 15,'9'-7'9,"-9"7"1,0-10-3,0 10-3,-14-1-3,1 3 1,-3 4 0,-5 0 1,-3 4 0,-3 6 0,-3 3 0,-7 7 0,-3 3 0,1 6 1,-4 5-1,0 8-1,-2 5 0,0 5 1,-1 5 0,5 6-1,5 1 0,3 4-1,8-3 0,5-4-1,12 1 1,8-5 0,9-6 0,10-4 0,6-5 0,7-4 0,2-2 1,5-4-1,4-5-1,2-3 1,0-1 0,2-3-1,1-4 1,-1-2-1,1-6 0,-1-2-2,-2-2-2,-5-5-5,1-6-7,-4-5 0,-5-8 0,-4-10 0</inkml:trace>
  <inkml:trace contextRef="#ctx0" brushRef="#br0" timeOffset="1482">1666 335 25,'-17'1'12,"17"-1"1,-14 13-1,14-13-8,-7 24-2,11-9-1,2 7 1,4 1 0,5 3 1,4 5-1,5 3 1,5 2-1,4 4 2,2 1-3,4 2 1,0-2-2,1-2 1,-1-1-2,-1-4 0,-4-4-1,-8-5-2,-4-1 0,-7-8-4,-6 0-5,-6-2-2,-9-4 2,-6-3 0</inkml:trace>
  <inkml:trace contextRef="#ctx0" brushRef="#br0" timeOffset="1782">1539 989 17,'-20'-4'13,"1"-5"0,11-4 1,6-5-2,7-6-4,11-4 0,2-9-2,12-4-1,3-8 1,9-2-2,2-3 0,7-1 0,-3-2-1,2 2-1,-2 3-1,-3 6 1,-1 5-2,-5 6 0,-4 8-3,-6 3-5,0 10-7,-6 7-5,-2 7 2,-7 3-1,-3 7 0</inkml:trace>
  <inkml:trace contextRef="#ctx0" brushRef="#br0" timeOffset="2143">2319 1026 25,'24'-7'13,"-1"-6"-1,3-5 0,-3-2-6,1-4-4,4-2-1,-2 0 0,-1-1 1,-3 2 0,-2 2 0,-5 2 0,1 2-1,-5 3 1,-3 4 0,-8 12-1,11-13-2,-11 13 1,0 0 0,7 19-2,-7-4 2,-1 6-1,0 5 1,-1 4 0,-3 0 0,2 5 1,-1-1-1,-1 0 0,1-3 2,-1-2-2,1-4 0,-1-4 1,1 0-1,0-9 1,0-2 0,4-10-1,-7 12 1,7-12 0,-10 4 1,10-4-1,-14-1 0,14 1 0,-13-3 1,13 3 0,-13-3 0,13 3 0,0 0 0,0 0 1,0 0-1,6-12 0,8 10 0,-2-1-1,9 1-1,0 0 1,5 1-1,1 1 1,0 1-1,1 0-1,0 1 1,2 0-4,-4-1-3,3 0-10,-3-2-1,-1-4 0,-2-3 1</inkml:trace>
  <inkml:trace contextRef="#ctx0" brushRef="#br0" timeOffset="2794">3263 928 51,'9'8'17,"0"-2"2,-9-6-2,16 2-11,-7 2-7,2-3-3,0 2-3,0-2-8,4-3-2,-1 0-1,3-2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6:43.2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38,'40'4'18,"-5"0"0,-1-1 1,-7-1-8,2 1-5,-4 1-5,-1-1-2,-3 1-2,-4-2-3,3 3-3,-6-4-7,2-3 0,2 0-2,-2-3 2,4 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6:43.6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1165 30,'23'6'16,"-3"3"-1,4-2 1,-2 2-5,2-2-6,-1 2-4,2-3-4,-4 0-6,2-1-5,-3-1-1,-2-5-1,-1-2 1</inkml:trace>
  <inkml:trace contextRef="#ctx0" brushRef="#br0" timeOffset="310">490 368 22,'0'0'12,"0"0"0,9 13 0,-9-13-5,17 20-3,-3-5 0,2 3 2,4 6 1,3 2 0,4 8-1,6 2 1,3 9-2,-1 0-1,6 8-1,3 2-1,3 2 0,2 0-2,1-1 1,-1-2 0,-3-5-1,-2-5 0,-3-8-2,-6-5-1,-6-7-3,-3-3-4,-9-5-6,-2-7-4,-15-9 2,0 0 0</inkml:trace>
  <inkml:trace contextRef="#ctx0" brushRef="#br0" timeOffset="701">517 1123 33,'0'0'16,"-3"-15"0,5 3 1,9-6-7,5 1-4,1-11-1,8-3 0,4-10 0,6-2-1,2-8 0,6-1-1,2-7 0,4-1-1,0 1-1,2 3 0,-1 3-1,-4 5 0,0 4-2,-6 4-2,-3 8-5,-6 4-9,-2 5-3,-6 5 1,-4 6 1</inkml:trace>
  <inkml:trace contextRef="#ctx0" brushRef="#br0" timeOffset="1181">1549 1015 19,'1'-16'12,"-1"16"0,-2-10-2,2 10-3,0 0-1,1 13 0,0 0 0,-1 4 1,2 2-1,0 4 1,2 4-1,0-5 0,3 0-2,4-6 1,3-6-3,8-12-2,6-7-1,8-9-3,5-5 1,3-3 0,1-1 1,1 0-1,-4 2 2,-4 7 1,-5 8 2,-8 5 0,-4 5 1,-6 4-2,-2 2 0,-3 5 0,-3 2 0,-2 3 1,0 2 1,-6 3 1,0 3-1,-3 1 1,0 2 0,-2 2 0,0 2-1,-4 0 0,0 2-1,1-2-1,2 1 0,-2-4-1,1-3-1,4-2-3,-2-9-5,6-1-12,0-13 0,0 0-2,1-22 1</inkml:trace>
  <inkml:trace contextRef="#ctx0" brushRef="#br0" timeOffset="2233">2072 9 26,'11'-4'12,"-1"0"0,3 2 0,2 3-8,4 4-2,3 3 1,2 7-2,4 4 0,2 6 0,3 7 0,1 9 0,3 4 0,0 11-1,0 8 1,-2 5 0,0 10 0,-2 5-1,-2 4 1,-2-1 0,-2 2-1,-4-2 1,-2-2 1,-5-4 0,-4-5 2,-5-6 0,-4-2 1,-7-8 0,-1-4 0,-7-7 0,0-6 0,-4-7-3,1-7 0,-1-9-4,0-5-2,4-5-3,-1-8-8,13-2-4,-17-7 0,14-4 0,2-3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6:48.7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14 297 4,'-14'2'6,"14"-2"-1,0 0-1,0 0 1,13-4 0,-13 4 0,18-3 0,-5 0 1,4 0 0,3 0 0,2 0 0,4 0-2,4 1 0,3-2 0,3 0-2,2 2 1,-1-2-2,0 1 1,-1 0 0,-4 0-2,-3-1 0,-4 0-3,-5 0-1,-3 1-4,-5 0-5,-12 3-1,12-11 0,-12 11-1</inkml:trace>
  <inkml:trace contextRef="#ctx0" brushRef="#br0" timeOffset="361">28 74 18,'-10'-1'12,"10"1"-1,-10-5 0,10 5-4,0 0-4,21-9-1,-3 6-1,5-1 0,4 2 0,5-3 1,8 1-1,1-2 0,3 1 0,3 2 0,-1-1-2,1 0-3,-2 0-7,2 1-1,-5-2-1,2-2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6:55.8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677 445 5,'-6'-10'6,"6"10"0,-6-10 0,6 10-1,0 0 0,-8-9 0,8 9-2,0 0 0,0 0-2,0 0 0,0 0-1,0 13 1,2-3-1,1 6 0,0 5 0,0 6 1,1 6 1,-1 9 0,2 4 0,-1 10 1,1 5 1,3 7 0,1 4 0,0 5 0,5 3 0,-1 4 0,4 1 1,-2-3-3,1-1 0,-2-5 0,-1-4 0,-4-9-1,-3-8 0,-3-12 0,-1-7-1,-3-11 0,-1-6-3,2-19-4,0 0-8,-11-2 0,9-18-1,-1-10 1</inkml:trace>
  <inkml:trace contextRef="#ctx0" brushRef="#br0" timeOffset="511">1170 555 15,'-2'12'9,"1"5"0,-1 1-2,3 3-5,-1 4 0,3 4 1,-1 3 1,3 5-1,1 6 1,-1 5 0,0 9 0,0 7 0,1 10 0,-1 9-1,1 6 1,-1 5 1,0 2-1,-1-6-1,2-4 1,-2-8-1,1-10-1,0-13 0,-1-12-2,0-12-1,-1-12-5,-4-10-10,1-9 0,-8-23-1,-4-7 1</inkml:trace>
  <inkml:trace contextRef="#ctx0" brushRef="#br0" timeOffset="992">0 465 2,'0'0'7,"12"-3"0,0-1-1,5 1-2,6 0 0,3 0 0,6 0 2,5 1 0,5-1 0,6 2 0,6 1 1,8-2-1,8 2 0,9-3 0,7 0 0,6-1-2,6 1-1,7-2 1,5 1-2,-1-3-1,-2 3-1,-3-1 1,-4-2-1,-6 3 1,-9-2 0,-5 1-1,-10 1 1,-7 1 0,-5-1 0,-9 3 0,-7 1-2,-6 1-2,-8-2-5,-5 2-9,-5-1 0,-8-2-1,-10 2 0</inkml:trace>
  <inkml:trace contextRef="#ctx0" brushRef="#br0" timeOffset="1943">2780 730 2,'15'-14'11,"-15"14"0,10-12 1,-10 12-2,0 0-2,5-9 1,-5 9 0,0 0-2,0 0-1,0 0-3,0 0 0,0 9-2,0-9 0,3 19-1,-1-1-1,2 5 2,2 6-1,0 5 1,2 8 0,1 8 0,0 2 1,1 6-1,-1 4 1,0 4 0,-1 1-1,0 0 0,-2-6 0,0-2 0,-2-6 0,-1-6 0,-1-11-1,0-7 1,0-9-2,-4-6-4,2-14-9,0 0-4,-5-17 2,1-9-1</inkml:trace>
  <inkml:trace contextRef="#ctx0" brushRef="#br0" timeOffset="2394">2587 628 13,'4'-12'11,"1"-2"1,8-1 0,4 0-5,6-1-2,7 2 0,4-3 1,5 4-1,2-2 0,7 4 1,-2 0-2,5 3 0,0 1-1,1 5-1,1 2 0,0 4 0,-3 3-1,-2 4-1,-4 3 0,-2 3 0,-6 4 0,-5 3 0,-5 0 0,-6 2 1,-5 2-1,-5-1 1,-6 1 0,-5 0 1,-6-2 0,-5-1 0,-9 0 0,-6-1 1,-6-4 0,-5 1-1,-6-5 0,-2 1 0,-2-4-1,2-1 1,0-4-1,5-2 0,2-1-1,5-2 1,4-1-1,4-2-1,4 0-1,4-3-1,7 3-6,1-5-4,10 5-5,2-10-3,10 2 2,7-5-1</inkml:trace>
  <inkml:trace contextRef="#ctx0" brushRef="#br0" timeOffset="2995">4337 419 3,'0'0'8,"0"-15"2,0 15-3,-10-9 1,10 9 0,-14-9-1,5 7-1,-4 2-1,-3 1 0,-2 6-1,-4-2 0,0 8-1,-4 1-1,-3 7 1,-3 2 0,0 12-2,-2 3 1,-3 5 0,-1 9-1,-1 3 0,1 6 0,1 8 0,2 2 1,4 3 0,4 3 0,9-2-1,3 0 1,10 0-1,6-2 1,7-6-1,8-2-1,7-5 1,5-5 0,5-4 0,4-6-1,2-5 1,4-5 0,0-4-1,-1-8 1,0-4 0,-1-6-1,-2-2 0,-4-5 0,-1-4 0,-5-2-2,-5-4-1,-1 1-5,-5-6-7,-6-1-3,-3-6 1,-3-4-1</inkml:trace>
  <inkml:trace contextRef="#ctx0" brushRef="#br0" timeOffset="3576">4331 858 17,'6'17'12,"3"4"0,3-1-3,9 5-3,3 5-1,6 0-1,3 2 0,5 0-1,2 3-1,2 2-1,-1 0 1,-3 0-2,0 0 1,-6 2-1,-3-2-1,-6-1 0,-5-4-2,-6-4-2,-4-5-4,-8-3-3,-5-3-1,-6-8 0,-4-1 1</inkml:trace>
  <inkml:trace contextRef="#ctx0" brushRef="#br0" timeOffset="3856">4360 1506 17,'-7'-11'12,"5"-3"0,5-5 0,4-5 0,8-5-2,5-9 1,8-3-3,9-8-1,6-4-2,7-7-1,5-2 0,-1-6-1,5 1-2,-4 0 1,-1 2-1,-8 3 0,-3 7-1,-9 9 1,-6 6-2,-5 10-1,-8 7-3,-3 11-5,-12 12-6,0 0-4,0 0 1,0 0 1</inkml:trace>
  <inkml:trace contextRef="#ctx0" brushRef="#br0" timeOffset="6640">5071 1642 4,'-7'14'5,"7"-14"0,-4 15 0,4-15 0,0 14 0,0-14 1,0 0 0,14 2-1,-5-9-1,2-3 0,4-6 0,-1-1-1,3-5 0,-1-2-2,0 0 0,-3 2 0,-1 0 0,-2 2 1,-3 4 0,-2 1 0,0 6 0,-5 9 0,4-13-1,-4 13 0,0 0 0,0 0 0,2 12 0,0 5 2,0 2-2,1 5 0,1 5 0,0 3 0,0 0 1,2-1-1,-1-5 0,-1-5-2,0-5 1,-4-16-4,11 9-7,-11-9-4,18-21 0,-7 3 0,-3-9-1</inkml:trace>
  <inkml:trace contextRef="#ctx0" brushRef="#br0" timeOffset="7111">5092 1150 37,'-12'5'15,"12"-5"0,0 0 1,0 0-9,0 0-6,0 0-2,0 0-2,11 6-4,-11-6-3,14 4-4,-5-4-2,2 1 2,1-4-1</inkml:trace>
  <inkml:trace contextRef="#ctx0" brushRef="#br0" timeOffset="7782">5672 500 2,'0'0'4,"0"0"1,0 0 0,0 0 1,0 0 0,0 0 0,0 0-1,0 0 0,0 0-1,-6 10-1,6-10 0,-1 12-2,1-2 0,1 6 0,1 5 0,2 6 0,1 9 0,1 8 0,0 7 0,-1 8-1,0 7 1,0 3-1,0 4 1,-1 2-1,-1 1 1,-1 0-1,1-1 1,0-4 0,1-3 1,-2-5 0,3-8 0,-2-7 1,3-5-1,-2-13 1,0-5-1,-1-10 1,0-4-1,-3-11 1,3 10-2,-3-10 0,0 0-2,-1-11-3,1 11-9,-4-17-2,2 4 0,-1-3-1</inkml:trace>
  <inkml:trace contextRef="#ctx0" brushRef="#br0" timeOffset="11206">6101 1132 3,'0'0'6,"0"0"-1,0 0 0,0 0 0,0 0-2,0 0 1,0 0-2,0 0 1,0 0-1,-2 15-1,3-5 1,2 5-1,-1 4 1,2 4 0,0 5 0,0 3 0,-1 5 1,1 2 0,-1 5-1,-1-1 1,-1 0 0,1 0-1,-1-1 0,0-2 1,0-6-1,0-2 0,0-6 0,0-4-1,1-6 1,-2-3-1,0-12-1,2 10 0,-2-10-2,0 0-3,0 0-3,-4-11-4,-1-2-1,1 1 0,-3-6-1</inkml:trace>
  <inkml:trace contextRef="#ctx0" brushRef="#br0" timeOffset="11727">6042 1143 8,'14'-14'8,"-14"14"-1,14-12 0,-14 12-1,17-14 0,-7 2 0,0 5-1,3-3 0,-1 2 0,3-1 0,3 2 0,4-2-1,0 1-1,3 5-1,-1-6-1,3 6 1,-1 0-1,0 3-1,-4 1 0,-3 2 0,-1 4 1,-4 4-1,0 7 0,-6-1 0,-1 1 1,-4 3 0,-2-2 0,-4 6 1,-2-4-1,-3 1 1,-4-2 0,-3 1 0,-4-2 0,0 0 0,-6-3 0,-1-1 0,-3-3 0,0 1 0,0-7 0,1 2 1,-1-7-1,3 0 1,-1-2-1,4-1-1,1-2 0,4-1 0,1 2-1,4-5-3,13 8-3,-16-14-5,16 14-6,7-18-3,4 5 1,2-2 0</inkml:trace>
  <inkml:trace contextRef="#ctx0" brushRef="#br0" timeOffset="12438">6495 973 3,'0'0'6,"16"4"-2,-16-4 0,17 1 0,-5 0 1,1 1 0,4-1 0,-1-1-1,4 3 0,-2 2-1,3 2 0,-1 2-2,0 3 0,-2 1 0,-2 4 0,-2 2-1,-3 2 1,-2 0-1,-4 2 1,-2 2-1,-4 0 2,-1 1-1,-6-1 1,-1-1 2,-3 0-1,-6-2 1,0-2 1,-5-6 0,1 0 0,-6-3 0,3-3-1,0-3-1,-2-3 0,2-2 0,2-1 0,0-5-1,4-1 0,2-4 0,3 0-1,2-3 0,7-2-2,4 0 0,4-4-2,9 3-2,1-2-1,9 2-2,2-1-2,7 0-2,0 3-2,3-2-2,2 2 2,-3-2 1</inkml:trace>
  <inkml:trace contextRef="#ctx0" brushRef="#br0" timeOffset="12949">6844 1044 4,'0'0'3,"0"16"1,3-5 0,-2 0 0,4 2 0,-1 2 0,1-1 0,1 1 0,3 0-1,-3 0 1,0 0-1,1-1 0,-3-1 1,3-2-1,-4 0 1,-3-11 0,5 12 2,-5-12 0,0 0 2,0 0 0,0 0-1,0 0 0,-9-10 0,9 10-1,-7-20-2,6 7-1,1-6-2,3 1 0,2-5 0,4 0-1,1-3-1,4 2 1,-1 2-1,2 0 1,0 4 0,2 2-1,-1 3 1,2 3-1,1 5 0,1-1-1,3 4-1,-3-1-2,6 4-3,-4 0-6,3 3-3,-1 0-2,-2 1 2,-1 1-1</inkml:trace>
  <inkml:trace contextRef="#ctx0" brushRef="#br0" timeOffset="13460">7249 1077 1,'11'4'7,"2"-4"0,2-2 0,2-3-4,0-1-1,3-1 1,-4 0 1,0-2-1,-4-4 1,-2 3 0,-3 0 1,-7 10-1,1-14 0,-1 14 0,-7-11-2,7 11-1,-19-5 0,8 4-1,-2 1 0,1 1 0,-1-1 0,0 2 0,1-2 0,-1 4 1,2 1-1,1 0 2,10-5-1,-16 18 1,7-5 0,1 4 1,-1 2 1,2 4 1,-2 1-1,-1 3 0,2-1 0,0 1 0,2-1 0,0 0-2,3-3 0,1-3 0,3-3-1,1-3-1,1-2 1,-3-12-1,18 11 0,-6-9 0,3-5-1,1-3-1,1-1 0,0-5-3,4 0-1,-3-5-5,-1 2-4,2-4-1,-3 0 0,0 1 0</inkml:trace>
  <inkml:trace contextRef="#ctx0" brushRef="#br0" timeOffset="14021">7507 1044 2,'0'0'7,"0"0"0,0 0 0,0 0 0,0 0 0,6 10 1,-6-10-2,4 12 1,-3-1 0,1-2 0,-2 5-1,1 0 1,1 0-2,0 4-1,1-1 0,-1 0-1,1 0-1,0-4 0,3-1 0,-6-12-1,7 16 1,-7-16 0,10-2 0,-10 2-1,12-15 1,-3 2-1,0-2 0,2-3-1,2-1 0,0 0 0,1 1 0,-1 2 0,-2-2 0,2 8-1,-1-2 1,-3 7 0,2 2-1,-1 2 1,-1 3 0,2 2 0,-3 8-1,2 0 2,-1 8-1,-2-3 0,-1 4 1,-1 3-1,-1-1 1,2 0-2,-2-4 0,1-3-3,-2-6-3,-3-10-6,17 7-6,-8-14 1,1-5 1,-1-8-1</inkml:trace>
  <inkml:trace contextRef="#ctx0" brushRef="#br0" timeOffset="14591">7986 584 5,'0'0'8,"-12"3"1,11 8 0,1 5-4,-1 4-1,2 5 2,2 4 1,2 5 1,1 5-1,3 3 0,-2 4-1,4 5 1,-2 0-2,0 1 0,-3-1-2,0 0-1,-4-5 0,0-2-1,-1-7 0,-4-4 0,0-7-1,-1-6 0,-4-3-1,-1-7-3,-2-4 0,-6-7-2,-1-3 0,-3-8 0,-3-4 1,-3-6 1,2-3 2,0-5 2,-1-2 2,5 1 1,3-1 1,5 5 0,3 2 0,5 3-1,6 3 0,7 3 0,7 3-1,8 1 0,6 2 0,5 0-1,6 2 0,6-1-2,4 5-1,0-2-5,2 3-6,-1-1-4,-2 0 1,1 0 0,-5-1 0</inkml:trace>
  <inkml:trace contextRef="#ctx0" brushRef="#br0" timeOffset="15122">8461 956 15,'-11'3'11,"1"2"1,-5-1-3,-1 0-2,1 5 0,-7 0 1,6 1-1,-4 2-2,4 1 1,-3-1-2,6 2 0,1-1-1,4 0-1,3-4-1,5 3 0,4-2-1,4-1 0,4 0 0,2 1 0,5 0 0,2 0-1,2 1 1,1 0-1,-3 1 0,-1 0 0,-5 1 0,2 0 1,-5 1 0,-5 0 0,-3 1 1,-4 0 1,-2-1 0,-4 1 1,-2-1 1,-7-1-1,-2-1 0,-2-1 0,-3-4-1,-1-2 0,-1-1-3,-1-4-1,2-3-6,1-6-9,3-4-1,2-8-1,8-7 0</inkml:trace>
  <inkml:trace contextRef="#ctx0" brushRef="#br0" timeOffset="15693">8996 489 0,'0'0'7,"0"0"0,-6 14 0,6-14-1,-15 16 1,6-5 1,-2 4 1,-2 3-1,1 5-1,-4 6 0,1 5 0,-5 8-1,-1 6-2,-2 7 1,-3 8-1,-6 6 0,-2 5 1,-3 8 0,0 2-1,6 1 1,2-4-1,9-2 1,5-5-2,9-5 0,7-9 0,10-6-2,5-10 1,6-4-2,3-5 1,3-3-2,1-5-1,5-5 0,7-2-3,-5-11-3,4-2-8,-4-8-4,-1-5-2,-1-10 3,-3-8-1</inkml:trace>
  <inkml:trace contextRef="#ctx0" brushRef="#br0" timeOffset="16164">9011 825 20,'0'0'13,"-10"9"1,10-9 1,0 0-5,0 0-3,4 11 1,-4-11-1,14 18 1,-2-5-2,2 2 0,9 5-2,2 3 1,-2 7-2,3 2-1,4 5 0,0 3-2,2 4 1,-2 2-1,-2 4-1,-2-1-1,4-4 0,-3 0-3,-27-45 0,58 78-4,-41-50-6,-3-4-5,-8-10 1,-6-14 1,-7 9 0</inkml:trace>
  <inkml:trace contextRef="#ctx0" brushRef="#br0" timeOffset="16524">8722 1530 29,'0'0'15,"0"0"1,5-13-1,9-3-8,10-4 1,5-10-1,10-4 0,2-10-2,10-4-1,1-8-1,4-2 0,6-8 0,1 1-2,0-3 0,-2 0 0,-2 2 0,-1 4 0,-7 8-1,-3 5 0,-48 49 0,77-71-2,-77 71-3,54-41-4,-54 41-7,0 0-4,46-13 2,-46 13-1,0 0 0</inkml:trace>
  <inkml:trace contextRef="#ctx0" brushRef="#br0" timeOffset="17095">9573 1576 0,'0'0'7,"48"-31"0,-48 31 1,0 0-3,47-63 1,-47 63 0,32-47 1,-32 47 0,0 0 0,29-57 0,-29 57 0,0 0-1,0 0 1,0 0-3,0 0-1,0 0 0,0 0-1,0 0 0,0 0 1,0 0 0,23 52 0,-23-52 0,-1 57-1,1-57 1,10 61-1,-10-61-1,10 50-1,-10-50-2,0 0-1,28 50-7,-28-50-8,0 0-1,0 0 0,0 0 1</inkml:trace>
  <inkml:trace contextRef="#ctx0" brushRef="#br0" timeOffset="17476">9681 1056 34,'0'0'15,"0"0"0,0 0 0,0 0-9,0 0-3,0 0-2,0 0-2,0 0-6,0 0-6,0 0-1,0 0-1,0 0 0</inkml:trace>
  <inkml:trace contextRef="#ctx0" brushRef="#br0" timeOffset="17776">9851 376 3,'-43'1'9,"43"-1"0,0 0-3,0 0-1,0 0 0,0 0 1,0 0-1,0 0 0,0 0-1,0 0-1,40 65 1,-40-65-1,43 72 0,-13-25-1,0 7-1,1 5-1,6 5-1,-2 1-1,0 5 0,-5 1 0,5 4-1,-14 1 0,9 2-1,-13-3 1,-7 1 0,-9-2 2,-5-6 1,-6-4 0,-10-7 1,2-7 2,18-50 0,-47 74-1,47-74 0,-43 43-3,43-43-4,0 0-3,-45 18-3,45-18 0,0 0-1</inkml:trace>
  <inkml:trace contextRef="#ctx0" brushRef="#br0" timeOffset="18407">10013 0 3,'0'0'7,"0"0"-1,0 0-1,0 0 0,0 0 0,0 0 0,0 0 0,10 52 0,-10-52-1,36 66 2,-24-22-1,14 7-1,-2 5-1,16 8-1,-2 6-1,8 7 0,-3 4-1,5 6 1,-1 6-1,-11 7 0,5 11 1,-27 3 0,6 4 0,-10 3 1,-9 3 0,-19 7 0,1 3-1,-6 0-1,-13-2-8,1-2-5,-17-2-1,-7-1-1,-5-8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7:24.0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1633 491 15,'1'-18'10,"-1"18"0,-12-18-1,-2 6-4,1 1-3,-4-3-2,2 1 1,-8-2-1,-2 1 0,-4 0 1,1 3-1,-4 1 1,-1 3 1,-5 4-2,2 5 1,-1 4 0,-2 5 0,-1 5-1,-5 5 1,-1 4-1,6 4 0,-7 6 0,2 1 1,-10 2 0,2 3 0,-2 0-1,6 1 2,-7 1 0,-4 2 0,7-2-1,-2 3 1,3 3-1,7 1 0,2 4 0,0 2-1,11 0 0,3 1 1,2 2 0,1-1-1,12 0 1,0 0-1,6-2 1,3-1-1,8 2 1,6 0-1,7-1 0,12 1 0,0-1 1,7-3 0,5-2 0,12-5 2,2-6-2,8-5 1,7-6 0,0-6 0,13-8 0,3-3 1,6-6-2,2-3 1,5-6 0,0-3 0,5-6 0,2-2 0,2-6-1,-2-5-1,0-6 2,-2-8-1,-1-4 0,-2-5 1,-2-7-1,-6-3 1,-6-6 0,-3-1-1,-5-3 1,-8-4 0,-8-2-1,-7-3-1,-11-2 1,-7-3-1,-10-1 1,-10-2-1,-11 0 1,-9-1-1,-11 3-1,-10-1 1,-14 5-1,-10 2 0,-13 7 1,-12 3-1,-11 8 0,-9 7 0,-9 11 0,-7 10 1,-9 12-1,-5 10 0,-3 12-1,-2 11 1,-1 9 0,-3 9 0,1 13 0,0 6-1,3 8 2,6 7 0,0 6-1,2 5 1,13 6 0,9 5 0,6 2 0,13 1 0,16 0 0,1 0-1,15 2 1,10-3-1,8-2 0,7-1 1,15-2-1,9-2 1,5-2 0,13-1-1,9-8 1,7-2 1,15-5-1,9-7 1,4-7 1,14-9-2,9-8 2,9-7-1,11-6 1,15-11-1,-1-9 0,5-8 0,8-9 0,-2-9 0,4-7 1,-2-9-2,-3-6 0,-1-8 1,-5-8 0,-5-6 0,-5-8-1,-4-3 1,-6-8-1,-5-5 1,-7-7 0,-9-4 0,-13-1 0,-11-1 1,-12 0-1,-15 1 0,-14-3 1,-16 0-1,-16 6 0,-9 5 0,-14 4-2,-10 3 1,-11 8-1,-9 5 0,-15 12 0,-8 12 0,-7 11-2,-12 11 2,-11 19-1,-12 14 0,-11 20 0,-7 17-2,-2 21 0,-5 18-6,-8 22-5,5 15-4,-8 15 2,11 12-2,1 4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4:47.1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59 55,'0'0'19,"0"0"1,0 0-4,0-11-4,0 11-16,7-18-1,-7 18 0,8-16 0,-8 16 1,0 0 1,12-12 1,-12 12 1,0 0 2,0 0 0,13-4 0,-13 4 0,11 7-1,-11-7 1,13 8-1,-13-8 1,7 16 3,-7-16 1,-7 17 1,7-17 1,-19 13 1,9-6 0,-4-3-1,4 0-1,1-5-5,9 1-11,0 0-11,-9-13-1,8 0-2,-4-6-1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8:05.6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57 227 26,'-14'-3'16,"3"2"0,11 1-3,-12 3-6,12-3-4,-10 2-3,10-2 0,0 0 0,-10 4 0,10-4 1,0 0 0,0 0 3,0 0-2,17 5 2,-7-4-1,8 4 1,4-4-1,9 1 0,6-1-1,10 0 0,5-2-1,7 1 0,10-1 0,2 1-1,5-1 2,4 1-1,3-2 1,3 2 0,3-1 1,6 0 0,-1-2 0,6 0 0,2-2 0,3 0-1,1-3 0,1 2 0,-2-1-1,2 1 0,-5 0 0,-2 4 0,-4 1 0,1 2 0,-2 1 0,4 1 0,-1-1 1,0 2-1,3-2 0,2-2 1,2-4 0,1 0-1,-4 0 1,-1-1 0,-1-1 0,2-1 0,-3 1-1,1 0 2,2 1-2,-1 1 0,0-1-1,2 0 1,-2 1-1,0 2 0,-1-1 0,1 1 0,-7 1 1,1 0-1,0 2 1,2 2-1,0-1 1,3 0-1,3-1 1,-2 0 0,2-3 0,0 0-1,-3-4 2,0-1-1,-3-1 0,-1 1 0,-5-1 0,1 1 0,-5 1-1,0 0 1,-4 1-1,0 0 1,-4 0-1,-3 0 0,-5-1 1,-3 0-1,-5 1 1,-6 2-1,-6-1 0,-7 2 1,-12 0 0,-8 1 0,-7 0 0,-3-1-1,-14 2 1,11 0 0,-11 0-1,0 0 0,13 2 0,-13-2 0,15 0 0,-5 1 0,-1-1 0,-9 0 1,15-1-1,-15 1 0,9 0 0,-9 0 0,0 0 0,0 0 0,0 0 0,0 0 0,0 0-2,0 0-1,0 0-9,0 0-18,0 0-1,-15-12 1,-6-6-2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4:58.2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 0 0,'-19'6'1,"2"-1"-1,1-2 2,3 0-5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08.2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-4 228 4,'-17'-1'4,"17"1"0,0 0-1,0 0 0,0 0-1,0 0 0,0 0 0,0 0 1,16 2 1,-1-1 0,7 2 0,5-3 0,7 4 1,7-3-1,7 3 0,4-3 0,10 4 0,5-4 0,9 2 1,5 5-1,5-5 1,6 5 1,7-7-2,7 5-1,6-5 0,2 4 1,4-5-2,8 1 0,8-2 1,6 2-2,5 7 0,3-4 1,8 4-1,7-4 0,4 4 0,2-6 1,5-2 0,-5-2 0,2-5 0,-3-4-1,0 0 2,-2-3-2,1-2 1,2-1-1,3 5 1,2-6-2,-1 3 1,-3 1 0,0-1 0,-11 0 0,-7 3 0,-13-2 0,-12 2 0,-12 0 0,-7-1 0,-11 1 0,-11 0 0,-11 1-1,-8 0 1,-14 1 1,-9 1-1,-13-1 0,-9 4 0,-9 1-1,-13 5-4,0 0-3,-20-5-7,-7 15-7,-18-2-2,-8 1 0,-16-9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37.9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32 424 19,'-10'8'10,"0"0"-1,10-8-1,-10 11-6,10-11 0,-2 12 3,2-12 1,14-7 2,4-6-1,11 0 3,10-7-1,15-3 0,10-5-3,10-4-1,8-4-2,2 3-1,-2 0-1,-1-3-2,-8 2-5,-10-1-8,-7 4-4,-10 0 0,-10 1 0,-10 2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38.2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44 162 10,'-20'12'7,"3"-3"1,17-9 0,-8 12-1,8-12-2,22 9 0,1-10 1,10-2 1,10-6 0,11-2 1,9-6 1,9 0-2,5-4-1,4 0 0,-2-5-2,0 7 0,-8-1-1,-4 7-1,-12-1-1,-7 7 0,-9 6-1,-6 5 0,-9 8 0,-6 0 0,-7 6 1,-5 1 0,-7 6 0,-4 3 0,-5 1 1,-3 4-1,-6 3 1,-1 2 0,-3 0-1,-3 2 1,5-2-1,-1-1 0,5-3 0,2-2 0,6-3 0,0-2-3,7 0-7,2-4-11,1-3 0,-1-7-1,0-13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42.0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845 165 18,'0'0'10,"4"-9"0,-4 9-1,0 0-1,0 0-1,0 0-1,0 0 0,0 0-1,0 0 3,0 0-1,-10-14 0,10 14 0,-10-9-1,10 9-1,-15-11 0,15 11-2,-22-12 0,9 7-2,-4-1 1,-5 2-2,-4-1 1,2 0 0,-3 1-1,-2 0 1,-3 1-1,0 1 0,-3 0 1,5 1-1,-2 2 0,-3 1 0,0 2 1,2 3-1,1-1 0,-1 2 0,3 3 0,1 2 0,2 1 0,3-1 0,1 2-1,5 0 1,-1 0 0,5-1 0,0 0 0,3 0-1,1-3 1,2 3 0,0-2 0,1 0 0,0 2-1,1-2 1,2 0 0,-1 1 0,2-1 0,1 0 0,2 0 0,0-1 0,1 0 0,1 1 0,2 1 0,0 1 1,1 2-1,0-1 0,3 3 1,0-1-1,1 4 0,1-2 1,0 1-1,2-1 0,0 2 0,1 0 1,1-1 0,-1 2 0,2-1-1,1 1 1,1-1 0,1-2 0,3 0 0,2 0 0,0-2 0,5-2 0,-1-1 0,3-3 0,1-1 0,1-2 0,0-4 0,1-2 0,1-6 0,2-2-1,0-4 1,0-2 0,1-5 0,1-2-1,2-5 1,0-1 0,-2-2-1,2 0 1,-3-4-1,-2 1 1,-2-2 0,-4-1 0,-6-1 0,-4 1 0,-6-1-1,-6-1 1,-6-1 0,-6 0-1,-6-2 2,-4 1-4,-6-1 4,-5 2-2,-4 0 0,-4 1 0,-5 4 0,-2 2 0,-3 5 0,-5 4 0,-3 5 0,-2 4-2,-3 5 2,-3 6 0,1 3 0,0 5-1,-1 4 1,3 4-1,3 6 1,4 2-1,5 2 1,6 4-1,4 2 1,3 0-1,11 1 0,0-2 1,11-1-1,5 0 1,3-5-1,7 3 0,3 1 1,8 0 0,0 0 0,8 3 0,-3 2 0,3 2 0,3 6 1,0-3-1,1-1 0,0 0 0,1-2 0,0-4 1,1-6-1,3-4 1,2-9 0,4-4 0,8-9 0,3-8 0,4-7 0,5-8-1,1-6 1,0-6 1,-1-6-1,-4-1-1,-8-7 1,-5 3-1,-8-3 1,-6 1 0,-13-1-1,-5 3 1,-10-1-1,-4 3 1,-8 2-1,-4 3 0,-6 2 1,-5 4-1,-5 3-1,-4 5 1,-6 4 0,-6 6-1,-6 5 1,-6 6 0,-5 7-1,-7 6 1,-2 7-1,-3 7 0,4 6 0,4 2-3,8 10-2,1-5-7,17 8-10,10-7-1,15-2-1,8-10 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43.9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727 216 0,'-3'-12'5,"0"-3"0,1 2-1,0 0 1,-1 0 1,-3 2 2,-1-1 1,-1 0 2,-5 0 0,-1 2 1,-2-4 0,-3 5-3,-5-2-1,3 2-4,-8 2-1,-3 3-2,-1 2 0,-5 3-1,-4 4 0,-1 2-1,1 6 1,-3 2 0,3 4 0,3 3 0,0 5 0,2 2 0,7 4-1,3 2 2,4 1-1,6 3 0,3 3 1,4 2-1,6-1 1,4 1 0,3 1 1,7-2-1,2-1 1,5-1 0,4-6 0,6-1 0,1-5 0,11-4 1,1-5-1,4-2 0,3-6 0,3-2-1,3-5 0,1-5 1,5-5-1,1-4 0,-1-8 0,0-5 0,-3-8 1,1-3-1,-6-6 2,-7-3 0,-7-4 0,-8 1-1,-10-2 1,-7 2-1,-9-3 0,-4 2 1,-7-3-3,-4 4 0,-6 1 1,-3 0-1,-2 3 0,-3 4 0,-3 5 0,-3 4 0,-5 7 0,-1 4-1,-3 6 1,-2 5 0,-2 5-2,-5 6 2,-1 6-2,-4 7 0,2 11-5,-7 3-11,7 13-5,-6-3 0,5 3-2,-1-6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48.8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0 710 0,'0'0'3,"0"0"1,0 0 3,12 2 1,-12-2 2,11 0 2,-1-2 1,3-5-1,10-1 1,5-10-2,12-3-2,10-14-2,16-5-2,9-10-1,10-6-3,5-4 1,3-3 0,-2 0-1,0 5 0,-9 4 0,-8 8 1,-9 6-2,-8 7-1,-9 9-12,-10 7-6,-13 8 0,-16 1 0,-9 8-1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49.2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21,'11'1'11,"4"4"1,5 1 0,2 2-4,12 7-3,2 1 1,9 7 2,4 5 1,7 7-2,1 5 1,5 7-1,1 5-1,5 9 0,-4 4-1,3 5-1,-5-4-2,2-1 1,-5-4-1,-2-4 0,-8-8 0,-5-7-1,-5-9 1,-6-4-1,-7-4 0,-7-4-4,-1 2-11,-10-4-7,-6-2 0,-11-13-2,-12-8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50.7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50 714 21,'0'0'10,"-17"-6"-2,8 6 1,9 0-4,-14 6-1,14-6 1,-11 5 0,11-5 1,0 0 0,0 0 0,0 0 0,0 0 0,12-10-1,13-8-1,12-10-2,13-9 0,14-10 0,14-9 0,11-6 0,10-2-2,-2 0 1,-2 3-1,-9 5 1,-9 6-1,-9 11 1,-11 6-1,-12 5 0,-9 6-3,-5 10-12,-7 2-3,-9 1 0,-15 9 0,-3-13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51.2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 37,'32'-1'14,"5"-5"-1,9-2 0,5 1-12,8 2-1,9 2 1,3 3 1,0 4-1,-2 1 3,0 4-2,-5 4 2,-2 2-1,-7 3 2,-1 2-1,-5 3 0,-2 2-2,-8-4 1,-5 2-1,-6-5-1,-4-3 0,-3-5 0,-6-2 0,-15-8 1,13 6-2,-13-6-2,0 0-6,0 0-9,-16 13-1,3-10-1,-8-4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8:13.6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1161 8,'-5'11'7,"5"-11"0,-3 9-3,3-9-1,0 0-1,9 8-1,-9-8 1,12-1 4,-12 1 2,9-7 2,-9 7 0,3-17 1,-4 2 2,2-1-3,-4-9-1,5-3-4,-2-7-1,3-8-2,1-7-1,1-4 0,0-5-2,1-3 1,-1-3 0,-3 1 1,-1 1-1,-2 5 1,-1 4 1,-1 7 0,-3 3 0,-1 6 0,1 3 0,1 2-1,1 2-1,1 2-1,1 4 0,1 1-1,1 4 1,-1 4-1,1 3 2,0 13 0,-1-13 0,1 13 0,1-11 1,-1 11-1,8-17-1,-2 6 0,1 1-1,1-2 1,0 3-1,-8 9 1,12-14 0,-12 14 1,0 0 0,14-5 0,-14 5 0,15 3 1,-4-2-1,5 0 0,3 2 1,4-1-1,1 0 0,3 0 0,2 1 0,3 0 1,0 1 0,3 0 0,0-1 1,5 1-1,2-2 1,1-1-1,4-1 0,1-1 0,4-1 0,0-1-1,2 1 0,-3-2 0,3 1 0,2-2 0,-3 0 1,1 0-1,-1-1 0,2 1 1,0 1-1,0 1 0,0 0 0,-3 2 1,-1 0-1,-1 0 0,-2 1 0,-2 1 0,-1 0 0,-2 1 1,-1 0-1,1 1 0,1 0 1,0 1 0,2-1 0,0 1 0,1-3 0,0 0 0,-2 0 0,1 0 1,-4-1-1,-1 2-1,0 0 1,2 1-1,-1 1 0,2-1 0,1-1 1,4 0 0,0-3 0,5-1 0,-2 0 1,-1 0-1,0 0 0,0 1 0,-2 1-1,-1 2 1,-1 1-1,1 0 0,0 0 0,1-1 1,1 0-1,1-2 0,3-2 0,1 0 0,2-1 1,-1 0-1,0 1 0,3-1 0,-1 2 0,0 0 0,0 1 1,1 0-1,2-1 1,1 0 0,1 0-1,0 0 1,1-1-1,2 0 0,0 0 0,0 0 0,-1 1 0,1 0 0,-1 0 0,2 1 1,0-1-1,-1 0 0,0-1 1,1 0-1,-4 0 2,0-1-2,0 0 1,-5 1-1,1 0 1,-1 1-1,1 2 0,-2 0 0,4 1 0,-1 1 0,2-1 0,0 0 1,-2 0-1,-1-1 0,1 0 0,-1 0 0,-1-1 0,-2 0 0,-1 2 0,0-1 0,-2 1 0,0 2 0,-4-1 0,-1 0 0,-1 1 0,1 1 0,-2 0 0,0 1 0,2-2 0,1 1 0,2-1 0,-3 0 0,1-1 0,-2-1 0,-2-1 0,-2 2 0,-4-3 1,-4 0-1,-4 0 0,-2-2 0,-7 2 0,-3-1 0,2 1 0,-2 0 0,-1 0-1,0 0 1,0 1 0,-2 1 0,2-1 0,-3 0 0,-3 0 0,-3 0 0,-9-1 1,9 1-1,-9-1 1,0 0-1,0 0 0,0 0 0,0 0-1,0 0 1,0 0-1,0 0 0,0 0 1,0 0 0,3 10-1,-3-10 1,4 12 0,-2-2 0,3 1 0,-1 3 0,-1 4 0,1 0 0,-1 3 1,0 1-2,-1 0 1,1 0 0,-2 3 0,1 1 0,-1 1 0,1 1 0,-1 3 0,-2 3 1,-1 2-1,0 3 0,-1 0 0,0-1 0,1-1 0,-1-3 0,0-2 0,1-4 1,0-5-1,1-4 0,-1-2 1,0-3-1,-2-3 1,0 0-1,1-1 0,-1 2 1,0-2-1,-1 1-1,1-1 2,-1 0-2,0 1 2,1-1-1,-3 0 1,0-1-2,-3-1 2,-4 1 0,-2 0 0,-4-1-1,-4 1 1,-1 0 0,-3 0-1,-2 1 1,-3-2 0,3 1-1,2 0 0,3-2 1,5-1-1,3-1-1,6-2 0,11-3-2,0 0-4,0 0-15,12-1-7,1-7 1,2-3-2,-1-9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52.2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4 806 7,'0'0'7,"0"0"0,-12-8-1,12 8 0,0 0 0,4-15 0,2 4 0,5-7 1,9-8 1,5-12 0,11-8 1,6-10-1,11-5 0,4-12-2,7 3-1,-3-3-1,0 7-1,-7 6 0,-5 7-2,-10 9 0,-7 8-1,-10 14-4,-8 2-9,-6 11-4,-8 9-2,0 0 1,-27-2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52.6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28 39,'-1'-13'14,"10"5"-1,9 3 0,7 2-9,10 11-1,12 11-3,10 1 0,7 8 2,5 4-1,5 7 2,5 2 0,4 3 0,0-1 0,2 2 1,-6-1 0,0 0-1,-6-1 1,-6-3 0,-12-8-1,-7-3 0,-11-5 0,-6-4-1,-7-5 0,-6-4 1,-6-3-2,-12-8 1,13 10-1,-13-10 1,0 0-1,0 0-2,-3 13-6,-10-4-12,0 5-1,-11-6-2,-7-3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4:47.1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59 55,'0'0'19,"0"0"1,0 0-4,0-11-4,0 11-16,7-18-1,-7 18 0,8-16 0,-8 16 1,0 0 1,12-12 1,-12 12 1,0 0 2,0 0 0,13-4 0,-13 4 0,11 7-1,-11-7 1,13 8-1,-13-8 1,7 16 3,-7-16 1,-7 17 1,7-17 1,-19 13 1,9-6 0,-4-3-1,4 0-1,1-5-5,9 1-11,0 0-11,-9-13-1,8 0-2,-4-6-1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4:58.2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 0 0,'-19'6'1,"2"-1"-1,1-2 2,3 0-5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00.8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-5 579 10,'0'0'8,"-10"6"0,10-6-2,0 0-1,0 0-1,0 0 0,0 0 1,0 0 0,0 0 1,9-13 0,0-2 0,7-2 0,4-8 0,8-6-2,6-6-1,9-5-1,4-3 0,2-3 0,4-3 1,-1 3 1,-5 1 1,-1 8 0,-11 3 1,-4 7-1,-10 4 0,-3 9-1,-9 4-1,-9 12-2,9-9-1,-9 9-2,0 0-1,-9 3-3,9-3-5,-24 11-8,4-7-1,-8-5 1,-3-3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01.2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 30,'10'-6'11,"-1"0"0,3-1-1,-1 5-8,3 3-2,2 1 0,-1 4 1,-3 2 0,1 2 3,-1 2-1,3 1 1,3 0 1,5 3 0,2 1-1,6 3 0,4 5-2,4 3-1,6 5 0,2 3 0,3 4 0,3 0-1,1 3 1,-2-1 1,-1-5-1,-1-2 2,-6-7 0,-4-4 0,-5-5 1,-4-3-1,-4-6 0,-4-1 0,-5-4-1,-4-1 0,-4-1-1,2 0 1,-12-3-1,0 0 0,0 0 1,0 0-1,0 0-1,0 0-5,0 0-14,0 0 0,0 0-3,-11-27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12.5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184 659 3,'-11'-3'4,"0"2"-2,-1 4 0,-2 0-2,1 3-1,-3 1 0,1 1 0,-1 2 2,4-2 1,-3-1 3,3 0 1,0-2 2,12-5 0,-16 6 0,16-6-1,-9 3-1,9-3-2,0 0-1,0 0-1,0 0-1,15 1 0,0-1 1,1-3 1,10 0 2,3-5 2,9-5 0,11-7 0,15-3 0,12-12-1,18-4 1,12-11-3,11-4 0,10-6-2,5 1-1,-2 1 1,-5 3-1,-14 5 0,-8 7 0,-16 7 0,-11 7-4,-11 7-11,-14-1-6,-14 8-2,-15-2 0,-14 3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13.8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 10 10,'-14'-4'10,"14"4"0,0 0-1,0 0-2,0 0 0,-11-6-1,11 6-1,0 0-2,0 0 1,0 0-1,0 0-1,-12 0 1,12 0-2,0 0 0,11 6 0,2 1-1,3 5 1,6 4 1,6 10-1,12 11 1,11 13 0,10 13 1,15 10-1,7 11-1,12 6 1,11 3-1,7 1 0,8-5 1,-2-4-1,-2-10 2,-4-4-1,-9-9 1,-10-6 0,-14-8 1,-13-3-1,-17-7 0,-8-3-1,-15-7 0,-7-6-2,-4-2-8,-8-5-10,-5-3-2,-3-12 0,-20 1-1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30.9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16 921 29,'-13'-7'15,"13"7"0,-6-15 0,8 2-2,9-7-3,9-10-4,15-9-2,17-14-1,20-12-1,21-8 0,18-8-1,12-6 1,6 0-1,-2 4-1,-7 9-3,-15 12-3,-21 13-11,-27 11-1,-26 9 1,-29 13-1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31.4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51,'18'5'15,"3"0"-1,7 3 2,10 2-16,10 8 0,12 0 1,8 8-1,9 2 1,8 5-1,5 3 0,2-1 0,1 4 0,-3-1 0,-5-2 0,-5-3 0,-12-2-4,-10-4-11,-14-7 1,-10-9-1,-17-12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9:09.1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1672 5,'21'-6'7,"9"2"-1,5-1 0,7 1-2,6 0-2,9 2 0,6 2-2,8 4-1,6 3 0,5 2 2,6 4 1,6-1 2,11 3 1,5-3 0,11 0 2,11-3-1,8-4 1,9-3-3,12-3 0,8-1-2,7-1-2,7-1 1,3-1 0,3 2 1,5 2 0,3 1 1,-3 2-1,0-1 1,2 2 1,-6-1 0,-2 1 1,-5-5-1,-3 1 0,-8-4 0,-2 2 0,-7 0 0,-1 0-2,-9 3 0,-2 1 0,-9 3-1,-5 3 1,-6 2 0,-2-1 1,-10-3-1,-3 0 1,-8-2-1,-1-3 0,-4-6-1,0-1 0,-3-2 0,-3-2-2,0 1 1,-3 1 0,1 1-1,-1 3 0,-2 1 1,-3 2-1,-1 2 0,-3 1 0,-3 0 0,-6-1 0,-3 0 0,-7-2-1,-6 0 1,-12-1 1,-6 1-1,-9-1 1,-9 0 1,-7 0-1,-5 2 1,-12 1-1,0 0 1,0 0 0,0 0 0,0 0 0,0 0 0,0 0 0,0-9 0,-5-4 0,0-7 0,-2-10-2,-3-8 0,-3-10-1,0-11 0,-4-6 0,1-3 0,-1-3 0,4-4 1,0 0 0,3 2 1,4 0 1,1 6-1,5-2 1,-1 2-1,2 5 0,1 5 0,-2 4 1,0 4-2,1 4 1,-1 6-2,-1 4 1,1 6 1,-1 3-1,-1 4 1,-2 3-1,1 5 1,0 3-1,3 11 1,-8-16 0,8 16 0,-10-8-1,10 8 0,-10-5 0,10 5 1,-17-6-1,3 3 0,-3 0 0,-8 1 0,-7 1 0,-13 1 1,-8 1-1,-12 1 1,-14 2 0,-11 0 0,-14 2 0,-13-2 0,-9 2 0,-10-1 0,-7 0 1,-13 0-1,-7 0 0,-5-3 0,-7-1-1,-5-2 1,-5-4 0,-5 0-1,-6-3 1,0 1-1,-3-2-1,-5 2-1,-1-1 1,4 3-1,-2-1 1,6-2 0,4 1 0,9-2 0,6-4 2,9 0 0,7-4 1,5 0-1,10 0 1,2 3-1,4-1 1,4 3-1,6 3 0,3 1-1,6 3 1,5-1 1,5 0 0,9 0-1,3-1 1,8-2 1,7 1-1,7 0 0,6 1 0,3 0 0,6 1 0,4 1 0,8 3 0,2 0 0,7 2-1,3 1 1,7 0 0,6 0-1,5 0-1,5 1 0,5-1-2,11-1-4,-9 8-8,9-8-7,0 0 1,0 0 0,10-4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31.9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23 830 8,'-15'8'8,"6"-4"0,9-4 1,9-18-2,15-6 0,15-11-1,11-10 1,12-10 1,10-7 0,6-7 1,5-1-2,-1 0-1,-4 7-1,-9 4-1,-8 9 0,-9 7-3,-7 5 0,-7 6-4,-11 5-7,-6 6-7,-10-1 1,-14 2-1,-12 1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32.2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99 0 10,'-43'16'6,"12"-1"1,11-3 0,15 1-3,12 1-1,16 2 1,21 2 1,13 1 0,15 1 0,21 4 0,15 0 0,18 9-1,10 7-1,4 9-1,1 7-1,-8 12-2,-4 7-2,-8 2-6,-6 17-3,-15-2-1,-8-5 0,-10-11-2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34.2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383 30 15,'0'0'6,"0"0"-1,10-9 0,-10 9-5,3-10 0,-3 10 3,0 0 3,0-12 1,0 12 2,0 0 3,-10-4-1,10 4-1,-15 4-2,5 5-3,-5-1-3,-2 9 0,-5 4 0,-5 8-1,-7 3 1,0 6 1,-6 1 1,1 1 0,2-3-1,4-5-2,5-4-8,9-6-9,7-13-2,12-9-2,-5-13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34.6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109 0 64,'0'0'17,"0"0"0,-1 9-1,-1 0-16,-1 6-2,-3 5 2,-5 7 1,2 7 2,-7 1 0,3 5 2,-4-5 0,4 2 0,1-7 0,7-3-1,2-8 0,6-2-2,6-6 0,8-4-1,4-3-1,4-3 1,4-2 0,3-2-1,3-3 1,-2-1 0,-2-4-1,-3 2 1,-3-2-1,-3 0 0,-3 3-1,-5-1-5,3 6-15,-5-2-1,0 0-2,-7-7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8:53.8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200 596 10,'0'0'11,"0"0"0,6-10-1,-6 10-4,0 0-1,-11-1 0,11 1-1,-13 2 1,13-2-1,-18 5 1,8 0-1,-2 0 2,1 2-2,-2 1-1,1 1-1,0 2 1,-2 1-1,2 2 0,0 0 0,0 1 2,1 1-2,0 1 1,3 0 0,0 1-1,5 2 0,0-1 0,3 2-1,1-1 0,4 2 0,2-1-1,2-3 0,3 0-1,2-5-1,8-1-3,0-7-6,9-3-7,2-5-1,6-4 0,2-4 0</inkml:trace>
  <inkml:trace contextRef="#ctx0" brushRef="#br0" timeOffset="451">430 939 31,'-16'2'13,"-2"-9"0,5-4-2,-1-2-4,4-6-2,5 0 0,1-3-1,5 0 1,2-1-1,6 3 0,3-1 0,3 3-1,2 3-1,1 1-1,2 4-1,-1 1 0,-2 4-1,0 0 1,-2 5-1,-1 6 1,-4 2-1,0 4 1,-4 4 0,-1 3 0,-4 3 1,-1 4 0,-3-1 1,-2 0 0,-2-2 1,-3 0 1,-3-2-1,0-4 1,-2-3 0,0-2-1,-1-5-1,0-1 0,0-5-1,0-3-1,3-5-1,-1-3-3,6 0-5,-3-8-6,9-1-5,2-3-2,7-1 1,0-4 1</inkml:trace>
  <inkml:trace contextRef="#ctx0" brushRef="#br0" timeOffset="921">713 587 13,'17'12'9,"-17"-12"1,11 8-2,-11-8-2,10 6 0,-10-6 1,8 10-1,-5 0 2,-2 2 0,1 6 2,-4-1-1,2 7-1,-3-1-2,1 2-1,-2-1-2,3-2 0,0-4-2,3-5 0,-2-13-1,15 10 0,4-14 0,3-5-1,6-6 0,2-4 0,4-2 0,1-4 1,0 2-1,-1 0 2,-5 3-1,-4 3 1,-4 3-1,-2 7 1,-5 1-1,-2 4 1,-3 4 0,-9-2 0,13 18 0,-8 0 1,-2 2 0,0 3 0,-1 2 0,0 3 0,-1-1-1,0-1-2,2-1-5,-2-9-7,5 0-8,-6-16 0,22 10 0,-7-16 0</inkml:trace>
  <inkml:trace contextRef="#ctx0" brushRef="#br0" timeOffset="1452">1382 859 55,'-13'9'19,"4"-7"-2,9-2-2,-12-17-10,12 0-7,5-2 0,1-3 2,5-3 0,5-1 0,4 2 2,3 3 2,1 3 0,3 3-1,-1 4-1,-1 4-1,-2 5 0,-1 2-1,-3 4 0,0 4 1,-2 4-1,-1 2 0,-3 4 0,1 4 1,-4 1-1,-2 2 1,-1 1 0,-6-2 0,-1 1 1,-7-3 0,-2 0 1,-6-3 0,-1-3 0,-6-1-1,-2-3 0,-2-4 0,0-1 0,-1-5-2,1-4 1,2-4-2,-1-5-2,6-2-2,2-8-5,6-3-5,2-7-3,9-2-5,3-7 2,9-4 0,2-2 1</inkml:trace>
  <inkml:trace contextRef="#ctx0" brushRef="#br0" timeOffset="1903">1715 257 7,'21'-15'10,"-1"4"0,-5 4 0,0 3-1,-4 3 0,-2 1 0,-9 0 0,14 7-1,-14-7 0,7 16-2,-2-4 0,-2 4 0,2 8 0,-3 5-1,1 12 0,-4 5-1,0 8-1,-5 5 1,2 4-1,-1-1 0,-1-1-1,2-8-1,2-8 0,4-9-1,4-9 0,9-11-2,3-12-1,8-8-1,4-11 0,4-3 0,2-11 0,1 1 1,0-5 0,-3 3 2,-5 1 2,-5 5 0,-5 6 2,-6 2-2,-2 10 1,-11 6-1,9 3 1,-9 9 0,-1 7-1,0 4 0,1 6 0,-2 3 1,3 4-1,0 0 0,2-4-1,3-1-2,1-7-3,6-3-9,-2-11-5,7-8-3,-2-10 2,5-10 0</inkml:trace>
  <inkml:trace contextRef="#ctx0" brushRef="#br0" timeOffset="2454">2666 90 32,'14'-4'16,"-3"4"-1,-11 0 1,15 11-2,-12-1-9,1 7-2,-1 5 1,-1 7-1,-3 6 1,2 9 1,-4 6-1,2 8 0,-1 3-2,0 6 1,0 0-1,0-2-1,0-4 0,-1-4-1,0-6 0,0-8 0,-2-6 1,0-11-1,-5-7 1,-3-6-1,-3-7 1,-2-6 0,-4-8 0,0-3 1,0-7 0,1 1-1,2-3 1,4 0-1,3 2 1,5 1-1,5 2 0,5 2-1,6 1 0,6 0 0,8 0-1,7-2-1,5-1-1,5-1 1,7 0-1,1 0 2,1 1-2,-1 1 1,-2 2 1,-5 4 0,-3 4 0,-4 2 1,-5 4 0,-6 5 0,-2 3 2,-4 7-2,-5 2 2,1 4 0,-5 3 0,1 4-1,-3-1 2,2 1-2,-1-2-1,-1-5-2,3-1-7,-4-11-5,-5-11-7,14 0-1,-6-16 1,-2-12-1</inkml:trace>
  <inkml:trace contextRef="#ctx0" brushRef="#br0" timeOffset="3064">3200 246 37,'0'0'13,"2"18"-4,4-7-5,0 2-14,4 1-3,2 2-1,0-3 1</inkml:trace>
  <inkml:trace contextRef="#ctx0" brushRef="#br0" timeOffset="3265">3377 852 23,'-12'13'14,"-1"-9"-1,13-4 1,-11-11-4,11-5-3,5 0 0,5-6-1,7-1-1,2 0 0,8 2 0,2 1-1,4 6 1,-2 4-3,2 3 0,-3 6-2,0 5 0,-3 4 0,-4 3 0,-6 4 1,-2 2-1,-5 2 0,-5 3 1,-3 0 1,-5 1 0,-5-1 1,-3-1 1,-3-3-1,2-3 1,-5-3 0,0-2-1,-1-4 0,3-2-2,2-3 0,0-2 0,3-1-2,-2-5-2,12 7-4,-16-22-7,15 9-8,-2-7 0,9 0-2,0-5 2</inkml:trace>
  <inkml:trace contextRef="#ctx0" brushRef="#br0" timeOffset="3715">3860 639 44,'2'13'16,"2"-2"1,-4-11 0,0 18-12,1-9-3,0 4 0,-1-3 2,-2 5-1,2-4 2,0 4-1,0-3 1,-1 0-1,0-1 1,4-1-1,-3-10-2,16 9-1,-3-9-1,5-4 0,3-4 0,6-2 0,0-3 0,0 1 1,-2-2 1,-3 3-1,-5 1 1,-1 2 0,-5 4 0,-1 4 0,-10 0-1,13 10 0,-13-10-1,13 19 0,-6-5 1,2 1 0,-3 3 0,2-1 0,0 2-1,1-3 1,2 2-2,-1-5-1,0 2-3,1-8-4,0 2-6,0-6-7,4-2-2,-2-8 1,4-3 1</inkml:trace>
  <inkml:trace contextRef="#ctx0" brushRef="#br0" timeOffset="4216">4420 548 64,'0'0'21,"11"18"-2,-11-18-2,21 16-15,-6-7-5,1-1 0,6 3 1,-1-1 0,1 3 1,4 1 2,-3 1 3,1 2-1,-2 3 1,0 4-1,-6 0-1,1 4 0,-7-2-1,-4-1-1,-7 1 1,-4-4-1,-5-2 1,-4-3 0,-5-6 1,-5-2 0,-4-6-1,-1-2 1,2-5 0,-1 0-1,2-3 0,3 0 0,6-3 0,4 2 0,13 8-1,-8-14 0,8 14 0,14-14-1,-1 8 0,3 0-1,7 1 1,2-3-1,2 3-2,-1-2-3,3 2-2,-1-7-5,2 2-5,-3-5-2,0-2 1,1-8 0</inkml:trace>
  <inkml:trace contextRef="#ctx0" brushRef="#br0" timeOffset="4707">5115 37 45,'3'-14'17,"2"1"-2,-5 13-1,4-10-9,-4 10-3,0 0-1,0 0 0,0 0-1,0 0 1,0 0 0,0 0 0,0 0 1,0 0-1,1 14 1,1-4 0,-2 3 0,1 4 0,1 6 0,-2 7-1,-6 7 1,3 7-1,-2 9 0,-5 7 0,-1 5-1,-3 3 1,0 4 1,-4-1-1,5-2 1,-1-4-1,-2-9 1,6-7-1,3-9 0,0-7 0,4-9-3,2-8-1,0-5-4,1-11-8,0 0-4,-7-22-2,9 3 1,-3-8 1</inkml:trace>
  <inkml:trace contextRef="#ctx0" brushRef="#br0" timeOffset="5187">5280 118 54,'0'0'16,"0"0"0,0 0-2,0 0-12,0 0-4,0 0 0,0 0 1,0 0 1,42 49 2,-42-49 1,0 0 1,-11 64 1,11-64 0,-3 77 0,0-27-1,-7 4 0,-1 8 0,1 1-1,-6 4-1,5-2 0,-6 1 0,9-5-1,-7-6-1,5-9 1,1-8-1,5-7-2,6-7-1,-7-5-6,5-19-9,0 0-3,-5-14-1,5-3 1,-4-10 0</inkml:trace>
  <inkml:trace contextRef="#ctx0" brushRef="#br0" timeOffset="5598">5332 671 52,'0'0'16,"0"0"2,0 44-2,0-44-11,0 0-5,23 50 2,-23-50 1,0 0 2,16 51-1,-16-51 1,0 0 0,0 0 0,0 0 0,49 30-3,-49-30-1,0 0-2,61-35 1,-61 35-2,48-46 1,-48 46 0,39-56 0,-39 56-1,32-54 2,-32 54-1,21-41 1,-21 41 0,0 0 0,0 0-1,0 0 1,0 0-1,0 0 1,0 0 0,0 0 0,0 0 0,0 0 0,0 0 2,18 55-1,-18-55 1,-16 72 0,5-26 0,4 4 1,-6 4 0,4 5-1,-5 2 0,1 2 0,4 3 1,-2 2-1,2-2 0,-2 0-1,5-1-2,-11-6-4,9 1-16,-8-9-2,-6-4 0,22-47-2,-73 53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0:00.9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625 38 4,'0'0'7,"3"-9"0,-3 9 0,0 0-1,0 0 1,-10-12-1,10 12-1,-9-7 0,9 7 0,-14-6-2,5 3 1,-1 2-2,-2 1 0,-2 1-1,-3 2 1,1 1 0,-3 1 0,-2 1 0,1 3 1,-2-2 0,-1 3 0,0-1 0,3 3-1,-3 0 0,0 3-1,2 0 0,-1 2 0,-1 2-1,-1 1 0,2 2 0,-3 1 0,1 2 0,-1 1 0,2 0 0,1 2 0,2 1 1,1 2-1,4-1 1,2 1-1,2 0 0,4 1 0,3-1 1,2 0 0,2 0-1,4-1 1,4 0 0,3 0 0,3-2-1,5 0 1,3-1 0,5-3-1,4-3 1,3-2 0,0-4 0,5-2 0,-1-6 0,1-3 1,4-4-1,-1-4 0,0-4-1,2-4 1,-1-2-1,0-3 1,-1-1-1,0-5 0,-4 0 1,-4-2-1,-2-1 1,-3 2-1,-4-2 1,-6 2-1,-3 0 1,-6 5 0,-5-1 0,-4 4 0,-7 1 0,-4 4-1,-7 1 1,-3 3 0,-5 2-1,-4 1 0,-5 3 0,-3 1 1,-2 1 0,-3 3 0,-2 0 0,0 2 0,-2-1 1,2 3 0,-1-1 0,2 0-1,1 0 1,3 0-1,2 1 0,6-2-1,3-1 0,6 0 0,6-2-1,6-1-1,10-2-2,0 0-2,0 0-6,23-2-9,4-2-1,2-5 1,7 0 1</inkml:trace>
  <inkml:trace contextRef="#ctx0" brushRef="#br0" timeOffset="2404">1478 348 3,'0'0'8,"-3"-9"-1,3 9-1,0 0 0,-5-12 0,5 12 0,0 0 0,0 0 0,0 0 1,0 0-1,0 0 0,0 0-1,0 0-2,-10 18-1,10-5 2,-1 3-2,1 4 1,1 3 0,2 3-1,-1 2 1,1 4-1,-1 0 1,-1 1-1,2 0 0,0-3-1,1-1 0,0-3 0,1-3-1,3-7-2,3-1-5,2-7-9,3-7-2,2-6 0,1-5 1</inkml:trace>
  <inkml:trace contextRef="#ctx0" brushRef="#br0" timeOffset="2845">2253 271 51,'0'0'16,"-15"10"0,2-6 0,-4 1-13,-3 3-4,-3 1 0,-2 1 2,-4 2 0,-2 1 2,1 1 0,-1 1 1,3 1 0,0-1-1,5 0-1,3-1 1,7-1-3,3 0 0,5-3 0,5-10-1,4 15 1,6-7-1,2-1 1,5 1 0,1 0 0,0 1-1,1 1 1,-2 1 0,-1 3 0,-3 0 0,-2 3 0,-4 0 0,-3 1 1,-2 1 0,-2 0 0,-4-2 2,-1 1 0,-7-3 0,1 0 1,-6-2 0,2-1 0,-7-4 0,3 2-1,-3-4-2,2-2 0,2 1-3,-2-6-7,3 3-13,-3-6-1,2-2-1,-2-9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0:10.1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1192 1357 18,'0'0'8,"0"0"1,0 0-1,0 0 0,0 0-3,0 0 0,-2-9 0,2 9 0,0 0 1,0-11-1,0 11 2,1-13-2,-1 13 1,1-18-1,1 6 0,-2-3 0,0-3 0,-2-5-2,1 1 1,-2-5-1,1-1-1,-3-3 0,-3 1-1,2 0 0,-1 1-1,2 2 0,-3 3 0,3 0 0,-1 5 0,-2 3 0,6 3 0,-3 3 0,5 10 0,-8-11 0,8 11 0,0 0 0,0 0 0,0 0 1,0 0-1,0 0 1,0 0-1,0 0 1,0 0 0,0 0 0,0 0 0,0 0 0,-3-10-1,3 10 1,0 0 0,-9-3-1,9 3 1,-19-5-1,8 1 0,-4 0 1,1 0 0,-4-1-1,1-3 1,-3 3-1,-1 0 1,0 1-1,-4-1 1,-1 4-1,0-2 0,-2 3-1,1 0 1,1 1 0,2 2 0,2-1 0,2 2-1,2-2 1,3 1 0,3-2 0,2 2-1,10-3 1,-14-3-3,14 3-2,0 0-3,0 0-5,0 0-3,17-4-6,-3 0 1,6 4 0,5 0 2</inkml:trace>
  <inkml:trace contextRef="#ctx0" brushRef="#br0" timeOffset="1091">1225 1386 4,'-11'6'6,"11"-6"2,0 0 1,0 0 1,-11 1 1,11-1-1,-3-10 0,3 0-1,2-4 0,2-4-3,3-4-2,1-3-1,2-3-2,2-2 0,-1-2 1,1 1-1,3 1 1,-4 3-1,1 4 0,-2 1 1,-1 6-1,0 2 0,-1 5-1,-8 9 0,13-10-1,-13 10 1,15-5-1,-15 5 1,18 0 0,-9-1 0,2 2 0,3-2 1,1 1 0,3-1 0,1 0 1,3 1-1,3 0 0,4 0 0,0 1 0,4 0 0,1 1 0,5-2 0,1 0 0,0 0 0,2 0 0,-1-2 0,1 1 0,-2-1 1,-2 2-1,-6-2 0,-1 3 1,-6-2 0,-1 1 0,-8-1-1,-2 2 1,-14-1 0,13 0-1,-13 0 0,0 0-1,0 0 1,0 0-1,0 0 0,0 0-1,0 0-3,0 0-8,-10 4-9,10-4 1,-17-5-3,0-3 2</inkml:trace>
  <inkml:trace contextRef="#ctx0" brushRef="#br0" timeOffset="2694">0 700 1,'0'0'2,"0"0"0,0 0 0,0 0 0,0 0 0,0 0 0,0 0 1,0 0 0,0 0 0,0 0 1,0 0 0,0 0 0,0 0 0,0 0-1,0 0 0,0 0-1,0 0 0,0 0 0,0 0 0,0 0 1,0 0 0,0 0 1,0 0 1,10-3 0,-10 3 0,8-13-1,-2 1 1,5-3-1,0-3-2,4-6 0,0-2-1,4-4 0,0-2 0,2-3 0,2 0 0,1-2-1,0-1 1,0-1 0,1 0 0,1 1 1,-1-1-1,-1 3 0,-3 2 1,0 3-1,-4 2 1,-1 4 0,-1 3-1,-4 7 0,-2 1 0,-1 5 0,-8 9-1,10-12 1,-10 12-1,0 0 0,0 0 0,0 0 1,0 0-1,0 0 0,0 0 1,0 0-1,0 0 0,0 0 0,0 0-1,7 15 1,-3-2 0,4 2 0,4 3 0,1 3 0,-1 6 0,2 4 0,2 2 0,1 2 0,-3 4 1,0 3-2,0 4 2,-2 0-2,1-2 1,-2-2 1,0-1-1,-1-3 0,-1-5 0,0-3 0,-2-5 0,-1-3 0,-1-6 0,-3-2 0,1-5-1,-3-9-1,2 14-3,-2-14-5,0 0-6,-9-4-3,2-7 2,-4-4-1</inkml:trace>
  <inkml:trace contextRef="#ctx0" brushRef="#br0" timeOffset="3565">106 418 10,'-10'4'10,"10"-4"3,0 0 0,15-10-1,-1 7 0,4-3-1,11 3 0,2-2-1,9 3-3,3-1-1,5 2-2,-1 0-1,3 2-1,-4 0-2,-5 2-1,-2 2-3,-6-2-4,-2 4-6,-6-1-5,0-3 0,-5-5 1,-1-6 0</inkml:trace>
  <inkml:trace contextRef="#ctx0" brushRef="#br0" timeOffset="3945">1063 165 7,'13'-2'9,"-13"2"0,0 0 1,0 0-3,0 0-1,-2 15 0,-3-5-1,3 4 0,-3 4 0,2 4 0,0 4 0,2 6-1,1 3 0,0 2-2,1 5 0,1-2 0,1-2-1,-1-3 1,0-4 0,0-4 0,-1-7-1,1-5 1,-1-6 0,-1-9-2,3 13-1,-3-13-5,0 0-6,2-13-5,-1 0 1,1-6 0,-1-6 0</inkml:trace>
  <inkml:trace contextRef="#ctx0" brushRef="#br0" timeOffset="4276">1048 196 13,'0'0'8,"-3"-10"1,3 10-1,0 0-1,11-6 0,-1 5 0,3-4 0,5 3 2,0-6-1,6 5 1,0-1 0,2 4-3,0-1-1,0 2-2,-5 3-2,2 2 0,-2 4-1,-5-1 1,0 2-1,-3 1 1,-3 2 0,-3 2 0,-4 0 0,-4 1 2,-4 0-1,-2 1 0,-6-1 0,-2-1 1,-3-1-1,0-1 0,1-1-1,-1-3 0,3-2 0,2-2 0,3 1-1,10-7 0,-12 5 0,12-5 0,0 0 0,0 0 0,10-2-1,1 1 1,4 1 0,2 0-1,5 3 1,1 1 0,4 3-1,-1 3 1,0 4 0,-4 0-1,1 4 1,-3 1 0,-3 2 0,-2 1 0,-5-2 0,-4 2 0,-3-1 0,-4-1 1,-5 0 0,-3-1 0,-8-2 0,-1 1 0,-6-3 1,-1 2 0,-5-5 0,1 1 1,-1-1-1,0-3 1,-1-2-1,0 0 0,0-4-1,3-1 1,0-2-1,2-3-1,2-2 1,3-1-2,3 0-1,3-4-1,15 10-5,-17-21-10,19 11-5,0-7 0,9 1-1,2-7 1</inkml:trace>
  <inkml:trace contextRef="#ctx0" brushRef="#br0" timeOffset="5327">1967 209 0,'0'0'4,"0"0"0,0 0 0,0 0 0,-5 13 0,3-3 1,0 1 1,0 6 1,0 2 1,-2 7 0,-2 4 1,-1 7-1,1 5-1,-2 2 1,0 3-1,-1 0-2,3 0 0,-1-4-2,3-4 0,-1-8-1,3-4 0,2-6-2,0-4 0,2-6-3,-2-11-5,0 0-7,14-5-3,-8-8 2,0-7-1</inkml:trace>
  <inkml:trace contextRef="#ctx0" brushRef="#br0" timeOffset="5708">1821 195 17,'0'0'13,"4"-12"2,-4 12 0,0 0-2,7-10 0,-7 10-2,0 0-2,15 4-2,-15-4-1,23 11-2,-5-4-2,5 5 0,5-1 1,5 6-2,3 0 1,2 0-1,2 3 0,1-1 0,-2 2-1,0 0 0,-4 2 0,0 1 1,-5-1-1,-3-1 0,-5 3 1,-1 1-1,-5-2 1,-5 1-1,-4-3 1,-4 2 0,-4-1-1,-3-1 1,-4-1 0,-4-1 0,-4-2 1,-3 1 0,-4-3 0,0 0 0,-6-3 1,-1 2 0,-7-3 0,0 3-1,-3-4 1,-2 2-1,-2-2 1,0 1-2,2-1 1,0 1-1,1-4 0,6-1-1,5-2 1,5 1-1,4-2-2,4-3-3,7 3-12,0-5-7,10 1-1,-10-7-1,10 7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9:00.6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0 536 7,'13'6'10,"-13"-6"0,0 0 0,11 12-2,-11-12-2,9 17 2,-3-5 0,2 6 0,-2 1 2,2 6 0,-2-3-1,1 8-2,-3-1 0,1 2-3,-4-1 0,0-2-1,-1-2-2,0-6-4,1 0-8,-1-10-8,0-10-2,1-10 1,0-10 0</inkml:trace>
  <inkml:trace contextRef="#ctx0" brushRef="#br0" timeOffset="310">53 177 59,'0'0'21,"0"16"1,0-16-1,0 0-7,-2 12-15,2-12-2,-3 9-3,3-9-4,-4 12-8,4-12-3,-1 14 1,1-14 0,0 0 1</inkml:trace>
  <inkml:trace contextRef="#ctx0" brushRef="#br0" timeOffset="571">245 498 17,'0'0'12,"14"-15"1,-9 6 1,-5 9-3,5-15-4,-5 15-1,0 0 1,-2 19 0,-3 1 0,3 6 0,-3 0-1,5 5-1,0-4-1,6 0 0,2-10-2,7-10-2,6-9-1,5-8-1,3-6 0,1-6 0,-2 0 1,-1-1 0,-4 2 0,-6 5 1,-5 5 1,-12 11 1,12 3 0,-9 8 0,-2 4 0,0 6 0,0 1-1,3 4 1,3-1-2,-1-1-4,5 0-5,-1-5-10,8-4-2,-1-6 1,4-6-1</inkml:trace>
  <inkml:trace contextRef="#ctx0" brushRef="#br0" timeOffset="1001">885 706 16,'-4'9'11,"4"-9"1,-11-1 0,6-11-3,4-3-5,4-5-1,2-4 1,4-4 0,3-1 1,3 1 1,1 3-1,0 5 0,-2 6 0,0 9-1,-4 7-1,0 9-2,-5 8 0,-1 6 0,-2 2 0,-1 8 2,-5-1 0,0 1 2,-5-3 0,0 0 0,-3-8 1,4-1-2,-5-7 1,4-3-2,-2-7 0,1-2-1,-1-8-2,0-4 0,1-4-3,-4-8-2,5 1-7,-4-10-9,6-2-2,2-11-1,6-1 2</inkml:trace>
  <inkml:trace contextRef="#ctx0" brushRef="#br0" timeOffset="1402">1046 117 33,'14'-7'15,"-14"7"1,2 14 0,-5 1-2,-3 3-9,3 6-2,-3 4 2,2 7 0,-2 3 1,5 8-1,-3 2 1,5 6 0,0-1-2,1 4 0,-1-4-1,2-1 0,3-5-3,-3-6-2,6-5-5,-2-12-7,7-3-8,-2-10 0,4-4 0,-5-12-1</inkml:trace>
  <inkml:trace contextRef="#ctx0" brushRef="#br0" timeOffset="1702">1199 686 10,'16'15'9,"-7"-12"1,5-3-1,0-5-3,6-3-3,1-5 2,1-4 0,1-1 1,0-5 1,-2 0 1,-5 0 1,0 3-1,-9 0-1,-1 4-1,-6 0-2,-2 5-1,-6 1-1,-3 4-1,-5 3 0,-1 3-1,-3 3 0,0 4 0,-2 5 0,1 2 0,-2 5 1,3 4 0,2 0 1,1 5 1,3-2 0,4 3 0,5-3 0,6 4 0,7-3 0,7-3-2,9-2-1,6-5-2,10-5-3,2-11-6,9-2-9,-1-12-2,0-6 1,-1-8 0</inkml:trace>
  <inkml:trace contextRef="#ctx0" brushRef="#br0" timeOffset="2133">1795 506 11,'-1'18'11,"-3"-2"0,2 3 2,0 4-2,-1 1-3,3 9 2,-3 2 0,3 8-1,-4 1 0,3 7-1,-5 1 0,4 3-2,-3-3 0,-1 0-3,2-7 0,-1-4 0,2-7-2,-2-5-1,4-8 0,1-6 0,0-6 0,0-9 0,0 0 1,0 0-1,3-15 0,-1-2 0,-4-7 0,-1-7 0,1-6 0,-1-8-1,2-5 1,1-7-1,2 0-1,2-1 1,4 3-1,3 0 1,3 6-1,3 4 2,2 9-1,2 6 0,-1 7 1,0 5 0,-2 9 0,1 6 0,-3 7 0,-1 7 0,-1 5 0,-2 6 1,-2 3 0,-3 4 0,-3 0 1,0 2 1,-8-1 0,0 1 0,-5-5 1,-1-1-2,-5-5 1,2-2 0,-4-5-1,3-4-1,-4-6-1,3-7 0,1 0-4,0-10-6,5 0-11,1-8-3,4-2 0,1-6 1</inkml:trace>
  <inkml:trace contextRef="#ctx0" brushRef="#br0" timeOffset="2834">2196 549 10,'0'0'13,"0"0"0,12-5 0,-12 5-2,11-7 0,-11 7-1,15-6 0,-15 6-3,17-3-1,-17 3-1,21 1-1,-9 0-1,3 1 0,2-2-1,3-1-1,2-2 0,2-3 0,1-5 0,2 0 0,-1-5 0,0 1 0,-4-4-1,-4 2 1,-3-2-1,-5 5 1,-6 0-1,-6 2 0,-7 3 0,-6 2-1,-4 5 1,-6 3 0,-4 5-1,-2 2 0,-4 2 1,0 6 0,-1 1-1,1 3 1,-1 3 0,1-1 0,2 2 1,2 3-1,1 0 1,5 1 0,3-1 0,6-1 0,4-1 0,10 1 0,4-2 1,7-4-1,6-1 1,5-5-1,5-3 1,6-3 0,3-6-2,3-3 1,4-6-1,3-2-1,-1-5 0,2-1 0,-1-5 0,0-1 0,-1 0 1,-3-4-1,-1 1 0,-4-3 0,-1 1 0,-3 2 0,-3 0 0,-3 4 0,-6 3 0,-2 3 1,-6 5-1,-1 5 1,-10 4 0,0 0 0,7 14 0,-9 1 1,-3 4-1,-2 5 1,1 2 0,0 1 1,1-3-2,1-1 2,2-5-2,6-7 1,6-8-1,9-8-2,5-7-1,4-8 0,3-2 1,5-3 0,1-3 0,-1 1 1,-6 4 2,-5 6 1,-8 4 1,-1 10 1,-4 5 1,-5 12-2,-4 5 1,-2 8-1,-1 1 0,2 5 0,0-1-2,0 0-2,4-2-7,-1-8-13,4-5-1,2-6-2,1-5 1</inkml:trace>
  <inkml:trace contextRef="#ctx0" brushRef="#br0" timeOffset="3855">3359 725 47,'-7'-13'17,"2"-5"1,3-1 1,7-2-9,5-3-6,4 2 0,2 0 0,5 3 0,0 1 0,6 4-1,-2 2 1,0 5-2,-6 3 1,1 4-2,-5 3 1,0 5-1,-4 1 0,-2 5 1,-2 1 0,-2 5 0,-5-2 1,0 4 0,-6 0 0,-1 0-1,-4 0 0,-1 1 1,-3-5-1,0-1-1,-2-1 0,0-1-1,-2-4 1,-1-5-2,1-2-1,-3-6-3,5 0-6,-5-11-10,7-7-3,0-10-1,7-4 0,3-11 1</inkml:trace>
  <inkml:trace contextRef="#ctx0" brushRef="#br0" timeOffset="4276">3677 0 39,'9'19'17,"-9"-4"-1,-2 6 2,0 6-9,-5 4-3,4 9 0,-5 3 1,3 9-1,0 3 1,3 6-1,-1-3 0,2 3 0,-1-3-3,0-4 0,2-6-3,-1-10-4,4-3-10,-3-12-8,5-7 0,-5-16-2,0 0 1</inkml:trace>
  <inkml:trace contextRef="#ctx0" brushRef="#br0" timeOffset="4566">3775 654 32,'6'14'13,"0"-3"0,-6-11 0,16 10-6,-3-10-5,0-2 0,4-6 1,1-3 0,1-2 0,3-4 2,-2-2-1,0-1 0,-4 1 1,1-1-2,-5 2-1,-1 2 0,-5-1-1,-4 4-1,-5 0 0,3 13 0,-15-15 0,3 13 0,-2 1-1,-3 2 1,-3 5-1,1 1 1,-2 5 0,1 0 0,1 3 1,0 1 1,0 3 0,3 2 0,0 1 1,4 5 0,0-1 0,3 3-1,3 1 1,4 1-1,1-2-1,4-3 0,4-2 1,4-3-1,4-7 0,6-3 0,5-8-1,5-10 1,4-4-2,6-5 1,4-6-2,1-5 1,2-2-1,-2-3 1,-2 1 0,-5 2 0,-3 4 2,-6 3-1,-5 4 0,-5 5 0,-7 6 1,-1 7 0,-2 8 0,-4 7 0,-2 5 0,-2 4 1,-2-1-1,2 3 1,4-3 0,-1-1-1,2-8 0,7-7-1,6-9-1,6-6-1,8-5 0,2-6 0,5-2 1,1-2-1,0-1 2,-3 1 0,-7 5 1,-5 5 0,-6 5 1,-3 6 1,-8 7-1,-2 8 1,-8 5 0,0 7 0,-2-1 0,1 8-1,0-1 0,2 3-1,0-6 1,1-4-5,7-2-1,-2-9-5,8-1-9,-3-14-6,3-7 0,-2-10-1,4-8 1</inkml:trace>
  <inkml:trace contextRef="#ctx0" brushRef="#br0" timeOffset="5458">5170 154 55,'-1'29'20,"-3"2"2,-1 5-1,-2 2-10,1 13-4,-2-1-1,3 8 0,-1 2-2,1 4 0,-1-3-1,4-1 0,0-7-2,4-6 0,1-6-1,1-9-2,1-9 0,-1-9-2,-4-14-3,0 0-4,12-5-4,-15-16-1,1-4-1,-7-11-1,0-4 3,-7-11 1,-3-2 3,-3-2 7,-4 2 5,-1 3 3,0 6 3,-2 5 1,2 8 1,2 9 1,4 6 1,4 8 1,1 2-3,6 5 0,1-2-1,9 3 1,0 0 0,16 4-1,1-6-1,11 2-1,6-3 0,13 2-2,5-3-1,10 0-3,9 3-2,0-5-8,11 7-12,-3-3-3,5 2 1,-5-6-2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9:07.9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243 6 15,'7'-14'12,"-7"14"0,0 0 1,5-11-2,-5 11-1,0 0-2,0 0-1,0 0-3,0 0-2,0 0 0,0 0-1,0 0 0,0 0-1,-11 9 1,11-9-1,-5 22 1,4-3-1,1 5 1,2 8 0,1 8 1,3 11-1,2 8 0,1 7 0,0 3 0,0 5 0,-2 3 0,-2 1 1,-1-2 0,-2-5 0,-3-3 1,1-5 0,-3-5-1,2-5 0,0-8 0,1-6 0,-2-8-2,2-7 0,-1-4-1,-1-8-1,2-12-4,0 0-5,-15 1-5,6-16-3,-2-4 1,-2-9-1,-3-6 1</inkml:trace>
  <inkml:trace contextRef="#ctx0" brushRef="#br0" timeOffset="421">36 687 11,'-13'-15'11,"13"15"2,-16-15-1,16 15 0,-9-5-1,9 5 0,0 0 0,0 0-2,0 0 0,0 0-1,19-2-1,-1 0-1,9 3-1,2-4-1,10 3-1,3-2 0,4-1-4,3 2-5,-2-5-8,-1 3-6,-5-5-3,-2 1 2,-8-4-1</inkml:trace>
  <inkml:trace contextRef="#ctx0" brushRef="#br0" timeOffset="731">571 506 3,'0'0'6,"0"0"2,0 0-1,0 0-1,12 3 2,-12-3 1,7 15 1,-3-3 0,0 3 1,4 4 0,-5-3-3,3 5-1,-3-3-1,1 0-1,-3-5-1,1 0-1,-2-2-1,0-2 1,0-9 0,0 0 0,0 0 0,0 0 0,0 0 0,0 0 0,7-21 0,-1 5-1,0-4 0,3-5-2,3-4 0,3-2 0,2-1 0,1-1-1,6 2 1,1 2 0,0 3 0,0 2-1,-1 7 0,-2 2 0,1 7-2,-2 1-2,-1 9-4,-5-2-6,5 8-6,-4 0-1,4 3 1,-1-2 0</inkml:trace>
  <inkml:trace contextRef="#ctx0" brushRef="#br0" timeOffset="1252">1071 627 22,'0'0'14,"-16"-22"1,10 6-1,4-1-3,0-4-1,6 0-3,1-1-1,4 2-1,2-2-2,2 4 0,3 2-2,0 3 0,1 4 0,-1 3 0,1 6-1,-2 3 1,-1 4-1,1 4 1,-5 5 0,0 4 0,-3 0 1,0 5 0,-4-2 1,-1 4 1,-5-2 0,0 1 0,-6-5 1,1 2 0,-5-5-1,-2 2 1,-5-5-1,4 0 0,-4-5 0,2-1-1,-2-3 0,3-2-1,1-5-2,2-3 2,4-2-4,-1-6-1,8 3-8,-2-11-9,9 4-6,0-10 1,7 1-1,0-7 1</inkml:trace>
  <inkml:trace contextRef="#ctx0" brushRef="#br0" timeOffset="1783">1456 363 36,'0'0'15,"11"-8"0,-11 8 0,0 0-5,10 2-5,-10-2-1,-2 25 1,-1-8-1,2 8 1,-2-1 1,2 6 0,-2-4-1,0 1-1,0-7 0,7-1-1,-1-9-1,9-5 0,1-7-2,8-5 1,3-7-1,4-3 0,3-3 0,-1-4 0,0 1 1,-2 1-1,-5 3 2,-3 4-1,-5 3 0,-1 6-1,-2 2 1,-2 5-1,-10-1 1,16 17-1,-7-2 0,-2 0 0,0 3 1,1 1 0,-3-3 0,1 1 0,0-5 0,3-1 0,5-7 0,4-5 0,3-6-1,4-3 0,2-4 1,3-3-1,-1-3 0,1 0-1,-1 1 1,-5 3 0,-3 2 0,-5 4 0,-1 2 0,-5 5 0,-1 3 0,-9 0 0,9 12 0,-7 0 0,-1 5 1,-1 3-1,-1 4 1,2 1-1,-1 3 1,0 1-1,1 0-2,-2-4-5,6 1-15,-2-5-1,5-5-1,-8-16-1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9:12.7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142 225 29,'10'-7'12,"-10"7"0,0 0 1,0 0-8,-9-9-1,9 9 0,-10-1 0,10 1 2,-13 2-2,13-2 1,-17 8 0,7 0 0,-3 1-1,2 4 0,-4 0-1,3 4 0,-3 0-1,6 2 1,0 0-1,3 1 0,3-3-1,4 2 0,3-3 0,5 0-1,4-4 0,5-1 0,7-4-1,1-5 0,4-4 0,1-5 0,1-5 0,-3-2 0,-3-4 1,-3-1 0,-6-1 1,-7 0 0,-5 2 1,-2 0 0,-5 1 0,-3 3-1,-3 3 0,-2 1-1,-6 5-1,0 2-1,-3 4 0,-2 1-1,0 4-1,-1 0-1,-1 5-1,-2-3-3,9 2-4,-1-1-4,8-2 0,9-7 0,0 0 1</inkml:trace>
  <inkml:trace contextRef="#ctx0" brushRef="#br0" timeOffset="501">261 298 23,'11'14'13,"-2"4"-1,-1 3 1,0 2-3,-2 2-4,3 5-3,-2 3-1,1 5 1,-3 0-1,0 4 1,-4 4-1,-1 3 1,-5 2 0,0 2 0,-4-3 1,-2-2 0,-3-4 0,0-2-1,-4-7 0,-1-3 1,-1-9-1,-1-5 0,-4-4-2,2-5 1,-1-6 0,1-4 1,-1-8-1,5-6 0,1-8 0,6-7 0,4-10-1,6-6 0,8-7-2,10-4 0,8-1-1,7-3 0,10 2-2,4 1 1,5 6 1,1 3-1,-1 7 2,-4 3 1,-1 6 0,-4 6 1,-7 6 0,-3 4 1,-4 6-1,-2 4 0,-5 6 0,-4 7-1,-2 3 0,-5 5 1,1 3-1,-1 2 0,-2-1 1,-2 0-1,-1-4 1,1-2-2,-5-12-2,0 0-9,10 4-7,-9-17-2,-1-3 1,-1-9 0</inkml:trace>
  <inkml:trace contextRef="#ctx0" brushRef="#br0" timeOffset="1062">714 7 65,'0'0'22,"0"-10"-2,0 10 0,0 0-11,0 0-5,0 0-3,1 10-1,-1-10-2,2 10-4,2-1-8,-4-9-6,8 14-1,-8-14 1,0 0-1</inkml:trace>
  <inkml:trace contextRef="#ctx0" brushRef="#br0" timeOffset="1352">847 209 51,'7'-10'19,"-7"10"0,5-11-1,-5 11-7,0 0-5,5 15-2,-3 3-3,1 3 0,2 5-1,-2 1 1,2 2 0,-3-2-1,4-1 1,-1-4 0,-1-4-1,1-4 1,-2-3 0,-3-11 1,10 13 0,-10-13 0,13 3 1,-13-3 0,15-12 0,-7-1 0,5-3-1,-3-6 1,5-3-1,-1-5-1,2-2-1,0 0 0,1-2 0,-2 2-2,1 1-2,1 7-3,-4-2-5,2 10-8,-5-1-2,4 6-1,-5 2 1,3 4 1</inkml:trace>
  <inkml:trace contextRef="#ctx0" brushRef="#br0" timeOffset="1803">1394 235 28,'23'-10'13,"1"0"0,-4-3-1,2-1-1,-3 0-2,-8-1-3,1 0 0,-7 2-2,-2 1 0,-2-1-1,-5 4-1,-3-1 0,-5 4-2,-1 1 0,-1 1 0,-2 2 0,0 2 0,-2 2 0,2 1 0,-1 3 0,2 2 1,-1 2 0,1 3 0,-2 3 1,4 3 0,-4 2 0,3 5 1,0 0-1,2 3 1,2-2-1,5 1 1,2-2-2,3 0 1,3-6-1,7-2 0,2-5 0,5-2 0,3-5-1,3-3 1,6-5-1,3-4 0,2-4 0,2-5 0,2-3 0,-1-3-1,-1-2 1,0-1 0,-5-2 0,-3 3 1,-3 1 0,-3 1 0,-6 3 0,0 4 0,-6 0 0,0 5 0,-10 9 0,14-11 0,-14 11-1,0 0 0,0 0 0,0 0 0,0 0 0,0 0 0,0 0 0,3 18 1,-3-2-1,0 2 1,0 4 0,-1 3-1,3 0 1,1 0-1,0-1 1,5-4-1,3-3 1,6-7-1,4-6 1,11-6-2,7-7 1,0-9 0,8-3 0,0-6-1,-1-2 1,-2-1 1,-6-1 0,-2 6 1,-14 1 0,1 8 0,-10 3 0,-4 5-1,-9 8 0,9-3 1,-9 3-2,-1 17 1,-1-1-1,-1 4 0,-1 5 0,3 4 1,-3 3 0,-1 3 0,0-2-1,3-1 0,1 1-3,-2-6-6,2 6-15,-2-9 0,-3-1-1,-3-13-1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9:46.8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329 149 4,'0'0'10,"0"0"-1,-4-12-4,4 12 1,0 0 0,-9-11-2,9 11 0,-5-10-1,5 10 0,0 0 1,-1-13-1,1 13-1,0 0 0,4-13 1,-4 13 0,3-11 0,-3 11 0,0 0 0,3-11-1,-3 11 2,0 0-2,0 0 1,0 0 0,0 0-1,0 0 0,0 0-1,0 0 0,0 0-1,0 0 1,0 0-1,0 0 0,0 0 0,0 0 0,0 0-1,0 0-1,-4-9-1,4 9-2,0 0-7,-2-14-5,2 14-1,-5-12 0,5 12 0</inkml:trace>
  <inkml:trace contextRef="#ctx0" brushRef="#br0" timeOffset="471">269-3 8,'10'-6'14,"-10"6"1,0 0 0,0 0-7,1-11-1,-1 11 2,0 0 0,0 0-1,0 0-2,0 0 0,0 0-1,0 0-1,0 0-2,0 0 0,0 0 0,0 0-1,0 0-1,-8 16 1,7-4 0,-1 5 0,0 5 0,-3 8-1,-2 7 1,-3 9 0,-9 4 0,-3 5-1,3-1 1,-2-5-1,5-1 0,-2-5 0,4-13-2,1-5-2,10-13-2,10 0-2,-7-12-4,0 0-3,0 0-2,17-20-2,-16 7 0,0-5 1</inkml:trace>
  <inkml:trace contextRef="#ctx0" brushRef="#br0" timeOffset="871">0 407 16,'0'0'14,"0"0"-1,0 0-1,-6 11-3,6-11-3,7 20-1,-4-4-1,1 2 0,-2 7 1,0 6 0,-1-3-1,0 3-1,-1-2 1,3-2 0,-1-6 0,4 3 0,3-13 0,5-3-1,6-8 0,5-4-1,2-7 1,4-2-1,0-6 0,2-3 0,-4-4-1,-1 1 1,-6-2-1,-4 3 2,-5 1-2,-3 3 1,-3 3-2,-3 5 1,-2 2-2,-2 10-6,4-12-16,-4 12-1,5-13-2,-6 2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9:16.3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213 54 17,'-2'-16'12,"2"16"0,0-15 1,0 15-1,1-12 0,-1 12 1,0 0-3,0-12-2,0 12 0,0 0-2,0 0-1,0 0-2,0 0-1,-6 15-1,4-3 0,-3 4-1,2 7 0,0 7-1,-1 8 1,1 6 0,0 5 0,0 5 0,1 2 1,-2 0-1,1 0 0,-3-3 0,3-6 0,-2-2 0,-1-8-1,1-4-2,-1-8-3,2-3-3,-2-7-4,4-5-4,2-10-3,0 0 0,-12-1 2,7-11 1</inkml:trace>
  <inkml:trace contextRef="#ctx0" brushRef="#br0" timeOffset="411">0 337 48,'0'0'19,"6"-12"2,-6 12-2,3-12-5,-3 12-9,13-9-4,-13 9 0,18-6-1,-1 6 1,1 0 0,5 0 0,5 0 0,3 2 0,3-2 0,8 0 0,-3-2 0,4-1-2,3 1-1,-3-5-5,3 4-5,-5-4-4,-1 2-6,-7-5 2,-2 2 1,-7-4-1</inkml:trace>
  <inkml:trace contextRef="#ctx0" brushRef="#br0" timeOffset="731">600 26 19,'0'0'12,"-7"-10"1,7 10-1,0 0-3,0 0-4,0 0 0,0 0-1,0 0 2,0 0-1,-3 18 0,2-4 0,3 6 1,-3 4-1,3 7 0,-2 7-2,1 8 0,-2 5-1,0 6 0,-1 0 0,0 0 0,0-3 0,0-2-1,0-10 0,2-6 1,2-10 0,3-8 0,-5-18-1,22 5 0,-6-15 0,5-8-1,1-5 0,1-3 0,0 0 0,0-1 0,-5 2 1,-2 7 0,-7 5 0,-2 4 1,-7 9-1,0 0 1,0 0 0,10 13-1,-9 0 0,1 3-1,1 2 0,1-1-1,3 4-4,-2-10-7,10 1-10,-3-11 0,8-3-2,-4-9 1</inkml:trace>
  <inkml:trace contextRef="#ctx0" brushRef="#br0" timeOffset="1182">1022 469 27,'14'2'13,"-1"0"2,1 3-2,3 1-2,0-2-3,3 3-2,-3-7 0,5 0-1,-5-7-1,2 0 1,-5-6 0,0-2-1,-5-4 1,-1 1-1,-6-2 1,0 3 0,-6-2-1,1 6 1,-5-1-2,0 4-1,-2 1 0,-3 4-1,0 2-1,-1 3-1,1 2 0,-1 2 0,-1 4 0,0 2 0,1 4 0,1 3 1,-1 5-1,2 3 1,1 4 1,1 3 0,2 3 0,5 3 1,0 0 0,5 1 0,4-5-1,6-1 1,5-7-1,6-1 0,5-5-1,3-8-3,8 1-8,-2-11-12,9-2-1,-2-12-1,1-5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9:21.0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29 568 0,'7'-20'6,"0"-3"-1,6 2 0,-2-2 1,4 1 1,-1 2 0,1 2 0,0 3 0,1 2-1,-1 4 0,-3 3-2,3 4-2,-2 3 0,1 3-1,-3 4 0,1 3 0,-3 4 0,-1 2 1,-1 3 0,-1 3 2,-4-1 1,-1 3 0,-3-2 1,-1 2 1,-4-5 0,2 3 0,-5-7 0,1 2 0,-4-5-1,1 1-1,-6-4 0,2-1-1,-5-4-1,1-1-1,0-4-1,-1-2 0,0-4-2,3-4-2,4-4-5,-1-9-11,5-2-4,2-6-2,6-1 2,0-6 0</inkml:trace>
  <inkml:trace contextRef="#ctx0" brushRef="#br0" timeOffset="531">375 53 20,'0'0'11,"0"0"0,10-2 0,-10 2-3,0 0-4,3 11 0,-3-11 1,0 15 1,-3-6 2,3 5-1,-3-1 1,3 6-1,-3-2-2,3 6 0,-2 2-1,1 2-1,-1 2 0,1 3-1,0 2 1,0 3-2,-1 1 1,1 4 0,-2-3-1,0 0 1,-1-2-1,1-1 1,-1-5-1,0-4 0,1-6 0,0-4 0,0-7 0,3-10-1,-1 12 1,1-12-1,3-10 1,4-3-2,4-4 1,1-4-1,3-3-1,2-2 1,3-2 0,-1 4 0,3 3 0,-4 3 0,-2 4 1,1 4 0,-5 5-1,1 3 1,-2 4 0,-2 3 0,-9-5 0,15 18 0,-10-3 0,-1 0 0,0 3 1,-3 1 0,-1 2-1,-2 0 1,-1-1 0,-3 1 1,-3-4 0,-1 1-1,-5-2 1,-1 0 0,-2-4 1,1 1-2,-2-5 1,3 0 0,-2-3-2,5-2 1,1 0-2,1-5-2,11 2-5,-14-7-8,14 7-8,-8-19 0,8 4 0,-1-7 0</inkml:trace>
  <inkml:trace contextRef="#ctx0" brushRef="#br0" timeOffset="1592">943 390 31,'0'0'16,"4"-16"0,-5 7 2,1 9-3,-13-15-7,13 15-2,-21-5 0,8 6-1,-5 1 0,-2 4-2,-2 1-1,-1 4 1,1-1-2,2 2 0,0 0 0,2 0 0,1 1-1,6-3 0,1 1-1,3-2 1,4 2 0,3-1-1,3 0 1,5 2-1,4 1 0,2 0 1,6 3-1,0 1 0,0 1 1,2 1-1,0 2 1,-5 0 0,1-2-1,-6 1 1,-1-2 1,-4 0 0,-4-3 1,-2 1 0,-6-5 1,0 0 0,-8-2 1,2-1-1,-7-4 0,0 1-1,-3-5 0,1-1-2,1-1-1,-3-6-5,7 2-9,-1-8-8,7 0 1,0-8-2,6-2 1</inkml:trace>
  <inkml:trace contextRef="#ctx0" brushRef="#br0" timeOffset="2143">1077 538 0,'12'6'7,"0"-4"0,1-1 1,2-2 2,-1-1 0,-1-2 1,2-1 0,0-2 0,0-1-1,-2 0-3,-2-2-3,-2 0-2,-3 0 0,0 0-2,-3-1 1,-3 11 0,-2-16 0,2 16 1,-9-14-1,9 14 0,-16-13 0,4 10 0,0 0-1,-2 1 0,1 2 0,-2 2 0,2 1-1,0 3 1,0 5 0,2 2 1,-2 4 1,3 5 0,-2 3 2,1 5 0,-1 2 0,3 3 1,-1-2-1,6 2 0,1-5-1,6-2-1,4-5-1,7-4-1,8-8-2,5-6-1,8-5-1,2-9-2,7-4 0,1-7 0,4-4 0,-1-5 0,-3-1 3,-4-3 0,-2 1 3,-5 1 1,-5 1 2,-4 4 0,-8 0 2,-2 8-1,-6-2 1,-1 8-2,-6 0 1,-2 12-2,0-14-1,0 14 0,0 0-2,-9-11 1,9 11-1,0 0 0,-9-6 1,9 6-1,0 0 0,0 0 1,0 0-1,-5 16 0,7-3 0,1 6 1,0 5-1,1 3 1,3 7-1,-1 2 1,1 1 0,-1 0 0,-2-2 1,0-5-1,-2-4 1,0-4 1,-2-7-1,1-2 1,-1-13 1,1 12 0,-1-12 1,0 0 0,0 0 0,-5-16 0,1 2 0,3-2 0,-3-9-2,1-2 0,-1-6-1,4-3-1,1-1 0,4-2 0,3 2-1,4 1 0,4 4 1,3 2-1,2 6 1,1 3-1,1 4 0,-3 4-1,4 6-4,-4 0-5,4 8-10,-5 1-1,2 5-2,-4-2 1</inkml:trace>
  <inkml:trace contextRef="#ctx0" brushRef="#br0" timeOffset="3235">2051 399 51,'0'0'16,"0"0"2,-9 14-2,7-2-10,2 5-4,0 5 0,1 7 1,1 3 1,2 4 1,0-3 0,4 3 0,-4-6-1,2 0 0,0-8-1,1-4 0,-1-5-1,1-4 0,-7-9-1,13 2 0,-3-9 0,0-6 0,0-4 1,4-5-1,0-5 0,4-4-1,-1-4 1,2-1-1,1 1 0,-1 1 0,2 4 1,-1 2-2,-1 4 2,-1 4-2,-3 5 0,-2 2-2,-2 6-5,-11 7-11,12-10-4,-12 10 0,0 0 0,0 0 0</inkml:trace>
  <inkml:trace contextRef="#ctx0" brushRef="#br0" timeOffset="3675">2520 489 32,'22'4'14,"3"-3"-1,1-7 0,-1-4-6,4-1-4,-1-5 3,0 2-1,-4-4 1,2 4 0,-7-3 1,0 5-1,-7-1 1,-2 2-2,-6 2-3,-4 9-1,-5-12-1,-4 7-1,-4 2 0,-2 0 0,-3 2 0,-1 1 0,-2 1 0,0 1 1,1 1-1,0 3 1,0 1 0,2 3 0,-1 3 0,0 5 1,-2 6 0,1 5 1,-1 3-1,2 7 2,0 1-2,7 1 1,3-1 0,6-4-2,9-4-3,5-11-3,13-6-13,7-9 0,10-6-2,2-9 2,8-3 3,0-7 4,2 3 7,-3-1 8,-4 3 12,-5 3 4,-6 4-1,-2 10 2,-7 3-3,0 8-3,-6-2-6,1 7-2,-3-1-4,-1 3 0,1-5 0,0-4-2,-2-6 1,1-5-1,-3-7 0,1-6 0,-3-9 1,-1-3-1,-3-4 1,-3-2 0,-3-2 0,-2 1-1,-3 2 1,-2 4-1,-3 6 1,-2 3-2,-3 7 0,-3 5-1,-1 8 0,-3 4-1,-1 7 0,-4 2-1,1 5 0,-3-2 0,5 3-2,-3-7-2,8 3-5,-2-8-2,8-3-4,11-8 1,0 0 0,0-14 2</inkml:trace>
  <inkml:trace contextRef="#ctx0" brushRef="#br0" timeOffset="4417">3237 216 45,'29'-45'21,"-3"5"2,-8 2-1,0 11-5,-9 1-7,2 10-3,-8 2-2,-3 14-3,0-10 0,0 10-2,-10 9 0,2 2 0,0 6 0,-2 5 0,1 5 0,0 8 0,-1 8 1,1 6 0,-2 8 0,0 9 1,-1 1 0,2 4 0,-1-2 0,4 0-1,1-7 1,3-6 0,1-8-2,4-12-3,4-5-1,-2-13-6,8-3-14,-2-12 0,3-6-1,0-12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9:26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 93 30,'-11'-6'14,"11"6"2,-16-9-1,16 9-4,0 0-3,-9-10-2,9 10 0,0 0-1,0 0 0,3 12-1,0 0 0,-1 2-1,3 6-1,2 5 0,1 8 1,0 3-1,4 6 1,-3-1-1,2 2 1,1-2-1,0-2 0,-2-4 0,2-4-1,-3-8 0,1-3 0,0-9 0,2-5-1,3-10 1,3-7-1,2-9 0,4-9 0,1-7 1,5-7-1,2-4 1,0-3-1,-2 2 0,-1 0 1,-2 7-1,-4 5 0,-3 7 0,-5 5-2,-2 9-4,-9 0-10,-4 15-6,7-11-1,-7 11-1,0 0 1</inkml:trace>
  <inkml:trace contextRef="#ctx0" brushRef="#br0" timeOffset="511">685 73 9,'0'0'14,"18"-19"0,-9 12-1,-9 7 0,17-5 1,-17 5 0,16 11-2,-10 1-4,3 8-3,-3 2-2,1 5-1,-2 3 0,1 3-1,-4 2 0,-1 1 0,-1-1-1,-2 1 1,-5-3 0,1-2 0,-2-4 0,-1-4 0,-4-5 0,0-4 0,-2-6 1,1-5 0,-2-4 1,4-2-1,0-5 0,2-3 0,3-6 0,4-1-1,3-2-1,4-3-1,5 0-1,3-2-1,5 0-1,3-2-1,5 3 0,-2-3-1,6 2 1,-1-2 0,1 1 1,-2 2 2,-3 2 1,-1 4 2,-4 2 0,-1 6 1,-6 2 0,-1 7-1,-11 1 1,15 14-1,-9 0-1,1 4 0,-2 4 1,1 2 0,0 3 0,0 3 1,1 0 0,-1 5 1,-1-4 0,1 0 2,-3-6-1,1 0 0,-2-8-1,2 0 1,-4-17 0,1 12-1,-1-12 0,1-15-2,1 0 1,1-6-1,1-5 0,4-6-1,4-2 0,2-4 0,2 0 0,4 4 0,1 1 0,2 5 0,0 4 0,-2 3 0,-1 5-1,-3 3-2,4 7-6,-9-4-10,6 6-3,-5-2-2,6 2 0,-3-3 0</inkml:trace>
  <inkml:trace contextRef="#ctx0" brushRef="#br0" timeOffset="1282">1721 0 56,'10'7'19,"-10"-7"0,2 11 0,-2-11-11,-18 7-3,5-2 0,-9-2 0,1 5 0,-7-3 0,0 4 0,-3-2 0,5 4-2,-3 1-1,4 0-1,4 2-1,2-1-1,7 1 1,4-2-2,7 2 2,3-1-2,7-1 1,4 0 0,6 1 0,5 0 0,3 1 1,3 0-1,2 1 0,0 1 0,1 0 0,-2 1 1,-3-2 0,-5 2 0,-3-3 1,-4 3 1,-7-5-1,-3 3 2,-6-2-1,-3 3 1,-6-3-1,-2 4 1,-6-3-1,-2 1 1,-1 0-2,-2-1 0,-3-1-1,-3-3-1,0 2-1,-5-5-5,4 2-14,-6-6-3,1 1-1,-5-8-1,5-3 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9:29.2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 33 8,'0'0'7,"10"-3"1,-10 3-1,3 9-3,-3-9 0,6 14 0,-3-4 1,1 0 1,-1 0 1,0 2 0,1 2 1,-2 0 2,2 6-3,-2 3 1,4 8-2,-4 4 0,4 12-2,-5 4 0,3 6-1,-1-1 0,2 2-1,-4-4 0,2-5-1,2-7-3,-3-11-3,3-7-6,-4-12-8,-1-12-1,0 0 1,-5-12-1</inkml:trace>
  <inkml:trace contextRef="#ctx0" brushRef="#br0" timeOffset="290">10 496 26,'-5'-12'15,"1"0"-1,4 12 0,-2-12-2,2 12-5,0 0-1,14-6-2,-1 8 0,1-1 0,8 1 1,2-1 0,5 1-1,3-3 0,4-2-3,3-1-5,1-8-5,0-2-8,-3-6-3,2-5 1,-5-3 0</inkml:trace>
  <inkml:trace contextRef="#ctx0" brushRef="#br0" timeOffset="521">580 42 53,'0'0'18,"1"-10"0,-1 10 0,0 0-11,0 0-4,0 0-3,0 0 0,0 0 1,-6 16 1,2-1 0,4 4 1,-4 6 1,4 10 0,-3 4 1,4 9-1,-1 3-1,3 5-1,0-1 0,0 1 0,0-3-3,-2-3 0,4-3-4,-7-12-6,6-2-10,-1-9 0,2-7-2,-5-17 1</inkml:trace>
  <inkml:trace contextRef="#ctx0" brushRef="#br0" timeOffset="921">959 608 56,'8'9'19,"-8"1"1,-4 4-1,2 9-8,-2 3-6,-1 8-2,-3 4 1,1 6-1,-4-2 0,3-1-2,3-3-7,-3-10-13,4-9-2,4-19-2,0 0 1</inkml:trace>
  <inkml:trace contextRef="#ctx0" brushRef="#br0" timeOffset="1242">1371 97 26,'0'0'11,"0"0"1,3 13-1,-3-13-4,-2 15-7,1-5 2,1 6 0,-2 1 1,2 8 0,-2 5 2,1 6 1,-2 8-1,2 6 0,-4 4-1,2 1 0,-2-1-1,1-4 0,-1-8-1,1-7-1,2-9-4,-1-9-6,3-17-6,1 9-3,-1-9 0,4-19 0</inkml:trace>
  <inkml:trace contextRef="#ctx0" brushRef="#br0" timeOffset="1582">1391 75 47,'24'-6'15,"5"-2"-2,5-3 1,4 3-12,4-2-2,-1 2-1,-3 2 0,-5 1 0,-5 3 0,-6 0 0,-5 3-4,-8 1-3,-9-2-5,0 0-1,-9 12 0,-5-5 0</inkml:trace>
  <inkml:trace contextRef="#ctx0" brushRef="#br0" timeOffset="1823">1317 273 47,'14'13'18,"9"-4"0,9-4 1,8-3-10,9-4-5,7 1-1,3-3-1,2 1-1,-1 1-4,-4-1-9,-5 2-6,-3 2 0,-9-2-1,-5 1 0</inkml:trace>
  <inkml:trace contextRef="#ctx0" brushRef="#br0" timeOffset="2093">2001 555 47,'4'15'17,"3"1"0,-1 4 3,-2 4-13,5 9 0,-5 2 0,2 8 1,-7 0 0,3 5 0,-5-3-2,3 1-3,-2-6-3,-2-8-5,5 1-8,-5-11-7,5-6-4,-1-16 0,0 0 0</inkml:trace>
  <inkml:trace contextRef="#ctx0" brushRef="#br0" timeOffset="2574">2973 0 36,'0'0'14,"0"0"-1,0 0 0,0 0-6,-10 4-5,10-4-1,-9-1 0,9 1 1,-14 1 0,1 2 2,0 2-1,-4 0 1,0 4-1,-6 3 0,-2 1 0,-4 4-1,0 4 1,-3 0 0,-1 5-1,-2 1 2,0 4-1,-2 1 0,2 4 0,2 2 0,3-1-1,3 1 0,6 0 0,7-1 0,10-1 0,7-5 0,13-2 0,8-4 0,9-5-1,6-3-1,8-5 0,6-3-2,-2-6-4,5 1-5,-6-7-8,5 1-3,-4-4-2,2 0 3,-7-2-2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7:54.5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0 291 17,'0'0'9,"0"0"1,0 0-2,0 0-4,14 3-1,-14-3-1,21-6 3,-6 2-1,4-5 1,5 1 0,2-4 0,4 1 0,2-4 0,4 2-1,-1-3-2,2 3-1,-1 0 1,-2 2-2,-2-1 1,-2 3-1,-3 1 0,-6 0-1,-2 2 1,0 1 0,-6 1 0,-1 0 0,-12 4 0,13-4 0,-13 4 1,0 0-1,0 0 0,0 0 0,-18 11 1,4-5-1,-2 2 0,-3 2 0,-4 1 0,2 2 0,-5 0 0,-2 2 0,1 1 0,-4 1 0,-1 2 1,-2 2-1,1-1 0,-1 2-1,2 0 1,2 1 0,3-3 0,4-1-1,5-3 1,2-2-1,5-3-1,11-11 0,-9 15-1,9-15 1,0 0-2,16 4 2,0-8 0,6-3 0,7-1 1,4-3 1,7-3 1,3 0-1,3-3 0,2-1 0,4 3-1,-2-1 0,1 3 0,-3 0 0,-2 5-2,-3 0 1,-1 5-1,-7 3 0,-6 3 1,-6 5-1,-7 1 1,-6 4 1,-4 2 2,-7 3-1,-7 1 2,-2 2 0,-4 0 0,-3 0-1,-3 1 1,1-1-1,-3 0-1,0-3 0,0 0 0,-1-1 0,-3-4 0,2 0 0,3-4 0,1-2 0,2-4 0,2-1-1,3-5-1,4-3-1,6-3-1,1-5 0,3-3 0,6-4 0,8-5-1,7-3 1,4-4 1,7-3 1,5-5 1,5 0 0,3-3 1,0-1 1,-3 3 2,-3 0 1,-5 4 1,-6 6 2,-6 6 0,-7 4 0,-8 7-2,-9 5-1,-8 8-1,-6 4-2,-9 5 0,-6 4-2,-6 1-1,-5 3 1,-4 1 0,-3 0 0,0-1-1,1-2-1,1-2-1,5-3-1,4-4-1,5-3-1,5-6-2,8-2-1,6-9 0,9-1 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7:56.9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175 268 1,'0'0'6,"0"0"-3,0 0-1,0 0 0,3-12 0,-3 12 1,17-15 0,0 5-1,1-3 2,4-3-1,3-2 2,3-2-1,3 2 0,1-3 0,1 2-1,1 1-1,0 0 0,0 1-1,-1 4 0,-2 0-1,-3 4 0,-2 1 0,-6 2 0,-2 3 0,-3 2 0,-5 1-1,0 0 1,-10 0 1,11 4-1,-11-4 1,-3 13 1,-7-2-1,-9 4 0,-7 5 1,-7 4-1,-7 6 1,-7 5-1,-6 2 0,-4 3 1,-1-1-1,4 1 1,-1-3 0,4 1-1,3-6 1,7-3-1,6-5 0,6-3 0,8-5-1,5-2 0,7-4-1,9-10 1,0 0 0,21 6 1,5-11-1,7-3 0,8-5 1,8-4-1,8-5 0,5-2-1,4-2 0,0-1 0,-2 1 0,-3 0-1,-3 2 1,-6 3 0,-8 6 1,-7 2-1,-6 5 1,-6 4-1,-7 5 1,-5 3 0,-7 6 0,-4 6 0,-5 4 0,-4 3 0,-8 5 1,-3 2 1,-10 4-1,-6 5 2,-6-1 0,-8 4 1,-5-4-1,-1 1 1,-3 0-1,3-3 0,5-4 0,8-3-1,7-7-1,9-4 0,8-6-1,17-12 1,0 0-1,14 0-1,12-11 1,9-5 0,10-4 0,7-6 0,6-1 0,4-2 0,1 0-1,-1 2 1,-2 2-1,-4 4 0,-7 3 0,-7 7 0,-6 0 0,-8 6 0,-4 3 1,-5 2-1,-7 3 0,-12-3 1,13 8 0,-13-8 0,2 19 0,-7-7 0,-3 3 1,-6 4-1,-5 3 1,-6 1-5,-2 5-10,-4 4-1,-6-6 0,-2-5-2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8:04.406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53 575 16,'-17'-7'13,"4"-1"-2,2-2 0,11 10-5,-12-10-1,12 10-4,0 0 0,0 0-1,0 0 0,0 0 0,6-9 1,6 6 0,7 0 1,8-1 0,10-1 0,13 1 0,10-1 0,15 2 0,7 1-1,10-1-1,8 2 1,7 0-1,2 0 0,3-1 0,2 2 0,-1-1 0,-1 1 0,-2 0 1,-4 0-1,-5 2 0,-5 1 0,-9-1 0,-7 2-1,-10-1 1,-11 2-1,-11-1 0,-11-1 0,-10 0 1,-8-1-1,-7 0 0,-12-2 0,0 0 1,0 0 0,-20-3-1,1 0 1,-6-2 0,-5-2 0,-6-3 0,-6-1 1,-4-3-1,-6-4 0,-4 0 0,-8-2 0,-7-1 0,-4-3 0,-5 3 0,-5-3 0,-3 1 0,-2 2 0,-4-2 0,5 2 0,1 2 0,3 2 0,1-1 0,4 4 0,5 2 0,6 3 0,8 1 0,3 2 0,7 2 0,8 0 0,6 2 0,7 0 0,6 1 0,7 0 0,5 0 0,12 1-1,0 0 1,0 0-1,25-4 1,5 3-1,11-3 1,10 2-1,12-2 1,12-1 0,11-1 0,7-5 0,5 4-1,2-3 1,3 4 0,2-1 0,1 3 0,-1-2 0,-3 2 0,-4 3 0,-2-3 0,-3 1 0,-9-1-1,-6 1 1,-8 0-1,-13 0-2,-8 2-1,-13 0 0,-11 3-1,-10 0 0,-15-2-3,-7 13 0,-14-7-2,-7 4 1,-13-3 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8:05.688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541 97 0,'-44'-4'6,"6"1"0,3 0-2,9 3 1,2 0 0,7 0 1,6 1 0,11-1 0,-11 0 0,11 0 0,12-4 0,3 1-2,9-1 0,7-1-2,13-1-1,11-1 0,15-1-1,10 0 1,9 2-1,11 0 0,5-2 0,9 3 0,3-5-1,-2 6 1,-5 2 0,0 2-1,-6 1 1,-8 2 0,-10 2 0,-9 2 0,-13 7 0,-9-3-1,-12 1 1,-12 2-1,-10-1 1,-13 3 0,-11 1-1,-12 0 1,-12 0 0,-10 1 1,-11 2-1,-12 0 0,-8 0 0,-13 1 0,-8-2 0,-6 0 0,-8-1 0,-5 0 0,-5-2 0,-4 1 0,-3 0 1,0-2-1,2 3 0,3-3 0,3 2 0,6-2 0,8 2 0,10-5 0,13 1 0,12-3 0,12-2 0,13-1-1,11-2 1,11-1-1,16-4 1,0 0 0,31 8 0,5-6-1,9-1 1,13 1 1,13 1-1,11-2 0,11 0 0,8 0 0,5 1 0,5-1 0,2 2 0,2-1 0,0 1 0,-3 2 0,-7-2 0,-11 4 0,-8-2 1,-13 1-1,-11-1 0,-15 3 0,-11-1 0,-14 1 0,-12 3 0,-13 0 1,-11 2-1,-12 0 0,-13 2 1,-13-1-1,-10 2 0,-7 0 0,-8-3 1,-3 2-1,0-3-1,1 3-1,4-4-3,9 1-3,9-2-3,9-2-1,14-1 0,15-6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8:06.879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371 223 2,'-20'-7'6,"6"2"-1,14 5-2,-11-7 0,11 7 0,17-8 0,1 1 1,7 1 0,8-2 0,7-2 0,7-1 0,8-1 1,7-1-2,8-1 0,6 2-1,4-2 0,6 1-1,3 0 0,5 0-1,-2 3 0,2-1 1,-5 4-2,-2 0 2,-6 3-1,-7-1-1,-9 4 1,-11 1 1,-12 0-1,-10 0 0,-10 3 0,-9 3 0,-13-6 0,-8 15 0,-12-5-1,-9 3 1,-8 0 0,-10 6 0,-11-1 0,-11-1 0,-6 5 0,-7 0 0,-7 3 0,-7 2 0,-8 1 0,-4 1 0,-3 2 0,-1 0 0,-1-1 0,5-1 0,2-1 0,8-4 0,9-1 0,8 0 0,11-6 0,14 0 0,12-3 0,11-1 0,13-2 0,13-1 0,18-2 1,16-2-1,18-2 1,14 0-1,17-1 1,17 0-1,16-1 0,14-1 0,7 3 0,6 0 0,3 0-1,0 0 1,2 2 0,-7-2 0,-7 4 1,-11-2-1,-11-1 1,-11 1-1,-13 0 1,-13 0-1,-13 0 1,-14-1-1,-14-1 0,-11 2 0,-16-6 0,-9 8 1,-18-2-1,-11-1 1,-16 1-1,-6 2 1,-12 1-1,-7 2 0,0 1 1,0 1-1,1 0 0,6 0 0,5 1 0,8-1 0,13 0-1,10-2 1,16 1-2,19-1-2,23 0-6,22 0-2,20-2 0,20-4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8:12.377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27 152 27,'-14'-11'11,"14"11"1,-12-10-2,12 10-5,-2-11-2,2 11-2,8-9 0,-8 9 0,21-11 0,-5 6 1,5-2 1,4 1 0,7-2 2,3 1-3,7-2 2,4-1-3,5 1 1,2-3-2,2 4 0,-3-1-1,0 4 1,-1 0-1,-3 4 0,-7 5 1,-6 1 0,-4 4 1,-7-2 0,-4 3 0,-6 1 0,-4 0 1,-8 2-1,-4-3 1,-5 4-1,-5-1 1,-5 2-2,-7 0 2,-4 2-2,-8 1 1,-2 0-1,-4 2 1,-5 0-1,-3 2 1,2 1-1,-1 0 1,-1-1-1,4 1 0,0-1 0,5-1-1,4-1 1,5-4-1,6-2 1,5-2-1,6-4 0,5-1 0,10-7 0,-4 9 1,4-9 0,14 3 0,0-3 1,7 0 1,6 0 0,6-3 0,7-1 1,5-2-1,6-2-1,2 0 0,2 0 0,1 0-1,0 1 0,-2 2 0,-3 0-1,-2 3 1,-4 1 0,-4 1-1,-4 1 1,-7 1-1,-4 1 0,-6-1 1,-6 0-1,-14-2 1,11 10 0,-11-10 1,-14 19 0,0-6-1,-6 1 1,-5 2 0,-3 3 0,-4-1-1,-3 1 0,-2-3 1,0 2-1,-1-2-1,2-2 1,1 1-1,1-2 1,4 0-1,5-3 0,5 0-1,4-2 0,8 1 0,8-9 1,4 10 1,12-7 0,10-8 2,12 0-1,12-6 1,11-3 0,10-6-1,7-2-13,10-4-4,0-1-3,-4-7 0,-6-5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3:43.4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 1371 11,'0'0'5,"-9"-3"1,9 3-1,0 0-1,0 0-1,0 0-1,0 0-1,0 0 0,0 0 0,0 0 0,0 0 1,-5 9 1,5-9 0,0 0 0,0 0 0,0 0 0,0 0 0,0 0-1,0 0-1,0 0 1,0 0-1,0 0 1,0 0 0,0 0 1,0 0-1,-5 10 1,5-10 0,0 0 1,0 0 0,0 0-1,0 0 0,0 0-1,0 0 0,0 0 0,0 0 0,0 0-1,0 0-1,0 0 1,0 0-1,12 8 0,-12-8 1,13 4 1,-3-2-1,3 1 1,4-2 0,3 2 0,4-1 0,3 1-1,3 0 1,3 0 0,1 1-1,3 0 0,1 0 0,5 1 0,5-1 0,2 0 0,5-1 0,4 1 0,4-1 0,5-1-1,5-1 1,-1 0 0,4-2 0,2 1 1,1-1-1,4 1 1,3-1-1,2 2 0,0 0 0,3 0 0,-4 1 0,1 0 0,-1 0-1,-1 0 1,-1-2 0,-1 1-1,0-2 1,-3 1-1,1-2 1,-1 1-1,-2 0 1,1 0-1,-5 0 0,0 1 1,-1 0-1,-5 0 0,-3 0 0,-1-1 1,-7 0-1,-7 0 1,-6 0 0,-8 0-1,-6 0 1,-2 0 0,-3 1-1,-2 1 1,1 0-1,4 0 0,0 0 0,4 0 0,-1-1 1,-2 0-1,-4-1 0,-3 0 0,-7 0 1,-4 0-1,-12 1 0,11-1 1,-11 1-1,0 0 0,0 0 0,0 0 0,0 0-1,0 0-2,0 0-5,0 0-10,0 0-8,-18-6 0,2-3-2,-7-9 1</inkml:trace>
  <inkml:trace contextRef="#ctx0" brushRef="#br0" timeOffset="2663">0 1351 7,'0'0'7,"0"0"0,0 0-1,1-10 2,-1 10 0,2-18 1,0 6 1,-1-7-2,2 0-2,-2-9 0,3-2 0,-2-7-2,2-5-1,-1-5 0,2-5-2,-2-3 1,1-6-1,-2-1 0,0 3 0,-2 0 0,1 0 0,-1 2 0,0 0 0,1 2 0,1 7-1,-1 0 1,0 2-1,0 1 0,0 5 1,-1 2-1,0 5 0,0 3 1,0 4-1,0 2 0,1 6 0,0 1 0,0-1 0,0 9 0,-1-3 0,0 12 0,1-15 0,-1 15 0,0 0 0,1-9 0,-1 9-1,0 0 1,0 0 0,0 0 0,0 0-1,0 0 1,0 0-1,0 0 1,0 0-1,0 0 0,0 0 1,13 0-1,-13 0 1,14 0 0,-2 0-1,3-1 1,5 1 0,5-1 0,5 1 0,6-2 0,5 3 0,2-3 0,6 2 0,6 0 0,2 0 0,4-1 0,2 2 0,4-7 0,3 5 0,6-5 0,-2 4 0,3-4 0,0 4 0,2-4 0,0 5-1,1 0 1,1 0 0,0 0-1,1 1 1,3 5-1,0-3 1,2 4-1,2-5 1,4 6-1,0-5 0,5 5 0,-1-5 0,-1-8 0,2 5 0,2-7 0,1 7 0,-5 0 1,-4 1-2,-4 2 1,-2-2 1,-6 10-1,-6-9 0,-8 11 1,-8-3-1,-7-2 1,-2 2 0,-7-2 0,-5 3-1,-3-3 1,-4 4 0,-5-6 0,-3 0 0,-2 0-1,-5 1 1,-2-1 0,-4-1-2,-9-4 2,11 8 0,-11-8 0,5 12-1,-5-12 1,-1 14 0,0-3 0,-1 3 0,0 4 0,1 6 0,0 8 0,2 6 0,0 9 0,1 6 0,-1 7 0,2 4 0,1 1 0,0 3 1,0-2 1,0 0-1,0 1 1,-1 2-1,0-3 1,-3 0-1,0-6 0,0-1 1,-2 1-2,2-7 1,0-7-1,1-7 0,1-7 1,1-6-1,0-1 1,-1-5-1,-1-7 1,0-4 1,-1-9 0,-1 11 2,1-11-1,0 0 1,0 0-1,0 0 0,0 0 0,0 0 0,0 0-2,0 0 0,0 0-1,0 0 1,0 0-1,0 0 0,0 0 0,0 0-2,0 0-5,0 0-13,9 8-2,-9-8-1,10-15 0</inkml:trace>
  <inkml:trace contextRef="#ctx0" brushRef="#br0" timeOffset="55790">1049 1559 6,'0'0'12,"0"0"0,0 0 0,0 0-10,0 0-1,0 0 0,0 0 1,0 0 0,0 0 0,0 0 1,0 0 0,-7 10 1,7-10-1,-9 16 0,3-7 0,0 2 1,-1 3-1,0 1 0,-5 4 1,0 4-1,-7 0 1,-3 6 0,-4 0 0,-3 4 1,-9-1-1,1 5 1,-5-2-1,3 1-1,-3-5-1,8-1-1,2-5 1,6-5-1,6-3 0,5-5 0,15-12-1,-9-1-1,13-10-3,3-7-4,7-2-8,-1-9-6,4-4-1,-1-9 0,2-2 1</inkml:trace>
  <inkml:trace contextRef="#ctx0" brushRef="#br0" timeOffset="56321">838 1544 10,'0'0'14,"0"0"0,0 0-2,0 0-4,0 0-1,0 0-2,0 0-1,-8 10 0,8-10-1,-15 9 1,1-3-1,-4 5 1,-7 0-1,-3 6 1,-9-2 1,-3 5-1,-3-2 0,2 2-1,4-4 0,6 0 0,5-5-1,12-5 0,14-6-1,21-7 0,15-4 0,13-6-1,11-4 1,8-2 0,8-3-1,-1 1 1,-5 5-1,-8 2 1,-10 4-1,-10 4 0,-10 5 0,-7 4 1,-7 4-1,-2 2 0,-5 3-1,-2 0 1,-2 1 1,0 1-1,-3 2 0,-1-1 1,-2 3 0,-2 0-1,-1 3 1,-3 1 0,0 5-1,-2 2 1,0 2-1,0 3 0,1 0 0,0 1 0,-1-4 1,3 0-1,3-2 1,1-3-1,2-5 0,1-4-3,4-3-13,-7-10-7,0 0-2,0 0 0,-15-21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0:15.9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0 514 15,'0'0'13,"0"0"-1,0 0-4,0 0-1,0 0-3,0 0-1,0 0-1,0 0 1,0 0 0,0 0 1,0 0 1,0 0 1,0 0 0,0 0 0,55-35 2,-55 35-2,89-56 1,-34 24-1,3 2 0,3-3-1,8 4 0,-9 1-1,-2 7 0,-14 1-1,-4 6 0,-13 2-1,-7 4 0,-9 3 0,-11 5-1,10-2-1,-10 2-1,0 0-1,0 0-4,0 0-8,-15-5-11,15 5-1,-13-15-1,-3 4 1</inkml:trace>
  <inkml:trace contextRef="#ctx0" brushRef="#br0" timeOffset="471">274 60 35,'-42'20'16,"42"-20"0,0 0-4,0 0-5,0 0-3,0 0 0,0 0 0,65-9 0,-30 3-1,2-3 2,12 1-1,4-3-1,-2 1 0,-3 0-2,-8 4 1,-8 0-1,-3 4 1,-5-1-1,-8 4 0,-5 2 0,-2 1-1,-9-4 0,12 11 0,-12-11 0,12 15 1,-8-5-1,0-1 0,-2 1 1,-1 1-1,-1 2 1,-1 4 0,-3 2 0,-1 5 0,-1 2 1,-6 5 0,0 1-1,-7 3 2,4-2-2,-2 0 1,5-3 0,-4-4-1,4-4 1,3-3-1,1-6 0,4-2-1,4-11 0,-3 13 1,3-13 0,0 0 0,0 0-1,0 0 1,0 0-1,-9 3 1,9-3-1,0 0-3,0 0-13,0 0-9,-4-10 0,5-5-3,8-3 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8:15.011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0 164 19,'0'0'10,"17"1"-1,-7-10-2,7-1-4,5 0-3,6-1 0,2-1 1,4-2 0,2 2 0,1-2 0,4 3 1,-3-1-1,2 2 1,2 0-1,1 2 1,1 1-1,0 2 0,-2 2-1,0 2 1,-2 2-1,-3 1 0,-5 3 0,-3 1 0,-5 4 0,-6 2 1,-6 1-1,-6 3 0,-6 2 1,-6 2 0,-6 2-1,-6 2 2,-5 0-1,-6 3-1,-5 1 1,-4 1 0,-4 1 0,-3 2 0,-1-2 0,-2 2 0,-1-2 1,2-1-1,5-1 1,1-4 0,7-3 1,5-4-2,7-4 0,6-3 0,16-10-1,-8 9 1,8-9 0,23-8-1,4-2 1,9-5 0,7-1 0,10-5 1,2-1-1,8-4-1,3 3 0,-2 0 0,-4 5 0,-4 1 0,-4 5 1,-7 3-1,-9 3 0,-6 5 0,-10 4 0,-5 6 2,-10 3-1,-6 8 1,-9 5 0,-7 6 0,-8 4 0,-6 5 0,-8 3 0,-5 1-2,-3 3-1,0-1-6,2-2-6,5-4-5,4-6 0,4-10 1,5-11-2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8:19.097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 3,'0'0'6,"0"0"-1,0 0 0,0 0-3,0 0-1,0 0-1,0 0 0,0 0 0,0 0 0,0 0 1,0 0 1,0 0 1,0 0 1,15 1 0,-2-1 1,9-1-1,5 0 0,4 0-1,6-1 0,6-1-2,1 0 0,5-1 0,1 1-1,-1 2 0,0 1 0,-1 0 0,-3 1 1,-3 1-1,-5 4 0,-4-1 1,-6 2-1,-6 2 1,-6 2 0,-6 3-1,-6 2 1,-7 3 0,-6 4 1,-5 2-1,-7 1 0,-5 2 1,-5 1-1,-5-1 1,-2 2 0,-1-1 0,1-1 0,-3 0-1,3-1 1,2 0-1,4-3 1,5-2-1,6-4-1,3-2 0,4-4 0,6-3 0,9-9 0,-3 10 0,3-10 1,18 3 0,-1-6 1,10-1-1,7-1 1,10-3 0,8-1 0,6-1-1,3-3 0,3 1 0,0 0-1,-4 2 0,-3-1 0,-7 4 0,-6-2 1,-8 3-1,-5 2 0,-8 2 0,-7 0 0,-4 2 1,-12 0 0,0 0 0,2 17 0,-12-4 0,-2 2-1,-4 4-2,-1 3-6,-2 1-8,0 2-1,-2-6 1,-1-5-2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1:45.49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31 550 9,'0'0'8,"-10"-8"0,10 8-2,0 0-2,0 0 0,0 0 0,-9-4-1,9 4 1,0 0 0,0 0 1,0 0-1,0 0-1,0 0 1,0 0-2,-9 4 0,9-4-1,0 0 0,0 0-1,-4 12 0,4-3 0,0 4-1,0 1 1,1 4 0,2 2-1,-1 3 1,1 5 0,2-1 0,0 3 0,1-1 0,3 2 0,-1 0 0,2 1 0,0 0 0,1-1 0,-1-2 1,1-2-1,-2 0 1,-1-5-1,-1 0 1,1-4-1,-3-3 1,-1-2-1,-1-1 1,-3-12-1,5 15-1,-5-15-1,4 10-2,-4-10-4,0 0-5,0 0 0,12-10 0,-9-2 0</inkml:trace>
  <inkml:trace contextRef="#ctx0" brushRef="#br0" timeOffset="581">108 992 5,'0'0'7,"0"0"1,0 0-3,0 0 0,0 0 0,0 0 1,0 0 0,0 0 0,0 0 1,0 0-1,0 0 0,0 0-1,0-12-2,0 12 0,11-14-1,-3 4-1,2 1 0,3-3-1,1 3 0,1 0 1,1 1-1,2 2 0,-2-1 0,1 5 0,-2-1 0,1 4 0,-2-1-1,-1 1 1,0 2 1,-2 2-1,1 4 0,-3 2 0,-1 3 1,-1 2-1,0 1 1,-3 3 0,0 0-1,-2 0 1,0 0-1,-3-3 1,1 1 0,-2-2 0,-1 0 1,-1-4 0,-1 2 0,-4-4 1,0 1 0,-3-4 0,-1 1 0,-1-3 0,-3 0-1,1-1 0,-1-1 0,1-2-1,0-1 0,4 0-2,-1-2-1,13 2-2,-16-7-5,16 7-4,-6-12-7,9 1 1,1-3 0,4-2 1</inkml:trace>
  <inkml:trace contextRef="#ctx0" brushRef="#br0" timeOffset="1232">494 1036 7,'0'0'9,"-7"10"0,7-10 1,0 0-5,-12-6-1,12 6 0,-7-20 0,5 8-1,1-4 0,3 0 0,0-2 0,2 1 0,0 3 0,2 2-1,-1 0 0,3 3-1,2 3 0,-10 6-1,19-5 0,-19 5 0,19-1 1,-7 4-1,-1 0 1,0 4 0,-11-7 0,16 19 0,-11-7 1,3 2 2,-5 2-2,-1 2 1,-1 0-1,-1 0 1,-1-1-1,-1 1 1,-3-4 1,-3 2-1,1-4 1,-1 2-1,-3-5 0,1 0 1,-4-2-2,2 0 0,-2-3-1,4-3-1,-2-2-4,-2-5-3,14 6-5,-16-20-6,12 4-2,-1-5 0,7-3 1</inkml:trace>
  <inkml:trace contextRef="#ctx0" brushRef="#br0" timeOffset="1812">721 376 13,'0'0'8,"1"11"1,-1-11-1,-3 16-5,3-2-1,-1 0 0,1 5 1,1 0 0,1 4 1,0 3 0,2 5-1,0 1 1,0 4-1,1 4 0,0 3 0,-1 2-1,0 4 0,1-3-1,0-2 1,1-2-2,1-5 1,-1-5 1,1-5-2,0-5 0,-1-7 0,2-4 1,-8-11-2,9 11-1,-9-11 0,0 0-4,0 0-3,4-18-1,-7 5-1,-2-4-1,-3-1 0,-5-5 1</inkml:trace>
  <inkml:trace contextRef="#ctx0" brushRef="#br0" timeOffset="2173">630 793 11,'-12'-5'7,"12"5"1,0 0 1,0 0-1,0 0 0,0 0-1,16 3-1,-4-4 0,6 1-1,2-4 0,3 0-2,4-2 0,0 0-2,-1-3-1,0-1 0,-3 0-1,-4-2-3,0 0 1,-6 0-2,0 0-1,-6 1-3,0-1-3,-1-2-1,-2 0 0,2 0 1</inkml:trace>
  <inkml:trace contextRef="#ctx0" brushRef="#br0" timeOffset="2473">963 395 17,'0'0'11,"0"0"0,0 0 0,0 0-4,0 0-3,-8 14 0,5-4-1,0 2-1,1 2 0,0 4 0,1 3 1,-1 2-1,2 5-1,1 2 1,1 4 1,0 5-2,3 0 0,-1 1 1,3 1-2,0-6 1,1-2 0,0-4 0,1-6-1,-1-6 1,1-4 0,0-6 1,3-5 0,-2-5 0,4-6 0,0-5 0,2-3 0,-1-2 0,1-3-1,-4 1 1,1 3-1,-3-1 0,-1 6-1,-5 2 1,-4 11 0,12-12-1,-12 12 0,0 0-1,10-6 1,-10 6 0,0 0 0,14 11 0,-14-11 1,6 19 0,1-5 0,-2 6 0,2 0 0,-2 2-1,2 0 1,-1 1-1,2-3 0,-3 2-5,-2-4-7,3-5-6,-6-13-1,10 13 0,-10-13 0</inkml:trace>
  <inkml:trace contextRef="#ctx0" brushRef="#br0" timeOffset="3335">1682 495 5,'0'0'9,"0"0"0,-14-1 0,14 1-4,0 0 0,-6 13 0,6-13-1,-2 19 0,4-4 0,-1 3 1,4 5-1,0 3 0,3 6-1,0 5 0,1 6-1,2 5 0,-2 1 1,1 1-2,-1-1-1,0-3 0,-2-5 1,-2-5-1,0-7 0,-2-9 0,1-4 1,-2-6 0,-2-10 1,2 9 0,-2-9 0,-1-10 0,-1-2-1,-2-5 1,0-7-2,-1-4 0,-2-6-2,0-3 1,-2-2 0,2 0 0,-1-1 0,1 3 1,0 2 0,2 1 1,1 4 0,0 2-1,3 4 1,-1 0 0,2 5 0,1 2 0,1 3 0,1 4-1,-3 10 0,7-14 0,-7 14 1,11-3-1,-11 3 0,15 7 1,-3-1-1,-1 5 0,2 1 0,1 1 0,1 1 0,-3 2 1,0-1-1,0-1 1,-3 3 0,-5 0 1,-2 0 0,-4 2 0,-2 0 1,-1 0-1,-4 2 1,-4-4 0,0 1-1,1-4-1,-1-1 1,-2-4-1,3-2-1,0-4-1,1-5-2,11 2-2,-12-16-4,13 2-6,1-5-5,5-4 1,2-4 0,3-2 1</inkml:trace>
  <inkml:trace contextRef="#ctx0" brushRef="#br0" timeOffset="4106">1885 488 11,'0'0'10,"11"12"0,-11-12 1,12 4-5,-3-1-2,-9-3 1,21 5-1,-10-3 0,7 1 0,-4-2 0,2 3 0,0-1 0,3 3 0,-2-2-1,1 5-1,-2 2 0,0 2-1,-1 3 1,-3 0-1,-2 2 0,-2 1-1,-3 0 2,-2 1-2,-4-1 1,-4-1 1,-4 0-1,-1-2 1,-4 0-1,-1-2 1,-3 0 0,2-4 0,-3-3 0,4-3-1,-2-2 1,4-3-1,2-3 0,1-3-1,4-2 0,2-5-2,5 0 0,1-4-1,5 1-1,1-4 0,5 1-2,0-3-2,4-1-6,0-2-1,1-1-1,1-1 1,-1-2 0</inkml:trace>
  <inkml:trace contextRef="#ctx0" brushRef="#br0" timeOffset="4616">2265 9 12,'0'0'10,"0"-11"1,0 11 0,0 0-3,0 0-2,0 0-1,0 0 0,-2 19 0,4-5 0,0 7 0,4 6 0,0 7 0,3 6-2,1 9 0,4 3-1,0 3-1,1 1 0,-2 2 0,2-5-1,-4-5 0,-1-6 1,-2-9-1,-3-7 1,-2-6 0,-2-5-1,-1-15 0,0 0-1,0 0-1,-13-12-2,3-7 0,-3-5 0,-2-2-2,-4-6 1,0 0 1,-2 0 1,1 4 1,-2 4 2,2 4 0,4 6 0,1 3 1,5 2-1,1 4 1,9 5 0,-11-4 0,11 4 1,0 0 0,0 0 0,0 0 3,10 3-2,0-3 0,5 3 0,2-4 0,6 2 0,1-4-1,3 0 0,-1-2-1,2-1 0,-2-2-1,-1 0 1,-2 0-1,-3-1-1,-3 0-1,-1-1-2,4 1-3,-8-4-5,4 2-4,-2-2 0,0-1-1,-3 0 1</inkml:trace>
  <inkml:trace contextRef="#ctx0" brushRef="#br0" timeOffset="5307">2491 11 15,'2'-13'11,"-2"13"-1,0 0 1,0 0-5,0 0-2,0 0 0,0 0 0,0 0 0,3 12 0,-3-2 1,3 2 0,-3 3 0,3 2-1,2 6-1,0 1-1,2 3-1,-2 3 1,3 3-1,-3 3 1,4 2 0,1 2 0,-4 0 0,3 0 0,-3-4 0,4-1 0,-5-4 0,6-4-1,-6-4 1,2-6-1,-3-3 0,1-5 0,-5-9 1,7 10-1,-7-10 1,8-12 0,1-2 0,-1-4-1,3-6 1,2 0-1,1-2 0,0-1-1,-1 3 0,-1 4 0,-1 6 0,-4 2 0,-7 12-1,9-10 1,-9 10-1,0 0 0,11 13 0,-7-2 1,1 3-1,1 5 1,0 1 0,2 1 1,1 2-1,-1-2 0,0-2-2,1-4-2,1-1-4,-10-14-8,19 14-4,-8-15 0,2-5 0,2-4 0</inkml:trace>
  <inkml:trace contextRef="#ctx0" brushRef="#br0" timeOffset="5938">3264 103 43,'0'0'17,"0"0"-2,-14-3 2,3 6-12,-6 3-2,0 1-1,-5 3 0,0 3 1,-4 1-1,2 3 1,-2-1 0,2 4 0,-1-2-1,4 0 0,3 1-1,2-1-1,4 1 0,3-2 0,5 1-1,3-3 1,5 1-1,4-2 1,3-2 0,5 0 0,0-3 0,5 0 0,0-1 0,2 0 0,1-1 0,0 2-1,1 0 0,0-1-1,-1 3 0,0-1 0,0 0 0,-2 1 0,-4 0 1,-1 0 0,-6 1 2,-2-1 1,-6 1 1,0 4 0,-10-4 1,0 5 0,-5-4-1,-5 3 0,-5-3 0,0 2-2,-3-3-2,-3-2-8,1 5-11,-4-5-1,-1 0-1,-3-6 1</inkml:trace>
  <inkml:trace contextRef="#ctx0" brushRef="#br0" timeOffset="6890">169 1706 19,'0'10'9,"0"-10"1,0 0 0,1 15-6,-1-15-2,2 20 0,2-6 1,0 5 0,3 3 0,-1 7 0,2 5 0,0 5-1,1 5 1,1 5-2,-1 2 0,2 5 0,-1-1 0,0-2-1,-1-5 1,-1-3-1,0-5 1,-2-7-1,-1-4 0,0-6 0,-4-6-1,0-3-2,-2-5-1,1-9-2,0 0-2,-12 0-2,12 0-3,-15-25 2,7 5-1,-4-4 1</inkml:trace>
  <inkml:trace contextRef="#ctx0" brushRef="#br0" timeOffset="7240">139 2195 5,'-16'2'9,"16"-2"0,-12 5 0,12-5 0,0 0 0,0 0 0,0 0-1,0 0 1,0 0 0,16-8-1,-1 3-1,2-5-1,4 3-1,3-3-1,4 3-2,0-3-2,2 2-3,-1 2-3,-3-2-2,1 3-5,-4-1-5,0 0 1,-3 0 0,-3-2 1</inkml:trace>
  <inkml:trace contextRef="#ctx0" brushRef="#br0" timeOffset="7591">527 1970 35,'0'0'12,"0"0"1,0 0-1,0 0-9,0 0-1,10-2 0,-10 2 0,6 9 2,-6-9-2,10 17 1,1-5-1,-3 2 0,3 1 0,-1 2-1,0 0 0,-1 1 0,3-1 0,-5 0 0,-1-2 0,-1-1 1,-1-1-1,0-3 0,-4-10 1,2 15 0,-2-15 2,0 0 0,1 10 0,-1-10 1,0 0-1,-10-19 0,7 7 0,-1-6-1,0 0-2,0-6 0,1 1-1,2-1 1,1 1-2,3 0 1,1 1 1,3 0-2,1 3 1,4 0-1,0 2 1,3 0-1,1 2 0,2 2 0,0 3 0,3 3 0,-1 0-1,1 5-3,-1-4-4,3 7-9,-4 0-3,1 2 1,-3-1 0</inkml:trace>
  <inkml:trace contextRef="#ctx0" brushRef="#br0" timeOffset="8172">1099 2077 40,'0'0'14,"-12"-4"0,12 4-3,-18-21-5,11 8-3,-3-5 0,5 1 1,-2-4 0,5 1 0,1-1 1,3 2-1,1 1 0,2 1-1,2 3-1,0 3-2,1 2 0,-8 9 0,16-8 0,-16 8 0,16 6-1,-7 1 1,0 3 0,0 2 1,-1 3-1,0 4 0,0-2 2,-3 2-1,-3 0 1,0 1 1,-3-2-1,-1 4 1,-3-6 0,-3 1 0,-2-3-1,1 2 1,-5-5-1,2 0 0,-2-2-1,-1-3 1,2-2-2,-1-3-1,4 0-3,-1-7-4,11 6-6,-7-21-7,11 5-2,1-7 1,6-2 1</inkml:trace>
  <inkml:trace contextRef="#ctx0" brushRef="#br0" timeOffset="8722">1341 1807 2,'3'10'7,"-3"-10"0,0 0 1,0 0-3,0 0 1,0 0 2,-3-10 0,3 10 0,0 0 0,0 0 0,0 0-1,0 0-1,0 0-3,0 0-1,0 0-1,0 0 1,0 0-1,0 0 1,0 0 0,-1 15 0,1-15 1,2 17-1,0-3 1,-1 2 0,2 2-1,0 1 0,2-3-1,0 0 1,2-3-1,1-3 0,1-2 0,1-7 0,3-7 1,-3 0-1,4-2 1,-3-4-1,0-2 1,0 0 0,-1-2-1,-2 2 0,0 1 0,-2-1 0,0 3 0,0 0 0,0 1 0,-6 10-1,11-16 1,-11 16 0,8-9 0,-8 9-1,0 0 1,9-7-1,-9 7 0,0 0 0,0 0 0,0 0 1,6 11-1,-6-11 0,6 15 1,-2-6-1,1 0 1,1 2-1,1-2 0,-7-9 1,18 15-1,-8-8 0,0-4 1,1-1-1,1-2 1,1-3 0,1-1 0,2-5 0,0 0-1,-1-3 1,2-3 0,-1-1-1,-1-2 1,0-1-1,-1 1 0,0-2 1,-2 2-1,-2 0 0,1 2 0,-5 5 0,1 1 0,-7 10-1,8-12 1,-8 12 0,0 0 0,0 0 0,9 13 0,-1-4 0,-2 4 0,2 0 0,1 2 1,1 2-1,0 0 0,-3-1-1,6 0 0,-3-1-3,-4-3-9,6 5-9,-5-6-1,0 1-1,-7-12 1</inkml:trace>
  <inkml:trace contextRef="#ctx0" brushRef="#br0" timeOffset="11526">2653 1174 4,'0'0'8,"0"0"0,0 0-1,-14 4-2,14-4 0,-12 6-1,12-6 1,-14 9-1,2-5 1,3 1 0,-1 1-1,0 1 0,0 0-1,-3 2 0,0 0 0,1 1-1,2 3-1,-2-1 1,2 3-1,-2-2 1,3 5-2,2-1 1,1 3-1,0 3 0,1-1 1,3 3-1,0 1 1,3 0 0,0 2 0,3-3 0,3-1 0,0-1 0,4 1 0,3-3 0,-2-4 1,6 1-1,2-5 0,2-2 0,2 0-1,1-7 1,2-2 0,-1-3-1,3-1 1,-3-5 0,-1-2-1,-2-1 1,1-3-1,-3-1 1,-1 1 0,-3-3-1,-1 1 1,-2 0 0,-2 2 0,-2-2 0,-3 4 1,-3 0 0,-2-1-1,-3 3 1,-2 0-1,3 9 0,-11-16 0,1 10 0,0 1-1,-1 1 1,0 1-1,-1 1 0,0 0-1,-2 2 1,-1 0 0,1 2 1,0 0-1,-3 0 0,2 2 1,-1-1 0,2 1 0,-1 1 0,3 0-1,1 2 1,0-1 0,2 0-1,9-6-1,-14 10 0,14-10-3,-8 11-3,8-11-6,-7 9-7,7-9 1,-11 10 0,-1-6-1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1:58.58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226 375 16,'0'0'11,"0"0"0,0 0-1,0 0-2,0 0-5,0 0-1,0 0 1,6 12 0,-6-12 0,2 12 1,-1-2 1,0 4 1,1 2-1,0 4 0,-1 3-2,1 5 1,0 1-2,2 6 0,1 0-1,0 5 0,1-2 0,1 2-1,0-2 1,2 0-1,-1 0 1,-1-1-1,-1-1 0,0-4 0,-3-3 0,1-3 0,-1-4-2,-2-6 0,0-1-2,-1-15-2,0 9-5,0-9-4,-3-11-1,0-2 0,-3-2 1</inkml:trace>
  <inkml:trace contextRef="#ctx0" brushRef="#br0" timeOffset="420">24 809 9,'-11'-2'10,"11"2"0,-13-2-1,13 2-1,0 0 0,4-12 0,-4 12 0,19-19-2,0 6 1,5-5-1,7-2 0,5-2-2,5-2 1,4-2-3,1 1 0,2-1-1,-2 2-2,-3 2-1,-4-1-1,-5 6-3,-5 0-4,-5 4-6,-2 3-1,-6 2 1,-4 2 0</inkml:trace>
  <inkml:trace contextRef="#ctx0" brushRef="#br0" timeOffset="841">648 846 11,'-15'5'10,"-2"-4"0,3-1 1,1-3-4,2-3-2,11 6 0,-13-20-2,10 6-1,4-2 0,1-2 1,4-1-2,2-1 1,3 1-1,3 2 0,1 1-1,1 5 1,-1 1-1,0 6 0,0 3 0,-1 4 0,-2 5 0,-2 4 2,-1 3 0,-3 4 0,-2 0 2,-2 3-1,-4-2 1,0 3 0,-6-4 2,1 2-1,-7-6 1,1 1-1,-5-5 1,2 2-1,-4-6 0,3-2-2,-1-3 0,1-4-3,3-2-2,0-6-5,7-2-6,1-5-7,5-3-2,2-4 2,4-2-1</inkml:trace>
  <inkml:trace contextRef="#ctx0" brushRef="#br0" timeOffset="1472">1212 776 6,'-13'5'4,"13"-5"-2,-13-2-2,13 2-4,-16-9-2</inkml:trace>
  <inkml:trace contextRef="#ctx0" brushRef="#br0" timeOffset="1682">1176 461 19,'1'-18'11,"-3"-3"1,0 4-1,-5 2-3,4 0-1,2 5 0,-2 0 0,3 10 1,-4-9-2,4 9 0,0 0 0,0 0-2,0 0-1,0 0-1,0 0-1,0 0 0,0 0-1,8 13 0,-4-4 0,0 2 0,1 6 0,2 5 0,2 4 0,0 3 1,0 3-1,1 1 1,0 2-1,0-1 1,0-3-1,-1-1 1,-1-3 0,-1-4-1,0-4 1,-2-3-1,-2-4 0,0-3-1,-3-9-1,2 10-3,-2-10-4,0 0-7,0-14-3,-3 0 1,0-5 0,-1-4 1</inkml:trace>
  <inkml:trace contextRef="#ctx0" brushRef="#br0" timeOffset="2143">1091 278 13,'-10'3'10,"0"-2"1,10-1 0,-17 5-2,17-5-3,0 0-1,0 0-1,-9 5 0,9-5 0,0 0 1,0 0 1,10 3-1,-10-3 0,13 7-1,-1-1 0,5 1 0,1 1-1,3 3-1,3-1-1,0 3 0,7 1-1,-1 1 1,0 0-1,1 1 1,1 0-1,-2 2 0,-1 1 0,0 1 1,-2-2-1,-3 3 0,-2 0 1,-5 1-1,-1-3 0,-3 2 1,-4-1-1,-1-1 1,-4 0-1,-4-1 1,-5 0 1,-2-1-1,-3-1 1,-4 1 0,-5-4 1,-1 3-1,-3-6 1,0 2-1,-3-4 1,1 0-1,-1-3-1,4 1 1,0-2-2,2-2 1,4 0-1,1-3-2,5 1-1,0-5-3,10 5-9,-4-14-6,7 4-1,1-7 0,4 0 1</inkml:trace>
  <inkml:trace contextRef="#ctx0" brushRef="#br0" timeOffset="2914">1825 308 10,'-13'-7'9,"13"7"0,0 0 0,-5-13-2,5 13-4,12-12 1,-3 6 1,0-1 0,5 1-1,-1-2 1,7 3 0,-1 0-1,2 3 0,2 0 0,3 3-2,1 2 0,1 1-1,1 3-1,-1 1 1,-2 1 0,-1 2-1,-3 2 2,-4 2-1,-2-2 1,-5 4 0,-2-3 1,-2 3 0,-6-2 1,0 1-1,-8-1 1,-1-1-1,-5-1 0,-2-2 0,-4-1 0,-1-1 0,-2-4-1,2 1 0,-2-5-1,5 0 0,3-2 0,3 0 0,0-1-2,11 2 1,-10-6-1,10 6 0,-1-13-1,3 2 0,4-3-1,0-4-1,7-4 0,0-6-1,5 0 1,-1-4 1,4 1-1,-1 1 1,-1 2 2,-2 4-1,-2 5 2,-1 4 0,-4 2 0,-1 7 0,-9 6 0,14-5 0,-14 5 0,10 8 1,-10-8-1,14 17 1,-7-6-1,1 2 1,2 1-1,2 1 1,-1 0-1,3 0 1,-3 0-1,1-1 1,-1-1 1,-2-1-1,-4-2 1,1 0 1,-6-10-1,3 15 1,-3-15 0,0 0-1,0 10 1,0-10-1,0 0 0,0 0-1,-2-14 0,4 3 0,0-5-1,3-1 0,-1-2 0,2-2 0,0 0-1,1 3 1,4 0 0,-3 2-1,3 2 1,1 1 0,-1 1 0,1-1 0,3 4-1,-2-1 1,2 1 0,2 0 0,0 1-1,-1-1 1,2 0-1,-2 2 1,1-3 0,-3 3 0,-1-1 0,-4 2 0,-9 6 1,12-11 0,-12 11-1,0 0 0,0 0 0,-4-10 0,4 10 0,-10-1-1,10 1 0,-14 1 0,14-1 1,-19 5-1,9-1 1,0 1-1,1 2 1,0 0 0,0 3 0,-1 2 0,2 2 1,1 3-1,-1 1 1,3 0-1,1 3 1,4 0 0,1 0-1,6-2 0,5 0 1,5-2-1,8-5 1,6-3-1,8-3-1,5-8-7,7-1-10,2-8-1,1-5-2,-2-7 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2:03.37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0 750 5,'11'14'7,"-4"-1"1,-3 0-1,4 7-3,0 2-2,2 6 2,2 3 0,-1 3 0,0 0 0,2 3 1,-1-2 1,-1-2-1,-2-1 0,-2-3-1,-1-4-1,0-5 0,-3-3-1,-1-6-1,0-1 2,-2-10-1,0 0 0,0 0 1,0 0 0,10-20-1,-3-2 0,0-3 0,3-5-1,5-1-1,1-2 0,2 2-1,0 4 0,1 6 0,-1 7-2,2 6 1,-3 4 0,-2 6-1,-1 4 1,0 6 0,-3 4 1,-1 4-1,-3 3 5,-3 1 0,-1 4 0,-5-3 1,0 2 1,-6-2 0,0 1 0,-6-7 1,1 2 0,-4-6-1,0 0 0,-5-6-1,4-2-1,1-4-1,0-4-1,4-2-4,-2-6-3,8-2-7,2-8-8,5-3 0,0-7 0,6-3 0</inkml:trace>
  <inkml:trace contextRef="#ctx0" brushRef="#br0" timeOffset="610">483 640 37,'5'12'14,"-5"-12"0,5 16-1,-5-16-6,2 12-6,-2-12 2,5 12 0,-5-12 0,5 14 1,-1-2 1,-1-1 0,3 7-1,-2 1 1,6 6-2,-3 6-1,3 4 1,2 4-2,0 1 0,0 1-1,0-1 0,1-3 0,-3-5-1,0-5 0,-4-8-4,2-2-3,-8-17-7,12 11-5,-12-11 2,16-14 0,-6-1-1</inkml:trace>
  <inkml:trace contextRef="#ctx0" brushRef="#br0" timeOffset="951">820 977 40,'0'0'15,"0"0"-1,0 0 0,10-18-4,-6 4-10,3-4-1,2 2 0,0-2 0,2 3 1,-1 1 0,1 4 0,-11 10 1,17-9 1,-5 11-1,-12-2 1,17 11 0,-8-1 1,0 4 0,-3 2 1,3 4-1,-5-1 1,-1 3 0,-6 0 1,-5 2-1,0-4 0,-2 3 1,-6-7-1,1 3 1,-5-7-2,2 0 0,-1-7 0,4-3-3,-2-4-1,1-9-4,7 2-6,-3-10-10,9-1-1,0-7-2,6-1 2</inkml:trace>
  <inkml:trace contextRef="#ctx0" brushRef="#br0" timeOffset="1442">1220 683 33,'0'0'16,"0"0"-1,0 0 1,0 0-5,-9-5-5,9 5-2,-16 6-1,6-1-1,-2 5-1,2 0 1,-2 3-1,0 0 2,0 4-1,1-1 2,0 5-2,3-2 1,-1 1 0,2 1-1,3-1 0,1 0 0,4 0-1,4-4 0,3-1-1,5-4 0,3-5-3,8-3-3,1-7-11,6-5-3,0-8 0,0-4 0,-2-6 0</inkml:trace>
  <inkml:trace contextRef="#ctx0" brushRef="#br0" timeOffset="2263">1322 454 9,'0'0'9,"0"0"1,0 0-2,0 0-1,0 0-1,0 0-1,0 0-1,0 0 1,0 0 0,0 0-1,13 15 1,-10-5 0,5 5 1,-1 3-1,4 5-1,-1 6 0,4 6 0,-1 2 0,3 5-1,-3-2 0,0-2-1,-1-3 1,-2-3-1,-2-8 1,1-6-1,-6-5 1,-3-13 0,4 9 1,-4-9-1,1-13-1,0-5 0,-1-7 0,4-6 0,1-6-2,2-6 0,1-2 0,2-2 0,6 2-1,0 2 1,1 5-1,-3 4-1,3 8-1,-7 2-4,6 9-4,-9 2-4,-7 13-6,0 0-1,0 0 2,-4 20 0</inkml:trace>
  <inkml:trace contextRef="#ctx0" brushRef="#br0" timeOffset="2753">1503 659 49,'20'16'17,"-5"-10"3,-1-2-4,5 3-7,0-2-3,4 4-2,1-2 0,-2 3-3,-2-2 1,0 3-2,1-2 1,-5-1-4,4 2-3,-4-4-4,1-2-9,1-5 0,-2-5-1,0-7 2</inkml:trace>
  <inkml:trace contextRef="#ctx0" brushRef="#br0" timeOffset="3024">2003 569 30,'10'3'13,"1"-3"0,-2-7 0,2-3-9,4-3 0,-1-2 0,2-4 1,-2 0-1,0 0 1,-3 0 0,0 2 1,-5 3-2,0 2 1,-4 2-2,-2 10-1,-2-12-1,2 12 0,-10-5-1,1 5 0,-3 1-1,-1 0 0,-2 3 0,-2 1 1,1 1-1,-1 3 0,1 1 1,0 2-1,1 1 1,1 4-1,2 0 2,2 4-1,1 1 1,0 3 1,4-2 0,3 4 0,0-1 1,5 0-1,1-4 0,4 0 0,4-7-1,2-1 0,4-7 0,5-8-2,4-5-3,1-9-2,5 0-2,-3-8 1,2 2-1,-3-6 0,-1 3 0,-8 1 0,0 5 5,-5 2 2,-5 4 2,-1 4 1,-9 8 1,13-4 1,-13 4 1,11 10-1,-11-10 1,12 18-1,-12-18 0,19 19 0,-9-14-1,2-1 0,-1-3 0,2-3-1,-2-4 1,0-2-1,0-4 1,-3-2 0,-2-2 0,-1-1 0,-3-3 0,0 3-1,-5-2 1,1 4 0,-3-1-1,-1 4 0,-3 3-1,-2 2 0,0 4-2,-3 3 0,-1 7-2,-3 1-2,4 8-2,-5 1-2,5 7-2,-4-3-4,6 4-2,-2-3-3,6-3 2,1-2 0,3-7 3</inkml:trace>
  <inkml:trace contextRef="#ctx0" brushRef="#br0" timeOffset="3835">2398 292 22,'10'-43'14,"-5"-1"2,-1 3-2,-1 4 0,-3 2-1,1 8-3,-3 3-3,2 10 1,-3 0-2,3 14 0,-3-13-1,3 13-2,0 0 0,0 0-2,0 0 1,0 0-1,0 10 1,2 1-2,2 3 2,2 7 0,1 6 1,4 10-1,1 6 0,4 11 0,0 1-1,2 7 1,2 2-2,1-1-2,4 4-9,-6-9-12,3-6-1,-9-12-1,-2-12 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2:09.71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4026-2 11,'0'0'11,"0"0"0,0 0 0,0 0-5,0 0-4,0 0-1,0 0 1,-13-5-1,13 5 1,-14-1 0,3 1 0,-3 1-1,-2 2 1,-5 3-1,-4 4 0,-3 2 0,-6 4-1,-2 3 1,-4 4-1,-4 2 1,-2 6-1,-1 0 1,-3 4 0,-2 2-1,4 3 1,-5 1-1,1 1 1,-2-1 0,-1 1 0,0-3 1,-1 0 0,-1-4 1,1 2 0,1-6 0,2-1-1,0-2 1,6-3-2,0-2 1,4-3-2,2-4 0,2-2 1,0-3-1,1-1 0,0-3 0,0-2 0,1-1 0,0-1 0,-1-1-1,1-1 0,1 1 0,1-1-1,0 2 1,-2 1-1,-1 3 1,-3 2-1,-1 7 1,-2 3 1,-3 4 0,-3 5 0,-2 4 0,-2 4 0,0 4 0,0 2 1,-1 3 0,2 3 0,-1 1 1,4 2-1,-1 0 0,5 1 1,-1 1-1,2-2 0,1-1 1,2-4-2,2-1 1,0-4 0,3-5-1,2-3 1,4-5-1,4-4 0,3-3-1,3-3 1,4-5 0,4-1-1,1-3 1,2-2-1,0 2 1,1-2-1,-2 1 1,0 2 0,-2 2 0,-2 1 0,1 4 1,-3 4-2,0 2 1,-1 5 0,0 5 0,-1 5-1,1 2 1,-1 6-1,0 4 0,3 2 1,0 3 0,2-1 0,2 2 0,-1 0 1,2 0-1,1-1 0,-2-2 1,-1 2-1,-1 1 0,-1 1 1,-4 1-1,0-1 0,-3 0 0,-3-2 1,-2-1 0,0-2 0,-3-3 0,-1 0 0,0-4 0,1 0 1,-1 1-1,2 1 0,-1 1 0,1 2 0,2 0 0,3 0-1,1 2 0,1 0 0,5 1 0,1 0 0,5-2 0,4-1 0,1 0 0,4 0 0,2 1 0,0-1 1,1 1-1,0 1 2,0 0-1,-2 2 0,-2 0 1,0 2-1,-2-2 1,-1 3-1,0-2 0,0-1-1,1-1 1,3-2-1,3-3 0,2-3-1,6-4 1,2-4 0,8-4-1,3-5 2,5-5-2,5-3 2,6-6-1,5-3 0,4-5 0,6-2 1,4-3-1,0 0 0,4 0 0,0 0 0,1 2 0,0 3 0,-3 0 0,-1 3 0,-2 2 0,-1 0 0,1 2 0,2 0 0,-2 3 1,0-1-1,1 4 1,-3 2 0,2-2 0,-1 3-1,-4-1 1,-1 1 0,0-1 1,-1 0-1,2-4 0,3 0 0,1-2 0,3-2 0,2-4 0,2-2 0,6-5-1,3-3 1,4-6-1,4-1 0,1-2 0,3-3 1,0 1-1,4 0 0,-4 2 0,-1 1 0,-2 5 0,-3 2 0,-4 2 0,-2 5 0,-2 2 0,-4 3 1,-4 3 0,-1-1-1,1 3 1,0-3 0,0-2-1,3-2 1,4-3-1,4-4 1,2-2-1,0-1 0,-1-2 1,-2 1-1,-4 1 0,-4 2 1,-5 0-1,-5 4 0,-5 1 1,-1 0 0,-5 2-1,0 1 1,0-1 0,1 0-1,-1-1 1,3-1 0,-1-2-1,1 0 0,3-2 1,-1-3-1,3-2 0,0-3 1,5-2-1,1-1 0,4-2 0,0-1 1,2-2-1,0 1 0,3 1 0,1 1 0,-3 0 0,3 4 0,-3 1 0,0 2 0,2 4 0,-1 3-1,-1 2 1,-1 2 1,0 1-2,0 1 1,-2 3 0,0-1 0,-1 1 0,1 0 0,0 0 0,2 0 0,-2 0 0,2 1 0,-1-1 0,0 1 0,0 0 0,0-2 0,1 0 0,1 0 0,3-1 0,2-3 0,1-2 0,4-2 0,0-2 0,4-2 0,-1-4 1,1-2-1,2-1 1,1-1 0,2-2 0,2 2-1,-5-1 1,2 3 0,-2 2 0,-4 2-1,-6 2 1,-4 3-1,-5 3 0,-6 2 0,1 3-2,-10 1-6,6 9-14,-6-6-2,1 1 0,-6-10-1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1:25.6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1024 4564 1,'0'0'2,"0"0"0,0 0 0,0 0 0,0 0 0,0 0 1,0 0 0,0 0 0,9-1 0,-9 1 0,0 0-1,4-10 0,-4 10 0,5-12-1,-5 12 0,12-19 0,-6 10-1,0-4 2,2 0-2,0-2 1,0 1 0,0-2 0,1 1 0,-2-1-1,2 0 1,0-1-1,1 2 0,-1-2 1,1 2-1,0-2 1,-3 1-1,0-1 1,1 2 0,-2-2 1,0 2-1,-1-1 1,0 0-1,0-1 1,2 1-1,0-2 0,-1 0-1,2 0 1,1-2-1,-1 2 0,0-3 1,3 1-1,-3-1 0,1 1 1,-1-3-1,2 3 1,-1-3 0,0 0 0,2 1 0,-3 1 0,1-1-1,1 0 1,-1 2-1,0-1 1,0 2-1,-1 1 0,-1-1 0,1 2 1,0-1-1,0 0 1,-3 1-1,2-2 1,-2 1-1,1-1 1,0 1 0,0 0-1,1-1 1,-1 2-1,2-1 0,-3-1 0,5 1 1,0-1-1,-2 0 0,2-1 0,-1 0 0,0 1 1,-2-2 0,4 3 0,-4 0 0,-1 0 0,-1 0 0,1 1 0,0 1 0,-1-2-1,1 0 1,-1 2 0,0-2-1,1 3 3,-2-3-2,0 2 2,-1-1-1,0 3 0,0-3 0,-1 1 0,0-2 0,1 1 0,1-2-1,-1-1-1,0 0 1,1-3-1,0 0 1,1 1-1,1-1 0,1-1 0,-1 1 0,1 0 1,0 0-1,0 0 0,0 1 1,-2-1 0,1 1 0,-1-1 0,-1-1 1,2 3-1,-2-3 0,1 1 0,-1-3 0,1 2-1,2 0 0,-3 0 0,2 0 0,-1-1 0,-1 2 0,0-1 0,-1 2 1,2-2-1,-3 2 0,1-4 1,-2 1-1,2 0 0,-1-2 0,1 1 0,0-2 1,0 1-1,0-1 0,-1 1 1,1 0-1,-1 1 1,-2 0-1,2 0 1,-1 1-1,0-1 1,-1-1-2,1 1 2,0-1-2,-1 0 2,2-2-2,-2 0 2,1-1-2,0 0 1,-1 0 1,0-2-1,1 1 1,-1-1-1,0 1 0,0 0 1,0 2-1,-1 0 0,0 0 1,1 2-1,-1 0 1,1 0-1,-1 1 0,0 2 0,0-1 1,1 1-1,-1 1 0,0-1 1,-1 2-1,1 2 1,0-1-1,0 4 0,-2-1 0,1 5 1,1-1-1,1 3 0,-2 0 0,0 2 0,2 9 0,-1-15 0,1 15 1,-1-14-2,1 14 2,-2-10-1,2 10 0,0 0 0,-1-10 0,1 10 0,0 0 0,0 0 1,-2-14-1,2 14 0,0-11 0,0 11 0,-1-17 0,0 6 0,1-1 0,-1-2 0,1 1 0,1-3 0,-2 1 1,0-3-1,-1-2 0,1 1 0,-1-3 0,1 1 0,-1 0 0,-2-2 0,1 0 1,0-1-1,-1 1 0,0 1 0,0-1 1,-1 0-1,-2 0 1,2 1 0,-1 2 0,1 3 0,-1-2-1,-1 2 1,1 0-1,1 4 1,0-1-1,-1-2 0,0-1 0,0-2 0,1 2 1,0-2-1,0 1 0,-1-4 0,0 0 0,1 1 0,-1 0 0,2 2 0,-2 1 0,0 0 0,1 2 0,1 0 0,-2 3 0,1-1 0,-2 3 0,0-2 0,0 2 0,0 0 0,-3-1 0,1 1 0,-1 2 0,-4-1 0,0 2 0,1 2-1,0 0 1,0 2 0,1 0 0,-1 2 0,-1 1-1,2 2 1,0-1 0,-3 2 0,-3 2 0,-3 1-1,1 1 1,-4 2 0,-1 0 0,-2 2 0,0 0 0,0 0 0,0 2-1,1-2 1,1 0 0,1 2 0,1-1 0,1 1 0,1-2 0,1-1 0,1 2 0,2-1 0,0-1 0,3 0 0,-1 0 0,3 0 0,-1 0 0,2 2 0,-1-2 0,-3 1 0,3 1 0,-1 1 0,-1-1 0,-1 3 0,-1-1 0,-1 3 0,-2-1 0,4 0 1,-5 0-1,-2 2 0,2-2 0,-2 2 0,0-4 0,-3 4 0,2 0-1,-2 3 1,-2-1 0,1 1-1,0 0 1,-1 0-1,2 1 1,0-1-1,1-2 1,4-2 0,-1 2 0,0-3 0,2 2 0,1-2 0,0 1 0,2-2 0,-1 3 0,-3-1 0,-1 1 0,4 0 0,0 2 0,0 0 0,2 0 0,-2 2 0,1-3 1,5 0-1,2 1 0,-5-2 0,2 0 0,-3-2 0,2 0 0,1-1 0,0 0 0,1-2 0,0-2 0,2-1 0,9-9 0,-10 13 0,10-13-1,0 0-2,-4 16-4,4-16-7,11 18-5,-11-18-3,13 7 1,-13-7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1:28.9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1049 3329 14,'0'0'10,"0"0"-1,0 0 1,0 0-6,0 0-1,0 0 0,0 0-2,0 0 0,0 0 1,0 0 1,0 0 0,0 0 2,0 0 0,0 0 1,-9-9 1,9 9-1,-11-8-1,11 8-1,-14-11-1,5 4 0,9 7-1,-19-18-1,10 7-1,-3 0 1,1-3-1,-2 0 0,-3-2 0,1-1 1,-2-1-1,-3-1 1,1-2-1,-3-2 1,1 0 0,-3-1 0,2 1-1,-2-2 1,2-1 0,0-2-1,-2 3 1,3 0-2,-3 1 2,1 2-2,2 0 2,1 1-2,-1 1 1,1 0 0,0-2 0,0-1 0,3 1 1,-1-2-1,2-2 0,-3-2 1,3 2 0,-1 1 0,2 1 0,-1 0 1,2 1-1,-1-1 0,2 1 0,-1-1 0,-4 2 0,5-3 0,-3 2 0,1-1 0,-2-1 1,2-1-2,0 2 2,0-1-2,4-1 1,-1 1-1,1-3 1,0-1-1,2-1-1,1-2 2,0-2-2,0 0 2,1-1-2,1 1 1,0-2 0,1 2 1,0 0-1,0 1 0,1 3 0,-1-3 0,1 2 1,-1 1-1,0 1 1,0 0-1,0 1 1,1 1-1,1 1 0,1-1 0,0-1 1,1-1-2,1 0 1,-1-1 1,1-3-1,-1-2 0,0 1 0,0 0 1,-1 1-1,0 0 0,1 1 0,0 1 1,0 4-1,1-2 0,0 3 1,1-1-1,2-1 1,0 0-1,1 0 0,1-2 0,1-1 1,0 0-1,3-1 0,-2-1 0,0 0 0,2-2 0,0 1 0,-1 0 0,0 2 1,0-1-1,1 0 0,-1 1 0,0 1 0,0 1 1,1 0-1,-1 2 0,0 1 1,-1 0-1,1 0 0,-4 0 0,1 0 1,2 1-2,-4 0 2,5 1-2,-7 3 1,6 0 0,-7 3 1,8 4-1,-3 1-1,-3 3 1,3 1 0,-5 10 0,9-16 0,-9 16-1,7-11 0,-7 11-2,-4-10-3,4 10-5,0 0-7,12-6-3,-12 6-2,9-18 0,-10 1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08.2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-4 228 4,'-17'-1'4,"17"1"0,0 0-1,0 0 0,0 0-1,0 0 0,0 0 0,0 0 1,16 2 1,-1-1 0,7 2 0,5-3 0,7 4 1,7-3-1,7 3 0,4-3 0,10 4 0,5-4 0,9 2 1,5 5-1,5-5 1,6 5 1,7-7-2,7 5-1,6-5 0,2 4 1,4-5-2,8 1 0,8-2 1,6 2-2,5 7 0,3-4 1,8 4-1,7-4 0,4 4 0,2-6 1,5-2 0,-5-2 0,2-5 0,-3-4-1,0 0 2,-2-3-2,1-2 1,2-1-1,3 5 1,2-6-2,-1 3 1,-3 1 0,0-1 0,-11 0 0,-7 3 0,-13-2 0,-12 2 0,-12 0 0,-7-1 0,-11 1 0,-11 0 0,-11 1-1,-8 0 1,-14 1 1,-9 1-1,-13-1 0,-9 4 0,-9 1-1,-13 5-4,0 0-3,-20-5-7,-7 15-7,-18-2-2,-8 1 0,-16-9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37.9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32 424 19,'-10'8'10,"0"0"-1,10-8-1,-10 11-6,10-11 0,-2 12 3,2-12 1,14-7 2,4-6-1,11 0 3,10-7-1,15-3 0,10-5-3,10-4-1,8-4-2,2 3-1,-2 0-1,-1-3-2,-8 2-5,-10-1-8,-7 4-4,-10 0 0,-10 1 0,-10 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1:12.2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 2073 10,'0'0'13,"0"0"0,0 0-3,0 0-2,0 0-4,0 0-2,0 0-1,0 0 0,0 0 1,0 0 0,0 0 0,0 0 1,44 28-1,-44-28 1,0 0-1,0 0 0,0 0-1,44 3 1,-44-3 0,0 0 1,62-4-1,-62 4 1,63-3 0,-63 3 1,81-4 0,-32 3-1,3 1 0,-3-2-1,9 3 0,4-3 0,-3 0-1,6-1 1,5-1 0,1-2-1,3 1 2,2-2-2,0 1 0,1-1 0,-2 3 0,-2 1 0,0 0-1,2 1 1,-3 2-1,-1-1 2,1 2-1,0-2 1,3 1-1,-1-1 0,-1 0 0,1 0 0,-1-1 0,3-2-1,-4 2 1,2 0-1,-2 0 1,-1 0 0,3 0-1,-4 0 2,3 1-2,1 0 1,2 1 1,1-2-1,2 1-1,1-2 1,-1 0 0,-1 0-1,-1-1 0,-2-1 0,-1 0 1,-3 0 0,-1-1 1,0 2-2,1-1 1,-1-1-1,2-2 2,2 0-3,0 0 1,2-1 0,-2 1 0,2 0 0,0 0 0,-2 2 1,0 4-1,-1 1 1,1 1-1,-1 1 1,1 1-1,-3-1 1,-1 2-1,0-2 1,1 1-1,-5-1 1,-3 2-1,-1 0 1,-3 0 0,1 0 0,-1-1 2,-1 1-2,-3-2 0,0-1 0,0 1-1,0-4 1,0 3-1,-5 0 0,3 2 0,-1-1 1,2 4-1,3 1 1,2-1 0,-1 1-1,4 0 1,2-1-1,2 0 0,-1 0 0,2-1 0,2 1 0,1 0 0,1-1 0,4 0 0,-2-2 0,3 1 1,1-2-1,1 1 0,-3-1 1,2-1-1,-2 0 0,0-1 0,-3 1 0,-4-1 0,-4-1 1,-2 0-1,-4 0 0,-4 1 0,-4-1 0,-3 1 0,-2-1 0,-3 1 0,0 0 0,-2 0 0,-4-1 0,-3 1 0,0 0 0,-5 2 0,-2-1 0,-3 1 0,-4-1 0,1 2 0,-2-1 0,1 0 0,-1-1 0,0 0 0,2 0 0,1-1-1,-1 1 1,0-1 0,-1 1 0,3 0 0,-5-2 0,-1 2 0,-2 0 0,-3 2 0,0-2 0,2-2 0,0 4-1,1-2 0,2 1 0,2-2 1,-1 1-1,0 0 0,-2 0 0,-1 0 1,-3-2 0,-1 2 0,-10 0 1,15-2-1,-5 2 0,0-1 0,1 0-1,-2 0 1,2 0 0,-11 1 1,14-1 0,-14 1 0,0 0 0,0 0 0,0 0 0,0 0 0,0 0 0,11-6-1,-11 6 0,0 0 0,3-11 0,-3 11 0,3-16 1,-4 3-2,1-2 2,-1-4-1,-1-3 0,-1-4-1,-1-3 2,0-2-2,1 0 1,0-2 0,-1-3 0,-1-3 0,0-3 1,-2-2-1,2-3 0,-3-2 1,0-5-2,-1 0 2,1-1-1,0 2 0,0 2-1,2 0 2,1 1-2,2 5 1,0 1 0,2 2 0,0 1 0,0 1 0,1 2 0,-1-1 0,1 2 0,-2-3 0,2 3-1,-1 2 1,1 2-1,1 1 1,-1 2 0,1 3-1,0 2 1,1 3-1,-1 2 1,0 0 1,0 2-1,-1 2 0,1 1 0,0 3 0,-1 0 0,0 12 0,-1-15 0,1 15-1,0 0 1,1-11 0,-1 11 0,0 0 0,0 0 0,0 0 0,0 0 1,0 0-1,0 0 0,0 0 0,0 0 0,0 0 0,0 0-1,0 0 1,0 0 0,0 0-1,0 0 1,0 0 0,0 0 0,0 0 0,0 0 0,0 0 0,0 0-1,-9-5 1,9 5-1,0 0 1,-11-10-1,11 10 0,-15-12 1,6 6-1,-1 0 1,0-1 0,-2 0 0,-4 0-1,0-1 1,-4 3 0,-1 0 0,-3 0-1,-5 1 1,-6 0-1,-3 2 1,-2 0-2,-8 1 2,-3 0 0,-5 0 0,-4-1 0,-4 0-1,-2-2 1,-4-1 0,-4-1-1,-4 1 0,-3-1 1,-4 3-2,-6-1 2,-2 3-1,-5 2 0,-5 1 0,-1 1 0,-1 1 1,-1 0-1,-1-2 1,-3-2-1,-1-1 0,-2-2-1,-1-1 1,0-3 0,0-1 0,-4 0 0,-1 0 0,-1 0 1,2 3-1,1 0 1,3 2 0,-1 1 0,2 0 0,2-2 0,5 0 1,4-1-1,1-2 1,5-3-1,1 0 1,-1 1-1,1-3 1,2 4-1,-1-1 0,1 2 0,-1 0 1,-2 2-1,0-1 0,5 2 1,-1-2 0,4 1 0,1-2 0,0 1 0,0-1 1,0 2-1,4-3-1,-1 2 0,2 1 1,1 0-1,0 0 0,-1-1 0,2 1 1,-5 1-1,2 0 1,-1 0-1,-1 1 0,-7 1 1,3 2-1,-2 2 0,-2 2 0,4 0 1,-2 2-2,3 0 1,2 1 0,4-1 1,3 0-1,1-1 0,5 1 0,2-2 1,1-1-1,1-1 0,1 1 1,-1-1-2,-2 2 1,1 0 0,4 2 0,2 0 0,-1-1 0,0 1 0,6-1 0,4-1 1,7-1-1,-2-2 0,8 0 0,-5-1-1,47 0 1,-51-1 0,51 1-1,-43 3 1,43-3-1,0 0 1,0 0-1,0 0 1,-42 15-1,42-15 0,0 0 0,0 0 1,0 0-1,0 0 0,-9 44 1,9-44-1,0 0 1,10 59 0,-10-59 0,-6 62 0,6-62 0,-5 84 0,1-35 0,6 5 0,-5 6 0,4 2 0,5 4 0,-8 1 0,7 4 0,-5 2 0,4 3 0,-4 0 1,1 0-1,-2 3 0,-3 4 1,1 0-1,-2 1 0,-1-2 0,-6-5 1,3-3-1,1-7 0,0-7 0,7-8 0,-1-10 1,2-42-1,3 61 1,-3-61-1,0 0 1,9 53-1,-9-53 1,0 0 0,0 0-1,0 0 1,0 0 0,0 0 2,0 0-2,0 0 1,0 0 0,0 0 0,0 0 0,0 0-2,0 0 2,0 0-1,0 0-1,0 0-3,0 0-10,0 0-13,0 0-1,0 0-1,0 0-2</inkml:trace>
  <inkml:trace contextRef="#ctx0" brushRef="#br0" timeOffset="13439">13221 1915 7,'0'0'-3,"0"0"3,0 0 2,0 0 5,0 0 4,0 0-1,0 0-1,0 0-3,0 0-3,0 0-1,0 0 1,7 9 1,-7-9 1,10 2 0,-10-2 1,17 3 0,-6-1 1,4 0-3,-1 0 0,3 0-1,2 0-2,4 1 1,2-1-1,3 1 1,3 2 0,3-4 1,6 2 0,5-3 1,2 0-1,4-4 1,6 1-1,2-4 0,4 0-1,0-1-1,3 1 1,3 2-1,2 2 0,-1-2-1,1 4 1,4 0 0,2 2 0,5-2 1,3 1-2,1-2 2,4 1-1,3-2 0,2 1 0,2-2 0,0 0 0,0 0 0,-2-1 0,0 1 0,1 1-1,0 1 1,2 0-1,1 1 1,1 1-1,-2 0 0,2 0 1,-2 0-1,0 0 1,2-1 0,-3 0 0,0-1 0,-2 1-1,0-1 1,1-1 0,-3 3-1,2-1 1,-2 2-1,-1 0 0,-2 1 0,-1 1 0,-2 0 1,-2 0 0,-1-1 0,-1 2 0,-1-3 2,1 0-2,1-1 1,1 0-1,2-1 0,2 1 0,1-1-1,2 2 1,0 0-1,1 2 0,0 1 1,4 0-1,0-1 0,4 0 1,2-1-1,-1-1 0,-2-1 0,2-2 1,-3 0-1,-4-1 0,-4-1 0,-5 0 0,-5-1 0,-3 2 0,-6-1 0,-5 1 0,-5 0 0,-5 0 0,-2 0 0,-5 2 0,-4 1 0,-2 0 0,-3 3 0,-1-2 0,-1 1 0,-4 0 0,-2 0 0,-3 0 0,-2-1 0,0 0 0,-4-1 0,3-1 0,2 0-1,-1-1 1,-2 0-1,0-1 1,-2-1 0,-3 1 0,-2 1 0,-3 0 1,-4 1-1,-1 0 0,0 1 0,-11 0 0,15-1 0,-15 1 0,11 0 0,-11 0 1,0 0-1,0 0 1,0 0-1,0 0 0,0 0 0,0 0-1,0 0 0,11-1 0,-11 1 0,10-3-1,-10 3 1,16-2 1,-7 1 0,0 0 0,-9 1 1,16-1 0,-16 1-1,11-1 0,-11 1 1,0 0-2,0 0 1,0 0 0,9 0 0,-9 0 0,0 0 1,0 0-1,0 0 0,0 0 1,0 0-1,0 0 0,0 0 1,0 0-1,0 0 0,0 0 0,0 0 0,0 0 0,0 0 0,0 0 0,0 0 0,0 0 0,0 0 0,0 0-1,-5-12 1,5 12 0,0 0-1,-2-11 1,2 11 0,0 0 0,-1-13 0,1 13 0,1-10 0,-1 10 0,3-14 0,-2 5 0,1-3 0,1-2 0,-2-5 0,2-3 0,-2-5 0,0-4 0,0-5 0,0-1-1,0-2 1,-1 0 0,0 1 0,0-1 0,0 2 0,0-2 0,1 2 0,-1-1 0,1 0 0,-1-1 0,2-3-1,0-1 1,1 3 0,1-2 0,-2 0 0,2 2 0,-2-1 0,2 3 0,-3 2 0,1 2 0,-1 2 0,0 3 0,1 0 0,0 1 0,0 1 0,1 2 0,0 1 0,-1 1 0,-2 3 0,0 1 0,-1 3 0,-1 4 0,0 2 0,2 10-1,-6-13 1,6 13-1,0 0 1,-4-11-1,4 11 0,0 0 1,0 0-1,-7-11 1,7 11-1,-10-9 1,0 5-2,-4 0 1,-2 0 0,-6 1 0,-4 1 0,-7 0-1,-6 1 1,-6-2 0,-4 1 0,-8-1 0,-6 1 1,-7-2 0,-6 1 0,-8-1 0,-6 0 0,-9-1 0,-5 0 0,-7 1 0,-5 0 0,-2 0-1,-5 1 1,-2-1 0,1 2 0,5 0 0,0 1 0,0 1 0,-2-1 0,2 1 0,-1 1 0,0 1 0,1 1 0,-5 2 0,3 0 0,3 2-1,5 0 1,2 1 0,5-1 0,0-1 0,4 0 0,4-2 0,0 0 0,-2-1 0,-1 0 0,-1 0 0,-4 1 0,1 2-1,1-2 0,0-1 0,3 0-1,3-2 0,4-2 0,2-1 0,6 1 0,2-2 1,1 1 0,1 1 0,3 0 1,0 2 0,3 0 0,0 1 0,2-1 0,0 0 0,2-1 0,4 0 0,1-1 0,-1-1 0,3-2 1,2 0-1,0-1 1,2-1-1,-1 0 1,-1-2-1,1 1 1,2 1-1,2 0 1,2 0-1,2 1 0,1 2 1,2 0-1,4 1 0,-3 1 1,0-1-1,-2 1 1,-1-1 0,-1-1 0,2 1 0,-1 0 0,3 2 0,3-1 0,3 2-1,5 0 0,1 1 0,3 2 0,3 0 0,1 1 0,2-1 1,0 1-1,1 0 1,0 1-1,1-1 1,2 0-1,-3 0 1,1 1-1,-2-1 0,0 0 0,-2 0 0,2-1 0,2 1 0,-1-1 0,5-1 0,1-1 0,3 1 1,2-1-1,3 0-1,1 0 1,1 0 1,0 0-1,3 0-1,0 1 1,9-3 0,-18 5 0,18-5 0,-16 7 0,16-7 0,-17 9 0,8-5-1,9-4 1,-16 8 0,16-8-1,-11 8 1,11-8-1,-10 11 0,10-11 1,-5 16-1,1-5 1,3 2 0,0 2 0,1 2-1,0 3 2,0 4-1,0 1 0,-2 4 0,2 2 0,-1 5 0,-2 2 0,3 6 1,5 4-1,0 3 0,2 2 0,2 2 1,-1-1-1,-1-1 0,2-2 0,-2-2 1,-4-5 0,0-2-1,-4-4 1,1 1-1,0-4 1,4 2-1,1 0 1,4 2-1,0 0 0,2-1 1,3 0-1,-2-3 0,0-3 0,-3-3 1,-2-5-1,-2-6 1,-2-3 0,-2-5 0,-1-10-1,0 13 1,0-13 0,0 0-1,0 0 1,0 0-1,0 0 0,0 0 0,0 0 2,0 0-2,0 0 0,0 0 0,0 0 0,0 0 1,0 0-1,0 0 1,0 0-1,0 0 1,0 0-1,0 0 0,0 0-6,0 0-19,0 0-2,8-17-1,-2-11-2</inkml:trace>
  <inkml:trace contextRef="#ctx0" brushRef="#br0" timeOffset="20029">21234 1964 15,'0'0'15,"0"0"1,0 0-3,0 0-5,0 0-4,0 0-3,0 0 0,0 0-1,0 0 1,0 0 1,0 0 1,0 0 0,2 9 3,-2-9-1,0 0 1,18 6 0,-5 0 0,3-2 0,8 3-1,3-1 2,5 3-2,1-2-1,5 2-1,0-1-1,5 0 1,-1-1-1,2 2 0,-2-3 0,1 1 1,0-3 0,2 1 0,1-2-1,2 0 0,0-2 0,3 0-1,1-1 1,1 2-2,-1-1 0,0 1 0,1 2 1,-2 1 0,-3 0 0,1 0 0,-4 0 0,3 0 0,-4 0-1,5 0 1,1-3 0,-2 1-1,0-1 0,-1-1 1,1 0-1,-2 0 1,3 0 0,-2 0 0,-4 1 0,5 0 0,3-1 0,4 2-1,-2 0 0,2 0 1,0-1-1,0 0-1,3-1 1,-6 0 0,3 1 1,-3-2-1,2 0 1,-4 0-1,-3 0 1,6 0-1,-6-1 1,7 0-1,-9-2 0,0 0-1,-45 3 1,77-9 0,-35 5 0,-42 4 1,55-8-1,-55 8 1,0 0-1,53-8 0,-53 8 1,0 0-1,0 0 0,50-5 0,-50 5-1,0 0 1,0 0 0,53-4 0,-53 4 0,0 0 1,0 0-1,0 0 0,0 0 0,0 0 0,0 0 0,0 0 0,47-8-1,-47 8 1,0 0-1,0 0 1,0 0-1,41-7 1,-41 7 0,0 0 0,0 0 0,0 0-1,0 0 1,0 0 0,0 0 0,0 0 0,0 0-1,0 0 1,0 0-1,0 0 1,0 0-1,0 0 1,0 0-1,0 0 0,0 0-1,0 0 1,0 0-1,0 0 0,0 0-1,0 0-1,0 0-2,0 0-5,0 0-16,0 0 0,0 0-2,0 0 1</inkml:trace>
  <inkml:trace contextRef="#ctx0" brushRef="#br0" timeOffset="30103">9373 2066 3,'0'0'5,"0"0"-2,0 0 0,0 0 0,0 0 0,0 0 1,0 0 1,0 0 1,0 0 0,0 0 1,0 0-1,0 0-2,0 0 0,0 0-1,0 0 0,0 0-2,0 0 1,0 0-1,0 0 0,0 0 1,0 0-1,0 0 1,0 0 0,0 0 0,0 0 1,0 0-1,0 0 1,0 0-1,0 0 0,0 0 0,3 14-1,-3-14 0,2 19 0,-2-4-1,-1 7 1,1 3-1,-2 6 0,-1 6 1,1 2 0,-1 5 0,0 0 1,0 2 0,2-5 1,0-1 0,0-2-1,2-2 1,-2-5 0,2-2-1,-2-5 0,0-2-2,0-5 1,0-2-1,1-15 1,-1 15-1,1-15 1,0 0-1,0 0 1,0 0 0,0 0 0,0 0-1,0 0 0,0 0 1,0 0-1,0 0 0,0 0 0,0 0 0,0 0 1,0 0-1,11 10 1,-11-10-1,15 4 1,-1-2 0,0-2 1,6 2-1,3-4 0,6 1 0,3-3 0,4 0 0,4-2 0,3-1 0,6 1-1,5-2 1,3-1 0,4 1 1,7-1-2,5-1 2,5 0-1,4-1 0,3-1 0,5-1-1,3-1 2,5 0-1,-1 1 1,0-1-1,1 0 0,3 1 1,-3-2-1,5 2 1,-2-1-1,1 0-1,-3 0 0,1 1 1,-2 0-1,-1 3 0,0 1 2,-8 3-2,-5 2 1,-3 2-1,-7 1 1,-4 2 0,-7 0 0,-4 1-1,-9 0 1,-3 0-1,-8 0 0,-5 0 0,-5 1 0,-5 0 0,1 2 0,-5 0 0,2 1 0,1 0 0,3 2 0,0 0 0,1 0 0,4 1 0,-1 0 0,0-2 0,-1 1 0,-3-1 0,-4-1 0,-1-1 0,-3 1 1,-2-2-1,-2 0 0,3 0 0,-3 0 0,1 1 0,0-1 0,1 0 0,-3 0 0,2-1 0,-4-1 0,-11-2 0,15 4 0,-15-4 0,0 0 1,11 1-1,-11-1 1,0 0-1,0 0 1,0 0 0,0 0 0,0 0 0,0 0 0,0 0 0,0 0 0,0 0 0,1-13 0,-2 4 0,-1-5-1,-1-3 1,-1-5 0,0-3-1,0-4 1,0-2-1,1 0 0,0-3 1,0 1-1,1-1 0,0 2 1,-1 1-1,2 1 1,-2 0-1,2 3 1,0 1-1,2 3 0,-1 0 0,1 3 0,0 2 1,1 2-2,-1 1 2,1 2-2,-2 0 2,1 2-1,-1 11 0,0-17 0,0 17 0,2-11 0,-2 11 0,0 0 0,0 0-1,0 0 1,-2-10-1,2 10 0,0 0 0,0 0 0,0 0-1,0 0 0,0 0 0,1 14-2,-1-14-4,2 23-22,-5-6 1,-3 2 0,-8-2-2</inkml:trace>
  <inkml:trace contextRef="#ctx0" brushRef="#br0" timeOffset="63061">3452 2903 6,'-11'17'9,"-3"-1"-4,4-3-1,0 1 1,2-1 2,-1-1 2,0-3 0,1 3 0,8-12 0,-14 18 0,14-18 0,-11 11-3,11-11-3,1-12-1,10-11-1,5-12-1,9-11-1,5-12-1,7-9 1,4-7-1,2 0 1,-1 1 1,-7 6 4,-2 15 2,-11 7 2,-2 16 1,-11 5 0,1 12-1,-10 12-3,4-10-6,-4 10-8,0 0-15,9 13-1,-9-13-1,0 0 0</inkml:trace>
  <inkml:trace contextRef="#ctx0" brushRef="#br0" timeOffset="63541">3382 2398 10,'19'-15'14,"2"-13"0,7-6 0,3-9-8,5-4-2,4-1-1,1-1 1,-1 5 0,-4 2 2,-2 8 2,-5 5-1,-2 6 1,-3 3-1,-3 7 1,-2 1-3,4 7-1,-4 4-2,1 2-1,-3 4 0,-2 4 1,-4 4 0,0 2 0,-7 4 1,-1 2-1,-4 0 1,0 5-1,-2-2 1,-1 2-1,2-1-1,1-1 1,1-2-2,3-3 1,-1-3 0,2-3-1,-1-2 0,2 0 1,-5-11-1,5 14 0,-5-14-1,0 12-5,0-12-18,0 0-1,0 0-2,-10-8 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38.2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44 162 10,'-20'12'7,"3"-3"1,17-9 0,-8 12-1,8-12-2,22 9 0,1-10 1,10-2 1,10-6 0,11-2 1,9-6 1,9 0-2,5-4-1,4 0 0,-2-5-2,0 7 0,-8-1-1,-4 7-1,-12-1-1,-7 7 0,-9 6-1,-6 5 0,-9 8 0,-6 0 0,-7 6 1,-5 1 0,-7 6 0,-4 3 0,-5 1 1,-3 4-1,-6 3 1,-1 2 0,-3 0-1,-3 2 1,5-2-1,-1-1 0,5-3 0,2-2 0,6-3 0,0-2-3,7 0-7,2-4-11,1-3 0,-1-7-1,0-13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42.0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845 165 18,'0'0'10,"4"-9"0,-4 9-1,0 0-1,0 0-1,0 0-1,0 0 0,0 0-1,0 0 3,0 0-1,-10-14 0,10 14 0,-10-9-1,10 9-1,-15-11 0,15 11-2,-22-12 0,9 7-2,-4-1 1,-5 2-2,-4-1 1,2 0 0,-3 1-1,-2 0 1,-3 1-1,0 1 0,-3 0 1,5 1-1,-2 2 0,-3 1 0,0 2 1,2 3-1,1-1 0,-1 2 0,3 3 0,1 2 0,2 1 0,3-1 0,1 2-1,5 0 1,-1 0 0,5-1 0,0 0 0,3 0-1,1-3 1,2 3 0,0-2 0,1 0 0,0 2-1,1-2 1,2 0 0,-1 1 0,2-1 0,1 0 0,2 0 0,0-1 0,1 0 0,1 1 0,2 1 0,0 1 1,1 2-1,0-1 0,3 3 1,0-1-1,1 4 0,1-2 1,0 1-1,2-1 0,0 2 0,1 0 1,1-1 0,-1 2 0,2-1-1,1 1 1,1-1 0,1-2 0,3 0 0,2 0 0,0-2 0,5-2 0,-1-1 0,3-3 0,1-1 0,1-2 0,0-4 0,1-2 0,1-6 0,2-2-1,0-4 1,0-2 0,1-5 0,1-2-1,2-5 1,0-1 0,-2-2-1,2 0 1,-3-4-1,-2 1 1,-2-2 0,-4-1 0,-6-1 0,-4 1 0,-6-1-1,-6-1 1,-6-1 0,-6 0-1,-6-2 2,-4 1-4,-6-1 4,-5 2-2,-4 0 0,-4 1 0,-5 4 0,-2 2 0,-3 5 0,-5 4 0,-3 5 0,-2 4-2,-3 5 2,-3 6 0,1 3 0,0 5-1,-1 4 1,3 4-1,3 6 1,4 2-1,5 2 1,6 4-1,4 2 1,3 0-1,11 1 0,0-2 1,11-1-1,5 0 1,3-5-1,7 3 0,3 1 1,8 0 0,0 0 0,8 3 0,-3 2 0,3 2 0,3 6 1,0-3-1,1-1 0,0 0 0,1-2 0,0-4 1,1-6-1,3-4 1,2-9 0,4-4 0,8-9 0,3-8 0,4-7 0,5-8-1,1-6 1,0-6 1,-1-6-1,-4-1-1,-8-7 1,-5 3-1,-8-3 1,-6 1 0,-13-1-1,-5 3 1,-10-1-1,-4 3 1,-8 2-1,-4 3 0,-6 2 1,-5 4-1,-5 3-1,-4 5 1,-6 4 0,-6 6-1,-6 5 1,-6 6 0,-5 7-1,-7 6 1,-2 7-1,-3 7 0,4 6 0,4 2-3,8 10-2,1-5-7,17 8-10,10-7-1,15-2-1,8-10 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43.9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727 216 0,'-3'-12'5,"0"-3"0,1 2-1,0 0 1,-1 0 1,-3 2 2,-1-1 1,-1 0 2,-5 0 0,-1 2 1,-2-4 0,-3 5-3,-5-2-1,3 2-4,-8 2-1,-3 3-2,-1 2 0,-5 3-1,-4 4 0,-1 2-1,1 6 1,-3 2 0,3 4 0,3 3 0,0 5 0,2 2 0,7 4-1,3 2 2,4 1-1,6 3 0,3 3 1,4 2-1,6-1 1,4 1 0,3 1 1,7-2-1,2-1 1,5-1 0,4-6 0,6-1 0,1-5 0,11-4 1,1-5-1,4-2 0,3-6 0,3-2-1,3-5 0,1-5 1,5-5-1,1-4 0,-1-8 0,0-5 0,-3-8 1,1-3-1,-6-6 2,-7-3 0,-7-4 0,-8 1-1,-10-2 1,-7 2-1,-9-3 0,-4 2 1,-7-3-3,-4 4 0,-6 1 1,-3 0-1,-2 3 0,-3 4 0,-3 5 0,-3 4 0,-5 7 0,-1 4-1,-3 6 1,-2 5 0,-2 5-2,-5 6 2,-1 6-2,-4 7 0,2 11-5,-7 3-11,7 13-5,-6-3 0,5 3-2,-1-6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48.8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0 710 0,'0'0'3,"0"0"1,0 0 3,12 2 1,-12-2 2,11 0 2,-1-2 1,3-5-1,10-1 1,5-10-2,12-3-2,10-14-2,16-5-2,9-10-1,10-6-3,5-4 1,3-3 0,-2 0-1,0 5 0,-9 4 0,-8 8 1,-9 6-2,-8 7-1,-9 9-12,-10 7-6,-13 8 0,-16 1 0,-9 8-1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49.2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21,'11'1'11,"4"4"1,5 1 0,2 2-4,12 7-3,2 1 1,9 7 2,4 5 1,7 7-2,1 5 1,5 7-1,1 5-1,5 9 0,-4 4-1,3 5-1,-5-4-2,2-1 1,-5-4-1,-2-4 0,-8-8 0,-5-7-1,-5-9 1,-6-4-1,-7-4 0,-7-4-4,-1 2-11,-10-4-7,-6-2 0,-11-13-2,-12-8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50.7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50 714 21,'0'0'10,"-17"-6"-2,8 6 1,9 0-4,-14 6-1,14-6 1,-11 5 0,11-5 1,0 0 0,0 0 0,0 0 0,0 0 0,12-10-1,13-8-1,12-10-2,13-9 0,14-10 0,14-9 0,11-6 0,10-2-2,-2 0 1,-2 3-1,-9 5 1,-9 6-1,-9 11 1,-11 6-1,-12 5 0,-9 6-3,-5 10-12,-7 2-3,-9 1 0,-15 9 0,-3-13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51.2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 37,'32'-1'14,"5"-5"-1,9-2 0,5 1-12,8 2-1,9 2 1,3 3 1,0 4-1,-2 1 3,0 4-2,-5 4 2,-2 2-1,-7 3 2,-1 2-1,-5 3 0,-2 2-2,-8-4 1,-5 2-1,-6-5-1,-4-3 0,-3-5 0,-6-2 0,-15-8 1,13 6-2,-13-6-2,0 0-6,0 0-9,-16 13-1,3-10-1,-8-4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52.2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4 806 7,'0'0'7,"0"0"0,-12-8-1,12 8 0,0 0 0,4-15 0,2 4 0,5-7 1,9-8 1,5-12 0,11-8 1,6-10-1,11-5 0,4-12-2,7 3-1,-3-3-1,0 7-1,-7 6 0,-5 7-2,-10 9 0,-7 8-1,-10 14-4,-8 2-9,-6 11-4,-8 9-2,0 0 1,-27-2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3:52.6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28 39,'-1'-13'14,"10"5"-1,9 3 0,7 2-9,10 11-1,12 11-3,10 1 0,7 8 2,5 4-1,5 7 2,5 2 0,4 3 0,0-1 0,2 2 1,-6-1 0,0 0-1,-6-1 1,-6-3 0,-12-8-1,-7-3 0,-11-5 0,-6-4-1,-7-5 0,-6-4 1,-6-3-2,-12-8 1,13 10-1,-13-10 1,0 0-1,0 0-2,-3 13-6,-10-4-12,0 5-1,-11-6-2,-7-3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4:47.1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59 55,'0'0'19,"0"0"1,0 0-4,0-11-4,0 11-16,7-18-1,-7 18 0,8-16 0,-8 16 1,0 0 1,12-12 1,-12 12 1,0 0 2,0 0 0,13-4 0,-13 4 0,11 7-1,-11-7 1,13 8-1,-13-8 1,7 16 3,-7-16 1,-7 17 1,7-17 1,-19 13 1,9-6 0,-4-3-1,4 0-1,1-5-5,9 1-11,0 0-11,-9-13-1,8 0-2,-4-6-1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0:35.4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658 8 16,'0'0'12,"0"0"0,0 0 2,0 0-1,5-10-1,-5 10-1,0 0-2,0 0-2,0 0 0,0 0-2,0 0-1,0 0 0,0 0-1,0 0-1,0 0 0,0 0-1,0 0-1,0 0-1,0 0 1,-12-3-1,12 3 1,-12 14-1,1-4 1,-2 4 0,-4 2 0,-6 5 0,-4 3 1,-3 1 0,-3 2 0,-3-1 1,0 2-1,1-5 0,-1 1 0,4-1 1,5-1-1,2-7 0,7 1-1,4-5 1,2-1 0,12-10-1,-13 13-1,13-13-3,0 0-4,0 0-7,0 0-8,3-9-1,-1-2 0,-2-1 1</inkml:trace>
  <inkml:trace contextRef="#ctx0" brushRef="#br0" timeOffset="481">220 122 2,'0'0'13,"0"0"0,-14-7 1,14 7-6,-16-2-2,16 2 1,-15 4 0,15-4-1,-17 12-1,11-2 1,-2-1-1,2 5-1,-2-1 1,1 4 0,-3 0 0,0 4-1,-3 5 1,-1 4-1,-2-1-1,2 4 0,-1-3-1,4 2 0,0-4-1,5 0 1,4-8-1,3-3 0,2-4 1,7-1 0,3-5 0,8-4 0,4-5 0,6-3-1,6-5 1,3-1-1,6-4 1,1 0-2,-1-2 1,-1 3-1,-1 1 1,-4 2-1,-3 1 0,-6 4 0,-6 2 0,-4 1 0,-5 3 0,-3 1 0,-13-1-1,11 5-1,-8 4-8,-3-9-14,-15 14-1,-3-13-2,-7-4 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4:58.2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 0 0,'-19'6'1,"2"-1"-1,1-2 2,3 0-5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00.8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-5 579 10,'0'0'8,"-10"6"0,10-6-2,0 0-1,0 0-1,0 0 0,0 0 1,0 0 0,0 0 1,9-13 0,0-2 0,7-2 0,4-8 0,8-6-2,6-6-1,9-5-1,4-3 0,2-3 0,4-3 1,-1 3 1,-5 1 1,-1 8 0,-11 3 1,-4 7-1,-10 4 0,-3 9-1,-9 4-1,-9 12-2,9-9-1,-9 9-2,0 0-1,-9 3-3,9-3-5,-24 11-8,4-7-1,-8-5 1,-3-3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01.2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 30,'10'-6'11,"-1"0"0,3-1-1,-1 5-8,3 3-2,2 1 0,-1 4 1,-3 2 0,1 2 3,-1 2-1,3 1 1,3 0 1,5 3 0,2 1-1,6 3 0,4 5-2,4 3-1,6 5 0,2 3 0,3 4 0,3 0-1,1 3 1,-2-1 1,-1-5-1,-1-2 2,-6-7 0,-4-4 0,-5-5 1,-4-3-1,-4-6 0,-4-1 0,-5-4-1,-4-1 0,-4-1-1,2 0 1,-12-3-1,0 0 0,0 0 1,0 0-1,0 0-1,0 0-5,0 0-14,0 0 0,0 0-3,-11-27 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12.5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184 659 3,'-11'-3'4,"0"2"-2,-1 4 0,-2 0-2,1 3-1,-3 1 0,1 1 0,-1 2 2,4-2 1,-3-1 3,3 0 1,0-2 2,12-5 0,-16 6 0,16-6-1,-9 3-1,9-3-2,0 0-1,0 0-1,0 0-1,15 1 0,0-1 1,1-3 1,10 0 2,3-5 2,9-5 0,11-7 0,15-3 0,12-12-1,18-4 1,12-11-3,11-4 0,10-6-2,5 1-1,-2 1 1,-5 3-1,-14 5 0,-8 7 0,-16 7 0,-11 7-4,-11 7-11,-14-1-6,-14 8-2,-15-2 0,-14 3 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13.8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 10 10,'-14'-4'10,"14"4"0,0 0-1,0 0-2,0 0 0,-11-6-1,11 6-1,0 0-2,0 0 1,0 0-1,0 0-1,-12 0 1,12 0-2,0 0 0,11 6 0,2 1-1,3 5 1,6 4 1,6 10-1,12 11 1,11 13 0,10 13 1,15 10-1,7 11-1,12 6 1,11 3-1,7 1 0,8-5 1,-2-4-1,-2-10 2,-4-4-1,-9-9 1,-10-6 0,-14-8 1,-13-3-1,-17-7 0,-8-3-1,-15-7 0,-7-6-2,-4-2-8,-8-5-10,-5-3-2,-3-12 0,-20 1-1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30.9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16 921 29,'-13'-7'15,"13"7"0,-6-15 0,8 2-2,9-7-3,9-10-4,15-9-2,17-14-1,20-12-1,21-8 0,18-8-1,12-6 1,6 0-1,-2 4-1,-7 9-3,-15 12-3,-21 13-11,-27 11-1,-26 9 1,-29 13-1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31.4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51,'18'5'15,"3"0"-1,7 3 2,10 2-16,10 8 0,12 0 1,8 8-1,9 2 1,8 5-1,5 3 0,2-1 0,1 4 0,-3-1 0,-5-2 0,-5-3 0,-12-2-4,-10-4-11,-14-7 1,-10-9-1,-17-12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31.9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23 830 8,'-15'8'8,"6"-4"0,9-4 1,9-18-2,15-6 0,15-11-1,11-10 1,12-10 1,10-7 0,6-7 1,5-1-2,-1 0-1,-4 7-1,-9 4-1,-8 9 0,-9 7-3,-7 5 0,-7 6-4,-11 5-7,-6 6-7,-10-1 1,-14 2-1,-12 1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32.2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99 0 10,'-43'16'6,"12"-1"1,11-3 0,15 1-3,12 1-1,16 2 1,21 2 1,13 1 0,15 1 0,21 4 0,15 0 0,18 9-1,10 7-1,4 9-1,1 7-1,-8 12-2,-4 7-2,-8 2-6,-6 17-3,-15-2-1,-8-5 0,-10-11-2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34.2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383 30 15,'0'0'6,"0"0"-1,10-9 0,-10 9-5,3-10 0,-3 10 3,0 0 3,0-12 1,0 12 2,0 0 3,-10-4-1,10 4-1,-15 4-2,5 5-3,-5-1-3,-2 9 0,-5 4 0,-5 8-1,-7 3 1,0 6 1,-6 1 1,1 1 0,2-3-1,4-5-2,5-4-8,9-6-9,7-13-2,12-9-2,-5-13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9:42.8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0 203 2,'0'0'3,"0"0"0,0 0 0,0 0 0,9 6 0,-9-6-1,13 3 1,-4-1 0,1-1 1,3 0-1,1-1 0,3 0 1,1-1-1,2 0 0,2 0 0,2 0-1,0-1 1,2-1-2,2 2 1,-2-1 0,3 0 0,1 0-1,2 0 1,1-2 0,1 2 1,1-1-1,4 1 0,1-1 1,1 1 0,3 0-1,1 1 0,3 0-1,0 1 2,2 0-2,0 1 0,-1-1 0,4 0 1,-3-1 0,1 0 1,0-4 0,4 2 0,0-3 0,1 1 0,0-2-1,1 3 0,0 2-1,-1 0 0,1 2-1,-1 1 1,-2 1-1,1 0 0,0-1 1,1 1-1,-1-3 1,1 0 0,0 0 0,-1-2 0,0 1 1,-2 1-1,-1-1 0,1 4-1,-2 0 1,1 1-1,-2 1 0,4 2 0,2-1 0,1 1 0,2-2 1,0 1-1,-1-3 0,1 0 1,0 0 0,0 2-1,-2-2 1,0 1-1,-1 0 1,3 1-1,1-1 0,3-1 1,-1-1-1,2 0 0,3-2 0,2-1 1,1-1-1,2-1 1,2 0-1,0 0 1,3-2-1,0 1 1,0-1-1,0 1 1,1 0-1,-1 0 1,2 0-1,-3 0 1,2 1-1,-1-1 1,1 1 0,1-1 0,-2 1 0,2 1 0,-4-1 0,4 1 0,-2 1 0,0 0 0,-1 1-1,0-2 1,-1 0-1,1 1 1,-1 0-1,0-3 1,1-1-1,2 0 0,-1 0 1,3-1-1,0 2 1,-1-1-1,0 2 1,0 0-1,-2 3 1,-2 1-1,0-2 1,0 2-1,-2-1 0,-3 2 1,2-1-1,0-1 0,-2 1 0,1-2 1,1 3-1,-2-2 0,0 1 0,2-1 1,-5 0-1,2 2 1,-4-2-1,1 2 1,-3-1-1,1 2 0,0-1 1,0 0-1,0 0 0,-1-1 1,-1 1-1,-1-1 0,0-1 0,-4-1 1,-2 1-1,-5 1 0,1-2 0,-4 2 0,1-1 0,-3 2 0,-5-1 0,-2 1 0,-3 0 0,-1-1 0,-6 2 0,-4-2 0,-4 0 0,-2-1 1,-2 1-1,0-1 0,-2 1 0,1 0 0,2-1 0,1-1 0,0 2 0,3-3 0,1 4 0,0-2 0,0 1 0,-2-1-1,-3 2 1,-1 0 0,-3 1 0,-2-1 0,-11-1 0,12-1 0,-12 1 1,0 0-1,0 0 0,0 0 1,0 0-1,0 0 1,0 0-1,0 0 0,0 0 1,0 0-1,0 0 0,0 0 0,0 0 0,0 0 1,0 0-1,0 0 0,0 0 2,0 0-2,0 0 0,0 0 1,0 0-1,9 1 1,-9-1-1,0 0 1,0 0-1,0 0 1,0 0-1,0 0-1,0 0-2,2-10-4,-2 10-8,-17 0-11,-5-2-2,-12-12-1,-9-3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5:34.6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109 0 64,'0'0'17,"0"0"0,-1 9-1,-1 0-16,-1 6-2,-3 5 2,-5 7 1,2 7 2,-7 1 0,3 5 2,-4-5 0,4 2 0,1-7 0,7-3-1,2-8 0,6-2-2,6-6 0,8-4-1,4-3-1,4-3 1,4-2 0,3-2-1,3-3 1,-2-1 0,-2-4-1,-3 2 1,-3-2-1,-3 0 0,-3 3-1,-5-1-5,3 6-15,-5-2-1,0 0-2,-7-7 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8:53.8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200 596 10,'0'0'11,"0"0"0,6-10-1,-6 10-4,0 0-1,-11-1 0,11 1-1,-13 2 1,13-2-1,-18 5 1,8 0-1,-2 0 2,1 2-2,-2 1-1,1 1-1,0 2 1,-2 1-1,2 2 0,0 0 0,0 1 2,1 1-2,0 1 1,3 0 0,0 1-1,5 2 0,0-1 0,3 2-1,1-1 0,4 2 0,2-1-1,2-3 0,3 0-1,2-5-1,8-1-3,0-7-6,9-3-7,2-5-1,6-4 0,2-4 0</inkml:trace>
  <inkml:trace contextRef="#ctx0" brushRef="#br0" timeOffset="451">430 939 31,'-16'2'13,"-2"-9"0,5-4-2,-1-2-4,4-6-2,5 0 0,1-3-1,5 0 1,2-1-1,6 3 0,3-1 0,3 3-1,2 3-1,1 1-1,2 4-1,-1 1 0,-2 4-1,0 0 1,-2 5-1,-1 6 1,-4 2-1,0 4 1,-4 4 0,-1 3 0,-4 3 1,-1 4 0,-3-1 1,-2 0 0,-2-2 1,-3 0 1,-3-2-1,0-4 1,-2-3 0,0-2-1,-1-5-1,0-1 0,0-5-1,0-3-1,3-5-1,-1-3-3,6 0-5,-3-8-6,9-1-5,2-3-2,7-1 1,0-4 1</inkml:trace>
  <inkml:trace contextRef="#ctx0" brushRef="#br0" timeOffset="921">713 587 13,'17'12'9,"-17"-12"1,11 8-2,-11-8-2,10 6 0,-10-6 1,8 10-1,-5 0 2,-2 2 0,1 6 2,-4-1-1,2 7-1,-3-1-2,1 2-1,-2-1-2,3-2 0,0-4-2,3-5 0,-2-13-1,15 10 0,4-14 0,3-5-1,6-6 0,2-4 0,4-2 0,1-4 1,0 2-1,-1 0 2,-5 3-1,-4 3 1,-4 3-1,-2 7 1,-5 1-1,-2 4 1,-3 4 0,-9-2 0,13 18 0,-8 0 1,-2 2 0,0 3 0,-1 2 0,0 3 0,-1-1-1,0-1-2,2-1-5,-2-9-7,5 0-8,-6-16 0,22 10 0,-7-16 0</inkml:trace>
  <inkml:trace contextRef="#ctx0" brushRef="#br0" timeOffset="1452">1382 859 55,'-13'9'19,"4"-7"-2,9-2-2,-12-17-10,12 0-7,5-2 0,1-3 2,5-3 0,5-1 0,4 2 2,3 3 2,1 3 0,3 3-1,-1 4-1,-1 4-1,-2 5 0,-1 2-1,-3 4 0,0 4 1,-2 4-1,-1 2 0,-3 4 0,1 4 1,-4 1-1,-2 2 1,-1 1 0,-6-2 0,-1 1 1,-7-3 0,-2 0 1,-6-3 0,-1-3 0,-6-1-1,-2-3 0,-2-4 0,0-1 0,-1-5-2,1-4 1,2-4-2,-1-5-2,6-2-2,2-8-5,6-3-5,2-7-3,9-2-5,3-7 2,9-4 0,2-2 1</inkml:trace>
  <inkml:trace contextRef="#ctx0" brushRef="#br0" timeOffset="1903">1715 257 7,'21'-15'10,"-1"4"0,-5 4 0,0 3-1,-4 3 0,-2 1 0,-9 0 0,14 7-1,-14-7 0,7 16-2,-2-4 0,-2 4 0,2 8 0,-3 5-1,1 12 0,-4 5-1,0 8-1,-5 5 1,2 4-1,-1-1 0,-1-1-1,2-8-1,2-8 0,4-9-1,4-9 0,9-11-2,3-12-1,8-8-1,4-11 0,4-3 0,2-11 0,1 1 1,0-5 0,-3 3 2,-5 1 2,-5 5 0,-5 6 2,-6 2-2,-2 10 1,-11 6-1,9 3 1,-9 9 0,-1 7-1,0 4 0,1 6 0,-2 3 1,3 4-1,0 0 0,2-4-1,3-1-2,1-7-3,6-3-9,-2-11-5,7-8-3,-2-10 2,5-10 0</inkml:trace>
  <inkml:trace contextRef="#ctx0" brushRef="#br0" timeOffset="2454">2666 90 32,'14'-4'16,"-3"4"-1,-11 0 1,15 11-2,-12-1-9,1 7-2,-1 5 1,-1 7-1,-3 6 1,2 9 1,-4 6-1,2 8 0,-1 3-2,0 6 1,0 0-1,0-2-1,0-4 0,-1-4-1,0-6 0,0-8 0,-2-6 1,0-11-1,-5-7 1,-3-6-1,-3-7 1,-2-6 0,-4-8 0,0-3 1,0-7 0,1 1-1,2-3 1,4 0-1,3 2 1,5 1-1,5 2 0,5 2-1,6 1 0,6 0 0,8 0-1,7-2-1,5-1-1,5-1 1,7 0-1,1 0 2,1 1-2,-1 1 1,-2 2 1,-5 4 0,-3 4 0,-4 2 1,-5 4 0,-6 5 0,-2 3 2,-4 7-2,-5 2 2,1 4 0,-5 3 0,1 4-1,-3-1 2,2 1-2,-1-2-1,-1-5-2,3-1-7,-4-11-5,-5-11-7,14 0-1,-6-16 1,-2-12-1</inkml:trace>
  <inkml:trace contextRef="#ctx0" brushRef="#br0" timeOffset="3064">3200 246 37,'0'0'13,"2"18"-4,4-7-5,0 2-14,4 1-3,2 2-1,0-3 1</inkml:trace>
  <inkml:trace contextRef="#ctx0" brushRef="#br0" timeOffset="3265">3377 852 23,'-12'13'14,"-1"-9"-1,13-4 1,-11-11-4,11-5-3,5 0 0,5-6-1,7-1-1,2 0 0,8 2 0,2 1-1,4 6 1,-2 4-3,2 3 0,-3 6-2,0 5 0,-3 4 0,-4 3 0,-6 4 1,-2 2-1,-5 2 0,-5 3 1,-3 0 1,-5 1 0,-5-1 1,-3-1 1,-3-3-1,2-3 1,-5-3 0,0-2-1,-1-4 0,3-2-2,2-3 0,0-2 0,3-1-2,-2-5-2,12 7-4,-16-22-7,15 9-8,-2-7 0,9 0-2,0-5 2</inkml:trace>
  <inkml:trace contextRef="#ctx0" brushRef="#br0" timeOffset="3715">3860 639 44,'2'13'16,"2"-2"1,-4-11 0,0 18-12,1-9-3,0 4 0,-1-3 2,-2 5-1,2-4 2,0 4-1,0-3 1,-1 0-1,0-1 1,4-1-1,-3-10-2,16 9-1,-3-9-1,5-4 0,3-4 0,6-2 0,0-3 0,0 1 1,-2-2 1,-3 3-1,-5 1 1,-1 2 0,-5 4 0,-1 4 0,-10 0-1,13 10 0,-13-10-1,13 19 0,-6-5 1,2 1 0,-3 3 0,2-1 0,0 2-1,1-3 1,2 2-2,-1-5-1,0 2-3,1-8-4,0 2-6,0-6-7,4-2-2,-2-8 1,4-3 1</inkml:trace>
  <inkml:trace contextRef="#ctx0" brushRef="#br0" timeOffset="4216">4420 548 64,'0'0'21,"11"18"-2,-11-18-2,21 16-15,-6-7-5,1-1 0,6 3 1,-1-1 0,1 3 1,4 1 2,-3 1 3,1 2-1,-2 3 1,0 4-1,-6 0-1,1 4 0,-7-2-1,-4-1-1,-7 1 1,-4-4-1,-5-2 1,-4-3 0,-5-6 1,-5-2 0,-4-6-1,-1-2 1,2-5 0,-1 0-1,2-3 0,3 0 0,6-3 0,4 2 0,13 8-1,-8-14 0,8 14 0,14-14-1,-1 8 0,3 0-1,7 1 1,2-3-1,2 3-2,-1-2-3,3 2-2,-1-7-5,2 2-5,-3-5-2,0-2 1,1-8 0</inkml:trace>
  <inkml:trace contextRef="#ctx0" brushRef="#br0" timeOffset="4707">5115 37 45,'3'-14'17,"2"1"-2,-5 13-1,4-10-9,-4 10-3,0 0-1,0 0 0,0 0-1,0 0 1,0 0 0,0 0 0,0 0 1,0 0-1,1 14 1,1-4 0,-2 3 0,1 4 0,1 6 0,-2 7-1,-6 7 1,3 7-1,-2 9 0,-5 7 0,-1 5-1,-3 3 1,0 4 1,-4-1-1,5-2 1,-1-4-1,-2-9 1,6-7-1,3-9 0,0-7 0,4-9-3,2-8-1,0-5-4,1-11-8,0 0-4,-7-22-2,9 3 1,-3-8 1</inkml:trace>
  <inkml:trace contextRef="#ctx0" brushRef="#br0" timeOffset="5187">5280 118 54,'0'0'16,"0"0"0,0 0-2,0 0-12,0 0-4,0 0 0,0 0 1,0 0 1,42 49 2,-42-49 1,0 0 1,-11 64 1,11-64 0,-3 77 0,0-27-1,-7 4 0,-1 8 0,1 1-1,-6 4-1,5-2 0,-6 1 0,9-5-1,-7-6-1,5-9 1,1-8-1,5-7-2,6-7-1,-7-5-6,5-19-9,0 0-3,-5-14-1,5-3 1,-4-10 0</inkml:trace>
  <inkml:trace contextRef="#ctx0" brushRef="#br0" timeOffset="5598">5332 671 52,'0'0'16,"0"0"2,0 44-2,0-44-11,0 0-5,23 50 2,-23-50 1,0 0 2,16 51-1,-16-51 1,0 0 0,0 0 0,0 0 0,49 30-3,-49-30-1,0 0-2,61-35 1,-61 35-2,48-46 1,-48 46 0,39-56 0,-39 56-1,32-54 2,-32 54-1,21-41 1,-21 41 0,0 0 0,0 0-1,0 0 1,0 0-1,0 0 1,0 0 0,0 0 0,0 0 0,0 0 0,0 0 2,18 55-1,-18-55 1,-16 72 0,5-26 0,4 4 1,-6 4 0,4 5-1,-5 2 0,1 2 0,4 3 1,-2 2-1,2-2 0,-2 0-1,5-1-2,-11-6-4,9 1-16,-8-9-2,-6-4 0,22-47-2,-73 53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0:00.9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625 38 4,'0'0'7,"3"-9"0,-3 9 0,0 0-1,0 0 1,-10-12-1,10 12-1,-9-7 0,9 7 0,-14-6-2,5 3 1,-1 2-2,-2 1 0,-2 1-1,-3 2 1,1 1 0,-3 1 0,-2 1 0,1 3 1,-2-2 0,-1 3 0,0-1 0,3 3-1,-3 0 0,0 3-1,2 0 0,-1 2 0,-1 2-1,-1 1 0,2 2 0,-3 1 0,1 2 0,-1 1 0,2 0 0,1 2 0,2 1 1,1 2-1,4-1 1,2 1-1,2 0 0,4 1 0,3-1 1,2 0 0,2 0-1,4-1 1,4 0 0,3 0 0,3-2-1,5 0 1,3-1 0,5-3-1,4-3 1,3-2 0,0-4 0,5-2 0,-1-6 0,1-3 1,4-4-1,-1-4 0,0-4-1,2-4 1,-1-2-1,0-3 1,-1-1-1,0-5 0,-4 0 1,-4-2-1,-2-1 1,-3 2-1,-4-2 1,-6 2-1,-3 0 1,-6 5 0,-5-1 0,-4 4 0,-7 1 0,-4 4-1,-7 1 1,-3 3 0,-5 2-1,-4 1 0,-5 3 0,-3 1 1,-2 1 0,-3 3 0,-2 0 0,0 2 0,-2-1 1,2 3 0,-1-1 0,2 0-1,1 0 1,3 0-1,2 1 0,6-2-1,3-1 0,6 0 0,6-2-1,6-1-1,10-2-2,0 0-2,0 0-6,23-2-9,4-2-1,2-5 1,7 0 1</inkml:trace>
  <inkml:trace contextRef="#ctx0" brushRef="#br0" timeOffset="2404">1478 348 3,'0'0'8,"-3"-9"-1,3 9-1,0 0 0,-5-12 0,5 12 0,0 0 0,0 0 0,0 0 1,0 0-1,0 0 0,0 0-1,0 0-2,-10 18-1,10-5 2,-1 3-2,1 4 1,1 3 0,2 3-1,-1 2 1,1 4-1,-1 0 1,-1 1-1,2 0 0,0-3-1,1-1 0,0-3 0,1-3-1,3-7-2,3-1-5,2-7-9,3-7-2,2-6 0,1-5 1</inkml:trace>
  <inkml:trace contextRef="#ctx0" brushRef="#br0" timeOffset="2845">2253 271 51,'0'0'16,"-15"10"0,2-6 0,-4 1-13,-3 3-4,-3 1 0,-2 1 2,-4 2 0,-2 1 2,1 1 0,-1 1 1,3 1 0,0-1-1,5 0-1,3-1 1,7-1-3,3 0 0,5-3 0,5-10-1,4 15 1,6-7-1,2-1 1,5 1 0,1 0 0,0 1-1,1 1 1,-2 1 0,-1 3 0,-3 0 0,-2 3 0,-4 0 0,-3 1 1,-2 1 0,-2 0 0,-4-2 2,-1 1 0,-7-3 0,1 0 1,-6-2 0,2-1 0,-7-4 0,3 2-1,-3-4-2,2-2 0,2 1-3,-2-6-7,3 3-13,-3-6-1,2-2-1,-2-9 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0:10.1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1192 1357 18,'0'0'8,"0"0"1,0 0-1,0 0 0,0 0-3,0 0 0,-2-9 0,2 9 0,0 0 1,0-11-1,0 11 2,1-13-2,-1 13 1,1-18-1,1 6 0,-2-3 0,0-3 0,-2-5-2,1 1 1,-2-5-1,1-1-1,-3-3 0,-3 1-1,2 0 0,-1 1-1,2 2 0,-3 3 0,3 0 0,-1 5 0,-2 3 0,6 3 0,-3 3 0,5 10 0,-8-11 0,8 11 0,0 0 0,0 0 0,0 0 1,0 0-1,0 0 1,0 0-1,0 0 1,0 0 0,0 0 0,0 0 0,0 0 0,-3-10-1,3 10 1,0 0 0,-9-3-1,9 3 1,-19-5-1,8 1 0,-4 0 1,1 0 0,-4-1-1,1-3 1,-3 3-1,-1 0 1,0 1-1,-4-1 1,-1 4-1,0-2 0,-2 3-1,1 0 1,1 1 0,2 2 0,2-1 0,2 2-1,2-2 1,3 1 0,3-2 0,2 2-1,10-3 1,-14-3-3,14 3-2,0 0-3,0 0-5,0 0-3,17-4-6,-3 0 1,6 4 0,5 0 2</inkml:trace>
  <inkml:trace contextRef="#ctx0" brushRef="#br0" timeOffset="1091">1225 1386 4,'-11'6'6,"11"-6"2,0 0 1,0 0 1,-11 1 1,11-1-1,-3-10 0,3 0-1,2-4 0,2-4-3,3-4-2,1-3-1,2-3-2,2-2 0,-1-2 1,1 1-1,3 1 1,-4 3-1,1 4 0,-2 1 1,-1 6-1,0 2 0,-1 5-1,-8 9 0,13-10-1,-13 10 1,15-5-1,-15 5 1,18 0 0,-9-1 0,2 2 0,3-2 1,1 1 0,3-1 0,1 0 1,3 1-1,3 0 0,4 0 0,0 1 0,4 0 0,1 1 0,5-2 0,1 0 0,0 0 0,2 0 0,-1-2 0,1 1 0,-2-1 1,-2 2-1,-6-2 0,-1 3 1,-6-2 0,-1 1 0,-8-1-1,-2 2 1,-14-1 0,13 0-1,-13 0 0,0 0-1,0 0 1,0 0-1,0 0 0,0 0-1,0 0-3,0 0-8,-10 4-9,10-4 1,-17-5-3,0-3 2</inkml:trace>
  <inkml:trace contextRef="#ctx0" brushRef="#br0" timeOffset="2694">0 700 1,'0'0'2,"0"0"0,0 0 0,0 0 0,0 0 0,0 0 0,0 0 1,0 0 0,0 0 0,0 0 1,0 0 0,0 0 0,0 0 0,0 0-1,0 0 0,0 0-1,0 0 0,0 0 0,0 0 0,0 0 1,0 0 0,0 0 1,0 0 1,10-3 0,-10 3 0,8-13-1,-2 1 1,5-3-1,0-3-2,4-6 0,0-2-1,4-4 0,0-2 0,2-3 0,2 0 0,1-2-1,0-1 1,0-1 0,1 0 0,1 1 1,-1-1-1,-1 3 0,-3 2 1,0 3-1,-4 2 1,-1 4 0,-1 3-1,-4 7 0,-2 1 0,-1 5 0,-8 9-1,10-12 1,-10 12-1,0 0 0,0 0 0,0 0 1,0 0-1,0 0 0,0 0 1,0 0-1,0 0 0,0 0 0,0 0-1,7 15 1,-3-2 0,4 2 0,4 3 0,1 3 0,-1 6 0,2 4 0,2 2 0,1 2 0,-3 4 1,0 3-2,0 4 2,-2 0-2,1-2 1,-2-2 1,0-1-1,-1-3 0,-1-5 0,0-3 0,-2-5 0,-1-3 0,-1-6 0,-3-2 0,1-5-1,-3-9-1,2 14-3,-2-14-5,0 0-6,-9-4-3,2-7 2,-4-4-1</inkml:trace>
  <inkml:trace contextRef="#ctx0" brushRef="#br0" timeOffset="3565">106 418 10,'-10'4'10,"10"-4"3,0 0 0,15-10-1,-1 7 0,4-3-1,11 3 0,2-2-1,9 3-3,3-1-1,5 2-2,-1 0-1,3 2-1,-4 0-2,-5 2-1,-2 2-3,-6-2-4,-2 4-6,-6-1-5,0-3 0,-5-5 1,-1-6 0</inkml:trace>
  <inkml:trace contextRef="#ctx0" brushRef="#br0" timeOffset="3945">1063 165 7,'13'-2'9,"-13"2"0,0 0 1,0 0-3,0 0-1,-2 15 0,-3-5-1,3 4 0,-3 4 0,2 4 0,0 4 0,2 6-1,1 3 0,0 2-2,1 5 0,1-2 0,1-2-1,-1-3 1,0-4 0,0-4 0,-1-7-1,1-5 1,-1-6 0,-1-9-2,3 13-1,-3-13-5,0 0-6,2-13-5,-1 0 1,1-6 0,-1-6 0</inkml:trace>
  <inkml:trace contextRef="#ctx0" brushRef="#br0" timeOffset="4276">1048 196 13,'0'0'8,"-3"-10"1,3 10-1,0 0-1,11-6 0,-1 5 0,3-4 0,5 3 2,0-6-1,6 5 1,0-1 0,2 4-3,0-1-1,0 2-2,-5 3-2,2 2 0,-2 4-1,-5-1 1,0 2-1,-3 1 1,-3 2 0,-3 2 0,-4 0 0,-4 1 2,-4 0-1,-2 1 0,-6-1 0,-2-1 1,-3-1-1,0-1 0,1-1-1,-1-3 0,3-2 0,2-2 0,3 1-1,10-7 0,-12 5 0,12-5 0,0 0 0,0 0 0,10-2-1,1 1 1,4 1 0,2 0-1,5 3 1,1 1 0,4 3-1,-1 3 1,0 4 0,-4 0-1,1 4 1,-3 1 0,-3 2 0,-2 1 0,-5-2 0,-4 2 0,-3-1 0,-4-1 1,-5 0 0,-3-1 0,-8-2 0,-1 1 0,-6-3 1,-1 2 0,-5-5 0,1 1 1,-1-1-1,0-3 1,-1-2-1,0 0 0,0-4-1,3-1 1,0-2-1,2-3-1,2-2 1,3-1-2,3 0-1,3-4-1,15 10-5,-17-21-10,19 11-5,0-7 0,9 1-1,2-7 1</inkml:trace>
  <inkml:trace contextRef="#ctx0" brushRef="#br0" timeOffset="5327">1967 209 0,'0'0'4,"0"0"0,0 0 0,0 0 0,-5 13 0,3-3 1,0 1 1,0 6 1,0 2 1,-2 7 0,-2 4 1,-1 7-1,1 5-1,-2 2 1,0 3-1,-1 0-2,3 0 0,-1-4-2,3-4 0,-1-8-1,3-4 0,2-6-2,0-4 0,2-6-3,-2-11-5,0 0-7,14-5-3,-8-8 2,0-7-1</inkml:trace>
  <inkml:trace contextRef="#ctx0" brushRef="#br0" timeOffset="5708">1821 195 17,'0'0'13,"4"-12"2,-4 12 0,0 0-2,7-10 0,-7 10-2,0 0-2,15 4-2,-15-4-1,23 11-2,-5-4-2,5 5 0,5-1 1,5 6-2,3 0 1,2 0-1,2 3 0,1-1 0,-2 2-1,0 0 0,-4 2 0,0 1 1,-5-1-1,-3-1 0,-5 3 1,-1 1-1,-5-2 1,-5 1-1,-4-3 1,-4 2 0,-4-1-1,-3-1 1,-4-1 0,-4-1 0,-4-2 1,-3 1 0,-4-3 0,0 0 0,-6-3 1,-1 2 0,-7-3 0,0 3-1,-3-4 1,-2 2-1,-2-2 1,0 1-2,2-1 1,0 1-1,1-4 0,6-1-1,5-2 1,5 1-1,4-2-2,4-3-3,7 3-12,0-5-7,10 1-1,-10-7-1,10 7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9:00.6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0 536 7,'13'6'10,"-13"-6"0,0 0 0,11 12-2,-11-12-2,9 17 2,-3-5 0,2 6 0,-2 1 2,2 6 0,-2-3-1,1 8-2,-3-1 0,1 2-3,-4-1 0,0-2-1,-1-2-2,0-6-4,1 0-8,-1-10-8,0-10-2,1-10 1,0-10 0</inkml:trace>
  <inkml:trace contextRef="#ctx0" brushRef="#br0" timeOffset="310">53 177 59,'0'0'21,"0"16"1,0-16-1,0 0-7,-2 12-15,2-12-2,-3 9-3,3-9-4,-4 12-8,4-12-3,-1 14 1,1-14 0,0 0 1</inkml:trace>
  <inkml:trace contextRef="#ctx0" brushRef="#br0" timeOffset="571">245 498 17,'0'0'12,"14"-15"1,-9 6 1,-5 9-3,5-15-4,-5 15-1,0 0 1,-2 19 0,-3 1 0,3 6 0,-3 0-1,5 5-1,0-4-1,6 0 0,2-10-2,7-10-2,6-9-1,5-8-1,3-6 0,1-6 0,-2 0 1,-1-1 0,-4 2 0,-6 5 1,-5 5 1,-12 11 1,12 3 0,-9 8 0,-2 4 0,0 6 0,0 1-1,3 4 1,3-1-2,-1-1-4,5 0-5,-1-5-10,8-4-2,-1-6 1,4-6-1</inkml:trace>
  <inkml:trace contextRef="#ctx0" brushRef="#br0" timeOffset="1001">885 706 16,'-4'9'11,"4"-9"1,-11-1 0,6-11-3,4-3-5,4-5-1,2-4 1,4-4 0,3-1 1,3 1 1,1 3-1,0 5 0,-2 6 0,0 9-1,-4 7-1,0 9-2,-5 8 0,-1 6 0,-2 2 0,-1 8 2,-5-1 0,0 1 2,-5-3 0,0 0 0,-3-8 1,4-1-2,-5-7 1,4-3-2,-2-7 0,1-2-1,-1-8-2,0-4 0,1-4-3,-4-8-2,5 1-7,-4-10-9,6-2-2,2-11-1,6-1 2</inkml:trace>
  <inkml:trace contextRef="#ctx0" brushRef="#br0" timeOffset="1402">1046 117 33,'14'-7'15,"-14"7"1,2 14 0,-5 1-2,-3 3-9,3 6-2,-3 4 2,2 7 0,-2 3 1,5 8-1,-3 2 1,5 6 0,0-1-2,1 4 0,-1-4-1,2-1 0,3-5-3,-3-6-2,6-5-5,-2-12-7,7-3-8,-2-10 0,4-4 0,-5-12-1</inkml:trace>
  <inkml:trace contextRef="#ctx0" brushRef="#br0" timeOffset="1702">1199 686 10,'16'15'9,"-7"-12"1,5-3-1,0-5-3,6-3-3,1-5 2,1-4 0,1-1 1,0-5 1,-2 0 1,-5 0 1,0 3-1,-9 0-1,-1 4-1,-6 0-2,-2 5-1,-6 1-1,-3 4-1,-5 3 0,-1 3-1,-3 3 0,0 4 0,-2 5 0,1 2 0,-2 5 1,3 4 0,2 0 1,1 5 1,3-2 0,4 3 0,5-3 0,6 4 0,7-3 0,7-3-2,9-2-1,6-5-2,10-5-3,2-11-6,9-2-9,-1-12-2,0-6 1,-1-8 0</inkml:trace>
  <inkml:trace contextRef="#ctx0" brushRef="#br0" timeOffset="2133">1795 506 11,'-1'18'11,"-3"-2"0,2 3 2,0 4-2,-1 1-3,3 9 2,-3 2 0,3 8-1,-4 1 0,3 7-1,-5 1 0,4 3-2,-3-3 0,-1 0-3,2-7 0,-1-4 0,2-7-2,-2-5-1,4-8 0,1-6 0,0-6 0,0-9 0,0 0 1,0 0-1,3-15 0,-1-2 0,-4-7 0,-1-7 0,1-6 0,-1-8-1,2-5 1,1-7-1,2 0-1,2-1 1,4 3-1,3 0 1,3 6-1,3 4 2,2 9-1,2 6 0,-1 7 1,0 5 0,-2 9 0,1 6 0,-3 7 0,-1 7 0,-1 5 0,-2 6 1,-2 3 0,-3 4 0,-3 0 1,0 2 1,-8-1 0,0 1 0,-5-5 1,-1-1-2,-5-5 1,2-2 0,-4-5-1,3-4-1,-4-6-1,3-7 0,1 0-4,0-10-6,5 0-11,1-8-3,4-2 0,1-6 1</inkml:trace>
  <inkml:trace contextRef="#ctx0" brushRef="#br0" timeOffset="2834">2196 549 10,'0'0'13,"0"0"0,12-5 0,-12 5-2,11-7 0,-11 7-1,15-6 0,-15 6-3,17-3-1,-17 3-1,21 1-1,-9 0-1,3 1 0,2-2-1,3-1-1,2-2 0,2-3 0,1-5 0,2 0 0,-1-5 0,0 1 0,-4-4-1,-4 2 1,-3-2-1,-5 5 1,-6 0-1,-6 2 0,-7 3 0,-6 2-1,-4 5 1,-6 3 0,-4 5-1,-2 2 0,-4 2 1,0 6 0,-1 1-1,1 3 1,-1 3 0,1-1 0,2 2 1,2 3-1,1 0 1,5 1 0,3-1 0,6-1 0,4-1 0,10 1 0,4-2 1,7-4-1,6-1 1,5-5-1,5-3 1,6-3 0,3-6-2,3-3 1,4-6-1,3-2-1,-1-5 0,2-1 0,-1-5 0,0-1 0,-1 0 1,-3-4-1,-1 1 0,-4-3 0,-1 1 0,-3 2 0,-3 0 0,-3 4 0,-6 3 0,-2 3 1,-6 5-1,-1 5 1,-10 4 0,0 0 0,7 14 0,-9 1 1,-3 4-1,-2 5 1,1 2 0,0 1 1,1-3-2,1-1 2,2-5-2,6-7 1,6-8-1,9-8-2,5-7-1,4-8 0,3-2 1,5-3 0,1-3 0,-1 1 1,-6 4 2,-5 6 1,-8 4 1,-1 10 1,-4 5 1,-5 12-2,-4 5 1,-2 8-1,-1 1 0,2 5 0,0-1-2,0 0-2,4-2-7,-1-8-13,4-5-1,2-6-2,1-5 1</inkml:trace>
  <inkml:trace contextRef="#ctx0" brushRef="#br0" timeOffset="3855">3359 725 47,'-7'-13'17,"2"-5"1,3-1 1,7-2-9,5-3-6,4 2 0,2 0 0,5 3 0,0 1 0,6 4-1,-2 2 1,0 5-2,-6 3 1,1 4-2,-5 3 1,0 5-1,-4 1 0,-2 5 1,-2 1 0,-2 5 0,-5-2 1,0 4 0,-6 0 0,-1 0-1,-4 0 0,-1 1 1,-3-5-1,0-1-1,-2-1 0,0-1-1,-2-4 1,-1-5-2,1-2-1,-3-6-3,5 0-6,-5-11-10,7-7-3,0-10-1,7-4 0,3-11 1</inkml:trace>
  <inkml:trace contextRef="#ctx0" brushRef="#br0" timeOffset="4276">3677 0 39,'9'19'17,"-9"-4"-1,-2 6 2,0 6-9,-5 4-3,4 9 0,-5 3 1,3 9-1,0 3 1,3 6-1,-1-3 0,2 3 0,-1-3-3,0-4 0,2-6-3,-1-10-4,4-3-10,-3-12-8,5-7 0,-5-16-2,0 0 1</inkml:trace>
  <inkml:trace contextRef="#ctx0" brushRef="#br0" timeOffset="4566">3775 654 32,'6'14'13,"0"-3"0,-6-11 0,16 10-6,-3-10-5,0-2 0,4-6 1,1-3 0,1-2 0,3-4 2,-2-2-1,0-1 0,-4 1 1,1-1-2,-5 2-1,-1 2 0,-5-1-1,-4 4-1,-5 0 0,3 13 0,-15-15 0,3 13 0,-2 1-1,-3 2 1,-3 5-1,1 1 1,-2 5 0,1 0 0,1 3 1,0 1 1,0 3 0,3 2 0,0 1 1,4 5 0,0-1 0,3 3-1,3 1 1,4 1-1,1-2-1,4-3 0,4-2 1,4-3-1,4-7 0,6-3 0,5-8-1,5-10 1,4-4-2,6-5 1,4-6-2,1-5 1,2-2-1,-2-3 1,-2 1 0,-5 2 0,-3 4 2,-6 3-1,-5 4 0,-5 5 0,-7 6 1,-1 7 0,-2 8 0,-4 7 0,-2 5 0,-2 4 1,-2-1-1,2 3 1,4-3 0,-1-1-1,2-8 0,7-7-1,6-9-1,6-6-1,8-5 0,2-6 0,5-2 1,1-2-1,0-1 2,-3 1 0,-7 5 1,-5 5 0,-6 5 1,-3 6 1,-8 7-1,-2 8 1,-8 5 0,0 7 0,-2-1 0,1 8-1,0-1 0,2 3-1,0-6 1,1-4-5,7-2-1,-2-9-5,8-1-9,-3-14-6,3-7 0,-2-10-1,4-8 1</inkml:trace>
  <inkml:trace contextRef="#ctx0" brushRef="#br0" timeOffset="5458">5170 154 55,'-1'29'20,"-3"2"2,-1 5-1,-2 2-10,1 13-4,-2-1-1,3 8 0,-1 2-2,1 4 0,-1-3-1,4-1 0,0-7-2,4-6 0,1-6-1,1-9-2,1-9 0,-1-9-2,-4-14-3,0 0-4,12-5-4,-15-16-1,1-4-1,-7-11-1,0-4 3,-7-11 1,-3-2 3,-3-2 7,-4 2 5,-1 3 3,0 6 3,-2 5 1,2 8 1,2 9 1,4 6 1,4 8 1,1 2-3,6 5 0,1-2-1,9 3 1,0 0 0,16 4-1,1-6-1,11 2-1,6-3 0,13 2-2,5-3-1,10 0-3,9 3-2,0-5-8,11 7-12,-3-3-3,5 2 1,-5-6-2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9:07.9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243 6 15,'7'-14'12,"-7"14"0,0 0 1,5-11-2,-5 11-1,0 0-2,0 0-1,0 0-3,0 0-2,0 0 0,0 0-1,0 0 0,0 0-1,-11 9 1,11-9-1,-5 22 1,4-3-1,1 5 1,2 8 0,1 8 1,3 11-1,2 8 0,1 7 0,0 3 0,0 5 0,-2 3 0,-2 1 1,-1-2 0,-2-5 0,-3-3 1,1-5 0,-3-5-1,2-5 0,0-8 0,1-6 0,-2-8-2,2-7 0,-1-4-1,-1-8-1,2-12-4,0 0-5,-15 1-5,6-16-3,-2-4 1,-2-9-1,-3-6 1</inkml:trace>
  <inkml:trace contextRef="#ctx0" brushRef="#br0" timeOffset="421">36 687 11,'-13'-15'11,"13"15"2,-16-15-1,16 15 0,-9-5-1,9 5 0,0 0 0,0 0-2,0 0 0,0 0-1,19-2-1,-1 0-1,9 3-1,2-4-1,10 3-1,3-2 0,4-1-4,3 2-5,-2-5-8,-1 3-6,-5-5-3,-2 1 2,-8-4-1</inkml:trace>
  <inkml:trace contextRef="#ctx0" brushRef="#br0" timeOffset="731">571 506 3,'0'0'6,"0"0"2,0 0-1,0 0-1,12 3 2,-12-3 1,7 15 1,-3-3 0,0 3 1,4 4 0,-5-3-3,3 5-1,-3-3-1,1 0-1,-3-5-1,1 0-1,-2-2-1,0-2 1,0-9 0,0 0 0,0 0 0,0 0 0,0 0 0,0 0 0,7-21 0,-1 5-1,0-4 0,3-5-2,3-4 0,3-2 0,2-1 0,1-1-1,6 2 1,1 2 0,0 3 0,0 2-1,-1 7 0,-2 2 0,1 7-2,-2 1-2,-1 9-4,-5-2-6,5 8-6,-4 0-1,4 3 1,-1-2 0</inkml:trace>
  <inkml:trace contextRef="#ctx0" brushRef="#br0" timeOffset="1252">1071 627 22,'0'0'14,"-16"-22"1,10 6-1,4-1-3,0-4-1,6 0-3,1-1-1,4 2-1,2-2-2,2 4 0,3 2-2,0 3 0,1 4 0,-1 3 0,1 6-1,-2 3 1,-1 4-1,1 4 1,-5 5 0,0 4 0,-3 0 1,0 5 0,-4-2 1,-1 4 1,-5-2 0,0 1 0,-6-5 1,1 2 0,-5-5-1,-2 2 1,-5-5-1,4 0 0,-4-5 0,2-1-1,-2-3 0,3-2-1,1-5-2,2-3 2,4-2-4,-1-6-1,8 3-8,-2-11-9,9 4-6,0-10 1,7 1-1,0-7 1</inkml:trace>
  <inkml:trace contextRef="#ctx0" brushRef="#br0" timeOffset="1783">1456 363 36,'0'0'15,"11"-8"0,-11 8 0,0 0-5,10 2-5,-10-2-1,-2 25 1,-1-8-1,2 8 1,-2-1 1,2 6 0,-2-4-1,0 1-1,0-7 0,7-1-1,-1-9-1,9-5 0,1-7-2,8-5 1,3-7-1,4-3 0,3-3 0,-1-4 0,0 1 1,-2 1-1,-5 3 2,-3 4-1,-5 3 0,-1 6-1,-2 2 1,-2 5-1,-10-1 1,16 17-1,-7-2 0,-2 0 0,0 3 1,1 1 0,-3-3 0,1 1 0,0-5 0,3-1 0,5-7 0,4-5 0,3-6-1,4-3 0,2-4 1,3-3-1,-1-3 0,1 0-1,-1 1 1,-5 3 0,-3 2 0,-5 4 0,-1 2 0,-5 5 0,-1 3 0,-9 0 0,9 12 0,-7 0 0,-1 5 1,-1 3-1,-1 4 1,2 1-1,-1 3 1,0 1-1,1 0-2,-2-4-5,6 1-15,-2-5-1,5-5-1,-8-16-1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9:12.7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142 225 29,'10'-7'12,"-10"7"0,0 0 1,0 0-8,-9-9-1,9 9 0,-10-1 0,10 1 2,-13 2-2,13-2 1,-17 8 0,7 0 0,-3 1-1,2 4 0,-4 0-1,3 4 0,-3 0-1,6 2 1,0 0-1,3 1 0,3-3-1,4 2 0,3-3 0,5 0-1,4-4 0,5-1 0,7-4-1,1-5 0,4-4 0,1-5 0,1-5 0,-3-2 0,-3-4 1,-3-1 0,-6-1 1,-7 0 0,-5 2 1,-2 0 0,-5 1 0,-3 3-1,-3 3 0,-2 1-1,-6 5-1,0 2-1,-3 4 0,-2 1-1,0 4-1,-1 0-1,-1 5-1,-2-3-3,9 2-4,-1-1-4,8-2 0,9-7 0,0 0 1</inkml:trace>
  <inkml:trace contextRef="#ctx0" brushRef="#br0" timeOffset="501">261 298 23,'11'14'13,"-2"4"-1,-1 3 1,0 2-3,-2 2-4,3 5-3,-2 3-1,1 5 1,-3 0-1,0 4 1,-4 4-1,-1 3 1,-5 2 0,0 2 0,-4-3 1,-2-2 0,-3-4 0,0-2-1,-4-7 0,-1-3 1,-1-9-1,-1-5 0,-4-4-2,2-5 1,-1-6 0,1-4 1,-1-8-1,5-6 0,1-8 0,6-7 0,4-10-1,6-6 0,8-7-2,10-4 0,8-1-1,7-3 0,10 2-2,4 1 1,5 6 1,1 3-1,-1 7 2,-4 3 1,-1 6 0,-4 6 1,-7 6 0,-3 4 1,-4 6-1,-2 4 0,-5 6 0,-4 7-1,-2 3 0,-5 5 1,1 3-1,-1 2 0,-2-1 1,-2 0-1,-1-4 1,1-2-2,-5-12-2,0 0-9,10 4-7,-9-17-2,-1-3 1,-1-9 0</inkml:trace>
  <inkml:trace contextRef="#ctx0" brushRef="#br0" timeOffset="1062">714 7 65,'0'0'22,"0"-10"-2,0 10 0,0 0-11,0 0-5,0 0-3,1 10-1,-1-10-2,2 10-4,2-1-8,-4-9-6,8 14-1,-8-14 1,0 0-1</inkml:trace>
  <inkml:trace contextRef="#ctx0" brushRef="#br0" timeOffset="1352">847 209 51,'7'-10'19,"-7"10"0,5-11-1,-5 11-7,0 0-5,5 15-2,-3 3-3,1 3 0,2 5-1,-2 1 1,2 2 0,-3-2-1,4-1 1,-1-4 0,-1-4-1,1-4 1,-2-3 0,-3-11 1,10 13 0,-10-13 0,13 3 1,-13-3 0,15-12 0,-7-1 0,5-3-1,-3-6 1,5-3-1,-1-5-1,2-2-1,0 0 0,1-2 0,-2 2-2,1 1-2,1 7-3,-4-2-5,2 10-8,-5-1-2,4 6-1,-5 2 1,3 4 1</inkml:trace>
  <inkml:trace contextRef="#ctx0" brushRef="#br0" timeOffset="1803">1394 235 28,'23'-10'13,"1"0"0,-4-3-1,2-1-1,-3 0-2,-8-1-3,1 0 0,-7 2-2,-2 1 0,-2-1-1,-5 4-1,-3-1 0,-5 4-2,-1 1 0,-1 1 0,-2 2 0,0 2 0,-2 2 0,2 1 0,-1 3 0,2 2 1,-1 2 0,1 3 0,-2 3 1,4 3 0,-4 2 0,3 5 1,0 0-1,2 3 1,2-2-1,5 1 1,2-2-2,3 0 1,3-6-1,7-2 0,2-5 0,5-2 0,3-5-1,3-3 1,6-5-1,3-4 0,2-4 0,2-5 0,2-3 0,-1-3-1,-1-2 1,0-1 0,-5-2 0,-3 3 1,-3 1 0,-3 1 0,-6 3 0,0 4 0,-6 0 0,0 5 0,-10 9 0,14-11 0,-14 11-1,0 0 0,0 0 0,0 0 0,0 0 0,0 0 0,0 0 0,3 18 1,-3-2-1,0 2 1,0 4 0,-1 3-1,3 0 1,1 0-1,0-1 1,5-4-1,3-3 1,6-7-1,4-6 1,11-6-2,7-7 1,0-9 0,8-3 0,0-6-1,-1-2 1,-2-1 1,-6-1 0,-2 6 1,-14 1 0,1 8 0,-10 3 0,-4 5-1,-9 8 0,9-3 1,-9 3-2,-1 17 1,-1-1-1,-1 4 0,-1 5 0,3 4 1,-3 3 0,-1 3 0,0-2-1,3-1 0,1 1-3,-2-6-6,2 6-15,-2-9 0,-3-1-1,-3-13-1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9:16.3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213 54 17,'-2'-16'12,"2"16"0,0-15 1,0 15-1,1-12 0,-1 12 1,0 0-3,0-12-2,0 12 0,0 0-2,0 0-1,0 0-2,0 0-1,-6 15-1,4-3 0,-3 4-1,2 7 0,0 7-1,-1 8 1,1 6 0,0 5 0,0 5 0,1 2 1,-2 0-1,1 0 0,-3-3 0,3-6 0,-2-2 0,-1-8-1,1-4-2,-1-8-3,2-3-3,-2-7-4,4-5-4,2-10-3,0 0 0,-12-1 2,7-11 1</inkml:trace>
  <inkml:trace contextRef="#ctx0" brushRef="#br0" timeOffset="411">0 337 48,'0'0'19,"6"-12"2,-6 12-2,3-12-5,-3 12-9,13-9-4,-13 9 0,18-6-1,-1 6 1,1 0 0,5 0 0,5 0 0,3 2 0,3-2 0,8 0 0,-3-2 0,4-1-2,3 1-1,-3-5-5,3 4-5,-5-4-4,-1 2-6,-7-5 2,-2 2 1,-7-4-1</inkml:trace>
  <inkml:trace contextRef="#ctx0" brushRef="#br0" timeOffset="731">600 26 19,'0'0'12,"-7"-10"1,7 10-1,0 0-3,0 0-4,0 0 0,0 0-1,0 0 2,0 0-1,-3 18 0,2-4 0,3 6 1,-3 4-1,3 7 0,-2 7-2,1 8 0,-2 5-1,0 6 0,-1 0 0,0 0 0,0-3 0,0-2-1,0-10 0,2-6 1,2-10 0,3-8 0,-5-18-1,22 5 0,-6-15 0,5-8-1,1-5 0,1-3 0,0 0 0,0-1 0,-5 2 1,-2 7 0,-7 5 0,-2 4 1,-7 9-1,0 0 1,0 0 0,10 13-1,-9 0 0,1 3-1,1 2 0,1-1-1,3 4-4,-2-10-7,10 1-10,-3-11 0,8-3-2,-4-9 1</inkml:trace>
  <inkml:trace contextRef="#ctx0" brushRef="#br0" timeOffset="1182">1022 469 27,'14'2'13,"-1"0"2,1 3-2,3 1-2,0-2-3,3 3-2,-3-7 0,5 0-1,-5-7-1,2 0 1,-5-6 0,0-2-1,-5-4 1,-1 1-1,-6-2 1,0 3 0,-6-2-1,1 6 1,-5-1-2,0 4-1,-2 1 0,-3 4-1,0 2-1,-1 3-1,1 2 0,-1 2 0,-1 4 0,0 2 0,1 4 0,1 3 1,-1 5-1,2 3 1,1 4 1,1 3 0,2 3 0,5 3 1,0 0 0,5 1 0,4-5-1,6-1 1,5-7-1,6-1 0,5-5-1,3-8-3,8 1-8,-2-11-12,9-2-1,-2-12-1,1-5 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9:21.0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29 568 0,'7'-20'6,"0"-3"-1,6 2 0,-2-2 1,4 1 1,-1 2 0,1 2 0,0 3 0,1 2-1,-1 4 0,-3 3-2,3 4-2,-2 3 0,1 3-1,-3 4 0,1 3 0,-3 4 0,-1 2 1,-1 3 0,-1 3 2,-4-1 1,-1 3 0,-3-2 1,-1 2 1,-4-5 0,2 3 0,-5-7 0,1 2 0,-4-5-1,1 1-1,-6-4 0,2-1-1,-5-4-1,1-1-1,0-4-1,-1-2 0,0-4-2,3-4-2,4-4-5,-1-9-11,5-2-4,2-6-2,6-1 2,0-6 0</inkml:trace>
  <inkml:trace contextRef="#ctx0" brushRef="#br0" timeOffset="531">375 53 20,'0'0'11,"0"0"0,10-2 0,-10 2-3,0 0-4,3 11 0,-3-11 1,0 15 1,-3-6 2,3 5-1,-3-1 1,3 6-1,-3-2-2,3 6 0,-2 2-1,1 2-1,-1 2 0,1 3-1,0 2 1,0 3-2,-1 1 1,1 4 0,-2-3-1,0 0 1,-1-2-1,1-1 1,-1-5-1,0-4 0,1-6 0,0-4 0,0-7 0,3-10-1,-1 12 1,1-12-1,3-10 1,4-3-2,4-4 1,1-4-1,3-3-1,2-2 1,3-2 0,-1 4 0,3 3 0,-4 3 0,-2 4 1,1 4 0,-5 5-1,1 3 1,-2 4 0,-2 3 0,-9-5 0,15 18 0,-10-3 0,-1 0 0,0 3 1,-3 1 0,-1 2-1,-2 0 1,-1-1 0,-3 1 1,-3-4 0,-1 1-1,-5-2 1,-1 0 0,-2-4 1,1 1-2,-2-5 1,3 0 0,-2-3-2,5-2 1,1 0-2,1-5-2,11 2-5,-14-7-8,14 7-8,-8-19 0,8 4 0,-1-7 0</inkml:trace>
  <inkml:trace contextRef="#ctx0" brushRef="#br0" timeOffset="1592">943 390 31,'0'0'16,"4"-16"0,-5 7 2,1 9-3,-13-15-7,13 15-2,-21-5 0,8 6-1,-5 1 0,-2 4-2,-2 1-1,-1 4 1,1-1-2,2 2 0,0 0 0,2 0 0,1 1-1,6-3 0,1 1-1,3-2 1,4 2 0,3-1-1,3 0 1,5 2-1,4 1 0,2 0 1,6 3-1,0 1 0,0 1 1,2 1-1,0 2 1,-5 0 0,1-2-1,-6 1 1,-1-2 1,-4 0 0,-4-3 1,-2 1 0,-6-5 1,0 0 0,-8-2 1,2-1-1,-7-4 0,0 1-1,-3-5 0,1-1-2,1-1-1,-3-6-5,7 2-9,-1-8-8,7 0 1,0-8-2,6-2 1</inkml:trace>
  <inkml:trace contextRef="#ctx0" brushRef="#br0" timeOffset="2143">1077 538 0,'12'6'7,"0"-4"0,1-1 1,2-2 2,-1-1 0,-1-2 1,2-1 0,0-2 0,0-1-1,-2 0-3,-2-2-3,-2 0-2,-3 0 0,0 0-2,-3-1 1,-3 11 0,-2-16 0,2 16 1,-9-14-1,9 14 0,-16-13 0,4 10 0,0 0-1,-2 1 0,1 2 0,-2 2 0,2 1-1,0 3 1,0 5 0,2 2 1,-2 4 1,3 5 0,-2 3 2,1 5 0,-1 2 0,3 3 1,-1-2-1,6 2 0,1-5-1,6-2-1,4-5-1,7-4-1,8-8-2,5-6-1,8-5-1,2-9-2,7-4 0,1-7 0,4-4 0,-1-5 0,-3-1 3,-4-3 0,-2 1 3,-5 1 1,-5 1 2,-4 4 0,-8 0 2,-2 8-1,-6-2 1,-1 8-2,-6 0 1,-2 12-2,0-14-1,0 14 0,0 0-2,-9-11 1,9 11-1,0 0 0,-9-6 1,9 6-1,0 0 0,0 0 1,0 0-1,-5 16 0,7-3 0,1 6 1,0 5-1,1 3 1,3 7-1,-1 2 1,1 1 0,-1 0 0,-2-2 1,0-5-1,-2-4 1,0-4 1,-2-7-1,1-2 1,-1-13 1,1 12 0,-1-12 1,0 0 0,0 0 0,-5-16 0,1 2 0,3-2 0,-3-9-2,1-2 0,-1-6-1,4-3-1,1-1 0,4-2 0,3 2-1,4 1 0,4 4 1,3 2-1,2 6 1,1 3-1,1 4 0,-3 4-1,4 6-4,-4 0-5,4 8-10,-5 1-1,2 5-2,-4-2 1</inkml:trace>
  <inkml:trace contextRef="#ctx0" brushRef="#br0" timeOffset="3235">2051 399 51,'0'0'16,"0"0"2,-9 14-2,7-2-10,2 5-4,0 5 0,1 7 1,1 3 1,2 4 1,0-3 0,4 3 0,-4-6-1,2 0 0,0-8-1,1-4 0,-1-5-1,1-4 0,-7-9-1,13 2 0,-3-9 0,0-6 0,0-4 1,4-5-1,0-5 0,4-4-1,-1-4 1,2-1-1,1 1 0,-1 1 0,2 4 1,-1 2-2,-1 4 2,-1 4-2,-3 5 0,-2 2-2,-2 6-5,-11 7-11,12-10-4,-12 10 0,0 0 0,0 0 0</inkml:trace>
  <inkml:trace contextRef="#ctx0" brushRef="#br0" timeOffset="3675">2520 489 32,'22'4'14,"3"-3"-1,1-7 0,-1-4-6,4-1-4,-1-5 3,0 2-1,-4-4 1,2 4 0,-7-3 1,0 5-1,-7-1 1,-2 2-2,-6 2-3,-4 9-1,-5-12-1,-4 7-1,-4 2 0,-2 0 0,-3 2 0,-1 1 0,-2 1 0,0 1 1,1 1-1,0 3 1,0 1 0,2 3 0,-1 3 0,0 5 1,-2 6 0,1 5 1,-1 3-1,2 7 2,0 1-2,7 1 1,3-1 0,6-4-2,9-4-3,5-11-3,13-6-13,7-9 0,10-6-2,2-9 2,8-3 3,0-7 4,2 3 7,-3-1 8,-4 3 12,-5 3 4,-6 4-1,-2 10 2,-7 3-3,0 8-3,-6-2-6,1 7-2,-3-1-4,-1 3 0,1-5 0,0-4-2,-2-6 1,1-5-1,-3-7 0,1-6 0,-3-9 1,-1-3-1,-3-4 1,-3-2 0,-3-2 0,-2 1-1,-3 2 1,-2 4-1,-3 6 1,-2 3-2,-3 7 0,-3 5-1,-1 8 0,-3 4-1,-1 7 0,-4 2-1,1 5 0,-3-2 0,5 3-2,-3-7-2,8 3-5,-2-8-2,8-3-4,11-8 1,0 0 0,0-14 2</inkml:trace>
  <inkml:trace contextRef="#ctx0" brushRef="#br0" timeOffset="4417">3237 216 45,'29'-45'21,"-3"5"2,-8 2-1,0 11-5,-9 1-7,2 10-3,-8 2-2,-3 14-3,0-10 0,0 10-2,-10 9 0,2 2 0,0 6 0,-2 5 0,1 5 0,0 8 0,-1 8 1,1 6 0,-2 8 0,0 9 1,-1 1 0,2 4 0,-1-2 0,4 0-1,1-7 1,3-6 0,1-8-2,4-12-3,4-5-1,-2-13-6,8-3-14,-2-12 0,3-6-1,0-12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9:26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 93 30,'-11'-6'14,"11"6"2,-16-9-1,16 9-4,0 0-3,-9-10-2,9 10 0,0 0-1,0 0 0,3 12-1,0 0 0,-1 2-1,3 6-1,2 5 0,1 8 1,0 3-1,4 6 1,-3-1-1,2 2 1,1-2-1,0-2 0,-2-4 0,2-4-1,-3-8 0,1-3 0,0-9 0,2-5-1,3-10 1,3-7-1,2-9 0,4-9 0,1-7 1,5-7-1,2-4 1,0-3-1,-2 2 0,-1 0 1,-2 7-1,-4 5 0,-3 7 0,-5 5-2,-2 9-4,-9 0-10,-4 15-6,7-11-1,-7 11-1,0 0 1</inkml:trace>
  <inkml:trace contextRef="#ctx0" brushRef="#br0" timeOffset="511">685 73 9,'0'0'14,"18"-19"0,-9 12-1,-9 7 0,17-5 1,-17 5 0,16 11-2,-10 1-4,3 8-3,-3 2-2,1 5-1,-2 3 0,1 3-1,-4 2 0,-1 1 0,-1-1-1,-2 1 1,-5-3 0,1-2 0,-2-4 0,-1-4 0,-4-5 0,0-4 0,-2-6 1,1-5 0,-2-4 1,4-2-1,0-5 0,2-3 0,3-6 0,4-1-1,3-2-1,4-3-1,5 0-1,3-2-1,5 0-1,3-2-1,5 3 0,-2-3-1,6 2 1,-1-2 0,1 1 1,-2 2 2,-3 2 1,-1 4 2,-4 2 0,-1 6 1,-6 2 0,-1 7-1,-11 1 1,15 14-1,-9 0-1,1 4 0,-2 4 1,1 2 0,0 3 0,0 3 1,1 0 0,-1 5 1,-1-4 0,1 0 2,-3-6-1,1 0 0,-2-8-1,2 0 1,-4-17 0,1 12-1,-1-12 0,1-15-2,1 0 1,1-6-1,1-5 0,4-6-1,4-2 0,2-4 0,2 0 0,4 4 0,1 1 0,2 5 0,0 4 0,-2 3 0,-1 5-1,-3 3-2,4 7-6,-9-4-10,6 6-3,-5-2-2,6 2 0,-3-3 0</inkml:trace>
  <inkml:trace contextRef="#ctx0" brushRef="#br0" timeOffset="1282">1721 0 56,'10'7'19,"-10"-7"0,2 11 0,-2-11-11,-18 7-3,5-2 0,-9-2 0,1 5 0,-7-3 0,0 4 0,-3-2 0,5 4-2,-3 1-1,4 0-1,4 2-1,2-1-1,7 1 1,4-2-2,7 2 2,3-1-2,7-1 1,4 0 0,6 1 0,5 0 0,3 1 1,3 0-1,2 1 0,0 1 0,1 0 0,-2 1 1,-3-2 0,-5 2 0,-3-3 1,-4 3 1,-7-5-1,-3 3 2,-6-2-1,-3 3 1,-6-3-1,-2 4 1,-6-3-1,-2 1 1,-1 0-2,-2-1 0,-3-1-1,-3-3-1,0 2-1,-5-5-5,4 2-14,-6-6-3,1 1-1,-5-8-1,5-3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9:49.0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3,'10'-2'3,"2"-3"-1,0 5 0,1-1 0,4 0-1,-1 2 1,2 0 0,5 0-1,4 1 1,3-1 1,7-1-1,4-1 2,3 1 0,5-3 0,5 3 1,4-2-1,5 2 0,6-1 0,3 1-1,2 0-1,8 0 0,3 1 0,7 1-1,6-1 0,3 1 0,2-2 1,7-2 1,3 1 1,5-2 0,4-1 0,-1-3 1,2 5 0,0-2-1,4 5-1,0 1-1,2 3 0,-3 0-1,0 5 1,2-1-1,4 0 2,-3-1-1,2 2 1,-3-3 1,3 1-1,-1 0 0,2-1-1,-6 0 0,-2 2 0,-3-2-1,0-2 1,-4-1-1,-2-3 0,-5-2 0,-5-4 0,-5-3 1,-2 0-1,-7-4 0,-6 2-1,-5-2 1,-7 1-1,-8 2 1,-6 1-1,-7 2 0,-6-1 0,-7 3 0,-6 2 0,-5 1-1,-4 1 1,-5 1 0,0 1 0,-3 0 0,-2 1 0,-3-1 0,-2 1 0,-9-3 1,10 1-1,-10-1 1,0 0-1,0 0 1,0 0-1,0 0 0,0 0 1,0 0-1,0 0 0,0 0 0,0 0 0,0 0 0,0 0 0,0 0 0,0 0 0,0 0 0,0 0 0,0 0 1,0 0-1,0 0 0,0 0 1,0 0-1,0 0 0,0 0 1,0 0-1,0 0 0,0 0 0,9 3 0,-9-3 0,0 0 0,11 2 0,-11-2 0,0 0 0,13 2 1,-13-2-1,0 0 0,0 0 0,0 0 0,0 0 0,0 0 0,0 0-1,0 0 1,0 0 0,0 0 0,0 0 0,0 0 0,0 0-1,0 0-4,0 0-11,0 0-9,0 0-1,12-15 1,-8-6-1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9:29.2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 33 8,'0'0'7,"10"-3"1,-10 3-1,3 9-3,-3-9 0,6 14 0,-3-4 1,1 0 1,-1 0 1,0 2 0,1 2 1,-2 0 2,2 6-3,-2 3 1,4 8-2,-4 4 0,4 12-2,-5 4 0,3 6-1,-1-1 0,2 2-1,-4-4 0,2-5-1,2-7-3,-3-11-3,3-7-6,-4-12-8,-1-12-1,0 0 1,-5-12-1</inkml:trace>
  <inkml:trace contextRef="#ctx0" brushRef="#br0" timeOffset="290">10 496 26,'-5'-12'15,"1"0"-1,4 12 0,-2-12-2,2 12-5,0 0-1,14-6-2,-1 8 0,1-1 0,8 1 1,2-1 0,5 1-1,3-3 0,4-2-3,3-1-5,1-8-5,0-2-8,-3-6-3,2-5 1,-5-3 0</inkml:trace>
  <inkml:trace contextRef="#ctx0" brushRef="#br0" timeOffset="521">580 42 53,'0'0'18,"1"-10"0,-1 10 0,0 0-11,0 0-4,0 0-3,0 0 0,0 0 1,-6 16 1,2-1 0,4 4 1,-4 6 1,4 10 0,-3 4 1,4 9-1,-1 3-1,3 5-1,0-1 0,0 1 0,0-3-3,-2-3 0,4-3-4,-7-12-6,6-2-10,-1-9 0,2-7-2,-5-17 1</inkml:trace>
  <inkml:trace contextRef="#ctx0" brushRef="#br0" timeOffset="921">959 608 56,'8'9'19,"-8"1"1,-4 4-1,2 9-8,-2 3-6,-1 8-2,-3 4 1,1 6-1,-4-2 0,3-1-2,3-3-7,-3-10-13,4-9-2,4-19-2,0 0 1</inkml:trace>
  <inkml:trace contextRef="#ctx0" brushRef="#br0" timeOffset="1242">1371 97 26,'0'0'11,"0"0"1,3 13-1,-3-13-4,-2 15-7,1-5 2,1 6 0,-2 1 1,2 8 0,-2 5 2,1 6 1,-2 8-1,2 6 0,-4 4-1,2 1 0,-2-1-1,1-4 0,-1-8-1,1-7-1,2-9-4,-1-9-6,3-17-6,1 9-3,-1-9 0,4-19 0</inkml:trace>
  <inkml:trace contextRef="#ctx0" brushRef="#br0" timeOffset="1582">1391 75 47,'24'-6'15,"5"-2"-2,5-3 1,4 3-12,4-2-2,-1 2-1,-3 2 0,-5 1 0,-5 3 0,-6 0 0,-5 3-4,-8 1-3,-9-2-5,0 0-1,-9 12 0,-5-5 0</inkml:trace>
  <inkml:trace contextRef="#ctx0" brushRef="#br0" timeOffset="1823">1317 273 47,'14'13'18,"9"-4"0,9-4 1,8-3-10,9-4-5,7 1-1,3-3-1,2 1-1,-1 1-4,-4-1-9,-5 2-6,-3 2 0,-9-2-1,-5 1 0</inkml:trace>
  <inkml:trace contextRef="#ctx0" brushRef="#br0" timeOffset="2093">2001 555 47,'4'15'17,"3"1"0,-1 4 3,-2 4-13,5 9 0,-5 2 0,2 8 1,-7 0 0,3 5 0,-5-3-2,3 1-3,-2-6-3,-2-8-5,5 1-8,-5-11-7,5-6-4,-1-16 0,0 0 0</inkml:trace>
  <inkml:trace contextRef="#ctx0" brushRef="#br0" timeOffset="2574">2973 0 36,'0'0'14,"0"0"-1,0 0 0,0 0-6,-10 4-5,10-4-1,-9-1 0,9 1 1,-14 1 0,1 2 2,0 2-1,-4 0 1,0 4-1,-6 3 0,-2 1 0,-4 4-1,0 4 1,-3 0 0,-1 5-1,-2 1 2,0 4-1,-2 1 0,2 4 0,2 2 0,3-1-1,3 1 0,6 0 0,7-1 0,10-1 0,7-5 0,13-2 0,8-4 0,9-5-1,6-3-1,8-5 0,6-3-2,-2-6-4,5 1-5,-6-7-8,5 1-3,-4-4-2,2 0 3,-7-2-2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7:54.5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0 291 17,'0'0'9,"0"0"1,0 0-2,0 0-4,14 3-1,-14-3-1,21-6 3,-6 2-1,4-5 1,5 1 0,2-4 0,4 1 0,2-4 0,4 2-1,-1-3-2,2 3-1,-1 0 1,-2 2-2,-2-1 1,-2 3-1,-3 1 0,-6 0-1,-2 2 1,0 1 0,-6 1 0,-1 0 0,-12 4 0,13-4 0,-13 4 1,0 0-1,0 0 0,0 0 0,-18 11 1,4-5-1,-2 2 0,-3 2 0,-4 1 0,2 2 0,-5 0 0,-2 2 0,1 1 0,-4 1 0,-1 2 1,-2 2-1,1-1 0,-1 2-1,2 0 1,2 1 0,3-3 0,4-1-1,5-3 1,2-2-1,5-3-1,11-11 0,-9 15-1,9-15 1,0 0-2,16 4 2,0-8 0,6-3 0,7-1 1,4-3 1,7-3 1,3 0-1,3-3 0,2-1 0,4 3-1,-2-1 0,1 3 0,-3 0 0,-2 5-2,-3 0 1,-1 5-1,-7 3 0,-6 3 1,-6 5-1,-7 1 1,-6 4 1,-4 2 2,-7 3-1,-7 1 2,-2 2 0,-4 0 0,-3 0-1,-3 1 1,1-1-1,-3 0-1,0-3 0,0 0 0,-1-1 0,-3-4 0,2 0 0,3-4 0,1-2 0,2-4 0,2-1-1,3-5-1,4-3-1,6-3-1,1-5 0,3-3 0,6-4 0,8-5-1,7-3 1,4-4 1,7-3 1,5-5 1,5 0 0,3-3 1,0-1 1,-3 3 2,-3 0 1,-5 4 1,-6 6 2,-6 6 0,-7 4 0,-8 7-2,-9 5-1,-8 8-1,-6 4-2,-9 5 0,-6 4-2,-6 1-1,-5 3 1,-4 1 0,-3 0 0,0-1-1,1-2-1,1-2-1,5-3-1,4-4-1,5-3-1,5-6-2,8-2-1,6-9 0,9-1 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7:56.9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175 268 1,'0'0'6,"0"0"-3,0 0-1,0 0 0,3-12 0,-3 12 1,17-15 0,0 5-1,1-3 2,4-3-1,3-2 2,3-2-1,3 2 0,1-3 0,1 2-1,1 1-1,0 0 0,0 1-1,-1 4 0,-2 0-1,-3 4 0,-2 1 0,-6 2 0,-2 3 0,-3 2 0,-5 1-1,0 0 1,-10 0 1,11 4-1,-11-4 1,-3 13 1,-7-2-1,-9 4 0,-7 5 1,-7 4-1,-7 6 1,-7 5-1,-6 2 0,-4 3 1,-1-1-1,4 1 1,-1-3 0,4 1-1,3-6 1,7-3-1,6-5 0,6-3 0,8-5-1,5-2 0,7-4-1,9-10 1,0 0 0,21 6 1,5-11-1,7-3 0,8-5 1,8-4-1,8-5 0,5-2-1,4-2 0,0-1 0,-2 1 0,-3 0-1,-3 2 1,-6 3 0,-8 6 1,-7 2-1,-6 5 1,-6 4-1,-7 5 1,-5 3 0,-7 6 0,-4 6 0,-5 4 0,-4 3 0,-8 5 1,-3 2 1,-10 4-1,-6 5 2,-6-1 0,-8 4 1,-5-4-1,-1 1 1,-3 0-1,3-3 0,5-4 0,8-3-1,7-7-1,9-4 0,8-6-1,17-12 1,0 0-1,14 0-1,12-11 1,9-5 0,10-4 0,7-6 0,6-1 0,4-2 0,1 0-1,-1 2 1,-2 2-1,-4 4 0,-7 3 0,-7 7 0,-6 0 0,-8 6 0,-4 3 1,-5 2-1,-7 3 0,-12-3 1,13 8 0,-13-8 0,2 19 0,-7-7 0,-3 3 1,-6 4-1,-5 3 1,-6 1-5,-2 5-10,-4 4-1,-6-6 0,-2-5-2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8:04.406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53 575 16,'-17'-7'13,"4"-1"-2,2-2 0,11 10-5,-12-10-1,12 10-4,0 0 0,0 0-1,0 0 0,0 0 0,6-9 1,6 6 0,7 0 1,8-1 0,10-1 0,13 1 0,10-1 0,15 2 0,7 1-1,10-1-1,8 2 1,7 0-1,2 0 0,3-1 0,2 2 0,-1-1 0,-1 1 0,-2 0 1,-4 0-1,-5 2 0,-5 1 0,-9-1 0,-7 2-1,-10-1 1,-11 2-1,-11-1 0,-11-1 0,-10 0 1,-8-1-1,-7 0 0,-12-2 0,0 0 1,0 0 0,-20-3-1,1 0 1,-6-2 0,-5-2 0,-6-3 0,-6-1 1,-4-3-1,-6-4 0,-4 0 0,-8-2 0,-7-1 0,-4-3 0,-5 3 0,-5-3 0,-3 1 0,-2 2 0,-4-2 0,5 2 0,1 2 0,3 2 0,1-1 0,4 4 0,5 2 0,6 3 0,8 1 0,3 2 0,7 2 0,8 0 0,6 2 0,7 0 0,6 1 0,7 0 0,5 0 0,12 1-1,0 0 1,0 0-1,25-4 1,5 3-1,11-3 1,10 2-1,12-2 1,12-1 0,11-1 0,7-5 0,5 4-1,2-3 1,3 4 0,2-1 0,1 3 0,-1-2 0,-3 2 0,-4 3 0,-2-3 0,-3 1 0,-9-1-1,-6 1 1,-8 0-1,-13 0-2,-8 2-1,-13 0 0,-11 3-1,-10 0 0,-15-2-3,-7 13 0,-14-7-2,-7 4 1,-13-3 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8:05.688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541 97 0,'-44'-4'6,"6"1"0,3 0-2,9 3 1,2 0 0,7 0 1,6 1 0,11-1 0,-11 0 0,11 0 0,12-4 0,3 1-2,9-1 0,7-1-2,13-1-1,11-1 0,15-1-1,10 0 1,9 2-1,11 0 0,5-2 0,9 3 0,3-5-1,-2 6 1,-5 2 0,0 2-1,-6 1 1,-8 2 0,-10 2 0,-9 2 0,-13 7 0,-9-3-1,-12 1 1,-12 2-1,-10-1 1,-13 3 0,-11 1-1,-12 0 1,-12 0 0,-10 1 1,-11 2-1,-12 0 0,-8 0 0,-13 1 0,-8-2 0,-6 0 0,-8-1 0,-5 0 0,-5-2 0,-4 1 0,-3 0 1,0-2-1,2 3 0,3-3 0,3 2 0,6-2 0,8 2 0,10-5 0,13 1 0,12-3 0,12-2 0,13-1-1,11-2 1,11-1-1,16-4 1,0 0 0,31 8 0,5-6-1,9-1 1,13 1 1,13 1-1,11-2 0,11 0 0,8 0 0,5 1 0,5-1 0,2 2 0,2-1 0,0 1 0,-3 2 0,-7-2 0,-11 4 0,-8-2 1,-13 1-1,-11-1 0,-15 3 0,-11-1 0,-14 1 0,-12 3 0,-13 0 1,-11 2-1,-12 0 0,-13 2 1,-13-1-1,-10 2 0,-7 0 0,-8-3 1,-3 2-1,0-3-1,1 3-1,4-4-3,9 1-3,9-2-3,9-2-1,14-1 0,15-6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8:06.879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371 223 2,'-20'-7'6,"6"2"-1,14 5-2,-11-7 0,11 7 0,17-8 0,1 1 1,7 1 0,8-2 0,7-2 0,7-1 0,8-1 1,7-1-2,8-1 0,6 2-1,4-2 0,6 1-1,3 0 0,5 0-1,-2 3 0,2-1 1,-5 4-2,-2 0 2,-6 3-1,-7-1-1,-9 4 1,-11 1 1,-12 0-1,-10 0 0,-10 3 0,-9 3 0,-13-6 0,-8 15 0,-12-5-1,-9 3 1,-8 0 0,-10 6 0,-11-1 0,-11-1 0,-6 5 0,-7 0 0,-7 3 0,-7 2 0,-8 1 0,-4 1 0,-3 2 0,-1 0 0,-1-1 0,5-1 0,2-1 0,8-4 0,9-1 0,8 0 0,11-6 0,14 0 0,12-3 0,11-1 0,13-2 0,13-1 0,18-2 1,16-2-1,18-2 1,14 0-1,17-1 1,17 0-1,16-1 0,14-1 0,7 3 0,6 0 0,3 0-1,0 0 1,2 2 0,-7-2 0,-7 4 1,-11-2-1,-11-1 1,-11 1-1,-13 0 1,-13 0-1,-13 0 1,-14-1-1,-14-1 0,-11 2 0,-16-6 0,-9 8 1,-18-2-1,-11-1 1,-16 1-1,-6 2 1,-12 1-1,-7 2 0,0 1 1,0 1-1,1 0 0,6 0 0,5 1 0,8-1 0,13 0-1,10-2 1,16 1-2,19-1-2,23 0-6,22 0-2,20-2 0,20-4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8:12.377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27 152 27,'-14'-11'11,"14"11"1,-12-10-2,12 10-5,-2-11-2,2 11-2,8-9 0,-8 9 0,21-11 0,-5 6 1,5-2 1,4 1 0,7-2 2,3 1-3,7-2 2,4-1-3,5 1 1,2-3-2,2 4 0,-3-1-1,0 4 1,-1 0-1,-3 4 0,-7 5 1,-6 1 0,-4 4 1,-7-2 0,-4 3 0,-6 1 0,-4 0 1,-8 2-1,-4-3 1,-5 4-1,-5-1 1,-5 2-2,-7 0 2,-4 2-2,-8 1 1,-2 0-1,-4 2 1,-5 0-1,-3 2 1,2 1-1,-1 0 1,-1-1-1,4 1 0,0-1 0,5-1-1,4-1 1,5-4-1,6-2 1,5-2-1,6-4 0,5-1 0,10-7 0,-4 9 1,4-9 0,14 3 0,0-3 1,7 0 1,6 0 0,6-3 0,7-1 1,5-2-1,6-2-1,2 0 0,2 0 0,1 0-1,0 1 0,-2 2 0,-3 0-1,-2 3 1,-4 1 0,-4 1-1,-4 1 1,-7 1-1,-4 1 0,-6-1 1,-6 0-1,-14-2 1,11 10 0,-11-10 1,-14 19 0,0-6-1,-6 1 1,-5 2 0,-3 3 0,-4-1-1,-3 1 0,-2-3 1,0 2-1,-1-2-1,2-2 1,1 1-1,1-2 1,4 0-1,5-3 0,5 0-1,4-2 0,8 1 0,8-9 1,4 10 1,12-7 0,10-8 2,12 0-1,12-6 1,11-3 0,10-6-1,7-2-13,10-4-4,0-1-3,-4-7 0,-6-5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8:15.011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0 164 19,'0'0'10,"17"1"-1,-7-10-2,7-1-4,5 0-3,6-1 0,2-1 1,4-2 0,2 2 0,1-2 0,4 3 1,-3-1-1,2 2 1,2 0-1,1 2 1,1 1-1,0 2 0,-2 2-1,0 2 1,-2 2-1,-3 1 0,-5 3 0,-3 1 0,-5 4 0,-6 2 1,-6 1-1,-6 3 0,-6 2 1,-6 2 0,-6 2-1,-6 2 2,-5 0-1,-6 3-1,-5 1 1,-4 1 0,-4 1 0,-3 2 0,-1-2 0,-2 2 0,-1-2 1,2-1-1,5-1 1,1-4 0,7-3 1,5-4-2,7-4 0,6-3 0,16-10-1,-8 9 1,8-9 0,23-8-1,4-2 1,9-5 0,7-1 0,10-5 1,2-1-1,8-4-1,3 3 0,-2 0 0,-4 5 0,-4 1 0,-4 5 1,-7 3-1,-9 3 0,-6 5 0,-10 4 0,-5 6 2,-10 3-1,-6 8 1,-9 5 0,-7 6 0,-8 4 0,-6 5 0,-8 3 0,-5 1-2,-3 3-1,0-1-6,2-2-6,5-4-5,4-6 0,4-10 1,5-11-2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8:19.097"/>
    </inkml:context>
    <inkml:brush xml:id="br0">
      <inkml:brushProperty name="width" value="0.08819" units="cm"/>
      <inkml:brushProperty name="height" value="0.35278" units="cm"/>
      <inkml:brushProperty name="color" value="#E5B9B7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 3,'0'0'6,"0"0"-1,0 0 0,0 0-3,0 0-1,0 0-1,0 0 0,0 0 0,0 0 0,0 0 1,0 0 1,0 0 1,0 0 1,15 1 0,-2-1 1,9-1-1,5 0 0,4 0-1,6-1 0,6-1-2,1 0 0,5-1 0,1 1-1,-1 2 0,0 1 0,-1 0 0,-3 1 1,-3 1-1,-5 4 0,-4-1 1,-6 2-1,-6 2 1,-6 2 0,-6 3-1,-6 2 1,-7 3 0,-6 4 1,-5 2-1,-7 1 0,-5 2 1,-5 1-1,-5-1 1,-2 2 0,-1-1 0,1-1 0,-3 0-1,3-1 1,2 0-1,4-3 1,5-2-1,6-4-1,3-2 0,4-4 0,6-3 0,9-9 0,-3 10 0,3-10 1,18 3 0,-1-6 1,10-1-1,7-1 1,10-3 0,8-1 0,6-1-1,3-3 0,3 1 0,0 0-1,-4 2 0,-3-1 0,-7 4 0,-6-2 1,-8 3-1,-5 2 0,-8 2 0,-7 0 0,-4 2 1,-12 0 0,0 0 0,2 17 0,-12-4 0,-2 2-1,-4 4-2,-1 3-6,-2 1-8,0 2-1,-2-6 1,-1-5-2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1:45.49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31 550 9,'0'0'8,"-10"-8"0,10 8-2,0 0-2,0 0 0,0 0 0,-9-4-1,9 4 1,0 0 0,0 0 1,0 0-1,0 0-1,0 0 1,0 0-2,-9 4 0,9-4-1,0 0 0,0 0-1,-4 12 0,4-3 0,0 4-1,0 1 1,1 4 0,2 2-1,-1 3 1,1 5 0,2-1 0,0 3 0,1-1 0,3 2 0,-1 0 0,2 1 0,0 0 0,1-1 0,-1-2 1,1-2-1,-2 0 1,-1-5-1,-1 0 1,1-4-1,-3-3 1,-1-2-1,-1-1 1,-3-12-1,5 15-1,-5-15-1,4 10-2,-4-10-4,0 0-5,0 0 0,12-10 0,-9-2 0</inkml:trace>
  <inkml:trace contextRef="#ctx0" brushRef="#br0" timeOffset="581">108 992 5,'0'0'7,"0"0"1,0 0-3,0 0 0,0 0 0,0 0 1,0 0 0,0 0 0,0 0 1,0 0-1,0 0 0,0 0-1,0-12-2,0 12 0,11-14-1,-3 4-1,2 1 0,3-3-1,1 3 0,1 0 1,1 1-1,2 2 0,-2-1 0,1 5 0,-2-1 0,1 4 0,-2-1-1,-1 1 1,0 2 1,-2 2-1,1 4 0,-3 2 0,-1 3 1,-1 2-1,0 1 1,-3 3 0,0 0-1,-2 0 1,0 0-1,-3-3 1,1 1 0,-2-2 0,-1 0 1,-1-4 0,-1 2 0,-4-4 1,0 1 0,-3-4 0,-1 1 0,-1-3 0,-3 0-1,1-1 0,-1-1 0,1-2-1,0-1 0,4 0-2,-1-2-1,13 2-2,-16-7-5,16 7-4,-6-12-7,9 1 1,1-3 0,4-2 1</inkml:trace>
  <inkml:trace contextRef="#ctx0" brushRef="#br0" timeOffset="1232">494 1036 7,'0'0'9,"-7"10"0,7-10 1,0 0-5,-12-6-1,12 6 0,-7-20 0,5 8-1,1-4 0,3 0 0,0-2 0,2 1 0,0 3 0,2 2-1,-1 0 0,3 3-1,2 3 0,-10 6-1,19-5 0,-19 5 0,19-1 1,-7 4-1,-1 0 1,0 4 0,-11-7 0,16 19 0,-11-7 1,3 2 2,-5 2-2,-1 2 1,-1 0-1,-1 0 1,-1-1-1,-1 1 1,-3-4 1,-3 2-1,1-4 1,-1 2-1,-3-5 0,1 0 1,-4-2-2,2 0 0,-2-3-1,4-3-1,-2-2-4,-2-5-3,14 6-5,-16-20-6,12 4-2,-1-5 0,7-3 1</inkml:trace>
  <inkml:trace contextRef="#ctx0" brushRef="#br0" timeOffset="1812">721 376 13,'0'0'8,"1"11"1,-1-11-1,-3 16-5,3-2-1,-1 0 0,1 5 1,1 0 0,1 4 1,0 3 0,2 5-1,0 1 1,0 4-1,1 4 0,0 3 0,-1 2-1,0 4 0,1-3-1,0-2 1,1-2-2,1-5 1,-1-5 1,1-5-2,0-5 0,-1-7 0,2-4 1,-8-11-2,9 11-1,-9-11 0,0 0-4,0 0-3,4-18-1,-7 5-1,-2-4-1,-3-1 0,-5-5 1</inkml:trace>
  <inkml:trace contextRef="#ctx0" brushRef="#br0" timeOffset="2173">630 793 11,'-12'-5'7,"12"5"1,0 0 1,0 0-1,0 0 0,0 0-1,16 3-1,-4-4 0,6 1-1,2-4 0,3 0-2,4-2 0,0 0-2,-1-3-1,0-1 0,-3 0-1,-4-2-3,0 0 1,-6 0-2,0 0-1,-6 1-3,0-1-3,-1-2-1,-2 0 0,2 0 1</inkml:trace>
  <inkml:trace contextRef="#ctx0" brushRef="#br0" timeOffset="2473">963 395 17,'0'0'11,"0"0"0,0 0 0,0 0-4,0 0-3,-8 14 0,5-4-1,0 2-1,1 2 0,0 4 0,1 3 1,-1 2-1,2 5-1,1 2 1,1 4 1,0 5-2,3 0 0,-1 1 1,3 1-2,0-6 1,1-2 0,0-4 0,1-6-1,-1-6 1,1-4 0,0-6 1,3-5 0,-2-5 0,4-6 0,0-5 0,2-3 0,-1-2 0,1-3-1,-4 1 1,1 3-1,-3-1 0,-1 6-1,-5 2 1,-4 11 0,12-12-1,-12 12 0,0 0-1,10-6 1,-10 6 0,0 0 0,14 11 0,-14-11 1,6 19 0,1-5 0,-2 6 0,2 0 0,-2 2-1,2 0 1,-1 1-1,2-3 0,-3 2-5,-2-4-7,3-5-6,-6-13-1,10 13 0,-10-13 0</inkml:trace>
  <inkml:trace contextRef="#ctx0" brushRef="#br0" timeOffset="3335">1682 495 5,'0'0'9,"0"0"0,-14-1 0,14 1-4,0 0 0,-6 13 0,6-13-1,-2 19 0,4-4 0,-1 3 1,4 5-1,0 3 0,3 6-1,0 5 0,1 6-1,2 5 0,-2 1 1,1 1-2,-1-1-1,0-3 0,-2-5 1,-2-5-1,0-7 0,-2-9 0,1-4 1,-2-6 0,-2-10 1,2 9 0,-2-9 0,-1-10 0,-1-2-1,-2-5 1,0-7-2,-1-4 0,-2-6-2,0-3 1,-2-2 0,2 0 0,-1-1 0,1 3 1,0 2 0,2 1 1,1 4 0,0 2-1,3 4 1,-1 0 0,2 5 0,1 2 0,1 3 0,1 4-1,-3 10 0,7-14 0,-7 14 1,11-3-1,-11 3 0,15 7 1,-3-1-1,-1 5 0,2 1 0,1 1 0,1 1 0,-3 2 1,0-1-1,0-1 1,-3 3 0,-5 0 1,-2 0 0,-4 2 0,-2 0 1,-1 0-1,-4 2 1,-4-4 0,0 1-1,1-4-1,-1-1 1,-2-4-1,3-2-1,0-4-1,1-5-2,11 2-2,-12-16-4,13 2-6,1-5-5,5-4 1,2-4 0,3-2 1</inkml:trace>
  <inkml:trace contextRef="#ctx0" brushRef="#br0" timeOffset="4106">1885 488 11,'0'0'10,"11"12"0,-11-12 1,12 4-5,-3-1-2,-9-3 1,21 5-1,-10-3 0,7 1 0,-4-2 0,2 3 0,0-1 0,3 3 0,-2-2-1,1 5-1,-2 2 0,0 2-1,-1 3 1,-3 0-1,-2 2 0,-2 1-1,-3 0 2,-2 1-2,-4-1 1,-4-1 1,-4 0-1,-1-2 1,-4 0-1,-1-2 1,-3 0 0,2-4 0,-3-3 0,4-3-1,-2-2 1,4-3-1,2-3 0,1-3-1,4-2 0,2-5-2,5 0 0,1-4-1,5 1-1,1-4 0,5 1-2,0-3-2,4-1-6,0-2-1,1-1-1,1-1 1,-1-2 0</inkml:trace>
  <inkml:trace contextRef="#ctx0" brushRef="#br0" timeOffset="4616">2265 9 12,'0'0'10,"0"-11"1,0 11 0,0 0-3,0 0-2,0 0-1,0 0 0,-2 19 0,4-5 0,0 7 0,4 6 0,0 7 0,3 6-2,1 9 0,4 3-1,0 3-1,1 1 0,-2 2 0,2-5-1,-4-5 0,-1-6 1,-2-9-1,-3-7 1,-2-6 0,-2-5-1,-1-15 0,0 0-1,0 0-1,-13-12-2,3-7 0,-3-5 0,-2-2-2,-4-6 1,0 0 1,-2 0 1,1 4 1,-2 4 2,2 4 0,4 6 0,1 3 1,5 2-1,1 4 1,9 5 0,-11-4 0,11 4 1,0 0 0,0 0 0,0 0 3,10 3-2,0-3 0,5 3 0,2-4 0,6 2 0,1-4-1,3 0 0,-1-2-1,2-1 0,-2-2-1,-1 0 1,-2 0-1,-3-1-1,-3 0-1,-1-1-2,4 1-3,-8-4-5,4 2-4,-2-2 0,0-1-1,-3 0 1</inkml:trace>
  <inkml:trace contextRef="#ctx0" brushRef="#br0" timeOffset="5307">2491 11 15,'2'-13'11,"-2"13"-1,0 0 1,0 0-5,0 0-2,0 0 0,0 0 0,0 0 0,3 12 0,-3-2 1,3 2 0,-3 3 0,3 2-1,2 6-1,0 1-1,2 3-1,-2 3 1,3 3-1,-3 3 1,4 2 0,1 2 0,-4 0 0,3 0 0,-3-4 0,4-1 0,-5-4 0,6-4-1,-6-4 1,2-6-1,-3-3 0,1-5 0,-5-9 1,7 10-1,-7-10 1,8-12 0,1-2 0,-1-4-1,3-6 1,2 0-1,1-2 0,0-1-1,-1 3 0,-1 4 0,-1 6 0,-4 2 0,-7 12-1,9-10 1,-9 10-1,0 0 0,11 13 0,-7-2 1,1 3-1,1 5 1,0 1 0,2 1 1,1 2-1,-1-2 0,0-2-2,1-4-2,1-1-4,-10-14-8,19 14-4,-8-15 0,2-5 0,2-4 0</inkml:trace>
  <inkml:trace contextRef="#ctx0" brushRef="#br0" timeOffset="5938">3264 103 43,'0'0'17,"0"0"-2,-14-3 2,3 6-12,-6 3-2,0 1-1,-5 3 0,0 3 1,-4 1-1,2 3 1,-2-1 0,2 4 0,-1-2-1,4 0 0,3 1-1,2-1-1,4 1 0,3-2 0,5 1-1,3-3 1,5 1-1,4-2 1,3-2 0,5 0 0,0-3 0,5 0 0,0-1 0,2 0 0,1-1 0,0 2-1,1 0 0,0-1-1,-1 3 0,0-1 0,0 0 0,-2 1 0,-4 0 1,-1 0 0,-6 1 2,-2-1 1,-6 1 1,0 4 0,-10-4 1,0 5 0,-5-4-1,-5 3 0,-5-3 0,0 2-2,-3-3-2,-3-2-8,1 5-11,-4-5-1,-1 0-1,-3-6 1</inkml:trace>
  <inkml:trace contextRef="#ctx0" brushRef="#br0" timeOffset="6890">169 1706 19,'0'10'9,"0"-10"1,0 0 0,1 15-6,-1-15-2,2 20 0,2-6 1,0 5 0,3 3 0,-1 7 0,2 5 0,0 5-1,1 5 1,1 5-2,-1 2 0,2 5 0,-1-1 0,0-2-1,-1-5 1,-1-3-1,0-5 1,-2-7-1,-1-4 0,0-6 0,-4-6-1,0-3-2,-2-5-1,1-9-2,0 0-2,-12 0-2,12 0-3,-15-25 2,7 5-1,-4-4 1</inkml:trace>
  <inkml:trace contextRef="#ctx0" brushRef="#br0" timeOffset="7240">139 2195 5,'-16'2'9,"16"-2"0,-12 5 0,12-5 0,0 0 0,0 0 0,0 0-1,0 0 1,0 0 0,16-8-1,-1 3-1,2-5-1,4 3-1,3-3-1,4 3-2,0-3-2,2 2-3,-1 2-3,-3-2-2,1 3-5,-4-1-5,0 0 1,-3 0 0,-3-2 1</inkml:trace>
  <inkml:trace contextRef="#ctx0" brushRef="#br0" timeOffset="7591">527 1970 35,'0'0'12,"0"0"1,0 0-1,0 0-9,0 0-1,10-2 0,-10 2 0,6 9 2,-6-9-2,10 17 1,1-5-1,-3 2 0,3 1 0,-1 2-1,0 0 0,-1 1 0,3-1 0,-5 0 0,-1-2 0,-1-1 1,-1-1-1,0-3 0,-4-10 1,2 15 0,-2-15 2,0 0 0,1 10 0,-1-10 1,0 0-1,-10-19 0,7 7 0,-1-6-1,0 0-2,0-6 0,1 1-1,2-1 1,1 1-2,3 0 1,1 1 1,3 0-2,1 3 1,4 0-1,0 2 1,3 0-1,1 2 0,2 2 0,0 3 0,3 3 0,-1 0-1,1 5-3,-1-4-4,3 7-9,-4 0-3,1 2 1,-3-1 0</inkml:trace>
  <inkml:trace contextRef="#ctx0" brushRef="#br0" timeOffset="8172">1099 2077 40,'0'0'14,"-12"-4"0,12 4-3,-18-21-5,11 8-3,-3-5 0,5 1 1,-2-4 0,5 1 0,1-1 1,3 2-1,1 1 0,2 1-1,2 3-1,0 3-2,1 2 0,-8 9 0,16-8 0,-16 8 0,16 6-1,-7 1 1,0 3 0,0 2 1,-1 3-1,0 4 0,0-2 2,-3 2-1,-3 0 1,0 1 1,-3-2-1,-1 4 1,-3-6 0,-3 1 0,-2-3-1,1 2 1,-5-5-1,2 0 0,-2-2-1,-1-3 1,2-2-2,-1-3-1,4 0-3,-1-7-4,11 6-6,-7-21-7,11 5-2,1-7 1,6-2 1</inkml:trace>
  <inkml:trace contextRef="#ctx0" brushRef="#br0" timeOffset="8722">1341 1807 2,'3'10'7,"-3"-10"0,0 0 1,0 0-3,0 0 1,0 0 2,-3-10 0,3 10 0,0 0 0,0 0 0,0 0-1,0 0-1,0 0-3,0 0-1,0 0-1,0 0 1,0 0-1,0 0 1,0 0 0,-1 15 0,1-15 1,2 17-1,0-3 1,-1 2 0,2 2-1,0 1 0,2-3-1,0 0 1,2-3-1,1-3 0,1-2 0,1-7 0,3-7 1,-3 0-1,4-2 1,-3-4-1,0-2 1,0 0 0,-1-2-1,-2 2 0,0 1 0,-2-1 0,0 3 0,0 0 0,0 1 0,-6 10-1,11-16 1,-11 16 0,8-9 0,-8 9-1,0 0 1,9-7-1,-9 7 0,0 0 0,0 0 0,0 0 1,6 11-1,-6-11 0,6 15 1,-2-6-1,1 0 1,1 2-1,1-2 0,-7-9 1,18 15-1,-8-8 0,0-4 1,1-1-1,1-2 1,1-3 0,1-1 0,2-5 0,0 0-1,-1-3 1,2-3 0,-1-1-1,-1-2 1,0-1-1,-1 1 0,0-2 1,-2 2-1,-2 0 0,1 2 0,-5 5 0,1 1 0,-7 10-1,8-12 1,-8 12 0,0 0 0,0 0 0,9 13 0,-1-4 0,-2 4 0,2 0 0,1 2 1,1 2-1,0 0 0,-3-1-1,6 0 0,-3-1-3,-4-3-9,6 5-9,-5-6-1,0 1-1,-7-12 1</inkml:trace>
  <inkml:trace contextRef="#ctx0" brushRef="#br0" timeOffset="11526">2653 1174 4,'0'0'8,"0"0"0,0 0-1,-14 4-2,14-4 0,-12 6-1,12-6 1,-14 9-1,2-5 1,3 1 0,-1 1-1,0 1 0,0 0-1,-3 2 0,0 0 0,1 1-1,2 3-1,-2-1 1,2 3-1,-2-2 1,3 5-2,2-1 1,1 3-1,0 3 0,1-1 1,3 3-1,0 1 1,3 0 0,0 2 0,3-3 0,3-1 0,0-1 0,4 1 0,3-3 0,-2-4 1,6 1-1,2-5 0,2-2 0,2 0-1,1-7 1,2-2 0,-1-3-1,3-1 1,-3-5 0,-1-2-1,-2-1 1,1-3-1,-3-1 1,-1 1 0,-3-3-1,-1 1 1,-2 0 0,-2 2 0,-2-2 0,-3 4 1,-3 0 0,-2-1-1,-3 3 1,-2 0-1,3 9 0,-11-16 0,1 10 0,0 1-1,-1 1 1,0 1-1,-1 1 0,0 0-1,-2 2 1,-1 0 0,1 2 1,0 0-1,-3 0 0,2 2 1,-1-1 0,2 1 0,-1 1 0,3 0-1,1 2 1,0-1 0,2 0-1,9-6-1,-14 10 0,14-10-3,-8 11-3,8-11-6,-7 9-7,7-9 1,-11 10 0,-1-6-1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9:50.7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336 3 2,'-16'7'7,"-2"-2"-1,-3 4 0,-2-5 0,-1 1 2,1-2 0,1-2-1,0 1-1,0-2 0,4 0-1,2-1 0,4 2-1,0-2-1,12 1 0,-13-1 0,13 1 0,0 0-2,0 0 1,0 0 0,0 0 0,0 0 0,0 0-1,0 0 1,0 0-1,0 0 0,0 0 1,-10-2-2,10 2 1,0 0-1,0 0 0,-8 9 1,8-9-2,-6 11 1,6-11 0,-6 17 0,2-3 0,0 1 0,3 5 0,-1 4 1,0 4-1,0 1 1,2 10-1,-4 5 1,4 2 0,1 6-1,0 4 1,-4 5 0,2 5 0,-2 5 0,-1-1 0,0 1 1,-1 1-1,-2-5 0,1-2 1,4-6-1,1-5 0,0-5-1,3-6 1,1-7-1,0-6 1,2-6-1,-1-4 1,-3-5-1,3-5 0,-4-10 1,5 14-1,-5-14 0,0 0 1,-3 13-1,3-13 0,-2 15 0,2-15 0,-5 15 0,5-15 0,-2 15 0,2-15 0,0 10 0,0-10 0,0 0 1,10 8-1,-10-8 0,9 7 0,-9-7 1,14 10-1,-3-4 0,-1 2 0,3-1 0,3 2 0,3-3 0,8 2 1,6-3-1,6-1 0,10-2 0,7-2 0,7 0 0,7 0 0,7 0 1,7 0-1,4 1 0,5 2-1,4-1 1,2 2-1,7 1 1,2-3 0,4-2-1,4-1 1,0-3 0,-1-2 0,1 0 0,0-2 0,-1-1 0,-1 2 0,-5 3 1,-1 0-1,-1 3 0,-1 0 0,3-1 0,-1 1 0,-1 0 0,-1-2 0,1-1 1,0 0-1,-2 1 0,1 1 0,-3 1 0,-3 2 0,0 1 1,-1 1-1,-1 1 1,0 1-1,3-1 1,1 0-1,0-1 1,3 0-1,-2-2 1,4 1-1,-2 0 0,1 1 0,-6 0 0,-1 2 0,-5 0 1,-3-2-1,-3 0 0,-3 0 0,-2-1 1,-4-3-1,-1-1 0,-3-1 1,0-2-1,-2 0-1,-4 0 1,-3 0 0,-3 2 0,-4 1 0,-5 0 0,-4 2 0,-6 1 0,-5 0 0,-3 1 0,-7-1 0,-7 0 1,-4 1-1,-7-2 1,-1 1-1,-10-1 1,0 0 0,0 0-1,0 0 1,0 0 0,0 0-1,0 0 0,0 0 0,0 0 0,0 0-1,0 0 1,0 0 0,0 0 0,0 0 0,0 0 0,0 0 1,0 0-1,0 0 0,0 0 1,0 0-1,0 0 1,0 0-1,0 0 0,0 0 0,0 0 0,0 0 0,0 0 1,0 0 0,0 0-1,0 0 1,6-14-1,-6 1 1,-1-4 0,-1-6-1,1-5 0,0-5 0,0-5 0,1-3 0,1-1 0,1-3 0,3-2 0,2-1 0,2-2-1,2-3 1,1-3 0,-1-2 0,-2-2 0,-1 2 0,-3 1 1,0 4-1,-4 2 0,-1 6 0,-3-1 0,1 6 1,1 3-1,-1 3 0,0 2 0,0 1 1,1 2-1,0 2 1,-2 9-1,2 2 0,-1 1 1,0 5 0,2 10-1,-4-16 1,4 16-1,-7-10 0,7 10 0,-4-12 0,4 12 1,-4-10-1,4 10 0,-3-9 0,3 9 0,0 0 0,-2-10 0,2 10 0,0 0 0,0 0 0,-3-9 0,3 9-1,-4-9 1,4 9 0,-6-14 0,6 14 0,-8-15 0,8 15-1,-9-17 1,9 17 0,-13-16 0,13 16 0,-18-15-1,6 9 0,-2 1 1,-5 1-1,-3 0 1,-3 3-1,-3-2 1,-3 2-1,-3 0 1,0-1 0,-2 0 0,0-1 0,1 2 0,-3-1-1,-5 5-1,-10-2-6,-3 10-15,-16 0-1,-9-4-3,-11-7 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1:58.58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226 375 16,'0'0'11,"0"0"0,0 0-1,0 0-2,0 0-5,0 0-1,0 0 1,6 12 0,-6-12 0,2 12 1,-1-2 1,0 4 1,1 2-1,0 4 0,-1 3-2,1 5 1,0 1-2,2 6 0,1 0-1,0 5 0,1-2 0,1 2-1,0-2 1,2 0-1,-1 0 1,-1-1-1,-1-1 0,0-4 0,-3-3 0,1-3 0,-1-4-2,-2-6 0,0-1-2,-1-15-2,0 9-5,0-9-4,-3-11-1,0-2 0,-3-2 1</inkml:trace>
  <inkml:trace contextRef="#ctx0" brushRef="#br0" timeOffset="420">24 809 9,'-11'-2'10,"11"2"0,-13-2-1,13 2-1,0 0 0,4-12 0,-4 12 0,19-19-2,0 6 1,5-5-1,7-2 0,5-2-2,5-2 1,4-2-3,1 1 0,2-1-1,-2 2-2,-3 2-1,-4-1-1,-5 6-3,-5 0-4,-5 4-6,-2 3-1,-6 2 1,-4 2 0</inkml:trace>
  <inkml:trace contextRef="#ctx0" brushRef="#br0" timeOffset="841">648 846 11,'-15'5'10,"-2"-4"0,3-1 1,1-3-4,2-3-2,11 6 0,-13-20-2,10 6-1,4-2 0,1-2 1,4-1-2,2-1 1,3 1-1,3 2 0,1 1-1,1 5 1,-1 1-1,0 6 0,0 3 0,-1 4 0,-2 5 0,-2 4 2,-1 3 0,-3 4 0,-2 0 2,-2 3-1,-4-2 1,0 3 0,-6-4 2,1 2-1,-7-6 1,1 1-1,-5-5 1,2 2-1,-4-6 0,3-2-2,-1-3 0,1-4-3,3-2-2,0-6-5,7-2-6,1-5-7,5-3-2,2-4 2,4-2-1</inkml:trace>
  <inkml:trace contextRef="#ctx0" brushRef="#br0" timeOffset="1472">1212 776 6,'-13'5'4,"13"-5"-2,-13-2-2,13 2-4,-16-9-2</inkml:trace>
  <inkml:trace contextRef="#ctx0" brushRef="#br0" timeOffset="1682">1176 461 19,'1'-18'11,"-3"-3"1,0 4-1,-5 2-3,4 0-1,2 5 0,-2 0 0,3 10 1,-4-9-2,4 9 0,0 0 0,0 0-2,0 0-1,0 0-1,0 0-1,0 0 0,0 0-1,8 13 0,-4-4 0,0 2 0,1 6 0,2 5 0,2 4 0,0 3 1,0 3-1,1 1 1,0 2-1,0-1 1,0-3-1,-1-1 1,-1-3 0,-1-4-1,0-4 1,-2-3-1,-2-4 0,0-3-1,-3-9-1,2 10-3,-2-10-4,0 0-7,0-14-3,-3 0 1,0-5 0,-1-4 1</inkml:trace>
  <inkml:trace contextRef="#ctx0" brushRef="#br0" timeOffset="2143">1091 278 13,'-10'3'10,"0"-2"1,10-1 0,-17 5-2,17-5-3,0 0-1,0 0-1,-9 5 0,9-5 0,0 0 1,0 0 1,10 3-1,-10-3 0,13 7-1,-1-1 0,5 1 0,1 1-1,3 3-1,3-1-1,0 3 0,7 1-1,-1 1 1,0 0-1,1 1 1,1 0-1,-2 2 0,-1 1 0,0 1 1,-2-2-1,-3 3 0,-2 0 1,-5 1-1,-1-3 0,-3 2 1,-4-1-1,-1-1 1,-4 0-1,-4-1 1,-5 0 1,-2-1-1,-3-1 1,-4 1 0,-5-4 1,-1 3-1,-3-6 1,0 2-1,-3-4 1,1 0-1,-1-3-1,4 1 1,0-2-2,2-2 1,4 0-1,1-3-2,5 1-1,0-5-3,10 5-9,-4-14-6,7 4-1,1-7 0,4 0 1</inkml:trace>
  <inkml:trace contextRef="#ctx0" brushRef="#br0" timeOffset="2914">1825 308 10,'-13'-7'9,"13"7"0,0 0 0,-5-13-2,5 13-4,12-12 1,-3 6 1,0-1 0,5 1-1,-1-2 1,7 3 0,-1 0-1,2 3 0,2 0 0,3 3-2,1 2 0,1 1-1,1 3-1,-1 1 1,-2 1 0,-1 2-1,-3 2 2,-4 2-1,-2-2 1,-5 4 0,-2-3 1,-2 3 0,-6-2 1,0 1-1,-8-1 1,-1-1-1,-5-1 0,-2-2 0,-4-1 0,-1-1 0,-2-4-1,2 1 0,-2-5-1,5 0 0,3-2 0,3 0 0,0-1-2,11 2 1,-10-6-1,10 6 0,-1-13-1,3 2 0,4-3-1,0-4-1,7-4 0,0-6-1,5 0 1,-1-4 1,4 1-1,-1 1 1,-1 2 2,-2 4-1,-2 5 2,-1 4 0,-4 2 0,-1 7 0,-9 6 0,14-5 0,-14 5 0,10 8 1,-10-8-1,14 17 1,-7-6-1,1 2 1,2 1-1,2 1 1,-1 0-1,3 0 1,-3 0-1,1-1 1,-1-1 1,-2-1-1,-4-2 1,1 0 1,-6-10-1,3 15 1,-3-15 0,0 0-1,0 10 1,0-10-1,0 0 0,0 0-1,-2-14 0,4 3 0,0-5-1,3-1 0,-1-2 0,2-2 0,0 0-1,1 3 1,4 0 0,-3 2-1,3 2 1,1 1 0,-1 1 0,1-1 0,3 4-1,-2-1 1,2 1 0,2 0 0,0 1-1,-1-1 1,2 0-1,-2 2 1,1-3 0,-3 3 0,-1-1 0,-4 2 0,-9 6 1,12-11 0,-12 11-1,0 0 0,0 0 0,-4-10 0,4 10 0,-10-1-1,10 1 0,-14 1 0,14-1 1,-19 5-1,9-1 1,0 1-1,1 2 1,0 0 0,0 3 0,-1 2 0,2 2 1,1 3-1,-1 1 1,3 0-1,1 3 1,4 0 0,1 0-1,6-2 0,5 0 1,5-2-1,8-5 1,6-3-1,8-3-1,5-8-7,7-1-10,2-8-1,1-5-2,-2-7 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2:03.37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0 750 5,'11'14'7,"-4"-1"1,-3 0-1,4 7-3,0 2-2,2 6 2,2 3 0,-1 3 0,0 0 0,2 3 1,-1-2 1,-1-2-1,-2-1 0,-2-3-1,-1-4-1,0-5 0,-3-3-1,-1-6-1,0-1 2,-2-10-1,0 0 0,0 0 1,0 0 0,10-20-1,-3-2 0,0-3 0,3-5-1,5-1-1,1-2 0,2 2-1,0 4 0,1 6 0,-1 7-2,2 6 1,-3 4 0,-2 6-1,-1 4 1,0 6 0,-3 4 1,-1 4-1,-3 3 5,-3 1 0,-1 4 0,-5-3 1,0 2 1,-6-2 0,0 1 0,-6-7 1,1 2 0,-4-6-1,0 0 0,-5-6-1,4-2-1,1-4-1,0-4-1,4-2-4,-2-6-3,8-2-7,2-8-8,5-3 0,0-7 0,6-3 0</inkml:trace>
  <inkml:trace contextRef="#ctx0" brushRef="#br0" timeOffset="610">483 640 37,'5'12'14,"-5"-12"0,5 16-1,-5-16-6,2 12-6,-2-12 2,5 12 0,-5-12 0,5 14 1,-1-2 1,-1-1 0,3 7-1,-2 1 1,6 6-2,-3 6-1,3 4 1,2 4-2,0 1 0,0 1-1,0-1 0,1-3 0,-3-5-1,0-5 0,-4-8-4,2-2-3,-8-17-7,12 11-5,-12-11 2,16-14 0,-6-1-1</inkml:trace>
  <inkml:trace contextRef="#ctx0" brushRef="#br0" timeOffset="951">820 977 40,'0'0'15,"0"0"-1,0 0 0,10-18-4,-6 4-10,3-4-1,2 2 0,0-2 0,2 3 1,-1 1 0,1 4 0,-11 10 1,17-9 1,-5 11-1,-12-2 1,17 11 0,-8-1 1,0 4 0,-3 2 1,3 4-1,-5-1 1,-1 3 0,-6 0 1,-5 2-1,0-4 0,-2 3 1,-6-7-1,1 3 1,-5-7-2,2 0 0,-1-7 0,4-3-3,-2-4-1,1-9-4,7 2-6,-3-10-10,9-1-1,0-7-2,6-1 2</inkml:trace>
  <inkml:trace contextRef="#ctx0" brushRef="#br0" timeOffset="1442">1220 683 33,'0'0'16,"0"0"-1,0 0 1,0 0-5,-9-5-5,9 5-2,-16 6-1,6-1-1,-2 5-1,2 0 1,-2 3-1,0 0 2,0 4-1,1-1 2,0 5-2,3-2 1,-1 1 0,2 1-1,3-1 0,1 0 0,4 0-1,4-4 0,3-1-1,5-4 0,3-5-3,8-3-3,1-7-11,6-5-3,0-8 0,0-4 0,-2-6 0</inkml:trace>
  <inkml:trace contextRef="#ctx0" brushRef="#br0" timeOffset="2263">1322 454 9,'0'0'9,"0"0"1,0 0-2,0 0-1,0 0-1,0 0-1,0 0-1,0 0 1,0 0 0,0 0-1,13 15 1,-10-5 0,5 5 1,-1 3-1,4 5-1,-1 6 0,4 6 0,-1 2 0,3 5-1,-3-2 0,0-2-1,-1-3 1,-2-3-1,-2-8 1,1-6-1,-6-5 1,-3-13 0,4 9 1,-4-9-1,1-13-1,0-5 0,-1-7 0,4-6 0,1-6-2,2-6 0,1-2 0,2-2 0,6 2-1,0 2 1,1 5-1,-3 4-1,3 8-1,-7 2-4,6 9-4,-9 2-4,-7 13-6,0 0-1,0 0 2,-4 20 0</inkml:trace>
  <inkml:trace contextRef="#ctx0" brushRef="#br0" timeOffset="2753">1503 659 49,'20'16'17,"-5"-10"3,-1-2-4,5 3-7,0-2-3,4 4-2,1-2 0,-2 3-3,-2-2 1,0 3-2,1-2 1,-5-1-4,4 2-3,-4-4-4,1-2-9,1-5 0,-2-5-1,0-7 2</inkml:trace>
  <inkml:trace contextRef="#ctx0" brushRef="#br0" timeOffset="3024">2003 569 30,'10'3'13,"1"-3"0,-2-7 0,2-3-9,4-3 0,-1-2 0,2-4 1,-2 0-1,0 0 1,-3 0 0,0 2 1,-5 3-2,0 2 1,-4 2-2,-2 10-1,-2-12-1,2 12 0,-10-5-1,1 5 0,-3 1-1,-1 0 0,-2 3 0,-2 1 1,1 1-1,-1 3 0,1 1 1,0 2-1,1 1 1,1 4-1,2 0 2,2 4-1,1 1 1,0 3 1,4-2 0,3 4 0,0-1 1,5 0-1,1-4 0,4 0 0,4-7-1,2-1 0,4-7 0,5-8-2,4-5-3,1-9-2,5 0-2,-3-8 1,2 2-1,-3-6 0,-1 3 0,-8 1 0,0 5 5,-5 2 2,-5 4 2,-1 4 1,-9 8 1,13-4 1,-13 4 1,11 10-1,-11-10 1,12 18-1,-12-18 0,19 19 0,-9-14-1,2-1 0,-1-3 0,2-3-1,-2-4 1,0-2-1,0-4 1,-3-2 0,-2-2 0,-1-1 0,-3-3 0,0 3-1,-5-2 1,1 4 0,-3-1-1,-1 4 0,-3 3-1,-2 2 0,0 4-2,-3 3 0,-1 7-2,-3 1-2,4 8-2,-5 1-2,5 7-2,-4-3-4,6 4-2,-2-3-3,6-3 2,1-2 0,3-7 3</inkml:trace>
  <inkml:trace contextRef="#ctx0" brushRef="#br0" timeOffset="3835">2398 292 22,'10'-43'14,"-5"-1"2,-1 3-2,-1 4 0,-3 2-1,1 8-3,-3 3-3,2 10 1,-3 0-2,3 14 0,-3-13-1,3 13-2,0 0 0,0 0-2,0 0 1,0 0-1,0 10 1,2 1-2,2 3 2,2 7 0,1 6 1,4 10-1,1 6 0,4 11 0,0 1-1,2 7 1,2 2-2,1-1-2,4 4-9,-6-9-12,3-6-1,-9-12-1,-2-12 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2:09.71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4026-2 11,'0'0'11,"0"0"0,0 0 0,0 0-5,0 0-4,0 0-1,0 0 1,-13-5-1,13 5 1,-14-1 0,3 1 0,-3 1-1,-2 2 1,-5 3-1,-4 4 0,-3 2 0,-6 4-1,-2 3 1,-4 4-1,-4 2 1,-2 6-1,-1 0 1,-3 4 0,-2 2-1,4 3 1,-5 1-1,1 1 1,-2-1 0,-1 1 0,0-3 1,-1 0 0,-1-4 1,1 2 0,1-6 0,2-1-1,0-2 1,6-3-2,0-2 1,4-3-2,2-4 0,2-2 1,0-3-1,1-1 0,0-3 0,0-2 0,1-1 0,0-1 0,-1-1-1,1-1 0,1 1 0,1-1-1,0 2 1,-2 1-1,-1 3 1,-3 2-1,-1 7 1,-2 3 1,-3 4 0,-3 5 0,-2 4 0,-2 4 0,0 4 0,0 2 1,-1 3 0,2 3 0,-1 1 1,4 2-1,-1 0 0,5 1 1,-1 1-1,2-2 0,1-1 1,2-4-2,2-1 1,0-4 0,3-5-1,2-3 1,4-5-1,4-4 0,3-3-1,3-3 1,4-5 0,4-1-1,1-3 1,2-2-1,0 2 1,1-2-1,-2 1 1,0 2 0,-2 2 0,-2 1 0,1 4 1,-3 4-2,0 2 1,-1 5 0,0 5 0,-1 5-1,1 2 1,-1 6-1,0 4 0,3 2 1,0 3 0,2-1 0,2 2 0,-1 0 1,2 0-1,1-1 0,-2-2 1,-1 2-1,-1 1 0,-1 1 1,-4 1-1,0-1 0,-3 0 0,-3-2 1,-2-1 0,0-2 0,-3-3 0,-1 0 0,0-4 0,1 0 1,-1 1-1,2 1 0,-1 1 0,1 2 0,2 0 0,3 0-1,1 2 0,1 0 0,5 1 0,1 0 0,5-2 0,4-1 0,1 0 0,4 0 0,2 1 0,0-1 1,1 1-1,0 1 2,0 0-1,-2 2 0,-2 0 1,0 2-1,-2-2 1,-1 3-1,0-2 0,0-1-1,1-1 1,3-2-1,3-3 0,2-3-1,6-4 1,2-4 0,8-4-1,3-5 2,5-5-2,5-3 2,6-6-1,5-3 0,4-5 0,6-2 1,4-3-1,0 0 0,4 0 0,0 0 0,1 2 0,0 3 0,-3 0 0,-1 3 0,-2 2 0,-1 0 0,1 2 0,2 0 0,-2 3 1,0-1-1,1 4 1,-3 2 0,2-2 0,-1 3-1,-4-1 1,-1 1 0,0-1 1,-1 0-1,2-4 0,3 0 0,1-2 0,3-2 0,2-4 0,2-2 0,6-5-1,3-3 1,4-6-1,4-1 0,1-2 0,3-3 1,0 1-1,4 0 0,-4 2 0,-1 1 0,-2 5 0,-3 2 0,-4 2 0,-2 5 0,-2 2 0,-4 3 1,-4 3 0,-1-1-1,1 3 1,0-3 0,0-2-1,3-2 1,4-3-1,4-4 1,2-2-1,0-1 0,-1-2 1,-2 1-1,-4 1 0,-4 2 1,-5 0-1,-5 4 0,-5 1 1,-1 0 0,-5 2-1,0 1 1,0-1 0,1 0-1,-1-1 1,3-1 0,-1-2-1,1 0 0,3-2 1,-1-3-1,3-2 0,0-3 1,5-2-1,1-1 0,4-2 0,0-1 1,2-2-1,0 1 0,3 1 0,1 1 0,-3 0 0,3 4 0,-3 1 0,0 2 0,2 4 0,-1 3-1,-1 2 1,-1 2 1,0 1-2,0 1 1,-2 3 0,0-1 0,-1 1 0,1 0 0,0 0 0,2 0 0,-2 0 0,2 1 0,-1-1 0,0 1 0,0 0 0,0-2 0,1 0 0,1 0 0,3-1 0,2-3 0,1-2 0,4-2 0,0-2 0,4-2 0,-1-4 1,1-2-1,2-1 1,1-1 0,2-2 0,2 2-1,-5-1 1,2 3 0,-2 2 0,-4 2-1,-6 2 1,-4 3-1,-5 3 0,-6 2 0,1 3-2,-10 1-6,6 9-14,-6-6-2,1 1 0,-6-10-1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1:25.6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1024 4564 1,'0'0'2,"0"0"0,0 0 0,0 0 0,0 0 0,0 0 1,0 0 0,0 0 0,9-1 0,-9 1 0,0 0-1,4-10 0,-4 10 0,5-12-1,-5 12 0,12-19 0,-6 10-1,0-4 2,2 0-2,0-2 1,0 1 0,0-2 0,1 1 0,-2-1-1,2 0 1,0-1-1,1 2 0,-1-2 1,1 2-1,0-2 1,-3 1-1,0-1 1,1 2 0,-2-2 1,0 2-1,-1-1 1,0 0-1,0-1 1,2 1-1,0-2 0,-1 0-1,2 0 1,1-2-1,-1 2 0,0-3 1,3 1-1,-3-1 0,1 1 1,-1-3-1,2 3 1,-1-3 0,0 0 0,2 1 0,-3 1 0,1-1-1,1 0 1,-1 2-1,0-1 1,0 2-1,-1 1 0,-1-1 0,1 2 1,0-1-1,0 0 1,-3 1-1,2-2 1,-2 1-1,1-1 1,0 1 0,0 0-1,1-1 1,-1 2-1,2-1 0,-3-1 0,5 1 1,0-1-1,-2 0 0,2-1 0,-1 0 0,0 1 1,-2-2 0,4 3 0,-4 0 0,-1 0 0,-1 0 0,1 1 0,0 1 0,-1-2-1,1 0 1,-1 2 0,0-2-1,1 3 3,-2-3-2,0 2 2,-1-1-1,0 3 0,0-3 0,-1 1 0,0-2 0,1 1 0,1-2-1,-1-1-1,0 0 1,1-3-1,0 0 1,1 1-1,1-1 0,1-1 0,-1 1 0,1 0 1,0 0-1,0 0 0,0 1 1,-2-1 0,1 1 0,-1-1 0,-1-1 1,2 3-1,-2-3 0,1 1 0,-1-3 0,1 2-1,2 0 0,-3 0 0,2 0 0,-1-1 0,-1 2 0,0-1 0,-1 2 1,2-2-1,-3 2 0,1-4 1,-2 1-1,2 0 0,-1-2 0,1 1 0,0-2 1,0 1-1,0-1 0,-1 1 1,1 0-1,-1 1 1,-2 0-1,2 0 1,-1 1-1,0-1 1,-1-1-2,1 1 2,0-1-2,-1 0 2,2-2-2,-2 0 2,1-1-2,0 0 1,-1 0 1,0-2-1,1 1 1,-1-1-1,0 1 0,0 0 1,0 2-1,-1 0 0,0 0 1,1 2-1,-1 0 1,1 0-1,-1 1 0,0 2 0,0-1 1,1 1-1,-1 1 0,0-1 1,-1 2-1,1 2 1,0-1-1,0 4 0,-2-1 0,1 5 1,1-1-1,1 3 0,-2 0 0,0 2 0,2 9 0,-1-15 0,1 15 1,-1-14-2,1 14 2,-2-10-1,2 10 0,0 0 0,-1-10 0,1 10 0,0 0 0,0 0 1,-2-14-1,2 14 0,0-11 0,0 11 0,-1-17 0,0 6 0,1-1 0,-1-2 0,1 1 0,1-3 0,-2 1 1,0-3-1,-1-2 0,1 1 0,-1-3 0,1 1 0,-1 0 0,-2-2 0,1 0 1,0-1-1,-1 1 0,0 1 0,0-1 1,-1 0-1,-2 0 1,2 1 0,-1 2 0,1 3 0,-1-2-1,-1 2 1,1 0-1,1 4 1,0-1-1,-1-2 0,0-1 0,0-2 0,1 2 1,0-2-1,0 1 0,-1-4 0,0 0 0,1 1 0,-1 0 0,2 2 0,-2 1 0,0 0 0,1 2 0,1 0 0,-2 3 0,1-1 0,-2 3 0,0-2 0,0 2 0,0 0 0,-3-1 0,1 1 0,-1 2 0,-4-1 0,0 2 0,1 2-1,0 0 1,0 2 0,1 0 0,-1 2 0,-1 1-1,2 2 1,0-1 0,-3 2 0,-3 2 0,-3 1-1,1 1 1,-4 2 0,-1 0 0,-2 2 0,0 0 0,0 0 0,0 2-1,1-2 1,1 0 0,1 2 0,1-1 0,1 1 0,1-2 0,1-1 0,1 2 0,2-1 0,0-1 0,3 0 0,-1 0 0,3 0 0,-1 0 0,2 2 0,-1-2 0,-3 1 0,3 1 0,-1 1 0,-1-1 0,-1 3 0,-1-1 0,-1 3 0,-2-1 0,4 0 1,-5 0-1,-2 2 0,2-2 0,-2 2 0,0-4 0,-3 4 0,2 0-1,-2 3 1,-2-1 0,1 1-1,0 0 1,-1 0-1,2 1 1,0-1-1,1-2 1,4-2 0,-1 2 0,0-3 0,2 2 0,1-2 0,0 1 0,2-2 0,-1 3 0,-3-1 0,-1 1 0,4 0 0,0 2 0,0 0 0,2 0 0,-2 2 0,1-3 1,5 0-1,2 1 0,-5-2 0,2 0 0,-3-2 0,2 0 0,1-1 0,0 0 0,1-2 0,0-2 0,2-1 0,9-9 0,-10 13 0,10-13-1,0 0-2,-4 16-4,4-16-7,11 18-5,-11-18-3,13 7 1,-13-7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1:28.9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1049 3329 14,'0'0'10,"0"0"-1,0 0 1,0 0-6,0 0-1,0 0 0,0 0-2,0 0 0,0 0 1,0 0 1,0 0 0,0 0 2,0 0 0,0 0 1,-9-9 1,9 9-1,-11-8-1,11 8-1,-14-11-1,5 4 0,9 7-1,-19-18-1,10 7-1,-3 0 1,1-3-1,-2 0 0,-3-2 0,1-1 1,-2-1-1,-3-1 1,1-2-1,-3-2 1,1 0 0,-3-1 0,2 1-1,-2-2 1,2-1 0,0-2-1,-2 3 1,3 0-2,-3 1 2,1 2-2,2 0 2,1 1-2,-1 1 1,1 0 0,0-2 0,0-1 0,3 1 1,-1-2-1,2-2 0,-3-2 1,3 2 0,-1 1 0,2 1 0,-1 0 1,2 1-1,-1-1 0,2 1 0,-1-1 0,-4 2 0,5-3 0,-3 2 0,1-1 0,-2-1 1,2-1-2,0 2 2,0-1-2,4-1 1,-1 1-1,1-3 1,0-1-1,2-1-1,1-2 2,0-2-2,0 0 2,1-1-2,1 1 1,0-2 0,1 2 1,0 0-1,0 1 0,1 3 0,-1-3 0,1 2 1,-1 1-1,0 1 1,0 0-1,0 1 1,1 1-1,1 1 0,1-1 0,0-1 1,1-1-2,1 0 1,-1-1 1,1-3-1,-1-2 0,0 1 0,0 0 1,-1 1-1,0 0 0,1 1 0,0 1 1,0 4-1,1-2 0,0 3 1,1-1-1,2-1 1,0 0-1,1 0 0,1-2 0,1-1 1,0 0-1,3-1 0,-2-1 0,0 0 0,2-2 0,0 1 0,-1 0 0,0 2 1,0-1-1,1 0 0,-1 1 0,0 1 0,0 1 1,1 0-1,-1 2 0,0 1 1,-1 0-1,1 0 0,-4 0 0,1 0 1,2 1-2,-4 0 2,5 1-2,-7 3 1,6 0 0,-7 3 1,8 4-1,-3 1-1,-3 3 1,3 1 0,-5 10 0,9-16 0,-9 16-1,7-11 0,-7 11-2,-4-10-3,4 10-5,0 0-7,12-6-3,-12 6-2,9-18 0,-10 1 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4:47.1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59 55,'0'0'19,"0"0"1,0 0-4,0-11-4,0 11-16,7-18-1,-7 18 0,8-16 0,-8 16 1,0 0 1,12-12 1,-12 12 1,0 0 2,0 0 0,13-4 0,-13 4 0,11 7-1,-11-7 1,13 8-1,-13-8 1,7 16 3,-7-16 1,-7 17 1,7-17 1,-19 13 1,9-6 0,-4-3-1,4 0-1,1-5-5,9 1-11,0 0-11,-9-13-1,8 0-2,-4-6-1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4:58.2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 0 0,'-19'6'1,"2"-1"-1,1-2 2,3 0-5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4:55.1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307 146 16,'0'0'15,"0"0"-2,0 0-1,0 0-1,0 0-2,0 0-2,0 0-1,0 0-4,0 0 0,-10 11-1,10-11-1,-4 16 1,2-5-1,0 6 1,-2 3 0,-1 4 1,-3 5 1,0 4 0,-5 6 0,1 4-1,-5 4 2,1 4-1,-4 4 0,2 2-1,-1 0 0,3-2 0,1-5-1,1-4 0,2-5-1,2-11-1,2-6-1,1-12-4,7-12-8,0 0-9,-6-23 2,10-10-1,4-12 0</inkml:trace>
  <inkml:trace contextRef="#ctx0" brushRef="#br0" timeOffset="390">36 371 7,'-16'5'15,"7"-2"2,9-3-1,-12 1-4,12-1 0,0 0 1,13-16-2,-2 1-1,7-3-3,0-6-2,4-5-2,-2-3-1,2 0 0,-2-1 0,-2 2-1,-2 3 1,-1 3-1,-1 3-1,-1 4 0,3 2 1,-1 3-2,0 1 1,0 4 1,-1 2-1,0 2-1,2 6 1,-2 6 0,0 2 0,-1 7 0,2 5 0,-2 6 0,1 2 0,-2 4 0,-1 1 0,0 2 1,-2-1-1,1-1 1,-1-5-1,0-2 0,1-1 1,-1-7-1,0-1 0,0-8 1,-1 0-2,-8-11-6,21 3-14,-7-13-3,6-13 0,4-7-1</inkml:trace>
  <inkml:trace contextRef="#ctx0" brushRef="#br0" timeOffset="1272">1528 53 7,'0'0'11,"0"0"0,0 0-2,0 0-1,7 12-1,2-9-1,2 4-1,7 0-1,7 3 0,6-3 1,11 3 0,9-3 1,11 0-1,6-1-1,7-1 1,6-1-1,5-2-1,1-2 0,0 2-1,-5-4 1,-6 2-1,-6-2 1,-7 2-1,-11-2 1,-9 2-1,-11-1-1,-8 1 0,-9 2 0,-5-2-2,-10 0 0,0 0-2,0 0-7,0 0-9,0 0-4,-4-18 1,6 1-1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4:57.3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2 9,'0'0'5,"0"0"1,-9 0 0,9 0-1,0 0-1,-9-1-1,9 1-1,0 0 0,0 0-1,0 0 1,0 0 0,0 0 2,0 0 0,0 0 1,0 0 0,0 0 0,0 0-1,0 0 0,0 0-1,0 0-2,0 0 0,0 0 2,0 0-2,0 0 1,11 7 0,-11-7 0,13 3 0,-13-3 1,14 3-1,-14-3 0,19 5 0,-7-3 0,3 3-1,5-1 1,4 1-1,5 0 1,5 0-1,8-1 0,7 1 1,4-2-1,5 0 1,3-1 0,4 0 0,0-3 1,3 1-1,0-2 0,0 0 0,1-1 0,-2 0-1,-4 0 1,-2 0-1,-6 2-1,-4-1 1,-9 1 0,-8 1 0,-5 0 0,-6 0 0,-8-1-1,-2 2 1,-13-1 0,11 0-1,-11 0 1,0 0 0,0 0-1,0 0 1,0 0 0,0 0 0,0 0-2,0 0-1,0 0-8,0 0-14,10-14 0,-1 2-2,5-6 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4:58.3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4-1 7,'-13'3'12,"13"-3"0,0 0-4,7 9-2,2-4 2,1 1-1,7 0 2,0-1-1,8 3 1,0-3-1,6 2-1,4-3 0,4 3 0,3-4-1,5 3-1,1 0-1,5 2 0,2-2 0,6 3-1,-4-3 0,6 3 1,-3-4-1,2 1 0,-3-2-1,3-1 1,-4 1-1,-1-1-1,-5 0 1,-1 1-1,-5-2 0,-2 1 0,-3 0 0,-4 0 1,-5-1 0,-4-1-1,-1 0 0,-4 1 0,-1-2 0,-5 1 0,-5-1 0,-1 1-1,-11-1 0,11 0 1,-11 0-1,0 0 0,0 0 0,0 0 1,0 0-1,0 0 0,0 0 0,0 0 0,0 0 0,0 0 0,0 0 0,0 0 0,0 0 0,0 0 0,0 0 0,0 0 0,0 0-1,0 0 1,0 0-1,0 0-4,0 0-12,0 0-10,-9-16-2,-11-10-1,-6-15-1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0:12.6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0 186 13,'0'0'8,"0"0"-1,0 0 0,60 0-1,-60 0-2,53 0 0,-53 0-2,73-1 1,-29 1 1,0 1 0,-1 0 0,2 1 2,13 1-1,-5 1 1,-1-1 1,10 1-2,-1-2 0,7 0-1,2-4 0,5 0-1,-6-2 0,8 1 0,1-1-1,-7-1 1,7 2-2,-4 3 0,4 1-1,-2 3 1,2 0-1,0 0 0,3 0 1,2 0-1,-3-1 1,-1-2 0,-2-2 0,0 0 0,-1-1 0,0 1 1,0 0-1,2-1 0,-1 1 0,0 2 0,0-1-1,2 1 0,-2 0 1,1-2-1,1 0 0,2 0 0,0-1 1,1-1-1,1-2 0,0 1 1,1-2 0,-1 2-1,-1-1 1,1 1-1,-1 1 1,0 0 0,0 1-1,-3 1 0,3 0 1,-1 0-1,0 0 0,-1-1 1,2-1-1,0 2 1,0-3-1,1 2 1,-1 1 0,2 1-1,0-1 1,0 3-1,1 1 1,0 1-1,2-1 0,0-1 1,0 0-1,0-1 0,-3-1 1,2 0-1,-2-1 1,-1 1-1,-2-1 1,1 3-1,-3 0 0,2 1 1,0 1-1,1 0 0,-1-2 1,1 0-1,-1-2 2,1-1-1,0-2 1,-1-2-1,-2 1 1,0 1-1,-3 0 0,1 2 0,-3 0 1,0 0-2,-2 0 0,1 1 0,0 0 0,1-1 1,1 0-1,0 1 0,2-1 0,-1-1 0,-1 2 0,0-1 1,-2 1-1,-1 0 0,1-1 0,-1 1 0,-4 1 0,-2 0 0,1 1 1,-3 0-1,-2-1 0,-1-1 0,-1 0 0,1 0 1,1-1-1,2-3 1,0 0-1,2 1 1,1 1-1,1 0 1,0 0-1,0 0 0,1 0 1,-1 1-1,1 0 0,-1 1 0,-1-2 0,2 0 1,-1-1-1,2 0 0,-1 0 0,3-2 0,0 0 0,1-1 0,-2 1 0,0 0 0,-1 1 0,1-1 0,-4 1 0,1 0 0,-2 0 1,3 1-1,1-2 0,1 1 0,2 1 0,-2-1 0,0 1 0,-1 1 0,-2 1 0,-5 1 0,-4-2 0,-4 2 1,-5 0-1,-2 2 0,-8-2 0,-4 1 0,-4-1 1,-5-1-1,-5 2 0,-4-2 0,-6 1 0,-12 0 0,15 0 1,-15 0-1,0 0 0,0 0 0,0 0 0,0 0 0,0 0-1,0 0-1,0 0-3,0 0-14,0 0-8,-21-11-2,2-1-1,-9-8 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6:43.48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198 265 2,'-16'8'12,"-6"-2"1,3 5 1,-5 5-6,-2 3 1,1 6 2,0 2 0,6 5 3,0-4-3,14 3 0,7-7-3,18-4-3,15-11-2,11-10-3,11-11-1,3-10-1,3-7 0,-5-7 2,-8-5-1,-10 0 3,-18 2 1,-6 5 0,-15 4 1,-5 8 0,-11 5 0,-4 10-2,-8 7-1,-6 8-1,-4 5-1,0 8 1,2 4-1,1 2 1,9 3-2,7-1 1,12 1 0,10 2 0,12 3 0,6 1 0,9 3 0,4 5 0,0 6 1,-3 2 0,-6 6 0,-6 2 0,-11-1-1,-8-1 2,-11-4 0,-11-6 0,-9-8 1,-4-6 0,-4-14 0,1-7 0,1-13 1,4-10-1,8-11-1,12-11 0,13-12 0,13-9-3,15-8 0,9-7-2,15 1-1,3-6 0,8 2 1,-2 1-1,2 7 2,-7 3 1,-7 7 1,-5 6 3,-10 8 0,-5 9 0,-8 9 0,-6 8 0,-4 10 0,-12 3 1,12 24-2,-9 0 2,-4 2-1,2 8 1,-2-2-1,2 1 0,0-6-1,2-4-3,6-5-9,-9-18-13,24-3-1,-8-17-2,5-9 2</inkml:trace>
  <inkml:trace contextRef="#ctx0" brushRef="#br0" timeOffset="752">1038 136 9,'5'21'15,"-2"-5"0,2 1 2,0-1-4,-1 2-4,7 5 1,-3-2 0,3 6-1,-1-2 0,4 6 0,0-4-2,4 2-2,0-3-2,1 0-2,-3-4 1,1-3-1,-4-5 1,1-2 1,-14-12 0,13 3 0,-11-16 0,1-7 1,-2-11-2,1-5 0,0-7-1,3-7-1,2 0-1,1-1-1,3 5 0,2 3-1,2 10-1,0 4-2,4 13-2,-5 3-1,7 15-1,-5 4 1,9 10 1,-3 3 0,9 5 3,3 3 3,7 1 1,6-3 3,6-5-1,6-5 1,0-7-1,1-7 1,-3-8-1,-3-6-1,-7-8 2,-10-5 1,-12-4 1,-9 1 0,-12-3 0,-7 6 1,-9 1-1,-7 7 0,-8 5-2,-5 8 0,-4 6-1,-1 7 0,-4 7 0,4 7 1,-1 4 1,5 5 0,3 3 0,8 4 0,6 0 1,11 4 0,5-5 0,11 2-1,7-3 0,12-3 1,7-2-2,8-2 0,4-5 0,3-2-1,3-5 0,2-3-1,-1-3-1,-8-4-3,2-2-22,-12-6-1,-6-8-2,-11-14-1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6:46.65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573 21 8,'15'-6'12,"2"2"-1,-2-1 2,-3 1 2,-1 3 2,-11 1 0,0 0-1,0 0-4,0 0-3,0 0-2,-16-4-2,-3 4-2,-4 4 0,-5-1-2,-4 2 1,-5 3-1,-3 4 1,-2 2-1,-1 4 0,-2 4 0,2 4 0,-2 5 1,0 5-1,2 2 0,3 5 1,4 2-1,7 2 0,8 1 1,7 1 1,13-3-2,12-2 0,12-5 1,14-4 0,9-8-1,10-4 1,6-8-1,2-7 1,-1-5-1,-7-3-1,-7-2 1,-11-2-1,-10 1 1,-7 1-1,-11 0 0,-10 2 0,0 0-2,0 0-4,0 0-10,0 0-13,0 0 0,0 0-1,-2-16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6:47.90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4 157 12,'0'0'11,"0"0"0,0 0-1,0 0-1,0 0-1,0 0-1,0 0-1,0 0 0,0 0 1,0 0-3,7 10 0,-7-10 0,11 20 0,-5-6-1,2 8 1,0 3 0,1 9-1,-1 10 1,2 11-1,-4 9 1,3 7-1,1 7 0,2 4 0,3-3 0,-1-1 0,1-12-1,1-8 0,-2-12-1,1-10 0,-5-13 0,-2-10-1,-8-13-4,0 0-8,5-24-12,-5-10 0,-2-11-2,-3-15 1</inkml:trace>
  <inkml:trace contextRef="#ctx0" brushRef="#br0" timeOffset="430">0 156 46,'11'-10'18,"6"-4"0,12 1 2,9-5-3,16 5-4,5-5-4,16 4-2,5-1-2,5 4-1,-2 2-1,-6 3 0,-11 1-1,-10 3 0,-13 0-1,-12 2 1,-12 0-2,-7 0 0,-12 0 0,0 0 0,0 0 0,0 0-2,0 0 0,0 0-1,0 0-7,-10-6-8,10 6-9,-23-1-1,6 2 1,-12-1 0</inkml:trace>
  <inkml:trace contextRef="#ctx0" brushRef="#br0" timeOffset="891">162 514 6,'0'0'15,"0"0"2,0 0-2,-9-1 1,9 1-2,15-6 1,5 1-3,9-4-2,16 1-1,9-4-3,15 0 0,5-1-1,8 3 0,-5 0-1,-1 5 0,-10-1-1,-11 4-1,-15 0 0,-9 2-1,-11 1 0,-8 0-2,-12-1 0,0 0-2,-2 10-5,-12-11-10,-2 4-9,-11-7-1,-4-2 1,-8-8-1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5:02.5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673 127 2,'12'-3'12,"-12"3"1,0 0-2,0 0-2,0 0 0,0 0-1,0 0 1,0 0 0,0 0 0,0 0 0,0-12-2,0 12-1,0 0-1,-3-10-1,3 10-1,-7-10 0,7 10-1,-10-9 1,10 9 0,-14-9-1,2 6-1,2 0 0,-3 0 0,-5 0-1,-2 1 1,2 1-1,-1 0 0,-1 1 1,-1 0 0,-2 1 0,-1-1-1,3 1 1,-1-1 0,-3 1 0,1 0-1,-2 1 0,0 1 1,2 0-1,2 1 0,2 2 0,2 0 0,3 0 0,0 0-1,4 0 2,0 0-2,1 0 1,1 3 0,0-1 0,1 1 0,-1 4 1,1-1-1,1 2 0,-3 2 0,1 2 1,0 1-1,0 2 1,-2-2 0,1 2 0,0-3-1,0 2 1,1-1 0,2-1-1,1 0 1,0 0-1,2 0 1,1-1-1,2-1 1,1 0-1,1 0 1,2-1-1,0-1 1,2-1-1,1-1 1,1 2 0,-1-1 0,2-1 0,2 1 0,0 0 0,2-1 0,3-1 0,0-1-1,2 0 2,0-1-2,3-1 1,1-1-1,1-1 0,1 1 1,0-3-1,1 0 1,-1 0-1,2-2 1,0 0-1,0-2 1,-2 0-1,1-2 0,-1-2 1,4-2-1,0-1 0,-1-4 1,1 0-1,-1-2 0,0-2 1,-2-1-1,1-1 0,-4 0 1,0-2-1,-2 0 0,1 0 1,0-4-1,-1 2 0,0-2 0,-2 1 0,-3 1 0,-1 0 0,-2 0 0,-4 2 1,-4 1 0,-2 0-1,-4-1 1,-3 0-1,-1 0 1,-4-1-1,-1 1 0,-3-2 0,1 0 0,-3 1 0,-1 1-1,0 2 1,-3-1 0,2 1 0,-2 2 0,1 1 0,-2 0 0,-3 3-1,2 1 1,2 0 0,-2 3 0,1 2 0,1 2-1,-2 1 1,1 2 0,2 1-1,-3 2 1,0 0 0,0 1 0,0 1-1,-1 2 1,0-1 0,0 0 0,3 2 0,0 1-1,0 0 1,2 1 0,2 1 0,2 4-1,0-1 1,2 3 0,-1 1-1,2 1 1,1 2 0,1-1 0,1 0-1,1-1 1,2 0 0,-1-1 0,3 0 0,0 0 0,0-1 0,1 1 0,0 1 0,0 1 0,1-2 0,2 2 0,1 0 0,2-2 0,1 2 0,2-1 0,1 0 0,2-1 0,0 1 0,2 1 0,0-1 0,1 0 0,0-1 0,3 0 0,-1-1 0,4-1 0,1-3 0,3 1 0,1-4 0,3-1 0,1-2 0,0 1 0,2-2 0,0-1 0,0-2 0,0-2 1,1-1-2,1-2 2,0-2-1,0-3 0,0-3 0,2-3 0,-1-1 0,1-5 0,-2-2 0,0-1 0,-1-2 0,0-1 1,-2 0-1,-2 1 1,-5 0-1,-2 1 0,-5 1 1,-4-1-1,-1 2 1,-5 0-1,-3 0 0,-2-1 0,-1 0 0,-1-2 0,-1 1 0,-1-1 0,-4-3 0,0-1 1,-1-1-1,-3 1 0,-1 0 0,-3 2 1,-1 1-1,-2 3 0,-2 3 1,2 2-1,-4 5-1,-1 2 0,-2 3-1,3 9-5,-8-2-21,1 6 0,-8-6-1,-3-1-2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5:07.4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83 770 13,'0'0'12,"0"0"1,0 0-2,0 0-4,0 0 2,0 0-1,0 0 1,-9 0 0,9 0-2,0 0-1,0 0-2,10-8-2,1 1-1,10-7 0,8-2 0,10-10 1,9-4 1,10-11-1,8-5 0,5-4 0,2-1-2,-3-1 1,-4 4-1,-6 6 0,-7 6 0,-9 7 1,-5 7-1,-4 5-1,-3 0-7,-2 1-14,-2 0 0,-8-4 1,-6 2-1</inkml:trace>
  <inkml:trace contextRef="#ctx0" brushRef="#br0" timeOffset="721">0 6 25,'0'0'15,"15"-2"1,-5 1-1,-1-1-10,4 0-4,2 3 1,3 2 1,3 3 3,3 5-2,6 6 1,5 3 1,6 7-1,6 4-1,7 7-1,3 4 0,9 8 0,-1-2 1,3 4-1,0-2 0,2-1 1,-3-2-1,1-5 1,-6-8-1,-5-4-1,-5-5-1,-4-4 0,-9-6 0,-6-2-1,-10-5 1,-5-2-1,-6-2 1,-2 0 0,-10-4-1,0 0 0,0 0-6,0 0-17,0 0-2,-13-20-2,-1-4 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5:09.9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1506 2637 11,'-2'-9'9,"2"9"0,0 0 1,0 0-1,-11-3-1,11 3-2,0 0-1,0 0-3,0 0-1,-9 0 0,9 0 0,0 0 1,0 0 0,0 0 1,0 0-1,12-20 3,8-1-2,10-12 0,11-9-1,14-13 0,10-11-1,13-8 0,5-6 0,-1 1 0,-2 7 1,-10 5 2,-7 11 0,-16 10 1,-8 12 0,-13 7-1,-4 10 0,-11 6-2,-5 2-6,-6 9-9,0 0-9,0 0-1,-13 13 0,-12-5 0</inkml:trace>
  <inkml:trace contextRef="#ctx0" brushRef="#br0" timeOffset="471">1555 1905 12,'0'0'12,"9"10"0,-9-10 0,0 0-9,15 11-2,-3-4 0,3 0 1,4 2 1,4 1 1,2 1 0,6 0-1,4 4 1,6 1-1,3 3 0,4 4-1,2-1 2,3 0-2,3 1 1,1 0 1,-6-2 0,1-1 0,-4-3 0,-1-1 0,-6-3-1,-2 2 0,-5-4-1,-2-1-1,-5-1 0,-5-3 0,-6-1-1,-2-2 1,-4-1 0,-10-2-1,0 0 1,9 2-1,-9-2 1,0 0-1,0 0-3,0 0-8,0 0-11,0 0-1,0 0 1,0 0-1</inkml:trace>
  <inkml:trace contextRef="#ctx0" brushRef="#br1" timeOffset="62189">1044 2214 20,'0'0'17,"0"0"1,0 0 1,0 0-1,0 0-3,0 0-2,-19-8-2,9 4-2,-11-7-2,-5 2-2,-11-8-1,-4-1-1,-9-5 0,-4-1-2,-5-2 0,-6-1 0,-2 2 0,2-2 0,2 3-1,-1 2 1,4 3-1,4 1 2,3 2-2,6-2 1,6 2-2,5 2 1,6 2 0,5 3 0,5 0-2,4 3 2,6 0-3,1 6-1,8 9-2,1-9-3,9 25-3,1-10-9,13 10-4,7-2-1,11 5 2,9 0 0</inkml:trace>
  <inkml:trace contextRef="#ctx0" brushRef="#br1" timeOffset="62700">1127 2180 6,'-10'3'10,"10"-3"-1,0 0 1,0 0 1,-10-2 0,10 2 1,-13-3 0,3-7 0,-1 2-1,-7-10-2,3 2-2,-8-11 0,0 0-2,-6-5-2,3-1 0,-4 0-1,5 2 0,2 2-1,1 2 0,2 3 0,3 2 0,3 3-1,1 4 1,4 2-1,1 3 0,8 10 0,-12-13 0,12 13-1,0 0 0,0 0 0,-9-4-1,9 4 1,0 0-1,11 8 0,-11-8 1,17 16 0,-5-2 0,7 3 1,1 5 0,4 2 0,2 2 0,0 5 0,2 1 0,1 1 0,1 0 0,-4 1 0,-1-2 0,-1 1 0,-3-3 0,-5-2 0,0-2 1,-7-3-1,0-2 0,-3-3 0,-3 0 1,-2-2-1,-2 1 1,-2 0-1,-6 1 1,1 1 0,-4 2-1,-3 1 2,-1 2-1,-6-3 0,0 2 1,-2-3 0,1-1-1,-1-2 1,1-2 0,2-4-1,4-3 0,2-1 0,4-2 0,11-5-1,-12 7 1,12-7-1,0 0 0,0 0 0,0 0-1,0 0-1,0 0-5,0 0-14,16 11-4,-16-11-2,9-1 0</inkml:trace>
  <inkml:trace contextRef="#ctx0" brushRef="#br1" timeOffset="101987">1005 764 0,'13'-2'11,"6"-6"2,9-11 0,17-13-6,20-11-1,26-16-1,22-12 1,29-13-2,25-7-7,21-3-9,11 7-2,-8-4-1,-10 8-2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5:11.7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142 1702 1,'-9'6'5,"9"-6"1,0 0 1,-10 0 0,10 0 0,0 0 0,0 0-2,1-12 0,11 0-2,5-5 1,9-9 0,11-8 0,9-9 1,12-6 0,7-6 0,7 0 1,-2-3-1,1 1-1,-4 1 0,-3 7-1,-9 2-1,-7 7 1,-9 4-1,-6 6 0,-8 4 0,-5 7-1,-6 4 0,-8 3-6,-6 12-6,0 0-9,-24-3 0,-2 5 0,-10-3-1</inkml:trace>
  <inkml:trace contextRef="#ctx0" brushRef="#br0" timeOffset="490">0 783 1,'0'0'8,"2"-18"0,-2 18-4,3-13-1,-3 13 0,0 0 0,0 0 1,0 0 2,10 5 1,-10-5 1,10 11 1,0-1-1,5 2 0,7 6 2,6 2-2,11 10-1,7 3 0,14 9-1,10 7-1,12 9-1,7 5-1,7 8-1,0 5-1,2 0 0,-5-1 0,-6-4-1,-10-7 1,-7-7 0,-10-9-1,-7-9 1,-6-12 0,-7-5 0,-4-9 0,-5 1 0,-6-9-1,-4 1 1,-5-5 0,-4 2-1,-12-3-1,12 5-6,-12-5-16,0 0-1,-24 7 0,-5-18-1</inkml:trace>
  <inkml:trace contextRef="#ctx0" brushRef="#br1" timeOffset="57673">1366 156 2,'5'-11'9,"0"-2"-1,2 0 0,-1-2 1,2 2 1,0-1-1,-1 2 0,0 3-2,0-1 0,-7 10 1,11-16-3,-11 16 0,11-11 0,-11 11-1,10-10 2,-10 10-1,0 0 0,12-9 0,-12 9 0,0 0-1,0 0-1,0 0 0,0 0 0,0 0-2,0 0 0,0 0 0,0 0-1,-11 13 0,3-2 0,-1 7 1,-5 6-1,-6 7 0,-6 9 1,-7 5 0,-4 3-1,-6 4 1,-2 0 1,0 0-1,0-3 1,2 0-1,4-7 0,6-3-1,6-7 1,5-4 0,7-6-1,3-7 0,5-5 1,7-10 0,0 0-1,0 0 1,0 0-2,0 0-2,0 0-5,0 0-9,7-13-8,-10 1-2,2-1 1,-5-6 0</inkml:trace>
  <inkml:trace contextRef="#ctx0" brushRef="#br1" timeOffset="58263">862 331 11,'0'0'14,"0"0"1,0 0-4,0 0-1,0 0 0,0 0-1,0 0 0,0 0-3,0 0 1,0 0-1,0 0-1,-9-5 0,9 5-2,0 0 0,0 0-1,0 9-1,0-9 1,5 11 0,-5-11 0,6 16 0,-1-3 0,-4 0 0,5 2 0,-5 8 0,1 3 0,-1 2-1,0 5 0,0 0 1,-1 2-1,0 0 0,1 0 0,-1-4 0,2-3 0,2-5 0,2-2 0,1-7 0,5-2 0,4-5 1,7-5 0,4-8-1,10-6 1,6-4 0,10-7-1,4-4 1,5-1-1,2-6 0,0-4-1,-3 5 1,-5 3-1,-8 3 0,-8 4 1,-10 4-1,-7 6 1,-7 2-1,-6 8 1,-10 3 0,0 0 0,0 0-1,0 0 1,0 0-1,0 0 0,0 0 1,0 0-1,0 0 0,0 0 0,0 0 1,0 0-2,0 0 1,0 0-3,0 0-7,0 0-14,0 0-4,-15 0 0,0-2-1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6:28.66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306 45 19,'12'9'18,"-12"-9"-1,0 0 1,0 0-12,0 0-2,3 14 0,-4-4-1,1 6 0,0 7 0,1 6-1,0 9 1,0 8 1,1 7-1,0 6 0,0 2 0,3 3 0,-3-4 1,1-1-2,-1-7 1,1-8-3,-1-7-3,-3-12-9,1-10-10,0-15-1,0 0 0,-8-32 0</inkml:trace>
  <inkml:trace contextRef="#ctx0" brushRef="#br0" timeOffset="331">172 8 15,'0'0'16,"-9"-3"0,9 3 2,0 0-10,14-5-1,1 7 2,0-3 0,10 6-1,3 2-1,10 5 0,4 2-2,8 8-1,1 4-3,3 5 0,2 7-1,0 4 0,-2 3 0,-4 0 0,-5 1 0,-4 2 0,-9-3-1,-5-3 2,-11 0 0,-8-2 0,-9-3 0,-9 1 1,-9-3 2,-7-1-1,-12-3 1,-2 0 0,-11-9 0,-1 1 0,-7-5 0,-2-3-1,-3-5 1,-1-1-2,-2-3-1,4 0 0,3-3 0,5 0-2,9 1-2,2-6-7,15 3-17,7-8-1,15-3-2,8-11 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6:29.68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19 194 29,'12'-10'18,"-12"10"0,9-3-3,-9 3-8,11 17-3,-5 4 0,0 7-1,1 8 0,-1 9 0,2 7 1,-2 7-1,-1 4 1,-4-3 0,1-1 0,-3-8-1,1-6 1,-2-9-3,0-9-4,2-10-5,0-17-13,0 0-3,2-21 1,-3-9-1</inkml:trace>
  <inkml:trace contextRef="#ctx0" brushRef="#br0" timeOffset="280">0 96 35,'10'-11'18,"7"6"0,4-4 1,10-3-11,7-1-8,6 1 2,9 2 2,0 0 0,1 7 1,-3 3-1,-2 6 0,-9 4 0,-6 5-2,-9 6-1,-9 6 1,-14 1 0,-8 5 0,-12 0 1,-8 4 0,-8-4 0,-3 0 0,-3-5-1,4-3 0,4-6-1,7-6-1,7-4 0,6-3-1,12-6 0,0 0 0,14 7 0,1-4 0,5 2 0,1 4 1,4 2 0,0 5 1,1 4-1,-1 5 0,-1 3 0,-2 5 1,-4 2 0,-3 2-1,-4-1 1,-6 3 0,-8-4 2,-6-1 0,-10-4 1,-7-1 1,-11-8 0,-5 0 0,-8-7-1,0-2 1,-4-7-3,3-2 0,2-3-2,7-3-1,11 1-6,3-13-10,19 4-12,6-9-1,17-2-1,7-9 1</inkml:trace>
  <inkml:trace contextRef="#ctx0" brushRef="#br0" timeOffset="1111">1107 843 13,'0'0'15,"0"0"2,0 0 0,0-22-8,6 3-2,2-14 2,7-6-1,1-14-1,8-8-1,2-11-1,5-2-1,2-3 0,2 2 0,0 5-1,0 7 1,-3 8 0,1 12 0,-5 8-1,0 11 1,-5 7-3,-3 9 1,-1 5-1,-2 8-1,-3 6 1,-1 11-1,0 6 1,-1 8-1,1 7 1,1 7 0,0 6 0,1 3 0,3 0 0,0-1 0,2 1 0,0-2 0,3-6 0,-2-4-1,-3-8 1,-3-5-1,-3-6 0,-3-5 0,-4-6-2,-5-17-2,-10 12-4,-7-18-5,-4-2-5,-11-12-2,-4 0-3,-11-7 1,-4-1 1,-7-2 2</inkml:trace>
  <inkml:trace contextRef="#ctx0" brushRef="#br0" timeOffset="1542">1270 554 27,'-30'-3'15,"7"-1"1,12 3-1,11 1 0,0 0-3,27-6-2,-1 0-2,15 1-2,3-4 0,14 4 0,1-4 0,4 4-1,-1-4 0,3 6-1,-7-1 0,-6 3-1,-9 0 0,-6 1-1,-8 0 0,-6 2-1,-8-2-1,-15 0 0,14 3 0,-14-3-3,-2 10-6,-9-6-18,-3-1 0,-8-7-2,-7-8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6:37.62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584 1535 1,'0'0'7,"0"0"-2,0 0 2,10-5 2,-10 5 2,0 0 0,0 0 0,0 0 1,0 0 1,0 0-3,0 0-2,0 0-2,-11-2-1,11 2-1,-12-2-1,2 2-1,-3 1 0,-3 1-1,-3 2-1,-5 2 1,-5 1-1,-3 6 0,-2 1 0,-2 4 1,-1 4-2,-2 4 2,1 5-1,0 5 0,3 7 0,1 4 0,-1 5 1,6 1-1,5 1 1,3-1-1,4-2 1,8-2 0,7-3 0,6-7 1,13-4-1,3-6 1,12-5-1,10-7 0,12-4 0,9-8 0,6-6 0,7-5 0,5-7-1,-1-4 0,-5-5 0,-3-2 0,-10-3 1,-8-3-1,-9 0 1,-11-1-1,-8 2 1,-8 1 1,-8 2 0,-9 0 0,-7 4 0,-12 2 0,-6 4-1,-9 5 1,-9 6-1,-9 4 0,-4 5-1,-6 5 1,-4 5-1,1 1 1,3 3 0,3-3-1,11 0 1,7-5 1,11-1-1,8-3-1,9-3 1,12-3-1,0 0-1,0 0-4,14-6-11,8 5-11,-1-5 0,5-2-2,-1-4 1</inkml:trace>
  <inkml:trace contextRef="#ctx0" brushRef="#br0" timeOffset="1152">1431 1795 16,'0'0'14,"11"-10"1,-11 10-4,0 0-4,10 0-1,-10 0 0,4 14 0,-2-1 1,-2 2-1,2 7 0,-4 0 0,4 8-1,-2-1-1,2 4 0,-1-3-1,2 1-1,0-3 0,2-1-1,1-5-1,0-3-1,4-5-3,-10-14-5,18 13-12,-4-16-2,-1-8 1,2-6-1</inkml:trace>
  <inkml:trace contextRef="#ctx0" brushRef="#br0" timeOffset="1462">1966 1710 11,'19'-1'17,"-7"-2"2,-12 3 1,14-3-9,-14 3 0,0 0 0,-19 0-1,4 5-1,-7 1-2,-1 3-3,-5 1-1,0 3-1,-3-1-1,7 2 0,4-2 0,3 0-1,9-2-1,8-10 1,9 15-1,8-10 1,10 1-1,4-1 1,3 1 0,3 2-1,-2-1 1,-2 1 0,-5 5 0,-4 1 0,-8 4 1,-6 3 0,-7 2 1,-5 3 1,-6-3 2,-4 4 0,-8-4 0,-3 1 0,-6-7 0,1-1 0,-3-4-2,3-4-2,2-2-2,1-8-7,11 2-9,-1-11-11,13-6 0,1-13-1,11-4 0</inkml:trace>
  <inkml:trace contextRef="#ctx0" brushRef="#br0" timeOffset="2073">2478 1007 6,'0'0'16,"5"-10"1,-5 10 1,0 0-8,3-9-1,-3 9 1,0 0 0,0 0 0,0 0-2,5 14-1,-3-1-1,4 5-1,-1 6-1,5 5 0,-2 3-1,2 6 0,0-1-1,-1-1-1,1-3-4,-3-8-3,7-3-10,-4-13-9,5-10-1,-2-14 1,3-10-1</inkml:trace>
  <inkml:trace contextRef="#ctx0" brushRef="#br0" timeOffset="2363">2789 781 50,'0'0'19,"0"0"2,0 0-3,0 0-15,5 10-2,-3 2 2,-2 1 1,3 5 1,-1 0 0,3 4 0,-1-3 0,5 3-1,-2-2 0,5-1-2,0-4 0,4-1 0,1-6-1,6-5 1,0-8-2,3-8 1,2-7 0,1-3 0,0-8-1,-1 0 1,-1-2-1,-4 2 1,-4 3-1,-1 6 1,-7 4-1,-3 7 0,-8 11 0,9-1 0,-7 10 0,-1 7 0,0 4 0,1 0-1,7 6-6,-3-6-11,10-2-7,2-11-3,3-8 2,2-12-1</inkml:trace>
  <inkml:trace contextRef="#ctx0" brushRef="#br0" timeOffset="2744">3457 665 44,'6'12'21,"3"8"0,-1 3 0,4-2-14,6 3-7,6-2 0,1-5 2,5-9-1,4-10 1,0-10-1,0-9 1,-6-12 1,-3-6 0,-9-7 1,-2 1-1,-11-3 2,-4 6-2,-11 5 0,-5 10 0,-10 13-1,-5 14-1,-9 14 0,-1 11-2,0 11-2,-2 3-1,8 4-1,3-6-2,12-1 0,8-14-1,14-8 0,-1-14 1,30-17 1,-5-9 1,8-9 3,0-5 2,4-5 2,-1-2-1,-1-3 1,-3 0 0,-3 1-1,-2 3 1,-5 2-1,0 3 0,-6 3 2,1 2 1,-7 4 0,2 6 2,-6 0-1,2 7 2,-5 1-1,3 4-1,-5 3-1,-1 11-2,3-13 0,-3 13 0,-1 11 0,-1 8-1,0 7-1,-1 6 1,1 13 0,2 10-1,1 8 1,4 2-1,4 5 0,3-2 0,6 2 0,5-1 0,5-10-2,0-8-3,4-2-11,-5-9-10,-5-10 0,-11-9-1,-10-10 1</inkml:trace>
  <inkml:trace contextRef="#ctx0" brushRef="#br0" timeOffset="3775">1668 2556 12,'-13'0'11,"3"4"0,-1-2-3,2 1-2,9-3-2,-14 9-2,14-9 0,-11 7 0,11-7 2,0 0 1,0 0 0,0 0 1,0 0 1,0 0-1,0 0 0,14-8-1,1-1-2,5-4 0,7-5-1,6-6-1,10-6 1,10-6-1,10-10 1,13-10-2,12-6 1,11-13-1,13-8 0,11-8 0,11-5 1,9-4-2,7-2 0,3 1 1,3-3 0,4 5-1,-2 3 1,-2 7 0,-5 5-1,-8 7 1,-8 9 1,-10 8-1,-13 13 1,-15 7-1,-11 10 1,-17 6-1,-13 8 0,-14 4 1,-11 5-1,-12 3 1,-5 3-1,-14 1-1,0 0-1,-4 14-5,-8-3-13,-1-2-2,-1-2 0,-6-6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0:20.5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-11 38 6,'0'0'6,"0"0"-1,0 0 0,-10-2 0,10 2 1,0 0 2,0 0-1,0 0 1,0 0-1,0 0-2,0 0 0,0 0 0,0 0-1,0 0 0,0 0-2,0 0 0,0 0 0,0 0 0,0 0 0,0 0 0,10 5 0,-10-5 0,17 5 1,-5 0-1,3-4 1,3 3 0,2-2 0,5 5-1,1-5 1,5 2-1,2-2 1,5 3-1,4-3 0,5 1 1,-1-2-1,5 1 1,2-2-1,4 1 0,2-1-1,2 1 0,1-1 0,3 2 0,3-4 0,5 2 1,0-2 0,5 1-1,1-2 1,2 1 0,1-1-1,1 0 1,1 1-1,-1 1-1,1 0 1,-1 1 0,1 0-1,1 1 0,2-2 1,2 1 0,0-1 0,3-1 0,0 0 0,1-2 0,-1 1 1,1 0-1,-2-1-1,1-2 1,-2 0-1,1 1 0,-1 0 0,2 0 0,1-1 0,1 0 0,-1 0 0,1 3 0,-2-1 0,0 1 0,-3-1 0,0 2 0,-1 0 0,-2 2 0,0 1 0,-2 1 1,0 0-1,-3 2 0,-2-1 0,-1 0 1,-4 0-1,1 1 1,-4 1-1,0 1 1,-2 1-1,-2-1 0,-1 2 1,1-2-1,-3 3 1,-1-1 0,-2-3 0,0-1-1,-1 0 2,0-1-2,0-1 1,-4 0-1,-2-1 1,-3 0-1,-4-2 0,-6 0 0,-6 0 1,-5 0-1,-8 0 0,-4 0 1,-7 0-1,-2 1 0,-9 0 0,0 0 0,0 0 0,10-1 0,-10 1 1,0 0-1,0 0 0,0 0 0,0 0 0,0 0 0,0 0 1,0 0-1,0 0 0,0 0 0,0 0 0,0 0 0,0 0 0,0 0-1,0 0 1,0 0 0,0 0 0,0 0 1,0 0-1,0 0 0,0 0 0,0 0 0,0 0 0,0 0 0,0 0-1,0 0 1,0 0 0,0 0 0,0 0 0,0 0 0,0 0 0,0 0 0,0 0 0,0 0 0,0 0 0,0 0 0,0 0-1,0 0 0,0 0 0,0 0-2,0 0-3,-10-5-5,10 5-14,-12-8-4,5-2-1,-7-8 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6:50.96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1820 13,'60'-76'13,"25"-17"0,19-19 0,28-17-2,21-9-1,14-10-2,7 0 0,2 2-3,-3 10-1,-11 8-3,-8 17 0,-26 10 0,-15 12-1,-11 14-2,-13 10-4,-11 13-9,-9 15-3,-15 13-1,-10 12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6:51.46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1437 10,'52'-70'15,"16"-19"1,13-20-1,18-14-6,19-8-4,21-8-1,9 3-1,7 4-2,-1 10-3,-2 15-4,-12 14-6,-13 17-3,-17 15-1,-22 12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5:48.9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1019 4674 11,'0'0'9,"0"0"1,0 0-2,0 0-1,0 0 1,0 0 0,9-5 1,-9 5 1,0 0 0,0 0-1,0 0 0,0 0-2,0 0-1,2-13-3,-2 13 0,8-14-2,-1 4 1,-1-4-2,3-3 0,3-1 0,0-3 0,1-2 0,1-1 1,3 0-1,-2-2 0,5-2 1,-2-1 0,2-1-1,3 0 1,-1 0-1,0 0 0,-2 1 1,1 2-1,-5 2 1,1 3 1,-5 0 0,0 4 0,-4-2 1,1 2-1,-1 0 0,2 0 0,-2 0 0,1 1-1,1-1 0,-1 1-1,-1 2 1,0-2 1,-3 1-1,1 3 1,0-1-1,0 0 1,0-1-1,1-1 0,0 0 0,1 0-1,0 0 0,3-2 0,-4 0 1,1-2-1,1 0 0,-1 0 0,0-2 0,1 0 0,0-2 0,-2 2 2,1-2-2,0 0 0,1-1 0,0 0 0,1-1 1,1 0-2,-1 3 2,2-4-1,1 2 0,-2 2 0,1 0 0,-1 2 0,-1-1 1,1 1-1,2-3 0,0 4 1,0-3-2,1-1 2,2 0-2,1-1 2,-1 1-2,1-1 1,-3 1 0,0 0 0,-1-1 1,-1 0-2,0-1 2,0-1-1,0 0 0,0-2 0,-1 0 0,1-1 0,-3 0 1,0 1-1,0 0 0,-3 1 0,-2 1 1,1-2-1,0 0 0,0 0 0,3-1 0,-1-1 0,1-1 0,0 0 0,1-1 0,-1 2-1,-2 0 2,-1 0-1,1-1 0,-2-1 0,0 0 0,1-2 0,0 0 0,0-3 0,4 0 0,0-2 1,0 1-2,0 0 1,-1 0 0,-1 0 0,-1 2-1,1 1 1,-3-2-1,-1 0 1,0-3 0,0 1 0,0-2 0,0-3 0,0 0 0,0-2-1,-1 3 1,0-3 1,-1 5-2,-1 2 2,-2 2-1,1 2 0,-1 3 0,-1-1 1,1 1-2,-1 3 1,0-1 0,0-1 0,0 0 0,-6-1 0,2 2 0,1 2 0,-1 1 1,-1 1-1,-2 0 0,2 0 0,0 2 0,1-2 0,2-1 0,-3-4-1,1 2 2,-2 1-1,1 0 1,0 1-1,-2-1 1,1 1-1,-1-1 1,1 5-1,-1-3 0,2-3 0,1 2 0,1-2 0,-2 2 0,2-1 0,1 3 0,0-1 0,-1 0 0,-2 1 0,-1 0 0,0 4 0,-2-3 0,0 2 0,-2 0 1,-1 3-1,-1 1 0,-1 3 0,1 1-1,-3 3 1,-1 3 0,0-1 0,-2 3 0,-2 2-1,2 3 1,-3 1 0,0 2-1,-1 0 1,0 4 0,1 3-1,-4 3 1,0 2-1,-2 4 1,-2 0-1,-1 7 1,-4 2 0,-1 3 0,-3-1-1,-1 3 1,1 0 0,1 4 0,-3-1 0,2 0 0,-1 0 0,0-2 0,1 1 0,-1 1 0,0-3 1,0 2-2,1-1 1,2-1 0,0-1 0,0-2 0,1-1-1,2-1 1,0 0 0,-2-3 0,0 0 0,0 0 0,2-1 1,-3 3-1,3 0 0,2 1 0,-1 2 0,2-2 1,1 1-1,2-1 0,2-1 1,1-1-1,3-2 0,1-3 0,4-1 1,1-3-1,5-2 0,1 0 0,3 0-1,3 3-1,-2-2-9,6 11-14,-8-1-2,0 1-2,-9-4 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5:51.4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1177 2791 2,'0'0'13,"9"4"0,-9-4 2,0 0-5,0 0-2,0 0 4,0 0 1,0 0-1,0 0 0,0 0-1,0 0 0,0 0-2,-10 0-3,10 0-1,-12-5-2,1 0 0,1 1-1,-4-2 0,-2 1-1,0-3 1,-4 0-1,-2-2 0,2-1 0,-4-3 1,-1 0 0,0-6-1,-1 0 0,0-1-1,-1 0 1,-1-1-2,-1 2 2,-2-2-1,3 3 0,-1 2 0,0-1 0,1 0 0,1-2 0,3-2 0,1-1 0,1-1 1,1-2-1,1-1 0,-1 0 0,3-1 0,-2 1 1,0 0-1,1 2 0,-3 2 1,1-2-1,1 1 1,0 0-1,2 0 1,-1-3 0,0 2-1,1-3 0,1 0 0,1-1 1,-2 1-1,4-1 0,-4 0 0,2 2 0,-2-4 0,3 0 0,-2-1 1,1-2-1,-1-2 0,-1-3 0,3 2 0,0-1 0,3 2 0,0 1 0,1 0 0,4 0 0,3 1 0,-1 1 0,1 1 0,3 1 0,0-2 0,1 1 0,2-3 0,0 2-1,-1-2 1,4-3 0,2-3 0,-1-1 0,3 0 1,-1-1-1,1 2 0,1 1 0,-1 1 0,3 0 0,0 3 0,2 0 0,0 0-1,3 1 1,-1 1 0,1 0 0,0 2 0,-3 1 0,-1 2 0,0 0 0,-3 1 0,-1 1 0,0 1 0,0 1 0,-2 2 0,2-1 0,-1 1 1,-1 0-1,2 0 0,-1 1 0,-2 2 0,-1 1 0,-1 4 1,-1 3-1,-1 0 0,-2 12 0,2-14 0,-2 14 0,0-15 0,0 15 0,11-16 0,-5 6 0,0 1 0,-6 9 0,11-15-1,-11 15 2,13-10-2,-13 10 2,0 0-2,0 0 1,0 0 0,0 0 0,-3-10 0,3 10 0,0 0-1,0 0 1,0 0 0,0 0 0,0 0 0,0 0 0,10-7 0,-10 7 0,0 0 0,0 0 0,0 0 0,0 0-1,0 0 0,0 0 1,0 0-1,0 0 0,0 0 0,0 0-2,1 13 1,-1-13-9,4 17-14,-5-5-3,-7 0-1,-12-3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6:04.631"/>
    </inkml:context>
    <inkml:brush xml:id="br0">
      <inkml:brushProperty name="width" value="0.08819" units="cm"/>
      <inkml:brushProperty name="height" value="0.35278" units="cm"/>
      <inkml:brushProperty name="color" value="#1F497D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9 114 8,'-2'-14'4,"2"14"1,0 0 0,-5-11 0,5 11-2,-2-9 0,2 9-1,0-10-1,0 10 0,4-13 0,-4 13-1,5-13 1,-5 13 1,5-12 0,-5 12 0,0 0 0,5-11 0,-5 11-1,0 0 0,0 0-1,6-10-3,-6 10-1,0 0-5,9-11-2,-9 11-1,0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3:17:50.28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21,'0'0'12,"0"0"-1,0 0-1,0 0-1,0 0-3,0 0-3,0 0-1,0 0-1,0 0-1,0 0 0,0 0 0,0 0 0,0 0 0,7 11 0,-7-11 1,7 10 1,-7-10 1,9 15 1,-2-3-1,-1-1 1,2 6 0,0 0-1,3 4 0,-3 0-1,4 2 1,-3 0-2,1 0 0,-1-2 0,0-1 0,-3-6 0,2 1 1,-3-6 0,1 0 2,-6-9 0,0 0 0,0 0 1,12 12 1,-12-12-1,0 0 1,0 0-2,0 0 0,7-16-2,-3 5 0,1-3-1,1-2 0,2-4-1,1-1-1,2-1 1,0 0-1,2 2 1,-1 0 0,2 1 0,-2 3 0,-1 2-1,-2 3 1,-9 11 0,14-14 0,-14 14-1,0 0 0,0 0 0,0 0 0,7 13 0,-5-2 1,2 3-1,0 1 0,1 5 1,2 2 0,-1 0 0,-1 3 1,2-1-1,-2 1 0,2 0 0,0 2 0,-1-1 0,2 0 0,-1-2 0,0-2-1,-1-2 2,-1-3-2,-1-2 1,-3-5-2,1 0-5,-2-10-15,-2 10-3,2-10-2,-11-6 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3:18:00.54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145 276 13,'0'0'9,"0"0"0,0 0-1,0 0-2,0 0-1,0 0-3,0 0 0,0 0 0,0 0-1,0 0 0,17-10 0,-5 1 0,4 0 1,0-3 0,3-2 0,-1 0 0,-1 0 0,-4-1 0,1 3-1,-7 1 1,-2-1-1,-5 12 1,3-17-1,-3 17 0,-5-11 0,5 11-1,-13-7-1,13 7 0,-19-3 0,7 2 0,-2 2-1,-1-1 1,-1 0 0,2 2 0,-2 3 0,1 0 0,0 4 0,0 0 1,0 3-1,1-1 0,1 6 1,-2-2-1,3 2 1,0 1-1,2 3 1,0 4 0,2-1 0,0 3 1,2 0-1,1-1 0,2 0 1,1-1-1,4-2 1,2-4 0,4-1 0,5-5 0,2-2-1,7-6 1,4-4 0,7-5-1,3-4-1,5-6-2,0-2-6,0-7-6,4 1 0,-7-6-1</inkml:trace>
  <inkml:trace contextRef="#ctx0" brushRef="#br0" timeOffset="691">526 122 6,'0'0'5,"1"15"1,0-6 1,0 4-1,0 2 1,-1 2 0,2 7-1,0 4-1,0 6-1,2 4 0,-2 7-1,3 2-1,-3 2 0,4-1-1,-3-5 0,-1-3 0,0-7-1,-1-4 1,-1-8-1,1-4 1,-1-7-1,0-10 1,0 11 0,0-11 0,0 0 0,0 0 1,0 0-1,3-15-1,-2 1 1,-1-4-2,0-6 0,-2-7 0,1-4-1,-4-6 1,1-1-1,-3-4 1,1-2 0,-1 1 0,0 3 1,0 3 0,0 1 0,4 3 0,0 4 1,1 2-1,3 4 0,2 3 0,4 5-1,2 1 1,1 5-1,4 2 1,-1 5-2,2 3 1,1 4 1,2 2-1,-1 3 0,-2 3 1,2 3-1,-4 3 1,1 2-1,-2 4 1,-2 0 0,-1 1 0,-5 1 0,-2 1 1,-5 0 1,-1-1 0,-5 0 1,-1-2 0,-5-1 1,0-1 0,-3-2 2,1 0-2,-3-3 0,1-2 0,0-3 0,3-1-1,0-3-1,3-2-1,3-2-2,0-4-4,10 3-9,0 0-7,-5-17 1,10 7-1</inkml:trace>
  <inkml:trace contextRef="#ctx0" brushRef="#br0" timeOffset="1542">1034 262 66,'15'13'25,"-15"-13"0,0 0-2,0 0-22,0 0 0,0 0 0,0 0 2,0 0 0,0 0 0,0 0 0,0 0-1,0 0 1,0 0-1,0 0-1,0 0-3,0 0-6,0 0-16,0 0-3,0 0-1,0 0 1</inkml:trace>
  <inkml:trace contextRef="#ctx0" brushRef="#br0" timeOffset="2133">403 681 0,'11'-3'2,"-11"3"-1,19 0 2,-9 1 1,4 0 0,-1 1 1,5 0 0,0 3-1,5-2 1,2 1-1,2-2 0,5 0 0,6-1 0,2-1 0,4-1-1,0-1 1,1-1-1,0 1 1,-1 0-2,-1 1-1,-4 0 0,-3 1-1,-3 1-1,-2 2-2,-4 0-7,0 3-5,-9-3 0,0 1-1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1502 4,'0'0'11,"-15"1"-1,15-1-1,-13 0 1,3 1-1,10-1 0,-18-1-1,18 1 0,-15 0 1,15 0-3,0 0 1,0 0-2,-4-9 1,14 1-2,9-6-1,7-2-1,11-6 0,9-5-2,7-6 1,8-3-1,6-3 1,0 0-1,-2-2 1,-4 1-1,-7 1 0,-7 4 1,-8 4-1,-8 6 0,-9 5 1,-5 3-2,-6 8 0,-11 9-4,10-5-6,-10 5-21,0 0 2,-5 13-1</inkml:trace>
  <inkml:trace contextRef="#ctx0" brushRef="#br0" timeOffset="640">592 839 28,'0'0'17,"0"0"-2,0 0-2,0 0-3,17-3-1,-4 0-4,9 0-3,-1 0 0,3 0-1,2 1 0,2 1-1,-3 0 1,0 2-1,-2 1 0,-3 2 0,-5 1 1,-1 3-1,-7 4 0,-2 3 1,-6 5-1,-1 5 1,-4 6 0,-5 4 0,-2 3-1,-2 3 1,1-1-1,-2 2 1,4-8-1,0-1 0,1-4 1,4-7-1,1-2 0,4-7 1,-1-1-2,3-12-2,-2 14-12,2-14-15,0 0 2,10-11-1</inkml:trace>
  <inkml:trace contextRef="#ctx0" brushRef="#br0" timeOffset="1181">1168 520 1,'0'0'27,"3"-12"1,-3 12-15,0 0-2,0 0 1,0 0-3,0 0-3,-13 12-2,13-12-1,-13 14 0,4-5-1,0 4 0,2 3-1,1 4 0,3 3 0,1 4-1,2 3 1,3 3 0,3 5-1,1 3 1,2 2-1,3-1 1,0 3-1,0-4 0,1 0 0,-4-5 1,2-7-1,-5-4 0,-6-6 0,0-7-3,0-12-7,-11 11-17,-5-20-4,7 0 0</inkml:trace>
  <inkml:trace contextRef="#ctx0" brushRef="#br0" timeOffset="1562">976 885 30,'0'0'18,"10"-6"1,3 3-3,3-6-2,9 2-3,-2-4-3,11 2-2,0-3-2,4 3-1,-3-2-2,-4 1-2,1 5-10,-2 1-20,-5-6-1,-3 5 1</inkml:trace>
  <inkml:trace contextRef="#ctx0" brushRef="#br0" timeOffset="1872">1497 749 23,'0'0'26,"-4"-15"-13,5 4-4,8 1 0,-3-1-2,6-1-1,3 2-2,3 1-1,1 2-1,1 1-1,-2 3 0,-1-1 0,-4 6-1,1 4 0,-14-6 1,14 19 0,-12-8 0,-2 6 1,-4-3 0,-3 8 1,-4-6 1,0 1 0,-5-3 1,-2 0-1,-3-4 0,2-1 0,-4-4-1,2-2 0,1-2-2,0-3-2,4 1-5,0-9-10,3-2-17,13 0-1,1-9 0</inkml:trace>
  <inkml:trace contextRef="#ctx0" brushRef="#br0" timeOffset="2303">1737 594 14,'0'0'23,"0"0"-11,0 0 0,-3 9-2,3-9-2,6 15-2,1-3-1,-2 1 1,4 3-1,-1 0 0,3 1-1,-3-2 0,1 0 0,-2-3-1,-1-2 0,-6-10 0,7 15 1,-7-15-1,0 0 2,0 0-1,0 0 1,0 0-1,0 0 0,-4-11 0,4 11-1,-4-19-1,2 2-1,2-1-1,1 1 1,2-1-2,3 1 1,3 1-1,2 0 0,3 4 0,1 3-2,3 2-2,-2-4-10,3 1-20,5 0-2,-2-3 2</inkml:trace>
  <inkml:trace contextRef="#ctx0" brushRef="#br0" timeOffset="2844">2530 186 26,'-9'1'29,"9"-1"-10,-9 1-7,9-1-3,-15 5-1,2 1-3,0 5-3,-6 1 0,-1 5 1,-2 3-1,-2 6 1,-4 3 0,1 4 0,0-1 0,4 3 0,3-2 0,5-1-1,6-3-1,8-3 1,6-6-1,11 0 1,8-6 0,8-3-1,3-4 0,8-3-1,-1-3-1,1-4-4,-2-1-7,-5-1-20,-8-7-3,-1-1 1</inkml:trace>
  <inkml:trace contextRef="#ctx0" brushRef="#br0" timeOffset="3284">2872 154 13,'-26'8'24,"8"-2"-8,-1 4-8,-4 1-1,2 2-1,-2 0-2,5 2-1,1-1-1,7 1 2,4-2-2,8-1 1,7-3 1,9 2-1,7-3 0,6 2-1,3 0 1,3 1-2,0 2 0,-3 0-1,-4 4 0,-5 0 0,-7 1 0,-6-1 0,-7 1 1,-4 0 0,-6-3 1,-3 2 1,-5-5 1,-2 3 0,-5-5 1,-1 3 0,-7-5-1,2 2 0,-3-4-1,2 2-1,-1-4 0,2-2-2,3-1-6,1-6-14,8-6-14,9-1-1,3-10 1</inkml:trace>
  <inkml:trace contextRef="#ctx0" brushRef="#br0" timeOffset="3785">3184 128 14,'0'0'26,"-13"10"-1,13-10-19,-9 23-1,4-7 0,5 9 0,0 3-2,4 4 1,4 4-1,1 2 0,1-1 0,4-1 0,-1-2-1,0-4 0,-2-4-1,-1-6-2,1-3-13,1-3-16,-12-14 1,13-2-1</inkml:trace>
  <inkml:trace contextRef="#ctx0" brushRef="#br0" timeOffset="4085">3102 86 11,'12'-3'24,"0"-5"-13,4 0-3,3-1 2,1-1-1,6-2 0,0 2-1,4 1-1,-2 2-1,4-1-1,-1 5-2,2 4-1,-1 2 0,0 7-2,-1-1 0,-1 6 1,-3-2 0,-2 7-1,-7-4 2,-3 4 0,-7 0 1,-2 0 0,-8-1 1,-1 2 0,-7-5 0,-3 2 1,-4-3-2,0 1 1,-3-6-1,0 2-1,-4-4-1,-2-2-3,2 4-8,-1-5-25,-2-3-1,1 0 0,-5-7-1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1174 1,'0'0'24,"9"-7"-9,6-1-4,4-6-1,11 0-1,6-8 0,12 0 0,5-6-2,8 1-1,-3-3-2,3 3 0,-3-1-2,-3 6 0,-9 0 0,-7 2-1,-7 7-1,-8-1-3,-3 6-11,-2 5-16,-12-7 1,-7 10-1</inkml:trace>
  <inkml:trace contextRef="#ctx0" brushRef="#br0" timeOffset="370">494 725 8,'24'-6'18,"-6"3"-10,4-1 1,3 0-1,1-1 0,0 2-1,-1 1-2,-3 3 0,-2 2-2,-7 5 0,-2 3 0,-2 5 0,-7 6 1,-1 3-1,-6 5 2,-1 4-1,-7 1 2,3 6-1,-8-1 0,0 1-1,-1-6-1,3-2 0,0-7 0,5-4-1,1-5-1,2-6-1,8-11-4,0 0-10,0 0-19,-2-17 0,3-6 0</inkml:trace>
  <inkml:trace contextRef="#ctx0" brushRef="#br0" timeOffset="1001">978 145 15,'3'-10'14,"-3"10"-1,0 0-2,0 0-2,0 0-2,0 0-1,0 0-1,0 0-2,0 0 2,-9 15-3,7-5 1,-1 4-1,1 1 0,0 5 0,2 4 0,1 0 0,2 7-1,0 4 0,3 4 1,1 6-1,0 2 0,0 3 0,1-3-1,-1 0 1,0-5 0,-2-4-1,-1-5 1,-2-8-1,-1-6 1,0-6 0,-3-3 0,2-10 0,-10 8-3,1-11-1,-4-5-4,0-1-3,-6-7-4,1 0 0,-5-8 1,2 2 1,-3-2 3,5 2 4,1 2 4,4 3 6,3 1 2,1 5 2,4 2-1,6 9 0,3-16 0,4 7-1,4 1-1,5-6-2,7-1 0,6-5-1,6 1 0,7-6 0,4 3-1,1-1-1,2 0-1,-3 2-3,-5 5-10,-7-2-16,7 9 1,-18-5-1</inkml:trace>
  <inkml:trace contextRef="#ctx0" brushRef="#br0" timeOffset="1622">1407 337 15,'-18'-7'27,"12"-3"-4,6 10-12,-10-20-1,13 7-2,3-2-1,3 2-1,2-1-1,4 4-1,-1-2-1,2 1 0,0 7-1,-1 4 0,-4 3-1,1 4 0,-4 4 0,-1 3 0,-4 3 1,-2 7 1,-7-5 0,-1 2 1,-6-2 0,-2 1 0,-3-4 0,-1-1 0,-4-4-1,3-2-1,-1-4-1,3-5-2,5-3-4,0-8-5,8-3-17,7-1-8,3-8-2,7 1 2</inkml:trace>
  <inkml:trace contextRef="#ctx0" brushRef="#br0" timeOffset="2033">1627 131 22,'0'0'22,"0"0"-3,0 0-2,0 0-3,0 0-4,0 0-3,13 9-1,-13-9-1,8 23 0,-2-10 0,3 7-1,-3-2 1,3 5-1,-1-1-1,-1 0 0,-2-6-1,0-2-1,-2-4 1,-1 0-1,-2-10 1,0 0 0,0 0 0,-10 0 0,4-10 0,0-1-1,-3-6 2,4-6-2,1-3 0,2-3-1,6 0 1,2-2-1,7 1-1,3 3 1,6 0 0,1 6-1,1 5-3,-1 0-2,5 9-16,-4 2-14,-6 1-1,1 5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0:23.4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84 7,'11'-1'8,"-11"1"-2,11 2-1,-11-2-1,16 3 0,-5 1 0,4-2 0,1 2 1,4-2 0,5 1 0,6-2 0,5-1 0,5-1-1,7-3 0,4 2 0,4-2 0,4-1 0,5 1-1,1-1 0,8 3-1,2-2 1,5 1-1,3-2 2,6 2-1,4-3 1,6 3 0,5-3-1,6 3 1,4-4-1,7 2 0,4 0-2,8 0 2,3-1-1,5 1 0,0 1 1,7 2-1,-2 0 1,2 1 0,1 1-1,3 0 0,-1 1 0,2 0-1,-2-1 1,0 1-1,3-3 0,4 2 0,0-1 0,3 1 0,2-1 0,5 1 0,-1-1 0,0 1 0,0 1 0,0 0 1,-4-1 1,1 2-2,-5-1 1,2 2 0,-4 0 0,1 2-1,-1 1-1,-3 0 1,0 1-1,0 0 0,-1-3 0,-1 1 0,2-1 1,2-1-1,0-1 0,1-2 1,4-1-1,-1-1 0,3-1 0,-2 1 0,2-1 0,-3 0 0,1 0 0,0 2 0,0-1 0,-1 2 1,-2 0-1,2 0 0,1 1 0,0 0 1,1 0-1,-1 0 0,2 1 0,-1-1 0,0 2 1,-1 2-1,4 2 0,-1 0 0,1 2 1,3 0-1,3 1 1,4-1-2,3 3 2,0-5-1,-1 3 0,3-1 0,-2 2 0,-1-1 0,-3 2 0,-3 0 0,-3 1-1,-4 1 1,-4 0 0,-5-2 0,-8 1 0,-5-3 0,-9 0 0,-11-2 0,-10 0 0,-10-2 0,-13-1 0,-10 1 0,-13-1 0,-11-1 0,-9-1 0,-11 0 1,-11-1-1,-8 0 1,-5-2-1,-12 0 0,10 1 1,-10-1-1,0 0 0,0 0 1,0 0-1,0 0 0,0 0 0,0 0 0,10-2 1,-10 2-1,0 0 0,0 0 0,0 0 0,0 0 0,0 0 0,0 0 0,0 0-1,0 0 1,0 0 0,0 0 0,0 0 0,0 0 0,0 0 1,0 0-1,0 0 0,0 0 0,0 0 0,0 0 0,0 0 0,0 0-1,0 0 1,0 0 0,0 0 0,0 0 0,0 0 0,0 0-1,0 0-3,0 0-8,0 0-17,-10-10 0,-7-5-1,-11-12-2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7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1039 22,'0'0'15,"0"0"-3,0 0-1,0 0-3,-4 10 0,4 0-2,-2 0 1,2 7-2,-2 1-1,5 7 0,-2-2-1,1 6 0,1 0-2,0 2 0,2 0-2,0-2 0,2-2-2,-2-5-4,1 0-4,-2-5-6,-1-6-4,3 7-6</inkml:trace>
  <inkml:trace contextRef="#ctx0" brushRef="#br0" timeOffset="300">83 1516 6,'0'0'17,"0"0"0,0 0-2,0 0-1,13 4-2,-3-11-1,9-1-1,1-5-3,9-3 0,3-4-3,6-2 1,1-1-3,0-1 0,-3 0-2,0 3 0,-8 4-3,-6-2-6,-5 0-17,-3 9-7,-11-6 2</inkml:trace>
  <inkml:trace contextRef="#ctx0" brushRef="#br0" timeOffset="631">0 1162 22,'0'0'29,"0"0"0,20-13-15,-9 0-5,7 1-1,1-7 1,8 2-2,-1-6-2,8 3-1,-1-4-1,1 3 0,-3 0-2,-1 5-1,-4 3-2,-8 1-7,2 4-15,-2 6-11,-8-3 2,4 7-1</inkml:trace>
  <inkml:trace contextRef="#ctx0" brushRef="#br0" timeOffset="1001">478 1068 0,'4'-17'27,"-4"17"1,0 0-11,0 0-8,0 0 0,2-10-3,-2 10-1,0 0-1,0 0-1,0 0 0,0 0-1,0 0 1,3 13 0,-3-13-1,6 20 1,-2-8 0,1 5 0,1-1-1,0 1 1,-1-3-1,1-1 0,-2-4 0,-4-9 0,13 6 0,-13-6 1,14-11-1,-4 1 0,-1-4 0,1 0 0,-1-4 0,2 1-1,-4 1 0,1 2 0,-3 4 0,-5 10-1,9-16 0,-9 16 0,0 0-1,0 0 1,0 0-1,11 0 0,-11 0 0,10 18 1,-1-5 0,0 2 0,-1 3 0,3 0 0,-3 1 0,0-4-1,-1 0-1,-7-15-4,11 18-7,-11-18-18,0 0-5,10-14 1</inkml:trace>
  <inkml:trace contextRef="#ctx0" brushRef="#br0" timeOffset="1562">819 701 12,'0'0'30,"0"0"-1,8-10-9,-8 10-11,0 0 0,0 0-1,0 0-2,0 0 0,1 14-1,-1-1 0,6 7-1,-3 3 1,5 8-2,-2 6 1,5 7-1,-2 4-1,0 4-2,0 1 0,2-1 1,-2-1-2,-1-5 0,1-4-1,-4-10-1,2-2-3,-4-13-3,3-3-8,-6-14-9,0 0-5,0 0-3</inkml:trace>
  <inkml:trace contextRef="#ctx0" brushRef="#br0" timeOffset="1862">826 1087 24,'0'0'31,"-10"-11"-6,10 11-6,0 0-5,-1-17-4,10 13 0,-4-6-3,9 0-2,-2-3-2,10-1 0,0-2 0,7 0-2,1-2 0,1 2-3,2 1-2,-5-2-10,2 0-20,0 8-2,-5-4 1</inkml:trace>
  <inkml:trace contextRef="#ctx0" brushRef="#br0" timeOffset="2183">1156 891 4,'14'-5'25,"2"3"2,-3-4-16,1-6-2,3 4 2,-3-5-2,6 3 0,-8-2 0,2 1-1,-7-1-1,3 2-1,-7-1-1,2 2-1,-6-2-1,1 11 0,-7-17-1,7 17-1,-11-17 0,11 17-1,-19-12 1,19 12-1,-17-7 0,7 6-1,0 3 1,0 3 0,-2 1 0,2 4-1,0 5 1,-3 2 0,3 3 0,2 3 0,-2 1 1,5 1-1,3-2 1,3 1-1,3-3 1,3-2-1,3-3 1,4-1 0,3-4 0,2-1 0,2-5 0,3-2-1,1-5 1,-1-4-2,2-4 0,-5-6-3,5-1-9,-2-6-22,-10-7-1,5 0 1,-8-5 0</inkml:trace>
  <inkml:trace contextRef="#ctx0" brushRef="#br0" timeOffset="2794">1432 583 6,'0'0'24,"-13"-10"1,13 10-17,0 0-2,-13-6 0,13 6 0,0 0 1,-8 11-1,8-11 1,0 9 0,0-9-1,2 15 1,-2-15-1,10 20-1,-4-7-1,4 4-1,3 2 0,1 3-1,1 1-1,1 2 0,0-2 0,-1 0-1,1-2 1,-3-2-1,-4-5 2,-1-2-2,-8-12 1,11 12 2,-11-12-1,0 0 1,0 0 0,2-18 0,-6 5-1,0-4 2,-3-2-3,1-3 0,-2-3-1,1 1 1,1 1-1,1 5 1,2-1-1,1 3 1,3 2-1,2 2 0,3 1 0,2 2 0,5 0 1,1 0-2,5 1 1,0-2 0,2 4-2,0-4-2,5 8-7,-8-4-17,2-1-8,1 2-2,-5 0 1</inkml:trace>
  <inkml:trace contextRef="#ctx0" brushRef="#br0" timeOffset="3385">1832 639 23,'-7'-15'29,"7"15"-11,0 0-5,0 0-1,0 0-3,0 0-1,0 0-2,0 0-2,0 0 0,14-7-1,-1 6-1,-1-5 1,6 1 0,-1-5 0,4 1-1,-2-4 0,0-2 0,-3 0-1,-3-1 0,-1-1 0,-5 3-1,-2-2 1,-3 5-1,-3 1 1,1 10-1,-7-15 0,7 15 0,-14-6 0,14 6-1,-15-1 1,15 1-1,-16 5 1,7-1 0,-1 3 0,0 2 0,-1 1 0,1 3 0,-1 4 1,-1-1-1,2 2 1,-1 2 0,4 0 0,2 0 1,2 1-1,1-1 1,2-1-1,4-2 1,-1-1-1,5-3 0,0-1 0,2-4-1,1-3-2,3-6-1,2-1-3,-1-9-4,5 2-5,-5-10-4,4 1-4,-2-5-2,1-2-1,-3 0 1</inkml:trace>
  <inkml:trace contextRef="#ctx0" brushRef="#br0" timeOffset="3965">2133 329 29,'4'-12'29,"-4"12"-2,0 0-7,0 0-6,0 0-4,-11-6-3,11 6-3,0 0-2,0 10 0,0-10-1,1 14 0,5-3 0,-1 3 0,3 2 0,-2 0 1,-2 4 0,3 0-1,-1-2 0,3 1 0,-3-4 0,-1-1 0,0-4 0,-5-10 0,11 12 1,-11-12 0,13-9 0,-5 0-1,-2-8 2,6 0-1,-2-6-1,3-2-1,0-2 1,-2 0-1,2 1 1,-1 2-1,-1 5 0,-2 1 0,0 6 0,-3 2 0,-6 10-1,8-9 0,-8 9 1,0 0-1,0 0 0,8 14 1,-7-3-1,1 1 1,1 3 0,0 1 0,2 2 0,3 0 0,-2 0 0,1-2-3,4 1-3,-11-17-5,18 11-25,1-6-1,-7-8 1,3-3 0</inkml:trace>
  <inkml:trace contextRef="#ctx0" brushRef="#br0" timeOffset="4576">2670 101 24,'0'0'32,"0"0"1,0 0-1,0 0-20,0 0-9,-11 1-1,11-1 1,-14 2-2,5 2 1,-3 2-2,-1-3 1,0 6 0,0 0-1,0 2 2,2 1-1,-2 1 1,4 0-1,-1-2 0,2 7 1,0-5-1,2 3 0,-1-1-1,3 2 1,2-1 0,1 1 0,4 0 0,3-2 0,2-1 0,4-1 0,3-1 0,2-4-1,2-1 0,2-5-1,1 0-3,-1-8-7,6 0-13,-1-3-11,-5-9-2,4 0 1</inkml:trace>
  <inkml:trace contextRef="#ctx0" brushRef="#br0" timeOffset="5037">2898 106 11,'0'0'26,"0"0"0,0 0-10,0 11-8,0-11-1,0 0-1,15-1 1,-15 1-1,17-5 1,-8 0-1,3 3-1,-3-4-2,2 1 0,-1 0 0,-10 5-1,15-12-1,-15 12 1,7-17-2,-7 17 1,0-16 0,0 16-1,-10-17 1,10 17-1,-19-15 0,9 10 0,0 2 0,-3 0 0,0 3-1,-2 2 1,3 1 0,-1 2 0,-1 3 1,-1 1 1,-3 1-1,3 4 2,2-2-1,2 6 0,-1 2 0,4 3 0,2-1 0,5 3 0,1 1-1,2 1 0,4 4 1,3-4-1,4 1 0,0-2-3,6 2-4,-2-7-9,8-1-21,9-2-2,-3-7 1,7-2 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55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1816 19,'4'-11'24,"9"1"-12,7-3-5,3-3-2,7-2 0,5-3-1,4 1 0,2-3 1,3 2-2,-3 0 0,0 2 0,-5 2 0,-3 2-1,-5 2 1,-1 3-1,-6 1-1,-3 2-2,-2 3-3,-5-1-6,-11 5-16,16-10-2,-16 10 0</inkml:trace>
  <inkml:trace contextRef="#ctx0" brushRef="#br0" timeOffset="371">473 1364 11,'12'3'17,"-12"-3"-7,0 0-3,15-6 1,-15 6 0,21-6-1,-9 1-1,6 1 0,-2 0-1,3 1-2,-2 0-1,0 1-1,-3 1 0,0 2 0,-2 1-1,-2 1 0,-1 2 0,-9-5 1,14 16-1,-14-16 0,17 17 0,-9-7 0,-8-10 0,12 15 1,-12-15-1,8 14 1,-8-14 0,2 13 1,-2-13-1,-3 15 2,3-15-1,-10 16 1,2-7 0,0 3 0,-6-2 1,2 4-1,-5-1 1,-1 4 0,-4-3 0,3 3-1,-2-2 1,3-1-1,0 0-1,3-3 1,3-3-1,12-8-1,-15 13 1,15-13-1,0 0 0,-10 7-1,10-7-2,0 0-6,0 0-19,7-9-8,-6-2 0,7 1 0</inkml:trace>
  <inkml:trace contextRef="#ctx0" brushRef="#br0" timeOffset="1112">998 872 11,'0'0'20,"6"-10"-6,-6 10-2,0 0 1,0 0-2,0 0 1,0 0-3,0 0-2,-5 15-3,3-4-1,1 4-1,0 6 0,1 4-1,2 5 0,3 4 1,2 5-1,1 3 0,3 2 0,2 1 0,0-1-1,0-2 0,1-3 1,-3-4-1,0-5 0,-4-4 0,-2-5 0,-4-7-4,0 0-4,-1-14-10,-15 6-8,5-6 0,-5-9 0</inkml:trace>
  <inkml:trace contextRef="#ctx0" brushRef="#br0" timeOffset="1432">856 1267 15,'-15'-13'20,"8"3"-3,4 1-2,3-1-2,8 0 1,7-3-3,10 0-2,5-5-4,10 0 0,5-3-1,8-1-2,2 1-2,-2 1-4,0 3-9,-4 5-13,-11-6-7,-1 9 2</inkml:trace>
  <inkml:trace contextRef="#ctx0" brushRef="#br0" timeOffset="1723">1277 1010 6,'0'0'29,"-4"-15"-1,10 6 1,3-4-18,0-4-8,3 3-1,2 0 0,2 4-1,-3 1 1,1 3 0,0 4 0,-2 4-1,-2 5 0,1 3 1,-4 4-1,-2 3 1,-1 3 0,-1 1 1,-4 0 0,-1 3 1,-4-5-1,-1 2 1,-6-6 0,4 0 0,-4-7-1,0 1 0,-1-7-1,-1-3-1,3-5-2,1-7-3,5 0-8,-1-4-16,3-7-9,9-1 2,2-4 0</inkml:trace>
  <inkml:trace contextRef="#ctx0" brushRef="#br0" timeOffset="2103">1524 851 11,'0'0'26,"0"0"-1,0 0-14,0 0-6,0 0 0,9 10 1,-9-10-1,10 15-1,0-4-1,2 2 0,-1 2 0,2 1 0,1 2 0,-1-1-1,-1-1 1,-1 0 0,-6-2 0,2-2 0,-7-12 1,7 17 1,-7-17 1,0 0 0,0 0 0,0 0-1,-15-8 1,10-3-1,-3-4-1,1-2-1,-1-3-2,2-2-1,2-1 0,4-1-1,3 3 0,5-1 0,3 3 0,1 1 0,3 3 0,0 2 1,3 2-1,-3 2 0,0 3-2,-4 0-3,5 6-12,-1 0-18,-5-5-1,4 1 0</inkml:trace>
  <inkml:trace contextRef="#ctx0" brushRef="#br0" timeOffset="2864">2180 644 1,'0'0'27,"-9"-16"1,9 16-13,-10-12-1,10 12-2,-12-10-2,12 10-3,-12-8-1,12 8-1,-9-3-1,9 3-1,-9 1 0,9-1-1,0 0 0,-13 11 0,13-11 0,-12 19-1,6-6 1,-3 3-1,1 2 1,0 2 0,-3 1 0,3 2 0,-1 1-1,1-1 1,1-2-1,0-2 1,4-3-1,0-2-1,5-4-1,-2-10-2,15 8-4,4-3-7,1-6-12,5-5-11,5 3 3,0-5-1</inkml:trace>
  <inkml:trace contextRef="#ctx0" brushRef="#br0" timeOffset="3245">2328 806 13,'0'0'26,"-16"-8"-7,3-1-3,0 0-3,-2-6-3,2 2-1,1-6-2,6 4-1,-1-1-1,8 0-2,5 0-1,1 4 0,4 0-2,3 3 1,-1 4-1,1 2 0,1 4 0,-1 3 0,-2 3 0,0 3-1,-3 3 1,-1 2 1,-3 2 0,-3 0 0,-3-1 2,-1 3 0,-4-3 1,-2 2 0,-4-4 0,0 1 0,-5-6 0,1 0-2,-2-3 0,0-2-2,2-4-2,-3-8-6,7-3-22,6-1-6,-2-6 0,10-2 0</inkml:trace>
  <inkml:trace contextRef="#ctx0" brushRef="#br0" timeOffset="3696">2372 538 13,'0'0'29,"0"0"2,6-10-2,-6 10-17,0 0-6,5-10-1,-5 10 0,0 0-1,0 0 0,0 0-1,0 0 0,3 13-1,-2-4 0,1 3-1,1 3 0,3 0 0,0 2 1,1 0-1,-2-3-1,4 0 1,-2-4 0,0-1 0,-7-9-1,11 8 1,-11-8 1,13-2-1,-13 2 0,14-12 0,-6 0 0,1-1 0,2-3 0,1-2 0,-1-3-1,0 2 0,0-1 0,-2 2 1,0 3-1,-1 2 0,-1 4 0,-7 9 0,9-12 0,-9 12-1,0 0 1,0 0-1,0 0 1,0 0 0,5 17-1,-6-7 1,3 0 0,-3-1 0,1 2 1,0-11-1,5 13 1,-5-13 0,12 3 1,-1-7-1,2-4-1,5-2 0,1-1 1,2-3-1,1-1-1,-1-1 1,-3 1 0,-1 4-1,-4 0 1,-1 4 0,-3 2 0,-9 5 0,12-3-2,-12 3 2,13 9 0,-8 1-1,1 1 1,1 2 0,-1 3 0,0-1 0,-2 1 0,0-3 0,1 2-3,-5-15-6,5 9-26,-5-9-2,13-6 1,-13 6 0</inkml:trace>
  <inkml:trace contextRef="#ctx0" brushRef="#br0" timeOffset="4487">2983 274 17,'0'0'25,"8"16"1,-8-16-14,5 12-6,0 1-3,0 2 0,1 8 1,0 4 0,2 6 0,-1 2 0,0 4 0,0 2-1,-1 0 0,-2-4-1,0-1-1,-3-8 0,0-3 1,-2-7-1,2-2 2,-1-16 0,-1 14 1,1-14 1,0 0 0,0 0 0,0 0 0,-12-19-1,9 5 0,-1-5-2,-1-6-1,2-6-1,0-5 0,3-2-1,2-3-1,6 2 1,1 0 0,4 2 0,3 4-1,4 5 1,1 5 0,3 4 0,-3 6 1,0 4-1,1 5 0,-2 4 1,-3 4-1,-1 5 0,-4 2 1,-4 6-1,0 0 2,-6 3 0,-4 2 0,-4-3 1,0 1 1,-6-3-1,1-1 1,-3-4 0,2-1-1,-3-5 1,1-2-1,-1-4-2,1-2 0,2-2-5,-4-12-5,7-6-26,0 0 0,1-6-2,6-3 1</inkml:trace>
  <inkml:trace contextRef="#ctx0" brushRef="#br0" timeOffset="5138">3281 0 3,'0'0'27,"4"10"1,-4-10 2,-4 18-21,5-1-3,-2 5 0,4 9 0,-2 2 1,3 6-2,-2 2 0,3 3 0,-1-2-2,2 1-1,-1-7 0,-2-4-3,5-3-6,-3-5-21,-5-24-7,13 13 2,-12-26 0</inkml:trace>
  <inkml:trace contextRef="#ctx0" brushRef="#br0" timeOffset="5428">3467 285 17,'26'3'26,"-17"-7"-5,6-3-10,0-1-1,-1-2-1,-1 1 0,-3-4-1,-10 13-1,10-19 1,-10 19-1,1-17 0,-1 17-3,-7-15 0,7 15-1,-15-17-1,15 17-1,-15-16 0,15 16 0,-19-15-1,9 10 0,10 5 0,-19 0 0,10 5 0,0 5 0,-2 3 0,1 6 1,1 2-1,-1 5 1,2 0 0,2 2-1,3-1 0,3-1 1,2-3-1,4-3 1,5-6-1,3-6-1,3-7 0,2-8-1,6-3 0,-2-7 1,2-3-1,-2-5 0,-1 0 1,-2 0 0,-5 2 1,-2-2 0,-4 5 0,-1 3 0,-3 4 0,-1 2 0,-4 11 0,5-12 0,-5 12 0,0 0 0,0 0-1,0 0 1,10 6 0,-10-6-1,9 12 1,-2-2 0,5 1 1,1 3-1,4 2 1,2 3 0,4 2-1,1 2 1,2 2-1,-2-1 1,0 2-1,-3-1 0,-3-3 0,-2-5-1,-4 0-3,-12-17-5,12 18-7,-12-18-10,0 0-9,-12 9 2</inkml:trace>
  <inkml:trace contextRef="#ctx0" brushRef="#br0" timeOffset="6109">3745 519 29,'-10'2'32,"10"-2"-5,0 0-7,1-20-4,15 6-4,0-9-3,9-2-4,3-5-2,3-3-2,4-1 0,1 3-1,-2 2 0,-4 3 0,-3 5-3,-8 0-8,-7 4-23,-1 9-1,-12-2-1,1 10 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01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3 968 23,'-4'-16'31,"4"16"2,4-9-14,-4 9-9,2-10-2,-2 10-1,0 0-2,0 0-1,0 0 0,0 0-2,7 10 0,-3 3 0,3 6 0,3 4-1,1 4 0,2 3 0,1 2 0,0-1 0,0-2-1,0-2 0,-5-4-2,3-3 1,-4-6-3,1 1-2,-9-15-4,8 16-4,-8-16-6,0 0-9,2-10 0,-4-3 2</inkml:trace>
  <inkml:trace contextRef="#ctx0" brushRef="#br0" timeOffset="290">102 1040 38,'-12'-35'23,"-1"3"-3,3 0-3,-1-1-6,5 4-4,1-1-1,7 4-3,3-1 0,6 4 0,2 2 0,6 2 0,0 3-1,1 4 0,2 5 0,0 5-1,-5 5 0,2 6 0,-3 6 0,-5 4 0,-3 1 0,-1 3 2,-7-1 0,-1 2 0,-6-5 1,0 0 1,-7-7 0,5 1-1,-7-6-1,0-3-1,2-4-1,-2-3-1,4-1-3,-2-6-2,14 10-10,-15-24-13,15 5-10,5 0-1,1-5 2</inkml:trace>
  <inkml:trace contextRef="#ctx0" brushRef="#br0" timeOffset="691">365 475 8,'0'0'27,"0"0"1,0 0-2,0 0-18,0 0-3,0 0 0,-6 15 2,6-15 1,3 25-1,-2-8 1,5 8-2,-2 2 0,4 8 0,-3-2-2,3 5-1,-1-3-1,2-1 0,-4-3-1,-1-6-1,1-3-3,-5-11-6,0-11-23,0 0-3,0 0-2,0 0 0</inkml:trace>
  <inkml:trace contextRef="#ctx0" brushRef="#br0" timeOffset="1071">532 589 26,'1'-12'28,"-1"12"-10,15-13-4,-15 13-2,19-9 0,-10 7-3,6 5-2,-3-1-1,4 6-2,-1-2-1,2 3-1,-1 2-1,2 0 0,-2 2 0,-3-1-1,-2 1 1,0 0 0,-5 0 0,-1 0 1,-3 0 0,-1 1 0,-6 0 0,1-1 1,-4 1-1,-3 0 0,-1-2-1,-2-1 1,-2-1-1,2-3 0,-1-1 0,1-1 1,2-3-1,12-2 0,-17-2 0,17 2 0,-9-7-1,9 7 0,-4-10 1,4 10-2,1-13 1,-1 13-1,3-13 1,-3 13-1,7-14 0,-7 14-3,14-11 0,-14 11-3,23-12-12,-7 8-17,-3-4 0,5 2 0</inkml:trace>
  <inkml:trace contextRef="#ctx0" brushRef="#br0" timeOffset="1662">832 455 11,'0'0'28,"14"2"1,-14-2-2,-3 13-17,7-4-5,-4 3 0,4 4 0,-1 1-1,1 4 0,0-2-1,2 2-1,-2-3 1,1 1-2,-1-5 0,0 0 0,-1-5 0,-3-9-1,6 14 1,-6-14 1,0 0 0,0 0 0,12-9 0,-6-3-1,3-5 1,1-3 0,2-5-2,1-3 1,3-1-1,-1 1 0,2 3-1,-1 2 1,-2 3-1,-1 6 1,-2 4 0,-2 4-1,-9 6 1,16 4 0,-10 7 0,-1 2 0,0 6 1,-1 4 0,0 1 1,1 2-1,-2-3 1,-1 1 0,-1-4 0,1-3-2,-2-4 1,0-13-3,3 18-6,-3-18-17,0 0-11,0 0 0,2-17 0</inkml:trace>
  <inkml:trace contextRef="#ctx0" brushRef="#br0" timeOffset="2433">1239 387 16,'0'0'25,"0"0"-7,0 0-6,0 0-2,0 0-2,0 0-1,0 0-2,7 10 0,-7-10-1,2 16 1,-1-5-1,2 3 1,-2-1-1,4 3 1,-3-2-1,3 2 0,-4-5-1,1-1 0,-2-10 0,4 11 0,-4-11-1,0 0-1,15-14 1,-9 1-1,2-5 0,1 2 0,2-6-1,0 0 0,0 0 0,1 1 0,-1 3 0,1 3 0,-1 1 0,0 4-1,1 4 0,0 1 0,-1 6 0,-2 4 1,0 2-1,-3 4 1,2 4 0,-4 3 1,0 0 0,-2 3 0,-1 0 0,0 0 0,-1-2-1,0-3 1,0-1-3,0-15-2,2 18-12,-2-18-19,0 0-1,0 0 0</inkml:trace>
  <inkml:trace contextRef="#ctx0" brushRef="#br0" timeOffset="3014">1617 282 11,'9'9'30,"-9"-9"1,0 0 1,9 21-20,-9-9-5,5 8 1,-3-2-2,3 5 0,-4-2-2,4 1 0,-2-4-3,-1-5-3,5 1-8,-7-14-24,11 4-1,-11-4 1,10-24-1</inkml:trace>
  <inkml:trace contextRef="#ctx0" brushRef="#br0" timeOffset="3285">1687 12 42,'0'0'30,"13"9"-2,-13-9-15,0 0-29,4 12-16,-4-12 0,0 0 1</inkml:trace>
  <inkml:trace contextRef="#ctx0" brushRef="#br0" timeOffset="3535">1788 133 23,'0'0'27,"0"0"-9,0 0-8,0 0 0,3 17-1,-4-2 1,-4 0-1,5 7-1,-5-3-1,5 5-1,-3-5-2,4 2 0,0-3-1,2-1-1,2-6 0,0-1-1,-5-10 0,14 6 0,-4-10 1,1-3-1,-1-4 0,3-3 1,-3-2-1,3-1 1,-2-2 0,0 3 0,-1-2 1,-2 5-1,-1 2-1,-7 11 0,16-14 0,-16 14-1,13-7 0,-13 7 0,15-1-1,-15 1 1,12 3-1,-12-3 1,11 12-1,-4-3 1,-2 2 0,-1 3 1,1 3-1,0-1 0,-2 2 0,2-2-1,0-1-2,-5-15-8,4 14-21,-4-14-5,10 0 0,-10 0-1</inkml:trace>
  <inkml:trace contextRef="#ctx0" brushRef="#br0" timeOffset="4056">2130 183 16,'0'0'29,"4"21"1,0-8-14,-3-4-6,5 2-2,-6-11 0,9 17-1,-9-17-2,10 10 0,-10-10-2,19 0 0,-8-5-1,3-3 0,0-4 0,1 0 0,-3-4 0,1 1 0,-5-4-1,-1 1 0,-5-1 1,-1 4-2,-4 0 0,-1 2 0,0 1-1,4 12-1,-13-13 1,3 10-1,10 3 1,-17 4 0,17-4 0,-15 14 1,5-3 0,0 2 0,2 1 0,1 3 0,1 2 0,0 4 1,1 4-1,2 3 0,3 4 0,3 3 0,1 9 0,0 3 0,0 0 0,1 3 0,-3 0 0,1-1 0,-2 2 1,-4-2-1,0-8 0,-2-1 1,-3-3-1,-1-5 1,-1-4-1,-3-3 1,0-7 0,-3-3 0,0-6 0,-1 0 0,0-6 0,-2-1 1,0-4 0,2-1 0,0-8 1,5-3 1,-2-10 0,7-6-1,2-12 1,8-7-1,8-11-2,11-6 1,13-7-2,14-2 0,11-3-2,7 1 0,13 4-1,-1-1-3,9 12-8,0 1-24,-12 4-1,-4 3 1,-14-1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3:57.8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156 3564 3,'0'0'4,"0"0"-1,0 0-1,0 0-1,13-7 1,-13 7 1,9-6 2,-9 6-1,0 0 1,0 0-1,0 0 0,0 0 0,10-2-2,-10 2-1,0 0 0,10 13-1,-10-13 1,14 18 0,-7-3 2,0 0 0,-3 4 0,0 4 0,-3-2 1,4 5-1,-4-2 1,0 4 0,-1 0 0,0 3 1,0 0-1,-5 4 0,3 3 0,0 8 0,-3 6-1,-1 11 1,-6 3 0,6 6 0,-3 7 0,6 4 0,-5 2-1,0 6 1,-1-2-1,4 2 0,1-2 0,-3-1-1,1 1 0,-1 2-1,-1 1 1,-2 2-1,0-1 1,-1 1-1,-5 0 1,4 2-1,-2-9 1,2-5 0,1-10-1,3-9 0,3-11 1,2-9-1,3-11-1,1-7 1,-1-7-1,2-6 1,-2-12-1,2 13 1,-2-13-1,0 0 1,0 0-1,0 0 2,0 0-2,0 0 1,0 0-1,0 0 0,0 0 0,0 0 0,0 0 0,0 0 0,0 0 0,0 0-1,0 0 1,0 0 0,0 0 0,12 8 0,-12-8 0,16 6 0,-16-6 0,21 9 0,-7-6 0,3 2 0,5-2 0,1-1 0,4-1 0,4-1 1,6 0-1,4 0 1,3-2 0,6 1-1,3-1 1,3 3-1,4-2 1,3 1-1,4-2 1,2-2-1,3 1 0,5 0 1,3-2-1,5-2 1,3 1-1,3-2 0,2 2 1,2 1-1,2 0 0,1 1 1,1 2-1,-1-1 1,2 0 0,3 1-1,4 0 1,4 0 0,1-1 0,3 1 0,0-1-1,6 0 1,-1 0-1,0-1 1,0 1-1,-1 1 1,-1-1 0,1 2-1,4 2 1,-4 3-1,-1 2 0,-1 1 1,-3 2-1,0 2 0,2 0-1,-5 0 2,-5 0-2,-1-1 1,0-5 0,0 1 1,-2-1-1,0 0 0,-6 0 0,-5 2 0,3 0 0,-6 3 1,-4 0-1,-3 1 1,-1 0-1,-1-2 0,-3-3 1,4-2-1,-11-2 1,7-2-1,-1-2 0,1 0 1,-2 1-1,2 0 1,0 2-1,2 2 0,3 2 0,-3 0 0,0-2 0,1 0 0,0-1 1,-2-1-1,-1-2 0,-4-1 0,0 1 0,-3 0 0,-3-1 0,-4 3 1,-5-2-1,-3 1 0,0 0 0,-1 0 0,0-3 0,2-1 0,-1 1 0,-2 0 0,1-1 0,-2 0 0,-5 3 0,0 1 0,-3 1 0,-6 0 0,-4 1 0,-2 0 0,-3 1 0,0-2 0,-2-1 0,-4-1 0,-1 2 1,-1-1-1,-4-2 0,-2 2 0,-4-1 0,-11 1 0,12 1 0,-12-1 1,0 0-1,0 0 0,0 0 0,0 0 0,0 0 0,0 0-1,12-2 1,-12 2 0,0 0 0,10-3 0,-10 3 0,0 0 0,9 0 0,-9 0-1,0 0 0,0 0 1,0 0-1,0 0 0,0 0 0,12-2 0,-12 2 1,0 0-1,0 0 1,11 0 0,-11 0-1,0 0 1,16-1-1,-16 1 0,17-1 0,-4 1 1,2 0-1,1 1 0,0 0 1,-1-1-1,-5 1 1,2 0 0,-12-1 1,14 2-1,-14-2 0,0 0 0,0 0 0,0 0 1,0 0-1,0 0 0,0 0 0,4-10 1,-3 1-1,2-4 1,1-2-1,2-5 0,1-7 0,1-5 0,2-4 1,2-4-1,0-4 0,-1-3 0,3-2 0,-3-3 0,1-1 1,-4-2-1,-2-3 1,-1 0-1,-2-2 1,1-2-1,1-6 0,-2-4-2,4 0-4,-5-7-26,5-4-7,1-6-1,-2-6-1</inkml:trace>
  <inkml:trace contextRef="#ctx0" brushRef="#br0" timeOffset="2975">137 3736 2,'-1'-27'6,"1"-2"0,0-7-1,-2-1 1,-1-3 1,-2-4 0,-4 3 0,-1-4 1,-1 0-1,-1-1-1,2 5-1,1 2-2,2 2 1,4 2-2,1 2 0,0-1 1,2 8-1,0 0 1,0-3 0,-2 2 1,1 0-1,-2 2 0,3 2 0,0 2-1,2 0 0,0 1-1,2 3 0,0-1-1,4 4 1,-1-2-1,1 2 0,2-2 1,3 4-1,-1-4 0,4 2 1,7-1-1,3 1 0,2-2 1,4 0-1,2-1 1,3-4-1,4 5 1,-1-1 0,-1-3-1,-1 4 1,2 1-1,0 2 1,3 3-2,-1 6 2,0-3-1,-1 3 0,6 2 0,2-4 1,-1 2-1,-3-1 0,0-1 1,-3 0-1,0-2 0,-1 2 1,-12 1-1,-5 1 0,-1 1 1,-7 1-1,-3 1 0,-4 1 1,-9 0-1,15 0 0,-15 0 0,14-2 0,-14 2 0,20-3 0,-9 2-1,3-3-2,3 0-24,5 6-5,-9-11 0</inkml:trace>
  <inkml:trace contextRef="#ctx0" brushRef="#br0" timeOffset="19418">6265 1267 1,'0'0'9,"-13"-12"-1,13 12-1,-20-5 0,20 5 0,-15-5 0,15 5-2,-10-4-1,10 4-1,0 0 0,0 0-1,0 0-1,0 0 0,0 0 0,16-9 0,-5 10 0,2-1 0,5 1 0,2 6 0,4-5 0,2 0-1,3-1 1,1 1 0,5-2 1,3 2 0,6-2 0,3 2 0,5-2 1,8 3 0,7 2-1,7-2 0,6 5-1,4-4 1,5 3-1,3-4 0,5 5 0,1-6 1,2 1 0,3-3 0,1 1 1,0-1 0,2 2 0,0-1 0,2 2 1,1 0-1,0 2-1,-1 2 0,1 2-1,0 2 0,1-2 0,0 1 0,0-1-1,1-2 1,-1-1-1,2-3 1,3 0-1,2-1 0,1 0 0,3-2 1,1 2-1,-1-1 0,3 0 0,-3-1 0,-2 1 0,-1-2 0,0 2 0,-4 0 0,1 1 1,-3 1-1,-3 1 0,-4 0 0,-3 1 0,-10 0 0,-9 0 0,-7-2 0,-11 0 1,-9-2-1,-7 0 1,-4-1-1,-4 0 0,-3 0 1,0 0-1,-5-1 1,-2 1-1,-4-1 1,-5 0 0,-6 0 1,-4 1 0,-12 0 0,11-3 0,-11 3 0,0 0 0,0 0-1,0 0 0,0-11-1,0 11 1,-2-11-1,1 2 0,0-2 0,0-2 0,0-5 0,-1-6 0,-1-4 0,0-7 0,0-6-1,-2-7 1,0-7 0,-1-5 0,1-3-1,0-3 0,0 2 1,-1-5-1,0 7 0,0 3 0,2 9 1,-2 4-1,1 5 0,0 4 1,0 6-1,1 8 0,1-2 1,-1 3-1,-1 1 0,-1 2 0,0 2 0,-2 2 0,1 2 0,-1 2-1,-1 4 1,9 7 0,-15-12 0,15 12 0,-12-7 0,12 7 0,-18-7 0,7 3 1,-5 0-1,-3-2 1,-9 2 0,-6 0-1,-10 1 1,-9-1 0,-9 0 0,-12 1 0,-13-4 0,-11 0 0,-12-3 0,-12-4 0,-10-2 1,-12-2-1,-8-2 0,-6-3 0,-9 0 0,-5 1 0,-6 2 0,-6 4 0,-2 2 1,-2 1-1,-2 5 0,0 4 1,3 2-1,-1 1 0,3 1 0,5 1 0,4-1 1,5 1-2,3 0 2,5 0-1,5 0 0,8 1 0,8 2 0,7 0 0,5 4 0,8-1 0,9 1 0,10 1 0,6 0 0,9-1 0,9-2 0,8 0 0,10-1 0,11 0 0,9-2 0,10-1 0,10-1 0,4 0 0,8 1 0,9-2 0,0 0-1,0 0 1,0 0 0,-1 10 0,1-10 0,10 17 0,-5-3 0,2 3 0,-4 4 0,0 5 0,-2 7 0,-4 5 0,-3 6 0,-6 4 1,-6 11-1,-5 5 0,-5 6 0,-4 5 0,-3 1 0,0 3 1,-2-3-1,4 0 0,9-10-1,2-7 1,10-13 0,6-6 1,6-6-1,8-7 1,8-9-1,5-11 1,8 1 0,4-7 0,4-1 0,4-1-1,5-8 1,1-1-1,5 1 0,5 4 0,6-4 0,6 5 0,11 4 0,6-2-1,7 1 0,3 0 1,-1 0-1,-5-2-2,-4 0-13,-12 0-16,-18-15-2,-5-5 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10.6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428 2981 16,'-14'0'11,"4"-1"2,0 0 0,10 1 0,-14-3-2,14 3-1,0 0-4,-9-2-3,9 2-3,0 0-1,0 0-2,0 0 0,13 9 0,-4-6 0,5 0 2,3-1 5,9 1-1,2-3 2,15 3 1,1-4 1,12 4 0,8-2 0,13 4-1,7 1-2,12 5-1,9 0 0,5 2-2,8 1 1,6-1-1,5-1 0,8-4 1,3-4 0,3-3 0,2-4 0,2-3 1,-2-5 0,0 2 0,-7-5 1,-2 2-1,-6-2-1,-3 1 2,-12 1-2,-9 2-1,-13 0 1,-10 3-1,-14 1 1,-18 2-1,-11 2-1,-11 1 1,-9 0 0,-8 1-1,-12 0 1,16 1-1,-16-1 1,9 1 0,-9-1 0,0 0-1,0 0-2,-20-10-4,2 8-34,-9 2 2,-15-2-3,-6 1 2</inkml:trace>
  <inkml:trace contextRef="#ctx0" brushRef="#br0" timeOffset="1032">91 7526 12,'-25'-8'20,"0"-3"-2,6 6-4,6-1-5,4 3-4,9 3-2,0 0-2,0 0-1,23-7 0,-1 6 0,9-3 3,9 1 1,9-6 0,14 4 2,7-5 1,18 5 0,9-4 0,12 7 0,13-2-1,13 6-1,8 3 0,5 4-1,3 0 0,2 2-2,-3-3 1,5 3-1,-10-2 1,-4-1-1,-13-3 1,-1 0 1,-8-1-1,-3 1 0,-12-3 0,-2 0-1,-8 0 1,-4-1-2,-6-2 1,-6 0-1,-11 0 0,-12-1-1,-12 1 1,-11 0 1,-10 0 0,-7 1 0,-15 0 0,9-1 1,-9 1-1,0 0 1,0 0-2,0 0 0,0 0-3,0 0-4,0 0-22,3-14-13,-7 4-1,-1-4-1</inkml:trace>
  <inkml:trace contextRef="#ctx0" brushRef="#br0" timeOffset="26348">4888-2 4,'0'0'11,"0"0"-3,0 0-1,0 0-1,0 0-2,0 0-1,0 0-1,0 0 0,-9-7 0,9 7 0,0 0 1,0 0 0,0 0-1,0 0 1,-9 4 0,9-4-1,0 0 1,-12 7-1,12-7-1,-11 10 1,11-10 0,-15 16 1,5-5-1,0 3 1,-1 1-1,-2 1 0,2 1 0,-2 1-1,-1 1 1,0-2-1,2 1 1,2 0-1,-4-1 1,4 1-1,-1-2 1,1 2-2,2-3 2,2 3-2,0-2 1,1 2-1,1-2 1,2 4-1,0 1 1,-1 2 0,1 1 0,-2 2 1,-1 2-1,-1 3 1,-3-2 0,0 3 0,-2-1 0,-1 2 1,-2 1-2,1 0 2,-1-4-2,-1-1 1,2 7 0,-2-1-1,3-2-1,0 1 1,0-2 0,2-1-1,0 2 1,1 0 0,1-4-1,1-2 1,1 1-1,-7 1 1,4 0-1,0 2 1,-5 0 0,3 2-1,-1-2 1,1 0 0,0 1-1,5-2 0,-4 1 0,4 0 0,2-2 0,-1 1 1,-1-1-1,0 3-1,1 0 2,0 1-1,0 1 0,0-1 0,0 1 0,0 1 0,2 1 0,1 0 0,0 2 0,1 1 0,-1-1 0,4 1 0,-4 3 0,2 1-1,0-1 1,0 1-1,0 1 1,-1 0 0,-1 2 0,-2 0-1,0 0 1,-3 2 1,-1 1-1,-3 1 1,-2-1-1,0 0 1,0 0-1,-2 1 0,2-3 1,-1 2-1,2-3 0,-1 3 0,-1 0 1,2 4 0,-5-1 0,3 3 1,-5 1-1,0 0 0,-3 1 0,1-3 0,-1-1 1,1-2-2,2-4 2,-1-2-2,4 2 1,-1 0-1,4 0 1,0 1 0,2 3-1,0 0 0,0 3 0,2-1 0,-1 0 0,1 0 1,0-3-1,1-1 0,0 1 0,-4-1 0,5-1 0,-3-1 0,4 1 0,-1-1 1,-1 2-1,2 0 0,4 0 0,2-2 0,-1 3 0,1-2 0,-4-1 0,4-1 0,0 0 0,0-1 0,-5 1 0,5 1 0,0 0 0,1 3 0,-1-2 0,0 2 0,6-1 0,-6 0 0,7 0 0,-2-3 0,-2-3 0,5 1 0,1-2 1,-1 0-2,-2 1 2,4 1-1,-3-1 0,-2 4 0,1-1 0,-1 3 0,3-1 0,0 2 1,-2-2-1,2 2 0,1-2 1,2 0-1,-1-2 0,3 3 1,0-2-1,0 3 2,2-1-2,0 1 1,0-3-1,1 1 1,3-4-1,-4-2 1,2-4-1,-1-3 1,-2-3-1,-1-2 0,1-3 1,-3-3-1,1-1 1,-2-1-1,-1-3 0,2 0 0,-2-3 0,2 0 0,-1-3 0,0 0 0,-2-2 0,2-2 0,1 0 0,-2-1 0,-9-8 0,18 12 0,-18-12 0,16 14 1,-16-14-1,19 15 0,-9-6 0,2 1 0,-1-1 0,-1 1 0,3 0 0,0-2 0,-2 0 1,-1-1-1,2 1 0,0 0 0,0-4 0,0 1 0,2 1 0,-2 0 0,3 1 0,1 0 0,-1-1 0,0 0 0,1 3 0,-1-2 0,2-1 0,-1 0 0,2-1 1,-1-1-1,1 0 0,2 0 0,-1-1 0,2-1 0,0 0 0,1-2 0,1-1 0,2-2 0,1 0 1,-2-1-1,2-1 0,-1 0 0,1 1 0,-1 2 0,-1 0 0,-2 1 0,2 1 0,0 0 0,1 0 0,-1-1 1,-1 0-1,1-1 0,-1 0 0,-1-1 0,-2 1 0,0-1 0,-2 0 0,2 0 0,1 1 0,-1 0 0,1 0 0,1 0 0,1-1 0,2-1 0,1 0 0,0 1 0,0 0 0,2-2 0,0 0 0,1 1 0,-2 0 0,1 1 0,0-1 0,-2-2 0,2-1 1,0 0-1,1-1 0,2-2 0,-1-2 0,3 0 0,1-3 0,3 2 0,-1 0 0,3 0 0,-2 1 0,1-1 0,1 3 0,0 0 0,0 0 1,-1 1-2,-1-1 1,-2 0 0,4-1 0,-2 1 0,0 0 0,1-1 0,2 2 0,0 0 1,1-1-2,4 1 2,-1-1-1,4-1 0,0 1-1,3 0 2,-1 0-2,-1-3 1,5 2 0,0-1 0,-2 1 0,1 0-1,2-3 1,1 1 0,2-3 0,3 0 0,-1-3 0,1 2 0,0-2 0,0 1 0,-2-1 0,-1-1 1,-1 3-2,-1-1 2,-1 0-1,3-1 0,0-1 0,2-1 0,0-1 0,1 0 0,1-3 1,0-1-1,0 0 0,-2 0 0,0 1 1,0-1 0,2 0-1,1 2 0,-3 0-1,-1 4 2,-3 0-2,-3 2 1,-3 0 0,-2 3 0,-6-1 0,-1 3 0,-3-2 1,-3 2-1,-2 0 0,-2 2 0,-6 2 1,-6 1-1,-3 2 0,-5 2 0,-11 4 0,13-4 0,-13 4 0,0 0 0,11-4 0,-11 4 0,0 0 0,12-4 0,-12 4 0,0 0 0,12-3 0,-12 3 0,0 0 0,0 0 0,0 0 0,9-2 0,-9 2 0,12-5 0,-3-3 0,8 0 0,5-3 0,5-2 0,6-1 0,3-2 0,1 1 0,2 0 0,-1 4 0,-6 2 0,-6 1 0,1 1 0,-5 3 0,-4 1 0,-3 1 0,-3 1-1,-3 0 1,0 0 0,1 0 0,-10 1-1,0 0 1,0 0 0,0 0-2,0 0-4,0 0-27,11-10-5,-11-3-2,2-3 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42.4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967 393 16,'0'0'20,"0"0"-2,0 0-1,0 0-3,0 0-3,0 0-1,0 0-1,0 0-2,0 0-1,0 0 0,0 0-1,-11-3-1,11 3-2,0 0 0,-12 5 0,12-5-1,-19 4 0,8 0-1,-2 2 1,-2 2-1,-3 4 0,-3 2 0,1 3 1,-2 2-1,0 3 1,1 4-1,1 1 1,1 0 0,4 1 0,3 1 0,0 1 0,4 1 0,1 1 0,0-1 1,4 2 0,2 0-1,2-3 1,3-1 0,6-2 0,5-4-1,7-1 1,3-6-1,5-3 1,1-5-1,4 1 0,-2-5 1,-2-1-1,-5-3 0,-5 1 0,-7-2 0,-3 1 0,-11 0-1,12-1 1,-12 1 0,0 0-1,0 0 0,0 0 1,0 0-1,0 0 0,0 0 0,0 0-1,0 0-1,0 0-5,0 0-33,-5-11 2,3-4-3,2-6 2</inkml:trace>
  <inkml:trace contextRef="#ctx0" brushRef="#br0" timeOffset="751">1387 405 8,'16'-8'29,"-16"8"1,0 0 2,13-11-18,-13 11-10,0 0 1,0 0 1,0 0 0,-9-2 0,9 2-1,-12 3-1,12-3 0,-14 3 0,14-3 0,-15 4-1,15-4-1,-16 6 2,7 0-2,-3-1-1,-1 4-1,-1 1 0,-3 2 0,1 2 0,1-1 0,-2 2 0,3-3 0,2 0 0,4-1-1,3-1 1,4-1-1,4 1 1,6-2 0,8 1-1,5 0 1,5 3 0,4 1 0,4 1 0,1 1 0,1 2 1,-3 1-1,-3 3 0,-4 3 0,-5 1 0,-6 2 0,-2 1 0,-7 2 1,-5-1-1,-4 0 1,-5-2 0,-4-1 1,-5-5 0,-4-3 1,-6-5-1,-2-4 1,-2-5 0,0-2 0,0-7-2,2-3-1,3-3-1,1-5-2,8 1-2,1-9-6,10 0-19,2-3-10,4-5 0,11-5 2</inkml:trace>
  <inkml:trace contextRef="#ctx0" brushRef="#br0" timeOffset="1422">1782 388 11,'0'0'32,"0"0"1,0 0-13,0 0-5,0 0-1,0 0-3,-3 10-3,3-10-3,-1 14-2,5-1-1,-1 5-1,0 6 0,3 7 0,0 5 1,1 7 0,1 1 0,0 6 0,0-2 0,-1 1 1,-1-5-2,0-6 1,-2-6-1,-1-8 0,1-7 0,-1-6 1,-3-11 0,0 0-1,-3-20 1,-3-4 0,-1-7-1,0-6 0,-5-8 0,0-5-1,2-2-1,-1 1 1,2 3 0,4 3-1,1 5 1,5 4-1,4 2 1,3 5 0,4 3 0,4 1-1,4 1 1,4 2 0,5 4 0,0 1 0,1 5 0,3 4 0,-3 2 0,-1 7 0,-5 6 0,-2 3 0,-4 6 0,-5 5 1,-5 3-1,-2 3 0,-5 1 1,-4 1-1,-3 0 1,-5 0 1,-6-4 0,-1 0 0,-6-1 0,-4-3 1,-4-5-1,-1 2-1,-1-4 1,-1 0-3,4-1-5,-1-1-35,-2-3 0,0 2 0,-3 1 0</inkml:trace>
  <inkml:trace contextRef="#ctx0" brushRef="#br0" timeOffset="2473">613 1415 14,'0'0'27,"0"0"-3,0 0-7,0 0-6,0 0-3,0 0-2,0 0-1,0 0 0,0 0 0,0 0 0,0 0 0,10 4 0,2-6 0,9 2 0,7-6 1,12 2-1,9-7 0,12 1-1,10-7 1,13-2-2,8-4 0,8-1 0,7-4-1,5 0 0,2-3 0,6 0-1,-2-4 1,0 2-1,-5-3 1,-6 3-1,-14-1 2,-6 5-1,-14 2 0,-14 6 0,-13 5 0,-13 5 0,-11 5-1,-8 2 0,-2 3-1,-12 1 0,0 0-1,0 0-1,0 0-2,0 0-7,-11-7-31,11 7 1,-18-16-1,4 4 1</inkml:trace>
  <inkml:trace contextRef="#ctx0" brushRef="#br0" timeOffset="3244">418 844 6,'-9'-4'28,"9"4"2,0 0-9,-9-4-7,9 4-2,-15-6 0,6 4-2,-7-8-2,-2 5-1,-7-4-1,0 3-1,-5-2-2,-1 1-1,-2 2 0,0 1-1,0 1 0,2 2 1,4 1-2,4-1 1,6 1-1,2 0-1,5 0 1,10 0 0,-9 0-2,9 0 2,0 0-1,11 1 1,2 0-1,3 0 1,6 0-1,5 2 1,5 1 0,1 0 0,4 4-1,0 0 1,0 3 0,1 1 0,-1 1-1,-2-1 1,-2 2 0,-2-2 0,-5 0 0,-3-1 0,-7-2 0,-1 1 0,-8-1 0,-1 0 1,-3 4-1,-2 1 0,0 2 0,-2 3 1,-1 4-1,-1 1 0,-2 3 0,-6 3 1,0-2-1,0 2 1,-2-2-1,0 1 1,1-3 1,-2-1-1,3-3 0,3-4 0,0 0 0,0-4-1,2-3 1,6-11 0,-9 14-1,9-14-1,-4 10-3,4-10-29,0 0-4,6-16-1,-2-9 0</inkml:trace>
  <inkml:trace contextRef="#ctx0" brushRef="#br0" timeOffset="34730">681 1322 5,'-17'-15'14,"17"15"-2,-13-3-2,13 3-3,-11-1-1,11 1-1,0 0 0,0 0-1,0 0 0,1-12-1,-1 12 0,3-15 1,-3 6 1,-3-6-1,0-1 0,-5-6 0,1-1-1,-4-7 1,-1-4-2,-2-5 1,-5-4-1,4-3-1,-3-2-1,4 0 0,-2 1 0,0 1 0,0 3 0,3 0 0,5 5-1,-3 1 1,3 2-1,1 0 0,1 1 1,6 1-2,0 3 0,6 6 1,-1 2-1,2 3 1,-2 6 0,1 3 1,-6 10 0,9-12 1,-9 12 0,0 0 0,0 0-1,0 0 1,2-12-1,-2 12-1,21-15 0,-3 4 0,7-6 0,12-3 1,5-5-1,9-2 1,9-3 0,4 0 0,5 0 0,8 0 1,5 5-1,0 3 0,3 5 0,1 4 1,0 2-1,-1 4 0,0 2 0,-2 0 1,-3 1-1,-4-1 0,-5 2 0,-7-1 1,-1 1-1,-9 1 0,-3 1 1,-7 0-1,-2 1 1,-6 0 0,-1 0 1,-5 1 0,-1 0 0,-5-1 1,1 1-1,-5 0 1,0 2 0,-7-2-1,2 3 0,-5-1 0,2 3 0,-3 0-1,-2 3 1,0 3-1,-3 3 1,4 6-1,-1 7 0,1 6 0,-2 7 0,-1 7-1,1 4 1,-1 4-1,3 1 1,0 1-1,3 0 1,1-4-1,4-4 1,0-4 0,2-5-1,-1-5 1,-2-4 0,-4-6 0,-1-3 1,-6-6 0,-1-1-1,-5-5 1,2 1 0,-2-3-1,1 0 1,1-9-1,0 16-1,0-16 1,1 10-1,-1-10 1,0 0 0,0 0 0,0 0-1,0 0-2,-10 3-6,0-6-28,10 3 0,-21-14-1,10-1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6:19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 0 6,'0'0'7,"-6"12"-1,6-12-1,-9 17-1,4-7 0,-3 4-1,0 3-1,-1 1 1,-2 5-1,-3 2 1,2 5-1,-3 3 1,2 2-2,0 4 1,3-1-1,1 1 0,3-1-1,2 2 1,3-4-1,3-2 1,0-1 0,4-4 0,0 1 0,0-3 1,-1 0 1,1-2 0,1-2 1,-1 1-1,1 0 1,-1-3 0,0 2 0,3-2 0,1-1-2,0-3 0,2 4 0,1-5 0,3 0 1,-1 1-1,7 2 1,0 0 0,6 0 0,3 0 0,7 2 0,1-1 0,11 0 0,4-3-1,8-1 1,7-3-1,8 0 0,3-5 0,8-1 1,6-3 0,10 0-1,5-7 0,6 2 0,7-2 0,8-1 0,4 3-1,5 0 1,0 2-1,-2 1 0,-7 1 0,-1 4 0,-10-1 1,-6 0-1,-13-2 1,-7 0 0,-14-1 0,-7 1 1,-16-3 0,-10 0-1,-13 1 0,-9-1 1,-11-1-1,-2 2 0,-11-2 1,0 0-1,0 0 1,0 0-1,0 0-1,0 0 1,0 0-2,-12 0 0,12 0-2,-15-2-3,15 2-6,-14-7-7,14 7-4,-11-5-3,11 5-4,0 0-3,0 0 2</inkml:trace>
  <inkml:trace contextRef="#ctx0" brushRef="#br0" timeOffset="1302">3444 1214 15,'0'0'26,"0"0"0,0 0-15,0 0-3,0 0-1,0 0 0,14 2 1,1 2 1,0-4-2,11 4 1,3-7-1,10 5-1,1-2-2,3 1-3,3 1-4,-5-1-16,-4-2-14,0 2-2,-15-5 1</inkml:trace>
  <inkml:trace contextRef="#ctx0" brushRef="#br0" timeOffset="1603">3983 1294 12,'14'7'30,"12"5"0,-3-9 0,5 0-21,7 1-6,1-1-1,0 1 1,-5 0 0,-4 1 0,-3-1 0,-2 2 1,-5-1-1,1 2 0,0 2-2,-2-1-13,2-4-20,5 1-2,-10-6 2</inkml:trace>
  <inkml:trace contextRef="#ctx0" brushRef="#br0" timeOffset="1863">4539 1358 27,'11'8'28,"10"10"0,-6-5-8,10 0-20,2 1 0,2-1 1,0-1 1,-4-6 2,4 3 3,-5-7 0,2 4 1,-7-6 0,2 4 0,-7-4-1,3 3-1,-3-2-3,-2 2-2,-1 1 0,-11-4-1,13 12-2,-13-12-9,-2 14-25,2-14-1,-15 7 1,6-11 0</inkml:trace>
  <inkml:trace contextRef="#ctx0" brushRef="#br0" timeOffset="4978">5542 1018 8,'0'0'17,"0"0"-4,0 0-1,0 0 0,0 0-1,0 0-2,0 0-1,-16 0-2,16 0-1,-21 13-1,7-1-1,-5 3 0,-1 7-1,-4 3 1,-2 5-1,-2 3 0,0 5 0,1-2 0,3 2 1,5 2 0,6-2 0,7-2 0,10-1-1,8-5 0,13-2 0,7-2 1,8-1-2,5-10 0,2-1 0,1-5 1,-4-3-1,-6-2 0,-7 0 0,-8-4 1,-6 0-1,-7 0 0,-10 0-2,0 0-4,0 0-10,-12 1-19,12-1-2,-18-7 1</inkml:trace>
  <inkml:trace contextRef="#ctx0" brushRef="#br0" timeOffset="6009">6153 973 1,'0'0'28,"10"-8"0,-10 8-8,-10-3-8,1 6-3,-9 2-1,-3 5-2,-6 0-2,0 5-1,-3 3 0,1 1 0,2-2-1,6 3-1,5-3 0,11 0 0,9-2 0,8-2 0,6-4-1,6 0 1,3 0 0,2-1 0,-1 0-1,-1 1 1,-5 1-1,-3 2 0,-6 5 0,-3 1 0,-5 4-1,-3 2 2,-3 3-1,-2 1 0,-2-1 2,-2-1 0,-6-4 2,1 1-1,-6-6 2,3 0-1,-6-9 1,1 2-1,-2-6 1,2-1-2,-1-3-1,1-2-4,5 0-5,-2-7-13,5 1-17,5-2-1,3-8 1</inkml:trace>
  <inkml:trace contextRef="#ctx0" brushRef="#br0" timeOffset="6580">6396 1059 11,'0'0'28,"0"0"0,-12-5 0,12 5-23,0 0-4,0 0 0,0 0-1,-2 11 0,3 1 1,1 4 0,0 5 1,0 4 0,2 7 0,0 1 1,0 4 0,-1 0 0,2-3 0,-2 1 0,1-2-1,-3-6 1,2-3 0,-3-7 0,2-4 0,-2-13 2,1 15-1,-1-15 0,-2-15 0,-1-1 0,1-4-1,-2-7 0,1-5-1,-1-6-2,0-6 2,2-4-2,3 0 0,3 0 0,4-1 0,5 4 0,4 2-2,4 6 1,7 4 1,3 7-1,3 5 0,2 6 0,1 6 0,-1 6 1,-2 4-1,-3 5 0,-4 5 1,-4 6-1,-8 6 1,-3 1-1,-7 4 1,-6 3 1,-4 2-1,-7-1 1,-1 1 0,-7-3 0,-4-1 1,-5-4-1,-2 0 1,-5-5 0,0-5-1,2 1-8,0-10-28,-1-11-1,7-7-2,0-14 1</inkml:trace>
  <inkml:trace contextRef="#ctx0" brushRef="#br0" timeOffset="7451">4898 1023 13,'0'0'27,"0"21"0,-2-8 2,5 8-27,4 9 0,-2 4 1,2 6 1,-3 1 1,1 3-1,-3-2-2,-1-1-4,-1-6-22,2 2-6,-4-12 0,7 4-1</inkml:trace>
  <inkml:trace contextRef="#ctx0" brushRef="#br0" timeOffset="7671">4926 1777 22,'-7'15'26,"6"4"-11,2-1-5,0 0-1,3 2 0,-1-5-2,2 3-1,-3-4-1,4 2 0,0-3-1,1-1-4,0 2-6,-3-4-9,-4-10-15,17 13 0,-17-13 0</inkml:trace>
  <inkml:trace contextRef="#ctx0" brushRef="#br0" timeOffset="7902">5158 1952 16,'0'0'23,"17"2"-12,-1 3-6,3-3 2,3 0 1,4-1-1,6 2 1,6-4-2,5 0-1,1-3-2,4-3-6,0-4-24,10 5 0,-11-13-1</inkml:trace>
  <inkml:trace contextRef="#ctx0" brushRef="#br0" timeOffset="8132">6109 1785 1,'10'9'25,"10"5"1,-7-11 1,4 1-20,5 2-1,2-6 1,1 1-1,-3-4 1,2 0-1,0-5-3,0-3-7,1-8-24,7 5-2,-7-6-1</inkml:trace>
  <inkml:trace contextRef="#ctx0" brushRef="#br0" timeOffset="8352">6786 1647 12,'18'10'20,"-5"-7"-9,1-1-8,2-3-1,-4-1 0,4-3-1,0-4 0,0 0-1,2-1-1,0-3-3,2 0-2,2 1-1,-3-2 0,2 4-2,-6-3-5</inkml:trace>
  <inkml:trace contextRef="#ctx0" brushRef="#br0" timeOffset="8553">7116 1520 30,'0'0'27,"0"0"-1,0 0-4,0 0-4,0 0-5,0 0-3,0 0-3,-4-11-2,3-4-1,-1-3-3,0-9-4,2-2-12,1-9-20,-4-8-1,3 0 1,-1-6-1</inkml:trace>
  <inkml:trace contextRef="#ctx0" brushRef="#br0" timeOffset="8783">7064 926 15,'-15'0'30,"15"0"1,-10-8 0,6-4-18,4 3-9,0-4-1,1 1 0,-2-3 0,1 0 0,-1-2-1,0-4 0,-1-1-3,1-2-2,3 4-5,-2-4-4,2 6-4,-4-1-2,3 5 1,-5 4 0,4 10 3,-12-8 2,2 7 4,-2 2 4,1 0 5,-1 2 5,2-1 2,10-2 2,-17 5 1,17-5 0,-10 2 1,10-2 0,0 0-1,0 0-2,-11 2-3,11-2-2,-11 0 0,11 0-1,-20 0-1,5 0 0,-4-2 0,-4 0-1,-7 0-2,-7-1-6,-3-3-22,-1 6-2,-12-6 0</inkml:trace>
  <inkml:trace contextRef="#ctx0" brushRef="#br0" timeOffset="9254">5895 738 20,'-13'14'31,"-8"-6"-1,8 4 1,1-5-21,-4-1-8,-2 4-1,-2-4 0,-7 4 0,-3-6 1,1-1-1,-3 0 1,0-1-2,1 1-2,-5-4-3,3 2-8,-2-2-5,2 1-5,-1-3 1,2 1-4</inkml:trace>
  <inkml:trace contextRef="#ctx0" brushRef="#br0" timeOffset="9494">5067 819 18,'-15'7'25,"-3"-2"-3,-1 0-1,4 1-7,-4-2-2,5 2-4,-4-3-1,8 1-3,-6-1 0,3-1-2,0 0-1,-1 1 0,0-1-2,-1-2-6,-2 1-25,5 0-1,-7-9 0,9-2 0</inkml:trace>
  <inkml:trace contextRef="#ctx0" brushRef="#br0" timeOffset="19338">4903 1499 22,'0'0'21,"0"0"-1,-5-11-2,5 11-1,-9-13-3,5 2-4,-7-5-1,3 0-3,-5-5 0,1-1-2,-3-3-1,1 0 1,-1-1-2,1 4 0,1 1 0,2 3-1,1 2 0,2 5 0,2 1 1,6 10-1,-7-11 0,7 11-1,0 0 0,0 0-1,0 0 0,0 0-1,0 0-1,3 9-3,8 3-2,-2-5-4,9 6-3,-5-2-2,8 4 0,-6-4-1,4 4 2,-4-5 3,-2 3 3,-2-1 3,-2 4 3,1-3-2</inkml:trace>
  <inkml:trace contextRef="#ctx0" brushRef="#br0" timeOffset="19829">4968 1484 25,'0'0'13,"0"0"1,-11 1-1,11-1-2,0 0-1,-11 2-3,11-2-3,0 0-2,-9 9 0,9-9-1,-15 13-1,15-13 2,-21 15 1,8-5 0,-3 3 0,-4 0 1,-2 3 1,-4 2-1,0 1 1,-4 2-1,1 3-2,-1-3 1,0 2-1,1-3 0,6-3-1,1-2 0,4-4 0,5-4 0,4-1 0,9-6 0,-10 5-1,10-5 1,0 0-3,0 0-2,0 0-5,3-16-19,-3 16-6,8-11 0,-8 11 0</inkml:trace>
  <inkml:trace contextRef="#ctx0" brushRef="#br0" timeOffset="20440">4887 1482 20,'-4'-13'16,"-3"-5"0,-1-4-1,1 0-2,-1-5-1,3 1-4,-3-2-2,5 4-2,-1-3 0,3 4-2,0 4 0,1 1 0,-1 4 0,1 2 0,-2 3 1,2 9 0,-4-9-1,4 9-1,0 0 0,0 0-2,0 0-4,0 0-5,0 0-22,13-5-1,-2-4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3:51.3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171 976 2,'0'0'4,"0"0"0,0 0 0,0 0-1,15-5 0,1 5 0,4 0 1,5 1 0,4 1 0,3-1-1,3 0 1,-3 1 0,5 2 1,2-1 0,3 1 1,4-2 0,2 2-1,5-2 1,5 1 0,9-3-1,5 2 0,-1-2-1,5 2 0,1-2-1,5 4 0,-1-1 0,4 4 0,-3 0-1,3 4 0,-2-2-1,5 1 2,4-1-1,4-1 1,4-2 0,5-1-1,5-3 1,5 1 0,3-3-1,5 1 0,-1 1-1,0 1 0,0 2 0,0 0 0,-1 3 0,1-1 0,-3-1 0,0 0 0,-2-2 0,3 1 0,-6-3 0,-1-2 0,-6-1 0,-6 0 0,-6-2-1,-7 1 1,-9-1 0,-6 0-1,-8 0 1,-6 1-1,-6-1 0,-2 1 1,-4 0-1,-2 1 0,-1 0 0,-4 2 0,-4-1 0,-3 0 0,-5 1 0,-4-1 1,-5 0-1,-3 0 0,-6-1 0,-10 1 0,15-1 1,-15 1-1,11-1-1,-11 1 1,0 0 0,10-1 1,-10 1-1,0 0 1,0 0-1,0 0 1,0 0-1,3-10 0,-3 10 0,0 0-1,15-15 0,-3 7 0,2 1 0,2-2 1,1-1-1,0-1 1,0-2 1,-3-1-1,-3-4 0,-3-1 0,2-4 1,-1-4-1,1-4 0,2-3 0,1-4 0,4 1 0,-1 1 0,2-2 0,-3-1 0,-2 5 0,3 0-1,-7 2 2,3 3-2,-4 0 1,-2 1 0,-1 2 0,0 4-1,-1 1 1,-2 1-1,2 1 1,-5 4 0,1 2 0,0 2 0,0 11-1,-6-16 1,6 16 0,-6-9-1,6 9 0,-10-6 0,10 6 1,-17-7-1,6 3 0,1-2 1,-4 1 0,-3-1 0,-5-1-1,-4 0 1,-7 0 0,-4 2-1,-7-2 1,-7 2 0,-6 0-1,-7 0 1,-7 0 0,-7-1-1,-4-1 1,-6-3 0,-8-1-1,-8 1 1,-6-2 0,-6-1 0,-3 1-1,-6 0 1,-2 0 0,-3 3 0,-1-1 0,3 0-1,0 2 1,-1-2 0,0 1 0,2 0 0,1-1 0,0 0 0,0 0 0,-1 2 1,1 0-1,3 2 0,2 1 0,0 2 0,4 2 0,1 3 0,5 2 0,5 0 0,4 1-1,3 0 1,5-1 0,2 0 0,5-2 0,5 1 0,6-3 0,5-2 0,5 1 0,1 0 0,6-1 0,8 0 1,3-1-1,4 1 0,0-1 0,2 1 0,2 0 0,4 1 0,1 0 0,5 0 0,3 1 0,4 1 0,6-1 0,5 1 0,2-1 0,10 0-1,0 0 1,0 0-1,-10 3 1,10-3-1,0 0 1,4 11-1,-4-11 1,3 17 0,-1-5 0,2 6 0,-3 2 0,-1 4 0,-3 5 0,-3 5 0,-2 4 0,-4 4 0,-5 1 0,-3 2 0,-1 1 0,0 0 0,0-1 0,2-3 0,3-1 0,4-4 0,5-2 0,3-1 0,2-5 0,2-4 0,2-4 0,0-2 0,-1-4 0,1-4 0,-1-1 0,-1-10 0,2 14 0,-2-14 0,-1 9 1,1-9-1,0 0 0,4 11 0,-4-11 1,0 0-1,0 0 1,12 9-1,-12-9 0,10 3 1,-10-3-1,11 4 0,-11-4 0,17 5 0,-6 0 1,3-2-1,2 2 0,1 0 0,4 1 0,2 3 1,3 1-1,3 1 0,5 0 0,1-1 0,7-1 1,4 0-1,2-2 0,0-2 0,-2-2 0,-2-1 1,-6-1-1,-3 0 0,-8 2 0,-7-2-1,-5 1 1,-6-1 0,-9-1 0,0 0 0,9 4 0,-9-4-1,0 0 1,0 0-1,-8 12 0,8-12-7,-6 18-25,-7-18-2,3-3 0,-12-18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0.2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59 3,'0'0'12,"0"0"-1,-11-3-1,11 3-1,0 0 0,0 0-2,0 0-2,0 0 0,0 0-2,0 0-2,0 0 0,0 0 0,10 5-1,-10-5 0,12 2 0,-2-1 1,1-1 0,4 0 1,3 0 0,1-1 1,6-1-1,6-1-1,1 0 1,2 0-1,3 1 0,2 0 0,2-1 0,2 0 0,-3 2 0,3 0 0,-1 0 1,2 0 0,0 0 0,1-1 0,-3 0 0,0-1 1,5-2-1,-1 2 0,-2-2 0,3 2 0,-1-3 0,1 4 0,2-2 0,2 3 0,-3-1 0,2 1 0,-3 1 0,3 1 0,-3 0-1,3 1 1,-3 0-1,2 2 0,-3 1-1,0-1 1,0 0 0,1 0 0,1 1-1,-2-1 1,3-1 1,2 0-1,-2-2 0,3 1 1,0-2-1,1 2 0,-1-4 0,-1 4 0,-1-4-1,-1 2 1,1-1 0,-1 2-1,-3-1 1,3 0-1,-3 2 1,-2-2-1,-4 0 1,-3 1-1,-6 0 0,-3-1 1,-6 0-1,-5 1 0,-6-1 1,-11 0-1,12 1-2,-12-1-8,-14-12-24,-2 6-1,-18-9 0,-7-2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1.3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4 154 8,'-1'-14'19,"1"14"-7,-3-9-7,3 9-5,0 0-1,0 0-2,0 0 0,11 10 1,-11-10 1,0 0 1,7 9 2,-7-9 1,0 0 1,0 0 0,0 0 0,0 0 1,0 0 0,10 5-1,-10-5 1,17-1-1,-4 1-1,5-2 0,3 1 2,1-2-2,8 2 0,-4-1 0,6 2 0,2-1-1,2 2 0,1-2-1,1 3 1,2-2 0,3 2 0,1-2 0,1 1 1,-1-2 0,4 1 0,-2-2 0,4 1 0,-4-2 0,2 2 0,0-3-1,0 0 1,-3 0-1,-1-1 0,0 0 0,0 1-1,1 0 1,-2 0-1,2 1 0,0 2 0,2-1 0,0 1 0,0 1 0,-1 0-1,-4 1 1,6-1-1,-2 0 1,0 1-1,0-1 1,-3 0-1,2-2 1,0 0 0,7-2 0,-4 1 0,2-1 0,0-1 0,-1 0 0,-2 1-1,-1-1 1,1 0 0,-2 1-1,-3 0 0,-5 1 1,2 0-1,-3 1 0,1-1 1,1 1-1,-3 1 0,-3-1 1,0 1-1,-3 0 0,0-1 0,-2 1 1,-4 1-1,-2 0 0,-5-1 1,-3 1-1,-13 0 0,17 0 2,-17 0-2,0 0 0,0 0 1,0 0-1,0 0 0,0 0-3,0 0-3,0 0-25,-10-11-5,-16 2-1,-9-4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0:57.5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307 1438 4,'-12'-2'8,"12"2"-3,0 0-4,0 0-2,0 0 1,0 0 0,-9-2 0,9 2 3,-13 1 0,13-1 1,-19 4 0,9-3 1,-5-1 1,6 0-1,-3-1-1,1-2-1,0 0 0,-2-3-1,1-2 0,1-2-1,-1 1-1,0-2 1,-2-1-1,0-1 0,-1-2 1,5-3-1,-1 0 1,0-1 0,2-4 0,3-4 0,3-2 0,1-4-1,2-2 0,0 1 1,0-2-1,0 1 0,-1 2 0,-3 1 0,0 2 0,0 1 0,0 4 1,1 0-1,2 1 0,2-2 0,1 5 0,3 2 0,0 1 0,2 4 1,-1 1 0,-1 2 0,-5 11 1,6-13 0,-6 13-1,2-13 1,-2 13-1,1-14-1,-1 14 0,5-15-1,1 6 0,-6 9 1,14-18-1,-4 8 0,3-1 1,2-1-1,4-2 1,1 0 0,2-2 0,2 1-1,3-2 1,3 2 0,0 0 0,0 2-1,0 3 1,1 2 0,1 2-1,0 2 1,1 1 0,3-1-1,3 0 1,2-2 0,2-1 1,6-3-1,2 0 0,5 1 1,3 0-1,2 3 1,5 1-1,6 3 1,3 2-1,4 2 0,1 0 0,6 0 0,2-2 0,4-2 0,1-2 1,0-3-1,0-1 1,0-4 0,1 1 0,2-1 0,0 4 0,0 1 1,-1 4-2,1 3 1,1 3-1,-2 2 0,0 1 0,0 1 0,0-2 0,-1-2 0,-3-2 1,2-4 0,-1-1 0,3-2 0,-2-1-1,-1-2 1,-2 2 0,-3 0 0,2 2 0,-2 1-1,-1 1 0,-2 1 0,0 0 0,1 1 1,0 2-1,3-1 0,0 1 0,-3-1 0,2 1 0,0 0 0,0-1 0,-1 1 0,-1-1 0,0 0 0,0 0 0,0-1 0,-1 0 0,2-1 1,2 1-1,-3-1 1,1 0 0,-2 1 0,0 1 0,-1 2-1,-2 0 1,-2 2 0,-3 0-1,0 0 1,-2 1-1,0-2 0,-2 0 0,0-1 0,2-1 0,-2-2 1,0-1 1,0-3-1,1 1 1,-2-2 0,0 1-1,-1-1 1,0 1-1,-4 1 0,0 1-1,-3 0 0,2 3 0,-1 1 0,0 1 0,-2-1 0,2 0 0,-2 0 0,4-2 0,1 0 1,-1-2-1,3 0 0,1 0 1,1 0-1,1 1 0,2 0 1,-3 0-1,2 1 0,1 0 0,-2 0 1,1 0-1,0 0 0,1 1 0,1 0 0,0 1 0,-3 0 0,2 1 0,-1 0 0,3-1 0,0 1 1,2-2-1,2-1 0,3 0 0,0-2 0,2 1 0,3 0 0,1 1 0,1 0 1,3 0-1,-1 1 0,0-1 0,5 0 0,-1-2 1,3 0-1,2-2 0,0-1 0,0-1 1,3-1-1,1 0 0,2-1 0,2 1 0,3 0 1,0 0-1,1 1 0,2-1 1,1 2-2,3-2 2,1 0-2,2-2 2,-1 2-2,3 0 1,1-2-1,1 3 1,-1 0 0,-3 2-1,-1 1 1,0 1 0,-1 1 0,-2-1 0,-5 0 0,-2 1 0,-3 0 0,2 0 0,-3 0 0,-2 0 0,-5 1 0,-1 0 0,-2 0 1,1-1-1,-1 2 0,-2-1 0,0 0-1,-1 2 1,-1-1 0,-4 2-1,-6-1 1,-4 1 0,-9-1 0,-7 0-1,-8 0 1,-5-2 0,-7 0 0,-6-1 0,-3 1 0,-5-1 0,-5 1 0,-6 0 1,-5 0-1,-4 1 0,-9 0 1,0 0-1,10 3 0,-10-3 1,0 0-1,2 9 0,-2-9 0,6 11 0,-2-2 0,1 1 0,2 2 1,0 4-1,-1 0 1,0 3-1,-1 3 1,0 6-1,0 0 1,0 7-2,-3 4 1,1 4 1,-1 7-1,-1 1 0,1 3 0,-1 3 0,1 1 0,1-1 0,1 0 0,0-2 0,-2-4 0,0 1 0,-2-2 0,-2-2 0,-3-1 0,-2-4 0,-2-1 0,1-4 0,-1-3 0,1-4 0,3-4 0,1-3 0,3-5 0,0-2 0,2-1 0,-1-1 0,0 1 1,-1-2-1,0 2 0,-2 0 0,2 3 0,-4-2-1,3 0 1,-1-1 0,2-4 0,0 0-1,-1-2 2,2-10-1,-2 10 0,2-10 1,0 0 0,-13 7 1,1-5-1,0 1 0,-4 0 0,-3 2 0,-5 1 0,-2 2 0,-4 0 0,-1 3 0,-2-1-1,-2 3 1,-3-2 0,0 0-1,-2-1 1,2-1-1,1-1 1,3-2-1,3-1 0,3 0 0,4-2 0,6-1 0,4 1 0,2-4-1,12 1-1,-16 1-1,16-1-1,-9 1-1,9-1-2,-10 5-2,10-5-13,0 0-1,-11-3 0,9-9 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2.5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10 191 13,'0'0'29,"0"0"-1,-10-16-7,10 16-13,0-10-5,0 10-2,12-5-2,-12 5 0,18 0 0,-4 0 1,0 0-1,0 0 1,-2 0 1,4 0-1,-5-2 1,4 2 0,2-2 1,1 1-1,3-2 1,3 2 0,3-6 0,5 4 1,0-3-1,5 1 1,-1-1-1,6 1 0,-3-2 0,4 2 1,1 0-2,2 0 1,0 0 0,3 1-1,-2 1 1,3 0-1,1 2 1,3 0-1,-1 0 0,0 2-1,1-1 1,-1 1 0,-1-1-1,0 0 1,0-2 1,-1 1-1,-1-2 1,1 0 0,0-2 0,-1 2 0,3-2 1,-1 1-2,-1-1 1,1 1-1,0 0-1,-1 1 1,0-1-1,-1 1 1,-2-1-1,3 2 0,0-1 0,-2 0 1,1 1-1,-2 0 0,-2-1 0,-1 1 0,-4 0 0,1 1 0,-7 0 1,0-1-2,-3 0 2,-1 1-2,-2 1 1,-3-1 1,1 1-1,-6 0 0,-3 0 0,-3 2 1,-3-1-1,-2-1 1,-10 0-1,12 2 0,-12-2 0,0 0 2,0 0-2,0 0 1,0 0-1,0 0 0,0 0 1,0 0-1,0 0 1,0 0-2,0 0-7,0 0-9,0 0-19,-14 6-1,-10-11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3.8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9 122 4,'0'0'25,"0"0"1,-9-11-12,9 11-3,0 0-2,0-9-2,0 9-2,0 0 0,0 0 0,0 0-2,0 0-1,0 0 0,0 0-1,0 0 0,12 2-1,1 2 1,3-1-1,6 3 1,6 0 0,3 0 1,7-1-1,3 1 1,0-3 0,3 0 1,3-2 0,3 1 0,1-5 0,2 3 0,3-3 1,2 1-1,3-2-1,4 2 0,0-2 1,1 1-1,3-3-1,1 1 1,0-1-1,3 1 0,0-1 0,2 1-1,1 0 1,-1-1-1,-2 2 2,1 0-2,0 0 1,-4 2-1,1-1 0,-2 0 1,0 0 0,0 0-1,1-1 1,-2 1 0,-4-1 0,3 0-1,-1 0 1,-1-1 0,0 0-1,-3-1 1,3 1-1,-3 1 0,0 1 0,-3-1 0,-6 3 0,0 0 0,-1 1 0,-1 0 1,-4 1-1,-1 0 0,-1 0 0,-1 1 0,0-2 0,-2 1 0,-4-1 0,-2 1 1,-5-1-1,-2 0 0,-4-1 0,-4 1 1,-4 0-1,-2 0 0,-3 0 0,-1 1 0,-11-1 1,14 0-1,-14 0 0,14-1-1,-14 1-2,10-1-10,-10 1-24,0 0 0,0 0-2,-15-11 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4.9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52-1 4,'-13'2'28,"13"-2"0,-12-4 1,12 4-20,-10-2-6,10 2-1,0 0-2,-6 13-2,6-13 1,-6 16 0,6-16 0,-5 21 1,5-10 1,0 1-1,4-3 1,-1 3 0,4-1 0,6 0 2,5 0-1,6-4 2,6 1-1,7-2 1,7 1 0,4-5 0,7 2-1,1-1-1,5 0 0,0-1 0,2 2 0,0-2 0,4 1 0,2-1 0,4-1 0,2-2 1,2 1-1,-2-3 1,7 2-1,-2-1-1,-1 1 0,-1-2 0,-3 3 1,-5 0-1,-2 1 1,-2 1 0,-5-1 0,-3 0 1,-3 0-1,-3 1 0,0 0-1,-2 0 0,1 1 0,-1 2-1,1-1 1,-1 0-1,-2 1 0,1-1 1,-3-1-1,1 0 1,-1-1-1,-2 0 1,-2-2-1,-1 0 1,2-2-1,0 1 1,2 1 0,-3-1-1,1 1 0,1-1 1,2 2-1,-2 0 0,0-1 0,-5 0 0,1 1 0,-1 1 0,0-2 0,-2 0 1,-3-2-1,0 1 0,2-1 0,-1 1 0,1-1 0,-3 0 0,-2 0 0,-2 0 1,-5-1-2,-5 2 2,-4 0-2,-4 1 0,-11 0-2,0 0-11,-9 13-23,-20-7-1,-10-1-1,-20-7 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6.0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21,'0'0'24,"0"0"-9,0 0-6,0 0-1,0 0 0,0 0-1,0 0 0,11 4 0,-11-4-2,0 0-1,0 0-1,0 0 0,15 12-1,-3-5 0,4-2 1,9 4-1,5-3 1,9 1 1,5-3-1,9 2 1,1-3 0,6 0 0,1-2-1,3 1-1,-2-2 1,3 2 0,-2-2-1,2 1 0,0-2 1,3 0-1,-2 0 0,1 0 0,3-1-1,-2 1 0,-1 0 0,-3 1 0,-1-1-1,0 2 1,-3 0-1,1 0 1,-5 0 0,1 1 0,-4-2 0,1 2 0,-2-1 0,-2 2 0,1-2 0,-1 2-1,-2-1 0,2 0 1,0 0-1,-2 1 0,-1 0 0,0-1 1,0 2-1,-4-1 0,1 0 0,-4 1 0,-4-1 1,7 0-1,-3 1 0,-2-2 1,1-1-1,0 0 1,1-1-1,2 0 0,2 0 1,-2 1-1,0-2 1,2 1-1,-3-1 1,0 0 0,-3-1-1,-1 0 1,-5-2 0,-2 1 0,-2-1 1,-3 1-2,-4-1 1,-2 2 0,-2-1-1,-4 1 1,-3 0-1,-10 2 1,13-2-1,-13 2 0,0 0 1,0 0-1,0 0 1,0 0-1,0 0 1,0 0-1,0 0 1,0 0-1,0 0 1,0 0-1,0 0 0,0 0 1,0 0-1,0 0 0,0 0-1,0 0-2,0 0-7,0 0-32,-12 5 1,-7-10-1,-11-9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03:01.6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170 2 12,'-19'-3'7,"1"0"-1,0 2 0,-2 2-1,4 0-3,-1 3 0,2-2 2,2 1 0,2 0 1,11-3 0,-15 3 0,15-3 0,0 0 0,-9 6-2,9-6 0,0 0-1,0 0 0,0 0 1,0 0 1,11 10 0,-1-10 0,5 3 0,5-3 1,5 1-1,3 0-1,5 1 1,-1-2-1,9 2 0,0 0 0,4 1 1,-3 1-1,8 2 0,0-2 0,8 3 0,3-3 0,4 1-1,0-2 1,6 1-1,-1-3 0,3 1 0,-1-1 0,0 2-1,2 0 0,1 3 0,0 0 0,-1 2 0,3-1 0,0 2 0,2-3 0,-1 1-1,-4 0 1,0-3 1,-2-2 0,-3 0-1,-2-2 0,-5 0 0,-2-2 0,-4 0 0,-5-1 0,-5 2 0,-6-1-1,-1 0 0,-4-1 0,-1 2 0,-7-1 0,-1 1 1,-4-2 0,-2 2 0,-5-1 0,-2 1 1,-13 1-1,15-3 0,-15 3 0,12-3-1,-12 3 0,0 0 0,0 0 0,10 0 0,-10 0 0,0 0 0,0 0 0,0 0 0,0 0-1,13-6-2,-13 6-1,10-9-4,1 10-10,-11-1-16,0 0-3,10-16 2,-14 6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03:37.3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134 291 5,'8'-10'13,"-8"10"-4,16-9 0,-5 4-1,6-3-1,3 1 1,3-6 1,10 2 0,2-8 3,7 2-2,2-7 0,6 2 0,-2-1-4,1 3 1,-8-1-4,-4 4-1,-6 2-2,-8 5-1,-6 1-3,-17 9-3,9-4-5,-9 4-11,-17 2-6,6 0 1,-10-5 0</inkml:trace>
  <inkml:trace contextRef="#ctx0" brushRef="#br0" timeOffset="411">316 5 9,'11'-3'21,"-10"-6"0,-1 9-9,0 0-2,0 0-2,0 0-3,0 0-1,-12 17 0,-2-4-1,-4 3 1,-4 2-1,0 5 0,-7 3 0,-1 1-1,-4-1 1,-1 4-1,3-3 1,5 1-1,1-4-1,8-2 1,9-4 0,12-3 1,11-6-1,16-3 0,12-6 0,7 1 1,6-5 0,3 1-1,-6-2 0,-6 2 0,-10 1 0,-8 2 0,-15 2 1,-13-2-1,9 8 0,-9-8-1,-4 13 1,4-13-1,-7 15 1,7-15-2,-7 12 1,7-12 0,-6 12-1,6-12 0,-10 12-1,10-12-2,-9 18-3,9-18-9,-13 21-16,12-7-2,1-14 0,0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7:18.0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 16 2,'0'0'4,"0"0"0,0 0-1,0 0-1,0 0-2,0 0 0,0 0 0,13-1 0,-4 0 1,3 0 0,1-1 1,5-2 0,3 2 1,0-1-1,4 2 1,-5 0-1,2 2 1,-6 1-1,-3 0 1,-2 3 0,-11-5 0,-4 12 2,-9-3 0,-2 1 1,-7-1 1,-3 4 0,-6-1-2,-1 1 1,6-3-2,2 0-2,6-1 0,3-1-2,6-1 1,9-7-1,-1 12 0,1-12 0,15 15 1,-4-7-1,0 2 1,4-4 0,-2 3 0,2 3-1,-3-1 1,1 1-1,-3 0 1,-4 2-1,-3 4 2,-8 4-1,-6 0 1,-6 1 0,-4 4 1,-3 0-1,-2 0-1,0-2 1,3-1-1,9-4-1,9-2 1,9-2 0,7-4 0,8 0 0,6-2 1,5 0-1,0 2 1,0 2-1,-7 1 0,-4 1 0,-6 3-1,-5 0 1,-6-1-1,-3 2 1,-6-2 0,-3 1 0,-2-1-1,-4 0 1,0 3-2,-1 2-4,6 5-13,2 2-1,7 1-1,3 2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7:18.9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442 0 16,'3'16'12,"-6"6"0,-8 1 1,-5 6-2,-7 6-1,-11 2 1,-6 6-3,-8 0 0,-2 3-1,-5-6 0,6 1-1,2-8-1,12-3-2,11-6-2,14-7 1,16-5-1,11-5 0,14-4 0,4 1 0,2 0 0,3 0 1,-2 1-1,-3 4 0,-10 4 1,-7 6-1,-16 6 1,-10 5-1,-11 6 2,-8 5-1,-11-1 0,-2 4 0,-2-4 0,3-1-2,11-5 2,10-4-2,13-5 0,13-2 1,13-6 0,9 1 0,7-3 1,8 1 0,1-2-1,0 3 2,-4 0-2,-7 3 1,-13 6-2,-16 7 1,-12 4 0,-13 2 1,-14 2-1,-5 3 0,-8-2 1,2-2-1,4-8-1,14-5 0,12-3 0,11-6-1,13-2 0,9-5-2,14 2-2,1-4-6,11 6-13,-4-8-1,5 2 0,-5-7-2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7:19.7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900 4098 24,'-13'11'11,"0"3"-1,-1 0 1,3 0-9,0 3-1,3-2 2,3 1 3,-1-6 1,5 1 4,1-11-1,0 0 1,0 0-1,15-7 0,-5-9-2,6 0-2,-3-7-2,4 2-2,-2-6 0,1 2-1,-4 0 0,0 5 0,-5-1 0,1 3 0,1 2 0,1 0-1,-1 4 1,1 1-2,-1 1 1,1 4 0,0 3-1,0 3 1,-10 0 0,18 14-1,-8 0 1,1 2 0,2 5 0,1 1 0,5 0 0,4-1 1,8-5-1,4-6 1,9-10-1,6-7 0,6-9 1,1-6-1,2-11 0,-1-1 1,-7 0-1,-2 2 1,-12 3-1,-4 5 1,-7 5-2,-6 5 2,-5 7-2,-6 4 1,-9 3 0,9 13 0,-7 3 0,-2 5 0,3 2 1,4 3-1,3 0 1,6 0-1,10-7 1,11-9-1,11-9 0,9-7 0,2-8 0,7-6 0,2-5-1,0-3 1,-4 2 0,-7 2 0,-9 6 0,-7 4 0,-5 6 0,-6 7-1,-6 5 2,-3 9-1,-5 3 0,1 5 1,4 2 0,8 0 0,8-3 0,8-2 0,15-8 0,9-9 0,12-11 0,9-6-1,4-6 0,-3-3 2,-4-3-2,-6 2 0,-12 4 0,-8 4 0,-15 7 0,-9 6 0,-11 5 0,-6 6 1,-7 5-1,-4 2 1,1 5 0,0 1 0,1 0 0,10-2 0,9-2 0,10-10-1,15-4 0,8-5 0,7-7 0,5-6 1,5-3-2,-4-1 1,-4-1 0,-8 7 0,-9 1 0,-9 4 0,-8 5 0,-7 6 0,-7 7 0,-3 5 0,-4 8 0,-1 3 1,4 1-1,4 1 0,6-2 1,10-3-1,12-8 1,8-7-2,8-8 2,8-6-1,0-5 0,4-5 0,-4-1-1,-6 2 1,-8 4 0,-10 0-1,-10 6 1,-10 6-1,-8 3 1,-8 8 0,-5 6 0,-3 3 0,-1 4 1,3 2-1,9 0 1,12-3-1,9-2 1,9-10-1,15-7 0,8-7 0,8-6 0,1-4 0,1-3 0,-5-4 0,-4 8 0,-3 2 0,-6 5 1,-7 5-1,-7 5 0,-8 4 0,-4 3-1,-2 7 1,-3-3 0,-2 2 1,4-2-1,3 0 0,3-3 0,12-2 0,2-2 1,5-2-1,2-2 0,2-2 0,-2 2 0,1 0 0,-4 2 0,1 2-1,-1 0 0,-2-1 0,-1-1 0,2-2 1,-4-1 0,-1-5-1,-4-1 2,-7 0 0,-7-1 0,-8 1 1,-5 0-2,-6 2 1,-1 3 0,-2 4-1,2 2 0,1 4-1,4-1 1,7 3-1,9 0 0,-2-1 1,5-1-1,7-3 1,0-2 0,5-3-1,10 0 1,-5-5-2,-2 0 1,2-3 0,-5 0 0,-51 4 0,74-9 0,-74 9 1,0 0 0,47-8 0,-47 8 0,0 0 0,0 0 0,0 0 0,0 0 0,0 0 0,0 0 1,0 0-1,0 0 0,0 0-1,0 0 0,0 0-2,0 0-2,46 21-7,-46-21-11,51-2-1,-51 2 0,65-13 1</inkml:trace>
  <inkml:trace contextRef="#ctx0" brushRef="#br0" timeOffset="1972">8743 4010 57,'0'0'17,"0"0"0,0 0-2,52-9-12,-52 9-3,63-16 1,-63 16 2,42-21 0,-42 21 1,0 0 1,23-41 1,-23 41-2,0 0 1,-57-42-2,57 42 0,-49-24-2,49 24-1,-52-16 1,52 16-1,0 0 0,0 0 1,-16-47-1,16 47 1,0 0-1,34-54 1,-34 54 0,38-43-1,-38 43 1,0 0 0,26-60-1,-26 60 0,0 0 0,17-59 0,-17 59 1,0 0-1,-4-54 1,4 54 0,0 0 0,0-50 0,0 50 0,0 0 0,0-61-1,0 61-1,-8-53 0,8 53 0,3-68-1,-3 68 0,11-78 1,-1 36 0,6-2-1,4-2 2,-2 0-1,-4 0 1,-8 1 0,1-2-1,-4 2 2,-5-1-2,-1 2 1,-9-3 0,3 4 0,-1 2 1,11 0-1,-1 41 0,-1-81 1,0 40-1,3-3 0,3 3 1,-3-3-1,0-3-1,-7 1 1,4-1 0,-8 2 0,9 1 0,-5 2 0,1 1 0,4 41 1,8-78 0,-8 78-1,6-72 0,-6 72 1,8-73 0,-8 73-1,-2-79 1,-12 37 1,-6-2-1,-4 1 0,-1 0 0,0-1 0,25 44 0,-60-79 0,60 79-1,-33-75 0,33 75 1,-12-67-1,12 67 0,13-65 0,-13 65 1,27-63-1,-27 63 0,19-53 1,-19 53-1,16-54 0,-16 54 0,7-54 0,-7 54-1,14-58 1,-14 58 0,18-60 0,-18 60-1,26-55 1,-26 55 0,23-48 1,-23 48-1,0 0 0,5-53 0,-5 53 0,0 0 1,-45-46-1,45 46 0,-42-36 0,42 36 0,0 0 0,-52-51 1,52 51-1,0 0 0,-23-45 0,23 45 0,0 0 0,0 0 0,0 0 0,-9-42-1,9 42 1,0 0-1,0 0 0,0 0 1,0 0-1,-11-44 1,11 44 0,0 0 0,0 0 0,-2-53-1,2 53 1,0 0 0,-14-44-1,14 44 1,0 0 0,-24-55 0,24 55 0,0 0 0,-10-55 0,10 55-1,0 0 1,0 0-1,0 0 0,-44-34 1,44 34-1,0 0 0,0 0 0,-52 47 1,52-47 0,0 0 0,-40 63 0,40-63 0,-36 44 0,36-44 0,0 0 0,-48 53 1,48-53 0,0 0 0,-52 8 0,31-18 0,-10-10 0,1-7-1,-3-8 0,1-4 0,-8-4 1,0-3-2,4 2 1,1 3 1,5 3-1,-1 7 0,2 7 0,1 5 0,1 8 0,1 4 0,0 7-1,0 5 1,-2 7-1,-2 3 1,-9 7 0,2 4-1,2 4 1,-6 1-1,-1 1 1,-4-1 0,-1-4 0,-5-6 0,5-6 1,-5-9-1,-3-8 1,1-7 0,0-9 0,2-7-1,3-4-1,2-3 0,4-1 1,2 2-1,3 1 0,4 5 0,-2 5 0,0 8 0,1 5 1,-2 12 0,0 5-1,-6 7 1,0 7-1,-2 5 1,2 1 0,-2 1 0,1-2 0,-3-3 0,2-6 0,0-4 0,0-6 0,-5-7 0,-2-4 0,-2-5 0,-1-5-1,-2-5 1,0-3 0,-2-3 0,0-2 0,1 1-1,2 1 1,0 3-1,2 3 1,0 4 0,-1 6 0,0 5-1,-1 7 1,-1 4 0,2 6-1,-2 4 1,3 1 0,0 1 0,5-1 0,1-3 0,2-3 0,2-5 0,1-5 0,0-3 0,1-4 0,-2-3 0,0-1 0,-3-2-1,0-2 1,-1-3-1,-1 0 0,-1-3 1,-1 1 0,3 0-1,2 2 1,2 2 0,-1 4 0,0 4 0,2 6-1,1 4 1,3 6-1,-1 1 1,1 3 0,2 1 0,2 1 0,1-1 0,2-1 0,2-4 1,2-2-1,2-4 1,-1-3 0,0-4-1,-2-3 1,1-6 0,-3-6-1,-3-3 1,-5-4-1,-5-3 0,-2-1 1,-2 1-1,-3 0 0,-1 3 1,0 6-1,0 4 1,-2 6-1,0 7 1,0 6-1,0 8 1,-2 6-1,0 7 0,-2 2 0,-1 2 0,2 1 0,-1-3 1,1-4-1,3-5 1,-1-9 0,3-7 0,0-6 0,2-7 0,3-6 0,2-6-1,3-3 1,-2-2-1,7 1 0,1 0 0,3 3 0,-2 5 0,1 5-1,1 6 1,-2 8 0,1 6-1,-3 5 1,-4 6 0,-2 3 0,1 4 0,0 0 0,-2-1 0,-1-3 1,-4-7-1,0-6 1,-3-7-1,-1-9 1,-2-6 0,-2-8-1,-4-2 0,-2-3 0,2 0 0,-2 2 0,3 5 0,1 1 0,3 7-1,1 3 1,8 4 0,1 3-1,6 3 1,6 1 0,4 3-1,4 1 1,1 3 0,4-1 0,2 1 0,5-1 0,1-2 0,0 0 0,3-1 0,-1-1 0,11-6 0,-12 6 0,12-6 0,-12 8 0,12-8-1,-9 11 1,9-11-1,-6 17 1,3-8-1,0 3 1,-4-2 0,-3 1 0,2 2 1,-4-2-1,-3-1 1,-1 1-1,-2-2 1,-1-3 0,4 0 0,-2-5 0,2-1 0,1-3 0,2-2 0,2-3 0,10 8 0,-17-16-1,17 16 0,-9-13 0,9 13 0,0 0 0,-9-11 0,9 11-1,0 0 0,-8 11 0,2 0 0,0 5 1,-3 1-1,1 3 1,-2 0 0,0-3 0,-1 0 1,2-5-1,9-12 1,-17 10 0,17-10 0,-13-3-1,13 3 1,-14-9-1,14 9 2,-10-8-4,10 8-1,0 0-12,-12 0-7,12 0-1,-12-5-3,7-6 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8:00.9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208 305 22,'0'0'11,"0"0"0,0 0 1,57-20-3,-57 20-1,72-45-1,-23 21 1,9-6 0,-3 6 1,4-4-2,-10 6 0,-4-1-2,-45 23-1,67-30-2,-67 30-1,0 0-2,43-22-2,-43 22-1,0 0-4,0 0-5,0 0-6,0 0 1,0 0 0,-44 2 0</inkml:trace>
  <inkml:trace contextRef="#ctx0" brushRef="#br0" timeOffset="330">363 0 16,'0'0'9,"0"0"1,0 0 1,0 0-5,0 0 0,0 0 0,0 0-1,0 0 0,0 0 0,0 0-2,0 0 1,0 0-2,-23 58 0,23-58-1,-43 59 2,17-17 0,-11 4 0,-4 6 1,-9 0-1,11 0 1,-2-4-2,11-5 0,30-43 0,-34 66 1,34-66-2,0 0 0,56 32 0,-10-31 1,5-6 0,6 0 0,4-5 1,-9 2-1,4 1 1,-9 1 0,-5 1 0,-42 5-1,50-5 0,-50 5 1,0 0-2,0 0 0,0 0 0,0 0 0,0 0 0,0 0 0,0 0 0,0 0-2,-13 45-1,13-45-7,0 0-13,0 0 0,0 0-1,-52 23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3:57.1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367 1196 10,'0'0'8,"-9"1"0,9-1-2,0 0 0,0 0-3,0 0 0,13 0-2,-13 0 0,0 0 0,0 0 0,0 0 0,0 0 1,0 0-1,6 10 1,-6-10 1,10 6 0,-10-6 1,17 9-1,-2-5 1,-2 1 0,-1 0-1,3 1 0,1 1-1,-3-1 0,2 1 0,-2 0-1,3-1 1,1 2 0,6-2 0,5 1 1,4-3 0,4 0-1,2-1 1,1-1-1,-1-2 0,-2 0 0,-2-2-1,-5 0 0,-1-2 0,-1 2-1,2-2 0,-4-2 1,2-3 0,2-3 1,2-4 0,0-2 0,-2-3 1,-3-2 0,-2-5 1,4 0-1,-7-3 0,4-1-2,-7-2 1,2 0-1,-3-1 0,1-1-1,-2 0 1,-2 0-1,3 0 0,-5 0 1,1 1-1,-3 1 1,-2 0 0,-3 1-1,-2 1 1,-4 0 0,-2-2-1,-3-2 1,-4 0-1,-1-3 1,-3 2-1,1-1 0,-4 1 0,1-1 0,-3 5 0,-1 5 0,1 1 1,-1 4-1,-1 0 0,-3 2 0,-1-3-1,2 5 1,-2 0 0,-9 2 1,0 2-1,1 1 0,-4 2 0,3 2 1,0 8-1,-1-1 0,-3 1 1,10 1-2,-5 2 0,-3 3 0,1 6 1,0 2-2,-4 3 2,0-1 0,1 3 0,-5-1-1,5 5 1,3-1-1,-3-5 1,38-15 1,-79 35-1,79-35 0,-72 41 0,72-41 1,-64 49-1,64-49 0,-55 59 0,55-59 0,-41 63-1,41-63 1,-27 65-1,27-65 1,-24 65 0,24-65 0,-19 66 0,19-66-1,-15 72 1,15-72 0,-17 73 0,17-73 0,-10 73 1,10-73-1,-9 65 0,9-65 0,2 59 0,-2-59 0,15 58 0,-15-58 1,20 58-1,-20-58 0,35 59 0,-35-59 1,40 59-1,-40-59 1,38 50-1,-38-50 0,39 43 1,-39-43-1,0 0 0,43 44 1,-43-44 0,36 18-2,-17-13 1,8 1 0,0 4 0,4-7 0,-5 5 0,1 0-1,-2 0 1,-4-1 1,-1 1-1,-7-1 0,-3-5 1,-10-2-1,11 9 1,-11-9-1,0 0 1,10 1 0,-10-1 0,0 0-1,0 0 1,0 0 0,0 0-1,0 0 1,0 0 0,0 0 0,0 0-1,0 0-1,0 0-3,0 0-18,0 0-4,0 0-1,-14-24 0</inkml:trace>
  <inkml:trace contextRef="#ctx0" brushRef="#br0" timeOffset="39116">3741 1250 6,'0'0'7,"0"0"-4,0 0-2,0 0 0,0 0 1,0 0 0,0 0 1,7 10 1,-7-10 0,0 0 1,12 6 1,-12-6-1,16 4 1,-4-2-1,1 0 0,5 1 1,6-1 0,4 0-1,6 1 2,3-1-2,5 2 0,2-1-1,3 2 1,1-2-2,1 4 0,0-3 0,2 2 0,-1-3 0,7 1 0,1-3 0,5 2 0,1-4 0,3 1 0,4-2 0,2 1-1,-1-1-1,1 0 1,-1-1-1,1 1 0,-2 0 0,1 1-1,-1 0 1,-3 1-1,1-1 1,-1 2 0,-1 0 0,2 1 0,1-1 0,2 1 0,4-2 1,2-2-1,3-1 0,2-1 0,0-2 0,2-1 0,-1 1 0,-2 0-1,-3-1 1,-2 2-1,-3 1 0,-2 0 0,0 1 1,-2 1-1,-2-2 0,1 0 1,1-3-1,0 2 0,-1-1 1,1 0-1,-5 1 0,0 1 0,-4 0 2,-6 3-2,-7 1 0,-2 1-2,-7 0 2,-2 0 2,-2 2-2,-5-3 0,-1 0 0,-2-1 0,-1-1 0,-3 1 1,-2-1-1,-2 2 0,-4-1 0,0 1 0,-3 1 0,0-1 0,-1 2 0,-1-1 0,0 2 0,-1-2 0,-9-1 0,16 2 1,-16-2-1,12 1 1,-12-1 0,0 0-1,0 0 1,0 0-1,0 0-1,0 0-3,0 0-10,-16-16-13,2 11 0,-11-7-3,-2-2 2</inkml:trace>
  <inkml:trace contextRef="#ctx0" brushRef="#br0" timeOffset="208109">20809 6255 15,'11'4'10,"-11"-4"1,18-11-1,-9 8-5,-9 3 0,10-6 0,-10 6 0,0 0 1,0 0 1,0 0-1,0 0-4,0 0-2,0 0 1,13-17-1,-10 2 2,1-4-1,-2-7 2,0-4 1,-2-7 0,0 0 0,-3-6 0,1 2 0,-3-4 1,3 1-1,0-4-1,5 1-1,-1-2 0,2-2-1,0-1-1,-1-1 0,1-2-1,-1-1 1,-2 1-1,-1 2 1,-2 2-1,-1 0 1,-1 1-1,1 2 1,0 2 0,-1 3 0,-1-1 0,0 1 0,-1-2 0,0 2 0,1 2 1,-4 4-1,3 3 1,-1 4-1,3 6 0,-2 5 0,3 6-1,1 3 1,2-1-1,0 11 0,3-15 0,-3 15 1,4-15 0,-2 6-1,-1-2 2,1 0-1,-2 11 1,0-16-1,0 16 0,-3-16 0,3 16-1,-3-10 1,3 10-1,-3-9 1,3 9-1,-3-14 1,-2 5-1,1-4 1,-3 0-1,-3-4-1,-3 1 0,-3-5-1,-5 4 0,-5-3-1,-3 2 1,-6 2-1,-1-1 2,-7 1 0,-5 1 0,-5 0 2,-6 0 0,-6 3 0,-8 1 0,-11 1 0,-12 5 0,-9 0 0,-11 2-1,-10 1 1,-10 2 0,-6-3 0,-6 0-1,-2 0 1,-3-1 0,-5 1 0,-2 0 0,-3 1 1,-3 1-1,-3 0 0,0 3 0,-5 0 1,-1 0-1,3 0 0,-1 0 0,1-1 0,3-1 1,1-2-1,1 0 0,3-1 0,1 1 0,0 2-1,2 2 1,2 3 0,0 3 0,0 5 0,5 0-1,5 3 1,5 0 0,3 1 0,8-2 0,5 1 0,7-3 0,4 0 0,2-3 0,3-2 0,-1-2 0,2-1 0,1-3 0,-2 0 0,-1 0 0,-2 1 1,-1 1-2,3 2 1,1 3 0,2-1 0,1 0 0,1 1 0,1-3 0,6-1 1,0-2-1,1-2 1,1-2 0,-1 1 0,1 0 0,3 2 0,2 1 0,1 1-1,4 2 1,6 0-1,4-1 0,7 1 1,7-2 0,9-2 1,8-1 0,7 0 0,7-3 0,8 1-1,5-1 1,7 1-1,4 0-1,10 1-1,-12 1-3,12-1-5,0 0-11,6 12 0,-6-12-1,10-10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2:54.0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1811 0,'0'0'2,"0"0"0,0 0 1,0 0 0,0 0 0,0 0 0,0 0 1,0 0-1,0 0 0,0 0 0,0 0 0,46 14-1,-46-14 1,46 8 0,-46-8-1,82 10-1,-26-3-1,12-4 1,8 2-1,13-4 2,12 0 0,11-1-1,9-1 2,14 1 0,3 0 1,15-1-1,3 2 1,10-1-2,4 2 0,6-2 0,4-1-1,0 1 1,0-3-1,4 2 1,3-5 0,-3 4 0,1-3 2,-1 1-1,4 0 0,-3-1 1,3 2-1,-6-2 0,0-1 1,-6 0-1,3 2 0,-4-1-1,-5 1 1,-2 0-1,-3 3-1,-4 0 0,-2 2 0,-7 1 0,-7-1-1,-6 1 1,-9-1 0,-7 0 0,-7 0 0,-11-1-1,-12 0 2,-10-1-1,-11 1 1,-11-1 0,-8 0 0,-13-1 0,-6 1 0,-8 0-1,-2 0 0,-4 1-1,-4 0-3,2 3-5,-5-2-9,8 5-5,-2-4-3,3-5 1,3-6-1</inkml:trace>
  <inkml:trace contextRef="#ctx0" brushRef="#br0" timeOffset="1352">9336 60 3,'0'0'3,"0"0"-1,0 0-2,0 0 1,0 0 0,0 0 1,0-9-1,0 9 0,0 0-1,0 0 0,-6-11 0,6 11 0,-9-10-1,9 10 0,-13-11 1,13 11 1,-12-10 0,12 10 0,0 0 1,-9-9-1,9 9 0,0 0 0,0 0-1,0 0 0,0 0 0,0 0-1,-6 11 0,6-11 1,0 19-1,0-3 1,0 4 0,2 9 1,0 5-1,3 12 1,0 5 0,-1 12 0,3 9 1,1 6 0,-3 10 0,3 7 0,-2 6 0,-1 0 0,0 4 1,-3 2-1,-2 2 1,-3 4 0,-3 0 0,-3-6 1,-2-1-1,-4-4 1,2-5-2,0-5 0,1-7 0,5-9-1,1-9 0,2-4-1,5-6 0,3-6 0,0-5 0,0-7 0,1-8 1,-2-6-1,1-4 0,-3-8 1,2-4-1,-3-9 1,0 0-1,14 8 1,-14-8-1,13 0-2,-13 0-2,14 0-2,-14 0-1,0 0-2,0 0-3,0 0-1,0 0-1</inkml:trace>
  <inkml:trace contextRef="#ctx0" brushRef="#br0" timeOffset="2113">9281 2589 7,'22'7'11,"3"0"-2,3-3 0,4-1-11,7 2-1,6 3 1,1-5 3,6 1 0,3-1 2,6 0 2,7 0 0,6 2 1,10 3-1,7 1-1,7 1 0,13 2-2,10 0 0,7 1-1,11-2 1,9 0 0,10-1 2,8-1-1,8-2 1,9 2 1,6 0-1,9 1 0,6-1-1,5 3-1,3-2 0,9 0-1,2 0 0,0-3 0,3-3 0,2-1 0,-1-6 1,4 0 1,-1-3-1,-1 1 1,-1-4-1,0 4 0,-1-1 0,3 3 0,-3 2-2,2 3 1,-3-1 0,-2 1-1,1 1 0,-2 0 0,-5-2 0,-2-2 0,-4 0 0,-4-1 0,-1 0 0,2 0 0,-2-1 0,2 2 0,3 1 0,0 1 0,0 1 0,1-1 1,-4-1-1,-4 0 0,-4-1 0,-5-1 0,-7-1 0,-3-2 0,-4-2 0,-4 1 0,-3 1 0,-2-1 1,0 1-1,-6-2-1,0 0 2,-7 0-1,-5 0 0,-4 0 0,-5-1-1,-5 2 2,-3 2-1,-1 1 0,-4 2 0,1 1-1,-3 0 2,3-1-1,-12-1 0,4-1 0,-8-4 0,-16 1 0,-10-2 0,-5-1 0,-6-1-1,-11 2 1,-1 0-1,-9 1 0,-1-2-1,4-3 1,5-1-1,-16 3 1,6-1-1,-6 0-2,-5 2-5,-47 9-7,77-16-5,-77 16 0,48-10 0</inkml:trace>
  <inkml:trace contextRef="#ctx0" brushRef="#br0" timeOffset="16013">4048 5132 0,'0'0'7,"0"0"0,0 0-2,0 0-3,0 0 0,0 0 1,0 0 1,0 0 1,0 0 0,0 0 0,0 0-1,0 0 1,0 0-2,0 0-2,0 0-1,0 0 0,0 0 0,0 0 1,0 0-1,0 0 1,3-9 0,-3 9-1,9-3 1,-9 3-1,20-4 0,-7 1 0,6 1 1,3 0-1,4 1 1,2 0 1,5 1 0,4 0 0,4 1 1,5 0-1,4 0 1,6-1 0,6 0-1,4-1 1,4-1-2,-1 0 1,0-1-1,4 1 0,0 0 0,-1 2 0,1 3-1,-1 0 1,3 4 0,1 1-1,2 0 1,2-1 0,2 0 1,-1-2-1,3 0 1,1-2-1,0-1 1,-1-2-1,2 1 1,-2 0-1,1 0 0,-2 0 0,2 1 1,-3-1-1,2 1 0,-2-2 1,3 2-1,-1-1 1,1-1 0,3 0-1,2 0 0,1-1 0,2-1 0,3 1 0,4 1-1,-1-2 0,2 1 1,0 0 0,0 1-1,-2-1 1,1 1 0,-2-1-1,3 0 1,-1-1 0,0-1 0,-2-1 0,2-2 0,-2 0 1,0 0-1,-1-1 0,0 0 0,0 1 0,-3 2 0,0 0 0,0 1-1,-5 0 1,-5 0 0,-7-1 0,-6 0 0,-10 0 1,-5 1-1,-7-1 0,-8 2 0,-4 0 1,-4 1-2,-5 0 1,-4 1-1,-4 0 0,-5 0 1,-5 0-1,-10 0 1,12 0-1,-12 0 1,0 0 0,0 0-1,0 0 1,0 0 0,0 0-1,0 0 1,0 0 0,0 0-1,0 0 0,0 0 1,0 0-3,0 0-6,11-1-16,-11 1-3,-23-13-1,-15-10 0</inkml:trace>
  <inkml:trace contextRef="#ctx0" brushRef="#br0" timeOffset="51444">10187 8360 32,'9'9'21,"1"-5"-1,0-1 2,4-2-13,1-1-3,8 2-2,-1-2 0,6 2-1,1 0 0,3 0 1,0-2-2,-1 1 0,-1-1-2,-5-2-5,-1 2-10,-7-4-8,-8 1 0,-9 3-1,-6-12 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8:16.2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677 144 5,'0'0'9,"-2"-10"0,2 10 1,0 0-2,0 0 1,0 0-2,0 0-1,-10-9 0,10 9-1,0 0-2,-10-5-1,10 5-1,-12 0-1,12 0 0,-16 4 0,4 0 0,-4 2 0,-3 3 1,-4 2 0,-5 1 0,-3 5 2,-7 4 0,-6 4 0,-4 2 1,-3 3-1,-5 2-1,2 0 1,2 0-1,4-3-1,8-5-1,8-6-1,10-2-2,8-9-5,14-7-8,11-8 0,8-8-1,6-4 1</inkml:trace>
  <inkml:trace contextRef="#ctx0" brushRef="#br0" timeOffset="440">375 146 26,'-15'4'13,"-1"-2"-1,2-2 1,-1 0-3,4-1-5,11 1-1,-9-5 0,9 5-1,11-12 0,5 5 0,7-3 0,9-3-2,6 0 0,8-2 0,0 2-1,2-1 2,-2 1-1,-5 3 2,-6-1 0,-9 5 1,-6 1-1,-6 2 0,-14 3-1,12-1 0,-12 1 0,0 0-2,7 11 0,-7-11 0,1 16 0,0-4 0,-3 0 0,-2 5 1,-3 0 0,-1 3 0,-6 1 1,1 3 0,-5 1 1,1 2-1,-3 0 0,3 0-1,-1 0 1,5-2-1,1 0-1,3-1 0,3-4 1,3-2-1,1-2-1,2-4 1,2-1-2,-2-11-1,3 14-9,-3-14-8,0 0-2,-12-9 0,3-9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3:15.1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227 209 5,'0'0'6,"0"0"0,0 0-4,0 0-1,0 0-1,-7-13 0,7 13 2,-8-11 0,8 11 2,-10-15 0,0 7 1,4-1 0,-3 2 0,9 7 0,-18-11-1,18 11-1,-18-7-1,18 7-2,-13 0 1,13 0-1,-13 7 0,13-7 0,-11 11 0,11-11 0,-8 17 1,5-3 1,0 1 0,0 5 1,0 0 1,0 6 1,-2 3-1,2 4 2,-2 2-1,2 4-1,-2 1 0,2 4-1,-4 2 1,3 5-2,-2 1 1,1 1 0,-2 0 0,2 4 0,-4-3 0,5 3 0,-1-4 0,3 2-1,2-4 0,3 4 0,1-2 0,2 4-1,3-1 0,0 3 1,-2 0-1,2 3 0,-2 1 0,-1 3 0,-3-2-1,-1 5 1,-2-2 0,-2 3 0,0 2 0,-2 1 0,0-1 0,1 0-1,-3-1 1,0 0 0,-2 1 0,1 2-1,-2-3 0,3 2 0,0-1 1,0-2-1,4 0 0,2-2 0,1-5 0,3-2 1,-1-3-1,-1-1 0,0-2 1,0 1-1,-1-1 1,0-1-1,1 1 0,-2-3 0,3-1 0,2-4 0,0-2 0,3-3 0,1-5 0,3-2 0,2-3 0,4-3 0,5-4 1,3-2-1,5-4 0,5-3 1,2-1-1,4-4 1,6-1-1,3-1 0,1-3 1,5-2-1,2 0 0,2-3 0,5-1 1,2-2-1,2-2 0,5-1 0,3-3 1,1 1-1,7-2 0,0 1 0,0-2 1,2 1-1,1 1 2,-3-1-2,3 1 1,-1 0-1,-2 1 1,3 0-1,-1 1 0,2 0 1,2-1-1,0 0 1,0 0 0,2-2 0,0-4 0,0 2 0,4-3 0,3 0 1,-3 0-1,1 2 0,-4 0-1,2 2 1,-2 3 0,0 0-1,-2 1 0,-2 2 1,-1 0-1,0 0 0,2 0 0,0 0 1,-1 1-1,2 0 1,0 1-1,-2 2 1,0 0-1,3 1 1,-3 1-1,2 2 0,2 0 1,1 1-1,2 0 0,-1 0 0,4 1 0,0 0 0,5-1 0,0 1 0,1 0 0,-2 0 1,2 0-1,0 3 0,1-1 0,0 2 0,0 0 1,-2-1-2,2 0 2,0 1-1,-2 2 0,0-4 0,1 0 0,0 1 0,0 0 0,1 0 0,0 1 0,0 0 0,1 1-1,-1 1 1,0-1 0,-7 3 1,0-1-1,-4 0 0,-9 0-1,-4-1 1,-3-2 0,-6 0 0,-15-3 0,3-1-1,-16-2 1,-4-1-1,-43-3 1,60 3 0,-60-3 0,0 0 0,0 0 0,42-1 0,-42 1 0,0 0 0,0 0 0,-4-48-1,4 48 1,-9-57 0,9 57-1,-25-83 1,15 33-1,-7-3 0,10-1 1,-2-3-1,-1-2 1,-4-3-1,2-2 1,-3-2-1,9-2 0,2 1 1,-10-2 0,4-4-1,2-1 0,4 0 1,0 1 0,7-2-1,-9 3 2,-1-5-1,10 3-1,4-1 2,2 2-2,3-2 1,4-1 0,-7 1 0,1 0 0,7 0 0,-3 4 0,0 2 1,-8 2-1,2 2 0,-1 2 1,0-1-1,1 2 0,-4 6 1,1-2-1,-3 2 0,4 1 0,-4 4 0,3 2 0,-2 3 0,2 3 0,-3 0 0,-2 43 0,4-81 0,-4 81 0,-3-78 0,3 78 1,-5-75-1,5 75 0,-7-72 0,7 72 0,-20-64 0,20 64 0,-9-57 0,9 57 0,-16-52 0,16 52 0,-17-46 0,17 46 0,-25-47 0,25 47 0,-31-41 0,31 41 0,-43-38 0,43 38 0,-57-34 1,57 34-1,-69-28 0,20 14 0,1-1 0,-11 3 0,1-1 0,-12 1 0,-1 2 0,-9 0 0,-3-2-1,-1 2 2,-8 0-2,-3 1 1,-5-1 1,-2 1-1,-3 0 0,0-1 0,-2 1 0,-2 1 0,-5-1 1,-1 1-1,-1-1 0,-1 2 0,-6-1 0,1 2 0,-4-1 0,-3 0-1,-1 1 1,1 1 0,-2 0 0,1-1 0,0 1 0,-4 3 0,0 0 0,0 0 0,-2 1 0,2 0 0,-3 1 0,4 2 0,-1-2 0,1 1 0,0-2 0,3 1 0,6 4 0,-3-3 0,4 1 0,-2 0 0,4 3 0,2-2 1,3 3-1,-2 0 0,-3 0 0,5 2 0,2-1 0,2 2 0,4-2 1,-2 1-1,0 0 0,6-1 0,1-1 1,6 0-1,-1 0 0,0-2 0,3 1 0,1-1 0,4-1 0,0 0 0,1 1 0,0-1 0,3 1 0,1 2 0,0 2 0,3 1-1,0 1 0,4 5-1,1-2-4,8 7-12,-5 1-7,6 3-1,-4-14-2,6-5 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2.590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26 0 10,'0'0'11,"0"0"0,0 0-3,0 0 0,0 0-2,0 0-1,0 0-2,0 0 0,0 0 0,0 0-1,0 0 1,0 0-1,0 0 0,0 0 0,0 0 0,0 0 0,0 0 1,0 0-1,0 0-1,0 0 1,0 0 0,0 0-1,0 0 0,0 0 1,0 0-1,0 0 0,0 0 0,0 0 0,0 0 0,0 0 1,0 0-1,0 0 1,0 0-1,0 0 0,0 0 1,0 0-1,0 0 0,0 0 0,0 0-1,0 0 1,0 0-1,0 0 1,-2 11-1,2-11 1,-1 13-1,1-13 1,-2 20-1,1-6 0,0 3 1,0 4-1,0 1 1,-1 3 0,0 0 0,-1 3-1,2-1 1,-1 1 0,1-2 0,0-1-1,-1-3 1,5-2-1,-1-2 1,4-3 0,-1-2-1,4-3 1,-9-10 1,20 15-1,-9-13 0,5-1 1,-3-5 0,2-3 0,-1-4-1,1-2 0,2-7 0,-1-1 0,1-2 0,-3-2-1,2-2 0,-2 1 1,-1 0-1,-1 1 1,-4 1 0,0 1 1,-3 3-1,0 1 2,-3 1-2,-1 3 1,-2 1-1,1 3 1,-1 1-1,1 10 0,-2-14 0,2 14 0,0 0 0,0 0 1,0 0-1,0 0 0,0 0 1,0 0-1,0 0 0,0 0-1,0 0 0,0 0-1,0 0 0,0 0-1,0 0 1,0 0 0,-1 19 0,3-8 0,0 5 2,0 2-2,-1 5 2,1 2-1,-1 4 0,0 3 0,1 1 1,-4 4-1,1 2 0,-1 3 1,0 2-1,1 0 0,0 0 0,0-2 0,0 0 0,3-2 1,0-3-1,0-2 0,0-5 2,1-2-2,0-3 1,0-4-1,-1-4 1,2-3-1,-3-4 0,-1-10 1,2 10 0,-2-10 1,0 0-1,0 0 1,0 0-1,0 0-1,0 0-3,-10-17-8,1 5-26,3-2 0,-4-5-2,3-3 0</inkml:trace>
  <inkml:trace contextRef="#ctx0" brushRef="#br0" timeOffset="1452">612 342 20,'0'0'21,"-11"1"-1,11-1-2,0 0-2,-9-5-5,9 5-1,-10-4-2,10 4-1,-9-5-1,9 5 0,-14-11-1,14 11 0,-14-13-1,14 13 0,-11-21-1,6 10-1,1-4 0,3 1 0,2-3-2,3 0 1,2-1-1,3 0 0,2 0 0,2 0 0,2 2 0,1-1 0,2 1 0,0 3 0,0 1-1,-1 1 2,-3 4-2,1 0-1,-3 4 2,-1 2 0,-2 2 0,-9-1-1,15 11 2,-6-2-2,-2 2 2,1 1-1,2 2 0,-1-1 0,0 2 2,-1-1-4,0-2 4,0 1-2,-1-1 0,-1 2 1,-3-1-1,0 2 1,-1-2-1,-2 2 1,-1-1-1,0 2 1,-3-3-1,0 2 1,-2-1 0,0 0 0,-2-1 0,1 1 0,-3-4 0,-1 0 0,-1-1 1,0-2-1,-2-2 0,1 0 0,-4-2 1,2-1-1,-1-1 0,2 1-1,1-2 1,0 0 0,2-2-1,1 1 1,10 1-1,-14-4 1,14 4-1,-14-9 1,14 9-1,-15-11 0,15 11-1,-15-18-1,15 18-5,-14-26-12,9 11-20,1-1 0,-2-4-2,2 1 1</inkml:trace>
  <inkml:trace contextRef="#ctx0" brushRef="#br0" timeOffset="3135">933 55 15,'0'0'16,"0"0"-2,0 0-2,0 0-2,0 0-2,0 0-3,0 0 1,0 0-3,0 0 0,0 0 1,0 13-1,0-13 1,5 14-1,-4-3 2,4 3-1,-4 3 0,3 3-1,-4 2 1,3 5-1,-3-3 0,3 3 0,-3-2-1,3 0 1,-1-4-1,3 0 1,0-5-1,3-2-1,3-5 1,1 0-1,3-5 1,0-3-1,-1-5 1,3 0 0,-2-5 0,0-1 0,-3-4 0,2-2-1,-3-4 0,-1-1 0,1-1 0,-2-2-1,1 0 0,0 2 0,-1 1 0,-1 1 0,-2 2 0,0 5 0,0 1 2,-6 12-2,6-14 1,-6 14-1,0 0 1,0 0-1,0 0 0,0 0 0,0 0-1,0 0 1,0 0-1,0 0 1,0 0-2,0 0 2,0 0 0,0 0 0,0 0 0,0 0 0,0 0 0,0 0 0,0 0 0,0 0 0,0 0 0,0 0 2,0 0-2,0 0 0,0 0 0,0 0 0,0 0 0,0 0 0,0 0 0,0 0 0,0 0 0,0 0 0,0 0-2,0 0 2,0 0 0,0 0-1,0 0 1,0 0 0,0 0-1,0 0 1,0 0 0,0 0-1,0 0 1,2 11 0,-2 0 0,0 2 1,0 3-1,-1 3 0,1 4 1,-1 1-1,1 3 1,1-1-1,1 0 2,1-1-2,3-3 0,4-1 0,7-3 0,6-6 0,5-4-4,-1-7-4,3-3-28,2-1 0,-6-9-1,-1-3 0</inkml:trace>
  <inkml:trace contextRef="#ctx0" brushRef="#br1" timeOffset="93054">55 28 14,'0'0'9,"0"0"-1,0 0 0,0 0-2,0 0 0,0 0-1,0 0 1,0 0-2,0 0 1,0 0-1,0 0 0,0 0 0,0 0 0,0 0-2,0 0 0,0 0-1,0 0 1,0 0-1,0 0 0,0 0 0,0 0 0,0 0 0,0 0 1,0 0-1,0 0 1,0 0 0,0 0 0,-5 10 0,5-10 0,-1 9 0,1-9-1,-4 12 1,4-12-1,-1 17 0,-4-8 0,5-9-1,-7 18 0,7-18 1,-6 19-1,4-10 0,-2 0 0,1 1 1,2-1 0,1-9-1,-4 16 1,4-16 0,-7 17 0,7-17-1,-4 17 1,4-17-1,-1 14 0,1-14 0,0 16 0,0-16 0,6 15 0,-6-15 0,0 16 0,0-16 0,2 16 1,-2-16-1,0 17 0,0-17 1,1 16-1,0-6 0,-1-10 0,2 15 1,-2-15-1,1 14 0,-1-14 1,2 12-1,-2-12 1,2 13-1,-2-13 1,1 12-1,-1-12 1,5 12 0,-5-12-1,5 14 1,-5-14-1,5 11 1,-5-11-1,9 13 1,-9-13 0,5 10-1,-5-10 1,6 9-1,-6-9 1,0 0 0,11 13-1,-11-13 1,0 0-1,12 10 1,-12-10-1,9 5 1,-9-5 0,10 4-1,-10-4 1,13 2 0,-13-2 0,12-2-1,-12 2 1,12-7 0,-12 7 1,14-12-1,-14 12 0,15-20 0,-7 10-1,0-4 1,1 2 0,0-2-1,-1 2 0,0 0 1,1-2-1,0 3 0,1-3 0,-1 2 1,-2-1-1,0 0 1,1-1-1,-1 1 1,-1 1 0,-3-2 0,1 2 0,0-1 0,1 1 0,-2-1 0,0 3 1,0-1-1,-1 1-1,1-1 1,2 2 0,-3-1-1,-2 10 1,2-15-1,-2 15 1,2-13-1,-2 13 1,-1-10-1,1 10 1,0 0-1,-5-16 1,5 16-1,-4-13 1,4 13-1,-4-10 1,4 10-1,-5-10 0,5 10 0,0 0 0,0 0 0,0 0 0,0 0 0,0 0 0,0 0 0,-10-6 0,10 6 0,0 0 1,0 0-1,0 0 0,0 0 0,0 0 0,-9-2 1,9 2-1,0 0 1,0 0-1,0 0 0,0 0 1,0 0-1,0 0 0,0 0 0,0 0 0,0 0 0,0 0 0,0 0 1,0 0-1,-4 11 0,4-11 0,-3 15 0,1-6 0,1 3 0,-3 1 0,1 2 0,-2-1 0,3 2 0,-2 0 1,0 0-1,1 0 0,-1 0 0,1 0 0,1 0 0,-1 1 0,2 0 0,-1-1 0,1 1 0,-1 0 0,3-1 0,-1 0 0,-1 1 0,1-1 0,-2 1 0,2-1 0,2 1 0,-1-2 0,-2 3 0,2-1 0,0-1 0,1 0 0,-1-2 0,2 1 0,-2-3 0,1 1 0,-1-1 0,-1 0 0,2 0 0,-1-1 0,0 1 0,-1-2 0,1 1 0,1-1 0,0 0 0,-2-10 0,3 16 0,-3-16 0,4 13 0,-4-13 0,2 16 0,-2-16 0,0 14 1,0-14-1,1 16 0,-1-7 0,0-9 1,0 14-1,0-14 0,2 15 0,-2-15 0,-2 15 0,2-15 0,-1 12 0,1-12 0,-1 10 0,1-10 0,0 0 0,0 10 0,0-10 0,0 0 0,0 0-1,1 10 1,-1-10 0,0 0 0,3 9 0,-3-9 0,2 11-1,-2-11-2,-4 10-4,11-1-16,-7-9-15,1 14-1,-1-14 1,-1 10 0</inkml:trace>
  <inkml:trace contextRef="#ctx0" brushRef="#br1" timeOffset="95557">673 391 31,'0'0'22,"-11"-2"-1,11 2-2,-12-4-5,12 4-3,-11-4-2,11 4-3,-16-7-2,16 7 0,-13-9 0,13 9-1,-15-13 0,15 13 0,-16-17-1,16 17 1,-15-18 0,15 18 0,-13-18 0,8 8 0,0 0-1,2 1 0,0-3 0,2 1-1,0 0 0,1-2-1,2 2 1,1-2-1,1 1 0,2-2 0,0 2 0,3 1 0,0-1-1,1 2 1,1-1 0,-2 3 0,1 1 0,0 2 0,3 1-1,-2-1 2,2 4-2,-2 1 1,0 1 0,-1 1-1,1 3 1,-1 1-1,0 1 1,-3 2 0,-1 1 0,1 0 0,0 0 0,1 2 0,-2-2 0,0 2 0,-1-2 0,0 1 0,-1 1 0,2 1 0,-3 1 0,-1 0 0,0 1-1,-1-1 1,-1 0 0,-2-1 0,1 0 0,-1-3 1,-1-1-1,-1 1 1,4-10-1,-8 13 1,8-13 0,-7 10-1,7-10 1,-15 8 0,15-8-1,-18 4 1,4-2 0,0-2-1,0 1 1,0 0-1,0-1 1,0 0-1,1-2 0,1 1 0,12 1-1,-20-7 0,20 7-5,-21-14-12,14 5-20,1-2-1,0-3 1,3-3 0</inkml:trace>
  <inkml:trace contextRef="#ctx0" brushRef="#br1" timeOffset="96779">937 129 30,'0'0'12,"0"0"0,0 0 0,0 0-3,0 0-3,0 0-1,-4-10-2,4 10-1,0 0 1,0 0 0,0 0 0,0 0 0,0 0 0,0 0 0,0 0 0,0 0-1,0 0 0,0 0 0,0 0 0,0 0-1,0 0 1,0 0-1,0 0 0,0 0 0,0 0 1,0 0-1,0 0 1,-4 10-1,4-10 1,2 16 0,0-4-1,-1 1 0,1 4 1,0-1-2,1 4 1,-1 0-1,1 2 0,2-1 1,-1 1-1,0-2 0,1-1 0,-1 0 1,-1 0-1,1-3 0,-1 1 1,2-4-1,-2 0 0,0-2 0,0-2 1,-3-9-1,5 12 1,-5-12 0,9 4 0,-9-4 0,12-3 0,-12 3 0,14-7 0,-4 0 1,1 0-1,-2-3 0,0-1-1,-1-2 1,2-3 0,-3-4 0,1-2-1,-2-3 1,1 0-1,-2-1 1,0-1-1,-2 2 1,2 3-1,-2 2 1,1 4-1,-2 3 1,0 3-1,-2 10 0,3-13 1,-3 13-1,0 0 1,0 0-1,0 0 1,-1-9-1,1 9 1,0 0 1,0 0-2,0 0 1,0 0 0,0 0-1,0 0 0,0 0 1,0 0-1,-1 12 0,1-12 0,3 16 0,-1-6 0,1 3 0,1 1 0,1 3 1,0 1-1,1 3 0,2 1 1,-1-1-1,1 0 0,0 0 1,1 0-1,0-3 0,2 1 0,0-3 0,1-3 0,-1 0 0,4-3 1,0-1-1,2 0 0,-1-3 0,1-2 0,-2-1 0,1-2 0,-2 0 1,-4-2-1,-10 1 1,15-4-1,-15 4 1,0 0-1,8-9 0,-8 9-1,0 0-1,-4-15-2,4 15-8,0 0-25,-11-9 0,11 9-2,-21-22 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7.147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45 491 10,'0'0'24,"0"0"-10,0 0-3,0 0 1,0 0-1,0 0 2,0 0-2,0 0 0,0 0-1,0 0-1,0 0-2,0 0-2,0 0-1,0 0-2,0 0 0,0 0-1,0 0-1,10 14 0,-10-14 1,5 12-1,-2-3 1,3 4-1,0 1 1,1 4 0,0 1-1,1 2 1,-2 2 0,0 0 0,1 0-1,-1-1 1,0-3-1,-1-2 0,2-5 1,1-1-1,-8-11 1,18 6 0,-6-11 1,-1-4 0,4-5-1,1-4 0,1-3 1,-2-3-2,0-2 1,0 0 0,-3 1-1,0 1 1,-3 2-1,-2 1 0,0 2 0,-2 3 1,1 5-2,-2 2 2,-4 9-1,5-14 0,-5 14 0,0 0 0,0 0 0,0 0 0,0 0 0,2 16-1,-2-7 1,2 2 0,0 3 0,2 3-1,1-1 2,3 2-1,0 1 0,1 2 0,2 0 0,0-1 0,0-2 0,1 0 1,1-4-1,1 0 0,-2-4 0,1-2 0,-2-2 1,-1-3-1,-10-3 1,18-1 0,-18 1 0,15-15 0,-10 2 0,0-4 0,-1-4 0,2-1-1,0-4 1,0-1-1,0-2 0,-1 1 0,3 1-1,0 3 2,0 3-2,-2 4 1,0 2 0,-1 3-1,-5 12-1,3-13-2,-3 13-6,0 0-11,-13 9-17,7 0-1,6-9 1</inkml:trace>
  <inkml:trace contextRef="#ctx0" brushRef="#br0" timeOffset="1031">899 462 10,'0'0'27,"0"0"1,0 0-2,0 0-19,0 0 1,0 0-1,0 0 0,0 0-1,0 0-1,0 0 0,-7 10-1,7-10-1,0 0-1,2 12-1,1-2 0,-2 1 1,4 3-1,1 3 0,-2 5 1,-2 0-1,2 3 1,-2 1-1,-4 1 0,2 0 0,0-1 1,-1-3-2,0-4 1,0-1 0,1-5-1,-1-1 1,1-12-1,3 11-1,-3-11-4,0 0-8,0 0-22,4-24-1,-1 6 0,-4-13 1</inkml:trace>
  <inkml:trace contextRef="#ctx0" brushRef="#br0" timeOffset="1572">1239 31 11,'2'10'26,"-2"-10"0,0 0-15,0 0-5,-6 14 2,6-5 0,0-9-1,-3 21 0,0-11 0,4 7-1,-4-1 0,5 7-1,-2 1-1,2 9 0,-2 3-1,2 6 1,-2 5-1,1 5-1,0-2 1,0 3-1,0-2 0,1-1 0,0-6-1,1-3 0,1-9 0,-1-3-1,0-8 1,0-3-1,0-6 0,-3-12 0,4 11-2,-4-11-3,0 0-6,5-23-15,-3 1-10,4-3 0,-3-8 0</inkml:trace>
  <inkml:trace contextRef="#ctx0" brushRef="#br0" timeOffset="2013">1467 37 2,'0'0'27,"0"0"0,6-9 4,-6 9-22,0 0-2,0 0 0,0 0 0,0 0 0,5 13-1,-8-3-1,4 6-1,-2 2-1,3 8-1,-2 4 0,2 6 0,0 5-1,0 3 0,-1 5 1,3 2-1,-1 1 1,0-2-1,-1-1 1,0-1-1,0-5 1,1-1-1,0-7 0,-2-3-1,0-4 1,1-4 0,-1-5-1,1-3 0,-1-5 0,-1-11-1,2 12 0,-2-12-4,0 0-8,4-12-23,-6-6 0,3-2 0,-6-12 1</inkml:trace>
  <inkml:trace contextRef="#ctx0" brushRef="#br1" timeOffset="93855">0 479 0,'0'0'13,"0"0"-2,0 0 0,0 0-1,0 0 1,0 0-1,0 0 0,0 0-3,0 0 0,0 0-2,0 0-2,0 0 0,0 0-1,0 0 0,-2 9-1,2-9 1,6 12-1,-6-12 1,10 17 0,-5-8 0,3 5 0,-1-2 0,0 2 0,-1 0-1,3 2 1,-2-1 0,0 2-1,0 0 1,0 0-1,-2 0 0,2-1 0,-2 2 0,0-2 0,1-3-1,-1 0 1,-2-3-1,1-1 1,-4-9 0,7 13 0,-7-13 2,0 0 0,0 0 0,0 0 0,10-4 1,-10 4-1,4-16 0,0 4 0,-1-3-2,3-3 0,0-3 0,2-1-1,1-2 0,1 1 0,4-1 1,0 3-1,2 0 0,-3 2 1,1 3-1,-1-1 2,-1 3-2,-2 3 2,-6 2-2,-4 9 2,7-14-1,-7 14 0,0 0 0,0 0 0,0 0 0,0 0-1,0 0 1,0 0-1,0 0 0,0 0 0,0 0 0,0 0-1,0 0 2,0 0-2,0 13 1,1-3 0,2 3 0,-1 2 0,2 3 0,0 1 0,0 0 0,1 1 0,3 1 0,0-1 0,-1 1 0,2-1 0,1-2 0,0 0 0,-1-3 0,1-1 0,-4-3 0,1-1 0,-7-10 0,12 13 0,-12-13 0,0 0 1,11 8-1,-11-8 0,0 0 0,10-1 1,-10 1-1,0 0 1,11-9-1,-11 9 1,9-14 0,-4 3-1,0-3 1,1-3-1,0-5 1,-1 0-1,-1-3 1,1-2-1,2 0 0,-1-2 1,-1 1-2,1 2 2,1 1-2,1 2 2,-2 4-2,-1 1 2,-1 3-1,-1 6 0,-3 9 0,5-13 0,-5 13-1,0 0 1,0 0-2,0 0 0,0 0-4,-12 6-10,12-6-22,-11 15 0,0-6 0,5 5 0</inkml:trace>
  <inkml:trace contextRef="#ctx0" brushRef="#br1" timeOffset="95317">891 545 14,'-2'-10'24,"2"10"-5,0 0-5,-6-10-2,6 10-1,0 0-3,0 0-1,-2-9-1,2 9 0,0 0-1,0 0-1,5-9-1,-5 9-1,0 0 0,3-12-1,-3 12 1,0 0-1,5-11 0,-5 11-1,0 0 1,2-10 0,-2 10 0,0 0 0,0 0 0,0 0 0,0 0 1,0-12-1,0 12 1,0 0-1,0 0 0,-8 12 1,8-12-3,-8 15 2,4-2-2,-1 3 2,2 2-1,0 1 0,0 4 1,0 2-1,2 3 0,0 2 1,0 0-1,1 0 0,0-1 1,0-3-1,1-2 0,0-4 0,1-4 0,-1-4 0,-1-12 1,2 13-1,-2-13 1,0 0-1,0 0 1,0 0 0,0 0-1,0 0-1,4-12-3,-4 12-15,6-18-16,-7 0-2,6 0 1</inkml:trace>
  <inkml:trace contextRef="#ctx0" brushRef="#br1" timeOffset="96168">1209 54 4,'0'0'21,"0"0"-10,0 0-5,0 0 1,0 0 0,0 0 0,0-12 1,0 12-1,0 0 2,0 0-3,1-12 0,-1 12 0,0 0-1,0 0-1,0 0-1,0 0 0,0-10 1,0 10-1,0 0 0,0 0 0,0 0 0,0 0-1,0 0 0,0 0 0,0 0 0,0 16-1,0-4 0,2 2 1,-2 5-1,1 4 0,-1 3 0,1 5 1,-1 2-1,0 3 1,-1 2-1,0 3 0,-1 1 1,1 3-1,0-1 0,-2 1-1,-1-1 1,1-2 0,-1-1-1,1-1 1,-2-5-1,2-2 0,1-3 0,1-2 0,2-3 0,0-4 1,0-4-1,2-2 0,-1-4 0,1-1 0,-3-10 0,4 9 1,-4-9 0,0 0-1,0 0-1,0 0-1,3-16-4,-8 2-13,3-5-17,3-1-1,-4-9 1</inkml:trace>
  <inkml:trace contextRef="#ctx0" brushRef="#br1" timeOffset="96989">1452 0 14,'0'0'24,"0"0"1,0 0-15,0 0-6,0 0 0,3 9 2,-3-9-1,0 0 1,0 14 0,0-14 1,0 15-1,-1-4 0,4 4 0,-4 1-2,3 5 0,-2 1-1,3 5 0,-3 1 0,1 6-1,-1-1 1,0 3-1,0-1-1,1 6 0,-1-3 0,1 0-1,0 0 1,2-1 0,0-2 0,2-1-1,-1-1 1,1-3 1,-2 0-1,2-3 0,-3-2-1,1-2 1,-1-2 0,1-4-1,-2-1 1,1-5-1,-2-11 1,1 14 1,-1-14-1,0 0 0,0 0 1,0 0-1,0 0 0,0 0 0,0 0-2,0-9-4,0-5-32,1 5 0,-4-9-1,4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9.901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22 36 14,'0'0'14,"0"0"-2,0 0-1,0 0 1,0 0-2,0 0 0,0 0 0,0 0-3,0 0-1,0 0-1,-2 9 0,2-9-2,3 13-1,-1-2 0,2 4 0,-1 3 0,1 6 1,0 3-1,1 6 0,-2 2 1,2 6-1,-2 0 0,3 4 0,-4-3 0,3 2-1,-3-4 0,0 0 0,2-7 0,-1-4-1,-1-4 1,1-6-1,-2-5 1,0-2 0,-1-12 0,4 10 0,-4-10 1,0 0-1,-1-9-2,0-3-1,1 0-4,-3-9-6,2-1-14,1-1-10,-2-5 1,4 5 1</inkml:trace>
  <inkml:trace contextRef="#ctx0" brushRef="#br0" timeOffset="430">89 404 12,'0'0'28,"19"-14"1,-1-4-7,8-8-11,10-4-2,3-7-1,10 1 0,-5-7-1,5 7 0,-5-3 0,-2 11 0,-12 1-1,-1 9-1,-10 4-3,-4 5-2,-15 9-1,0 0-3,0 0-5,-10 11-12,-4-1-15,-3 5-1,-8-2 1</inkml:trace>
  <inkml:trace contextRef="#ctx0" brushRef="#br0" timeOffset="791">36 421 22,'9'-6'17,"-9"6"-4,11-8 1,-11 8 1,0 0-1,10 5-3,-10-5-2,10 11-3,0-3 0,7 2-2,1 2-1,5 0-1,0 0-1,3 3 1,1-1 0,1 0 1,-5-1-1,0 0 1,-1-2 0,-2 1 0,-2-4-1,-2 1 1,-3-4-1,-4-1 0,-9-4 0,13 4-2,-13-4-3,0 0-9,-6-10-23,6 10-1,-13-17 0,7 6 0</inkml:trace>
  <inkml:trace contextRef="#ctx0" brushRef="#br0" timeOffset="1241">458 376 3,'3'-14'27,"-3"14"1,0 0 0,0 0-19,0 0-1,0 0 1,0 0-2,0 0 0,0 0-1,0 0 0,0 0-1,0 0-1,0 0 0,0 0-2,0 0 1,0 0-1,-1 13-1,1-13 0,3 11 0,-3-11-1,9 21 1,-2-8-1,-4 5 0,4 0 1,-1 1 0,0 2-1,2 0 1,-1-1 0,0-2-1,-2-2 1,1-2 0,-2-4-1,-4-10 2,10 12 0,-10-12-1,14-4 1,-3-3-1,3-7 1,2-1-1,4-6 0,0-3 0,2-2 0,0-3-1,-2 1 0,0 1 0,-1 3 0,-1 3 1,-3 4-1,0 3 1,-5 4-1,-10 10 1,13-7-1,-13 7 1,0 0-1,8 15-1,-7 0 2,-1 2-1,2 4 1,1 4-1,0 3 1,0 2-1,-1 0 1,1-2 0,0-3-1,0-2 0,0-3-1,-2-9-5,6 3-14,-7-14-18,0 0 0,13-18-1,-10-5 0</inkml:trace>
  <inkml:trace contextRef="#ctx0" brushRef="#br0" timeOffset="1992">1063 552 13,'-16'5'30,"16"-5"2,-13-6 1,5-3-22,8 9-3,-4-23-1,7 11-1,3-7 0,5 3-2,0-2 0,7-1 0,-2-1-2,6 5 1,-2 0-2,0 4 0,0 4 0,-2 5-1,0 3 1,-3 8-2,-5 3 2,0 6-1,-5 3 1,1 3 1,-7 1-1,1 2 0,-6 1 0,-3 2 1,0-4 0,1 0 0,-3-4 1,2-2 0,-2-5-1,1-2 1,-2-3 0,3-4-1,-3-3 1,3-2-1,-5-5-1,-1-4 0,0-2-1,0-7-1,6 2-5,-7-9-4,16 3-16,-3-4-14,3-1-1,5 0 2</inkml:trace>
  <inkml:trace contextRef="#ctx0" brushRef="#br0" timeOffset="2533">1314 362 9,'0'0'30,"0"0"1,0 0-3,0 0-18,0 0-1,0 0 0,-3 10-2,3-10-1,0 0-1,3 11-1,0-1-1,-1 0 0,5 5 0,-2 1-1,6 6 0,-4-2 0,5 3-1,-2-1 1,4 0-1,3-3 2,0-2-2,1-4 1,2-4 0,1-6 0,1-6-1,3-4 1,1-6-1,-7-3 0,2-4 0,-4-1 0,2-1-1,-3 1 0,-1 1 0,-2 2 1,-4 4-1,3 1 0,-12 13 0,13-14 1,-13 14-1,0 0 1,9-6 0,-9 6-1,0 0 1,-1 13 0,1-13-1,6 19 0,-1-6 1,-2 3-1,5 2 0,5 3 0,1 2 0,3 0 0,-1 0 0,1 0 0,4-3 0,0-1 0,-5-2 0,-1-5 1,-1-2-1,-2-4 1,-1-3 0,-1-5 0,-10 2 1,13-19-1,-6 1 0,-3-2 0,5-4 0,-6-3 0,3 0-1,5-1 1,-2 1-1,-4-1 0,5 7 0,-1 1-1,-2 2 1,3 6 0,-10 12 0,11-19-2,-11 19 0,0 0-2,0 0-8,-17 0-29,8 8 1,-12-8-1,-10 0 0</inkml:trace>
  <inkml:trace contextRef="#ctx0" brushRef="#br1" timeOffset="95186">22 49 14,'0'0'18,"-5"-11"-3,5 11-4,-1-9-1,1 9-2,-3-11-1,3 11 1,-1-10-1,1 10-1,0 0 1,-3-9-1,3 9-1,0 0 0,0 0-2,0 0 0,0 0 0,0 0-2,0 0 1,0 0-1,0 0 1,0 0-1,-3 12 0,3-12 0,0 18 0,0-4 0,1 5 0,0 3 0,1 4 0,-3 3 0,2 3 0,-3 1 0,2 3 0,-3 1 0,1 1 0,1 1 0,0-1-1,1 1 1,0-3-1,2 0 0,0 1 0,4-6 0,-1-1 0,-1-3 0,1-5 0,0-1 0,0-6 0,-1-3 0,-1-3 0,-3-9 1,0 0-1,0 0 1,6 9 1,-6-9-1,0 0-1,-2-11-1,-1 1-4,3-2-20,1 0-10,-4-6-1,4 0 0</inkml:trace>
  <inkml:trace contextRef="#ctx0" brushRef="#br1" timeOffset="95847">18 482 2,'0'0'27,"0"0"1,0 0 0,0 0-18,11-13-1,-8 2-1,6-3 1,0-5-1,9-1-1,0-5-1,7 1-1,2-4 0,5 1-1,0-1-1,1 5-1,-2 0 1,1 5 0,-8 1 0,-1 4-1,-7 2-1,-3 3 0,-4 2 0,-9 6 0,10-6-1,-10 6 1,0 0-1,0 0 0,0 0 0,0 0 0,0 0-1,0 0-1,0 0-4,0 0-8,-9 1-22,9-1-2,-17 10 2,5-3-1</inkml:trace>
  <inkml:trace contextRef="#ctx0" brushRef="#br1" timeOffset="96358">38 505 3,'0'0'16,"0"0"-14,0 0 0,8-10 1,-8 10 3,0 0 1,9-4 2,-9 4 1,0 0 1,0 0 0,13 2 0,-13-2-2,8 9-1,-8-9-1,17 17 0,-5-7 0,2 4-1,1-3 0,3 5-2,2-3 0,2 3-1,-1-3-1,0 1 0,-1-3 0,0 2 0,-3-3 0,0 1-1,-2-4 0,-6 0 0,2-2 0,-11-5 0,15 10 0,-15-10-1,11 7 0,-11-7 2,0 0-2,13 6 1,-13-6 0,0 0-1,0 0 1,0 0-2,0 0-1,0 0-11,0 0-23,-7-10 0,0-3-1,5 3 0</inkml:trace>
  <inkml:trace contextRef="#ctx0" brushRef="#br1" timeOffset="97079">438 417 17,'0'0'14,"0"0"-10,0 0 1,0 0 3,0 0 0,0 0 2,0 0 1,0 0 1,0 0-3,0 0 0,0 0-3,0 0-2,0 0 0,0 0-2,0 0 0,0 0 0,0 0 0,0 0 0,8 15 1,-8-15-1,3 18 1,0-5 0,1 3-1,0 0 0,0 4 1,1 1-1,2 3 0,1 1-1,0 0 0,0-1 0,-1 0 0,2-2-1,-2-1 0,0-3 0,-2-3 1,-1-3-1,0-3 0,-4-9 1,7 12-1,-7-12 2,0 0-1,0 0 2,0 0-1,0 0 2,2-13-2,0 0 1,0-2-1,2-6 0,1-3-1,3-4 0,1-1-1,1 0 1,4 1-1,0 0 0,-1 3 0,1 3 0,-1 3 0,-1 4 1,2 2-1,-3 3 0,-2 2 0,-9 8 0,17-13 0,-17 13 0,13-8 0,-13 8 0,12-5 1,-12 5-1,11-4 0,-11 4 0,11 5 0,-11-5 0,11 12 1,-3-1-1,-1 2 1,0 3 0,0 4-1,-1 3 1,1 2 0,0 3-1,-3 1 1,1 0-1,-1-1 0,1-1 0,-2-1 0,-1-2 0,0-2 0,-1-3 0,1-5 0,-1-1 0,-1-3 0,0-10 0,0 13 0,0-13-1,0 0-2,0 0-10,8-10-26,-9-3 1,4-5-2,-3-7 2</inkml:trace>
  <inkml:trace contextRef="#ctx0" brushRef="#br1" timeOffset="98151">1130 719 30,'-18'-19'24,"11"7"-3,-2 2-4,0-5-6,5 3-3,-3-3-1,2 5-2,-5-2 1,8 1-1,-2-1 0,5 2 0,-1-1-1,3 1 1,1-3-1,5 4-1,-2-4-1,3 3 0,-2 0-1,4 0 0,0 2 0,2 1-1,-2 0 1,1 3 1,2 1-1,-3 2 0,-1 1-1,1 1 1,-2 2-1,-1 2 0,1 3 0,-10-8 1,14 17-1,-8-5 0,-1 1 1,-1 2-1,-2 0 1,-2 2-1,-2 1 0,-1 0 1,-1 0 0,-2 0-1,1-2 1,-4 0 0,-1-2 0,-3 0 0,0-3 1,-2 0-1,1-3 1,-2-1-1,-4-1 1,1-1-1,0-5 1,2-2 0,-2-4-1,2-2 0,-1-4 0,3-5-1,2-1-2,-1-8-3,10 7-8,1-9-27,4-1 0,4-3 0,7-1 0</inkml:trace>
  <inkml:trace contextRef="#ctx0" brushRef="#br1" timeOffset="98992">1311 437 8,'0'0'20,"0"0"-1,0 0-2,0 0-1,0 0 0,0 0-2,-10-3-1,10 3-2,0 0-1,0 0-1,0 0-3,0 0-1,0 0-2,0 0-2,0 0 1,0 0-1,0 0-1,3 12 0,-3-12 0,5 16 0,-1-4 0,1 4 1,2 3-1,-2 1 0,3 4 0,3 2 0,-1-1 0,1 0 1,0 1-1,-1-2 0,2-2 1,0-1-1,0-5 1,-4-3-1,0-2 1,-8-11 0,13 14 0,-13-14 0,11 3 0,-11-3 0,9-5-1,-9 5 1,16-15-1,-6 5 0,1-4 0,4-2 0,-3-2 0,2-3-1,-1 0 2,0-1-2,-2 2 2,-2-1-1,-4 2 0,-2 2 0,-1 2 1,0 5-1,-2 10 0,1-15 1,-1 15-1,0 0 0,0 0 0,-1-9 1,1 9-1,0 0 0,0 0 0,0 0 1,0 0-1,0 0 0,0 0 0,10 0 1,-10 0-1,0 0 0,0 0 1,0 0-1,0 0 0,0 0 0,9 8 0,-9-8 0,10 11 0,-10-11 0,18 18 0,-6-5 0,0 0 0,3 4 0,-2-1-1,1 3 1,1 0 0,0 0 0,-2 0 0,-1 0 0,2-4 0,-4 0 0,2-4 0,0-1 0,-2-4 0,2-2 0,-3-4 0,2-2 1,-11 2-1,18-12 0,-6 2 1,1 0-1,-2-5 1,-3-1-1,4-4 1,-4-2-1,3-3 1,-4-3 0,0-4 0,-1-1 0,1-4-1,0 3 0,0 2 0,2 3 0,-2 4 0,0 5-1,-2 5 0,-2 2 0,-3 13-3,7-9-12,-7 9-24,-15 4 0,0-4 0,-3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45.148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15 365 6,'0'0'11,"0"0"-3,0 0-3,0 0-1,0 0 0,0 0-1,0 0 0,0 0 2,0 0 0,0 0 1,0 0-1,0 0 1,0 0-1,0 0 0,0 0 1,0 0-2,0 0-1,0 0 0,0 0 1,0 0 0,0 0-1,0 0 0,0 0 0,0 0 0,0 0 0,0 0-1,0 0 1,0 0-1,0 0-1,0 0 1,0 0-1,0 0 0,0 0 0,0 0-1,0 0 1,0 0-1,0 0 0,-2 11-1,2-11 1,-1 14 0,-1-3 0,1 3 0,0 4 1,-1 1-1,2 3 1,-1 0 0,0 1 0,-3-1 0,5-3 0,-1 1 0,2-3 0,1-1 0,3-5 0,0 1 0,2-2-1,4-1 1,1-2 0,-2-3 0,3-4 0,-1 0 1,1 0-1,-1-6 1,3-4-1,-1-2 0,3-5 0,-1-3-1,5 0 0,0-6 0,-1 0 0,2-1-1,-2-1 1,-2 2 0,-2 0 0,-2 5 1,-3 4 1,-6 1 0,1 6 0,-7 10 1,5-13-1,-5 13 2,0 0-2,0 0 0,0 0 0,0 0-2,0 0 0,0 0 0,0 0-1,0 0 0,0 0 0,0 0 1,0 0-1,-1 16 1,3-7 0,-2 4 0,3 3 1,-1 3-1,0 3 1,1 4 0,0 4 0,-1 4-1,0 4 1,0 0 0,0 3-1,1 1 1,-2 0-1,0 0 1,0-2-1,0-6 1,1 0-1,0-2 0,1-2 1,0-1-1,2-2 0,-1-3 1,0-2-1,0-3 0,0-2 0,-1-3 1,-1-5-1,-2-9 1,3 13 0,-3-13 0,0 0 0,0 0 1,0 0-2,0 0 0,-3-13-4,3 13-8,-1-27-27,-2 3 0,2-4-1,-1-9 0</inkml:trace>
  <inkml:trace contextRef="#ctx0" brushRef="#br0" timeOffset="1242">675 599 15,'0'0'24,"-9"1"-8,-1-4-7,10 3 1,-17-10 3,17 10 0,-19-14 0,19 14 1,-10-17-3,10 17-3,-3-17-2,6 7-1,-1-2-2,4 0-1,3-2-1,0 3 0,3-2-1,1 3 1,1 1-1,-1 1 0,1 4 0,-2 3 0,-1 4-1,2 2 1,-4 3 0,2 3 0,-3 2 0,-1 2 0,-1 2 0,-1 1 1,-2 1 0,-1 0 0,-4 0 2,0 2-2,-3-2 1,1 0 0,-2-4 1,1 0 0,-3-4 0,-1 0 0,-1-5 0,-2-1 1,-3-4-2,2 0 1,-5-3-1,2-1 0,-1-3-1,2 1-1,0-4 0,5-3-1,0 1-2,2-6-3,8 6-6,-3-4-26,4-5-3,3 0 0,1-2 1</inkml:trace>
  <inkml:trace contextRef="#ctx0" brushRef="#br0" timeOffset="2093">950 357 5,'0'0'27,"0"0"-5,0 0-4,0 0-2,0 0-4,0 0-3,0 0-2,0 0 0,0 0-1,0 0-1,0 0 0,0 0-1,0 0-1,0 0 1,0 0-2,0 0 0,0 0 0,0 0 0,0 0-1,0 0-1,0 0 1,0 0-1,0 0 0,0 0 1,0 0-1,0 0 1,0 0-1,0 0 1,0 0-1,0 0 0,0 0 0,0 0 0,0 0 0,0 0 0,0 0 0,0 0 0,0 0 0,0 0 0,0 0 0,0 0 0,0 0 0,0 0 0,0 0 0,0 0 0,0 0 1,0 0-1,-5 9 0,5-9 0,4 19 1,-2-5-1,0 5 0,1 4 1,1 3 0,0 2-1,1 2 1,0-1 1,1 0-2,-1-3 1,3-3-1,0-5 1,3-2 0,0-4-1,0-2 1,0-7 0,3-1-1,-2-4 1,3-4 1,-5-5-2,3-1 1,-2-5-1,1-4 0,0-2 1,0-2-1,0-3-1,0 3 1,-1-1 0,1 1-1,-4 3 1,0 3 0,0 3 1,-3 4-1,-1 2 0,-4 10 1,4-9-1,-4 9 1,0 0-1,0 0 1,0 0-1,0 0 0,0 0 0,0 9 0,0-9 0,2 18 0,1-4 0,-1 3 1,1 4-1,0 3 1,2 1 0,0 0-1,0 0 1,2-1-1,0-1 0,2-4 1,3-2-1,4-2 0,0-5 1,4-1-1,2-4 0,1-9 0,4-3-6,-3-9-14,2-4-18,2-3-1,-7-11 0,0-2 0</inkml:trace>
  <inkml:trace contextRef="#ctx0" brushRef="#br0" timeOffset="4386">1821 403 3,'0'0'11,"0"0"-2,0 0 0,0 0 0,0 0 0,-3-10-1,3 10-1,0 0-1,0 0 0,0 0-2,0 0 1,-4-9-2,4 9-1,0 0 1,0 0-1,0 0 0,0 0 0,0 0 1,0 0 0,0 0 0,0 0-1,0 0 1,0 0-1,0 0 0,0 0 0,0 0 0,0 0 0,0 0-1,0 0 0,0 0 1,0 0-1,0 0 0,-2 12 0,2-12-1,0 18 1,1-5 0,-1 4 1,1 1-1,0 5 1,0 0 0,4 3 0,-1 0-1,2 1 1,-2-4-1,3-1 0,-2-6 1,3-1-1,-2-6 1,-6-9 1,13-3-2,-4-7 1,-2-7-1,2-4 0,1-5 0,0-2 0,-1-4-1,1 5-1,-2 0 2,-1 5 0,-2 2 0,-1 7 0,-2 2 0,-2 11 0,0 0 0,5-9 1,-5 9-1,0 0-1,0 0 0,0 0 0,-1 14-1,1-14 1,3 18 0,1-5 0,1 1 1,-2 3-1,3 1 0,3 2 1,-1-1 0,1-1-1,1 0 1,-1-2-1,-2-5 1,4 1 0,-11-12 1,15 11 0,-15-11 0,12-3 0,-7-6 0,1-2 1,-2-4-1,0-3-1,0-3 0,1-1 0,-1-1-1,-1 1 0,1 3 0,-2 1 0,1 4 0,-2 0-1,1 3 0,-5-1-3,3 12-4,-4-18-11,4 18-20,-6-12-1,6 12 2,0 0-1</inkml:trace>
  <inkml:trace contextRef="#ctx0" brushRef="#br0" timeOffset="5408">2313 385 17,'0'0'29,"0"0"0,0 0-7,0 0-12,0 0-2,0 0-1,0 0 0,0 0 0,5 9-1,-5-9 0,2 17-1,0-2-1,0 0-1,0 6-1,0 1 0,-1 3 0,0 0-1,0 0 0,0 1 1,1-3-2,-3-3 0,2-3 0,0-3 0,0-3-3,1 0-1,-2-11-4,2 11-6,-2-11-19,0 0-3,1-9 0,-2-8 1</inkml:trace>
  <inkml:trace contextRef="#ctx0" brushRef="#br0" timeOffset="5859">2436-10 11,'0'0'30,"0"0"-1,0 0 2,0 0-22,0 0-4,0 0 0,0 0 0,0 0-1,0 0 0,0 0-1,0 0 0,0 0-1,0 0-1,0 0 1,0 0-1,0 0-1,0 0 0,0 0 1,10 10-1,-10-10 1,2 12 0,-2-12 0,2 20-1,-2-7 2,2 3-1,2 3 0,0 6 1,1 5-1,3 3 0,-1 7 0,2 4 0,-1 3 0,2 1 0,-3-1 0,0-1 0,-1-4 0,1-4 0,-3-7-1,0-5 1,0-3 0,-3-8 0,1-3-1,-2-12 2,3 15-2,-3-15 1,0 0-4,0-9-4,2-3-15,-1 1-14,-3-12-1,4 0 1</inkml:trace>
  <inkml:trace contextRef="#ctx0" brushRef="#br0" timeOffset="6449">2677 2 4,'13'-2'27,"-13"2"0,0 0 1,0 0-20,0 0-3,0 0 0,0 0 2,0 0-1,0 0 0,4 10 1,-4-10 0,0 10-1,0-10-2,0 16 0,2-2-2,0 6 1,0 5-1,2 6 0,-1 6-1,2 7 0,-2 3 0,0 2 1,-1 1-1,1 0 0,-1-3 0,0-2 1,0-5-1,0-3-1,0-7 1,1-2-1,1-8 1,-2-2-1,0-5 1,0-4-1,-2-9 1,0 0 0,2 10 1,-2-10-1,0 0 0,0 0 0,0 0-2,-6-14-4,6 14-16,1-15-16,-4-1-2,4-1 1,-2-8 0</inkml:trace>
  <inkml:trace contextRef="#ctx0" brushRef="#br0" timeOffset="7451">3016 153 9,'0'0'23,"0"0"-4,0 0-3,0 0-2,0 0-2,0 0-3,0 0-1,0 0-1,0 0-1,0 0-2,0 0-1,-8 10 0,8-10-1,0 14 0,1-2 0,0 4-1,1 5 1,0 4-1,1 5 0,0 5 0,2 1 0,-3 2-1,2 2 1,1-4-1,-1 0 1,0-6-1,-1-3 0,0-4 1,0-6-1,0-2 1,-1-6-1,-2-9 1,4 11 1,-4-11 0,0 0 0,0 0 1,0 0 0,6-19 0,-3 7 1,0-8-1,3-1-1,1-9-1,4-5-1,4-6 1,4-3-1,1-2 0,3 1-1,2 1 2,1 4-1,-3 5 0,2 5 1,-7 6-1,-1 7 1,-4 4-1,-3 5 1,-10 8-2,0 0 0,11-8 0,-11 8-3,0 0-4,-16 8-8,7-6-21,0 8 0,-7 0 0,4 6 1</inkml:trace>
  <inkml:trace contextRef="#ctx0" brushRef="#br0" timeOffset="8072">3037 499 13,'0'0'29,"14"-4"-3,-5 6-6,-9-2-4,18 2-2,-18-2-4,22 8-1,-12-3-1,7 6-3,-3-1-1,5 3-1,0-1-2,1 1 1,0-1-1,-3 0 0,0-4 0,-4 2 1,-3-5-1,-1 0 1,-9-5 0,9 5-1,-9-5 0,0 0-1,0 0-2,0 0-4,0 0-9,0 0-21,0 0-1,1-10 0,-5-6 1</inkml:trace>
  <inkml:trace contextRef="#ctx0" brushRef="#br0" timeOffset="8452">3364 350 0,'14'-5'28,"-14"5"2,5-15-1,-5 15-16,0 0-2,0 0 0,0 0-2,0 0-2,0 0-1,1 13-2,-1-13-1,1 17-1,0-6 0,1 4 0,1 0-1,-2 4 0,1 2 0,-1 2 1,0 1-1,-1 0 0,0 0 0,-1-1 0,-2 1 0,2-3-1,-1-2 1,1-4 1,1-3-2,1-2 1,-1-10 0,0 0 0,17-1 0,-7-11 0,3-4 0,3-4 0,2-4-1,3-5 1,1-1-1,0 1 0,-1 2 0,0 1 0,-2 3 1,-1 5-1,-5 3 1,0 5-1,-13 10 1,12-11-1,-12 11 0,0 0 0,0 0 0,0 0 0,0 0 0,4 18-1,-2-6 1,-2 3 1,2 4-1,0 3 0,2 1 1,-1 2 0,-2 0-1,0-3 1,0-2-1,0-2 0,1-5 0,-2-13-3,3 15-16,-3-15-19,0 0 1,8-18-2,-6-3 1</inkml:trace>
  <inkml:trace contextRef="#ctx0" brushRef="#br0" timeOffset="9163">3820 549 35,'-8'10'32,"8"-10"1,0 0-9,-9-9-16,9 9-3,-2-16-2,4 3 0,4-1-1,0-5 0,6 0-1,2-1 1,1 0-2,2 1 2,1 2-1,-1 4 0,3 4 1,-6 4 0,0 6-1,-3 5 0,0 6 0,-2 3 0,-3 5 0,0 2 0,-5 3 0,-2 0 0,1 2 1,-3-4 1,-1 1-2,-4-2 2,1-1-1,-3-4 0,0 0 1,-1-4 0,1 0 0,-4-5 0,2 0-1,0-6 1,-1-2-1,2-6-1,0-2 0,0-2-2,1-6-2,6 2-6,-3-11-11,6-1-20,7 0 0,1 0 0,4-2 0</inkml:trace>
  <inkml:trace contextRef="#ctx0" brushRef="#br0" timeOffset="9694">4100 371 23,'12'1'28,"-12"-1"2,7-11-7,-7 11-15,0 0 0,0 0-1,0 0 0,0 0 0,0 0-1,5 9 0,-5-9-2,-1 19-1,1-5 0,1 3-1,-1 2 1,1 4 0,0-1-1,3 2 0,-1-3 0,0-1-1,0-4 1,2-4-1,-5-12 0,14 11 0,-3-14 0,2-7 0,4-6-1,2-2 1,2-5-1,-1-3 0,4 0 0,-2 1-1,-3 4 1,0 4 0,-5 3 0,-4 3 0,-10 11 0,18-6 0,-18 6-1,7 13 1,-3-2 0,-1 3 0,-1 2 0,3 2 0,0 2 0,2-1 1,-1-1-1,3-2 1,-1-3-1,-1 0 1,4-4 0,-11-9-1,10 13 2,-10-13-1,9 1 1,-9-1 0,6-17 0,-1 2 0,-3-5 0,2-3-1,3-5 0,0-2 0,1 0-1,1 1 0,-1 3 0,0 3 0,1 4 0,-2 3-2,0 5-2,-8-4-9,2 6-28,-2 0 1,2-2-1,0 0 0</inkml:trace>
  <inkml:trace contextRef="#ctx0" brushRef="#br1" timeOffset="95648">33 375 1,'-2'-10'15,"2"10"0,0 0-3,0-13-6,0 13-4,1-11-1,-1 11-1,3-15 0,-3 15 0,6-13 3,-6 13 1,0 0 2,8-11 1,-8 11 0,0 0 1,0 0 0,0 0-1,0 0-2,0 0 0,0 0-2,0 0 0,0 0-1,0 0 1,0 0 0,0 0-1,0 0 1,0 0-2,0 0 1,0 0-1,0 0-1,0 0 1,0 0-1,-2 11 1,2-11-1,-2 9 1,2-9 1,-3 16-1,-1-6 0,1 2 0,1 1 0,-2 3 0,2 2 0,-1 1 0,2 1 0,-2 2 0,3 0 0,0 2 0,1-1 0,2 2-1,-1-1 1,3-1-1,-2-2 1,5-1 0,-2-2 0,4-2 0,-2-3 1,4-1-1,1-7 0,2-1 0,0-3 1,3-2-1,-1-3 0,1-2-1,-1-2 1,-2-3 0,-1-1 1,-1 0-2,-1 0 1,1-1-1,-2-1 0,1-1 1,1-1-1,-2 1-1,2-1 2,-2-2-1,-1 0 0,0 0 1,-2 0 0,-4 2-1,-1 0 1,2 4 0,-4-1 0,1 3 0,-2 10 0,-1-15 0,1 15-1,0 0 1,0-11-1,0 11 1,0 0-1,0 0 1,0 0-1,0 0 1,0 0-1,0 0 1,0 0-1,0 0 0,0 0 0,0 0 0,0 0 0,0 0 0,0 0 0,0 0-1,-10 8 1,10-8 0,0 0 0,-6 15 1,3-4-1,1 1 0,1 4 0,-2 3 0,2 2 0,-1 4 1,0 4-1,1 3 0,1 1 0,0 2 0,-1 0 0,1 1 1,0 0-1,3 1 0,-1-3 0,1-1 0,2-2 0,0 0 0,2-3-1,1-2 1,-2-3 0,2-4 0,-2-3 0,0-3 0,-1-3 0,-5-10 1,4 10-1,-4-10 0,0 0 0,0 0 1,0 0-1,0 0 0,0 0-1,0 0-1,9-4-4,-14-7-19,4-1-13,3-2-2,-2-7 2</inkml:trace>
  <inkml:trace contextRef="#ctx0" brushRef="#br1" timeOffset="97070">632 648 17,'-10'-3'27,"10"3"0,0 0-12,-13-11-6,13 11-1,-12-15-1,12 15 1,-9-18 0,9 18 0,-9-23 0,9 13-1,-6-5-2,5 4-1,1-5-1,1 2-1,4-1-1,1 0-1,3 0 0,2 2 0,0 0 0,4 2-1,1 2 1,0 3-1,1 4 0,-3 4 1,-4 5-1,-1 5 1,0 2 0,-4 4 0,-3 3 0,-3 1 0,-1 1 0,0 1 1,-2 0-1,1-1 0,0-1 1,-1-2 0,0-2 0,-2-1 1,0-4 0,-1 2 1,-1-6 0,-1 1 0,-3-4 0,2 1 1,-1-2-1,0-1 0,-1-4-1,-2-1 0,1-2 0,2-2 0,-2-1-1,2 0 0,-1-1-1,3-3-2,9 10-1,-14-23-5,14 23-15,0-21-17,-1 4-1,5 0 1,1-6 1</inkml:trace>
  <inkml:trace contextRef="#ctx0" brushRef="#br1" timeOffset="97931">899 410 29,'0'0'32,"-3"-10"-4,3 10-9,0 0-6,0 0-4,0 0-3,0 0-1,0 0-2,0 0 0,0 0-1,0 0 1,0 0 0,0 0-1,0 0 1,-5 14-1,5-14 0,-2 20 0,1-5 0,1 3 1,-2 2-2,4 4 0,-3 1 0,2 5 0,0-2 0,1 0-1,2-2 1,-1-2-1,2-3 1,-1-1-1,2-3 1,2-6 0,-8-11-1,21 15 1,-11-13-1,2-2 0,1-2 1,3-4-1,-1-2 0,0-2 0,-2-3 0,-2-2 1,1-4-1,0-1 0,-2-3 0,-2-1 0,-2-1 1,0-1-1,1 0 0,1 3-1,-2 2 1,0 3 0,-1 3 0,0 5 0,-5 10 0,6-14 1,-6 14-1,0 0 0,0 0 0,0 0 1,0 0-1,0 0 0,0 0 0,0 0 0,0 0 0,0 0 0,0 0 0,0 0 0,0 0 0,0 0 0,0 0 0,0 0 0,4 14 0,-3-5 0,1 3 1,0 0-1,1 4 0,1 1 1,-2 2-1,1 0 0,1-1 0,0 3 0,2 0 0,2-2 1,2-1-1,0-1 0,5-2 1,4-1-1,0-1 1,4-4 0,3-4-1,-1-2 0,0-2-1,-3-3 1,-2 0-3,-6-5-2,6 2-19,-11-2-14,-6-6-1,0-1 0,-2-9 0</inkml:trace>
  <inkml:trace contextRef="#ctx0" brushRef="#br1" timeOffset="99263">1752 454 0,'-3'-15'19,"3"15"-5,0-9-9,0 9 1,-2-12 2,2 12 2,-2-9 1,2 9 2,0 0-1,-6-11 0,6 11-2,0 0-3,0 0-2,0 0-2,0 0 0,0 0-1,0 0 0,0 0 0,0 0 0,0 0-1,0 0 1,0 0-2,0 0 1,0 0-1,3 10 0,-3-10 0,4 14 0,0-2 1,0 2-1,2 2 1,0 3 0,-1 2 0,0 1 0,-2-1 0,0 1 0,1 2 0,0-1-1,-2-3 1,1-1-1,-1-4 1,0-2-1,1-2 0,0-1 0,-3-10 1,0 0 0,0 0 0,13 5 1,-13-5-1,10-8 1,-10 8 0,9-19 0,-6 4 0,-1-2-1,1-2 0,-1-3 0,2-2-1,-2-2 1,0 2 0,1 3-1,0 3 1,1 1-1,-2 2 1,1 6 0,-3 9 0,4-14-1,-4 14 1,0 0 0,2-9-1,-2 9 1,0 0-1,0 0 0,0 0 0,0 0 0,0 0 0,0 0 0,0 0 0,1 9 0,-1-9 0,4 15-1,-2-5 1,1 3 1,1 2-1,0 0 0,0 2 0,2 0 0,-1-2 0,0 0 0,0-1 0,0-2 1,-1-2-1,1 0 0,-5-10 0,11 15 0,-11-15 0,9 12 0,-9-12 0,7 11 0,-7-11 1,0 0-1,9 10 0,-9-10 2,0 0-2,0 0 2,3-14-1,-1 4 0,0 0 0,-1-4-1,0-1 1,5-1-1,1 0 1,2-2-1,0 0 0,-1 2 0,0-1 0,3 0 0,-2 3 0,-5 0 0,0 4 0,-3-1 0,-1 11-1,3-16 0,-3 16-1,-2-14-2,2 14-6,0 0-27,-1-16-2,2 6-1,-2-6 1</inkml:trace>
  <inkml:trace contextRef="#ctx0" brushRef="#br1" timeOffset="100695">2235 409 20,'0'0'22,"0"0"-7,0 0-6,0 0 0,0 0 1,0 0-1,0 0-1,0 0 0,0 0 0,0 0-1,0 0-2,0 0 1,-3 9-1,3-9 0,1 18-1,4-4 0,-4 1-1,5 6 0,-3 1 0,2 4-1,1 3 0,0 2 1,-2-2-2,0 1 0,-2-4 0,-1-2 0,1-3 0,0-4-1,-3-5 0,1-12 0,2 14-2,-2-14 0,0 0-6,0 0-23,0 0-5,3-13-2,-5-9 2</inkml:trace>
  <inkml:trace contextRef="#ctx0" brushRef="#br1" timeOffset="101286">2372 2 8,'0'0'29,"0"0"0,1-9-3,-1 9-14,0 0-5,0 0-1,0 0-2,0 0 0,0 0 0,0 0 0,0 0 0,0 0 0,0 0-1,0 0-1,-2 14 0,4-2 0,-3-1 0,6 8 0,-3 1 1,3 4-1,-3 5 0,4 5 1,-2 2-2,0 4 1,0 3-1,-1 1 1,2 0-2,0-1 0,2-3 1,-3-1-1,2-3 0,2-2 0,-2-2 1,0-2-1,1-4 0,-1-2 0,-1-3 0,0-3 0,-1-2 1,-2-6-1,-2-10 0,5 14 0,-5-14 0,0 0 0,0 0 0,0 0-2,0 0-3,-3-13-6,0-4-24,0 3-2,-3-9 1,2-1 0</inkml:trace>
  <inkml:trace contextRef="#ctx0" brushRef="#br1" timeOffset="101917">2592 3 13,'0'0'23,"0"0"-1,0 0-17,0 0-2,0 0 0,0 0 1,0 0 1,0 0 2,0 0 0,0 0 2,0 15-1,0-15 1,0 10-1,0-10 0,0 14-1,0-14-1,1 21 0,-1-10-1,4 7-2,-2 1 0,2 3-1,0 3 0,1 4 0,-1 3 0,2 6 0,-3 1-1,2 4 1,-2-1-1,0 3 1,-1-4-1,1 0 0,1-1 0,1-2-1,1-5 1,0-3-1,0-1 1,1-5-1,0-4 0,-1-3 0,-2-5 0,0-3 1,-4-9-1,4 12 1,-4-12 0,0 0 0,0 0 0,0 0 0,0 0-1,0 0 0,0 0-6,-1-12-33,-2 1 0,3-4 0,-2-9-1</inkml:trace>
  <inkml:trace contextRef="#ctx0" brushRef="#br1" timeOffset="103409">3024 139 21,'3'-9'17,"-3"9"-1,0 0-2,0 0-3,0 0 1,0 0-3,0-10-1,0 10-1,0 0-1,0 0-2,0 0 0,0 0-1,0 0-1,0 0 0,0 0-1,0 0 1,0 0-1,0 0 0,0 0 0,1 12 0,-1-12 0,3 12 1,-1-2-1,2 2 0,-1 3 0,2 2-1,-2 3 1,1 3 0,0 5-1,0 1 1,-1 3 0,0 3 0,-2 1-1,-1 0 1,1 1-1,1-2 1,-2 1-1,2-2 0,-1-2 1,2-4-1,1-3 0,0-2 0,-1-4 1,0-3-1,-1-6 0,-2-10 1,4 13 0,-4-13 1,0 0-1,0 0 0,0 0-4,-4-19-19,1 0-12,4 0-3,-4-8 2</inkml:trace>
  <inkml:trace contextRef="#ctx0" brushRef="#br1" timeOffset="104000">3038 530 3,'0'0'29,"-5"-10"0,5 10 1,0 0-16,0 0-6,0 0-3,12-2 0,-12 2-1,15-15 1,0 3-1,-1-8 1,7-5 1,1-5-1,3-1-1,-3-6-1,4 3 1,-5-1 0,0 6 0,-8 4 0,1 8-1,-6 2-1,-8 15 0,8-13 0,-8 13-1,0 0-1,0 0 0,0 0 0,0 0-1,0 0-1,0 0 0,0 0-3,0 0-5,-2 18-5,-4-9-14,-2 3-9,-1 6 1,-5-1 1</inkml:trace>
  <inkml:trace contextRef="#ctx0" brushRef="#br1" timeOffset="104400">3110 477 2,'0'0'27,"0"0"-1,0 0-9,0 0-3,0 0-2,0 0-1,0 0-2,0 0 0,0 0-2,0 0-1,0 0-1,0 0-1,0 0 0,0 0-1,0 0 0,10 2-2,-10-2 1,12 4-2,-12-4 1,11 8-1,-11-8 0,9 16 0,-3-5 0,-1 1 1,-1 2-1,-1 0 1,0 2-1,2 3 1,1 1-1,-1-1 1,1-1-1,-2 0 1,0 0-1,0-3 2,2-2-1,-2-3 0,-4-10 0,5 13 0,-5-13 0,0 0 1,4 10-1,-4-10 0,0 0 0,0 0 0,0 0-1,0 0 1,0 0 0,0 0-1,0 0-1,0 0-2,0 0-9,0 0-26,0 0 1,-6-16-2,9 4 1</inkml:trace>
  <inkml:trace contextRef="#ctx0" brushRef="#br1" timeOffset="105091">3346 377 24,'0'0'30,"0"0"-4,6-9-6,-6 9-9,0 0-4,0 0-3,0 0-2,0 0-1,0 0 0,-7 10 1,7-10-1,0 0 1,0 14-1,0-14 1,4 19 0,-3-7 0,2 4 0,-1 2 0,5 4 1,-5 0-1,0 3 1,0-4-1,0 6-1,0-2 1,1 0 0,-1-3-1,1-1 0,-1-4 0,2-1-1,-2-3 1,-2-13 0,8 14-1,-8-14 1,0 0 1,0 0-1,10 4 0,-10-4 2,7-9-2,1-3 1,-1-4-1,2-4 0,2-4 0,2-2-1,3-2 0,2-1 1,0 1-1,-2 5 0,1 2 0,-2 5 1,-1 2-1,-1 6 0,-13 8 0,17-11 0,-17 11 1,12-2-1,-12 2 0,9 1 0,-9-1 0,10 4 0,-10-4 1,0 0-1,11 14 1,-11-14 0,13 20-1,-7-6 1,-1 2 0,1 3 0,0 1 0,1 5-1,-1-1 1,-2 2-1,0 0 0,-2-2 1,1-2-1,-1-4 0,0 0 1,-2-5-1,1-4 0,-1-9 1,0 11-1,0-11 0,0 0 0,0 0-1,0 0-4,0 0-21,3-12-13,2 0 0,-1-8 1</inkml:trace>
  <inkml:trace contextRef="#ctx0" brushRef="#br1" timeOffset="105983">3952 683 10,'0'0'21,"-7"11"1,7-11-17,-14 5-2,14-5 2,-18-7 1,18 7 3,-21-13 2,21 13 1,-13-22-1,9 10-2,-3-3-2,5 1-2,-2-2-1,3 4 0,1-3-1,4 4-1,-1-1 1,3 3-1,1-3 0,2 3-1,1-2 1,1 3-1,0-1 0,1 3-1,-1 0 1,3 3 0,-3 2 0,2 2 0,-2 2 0,0 2 0,1 4-1,-2 0 1,-1 4-1,0-1 2,0 2-2,-2 1 1,-1 0 0,1 0 0,-4 2-1,0 1 1,-3-1 0,0 1 0,-3-2 1,-2 1-1,-3-3 1,1-1 0,-2-4 0,-5-1 0,0-3 0,-1-2 1,-4-4-1,2-1 0,-3-4-1,1-2 0,0-7 0,5-1-1,-1-1-1,1-6-4,8 4-6,-2-3-24,6-3-4,7-1-2,1-2 2</inkml:trace>
  <inkml:trace contextRef="#ctx0" brushRef="#br1" timeOffset="106884">4079 394 22,'0'0'26,"0"0"-6,0 0-7,10-3-2,-10 3-3,0 0-2,3 14-1,-3-14 0,7 16 0,-1-3 0,0-1-1,0 5 1,1 0-1,4 4-1,-3-1 0,1 3 0,2 2-1,0 1 0,-2-2 0,5 1-1,-3-3 0,0 0 0,1-3 0,-2-2-1,0-6 1,-3-1 0,-7-10 1,9 10-1,-9-10 1,0 0 1,10-6 0,-10 6-1,8-20 0,-3 2-1,-1-4 0,1-4 0,-2-3-1,1-2 0,-2 0 0,0 1 1,1 1-1,-3 6 0,1 5 1,1 2-1,-1 4 1,-1 12-1,1-13 1,-1 13 0,0 0 0,0 0-1,0 0 1,0 0-1,0 0 0,0 0 1,0 0-1,0 0 0,0 0 0,0 0 0,0 0 0,0 0 0,6 12 1,-3-2-1,-1 1 0,3 4 1,1 2-1,0 0 0,-1 3 0,5 0 1,0-1-1,1-2 0,-2 0 0,1 0 0,0-3 1,-2-3-1,-1-1 0,-7-10 0,11 12 1,-11-12-1,0 0 1,0 0 0,11 7-1,-11-7 2,5-12-2,-5 12 1,11-19 0,-4 5 0,1-6-1,3-3 1,-2-6 0,2 1-1,-1-6 1,-1-3-1,-1 1 1,-1 0-1,-2 2 1,-1 5-1,-2 4 0,0 5 1,1 6-1,-1 3 0,-2 11 0,2-11-1,-2 11-1,0 0-1,0 0-7,0 0-24,0 0-6,-3 11-1,3-11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55.864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43 408 0,'0'0'27,"16"-3"1,-16 3 0,11-12-17,-1 11-1,-10 1 0,24-6 0,-14 1-1,9 5 0,-9-3 0,6 6-2,-1-1-2,3 1-1,0 2-1,-1 2-3,0 1 1,-2 4-1,1 1 0,-4 3 1,0 1 0,-3 3-1,-6 0 1,0 3 0,-6 0 0,1 1 0,-6-1 0,1 0 0,-2-3-1,1-3 2,-4 0-1,-1-1 0,1-3 0,-2-1 0,-1-4 1,-3 1-1,-2-4 1,-1 0-1,0-5 0,0-1 0,0-4 0,0-1 1,1-2-2,4 0 2,1-2-2,3-1 1,6 0-1,3-1 1,3 1-2,6-1 1,6-1-1,5 1 0,1 1 0,5 0 0,3 4 0,-2 1 1,1 2-1,-2 3 0,-2 3-1,-5-2-2,3 9-8,-5-3-28,-14-6 1,16 7-1,-16-7 2</inkml:trace>
  <inkml:trace contextRef="#ctx0" brushRef="#br0" timeOffset="961">569 5 22,'0'0'20,"11"3"-4,-11-3-2,0 0-4,0 0-2,1 12-1,2 0 1,1 0-1,-1 7 0,0 3 0,3 8-1,-2 2 0,4 10-1,-4 1-1,0 5 0,-4 3-1,3 3-1,-3-3 0,-3 1 0,1-5 0,0-3 0,-2-9 0,-1-5-1,2-5 2,1-6-3,0-4 1,2-15-4,0 13-3,0-13-10,0-13-20,2 3-1,2-10 1,3-2 0</inkml:trace>
  <inkml:trace contextRef="#ctx0" brushRef="#br0" timeOffset="1341">806 417 23,'0'0'28,"15"4"1,-15-4-13,0 0-7,12 0 1,-12 0 0,0 0-1,0 0 0,5 12 0,-5-12-2,1 20-2,-1-6-1,0 6 0,0 0-2,2 5 0,-1 0 0,0 0-1,3 0 0,-4-3 0,3-2-1,1-4 0,-4-3 0,3-4-1,1 1-1,-4-10-4,6 12-9,-6-12-17,10 2-5,-10-2-1,8-18 1</inkml:trace>
  <inkml:trace contextRef="#ctx0" brushRef="#br0" timeOffset="1772">1033 0 8,'14'7'29,"-14"-7"-1,0 0 2,-2 12-23,2-12-2,4 16 0,-2-2-1,-1-1 1,-1 5 0,0-18 1,0 0-1,10 59 1,-10-59-2,0 55 0,0-55 0,0 70 0,-1-27 0,-1 4-2,0 4 1,3 3-1,-3 0 0,-2-2-1,9-2 0,-5-6-1,0-44 0,7 68-1,-7-68-7,0 0-10,15 46-18,-15-46-1,0 0 0,1-46 1</inkml:trace>
  <inkml:trace contextRef="#ctx0" brushRef="#br0" timeOffset="2193">1212 30 19,'0'0'32,"0"0"0,0 0 2,0 0-21,0 0-6,0 0-1,0 0-1,23 55-1,-23-55 0,4 45-1,-4-45 0,-2 61-1,2-61 1,3 76 0,-5-32-1,5 4-1,-4 0 1,5 1-1,0-2 0,1 0 0,0-2-1,-5-45 1,9 74-1,-9-74 0,5 50 1,-5-50-2,0 0 0,0 0-4,0 0-7,0 0-14,0 0-10,0 0-2,0 0 1</inkml:trace>
  <inkml:trace contextRef="#ctx0" brushRef="#br0" timeOffset="2623">918 271 26,'0'0'14,"0"0"1,0 0 1,0 0-2,-10 0-4,10 0-1,0 0-2,0 0 0,0 0 0,10 5-1,-10-5 1,21-1-2,-21 1 1,44-2-1,-44 2 0,70-6-2,-23 3 0,-1 0-1,13 0 2,-10 1-2,5-2 1,-6 3-1,-5 0 0,-43 1 0,53-1-1,-53 1 0,0 0 0,0 0-1,0 0 1,0 0-1,0 0 0,0 0 0,0 0 0,0 0 0,0 0-1,42 8-2,-42-8-6,0 0-26,0 0-3,0 0-1,0 0 1</inkml:trace>
  <inkml:trace contextRef="#ctx0" brushRef="#br0" timeOffset="3274">1448 35 17,'0'0'28,"0"0"1,0 0-15,0 0-5,0 0 0,0 0 0,0 0-2,0 0 1,0 0-2,0 0 1,0 0-1,0 0-1,0 0-1,0 0-1,0 0 0,0 0-1,0 0 0,-4 41 0,4-41 0,9 56-1,-9-56 0,13 78 0,-7-36-1,-3 6 1,1 0-1,0 3 1,-1 0 0,-4-3-1,-1-1 1,5-2-1,-3-3 0,0-42 0,7 69 1,-7-69-1,7 45 1,-7-45-1,0 0 0,0 0-2,0 0-7,0 0-23,0 0-5,0 0-2,0 0 1</inkml:trace>
  <inkml:trace contextRef="#ctx0" brushRef="#br0" timeOffset="3785">1665 526 33,'0'0'32,"0"0"1,0 0-14,0 0-8,42 15-3,-42-15-2,0 0-1,49 2-2,-49-2 1,43-5-2,-43 5 0,0 0 0,51-18-1,-51 18 0,0 0-1,0 0 0,36-55 0,-36 55 0,0 0-1,3-46 1,-3 46 0,0 0 0,-41-29 0,41 29 0,0 0 0,-57-11 0,57 11 1,-44 1-1,44-1 1,-44 6 0,44-6 0,-46 13 1,46-13 2,0 0-2,-53 45 1,53-45-1,-31 44 1,31-44-1,-13 53 0,13-53 0,-3 57 0,3-57-1,24 60 1,-24-60-1,39 56 0,-39-56 0,60 42 0,-60-42 0,62 28-1,-62-28 1,64 13-1,-64-13 0,55 2 0,-55-2 0,0 0 0,42-1 0,-42 1 0,0 0 0,0 0 0,0 0 0,0 0 0,0 0 0,0 0-1,0 0 1,0 0 0,0 0 0,0 0-1,0 0 1,0 0-1,0 0 1,0 0-2,0 0-4,0 0-26,0 0-8,0 0-1,0 0 0</inkml:trace>
  <inkml:trace contextRef="#ctx0" brushRef="#br1" timeOffset="97550">6 464 11,'0'0'24,"0"0"-2,0 0-10,0 0-2,0 0 1,0 0-2,-5-10 1,5 10 0,0 0 0,12-4-3,-12 4 0,12-9-3,-12 9 0,21-9-1,-9 4-1,2 2 0,-1 0 0,0 4 0,4 0-1,0 5 0,-2 0 0,2 3 0,-2 2-1,2 1 0,-1 2 0,0 0 1,-4 1-1,0 0 0,-2 1 0,1 0 1,-5 2-1,-1-1 0,1 3 0,-1-1 2,-2 2-2,1 1 0,-4-3 1,-1 1-1,-1-2 1,-1-1-1,-1-2 1,-2-2-1,-1-4 1,-1 1 0,-3-3 0,1-1 0,-2 0 0,-1-2 0,-1 0 0,-3 0 0,0-3 0,0 0 0,1-3 1,-1-3-2,-1-1 1,1-3 0,1-3 0,1-5-1,4-2 0,1 0 0,1-2-2,3 0 1,4 2-1,3 0 1,2 3-1,2 1 0,1 5 0,0 1 1,-6 9 0,15-12 1,-5 9-1,-10 3 1,21 1 0,-9 3 0,2 3-1,2 0 2,2 3-1,2 1 0,-1 2 1,2 4-1,-3 0 1,6 1 0,-1 0 0,-1 0-1,2 0 2,-1 0-1,-4-1 1,2-1 0,-4-4 0,0 1-1,-8-3 1,3-1-1,-12-9 0,8 13 0,-8-13 0,0 0 0,0 0 0,0 0 0,0 0-1,0 0 1,0 0-1,0 0-1,4 9-3,-4-9-14,0-10-23,0 10 3,0-20-3,2 3 2</inkml:trace>
  <inkml:trace contextRef="#ctx0" brushRef="#br1" timeOffset="98902">526 62 12,'0'0'17,"0"0"-1,0 0-3,0 0-4,7-10-2,-7 10 0,0 0-1,0 0 0,0 0-1,0 0 2,0 0-1,3-9 1,-3 9 0,0 0 0,-3 11 0,3-11-1,0 17-1,0-8-1,0 7-1,2 5 0,1 2 0,0-1-2,-1 3 1,1 3-1,0 3 0,0 1 1,2 1-1,-2 2-1,2 2 1,0 0-1,3 0 1,-3-1-1,-1-2 0,3 0 0,-2-3 1,0-3-1,1-5 0,0 2 0,-2-5 0,1-1 1,1-4-1,-2-2 0,-1-2 0,-3-11 1,6 17-1,-6-17 0,0 0 1,0 0-1,0 0 1,0 0-1,0 0 0,0 0 0,0 0 0,0 0-1,0 0-3,0 0-13,0 0-20,9-9 0,-5-1 0,-2-7 0</inkml:trace>
  <inkml:trace contextRef="#ctx0" brushRef="#br1" timeOffset="99733">794 490 17,'0'0'27,"0"0"-3,0 0-1,0 0-7,0 0-6,0 0-2,0 0-3,0 0 0,0 0-1,0 0 0,0 0 0,0 0-1,0 0 0,2 13 0,1-2-2,-2 3 0,0 4 0,0 4-1,3 2 1,0 5 0,3 1-1,-3-1 0,-1-1 0,2-1 1,-1-4-1,0-1 0,1-2 0,-3-6 0,1-3 0,1-2-1,-4-9-1,6 11-5,-6-11-19,0 0-10,11-15 0,-11-7 1</inkml:trace>
  <inkml:trace contextRef="#ctx0" brushRef="#br1" timeOffset="100414">1057 59 21,'0'0'28,"13"-1"-6,-13 1-6,0 0-6,0 0-2,0 0 0,0 0-4,0 0 0,0 0 1,-9 5-1,9-5 0,0 0 2,-11 13-2,11-13 0,-3 12 0,3-12 1,-6 23-2,6-10 0,-3 5-1,4 3 0,-5 3 2,-1 3-3,2 4 1,4 0-2,-1 2 1,0 2 0,-1 0-1,-4 1 0,10-1 1,-5-35 0,8 63-1,-8-63 1,0 59 0,0-59 0,5 51-1,-5-51 1,9 50-1,-10-29 0,1-21 0,0 0 1,12 53-2,-17-42 1,8-1 0,-3-10 0,0 0 1,0 0-2,0 0 1,0 0-3,0 0-4,0 0-17,0 0-12,0 0-3,20-56 2</inkml:trace>
  <inkml:trace contextRef="#ctx0" brushRef="#br1" timeOffset="101105">1179 124 20,'0'0'28,"0"0"0,0 0-8,0 0-9,0 0-3,0 0-3,0 0 1,0 0-1,0 0 0,-19 49-1,19-49 1,0 0-2,5 55-1,-5-55 0,6 50 0,-6-50 0,10 60-1,-10-60 1,13 69 0,-13-69-1,7 75 1,-7-75-1,2 72 0,-2-72 0,0 66-1,0-66 1,1 60-1,-1-60 0,5 45 2,-5-45-2,0 0 0,14 44 1,-14-44-1,0 0 1,0 0-1,0 0 0,0 0-1,0 0-3,0 0-4,0 0-20,0 0-8,-30-46-1,30 46 1</inkml:trace>
  <inkml:trace contextRef="#ctx0" brushRef="#br1" timeOffset="101606">870 302 27,'0'0'30,"14"-8"1,-14 8-13,0 0-9,0 0-2,0 0-2,13 7-1,-3-5-2,6 1 1,3-1-1,-19-2 2,56 3-1,-56-3-1,71 1 0,-71-1-1,73-1 1,-73 1 0,66-1 0,-66 1 0,45 0-1,-45 0 0,0 0-1,47 5 1,-47-5-1,0 0-1,0 0-1,0 0-1,0 0-8,0 0-24,0 0 0,0 0 0,0 0 0</inkml:trace>
  <inkml:trace contextRef="#ctx0" brushRef="#br1" timeOffset="102156">1380 106 14,'0'0'24,"0"0"1,0 0-10,0 0-11,0 0 0,0 0 0,0 0 3,0 0-1,0 0 3,0 0-1,0 0 1,0 0-2,0 0 1,37 43-2,-37-43-2,0 0 0,6 51-1,-6-51 0,-2 47-1,2-47 0,-4 58 0,4-58-1,-4 63 0,4-63 0,-6 65-1,6-65 0,-1 63 0,1-63 1,5 57-1,-5-57 0,4 52 0,-4-52 0,16 47 1,-16-47-1,11 43 0,-11-43 0,0 0 0,14 48 0,-14-48 1,0 0-1,0 0 0,0 0 0,0 0 0,0 0-1,0 0-1,0 0-3,0 0-8,0 0-23,0 0-2,0 0 1,0 0 0</inkml:trace>
  <inkml:trace contextRef="#ctx0" brushRef="#br1" timeOffset="102857">1624 613 8,'0'0'25,"0"0"0,0 0-10,0 0-9,0 0 1,8 42 1,-8-42 0,0 0 1,0 0 0,0 0 0,0 0-1,0 0-2,54 15-1,-54-15-3,0 0 0,0 0-1,44-15 0,-44 15-1,0 0 0,45-27 0,-45 27 0,0 0 0,0 0 0,53-46 1,-53 46 0,0 0 0,0 0 1,19-44-1,-19 44 1,0 0-1,0 0 0,-12-49 0,12 49 0,0 0-1,0 0 0,-34-49 1,34 49-1,0 0 1,0 0-1,-51-23 2,51 23-2,0 0 0,-56 6 1,56-6-1,0 0 1,-56 25-1,56-25 1,0 0-1,-54 41 1,54-41 0,0 0-1,-39 47 1,39-47-1,0 0 1,-26 52 0,26-52 0,0 0 0,-14 53 0,14-53 0,-1 42 0,1-42 0,5 41 0,-5-41 0,3 43 0,-3-43-1,24 43 1,-24-43 0,0 0 0,55 45-1,-55-45 1,55 22-1,-55-22 0,60 14 0,-60-14 0,64 8 0,-64-8 0,68 6-1,-68-6 1,57 6-1,-57-6 1,0 0 0,0 0 0,41 11-1,-41-11 1,0 0-1,0 0-1,0 0 0,0 0-3,-49 12-12,49-12-21,0 0-2,0 0 1,0 0 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23.6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333 38 25,'0'0'17,"0"0"1,0 0-1,0 0 0,0 0-5,0 0-3,0 0-1,0 0-2,0 0 0,0 0-1,0 0 0,0 0 0,0 0-1,0 0 0,-15 0-1,15 0-1,-18 6-1,3-2 0,2 1 0,-6 2-1,4 2 1,-5-2-1,1 1 1,0 2-1,-1 0 2,3 1-2,-2 0 1,2 0 0,2 0-1,0 1 0,1-1 1,4 1-1,-1-2 0,1 0 1,3-1-1,7-9 0,-14 16 0,14-16 0,-8 12 1,8-12-1,-4 11 0,4-11 0,-1 9 1,1-9-1,6 10 0,-6-10 1,15 13 0,-4-4-1,3-1 1,5 0-1,3 2 1,0-2 0,3 0-1,1 2 1,1-2-1,-1 1 0,2-1 0,-5 1 0,1 1 0,0 1 0,-2 1 0,-3 0 1,-1 2-2,0-1 2,-2 1-2,0 1 2,-2-1-2,-2-2 2,0 0-1,-4 1 0,0-2 0,-2 0 0,-3-1 0,-3 0 0,1-1 1,-2 1-1,-2-1 0,3-9 0,-12 17 1,3-9-1,-4 0 0,-2 2 1,-2-2 0,-4 0-1,-1 0 1,-2 0 0,-3-1-1,1-3 1,0 1 0,0-3 0,1 0 0,-1-2-1,5-2 1,1 0 0,3-1 0,2-1-1,0-1 1,6 0-1,0 0 0,9 5 0,-14-10 0,14 10-2,-7-11 1,7 11-3,-5-12-4,5 12-21,7-11-10,-3 1-2,4-2 2</inkml:trace>
  <inkml:trace contextRef="#ctx0" brushRef="#br0" timeOffset="1182">734 610 32,'0'0'21,"-14"-2"-1,4-2 1,10 4-2,-16-8-2,16 8-4,-16-11-4,16 11-2,-18-15-2,18 15-1,-15-19 0,7 9-1,-1-1-1,4 0 0,0 0 0,5-2 0,2 0-2,2-2 1,6 1-1,2-1 0,4 1 0,2 1 0,3 0-1,-1 3 1,4 2 0,-1 2 0,1 1 0,0 3-1,-2 1 1,2 2 0,-4 1 0,-1 2 0,-1 2 0,-2 1 0,0 3 0,-2 2-1,-1-1 1,-4 2 0,2 0 0,-3 2 0,-2 1 0,-2-1-1,-2-1 1,-2 0 0,-4 1 0,-2-1 0,-2-1 0,-3-1 1,-1-2 0,-3 1-1,-3-2 1,-2-2 0,-1 0 0,-2-2 0,-1-2 0,-2 0 0,1-4 0,2 0-1,2-2 1,1 1 0,2-3-1,5-1 0,0 1 0,3-1-1,10 6-2,-17-14-5,13 5-30,4 9-1,-16-17-1,11 7 1</inkml:trace>
  <inkml:trace contextRef="#ctx0" brushRef="#br0" timeOffset="2063">1088 316 10,'0'0'28,"0"0"0,0 0-9,0 0-7,0 0-3,0 0-2,0 0 0,0 0-1,5 9-1,-5-9-2,0 0 0,4 10 0,-4-10-1,7 15 0,-2-4-1,0 2 1,2 3 0,-2-1 0,1 4-2,-1 0 2,-1 1-2,-2-1 1,0 1 0,-1-4 0,0 1-1,-1-1 1,1-2-1,-1-2 1,1-2-1,1 1 1,-2-11-1,3 12 1,-3-12-1,0 0 1,9 6 0,-9-6 1,9-8-1,-4-1 1,3-2-1,0-3 1,1-3-1,2-5 0,0-2 0,3-1-1,2 0 0,-1 0 0,2 3 0,-3 3 0,2 2 1,-2 5-1,-1 3 1,-3 3-1,-10 6 1,15-7 0,-15 7-1,0 0 0,11-2 0,-11 2 0,0 0 0,5 12 0,-5-12 0,5 20 0,-1-5 0,1 1 1,-2 3-2,0 2 2,0 0-1,1 0 1,-1 0-2,-1-3 2,-1-3-1,1-1 0,0-4 0,-2-10 0,1 14 1,-1-14-1,0 0 1,10-4 0,-10 4-1,17-21 1,-2 5-1,2 0 0,1-5 1,4-1-2,-2 1 2,-1 3-2,-2 2 2,-3 5-1,-4 1 0,-10 10 0,15-9 0,-15 9 0,0 0 0,0 0 0,10 8 0,-10-8 0,5 18-1,-2-7 2,2 2-1,2 3 1,-1 1-1,-2 1 0,0 3 0,0-1 1,-1 1-1,-1-2 0,-4 0 1,0-3-2,-3-2 1,3-1-1,2-13 0,-4 15-2,4-15-10,-10-4-25,10 4 0,4-23-2,3 2 2</inkml:trace>
  <inkml:trace contextRef="#ctx0" brushRef="#br0" timeOffset="3155">1836 472 23,'0'0'25,"19"14"2,-7-11-20,2-2 0,5 1-1,-2-3 2,3 1-1,-2-4 1,3 1 0,-4-4 0,0 0-2,-4-2-3,-4 2 1,-1-4-2,-8 11 2,8-18-2,-8 18 1,-2-18-1,2 18 0,-9-18 0,9 18-1,-15-16 0,6 10-1,-2 1 1,11 5-1,-20-5 0,6 9 0,0 0 1,-1 2 1,0 2-2,-2 4 1,1 2 0,-3 3 0,3 0 0,1 2 0,3 1 1,1 1-2,0 2 2,2-1-1,-1-1 0,6 1 1,-1-1-1,4-1 1,0-1-1,4-2 1,5-3-1,6-1 0,3-5 0,8 0-1,2-3 0,3-1 1,1-3-1,2-2 0,-3-2 0,-4 0-1,-6 0 1,-7-3-1,-2 3-4,-9-6-19,-2 9-15,-1-15-1,-2 2 1,1-3 0</inkml:trace>
  <inkml:trace contextRef="#ctx0" brushRef="#br0" timeOffset="4036">2311 722 23,'0'0'32,"5"-10"1,-3-3-12,6 3-7,-5-11-2,7 1-3,-6-9-2,8 1 0,-6-12-1,5 2 0,-1-7-2,1 1-1,-1-4-1,3 3 1,-1-1-1,2 4 0,-4 5 0,2 5-1,0 4 1,-1 6 0,-2 4-1,1 4 0,-4 2-1,1 3 1,4 2-1,-11 7 0,10-13 0,-10 13 0,0 0 1,9-11-1,-9 11 0,0 0 0,0 0 0,0 0 0,0 0 0,0 0-1,0 0 1,16 1-1,-16-1 1,0 0 0,5 11-1,-5-11 1,6 15 0,-6-15 0,9 19 0,-8-6 0,6 4 0,-2 3 0,3 3 0,1 4 0,0 4 1,0 6-1,1 4 0,1 0 0,-1 2 0,2 0 0,-1 0 0,-1-1 0,1-2 1,-1-3-2,-3-4 2,0-3-1,-1-4 0,0-4 0,-3-3 0,-1-5-1,0-4 1,-2-10 0,2 13-1,-2-13 0,0 0 0,0 0-3,0 0-3,-12-16-14,4 3-18,0-2-1,-7-7 1,2-3 1</inkml:trace>
  <inkml:trace contextRef="#ctx0" brushRef="#br0" timeOffset="4747">2331 447 22,'10'8'30,"-10"-8"3,14-8-9,3 10-12,-6-6-2,12 8-2,-9-5 2,8 8-3,-6-5 1,7 4-4,-1-2 1,5 1-4,-2 1 0,2-3 0,0 1-2,0-4-2,7 4-16,-4-3-18,-6-6-1,-1-3 2,-8-8-2</inkml:trace>
  <inkml:trace contextRef="#ctx0" brushRef="#br0" timeOffset="5178">3002 346 25,'0'0'33,"10"-4"1,-10 4-8,0 0-14,0 0-4,0 0-1,0 0-2,-3 10-1,3-10-1,3 15 0,0-1-1,1 3 1,2 6-1,-5 3 1,3 8-2,-1 4 1,1 8-1,0 5 0,-1 2 0,-2 2-1,4 1 1,-1 0-1,-1-4 1,1-5-1,0-9 0,-2-5 0,0-8-1,0-6 1,0-7-1,-2-12-1,2 12-1,-2-12-5,0 0-9,-3-17-17,4 5-4,-5-9 1,4-3 1</inkml:trace>
  <inkml:trace contextRef="#ctx0" brushRef="#br0" timeOffset="5578">2935 388 19,'0'0'30,"0"0"0,2-11 2,-2 11-23,16-11-3,-3 4 1,6 4 0,0-1-1,5 6 0,-1-2-1,5 5-1,-1 1-2,0 3 0,2 3-1,-3 2-1,0 3 1,-2 2-1,-3 1 0,-2 0 0,-7 0 1,-1 2-1,-9-2 2,-1 2 0,-6-3-1,-8 2 1,-5-5 1,-3 1 0,-6-3 0,0-1 0,-4-5-1,1-2 0,-1-4 0,7-2 0,1-3-1,4-3-1,3 0-3,0-7-3,14 4-18,-2-5-15,3-3-2,4-1 1,6-4 1</inkml:trace>
  <inkml:trace contextRef="#ctx0" brushRef="#br0" timeOffset="6079">3403 370 21,'0'0'30,"8"18"-1,-8-18 3,-3 10-23,6 2-7,0 1 1,3 5 0,-3 2 2,4 7-1,-3 0 2,9 8-2,-7 2 0,2 7-1,1 4-1,0 3-1,-2 0 0,2 1 0,-4-2 0,-4-4-1,3-6 0,1-5 0,0-7-2,-5-10-2,2-2-11,-2-16-20,0 0 0,-4-13-1</inkml:trace>
  <inkml:trace contextRef="#ctx0" brushRef="#br0" timeOffset="6430">3314 488 27,'13'-12'29,"-1"-4"-8,4-2-4,5 8-3,1-5 0,7 10-3,-4-5-1,8 8-2,-2-2-1,3 5-3,-3 0-1,1 3-1,-4 3 1,-2 2-2,-2 0 0,-5 4 0,-1 1 0,-4 1 0,-2 2 0,-5 3-1,-2-2 0,-2 2 1,-4-1 0,-2 1 0,-9-2 1,1 1 0,-6-6 1,0 1 0,-9-5 0,0-1 0,-5-6 0,2 0-1,-1-4 0,2-2 0,0-2-2,2-1 0,8 0-1,2-4-2,16 11-2,-19-23-19,15 9-18,4-4 2,5-5-1,3-5 1</inkml:trace>
  <inkml:trace contextRef="#ctx0" brushRef="#br0" timeOffset="7030">3883-9 3,'0'0'30,"0"0"-1,12 3 3,-12-3-17,0 0-7,0 0-2,0 0 0,0 0-1,0 0-1,0 0 0,0 0 1,0 0-2,0 0 1,5 11-1,-5-11 0,-2 13-1,5-3 2,0 4 0,-4 2-1,8 7 0,-6 3-1,3 7 0,-1 2 0,1 5 0,-7 2-2,6 4 1,-4 1 0,1 0-1,0-2 0,1 0 0,-1-3 1,2-3-1,1-5 0,-2-5 1,1-4-1,-2-5-1,4-4 1,-4-16-2,5 15-2,-5-15-11,-6-19-23,11 2 0,-2-8-1,5-4 1</inkml:trace>
  <inkml:trace contextRef="#ctx0" brushRef="#br0" timeOffset="7531">4122 348 11,'18'-2'31,"-18"2"2,14-2-3,-14 2-12,9 8-6,-5 2-2,-4-10-3,0 24-1,-1-8-1,5 8-2,-6 0 1,3 7-1,-1-1-1,4 3-1,-2-1 1,6-2-1,-1-2-1,-6-2 0,3-2-1,2-7-2,5 3-9,-3-2-24,-8-18-2,16-3 0,-12-14 0</inkml:trace>
  <inkml:trace contextRef="#ctx0" brushRef="#br0" timeOffset="7862">4224 3 16,'0'0'32,"4"10"2,-4-10 0,0 0-17,0 0-11,10 4-1,-10-4-1,0 0-2,6 12-3,-1-3-8,4 1-25,-9-10-1,15 8 1,-15-8 0</inkml:trace>
  <inkml:trace contextRef="#ctx0" brushRef="#br0" timeOffset="8212">4611 441 11,'13'-11'15,"-13"11"4,6-11 5,-6 11 1,1-12-5,-1 12-6,-6-10-6,6 10-3,-19-5-2,5 4 0,-2 0-2,-2 3 1,-2 0 0,-2 4-1,0 4 1,2 2 0,-1 1 0,4 2-1,-2 3 1,4 3 0,-2 1 1,7 2 0,2-1 0,3 2 0,4 0-1,9 3 1,0-2-1,11-1 0,4-4 0,4 0-1,0-7-1,7-2 1,-3-4-2,-1-4 0,-2-3-2,-7-7-4,3 6-17,-6-6-14,-3-4-1,-5 0 1,0-5 0</inkml:trace>
  <inkml:trace contextRef="#ctx0" brushRef="#br0" timeOffset="10185">5504 109 32,'-11'4'31,"11"-4"2,0 0-1,0 0-26,0 0-3,0 0-1,11 2-2,-11-2-8,11 3-23,7 5-2,-2-7 0,4 7-1</inkml:trace>
  <inkml:trace contextRef="#ctx0" brushRef="#br0" timeOffset="22072">4854 445 15,'-11'-1'13,"11"1"1,0 0 0,0 0-1,0 0 0,-11-5 0,11 5-3,0 0-1,0 0-2,0 0-1,0 0-2,0 0-1,0 0 0,0 0 0,0 0-1,2-13 0,-2 13-1,0 0 0,0 0 0,0 0 0,0 0-1,0 0 0,0 0 0,10 4 0,-10-4 0,0 0 0,11 5 0,-2-2 0,-9-3 0,17 13 1,-6-6-2,-1-3 2,2 2-2,-1-1 1,0 2 0,-11-7 0,14 7-1,-14-7 1,10 6 0,-10-6-1,0 0 1,0 0 0,10 11 1,-10-11-1,0 0 0,14 12 0,-14-12 0,9 9 1,-9-9-1,5 9 1,-5-9 0,0 0-1,10 13 1,-10-13 0,0 0-1,1 13 1,-1-13-1,5 11 1,-5-11-1,4 12 0,-4-12 1,6 17-1,-6-17 0,8 19 1,-5-10-1,-2 2 1,5-2-1,-6 2 1,-3-2-1,2 0 1,1-9-1,-3 16 0,3-16 1,-2 13-1,2-13 0,-6 11 0,6-11 0,0 13 0,0-13 0,2 12 0,-2-12 1,-3 16-1,3-16 0,-2 17 0,2-17 1,-4 16-1,3-6 0,-2-1 1,1 1-1,1 0 0,0-1 0,0 1 0,0-1 0,1 1 0,1-1 0,-1-9 0,4 17 0,-4-17 0,12 17 0,-12-17 0,17 13 0,-17-13 0,20 12 0,-8-9 0,3 0 0,-3-3 0,-1 0 1,2-1-1,3-1 0,-1-1 0,-2-1 0,-3 1 0,-10 3 0,13-4 0,-13 4 1,10-2-1,-10 2 0,0 0 0,0 0 1,0 0 0,0 0-1,0 0 1,0 0-1,0 0 2,0 0-2,0 0 0,0 0 0,0 0 0,-11 4 0,11-4 0,-15 4 0,4 0 0,-1-1 0,-1-1 0,-3 1 0,2-1 1,-4-1-1,1-1 0,-2 1 1,-1-1-1,1-1 0,2 1 0,1-1 0,0-1 1,0 0-1,1-1 1,2 0-1,3-3 1,-2 1-1,-2-2 1,-1-1-1,1 0 1,3 0-1,-3-1 1,4 2-1,-1 0 1,2-2-1,9 9 0,-13-15 1,13 15-1,-9-19 0,6 9 0,1 1 0,2-1 1,-2 0-1,2 10 0,1-17 0,-1 17 0,1-15 0,-1 15 0,6-17-1,-2 7 1,6-2 0,2 2-1,-1-2 1,1 2 0,2-1 0,0 3-1,-1 1 1,3 2 0,-5 2 0,-11 3-1,20-2 1,-8 3-1,-3 1 0,5 2 0,-4 1-1,3 4-3,-4-6-9,4 2-23,2 4 0,-3-9-1,5-1 1</inkml:trace>
  <inkml:trace contextRef="#ctx0" brushRef="#br0" timeOffset="24926">5432 94 9,'0'0'14,"0"0"-1,0 0 1,0 0 0,-2-10 1,2 10 0,0 0-2,0 0-1,0 0-2,0 0-2,0 0-2,0 0-2,0 0-2,0 0-1,-9 9 0,9-9 0,0 0-1,-2 11 1,1-1-1,0 1 1,-2 3 0,2 4-1,0 2 0,-3 3 1,1 2-1,0 2 0,-2 0 0,1 1 1,1 4-1,-2 0 0,2-1 1,1 1-1,0-1 0,-3 2 0,3-2 1,1-1-1,-3-2 0,3-1 0,2 0 0,0-2 1,-1-2-1,1-1 0,2-1 0,2-1 1,2-2-1,-2 0 1,1-2-1,1-1 1,3-1-1,-2 1 1,1-3-1,3 0 1,3-2-1,4 0 0,1-3 0,7-3-1,6-1-2,0-7-6,7-4-21,-2 3-7,-4-9 0,3 0 1</inkml:trace>
  <inkml:trace contextRef="#ctx0" brushRef="#br0" timeOffset="25587">5147 459 12,'0'0'24,"14"-11"-5,-14 11-10,17 0 0,-3 1 1,1 0 2,7 6 0,-1-6-1,9 6-1,-2-6-2,9 5-2,-1-5-2,4 7-1,-6-6-2,1 0 0,-3 1-1,-5-1-1,-2 1 0,-5-1-3,-3 5-10,-3-1-19,-14-6-2,14 6 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50.2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3-8 49,'0'0'34,"13"12"1,-18-24-6,5 12-27,-9 12-2,9-12-1,-8 13-2,8-13-7,0 0-23,0 12-2,0-12 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49.7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78 0 18,'0'0'22,"0"0"-2,0 0-1,0 0-1,0 0-4,0 0-3,0 0-1,0 0-3,0 0-1,0 0-2,0 0 0,-1 11-1,1-11 0,-13 12-1,10-1-1,-7 2 1,2 5-1,6 4 0,2 4-1,-6 5 1,0 1 0,0 4-1,9-1 2,-4-1-1,-2-1-1,-5-2 1,6-4-1,-1-3 1,3-4-1,-2-5 0,-3-2-1,5-13-1,2 16-3,-2-16-14,0 0-17,-4-19-3,2-4 3</inkml:trace>
  <inkml:trace contextRef="#ctx0" brushRef="#br0" timeOffset="1041">302 415 6,'0'0'29,"0"0"1,0 0-13,0 0-2,0 0-2,0 0-3,-36-58-2,36 58-2,0 0-1,2-60-1,-2 60 1,14-43-1,-14 43-1,0 0 1,31-52-2,-31 52 1,0 0-1,0 0-1,37-42 2,-37 42-2,0 0 0,0 0-1,0 0 1,0 0-1,46-20 0,-46 20 1,0 0-1,0 0 1,48 21-1,-48-21 1,0 0-1,44 33 1,-44-33 0,0 0-1,15 46 1,-15-46 0,0 0-1,17 52 0,-17-52 1,0 0-1,1 54 1,-1-54 0,0 0-1,-21 48 2,21-48-1,0 0 0,0 0 0,-52 44 1,52-44-1,0 0 0,-50 17 1,50-17-1,0 0 0,-43 5-1,43-5 1,0 0-1,-44-4 0,44 4 0,0 0-1,0 0-2,-47-19-5,47 19-21,0 0-11,-24-47-1,24 47 2</inkml:trace>
  <inkml:trace contextRef="#ctx0" brushRef="#br0" timeOffset="1833">709 236 20,'0'0'25,"0"0"-2,0 0 1,0 0-6,0 0-2,0 0-5,0 0-3,0 0-3,0 0-2,0 0 0,0 0-1,0 0 0,0 0 1,0 0-1,0 0-1,0 0 1,0 0 0,0 0 0,0 0-1,2 59 0,-2-59 0,1 48-1,-1-48 1,-1 62 0,1-62 0,-17 62-1,17-62 0,-4 53 0,4-53 0,0 0 0,-4 47 0,4-47 1,0 0-1,0 0 1,0 0-1,0 0 0,45-43 1,-45 43-1,33-43 0,-33 43 0,33-47 0,-33 47 0,31-42 0,-31 42-1,0 0 1,0 0 0,37-49 0,-37 49 0,0 0-1,0 0 1,0 0 0,0 0 0,0 0-1,0 0 1,47-10 0,-47 10 0,0 0 1,0 0-1,0 0 0,22 46 1,-22-46-1,0 0 1,5 62-1,-5-62 1,-8 51-1,8-51 1,-2 54-1,2-54 1,-13 48-1,13-48 1,0 0-1,-11 55 1,11-55-1,0 0 0,0 0 1,-9 41-1,9-41-1,0 0 0,0 0-3,0 0-3,0 0-24,0 0-9,0 0 1,0 0-1</inkml:trace>
  <inkml:trace contextRef="#ctx0" brushRef="#br0" timeOffset="2884">1260 665 7,'0'0'28,"0"0"-5,0 0-10,0 0-3,0 0-2,0 0-1,0 0-1,0 0 0,0 0 1,0 0 1,0 0-1,0 0 1,0 0-2,0 0-1,0 0-1,0 0-2,0 0 0,0 0-1,-42-4 0,42 4 0,0 0-1,0 0 1,-49 8-1,49-8 1,0 0 0,-56 13 1,56-13-1,0 0 0,0 0 0,-53 19 1,53-19 0,0 0-2,0 0 1,0 0-1,0 0 0,-7 42 0,7-42 0,0 0 1,0 0-1,22 50-1,-22-50 1,0 0 0,24 53 0,-24-53 0,0 0-1,54 56 0,-54-56 1,0 0-1,26 58-1,-26-58 1,0 0 0,16 53 0,-16-53 1,0 0-1,10 45 1,-10-45 0,0 0 1,0 0-1,3 41 0,-3-41 1,0 0-1,0 0 1,0 0 0,0 0 1,-12 54 0,12-54 1,0 0 0,0 0 1,-49 38 0,49-38 1,-58 21 0,17-13-2,41-8 0,-94 9-1,45-16-4,49 7-32,-91-24-8,91 24-1,-64-51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3:47.1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22 15,'0'0'14,"0"-13"-2,0 13-1,0 0-1,0 0-1,0 0-1,-2-10-1,2 10-2,0 0 1,0 0-2,0 0 0,0 0-1,0 0-1,0 0-1,0 0-1,0 0 0,0 0 0,-1 12 0,1-12 0,5 20 0,-2-4 0,1 5 1,0 5 0,1 3 0,-2 1 0,0 0 1,-1 1-1,0-1 0,0-7 0,0-1 0,-1-8 0,2-2 1,-3-12-1,7 10 1,-7-10 0,14-9 0,-6-3 1,2-2-1,3-6 0,3-3-1,2-3 0,3-1-1,1-2 1,2 2-2,1 2 2,0 4-2,-2 3 1,-4 3 0,0 5 0,-5 5-1,0 3 1,-5 2 0,-9 0-1,16 14 2,-11 0-1,-1 3 1,-3 5 0,0 5 1,-3 3 0,0 3 0,-4 0-1,0 1 1,0-1 0,2-2-1,1-4-1,0-7-3,7-2-4,-4-18-17,17 9 0,-5-18-3,3-9 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8.64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 0 6,'-10'2'4,"10"-2"1,0 0 0,-9 3 1,9-3 0,0 0 0,0 0 0,0 0 0,0 0-1,0 0 0,0 0 0,0 0-1,13 4-1,-13-4 0,17 1-2,-8 0 0,2 0 0,1-1 0,2 1 0,2-1 0,0 1 0,-2 0 2,4 0-2,0-1 1,0 1-1,-3 0 1,3 1-1,-2-1 1,2-1-1,-2 1 0,1 0 0,1-1 0,-1 1-1,1-1 1,-1 0 0,-1 0 1,1 1-1,0-2 0,0 2 1,-4-1 0,3 2-1,-5-2 1,4 2-1,0-1 1,-1 1-1,1-1 0,4 0 1,-2-1-1,3 0 1,-1-1 0,-2 1 0,1-1 0,0 0 0,-2 0-1,-2 1 1,2 0-1,-3 0 0,1 0 0,2 1 0,1-1-1,1 1 1,1-2 0,2 2-1,-1-2 1,4 1 0,-1-1 0,1 0 0,0 0 0,-3 0 0,1 0 0,1 1 0,-3 0 0,2 0-1,-1 0 1,0 0-1,-2 0 1,4-1-1,-2 0 1,-2 0-1,-1-1 0,-1 1 1,-1-1-1,-3 1 0,0 0 0,-13 1 0,13-2 0,-13 2 0,10 0 0,-10 0 0,0 0 0,0 0 0,0 0 0,0 0-1,0 0-1,0 0-1,12 7-3,-11 2-21,-1-9-8,9 1 1,-9-11-1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22,'0'0'14,"0"0"0,0 0-2,0 0-3,0 0-3,0 0-2,0 0 0,0 0-2,0 0 0,0 0-1,0 0 1,9 4-1,-9-4 0,0 0 0,15 2 0,-6 0 0,0-1 0,6 0 0,-1 0 1,5 1-1,-1-2 1,2 0-1,-1-1 0,0 0 0,0-2 0,-2 3 0,-2-3-1,-3 2 1,2-1-1,-4 1 0,0 0 0,-10 1-1,15 2 1,-15-2-1,13 6-2,-13-6-1,11 9-4,-11-9-10,11 8-11,2 2 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99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 26,'10'-5'12,"-10"5"-1,14 1 0,-4-1-3,1 1-2,2-1-2,3 2-1,2-2 1,1 0-2,-2 0 0,1 0 0,-2-2 0,-3 2 0,0-1 1,-1 2-1,-2-1 0,1 2 0,-2-1-1,1 1 0,0 1 0,-1-1 0,0 0-1,-9-2 0,16 5 1,-16-5-1,13 5-1,-13-5-2,13 6-7,-2 3-19,-11-9 0,10 2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1.56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15,'0'0'10,"0"0"-3,0 0-1,14-3 0,-14 3 0,20 0 0,-5-1 0,2-1-1,4 0-1,-1-1-1,1 1-1,0 0 2,-2 1-1,-4-2 3,0 3-2,-4-1 0,-2 3 0,-9-2 0,16 0-2,-16 0 0,16 0-1,-16 0 0,16 0 0,-16 0 0,14-1 0,-14 1 0,9-2 0,-9 2-2,0 0-1,10 6-10,-10-6-18,0 0 0,-9 12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1:55.22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196 1168 4,'0'0'3,"-4"11"-1,4-11 0,0 0 0,0 0-2,0 0 0,0 0-1,0 0 0,0 0 0,0 0 1,0 0 0,0 0 0,0 0 0,13 10 1,-13-10 0,11 12 0,-11-12 0,20 8 1,-10-2-1,3-1 2,-3-5 0,6 4 0,1 4 2,2-6-1,1 5 1,-1-6 1,4 1-1,-1-2 0,7 7-1,-5-7 0,3 0 0,0-1-1,2-5 0,4 5 1,0-5-2,2 2 1,3-2 1,0 1-2,0-1 0,-1 3 0,2 3-1,0-4 0,0 5 1,0-4-1,0 3 1,0-8 0,4 7 1,0-6-1,3 6 1,0-7 0,3 6-1,-2-4 0,3 3-1,-2 3 0,0-3 0,2 3-1,-3-3 1,-3 2-1,1-1 0,-4 0 0,2 1 1,-4-1-1,0 1 1,-3 0-1,-2 0 1,0 1 0,-2 0 0,-1 0-1,-1 0 1,-3 0 0,1 1 0,-3-1 0,-3 1-1,-2-1 1,-2 1 0,-3 0-1,-1-1 1,-3 1-1,0 0 0,0 0 1,0 1-1,-2-1 0,2-1 0,5 0 1,3 1-1,3-1 0,0 0 1,3 0-1,2 0 1,5 0-1,2 2 0,-5-2 0,0 3 0,-1-2 0,-1 1 0,2-2 0,-1 3 0,0-3 1,-1 1-1,2 6 0,0-7 0,-2 9 0,3-3 0,-1 2 0,-1-2 0,0 4 1,0-1-2,0-6 2,1 5-1,0-5 0,2-1 0,0 1 1,3-1-1,0 0 0,2 0 0,3-1 0,-2 1 0,2 0 0,2 2 0,-2-1 0,0 0 0,0 0 0,2 0 0,-3 0 0,2-1 0,1 0 1,-1 0-1,1-1 0,1-1 0,1 0 0,0 0 0,2 0 0,1-1 0,2 1 0,-1-2 0,1 1 0,1 0 1,0 0-1,1 0 0,-2 1 0,0-1 0,0-1 0,3 2 0,0-1 0,4 1 0,2-1 0,1-1 0,1 0 0,0 0 0,2 0 0,-2-1 0,0-1 0,-2 1 0,-2 1 0,0 0 0,-1-1 0,1 1 0,-2 0 0,-2 0 0,2 1 0,-2 0 0,-3 0 0,1 1 0,1-1 0,-2 2 0,2-1 0,-3 0 0,2 0 1,-1 0-1,1-1 0,-1-4 0,-2 4 0,0 1 0,-2 1 0,0-1 0,-3 1 0,1-1 0,-3 1 0,-1 5 0,-1-5 0,0-1 0,-2 0 0,1 0 0,1 0 0,1 0 0,2 0 0,0 0 0,1 0 0,2 0 0,0 1 0,1 1 0,-3-1 0,-1 0 0,-2 0 0,0 0 0,-2 0 0,1 0 0,-1-1 0,2 0 0,0 0 0,2 0 0,3-1 0,-3 2 0,2-2 0,2 1 0,-1 0 0,0 0 0,-1-1 0,-2 0 0,1 0 0,-3 0 0,0 0 0,-1 1 0,0-1 0,-1 1 0,0 0 0,-1 0 0,-1-1 1,3 1-1,-6 0 0,-2-1 0,-1 0 0,-4 1 0,-1 0 0,-2-1 0,-5 2 0,0-1 0,-4 1 0,0-1 0,-3 0 0,1 0 0,-10 0 1,17 0-1,-17 0 0,13-1 0,-13 1 0,12-2 0,-12 2 0,10-1 0,-10 1 1,10-7-1,-10 7-1,0 0 2,13-8-2,-13 8 1,0 0 0,8-13 0,-8 13 0,0 0 0,0 0 0,0 0 0,0 0 0,0 0 0,0 0 0,0 0 0,0 0 0,11-2 0,-11 2 0,10-7 1,-10 7-1,11-7 0,-11 7 0,9-8 1,-9 8-1,10-9 0,-10 9 0,0 0-1,14-2 1,-14 2-1,21-1 1,-7-1 0,7 2-1,3-1 1,2 0 0,0 0 1,0 0-1,0 0 0,-4-1 0,-2 2 1,-7-1-1,-4 0 0,-9 1 1,13 0 0,-13 0 0,0 0 1,0 0 0,0 0-1,0 0 1,0 0 0,0 0-1,0 0 0,0 0 0,0 0 0,0 0 0,0 0-1,0 0 1,0 0 0,0 0-1,-1-10 1,1 10-1,-6-18 0,5 6 0,-1-3 0,2-3 0,0-1-1,0-2 1,2 1 0,1-2-1,-1 0 1,0 0 0,1-1 0,-1 2 0,1-3-1,-2 1 1,1-1 0,-1 1 0,-1 1 0,0 0 0,0 2 0,0 0 0,-2 3 0,2 0 0,-2 2 0,3 1 0,-2-1 0,1 1 0,-2 0 0,1-8 0,-1 4 0,1 0 0,-1 0 0,0-1-1,0 0 1,-2-1 0,2 1 0,1 4 0,-1-2-1,0-2 1,0 0 0,0-1 0,0 0 0,0-1-1,0 0 1,0-3 0,1 2-1,0-1 1,1 2 0,-1-1 0,0 0-1,1 4 1,0 1 0,0 2-1,1 3 1,-2 1 0,1 1 0,0 10-1,-1-15 1,1 15-1,-4-11 0,4 11 1,0 0-1,-4-11 0,4 11 0,0 0 1,0 0 0,0 0-1,-9-9 0,9 9 1,0 0-1,-10-5 0,10 5 0,-13-3-1,0 1 1,-2 0 0,1 0 1,-3 1-1,-2 0 1,-3 0 0,-3 1-1,-3 1 1,1 1 0,-5 1-1,-6 0 1,-2 1 0,-5 1 0,0-1 0,-4 1 0,2 1 0,-2-2 0,-2 0 0,5 0-1,-2 0 1,3-1 0,-1 1 0,1-1 0,-1 0 0,-2 1 0,4-2 0,-4 2 0,-1-2 0,-1-1 0,2 0 0,-2-1 0,-1-1 0,0 0 0,-2 1 1,1-1-1,-4 3 0,-2-1 0,-2 1 0,-1 0 0,1 1 0,3-1 1,-1 0-1,2 0 0,3-2-1,4 0 1,3 0 0,2-1 0,3 0 0,1 1 0,-1-1 0,0 1 0,0 0 0,-2 2 0,-1-2 0,-2 2 0,-1-1 0,-2 0 0,1 1 0,-1-1 0,0-1 0,1 0 0,2-2 0,3-1 0,-2 0 0,1-2 0,-1-2 0,2 0 0,0 0 0,-2 1 0,-1 0 0,-1 0 0,-1 1 0,0 0 0,-2 2 0,-2-2 0,0 2 0,-1 0 0,-3 0 0,1 1 0,1 0 0,0-1 0,0 1 0,2 1 0,2-1 0,-3 3-1,4-1 1,4 0 0,-2 1 0,5 1-1,-2-1 1,2 0 0,-1 0 0,2-1 0,-1 0 0,-3 2 0,2-1 0,-3-1 0,2 1 0,-2 0 0,3 0 0,1 0 0,-4 0 0,2-1-1,-1 0 1,0 1 0,-2 0 0,0 1 1,-3 0-1,0 1 0,0 1 0,-1-1 0,0 0 0,2-1 0,0 1 0,1-1-1,1-1 1,2 0 0,2-1 0,0 1 0,-1-1 1,0 1-2,-1 0 1,0 0 0,-2 1 0,0 0 0,-3 0 0,0 0 0,-5 1 0,5-1 0,-2 1 0,1 1 0,-1-1 0,-3-2 0,-1 1-1,-3-1 1,6-1 0,-6 0 0,1 0 0,1 0 0,-6 0 0,10 0 0,-2 0 0,3 0 0,-1 1 0,1-1 0,-1-1 0,1 0 0,2 0 0,-4-1 0,1 0 0,0 0 0,3-2 0,-1 1 0,0-1 0,2-1 0,2 0 0,1 0 0,1-1 0,4 0 0,-3-1 0,4 0 0,2 1 0,-1 1 0,1-1 0,3 0 0,1 0 0,2 2 0,2 0 0,1 2 0,2-1 0,2 0 0,3 1 0,-3 0 0,1 1 0,1-1 0,0 1 0,3 0 1,-1-1-1,1 1 0,1 1 0,5-1 0,1 0 0,0 2-1,3-1 1,10 0-1,-14 3 1,14-3-1,-11 4 0,11-4 0,0 0 0,-9 9 0,9-9 0,-5 12 0,2-2 0,1 0 0,-2 3 0,1 2 1,0 3 0,-1 3-1,-1 2 1,0 3 0,-1 3 0,-4 0 0,2 5-1,-1 1 1,-1 1 0,1 1 0,0 4 0,1 0 0,1 1 0,3 1 0,1 0 0,1 1 0,2 3 0,-2-1 1,2 1-2,-1 1 1,0 1 0,0-1 0,1-1-1,-1-3 2,1-5-2,0-1 2,-1-4-1,-1-3 0,0-7 0,-1-1 0,-1-2 0,1-3-3,3 3-8,1 2-19,-5-7-1,4 2 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0.796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354 2100 3,'24'2'10,"-13"-1"-1,5 4-1,-2-2-1,6 3-2,0 0 0,2 2-1,1-1 0,2 0 1,3 1-1,2-3 1,4 3 1,0-2-1,5-1 2,-1-2-1,6 1-1,-2-1-1,4 1-1,0-1-1,2 2-1,-1-3 0,3 2-1,-3-1 0,0 1 0,3-1 0,2-1 0,-4 1 1,2-1 0,2 1-1,2-2 1,1 3 0,1-4 0,-1 2-1,-2-2 1,5 0-1,1 0 0,-4-1 0,0 0 0,-2-3 1,3 3-2,-1-4 2,2 2-1,-4-2 0,1 0 0,1 1 1,-4 0-1,0 2 0,-3-2 0,0 3 0,-3 0 0,1 1 0,-3 0 0,-1 0 0,-1-1 0,0 1 0,1 0 0,0 0 0,2 1-1,-1-2 2,0 3-1,2-2 0,1 3 1,2-4-1,-1 4 1,3-2-1,-2-1 1,0 2-1,3-2 1,3 0-1,0-1 0,-3 2 1,2-2-1,1 0 0,-1 2 0,2-1 1,1 2-1,-1-2 1,2 2-1,-1 0 1,0 1 0,0-1-1,0 1 1,-2-2 0,-2 1 0,-2 0-1,2 0 1,-5 0 0,2 0 0,-1 0-1,-1 2 1,0-1-1,2 0 1,0 1-1,-2 0 0,6 1 1,-2 0-1,1 1 0,-1 0 1,0 0-1,3 1 1,-2-2 0,1 2-1,0 0 1,-1-2-1,0-1 1,1 1-1,0-1 0,1 0 1,-2 0-1,3-1 1,2 0-1,1 0 1,1-1-1,1 1 1,-4-1-1,8 0 1,-2 0-1,0 1 0,1 0 1,3-2-1,-2-1 1,2 0-1,4 0 1,-2-1-1,-4-2 1,0 1 0,-3-1-1,-1 1 1,-1-1 0,-1 1-1,-5-1 0,0 0 1,-2 1-1,-2-3 0,0 1 1,-1 1-1,-2-2 0,1 1 0,0 0 1,-1-1-1,1 0 0,0 1 0,-2 0 0,-1 0 0,0 1 0,-3-1 0,-2 0 0,-4 0 0,0-2 0,-1 2 0,-1-1 0,-3-1 1,-2 1-1,-1 0 0,-2 0 0,0 2 0,-6-2 0,-2 2 0,-2 0 1,2 3-1,1-3 0,-2 1 0,3 1 0,0-4 0,2 2 0,2-1 0,-1-1 0,-1-1 0,0 2 0,-4 0 0,1 0 0,1 0 0,0 1 0,-2-2 0,3 3 0,-2 0 0,1-1 0,1 1 0,-5 0 0,-1-1 0,-14 3 0,20-3 1,-20 3-1,14-2 0,-14 2 1,0 0-1,0 0 1,0 0 0,8-9 0,-8 9 0,5-16-1,1 4 1,0-4 0,2-1-1,2-4 0,-1-1 1,3-1-2,-1-4 1,-3 0 0,-1 0 0,1-1-1,-1 0 1,-1 0-1,-2-2 1,1 0 0,-1 1 0,-1-1 0,-3 1 0,0-1 0,-1 1 0,-1 1 0,2 0 0,-4 0 0,1 0 0,0 0 0,0 1 0,2-1 0,0-1 0,-2 2 0,-2-2 0,2-1 0,2 0 0,-4 1 0,1 0 0,-3-2 0,-1 1 0,2 1 0,-1-2 0,1 4 0,1-2 0,-2 0 0,3-2 0,2 3-1,0-1 1,2 0 0,0 1 0,2 2 0,-2-2 0,2 3 0,2 0 0,-3 0 0,1 2 0,0-1 0,1 0 0,-1-3 0,4 3 0,-2-1-1,0 1 1,1 0 0,-1 2 0,0 0 0,-2 3 0,1 2 0,-3 1 0,1-1 0,-2-1 0,0 2 1,-1-1-2,1 0 2,0-1-1,-2 1 0,0 0 0,-2 2 0,3 0 0,-4 2 0,0 1 1,-2 1-1,8 11 0,-16-15-1,16 15 1,-22-15 0,9 9 0,-1-1 0,-3 1 0,-2-1 0,-2-1-1,-2 1 1,-1 0 0,-3 0 0,-3 1 0,-4 0-1,0 1 1,-4 1 0,-1 0-1,-2 2 1,-3-1-1,-3 1 1,0 0 0,0-1 0,-2 1 0,-1-2 0,1 1 0,-5-1 0,-1 1 0,2 0 0,-4-1 0,1 2 0,-1-1 0,-1 1-1,-1 0 1,3 1 0,-1-1 0,-1 0 0,5 0 0,-4 1 0,2-1 0,-2-1 0,-1 0 0,0-2 0,-1 1 0,-1-1 0,-2 0 0,1-1 0,-1 1 0,-7-1 0,7 1 0,1 1 0,1-2 0,1 1 0,0 0 0,-2 0 0,-1 1 0,9 0 0,-9 0 0,2 1 0,-3 0 0,5 0 0,-3 1 0,7 1-1,-3 1 1,4 0 0,2 0 0,0 0 0,1 0 0,-1 1 0,1-1 0,-1 0 0,-1 1-1,1 0 1,-1 1 0,-2 0 0,2 1 0,0 1 0,-1-1 0,4 2 0,2 0 0,-4-1 0,4 0-1,0 1 1,1-2 0,1 0 0,3-1 0,-2 1 0,1-2 0,2 0 0,1 0 0,-1 1 0,2-1 0,-1 2 0,-2-1 0,1 2 0,-1-1 0,-1 3 0,3-1 0,-1 0 0,-1 0 0,-3-1 0,1 1 0,3 0 1,-4 0-1,3 0 0,-3 0 0,-1-1 0,-1 1 0,1 0 0,-1-1 0,-1 0 0,-1-2 0,-3 0 0,0-2 0,1 1 0,-2 0 0,4-1 0,-5 2 0,0 0 0,0 0 1,-1 1-1,-2 0 0,-1-1 0,-5 1 0,0 2 0,-1-3 0,1-1 0,-1 1 0,1 0 0,2-1 0,2 1 0,0-1 1,-1 0-1,5 1 0,-1-2 0,1 1 0,-1-1 1,0-2-1,-3 1 0,3-2 0,1-1 0,-3 1 0,3-2 0,0 2 0,-2 0 0,3 3-1,1-1 2,-3 2-1,1 0 0,1 1 0,-1 0 0,-1 0 1,2-2-1,-1-1 0,3-1 0,2-1 0,2 1 0,2-1 0,2-1 0,3 1 0,2 1-1,5 0 1,3 0 0,2 1 0,0-1 0,6 1 0,-2 0 0,-3 0 0,2 1 1,4 1-1,2 0 0,5 1 0,0 2-1,4 0 1,11-4-1,-10 14 0,10-3 0,0 0 0,-1 1 0,1 3 0,0 3 1,0 3 0,9 2-1,-9 4 1,12 1-1,-5 3 0,3 6 1,-10-2 0,12 6 0,-12 3 0,1 4 0,0 3 0,-11 3 1,2 5-1,9 2 0,1 4 0,-2-5 0,0 1 0,-3 1 0,2-1 1,-1-1-1,0-2 0,-13 0 1,8 0-1,-12 4 1,8 0-1,-10 1 1,5 0-1,2-1 0,-3 1 0,2-4 0,3 0 1,2-2-1,2-3 0,6-3 1,0 1-1,2-4 1,3-3-1,1-1 0,2-6 0,1-3-1,-1-5 1,0-4 0,0-6 0,-2-4-1,3-4 0,2-1-1,-9-11-5,25 7-15,1-6-11,1-11-2,8-4 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5.253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 10,'0'0'18,"-3"-10"-1,3 10-3,0 0-3,0 0-4,0 0-3,0 0-2,0 0 1,0 0-3,0 0 1,0 0-1,9 5 1,-9-5 1,20 5 0,-6-2 0,5 1 0,1 1 1,5-1-1,0-3 0,1 4-1,-1-2-1,2 1 0,-1 1 1,1 0-1,0 0 0,-1 0-2,3 5-2,0-4-7,-1-6-17,10 9-1,-8-12 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5.793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18,'14'3'10,"-14"-3"1,14 2 0,-4-2-1,1 1 0,1 0-3,3 1-1,1 0 0,2 1-3,2-2 0,2 3-1,0-2 0,2 2-1,-4-1 0,2 0 0,0 0-1,0 0 0,1 1-2,0-2-3,2 1-7,3 3-10,-4-9-5,10 7-1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6.164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0,'0'0'20,"22"12"1,-10-7-18,1 0-2,1 2 4,1-5 1,0 4 1,-1-5 0,1 1 1,-1-2 1,3 2-1,-1-2-1,3 2-2,0 0-2,2 0 0,2-1-1,1 2 0,0 0 0,-2 0-1,0-1 0,0 1 0,0 0-1,-2-2-1,2 2-2,-3-4-4,4 2-9,3 3-12,-7-10-2,8 6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6.585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2,'19'8'20,"-10"-9"0,6 4-19,0 1 0,0-1 2,2 1 2,-3-3 2,3 0 2,-1-3 0,2 3 1,0-3-1,1 4-1,1-3-3,0 2-2,-1-2-1,2 2 0,-4 0-1,3 0-1,-4-1 1,2 1-1,-3-1 0,2 0 0,-1 0 0,1 1-1,0-1-3,0-3-2,3 3-6,1-1-9,0-7-8,8 6-1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5:59.6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648 0 6,'0'0'10,"0"0"-1,0 0 1,0 0-1,0 0 1,0 0-2,0 0 0,0 0-1,0 0 1,0 0-2,0 0 0,0 0-1,0 0-1,0 0 0,0 0 0,0 0-1,0 0 1,0 0-1,0 0 0,0 0 0,0 0-1,0 0-1,0 0-1,0 0 0,0 0 0,0 0 0,0 0-1,0 0 0,0 0 0,0 0 1,0 0-1,0 0 1,0 0 0,0 0 0,0 0 0,0 0 1,0 0 0,0 0-1,0 0 1,0 0 0,0 0-1,0 0 1,0 0-1,0 0 0,0 0 1,0 0-1,0 0 2,0 0 0,0 0 0,0 0 1,0 0 0,0 0 0,0 0 0,0 0-1,0 0 0,0 0-1,0 0-1,0 0 0,0 0 0,0 0-1,0 0 1,0 0-1,0 0 1,-6 14-1,-2-1 1,-1 5 0,-6 7 1,-4 5 0,-6 11 0,-11 7 1,-1 10-1,-6 4 2,-1 5-1,-3 0 0,4-1 1,0-3-1,6-6-1,8-8 0,3-11 0,7-9-1,4-9-1,6-3-1,9-17-3,0 0-2,0-11-5,11-6-4,-4-13-1,5 1 0,-9-12 1,4 3 2,-8-7 4,-2 5 4,-6 3 5,-2 5 5,-2 1 0,1 6-3,1 4-1,2 6-1,3 4-2,6 11 2,-7-15 1,7 15 3,0 0 1,0 0 4,0 0 3,0 0 2,1 18 0,-6-7-2,3 12-2,-7 0 0,3 11-2,-6 1-1,1 7 0,-4-2-1,4 6-2,-1-4 1,3 0-1,4-2-1,8-3 0,9-5-1,13-2-1,10-6 0,8-10 0,12-6 0,5-9 0,2-10 1,2-6 0,-7-10 0,-2-3 2,-12-4-1,0 1 1,-12 0 0,-3 6 0,-6 2-2,-3 5 0,-2 7-1,-7 4 0,0 4-1,-10 5 0,13 0-1,-13 0 0,0 0 0,6 11-3,-6 1-16,-12-5-8,-6-1-1,-14-12-1,-13-6 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6.995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 10,'0'0'21,"23"12"-1,-10-9-17,3 2-5,3-2 2,0-2 1,0-1 2,0-3 2,3 1 2,0-3 0,4 1 0,-1 0 1,2 3-3,0-1-1,0 2-2,1 0-1,1 1 0,-1 1-1,0 1 0,0-1 0,0 0 0,-3 0 0,3 1 0,-2-2 0,1 0-1,1 2-4,-2-3-4,2-2-12,6 6-6,-6-10-1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7.496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 11,'9'-1'13,"4"3"-2,-2-3 0,3 2-3,-1 1-3,-4-2-2,5 1-1,-1-1-1,1 0 0,2 0 0,-2-1 0,3 0 1,0-1-1,3 0 1,-2 1-1,1 0 1,-3 1-1,-1 0-1,-3 0-2,0 1-3,-12-1-10,0 0-9,13-6-2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8.097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0 528 2,'0'0'6,"2"-9"0,-2 9 2,5-15 2,-2 6 0,1-2 1,-1 1 1,0-2-2,3 0 0,-3-2-4,1-2-1,0-2-1,2 0-1,-1-3 0,1 0 0,-2-3 0,3 1-1,-4-3 2,3 4-1,-2-3 0,2 1-1,-4 0-1,1 1 0,0 2-1,-2 1 0,3 1-2,-2-2-4,2 5-8,3 0-14,-3-6-3,5 5-1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8.66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-1 340 8,'0'0'-2,"15"-8"0,-6 3 2,2-1 3,-2-1 2,-9 7 3,14-13 2,-14 13 1,8-15 0,-6 6 0,-2 9-4,3-14 1,-3 14-3,1-17 3,-2 7-4,4-1 0,-2-1 0,-1 12-1,5-23 0,-2 10 0,-1-3-2,1 2-1,0-2 1,-2 1-2,2-1-1,-1-2-2,4 2-6,-3-2-12,-2-6-8,7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9.339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534 34 6,'-23'-4'11,"0"2"-2,-5 0-3,0 1-1,-1-1-1,0 1 0,1-1 0,-1 1 0,2 0-1,-3 0 1,6 1-1,-2-1 0,0 1-2,2-1 0,0 1-1,1-1 0,0 0-3,0-1-3,0-2-3,-2-3-9,6 6-6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9.869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594 0 13,'0'0'7,"-20"-1"0,7 2-1,-3 0-2,0 0-2,-6 1 0,0 0-1,-2 1 0,-2 0 0,-2-1 0,-1 0-1,-1 0 1,-1-1 0,3 1 0,-1-2-1,3 0 1,-2 1-1,3-1 0,1 1 0,0 0 0,1 1-1,-3 0-1,0 1-2,-1 1-5,-5-5-12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0.440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308 0 3,'-12'1'5,"-2"-1"0,2 2-1,-4-1-1,3-1 0,-3 0-1,1 0 0,-3 1-1,-1-1-1,-2 1 1,-2-1-1,2 0 0,-4 2 0,-1 1-2,-3 0-2,1 4-8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0.941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656 33 1,'-23'-2'3,"1"2"0,-3-1-1,-2 3 0,-1-2 0,2 2 0,0-2 0,-1-1 1,2 0-1,2-1 1,-2-2 0,1 1 0,3 0-1,-4-2 0,-3 3 0,0-2-1,-2 2 0,0-1-1,-1 2 0,0 0 0,1 0-1,2 1 0,2 1-3,0-1-5,5 5-7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1.542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70 0 8,'-14'-1'6,"1"2"-1,1-1 0,2 0-1,10 0 0,-12 1-2,12-1-1,0 0 0,-9 1-1,9-1 0,0 0-1,0 0 1,0 0-1,0 0 0,0 0 1,2 10 0,-2-10-1,4 10 1,-4-10-1,4 16-2,-1-5-3,-3-11-4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1.962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6,'0'0'3,"2"17"-5,-1-8 2,-1-9 0,2 13 1,-2-13 0,2 13 1,-2-13 0,2 15 0,1-5 0,-1 2 0,0 4 0,0 2 0,-1 1-1,1 4 0,-1-3 0,-1 3 0,0 1 0,-1-3 1,1-1 0,-2-4 0,2 4 0,0-3 0,0 0 1,0 0 0,0-4-1,1 3 0,-1-3-1,1 1 0,0-2 0,-1-3 0,0-9-1,-1 16 0,1-16 0,0 11-3,0-11-5,4 11-8,-4-11-6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6:04.8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-10 5 15,'0'0'12,"0"0"0,0 0-1,-8-10-1,8 10-1,0 0-1,0 0-2,0 0-1,0 0-1,0 0-1,0 0-1,0 0 1,0 0 0,0 0 1,0 0 0,10 5 1,3-2 1,0-4-1,11 4 0,5-3 0,11 3-1,8-4 0,12 4 0,9-3-1,9 5 1,8-4 0,8 4 0,4 0 0,6 3 1,6-2-2,6 1 0,-2-3-1,6 2-1,1-2 1,4 0-1,0 0-1,2-1 1,-6 0-1,-2 1 1,-3 0 0,-4 1 0,-2-3 0,-5 3 0,-3-4-1,-4 2 1,3 0-1,-6 6 0,1-7 0,-7 0 0,-4 0 0,-9-2 0,-17 1 1,6-1-1,-13-1 0,-4-6 0,-48 7-1,81 1 1,-81-1 0,81 3 0,-33-2-1,-48-1 1,63 4 0,-63-4-1,56 1 1,-56-1 0,0 0 0,0 0 1,0 0-1,47 7 1,-47-7-1,0 0 0,0 0 0,0 0 0,0 0-1,0 0 1,0 0-1,0 0 1,0 0 0,0 0 1,0 0-1,0 0-1,0 0 1,0 0-1,0 0 0,0 0 0,0 0 0,0 0-1,0 0 0,0 0-2,0 0-13,0 0-14,0 0 2,0 0-3,-53-18 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3.134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39 0,'18'-1'7,"4"-1"-3,1 0 1,4-3 2,0 2 0,0 0 0,0-1 1,3 0-1,-1 1 0,3 1-3,1 1-1,5-1-3,4 1-3,4 0-4,2-1-5,7 4-6,-3-7-5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3.555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7,'22'5'9,"2"-4"0,2 0 0,-1-1-1,0-1 1,1 1-1,1-1-1,1 1-2,2 0-2,0 0-2,4 1-3,2-1-4,-1 0-5,7 4-9,-8-9-5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3.945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19,'16'3'20,"-1"-3"-4,-2 0-4,2 1-5,-2 1-3,3-1-1,-1 1 1,2 0-2,0-2 0,3 2 0,1-1 0,2-1-1,3-1-2,1 0-2,4 0-12,6 5-11,-3-9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4.316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16,'18'3'6,"0"-1"2,-1 0 1,1-1 1,-2 1 0,3-2 1,0 0 0,1 0-2,0 3-3,-1-3-3,2 2-1,-1-2-2,1 1 0,1-1-2,-2-1 0,2 1-2,-2-2-4,5-1-10,5 6-9,-6-10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4.636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 30,'16'11'28,"-16"-11"0,18-1-11,-18 1-17,17 5 0,-6-3 1,-11-2 2,14 4 1,-14-4 0,18 0 0,-18 0 0,22-2 0,-8 0-1,2 2-2,3-1-1,2 1-1,3 0 0,0-2-2,6 2 0,-4-3-5,4 1-13,4 1-11,-5-7 1,7 2 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4.977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 5,'0'0'25,"27"12"-1,-16-12 0,7 4-22,0-1-3,4 3 1,-2-2 0,-1-1 2,0 0 0,-1-2 2,-1 0-1,-2 0 0,0 0 0,-3-1-1,1 0-1,-2-1 0,0 1-1,-11 0 0,17-1 0,-7 0 0,-1 1-1,1 0-1,3 0-1,1 2-4,2 2-13,-2-8-7,9 9 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5.397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2,'9'20'2,"-1"1"-3,2 0 1,-3 0 3,0-1 1,-2-3 2,-2 1 1,1-1 0,-2 1 1,-2 2-1,0-1-2,-1 4-2,-1-2-1,0 3-2,-1-1 0,0-1-5,1 2-8,-7-8-9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5.74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42-1 9,'5'17'13,"-5"1"-4,1 0-1,0-1 1,0-3 0,1-1 0,-3 1-1,2-5 1,-2 1-1,2-1-2,-1-9-3,-3 15-2,3-15-2,-8 17-1,8-17-3,-16 21-13,2-18-9,3 6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6.07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700 34 14,'-31'-2'16,"2"3"-18,1 0 1,-3-2 1,-1-1 4,-2-2 1,-2 1 3,3 0 0,-5 0 1,0 0-2,-3 1-3,-3 1-2,4 1-2,-2 0-1,-1 0 0,1-1-2,1-1-4,-1-6-12,7 7-5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6.409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356 37 1,'-23'-1'17,"9"5"-1,-4-6-13,-2 1-6,-1-3 2,-1 2 1,-2-2 2,0 0 2,-2 0 1,1 1-2,-3-2-3,-5 3-6,-1 2-4,-10-10-9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2:57.5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15021 2601 5,'0'0'7,"11"-46"0,-11 46-1,0 0 0,12-48 1,-12 48-1,4-49 1,-4 49-1,2-69-1,-1 25-1,-1-8-2,-2-5-1,-2-4 0,-2-7 0,-1 1 1,-1 1 0,2 4 0,0 0 0,2 4 0,-1-2 0,2 2 1,2 2-2,0-4 0,2-3-1,-1-4 1,-2-2-1,-6 0 1,0 0 0,-2-3 0,2 1 0,-2 0 1,-1 3-1,3 4 0,-2 3 1,3 6-2,0 5 1,0 4-1,-1 4 0,8 42 1,-12-61-1,12 61 0,-13-43 1,13 43-1,0 0 0,0 0 0,-18-45 1,18 45-1,0 0 0,0 0 0,0 0 0,0 0 0,0 0 0,0 0 0,0 0-1,0 0 1,0 0 0,0 0-1,0 0 1,0 0 0,0 0 0,0 0 0,0 0 0,0 0 0,0 0 0,0 0 0,0 0 0,-27-41 0,27 41 0,0 0 0,0 0 0,0 0-1,0 0 1,-50-19 0,50 19 0,0 0 0,-56-7 0,56 7 0,-48-7 0,48 7 0,-60-10 0,60 10 0,-70-10 0,25 4 0,-4 0 1,-10 1-2,-9 1 1,-10 1-1,-8-1 1,-8 0-1,-3 0 1,-9-2-1,-2-1 0,-5-2 0,5 0 1,-8-2 0,0 2 0,-5 1-1,-1 2 0,-3-1 1,-8 2 0,-3-2-1,-4 2 1,0-2 0,-6 0-1,-2-1 2,-2-1-1,-4 0 0,1 1-1,-1 4 1,-1-1 0,-1 0 0,2 2 0,0 1 0,1-1 0,-2 0 0,2-1 0,2-2 0,0-1 0,1-2 0,2-1 0,1 1-1,0-1 1,2 0 0,2-1 0,2 2 0,0-1 0,2 2 0,0-3 1,2 3-2,-1-1 2,-3 1-2,1 1 2,-2 0-1,-2 1 0,-4 1 0,-1 1-1,-1 1 2,4 0-1,2 0 0,1 1 0,3 1 0,1 0 0,5-1 0,1 1 0,1 1 1,-2 1-1,-2 0 0,-1-1 0,-3 2 0,-2 0 0,-2-1 0,0 2 0,3-2 0,2 2 0,2-1 0,4 2 0,6 0 0,5 0 0,2 1 0,1 2 0,0-2 0,3 2 0,2-3 0,1 0 0,-2-1 0,1-1 0,1 0 0,2-1 0,-2 0 0,1 1 0,-3 0 0,-1 1 0,1 0 0,2 3 0,0-1 0,0 2 0,3-1 0,-2-1 0,5 1 0,3-2 0,0-1 0,3-1 0,0-1 0,2 1 1,3-2-1,1 1 0,5 0 0,3 0 1,3 0-1,5 0 0,2-1 0,4-1 0,2 0 0,2-2 0,-1 0 0,3-2 0,2 1 0,2-3 0,1 1 0,5 0 1,4 1-1,6 0 0,4-2 0,4 2 0,4 1 0,4-1 1,3 1-1,4 1 0,3 1 0,3-1 1,4 1-1,2 0 0,12 2 1,-13-1-1,13 1 0,0 0-1,0 0 0,0 0 1,0 0-1,0 0 0,10 8-2,2 1-6,0 3-7,-5 4 0,-7-2-1,-12-2-1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6.729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224 12 1,'-14'-1'18,"14"1"1,0 0-16,0 0-3,0 0 2,-9 11 1,9-11 2,0 0 1,-10-3 0,10 3 0,-20-4-2,4 2-4,-6 0-3,-2 0-3,-8 2-5,-9-8-13,5 12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7.070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361 35 19,'0'0'22,"-12"2"-1,12-2-19,-16-2-3,7 1 0,-3 1 2,-1-2 2,-2-1 1,-3 1 0,-1 0 0,-4-1-1,-2 2-3,-3-1 0,-1-3-3,-4 3-3,-2-3-4,-3-2-10,2 8-5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7.420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528 0 9,'-22'3'24,"22"-3"-4,-19 1-11,7-1-1,2 3 0,-3-2 2,0 2-1,-2-2-1,1 2-2,-5-2-1,0 2-2,-2-2 0,-7 0-2,-2 0-2,-3-1-1,-2 3-2,-5-4-2,-2 3-3,-4-1-9,-7-3-12,9 8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7.771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361 51 0,'0'0'19,"0"0"1,0 0-16,0 0-4,0 0 1,-11 5 3,11-5 1,0 0 1,0 0-1,-12-7 1,12 7-2,-17-5-1,6 3-2,-2-2-1,-4 1 0,-4 0 0,0 0-1,-3-1 1,-4-1-1,0 1-1,-2 1 0,-1-1-1,-1 2-2,2 3-13,-5-9-7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8.241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18 414 14,'0'0'15,"8"-18"-5,-6 8-1,0-1 0,-3-2 2,3 2 0,-4-4 2,1 4-1,-3-5-2,2 5-2,-2-4-2,3 5-2,-2-3-1,2 1-1,-1-1-1,2 0 0,0-2-1,1-1 0,-1-1-1,0-3-1,1 1-1,-4-3-3,3 3-4,-3-1-11,-1-8-11,5 7 0,-5-4 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33.68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78 947 8,'0'0'11,"-10"5"-4,10-5-3,0 0-2,-11 5 0,11-5 0,0 0 3,-11 5 1,11-5 0,0 0 2,0 0 0,-10 3 2,10-3 0,0 0-1,0 0-1,0 0 0,0 0-1,-11-13-1,11 13 0,-5-16-2,4 3 1,-2-3-3,1-3 1,-1-4-3,2-2 1,0-3-1,-1-2 1,2-3-1,-1 1 0,0-3 0,0-2-1,0 0 2,0-2-1,0 0 0,0-1 0,0-1 0,2 0-1,1 1 1,0 1-1,3 1 1,0 2-1,1 2 1,-2 2-1,1 3 1,-2 4 0,0 2-1,-3 3 1,-1 3 0,-3 2-3,4 15-6,-4-13-23,-2-2-2,5 4 1,-6-10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35.64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5662 127 2,'-17'-3'3,"8"2"-1,-1 0 0,0-1 1,-2 1-1,-1-2 0,1 1-1,-3 1 0,-1 0 0,-1 0-1,0-1 0,-3 1 0,-2 0 1,-1 0-1,-1 1 1,-5-1-1,-1 2 1,-2 0-1,-1 0 1,-1 0 0,-1 0-1,0-1 1,-1-1 0,2 1-1,-2-2 1,-1 0 0,2 0 0,-1-1 0,0 0 0,0 1 0,0-1 0,-1 1-1,2 0 0,0 0 1,-2 1-2,1 0 1,-2 0 0,1 1 0,1 0 0,1 2 0,0-1 0,2 1 0,0 1 0,3 0 0,0-1 0,1 1 0,1-2 0,2 0 0,0-1 0,0 0 0,2 0 0,-1-1 0,-2 1 0,0 0 0,-1 0 0,-3 1 0,-2 0-1,-2 1 1,-3-1-1,-1 1 0,3 1 1,-3-1-2,-1 0 1,2-1-1,1-1 1,0 0 0,0-1 0,2-2 0,-1-1 0,0 0 1,-2-1-1,0-2 1,0 3-1,0-3 1,-3 2-1,-3-1 1,0 1 0,-1 0 0,0 0 0,-1 1 0,-2-1 1,-1 1 0,0 0-1,0 0 1,-1 1-1,-2 0 0,0 0 0,-1 1 0,0 0 0,2-1 1,-1 0-1,1 1 0,2 0 0,0 0 1,2 0-1,2 0 0,0 0 1,3 2-1,-1 0 0,0 0 1,1 2-1,1 0 0,-2 1 0,1 0 0,0 1 0,0 0-1,3 0 1,-2 0-1,2 0 1,0-1 0,1 1 0,-1-1 0,4-1 0,-1 0-1,-1 0 1,1-1 0,-1 0 0,1 1-1,-2 1 1,-1-1 0,-4 1-1,1 1 1,0-2 0,-1 2 1,-2-2-1,2 2 0,1-2 1,-2 1 0,1-1 0,0 0-1,-2 1 1,-1 0-1,2 0 1,-4 0-1,0 0 0,1-1 0,1 1-1,-2-1 1,2 0 0,0-1-1,0 0 0,-1 0 1,3 0-1,-2 0-1,1 1 1,-2 2-1,2 0-1,-3 1 0,2 0 0,-3 0 0,1 0-1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37.449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85 891 9,'1'-9'16,"-4"-3"-1,2 3-3,1 9-1,-6-17-2,6 17 0,-7-17 1,11 8-3,-7-1-2,0-1-1,2 1-1,4-3-1,-4 1 0,1 0-1,-1-2 1,-2 0 1,3-1 0,-1 2 0,0-3 0,1 3 1,-1-2-1,3 0 0,-2-1-1,-1 0 0,-1-3-1,1 0 0,-2-3 0,-1-1-1,1 0 1,-1-2-1,2-1 0,0 1 1,-3-1-1,6 1 0,-4-1 0,2 1 0,-1 0 0,1 3 0,-2 0 0,1 1 0,2 0 0,-3 1 0,2 1 0,-3 2 0,3 0 0,-3 1-1,0-1 1,2 0-1,0 2 0,0 1 0,1 1 0,0 1 0,1 2-1,0 0 0,0 10 1,0-10-2,0 10-1,0 0 0,0 0 0,0 0-1,14 1 0,-14-1 1,20 3 1,-2-2 0,3 2 1,3-1 1,5 1 0,1 0 1,2-1 0,5 1-1,0 0 0,-2 1 1,3 1-1,1 1 0,2 3 1,-1-1-1,0-1 0,0 2 1,2-1 0,2-1-1,-3 0 0,4-2 1,-2-1 0,1 0 0,5-1 0,-2-1 0,0-1-1,-1-1 2,4 0-1,-3 1 0,2-1 0,-2 1 0,-1 2 0,0 0 0,-1 1 1,1 1-1,-2 0 1,-1 2-1,3-2 1,1 0 0,0-3 0,-1 0 1,2-1-1,-1-1 0,3-2 0,-2 1-1,-2-1 1,-3 0 0,1 0-1,-2 1 0,-1 0 1,-1 0-1,-1 0 0,1 1 0,0-1 0,1 0 0,-2 1 0,3-2 0,1 1 0,0 0 0,0 1 0,-1-1 0,2 1 0,1 0 0,2-1 0,-1 1 0,1-2 0,0 1 0,4-2 0,0 0 0,1-1 0,1 0 0,0 0 0,-2-1 0,3-1 0,0 2 0,-2-1 0,-1 1 0,0 0 0,-4-1 0,2 2 0,-1-3 0,-2 3 0,0 0 0,2-1 0,0 1 0,0-1 0,2 0 1,1 0 0,-4-2 0,4 0 1,2 1-1,-4 0 1,2 0 0,0 0 0,1 0-1,1 1 0,3 1 0,-2 1 0,0 1-1,4 0 0,-4 1 0,3 2 0,3-1 1,-1 1-1,-1 0 0,3 1 0,0-1 0,0 2 0,5-1 0,-4 0 0,-2 0 0,3 0 0,0 0 0,-1 0 0,1 0 1,-1 0-1,2-1 0,0 0 0,2-2 0,-1 0 0,-1-1 0,0-1 1,1 1-1,-3-1 0,-1 0 0,-1 1 0,-2 1 0,-2 1 0,0 1 0,0 0 0,-3 1 1,1 1-1,-1-1 1,-2-1-1,-3 0 1,-1-2 0,0 0 0,-3-1 0,0 0 0,-2-1-1,2 0 1,-2-1-1,0 0 0,1 0 0,-2 1 0,2 0 0,-2 1 0,-1-1-1,1 0 1,0 1 0,1 1-1,-1 0 1,-2 0-1,0 0 1,-1-1-1,0 1 1,-2 0-1,-1-2 1,-4 1-1,-1 0 1,-2-1-1,-2 1 1,1 1 0,0-1-1,-4 0 0,1 2 1,0-2-1,1 1 0,-1-1 0,0 2 1,-2-1-1,-4 1 1,-2 0-1,0 0 1,-5 1 0,-1 0-1,-10-2 0,15 4-1,-15-4 0,0 0-2,12 8-1,-12-8-2,7 12-1,3-5-4,-3 2-5,-7-9-10,21 18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40.213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2019 67 1,'-27'1'4,"-2"-3"0,0 3 1,-1-2-1,-1 2 1,-3-1 0,1 0 0,-1-1-1,-3 0 0,1 1-2,0 0 0,0-1-1,0 0-1,1 0 1,-1 0 0,2-1 1,2 1 0,-2 0 0,1 0 0,-1 2 0,-1-1 1,-2 1-1,1 0-1,0 1 0,0-1-1,0 1 1,0-1 0,-2-1 0,2 2 0,1-2 1,-1 0 0,-1 0 1,-1 1-1,2-1 0,1 1 0,2 1 1,-1-2-1,0 4-1,0-3 0,2 0 1,0-1 0,1 1 0,-1-4 1,0 1 0,1-1 0,1 0 0,0 0 0,0-1-1,0 1 0,1-3-2,0 4 0,1-2 0,0 2 0,1-1 0,1 0 1,2 1-1,2-3-1,1 3 1,3 0 0,2-1 0,2 1 0,2-1 0,2 1-1,10 2 1,-16-3 0,16 3-1,-12-4 1,12 4 0,-11-1-1,11 1 1,-9 0 0,9 0 0,0 0-1,-9 1 1,9-1-1,0 0-1,0 0-1,0 0-2,0 0-4,0 0-17,-4-9-2,4 9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41.605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160 2996 10,'-10'-8'16,"10"8"-5,0 0-3,0 0-2,0 0-1,0 0-1,0 0 0,0 0-1,0 0 0,0 0-1,0 0 0,0 0-2,0 0-1,0 0 0,9-2 0,-9 2-1,18 1 0,-5 2 1,3-1 0,5 2 0,1 0 1,6 3 0,0-1-1,2 2 1,3-1 0,4 1 0,0-1 0,2 1 0,3-3-1,0 1 1,2 0-1,1-1 1,0-1 0,0-1 0,1 1 0,1 0 0,-1 1 1,3-2 0,0 1 0,-1-1 0,3 1 0,2-2-1,1-1 1,-2 0 0,2-2 0,1 0-1,1-2 1,3 0-1,2-2 1,-3 2-1,2 0 1,-1-2-1,0 2 1,-2-1-1,0 1 0,-3 1 0,-2-1 1,1-2 0,-3 2 0,4-2 0,0 0 0,-1 1 0,1-2 0,1 0 0,0 2 0,-1-1 0,0 1-1,-4 0 3,1 0-2,-1 0 0,0 1 1,3-2-1,1 3 0,0-1 1,-1 2-2,3 1 1,-1 0 0,-1-1-1,0 0 0,-5 1 0,2-1 1,-4-1-1,0-1 0,3 0 1,-1-1-1,1 1 1,2-1 0,0 0-1,-1 0 1,2 1-1,0-1 0,-4 1 0,2 0 1,-2 1-1,-1 0 0,-1 0 1,2 1-1,-2-2 1,3 2 0,0 0-1,0-1 1,2 1-1,0-1 1,2 0-1,0 1 0,-2-1 0,0 0-1,-7-1 1,0 0 0,-3 1 0,-3-2 0,-1 2 0,-5 0 0,0 1 0,-2 0 0,1 1 0,-1-1 0,0 1 0,-1 0 0,-1 0 0,-3 0 0,0 0 0,-4 1 0,1-1 0,-1 2 0,-3 0 0,0 2 0,-1 0 0,-1-1 0,2 2 0,-6-1 0,3 1 0,-4 0 0,0-1 0,-1-1 0,-11-3 0,17 5 0,-17-5 0,14 1 0,-14-1 0,0 0 0,11-1 1,-11 1-1,0 0 1,0 0 1,0 0-1,2-13 0,-2 13 0,-3-17 1,0 3-2,0-3 1,-2-1 0,0-5 0,-1-3-1,0 1 2,0-4-1,-1-1-1,0-1 1,-2-1 0,0-3 0,0 0-1,-3 0 1,1-3-1,-2-1 0,0 0 1,0-1-1,-2 2 0,3-1 1,1 1-1,0-1 0,1 0 1,2 0-2,0 0 1,4-1-1,2-1 1,1 0 0,-1-2-1,0 0 1,3 2-1,1 2 2,-1-2-1,1 0 0,-3 2 0,1 0 1,-1 2 0,3 0-1,-3-2 1,0 1-2,2 0 2,-2 1-2,1 0 1,1-2 0,0-2-1,1 0 1,2-2-1,2 0 1,0-1-1,1-1 1,2-2-1,0 3 1,-1 1 1,-1 1-1,-2 2 1,-1 0-1,1 1 0,-3 1 0,0-2 0,2 1-1,-1-2 0,1 0 1,-1 1-1,1 1 0,1 0 1,0 1-1,-2 3 1,1 2 0,-2 2 0,2 2 0,0 3-1,-1 1 1,-1 4 0,1 2 0,-2 1 1,-1 1-1,0 2 0,0 3 0,-1-2 0,2 1-2,-2 1 1,-1 0 0,2 12-1,1-17 1,-1 17 0,-4-13 1,4 13-1,-9-9 1,9 9 0,-11-5 0,11 5 0,-20-2-1,10 0 1,-4 0 0,1 1 0,-3 0 0,-1-1 0,-3 0 0,-3 0 0,-3 1 1,-2-1-1,-1 0 0,-4 1 0,-2 0 0,-1 2 0,0-1 0,1 1 0,-3 0 0,4 1 1,-3 0-1,2 1 0,-1-1 0,1 0 1,-1 0-1,0 0 0,0-1 1,0 1-1,-1-1 0,3-1 1,0 0-1,1 0 0,-1 0 0,0-2 0,0 1 1,-1-1-1,-2 1 0,1 0 0,-2 2 0,-4 0 0,1 1 0,0 2 0,-4 0 0,3 1 0,-2-1 0,0-1 0,1 0 0,3-1 1,1-2 0,2 0 0,-1-2 0,2 1 0,1-1 0,0 0 0,0 1 0,-3 0-1,-2 1 0,-1 1 0,-3 1 0,-1 0 0,-3 0 0,-4 2 0,-3 2 0,2-2 0,-1 3 1,0-3-1,0 3 1,5-3-1,-6 2 0,8-3 1,1 0-1,0-2 0,2 1 0,-2-2 0,1 1 0,-3 0 0,4-1 0,-5 0 0,1-1 0,-2 1 0,1-3-1,-3 3 1,1-2 0,0-1 0,3 1 0,-3 0 0,0-3 0,-1 2-1,0-3 1,2 2 0,-1-1 0,0 1-1,2-2 1,2 1 0,2 1 0,0-1 0,1-2 1,6 0-1,3 0 0,-2-1 1,3 1-1,0 0 0,1-1 1,2 2-1,1 0 0,-5 0 0,-1 1 0,-2 1 0,1-1 0,-1 0 0,1 0 0,-3 1-1,0 1 1,-2 0 1,3 0-2,3 2 2,-1 0-1,0 1 0,1 0 1,0 1-1,4 0 1,4 0-1,-4 0 1,1 0-1,1 0 0,4-1 0,-3 1 0,4-1 0,1 1 0,3-1 0,4 1 0,4 0 0,3-1 0,10 0 0,-13 2 0,13-2-1,0 0 1,0 0-1,0 0 0,0 0 0,0 0 0,-7 14 0,7-14 0,-5 17 0,0-5 1,0 5-1,-3 3 1,-2 4 0,1 1 0,-3 4 0,1 3 0,1 1-1,-1 5 2,-1-1-2,-1 4 1,3 3 0,-2 6-1,0 2 1,2 3-1,2 2 1,-2 5 0,-5 2 1,9 3-2,0 1 1,4 0 0,-9 2 1,10 2-1,-9 0 1,7-1-2,2 2 1,-2-2 1,-5 2-1,4 1 1,10 1-2,-9 0 1,2 0 0,-1-1 0,2-2 1,-1-1-1,1-1 0,0-5 0,1 0 0,1-3 1,6 0-2,-5 0 1,8 0 0,-8-4 0,7 0-1,-6-3 1,0 1 0,1-5 1,-1 1-1,1-4 1,1-2-1,2 1 0,1-1 0,-1 0 1,0-5-1,2-2 0,-2-5 0,-3-4 1,-1-6-1,-2-5 1,1-4-1,-3-15 0,0 13-2,0-13-11,10 9-18,-12-19 1,1-8-1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3:03.3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4,'0'0'5,"0"0"-1,0 0 0,0 0-1,0 0-2,0 0-1,9 0-1,-9 0 1,16 1 0,-6-1 0,-1 1 0,4-1 0,-3 1 0,0 0 0,1-1 0,1 1 1,1-1-1,0 1 0,0-1 0,3 1 1,2 0-1,0 0 0,2 2 0,1 0 0,0 0 1,1 2 0,1 0 0,0 0 1,-2 0-1,4 0 1,-1 2 1,2-1-1,1 0 0,1 0 0,1 1 0,3 0 0,4-1 0,1 0-1,4-2 1,6 0-1,2-1 1,4 0 0,3-2 0,2-1 0,3 0 0,-1 0 0,4 0-1,0 1 0,4 0 1,1 1-2,3 0 1,1 0-1,0 0 1,4 0 0,-1-1 0,1 1 0,-2-1 1,3 0 0,0 1 0,-1 0 0,2 1 0,-1 0-1,1 1 0,0-2 0,-2 1 1,1 0-1,-2-1 0,1-1 0,0-1 0,-2 0 0,1 1 0,-3-2 0,0 1 1,-1-1-2,-1 0 1,1 1 0,-1 0-1,-3-1 1,1 1-1,1 0 0,-1 0 1,-1 1-1,1 0 1,0 0-1,1 1 1,3 0 0,2 0 0,-1-1 1,0 1 0,4-1 0,0 2-1,2-3 1,1 1 0,0 0 0,4 0-1,2 0 1,2 0-1,0 1 0,2 0 0,-1 1 0,2 0-1,-1 1 1,-1 1 0,0 1-1,0 0 1,-2 0 0,-1 0-1,-1-2 1,0 2 0,-2-1 0,-2 0 0,0-1-1,0 0 1,-2-1 0,2 3-1,-1-5 1,0 3-1,-3 2 0,0-4 0,-6 3 0,-5-3 0,1 3 0,-10-5 0,-5 6 0,-6-6 0,-6 1 0,-4-2 0,-7 2 1,-5-1-1,-5 0 0,-4 0 0,-6 1 0,-10-1 0,12 0 0,-12 0 0,0 0 0,0 0 0,0 0 0,0 0 1,0 0-1,0 0 0,0 0 1,0 0-1,0 0 1,0 0-1,0 0 0,10 0 1,-10 0-1,12 0 0,-2 0 0,4 0 0,0 0 0,6 0 0,2-1 1,2 1-1,-2-8 0,2 8 1,-3-6-1,-4 6 1,-1-6-1,-5 6 1,-11 0-1,12-5 1,-12 5-1,0 0-1,0 0 1,0 0 0,0 0-1,0 0 1,0 0 0,0 0 0,3 9 1,-3-9-2,0 0 1,0 0 0,0 0 0,0 0 0,0 0-1,0 0 1,0 0 0,0 0 0,0 0 0,0 0 0,0 0 0,0 0 0,0 0-1,0 0 1,0 0 0,0 0 0,0 0 0,0 0 1,3-9-1,-3 9 0,0 0 0,0 0 0,0 0 0,0 0 0,0 0 0,0 0 0,0 0 0,0 0 1,0 0-1,0 0 0,0 0 0,0 0 0,0 0 0,0 0 1,9 0-1,-9 0 0,0 0 0,0 0 0,0 0 0,0 0-1,9-1 1,-9 1-2,0 0-1,0 0-4,0 0-9,0 0-7,0 0-1,-10-15 0,7 2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45.771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2045 1,'0'-41'9,"0"41"-2,0 0-3,0 0-1,0 0-3,0 0 0,0 0-1,0 0 2,0 0 0,0 0 1,0 0 0,0 0 0,62 32 1,-62-32 0,55 6 1,-55-6-1,65 6 0,-65-6 1,77 10 0,-36-1 0,-41-9 0,68 13-1,-68-13 0,80 13 0,-80-13 0,63 12-1,-63-12 0,76 9 0,-31-6 0,1 1 1,-3 0-1,10-1 1,-2-2-1,6 2 1,1-1-1,1 1 0,0-2 0,5 0-1,1 0 1,-6 0-1,10-2 0,-7 1 0,5-1 0,-6 0 0,3 1 0,-5 0-1,0 0 1,-4 1-1,2 0 1,-5 1-1,0 0 1,-1 1-1,-1-1 2,2 0-1,-5-1 0,0 0 1,-2-1 0,-1 0 0,-4-2 0,-4 1 0,2-1-1,-1 1 0,1 0 0,2 0 0,-2 2-1,3 0 0,-2 2 1,5-1-2,-4 3 1,-2 0 1,2 0-1,-1 1 0,1 0 0,0 0 1,-2 2-1,2-1 0,0-1 0,4 0 1,2 1-1,3-3 0,0 0 0,2-1 0,3-1 0,4-1 1,-1-1-1,0-1 1,0 0-1,-3 0 0,2-1 1,1 1-1,-3 0 0,1 1 1,2-1-1,-5 0 0,2 0 0,1 0 0,-4-1 0,0-1 0,0 0 0,-3 0 0,-3 0 0,4 1 0,-4 0 0,2 1 0,-2 0 0,1 0-1,0 1 1,1-1 0,-1 0 0,0 0 0,1 0 0,0 0 0,-1-1 1,1 1-1,-4 0 0,3 0-1,-4 0 1,1 2 0,-2-2 0,-1 1 0,3 0 0,-1 0 0,6-1 0,-3 1 1,5-1-1,-1-2 0,2 2 0,1-1 0,3 0 0,-1 0-1,-3-1 1,0 1 0,-2-1 0,-2 2 0,0-2 0,-4 2 0,-3 0 0,-1 0 0,-1 1 0,-1-2 0,-3 2-1,-2-3 1,-6 2 0,-3-2 1,-4 1-1,-6 0 0,-3 0 1,-10 2-1,12-3 0,-12 3 1,0 0-1,0 0 0,0 0 1,0 0-1,0 0 0,7-9 1,-7 9-1,0 0 1,1-15-1,-1 15 1,4-19-1,-2 5 0,3-2 0,1-3 0,1-1-1,-1-3 1,1-1 0,0-2 0,0 1 0,-1-3 0,-1-1 0,0-1 0,-1-2-1,-1-1 1,1 0-2,0-2 1,-1 1-1,-1-2 2,1 0-2,-1 1 2,-2-1 0,-2 0 0,0 0 0,-1-2 0,-2 0 0,3-1 0,-2 1 0,0 1 0,1-1 0,1 2 0,0-3 0,-1 3 0,1-1 1,-4 0-1,3 1 0,-2-1 1,1-1-1,-1-1 0,2 1 0,-2 0 0,2 0 0,-1-2-1,1 1 1,-1 2 0,2 1 0,1 2 0,-1 0 0,1 2 0,1 1 0,1 1 0,-2-1 1,3 2-1,-3-1 1,-1 0-1,0 2 0,0-1 1,-1 2-1,0 3 1,-1 1-1,0 1 0,0 3 0,1 0 0,-1 3 1,1 1-1,-1 3 0,-2 0 0,1 2 0,5 10 0,-12-14 0,12 14 0,-12-13 0,3 8 0,-1 1-1,1-1 1,-2 2 0,-1 0 0,-2-2 0,-4 4-1,2-1 1,-2 1-1,-5-2 1,0 5 0,-3-3-1,-5 0 1,-2 2 0,-4 0 0,-4 2-1,-3 0 1,-2 5 0,-6-4 0,1 3-1,-4-1 1,-3 1 0,0 0 0,-1-3 0,-2 1 0,2-3 0,0 1 0,1-2 0,2 0 0,3 0 1,-1 0-1,1 0 0,1 0 0,3-1 1,-1 1-1,2-1 0,-1 1 0,0-1 0,3-1 0,-3 0 0,3-2 0,-2 1 0,2-1 0,1-1 0,-2 0 0,-1 1 1,0-1-2,2 0 1,-3 1 0,1 0 0,0 0 0,-1-1 0,5-1 0,-1-2 0,2 2 0,2-3 0,-1 0 0,2 1 1,0-1-1,0 2 0,-2 2 0,1 2 0,-1-1-1,3 2 1,-1 0 0,-2 1 0,1 1 0,2-1-1,1 0 1,2 0 0,-2-1 1,0 2-1,1 1 0,2 0 0,2 1 1,-2-2-1,-1 3 0,2-3 1,-2 3-2,2-4 1,1 2 0,-1-3 0,-1 2 0,1 0 0,-1-1 0,0 1 0,4-1 0,-4 1 0,-7 0 0,7 1 0,0-1 0,-5 1 0,2 0 1,-3 1-1,0-3 0,0 3 1,6-3-1,-10 2 0,2-2 0,2 2 0,1-2-1,0 1 1,-1 1 0,0-2 0,-6 1 1,2 0-1,9-1 1,1 2-1,-1-2 1,-3 0-1,5 0 1,-2 1-1,10-1 0,-1 0 0,-7 0 0,-3 0-1,2 1 1,1 1 0,2 1-1,-1-1 1,-7 1 0,7 0 0,-5 1-1,2-2 1,7 1 0,-4-2 0,33-1 0,-64 1 1,64-1 0,-59-1-1,59 1 1,-55-1 0,55 1-1,-69-1 1,69 1-2,-71 2 1,71-2-1,-61 3 1,61-3 0,-62 6 0,62-6-1,-51 5 1,51-5 0,-53 5-1,53-5 1,-56 1 0,56-1 0,-51 0 0,51 0 0,-51-5 0,51 5 0,-52-11 0,52 11 0,-43-7 0,43 7 0,-44-9 0,44 9 0,-42-7 0,42 7-1,-47-3 1,47 3 0,-51-6 0,51 6 0,0 0-1,-42 0 1,42 0-1,0 0 1,0 0 0,0 0-1,0 0 0,0 0 1,-41 8-1,41-8 1,0 0-1,0 0 0,0 0 0,0 0 1,0 0-2,0 0-5,-41 46-15,41-46-9,0 0-1,0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50.297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 11,'0'0'12,"0"0"-2,0 0-2,12 0-4,-12 0 0,12 0-2,-12 0 0,20 2 0,-7-2 1,5 1 0,1-1 0,3 0 0,4 1-1,2-1 1,3 0-2,4 1 1,3 0-1,1-1-1,5 0 1,-1 2 0,2-1 0,1 0 1,2-1-1,-3 1 2,2 1-1,-1-1-1,2 1 1,-2-1 0,3 2 0,-2-3 1,2 2-1,1-2 1,1 3 0,-1-5 0,2 2-1,-4-1 1,4 1-1,-6 0 0,2 0 0,-2-1-1,-1 2 0,-3-1 0,-1 1 1,2-2-1,-1 4 0,2-3 1,0 0-1,1 0 1,1 0 0,0-2-1,0 2 0,1 0 0,-2-1 0,-2 1-1,3 0 1,-5 0-1,2 1 1,-2-1-1,0 2 0,2-2 0,0 1 0,4-1 1,-1 0-1,4 0 1,-1-1-1,0-1 1,0 1-1,1-1 1,0 2-1,-4-1 1,1-1 0,-2 0-1,-2 1 0,1-2 0,0 1 1,2-2-1,-2 1 0,2-1 0,-2 2-1,2 0 1,-1 0-2,2 4-1,-1-2-4,3 5-8,0 1-18,-2-7-1,5 2 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51.399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0 163 9,'13'-4'9,"-13"4"-1,13-4 0,-13 4 1,17-4-2,-6 3 0,0 0-3,2 1 0,0 0 0,1 2-1,2-2 0,1 1 0,-2-2 0,2 2 1,1-2-1,2 1 0,-1-3-1,5 2 1,-1-1-1,3 0 1,1 0-1,2 1 0,2-2 0,0 1 1,-1-1-1,3 2 0,-1-1 0,1 1 0,2 0-1,-1 1 0,-1 0 0,1 1 0,1-1-1,-1 2 2,-2-2-1,-2 1 0,-1-2 0,0 1 1,-2 0-1,0 0 0,-2 1 0,1-1 0,0 0-1,2 1 0,2-1 1,0 2-1,1-1 1,0-1-1,1-1 1,0 2-1,2-1 1,-1-1-1,-2 1 0,2 0 0,-1-2-1,2 2 1,2-1 0,2 0 0,-3 0 0,2 0-1,-1 0 1,0 0 0,3-1 0,-3 0 0,1-1 0,3 0 1,0-1-1,1-1 1,0 1-1,2-1 1,-1 1-1,-1 0 0,1 2 0,-2 1 0,1 0-1,2 0 1,-4 1 0,3-1 0,-4-1-1,3 1 1,-41 1 1,78-6-1,-78 6 0,72-8 1,-72 8-1,74-8 1,-74 8-1,68-10 1,-68 10-2,60-11 1,-60 11 0,59-9 0,-59 9-1,59-8 1,-59 8-1,67-8 0,-67 8 0,52-8-2,-52 8-4,45 0-11,-45 0-14,0 0 0,41-5-1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54.033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85-1 8,'0'0'14,"-2"10"-5,2-10-4,0 0-3,0 0-1,0 0 1,0 0-1,-6 12 1,6-12 1,-2 11 1,1 0 0,-3 1 0,5 5 1,-3 1 0,3 6-1,-2 2-1,1 6 1,0-1-2,0 2 2,1 2-2,0 2 0,-1 1-1,2 1 1,-3 1 0,2 1 0,-2 1-1,-1 4 0,0-4 1,0 3-2,1-1 2,-2 0-2,1 0 1,-2 1-1,4-4 0,-1-2 1,2 1-1,-2-1 1,-1-2-1,0 0 1,2-3 0,-2 0-1,-2-3 1,0 2-1,0-3 1,0-1-1,1-3 1,-1 1-1,0-3 1,2-1-1,0-1 1,0-1-1,1-1 1,0-1-1,1 1 1,0-1-1,0 2 1,0 0 0,0-1 0,1 2-1,-1-1 1,0 0-1,1-1 1,0-2-1,0 0 0,-1-2 0,2-2 1,1-1-1,-1 0 0,2-3 0,-1-1 1,2 2-1,-1-2 1,4 0-1,-2 0 1,2 2-1,-1-2 1,1 1 0,1 0-1,1-2 1,-1-1 0,-9-7 0,18 11 0,-9-5 0,2-3 0,2 1 0,0-3 0,5 2 1,0-2-2,2 0 1,1 0 0,3-1-1,2-1 1,0 1-1,2-1 1,1 0-1,1-1 0,2 0 1,2 0-1,-2-1 0,2 0 0,1-2 1,-3 2-1,1-1 0,-3 1 0,2-1 0,-2 1 0,1 0 0,0 1 1,1 0-1,-1 0 0,-1 0 0,1 1 0,0 0 0,1-1 0,-1 1 0,1 0 1,-1-1-1,1 1 0,1-1 0,0 0 0,1 1 0,2-1 1,1 0-1,-2 0 0,2 1 0,0-1-1,3-1 1,2 1 0,-3 0 0,1-1 0,0 1 0,2-1 0,0 1 0,1 0 0,1 1 0,-1 0 0,2 0 0,-1 1 0,-1-1 1,1 0-1,-1 0 0,0 0 0,-1-1 0,-2 1 0,1 1 0,-1-1 0,1 1 1,1 0-1,-2 2 0,2-1 0,-3 1 0,1-1 0,-1 0 0,1 0 0,0 0 0,-2-1 0,0-1 1,-2 1-1,4-1 0,-2 0 0,0 0 0,-1 0 1,0-1-1,1 1 0,1-1 1,0 1-1,-1 0 0,1 0 0,1 1 0,0-1 0,0 1 0,1 2 0,2-2 0,-1 1 0,1 0 0,2 0 0,2 0 0,2 0 0,0 0 0,3-1 0,1 0 0,0-1 1,3 1-1,-1-1 0,-1 0 0,-1 0 0,-1 1 0,0 1 0,3-1 0,-2 1 0,-1 1 0,1-1 0,1 1 0,0-1 0,2 0 1,-4 0-1,-3 0 0,-1-1 0,-3 0 1,-2 0-1,-5 0 1,-2 0 0,-1 0-1,-2 1 1,-1 0-1,1 0 1,-1 0-1,1 0 1,3 0-1,1 1 0,-2-2 0,4 0 1,1-2-1,0 2 0,2-1 0,-1 0 1,-1 0-1,-3 1 0,7-2 0,-7 1 1,1 1-1,0-2 1,1 1-1,2-1 1,0 1-1,4-1 0,-3 1 0,3 0 0,2 1 0,-1 0 0,0 1 0,0 0 1,-1 1-1,0-1 1,3 2 0,-2-1 0,-1-1-1,1 1 1,4-1 0,-2 0-1,2-1 2,-5-1-2,1 0-2,1-1 2,1 0 0,-2-1-1,-1 0 1,-5-1 0,-40 4 0,79-7 1,-79 7-1,78-8 2,-78 8-2,69-5 0,-69 5 1,72-5-1,-72 5 0,70-6 0,-70 6 0,64-8 0,-64 8-1,68-9 1,-68 9 0,64-7 0,-64 7 0,67-5 0,-67 5 0,69-2-2,-69 2 2,82 1-1,-82-1 0,78 5 0,-36-3-3,3 7-5,-45-9-26,69 7-3,-69-7 2,0 0-2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57.748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2710 56 2,'15'3'7,"1"-2"-1,-1 0 1,0 0 0,-1-1 1,0 0 0,3 0 0,0 1-1,1 0-2,1 1 0,0-1-1,2 3 1,-1-3 1,4 2-1,-2 0 0,2 1 0,2-2 0,0 3-1,2-3 0,2 2-1,0-2 0,3 1-1,0-1 0,1-1 1,-1-1-1,3 0 0,-2-3 1,1 3-2,-1-2 1,2 2-1,-1-1 0,2 1 0,-1-1-1,1 2 1,0 0-1,5-1 1,-4 1-1,0 0 1,0-1 0,1 0 1,-2-1-1,3 0 1,-4-1-1,0 1 0,2-1 0,-3 1 0,1 0-1,0 0 1,-1 0-1,1-1 0,-2 1 0,0-1 0,-1 0 0,4-1 0,-4 1 1,0 0-1,-3 0 0,2 1 0,-5 0 0,-4-1 0,-4 2 0,-1 0 0,-5 0 0,-2 2 0,-2-2 0,-9 0 0,13-2 0,-13 2 0,19-1 0,-10-1 0,3 0 0,0-1 0,4 1-1,-3-1 1,2 1 0,-3 0 0,2 1 0,-1 0-1,0 1 0,3-1 0,0 0 0,1 0 0,2-2-1,0 0 1,1-3 0,0 1 0,-3 1 0,-2-1 1,-2 1 0,1 1 0,-2 1-1,-1 0 1,-2 2 0,-9 0-1,18-1 1,-18 1 0,16 0 0,-16 0 0,14 0 0,-14 0 0,16-1 0,-16 1 0,21-3 0,-12 2 0,4 0-1,-4 0 1,0 0 0,-9 1 0,11-1 0,-11 1 0,0 0 0,9 2 0,-9-2 0,0 0 0,0 0 0,5 13 0,-5-13 0,8 12 0,-8-12 0,8 16 0,-8-16 0,9 16 0,-3-6 0,0 1 0,-1 0 0,-1 4 1,1 0-1,-2 4 0,0 0 0,-1 3 1,2 0-1,-1-1 0,2 1 0,-2-2 0,0-1 1,-2 2-1,-1-2 0,-1 0 1,-3 1-1,0 1 1,-4 2 0,3 1-1,-2 2 1,1 0-1,-2 1 0,-1-1 0,3 2 0,-1 1 0,0-2 1,0 0-1,1 1-1,-1-2 1,1 1 0,2-3 1,-1 1-2,1 0 2,1 1-1,-1 0 0,-1-2 0,2 2 0,2 2-1,1 0 1,2 1 0,2-1 0,-1-1 0,0-1 0,5 0 1,-3 1-1,1-3 0,1 0 0,-1-2 0,0 2 0,2 1 0,2-1 0,-1-1 0,0-1 0,1 3 0,0-1 0,0-1 0,1 0 0,-1 1 0,0-1 0,1 0 0,-2 0 0,2 2 0,-2 1 1,-1 1-1,-1 0 0,-1 1 0,-3 0 1,0 4-1,0 2 0,0-3 0,-1 1 1,-1-1-1,3-2 0,-2 0 1,1 1-1,-1-3 1,1 0 0,-6-1 0,1 1 1,1 0-1,-3-1 0,0 2 0,0 0 0,1 1-1,1 0 1,1 0-1,-1-1 0,0 0 0,2 0 0,-1-1 0,3 0 1,0 2-1,-1 0 0,0-2 1,0-1-1,-1 0 0,-1 1 0,-2-4 1,2 0-2,-1-3 1,-1-1 1,1-1-1,0 1 0,2-1-1,-2-2 1,5-1 0,1 0 0,-2-1 0,2 0 0,-1 0 0,2 0 0,-1-2 0,2 0 0,-2 1 0,0-1 0,-1 0 0,0-1 0,-3-11 0,7 15 0,-7-15 1,3 13-1,-3-13 0,-1 9 1,1-9-1,0 0 0,-7 11 1,7-11-1,-4 11 0,4-11 0,-9 15 1,9-15-1,-12 18 1,5-9 1,-3-1-1,-3 2 0,-7-2 0,2-2 0,-3-2 0,-4-1-1,0-1 1,-4 0-1,-3-1 0,0-1 0,2 0 0,-3-1 0,-1-1-1,0-1 1,-1-1 0,1-2-1,0 0 1,1-2-1,-2 1 1,-2-1 0,1 1 0,-3-2-1,3 3 1,-5 0-1,2 1 1,-5 1 0,3 2-1,-2 0 1,3 1 0,-2 1 0,-3 1-2,5 1 2,1-1 0,0 1 0,3-1 0,-1-1 0,0 0 0,2 0 0,1-1 0,-3-1 2,1 1-2,0-1 0,0 1 0,0 0 0,-2 1-2,2 0 2,-1 0 0,2 2 0,-2 0 0,2 0 0,0 0 0,1-1 0,2 0 0,0-2 0,3 0 0,-2-1 0,2-1 0,-1-1 0,2-1 0,-1 1 0,-2 1 0,-1 1 0,0-1 0,0 1 0,0 1 0,0 0 0,-3 0 0,1 0 0,2 1 0,-3-2 0,0 1 0,0 1 0,0-1 0,-1 0-1,1 1 2,-1 0-2,-4 0 1,1 0 0,1 0 0,-3 0 0,-3 1 0,2-1 0,-3 1 0,2-1 0,0 0 0,1 0 0,-1 0 0,5 0 0,1-2 0,2 0 0,-2 0 0,3-3 0,0 2 0,4-1 0,-1 0 0,-1 0 0,1 1 0,-1 0 0,-2 2 0,-2 1 0,1 0-1,-1 0 1,1 0 0,-1 0 0,1 1 0,2-2 0,0-1-1,4 0 1,0-1 0,1 1 0,-1 1-1,0 0 1,0 0 0,1 2 0,-2 0 0,-2 0 0,1 1 0,0 2 0,0 0 0,-1-1 0,0 0 0,3-1-1,1 1 1,2-1 0,0 1 0,0-3 0,2 1 0,1-1 0,2 1 0,0-1 0,-3 0 0,3 0 0,-1-1 0,3 0 0,-3 0 0,1 0 0,2 0 0,-2-1 0,4 1 0,1-1 0,-1 0 0,2 0 0,-1 0 0,1 0 0,-1 0 0,2 0 0,1-1 0,0 1 0,2 2 0,-1-1 0,3 1 0,-2 1-1,11-1 1,-16 1 0,16-1 0,-18 3 0,18-3-1,-12 2 1,12-2 0,-11 1 0,11-1 0,0 0 0,-11 1-1,11-1 1,0 0-1,-13 2 1,13-2-1,-12 3 1,12-3-1,-15 3 1,15-3-1,-18 3 1,7-1 0,-1 0 0,3-1 0,-2 0 0,2 0 0,9-1-1,-18 2 1,8-1 0,10-1 0,-15 3 0,15-3 0,-15 3 0,15-3 0,-12 1-1,12-1 1,-12 1-1,12-1 1,-10 1-2,10-1 1,-12 2 0,12-2 0,-15 3 0,6-1 0,-1 0 1,1-1 0,-3 1-1,-3-1 2,4 1-2,-1-2 2,2 1-1,0 0 0,10-1 0,-17 1 0,17-1 0,0 0 0,-10 1 0,10-1-1,0 0 1,0 0 0,0 0-1,0 0 1,0 0 0,0 0-1,0 0 1,0 0 0,-10-8 0,10 8 0,0 0-1,-14-12 1,14 12-1,-9-16 0,9 16 0,-11-15 0,5 5 0,2 1 0,1-1 1,0-1 1,-1 0-1,-1-1 1,2-3 0,-1-2 0,3-1 0,-3-4-1,1 1 1,-1-4-1,2-1 0,0-3 1,0-2 0,-2-3 0,3 0 1,-1-2-2,3-1 2,-2-3-1,3 0 0,-2-4 0,5 1 0,-2-2 0,1-1-1,0 0 1,-1-1-1,2-1 1,0-1 0,1 2 0,-2 1-1,1-1 1,-1 1 0,1-1-1,0 0 1,0 0-1,-1 1 0,0 1 1,1 0-1,-1 1 1,0 3 0,-2-1 0,0 4 0,-2-1 0,-1 0 2,-2-2-2,-1 0 0,-2 0-1,0-4 0,-1-1 0,0-2-1,2 3 1,-1-1-1,3 3 1,-1 0 0,2 2 0,-3 4 0,1 2 0,0 3-2,-2 0 2,2 3 2,-4-2-4,0 1 2,-1 2-1,2 0 1,-2 2-1,3 1 1,2 2-1,-1 0 0,5 2 0,-1 2 0,3 1 1,2 0-1,-1 1 1,1 0-1,0 1 1,-1 0 0,2 1 0,-3 1 0,0-1 0,-3 1 0,3 0 0,-1 0 0,0 0-1,1 1 1,0 2-1,0-2 0,2 2 0,2-1 0,4 2 0,-1 1 0,5-1 1,-1 0-1,5 2 0,1 0 1,3 1-1,2 2 1,0 1-1,1 2 1,4 1 0,1 0 0,1 0 0,3 1 0,1 0 0,0 1 0,5-1 0,0 2 1,-2-1-1,4 2 1,-2 0-1,0 1 1,4 0-1,-1 0 1,0-1 0,-2 0 0,5-1-1,-1 1 1,0-3-1,2 1 1,0 0 0,1-1-1,1-1 1,2 1-1,-1-2 1,1 0-1,3-1 1,-1 0-1,0 0 1,0-1-1,1 0 0,0 0 0,-1 1 1,0 0-1,0 2 0,-1-1 0,0 1 0,-3 1 0,-2 0 0,-3 0 1,-4 1-1,0 0 0,-4 0 1,-3 1-1,-3 0 0,0 1 0,-1 1-2,-1 1 0,2 4-5,-9-2-16,5 1-13,2 0-1,-6-6 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05:07.8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0 1393 2</inkml:trace>
  <inkml:trace contextRef="#ctx0" brushRef="#br0" timeOffset="80">1 1379 4,'14'-12'11,"-14"12"-2,12-10-4,-1 8-2,1 0-1,-1 3-2,1 0 0,-2 1 1,-10-2 1,19 6 2,-8-4 1,-11-2 1,19 3 1,-5-3 0,3 0 1,3-1-2,3-1 0,-3 0-1,5 0-2,5-2 1,3 1-2,-2 0 1,0 1 0,4-1 0,-1 1 0,-1 0-1,-1 2 1,4-1-2,-1 3 0,2-1 1,3 1-1,2-1 0,1 1 1,5-1-1,4 1 0,0-2 1,-1 2-1,3 1 1,0 1-1,-6 1 0,6-1 0,-4 0 1,0 0 0,-2-2-1,0-1 1,1-1 0,0-1 0,6-1-1,-1 2 1,-1 1-1,0 1 0,0 2 0,0 2-1,3 0 0,0 1 1,-5-2-1,1 0 1,1-1 0,1-1 0,0-2 0,6 1 0,-2 0 0,0 2 0,0-2 0,4 3-1,-3-3 0,2 4-1,0-4 2,0 1-1,0-3 0,4 0 0,2 0 0,-3 0 0,3 0 0,0 0 0,-1 8 0,-2-2-1,1 4 2,-4-1-2,1 2 1,3-1 0,-2 2 0,1-3 0,-2-4 1,2-2-1,-2-1 1,1 0 0,-2 1 0,-3 0-1,0 0 0,3 2 1,2 1-1,0-2 0,0 1 0,0-2 0,-3-1 1,5 0-1,2-2 1,0 0-1,-2-1 1,2 1-1,3 1 2,3 1-2,4 0 1,-1 1-1,0-1 0,1-1 0,4-1 1,-1-2-1,2-2 0,0-1 0,0 0 1,-4 0-1,3 1 0,-1 0 0,-4 2 0,4 2 0,-4 1 0,2 1 0,-1 0 0,1 0 0,-1-2 0,0 0 0,-2-1 0,-3-2 1,3-1-1,-3 0 0,-2 0 0,3 0 1,-4 1 0,-4 0-1,-1 1 1,-2 2-1,-3 0 1,0 1 0,0 0-1,-2 0 0,0 1 0,2-1 1,0-1-1,-2 0 1,0 0-1,-4 0 1,-4 0-1,0 1 0,-7 1 1,-3-1-1,-5 1 0,-1 1 0,-5 0 0,-3 0 0,-5-1 1,-2 1-1,-4-2 0,0 0 0,-5 1 0,-9-2 1,12 1-1,-12-1 1,0 0 0,0 0 0,0 0 0,0 0 0,0 0 0,0 0 0,0 0 0,-11-5-1,11 5 1,0 0-1,0 0 0,0 0 0,-9-9-1,9 9 1,0 0-1,0 0-1,0 0-1,0 0-3,0 0-16,-4-9-13,-6-3-1,-5-4-1,-7-9 1</inkml:trace>
  <inkml:trace contextRef="#ctx0" brushRef="#br0" timeOffset="5849">10441 102 0,'9'-5'1,"-9"5"-1,16-7 0,-16 7 0,10-9 0,-10 9 1,6-11 1,-6 11 0,5-9 0,-5 9 0,12-5 1,-2 5 1,1 1 0,8 1 0,3 0 1,4 1 0,4 1 2,5-2-1,6 3 0,5-4 0,6 1-1,2-1 0,5 1-1,7-2 0,7 1 0,1-3 0,8 2 0,2-3 0,5 2 0,1-3 0,3 3-1,0-1 1,3 3-1,0-1 0,1 4-1,-1-1 1,3 2-1,0-2 0,6 0 1,0-2-1,3-1 1,2-2 0,1 0 0,1-2 0,1 1-1,-2-1 1,2 1-2,-2 0 1,0 2-1,-2 0-1,0-1 1,-2 1 0,-1-1-1,1 0 1,-6 1 0,1 0 0,-2 0-1,-1 2 1,1 1 0,2 1 0,0 2 0,-1 0 0,1 1-1,-2-2 1,6 0 0,-5-1-1,4-1 1,-3-2 0,2 0 0,-5-3 0,1 1 0,-6-2 0,-1 2 1,-5-1-1,-9 1-1,-4-2 1,-5 1-1,-6 1 0,-5 0 1,-5-1-1,-8-1 1,-7 0 0,-6 2 0,-11-2 1,-3 3-1,-10-3 0,-9 4-1,11-1 1,-11 1-1,0 0 0,0 0 0,0 0-2,-13-1-3,13 1-26,-20-2-4,-3-11-1,-6-12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05:16.3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 1767 2,'0'0'10,"0"0"-3,-8-9-2,8 9 0,0 0 0,0 0 0,-13-12 1,13 12 1,0 0 0,-8-13 0,8 13 0,-7-10-1,7 10 1,-6-17-3,11 3 0,-3-8 0,7-7 0,0-8 0,6-9 0,3-11 1,7-9-1,1-5-1,3 2 1,3-1-2,1 4 0,-1 0-1,2 10 1,-4 3-1,-1 10 1,-3 3-1,-3 5 0,-3 3 0,-1 4-1,-7 4 1,-2 5-1,-2 5-2,-3 2-2,-5 12-4,5-11-8,-5 11-14,0 0 1,0 0-1</inkml:trace>
  <inkml:trace contextRef="#ctx0" brushRef="#br0" timeOffset="1072">748 278 16,'0'0'13,"0"0"-2,0 0-1,0 0-3,0 0 0,1 11-2,1 5 0,-1 1-1,0 9 0,-1 5 2,1 5-2,-3 3 0,0 1-1,-2-1-1,0-1 1,-4-5 0,4-5-1,-1-7 0,2-4 2,3-17-1,-7 9 0,7-9-1,0-22 0,2-1-1,-1-7 1,1-7-2,-2-7 0,1-5 0,-3-6 0,-1-1-1,2 0 1,0 1-1,3 4 1,1 6-1,3 3 0,4 7 0,6 7 0,5 8 1,0 4 0,5 6-1,3 7 1,0 4 0,-1 6 0,-1 5 0,-3 6 0,-4 5 0,-5 1 0,-3 3 1,-6 2 0,-5 0 0,-2 1 1,-10-2 0,-1 1 1,-7-3-1,-1 1 1,-5-4-1,0-3-1,3-4 0,1-3-1,7-4 0,14-9-1,0 0 0,18 7 0,11-9 1,7 0-1,4 1 0,6 1 1,4 3-1,-4 1 0,-10 4 0,-7 3 0,-12 6 0,-8 3 0,-11 4 0,-13 3 0,-6 2 1,-7 2 1,-4 1 0,-5-1 1,-6-5 0,0-2 1,-3-5-1,2-4 0,0-6 0,-4-3 0,3-4-2,2-5 0,7-2-3,4-4-4,11 1-5,4-6-14,9-3-5,15 0 2,9-6-1</inkml:trace>
  <inkml:trace contextRef="#ctx0" brushRef="#br0" timeOffset="2133">1336 551 2,'0'0'19,"-9"8"0,9-8-3,0 0-4,12 8-3,3-7-1,0-3-3,9 0 0,2-5-2,8-2-1,-1-7 0,1 2 0,-5-2 0,0 1 0,-8-1 0,-8 3 0,-4-1-1,-11 5 0,2 9 0,-20-10 0,3 6 0,-4 3 0,-3 2 0,-2 5 1,-4 3 0,2-1-1,-4 8 2,-1 2-1,0 3 0,0 2 0,3 0-1,4 0 0,5-2 0,9 3 0,7-7 0,10-1-1,13-5 0,11-4-2,15 0-2,4-9-3,10 1-6,-1-7-11,1-4-6,-1-3 1</inkml:trace>
  <inkml:trace contextRef="#ctx0" brushRef="#br0" timeOffset="3045">1895 40 15,'1'15'21,"3"9"-11,1 9 1,-2 7 1,1 9 0,-5 1-1,1 10-2,-5-3-2,1 1-2,-2-9-1,2-3-3,3-8-4,0-12-3,10-6-8,5-13-9,7-12-4,6-10 0</inkml:trace>
  <inkml:trace contextRef="#ctx0" brushRef="#br0" timeOffset="3285">2161 337 18,'-2'15'26,"-1"4"-6,-3 5-2,4 7-1,-3-2-5,3 6-3,-2-3-2,4 0-5,-2-2-5,1-7-5,8-8-14,3-6-8,6-12 1,4-8 0</inkml:trace>
  <inkml:trace contextRef="#ctx0" brushRef="#br0" timeOffset="3525">2470 472 21,'13'13'21,"-1"-12"1,4-1-15,5-6-3,1-5-1,2-3 0,-3-7 2,0 1 0,-7-4 1,-3 5-1,-11 1 0,-2 7 0,-13 4-1,-3 8 0,-7 5-2,-2 9 1,-3 3-1,3 10 1,4 3 1,4 4 0,3-2 0,9 2-1,5-4 1,9-2-2,7-4 0,6-8-3,11-7-3,4-10-3,10-4-5,-1-13-10,9-10-10,3-8 1,-1-10 0</inkml:trace>
  <inkml:trace contextRef="#ctx0" brushRef="#br0" timeOffset="3876">3074 0 3,'1'9'25,"1"11"1,-6 0 0,-3 11-13,2 14-4,-6 5 0,3 11-2,-3 10-1,1 7-1,2 2 0,5 6-1,1-6 0,3-1-1,0-9 0,2-4-2,0-14 0,-1-10 0,1-11-1,-3-12-1,0-19-3,-10-2-1,5-20-2,-8-17-1,4-9 0,-5-13-1,3-2 0,-4-5 2,1 3 4,3 8 4,-2 9 0,6 13 4,0 10-1,3 10 2,-3 6 0,7 9 1,10 0-2,10 5 0,12-2-2,12 5 1,12 1 0,16 3-1,11-1-2,6 0-4,4 3-12,-6 0-15,-14-5-2,-11-2 0,-23-8-1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05:34.3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473 0 12,'0'0'12,"0"0"1,0 0-2,0 0-1,0 0-1,0 0 0,-5 10-4,1 5 1,0 3-2,-2 8-1,1 8-1,0 7 1,0 4-1,4 6 1,1 5 0,4 4 0,0 3-1,4-3 0,0-4-1,1-6 0,-1-6-2,-2-10-3,0-7-4,-5-8-13,-1-19-5,0 0-2,-10-11 1</inkml:trace>
  <inkml:trace contextRef="#ctx0" brushRef="#br0" timeOffset="321">183 324 9,'-21'2'20,"7"1"-8,14-3-1,-10 9 3,10-9 0,21-2 0,15-2-1,16-7-1,21 2-1,13-7-2,13 3-4,3-4-2,-1 5-2,-8 2-2,-17 0-2,-18 10-7,-24 5-16,-19 2-6,-13 3 1,-11 1-1</inkml:trace>
  <inkml:trace contextRef="#ctx0" brushRef="#br0" timeOffset="681">880 467 0,'0'0'26,"0"0"1,0 0 1,0 0-14,3 29-2,-9-4-2,4 9-3,-4 2-3,2 5 0,1 0-1,0-4-3,8-2-8,-1-9-18,4-17-4,8-10-1,-1-17 1</inkml:trace>
  <inkml:trace contextRef="#ctx0" brushRef="#br0" timeOffset="1152">1126 498 16,'10'2'16,"2"1"-2,-1 0 0,-11-3-2,16 12-1,-16-12 0,9 19-1,-9-19-2,14 19 0,0-14-2,10 0-1,5-6-2,9-3 0,5-6 0,1-1-1,-3-1 1,-3 2 0,-10 3 1,-7 9-1,-21-2 1,2 24-1,-15-5 0,3 3-1,0 2 1,2 0-3,7-3 1,10-6 0,10-4-1,10-6 0,7-4 1,1-2-1,-2-2 1,-3-1-1,-6 2 1,-8 2-1,-9 4 0,-9-4 0,0 14 0,-5-5-1,2 3-1,0-1-3,9 5-1,1-7-9,10 4-19,8-2-1,4-6 1,4-3 0</inkml:trace>
  <inkml:trace contextRef="#ctx0" brushRef="#br0" timeOffset="1763">2031 649 18,'0'0'14,"6"14"-2,-6-14-2,12 7-1,-2-6 0,4 1 0,2-6 1,5 2-2,-2-6-1,9 1 0,-3-6-1,3 1 0,-1-7 0,0 3-1,-6-6 0,-2 4-2,-7-4 0,-3 2 0,-8 2-1,0 0-1,-8 3 0,-2 3 0,-5 4 0,-3 5 0,-8 6-1,-3 4 1,-2 8-1,-7 3 1,1 7 0,1 2 0,3 3 0,5 1 0,7 0 0,12 1 1,12-3-1,17 0 0,14-4 1,16-4-2,15 3-2,10-9-3,10 1-18,-3-3-11,-1-10 0,-7-3-1</inkml:trace>
  <inkml:trace contextRef="#ctx0" brushRef="#br0" timeOffset="2494">0 1045 13,'18'8'27,"12"5"2,8-2 1,15-2-18,25 5-3,15-4-1,22 2-1,20-6-1,23 2 0,22-6-1,23 1-1,13-5 0,14 1 0,7-2-1,6 1 1,-5-3-2,-4 1 0,-20 0 0,-19 2 0,-26 0-1,-26 2 1,-28-1-1,-23 2 0,-27 0-1,-21 2 0,-15 0-1,-11 0-1,-18-3-2,0 0-6,-13 11-21,-10-8-4,-11-6-2,-8-4 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35.64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5662 127 2,'-17'-3'3,"8"2"-1,-1 0 0,0-1 1,-2 1-1,-1-2 0,1 1-1,-3 1 0,-1 0 0,-1 0-1,0-1 0,-3 1 0,-2 0 1,-1 0-1,-1 1 1,-5-1-1,-1 2 1,-2 0-1,-1 0 1,-1 0 0,-1 0-1,0-1 1,-1-1 0,2 1-1,-2-2 1,-1 0 0,2 0 0,-1-1 0,0 0 0,0 1 0,0-1 0,-1 1-1,2 0 0,0 0 1,-2 1-2,1 0 1,-2 0 0,1 1 0,1 0 0,1 2 0,0-1 0,2 1 0,0 1 0,3 0 0,0-1 0,1 1 0,1-2 0,2 0 0,0-1 0,0 0 0,2 0 0,-1-1 0,-2 1 0,0 0 0,-1 0 0,-3 1 0,-2 0-1,-2 1 1,-3-1-1,-1 1 0,3 1 1,-3-1-2,-1 0 1,2-1-1,1-1 1,0 0 0,0-1 0,2-2 0,-1-1 0,0 0 1,-2-1-1,0-2 1,0 3-1,0-3 1,-3 2-1,-3-1 1,0 1 0,-1 0 0,0 0 0,-1 1 0,-2-1 1,-1 1 0,0 0-1,0 0 1,-1 1-1,-2 0 0,0 0 0,-1 1 0,0 0 0,2-1 1,-1 0-1,1 1 0,2 0 0,0 0 1,2 0-1,2 0 0,0 0 1,3 2-1,-1 0 0,0 0 1,1 2-1,1 0 0,-2 1 0,1 0 0,0 1 0,0 0-1,3 0 1,-2 0-1,2 0 1,0-1 0,1 1 0,-1-1 0,4-1 0,-1 0-1,-1 0 1,1-1 0,-1 0 0,1 1-1,-2 1 1,-1-1 0,-4 1-1,1 1 1,0-2 0,-1 2 1,-2-2-1,2 2 0,1-2 1,-2 1 0,1-1 0,0 0-1,-2 1 1,-1 0-1,2 0 1,-4 0-1,0 0 0,1-1 0,1 1-1,-2-1 1,2 0 0,0-1-1,0 0 0,-1 0 1,3 0-1,-2 0-1,1 1 1,-2 2-1,2 0-1,-3 1 0,2 0 0,-3 0 0,1 0-1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35.64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5662 127 2,'-17'-3'3,"8"2"-1,-1 0 0,0-1 1,-2 1-1,-1-2 0,1 1-1,-3 1 0,-1 0 0,-1 0-1,0-1 0,-3 1 0,-2 0 1,-1 0-1,-1 1 1,-5-1-1,-1 2 1,-2 0-1,-1 0 1,-1 0 0,-1 0-1,0-1 1,-1-1 0,2 1-1,-2-2 1,-1 0 0,2 0 0,-1-1 0,0 0 0,0 1 0,0-1 0,-1 1-1,2 0 0,0 0 1,-2 1-2,1 0 1,-2 0 0,1 1 0,1 0 0,1 2 0,0-1 0,2 1 0,0 1 0,3 0 0,0-1 0,1 1 0,1-2 0,2 0 0,0-1 0,0 0 0,2 0 0,-1-1 0,-2 1 0,0 0 0,-1 0 0,-3 1 0,-2 0-1,-2 1 1,-3-1-1,-1 1 0,3 1 1,-3-1-2,-1 0 1,2-1-1,1-1 1,0 0 0,0-1 0,2-2 0,-1-1 0,0 0 1,-2-1-1,0-2 1,0 3-1,0-3 1,-3 2-1,-3-1 1,0 1 0,-1 0 0,0 0 0,-1 1 0,-2-1 1,-1 1 0,0 0-1,0 0 1,-1 1-1,-2 0 0,0 0 0,-1 1 0,0 0 0,2-1 1,-1 0-1,1 1 0,2 0 0,0 0 1,2 0-1,2 0 0,0 0 1,3 2-1,-1 0 0,0 0 1,1 2-1,1 0 0,-2 1 0,1 0 0,0 1 0,0 0-1,3 0 1,-2 0-1,2 0 1,0-1 0,1 1 0,-1-1 0,4-1 0,-1 0-1,-1 0 1,1-1 0,-1 0 0,1 1-1,-2 1 1,-1-1 0,-4 1-1,1 1 1,0-2 0,-1 2 1,-2-2-1,2 2 0,1-2 1,-2 1 0,1-1 0,0 0-1,-2 1 1,-1 0-1,2 0 1,-4 0-1,0 0 0,1-1 0,1 1-1,-2-1 1,2 0 0,0-1-1,0 0 0,-1 0 1,3 0-1,-2 0-1,1 1 1,-2 2-1,2 0-1,-3 1 0,2 0 0,-3 0 0,1 0-1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3:52.1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43-30 61,'-17'16'26,"2"-16"0,15 0-1,-15-16-12,15 16-10,0 0 0,0 0-1,0 0-2,0 0 1,0 0-3,0 0-6,0 0-17,17 25 0,-6-22-2,2-19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8:36.4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2819 758 0,'0'0'2,"0"0"0,3-10 0,-3 10 0,0 0 0,0 0 0,0 0-1,0 0 1,0 0 0,0 0 0,0 0 0,0 0-1,0 0 0,0 0-1,0 0 0,0 0 0,0 0 1,0 0-1,0 0 1,0 0 2,0 0-1,0 0 0,0 0 0,0 0 0,0 0 0,0 0 0,0 0 1,0 0-1,0 0 0,0 0 2,0 0 1,0 0 1,0 0 0,0 0 0,0 0-2,0 0 0,0 0 1,0 0-3,0 0-2,0 0 0,0 0 0,0 0 0,0 0 0,0 0 0,0 0 0,0 0 0,0 0 1,0 0-1,0 0 0,-10 6 0,10-6 0,-1 9 0,1-9 1,-3 16-1,1-6 1,-3 1 0,-2 4-1,-3 0 1,1 4 0,-3 0 1,-6 2-1,-1 3 1,-2-2 0,0 1-1,-3 2 1,-1-1 0,-1 0-1,2-1 1,0 3-2,-2-1 1,1 5-1,-1-1 1,0 2 0,-2 3-1,0 3 1,-3 3-1,-1 4 1,2 1 0,1 1 0,-1-3-1,2 8 1,3-1 0,0 1-1,2-2 1,-3 0-1,-1 2 1,2-1-1,-1 6 1,-3-2 0,-2 1 0,-1-2 0,-2 3-1,1 2 1,2-1 0,-5 3 0,1-5 0,5 1 0,1-2 0,4 2 0,1 1 0,1-4 0,3 0 0,3-2 0,-1-1-1,0 0 1,1 2 0,-2 1-1,0 1 1,3 3 0,-4 0 0,3 5-1,-1 2 1,1 3 0,-6-2-1,4-1 1,2 0 0,-2-3-1,0-1 1,0-4 0,-2-1 0,0 1 0,6-3-1,-4 1 1,-1-3-1,6 0 1,-2-1-1,2-2 0,2-2 0,-1 2 0,0 0 0,-1 2 1,-1-1-1,-6 4 0,2 0 0,-5 4 1,0 2-1,-2-2 0,-1 1 1,1-2 0,-1-2-1,6 0 1,-4-2 0,5-2 0,-1-4 1,3 2-2,0-1 2,1 1-2,2 0 1,-6 1 0,3 3-1,0 0 0,2 1 0,0 0 1,0-1-1,0 0 0,-3-1 1,3-3-1,2-2 1,-4 0-1,1-1 1,1 1 1,-2 0-2,-1 4 1,0 2 0,1 3 0,-3 1-1,1 1 0,1-1 1,-1 2-1,1-4 1,1-1 0,-1-5-1,2-1 1,1-2 0,1-5 1,1-6-1,-2-2 0,4-8 0,4-4-1,1-5 1,1-5-1,6-10 0,0 0 1,0 0-1,0 0 0,0 0 0,0 0 0,-9 3 1,9-3-1,0 0 0,0 0-1,2-17 0,1-6-4,3-3-6,-3-11-13,11-5-1,-7-18-2,3-9 0,-4-16 1</inkml:trace>
  <inkml:trace contextRef="#ctx0" brushRef="#br0" timeOffset="2423">2766 834 0,'0'0'5,"0"0"-1,0 0-1,0 0-2,18-3 0,-5 2 0,3 1 1,3-2 0,6-1 1,3-1 1,6-1-1,4 0 2,5-1-2,2 0 1,5 1-1,3-2 0,7 1-1,3-2 0,3 1 0,4-1 1,4 0 0,6-2 0,1 3-1,5 0 1,-2 2 0,2 0-1,4 0 1,3 3-1,3-2 1,0 1 0,3-3 1,4 3-1,2-4 1,7 1-2,0-1 1,0-1 0,2-1-1,4-2 0,0-1 1,7-2 0,2 0-1,1-2 1,0-2-1,5 2 0,0 0-1,1 2 1,2 3-1,-1 2 0,0 0 0,3 1 0,3-1 1,2 1 0,3-4 1,7 1-1,3-11 0,7 5 1,3-3-1,7 3 0,3 0-1,3 1 0,5 0-1,0 2 1,1 5-1,7-2 0,-2 0 0,3-2 0,0-1 0,7-1 1,1 1-1,2-2 0,5 1 0,-4 1 0,1 1 0,2 0 0,-2 2 0,-3 1 0,-2 1 0,-3 1 0,-8 1 0,-4-1 1,-8 0-1,-8-2 0,-12 2 0,-10 0 1,-14 1-1,-12 0 0,-12 4 0,-9 0 0,-14 3 0,-12 1 0,-10-1 0,-11 0 1,-11 0-1,-11 0 0,-10-2 1,-7 1-1,-14 1 1,10-3-1,-10 3 1,0 0-1,0 0 1,0 0-1,0 0 1,0 0-1,0 0 1,0 0-1,0 0 0,0 0 0,0 0 0,0 0 0,0 0 0,0 0 0,0 0 0,0 0 0,0 0 0,0 0-1,0 0 1,0 0-2,17-8-2,-17 8-5,18-1-9,-18 1-3,13-7-3,-19-4 2,-12-1-1</inkml:trace>
  <inkml:trace contextRef="#ctx0" brushRef="#br0" timeOffset="7090">236 6461 1,'0'0'5,"0"0"1,0 0-1,0 0-3,9 0-1,-9 0-1,0 0 2,0 0 3,10-1 3,-10 1 1,0 0 1,0 0 1,0 0 1,0 0 0,0 0-3,0 0-2,0 0-4,-9-5-1,9 5-1,0 0-1,0 0 0,0 0 0,0 0 0,-4 10 0,4-10 0,-12 19 1,2-4 0,-3 2 0,1 2 0,-3 3 0,-3 2 0,0 0 0,-1-3 0,0-2 1,2-2 0,2 0 0,0-4 0,1-2 0,2-2 0,1-4 0,11-5 0,-14 8-1,14-8 0,-9 5 0,9-5 0,0 0-1,0 0 0,0 0-2,0 0-3,0 0-9,10-10-6,0-1-1,-5-8 0,-5-4 0</inkml:trace>
  <inkml:trace contextRef="#ctx0" brushRef="#br0" timeOffset="28991">9363 3829 2,'0'0'3,"0"0"-1,0 0 1,0 0-1,0 0 1,0 0 1,-7-9-1,7 9 1,0 0 0,0 0 1,0 0 0,0 0-2,0 0 0,9-5-1,-9 5 0,15 4 0,-5-1 0,1 1-1,3 1 1,-2 0-1,2 1 1,-1 1 0,1-1-1,-1 1 1,1 1-1,-1 2 0,2-1 1,0 2 0,1 1 1,0-1 0,2 3 0,-1-1 2,6 1-1,-3 2-1,3 2 0,-1 1 0,3 3-1,0 1-1,2 1 0,-1 2-1,1 2 1,3-2-1,2 1 1,1-5-1,2 3 2,3 3-1,3 1 0,1 0 1,2 2-1,-2 1 1,1 1-1,0 3 1,3-1-1,-5-3 0,1 0 0,-5 1 0,1 1 0,-1-1 0,0 2 0,-2-1-1,-1 1 1,0 0 0,0 0 0,-1 0 0,3 0 0,-1-1 1,0 1-1,2 1 1,2-1-1,2 1 1,3 2-1,3-1 1,2 3-1,0 1-1,3 1 2,2 2-2,2 0 1,0 0 0,1 1 0,1-4-1,2 4 1,-1-3-1,0 0 0,-1 0 1,-1-1-1,0 1 1,-3 1-1,3 2 1,-2-3 0,-1 0-1,0-1 1,-1-1 0,-2-1 0,-3-3 0,-1-3 0,-6-5 0,-3-1 0,-3-5 0,-4 0 0,-3-5 0,-2 0 0,-3 0-1,0-2 1,1 0-1,0 0 1,-1-1-1,2 1 1,-3-3 0,-1 2-1,-2-5 1,-2 1-1,-6-1 0,0-1 1,-11-8-1,14 14 0,-14-14 0,11 16 0,-11-16 1,11 15-1,-11-15 0,13 15-1,-3-8-1,-10-7-3,19 20-4,-19-20-8,16 24-5,-12-11-1,4 4-1,-4-3 1</inkml:trace>
  <inkml:trace contextRef="#ctx0" brushRef="#br0" timeOffset="30123">12953 6748 26,'0'0'15,"0"0"0,10 6 1,-10-6 0,0 0-4,0 0-4,0 0-3,-9-10-1,9 10-2,-10-5 1,10 5-2,-17-6 1,7 4 0,-5-1 0,0-2 0,-5 0 1,1-2 0,-7-1-1,-1-4-1,-3-2 1,0-1-1,-2-1 1,-1 0-1,-2-1-1,3 2 1,0 3-1,2 2 0,3 1 1,3 3-1,4 2 0,4 2 0,5 1 0,11 1-1,0 0 1,0 0 0,7 9 0,11-1-1,7 2 1,6 2-1,7 4 1,4 2 0,6 2-1,3 0 1,1-2 0,0-1 0,-2-2 0,-3-1 0,-5-6 0,-4-2 0,-5-3 1,-5-2-1,-6-2 0,-5-1 0,-6-3 1,-2-4-1,-3-3 1,-3-2-1,-2-5 1,-2-3 0,-2-6 0,-2-3-1,0-3 1,-4-1 0,-1-2 0,-2 1 0,-2-1 0,0 2 0,-1 2 0,-1 4 0,2 3-1,0 4 1,3 4-1,1 2 0,5 4 1,5 12-1,-8-14 0,8 14-1,0 0 0,0 0 0,0 0-2,0 0-7,0 0-11,0 0-1,0 0-1,0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48:46.2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72 255 7,'0'0'6,"-10"3"-1,10-3 0,0 0-4,0 0-1,0 0 1,0 0 3,0 0 1,0 0 1,0 0 1,0 0 0,0 0 0,0 0 0,0 0-2,0 0-1,0 0 0,0 0 0,0 0 0,15-10 0,-3 7 0,0-3 0,7 1-1,1-5 1,7 2-1,1-3 0,4 1 0,2-3 0,4 1 0,-3-1-1,3 0 1,-1 0-2,2 2 1,-4 1-1,-1 0 0,-2 1 0,-4 3 0,-4-1 1,-5 3-1,-3 0 0,-5 2 0,-11 2 1,10-3-2,-10 3 0,0 0-2,0 0-3,-10 1-3,1 3-6,-8-4-5,-1 1-3,-5-3 2,-1 0 1</inkml:trace>
  <inkml:trace contextRef="#ctx0" brushRef="#br0" timeOffset="561">181 18 28,'10'-3'8,"0"-2"-1,-1 2-1,-9 3-9,15-6 2,-15 6 2,9-1 2,-9 1 0,0 0 2,0 0 1,-6 11 0,6-11 0,-18 15-2,7-3-2,-2 0 0,-5 3 0,-2 3-2,-2 0 2,-1 2-1,3 0 1,-1 0 1,4-1 0,-1 0-1,6 0 2,2-1-1,4 1 0,6-3-1,6 2 1,2-3-1,4 0 1,7-1-1,8-1 1,0-2-1,9-2 1,2-5-1,4 0 1,0-4-1,3 1 1,-3-4 0,-4 1-1,0-3 1,-6 2-1,-10-1 1,-3 3-1,-4-2-1,-4 3 1,-11 0-1,13-1-1,-13 1 1,0 0-1,0 0-1,0 0-2,0 0-6,0 0-12,9-9-2,-8-7-1,-5-8 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3:00.0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3509 0 0,'-12'2'3,"12"-2"0,-14 14-1,7-4 1,-1 2-1,-4 4 1,0 3 1,-2 0-1,1 3 1,-1 2 1,-4-2-1,4 6 0,-10 3 1,5 1-2,-1 3 2,-3 6-1,-1 1-1,-3 4 1,4 4-1,-4 2 1,6 2-1,-4 1 0,4 1 0,-2 3 0,0 3 1,-1-1 0,-1 3-1,-5 2 0,-1 1-1,0 2 1,-2 2 0,-1-1-1,-2-1 1,1 0-1,3 0 0,1-2 0,3-1-1,-3-1 1,2 1-1,-1 0 1,0 1-1,0-1 0,0-2 1,-2 4-1,-1 0 0,1-1 0,-3 2 0,-2-2 1,3 1-2,-1 0 1,1 2 0,1-5-1,2-2 0,0 0 1,2-1-1,2-2 1,-8 0-1,1 0 1,1 2-1,0 0 0,-1 3 1,0-2-1,-1 0 0,-2 2 0,5 0 0,-1 1 1,-6 2-1,1-1 1,-2 3 0,-1 0-1,0 2 1,1-3 0,3-2 0,1 3 0,0-2 0,-4-2 1,5 0-1,-2-3 0,1 1 0,1 0 0,-1 3 0,-1-6 0,1-3 0,2 0-1,-2 0 1,2-1-1,-3-1 0,0-1 1,1 0-1,-1 1 0,0 2 0,2-2 0,2 1 0,0 1 0,-1-1 0,3 0 0,1-2 0,0 0 0,1-2 0,1 0 0,1 0 0,0 0 0,3 2 0,-2-1 0,0-2 0,2 2-1,-1 1 1,0-5 0,2 3 0,-2-1-1,3 0 1,-2-2 0,2 1 0,2 1-1,-3-1 1,3 7 0,-2-3 0,2 2 0,2 0 0,2 2 0,0 0 0,3-1 0,2 1 0,2-1 0,0 1 0,4 3 0,0 3 0,1 0 0,3 2 1,-2 4 0,0 2-1,1-1 1,3 3 0,1-1 0,1 1 0,0 0-1,2-1 1,2-4-1,4 0 0,2-2 0,2-2 0,0-1 1,4-3-1,4-1 0,0 0 1,1 2-1,2 2 0,1 0 0,0-1 0,3 3 1,1-1-1,-1-2 0,1 1 0,1-3 0,-1-1 0,4 0 0,2-2 0,-3-2 0,0-1 0,4 0 0,-3-4 0,0 2 1,4-2-1,-3-2 0,1 0 0,5 0 0,0 0 0,1 3 0,4 1 0,0-1 0,-1-1 0,2 1 0,2 0 1,-6-1-1,3-2 0,-3-1 0,5 0 1,-3-1 0,4 3 1,-4 1-1,2 2 0,0 0 0,1 3 0,-3 1-1,2 0 1,-1 1-1,2 1 1,-2-2-1,1 1 0,2-1 0,0 2 1,3 0-1,1 3 0,-2-2 0,-1 1 1,2 0-1,2 1-1,-3-2 2,1-1-1,-2-1 0,-3-1 0,6-1-1,0-3-3,8 2-14,-2-12-6,3-4-2,-9-15-1,-2-10 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3:02.4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0 761 1,'33'-5'3,"5"-1"1,8 2 0,4-1 0,5 2 0,6-2-1,-2 2 1,3 0 0,1 1-1,2-2 1,-1-1 0,4 0-1,3-4 1,4 2-1,5-2 0,2 0-1,3-4 1,4 1-1,6-4 0,4 1-1,2-3 0,3 2 1,3-4-1,-1-2 0,5 4-1,0-1 2,-1 2-1,2 0 0,-2-1 1,1 2 0,1-2-1,5 5 1,1-7 0,0 3 1,0-3-2,3 0 1,0 0-1,2-1 1,-2 3 0,-2-1 0,-2 1 0,-1 3 0,-3 0 1,1 2-1,-3 4 0,-8-2 0,5 0 0,-2 3 0,2-4-1,2 2 1,-2-1-1,1 1 0,-2 0 1,5 2-1,-6 0 0,3 0 0,-3 1 1,-2 3 0,0 1-1,-2 0 1,2-2-1,1 3 0,-1 0 0,-2 0 0,-2 2-1,1-2 0,0-2 0,0 1 1,2-1-1,0 1 0,0-2 0,1 0 0,-3 0 0,1 0 1,1 1-1,-2 1 0,-4 1 0,-3 1 0,-2-1 1,-1 3-1,-2 1 1,0 1-1,-1 0 0,-2 0 1,-4 1-1,1 1 0,-3 2 1,-2-1-1,-2-1 0,-3 0 1,-1 2-1,-2 0 0,-1-1 1,0 1-1,-1 1 0,-3-2 0,0 4 0,-3-1 1,-3 0-1,-3 3 0,-3-1 0,-1 0 0,0 2 0,-1 1 0,-1 1 0,-1 0 0,-2 1 0,0 0 0,-3 3 0,0-1 0,-2 2 0,-3 1 1,-1 0-1,-2 0 0,0 5 1,-2 1-1,1 0 0,0 2 0,-1 1 1,2 2-1,0 2 0,4 3 0,-2-2 1,6 4-1,-5 2 1,2 1-1,0 3 1,-1 0-1,0 2 1,0-2 0,-1 5 0,1-1-1,1 1 1,0 1 0,1 2-1,2 3 1,-3 3-1,0 5 0,2 0 0,0 3 1,0 4 0,0 1-1,3 1 1,0 3 0,1 0 0,-2 3-1,2 1 1,-2 2-1,4 1 1,-3 2 0,-1 4-1,1 4 0,3 2 1,0 3-1,1 2 1,2 3-1,-8 3 0,8 7 1,2 1 0,-2 2 0,1 2 1,3 3-1,2 3 0,2 5-1,9 2 1,1 0-2,6 4 1,2 4 1,-3 4-2,-1 3-1,-2 7-10,-2 0-11,-13 1-1,-19-19-1,-28-17-2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3:08.5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30 0 5,'-10'5'8,"0"-6"0,10 1-2,-11 1-1,11-1-2,0 0-1,0 0-2,0 10 0,0-10 0,3 15 0,1-3 0,1 0 0,3 3 1,4 2 0,-2-1 0,4 3 0,4-2 2,0 0 0,3 1 0,2-1 1,3 0 0,4-1 0,3 1 0,2 0 0,2 0 0,6-2-1,-3 0 1,4-1 0,0-2 0,2-1 0,1-4 0,3 0 0,-2-4 0,3 1-1,3-5 1,0 0-2,0-3 0,3-1 0,0 1-1,3-1 1,0 1-2,2-1 1,-4 1 0,3-2 1,-4 0-2,3 1 2,-1-2-1,1 2 0,-4-3 1,3 4-1,2-3 1,-2 2-1,4 0 1,-4 1-1,-2-1 1,1 2-1,0 0 0,0 2 0,-3-1 1,4 2-1,0-1 0,0 0 0,6 0 0,0 1-1,-1-1 1,2 0 0,1 0-1,0-1 1,2 2 0,0 1-1,-3 0 1,1 2-1,0 0 0,0 3 1,-2 1-1,-1 1 1,0 3-1,-1 1 1,-5-1-1,1 2 1,0 2 0,-3 0-1,0 2 0,1 1 1,-2 1-1,-1 1 0,1 2 1,-2 2-1,-3 3 0,3 1 1,-2 3-1,-1 0 0,0 1 0,1 1 1,-2 1-1,2-1 0,-3 0 1,-1 1-1,-1-1 0,-3 1 1,-2 2-1,-1 1 0,-5 0 1,-1 5 0,-1-1-1,-6 5 1,2 2 1,0 2-2,-1 2 1,-1 3 0,3 0-1,0 2 1,1 2-1,3-1 0,0 0 1,-1-2-2,3 4-2,-4-2-16,10 12-5,-7-7-1,-15-16-2,-18-28 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8:50.62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704 0 5,'0'0'7,"0"0"-2,0 0 0,0 0-1,0 0-1,0 0-2,0 0 0,0 0 0,0 0-1,-1 12 1,1-12-1,2 16 2,-3-5 0,1 5 0,-2 4 0,-4 6 1,-3 9 1,-3 12-1,-5 13 2,-6 14 0,-4 11 0,-6 9 1,0 10 0,-4 2-1,2 4 1,-1-5-2,5-11-1,4-13 0,3-11-2,7-13-1,3-12 1,4-13-2,1-13 0,5-7-1,4-12-1,0 0-2,0 0-6,-1-17-5,4-3-2,-3-5 1,-1-3 0</inkml:trace>
  <inkml:trace contextRef="#ctx0" brushRef="#br0" timeOffset="471">45 897 8,'-9'13'12,"0"3"-1,0 7-2,3 7-1,1 7-2,2 9 0,1 5-2,0 3 0,3 3-2,2-3 0,4-3 0,1-6-1,4-6 0,3-7 0,4-7 0,7-5 1,4-11 0,7-5 1,2-9 0,5-10 0,2-7 1,1-8 0,-1-8-1,0-4 1,-7-3-2,-2-1 1,-8 2-1,-1 5 0,-5 5-1,-4 5 0,-6 6 1,-3 7-1,-2 3 1,-8 13 0,8-12 0,-8 12 0,0 0 0,0 0-1,0 0 1,0 0-1,0 0 0,0 0-1,0 0 0,0 0 0,0 0 0,0 0-1,0 0-2,0 0-7,0 0-12,5-16-2,-6 0 0,-2-7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8:56.44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840 0 4,'0'0'7,"0"0"0,0 0-1,0 0-2,0 0 0,0 0 0,0 0 0,0 0-1,0 0 1,0 0-1,0 0 1,0 0 0,0 0 1,0 0-2,0 0 1,0 0-2,0 0 0,0 0 0,0 0-1,0 0 0,0 0-1,0 0 1,-6 10-1,6-10 1,0 0-1,-5 12 1,5-12 0,-6 10 0,6-10 2,-10 16-1,10-16 0,-13 20 1,3-6 0,-1 2 0,-3 4-1,-4 3 1,-5 3-1,2 4 0,-6 2 0,-3 4-1,-1 0 1,-1 4 0,-1-1 1,2-1-1,1-2 1,-1-1-1,2-2 0,3 1 1,-3-3-2,1-2 1,2-1-1,1-3 0,2 1-1,3-2 1,1-4-1,4-2 1,1-4-1,6-2-1,1-2-1,7-10-1,-9 12-3,9-12-2,0 0-3,0 0-6,0 0-7,0 0 3,0 0 0,-11-9 1</inkml:trace>
  <inkml:trace contextRef="#ctx0" brushRef="#br0" timeOffset="751">149 530 6,'0'0'10,"0"0"-1,0 0-3,0 0 1,0 0-1,0 0 1,0 0 0,0 0 0,0 0 0,0 0-2,0 0 0,0 0-1,0 0-3,-5 9 0,5-9 0,0 0 0,-2 12 0,2-12 1,-3 15 1,1-4-1,-1 0 1,1 3 0,-2 4 0,-1 3-1,-1 3 1,-2 4-1,-1 3 0,0 3 0,-2 1 0,0 3 0,0-2 0,-2 1 0,2-4 0,2-1-1,0 0 0,2-2-1,2-5 1,1-2 0,3-5 0,5-1-1,0-3 1,1 0 0,-5-14 1,14 13 0,-14-13-1,17 7 1,-7-6 0,4-1 0,2-3 0,6-2 0,4-5-1,5-4 1,6-3-1,9-3 1,2-3-1,3 2 0,-2-2-1,0 2 1,-4 2-1,-5 4 1,-6 4-1,-8 3-1,-9 3 1,-5 1 1,-2 3-1,-10 1 0,0 0 0,9-1 1,-9 1-1,0 0 1,0 0-1,0 0 0,0 0 1,0 0-1,0 0-1,0 0 1,0 0-1,0 0 0,0 0 0,0 0-1,0 0-2,0 0-3,0 0-7,-5-13-9,12 3-3,-6-8 0,6-1 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9:04.42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3781 938 5,'0'0'5,"0"0"0,0 0-1,0 0-1,0 0-1,0 0-2,0 0 0,0 0-1,0 0 0,0 0 0,0 0 1,0 0 1,0 0 1,0 0 2,0 0-1,0 0 1,0 0 0,0 0-1,0 0 0,10-1 0,-10 1-2,9 0 0,-9 0-1,15 3 1,-15-3 0,17 3 1,-6-1 0,-1 0 0,0-1 1,5 3 0,5-2 0,0 1 0,3 0 1,3 0-1,2 0 0,5 1 0,2 0 0,2-1 0,-4 1 0,8 0 0,-3-1 0,6 2 1,-1-4 0,2 1 0,1-2-1,4 1 1,-1-1-2,-1 0 0,3 0-1,-4 1 0,0-1 0,0 1-1,-3 0 1,-4-1 0,-1 0 0,3 0 0,-5-1 0,-1 1 1,0-1-1,0 1 0,0-1 0,4 2 0,-4-1 0,0 0-1,-1 1 1,1 1-1,-2-1 0,1 2 0,-1-1 0,-3 1 0,3 0 1,-1 3-1,4-3 0,1 0 1,0 1-1,1-2 1,2 0 0,2 2 0,3-2-1,2 0 1,-2 1 0,4 2-1,2-2 1,0 2-1,1-1 0,-3 0 0,3-1 1,0 1-1,1-1 1,-3 1-1,5-3 0,0 2 1,1-1 0,4-1-1,-5 1 1,0 1-1,-2-2 1,0 1-1,-6 2 1,1-2-1,-5 1 0,3-1 0,-4 3 1,5-4-1,-1 4 1,2-5-1,2 1 0,-2-1 1,3-1-1,-3 1 1,2-4-1,-2 4 1,0-6 0,0 6-1,-2-4 1,-2 3-1,3-2 1,-1 1-1,2 2 1,-1-2-1,3 1 0,-1-1 0,-1 0 1,1-1-1,-3 0 0,-3 0 1,1-3 0,1 2-1,-3-1 1,-2 0-1,1-2 1,3 0 0,0-2 0,0 0-1,-5-2 3,-2-1-2,-6-1 0,0-1 0,-3-1 0,-6-1 0,-3-2 0,0 2 0,-3-4-1,-1-1 1,2-1-1,-2-3 0,-2-1 1,-1-1-1,1 1 0,-3-1 0,1 0 0,4 4 1,-9-1-1,-3 0 0,-1 3 1,-2 2-1,-2-1 0,-2 1 1,-3-1-2,-6 0 2,4 0-1,-1 2 0,-4-3-1,-6 0 2,-1 1-2,-4-2 1,-5 3 0,-4-1-1,-10 0 1,-2 0 0,-6 0 0,-7 0 0,0 0-1,-6 2 1,-2 1 0,-8-1 0,-1 2 0,-2 2-1,-3 2 1,-4 2 0,-5 0 0,-2 1 0,-8 0 0,-1 0 0,-5 1 0,-1 0 0,-4 1 0,3-3-1,-7 1 1,-2 1 0,8 2 0,-3-2 0,2 1 0,1 0 0,-4 0 0,2 1-1,1 1 1,2 2 0,-1 0 0,1 1 0,0 3 0,2 1 0,7-1 0,0-1 0,5 1 0,1-1 0,4 0 0,1-1 0,4 0-1,0-1 1,-2 2 0,3 1 0,2 1 0,2 2 0,3 0 0,5 3 0,3-1 0,1 3-1,6-1 1,3 2 0,7 0 0,-2 0 0,2 1 0,2-2 0,4 0 0,5 1 0,3 0 0,3 0 0,2 1-1,0 0 1,5 4 0,5-1 0,0 4-1,3 1 1,0 1 0,1 1 0,1-1 0,5 1 0,-1 0-1,-3 2 1,2-3 0,2-1 0,2 5 0,1 1-1,-2-1 1,5 1 0,1 1 0,2 1 0,2 1 0,2 2 0,2-3 0,2 0 0,4 0 0,-2 2 0,3 0 0,3-2 0,1 0 0,-1 1 0,3-1 0,4-1 0,2 0 0,5-2 0,2-2 0,2-1 1,4-2-1,4-1 0,-4-5 0,-1-2 1,-1-1-1,-2-3 0,-3-1 0,-5-2 0,-2-1 0,-5 1 1,-3-1-1,0-1 0,-3 0 0,-11-2 0,10 3 1,-10-3-1,0 0 1,0 0-1,0 0 1,0 0-1,0 0 0,0 0 0,0 0-1,0 0-3,0 0-9,0 0-14,-2-11-1,-1-6-1,0-6 0</inkml:trace>
  <inkml:trace contextRef="#ctx0" brushRef="#br0" timeOffset="23153">3643 5035 3,'11'-7'5,"-11"7"-3,23-11 0,-7 4 0,2 0 0,6 1 0,-1-1 1,6 2 0,4-1 3,4 1 0,3 2 2,4 0 0,6 1 1,6-1 0,6 2 0,3-4 0,10 0-2,5-4-1,8 0-1,1-4-1,4 2 0,-1-2-1,0 1-1,-2 3 0,-3 2 0,-8 3-1,-3 2 2,-8 1 0,-5 2 0,-9-1 1,-4 3 0,-10-3 0,-5 0 0,-9-1-1,-6 1 0,-7 0-1,-3 0 0,-10 0-2,0 0-5,10-11-20,-17-1-1,-10-5-2,-12-7 1</inkml:trace>
  <inkml:trace contextRef="#ctx0" brushRef="#br0" timeOffset="24305">43 3024 0,'-11'1'1,"11"-1"-1,0 0 0,-12 4 0,12-4 0,-9 5 0,9-5 1,0 0 1,0 0-1,-11 6 1,11-6 0,0 0 0,0 0 1,0 0 0,15 13 0,-4-5 0,8 0 0,2 1 1,7 3 0,5 1 0,5-1 0,6 2-1,3-3 2,7 2-1,2-3 2,10 2-1,4-3 1,8-1 0,4-3 0,9 0 1,6-5-2,11 1-1,8-3 0,5 1-1,4-1-1,2 1 0,1-1-1,0 1 0,-4 0 0,-5 1-1,-6 0 1,-5-1 1,-4-3-1,0 0 1,-3-3 0,-3 2 0,0-2 0,-1 0 1,-4 0-1,0-3 0,-3 3-2,-4 1 2,-5 0-2,-6-1 1,-9-1 0,-5 2-1,-3 0 1,-7 2 0,-6-3 0,-4 3-1,-8-1 1,-3 2 0,-4 1-1,-3 0 1,-6 1-1,-4 0 1,-13 1 0,13 0 0,-13 0 0,0 0 1,0 0-1,0 0 1,0 0-1,0 0 1,0 0-1,0 0-1,0 0 0,0 0-4,0 0-11,0 0-11,0 0 1,0 0-3,-19 14 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9:50.07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558 57 4,'11'-6'9,"-11"6"1,0 0-5,12-3-4,-12 3-1,0 0 0,15 5 1,-6-3 1,1 0 1,1 0 2,0-1 1,2-1 0,-1 0 1,5 0 1,-1 0-2,3 0 0,4 0-2,3 1 1,5-1-3,6 2 0,5-1-1,3 0 0,3 0 0,3 0 0,3-1 1,5-1 0,0-1 0,3 0 0,4-3 1,5 1-1,3-2 1,0 0-1,0 1-1,-4-2 1,-2 3-1,-4 0 0,-8 1 0,-6 2 0,-6-1 0,-3 2-1,-7 0 1,-2 3-1,-4-1 1,-5 3 0,-1 2-1,-2 2 1,-5 4 0,2 6 0,-2 0 0,-1 5 1,-2 3-1,3 6 1,-4 3-1,3 6 1,0 3 0,-2 5-1,1 5 0,0 6 1,-1 4-1,-1 4-1,-2 3 1,2 0-1,-4 2 1,-1 1 0,0-1 0,0 0-1,-1-4 1,1-1 0,-1 0 1,0-1-1,-1-3 1,2 1-1,-3-2 1,0 2-1,-2-1 0,-1 1-1,1-4 0,-1-2 1,1-3-1,-1-2 0,1-3 0,-2-4 0,3-5 1,-1-2-1,-1-2 0,1-1 0,-1 1 1,-2-2-1,1-3 1,-1-1-1,-2 0 0,0-2 1,-4-2 0,0-3-1,-4-2 1,-2-2 0,-2-2 1,-4 0-1,-2-4-1,-3-1 1,-2 0 0,-5-3 0,-1 0 0,-3 0 0,-3-2 0,0 1-1,-5 0 0,0 0 1,-5 2-1,-2 0 0,-3 0 1,-4-1-1,-5 1 0,-7-1 0,0-1 1,-2 1-1,-5-4 0,1-1 0,-3-1 0,-3 0 0,2-2 0,-1 1 0,-1-1 1,0-1-1,3 2-1,-2 0 1,3 1 0,1 0 0,3 3 0,2-2 0,5 0-1,3 0 1,7-2 0,4-1 0,9 0 0,7 0 0,7-3 0,6 1 0,6-2 0,6 1 0,12-1 0,-14 1 0,14-1-1,0 0 0,0 0 1,0 0-1,0 0 0,0 0-1,10-2-1,2-4-5,16 0-18,5-7-1,9-11-2,1-11 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49:52.23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41 733 15,'0'0'15,"-12"-2"-1,12 2-4,0 0-3,0 0-4,0 0-3,9-3-1,-9 3-1,17-2 1,-6-1 1,3-1-1,0-3 2,3-1 1,2-1 2,2-5 0,4-1 2,3-4-1,9 0 2,5-3-1,6-1 0,6-2-1,7-1-2,5-1 0,3 1-2,6-1 2,3 1-2,3-2 1,3 3-1,0-2 0,-1 0 0,-3 2 0,-4 1 1,-8 1-1,-8 3 1,-16 3-1,-8 4 2,-12 3-2,-7 4 1,-5-1 0,-12 7 0,11-2-1,-11 2 0,0 0 0,0 0-2,0 0-1,0 0-4,0 0-7,0 0-10,-24 6-1,3-3 0,-4 3 0</inkml:trace>
  <inkml:trace contextRef="#ctx0" brushRef="#br0" timeOffset="691">0 658 7,'10'-6'9,"-1"-4"1,3-2 1,3-5 0,5-3 0,3-8 0,6-7-2,4-6-1,3-6-2,3-4-1,0-4-1,2 3 1,-4 0-2,1 7 2,-8 1-2,-2 9 0,-3 4-1,-2 6-1,-4 8 0,-4 2-2,-5 5 0,-10 10 0,15-10 0,-15 10-1,0 0 1,0 0 0,5 13 0,-8-2 1,-1 3-1,-4 5 1,-1 3 0,-5 5 0,-4 5 0,-3 5 0,-6 5 1,-4 4-1,-4 5 1,-5 2-1,-3 3 0,2 1 1,1-2-1,4-1 1,3-6-1,5-4 1,7-6-1,8-6 1,7-5-1,6-5 1,7-3 0,6-4 1,9-2 1,7-4 0,7-3-1,6 0 1,6 1-1,2-2 0,3-2 0,-1 1-2,-2 0 1,-3 1-2,-4 1 1,-1 0 0,-7-2 1,-1 0-1,-6 0 1,-1-1 1,-2 0-1,-4 0 1,-3-1 0,-5 1-1,-2-2 1,-1 1 0,-10-2 0,11 3-1,-11-3 0,0 0 0,0 0 0,0 0 0,0 0 0,0 0-1,0 0 0,0 0-1,0 0-2,0 0-8,0 0-15,0 0 0,-15-6-2,-1-9 0</inkml:trace>
  <inkml:trace contextRef="#ctx0" brushRef="#br0" timeOffset="49391">658 2337 5,'0'0'14,"0"0"0,0 0-1,0 0-5,0 0-3,0 0-1,0 0-4,0 0 0,0 0-1,0 0 0,0 0-1,0 0 1,0 0 1,0 0 1,0 0 2,0 0 2,0 0 0,0 0 1,4-9 1,-4 9-2,11-6-1,-1 3-1,4-2-1,6 0-1,7 1-1,6 1 0,4-1 0,9 1 0,7-1 0,9 0 0,3 0 0,8-2 0,-1 0 0,3 0 0,5 0 0,-1-4 1,0 4-1,-4-1 1,1 2-1,-2 0 1,-4 2-1,-1-3 1,-6 5-2,0 6 2,-10-4-1,3 5 0,-8-2 0,-48-4 0,79 14 1,-79-14-2,65 19 2,-65-19-2,56 19 1,-56-19 0,0 0 0,60 35 1,-60-35 0,0 0 1,41 63-1,-41-63 1,17 70 0,-11-25 0,-3 7-1,-9 6 0,-1 8 1,-7 7-1,-2 6 1,-7 6 0,5 3-1,-6 6 1,-4 5 0,10 1-1,-4-2 1,6 2-2,-3-4 1,13 2 0,-3-4-1,4-2 0,3-2 1,4-2-1,10-3 0,-2-5 1,6-2-1,-5-6 1,0-4-1,-4-5 0,11-6 0,-6-5 1,0-5-1,-3-4 0,-9-43 0,13 78 0,-13-78 0,19 65 0,-19-65 1,-1 55-1,1-55 1,-17 44-1,17-44 2,0 0-1,-50 42 1,50-42 0,-64 19-1,24-12 1,-12-3-1,-4 0 0,-7-3 0,-10 0 0,0-1 0,-12 0-2,2 0 2,-7 2-1,-2 0 0,-2 1 1,-2 2-1,2 0 0,3 0 0,3 0 0,3 2 1,5-3-1,9 1 0,2-1 0,9 0 0,7-1 0,9 0 0,9 1 0,6-2 1,9 0-1,5-2 0,15 0 0,-12 2 0,12-2-2,0 0-1,0 0-5,0 0-16,19 12-2,-7-14-2,-2-11 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5:36.9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466 1694 2,'0'0'9,"0"0"1,-13 2-2,13-2-3,-15 4 0,15-4-1,-17 3 2,8-2-1,-3-3 1,0 2 1,0-4-1,1 2 1,-4-1-2,2 0-1,-6-1 0,3 1 1,-2-2-1,3 2 0,-3-2 0,5 2 1,-2-3 0,4 2-1,1-3 0,10 7-1,-11-8 0,11 8-1,-11-9-1,11 9 1,0 0-1,-10-11 0,10 11 1,0 0-1,-11-16 0,11 16 1,-8-16-1,2 5 0,1-2 0,-3-2 1,-1-1-1,2-1 0,-2 1-1,1-1 1,0 0 0,0 0 0,-3 1-1,6 0 1,-1 0-1,-2 1 1,1-2-1,-1 0 1,1-2 0,1-2-1,1-5 0,0-1 1,1-2-1,0-4 1,2-2-1,0-3 1,2-3-1,1 0 0,1 2 0,1-2 0,2-1 1,-1 0-1,1 1 0,2 0 0,-1 4 0,0-1 0,1 0 1,-1-3-1,0 1-1,0-2 1,3-1 0,-1 1 0,-5 0 0,-1 4 0,4 3 0,-2 6 0,1 3 0,-1 7 0,-1 2 0,-1 3-1,5 2 1,0-1 0,-3 3 0,-1 0 0,-3 10 0,8-16 0,-8 16-1,5-10 1,-5 10-1,11-4 1,-11 4-1,17-2 1,-2 1 0,3-1-1,7 1 1,5-2 0,4 1 0,4-2 0,4 2 0,4-1 0,4 1 0,0 1 0,0 0 0,5 1 0,2 2 0,3 0 0,1 2 0,7 0 0,3 0 0,4-1 0,8-1 0,0-1 0,6-2 1,1-2-1,4-3 0,-1 0 0,-1 0 1,0 1-1,1 0 1,-3 1-1,-1 2 0,-2 0 1,1 1-1,0-1 0,0-1 0,3-2 1,-1-1-1,2 1 0,0-2 0,1-2 1,-3 3-1,1 1 0,-5 3 1,2 2-1,-3 2 0,1 0 0,-3 3 0,5 0 1,-1 1-1,0-1 0,3-3 0,-3 1 2,1-3-2,2 0 1,1-1-1,-5 2 0,-1-1 0,2 2 1,-1 1-1,2 2 1,0 3-1,4 0 0,1 0 1,1 0-1,3-2 0,4-2 1,2-3-1,3-3 0,3-4 1,-1 0-1,0-4 0,1 0 0,0 0 0,0 1 1,2 1-1,-4 1 0,-3 0 0,0 0 0,-5 0 1,-1 0-1,-4 1 0,-3 0 0,-8-1 0,-2 1 0,-7 2 0,-5 0 0,-3 2 0,-6-1 0,-4 1 1,-7 0-1,-3 1 0,-6-1 0,-3 0 0,-6 0 0,-5 1 0,-4 0 0,-2 0 0,-4 0 0,-2 2 0,1-1 0,-2 0 0,1 1 0,-4 0 0,-1 0 0,0 0 0,-9-1 1,10 0-1,-10 0 0,0 0 0,0 0 0,0 0 0,0 0 0,0 0 0,12 0 0,-12 0 0,10-1 0,-10 1 0,13-2 0,-13 2 1,14-2-1,-14 2 0,10-2 0,-10 2 0,14-4 0,-14 4 0,16-4 0,-4 1 0,-2 0 0,4 0 0,3 0 0,-2-1 0,2 0 0,-3 2-1,0 0 1,-4 1 0,-1 1 0,-9 0-1,16 4 1,-16-4 0,12 9-1,-12-9 1,16 13 0,-6-4 0,0 0 0,-2 1-1,-8-10 1,19 17 0,-15-7 0,4 0 0,-1 0 0,-1-1 0,1 2 0,-1-1 0,1 2 1,-3-1-1,-4-11 0,10 17 0,-10-17 0,8 13 0,-8-13 0,4 11 0,-4-11 0,0 0 0,6 9 0,-6-9 0,0 0 0,0 0 0,7 11 0,-7-11 0,0 0 0,0 0 0,0 0 0,5 10 0,-5-10 0,0 0 0,2 11 0,-2-11 0,1 12 0,0-2 0,0 0 0,1 5 0,-1 3 0,-1 1 0,1 6 0,1 1-1,-2 3 0,1 5 1,-2 2 0,-1 4 0,1 4 1,0 6-1,-2 7 0,0 3 0,1 5 1,0-1-1,1 1 0,2-2 0,0-7-1,0 1 1,2-7 0,-2-5 0,-1-3 0,-1-2 0,-2-2 0,-2 0 0,-1 2 0,-2-7 0,-4 1 0,1-4 0,2 0 0,-3-5 0,0-3 1,-3-2-1,-4-5 1,-4 0-1,1-4 1,-8 0 0,-4-2 0,-4 0-1,-1-3 1,-4-2-1,-1-1 1,0-2-1,0-2 0,2-2 1,1 0-1,2-2-1,-1-3 0,3 2-2,0-6-2,6 6-15,-7-6-9,0 3 0,-11-4-1,-2 4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50:48.51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79 0 3,'-13'2'4,"-1"-1"-1,2 3-2,1 0 1,1 0-1,10-4 0,-13 7 0,13-7 1,0 0 0,0 0 1,-6 11 1,6-11 1,10 3 1,0 3 0,7-4 0,3 2 0,8-3 1,6 3-2,9-3 0,4 5-2,6-4 0,3 0-1,2 1 0,6 0 2,-1-2 0,5 3 1,-1-4 0,6 2 0,-1-2 1,4 3-1,2-1 0,2 4-1,0 0-1,3 2 0,1 1-2,2 0 2,2-1-2,2-1 2,2-2-1,2 1 0,2-2 0,3 0 0,0-1 0,3 3-1,-2-1 1,3 3-1,-2 0 0,4 1 0,2-2 0,2 0 0,0-2 0,5-3 1,0-3-1,1-2 1,2-3-1,-2 1 1,-5-1-1,-3 0 2,-8 1-2,-5 3-1,-7 0 1,-4 1-1,-7 0 1,-5 1-1,-7-3 0,-4 1 0,-4 0 0,-6-1 0,-4-1 1,-6 1-1,-6-2 0,-4 1 0,-6 0 1,-4 1-1,-3 0 0,-5 1 1,-12 2-1,14-2 0,-14 2 1,0 0-1,0 0 0,0 0 0,0 0 0,0 0 0,0 0 0,0 0-1,0 0-3,0 0-4,17 8-13,-14 1-7,-2 5-1,-1-14-1,-25 16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5:39.8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4382-2 19,'0'0'15,"0"0"0,0 0-1,3-10-11,-3 10-3,0 0 2,0 0-1,0 0 1,0 0 0,0 0 1,0 0 1,0 0 1,-5 9-1,5-9-1,1 11 0,-1-11 1,3 15-1,-1-5 0,1 1-1,2 2 1,0 2-2,0 4 0,0 1 1,1 1-1,-1 1 0,2 2 0,-1-1 1,0 2-1,-4-3 2,2-1 0,-2 0 0,-2 1 0,-1-2 0,-1 4-1,-2 0 0,0 2 0,-1 1-1,2 5-1,0 3 1,2 4-1,-1 1 1,3 1-1,-3 5 2,2 3-2,-1 1 1,-1 4 0,0 4 0,-2 2-1,-1 6 1,-1 3-1,0 4 0,-2 5 1,-1 8-1,0 8 1,-2 7 0,-1 7 0,0 6 0,-1 8-1,-2 4 1,-1 7 0,-5 4-1,0 4 0,-4 5 1,-3 6 0,-1 3 0,-3 5-1,-1 9 1,-1 3 0,-1 8 0,0 3 0,-1 6 0,1 2 0,-3 5 0,-1 8 0,-2 3 1,1-1-1,0 8 0,2 0-1,2-1 0,2 0 1,3 1-2,2-5 1,1-1 0,1 0 0,-3-3 0,-3-1 1,-6 0 0,-3-2-1,-4-2 1,-4-2-1,1-6 0,0-5 1,1-9-1,2-8 1,5-10 0,4-11 1,5-11 0,2-12 0,0-12 0,2-8 1,2-10-2,1-5 1,0-8-1,3-2 0,0-5-1,2-2 0,1-4 0,4-6 0,1-8 0,2-11 0,2-8 1,4-8-1,1-9 1,0-9 0,5-11 0,-4 10 0,4-10-1,0 0 1,0 0-1,0 0 0,0 0 0,0 0 0,0 0 0,0 0 0,0 0 0,0 0 0,0 0 0,0 0 0,0 0 0,0 0 1,0 0 0,0 0-1,0 0 1,0 0-1,-9 3 0,9-3 0,-16 4 0,1-2 0,-4 0 0,-9-1 0,-7 0 0,-5 0 0,-10 1 0,-7 0 0,-7 1 0,-7 1 0,-6 1-1,-4 1 1,-5-1 0,-5-2 0,-3-2-1,-2-1 1,-4-2 0,-2-2 0,-2 0 0,3-1 0,1 3 0,4 1 0,4 3 1,5 3-1,5 2 0,5 3 0,7 0 0,7 1 0,2-2 0,7-2 0,2-1 0,6 1 0,5-4 1,4-2-1,4 1 0,3 1 0,4-1 0,3 1 0,4-1 0,3 1 0,4-1 0,12-2 0,-14 4 0,14-4-1,0 0 1,0 0 0,0 0 0,0 0 0,0 0 0,0 0 0,0 0 0,0 0 0,0 0 0,0 0 0,-6 10 0,6-10 0,0 14 0,0-3 0,-1 6-1,0 3 2,1 3-1,2 4 0,-3 3 0,0 4 0,-1 4 0,0 3 0,-2 4 0,0 2 0,-3 6 0,-4 6 0,0 4 0,1 6 0,-2 5 0,0 4 1,2 4-1,1 4 0,3 3 0,1 1 0,2 1 0,2 1 0,1-2 0,2-3-1,-1 0 1,1 2 1,0-2-1,1 0 0,0-2 1,0-2-1,0-1 0,-1 1 1,-2-1-1,-1-4 1,-1-3-1,-3-2 0,-1-4 0,1-7 1,-2-5-1,2-5 1,2-11-1,0-6 1,2-7-1,2-6 0,0-4 0,1 0 0,0-2 0,0 1 0,2 0-1,-1 8 1,0-1 0,1-3-1,-1-1 1,0-3-1,0-1 1,-1-4-1,-1-2 1,-1-10-1,0 0 1,0 0 0,10 9 0,-10-9 0,0 0 0,16 11-1,-16-11 1,17 10 0,-6-3 0,3-1 0,2 0 0,3-2 0,1 2 0,4-2 1,6 2-1,1-2 1,5 1-1,5-1 1,7 0-2,5-1 2,8-1-1,6-1 0,7-3-1,8-1 1,9-2 0,5 0-1,7-2 2,3-1-2,2 1 1,5 0 0,4 2 0,1 1-1,2 0 2,3-1-2,1 1 1,2 1 0,5 0 0,-2 0 0,1 0 0,2 1 0,-1 1 0,-1 1 0,-1 3 0,-3 1 0,-4 0 0,2 2 1,-2 1-1,-3 0 1,0-1-1,-3 0 1,-1 0-1,1-2 0,0 2 1,-4-2-1,-5 0 0,2-1 1,-5 2-1,0 0 0,-1 1 0,-2 2 0,-4 0-1,0 1 2,-3 2-2,-7-1 1,-1 0 0,-7-1 0,-4 0-1,-8-2 1,-4-2 0,-5 0 0,-3-2 0,-6-2 0,-3 1-1,-5 0 1,-4-1-1,-6 2 1,-2-1 0,-5 0-1,-3-2 1,-3 2 0,-3 0 0,-3-1 0,-2-1 0,0 2 0,-10-2 0,11-1 0,-11 1 0,9 1 0,-9-1 0,9-2 0,-9 2 0,0 0 0,10-3 0,-10 3 0,0 0 0,0 0 0,0 0 0,0 0 0,0 0 0,0 0 0,0 0 0,0 0 0,9-1 0,-9 1 0,0 0 0,0 0-1,0 0 1,0 0 0,0 0-1,0 0 1,0 0 0,0 0-1,0 0 1,0 0 0,0 0-1,0 0 1,0 0-1,0 0 1,0 0 0,0 0 0,0 0 0,0 0-1,0 0 1,0 0 0,0 0 0,10-9 0,-10 9-1,0 0 1,0 0-1,0 0 1,0 0 0,0 0 0,0 0 0,0 0 0,0 0 0,0 0 1,0 0-1,0 0 0,0 0 0,0 0 0,0 0 0,0 0 0,0 0 0,0 0 0,0 0 0,0 0 0,0 0 0,0 0 0,0 0 0,0 0-1,0 0 1,0 0 0,0 0 0,0 0 0,0 0 0,0 0-1,0 0 0,0 0 1,0 0-1,9-1 0,-9 1 0,0 0 0,0 0 0,13-4 0,-13 4 1,0 0 0,10-9 0,-10 9 0,7-16 0,-1 1-1,3-3 2,-2-5-1,-1-5 1,2-6-1,-1-5 2,0-6-2,1-7 2,-3-6-1,-1-6 0,0-4 0,1-4 0,0-4-1,-1-3 1,3 1-1,-2-4 0,3-1 1,2-2-1,2-2 0,2-1 0,-2-1 1,1 1-1,0-2-1,-1 2 1,-3 5 0,0 2 0,-2 3 0,0 0 0,1 1-1,2 1 1,1 0-1,3 1 0,1 1 0,3 4 0,-1 2 0,2 5 0,-3 6 0,-1 7 1,-3 3-1,-5 8 2,-2 3-1,-4 3 1,-1 2-1,-3 2 0,1 2 1,0 1-2,-1 0 1,2 3 0,1 2 0,0 2 0,0 4 0,0 1 0,0 3 0,-1 2 1,1 9-1,-4-14 0,4 14 0,-6-9 0,6 9 0,0 0 0,-13-13-1,4 6 1,-3 0 0,-5-1 0,-3-2 0,-7-2 0,-8-1 1,-7-1-1,-6-1 0,-5-3 0,-8 4 0,-7 0 0,-8 0 0,-7 2 0,-7 2 0,-11 2 0,-4 3 0,-7 2 0,-5-2 0,-4 1 0,1-1 0,-1-3 0,0-1 0,2-1 0,-4-1 0,1 3 0,-4 2 0,-1 4 0,-3 2 0,-4 5 0,2 2 0,1 4 0,3 0 0,0 1 0,6-1 0,2-3 0,8-1 1,6-3-1,4-2 0,6-3 1,4 0-1,4-3 0,5 1 0,4 1 1,3 0-2,4 3 1,7 0 0,4 1 0,6 0 0,8 1 0,8 1 0,11-1 0,6-2-1,6 0-1,4-2 0,12 1 0,0 0-2,0 0-2,-2-11-15,14 1-8,-5-11-1,0-7 0,-9-11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5:51.8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0 325 2,'0'0'9,"0"0"0,0 0-2,0 0-9,0 0 1,0 0 2,0 0 2,0 0 1,0 0 1,38 43-1,-38-43 2,0 0 1,48 19-1,-48-19 1,61 8 0,-61-8 0,77 1 1,-35-2-1,11 2 0,3-3-2,10 2-1,5-1-1,7 0-1,3 0-1,6 1 2,5-3-1,1 1 1,1-4-1,5 3 1,0-1 1,1 1-1,9-2 0,3 1 0,6 0-2,3 2 0,5 1 0,1 2 0,3-1-1,-2 2 0,-6 0 0,-1 2 2,-4-1 0,-1-1 1,-2 0-1,1 0 1,-2-3-1,5 3 0,3-3 0,2 0-1,1 1 0,0 0-1,-2 0 0,1-1 0,-2 2 0,-3-1 2,-5-1-2,-1 1 1,-3 0-1,1 1 1,1 1 0,-2 1-1,0 0 1,1 1-1,-3 0 1,2 0 0,-1-2 1,-2-1-1,-7-3 2,3-1-1,-4-2 0,1-1 0,-3-3 0,-1 0 0,-3-2-1,0 1 0,1-1-1,-3 2 1,-1-3-1,-1 3 0,-2 0 0,-1 0 0,-4 1 1,0 0-1,-2-1 0,-1 2 0,-2-1 0,-3 0 1,-1-1-1,1 1 0,-3 0 1,-2-2-1,-3 2 1,-3 1-1,-4 1 0,1 1 0,-1 2 0,-2 0 0,1 2 0,0 1 0,1 0 0,3-1-1,0 0 2,-2-1-1,-2-1 0,-3 0 0,-1-2 0,-3-1 1,-4 1-1,0 1 0,0 1 0,-1 1 1,0 0-1,2 1 0,-5 1 0,0 0 0,-4 1 1,-2 0 0,-5-2-1,-1 1 1,-4 0-1,-3 0 1,-2 0-1,-1 0 1,-1 0-1,-3 0 0,-1 1 0,-3-1 0,-12 0 1,18 0-1,-18 0 0,13 1 0,-13-1 0,16 2 0,-5-2 0,-1 1 0,6 0 0,-2 1 0,2 0 0,-2-2 1,0 1-1,-2-1 0,-3 0 0,-9 0 1,14 1-1,-14-1 0,0 0 0,0 0 1,11 0-1,-11 0 0,0 0 1,0 0-1,0 0 1,0 0-1,0 0 1,0 0 0,0 0-1,0 0 1,0 0 0,0 0 0,0 0-1,0 0 0,0 0 1,0 0-1,0 0 0,0 0 0,0 0 0,0 0-1,0 0 1,0 0-1,0 0-1,0 0-2,11-12-4,-10-8-26,7-4 2,-8-12-2,2-11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5:38.1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385 1267 2,'0'0'4,"0"0"3,0 0 0,0 0 2,0 0-1,0 0 1,0 0-2,0 0-3,0 0-1,0 0-2,0 0-1,0 0 0,0 0 0,0 0 1,0 0 0,-15 18 0,21-8 0,6 1 1,2 2 1,2 1-1,5 2 1,7 2-1,0 2 0,8 1 1,1 4 0,3 1 0,6 1-1,1-1 0,1 2 1,-1-1 0,1 0 1,-3-3-1,0 2 1,4-2-1,-2 0-1,5 0 0,-1 1 0,7-3 0,1 2 0,10-2-1,3-1 1,-6-2 0,5 2 0,1-3 0,4-2-1,-5 0 1,1-3-2,-4-2 1,2 0 0,1-7 1,-4-1 0,2-6-1,1-2 0,-1-7 1,3 0-1,0-5 0,2 1-1,0 0 1,0 0-1,-3-1 0,0 3 1,1 0-1,-3 0 0,0 2 0,0 0 0,0-5 1,-1 1-1,1-4 0,-1-3 1,-2-1-1,-4-3 1,-4-5-2,-2-2 1,-6 1 0,-1 1 0,-4-2-1,-1 1 0,-3 1 0,-1-1 0,-3 1 2,-3-1-1,-3-1 0,-3-1 0,-5-1 0,-5 0 1,-1-3-1,-5 0 0,0 2 0,-3-5 0,-2 2 0,-3 1 1,-3-1-1,-2 0 0,-3 2 1,-2 1-1,-3-2 0,-2 5 1,0 0-1,-3 0 0,-2 3 0,-3 0-1,-4-1 1,-5 1-1,-3 0 1,-5 1 0,-5 0 0,-4 1 0,0 0 0,-1 1 0,0 2 0,-1-2 0,-2 3-1,-2-1 1,0 4-1,-5-2 0,-3 4 0,-5 3 1,-1-1 0,-3 4-1,0 4 1,-3 0 0,1 2 0,0-2 0,1 1 0,3-2 0,0 0 0,-4-1 0,1-2 0,-1 3 0,-2 1 0,-4 1 0,0 3 0,-5 3 0,0 2 0,0 2 0,1 2 1,3 1-1,1 0 0,4 2 0,-1-2 0,3 1 0,1 1 0,4 2 0,-1 1-1,-1 1 1,5 1 1,5 3-1,4-1 0,5 1 1,2-1-1,5 0 1,2-1-1,5 1 0,-2 2 0,1 3-1,-1 0 1,1 4 0,-6 2 0,0 3-1,-9 1 1,1 2 0,-1-2 1,3 3-1,-5 1 1,2 1-1,2 3 0,3 3 1,9 3-1,-3-1-1,5 1 0,0 0 1,7 1-1,-1-1 1,28-42 0,-37 81 0,37-81 0,-25 84 0,15-38 0,3 0 0,3 1 1,-2 1-1,3 0 0,0 0 0,0-2 0,13-2 1,0-3-1,-10-41 0,29 76 0,-29-76 2,55 63-1,-55-63 0,87 52 1,-34-31-1,7 0 0,10 0 0,1-2 0,8 2-1,0 0 0,6 0 0,3 0-1,2 1 1,3-1 1,0-3-1,10-3 0,-3-3 0,1-3-1,1-2-1,2-1-3,-3-2-16,0 1-3,-8-4-2,-17-4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7:31.6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281 566 14,'0'0'11,"-10"-4"0,10 4 1,0 0-1,0 0 1,0 0-2,0 0-1,-9-1-1,9 1-2,0 0-1,0 0 0,0 0-2,0 0-1,0 0 0,10-6-1,-10 6 0,14-7 0,-4 4 0,3 0-1,2 1 0,1 1 0,2 1-1,-2 1 1,-1 2 0,-1 1 0,0 2 0,-3 0 0,-1 3 0,2-2 1,0 4-1,-1-4 0,1 2 0,-3 2 1,1-1 0,-4 2 0,-6 1 0,-2 2 0,-8 0 1,-1 5 0,-7-3 0,1 2 0,-5-3-1,4-2 1,1-3-1,3-3 0,3-1-1,11-7 1,-10 5-1,10-5 0,9-1 1,3 0-1,0 0 0,5 2-1,-2 0 1,4 1 0,0 3-1,-4 2 1,1 2 0,-2 3-1,-2 2 1,-2 1-1,2-1 1,-5 2 0,-3 1 0,2 1 0,-7 0 1,-5 0 0,-3 0 0,-4-1 1,-3 1 0,-2 0 1,-1-5-1,0-1 1,-1-3-1,6-3 0,-2-5-2,1-6-2,2-1-3,-2-9-3,7 5-4,-6-9-9,5 4-5,-1-3-1,5 2 2</inkml:trace>
  <inkml:trace contextRef="#ctx0" brushRef="#br0" timeOffset="1012">204 1220 7,'-10'0'11,"1"-2"0,9 2-3,-14-2 1,14 2 0,-14-3 1,14 3-1,-12-4-1,12 4 1,-10-8-2,10 8 0,-14-12-1,5 3-1,2-1 1,-5-4-1,4 0 0,-6-3-1,5-3 0,-2-2-1,1-1-1,0-5 0,2 0 0,0-3 0,2 0-1,2-2 0,1-1 0,2-1 0,1 2-1,2-1 0,1-3 1,4 3-2,1-2 2,3 2-2,6 0 1,1 0 0,6 2 0,4 1-1,4 6 1,2 0 0,1 5-1,0 3 1,0 2 0,-1 6 0,-2 3 0,-2 3 0,-3 3 0,-1 1 0,0 3 0,-3 3 0,-1 3 1,-3 3-1,0 3 0,0 1 0,-2 4 1,1 2-1,-2-1 1,2 5 0,-1 1-1,1-1 0,-1 1 0,-3 0 1,-2 0-1,0 1 1,-3 1-1,-2-2 0,-2-1 1,-3 0-1,-2 1 0,-2 1 0,-4-2 0,-1 1 1,-2-1-1,-2-3 0,0 0 1,-2-1 0,-1-4 0,-2-1 0,-2-3 0,-2 0 0,-3-1 0,-3 0 1,-2-1-1,-1 1 0,1-3-1,0-1 1,3 0 0,1-4 0,2-3 0,2-1 1,2-3-1,-1-3 0,1-1 0,3-3 0,1-2 0,1 1-1,2-1-2,3 0-1,-4-3-9,12 13-16,-17-16 0,7 11-2,-6-3 1</inkml:trace>
  <inkml:trace contextRef="#ctx0" brushRef="#br0" timeOffset="121425">1173 392 14,'22'-10'7,"5"-6"2,12-6 0,8-7 2,8-7-1,9-1-1,1-5 1,5 4 0,-4-3-2,-1 8-2,-11 4-1,-6 7-2,-13 6-2,-7 7 0,-9 2-1,-5 4 0,-14 3-1,10-2 0,-10 2 0,0 0-1,0 0-1,0 0-2,0 0-3,-18 1-5,3-2-5,-4 1-1,-8-1-1,-6 1 2</inkml:trace>
  <inkml:trace contextRef="#ctx0" brushRef="#br0" timeOffset="121786">1107 121 2,'0'0'12,"8"-13"0,-8 13 1,7-18-10,-7 18 0,7-15 1,-7 15 0,11-13 0,-11 13-1,0 0 1,0 0-2,0 0 0,0 0-1,10 10 1,-10-10-1,1 18 1,-1-4-1,0 1 1,-1 6-1,-4 3 1,-6 4 0,0 4 1,-8 6-1,0 4-1,-4 3 1,-4 1 0,0-5 0,0 0 0,5-3-1,4-7 1,8-3-1,5-6 1,11-6 0,8-6 0,7-2 1,7-3-1,6-5 2,6 0 0,3-5 0,7-1 1,0-3-3,2 4 1,0-3-1,0 3 0,-7-2-2,-4 6 1,-6-3-1,-8 4 0,-6 0 1,-5 0 0,-16 0-1,12 1 1,-12-1 0,0 0-1,0 0 0,0 0 1,0 0-1,0 0 1,0 0-1,0 0 1,0 0-1,0 0 0,0 0-1,0 0-1,0 0-5,0 0-13,0 0-4,0 0-2,0 0 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7:02.1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423 547 9,'0'0'7,"-15"-3"1,15 3 0,-14-2 0,14 2 0,-12 1 0,12-1-1,-12 3-2,12-3 0,0 0-1,-11 8 1,11-8 0,0 0 0,0 0 0,0 0-1,5-12 0,12-2 0,2-9 0,6-4 0,1-5 1,4-1-2,-2-2 1,0 3-1,-9 3 1,0 8-1,-8 2-1,-2 7 0,-9 12-2,9-14 1,-9 14-1,0 0-1,0 0 1,0 0 0,0 0-1,0 0 1,1 16 0,-3-3 0,1 4-1,-3 4 1,2 4 0,1 3 1,0 2-1,0-1 0,1 2 1,1-1 0,-1 2-1,1 0 1,-1-1 0,0 3 0,-1-2 0,0 0-1,-1-4 1,0-2-1,1-6 1,1-3-1,-1-3 1,1-14-1,1 10-3,-2-21-9,1 11-13,8-24 0,-4 6-1,1-4 0</inkml:trace>
  <inkml:trace contextRef="#ctx0" brushRef="#br0" timeOffset="721">630 967 1,'-17'1'10,"6"1"-1,-5 0-1,-1 1-1,-3 1 0,-1-2-1,-2 1 1,-5-3 2,3 0 0,-3-5 1,1 1-1,-3-4-1,3 1-1,-3-5 0,2 3-3,0-2 0,1 1-1,0-3 1,2-1-1,1-2 2,5-1-1,-1-4 0,5-4 0,-2-7-2,4-4 0,0-9 0,1-2-1,1-7-1,1 0 1,0-2-2,2 3 1,5 2 0,4 3-1,6 5 1,7 4 0,6 4 0,9 2-1,6-1 1,4 5 0,5 2 0,2 4 0,3 2 0,0 3 0,1 4 0,-3 3 0,1 7 0,0 0 0,-1 4 0,-1 1-1,-5 2 2,1 4-1,-4 2 0,-4 2 1,-1 4-1,-3 2 0,0 5 1,-2 4-1,-1 4 0,-1 2 0,-2 3 1,-1 2-2,-1 3 1,-1 2 0,-3-1 0,-3 0 0,-4 0 0,-2-2 0,-3-2 0,-6-1 0,-5-3 1,-4 0-1,-4-2 1,-7-1 0,-5-2 0,-7 0 0,-9-2 0,-1 0-1,-10-2 2,-2-3-2,-3-3 1,0-3-1,4-4 1,4 0-1,6-5 1,3-4-1,8-3-2,4-7-6,7 1-18,0-6-1,7 0-1,-4-10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7:15.4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505 228 18,'0'0'15,"-4"-12"2,4 12-4,0 0-2,-1-10-4,1 10 0,0 0-3,3-9 1,-3 9-1,11-4 1,-2 3-2,1-1 0,4 3-1,-2 0 0,4 2-1,5 2 0,-1 2 1,-2 2-1,0 2 0,-3 2 0,1 2 0,-4 0 0,-2 4 1,-9-1-1,-1 4 0,-6 2 0,-5 2 1,-7 0-2,-2 0 1,-6 2 0,-2-1 0,-3-1-1,2-1 0,0-3 0,4-2 1,3-2-1,4-3 0,5-3 0,5-2 1,8-10 1,0 15-1,9-11 1,10-2 0,5 0-1,9 0 1,6-1 0,3 1-1,5-2 0,2 0-1,-4 0 1,-2 0-2,-4 0-1,-11-3-5,-3 3-16,-7-4-2,-6 0 0,-12 4-1</inkml:trace>
  <inkml:trace contextRef="#ctx0" brushRef="#br0" timeOffset="801">429 979 0,'-30'-8'14,"5"-2"4,-2 1-4,-2-2 0,2 1 0,-2-5 2,4 2-3,-4-7-1,6 3-3,-4-9-3,5-1-1,-3-8-1,5-2 0,-4-8-1,4 1 0,2-5 0,5 0 0,3-1 0,5 2-1,5 1-1,7 2 0,7 3-1,8 1 0,6 1 0,8-2 0,9 5-1,4 0 1,5 5-1,2 3 0,2 5 1,0 3-1,1 6 1,0 9-1,-3 5 1,3 5 1,-2 8-1,3 4 0,0 5 1,2 3-1,-3 3 0,-3 2-1,-5 1 1,-4 4 0,-2 0 0,-9 2 0,-6 3 0,-6 2 0,-6 2 1,-5 0-1,-3 2 0,-4-2 0,-5-1 0,1-3 1,-7-1-1,-5-1-1,-4-3 1,-4 0 1,-6-3-1,-1-1 1,-10-3-1,-7 0 0,-1-5 1,-3-3 0,-4-2 0,-3-3 0,-2-4 0,-4-2-1,-1 1 0,4-3 1,0 0-1,4-2 0,5-1 0,6 0 0,4 0 0,9-2 0,4-2 1,5-1-1,7-1 0,-1-1-1,13 4-1,-16-9-5,16 9-17,-9-8-2,9 8-2,-7-13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7:56.6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471 210 9,'0'0'12,"0"0"-2,9-3-1,-9 3-1,0 0 1,0 0-1,0 0 0,0 0 0,0 0 0,0 0-2,0 0-1,0 0-1,0 0-1,-10 8-2,10-8 0,-8 12 0,3-2-1,-2 3 0,0 0 0,-5 5 0,1 1 0,-5 2 1,-1 2-1,-1 1 0,-4 0 1,1-1 0,-2-1-1,3 0 1,3-2 0,1-1 0,5-4 0,2-1 0,5-3 0,5-1 0,-1-10 0,20 13 1,2-12-1,8-2 1,7-2 0,4-2-1,3-2 1,-1 0-1,-2 0 0,-5 2-1,-5 1 1,-8 0-1,-4 3 0,-4 2 0,-5 0-1,-10-1-2,17 6-5,-17-6-11,0 0-4,9 2 0,-9-2 1</inkml:trace>
  <inkml:trace contextRef="#ctx0" brushRef="#br0" timeOffset="671">500 738 24,'-22'4'15,"-4"-5"0,-1-2-4,2 3-10,-3-3 3,2 2 0,-2-3 1,2 1-1,-3-3 2,3 0 0,-3-5 0,3-1 0,-2-3-2,4 0-1,-1-4 0,2 0 2,0-4-1,6 3 0,1-4 0,4 1-1,2-4 0,6 0 0,2-5 0,9-1-2,4-4 0,6 0 0,5-3-1,5 1 0,4 0 0,3 2 0,6 3 1,1 2-2,6 3 2,2 2-1,3 2 0,3 7 0,3 6 0,1 5 0,-1 5 0,-1 6 0,-4 4 1,-5 7-2,-5 7 2,-6 1 0,-5 2-1,-5 4 0,-6 2 1,-3 2-1,-5 1 0,0 0 1,-4 1-1,-3 0 0,0 0 0,-3 0 0,-5-2 1,-3 1-1,-2 2 1,-5-1-1,-5 0 1,-2 0-1,-5-3 1,-4-2-1,-3-3 1,-3-2 0,-4-4-1,-1-5 1,-3-3 0,0-4 1,-2-5-1,2-4 0,1-3 0,1-2 0,1-4-1,5 0 2,4-1-2,2-2-3,5 4-5,-1-2-17,10-1-2,0-5-1,8-1 0</inkml:trace>
  <inkml:trace contextRef="#ctx0" brushRef="#br0" timeOffset="1623">437 348 0,'0'0'13,"14"-6"-3,-14 6-2,0 0 0,9-3 1,-9 3-1,0 0 1,-1 9-2,1-9-1,-2 13 1,2-13-1,1 21 0,-1-7 2,3 7-1,-2-2 1,1 8-1,2 1-2,-1 5 0,0 2-2,0 3 0,-1 0-1,0 2 1,0-2-1,1 0 0,-2-3-1,2 2 1,-2-7-1,2-2 0,-2-4 0,1-5 0,-1-3-1,0-4 1,-1-2 0,0-10 0,0 0-1,0 0 0,0 0-4,0 0-14,-1-13-8,-1-3 0,1-5-3,-5-7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6:32.5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0 148 13,'11'1'10,"2"1"0,3 0-1,5-1-1,5 2-2,2-2 1,4 2-2,6-1 0,4 2-1,7-1 1,4-1 0,1 0 0,5 0 0,3-2 0,6 1 0,1-3 0,5 2 0,1-3 0,6 2-1,1-3 0,3 2-1,-1 0-1,3 0 0,1 0 0,2 0 0,3 0-1,2 0 0,-1-2 0,0 1 1,5-1 0,1-4-1,0-3 0,1 3 1,-2-1-2,-2 2 2,1-1-2,1 2 1,-4-1 0,4 6 0,-3 1 0,3 0 0,-2 5 0,4-5 0,0 5 0,2-4 0,6-1-1,1 0 1,0-1 0,1-1 0,0-5 0,3 5 0,0-5 1,1 5-2,-4 1 1,1-1 0,0 2-1,2 1 0,2-1 1,-1 2-1,0 0 0,1 0 1,0 0-1,2 0 1,1-1-1,-1 1 1,-3-1-1,1 5 1,-2-5 0,0 5-1,0-1 1,-3 0 0,-1 0-1,-1 1 0,-1-1 1,4-4 0,0 4 0,0-3-1,-1-4 0,0 4 0,0-2 0,0-3 1,-1-2-1,-3-1 0,-3 1 1,-2-1-1,-2 0 1,-1-1-1,0 1 1,-2-1-1,-2 5 0,-4 0 0,-2-2 0,-3 0 1,-5 0-1,-8-1 0,-10 1 0,-9-1 1,-7 0-1,-7 0 0,-8 2 1,-7 0-1,-2 1 0,-3 0 1,-1-1-1,-1 1 0,-1-1 0,-1 1 0,-1-1 1,-3 1-1,-2-1 0,-10 3 0,14-4 0,-14 4 0,0 0 0,0 0 0,0 0 0,9 0 0,-9 0 0,0 0 0,0 0 0,13 2 0,-13-2 0,0 0 0,10 0 0,-10 0 0,0 0 1,0 0-1,0 0 0,0 0-1,0 0 0,0 0-1,0 0-6,-9-1-18,-4 6-3,-12-9-1,-4-4-2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6:38.6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35 13,'0'0'10,"0"0"-2,0 0-6,0 0-6,0 0-2,15 10 1,-4-9 2,1 0 2,3-2 3,0 0 2,3-2 2,1-1 0,0 1 2,3 0-1,2-1-1,2 1-1,3 2 0,3-1-1,2 2 1,2 0 0,4 0 1,0-2 0,4 4 1,-4-4-2,7 2 1,-2-1 0,4 1-2,-1-2 0,5 1-1,0-1-1,4 0-1,1 0 1,2 1 0,-1-1 0,2 1 0,-1-2 1,2 2 0,-3-1 1,3 2-2,-1-2 1,4 1-1,0 0 0,3-1 0,-1 4-1,2-1-1,1 0 1,1 1-1,-1-1 0,1 1 1,0 0 0,1-2-1,4-2 1,0 2 0,2-1-1,4 0 1,0-1 0,4 2-1,2-2 1,2 1 0,1-2-1,3 2 1,0-1 0,2 1 1,4 1-1,0 1 0,1 0 0,-2 4 0,2-1 0,0 1-1,0 0 1,4 0-1,0-2 1,-2-1-1,4 1 1,1-1 0,1-1 0,4 1-1,2 1 1,0-1 0,4 1 0,3 2 0,2-1 0,7 2-1,1-2 1,2 2 0,0-1 0,5-1 0,0 1 0,0-2-1,-3-1 1,3 0-1,-1 0 0,1 0 1,1 0-1,0 0 0,1 1 1,2-1-1,-2 0 0,1 0 1,0 1-1,0-1 1,-3-1-1,-2 7 0,-3 1 1,-4 1-1,0 1 1,0 2-1,-4-3 0,-1 2 0,-2 1 0,-1-8 1,-1 0-1,0-1 0,-4 1 1,-3-3-1,-1 4 0,-1-2 0,-4 0 1,-1 0-1,-5 2 0,-2-2 0,-10 1 0,-2-2 0,-4-1 0,-6 0 1,-5-1-1,-5-1 0,-4-1 0,-8-1 0,0-1 0,-6-1 0,-6 0 0,-6 1 0,-4-2-1,-2 2 1,1-2 1,0 2-1,3 0 1,1 0-1,7-1 0,3 1 0,6-1 0,-1 1 0,-3-1 0,3 1 0,-4 0 0,-2 0-1,-5 1 1,-5 1 0,-5 0 0,-3 0 0,-6 0-1,-5 1 1,-3 0 0,2-2 1,-16 2-1,9-1 0,-9 1 1,0 0-1,0 0 0,0 0 0,0 0 0,0 0 0,0 0-1,0 0 0,0 0 0,0 0-3,0 0-4,-12-2-13,12 2-10,-17-3 0,1-12-2,-10-14 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7:00.2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8 5,'0'0'9,"0"0"-3,-12-7-8,12 7-4,0 0-2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7:00.3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31 117 16,'0'0'11,"0"0"-5,0 0-4,0 0-4,0 0-3,-10-3 0,10 3-1,0 0 2,0 0 1,0 0 6,0 0 2,-12 11 3,12-11 0,0 0 0,0 0 0,-10 6 0,10-6-2,0 0-3,0 0-1,0 0-1,15-1-1,-6 1 0,-9 0-1,23 3 1,-5-2 1,1 0 0,5 3 2,0-3 2,6 1 1,2-2-1,8 1 2,0-1-1,4 2 0,5-1 0,5 3-2,0-1 0,7 2-2,1 1 1,4-2-1,2-1 0,6 0 1,3-5 0,6 0 1,0-5-1,4-1 0,2-3 1,5 4-2,-3-2 1,4 4-2,-1 0 0,-2 3 0,3 2 0,1 0-1,-1 0 1,2-1-1,0 0 1,0-1-1,-3-2 1,3 3 0,-4 0 1,0 3-1,0 2 1,0 1-1,-3 3 0,1-1 0,1 0-1,-4-1 1,1-3 0,2-1-1,-1-6 1,0 0 0,-3-1-1,1-2 1,2 1 0,0 1-1,0 2 1,0 3-1,0 1 0,-2 1 0,-2 0 1,1 1-1,-6-3 0,-1-3 0,-4-1 1,-2-2 0,-4-2-1,-3 0 1,-2 1 0,-5 0-1,-4 1 1,-4 2-1,-6 0 0,-4 3 0,-5-1 0,-2 2 0,-5-1 0,-5 0 1,-2 0-1,-3 0 1,-5 0 1,-4 1-1,-11 0 0,12-3 1,-12 3-1,0 0 1,0 0-1,0 0-1,0 0 0,0 0-3,0 0-5,0 0-23,0 0 0,-1-27 0,-2-2-2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7:04.9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-9 110 1,'0'0'8,"0"0"0,0 0 1,0 0 0,-9 1-1,9-1 1,0 0 0,0 0 0,0 0-1,0 0-1,0 0-2,0 0 0,0 0-2,9-4 0,-9 4 0,18-2 0,-5 1-1,4-1 0,2 0 0,3 1 0,4 0-1,1-2 1,2 2 1,1-2-1,4 2 2,-1-2-1,5 2 1,4-1-1,4 1 1,1 0-1,6 2-1,1-2 1,6 1-1,5 0 0,-1-1 0,0 0-1,1 1 1,-1-1-1,5 0 0,-3 0 0,3 1 0,-2 0 0,3 0 0,0-1-1,-2 1 1,0-1 0,-2 1 0,-2-1 0,-3 1 1,-3-1-1,0 1-1,0-1 1,1 1 0,2-1-1,-1 1 0,1-2 1,2 2-1,0 0 1,0 0-1,0 0 0,-1 0 1,0 2-1,0-1 0,3 1 0,-1-1 1,-1-1-1,0-1 1,-2-1-1,2-1 1,-4-1-1,-1 0 1,-5 0-1,1 2 1,-2-2-1,-1 3 0,-1 0 0,-2 1 0,1 1 0,0-1 0,-1 1 0,1 1 1,-4 0-1,2 0 0,0 0 0,-2-1 1,1 1-1,0-1 0,-1 0 0,3-1 0,2 1 1,-1-3-1,1 1 0,1-1 0,-1 0 0,-3 0 1,-1-1-1,-6 1 0,3 0 0,-3 1 0,-5 0 0,-2 0 0,-4 1 0,-1-1 0,-4 1 0,0-1 1,-8 0-1,-2 1 0,-14 0 0,17-1 1,-17 1-1,0 0 1,0 0-1,9-1 0,-9 1 0,0 0 0,0 0 1,0 0-1,0 0 0,0 0 0,0 0 0,0 0 0,0 0 0,0 0 0,0 0 1,0 0-1,0 0 0,0 0 0,0 0 1,0 0-1,0 0 0,0 0 0,0 0 0,0 0 0,0 0 0,0 0 0,0 0 0,0 0 0,0 0 0,0 0 0,0 0-1,0 0 1,0 0-2,0 0 0,0 0-3,0 0-9,0 0-15,-20-10-1,6 0-1,-16-11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7:43.7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12 13,'0'0'16,"-17"-7"1,17 7-5,-11-5-2,11 5 0,0 0 0,0 0-2,0 0-1,0 0 0,0 0-1,0 0 0,0 0 0,0 0-1,0 0 0,0 0-2,0 0-1,0 0-1,9 0 0,3 2-1,2 2 1,4-2-1,6 2 1,6-1 0,4 1 0,5-2 1,5 1-1,4-3 1,6 1 1,7-1-2,5 0 1,6 0 0,9 2-1,6-1 0,5 0 0,6 1-1,5 0 1,1-1 0,6 1 2,2-2-2,2-1 0,1-1 1,1 1-1,0-1 0,4 0 0,1 1-1,-1 2 1,-3-1-1,1 2 1,-4-1 0,2 1 0,-1 0 1,-3-1-1,0 1 1,0 1-1,2 0 0,2 0 0,1 0 0,-2 1-1,-2-1 1,3 1-1,-2-1 0,2-1 0,1 0 1,-1 2-1,-2-2 0,1 1 1,2-1-1,2-1 1,-2-1-1,-4-1 1,-4-2 0,-2-1-1,-4 0 1,-4 0-1,-8 0 1,-5 1 0,-5-1 0,-5 2-1,-5 0 1,-6 2 0,-7-1-1,-7 0 1,-6-1-1,-3 1 1,-6 0-1,-4-1 0,-6 0 1,-4 1-1,-2 1 1,-4-1 0,-3 1 0,-3-1-1,-10 1 1,15 0 0,-15 0-1,12 0 1,-12 0-1,0 0 0,13 0 0,-13 0 0,9-1 0,-9 1 0,0 0 0,10 0 0,-10 0 0,10-1 0,-10 1 0,15 0 0,-5-1 0,-1 0-1,0 0 1,3 0 0,-12 1-1,12-2-2,-12 2-4,0 0-24,0 0-1,0 0-1,-6-13-1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5:57.5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2033 1,'0'0'5,"0"0"-1,0 0-1,0 0-1,0 0 0,0 0 1,0 0-1,0 0 2,0 0-1,0 0 1,0 0 0,0 0-1,11 4 1,-11-4 0,17-1-1,-3-2 0,1 1 0,3 0 0,1-1-1,2 1 1,0-1 0,0 0 1,3 1-1,-1 0 0,4 1 0,-2 0-1,4 0 1,3 0-1,4 2 0,1-4 0,3 3 0,3-1 0,1 1 1,3-2 0,2 2 0,0-2 0,3 0 0,-1 0-1,4 0 0,0-3 1,2 2-1,-2-1 0,-1-1 0,-1 1 0,2-4-1,-3 6 1,-2 1-1,1 1 1,0 0-1,-2 0 0,3 2 1,-1-1-1,2 6 0,1-7 1,3 1-1,0 0 0,3-7 0,2 4 0,1-3 0,2-5 0,-1 4 0,-1-2 0,3 0 0,-4-2 0,0 7 0,-1-6 0,0 3 0,-1 2 0,0-3-1,1 3 0,0-2 0,1 1 1,1 1-1,1 1 0,-1 1 0,-2 0 1,3 0-1,1 0 0,0 0 1,1 0-1,2 0 0,-2-3 1,-1 3-1,3 1 0,-1-1 0,-1 2 1,0-1-1,-2 1 0,2 0 0,2 0 0,3 1 1,-1 1-1,0 1 0,5 1 0,-1 0 1,1 0 0,0 0 0,0 0 0,2 1 0,1 0 0,-1-2 0,0 1-1,-2-1 0,2 0 1,-3 1-1,1-1 0,-2 2 0,0-3 0,1 2 0,-3-2 2,1 0-2,0-2 0,-1 2 0,-4-2 0,1 1 0,-3-2 0,2 2 0,0 4 0,0-1 0,1 4 0,-1-1-2,1 1 2,1 1-1,2 1 1,-2-2 0,1-2 0,0-2 0,2-1 0,-2 0 0,3-1 0,-1 1 0,0 0 0,2 0 0,0 2 0,4-1 0,-1-1 0,3 0 1,2-1-1,0 0 2,1 0-1,1 0 0,1 0-1,0 0 1,1 3-1,0-2 1,0 2-1,0 0 0,0-1 0,1 1 0,-1 0 0,1 0 0,0 0 0,-1-1 0,0 1 0,-4 2 0,-2 0 1,-4 1-1,-2 1 0,-6-2 0,-4 2 0,-2-1 0,-6 1 0,-3-1 1,-4 0-1,-3 0 0,-6 0 0,-4-1 0,-6 0-1,-5-2 0,-3 2-3,-12-7-10,-10 0-13,0 0-1,-34-22-2,-19-9 1</inkml:trace>
  <inkml:trace contextRef="#ctx0" brushRef="#br0" timeOffset="1913">1992-8 11,'10'-6'8,"-10"6"-1,0 0 0,0 0-2,0 0-2,0 0-2,0 0-2,0 0 1,0 0 1,0 0 1,0 0 0,0 0 1,0 0 1,0 0-1,0 0 0,0 0-1,-5 11 1,5-11-1,-2 13 0,2-3 0,-2 3 0,1 1 0,-3 5 1,-1 2 0,-3 4-1,-1 4 2,-6 3-1,-1 4 1,-4 2-1,2 1 1,-4 0-1,3 0 1,1-5-1,3-2 1,3-6-2,2-4 0,4-8 0,1-3-2,5-11-4,0 0-5,-12-8-1,3-8-4,2-4 1,-3-7-1,1 0 0,-4-4 1,2 0 5,-1 1 4,3 6 2,3 3 2,2 5 0,3 5 1,1 11-1,2-11 0,-2 11 0,12 3 0,-12-3 0,15 9 1,-15-9 2,13 11 1,-13-11 1,10 13 1,-10-13 0,4 16 1,-4-4 0,0 4-1,-4 2 0,0 4 0,-1 2-1,0 3 0,0-1 1,4 1-1,-2-3-1,4 0 0,2-7 0,6 1 0,0-2-1,6-6 0,0-4-1,4-2 0,-2-3 0,2-4 0,0-3 0,1-5-1,2-8 0,4-1 0,2-2 0,3-6-1,3-1 0,1-1 0,-3 3 1,-2 2-1,-6 5 1,-5 5-1,-6 3 0,-13 12 0,14-6-1,-14 6 0,7 10-1,-7-10-3,9 19-8,-2-10-9,-7-9 0,7 11 0,-7-11-1</inkml:trace>
  <inkml:trace contextRef="#ctx0" brushRef="#br0" timeOffset="3756">2333 770 3,'21'-10'3,"0"-3"-3,4 1 1,1-2 0,1 0 0,4-2 1,3-3 0,4 3 0,2-2 0,5 0 1,2 1 1,3 0 1,2 0 0,0 2 0,2 1 1,0 2 0,2 1-1,2 2-1,1 1-2,3 1 0,3 2-1,0 1-1,-1 0 1,1 2-1,-3 1 2,-3 0 0,0 1 1,-4-1 0,-2 2 0,-3-1 1,0 2 0,-1 1-1,-2 2-1,-1 2-1,-3 3 0,-1 0 0,-1 3 0,-3 1 0,2 1 1,1-2 0,6-1 0,5-3 1,7-4-2,7-5 1,7-3-1,4-6-1,5-3 0,2-2 0,-4-1 0,-2-2 2,-8 2 0,-10 0 1,-6 4 0,-10 1-1,-3 2 1,-9 1-1,-4 4 0,-6 2-1,0 1-1,-1 0 0,-4 2 0,-2 0-1,-4 0 1,-11-2 1,14 3-1,-14-3 1,0 0-1,0 0 1,3 13 0,-3-13 0,-7 19 0,1-5-1,2 3 1,-1 5 0,1 3-1,3 2 1,5 2-1,6-2 1,8-1-1,6-3 2,9-1-2,10-7 2,8-6-1,7-6 0,6-6 0,5-6-1,4-3 1,2-2-1,1-3 1,-4 0-1,-1-2 0,2-1 0,-3 6 0,-1 0 0,3 3 0,3 1-1,5 0 1,2 0-1,3 2 1,3 4 0,1-4 0,0 1 0,1-1 0,-4 2 0,-3 2 0,-1 1 0,-1 2 0,-4 1 0,-2 2 0,-2 2 0,-6 1 0,-4 1 0,-3 2 1,-9-1-1,-4 1 1,-11 5 0,-3 1-1,-8 1 1,-3 2 0,-1 1 0,-1 1-1,-1 1 1,1-1-1,0-3 1,-2-2-1,-1-2 1,-4-3 0,-2-1 0,-2 0-1,-9-8 1,13 14 0,-7-4 0,2 0 0,0 2-1,1-2 1,1 1 0,-1-1-1,-9-10 1,15 11 0,-15-11-1,0 0 1,9 6-1,-9-6 1,0 0-1,0 0 0,0 0 0,0 0-1,10 7-5,-10-7-9,0 0-11,-20-9-1,-2-7-2,-11-12 1</inkml:trace>
  <inkml:trace contextRef="#ctx0" brushRef="#br0" timeOffset="26448">9866 101 20,'0'0'15,"9"-7"-1,-9 7-1,0 0-1,0 0-1,0 0-3,0 0-3,0 0-1,0 0-1,0 0 0,0 0-1,0 0-1,0 0 0,-9 3-1,9-3 0,0 0 0,-11 5 0,11-5 1,-12 7 1,12-7 0,-18 8 0,5 0 0,-5 4 0,-2 3 0,-6 5-1,-1 5 0,-4 5-1,-3 6 0,-5 3 0,-1 4 0,-5-1-1,-4 1 2,1-7-1,1 0 0,1-3 0,5-4 0,7-7 0,5-4-1,10-5-2,5-8-2,14-5-5,-11 9-8,11-9-4,-3-19 0,2 4 2</inkml:trace>
  <inkml:trace contextRef="#ctx0" brushRef="#br0" timeOffset="26939">9154 377 21,'0'0'18,"0"0"-1,0 0 1,0 0-7,0 0-5,0 0-1,0 0-3,1 9-1,-3 2 1,-3 3-1,0 6 2,-5 4-1,-1 5 1,-4 5 0,-4 5 2,-1-2-1,1 1 0,-2-3-1,3-1 0,4-4-1,5-1 0,9-8-1,9-2 0,7-6 0,12-6 0,10-6 0,7-4 0,7-8 1,4 0-1,-4-6 1,-3 2 0,-8-2 0,-4 5 0,-10 2 0,-5 4-1,-5 3-1,-4 4 0,-1 1-1,-3 2-1,2 2 0,-11-6 0,14 18-4,-14-18-10,-4 20-9,-6-15 0,-1-6 0,-5-7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8:58.6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386 1882 0,'0'0'5,"-56"35"0,56-35-1,-47-2 1,47 2 1,-50-8 0,50 8 0,0 0-1,0 0-2,0 0 0,-41-6-2,41 6-1,0 0 0,0 0-1,0 0 0,56 17 2,-56-17 0,0 0 1,60 5-1,-60-5 2,48-1-1,-48 1 1,65-2 0,-65 2 0,79-1 0,-32 1 0,-3 0-1,9 1 0,-2 0 1,11-1-1,-2 1-2,7-1 1,2 0 0,5 1 1,7-1-1,7 1-1,1-2 1,-4 2 1,7-2 0,1 0 0,-3-2 1,-1 1 0,3-3 0,-3 2 0,4 0-1,2 1-1,-4 0 0,-1 2 0,4 0 0,-2 1-1,-2-1 0,0 2 0,1-2 1,-1 1-1,3 0 0,2-1 0,3 0 0,1 0 1,0-1-2,4-1 1,-5 1 1,3 0-1,1-2 1,4 1 0,-3-1 0,2 1-1,-2 0 1,3 0-1,4 2 1,-3 0-1,0 1 1,-3 1-1,2 2 0,-1 0 1,7 1-1,-3-1 0,1 1 1,2-1-1,2-2 0,1-1 1,4-2-1,-3 0 1,-1-2-1,0 1 0,-1 1 1,-1 0-1,2 3 1,0 0-1,-3 3 0,1 1 0,-1-1 1,0 0-1,2 0 0,-1 2 0,-2-5 0,-1-1 0,-4-2 0,0-1 1,-3-1-1,-4-3 0,-5 0 0,-5 1 0,-6-1 1,-3 0-1,-5-3 0,-4 5 0,-5-2 0,-3 2 0,-3-1 1,-1 1-1,-3 2 0,-4 1-1,-3 1 1,-3-2 0,-3 2 0,-2 0-1,2 2 1,-1-1 0,-1 1-1,-1 2 1,-3-1-1,0 0 1,-2 2 0,-2-1 0,-2 1-1,-1 2 1,1-1 0,3 3 0,7 1 0,2 3-1,4-1 1,2 3-2,5-2 1,-2 0 0,-1-2 0,-4-3 0,-7-1 0,-5-4 1,-5-2-1,-6-2 2,-7-1-1,-5 1 1,-2-3-1,-10 4 0,16-6 1,-16 6-1,10-5 0,-10 5 1,9-5-1,-9 5 0,0 0 1,13-10-1,-13 10 1,9-13-1,-9 13 1,6-17 0,-4 4 0,3-2 0,-3-4 0,1-4 0,0-4 0,2-4 0,3-6-1,4-6 1,1-4-1,1-4 0,2-6 0,2-4 0,-2-5 0,2-5 1,-6-1-1,-1 0 0,-3 0 0,-2-3 0,-3 4 0,0 1 0,1 4 0,-1 3 0,-1 2 0,3 3 0,-2 1-1,0 5 1,-1 1 0,-3 6 0,-2 2 0,-2 5-1,-3 6 1,0 4-1,-1 5 1,0 4-1,0 5 1,1 1 0,1 4-1,7 9 1,-11-10-1,11 10 0,0 0-1,-11-8 2,11 8-2,-16-2 1,5 2 0,-2 0 0,-5-1 0,-4-4 0,-6 5 1,-5-5 0,-4 5-1,-9-5 1,-6 4 0,-10-3-1,-8 3 0,-11 1 1,-6-2-1,-9 2 1,-7-2-1,-5 1 1,-7-7-1,-7 5 1,-5-5-1,-4 5 0,-7-5-2,-7 2 0,-6-1-1,-5-1 0,-4 1 1,-5-3-1,-2 2-1,-4-5 3,-1 1 0,0-2 1,0 1 1,-3 1 0,1 0 0,-3 3 0,-1-1 0,-2 4 0,0 1 0,0 1 0,0 1-1,-1-1 1,5 2-1,5-4 0,4 2 1,6-3-1,5 0 1,4-3 0,8 0 2,6 1-1,4-2 1,0 3-1,5 1 1,2 2-1,1 3 0,0 1 0,1 4-1,-2 0 0,4 3-1,-2 1 1,5 1 0,-2 0-1,3-2 1,6 2 0,4-1 0,4 0 0,2-2 1,8 0-1,-5 1 1,9 1-1,-1 1 0,1 0 0,-7 3 2,9 0-2,-2 1 0,0 3 0,5 0 0,2 2-2,5 1 4,2-2-4,9 1 1,-8-1 1,8-1-1,2-7 0,4 3 1,1-2 0,9-3 0,0-1 0,52-5 1,-70-2 0,70 2-1,-43 5 1,43-5 1,0 0-2,0 0 0,-47 4 0,47-4-2,0 0 1,0 0 1,0 0-1,-45 36 1,45-36 0,0 0-1,0 0 1,-22 47 0,22-47 0,0 0 0,10 61 0,-10-61 0,18 59 0,-18-59-1,23 75 1,-23-75 0,17 85 0,-14-38-1,0 0 1,-1 6 0,0 4 0,1 2 0,-4 6 0,12 5 0,-8 1 0,6 1 0,1-1 0,2-5 0,8-1 1,-7-3-1,6-5 0,-8-9 1,9-5-1,-20-43 1,20 65-1,-20-65 0,5 43 1,-5-43-1,0 0 1,0 0-1,0 0 2,0 0-2,0 0 0,0 0 1,0 0-1,0 0 0,0 0 0,0 0 0,0 0 1,0 0-1,0 0 0,0 0 1,0 0-1,0 0 0,-16 42 1,16-42-1,0 0 0,0 0 1,0 0-1,0 0 1,0 0-1,52 29 0,-52-29 1,52 30-1,-52-30 0,81 47-7,-40-22-11,2-7 1,14-12 0,-14-18-1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19:15.9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213 0 8,'0'0'13,"0"0"-1,0 0-2,0 0-1,0 0-3,0 0-1,0 0-2,0 0-1,0 0-1,0 0-1,-4 11 1,5 1-1,0 2 1,0 2 0,1 5 1,0 3 1,-3 4 0,0 4 2,-5 6-1,-1 6 0,-6 4 0,1 5 0,-8 5-1,1 2-1,-3 2 1,1 1-2,2-7 0,2-1 0,3-5 0,1-4-1,4-5 1,4-8-1,3-2 0,2-5 1,0-4 0,2-5-1,-1-3 1,3-4 0,-4-10 1,6 12-1,-6-12 0,0 0 0,11 10 0,-11-10-1,0 0 1,14 12-1,-5-5 0,3 1 0,1 1 0,6-1 1,3 0-1,8-1 1,5 2-1,6-2 1,1 0-1,7-1 1,1 1 0,4 0-1,2 0 1,4 0-1,5-1 0,6-4 1,3 0-1,5-3 0,4-3 1,3-1-2,6-1 2,5-2-1,4 1 0,0 1 0,5-2 0,4 2 0,5 0 0,5-3 1,2 0-1,1-1 0,-1-1 0,3 1 0,-1-1 0,0-2 1,-3 2-1,-2 1 0,-3 2 1,1-1-1,3 3 0,-1-2 1,0 0-1,1 3 0,1-2 0,4 2 0,1 1 0,0 2 0,-3-1 0,0 5 1,2 4-1,0 0 0,-1 1 1,-3-2-1,4 1 1,4-2 0,2 1-1,2-4 1,-1 1 0,5-3-1,-1 2 1,2 5 0,1-3 0,-2 4 0,1-3 0,2 3 0,-1-3 0,-2 4 0,1-4 0,-3-1 0,-3-2-1,0 1 0,-5-1 0,-4 1 0,-1 0 1,-2 0-1,2 0 0,-3 0 0,0 1 0,-1-1 0,0-1 1,2-1-1,-1-1 0,-2 0 1,-2 0 0,0 0-1,-2-1 1,-2 1-1,0 1 1,-5 1-1,-1 1 1,-2 0 0,-5 1 0,-1-1 0,-5 2 0,-1 1 0,-4-2 0,-3 0 0,-1 0 0,0 1 1,-2-1-2,2 1 1,0 0-1,0 0 0,1 1 0,1 0 0,-2-1 0,2-1 0,1 1 0,-1 1 1,-1-2-1,1 0 0,-1 1 0,-1 1 0,0 0 0,0-1 0,-3-1 0,3-1 1,-1 1-1,-3-2 0,1 0 0,-1-1 0,4 1 0,-4 0 0,-1-1 0,-4 1 0,-3-1 0,2 1 0,-2 0 0,-2 0 0,0 0 0,0 1 0,0-1 0,-1 0 0,0-1 0,0 2 0,-5-2 1,-2 2-1,-8-2 0,0 1 0,-5-1-1,-4 1 1,-4 0-1,4 1 1,-10-1 0,8-1 0,-1 0 0,-41 0 1,80-3-1,-80 3 0,70-4 1,-70 4-1,66-7 1,-66 7-2,53-5 1,-53 5 0,51-4-1,-51 4 1,61-2 0,-61 2-1,69-4 1,-27 2-1,-42 2 0,84-5 1,-39 1-2,0 2 2,7-1-1,-4 2 0,-48 1 1,76 0 0,-76 0-1,68 2 1,-68-2 0,0 0-1,48 4 2,-48-4-1,0 0 0,0 0 0,0 0 0,0 0 0,0 0 0,0 0 0,0 0 0,0 0 0,0 0 1,0 0-1,0 0 0,0 0 1,0 0-1,0 0 1,0 0-1,0 0 0,0 0 0,0 0 2,0 0-2,47-20 0,-47 20 0,0 0 1,0 0-1,15-47 0,-15 47 0,0 0 0,19-52 0,-19 52 1,-4-43-1,4 43 0,-2-55 0,2 55 0,3-61 0,-3 61 0,4-68 0,-4 68 0,15-71 0,-15 71 0,20-67 0,-20 67 1,-3-60-1,3 60 0,-2-54 0,2 54 0,-4-43 1,4 43-2,0 0 2,-1-51-2,1 51 2,0 0-1,0 0 0,0 0 0,10-43-1,-10 43 1,0 0 0,0 0 0,0 0 0,0 0 0,0 0 0,0 0 0,0 0 0,0 0 0,0 0 0,0 0 0,0 0 0,0 0 0,0 0-1,0 0 1,0 0 1,0 0-1,0 0 0,0 0 0,-1-47 0,1 47 0,0 0 0,0 0 0,0 0 0,-4-46 0,4 46-1,0 0 1,0 0 0,-7-49 0,7 49 0,0 0 0,0 0-1,0 0 1,0 0 0,0 0-1,0 0 1,0 0-2,0 0 0,0 0-1,0 0-9,0 0-14,0 0-2,-46 30-1,46-30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13:35.1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132 17 2,'0'0'4,"0"0"0,4-9 1,-4 9-2,0 0 0,0 0 1,3-10-1,-3 10 0,0 0 0,0 0 0,0 0-1,0 0 1,0 0 1,0 0-1,0 0 1,0 0-1,0 0 0,0 0 0,0 0 0,0 0-1,0 0-1,0 0 1,0 0-1,0 0 0,0 0 0,0 0 0,0 0 0,0 0 0,0 0 0,0 0 1,0 0 1,0 0 1,0 0-1,0 0 0,0 0 0,2 12 1,-2-12-1,0 11 0,0-11 0,-1 13 0,1-13-1,-4 19-1,0-9 1,2 2 0,-3 6-1,1 2 1,-3 4-1,0 3 1,-1 3-1,-3 4 0,0 0 0,-1 3 0,-1-3-2,-1-1-5,3-2-11,-1-3-2,3-10-1,3-8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1:02.5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1980 1895 11,'0'0'8,"0"0"-1,-11-4-1,11 4-4,0 0-3,-11-3-2,11 3 0,0 0-4,-2-9-2,2 9-1</inkml:trace>
  <inkml:trace contextRef="#ctx0" brushRef="#br0" timeOffset="390">2150 1822 3,'17'-3'12,"-6"-3"3,-2-1-1,-9 7-2,5-9-1,-5 9 0,-5-9 1,5 9-2,-20-9-1,8 4-1,-6-2-3,2 3-1,-6-1-1,1 2 0,-1-1-1,0 3-1,2 2 0,0 3-1,0 3 0,2 3 0,1 2 0,0 2 0,0 3 0,1 1 1,1 4-1,1 0 1,2-1-1,1 7 1,6 0 0,4 2 0,6-1 0,8 0 0,6-1 1,6-1-2,11 0 2,6-8-2,4-2 1,4-5 0,0-6 0,2-4-1,0-3-6,-5-8-14,-6-6-4,-4-9-1,-6-6 1</inkml:trace>
  <inkml:trace contextRef="#ctx0" brushRef="#br0" timeOffset="971">2100 1458 9,'-14'-7'13,"2"6"0,-7-1 0,-3 1-6,-5 4-3,-8 2-2,-9 4 1,-6 5 0,-3 7 0,-4 5 0,-3 10 1,-7 9 1,3 9 0,3 4-1,8 3-1,2 7 0,12 4-1,10 2 1,15 0-2,18-3 2,16-2-1,17-4 1,10 0 0,17-10-1,8-5 1,10-9-1,9-6 0,7-9 0,4-8-1,3-9 1,5-6-1,-2-11 0,1-10 1,-6-12 0,-3-10-1,-11-13 1,-9-10 0,-15-13 0,-10-9 0,-16-10-1,-14-5 0,-17-7 1,-15 3-1,-15 4 0,-13 6 0,-13 10-1,-9 12 1,-12 14-1,-7 17 0,-9 16-1,-12 13-2,-3 19-7,-11 9-12,-2 13-2,-4 3-1,5 2 1</inkml:trace>
  <inkml:trace contextRef="#ctx0" brushRef="#br0" timeOffset="1652">1530 1573 10,'0'0'13,"0"0"1,-11 5 1,11-5 0,-8-11 1,-2-5 1,-1 1-3,-11-15-2,2-7-1,-16-16-5,2-9-3,-11-13 0,-10-8-1,-2-6 0,4 0 0,2 2 0,2 7 0,3 8-1,4 13 1,6 10-1,13 13-1,1 9-1,1 8 0,4 7 0,1 6-2,3 8-1,-2 2-1,3 9-4,-4 0-3,4 12-7,2 0-4,7 5 0,4 2 0,12 7 2</inkml:trace>
  <inkml:trace contextRef="#ctx0" brushRef="#br0" timeOffset="2093">1017 1603 8,'-15'-9'8,"15"9"1,-7-16-3,6 7-3,1 9-2,-2-18 1,2 18-1,6-16 1,-6 16 0,6-17 0,-6 17 1,9-13 0,-9 13 0,19-13 0,-19 13-1,21-4 1,-4 6-1,9 7-1,-4 3-1,10 8 0,-3 6 0,0 5 0,6 1-1,-4 2 2,-4-3 0,2-2-1,-3-7 3,-1-7 2,-2-8 0,-3-11 0,-2-7 2,-5-10-1,-3-7-1,-8-10 1,-1-4-2,-3-5-2,-1-3-1,0-2 0,3 2 0,3 0 0,4 7 1,1 3 0,3 5 1,-3 4 1,4 7-1,-8 5 1,0 6-2,-6 4-3,2 9-5,-12-9-12,0 11-5,1 0-1,1-2 0</inkml:trace>
  <inkml:trace contextRef="#ctx0" brushRef="#br0" timeOffset="2884">2547 618 0,'2'-11'2,"0"-1"2,1 0 3,-1 1 1,0 0 1,0 1 1,-2 10 0,2-14-1,-2 14-1,0 0-3,0-9-2,0 9-2,0 0-1,0 0-1,0 0 1,0 0-1,0 0 2,0 0 0,0 0 1,0 0-1,0 0 1,-4 10-1,4-10 2,0 0-2,0 0-1,0 0 0,0 0 0,0 0 1,0 0-1,0 0 0,0 0 0,0 0 1,0 0-1,0 0 1,0 0-1,0 0 0,10-1 0,-10 1-1,10-11 1,-10 11 0,11-15 0,-11 15-1,13-15 1,-13 15 0,7-11 0,-7 11 0,0 0 0,0 0-1,0 0 1,0 0-1,0 0 1,0 0 0,0 0 1,4-10 1,-4 10 1,0 0 0,0 0 0,0 0-1,-1-11 1,1 11-2,0 0 0,0 0-1,0 0-1,-4 14 1,1 2-1,-1 5 2,-4 13 0,-2 13 0,-7 13 0,-3 16 1,-9 10 0,-4 3 0,0-4 0,0-5-1,3-10 0,3-12 0,5-17 0,7-17-1,15-24-3,-13 2-3,12-15 0,-1-11-1,0-3 1,-3-7-1,1 0 2,-3 0 2,1 4 3,-1 5 2,0 6 0,1 6 1,6 13 0,-11-7-2,11 7-1,0 0-1,-11 20-1,11-3 2,2 9 0,1 5 3,4 5-2,3 9 1,1 3 1,6 4 0,1-6 1,6-2-1,-3-8 1,4-5 0,-5-10 1,5-7-1,-1-12 1,2-8 0,-3-14-1,2-8 0,-1-11-1,0-6-1,-1-9 0,1-3-1,-1 0-1,-3 2 0,0 12-4,-4 3-17,2 8-3,-7 2-1,-4 3 0</inkml:trace>
  <inkml:trace contextRef="#ctx0" brushRef="#br0" timeOffset="4596">164 11 3,'0'0'8,"0"0"-1,0 0-4,0 0-1,0 0 1,0 0 2,0 0-1,0 0 1,-39 53 1,39-53 0,-6 48 1,6-48-2,-6 83 0,5-28-2,1 0 0,1 0 0,1-1-1,1-6 0,-3-48 2,7 71-2,-7-71 4,0 0 0,0 0 0,0 0 0,0 0-1,0 0 0,-11-52 0,11 52-1,-31-86-3,17 36-1,-3 0 0,2 3 0,1 3 0,14 44 0,-19-66 0,19 66-1,-5-48 0,5 48 1,0 0-1,4-49 1,-4 49-1,0 0 2,0 0-1,0 0 0,0 0 0,0 0 0,0 0 0,14-42-1,-14 42 1,0 0-1,0 0 0,0 0 0,0 0 0,0 0 1,0 0 0,55 2 0,-55-2 0,54 18 0,-54-18 0,67 31 0,-67-31 1,74 45-2,-38-14 1,-4 0-1,-5-1 0,-5 1 1,-8 1 0,-3 0-1,-8 0 1,-3-32 2,-16 65-1,16-65 1,-40 58 1,40-58 0,-71 54-1,27-30 1,-3-4-1,-3-4 0,6-5 0,2-5-1,42-6-2,-71 1-3,71-1-8,0 0-9,0 0-2,0 0 0,0-52-1</inkml:trace>
  <inkml:trace contextRef="#ctx0" brushRef="#br0" timeOffset="5728">3160 325 9,'10'5'15,"-10"-5"0,0 0 0,0 0-4,0 0-4,0 0-1,-10-4-2,10 4 1,-13-7-1,4 3 1,-4-1-1,-2 1 0,-6-1-1,2 4 0,-3 1-2,-1 7 0,-2 2-2,-2 4 1,-2 7 0,1 3-1,2 2 1,-2 2 0,4 2-1,3-1 1,6 0-1,2-1 1,9-2 0,6-3 0,6-4 0,7 3 0,3-1 1,4 1 0,3-2 0,4 0 0,3-2 0,3-2-1,1 1 1,2-5 0,4-7-1,0-3 1,2-5 0,0-6 0,2-5 0,-4-1 0,-4-1 0,-5-1 0,-6-2 0,-5 1 1,-8 2-1,-6 4 0,-8 0 1,-4 1-1,-4-1 0,-1 2-1,-3 2 1,2-1-1,0 3 0,-1 0 0,-1 3 0,-3 0-1,-1 3 1,-3 2 0,-4 3-1,-3 0 1,-2 3 0,0 1-1,-2 1 1,2 1 1,1-2-1,0 1 1,3-2 0,2-1 0,2 0 0,4-2 0,1 0 0,5 0 0,10-4 0,-12 3-1,12-3 0,0 0-4,0 0-17,0 0-1,0 0-2,-3-13-1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0:33.9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360 0 6,'0'0'5,"0"0"1,0 0-1,0 0 1,0 0-2,0 0-1,0 0 0,0 0-1,0 0 0,0 0-1,-17 9-1,17-9 0,-10 18 0,5-2 0,-5 3-1,-3 7 1,-1 5 0,-1 3 1,3 2 0,-6 1 0,2 2 0,0-2 1,1-6-1,4-1 1,0-4-1,4-6 1,0-2-1,4-6 0,1-3 0,2-9 0,0 0-3,0 0-1,4-10-3,-4-4-2,-1 0-1,-2-4 0,-2 0 0</inkml:trace>
  <inkml:trace contextRef="#ctx0" brushRef="#br0" timeOffset="370">62 238 4,'0'0'5,"0"0"0,-12-5-1,12 5-1,0 0-1,-11 9 0,11-9 0,-10 15 0,4-2 0,2 1 1,0 5 0,0 3 1,-1 3 0,2 3 0,0 2 0,3 1 1,2 1-1,2-2 0,5-1 0,1-6 1,6-2-1,1-5 0,6-6 1,2-7-2,5-3 0,4-7-1,4-5 1,3-4-1,4-4 0,2-3-1,2-4 0,-3-1 1,-2 1 0,-7 2-1,-3 5 1,-8 1 0,-4 7-1,-6 2 0,-4 6-1,-12 4 1,15 0-2,-15 0 1,0 0 0,12 6 0,-12-6 0,0 0-2,0 0-5,0 0-12,0 0-2,-10-2 1,-6-8-2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0:24.6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73 1,'0'0'2,"-11"7"-2,11-7 2,0 0 2,0 0 2,0 0 2,0 0 1,0 0-1,0 0 1,0 0-1,0 0-1,0 0-3,0 0-2,0 0-2,0 0 0,0 0 0,-1 9 0,1-9 1,0 0 0,13 8 1,-13-8 0,16 8 1,-5-6 1,3 5 1,1-5-2,5 5 1,0-5 0,2 0 0,3-2-1,4 1 0,-1-1 0,3 1 0,1-1-1,2 0 0,3-1 0,1 1 0,-1-1-1,2 1 1,0-1-1,0 1 0,-2-1 1,1 1-1,-2 0 0,0 0 1,-2 0-1,1 0 1,-2 0-2,0 0 2,0 0-2,0 0 1,0 1 0,-1 0-1,0 0 0,1 0 1,1-1-1,1 0 1,3 0-1,-2 0 0,0-1 1,3 1-1,3-1 0,2 2 1,0-1-1,2 1 0,1 0 0,1 0 1,2 2-1,0-2 0,0 0 0,1 2 0,3-1 0,2 0 1,-1 1-1,3 0 0,1 0 0,2 0 1,-1-1-1,0 0 1,-2-1-1,0 1 1,-2-1 0,-3-1-1,-3 1 1,-2 0 0,-2 0 0,-3 0-1,-2-1 0,-3 0 1,-2 0-1,-2-1 0,-3 0 0,-3 0 1,-1 0-1,-2 0 0,-3 0 0,-3 0 0,0 1 1,-2 0-1,0 0 0,-2 0 0,-2 0 1,-1 0-1,-1-1 1,-2 1-1,-9 0 1,11-2-1,-11 2 0,0 0 0,10-1 1,-10 1-1,0 0 0,12-1 0,-12 1 0,14-1 0,-14 1 0,14-2 0,-14 2 1,11-1-1,-11 1 0,0 0 0,10-1 0,-10 1 0,0 0 0,13 1 0,-13-1 0,19-2 0,-5 1 0,3-1 0,4-1 0,2 0 1,3 0-1,3 0 0,1-1 0,1 1 0,3 0-1,0 1 1,-2-1 0,-1 1 0,-2 0 0,-3 1 0,-1-1 0,-3 1 0,-5-1 0,-5 1 0,-1 1 0,-11 0 1,14-2-1,-14 2 0,0 0 0,0 0 0,0 0 0,0 0 0,0 0 0,0 0 0,0 0 0,0 0 0,0 0 0,0 0 0,0 0 0,0 0 0,0 0 0,10 0 0,-10 0 0,10-6 0,-10 6 0,11-1 0,-11 1 0,10-8 0,-10 8 0,0 0 0,0 0 0,0 0-1,11 0 1,-11 0 0,0 0 0,11 8 0,-11-8 0,9 1 0,-9-1 0,0 0 1,13 7-1,-13-7 0,0 0 0,0 0 0,0 0 0,0 0 1,0 0-2,0 0 2,0 0-1,11-15 0,-11 15 0,16-13 0,-5 6 0,2 1 1,4-2-1,0 2 0,3 6 0,1 0 1,0 0-1,-2 1 0,0-1 0,-3 0 0,-2 0 0,-2 0 0,-12 0 0,16 0 0,-16 0 0,0 0 0,12 0 0,-12 0 0,0 0 0,10 0 0,-10 0 0,0 0 0,0 0 0,10 0 0,-10 0 0,0 0 0,0 0 0,0 0 0,0 0 0,0 0 0,0 0 0,0 0 0,0 0 0,0 0 0,9 0 0,-9 0 0,20-1 0,-6 0 0,4-1 0,3-1 0,2 0 0,1 0 0,0 0-1,-2-2-4,1 5-19,-8-5-3,-15 5 0,3-27-1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0:57.2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40 297 7,'0'0'11,"0"0"1,0 0-5,0 0 0,-9 11 1,9-11 0,-11 18 0,5-5 0,2 6-1,3 3 1,1 7-2,5 9-1,-1 9-1,4 7-1,-1 11 0,5 4-1,0 6 1,-4 1-1,5-2 1,-3-6-1,0-8 0,1-11 0,-3-11 1,-2-10-1,-3-7 1,3-10 0,-6-11 0,0 0 0,0 0 0,1-10 0,-8-8-1,-3-9 0,-2-6-1,-2-7-1,-4-7-1,-3-7 1,5-2-1,0-2 1,6 0-1,4 1 1,2 2 0,7 2 0,8 2 0,4-1-1,5 7 1,8 2-1,4 5 1,6 4-1,6 4 0,4 6 1,-2 4 0,4 11-1,2 2-1,-4 6 1,-3 7 0,-5 2 0,-5 4 1,-5 6-1,-2 2 0,-10 1 2,-6 2 0,-6-1 1,-6 2 1,-10 0 1,-3 1-1,-16-4 2,-4 4-1,-11-3 0,-3 0 1,-8-4-3,-1-1 0,-1-4-1,6-4-1,11-4-2,3-7-2,15-2-4,9-13-7,14 1-12,13-12 1,16-2-2,5-12 2</inkml:trace>
  <inkml:trace contextRef="#ctx0" brushRef="#br0" timeOffset="761">1255 0 57,'0'0'23,"0"14"0,-14-7-1,-7 5-13,-8 8-7,-3 6-1,-6 8 0,-6 9 1,-7 8 1,0 11-1,-3 7 1,2 11 0,-1 8-1,3 5 0,4 4 1,6 0-2,8-4 0,8-5-1,8-10 1,10-11 0,11-10 0,12-10 0,11-13-1,11-6 1,10-7-1,6-8-1,5-2-1,0-8-5,6-2-16,-6-7-2,-6-2-2,-6-12 1</inkml:trace>
  <inkml:trace contextRef="#ctx0" brushRef="#br0" timeOffset="1172">1541 373 55,'0'0'23,"-10"0"1,-5 1-1,-5 10-13,-9-4-5,-3 11-1,-8-2-1,-4 11-1,-9 1 2,3 6-1,-3 4 0,5 3 0,1 1-1,7 1 0,2 0-1,7-3 2,14-2-3,6-5 0,11-4 0,8-4 1,15-5-1,11-3 0,8-5 0,9-2 0,3-3 1,1-1-1,1-2 0,-3-1 0,-8 1 0,-8 0 0,-7-2 0,-7 1 0,-5-1 0,-7-1 0,-11-1-1,12-1-4,-12 1-9,10-4-13,-10 4 1,6-19-2,2 3 1</inkml:trace>
  <inkml:trace contextRef="#ctx0" brushRef="#br0" timeOffset="1713">1879 51 1,'0'0'11,"-8"-9"0,8 9 0,0 0-3,0 0-2,0 0 0,6 13 1,-1-2 1,2 4 1,3 10 2,-2 4-1,5 11 0,-5 13-2,4 21 0,-7 13-1,1 16-2,-5 9 1,0 8-1,-2 1-2,0 4 0,2-12-1,2-11 0,2-18 0,3-14-1,0-18-1,0-13 0,-1-10 0,0-11-1,-7-18-7,9-1-15,-6-16-2,-3-12-2,1-8 2</inkml:trace>
  <inkml:trace contextRef="#ctx0" brushRef="#br0" timeOffset="2163">2275 352 27,'0'0'17,"0"0"-1,4 9 1,-4 1-7,2 2-7,1 5-1,0 6 1,3 10 1,-2 5 2,6 15 2,-5 3-1,2 9 1,-4 0-2,4 5 1,-4-5-2,2-5 0,-3-10-2,0-10-1,-2-13 1,2-8 0,-2-19-1,0 0 0,-3-23-2,-1-9 0,-2-12 0,-1-10 0,-1-12-1,-5-5 0,1-1 1,-1 7-1,-3 4 1,3 9 0,-2 11 1,4 10-2,1 10 1,4 7-2,7 5 1,-1 9 0,22-7 0,-2 12 0,9 3 0,0 4 0,11 8 1,3 7 0,1 7-1,1 6 1,0 2 0,-2 3 0,-2-1 0,1 1 0,-10-3 0,-6-5 1,-6-4-1,-4-2 1,-10-5 0,-7 0 1,-8-2-1,-9 0 2,-6-4-1,-6 2 0,-5-4 1,-7-2-1,-4-3 0,1-4-1,-2-4 0,6-5-2,4 0-2,2-10-8,14 4-13,4-10-3,14-1-1,8-6 1</inkml:trace>
  <inkml:trace contextRef="#ctx0" brushRef="#br0" timeOffset="2884">3417 428 55,'0'0'21,"-23"-2"2,2 3-4,-1 3-16,-3 5-1,-2 4-1,-2 4 1,-3 4 1,1 3 0,-1 4 1,2 4-1,-2 2 1,1 5-1,0 3 0,1 3 0,1 0-1,6 3 1,5-2-1,4 4 1,7-5-1,9-3 0,10-5 0,10-3 0,12-7-1,10-6 0,8-8 0,10-9-1,7-6 0,4-6 1,0-7-2,-1-6 1,-6-5 0,-7-2 0,-11-1 0,-8-1 1,-12 0 0,-10 2 0,-8 1 0,-7 5 0,-8 4 0,-6 3-1,-6 4 0,-6 6 0,-6 4 0,-6 4 0,-7 2 0,-3 3 0,-6 4 0,0 0 0,0 1 1,4-3-1,6-3 1,7-1-2,8 0 0,5-7-3,21 1-8,-2-11-15,20 0-1,5-10-2,12-2 1</inkml:trace>
  <inkml:trace contextRef="#ctx0" brushRef="#br0" timeOffset="3836">3692 3 31,'0'0'18,"0"0"-1,0 0 0,0 0-9,-2 15-5,8-6-2,4 5 1,7 3 1,6 6 0,4 2 2,7 7 0,4 0 1,6 6-1,5 4-1,3 6 0,-1 5 0,1 7-1,-2 6-1,-4 6 0,-7 0-1,-3 3 1,-12-6 0,-4 2 2,-14-8 0,-6-2-1,-12-11 2,-6-2-1,-11-8 2,-1 0-3,-6-8 1,-4-3-2,1-6-1,1-6 0,3-2 0,4-5-1,5-2 0,0-3-2,5 1-2,-4-7-12,4 8-12,-8-4-1,0 1-1,-6-6 1</inkml:trace>
  <inkml:trace contextRef="#ctx0" brushRef="#br0" timeOffset="14932">9973 1342 0,'0'0'7,"0"0"1,0 0-1,0 0 0,0 0 0,0 0-1,0 0 0,0 0-1,9-6-1,-9 6-1,17 2 0,-5 1 0,4 0 0,1 1 2,7 0 1,2-2 1,10 2 0,4-3 0,10 3-1,5-6 0,11 2 0,7-5-2,7 6-1,6-3 0,5 1-1,3 0-1,2 1 1,2 1-1,3 1 0,-2 0 1,-1-2 0,-6-2 1,-3 2-1,-9-3 1,-7 2 0,-11-2-1,-8 2 1,-12 1-1,-9-1-1,-8 2 0,-6-1-1,-7 1 1,-12-1-1,14 2 0,-14-2 1,0 0-1,0 0 0,0 0 0,0 0-2,0 0-4,0 0-14,9 14-6,-9-14-1,-15-7 0,-6-8-1</inkml:trace>
  <inkml:trace contextRef="#ctx0" brushRef="#br0" timeOffset="35721">5023 1543 5,'0'0'10,"0"0"0,0 0-2,0 0-3,0 0-3,12 8-2,-2-1 0,7 0 0,4 0 2,6 0 1,6 0 0,9-3 2,6 1 0,9-3 0,8 2 1,6-3 0,5 1-2,8-1 0,8 0 1,6-1-3,8 1 0,6-2 0,4 0-1,4-1 0,7 0 0,1 0 0,1 1 0,1 2 0,0 1 0,2 1-1,3 1 2,-1 1-1,1 0 1,-1-1 0,2-1 0,-1 0 0,-2-1 0,-4-1-1,-2 1 1,1-1-2,-4-1 1,-1-1 0,-5-1-1,-2-1 1,1 0-1,-2-1 1,-4 1-1,-6-1 0,-7-1 1,-8 3 1,-7 1 0,-13-3 0,-9 3 0,-14-2 1,-9 2-1,-10-1 0,-7 2 0,-5-2-1,-6 2 0,-10 0-1,13 1 1,-13-1 0,0 0 0,0 0-1,0 0-1,0 0-2,0 0-6,0 0-14,-1-9 0,-6-4-2,0-5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1:56.7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585 80 11,'6'-10'12,"-6"10"-2,0 0 0,10-12-4,-10 12 0,0 0-1,0 0 2,7-10 1,-7 10 0,0 0 2,0 0-1,0 0-1,0 0 0,0 0-3,0 0-2,-9-3 0,9 3-1,0 0-1,-11 11 0,5-1-1,-2 3 1,-1 8-1,-2 7 0,-1 6 1,-3 9-1,-2 9 0,0 9 0,-2 11 1,-2 6-1,-1 7 1,1 3-1,-1 4 1,0 4 0,1 2 0,0-3 1,-1-4-1,5-2 0,-2-12 0,4-4 0,1-9-1,3-14-1,2-12-2,0-18-8,9-20-11,-4-9-2,3-18 0,-2-20 0</inkml:trace>
  <inkml:trace contextRef="#ctx0" brushRef="#br0" timeOffset="450">22 881 11,'-12'0'14,"12"0"4,-11 3 3,11-3-5,10 2-3,10 2-1,2-9 0,13 5 0,6-9-2,13 6-3,7-8-4,5 2 0,-2-2-2,0 0 1,-6 0-1,-8 4 0,-8 0 1,-11 2-1,-11 2 0,-5 0 0,-6 2-1,-9 1-1,0 0-2,0 0-3,0 0-9,0 0-11,0 0 0,-1-14-2,9-5 2</inkml:trace>
  <inkml:trace contextRef="#ctx0" brushRef="#br0" timeOffset="851">1690 63 58,'10'-8'25,"-10"8"0,3-11 0,-3 11-17,-12-3-4,1 5-1,0 3-1,-5 2-1,-2 2-1,-5 2 1,-3 5 0,-3 0 0,-1 3 0,-6 6-1,-2 4 1,-5 3 0,0 7-1,-4 2 1,0 5 0,-2 5 1,3 9-1,0-1 0,3 2 1,6 3-1,5 0 0,9-1 0,10-2 1,8-2-1,9-5-1,12-7 1,8-4 0,8-8 0,7-5-1,3-5 0,2-4 1,-1-6-1,1-4 1,-8-3-1,-2 0 0,-5-2-1,-5-2-3,0 5-13,-4-3-10,-1-1 0,-6-6-1,3-1 0</inkml:trace>
  <inkml:trace contextRef="#ctx0" brushRef="#br0" timeOffset="2283">2301 370 11,'10'-9'13,"-2"0"1,1 3 1,-9 6 2,12-11 0,-12 11-1,0 0-3,-4-12-2,4 12-3,-14-6-3,3 5 0,-8-1-2,-2 4-1,-6 2 1,-3 5-1,-5 4-1,-2 7 1,-3 5-1,-1 7 1,1 7-1,1 6 0,-1 5 0,6 4 1,0-78-9,13 89 1,5-3 0,12 1 0,7-6 0,14 4-1,7-9 1,14 0 0,6 68 9,14-91 5,6-5 2,-3-13-1,2-7 0,-6-12 0,-2-6 0,-9-9-1,-3 0-1,-19-2-7,-9 2-4,1 8-7,-10-4-18,-2 9 0,-7-4 0,3 14-1</inkml:trace>
  <inkml:trace contextRef="#ctx0" brushRef="#br0" timeOffset="3294">2795 1067 2,'0'0'13,"0"0"0,0 0-3,0 0-2,0 0 0,0 0 1,0 0-2,-1 10 1,1-10 1,-1 13-2,-2 0 0,3 5 0,-7 4 0,3 12 0,-6 2-1,0 9 1,-8 4-2,2 1 0,-1 1-1,0 1-1,0-7 0,2-4-2,3-8-1,0-8-4,9-4-6,-3-10-15,6-11 0,-2-18-2,7-8 2</inkml:trace>
  <inkml:trace contextRef="#ctx0" brushRef="#br0" timeOffset="3735">3286 414 13,'7'-11'13,"-6"0"0,-1 11 1,-1-11-10,1 11-2,0 0 1,0 0 1,0 0 1,-12 9 1,11 5 0,0 3 1,2 6-1,-2 6-1,3 8 1,-1 6-1,1 5-1,-2 1 0,1 6 0,-2 3-1,0 1 0,-1-4 0,1-1-2,-2-7 1,2-7 0,-1-5-1,2-9 1,-1-10 1,1-6-1,0-10 0,-4-17 0,0-5 0,0-9-1,1-9-1,-3-8 0,1-5-2,-3-7 0,0-2 0,-1 0 0,0 2 1,-2 4 0,0 5 0,0 4 1,0 6 1,3 7-1,1 9 1,2 7-1,3 3 1,4 6 0,-2 9-1,20-7 1,2 10 1,8 4-1,7 3 0,9 7 1,7 6-1,4 5 0,2 7 0,1 4 0,0 2-1,-5 4 1,-3-1-1,-3-3 0,-8 0 0,-5-4 1,-7-1-1,-7-2 1,-10-3 0,-8 0 0,-12-3 0,-10 2 0,-14-4 1,-13 2 0,-10-3 0,-6-3 0,-8-3-1,-3-1 1,-3-3-2,5-4 1,5-3 0,8-2-1,7-3-2,5-2-1,13 1-4,2-8-7,15 3-14,6-8 1,14 1-2,5-10 2</inkml:trace>
  <inkml:trace contextRef="#ctx0" brushRef="#br0" timeOffset="4857">3741 38 13,'-18'-15'16,"18"15"-1,-7-11-1,7 11 0,0 0 0,-3-14-3,3 14-1,0 0-2,0 0 0,0 0-1,0 0-3,9-3 0,-9 3-2,21 11 0,-2 1 0,4 2-1,9 7 1,5 3 0,10 11-1,4 4 0,3 6 1,2 4-1,1 3 0,-3 3 1,-3 3-1,-10 7 0,-6-4 0,-10 0 0,-9-1 1,-12 1-1,-7-2 1,-7-2-1,-4-3 0,-6-8 1,-4-2-1,-1-5 0,-1 0 0,-2-7-1,-1-4 1,-1-1 0,1-2-1,-1 0 1,2-2-1,1-1 0,2-2 1,2-2-1,3 1 0,2-2-1,5-5 1,1 1-1,2-5-1,6 1-5,-6-6-17,10-3-3,-4-10-1,5-2-1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2:33.2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-2 695 1,'0'0'9,"-44"-1"-2,44 1-3,0 0-2,0 0-2,0 0-1,0 0-1,0 0-1,0 0 1,0 0 1,0 0 0,0 0 0,0 0 1,0 0 0,0 0 1,0 0 0,48 7 0,-48-7 1,0 0-1,59 12 0,-59-12-1,49 11 1,-49-11-1,78 13 1,-32-6 0,-5-2 1,13-2 1,10-1 0,-1-1-1,16-4 2,-5 1-1,4-4 1,3 0 0,8 1-1,-3 1 0,-4-1 0,11 1-1,-12 1-1,10 0 1,-5 1-1,7 0 0,-1 0 0,4-1 0,0 0 0,0-1 1,0 2 0,2-1 0,4 2-1,-5 0 1,-1 2-1,-3 0 0,-1 1 0,-2 2-1,-1-1 0,-2 1 1,-2-1-1,-1-1 0,3 0 1,-4-2 1,3 0-1,-2-3 2,2 1-1,-2-3 0,0 2 0,-2 0 0,-4 1-1,4 1 0,-1 1 0,2 1-1,-1 1 1,1-1-1,0 0 1,1-2-1,4-1 0,-4-2 1,2 0-1,0-2 1,0 0-1,1-1 0,1 1 1,5 0-1,0 1 1,2 1-1,1 0 0,1 0 1,-3 0-1,-2-1 1,-2-1-1,-2 0 1,-1 1 0,0-1 0,1 2 1,-1-1-1,3 2 0,2 0 0,4 1-1,-3 0 1,5 1-1,-2-1 1,-1 1-1,1 0 1,-5 1-1,-2-1 1,0 0 0,0-1 0,-1 1 1,-2-2 0,1 1 0,-1-1-1,1 1 1,1 0 0,1 1-1,3 1-1,-1 1 1,1 1-1,-1 1 1,2 1-1,3-1 0,-4-1 0,0 0 0,0-2 1,1-1-1,1 0 1,1-2-1,2 1 1,2 1-1,5 0 1,3 1-1,2 0 0,2 1 0,-1-1 0,2 1 0,1-3 1,2 0-1,-1-2 0,0 0 0,-1-1 0,2 0 0,1-2 0,0 1 0,0 2 0,-2-1 0,-1 2 0,1 1 0,0 0 0,-2 2 0,-2 1 1,-1 0-1,-3 1 0,1 0 0,-2-1 0,-3-1 0,-4 0 0,-4-1 1,-2-1-1,-4-1 0,-4 0 0,-5 0 0,-5-1 1,-3 0-1,-2 0 0,-2 1 0,-4-1 0,-2 1 0,-5 0 0,-3 0 1,-4-1-1,-3 2 1,-8 0-1,-5-1 1,-4 2-1,-2-1 0,-2 0 1,-2-3-1,-4 4 0,-3-3 0,-1 3 0,-3-2 0,-3 2 0,-9 1 0,12-2 0,-12 2-1,0 0-2,0 0-7,0 12-13,-6 0-3,-7-11 1,-4-8 0</inkml:trace>
  <inkml:trace contextRef="#ctx0" brushRef="#br0" timeOffset="7611">20952 0 7,'0'0'10,"0"0"0,0 0-5,10 5-2,-10-5-2,12 5 1,-12-5 2,14 4 1,-5-2 0,-9-2 1,21 4 0,-10-2 1,5 1 0,2-1-2,5 1 0,5 1-1,3 0-1,2-1 0,6 3-1,3-1 1,9 3-2,5-1 1,5 0-1,4-2 0,6 2-1,6-2 2,6 0-1,4-3 1,3 1 0,3-3 0,1 1 0,2-1 0,4 1 1,-2-1-2,3 2 0,-1-1-1,2 2 1,-3-2-1,-1 3 1,0-3-1,3 2 0,-4 1 0,2-3 0,-1 2 0,-1-1 0,-2 1 1,2 0-1,-6 1 1,-2-2-1,-4 0 1,-5 2 0,-15-1 1,0 1 0,-8-3-1,-7 2 2,-50-3-1,73 2 1,-73-2 0,45 1-1,-45-1 0,0 0 0,0 0-1,0 0 0,0 0 0,0 0-1,0 0 0,0 0 0,0 0 0,0 0 0,0 0 1,0 0 0,0 0-1,44-8 0,-44 8-1,0 0 0,0 0-2,0 0-4,0 0-6,0 0-13,0 0 0,0 0-1,-62-5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3:08.2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3081 1394 10,'0'0'12,"0"0"-3,-11-10-1,11 10-3,0 0-2,-16-14-1,6 8-1,-1 0 0,-4 0 0,-2 1 0,-3 1 0,-3 0 1,-2 2-1,1 2 0,-5 1 0,-1 3 0,0 1 0,-3 2 0,0 1 0,-5 4 0,2 2-1,-2 2 0,3 2 0,-1 0 1,-5 3-2,4 1 2,1 2-1,2 2 0,0 0 0,2 4 0,1 1-1,3 4 1,2 0-1,-1 4 1,0 1-1,0 2 1,1 2 0,-1 3 0,-2 3 1,-3 3-1,-3 4 1,1 4 0,1 2 0,0 7-1,1 3 1,1 2-1,-1 1 1,6 2 0,1 0 0,2 1 1,3 0 1,1-1 0,5 0 0,3-5 2,7 1-3,5-2 1,5 1 0,7-6-2,7-1-1,2-4 0,6 0 0,2-2 0,2-1 0,1-2 0,3-4-1,0-2 1,-1-3 0,3-2 0,2-2 0,3-6 1,-1-2-1,2-4 0,2-2 0,3-1 0,2-2 0,0-2 1,1-4 0,-1 1 0,3-3 0,5-2 1,2-6 0,-1-4 0,2-8 0,4-6-1,3-4-2,-2-4-1,0-3 1,-4-4-1,-4 1 1,-1-1 0,-2-1 2,-5-1 1,1-2 1,-2-5 1,-1-3-1,1-6 0,0-6-2,-2-4-1,-4-6-1,-2-4 0,-6-2 0,-5-4 0,-4-4 0,-7-3 1,-4-4 0,-2-4 0,-2-1 0,-1-3 0,1 1 1,0-4-1,-2 4 0,1 1-1,-4 1 1,-5 2 0,-2 3 0,-5 1 1,-3 2-2,-3 2 1,1 1 1,1-1-2,1 3 0,6 1-2,3-2 0,3 4-1,2 0 0,-1 4 1,-3 3 0,-3 6 4,-4 4 0,-7 5 3,-2 7 0,-6 0 1,2 3 0,-4 0-3,0 2-2,5 0-2,-2 1 0,0 3-1,0 2 0,-1 4 1,-3 3 1,-4 3 2,1 4 2,-6 2 0,0 2 0,-3-1-1,1 4 1,-2 0-2,-1 1 0,0 1-1,-5 1 0,-1 3-1,-4 1 1,-4 3 1,-2 2-1,-2 2 0,1 5 1,1 0-1,-1 4 0,2-1 0,4 2-1,1 2 0,4-2 0,-1 5-1,2-1-1,4 2-3,2 2-9,1 2-5,0 0-1,-3-6 1,-4-2-1</inkml:trace>
  <inkml:trace contextRef="#ctx0" brushRef="#br0" timeOffset="6870">4213 3082 24,'0'0'12,"-19"-5"0,9 6-1,0-1-4,10 0-5,-13 6-3,13-6-2,-5 9 0,5-9 1,10 8 2,1-5 1,7 0 2,5-4 2,13 0 1,9-3 0,15 0 1,14-3-2,18 0-1,15-4 0,16 1-2,14-2 0,12 0 0,8 0 0,5 2-1,0 0 0,0 2 0,-5 4-1,-8 2 1,-12 2-1,-12 4 0,-13 1 0,-10 2-1,-8 3-7,-6-2-13,-7-7 1,1-8 0,-4-13-1</inkml:trace>
  <inkml:trace contextRef="#ctx0" brushRef="#br0" timeOffset="7521">8639 3027 10,'-15'-8'13,"15"8"-2,0 0 0,0 0-6,20-12-4,-5 11-1,0 0 1,0-1 2,0 2 1,-2-1 2,3 3-1,0-1 1,6 3-1,5-1 0,9 0-4,12 0 0,10 1-1,13-1 1,9-1 2,7-1 0,7 1 1,7-3 0,7 2 1,2-3-1,5 2 1,0-4-1,5 4-1,1-3-1,2 2 0,0-1-1,-2 0 0,-1 1 0,-4 0 0,-6 2-1,-3-1 1,-8 0-1,-8 1 0,-9 0 1,-9 1-1,-6 0 0,-11-1-2,-6 3-1,-14-5-7,-5 3-12,-4-3-2,-7-6 1,-1-7-1</inkml:trace>
  <inkml:trace contextRef="#ctx0" brushRef="#br0" timeOffset="8433">13553 3037 23,'0'0'18,"0"0"-1,0 0-5,0 0-5,0 0-3,13-5-4,9 6-4,8-1-1,15 4-1,9-1 2,16 2 1,9-1 3,13-1 2,12 2 2,5-3 3,9 2 2,3-4 1,6 3 0,-2-4-1,6 1-1,-4-4-1,0 1-2,-11-4 0,-6 2-1,-13-7-1,-8 3 0,-13 0-1,-9 1-1,-11 2 0,-9 3-1,-5 3-1,-5-1-1,-5 5-1,-7-2-1,-1 5-5,-7-5-7,-1 4-9,2-4 0,-1-11 2,5-8-1</inkml:trace>
  <inkml:trace contextRef="#ctx0" brushRef="#br0" timeOffset="9154">17655 3092 21,'14'-1'16,"2"-3"1,4 2-4,9 0-4,7 0 0,9 4-3,9-1-2,9 5 1,8 0-2,8 2-1,3 0 0,4 1 1,0-2-1,1 2 0,-3-1 1,-4-1 1,-7-2 0,-4 1 1,-3-3 0,0 3-1,-12-4 1,-6 2 0,-11-6-1,-3 2 0,-9-4-1,-3 2-1,-9-1 0,-13 3-1,12-5-1,-12 5-1,0 0-1,0 0 0,10-3-1,-10 3-2,0 0-2,0 0-1,-3 10-7,-6-1-10,-6 0-1,-10-6 1,-6-13 1</inkml:trace>
  <inkml:trace contextRef="#ctx0" brushRef="#br0" timeOffset="81438">5582 1770 4,'-2'-10'4,"2"10"3,0 0 2,-1-11 3,1 11 2,0 0 0,-12-1-1,12 1-4,0 0-3,0 0-1,0 0 1,0 0 0,0 0 1,-9-16 0,9 16 0,-4-14 0,4 14-2,-10-18 0,2 8-2,-2 0-1,-2 1-1,-3 1 0,0-1 0,-3 0-1,1 0 1,-4-1-1,-2-1 0,-2-4 1,0-1-1,-2-3 1,-3-2-1,-1 0 0,-4-1-1,0-2 1,-4 1 0,-2 1-1,-5-1 1,-1 0-1,-5-1 0,-5-2 0,-3-1 1,-4-3-1,-2-1 0,-2 0 1,-6-2-1,-2 2 0,-4 3 0,-2 5 0,-5 1 0,-4 5 0,-4 4 0,-2 4 1,0 1-1,-2 3 1,-1 0-1,-2 0 1,2 1 0,0 1-1,-1 0 1,-4 4 0,0 1-1,0 3 1,2 3-1,3 6 1,2 1 0,2 4 0,5 1 0,3 2 0,1 2 0,0 1 0,1 2 0,1 0 0,-2 2 0,5 3 0,-4 1 0,4 0 1,4 2-1,6-1 1,3 2-1,6 0 1,7 1-2,2 0 1,1 3 1,5 4-1,9 2 1,-2 4 0,4 3 0,-3 2 0,1 1 0,-4 0 1,9-3-1,-1-3-1,0-4 1,1-4 0,3-3-1,3-5 1,5-2-2,4-3 0,1-4-1,3 2-4,-2-8-4,4 0-10,1-6-3,3-7-2,9-6 1</inkml:trace>
  <inkml:trace contextRef="#ctx0" brushRef="#br0" timeOffset="82479">708 1650 52,'9'9'20,"-9"-9"0,0 0-2,-1 10-14,1-10-2,0 0-2,-3 11 1,3-11-1,-3 14 1,1-5 0,1 1 1,-3 1-2,1 4 1,-4 1 0,3 4-1,-2 3 0,2 2 0,-3 7 0,-4 7 0,-2 6 0,-7 7 0,1 5 0,-7 8 1,-4 4-1,-1 3 1,-3-1 0,-1 1-1,4-5 1,6-2 0,2-5 0,4-4 0,4-6 0,1-4-1,14-46 0,-16 76 0,16-76 1,-4 56-2,4-56 1,0 0 1,8 52-1,-8-52 1,0 0 0,0 0 0,0 0 0,38 41 0,-27-40 0,4-2 0,16-6 1,6-4 0,12-8 0,6-3-1,8-6 1,1-2 1,3-1-1,-4 0 1,-10 2 0,-9 7 0,-11 3 1,-8 6 1,-10 3-2,-5 5 0,-10 5 0,0 0-2,9-6 0,-9 6 0,0 0-1,0 0 0,12 0 1,-12 0-1,0 0 1,10-1-1,-10 1 1,0 0 0,0 0-1,0 0 1,0 0-1,0 0 0,0 0 0,0 0 0,0 0-1,0 0 0,12-11-3,6 1-5,14 4-15,2-6-5,13 0 1,-3-15-3,2-13 1</inkml:trace>
  <inkml:trace contextRef="#ctx0" brushRef="#br0" timeOffset="84061">17951 1734 15,'0'0'11,"-4"15"0,4-15-1,0 0-6,0 0 0,0 0 2,0 0 2,0 0 1,10 10 1,-10-10 0,0 0-2,-17-3-3,4 1-1,-10-5-1,-5 2 0,-10-7 0,-8-2 0,-10-6 1,-6-3-2,-8-5 0,-7-2 0,-8-3-1,-6-1 0,-7-5-1,-6-2 1,-7-2-1,-7-1 1,-6-5 0,-6-4 0,-7-3 1,-7-2-2,-4 0 2,-9-1-1,-6-1 0,-4 0 0,-7 5-1,-3 3 0,-7 0 0,-3 5-1,-5 0 1,-4 1 0,0 2 0,-2 4-1,-4-1 1,-2 2-1,1 1 1,-3 0-1,-4 3 1,-4 1-1,-6 2 1,-6 1-1,-7 3 1,-5 2-1,-5 4 1,-5 3-1,-2 3 1,-1 3 0,-3 4 0,-4 2 0,-1 0 0,-4 2 0,-3 2 0,-4-3 0,-1 2 0,-5-2 0,1-3-1,2 1 1,1-1-1,7-1 0,6-2 1,7 4-1,5 0 0,5 1 1,3 3 0,5 1-1,3 4 1,1 1 0,4 3 0,1-1 0,3 1 0,4 0-1,6-1 2,1 2-1,6 5 0,0 1 0,1 3 0,5 5 0,5 5 0,3 5 0,5 5 1,8 3-2,7 3 2,8 5-1,5 1 0,5 5 0,6 2-1,3 2 2,5 7-1,1 3 0,3 4 0,6 3 0,3 5 1,12 2-1,5 4 1,7 4-2,4-1 1,15 0 0,7 0 1,8 2-1,10-3-1,-1-3 1,4-5 0,3-6 0,7-10 0,9-6 1,-2-6 1,38-50-1,-66 71 0,66-71 1,-47 42-1,47-42-3,0 0-3,0 0-4,0 0-11,0 0-2,0 0-2,0 0 0</inkml:trace>
  <inkml:trace contextRef="#ctx0" brushRef="#br0" timeOffset="85193">113 1651 18,'0'0'13,"0"0"-1,0 0 0,0 0-10,0 0-1,0 0 0,-33 45 0,33-45 2,0 0 0,3 63 1,-3-63 1,13 76-1,-9-26 0,-7 6 1,0 9-2,-4 0 0,-6 4 1,-1-5 1,-5-3-1,2-9 0,3-9 0,14-43-1,-10 51 1,10-51-1,0 0-1,59-25-1,-59 25 0,79-71 1,-29 28 1,5-5-1,-10-2 0,4 5-1,-9 8 1,-13 6-1,3 9 2,-8 4-1,-11 8 0,-11 10-2,14-7-3,-14 7-7,14 13-12,3-7-2,-17-6-3,10-8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8:16.7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-11 609 6,'0'0'12,"0"0"1,-10 7-3,10-7 1,0 0 1,0 0 2,0 0 2,19-15-2,-4-4-2,11 0-3,4-11-5,10-3-1,7-6-4,5-2 0,2 2 1,0 3 1,-8 4 1,-1 6 1,-11 4 2,-3 8 0,-10 3-1,-3 3 1,-7 3-2,-11 5-2,14-6 0,-14 6-2,0 0-1,0 0 0,0 0-3,-16 6-4,16-6-9,-22 9-8,9-5-1,-4-4 1,0-3 1</inkml:trace>
  <inkml:trace contextRef="#ctx0" brushRef="#br0" timeOffset="420">237 128 27,'0'0'19,"-7"9"1,7-9-1,0 0-7,0 0-2,21-4-3,-6-1 0,8 1-2,6-6 0,10 0-2,4-3 0,5 1 1,1-4-1,0 2 1,-5 0-1,-3 4 1,-10-1 0,-3 6 0,-11-1-2,-2 4 0,-15 2-1,15-1-1,-15 1 2,0 0-2,0 0 0,7 12 0,-7-12 0,-3 15 0,0-5 1,1 4-1,-2 1 1,-1 4-1,-2 4 1,1 2-1,-3 4 1,-2 4 0,-1 2-1,1 1 1,-1 1-1,-1 1 1,2-4 0,3-3-1,1-5 0,3-5 1,2-5-1,2-3 0,0-13 1,0 13-1,0-13 0,0 0-1,0 0 0,0 0-5,0 0-22,5-19 0,1 2 0,-3-12-2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0:36.8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0 201 10,'0'0'8,"0"0"0,0 0-2,0 0-2,0 0-2,0 0-2,0 0-1,0 0 0,0 0 1,11 0-1,-11 0 1,19 3 0,-6-2 1,3 0 0,3 0 1,3 0 0,2-1 1,0 0 0,6-1-1,4 1 2,2-1-1,4-1 1,3-1 0,5-5 0,1 4 0,7-3 0,-2 1 1,4-1 1,-3 0-2,6 0 0,-1 1-1,1 4 0,-3-8-1,1 7 1,0-4-2,1 3 1,0-4-1,-3 3 1,-2-3-1,-1 2 1,-2 4 0,-3-3-1,0 3 0,0-1 1,-4 2-1,2 0 0,-2 1 0,3 1 0,1 1-1,3 0 1,-2 0 1,0 0-1,-1-1 0,0 1 1,-4-1-1,0 2 1,-1 0 0,-1 0 0,0-1-1,0 2 0,1 4 1,2-3-1,2 4 0,4 1 0,-3-1 0,3 2-1,0 1 1,0-1 0,1-3 0,0 5 0,0-6 0,0-1 0,1 1 0,1-3 0,1-2 0,2 0-1,2-2 1,1-1 0,0-1-1,0 1 1,3-2-1,1 0 0,1-1 1,2 0-1,1-2 0,0 1 1,2-4-1,4-2 1,-6-2-2,3 3 2,0-1-1,-3 2 0,0 0 0,-2 2 0,0 0 0,-1 5 0,1-1 0,-3-1 0,-1 0 0,2-1 0,-4-1 0,0 2 0,-5-1 0,0 1 0,0 1 1,-2 0-1,0 1 0,-5 0 0,-4 0 0,-4-1 0,-5 0 0,-6 0 1,-5 0-1,-6 1 0,-7 0 0,-3 1 0,-9 1 1,12-1-1,-12 1 0,0 0 0,0 0 0,0 0 1,0 0-1,0 0 0,0 0 0,0 0 1,0 0-1,0 0 0,0 0-1,0 0-2,9 0-9,-9 0-15,2-14 1,-1-2-2,2-6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0:39.8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1657 5,'0'-20'5,"1"-7"0,1-5 0,-2-7 0,2-5-1,-2-6-1,1-5-2,-1-3 0,1-4-1,0-3 0,-2-3 0,1 0-1,-1-1 0,1 0 1,-1 1 0,1 2-1,1 4 1,0 2 1,2 4-1,0 4 0,0 4 0,1 2 0,0 4 0,-1 0 0,0 6 0,1 1 0,1 4 0,1 1 0,2 3 0,2 3 0,0 2 0,2 2 0,-3 3 0,4 2-1,2 2 1,-3 2 0,2 3 0,1 1 0,1 4-1,0 1 1,4 3 0,-2 0 0,0 1 0,6 1 0,1-1 0,3 0 0,5 0 1,4-1 0,6 0 0,2 0 1,5 2-1,3 3 0,4-1 1,4 4-1,3-1 0,4 2 0,6-2 0,5-1-1,3-3 2,5-4 0,7-2 1,3-5 0,8-1 0,3-4 0,0 1 0,-2 0-1,3 0 0,0 3 0,-4 1-2,0 2 1,-3-1 0,-3 3-1,-4 0 1,4 2-1,-7-1 1,1 0 0,-1 0 0,-1 1-1,-5-1 1,-1 0-1,-2-1 1,-3-1-1,-2 1 0,0 0 0,-2-1 1,-2 1-1,2 1 0,-1 0 0,1 1 1,-1 1-1,-1 0 1,-2 2-1,-2 0 1,-1 0-1,-4-2 1,-2 1-1,-2-2 0,-4 0 1,-1-2-1,-4 0 0,1 0 0,-10 0 0,2 2 1,-4-1-1,-5 0 0,-3 2 0,-4 0 0,-2 1 0,-4-2 0,6 2 0,-5-2 0,-1 1 0,2 0 2,1-2-2,0 1 0,-1 0 0,-2-1 0,-4 1 1,-4-1-1,-2 1 0,-2 0 0,-11 1-1,12 2 1,-12-2 0,0 0-2,12 9 2,-12-9 0,0 0 0,8 13 0,-8-13 0,0 0 0,5 9 0,-5-9 0,0 0 0,1 14 0,-1-14 2,4 16-2,0-5 0,-1-1 1,4 1-1,-2 1 0,1 0 0,0-1 1,-1 0-1,0 2 0,-2 3 0,1 5 1,-2 0-1,0 6 0,0 0 1,-1 3-1,1 0 1,-1-1-1,1 1 1,-1-1-1,0 3 1,-1-2 0,-1 3 1,0 1-1,0 4 1,-2 5-1,0 0 0,-1 2 0,0 1 0,0 2 0,1 0 1,1-3-1,2-1 0,-1-5 1,4 1 0,-1-4 0,2 1 0,1-5 0,0 1-1,-1 1 0,0 0 0,0 0 0,-1 0-1,0-1 1,0-3-1,-1 0 0,0-2 1,-1-1-1,0-1 1,0-1 0,0 0 0,1-2-1,-1 2 1,1-4 0,0 1 0,0-4 0,1-1 0,-2-3 0,1-3 0,-1-2 1,-1-9-1,0 18 0,0-9 0,0 1 0,1 2 0,0 0 0,0 0-1,0-2 1,1 3-1,0-2 1,-2-11 0,1 17 0,-1-17 0,0 9 0,0-9 0,0 0 1,0 0 0,0 0-1,0 0 1,0 0 0,0 0 0,0 0-1,1 14 1,-1-14-1,0 0-1,0 0-3,0 0-6,0 0-17,-21 8 1,2-14-3,-6-10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0:48.8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63 5,'0'0'6,"9"-2"-2,-9 2 0,13 3-1,-3-1-1,4 0 2,3 0 0,5 0 0,8-1 1,2-1 1,3 0 1,6 1-1,2-2 1,3 2-1,0 0 0,3 1 0,0 0-1,3 2-1,-1-2 0,4 0 0,1-2-1,5 1 0,1-4 1,4 3-1,-1-4 0,2 0 0,1 0 0,0 1 0,-3-2-1,0 2 1,-1 0 0,1 0-1,-2 0 0,2 2 0,-1-2-1,1 2 0,2-2 1,-1 1-1,1-1 1,-2 1 0,0-1 0,2 0-1,1 0 1,0 1 0,-2 1-1,2 1 0,-1-1-1,0 2 1,-2-2-1,-4 2 0,-2-1 0,-1-1 1,-2 0-1,0-2 0,-2-1 1,2 1-1,0 0 0,0 0 0,0 0 1,-2 0-1,-1 1 0,-2 1-1,-4 1 1,1 1 1,-2 0-1,2 1 0,0 0 0,-1 1 0,2 0 0,1 0 0,-2 0 0,-1 1 0,-3-2 0,-5 0 0,0 0 0,-2-1 1,-4 1-1,-1 0 0,-2 0 0,-1 1 0,-1-1 0,0 0 0,-3-1 0,1 1 0,-2-2 1,-1 0-1,0-1 0,-4 0 0,-2 0 0,-3 0 0,-4 1 1,-10 0-1,15-2 0,-15 2 0,10-1 0,-10 1 0,9-1 1,-9 1-1,0 0 0,12-1 1,-12 1-1,0 0 0,0 0 2,0 0-2,0 0 0,0 0 0,9-2 0,-9 2 0,0 0 0,0 0 0,0 0 0,0 0 0,0 0 0,0 0 0,0 0 0,0 0 0,0 0 0,0 0 0,0 0 0,0 0 0,0 0 0,0 0-2,0 0 2,0 0-1,0 0 0,0 0-1,0 0 0,0 0 0,0 0-2,0 0-2,0 0-4,0 0-7,0 0-8,2-9-1,-2 9 1,-1-15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5:13.1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 18,'0'0'11,"0"0"0,0 0-1,0 0-2,0 0-2,0 0-4,0 0-1,0 0-1,0 0-1,0 0 1,14 0-1,-2 1 1,-3 1-1,6 1 1,2 1 1,2 0 0,3 2 0,0-1 0,4 1 1,1 0 1,5-1-1,6-1 1,0-1 0,9 0 1,-1 0-1,4-1 0,-3 2-1,6-1 1,1 2 0,0-1 0,0 2 0,4-3 1,2 2-1,5-4 1,5 1-1,-3-2 0,-4 0-1,6-1 0,-1 0-1,-2 2 0,1 1 0,-4-2 0,2 3 1,-1-2-1,7 2 1,-8-2 0,1 2 1,5-3-2,0 2 1,0 2 0,4-1-2,-1 0 1,3 0-1,1 0 1,2-2-2,-1 0 2,-1-1-1,1-4 1,-3 2 0,1-2-1,-2 2 1,1-3-1,-1 3 1,-2 0 0,-1-1 0,-1 0 0,-2-1 0,-3-1-1,-3 0 1,-4-2 0,0 1-1,-2 0 1,-3 1-1,-4 0 1,-2 1-1,-1-1 0,-3 3 1,-3-1-1,-1 0 0,-5 1 1,6-1-1,-3 0 0,1 1 0,1-1 0,-1 1 0,0 0 0,0 0 1,2-1-1,-5 1 0,-3 0 0,-2 1 0,-1-1 1,-2-1-1,-3 1 1,0 0-1,-2 0 1,-1 0 0,-1 2-1,0-2 0,-2 2 1,-1 0-1,-4 1 0,0-2 1,-12 1 1,14 2-1,-14-2-1,0 0 2,0 0-1,0 0 0,0 0-1,0 0 1,0 0-1,0 0 0,0 0-2,0 0-2,11 5-11,-11-5-13,4 13 1,-4-13-3,-16-7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5:15.0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1569 1,'0'0'10,"0"0"-1,-9-11 0,9 11-2,0 0-1,0 0 1,0 0-1,10 1 0,-10-1 0,21 5-1,-3 0-2,5 0 0,4 1-2,6-1 1,5 0-1,7 1 3,0-2 0,6 2 0,1-2 1,8 1 1,4-3-1,8 2 1,2-3-1,7 2 0,5-2-2,7 0-1,7-1 1,2 2-2,0-1 1,3 1 0,-1 0 0,2 1 0,-1 0 0,-2 0 0,-1 0 0,2-1 0,-1 0 0,2-1 0,1-1-1,1 0 1,0 0-1,2 0 0,-3 0 0,-2 0 0,1 0 0,-1 1 0,-3-1 0,-1 2 0,0-2 0,0-1 2,1 0-2,2-1 0,-3 0 0,1 1-1,-4-1 1,2 0 0,-5 1-1,2 1 0,-1 1 0,-1 1 0,-1-1 0,2 0 1,1-1-1,0 1 0,1-2 0,-3-1 0,-1 0 0,-3 0 0,-3 0 0,-4 1 1,-3-2-1,-1 1 0,-6 0 0,0 1 1,-4-2-1,-1 2 0,-5-2 1,-1 1-1,-6 0 0,-6-1 0,-6 1 1,-5 1-1,-7-1 1,-6 1-1,-6 1 1,-5-1-1,-4 1 1,-11 0-1,14 0 1,-14 0-1,0 0 0,0 0 1,0 0-1,9 1 1,-9-1-1,0 0 0,0 0 0,0 0 0,0 0 0,10 0 0,-10 0 1,0 0-1,0 0 0,0 0 0,0 0 0,0 0 0,0 0 0,0 0 0,0 0 0,0 0-1,0 0 1,0 0-3,0 0-3,0 0-20,-15 2-3,-4-14-1,-3-7-1</inkml:trace>
  <inkml:trace contextRef="#ctx0" brushRef="#br0" timeOffset="36182">5727 256 14,'0'0'7,"3"-9"0,-3 9-2,2-10-2,-2 10-1,0 0 2,0-11 2,0 11 0,0 0 2,-11-14 1,11 14 0,-16-15 0,6 7-1,-8-1-3,0-1-1,-7 0-2,-4 1-1,-5 0 0,-4 0 0,-4 2-1,-4 3 1,-1 2-1,0 4 1,0 3-1,1 5 0,1 4 0,3 5 0,2 7 0,5 6 0,3 4-1,4 7 1,3 4-1,4 3 1,4 7 0,0 1-1,5 5 1,-1 1 0,4-1 0,-1-1 1,1 2-2,2-1 1,3-7 0,4 1 1,2-5-1,6 0 0,5-2 0,5 0 1,9-5 0,7-1 0,7-2 1,10-1-1,5-8 1,7-2 0,7-8-1,6-6 1,4-7-1,5-6 1,3-9-1,4-6 0,1-5 0,1-5-1,0-4 1,-1-5 0,-3-5-1,-4-3 1,-7-4-1,-6-6 1,-10-3 1,-6-6-1,-14-3 0,-8-4 0,-14-6 0,-7-1 0,-14-4 0,-10 1 0,-12 0-1,-9-3 0,-10 2-1,-7 3 1,-8 3 0,-9 5-1,-3 4 1,-7 4 0,-2 9-1,-7 7 1,-2 9 0,-3 6-1,-2 10 0,0 6-1,1 10-2,-3 5-4,6 12-7,0 5-8,1 7 0,2 4 0,1 2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5:22.6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2260-8 1,'-11'0'1,"11"0"1,-9 0 1,9 0 2,-12 1 0,12-1 0,-10 1 0,10-1 0,0 0-2,-10 2-1,10-2 0,0 0 0,0 0 1,0 0 0,0 0 0,0 0 0,0 0 0,0 0 0,0 0 0,0 13-1,0-13 0,15 8 1,-3-5 1,3 4-1,5-4 2,4 2-1,3-2 0,4 1 0,1-1-1,4 2-1,1-1 0,1 0 1,1 0 0,1 1 1,2-3-1,5 1 2,-3-2-1,6 2 0,0-3 0,5 3-1,3-1-1,4 3 0,-2-1-1,1 1 0,0-1 0,4 2 1,-1-2-1,2 1 0,-2-3 1,3 1 0,-2-2 0,5 0-1,-1-1 1,-1 1 0,-1-2-1,1 2 1,-2-2-1,0 1 1,-1-1-1,2 1 0,0 0 0,3 1 0,-2 0-1,1 1 1,-1 0 0,1 1 0,-4-1 1,-2 0-1,-3 0 0,-2-1-1,-3-2 1,-1 1 0,-3-3 0,0 1 0,2-2 0,-1 0-1,0-1 1,2-1-1,0 1 0,-1-1 0,1 1 0,-1-1 1,0 0-1,-1 0 0,0 1 0,0-1 0,0 1 0,1-1 0,1 1 0,-3 0 0,0 0 1,-2 1-1,-2-1 0,-4 1 0,-3 0 1,-2 1-1,-5 0 1,0 1 0,-3 0-1,-3 0 1,0 0-1,-3 1 0,-4-1 0,-2 0 1,-4 1-1,-3 1 0,-11 0 1,12-1-1,-12 1 0,0 0 1,0 0-1,0 0 0,0 0 0,0 0 1,0 0-1,0 0 0,0 0 0,0 0 0,0 0 0,11-4 0,-11 4 0,0 0 0,0 0 0,11 0 0,-11 0 0,0 0 1,0 0-1,0 0 0,0 0 0,0 0 0,0 0-1,0 0 1,0 0 0,0 0 0,0 0 0,0 0 0,0 0 0,0 0-1,0 0 1,0 0 0,0 0-1,0 0 0,0 0 0,0 0 0,0 0-1,0 0 1,0 0-2,0 0-1,0 0-9,0 0-9,0 0-7,-13 11 1,1-4-1,-9-4 1</inkml:trace>
  <inkml:trace contextRef="#ctx0" brushRef="#br0" timeOffset="4246">1519 818 2,'0'0'9,"0"0"-1,0 0-1,0 0-2,0 0-2,0 0 1,0 0 1,0 0 1,0 0 0,0 0 1,0 0 0,0 0 1,0 0-2,9 2 1,-9-2-3,0 0 0,11 5 0,-11-5 0,14 4 0,-3-3 0,4 3 0,4-3-1,4 3 1,5-2-1,6 2 0,5-1 0,6 2 0,4 0 0,9-1 0,1-2 0,8 1-1,4-4 0,2 0 0,4-4 0,3 0 0,-2-1 0,-1 0 0,-2 0 0,-3 2-1,-5-1 1,-1 3-1,-4 0 0,-4 1 0,-3 0 1,-1 2-2,-7-1 1,-6 1 0,-6-1 0,-6 1 0,-10 0 1,-3 0-1,-7-1 1,-9 0 0,0 0-1,0 0 0,0 0-1,0 0 0,0 0-2,0 0-7,0 0-20,-16-15 0,0 4 0,-13-7-1</inkml:trace>
  <inkml:trace contextRef="#ctx0" brushRef="#br0" timeOffset="5638">-5 919 24,'-4'11'13,"4"-11"-1,0 0-1,0 0-8,0 0-3,0 0 1,0 0 0,0 0 1,0 0 1,0 0 1,0 0-1,0 0-1,0 0-1,0 0-1,0 0 1,0 0-1,0 0 0,0 0 1,0 0-1,0 0 1,0 0 2,0 0 0,0 0 1,0 0-1,0 0 2,10 5-1,-10-5 0,0 0 0,12 4-1,-12-4 0,17 6-1,-2-2 0,1-3 0,7 4 1,4-4-1,5 2 0,4-4 1,8 2-1,2-2 1,6-1-1,1 0 0,4-2 0,-1 1-1,-1 0 1,-2 1-1,-6-1 1,-8 0-2,-7 3 1,-8-1 0,-8 1 0,-6 0 1,-10 0-1,0 0-1,-14 9 1,-2-7 0,-5 2 0,-7-1-1,-7 1 0,-5-1 0,-5 0 0,-5 0 1,-2 0-2,1 0 1,-1-1 0,4 1 0,7-1 0,6 1 0,7-2 0,9 1-1,6-1 1,13-1-1,0 0 1,0 0-1,13-4 1,10 2-1,8 0 1,9-2 0,5 1 0,8 0 0,2-2 0,-1 3 0,-4-1 0,-6 2 0,-9-1 1,-9 1-1,-7 0 1,-9 0-1,-10 1 0,0 0 0,0 0 0,0 0 0,-9 6 0,9-6 0,-15 1-1,15-1-1,-16-3-5,16 3-18,-15-6 0,15 6-2,-20-21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5:34.7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0 107 8,'0'0'7,"0"0"-1,-10 9-5,10-9-5,0 0-2,0 0 1,0 0 2,12-2 2,-12 2 3,0 0 2,0 0 0,0 0 1,11 4-1,-11-4 0,0 0-1,12 3-2,-12-3 0,0 0 0,13 6 1,-13-6 0,14 4 2,-14-4 1,20 3 0,-7-1 1,6-2-1,5 2 0,2-1 0,5 2-2,4-1-1,2 3 0,-1-3 2,7 2 1,-1-2-1,0 3 2,3-5 0,4 2 0,-1-4 0,4 3-1,3-1-2,1 3 0,1 1-2,2 4 0,-1 0-1,0 2 2,1-2-1,3 3 1,-3-4 0,2 1 1,2-5-1,3 0 1,-2-2-1,4 1-1,1-1 0,-1 0-1,2 1 1,-1 1-1,-4 1 0,-2-1 0,-4 1 1,2 1 0,-6-2 0,0-1 0,-3-3 0,-1-1 0,-1-4 0,-1 1 0,-3-4 0,-4 0 0,-6 0 0,-6 2 0,-7 0 0,-5 3 1,-7-1-1,-11 5 1,10-3-1,-10 3 0,0 0 1,0 0-2,0 0 1,0 0-1,0 0 0,10-4 0,-10 4 0,0 0 0,0 0 0,0 0 1,0 0-1,0 0 0,9-7 1,-9 7-1,0 0 0,13-10 0,-13 10 0,17-12 0,-3 6 0,-3-2 0,1 1 0,0 1 0,0 0 0,-1 0 0,3-2 0,1 1 0,5-2 0,4-1 0,4-4 0,2 1 0,3-1 0,-2 0 0,-3 2 1,-2 1 0,-6 2 0,-6 2 0,-4 3 0,-10 4 0,0 0 0,0 0 0,0 0-1,0 0 0,0 0 0,0 0 0,0 0 0,0 0-2,0 0-2,0 0-8,0 0-16,-4 12 0,-10-9-3,-15-8 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5:39.9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193 193 25,'-9'-1'17,"9"1"0,-17 2-3,8 5-5,-4 0-2,0 4-4,-2 2-1,0 6 2,-2 2 0,1 6 0,-2 3 2,4 2-1,0 0 1,3 3 0,3-4-2,5 0 0,4-5-1,7-6 0,6-7-2,3-7 0,10-8 0,4-5 0,2-8 0,2-5 0,-2-8 0,-2 0 0,-8-5 1,0 0 0,-13 1 1,-3 3-1,-10-1 0,-5 5 1,-4 2-2,-5 4 1,-2 3 0,-4 5-2,1 5 0,-1 2 0,2 8-2,-1 1 0,4 8-1,-1 0-6,10 9-11,-3-5-6,8 1-1,4-18 1,5 11 0</inkml:trace>
  <inkml:trace contextRef="#ctx0" brushRef="#br0" timeOffset="420">253 48 39,'13'-23'26,"-3"9"1,-7 0-3,-3 14-6,0 0-4,0 0-5,0 0-5,0 0-2,0 0-2,5 11 0,-5-11 0,11 15-1,-7-2 1,3 5 1,-1 8-1,1 10 1,-1 10 0,-4 8 0,-4 6-1,-3 2 1,3 1 0,-2-5-3,6-5-9,0-19-15,9-17 0,0-22-3,11-14 2</inkml:trace>
  <inkml:trace contextRef="#ctx0" brushRef="#br0" timeOffset="801">605 442 44,'-12'-22'20,"11"7"1,-1-6-1,7 2-3,-1-6-4,7 5-6,0-2-3,2 5-2,2 3-1,1 4-1,-1 7 0,-1 7 1,-1 5-1,0 4 1,-3 5 0,-1 3 0,-3 2 0,1 4 1,-7-3-1,1 0 2,-7-2-1,2-1 2,-6-6 0,1 1 0,-6-5 0,0-2 0,-3-6-1,0-2 0,-1-4-2,0-3-1,3-4-2,0-7-3,10 1-6,-1-11-18,11 1 0,0-6-2,8 2 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5:41.2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0 458 50,'0'0'21,"9"6"0,-9-6 0,0 0-16,0 0-1,0 0 1,7 17 0,-9-5 1,5 6 1,-3 1-1,3 5 0,-3-2 0,4 3-3,-1-4 1,4-2-2,2-8 0,6-7-1,6-10-1,0-7-1,6-8 1,1-4 0,1-3 0,-1-1 1,-3 3 0,-4 4 0,-8 6 1,-1 6-1,-12 10 1,11 6 0,-8 8-1,0 5-1,0 6 1,2 3-1,-1 6 1,0-2-1,0-2 0,-1-5 0,1-4-1,0-9-5,7-7-23,-11-5 0,19-21 0,-10 0-1</inkml:trace>
  <inkml:trace contextRef="#ctx0" brushRef="#br0" timeOffset="420">519 703 31,'-2'9'23,"2"-9"2,0 0-2,-2-13-7,2-5-2,6 0-1,0-9-4,7 2-4,0-4-2,3 6 0,-2 3 0,3 6 0,-3 5-2,1 8 0,-4 6 0,-2 7-1,-1 6 0,-2 5 1,-2 3-1,-1 2 1,-3 0 0,-1-2 1,-3-3 0,0-4 0,-4-4 0,3-3 0,5-12 0,-16 6-2,16-6-2,-16-13-1,16 13-4,-16-25-10,14 12-11,-5-8-2,8 1 0,1-6 1</inkml:trace>
  <inkml:trace contextRef="#ctx0" brushRef="#br0" timeOffset="811">1122 162 67,'15'9'27,"-15"-9"-1,11 10-2,-11-10-14,-10 8-11,10-8 0,-12 18 1,5-4 0,0 5 2,-1 4-1,3 8 3,-2 5-1,2 11 0,-1 3-1,1 6 1,0 3-2,2-2 1,3-1-2,-1-9-1,5-7-5,-4-19-9,6-10-11,-6-11-1,9-20-2,-10-9 2</inkml:trace>
  <inkml:trace contextRef="#ctx0" brushRef="#br0" timeOffset="1041">997 460 49,'-22'-33'26,"3"10"2,1 4-2,8 12-8,0-1-9,10 8-3,0 0-2,8 16-2,5-7 0,8 2-1,5-1 0,8 1 0,8-2 0,5-2-3,10 3-9,0-8-15,7-2-2,-4-5-1,0 1 1</inkml:trace>
  <inkml:trace contextRef="#ctx0" brushRef="#br0" timeOffset="1392">2008 405 82,'0'0'27,"-7"9"-1,-4-9-2,-2 8-22,-3 0-2,-4 4 0,-4 5 1,0 4-1,-1 1 1,2 3-1,-1 1 1,3 1 1,2-1-2,6 0 2,6-5-2,5-1 2,7-3-2,8-5-2,11-1-4,3-9-7,12 2-12,3-4-2,7 1 0,-1-5 0</inkml:trace>
  <inkml:trace contextRef="#ctx0" brushRef="#br0" timeOffset="1622">2206 719 47,'0'0'24,"0"0"-1,0 0 0,-24-20-7,11 9-9,-2-7-5,4-2-1,4-3-1,3-1 1,7 0 0,7 1 1,1 2 1,6 4-1,0 2 0,4 6 0,-3 4 0,0 5 0,0 7-1,-2 4 1,-2 4-1,0 5 1,-5 1 0,-1 2 1,-7-3-1,1 3 1,-7-4 0,-1 0-1,-7-6 1,-2-2 0,-5-6-1,-1-2-1,-1-4 0,-3-2-2,4-2-1,-1-3-2,8 2-6,-5-7-10,19 13-9,-11-20 0,16 9-1,2-7 2</inkml:trace>
  <inkml:trace contextRef="#ctx0" brushRef="#br0" timeOffset="2032">2456 402 49,'9'3'23,"-9"-3"2,9 7-1,-9-7-11,0 12-7,0-3-2,1 6 0,-3-1 0,4 5 0,-2-3 0,3 2 0,0-5 2,6-2-2,2-11-1,7-7-1,4-8 0,2-7-2,4-2 0,2-2 0,0-1-1,-2 3 0,-6 9 1,-4 8 0,-5 12 1,-3 9 0,-5 8 1,-1 8-1,-3 3 0,1 3 0,-1-1 0,1-4 0,2-6-3,0-10-4,10-9-23,-4-17 0,5-8 0,-3-16-1</inkml:trace>
  <inkml:trace contextRef="#ctx0" brushRef="#br0" timeOffset="2403">3020-3 59,'11'-7'24,"1"9"1,-12-2-1,15 25-11,-11-3-9,3 10-1,-6 6 1,-1 13 1,-6 8-1,-1 11 2,-6-2-1,1 3 0,-3-7-2,0-5 0,0-8-2,0-12-2,5-12-3,-3-20-5,13-7-1,-20-11 0,13-6 1,-5-9 1,4-2 4,0-3 3,-2-2 3,6 9 4,-3-2 2,6 8-1,1-1 0,5 8-2,4 1-2,5 3-2,6 2-1,3 1 0,6 1-1,6 3 1,1 2 0,4 0 0,2 3 0,-2 2 0,-2 1 0,0 2 0,-3 3 1,-3 2-1,-3 5 0,-5 1 0,-2 3 0,-6 0 0,-3 1 0,-4 0 1,-7-1-1,-4-1 1,-5-4 0,-6-2 0,-5-4 0,-2-2 0,-4-5 0,-4-2-1,1-4 0,1-3 0,3-1 0,4-2 0,4-2-1,5-2 1,9 0-1,10-4-1,9-2 2,8-2-2,11-7 1,9-3 0,8-2 1,7-2-2,2-2 2,-1 4 2,-6 2-1,-5 7 1,-11 6 1,-7 11-1,-11 9 0,-8 11 0,-10 7 0,-5 8-1,-2 4 0,-1-1-1,0 1 0,-2-6 0,3-3-2,-1-11-3,7-6-23,-3-9-1,2-20 1,-2-8-3</inkml:trace>
  <inkml:trace contextRef="#ctx0" brushRef="#br0" timeOffset="3204">3931 382 69,'6'33'27,"-5"-7"-1,1-3 0,-6-8-17,6 1-4,-2-16 1,2 12 0,-2-12-1,11-4-1,-2-2 0,5 1-2,0-2 0,2 2-1,1 1-1,-3 2 0,2 6 0,-4 4 0,-2 7 0,-2 4 0,-2 4 0,1 1 1,2 0-1,6-3 1,5-7 0,5-9 0,9-12-2,5-11-1,5-7 1,2-6-1,-1-1 1,-6-1 0,-7 6 1,-7 6 0,-9 12 1,-5 13 1,-10 10 0,-3 9-1,-3 7 1,-1 5-1,2 9-1,0 1 0,4 3-2,-4-7-16,11 1-13,-5-14 1,2-8-1,-4-20-1</inkml:trace>
  <inkml:trace contextRef="#ctx0" brushRef="#br0" timeOffset="4646">4029 374 36,'0'0'18,"0"0"0,-5-10-1,5 10-4,0 0-3,0 0-3,0 0-3,0 0-1,0 0 0,0 0-1,0 0 0,-1 13 0,1-13 0,0 15 0,0-3-1,2 5 1,-1 2 0,3 6 0,-1 3-1,2 3 2,-1-1-1,1 2 0,-1-4 1,0-2-1,1-5 0,1-4 0,2-8-1,5-6-1,5-8 0,5-9 0,6-7-1,4-6 1,3-5 0,1-5 0,-1-1 0,-3 1 0,-4 4 1,-4 5 0,-5 9 0,-4 6 0,-1 9-1,-3 7 0,0 10 0,-3 5-1,0 11 1,0 4 0,-2 6-1,0 3 1,-3 2 1,0-1-1,-2 0 1,2-4-1,0-5-5,-2-8-19,4-6-2,-6-20-1,0 0-1</inkml:trace>
  <inkml:trace contextRef="#ctx0" brushRef="#br0" timeOffset="5437">4991 91 17,'0'0'17,"19"-9"1,-9 4 1,3-1-5,5 4-4,-2 0-1,4 4 0,-2 0 0,4 2-2,-3-1 0,5 5-2,-5 0-1,1 3-1,-2 0-2,-1 5 0,-3 3 0,0 2-1,-5 2 1,-5 4-1,-4 1 2,-4 4-2,-11 2 1,-3 3 1,-9 3-1,-5 2 1,-7 1-1,2-2 0,-1-4 1,4-3-1,5-5 0,5-7-1,8-6 1,7-4 0,9-12 1,2 16-1,8-12 0,9 1 0,4-1 0,6 1 0,4-2 0,5-1 0,4-2-1,0-2 0,0-2-1,-4-2-1,-1 1-1,-7-5-3,0 4-5,-12-6-15,-3 0-2,-9-5 0,-5-2 1</inkml:trace>
  <inkml:trace contextRef="#ctx0" brushRef="#br0" timeOffset="5978">4858 362 26,'9'12'22,"0"-11"0,3-4 4,6 5-8,-1-6-6,8 10 0,0-5-2,8 7-1,-1-2-3,7 5-1,-1-1-1,4 1-3,-4-2 0,0 0 0,-6-2-1,-4-1-1,-3 0-3,-11-6-9,-3 4-14,-11-4 0,0 0-2,0 0 1</inkml:trace>
  <inkml:trace contextRef="#ctx0" brushRef="#br0" timeOffset="7671">5574 695 40,'0'0'20,"0"0"1,-3 10-1,3-10-9,0 0-3,0 0-1,0 0-1,0 0 0,13-3-1,-1-10 0,10-1-1,-1-6-1,7-4 0,2-6-1,1 1 0,-1-2 0,-1 5 1,-6 2 1,-3 5-1,-8 4-1,0 6 1,-12 9-1,11-7-1,-11 7-2,0 0 1,0 0-1,0 0 0,0 0 0,-4 13 0,3-4 0,-1 3 1,1 6 0,0 4 0,-1 4 0,-2 6 0,-3 5 0,1 3 0,-1 2 1,0 2-1,-3-2 0,2-2 0,1-5 0,-1-5-1,2-6 1,1-5 0,0-6 0,5-13 0,-11 11-1,11-11 2,-15-2-1,6-2 0,-3 0 0,-1-3 0,-1 2 0,-3 0-1,1 2 1,-1 0-1,3 1 0,3 0 0,0 2 1,11 0-1,-12-1 1,12 1 0,0 0 0,12-6 1,-12 6-1,23-8 0,-4 2 1,4 0-1,3 0 1,4 2-1,2 0 0,0 2 1,1 1-1,-3 1 0,-2 1 1,-2 1-1,-2-1 1,-6 1-1,-3-1 0,-5 0 1,-10-1-1,14 1 0,-14-1 0,0 0 0,0 0-1,0 0-1,0 0-3,-10 5-12,10-5-11,-14 7 0,0-4-1,-8-5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5:54.9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49 593 4,'0'0'15,"-14"0"2,14 0-1,-13-6-2,13 6 1,-12-7 1,12 7-1,-8-16-3,9 5-3,2-8-3,6-1-4,6-4-1,3-3-2,7-1 0,3 1 0,6 4 0,-3 3 0,1 8 0,-4 5 1,-2 9-1,-4 7 1,-4 7 0,-6 3 0,-3 7 0,-5 0 1,-5 1 1,-3 2 0,-6-6 1,-2 2 1,-7-8-1,-2-1-1,-2-4-1,-5-6-3,0-2-5,-5-9-9,2-1-9,1-9-2,3-3 1,0-6 1</inkml:trace>
  <inkml:trace contextRef="#ctx0" brushRef="#br0" timeOffset="481">286 15 23,'0'0'22,"-3"-10"1,3 10-3,0 0-5,-7-11 0,7 11-2,0 0-5,0 0-5,0 0-1,0 0-2,6 15 0,-3-4 0,2 2-1,2 6 1,0 6 0,3 8 0,-3 5 0,1 8 0,-2 7 1,-3 4 1,-1 0 0,-4 0 1,-2-7-1,0-5 1,1-10-2,1-9 0,2-10-3,0-16-9,0 0-14,17-17-1,-8-3-1,-2-7 1</inkml:trace>
  <inkml:trace contextRef="#ctx0" brushRef="#br0" timeOffset="972">544 546 11,'-14'3'14,"0"-7"4,2-2 3,12 6-6,-17-20-1,14 9-1,-1-8 0,8 0-1,2-7-2,6 2-4,4-7-2,5 1-3,5 1-2,1 1 1,1 6-1,0 6 1,-3 9-1,-3 10 2,-8 10-1,-5 11 1,-5 7-1,-7 5 2,-4 3 0,-2 3 0,-6-5 0,3-3 1,-6-7-1,2-4 1,-2-8 0,1-3-1,-1-8-2,1-3 0,2-4-4,-5-10-7,10 1-15,-1-9-2,5-4 0,2-7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9:07.3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0 550 15,'0'0'9,"11"-2"1,-11 2-1,0 0-3,0 0-3,0 0-2,0 0-1,0 0 0,0 0 0,0 0 2,0 0 1,9 3 1,-9-3 0,0 0 2,14-1 0,-5-4 1,8-2-1,8-7 0,15-5-2,16-8-1,19-6 0,19-6 0,17-3 1,11-4 0,7 4 0,-3 1 0,-6 8 0,-17 7-1,-15 6 0,-21 7-3,-20 3-2,-15 9-4,-17-1-7,-15 2-10,0 0-1,-20 6 0,-2-7 1</inkml:trace>
  <inkml:trace contextRef="#ctx0" brushRef="#br0" timeOffset="491">399-5 11,'14'8'14,"-14"-8"-1,0 0 1,0 0-8,0 0-1,0 0 0,0 0 0,0 0 1,0 0 0,0 0-1,0 0 0,2 12-2,-2-12-2,0 11 0,0-11 1,-2 17 0,-1-7 1,1 5 0,-4-1 1,-1 4-1,-5 1 0,-1 6 0,-7 1-1,-1 5 0,-6 3 0,-2 3-1,-3 3 1,-1 2 0,1-2 1,4-3-2,3-4 1,5-4 0,6-6-1,7-2 0,5-5 0,6-2 0,3-2 0,5-1 1,3 0 0,5 0 0,2-2 0,4 1 0,3-4 0,5 2 1,3-6-1,10-1 1,2-4 1,7-3-1,3 0-1,6 0 0,3 0 0,0 2-2,-2 1 1,-8 4-1,-6 1-1,-9 4 1,-10 0-1,-8 0 1,-11 1-1,-4-2 0,-10-5 1,0 0-1,6 12 1,-6-12 0,0 0 0,0 0-1,0 0-1,0 0-3,0 0-6,0 0-14,0 0-2,4-22-2,-4 5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5:56.4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283 393 57,'0'0'23,"0"0"0,0 0-1,0 0-16,-11-1-3,11 1-1,-19-1 0,7 3 0,-6 4-1,-2 2 1,-2 8 0,-6 1 0,0 8 1,-3 2 0,3 2 1,1-2-1,7 3 0,5-5-1,10-1-1,12-4-7,7-9-15,19-3-6,7-6-2,11-3 2</inkml:trace>
  <inkml:trace contextRef="#ctx0" brushRef="#br0" timeOffset="271">569 642 38,'0'0'14,"-16"4"-2,3-18 0,2-3-13,1-7-2,5-2 4,1-3 2,1-1 3,5 5 4,3 1 0,1 8 1,2 4-2,4 9-3,-12 3-3,21 12 0,-12 4 0,4 7-1,-5 1 1,4 6 0,-7-2 0,-1 1 1,-3-4-1,0-2 2,-5-7-1,1-1 0,3-15 0,-19 14-1,6-13-1,-2-1-1,1-3-1,-2-4-4,5 2-10,-4-8-13,8-1-1,3-5-2,9-3 2</inkml:trace>
  <inkml:trace contextRef="#ctx0" brushRef="#br0" timeOffset="651">894 362 39,'13'8'21,"-5"3"-1,-5-2 2,-3-9-10,0 18-7,-2-6 1,3 3-1,-4-2 2,5 4-1,-3-5 1,7 2-1,-6-14 0,20 14-2,-4-15 0,6-3-2,2-6-1,2-1 0,-1-2-1,-1 0 1,-3 0-1,-6 3 0,-4 7 0,-11 3 1,10 10-1,-8 6 1,-1 3-1,3 4 1,3 4-1,2 1 0,4 1-1,4-4-2,8 0-11,-1-13-14,6-6 1,-4-16-3,2-9 2</inkml:trace>
  <inkml:trace contextRef="#ctx0" brushRef="#br0" timeOffset="1032">1527 0 54,'12'12'22,"0"-1"2,0 1-2,0 4-13,-6 5-5,-1 10 0,-4 5 2,0 14-1,-6 5 1,2 10 1,-3-3 0,1 6-2,0-7-3,5-4-1,1-7-3,-1-15-4,8-4-7,-10-19-7,2-12-4,-8-10 2,3-6 8,-14-12 7,0-4 5,-4-3 5,-4-4 6,4 5 9,-1 2 3,8 8-2,1 1-9,9 7-5,7 4-4,9 1 0,6 6-1,10 2 0,7 0 0,7 2 0,8 0 0,4 1 0,5 1 0,0 2 0,-5 1 0,-2 1 0,-8 4 0,-5 2 1,-10 3-1,-5 5 1,-7 3-1,-6 0 0,-4 3-1,-5 1 1,-1-1 1,-4-2-1,-3-1 2,-2-2 0,-5-5 0,-3-2 1,-3-3 1,-2-1-1,-2-6-1,1 0 0,1-3-1,4-3-1,3-3-1,6-2 1,6-3-1,5-3-1,10-1 0,7-5-3,7 0-1,5-7-2,10 3 0,2-9-1,11 4 2,-2-4 0,1 3 4,-3 4 3,-4 1 3,-4 10 2,-12 2 2,-3 11 0,-11 4 0,-3 11-1,-8 6-2,-2 5 0,-4 5-1,1 6 0,-1-1 0,3 1 0,-1-5-1,4-2 0,1-6-2,1-9-3,8-6-10,-4-17-13,5-7-2,-4-15-2,2-8 1</inkml:trace>
  <inkml:trace contextRef="#ctx0" brushRef="#br0" timeOffset="1833">2382 105 74,'-4'-10'27,"4"10"-1,0 0-2,0 0-18,7 14-7,-7-14-4,13 13-10,-13-13-11,17 15-1,-6-11 1,3 1 1</inkml:trace>
  <inkml:trace contextRef="#ctx0" brushRef="#br0" timeOffset="2013">2593 322 34,'6'17'11,"-6"-17"1,0 0 4,14 6-10,-14-6 2,11-8 0,-11 8 3,0 0 2,10-7 3,-5 21-1,-8-2-6,4 6-4,-2 4-4,4 3 1,2 1-1,4-1 2,5-4-2,4-8-1,9-9-1,7-8-2,6-9 2,2-8-1,2-3 1,-1-4 1,-5 0 0,-4 4 2,-7 4 2,-5 5-2,-10 6 1,-1 8-1,-11 1 0,10 14-2,-6 1 0,0 3 0,1 5-1,1 3 1,1 4 1,-1 2 0,-1-1-1,1-1 1,-1-1 0,2-2 0,-2 0-3,-7-8-13,4 2-14,-2-21 0,-18 7-2,-1-24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6:03.2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345 132 59,'0'0'23,"0"0"1,0 0-1,2-10-18,-2 10-4,0 0-1,0 0 0,-13 15-1,6 4 1,0 7 0,1 13 1,-1 12-1,1 13 1,1 15 0,2 12 2,4 8 0,-1 5 1,5 4 1,-3-8-1,4-2 0,-3-11-1,3-11 0,-2-12-2,-2-13-3,3-11-7,-11-15-15,1-11-2,-7-16-2,-3-11 1</inkml:trace>
  <inkml:trace contextRef="#ctx0" brushRef="#br0" timeOffset="301">-7 763 50,'0'0'22,"-4"-11"1,4 11 0,11-3-10,7-3-7,12 1-4,9-5 0,14 1-1,9-3 1,11 0-1,3 1 1,3 2-1,-8 1 1,-7 6 0,-7 1 0,-11 3 1,-12 2-1,-10 1 1,-7-1-1,-7 1 0,-10-5-1,14 2-2,-14-2-6,0 0-17,0 0-2,-18-12-2,6 1 1</inkml:trace>
  <inkml:trace contextRef="#ctx0" brushRef="#br0" timeOffset="761">1309 14 66,'0'0'26,"0"0"-2,9 7-1,-9-7-15,-13-9-8,3 9-1,-6 3 2,-7 6 0,-7 9 2,-6 7-1,-4 11 2,-7 6-1,2 14 0,-5 6 0,4 9-2,1 3 0,7 6 1,5 1-1,7 1-1,8-2 1,9 1 1,11-6-1,11-2 0,11-5-1,12-5 1,10-4 0,7-6-1,4-6 0,0-9 0,0-6-2,-6-11-2,2 0-13,-12-19-10,-6-11-1,-11-17 0,-3-9-1</inkml:trace>
  <inkml:trace contextRef="#ctx0" brushRef="#br0" timeOffset="2193">1987 424 69,'0'0'25,"0"0"-1,-1-16-2,-6 5-18,-6-2-5,-3 1 1,-8 2 0,-5 1 0,-5 6 1,-4 7 1,-3 1 1,-1 9-1,-1 3 0,2 6-2,3 5 1,4 4-1,4 2 1,5 3-1,7 3 1,6 1 0,6 0 0,9 1 1,6-5-1,10-1 0,9-6-1,9-9-4,16-2-12,3-11-9,7-6-1,0-10-2,6-5 2</inkml:trace>
  <inkml:trace contextRef="#ctx0" brushRef="#br0" timeOffset="2504">2356 721 77,'0'0'27,"13"12"-1,-13-12-1,4 21-19,0-2-8,-4 5 0,-2 11 0,-5 11 1,-3 11 1,-5 7 2,-4 0 0,1-2 0,-1-3-4,0-12-17,9-13-6,5-25 0,8-18-3</inkml:trace>
  <inkml:trace contextRef="#ctx0" brushRef="#br0" timeOffset="2774">2803 459 85,'15'14'26,"-5"-1"0,3 4-2,-2 5-24,0 7-1,3 9 0,-1 9 2,-1 3-1,-3 4 2,-4-3 0,0-1 1,-4-10 1,4-7-2,-3-13-1,-2-20-2,10-5-2,-7-26-5,4-10 0,-7-17-1,3-1 2,-6-7 3,-2 1 2,-3 4 3,-6 9 3,4 10 3,-5 10 1,7 13 1,-2 1-3,6 8-2,4 10-3,0 0-1,24 4 0,-6 12-2,8 4 0,4 7 0,5 8 1,4 5 1,2 1 0,2 2-1,0-1 1,0-3-1,-1-1 0,-3-3-1,-5-3 1,-7-3 1,-13-2 1,-8-1 1,-15-2 1,-9 2 2,-16-6 0,-6 1 0,-12-2 0,-2-2-2,-2-9-1,1-3-3,6-4-6,-2-12-14,13-1-8,5-10 0,14-6-2,4-13 1</inkml:trace>
  <inkml:trace contextRef="#ctx0" brushRef="#br0" timeOffset="3465">3339 1 64,'0'0'27,"2"9"-2,8-6 0,0-3-14,4 8-10,3 6-1,2 7-1,4 11 1,3 8 0,1 10 0,2 11 0,2 7 1,3 7 0,1 6 0,3 3 0,-2 0 0,-5 1 1,-7-4 1,-7 4 0,-15-6 0,-12 1 2,-15-7-2,-9-3 1,-12-8-2,-5-5-1,-3-11-3,-3-15-11,8-6-15,4-20-1,11-10-1,4-20 1</inkml:trace>
  <inkml:trace contextRef="#ctx0" brushRef="#br0" timeOffset="4086">4391 586 43,'7'17'19,"-7"-17"0,12 5 1,-1-3-11,2 1-7,2 6 0,4 5 3,5 10 0,0 5 1,6 12 0,2 2 1,8 9-1,1 1-2,4 2-2,0-3-2,-3-4-1,-1-5-1,-8-10-4,-4 0-4,-13-11-11,-6-9-4,-10-13-1,-12-2 1</inkml:trace>
  <inkml:trace contextRef="#ctx0" brushRef="#br0" timeOffset="4396">4372 1114 68,'0'0'26,"24"-32"-2,11-11 1,11-10-18,10-12-7,7-5 0,4 0 2,0 5-1,-9 8 1,-7 12-1,-12 12 1,-8 11-2,-9 17-5,-11 6-18,-11-1-3,5 14-1,-5-14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6:09.2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275 128 46,'-8'-10'23,"8"10"-1,-12 0 0,1 9-14,3 12-4,-5 11 0,3 13-2,-1 17 1,-2 18 0,0 12 1,0 16 1,0 5 0,3 12 0,-3-6-1,5 0 1,-1-17-2,3-9 1,1-18-4,1-19-7,10-17-16,-3-27-4,-3-12-1,9-33-1</inkml:trace>
  <inkml:trace contextRef="#ctx0" brushRef="#br0" timeOffset="270">-4 795 87,'0'0'27,"-2"-13"0,13 6 0,9-5-23,10-3-5,9 1 0,9-2-1,9 1 1,6 3 1,2 2 0,-1 7 0,-4 6-1,-8 1-6,-2 10-19,-15-3-1,-10 2-1,-14-9 0</inkml:trace>
  <inkml:trace contextRef="#ctx0" brushRef="#br0" timeOffset="621">1450 0 83,'1'13'26,"-5"-2"-4,4-11-1,-19 10-24,5-7-2,0 3 2,-4 2 2,-3 0 0,-3 4 2,-2-1 3,3 6 1,-4 1 0,-1 6-2,-2 6-2,0 6-1,-4 10 0,0 12 1,-2 13-1,0 11 1,-1 9-1,0 8 1,4 2 1,6-1-1,10-2 1,10-9 0,8-12 0,13-10-1,14-15 0,11-14-1,8-11-1,4-13 0,4-8-2,-5-9-4,3-2-17,-9-9-4,-8-2 0,-10-6 1</inkml:trace>
  <inkml:trace contextRef="#ctx0" brushRef="#br0" timeOffset="1141">1566 488 73,'0'0'28,"8"13"-2,-8-13 0,0 0-17,9 20-9,-7-1-1,-2 12 1,-2 11 1,-4 10 0,0 9 2,-3 2-1,0-1 2,-3-7-2,3-8-1,2-13-1,2-15-1,5-19-1,9-22-4,3-10 0,-4-17 0,5-8 0,-5-11 3,1-1 3,-2 3 1,-6 6 2,0 11 2,-6 8 3,4 15 0,-5 7-2,6 19-2,-1-13-2,1 13-2,15 11 0,-1 2-1,6 7 1,5 4-1,4 7 0,4 6 1,2 4-1,2 1 1,0 3-1,-3-1 1,-2 0-1,-4-2 1,-6-3 0,-6-2 0,-7-4 1,-8-2 0,-11-5 1,-7-2 0,-12-3 0,-11-4 0,-4-6 0,-7-1-1,-4-5 0,-3-2-2,2-5-1,-3-6-4,13 4-12,2-11-12,13-1 0,7-11-1,18-5 2</inkml:trace>
  <inkml:trace contextRef="#ctx0" brushRef="#br0" timeOffset="2073">1916 30 68,'0'0'24,"3"10"-1,-3-10-4,20 6-15,-5 2-3,5 2-1,5 5 0,4 5 2,2 6-1,4 8 2,-3 5-1,2 11 0,-2 9 0,-2 8-1,-1 7 1,-4 3-2,-3 2 1,-3 0-1,-4-1 1,-8-4 1,-7-6-1,-4-3 2,-12-6-1,-4-3 0,-10-5 2,-6-3-2,-6-7 0,1-2-1,-2-5-1,1-6-1,4-5-1,1-10-5,13-4-16,1-12-5,11-6 0,6-12-1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6:12.0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1 568 66,'0'0'27,"-1"12"-2,7-24 1,11-4-18,4-11-7,8-8 0,6-10-1,7-7 1,5-5 0,1 0-1,-3 4 2,-1 4-1,-6 5 1,-6 10-1,-6 7 0,-5 8-1,-4 8-6,-11 1-14,-6 10-6,1-13 0,-11 9-3,-11-1 2</inkml:trace>
  <inkml:trace contextRef="#ctx0" brushRef="#br0" timeOffset="260">1 0 65,'-6'10'24,"7"3"-1,8 1-3,11 8-16,2 6-2,7 6 1,2 5 1,5 6 0,0-1 1,2 5-1,-4-4 0,1 1 0,-5-4 0,-2-4-3,-4-6 0,-3-5-1,-5-5 1,-6-6-2,-1-3-3,-9-13-18,0 0-5,-6-20 0,-1-5-2,-2-13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6:12.8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1014-2 56,'10'2'27,"0"1"1,-10-3-2,0 0-6,0 0-15,0 0-3,-17 4-1,1-3 0,-7 3-1,-8 2 1,-8 3 0,-10 4 1,-12 4 0,-6 2-1,-5 4 0,-4 1 0,-1 0 0,0 1 0,3-2-1,5-2 1,11-3-1,6 0 0,9-5 0,11-1 0,9-2-1,8 0 1,10 0-1,11 0 1,14 4-1,11 0 1,11 4 0,12 3 0,11 2-1,12 2 1,4 1 0,3 1 0,0 2-1,-5 0 1,-6 4-1,-8-1 0,-11 1 1,-11-2 0,-11-2 0,-9-1-1,-15 0 2,-12-1-2,-15-1 2,-14 3-1,-16 4-1,-13 6 2,-17 6-2,-11 6 2,-8 3-1,-2 0 0,4 1 0,2-2 1,13-7-1,11-5 1,19-11-1,15-7 1,19-8-1,18-4 2,19-8 0,20-2-1,17-4 2,19-3-1,15 0 1,16 0-1,9-1 0,6 0-1,3 2 0,0 1-1,-3 4 0,-8 1-1,-5 5-3,-13-6-17,-4 10-8,-14-7-1,-10 1-1,-18-10 0</inkml:trace>
  <inkml:trace contextRef="#ctx0" brushRef="#br0" timeOffset="2584">484 2190 41,'0'20'13,"0"-20"2,0 0 4,12 0-13,-1-12-5,2-6-1,5-5 4,8-4 5,-2-7 3,11 1 0,-5-5-3,3 2-5,2-1 1,-1 3-1,-5 1-1,-1 8 1,-6 2 0,-3 8-1,-6 1 1,0 6-2,-13 8-1,14-7-2,-14 7 1,9 9-1,-5 2 0,0 4 0,0 5 1,0 5-1,2 5 1,1 4 0,0 2 1,1 4 0,2-4-1,0 1 0,0-4 0,-1-4 0,0-5-1,-2-5-2,0-2-3,-7-17-5,9 18-11,-9-18-5,0 0-3,-10-2 3</inkml:trace>
  <inkml:trace contextRef="#ctx0" brushRef="#br0" timeOffset="3014">627 2043 65,'0'0'26,"0"0"0,6 9-2,14-5-17,4-1-6,12 1 0,7 0 0,10 1 1,9 1-3,4-5-11,7 2-13,2-6-1,-2-8-1,-7-11 1</inkml:trace>
  <inkml:trace contextRef="#ctx0" brushRef="#br0" timeOffset="4026">2541 161 70,'15'-8'26,"-15"8"1,-5 13-5,-5-2-11,3 12-6,-6 5-3,0 12-1,-5 10 1,3 13 0,-5 13 1,3 13 0,-1 12-1,4 11 0,4 3 0,7 2 0,6-7-1,4-9-2,4-14-1,0-19-3,6-10-8,-10-24-16,-5-15 0,-11-21-1,-6-12 2</inkml:trace>
  <inkml:trace contextRef="#ctx0" brushRef="#br0" timeOffset="4286">2062 993 79,'-8'-15'29,"8"15"0,22-17-1,15 11-16,14-2-9,19-1-3,15-1 0,12 2 0,14 0-1,3-3-1,3 1-3,-9-8-10,-3 0-13,-13-10 0,-10-6-1,-15-9 1</inkml:trace>
  <inkml:trace contextRef="#ctx0" brushRef="#br0" timeOffset="4516">3530 221 73,'0'0'27,"9"11"-3,-9-11-2,0 0-16,0 11-9,-11-2 1,-8 10 0,-9 9 1,-10 9 2,-10 13 2,-14 10 1,-5 13 1,-5 8-1,3 9-2,7 3 0,10 3 1,11-1-1,18 0 1,17-7-2,22-4 1,18-5-2,16-9 0,11-9-2,7-9-1,8-5-4,-1-20-11,2-5-10,-6-15 0,-9-14-1,-11-12 2</inkml:trace>
  <inkml:trace contextRef="#ctx0" brushRef="#br0" timeOffset="4877">3636 1209 70,'0'0'26,"6"-17"-1,-1-12 2,8-8-22,4-14-1,3-8-2,6-12 2,8-3-1,5-5 1,2 2-2,2 4-2,0 5 0,-3 9 0,-4 8 0,-3 8 0,-6 11 1,-7 9 0,-4 9-1,-2 12 0,-2 13 0,1 14 0,-5 11 0,0 16 0,-2 10 0,1 8 0,-1 9 2,0 2-2,0-3 1,0-5-2,-2-10-2,3-6-10,-5-15-14,-6-11-2,-12-20 0,-4-14 1</inkml:trace>
  <inkml:trace contextRef="#ctx0" brushRef="#br0" timeOffset="5207">3670 816 62,'-13'-7'28,"13"7"-1,32-11-1,11 2-7,14 5-17,15 1-4,8-1-1,16 5-4,-2-3-10,3 5-10,-7-1 1,-9 1 0,-12-2 1</inkml:trace>
  <inkml:trace contextRef="#ctx0" brushRef="#br0" timeOffset="5398">4652 888 58,'1'23'25,"-3"3"2,-1 8-2,-9 3-10,2 15-9,-8 5-3,0 9 2,-3-3-1,2 3 0,-1-7-2,2-8-4,9-11-21,2-16-4,7-24-2,11-8-2</inkml:trace>
  <inkml:trace contextRef="#ctx0" brushRef="#br0" timeOffset="5638">4956 599 67,'19'0'24,"-4"2"-4,-4 0 2,-11-2-18,7 25-4,-6 2 0,-5 10 0,-7 13 2,-2 12 1,-7 3 3,3 5-2,-3-5-1,2-5-1,4-8-1,3-9 0,1-14 1,4-13-1,6-16-1,-10-22 0,9-12 0,3-14-1,2-10 0,4-11 0,2-5-1,3-2 2,3 6 0,6 8 2,0 8 0,4 12 0,3 9 0,4 12 0,0 6-1,0 10 1,2 8-2,-2 7-2,-3 7 2,-4 6-1,-11 8 1,-11 5 0,-7 0 1,-4 2 1,-11-1-1,-4-3-1,-6-3 1,1-6-2,2-5 0,6-9-3,7-2-3,2-10-1,10 1 0,11-6 1,6 4 3,0 1 2,2 2 2,0 5 2,-3 5 4,1 11 0,-9 2 0,0 9 0,-7 2-2,-2 5-3,-7 0-1,-3 0 1,-10-6 1,-4-2 0,-6-8 2,-3-3-2,-5-10 1,-2 0 0,2-8-1,-1-1-2,7-2-2,1-7-5,14-1-21,5-8-1,12-5 1,5-10-3</inkml:trace>
  <inkml:trace contextRef="#ctx0" brushRef="#br0" timeOffset="6389">5420 1081 89,'7'21'26,"-3"-5"0,2 2 0,-4 4-25,-2 8-1,-7 12 2,-1 10-1,-6 5 2,0 8 1,-4-6-1,1-4-3,8-9-4,0-25-25,18-19 0,0-26-1,15-21-1</inkml:trace>
  <inkml:trace contextRef="#ctx0" brushRef="#br0" timeOffset="6639">5823 500 63,'12'-5'26,"-3"1"-3,-9 4 1,19 3-16,-10 10-7,0 7 0,-4 13 0,1 9 1,-4 10 0,2 10 0,-4 7 1,-1 2-1,-5-1-1,1-1 0,-1-10 0,-3-6 0,1-10 0,-1-11 0,-2-11 0,2-11 1,0-12-1,-3-11-1,-1-11 2,1-11-2,0-12 0,3-8 0,3-8 0,3-8 0,4-1 0,5 1 0,4 3 1,7 6-1,1 7 1,5 8-1,2 10 1,2 11-1,3 9 0,2 12 0,1 13 0,1 11 0,1 11-1,0 10 1,3 8-1,-3 4-2,1 3 2,-1 0 0,-3 0 0,-4-2 0,-3-2 0,-5-6 0,-10-1 1,-7-4 2,-12-3-1,-10-2 2,-14-8 2,-7-1-1,-12-6 0,-6-2 1,-5-8-1,-1-1-1,-1-5-2,3-5-2,12 3-12,1-12-19,13-3 2,5-13-1,14-10-2</inkml:trace>
  <inkml:trace contextRef="#ctx0" brushRef="#br0" timeOffset="7731">6505 300 52,'-1'-12'20,"4"2"0,0-4-1,1 0-14,0 2-6,6 6 0,-10 6 1,21 6 2,-5 11 2,3 7 0,7 10 1,2 9-2,8 10-1,0 9-1,5 8 1,-4 5 0,-3 8 1,-6 5-1,-7 4 1,-7 0 0,-8 0 0,-12-3 0,-9-2 0,-7-6 0,-5-5-1,-4-13 1,-2-4 1,-3-11-1,1-4-3,1-9-2,0-9-7,7-4-18,0-12-1,9-10-2,0-17 1</inkml:trace>
  <inkml:trace contextRef="#ctx0" brushRef="#br0" timeOffset="8833">7076 996 82,'17'7'29,"9"-16"-1,10-12-2,2-17-18,11-8-9,10-5-1,4-5-1,1 2 0,-4 4 2,-11 6 0,-3 8 2,-10 5-2,-7 7-2,-3 9-10,-13 4-13,-13 11-1,0 0 0,0 0 0</inkml:trace>
  <inkml:trace contextRef="#ctx0" brushRef="#br0" timeOffset="9073">7301 528 64,'9'21'27,"6"1"-3,6 2 0,-1 2-16,8 8-6,2 5 1,2 5 0,-3 3 1,3 4 0,-4-1 0,5 0 0,2-5-7,-1-10-14,10-7-10,1-20-1,3-15-2,-4-21 1</inkml:trace>
  <inkml:trace contextRef="#ctx0" brushRef="#br0" timeOffset="9494">8485 6 41,'-22'31'19,"-1"4"0,1 9-2,0 15-9,-4 9-1,3 15 1,-2 6 1,8 15 0,-2 8 0,8 14 1,-2-1-2,7 3-2,2-4-2,5-3-2,-1-11-2,1-14 1,0-16-4,-4-24-8,0-14-17,-6-30 1,-3-21-2,-6-27 0</inkml:trace>
  <inkml:trace contextRef="#ctx0" brushRef="#br0" timeOffset="9744">8010 865 94,'10'-5'30,"12"8"-1,7-7 1,15 0-25,8-2-5,8 0-1,11 0 0,5 1-1,6 2 1,-7-5-5,5 6-19,-12-7-3,-4 1-1,-10-11 0</inkml:trace>
  <inkml:trace contextRef="#ctx0" brushRef="#br0" timeOffset="10165">9198 42 82,'-13'11'27,"1"5"-2,-7-3-4,0 12-20,-3 7-1,-6 10-1,-3 11 2,-3 10 2,0 5-1,-1 10 1,-6 4 1,6 7 2,-1-2-2,9 2-1,6-4 0,15-1 0,13-6-2,13-6-2,20-4-3,8-14-6,15 2-12,1-16-7,6-6 0,-6-18-2,-2-10 2</inkml:trace>
  <inkml:trace contextRef="#ctx0" brushRef="#br0" timeOffset="10695">9404 428 51,'4'17'18,"-6"-1"0,2-2-2,-4 7-15,-1 6 0,-5 12 2,-6 3 3,1 13 3,-11-1 1,7 11 0,-1-4 0,8 3-2,1-5-3,10-3 0,8-11-3,11-3 0,12-11-1,10-7 0,10-9-2,5-8 1,7-6-2,4-5 1,-1-5-1,-5-3-2,-2-1 1,-13-6-7,-2 1-17,-11-6 0,-9-1-1,-11-8 1</inkml:trace>
  <inkml:trace contextRef="#ctx0" brushRef="#br0" timeOffset="11036">9484 758 73,'0'12'26,"15"-5"-4,6-7 0,10-7-14,8 0-11,8 3-2,1-3 0,7 5-6,-4-1-13,-6-4 2,-6-2 0,-12-7 0</inkml:trace>
  <inkml:trace contextRef="#ctx0" brushRef="#br0" timeOffset="11266">9147 361 79,'25'13'28,"14"-6"-3,12-2-2,9-4-19,6-2-8,13 6-3,-2-3-3,4 9-17,-9-4 1,-7-2 0,-5-5 3</inkml:trace>
  <inkml:trace contextRef="#ctx0" brushRef="#br0" timeOffset="11667">10121 1111 81,'8'12'28,"-8"-12"-4,11 11 1,-11-11-22,1 19-4,-3 0 1,-9 14 0,-3 8 2,-6 15 1,-5 4 3,1 5-3,1-3-4,1-10-22,10-14-5,7-27-1,13-23-1</inkml:trace>
  <inkml:trace contextRef="#ctx0" brushRef="#br0" timeOffset="11977">10317 1281 86,'25'-25'1,"8"-20"0,8-18-2,5-14-27,15-2 15,-4-8 9,-3 6 3,0 12 10,-11 4 19,-1 16 1,-8 8-1,-1 10-1,-15 4-17,7 7-9,0 6-1,-5 4-2,-5 6-1,-2 4 1,-13 0 1,12 18 1,-10-1-1,-5 7 2,-1 6-1,0 7 1,2 4 1,-2 8 0,-1 5 0,3 6-1,1 5 1,2 1 0,0-1-1,0-1 0,-1-5-1,0-6-1,1-6-2,-4-14-5,4-1-3,-6-22-9,-5-9-7,-8-16-2,-1-8 2,-11-18 0</inkml:trace>
  <inkml:trace contextRef="#ctx0" brushRef="#br0" timeOffset="12358">10549 877 58,'-22'-13'28,"12"10"0,10 3-1,17 6-11,6-2-8,13 4-3,4 0-2,12 1-2,3 2-1,10-2-1,1 5-8,-5-6-18,-5-2-1,-10-10 0,-6-5-1</inkml:trace>
  <inkml:trace contextRef="#ctx0" brushRef="#br0" timeOffset="13329">10814 22 39,'15'11'19,"7"-1"1,6-3 4,0-2-14,11 7-3,3-1 1,3 11 0,-1 0-1,3 13 1,1 6-3,3 10-2,0 7-2,0 8 0,-9 4-1,-2 5 1,-5 0 1,-9 2 0,-8-2 0,-9 3 2,-10 0-2,-10-1 0,-4-3 0,-6 4 0,-13-1 0,1-3-2,-8-4 1,3-6-2,-3-3-3,2-12-10,3 1-14,-5-21-1,4-16-1,-3-21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6:45.4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0 858 10,'0'0'5,"0"0"-1,0 0 0,0 0-2,0 0 0,0 0-2,0 0 0,0 0 0,0 0 0,0 0 1,0 0 2,0 0 0,0 0 2,0 0-1,0 0 0,0 0 0,45 26 1,-45-26-2,0 0-1,63 12-1,-63-12 0,45 9 0,-45-9 0,50 7 0,-50-7 2,48 4 0,-48-4 0,45 1 0,-45-1 1,50 0 1,-50 0-2,53 0 0,-53 0-1,50 1 0,-50-1-1,52 3 0,-52-3 0,53 2 0,-53-2 0,50 4 0,-50-4 0,56 2-1,-56-2 2,51 6-1,-26-4 0,5-2 0,3 1 0,0-1 0,-2 0 0,4 0 0,-3 0 0,4-4 0,0 3 0,-6 1 0,-2 1 0,3-2 0,-1 3-1,1 3 1,4-4 0,0 3 0,-1-3 0,6-1 0,-1 0 0,4 4-1,-2-5 1,3-4-1,0 4-1,2-4 1,-1 5 0,2 0-1,3 0 1,-2-4 1,1 3-1,-1 1 0,2-2 1,-4 2-1,0-3 1,3 4-1,-2-5 0,-2 4 0,-1-3 0,-2 2 0,1-1 0,0 2 0,1-1-1,-4 1 1,-2 0 1,2 1-1,-1 2 0,-1-3 0,-1 3 1,0-1-1,-3 0 0,3 3 0,-1-2 0,-2 1 0,0-3 0,0 0 1,0-1-1,1 0 0,-1 1 0,-2-5 1,1 4-1,-3-4 1,-1 3-1,1 0 1,-1 0-1,2 1 0,0-3 1,-1 1 0,2-3-1,-1 2 1,-1-2-1,-1 2 1,-5-1 0,-5 0 0,-4 1 1,-3 0 0,-12 3 0,12-2 0,-12 2 0,0 0 1,0 0-1,0 0-1,0 0 0,0 0 0,0 0 0,0 0 0,0 0 0,0 0-1,0 0 1,0 0-1,0 0 1,0 0-1,0 0 1,0 0 0,0 0-1,0 0 0,0 0 1,0 0-1,0 0 1,0 0-1,0 0 1,0 0-1,0 0 1,0 0-1,0 0 0,0 0 0,0 0-1,0 0-4,0 0-17,0 0-3,-1-17-2,0-7-1</inkml:trace>
  <inkml:trace contextRef="#ctx0" brushRef="#br0" timeOffset="2253">3890 156 3,'0'0'7,"0"0"-5,-3 10-2,3-10-1,0 0 1,0 0 1,9 9-1,-9-9 2,0 0 0,17 7 0,-7-2 2,5 0 0,4 0 1,3 2 0,6-2 1,4 2 0,2-2 0,5 0-1,4-1 0,2 1 0,4-2-2,2 0 1,3-2 0,3 0 1,1-2-1,4 0 1,-1-2-1,4 2 1,-3-2-1,2 1 0,0-1 0,4 2-1,-3 0-1,2 1 1,-3-1-1,2 0 0,2-1 0,3 2 0,-3-3 0,3 1 0,2-2 0,2-1-1,3-2 1,0 1-1,0-1 1,-1 1 0,1-1-1,-2 1 1,1 0-1,-2 3 0,1 0 0,0 0 0,-1 0-1,1-1 0,3 0 1,-2-3-1,1 1 1,2-2 0,0 0-1,0 1 1,-1 0 0,-2 2 0,-3 0 0,-3 2 0,-2 2-1,-7 0 1,-7 0 0,-1 1-1,-2-2 1,0 0-1,-4 0 1,-1 0-1,-3-2 1,-3 1 0,-1-2 0,-6 2-1,-3 0 1,-6-1 1,-7 2-2,-1-1 0,-4 2 1,-2 0-1,-11 1 0,13-1 1,-13 1-1,0 0 1,10-1-1,-10 1 1,0 0-1,0 0 1,0 0-1,0 0 1,0 0-1,0 0 1,0 0-1,0 0 0,0 0 0,0 0 1,0 0-1,0 0 0,0 0 1,0 0-1,0 0 0,0 0 1,0 0-1,0 0 0,0 0 0,0 0 0,0 0 0,0 0 0,0 0 1,0 0-1,0 0 0,0 0 0,0 0 0,0 0 0,0 0 0,0 0 0,0 0 1,0 0-1,0 0 0,0 0 0,0 0 0,0 0 0,0 0 0,0 0 0,0 0 0,0 0 0,0 0-1,0 0 0,0 0 0,0 0-3,0 0-6,0 0-10,0 0-7,0 0-2,-6-18 0,-7-10 0</inkml:trace>
  <inkml:trace contextRef="#ctx0" brushRef="#br0" timeOffset="9233">19418 116 12,'0'0'7,"0"0"-2,0 0-1,0 0-2,0 0-1,0 0 0,0 0-1,14 4 2,-4-2 0,2-1 1,5 2-1,4-1 1,5 0 1,6 1-1,3-1 0,6 1 0,3 2 0,3-2 0,2 2 2,4-2-1,3 2 0,0-3 0,5 2 1,1-2-1,3 1 0,3-1-1,2 2 0,0-3-1,-1 1 1,1-1 0,1 2 0,-3-3-1,0 2 1,-3-2-1,1 1 1,-1 0-1,1 0 0,-3 0-1,2 0 1,0 0-1,1 1 0,-3-2 1,1 1-1,-3-2 0,2 0 1,-3-1-1,0 1 0,-2-1 0,-1 2 0,-3-1 0,-1 1 0,0 0-1,-2 2 1,-3-2-1,-2 1 0,-2 0 1,0-1-1,-1 0 0,1 1 1,0-1-1,1 0 0,1 1 1,1 0-1,2 0 0,-2 1 0,3 1 0,0-1 1,-3 1 0,-1-1-1,-3-3 1,2 0 1,-4-2-1,3 0 0,-3 0 0,2 0-1,2 1 1,1 0-1,5 2-1,-1 0 1,4 0 1,1 1-1,1-1 1,-1 0 0,-5 0 0,3 0-1,-7-1 1,0 1 0,-5 1-1,-5-1 0,-1 1 0,-2 0 0,-2-2 0,-4 1 1,-4-1-1,0 0 1,-5-1-1,-4 1 0,-4 0 1,-10 1-1,0 0 1,10-2-1,-10 2 0,0 0 0,0 0 0,0 0 0,14-1 0,-14 1 0,22-3 0,-12 1 0,0 0 0,2-1 0,-12 3 0,19-3-1,-9 2 1,-10 1 1,0 0-1,0 0 1,52 10-1,-52-10 1,47 6-1,-47-6 1,51 2 0,-51-2-1,53-2 0,-53 2 0,0 0 0,52-7-1,-52 7 1,0 0 0,0 0 0,45 3-1,-45-3 1,0 0 0,0 0 1,0 0-1,0 0 0,0 0 0,46 6 0,-46-6 0,0 0-1,0 0-1,0 0 1,0 0 0,0 0-1,0 0 1,0 0 0,0 0 0,0 0 1,0 0 0,0 0-1,0 0 0,0 0 0,0 0-2,0 0-1,0 0-6,13 45-12,-13-45-2,0 0-1,0 0-1</inkml:trace>
  <inkml:trace contextRef="#ctx0" brushRef="#br0" timeOffset="13639">18313 845 0,'0'0'2,"0"0"1,-1 10 0,1-10 0,0 0 2,0 0 0,0 0 0,0 0 0,8 9 0,-8-9-1,0 0 1,0 0-1,15 6-1,-6-3 2,4-1 0,7 1 0,3 0 1,7 0 1,3 0 0,7 3-1,5-1-2,7 0 0,3 1-1,4 0 0,2-1-1,2 0 0,1-1 0,1-1-1,-4-2 1,-1 0 1,-7-3-1,-4 1 1,-6 0-1,-7-1 0,-8 1 0,-6 1 0,-8 0-1,-3 0-1,-11 0 0,12 3 1,-12-3-1,0 0 1,0 0 1,0 0 0,0 0 0,0 0-1,0 0 1,0 0-1,0 0 0,0 0-1,0 0 0,0 0 0,0 0 0,0 0 1,0 0-1,0 0 1,0 0-1,0 0 1,0 0-1,0 0 0,0 0 0,0 0 0,0 0 0,0 0 0,0 0 1,0 0-1,0 0 0,0 0 1,0 0 0,0 0 0,0 0 0,0 0 0,0 0-1,0 0 1,0 0-1,0 0 1,0 0-1,0 0 0,0 0 0,0 0 1,0 0-1,0 0 0,0 0 0,0 0 1,0 0-3,0 0-2,4 11-12,-15-9-9,-5-7-1,-9-14-3,-6-12 2</inkml:trace>
  <inkml:trace contextRef="#ctx0" brushRef="#br0" timeOffset="21100">9805 1247 3,'0'0'9,"5"-14"0,-5 14-3,-9-17 0,9 17 2,-22-16 0,7 8 0,-8 1 0,-3 3-1,-6 1 0,-1 2-3,-6 1 0,-3 4-1,-2 0-1,1 3 1,-4 3 0,2 0-1,-3 3 0,-1 3 0,1 4-1,-3 2 0,1 5 0,-1 1-1,-1 4 0,4 3 0,-1 2 0,4 3 0,0 5-1,8 4 1,4 3 0,5 4-1,5 5 2,5 2-1,6 5 0,7 3 1,5-4 0,3 3 1,3 0 0,3 2 0,2 0 0,2 0 0,1 2 1,2 2-2,2 0 1,3-3 0,0-2-1,8-3 0,4-8 2,5-6 0,6-13 0,9-5 0,4-10 0,8-5 0,7-16 1,9-5-2,3-12 0,10-10 0,1-9-1,1-9 0,1-10-1,-2-6 1,-6-4 0,-4-5-1,-8-1 1,-6-2-1,-4-2 0,-6-2 0,-7-3 0,-3 0 0,-7-4 0,-6-1 0,-6-1 0,-8-1 0,-10 1 0,-6 3 0,-8 3 0,-5 4 0,-9 3 0,-5 4 0,-8 3 1,-5 5-1,-5 5 0,-6 4 1,-5 4-1,-4 4 0,-3 5 1,-4 6-1,-2 7 0,-5 5-1,-1 7 1,-1 5 0,0 6-1,-1 6 1,1 7-1,-2 2 0,6 4-1,1 0-3,7 11-10,-2-2-10,4 1-1,0-6-1,3-5 0</inkml:trace>
  <inkml:trace contextRef="#ctx0" brushRef="#br0" timeOffset="22692">17600 359 1,'0'0'5,"-13"12"1,13-12 0,-16 15 1,4-5 0,-1 1-1,-3 3 0,-1 1-2,-6 5-1,-5 4 0,-8 3 1,-4 2 0,-11 5 0,-7 4-1,-9 2 1,-7 3-1,-5-1-1,-4 1 0,-4-2-1,-4-2 0,-3-2 0,-2-2 1,-2-4-1,-2-1-1,-4 1 1,-1-1 0,-7 1-1,-4 1 0,1-2 0,-3 2 0,-3 1 1,-2-4-1,-4 1 0,-2-1 0,2-1 1,0-1-1,-3-2 0,0 0 1,-2-3-1,3 1 0,2-5 1,-2 0-1,0-4 1,-2 2 0,3-5-1,1 1 1,0-3 0,0-2-1,2-1 1,3-1-1,3-3 0,4-3 1,2-1-1,3-2 0,1 0 1,5 0-1,1-2 0,2 2 1,2-1-1,-1 0 0,1 1 1,3 2-1,2 0 0,0 3 1,4 1-1,3 1 0,5 3 1,3 1-1,5 0 0,3 1 0,6 0 0,5 0 1,3-3-1,5 3 0,3 2 0,7-4 0,6 1 0,7-3 0,6 5 0,5-6-1,7 5 1,2-6-1,9-2 0,0 0 1,0 0-1,0 0 1,0 0-1,0 0 1,0 0 0,0 0 0,0 0 1,0 0-1,-10 7 1,10-7 0,0 0 1,0 0-1,0 0 0,-13-1 0,13 1 0,-21-1-1,7 3 0,-4 4-1,-1 0 0,-1 3 1,-1-1-1,2 3 1,-1-2 0,4 3-1,0-5 1,2 1 0,2-2 0,0-2 0,2-1 0,10-3-1,-13 5 0,13-5 0,0 0-1,-9 2 0,9-2-2,0 0 0,0 0-3,0 0 1,0 0-3,0 0 0,0 0 0,10 0 1,-10 0 3,0 0 2,0 0 3,0 0 1,0 0 3,1-10 2,-1 10 0,0 0 0,0 0-2,0 0-2,0 0 1,0 0-1,1-12 1,-1 12 0,10-17 0,-1 3 1,0-6 1,4-6-1,2-5-1,2-2-1,1-4 1,2-3-1,4 0 0,4 1 0,0 0-1,3 2 1,-1 2-1,1 3 1,-2 1-1,-2 5 0,-3 2 1,-6 6-1,-1 2 0,-4 5 0,-3 3-1,-10 8 0,13-8-1,-13 8 0,0 0 1,0 0-1,0 0 0,0 0 0,-3 12 0,-3-3-1,-2 7 0,-4 3 0,-1 6-1,-5 4 0,1 6 0,-4 1 0,-2 5 0,-4 1 1,-1-1 1,-3 2 0,0 0 1,-1 1 0,-2-3 0,-1 2 0,2-3 0,-2-2 0,4 0 0,2-1 0,1-4 0,6-3 0,6-2 0,6-5 0,9-2 1,13 1 2,7-2 0,9-2 0,10 1 0,8 0 1,7-2-1,6 2 0,1-3 0,2 2 0,1-5-1,1 4 1,-3-6 0,1-1 0,-4 0 1,-1-2-1,-7-4 0,2 1 0,-8-2 0,-3-1-1,-9 0 0,-5 0 1,-9-2 0,-2 1 0,-7-1 1,-9 0-1,0 0 1,0 0-1,0 0 1,0 0-1,0 0-2,0 0 0,0 0-1,0 0-4,0 0-24,-3-16 0,-6-4-1,-11-14-1</inkml:trace>
  <inkml:trace contextRef="#ctx0" brushRef="#br0" timeOffset="46216">17745 5300 7,'0'0'10,"10"0"-2,-1 0-1,6 0-3,5 1 0,5-1 1,5 0 1,6-2 1,7 1 1,3-3 1,6 5 1,1-6-1,9 6 1,2-4-1,10 4-2,1-3-1,7 1-2,3-2-1,6 0-1,1-2 0,2 0 0,-1-3 0,-1 3 0,-1-3 0,0 3 1,-1-2-1,3 1 0,-1 0 1,3 1-1,-1 0-1,4 1 1,0-1-1,2 0 0,-2 1-1,-1 0 1,-3 1 0,-1 0-1,1 0 1,-1 0-1,0-1 1,1 1-1,0-3 0,-3 1 1,-1 0-1,-2 0 0,-5 0 0,-4 1 1,-6 0-1,-5 1 0,-5 0 0,-5 1 0,-4 0 0,-3 0 2,-3 1-2,-4 0 0,-4 0 0,-5 1 1,-7 1-1,-1 0 0,-8 0 1,-4 0-1,-4 0 1,-11-1-1,11 2 0,-11-2 0,0 0 1,0 0-1,0 0 0,10 3 0,-10-3 0,0 0 0,0 0 1,0 0-1,0 0 0,0 0-1,0 0 1,0 0-1,0 0-4,0 0-13,-6 11-10,-10-20 0,-12-9-2,-17-17 1</inkml:trace>
  <inkml:trace contextRef="#ctx0" brushRef="#br0" timeOffset="50803">3232 2359 18,'0'0'11,"0"0"0,-1-9-3,1 9-2,0 0-2,0 0 0,0 0-1,-4 14-1,4-14 1,1 18-2,2-7 1,1 4-1,1 1 0,1 3 0,3 2 0,0 1 0,3 6 1,1 2 0,2 4 1,-2 6-1,1 2 1,-3 4-1,-1 2 0,-4 4 1,-2 1-1,-3-2 1,1 0 0,-2-6-1,3-4 0,1-6 0,3-3 0,1-9-1,2-6 1,-2-3-1,3-6 0,-1-1 0,-1-1 0,-9-6 0,14 6 0,-4-4-1,0 0 0,4 1 1,0 0-1,3 1 0,1 0 1,5 1-1,10 0 1,2 0 0,8 1-1,9-2 1,8 1 0,11 0-1,8 1 1,9-4-1,10 1 0,9-1 0,5 0 0,5 0 0,6 2 0,7-1 0,5-1 0,7 4 0,2-4 0,9 3 0,6-3 0,4 3 1,3-1-1,5 4 0,-1 0 1,1 2-1,-1 5 0,-3 0 0,-3 3 0,2-2 0,0 2 0,2-4 0,0-1 1,3-4-1,3-3 0,0-2 1,-1-2-1,-1-1 1,-1 1-1,-3-1 0,-1 2 0,-3-1 0,-3 1 1,0-2-1,-3 0 0,-3-4 0,-3-2 1,-6-3-1,-4-1 0,-7-1 0,-10-3 1,-9 0 0,-10 0-1,-12 0 1,-10 2 0,-13-1 0,-9 0 1,-12 2-1,-8 1 0,-10 0 0,-7 3-1,-6 1 1,-6 0 1,-13 5-1,14-5 1,-14 5 0,0 0 0,0 0 0,0 0 0,-12-12 0,5 3 0,-3-8-2,-1-6 1,1-6-1,-1-7 0,0-9 0,2-5 0,0-5 0,2-1 1,0 1-1,2 3 1,0 2 0,1 4-1,0 7 2,-1 5-2,2 7 1,0 6-1,1 7 0,0 3 0,2 11-1,-3-10-1,3 10 0,0 0 1,0 17 0,0-8-1,1 4 0,-3 0-8,3 7-15,-5-5-1,-5-9-1,-12-10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7:29.3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497 1364 8,'-20'-4'6,"-2"-1"1,-2 0 0,0-2 1,-1-2-1,-4-1-2,0-2-1,0-1 0,-1-3 0,1 0-1,1-5 2,2-1-1,1-2 2,5 1 1,-1-5-1,4 0-1,3-5 0,2 0-1,0-3-2,3-3 0,-1-5-1,-2-2-1,3-2 0,-1-3 0,2-1 0,4 0 0,4-1 0,3 2 0,7 0 0,7 2 1,6 1-1,7 3 0,7-2 0,5 0 0,6 2 0,6 0 1,4 6-1,1-1 0,3 5 0,1 3 1,-2 6 0,-2 7-1,0 9 1,-1 5 0,-2 6-1,-2 7 1,-3 7-1,0 6 0,0 6 0,-1 2 0,-4 4 0,-3 3 0,0 2 0,0 0 0,-2 6-1,-3 3 1,-4 0-1,-3 4 1,-4 3-1,-3 4 1,-7 6-1,-4 4 0,-6-2 0,-3 0 1,-2 1 0,-2-2-1,-2-2 1,-4-5-1,-2-6 2,-4-2-1,-4-3 1,-6 0-1,-7-4 2,-6 1 0,-7-2 0,-4 0 0,-4-6 1,-4-1-1,-6-7 1,1-3 0,-3-8 1,1-4 0,-3-9 0,3-2 0,-3-9 0,3-2-1,4-5-2,3-3-4,7-1-16,2-5-7,5-1-1,0-4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7:38.7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305 373 20,'14'-9'19,"-14"9"3,0 0-1,0 0-5,8-10-5,-8 10-1,0 0 0,0 0-3,-18 0-2,18 0-2,-22 8-1,7 0-1,-9 2-1,0 5 0,-4 3 0,-2 3 1,-1 6-1,0 3 0,0 2 1,3 0 0,8-1 0,3 0-1,8-2 1,9-3 0,13-6-2,11-10-4,17-2-9,8-10-10,11-4-2,3-7 2,6-4-2</inkml:trace>
  <inkml:trace contextRef="#ctx0" brushRef="#br0" timeOffset="331">648 651 45,'-22'5'20,"-5"-7"1,-3-9-5,5-4-9,2-6-3,6-3 0,4-2-1,8 1 0,7 0-2,9 5 0,6 5 0,5 7 1,4 5 0,2 8 0,0 4 0,4 6 0,-5 4 1,-2 6 0,-8 2 2,-3 3-1,-11-1 0,-1 2 1,-9-7 0,-3 0 2,-8-7-3,3-4 0,-4-7-1,-1-4-2,4-5-3,0-8-3,10 1-10,-2-8-13,11-1-1,-1-9-1,12 1 1</inkml:trace>
  <inkml:trace contextRef="#ctx0" brushRef="#br0" timeOffset="681">949 467 66,'11'15'26,"-5"1"-1,0-4 1,-8-2-17,4 4-8,-1 0 0,1 3 0,-1-2 1,3-1 0,3-3 1,4-2-1,8-8 0,4-5 2,6-7-3,5-2 0,1-4-1,1 1 1,-5 0-1,-4 3 1,-9 4-1,-2 6 1,-16 3 0,10 17 0,-11-3 0,2 6 0,-1 1 0,1 4 0,3 0-1,2 0 0,6-5-1,0-4-3,11 0-13,-4-11-10,9-10-2,-6-11 0,7-8 0</inkml:trace>
  <inkml:trace contextRef="#ctx0" brushRef="#br0" timeOffset="1052">1657 94 61,'0'0'26,"16"7"-1,-12 5 0,3 10-13,-5 5-9,0 11 1,-3 9-1,-2 12 1,-4 4-1,0 4 1,-2-1-1,1-3-1,-2-9 0,2-10-3,4-10-2,0-20-3,4-14-2,0 0 0,-8-27 0,2-4 2,0-2 2,-2-3 2,-2-3 3,2 6 3,-2 3 1,7 7 1,0 3-2,8 5 0,6 5-2,9 0-2,9 5 1,6 2-2,9 4 1,6 2 1,5 3-1,3 4 1,-2 1 0,-2 4 0,-7 0 0,-5 6 1,-9 1-1,-7 4 0,-10 0 1,-10 2 0,-8 0-1,-8 0-1,-5-2 1,-1-5 0,-3-3 0,0-3-1,1-8 0,4-7 0,14 0-2,-13-25-2,16 4 1,2-8 0,8-2-1,3-4 0,9-1 1,3 2 0,6 5 1,5 3 2,4 4 1,4 7 0,2 4 0,-1 6 0,2 5 1,-1 8 0,-6 2 1,-4 7 0,-10-1 0,-3 9 0,-10 1 1,-5 1-1,-9-1 0,-1 0-2,-4-3 0,-1-4-3,5 0-2,-1-19-11,0 0-13,12-13 0,4-13-2,-4-16 2</inkml:trace>
  <inkml:trace contextRef="#ctx0" brushRef="#br0" timeOffset="1783">2687 0 80,'-1'13'27,"2"-1"-1,3-1-2,2 0-25,-6-11-4,21 23-11,-11-14-10,7-2-1,-1-5 1,4-1 0</inkml:trace>
  <inkml:trace contextRef="#ctx0" brushRef="#br0" timeOffset="2003">2914 295 64,'0'0'27,"0"0"-1,0 0-4,0 0-11,0 0-5,-2 22-2,2-6-1,2 3-1,1 1-1,4 3 3,1-3-2,4-3 0,5-5 0,6-7-1,3-7-1,2-6 0,3-5 0,-1-1 0,0-3-1,-4 1 1,-4 3-1,-7 6 2,-4 6-1,-11 1 1,8 19 0,-8 1 0,-1 6 0,0 6-1,-2 3 2,2 4-1,0-1 0,3 1 0,2 0-1,2-8-6,10-1-23,0-14 0,10-11-1,0-18-1</inkml:trace>
  <inkml:trace contextRef="#ctx0" brushRef="#br0" timeOffset="2604">3857 60 66,'14'-8'27,"8"2"-2,1-3 0,10 5-15,5 0-9,4 5-1,0 3 1,0 5 0,-5 5 1,-3 3-1,-8 6 1,-7 5-1,-14 4 1,-11 6-1,-13 5 0,-12 6 0,-11 4 0,-9 4 1,-8 0 0,0 0 0,2-6 0,7-4 0,9-8-1,14-5 1,15-9-1,19-5 0,17-9-1,13-4 0,14-4-1,8-4-1,7-5 0,1-4 0,1 0-3,-9-8-3,-1 5-12,-16-9-8,-11 0 1,-16-7-1,-12 0 1</inkml:trace>
  <inkml:trace contextRef="#ctx0" brushRef="#br0" timeOffset="3005">3773 362 79,'2'11'27,"13"-7"0,16-1-1,8-5-23,10 1-3,10 0 0,7 0 0,7 3-7,-2-4-19,5 0 1,-4-6-3,-2-1 1</inkml:trace>
  <inkml:trace contextRef="#ctx0" brushRef="#br0" timeOffset="3285">4693 395 62,'0'0'27,"0"0"0,19 4-1,5 4-7,5-1-18,2 0-1,2 3-1,-1 4 1,-7 0 0,-4 4 1,-12 3 0,-8 1 0,-9 1 1,-7 2-1,-8 0 2,-4 2-2,-3-1 1,0 0-1,-1-5 0,7-3 0,5-1 0,6 0 0,7-3 0,7 0 0,9-2 1,12-1 0,6-1 0,9-1 0,8-2 0,7 0 0,4-4 0,4 0-1,-1-2-2,-2-1-1,0 5-8,-12-6-21,-4 2 1,-18-7-1,-12 1-1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7:43.5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130 286 14,'0'0'12,"0"0"1,0 0 2,0 0-5,-5-11-5,5 11 1,-17 0 2,7 10 2,-6 2 0,2 11 1,-6 1-2,3 6-2,1 1-1,7 4-2,4-4 1,9-2-1,10-10-1,14-11-2,12-8-3,10-10-1,5-11 0,-2-9 0,0-6 1,-7-5 1,-10 0 2,-11 4 2,-16 2 2,-5 8 0,-16 4 0,-5 13-1,-10 6-1,-7 9-4,-2 12-6,-8 1-10,4 8-9,-1-5-1,8-2 0,4-11 0</inkml:trace>
  <inkml:trace contextRef="#ctx0" brushRef="#br0" timeOffset="351">245 15 63,'21'-13'28,"0"10"-2,-7 4 0,1 10-8,-2 1-17,0 6-2,2 7 1,-3 6 0,-2 6 0,-1 6 1,-6 5 1,-2 3 0,-2-2 0,-3 1 1,2-3-3,-3-7-5,11-2-12,0-13-10,9-8-1,5-15 0,7-6 0</inkml:trace>
  <inkml:trace contextRef="#ctx0" brushRef="#br0" timeOffset="671">858 449 53,'-10'-15'26,"-1"0"1,0-3-2,7 0-7,-1-3-11,10 1-5,5 1-2,6 4-1,2 4-1,3 5 2,3 8 0,-4 7 1,-3 6-1,-5 9 2,-8 3 1,-7 8 0,-9-1 3,-5 2-1,-6-4 0,-2-2 0,-5-7-1,0-7-1,-1-8-3,3-12-2,6-2-8,-2-11-15,7-2-5,-1-7 0,7 1-1,2-9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7:44.7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0 199 60,'12'20'26,"-11"-2"0,1 9-1,-4-3-15,5 8-3,-2-3-2,5 1-1,0-6 0,9-3 0,6-11-2,6-6-1,4-11 0,4-6-2,2-6 1,1-3 0,-3-1 0,-3 1 1,-8 3 0,-5 4 0,-7 7 1,-2 9 0,-10-1-1,11 24 1,-8-1-2,-1 3 1,2 4-1,0 2 0,3 2-2,1-9-7,12-3-20,4-12-1,10-10 1,6-14-1</inkml:trace>
  <inkml:trace contextRef="#ctx0" brushRef="#br0" timeOffset="361">958 479 14,'-15'9'15,"-2"-7"6,2-4-7,-4-8-2,3 2 2,0-10 4,8 1 4,4-4-3,13 1-7,3-2-7,10 0-5,6 5 0,7 2-1,5 8 2,-1 7 0,-1 6 0,-3 9 1,-8 5-1,-8 6 1,-10 2 0,-5 3 1,-13-3-1,-3-3 0,-7-6 0,-3-6-1,-5-8 0,-1-10-3,1-5-5,-4-10-17,7-4-5,-1-10-1,7 1-1,-1-9 1</inkml:trace>
  <inkml:trace contextRef="#ctx0" brushRef="#br0" timeOffset="741">1459 0 72,'11'5'23,"-11"-5"0,0 0 1,0 0-21,0 0-2,0 0 0,-10 5 3,-2 9 1,5 11 1,-8 4 0,6 11 0,-3 3-2,3 8-1,-1 1 0,6 1-1,1-1 0,4 0 0,4-5 0,5-6-1,9-5 0,3-8-1,8-8-1,5-8-1,5-6 0,1-14-4,9-3-9,-9-13-11,3-1-4,-11-10 0,-2 0 0</inkml:trace>
  <inkml:trace contextRef="#ctx0" brushRef="#br0" timeOffset="1082">1357 212 70,'-10'13'27,"10"-13"0,9 11 0,12-9-19,12 2-5,7 1-1,10 4 1,7-1-2,4 0-2,8 4-8,-7-7-17,0-1-1,-11-9-2,-5-4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8:33.6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596 529 1,'-5'9'3,"5"-9"0,-11 13-1,11-13 0,-6 10 2,6-10 1,0 0 3,0 0 0,14-9 1,-4-2 0,5-5 0,6-4 0,2-6-1,5-2-2,2-5-1,3 2 0,2-4-1,4 3 0,-2-1 0,0 1 0,1 1-2,1 3 1,-3 1-2,-2 3 0,-5 2 0,-2 5 0,-8 3 1,-2 4 0,-8 3 0,-9 7 0,11-6 1,-11 6-1,0 0-1,0 0-4,0 0-5,0 0-7,-13-3-7,0 9-2,-10 4 1,-8 8 0</inkml:trace>
  <inkml:trace contextRef="#ctx0" brushRef="#br0" timeOffset="711">208 375 11,'0'0'8,"0"0"1,0 0 0,0 0-1,0 0-2,0 0 0,0 0-1,0 0 1,0 0-2,0 0 0,0 0-1,0 0-1,0 0 0,0 0 1,0 0-1,0 0 0,-1 11 0,1-11-1,-5 16 1,2-3-1,-1 2 1,-3 5-1,0 4 0,-4 2 0,0 4 0,-2 0 0,-2 3 0,-1 1 0,-3 1 0,1-5 1,3 3 0,0 0-1,2-3 0,4-2 1,0-3-1,4-1-1,5-5 1,0 1-1,4-3 0,-1-6 0,4-2 0,-7-9 0,13 15 0,-13-15 1,14 9-1,-14-9 2,9 8 0,-9-8 1,13 3 0,0-7 0,7-1 1,11-2-1,13 2 0,10-3 0,10 1-2,5-1 0,8 3 0,3 1 1,0 1-1,-10 0 2,-7 0-1,-12 1 0,-10 1 1,-9-2-1,-8 3 0,-11-1-1,-13 1-1,0 0 0,0 0 0,0 0-1,0 0 0,0 0-1,0 0-3,6 14-4,-6-14-9,-9 9-7,-1-5-1,-2 1 0,-5-1 1</inkml:trace>
  <inkml:trace contextRef="#ctx0" brushRef="#br0" timeOffset="1612">121 955 17,'-13'0'11,"13"0"0,0 0-2,0 0-2,-10 4-2,10-4 0,0 0-1,0 0 1,0 0 1,6-13 0,7 2 0,4-11 0,12-4 0,11-10 0,14-8 0,11-11 0,13-8-1,7-7 0,10-1 0,2 0 0,3 4-1,-9 1-1,-6 9-1,-12 6-1,-11 13 0,-13 6 0,-11 10-1,-13 5 0,-8 4 1,-8 6 0,-9 7-1,9-8 1,-9 8 0,0 0 0,0 0-1,0 0-1,0 0-2,0 0-1,0 0-1,0 0-2,0 0-3,-11 8-4,-3-1-8,-1 7-3,-9 4 3,-7 5 0</inkml:trace>
  <inkml:trace contextRef="#ctx0" brushRef="#br0" timeOffset="2283">118 924 14,'0'-11'9,"0"11"-1,0 0 0,0-10-3,0 10-1,6-10-2,1-1 0,9-4 0,6-7 0,15-7 1,11-9 2,11-8 0,9-7 1,10-9 0,7 2 2,-1-3-1,1 2 0,-10 3-2,-6 10 0,-9 5-1,-7 6-1,-10 9-1,-7 6-1,-6 1-2,-4 4 2,-4 3-2,-5-1 1,-1 3 0,-3 0 1,-2 2 0,-11 10 1,12-13-1,-12 13 0,0 0 0,0 0-1,0 0 1,9-8-1,-9 8 0,0 0 0,0 0 1,0 0 0,0 0 0,0 0 1,0 0 0,0 0 0,0 0-1,0 0 1,0 0-1,0 0-1,0 0 1,-8-9-1,8 9 1,0 0 0,-12-10-1,12 10 1,-12-6 0,12 6-1,-13-9 1,13 9-1,-15-10 1,15 10-1,-12-8 1,12 8-1,-12-8-1,12 8 1,0 0-1,-10-5 0,10 5-1,0 0 0,0 0 0,0 0 1,0 0-1,0 0 1,4 9-1,-4-9 2,5 10-1,-5-10 1,5 15 0,-5-15 0,0 13 0,0-13 0,-2 13 0,2-13 0,-2 11 0,2-11 0,0 0-1,0 10 1,0-10 0,0 0 0,0 0 0,3 9 0,-3-9 0,0 0-1,1 11 1,-1-11 0,-2 11 0,2-11-1,-11 18 1,1-5-2,0 7-3,-9 1-11,0 9-5,-4 2-2,-5 1 1,-2 2-1</inkml:trace>
  <inkml:trace contextRef="#ctx0" brushRef="#br0" timeOffset="31856">1207 55 6,'14'-10'9,"-14"10"-5,13-11 0,-13 11-1,16-11 1,-16 11 0,14-12 1,-14 12 1,10-11-1,-10 11 1,0 0 0,0 0 0,0 0 0,0 0-1,0 0-1,0 0 0,-13-1-3,3 5 0,-5 3 0,-3 2-1,-4 3 1,-5 4 0,-6 5-1,-6 5 1,-9 3 1,-5 7-1,-7 5 0,-6 7 1,-9 7 1,-4 6 0,-6 3 0,2 4 0,0 2 0,4 1-1,6-3 0,9-7 0,8-9-1,14-10 0,10-9-1,9-8-2,10-10-5,3-9-6,10-6-9,1-11 1,4-9 1,4-4-2</inkml:trace>
  <inkml:trace contextRef="#ctx0" brushRef="#br0" timeOffset="32386">72 405 27,'0'0'18,"-3"-10"1,3 10-1,0 0-7,0 0-4,0 0-1,0 0-3,0 0 0,0 0-2,0 0-1,-4 16 0,4-4 0,-1 6 0,0 5 0,-1 5 1,0 5 0,-1 3 1,-3 7-1,0 3 1,-2 2-1,-2 0 1,0 0 0,1-4-1,3-2-1,5-3 1,9-7-1,6-7 1,10-9-1,14-7 1,13-9-1,17-9 1,11-6-1,10-14 1,8 0 1,4-7 0,2 3 0,-8-1 1,-9 6 0,-19 2 1,-10 8 0,-18 7-1,-9 1 0,-13 6-2,-17 4 0,10 2-2,-10-2-1,0 16-4,0-16-5,-3 17-13,0-4-2,3-3 0,0-10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7:51.8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568 605 6,'0'0'7,"0"0"-4,14 6-1,-14-6-7,9-5-3,-9 5 4,11-4 3,-11 4 3,0 0 5,10-5 6,-10 5 1,0 0 0,0 0-2,0 0-3,0 0-3,0 0-1,0 0-1,0 0-2,0 0 1,0 0 1,0 0 1,0 0 0,0 0 0,0 0 0,0 0 0,0 0 0,0 0-2,0 0-2,-1-10 0,1 10-1,0 0 0,0 0-1,0 0 0,0 0-1,0 0 0,0 0 0,0 0-1,10 0-1,-10 0-3,16-3-3,-5 0-9,2-2-1,4-1-1,-1-4 1</inkml:trace>
  <inkml:trace contextRef="#ctx0" brushRef="#br0" timeOffset="7651">563 792 28,'0'0'17,"0"0"1,0 0-1,0 0-6,0 0-3,9 0 0,-9 0-1,-2 10 0,-1 0 0,2 8-1,-7 7-2,3 10-1,-2 10-1,0 11 0,1 10 1,5 8 0,-4 5 0,5 8 1,0-2-1,2-1 0,2-8 0,-2-6 0,2-11-2,-3-8-1,5-9-5,-8-15-5,5-4-16,-8-12-1,5-11 0,-9-7-1</inkml:trace>
  <inkml:trace contextRef="#ctx0" brushRef="#br0" timeOffset="8082">1242 867 45,'0'0'24,"11"4"1,-11-4 0,5 13-7,-5-2-10,4 10-3,-3 7-2,2 15 1,-3 10-1,0 18 0,-4 9 1,2 9 2,-8 3-2,6 0 0,-2-6-1,4-6 1,0-15-2,2-11 0,2-14-4,-1-15-4,11-4-17,-12-21-7,1 11 0,-1-11-1,-16-22 1</inkml:trace>
  <inkml:trace contextRef="#ctx0" brushRef="#br0" timeOffset="8663">0 612 52,'0'0'23,"0"0"1,0 0-1,0 0-12,0 0-9,0 0 0,0 0-2,0 0 0,0 0 0,0 0 1,0 0 2,2 10-1,-2-10 2,18 4-1,-4 1 1,6-1-1,7 2 1,7-4-1,8 4-1,7-2 2,8 4-3,10-3 1,7 1-2,8 3 1,10 2-1,8 0 1,7 1-1,8 0 0,6-1 1,2 0-1,5-3 0,0-3 1,-4-2-1,-5-3 0,-2-1 0,-6-1 1,-7-1-1,-8 1 1,-11 2-1,-12 1 0,-10 1 1,-13 0-1,-11 2 1,-12-1 0,-9 1 0,-7-1 0,-11-3 1,9 3-1,-9-3 0,0 0-3,0 0-6,0 0-21,-10-6 0,-3 2-2,-11-7 0</inkml:trace>
  <inkml:trace contextRef="#ctx0" brushRef="#br0" timeOffset="10786">2788 1111 0,'1'-13'10,"-1"13"7,5-13 5,-5 13 2,0 0 0,0 0-1,0 0-10,0 0-8,6 15-3,-1-4-2,0 4 0,1 5 0,0 7 1,4 7 0,-5 7 1,2 10 0,-6 8 1,3 8 1,-4 3 0,1 4 0,-4-8 0,2-3 1,0-10-2,2-10-1,2-12-2,-2-15-3,-1-16-9,11-3-15,-3-12-1,-7-14-1,0-2 1</inkml:trace>
  <inkml:trace contextRef="#ctx0" brushRef="#br0" timeOffset="11256">2784 1040 55,'0'0'25,"0"0"0,0 0-1,0 0-9,0 0-11,0 0-4,11 4 2,0-4-1,5 1 1,6-4 1,9 2 0,5-3 1,8 2-1,6-4 1,6 0-2,3-1 0,1 0-1,-2 1 0,-3 1 0,-5 2 0,-5 2 0,-10 1-1,-4 2 1,-6 1 0,-6 1-1,-4 0 0,-6-1-1,-9-3-3,0 0-15,0 0-9,-26 9-1,-2-6 0,-11 0 0</inkml:trace>
  <inkml:trace contextRef="#ctx0" brushRef="#br0" timeOffset="11647">2675 1441 54,'23'-2'23,"9"-7"0,10-5-1,7-1-13,4-2-6,6 5 1,0 0 2,1 8 0,-7 0 0,1 6 1,-7-2 1,2 5-3,-3-4-1,0 1-1,-7-2-2,-3 1 0,-5-2 0,-6 1-1,-6-1 1,-6 2-1,-13-1 1,9 1 0,-9-1-1,0 0 0,0 0-2,0 0-3,1 10-19,-1-10-5,0 0-1,-7-9-1,1-7 1</inkml:trace>
  <inkml:trace contextRef="#ctx0" brushRef="#br0" timeOffset="12969">4231 1246 43,'0'0'23,"0"0"-1,0 0 1,-2-9-10,2 9-8,16-2-4,-4 3-1,2 2-1,2 3 1,2 7 1,1 5 0,2 5 1,3 7 0,3 3 1,7 7-1,4 3 1,8 3-1,3-1 0,5-3 0,-2-2-1,-4-6-1,-5-3-2,-10-9 0,-7-2-2,-17-10-4,-9-10-7,0 0-9,-27 4-1,1-16 1,-6-3 1</inkml:trace>
  <inkml:trace contextRef="#ctx0" brushRef="#br0" timeOffset="13289">4245 1753 42,'-9'6'22,"9"-6"0,7-24-2,10-5-7,7-10-9,8-6-4,5-7 1,7-2 1,-1 0 0,1 7 2,-7 4-1,-3 12 2,-9 7-1,-6 8-1,-7 9-2,-12 7-7,0 0-17,-2 19-1,-7-7-2,0-5 0</inkml:trace>
  <inkml:trace contextRef="#ctx0" brushRef="#br0" timeOffset="13900">6649 422 53,'20'-1'25,"-5"0"1,-5 2-2,-10-1-10,0 0-11,0 0-2,0 0 0,0 0 1,-16 6 0,-5-3 0,-7 3 2,-8 1 0,-8 2 0,-11 1-1,-8 4 1,-12 1-2,-5 2-1,-5 1 0,-2 3-1,-3 2 0,0 1 0,2-2 0,5 0 0,10-1 1,8-2-1,9-2 0,8-3-1,12-3 1,9-4 0,12 0-1,15-7 1,-1 15 0,15-7 0,11 1 0,7 2 0,8 2 0,10 4 1,7 1-1,4 2 0,5 2 0,4 1 1,2 5-2,0 1 1,-1 2 0,-2 0 0,-4 0-1,-5-1 0,-9-1 1,-8-2-1,-9-1 0,-10-2 1,-11-2 0,-10-1 0,-12 2 0,-13 1 0,-11 1 0,-10 3 0,-12 2 0,-8 3 0,-7 3 0,-6 6 0,-4 2 0,1 2 0,1 2 1,4-1-1,6 1 1,6-2-1,8-4 1,9-3-1,12-3 1,11-1-1,14-4 1,16-1-1,14-4 1,17-1 0,17-3 1,15-1-1,15-6 0,14-1-1,10-5 1,5-2-1,4-2 0,-1-3-2,1 7-10,-10-9-17,-4-2-1,-19-10 0,-15-3 1</inkml:trace>
  <inkml:trace contextRef="#ctx0" brushRef="#br0" timeOffset="15442">7521 798 55,'0'0'23,"0"0"1,0 0-4,0 0-12,0 0-4,0 0-1,0 12-1,1-1 0,1 10 2,0 6-1,1 12 1,0 8-1,0 13 0,-2 10 0,3 10-1,-2 3 1,2 4-1,-1-3 2,3-6-3,2-8 0,1-12-3,5-10-11,-1-18-14,3-13-1,-3-22-1,1-14 0</inkml:trace>
  <inkml:trace contextRef="#ctx0" brushRef="#br0" timeOffset="15773">8124 933 86,'12'27'27,"-5"-7"-1,2 1-1,-3 2-24,-1 5-2,-2 9 1,1 11 2,-2 6 0,0 11 3,-6 3-1,6 7 0,-2 0 0,4-2-2,2-5-1,1-8 0,2-10-2,-1-11-1,3-8-3,-8-17-8,-3-14-17,0 0 1,-2-31-2,-9-11 1</inkml:trace>
  <inkml:trace contextRef="#ctx0" brushRef="#br0" timeOffset="16294">6969 683 52,'-3'14'23,"3"-14"0,0 0-1,16 11-9,-4-8-12,4-1-2,8 1 1,8 2 2,6-2 1,10 3 2,9-2-1,13 3 1,10-3-1,10 2 0,10-4-1,11 0-1,6-2-1,5 1 0,-2-1 0,-5 0-1,-4 1 2,-9 2-1,-12 1 0,-10 4 0,-14-1 0,-13 1 1,-11-1-1,-11 2 0,-10-3 0,-7 0 0,-14-6 0,10 9-1,-10-9-1,-13 4-5,13-4-22,-20 2 0,8-7-2,-3-12 0</inkml:trace>
  <inkml:trace contextRef="#ctx0" brushRef="#br0" timeOffset="17545">9350 877 79,'0'0'27,"-1"12"-2,1-12 0,0 0-22,-1 10-4,0-1-1,1 8 1,0 6 2,-1 8 0,2 10 2,-3 5 0,4 10 0,-3 3 1,3 6-1,-3 1-1,2 2 0,-1-4-1,1-4 0,1-6 0,0-7 0,1-8-2,-1-11-2,4-6-6,-6-22-11,0 0-8,2-16-1,-2-11-1,-4-16 1</inkml:trace>
  <inkml:trace contextRef="#ctx0" brushRef="#br0" timeOffset="17946">9299 895 66,'11'8'27,"1"-7"-1,11-1 0,7-8-15,13 0-8,11-1-2,12-1 0,8-4 1,5 3 0,-1-3 0,-5 5-1,-10 0 2,-9 5-2,-12 1 0,-9 4-2,-10 6-6,-23-7-18,3 20-3,-19-12-1,-7 1 1</inkml:trace>
  <inkml:trace contextRef="#ctx0" brushRef="#br0" timeOffset="18226">9323 1221 73,'10'12'26,"12"-12"-1,13-12-2,10-5-18,5-2-6,3-1 1,5 0 1,1 3 0,-6 4 3,-6 7 0,-8 2-1,-8-1-8,-2 5-19,-9-3-3,-2-2-1,-12-9-1</inkml:trace>
  <inkml:trace contextRef="#ctx0" brushRef="#br0" timeOffset="18687">9279 476 63,'0'0'24,"1"10"-2,-1-10 1,7-14-14,0 1-7,2-4-1,3-5 1,1-7 2,7-1 0,0-7 1,4-2 0,-1-2-1,4 0-1,1-1-1,-1 5 1,-4 4-1,-2 6 1,-5 3 0,-2 9 0,-5 2 0,-9 13-1,9-12 0,-9 12-1,0 0-1,0 0 0,5 14 0,-3-1-1,1 3 1,1 3-1,3 5 1,0 6 0,1 3 0,2 2 0,2 3 0,0 2 0,1-2 0,0 0 0,0-3 0,-3-6-1,-1-4 0,-4-5-2,1-3-3,-6-17-19,-10 16-5,-5-22 0,-8-7-2,-11-14 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7:46.8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-7 351 10,'0'0'9,"-3"9"2,3-9 1,0 0 1,0 0 0,0 0 1,0 0-1,0 0-2,0 0-1,0 0-2,0 0-1,2-10-1,-2 10-1,17-23-2,-1 4-1,4-6-1,5-4-1,3-6 0,7-1 1,-3 0-1,2 2 2,-5 3 0,-3 5 0,-8 5 1,-2 6-1,-5 5 0,-11 10 0,11-8-1,-11 8-1,0 0 0,10-2 0,-10 2-1,0 0 1,0 0 0,0 0 0,0 0 0,0 0 0,0 0 0,9 11 1,-9-11-1,6 9 1,-6-9-1,12 16 0,-6-3 0,3 3 0,0 3 0,1 1 0,1 3 0,1 3 0,1 2 1,2 2-1,0-1 0,0-1 1,2 0 1,-1-1-1,0-4-1,-2-1 1,-4-5 0,0-4 0,-5-2 0,-5-11 0,8 12 0,-8-12 1,0 0-1,0 0 1,0 0 0,0 0 0,0 0 0,0 0-1,0 0-2,0 0-16,0 0-13,-15-9 1,0 0-3,-7-10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3:14:30.8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522 7 8,'0'0'9,"-9"-6"0,9 6 0,0 0-1,0 0 0,0 0 0,-123 411 79,123-411-86,0 0-1,0 0 0,0 0 0,0 0 0,0 0 0,0 0 0,0 0 0,0 0 0,0 0 0,0 0 0,0 0 0,0 0 0,0 0 0,0 0 0,0 0 1,0 0-1,0 0 0,0 0 0,0 0 1,0 0-1,0 0 0,0 0 0,0 0 0,0 0 1,0 0-1,0 0 0,0 0 0,0 0 0,0 0 0,0 0 0,0 0 0,0 0 0,0 0 0,0 0 0,0 0 0,0 0 0,0 0 0,0 0 0,0 0 0,0 0 0,0 0 0,0 0 0,0 0 0,0 0 0,0 0 0,0 0 0,0 0 0,0 0 0,0 0 0,0 0 0,12 9 0,-12-9 0,11-2 0,-11 2 0,16 0 0,-5 0 1,2 0-1,2-1 0,2 0 0,1 0 0,2 0 0,2 0 1,-2 0-1,1-1 0,0 2 0,-1-1 0,2 1 0,-1 0 0,-4 0 0,2 0 0,0 1 0,-1-1 0,0-1 0,-2 1 0,0-1 0,-2 0 0,1 1 0,-2-2 0,-2 1 1,-11 1-1,13-1 0,-13 1 0,10-1 0,-10 1 0,0 0-1,0 0 1,0 0 0,0 0 0,0 0 0,0 0 1,0 0-1,0 0 0,0 0 0,0 0 0,0 0 0,0 0 1,0 0-1,0 0 0,0 0 0,0 0-1,0 0-1,0 0-6,0 0-17,0 0-1,-9 2 0,-6-7-1</inkml:trace>
  <inkml:trace contextRef="#ctx0" brushRef="#br0" timeOffset="2163">479 38 14,'0'0'9,"0"0"1,8-9 0,-8 9 0,0 0 0,0 0-1,0 0 1,0 0 0,0 0-2,0 0 0,-13-9-1,13 9-2,0 0 0,0 0-1,-14-3-2,14 3 1,-10-2-1,10 2 0,-10-1 0,10 1-1,-20-1 1,9 2-1,-3-1 1,-4 0-1,-2 1 1,-2 1-1,-3-1 0,1 1 0,-2-1 1,0 0-1,0-2 0,2 1 0,-2-2 0,2 0 0,1 0 0,1 0 0,2-2 0,3 3-1,1-1 1,2 2-1,3-2 1,11 2-1,-14-1-1,14 1 1,0 0-3,0 0 1,0 0-3,0 0-3,12 1-10,-2-1-8,8 2-1,2-6 2,4 1 0</inkml:trace>
  <inkml:trace contextRef="#ctx0" brushRef="#br0" timeOffset="3134">951 339 22,'0'0'18,"0"0"-1,0 0 1,12-10-10,-12 10-4,18-11-3,-6 0 0,2 4 0,4 1 2,-1-2-2,3 3 2,-1-2-2,2 4 1,-3-3-1,-1 5 1,-1 1-1,-1 3 0,-2 3 1,-2 0-1,-11-6 2,15 20-1,-15-20 2,4 21-2,-5-10 1,-1 3-2,-6-5 1,3 7 1,-5-4-3,2 2 2,-3 1-1,0 2 0,0-3-1,0 1 1,1-1-1,2 1 1,-1-3-1,1-1 1,2-2-1,6-9 1,-8 16-1,8-16 0,-6 12 0,6-12 1,0 10-1,0-10 1,0 0 0,16 8 1,-5-8-1,6 0 2,4-3-2,0 0 1,4-2 0,3 0-2,3 1 0,-2 1-2,5 6-5,-1 0-18,-1 3-1,-2-4-1,-4-4 1</inkml:trace>
  <inkml:trace contextRef="#ctx0" brushRef="#br0" timeOffset="6930">502 10 0,'0'0'4,"0"0"-1,0 0-1,-10 1-2,10-1 1,0 0 0,0 0 2,0 0 0,0 0 1,0 0 1,0 0-1,0 0 1,0 0-1,-11 4 0,11-4-2,0 0 0,0 0-1,-10 4 1,10-4-1,0 0 2,0 0-1,0 0 1,0 0 0,0 0 0,0 0 0,0 0-1,0 0 0,0 0 0,0 0-1,0 0 0,0 0 0,0 0-1,0 0 1,0 0 0,0 0 0,0 0 0,0 0 0,0 0 2,0 0-2,0 0-1,0 0 1,0 0 0,0 0-1,0 0 0,0 0 0,0 0 0,0 0 1,13 6-1,-13-6 1,0 0-1,12 3 1,-12-3 0,11 1-1,-11-1 1,14 1-1,-14-1 1,12 2-1,-12-2 1,17 0-1,-17 0 0,17-1 1,-17 1-1,17 1 0,-8-1 1,1 1-1,-1 0 0,0-1 0,0 2 0,3-1 0,-2-1 0,2 0 0,1 0 0,1-2 0,-1 1 0,1-2 0,-1 2 0,0-1 0,-3 2-1,0-1 1,-10 1 0,11 2 0,-11-2 0,10 1 0,-10-1 1,0 0-1,0 0 0,0 0 1,0 0-1,0 0 0,0 0 1,0 0-1,0 0 1,0 0-1,0 0 1,0 0-1,-7 10 2,7-10-1,0 0 1,-9 8 1,9-8-1,-10 10 1,10-10-1,-13 9 0,13-9 0,-16 13-1,6-6-1,0 1 1,0 1-1,-2-1 1,0 1-1,-1 0 1,-3 0-1,2-1 2,-2 2-1,-2-1 0,3 1 1,-3 0 0,0 0-1,-3 1 0,3 2 0,-1 0 0,-2 1 0,-1 2-1,0 1 0,0-2 0,2 0 0,2-1 0,-1-2 0,2-1 0,3 0 0,3-5 0,1 0 0,10-6 0,-15 11 0,15-11 0,-10 9 0,10-9-1,0 0 1,0 0-1,0 0 0,0 0-1,0 0-1,0 0-1,-5 10-2,5-10-3,0 0-8,15 7-6,-15-7 0,16 1 2</inkml:trace>
  <inkml:trace contextRef="#ctx0" brushRef="#br0" timeOffset="9193">300 413 2,'0'-9'3,"0"9"-1,0 0 0,0 0 1,0 0 1,0 0 1,0 0 0,-9-6 2,9 6 0,0 0 0,0 0-1,0 0 0,0 0-1,0 0-1,0 0-1,0 0 0,0 0 0,0 0-1,0 0 0,0 0 0,0 0 1,0 0-2,0 0 0,0 0 0,0 0-1,10-3 0,0 3-1,-1 0 1,4 1-1,0 0 1,-1 0 0,3 1 0,-1 0 0,0 2 0,-1-1 0,0-1 0,0 1-1,-2 0 1,4 1-1,-2-2 1,1 0-2,-2-1 2,2 0-2,-2-1 1,2 1-1,-2-1-2,1 1-5,1 1-8,-4 0 0,4 3-1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0:03.7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330 0 24,'11'15'18,"-11"-15"1,6 11 1,-6-11-6,6 16-7,0 2 0,-4 3 1,3 12 1,-4 5-1,3 10 0,-5 4-1,2 8-2,-4-2 0,1 3-2,-1-7-2,0-7-1,2-3-6,-6-15-12,5-9-8,2-20-1,-9 8-1,0-21 1</inkml:trace>
  <inkml:trace contextRef="#ctx0" brushRef="#br0" timeOffset="260">66 282 41,'-24'-8'23,"6"5"2,3-1-4,15 4-9,-13-1-3,13 1 0,0 0-3,16 1 0,1-4-2,9 1-1,8-3 0,10 3 0,7-2-1,6 1 1,7-2-2,2 3-1,-2 0 1,-3 2-1,-9 0 0,-5 2 0,-7 0 0,-9 1-2,-3 5-8,-14-4-17,-3 1 0,-11-5-2,-11-8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9:53.9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84 80 19,'0'0'20,"0"0"-3,0 0-2,-1-9 2,1 9-3,0 0-3,0 0-4,0 0-2,2 9-1,-2-9-1,4 16-1,-1-3-1,2 5-1,-2 8 0,3 5 0,-2 7 0,3 8 1,-3 8 1,-2 7 0,-3 5 1,-1 8 1,-7 2-1,1 5 1,-6-1 0,0-1 0,-4-5-2,3-7 0,0-11 0,2-9-2,4-13 0,4-12-1,5-22 1,13-5 0,6-22-1,7-15 1,8-9 0,4-6 0,5-4 0,3-1 0,-2 5 0,-1 10 1,-8 9-1,-3 13 0,-6 10 1,-5 13 1,-1 13-1,-2 12 0,-5 11 0,-1 12 0,1 6 1,-4 10-1,-2 3 1,-2 1-1,-3-3 1,-4-2 0,-2-11 0,0-4-1,-2-11 0,1-8 0,0-7-1,0-10-2,5-10-7,0 0-21,10-18 0,-1-12-1,9-6-1</inkml:trace>
  <inkml:trace contextRef="#ctx0" brushRef="#br0" timeOffset="1332">1419 0 21,'0'0'14,"0"0"1,0 0-3,0 0-2,0 0-3,0 0 1,0 0-2,0 0 0,0 0 0,0 0 0,0 0 0,-10 5-1,10-5 0,-12 7-2,1-1-1,-1 3-1,-1 4 0,-5 3 0,-1 4 0,0 5-1,-3 7 1,-1 7 0,0 9 0,-4 11 0,-2 10 0,3 11 1,-1 8 0,5 10 1,3 1 0,6 7 0,8-1 0,13-1 1,9-10-1,10-6-1,10-9 2,10-10-3,5-11 0,5-9 0,0-12-1,-2-10-1,-2-7-3,-5-12-3,-2-3-17,-10-9-4,-5-4 0,-9-12 0</inkml:trace>
  <inkml:trace contextRef="#ctx0" brushRef="#br0" timeOffset="2053">1699 861 11,'6'17'13,"-6"-17"2,9 6 2,-9-6-4,17 1-5,2-1 4,3-6-2,12 1 1,3-9-1,11 2-1,-2-10-3,5 1-2,-5-5-2,-1 1 1,-10 0 0,-5 1 0,-14 0 1,-3 1 0,-12 0 0,-4 2 0,-8-2 0,-1 2-3,-6 0 0,-2 4-2,-6 2 1,-3 5-1,-1 4 1,0 5-2,0 8 2,-2 3-1,2 8 1,0 5 0,4 5 0,1 5 0,4 4 1,2 6 1,6 1 0,4 6 0,6-2 0,7 2 0,7-2 0,8-2 0,10-5-1,14-7 0,15-7-5,8-15-16,17-4-9,7-16 0,9-7-2,2-16 1</inkml:trace>
  <inkml:trace contextRef="#ctx0" brushRef="#br0" timeOffset="2994">2992 682 35,'10'3'20,"-10"-3"0,0 0 0,0 0-9,0 0-6,0 0-2,0 0 1,0 0-1,0 0 1,8 11 0,-8-11 0,7 24 0,-3-2 0,3 13-1,-4 8 1,1 12 0,-3 5 0,1 5 0,-2-2-1,0-3 0,-3-8-1,1-11 0,2-10-5,-2-14 0,2-17-3,0 0-3,-2-22-2,-5-6-2,4-1-3,-9-9 0,4 2 2,-6-3 4,-1 6 4,-1 5 6,-3 6 4,3 6 4,-3 3 4,4 7-1,-1 0 1,6 6-2,-1-2-3,11 2-2,0 0 0,0 0-1,0 0 1,15 6-1,3-6 0,10 2 0,6-2 0,10 2 0,3-1-2,6 2 1,1-2-2,-2 2-1,0 1 1,-5 0-1,-9 2-1,-4-2-1,-1 5-11,-8-7-13,0-1-2,-7-9-1,0-3 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9:59.1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 84 2,'0'0'13,"7"-17"2,-2 6-2,1-2-1,-3 2 2,4 0 3,-5 1-2,-2 10-1,6-13-2,-6 13-3,0 0-2,0 0-2,0 0-1,0 0-3,0 0 1,2 22-2,-4-1 1,1 10-1,-1 10 0,2 14 1,1 9 0,3 11 1,1 7-1,9 10 1,2 3-1,5 2 1,1-3-1,2-6 0,-2-7-1,0-6 2,-4-11-2,-7-8 0,-6-9 0,-5-9 0,-4-8 0,-4-9-2,-3-9 0,-8-12-2,4-10-4,-7-20-5,5-7-5,-7-15-2,7-4-2,-7-9 1,5 5 7,1 0 7,-1 8 9,7 12 7,-2 6 6,6 13 5,-2 2 0,10 19 0,-4-20-6,14 16-4,2-3-4,13 2-2,6-1-2,10-1 0,11 0-2,9 1 1,10 0-3,0-5-16,5 1-8,-5-5-1,-6-3-1,-8-7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0:00.0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99-3 11,'0'0'16,"0"0"4,0 0-4,12-3-4,-12 3 0,0 0-1,0 0 1,5 10-2,-5-10-3,7 20-2,-2-5-1,3 11 1,-2 4-1,2 12 0,-2 4 0,2 8-1,-3 3-1,-1 2 0,-1-4 0,0-5-2,-1-6-2,-2-11-1,3-6-6,-6-16-5,3-11-9,-3-12-5,-1-9 2,-4-11 0</inkml:trace>
  <inkml:trace contextRef="#ctx0" brushRef="#br0" timeOffset="280">24 199 47,'-12'-10'23,"12"10"0,-14-8-1,14 8-11,0 0-4,0 0-2,16 6-1,-2-5 1,10 5-1,3-5 2,13 5-1,1-5 0,12 2-1,0-2-1,5 0-1,1-1-1,-1 0-2,2 3-7,-8-6-20,0 0 0,-10-8-1,-2-3-1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0:01.1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364 764 26,'-2'-11'21,"0"2"-1,-4-1 1,6 10-3,-17-14-6,4 12-2,-4-3-4,-1 8-2,-5 0-2,-1 8 0,-4 8-1,-5 9 0,-1 7 1,1 9 1,-3 1-1,7 7 1,3-1 0,9 1 0,10-8 0,14-5-2,15-12-1,13-10-3,18-10-2,3-15 1,9-9-1,1-11 1,-2-5 1,-5-7 2,-11-3 2,-9 1 2,-13-2 0,-6 7 1,-14 1 0,-8 5-1,-9 2-1,-7 6-1,-3 6-1,-5 7-1,-3 6 1,-1 6-1,1 7-1,2 5 1,6 6 0,6 3 0,5 5 1,6 1-1,11 4 1,6 4 0,9 3 0,5 7 1,3 5 0,-1 12 0,-1 8 0,-4 11 0,-10 6 1,-5 8-1,-9 0 1,-5 1 0,-7-4 1,-1-8 0,-7-12-1,2-13 0,1-12-3,-6-21-13,0-12-13,-10-19-1,0-13-2,-6-16 2</inkml:trace>
  <inkml:trace contextRef="#ctx0" brushRef="#br0" timeOffset="1252">235 2011 18,'-26'6'17,"5"-2"5,2-3 3,1-6-10,18 5-1,-18-8 1,18 8 0,-9-16 0,11 4-3,-3-13-3,7-5-5,-1-10-3,4-8-1,9-6-1,3-7-1,5-1 0,5-2-2,6 9-6,-2-5-8,13 11-10,-1-2 0,5 4-1,-2-2 2</inkml:trace>
  <inkml:trace contextRef="#ctx0" brushRef="#br0" timeOffset="1873">813 0 57,'22'28'24,"6"4"1,6 2-2,9 7-17,7 9-4,6 11-2,6 13 2,3 14-1,-7 13 0,-6 10 1,-6 11 1,-8 9 2,-12 3 2,-5 5 1,-18-8 1,-8-1-2,-13-16 2,-1-4-2,-11-17-1,-3-7-2,-6-13-4,-7-17-8,1-8-24,-12-24-1,-1-14-1,-14-22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0:05.0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36 799 22,'-12'-4'17,"3"0"1,0 1-4,9 3-3,-7-14-2,7 3-2,1 0-2,3-2 1,7-2-2,6-2 0,9-1-1,2 0 1,11 5-1,2 3 1,9 6-2,0 8-2,4 7 1,-6 12-1,-3 9 0,-1 9 0,-5 9 0,-1 7 1,-6 5 0,-4 2 0,-5 0 2,-7-4 0,-5 0 0,-10-6 0,-8-4 1,-11-10 0,-5-5-1,-13-10 0,-4-5 0,-7-12-1,-1-7 1,-4-9-2,-1-7 0,2-6 0,3-3-1,8-2 1,4 0-2,11 2 1,9 0-1,13 6 0,16-1 0,16 5 0,14 2-2,13 4 0,10-6-8,17 9-14,6-2-2,4 4 0,-4-2 0</inkml:trace>
  <inkml:trace contextRef="#ctx0" brushRef="#br0" timeOffset="741">1675-1 42,'-11'-1'21,"-3"2"-1,-6 1 2,-5 1-13,-1 6-3,-5 0-1,-3 8 1,-7 6-1,-2 9 0,-4 8 1,-2 14-2,-3 12-1,-3 17-1,-1 13 0,-1 13-1,1 12 1,7 11-1,0 2 1,10 4 0,8-5 2,12-2-1,14-9-1,16-5 0,13-12 0,15-10-1,15-11-1,11-11 1,9-7-3,5-14-2,11-2-13,-5-15-11,1-6 0,-11-11-2,-4-7 2</inkml:trace>
  <inkml:trace contextRef="#ctx0" brushRef="#br0" timeOffset="1742">2011 1162 88,'0'0'29,"0"0"1,-9 6 0,9-6-23,0 0-5,17 5-1,-1-1-3,7-5-6,12 7-21,4-5 0,11 2 0,3-7-2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0:06.9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87,'39'15'30,"0"1"-4,1-4-22,-11-8-23,-2 4-10,1-3-2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06:39.5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282 0 1,'0'0'3,"0"0"-1,0 0 2,0 0 2,0 0 0,0 0 1,0 0 2,0 0-1,0 0 0,0 0 0,0 0-3,0 0-2,0 0-1,0 0-1,0 0 0,0 0 0,0 0 0,0 0-1,0 0 1,0 0-1,0 0 1,0 0-1,0 0 0,0 0 1,0 0-1,0 0 1,0 0 0,0 0 1,0 0 0,0 0 0,0 0-1,2 10 0,-2-10 0,0 0 0,3 14 0,-3-14-1,1 10 1,-1-10 0,1 11-1,-1-11 1,0 15 0,0-15 0,-1 18 0,0-6 1,-1 4-1,-3 3 1,2 4 0,-3 5 0,0 5-1,-1 3 1,2 2-1,-4 1 1,2 2-1,1-4 0,0-1-1,-2-6 1,3-4-2,0-4-1,-1-8-4,5-1-4,1-13-9,0 0-2,0 0 0,1-15 0</inkml:trace>
  <inkml:trace contextRef="#ctx0" brushRef="#br0" timeOffset="701">0 370 8,'0'0'10,"0"0"-3,0 0 1,10 10 0,-10-10 0,7 14-1,-3-4 0,0 4-1,-3 1-1,3 6 0,-4 1 1,3 5-1,-2 0 0,3 2-1,1-2 0,4-1-1,2-3 0,6-7-1,2-9 0,7-5 0,0-10 1,3-3 1,1-11 1,3 1 0,-4-6 0,-2 1-1,-5-1 0,-3 5 0,-4 1-1,-1 5-1,-4 1 0,-2 3-2,-2 1 1,-6 11-1,11-14 1,-11 14-1,0 0 1,8-10-1,-8 10 0,0 0 1,0 0-1,0 0-1,0 0-2,0 0-4,0 0-14,-13 14-5,13-14-2,-18 12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0:07.1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97,'52'16'30,"-9"-1"-3,-7-1-21,2 2-32,-1-4-3,2 0-2,-3-5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0:07.3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77,'58'15'25,"-3"-5"-24,-2-8-1,-9-8-16,1-8-13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0:07.4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56 62,'62'9'14,"0"-11"-13,-7-13-2,0-4-10,1-10-14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0:07.5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18 104,'15'18'2,"-2"-17"-2,-2-15 0,-2-9-32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29:35.6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0 173 4,'0'0'3,"13"-9"1,-13 9-1,14-1-1,-14 1-1,17-2-1,-4 1 1,5-1 0,3 1 0,1 1 0,0 1-1,0 0 2,4 0-1,5 2 1,2 0 0,6 1 1,2-1 0,5-2 0,5-2 1,13-1 0,2-1-1,10-3 1,1 1-1,9-1 1,3-2-1,6 3 0,3 1 0,1 0 1,2 1-1,3 1 1,2 0-1,-1-1 1,6 0-1,-2-1 1,2 2-1,2-2 0,1 0-1,-2 0 1,2 1-2,0 0 1,1 0 0,1-2-1,-1 1 0,-3-1-1,1-2 0,-2 0 1,1-2-1,1 0 0,-3 1 0,0 0 0,2 1 0,3 1 0,2 3 0,2 0 1,1 1-2,0 1 1,2 1 0,3-1 0,1 0 0,1 0 0,-1-1 1,2 0-1,2-2 1,2 2 0,0-1 0,1 0 0,3 2 1,0-1-1,4 2 1,-2 0 0,1 3 1,-3 0-1,7 2 0,-4 0 1,1 1-1,-2-2 1,4 1-1,0-3 0,3 1-1,1-1 1,1 0-1,4 0 0,1 3 0,6-1 0,4 2-1,5 1 0,4 0 1,3 1-1,3-2 1,-1 1-1,1-2 0,-5 1 0,0 0 1,-1-2-1,-2 1 0,-2 3 0,2-1 1,2 1-1,3-1 0,5 0 0,2-1 0,0 0 0,4-2 0,1-2 0,-3 0 0,1 0 1,-5 0-1,-2-1 0,-6 1 0,-3 1 0,-5 2 0,-1 0 1,-2 2-1,-1-1 0,-2 0 0,0 0 1,0 1-1,2-1 1,-3-1-1,0 0 0,2 1 1,1 1-1,1 2 0,1 0 1,2 0-1,0 0 0,0-3 0,1-1 1,-3-2-1,-6-3 0,-4-2 0,-7-2 1,-5 1-1,-6 0 0,-3 1 1,-8 0-1,-3 2 0,-3 0 0,0 1 0,-2-1 0,-6-2 0,-5-1 1,-11 1-1,-10-2 1,-8 1 0,-15-1-1,-15 2 1,-13 1 0,-7 0-1,-11 0 0,-13 1 0,11 1 0,-11-1 0,0 0 0,0 0 0,0 0 0,-9 0 0,9 0 2,0 0-2,0 0 1,0 0-1,0 0-5,0 0-12,-10-6-10,-6-7-1,-7-12-2,-17-17 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3:15:08.1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157 244 17,'0'0'12,"0"0"0,0 0 0,0 0-2,0 0-1,0 0-2,0 0 0,0 0-2,0 0 1,0 0 0,0 0 0,0 0 0,0 0-1,0 0-1,0 0 0,0 0-1,0 0-1,4-11-1,-4 11 0,12-14 0,-12 14-1,14-16 0,-14 16 0,16-15 0,-16 15 0,11-14-1,-11 14-1,10-13-2,-10 13-5,15-19-9,-5 8-5,1-3 1,-2-2 0</inkml:trace>
  <inkml:trace contextRef="#ctx0" brushRef="#br0" timeOffset="451">125 0 21,'0'0'14,"0"0"0,0 0-5,6 10-3,-6-10-2,-1 15 1,-1-4-1,2 4 0,-3 1 1,3 5-1,1-2 0,2 4-1,1 0-1,-1 0-1,4-1 0,3-1 0,1 0-1,-1-2 1,-2-2 0,0-2-1,-2-2 1,0-3 0,-6-10 0,4 14-1,-4-14-2,0 0-6,0 0-7,0 0-3,0 0-1,3-9 0</inkml:trace>
  <inkml:trace contextRef="#ctx0" brushRef="#br0" timeOffset="832">129 396 26,'0'0'18,"-6"-9"0,6-1-1,-2-4-3,5-1-4,-3-8-3,6-2-3,2-7 0,1-2 0,3-1-3,1 1 1,0 1-1,2 4-1,-4 4 0,-2 6 0,0 4-1,-9 15-2,10-14 0,-10 14-4,0 0-7,0 0-7,0 0 0,0 0 0,0 0 1</inkml:trace>
  <inkml:trace contextRef="#ctx0" brushRef="#br0" timeOffset="1202">0 188 3,'0'0'11,"9"-8"-1,-9 8-4,14-7-1,-14 7 0,16-1-2,-16 1 0,15 5-1,-4 1 1,0 2-1,1 0 2,1 1-1,7 1 0,3 0 0,7 1-1,5 1-7,4-3-8,11 1-1,-3-5-2,8 2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3:14:51.0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118 27 16,'-7'-10'12,"7"10"0,-4-10 0,4 10-1,0 0-3,0 0-1,0 0-2,-10-8-1,10 8-2,0 0-1,-8 10-2,8-10 1,-8 11 0,8-11 0,-6 14 0,6-14 0,-6 16 0,4-7 1,1 1-1,1 3 1,-1 1-1,1 5 1,0 3-1,-1 5 1,1 3-1,0 3 1,-2 2 0,-1 1 0,1 2 0,1-2 1,-2 1 0,0 1 0,1-1 1,-2-2-1,2 0 1,1-2-1,-1-1 0,0 0 0,2-1 0,-1-6-1,1-1 1,1-3-1,-1-4 0,-1-3 0,1-4 1,0-10-1,-2 9 1,2-9 0,0 0 0,0 0 0,0 0 0,0 0-1,0 0 1,0 0-1,0 0 0,4-10 0,-4 10 0,13-20 0,-1 7 0,2-5-1,5 0 0,4-2 0,4 1 0,1 0 0,2 4-1,0 2 1,1 4-1,-2 3 0,-3 3 1,2 4-1,-4 3 0,-2 3 0,-1 2 0,-2 4 1,-3-1-1,-1 4 0,-1 0 1,-5 2 0,-3 0-1,-2 3 1,-4 0 1,-4 0-1,-2 2 1,-5-1 0,-4 0 0,-5-1 1,-2 0-1,-3-2 1,-3-1-1,-3 1 1,-2-3-1,-3 0 1,3-3-1,-1-2 1,3-3 0,-2-5 0,5 0 1,3-6-1,6 0 0,1-4-1,3-1 0,4 0-1,-1-1-1,7 0-3,1-5-2,7 5-5,0-8-9,10 4-6,5-6-1,9 1 1,5-4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3:14:52.2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272 18 11,'0'0'15,"0"0"0,0 0 0,-4-10-7,4 10-2,0 0 0,0 0 1,0 0 0,-10-9 0,10 9-1,0 0 0,0 0 0,0 0-2,0 0-2,-9 6-1,9-6-1,1 15 0,0-5 0,2 3 0,0 4 0,0 4 0,1 3 1,0 4 0,-1 5-1,-2 5 1,0 6 0,-3 4 0,-1 4 0,-4 2 0,2 2-1,-2-2 2,-1-4-2,2-5 2,0-4-2,-1-9 1,-3-4 0,6-9 0,2-4 0,-1-6 0,3-9-1,0 0-1,0 0-3,0 0-3,0 0-5,-5-20-9,-2 4-2,-4-3 0,1-4 1</inkml:trace>
  <inkml:trace contextRef="#ctx0" brushRef="#br0" timeOffset="460">13 460 10,'-15'-2'15,"15"2"0,0 0-1,0 0-5,0 0-3,0 0-1,0 0-1,0 0 0,13-5 2,-4 3-1,6 1 0,0-1 1,6 1-1,4 0-1,7 0-1,1-1-1,4 1 0,2-2-1,0 1 0,5-1 0,-1 1 0,-5 0 0,-1 1 0,-1-1 0,-3 1 0,-4 0 0,-2 1 0,-6 0 1,-4 0-1,-5 0 1,-3 0 0,-9 0 0,0 0 0,0 0 1,0 0-2,0 0-2,0 0-6,0 0-15,0 0-2,0 0-2,3-12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3:14:53.5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436 35 12,'13'-3'14,"-13"3"1,18-10-1,-18 10-5,10-9-2,-10 9 0,0 0 2,0 0-1,2-10 0,-2 10 1,-15-3-1,15 3 0,-24-1-2,8 2-3,-2-1-1,0 3 0,-2 1-1,-1 3-1,-2 2 0,-1 3 0,0 4 0,1 3 0,-2 2 0,0 1 0,-1 2 0,2 1 0,1 2 1,0 0-1,2-1 0,2 1 1,1 1-1,2 2 0,3-2 1,4 1-1,3-1 0,1-2 1,6-1-1,5-2 1,1-2-1,4-2 1,3-2-1,3 1 1,2-5 0,2 1 0,1-3 0,2-1-1,2-1 1,2-2 0,-1-2-1,3-1 1,-2-1 0,1 0-1,-3 0 1,1-1 0,-6-2 0,-2 1 0,-5-1 0,-3 1 1,-11-1 0,13 0 0,-13 0 2,0 0-1,0 0-1,0 0 0,0 0 0,0 0-1,0 0-2,0 0-4,0 0-13,9 7-11,-9-7 1,10 1-3,-10-1 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3:14:55.8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128 0 19,'0'0'13,"4"10"1,-4-10-6,0 0-5,0 0-1,0 0 1,0 0 1,3 10 0,-3-10 1,4 10 1,-4-10 2,2 16-2,0-4 0,-3 0-1,2 7-1,-1 4-1,0 7 0,0 5-2,1 8 0,-2 7 0,2 4 0,-1 0 1,1 2 0,-3-3 0,2-3 1,-2-8-1,1-6 1,1-9-1,-1-6 0,-1-6-1,1-4 0,1-11-2,0 0-1,0 0-2,0 0-4,0 0-10,-4-14-4,3 1-2,-3-5 1,-3-4 0</inkml:trace>
  <inkml:trace contextRef="#ctx0" brushRef="#br0" timeOffset="410">-3 372 28,'-10'7'17,"10"-7"0,0 0 1,0 0-10,0 0-3,0 0 0,0 0 0,0 0 0,0 0 1,0 0-1,22-1 0,-4-3-1,8 0 0,5-1-2,6 0 0,5 0-1,2-1 0,0 1 0,-2 1-1,-2 1 0,-5 2 0,-6 0 0,-3 2 0,-9 0 0,0 1 0,-2 0 1,-15-2-1,17 4 0,-17-4 1,9 3 0,-9-3-1,0 0 0,0 0 0,0 0-2,0 0-4,0 0-5,0 0-10,0 0-3,0 0 0,10-4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pPr>
              <a:defRPr/>
            </a:pPr>
            <a:fld id="{3EEC8560-5EA4-4ECE-B9EB-81194CD30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3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4D2FB-1BEA-4918-8860-3C497008090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2D296-E346-42AC-A57D-B5134CA7F88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Write resulting expression…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F9D50D-28DA-4927-B4ED-A87982A6C2A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z="1600" smtClean="0"/>
              <a:t>Quite popular analugy. I do not find it particularly illuminating but hey it is popular so…</a:t>
            </a:r>
          </a:p>
          <a:p>
            <a:pPr lvl="1" eaLnBrk="1" hangingPunct="1"/>
            <a:endParaRPr lang="en-US" sz="1600" smtClean="0"/>
          </a:p>
          <a:p>
            <a:pPr lvl="1" eaLnBrk="1" hangingPunct="1"/>
            <a:r>
              <a:rPr lang="en-US" sz="1600" smtClean="0"/>
              <a:t>factor out the </a:t>
            </a:r>
            <a:r>
              <a:rPr lang="en-US" sz="1600" i="1" smtClean="0"/>
              <a:t>a</a:t>
            </a:r>
            <a:r>
              <a:rPr lang="en-US" sz="1600" smtClean="0"/>
              <a:t>  and then the </a:t>
            </a:r>
            <a:r>
              <a:rPr lang="en-US" sz="1600" i="1" smtClean="0"/>
              <a:t>h </a:t>
            </a:r>
            <a:r>
              <a:rPr lang="en-US" sz="1600" smtClean="0"/>
              <a:t> giving </a:t>
            </a:r>
            <a:r>
              <a:rPr lang="en-US" sz="1600" i="1" smtClean="0"/>
              <a:t>a(b+c+d+h(e+f+g))</a:t>
            </a:r>
          </a:p>
          <a:p>
            <a:pPr lvl="1" eaLnBrk="1" hangingPunct="1"/>
            <a:r>
              <a:rPr lang="en-US" sz="1600" smtClean="0"/>
              <a:t>this takes only </a:t>
            </a:r>
            <a:r>
              <a:rPr lang="en-US" sz="1600" i="1" smtClean="0"/>
              <a:t>7 </a:t>
            </a:r>
            <a:r>
              <a:rPr lang="en-US" sz="1600" smtClean="0"/>
              <a:t> multiplications or additions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E14FEC-097F-4966-9DDA-1228205D585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order in which the variables are summed out is called the elimination ordering</a:t>
            </a:r>
          </a:p>
          <a:p>
            <a:r>
              <a:rPr lang="en-US" dirty="0" smtClean="0"/>
              <a:t>From textbook “Finding an elimination ordering that results in the smallest </a:t>
            </a:r>
            <a:r>
              <a:rPr lang="en-US" dirty="0" err="1" smtClean="0"/>
              <a:t>treewidth</a:t>
            </a:r>
            <a:r>
              <a:rPr lang="en-US" dirty="0" smtClean="0"/>
              <a:t> is NP-hard. However, some good heuristics exist. The most common is</a:t>
            </a:r>
          </a:p>
          <a:p>
            <a:r>
              <a:rPr lang="en-US" b="1" dirty="0" smtClean="0"/>
              <a:t>min-factor</a:t>
            </a:r>
            <a:r>
              <a:rPr lang="en-US" dirty="0" smtClean="0"/>
              <a:t>: at each stage, select the variable that results in the smallest relation (factor). “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F2890-241F-4C4A-B622-C9A986AC615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They are all going to be only in Q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F2890-241F-4C4A-B622-C9A986AC615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They are all going to be only in Q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2821D-22DD-42DB-8900-0DE34B3D057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24EA6-E519-4979-857A-2F38E7D25DD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641DA2-487E-4A7E-8640-3A0641F4DA8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64AFE2-506F-465C-B508-AE5FD598B74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36542-A5F6-489A-B9B1-FB3A657EDA5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6110F4-F3E5-4D66-AD72-1E9DC1A40AD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DC5F4D-7D76-4256-A63C-B478072555E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003D1-4B40-4D4A-AAAB-C614BBD97A0D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2D96DE-3F9D-4CD4-A7AD-010CE815916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310A18-0034-4430-BEAE-F35872BC46F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DB6EC2-883F-4856-B074-41B800AFEA1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914B6-C244-4521-B168-0D2224051CF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BD9B6C-EB05-4C07-8D53-63ED11948CB2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6BE273-B5FD-4D98-8365-7F10FF1A67E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319BE4-FA8C-4C7E-856A-29E8B9CD3306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438EF-E685-4FBE-B6EB-37E4DC67C764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CB5C4F-8692-4477-96F7-C4F3E7ECB3F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P(A|Smoke=T,Tampering=F)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7870C4-3CFC-4344-952F-A987EC92FA7E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7870C4-3CFC-4344-952F-A987EC92FA7E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02EB04-0C39-48E5-89C5-6E970710B04E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E3F0EF-112D-4907-A7FE-4F88B47F69A8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DF0D7-7FF6-4671-AB3C-B9ADC2DFC2AA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DF0D7-7FF6-4671-AB3C-B9ADC2DFC2AA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E3F0EF-112D-4907-A7FE-4F88B47F69A8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81CA5ADC-BE75-4594-BDFE-D4D22004A66F}" type="slidenum">
              <a:rPr lang="en-US" smtClean="0"/>
              <a:pPr defTabSz="928688"/>
              <a:t>37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4FA27EAE-B44D-4AB3-9001-8FD2D3C7E93A}" type="slidenum">
              <a:rPr lang="en-US" smtClean="0"/>
              <a:pPr defTabSz="928688"/>
              <a:t>38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7013" indent="-227013" eaLnBrk="1" hangingPunct="1"/>
            <a:r>
              <a:rPr lang="en-US" smtClean="0"/>
              <a:t>R&amp;R Sys  Representation and reasoning Systems</a:t>
            </a:r>
          </a:p>
          <a:p>
            <a:pPr marL="227013" indent="-227013" eaLnBrk="1" hangingPunct="1"/>
            <a:r>
              <a:rPr lang="en-US" smtClean="0"/>
              <a:t>Each cell is a R&amp;R system</a:t>
            </a:r>
          </a:p>
          <a:p>
            <a:pPr marL="227013" indent="-227013" eaLnBrk="1" hangingPunct="1"/>
            <a:r>
              <a:rPr lang="en-US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FDC361E7-CE95-4BAB-846E-25D953C9923F}" type="slidenum">
              <a:rPr lang="en-US" smtClean="0"/>
              <a:pPr defTabSz="928688"/>
              <a:t>39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94D85-2A98-48EE-9061-07B9E3FFDEF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But the whole point of having belief networks was to get rid of the joint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We sum out these variables one at a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the order in which we do this is called our </a:t>
            </a:r>
            <a:r>
              <a:rPr lang="en-US" smtClean="0">
                <a:solidFill>
                  <a:schemeClr val="accent2"/>
                </a:solidFill>
              </a:rPr>
              <a:t>elimination ordering</a:t>
            </a:r>
            <a:r>
              <a:rPr lang="en-US" smtClean="0"/>
              <a:t>.</a:t>
            </a:r>
          </a:p>
          <a:p>
            <a:pPr eaLnBrk="1" hangingPunct="1"/>
            <a:endParaRPr lang="en-US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BA8AC-3F96-477E-A4C8-0BD181B0B1FF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1C061-97E6-459F-8875-70587E023F4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But the whole point of having belief networks was to get rid of the joint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We sum out these variables one at a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the order in which we do this is called our </a:t>
            </a:r>
            <a:r>
              <a:rPr lang="en-US" smtClean="0">
                <a:solidFill>
                  <a:schemeClr val="accent2"/>
                </a:solidFill>
              </a:rPr>
              <a:t>elimination ordering</a:t>
            </a:r>
            <a:r>
              <a:rPr lang="en-US" smtClean="0"/>
              <a:t>.</a:t>
            </a:r>
          </a:p>
          <a:p>
            <a:pPr eaLnBrk="1" hangingPunct="1"/>
            <a:endParaRPr lang="en-US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F1B55B-171A-441B-862A-819ACCC4955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40B777-091D-438B-BE61-14791FF7CAF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E4CE56-E8B8-43B9-B7A2-4DA4EAD18B9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Basic case. Sum out on only one var</a:t>
            </a:r>
            <a:endParaRPr lang="en-US" sz="1400" baseline="-25000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BDA3F1-B130-4215-91DE-1B78EA0B67B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Factors that do not involve Z1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Factors that involve Z1</a:t>
            </a:r>
          </a:p>
          <a:p>
            <a:pPr lvl="1" eaLnBrk="1" hangingPunct="1">
              <a:lnSpc>
                <a:spcPct val="80000"/>
              </a:lnSpc>
            </a:pPr>
            <a:endParaRPr lang="en-US" sz="1400" smtClean="0"/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In the example above….</a:t>
            </a:r>
            <a:endParaRPr lang="en-US" sz="1400" baseline="-25000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DE4B935-D0DB-4359-85E2-7385E989F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77D160-98F9-451E-B2D1-8138E1304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37B8AD5-A309-4D84-94D7-06635C55E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F688C8D-ED4E-4ACF-8C96-5A140815B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50183B3-B300-49F4-8D12-276A74208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DE1DB7-F432-4A31-8F0C-4C9762499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D341447-F23A-42FA-B478-1040821A0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D91A485-7B6F-4F27-8D12-7AABBBA94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9C6085D-85B8-47CD-A996-C69670593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556E74E-6A60-4C99-9A4F-2E833F1C7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D898FA7-F37E-4B62-8D65-CAF6F3A5A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10CF5C0-C831-40F4-A193-19D21B43D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60DE985-B8DB-4DB2-83E4-69D764C1C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898CA182-96BE-4024-A6E4-50D5E37F3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5.xml"/><Relationship Id="rId13" Type="http://schemas.openxmlformats.org/officeDocument/2006/relationships/image" Target="../media/image94.emf"/><Relationship Id="rId18" Type="http://schemas.openxmlformats.org/officeDocument/2006/relationships/customXml" Target="../ink/ink80.xml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98.emf"/><Relationship Id="rId7" Type="http://schemas.openxmlformats.org/officeDocument/2006/relationships/image" Target="../media/image91.wmf"/><Relationship Id="rId12" Type="http://schemas.openxmlformats.org/officeDocument/2006/relationships/customXml" Target="../ink/ink77.xml"/><Relationship Id="rId17" Type="http://schemas.openxmlformats.org/officeDocument/2006/relationships/image" Target="../media/image96.emf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79.xml"/><Relationship Id="rId20" Type="http://schemas.openxmlformats.org/officeDocument/2006/relationships/customXml" Target="../ink/ink8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93.emf"/><Relationship Id="rId5" Type="http://schemas.openxmlformats.org/officeDocument/2006/relationships/image" Target="../media/image90.wmf"/><Relationship Id="rId15" Type="http://schemas.openxmlformats.org/officeDocument/2006/relationships/image" Target="../media/image95.emf"/><Relationship Id="rId23" Type="http://schemas.openxmlformats.org/officeDocument/2006/relationships/image" Target="../media/image99.emf"/><Relationship Id="rId10" Type="http://schemas.openxmlformats.org/officeDocument/2006/relationships/customXml" Target="../ink/ink76.xml"/><Relationship Id="rId19" Type="http://schemas.openxmlformats.org/officeDocument/2006/relationships/image" Target="../media/image97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92.emf"/><Relationship Id="rId14" Type="http://schemas.openxmlformats.org/officeDocument/2006/relationships/customXml" Target="../ink/ink78.xml"/><Relationship Id="rId22" Type="http://schemas.openxmlformats.org/officeDocument/2006/relationships/customXml" Target="../ink/ink8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8.xml"/><Relationship Id="rId18" Type="http://schemas.openxmlformats.org/officeDocument/2006/relationships/image" Target="../media/image107.emf"/><Relationship Id="rId26" Type="http://schemas.openxmlformats.org/officeDocument/2006/relationships/image" Target="../media/image111.emf"/><Relationship Id="rId39" Type="http://schemas.openxmlformats.org/officeDocument/2006/relationships/customXml" Target="../ink/ink101.xml"/><Relationship Id="rId21" Type="http://schemas.openxmlformats.org/officeDocument/2006/relationships/customXml" Target="../ink/ink92.xml"/><Relationship Id="rId34" Type="http://schemas.openxmlformats.org/officeDocument/2006/relationships/image" Target="../media/image115.emf"/><Relationship Id="rId42" Type="http://schemas.openxmlformats.org/officeDocument/2006/relationships/image" Target="../media/image119.emf"/><Relationship Id="rId7" Type="http://schemas.openxmlformats.org/officeDocument/2006/relationships/customXml" Target="../ink/ink85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6.emf"/><Relationship Id="rId20" Type="http://schemas.openxmlformats.org/officeDocument/2006/relationships/image" Target="../media/image108.emf"/><Relationship Id="rId29" Type="http://schemas.openxmlformats.org/officeDocument/2006/relationships/customXml" Target="../ink/ink96.xml"/><Relationship Id="rId41" Type="http://schemas.openxmlformats.org/officeDocument/2006/relationships/customXml" Target="../ink/ink10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.emf"/><Relationship Id="rId11" Type="http://schemas.openxmlformats.org/officeDocument/2006/relationships/customXml" Target="../ink/ink87.xml"/><Relationship Id="rId24" Type="http://schemas.openxmlformats.org/officeDocument/2006/relationships/image" Target="../media/image110.emf"/><Relationship Id="rId32" Type="http://schemas.openxmlformats.org/officeDocument/2006/relationships/image" Target="../media/image114.emf"/><Relationship Id="rId37" Type="http://schemas.openxmlformats.org/officeDocument/2006/relationships/customXml" Target="../ink/ink100.xml"/><Relationship Id="rId40" Type="http://schemas.openxmlformats.org/officeDocument/2006/relationships/image" Target="../media/image118.emf"/><Relationship Id="rId5" Type="http://schemas.openxmlformats.org/officeDocument/2006/relationships/customXml" Target="../ink/ink84.xml"/><Relationship Id="rId15" Type="http://schemas.openxmlformats.org/officeDocument/2006/relationships/customXml" Target="../ink/ink89.xml"/><Relationship Id="rId23" Type="http://schemas.openxmlformats.org/officeDocument/2006/relationships/customXml" Target="../ink/ink93.xml"/><Relationship Id="rId28" Type="http://schemas.openxmlformats.org/officeDocument/2006/relationships/image" Target="../media/image112.emf"/><Relationship Id="rId36" Type="http://schemas.openxmlformats.org/officeDocument/2006/relationships/image" Target="../media/image116.emf"/><Relationship Id="rId10" Type="http://schemas.openxmlformats.org/officeDocument/2006/relationships/image" Target="../media/image103.emf"/><Relationship Id="rId19" Type="http://schemas.openxmlformats.org/officeDocument/2006/relationships/customXml" Target="../ink/ink91.xml"/><Relationship Id="rId31" Type="http://schemas.openxmlformats.org/officeDocument/2006/relationships/customXml" Target="../ink/ink97.xml"/><Relationship Id="rId4" Type="http://schemas.openxmlformats.org/officeDocument/2006/relationships/image" Target="../media/image100.emf"/><Relationship Id="rId9" Type="http://schemas.openxmlformats.org/officeDocument/2006/relationships/customXml" Target="../ink/ink86.xml"/><Relationship Id="rId14" Type="http://schemas.openxmlformats.org/officeDocument/2006/relationships/image" Target="../media/image105.emf"/><Relationship Id="rId22" Type="http://schemas.openxmlformats.org/officeDocument/2006/relationships/image" Target="../media/image109.emf"/><Relationship Id="rId27" Type="http://schemas.openxmlformats.org/officeDocument/2006/relationships/customXml" Target="../ink/ink95.xml"/><Relationship Id="rId30" Type="http://schemas.openxmlformats.org/officeDocument/2006/relationships/image" Target="../media/image113.emf"/><Relationship Id="rId35" Type="http://schemas.openxmlformats.org/officeDocument/2006/relationships/customXml" Target="../ink/ink99.xml"/><Relationship Id="rId8" Type="http://schemas.openxmlformats.org/officeDocument/2006/relationships/image" Target="../media/image102.emf"/><Relationship Id="rId3" Type="http://schemas.openxmlformats.org/officeDocument/2006/relationships/customXml" Target="../ink/ink83.xml"/><Relationship Id="rId12" Type="http://schemas.openxmlformats.org/officeDocument/2006/relationships/image" Target="../media/image104.emf"/><Relationship Id="rId17" Type="http://schemas.openxmlformats.org/officeDocument/2006/relationships/customXml" Target="../ink/ink90.xml"/><Relationship Id="rId25" Type="http://schemas.openxmlformats.org/officeDocument/2006/relationships/customXml" Target="../ink/ink94.xml"/><Relationship Id="rId33" Type="http://schemas.openxmlformats.org/officeDocument/2006/relationships/customXml" Target="../ink/ink98.xml"/><Relationship Id="rId38" Type="http://schemas.openxmlformats.org/officeDocument/2006/relationships/image" Target="../media/image11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emf"/><Relationship Id="rId13" Type="http://schemas.openxmlformats.org/officeDocument/2006/relationships/customXml" Target="../ink/ink108.xml"/><Relationship Id="rId18" Type="http://schemas.openxmlformats.org/officeDocument/2006/relationships/image" Target="../media/image127.emf"/><Relationship Id="rId26" Type="http://schemas.openxmlformats.org/officeDocument/2006/relationships/image" Target="../media/image131.emf"/><Relationship Id="rId3" Type="http://schemas.openxmlformats.org/officeDocument/2006/relationships/customXml" Target="../ink/ink103.xml"/><Relationship Id="rId21" Type="http://schemas.openxmlformats.org/officeDocument/2006/relationships/customXml" Target="../ink/ink112.xml"/><Relationship Id="rId7" Type="http://schemas.openxmlformats.org/officeDocument/2006/relationships/customXml" Target="../ink/ink105.xml"/><Relationship Id="rId12" Type="http://schemas.openxmlformats.org/officeDocument/2006/relationships/image" Target="../media/image124.emf"/><Relationship Id="rId17" Type="http://schemas.openxmlformats.org/officeDocument/2006/relationships/customXml" Target="../ink/ink110.xml"/><Relationship Id="rId25" Type="http://schemas.openxmlformats.org/officeDocument/2006/relationships/customXml" Target="../ink/ink114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26.emf"/><Relationship Id="rId20" Type="http://schemas.openxmlformats.org/officeDocument/2006/relationships/image" Target="../media/image128.emf"/><Relationship Id="rId29" Type="http://schemas.openxmlformats.org/officeDocument/2006/relationships/customXml" Target="../ink/ink1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emf"/><Relationship Id="rId11" Type="http://schemas.openxmlformats.org/officeDocument/2006/relationships/customXml" Target="../ink/ink107.xml"/><Relationship Id="rId24" Type="http://schemas.openxmlformats.org/officeDocument/2006/relationships/image" Target="../media/image130.emf"/><Relationship Id="rId5" Type="http://schemas.openxmlformats.org/officeDocument/2006/relationships/customXml" Target="../ink/ink104.xml"/><Relationship Id="rId15" Type="http://schemas.openxmlformats.org/officeDocument/2006/relationships/customXml" Target="../ink/ink109.xml"/><Relationship Id="rId23" Type="http://schemas.openxmlformats.org/officeDocument/2006/relationships/customXml" Target="../ink/ink113.xml"/><Relationship Id="rId28" Type="http://schemas.openxmlformats.org/officeDocument/2006/relationships/image" Target="../media/image132.emf"/><Relationship Id="rId10" Type="http://schemas.openxmlformats.org/officeDocument/2006/relationships/image" Target="../media/image123.emf"/><Relationship Id="rId19" Type="http://schemas.openxmlformats.org/officeDocument/2006/relationships/customXml" Target="../ink/ink111.xml"/><Relationship Id="rId4" Type="http://schemas.openxmlformats.org/officeDocument/2006/relationships/image" Target="../media/image120.emf"/><Relationship Id="rId9" Type="http://schemas.openxmlformats.org/officeDocument/2006/relationships/customXml" Target="../ink/ink106.xml"/><Relationship Id="rId14" Type="http://schemas.openxmlformats.org/officeDocument/2006/relationships/image" Target="../media/image125.emf"/><Relationship Id="rId22" Type="http://schemas.openxmlformats.org/officeDocument/2006/relationships/image" Target="../media/image129.emf"/><Relationship Id="rId27" Type="http://schemas.openxmlformats.org/officeDocument/2006/relationships/customXml" Target="../ink/ink115.xml"/><Relationship Id="rId30" Type="http://schemas.openxmlformats.org/officeDocument/2006/relationships/image" Target="../media/image13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emf"/><Relationship Id="rId13" Type="http://schemas.openxmlformats.org/officeDocument/2006/relationships/customXml" Target="../ink/ink122.xml"/><Relationship Id="rId3" Type="http://schemas.openxmlformats.org/officeDocument/2006/relationships/customXml" Target="../ink/ink117.xml"/><Relationship Id="rId7" Type="http://schemas.openxmlformats.org/officeDocument/2006/relationships/customXml" Target="../ink/ink119.xml"/><Relationship Id="rId12" Type="http://schemas.openxmlformats.org/officeDocument/2006/relationships/image" Target="../media/image13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emf"/><Relationship Id="rId11" Type="http://schemas.openxmlformats.org/officeDocument/2006/relationships/customXml" Target="../ink/ink121.xml"/><Relationship Id="rId5" Type="http://schemas.openxmlformats.org/officeDocument/2006/relationships/customXml" Target="../ink/ink118.xml"/><Relationship Id="rId15" Type="http://schemas.openxmlformats.org/officeDocument/2006/relationships/image" Target="../media/image140.jpeg"/><Relationship Id="rId10" Type="http://schemas.openxmlformats.org/officeDocument/2006/relationships/image" Target="../media/image137.emf"/><Relationship Id="rId4" Type="http://schemas.openxmlformats.org/officeDocument/2006/relationships/image" Target="../media/image134.emf"/><Relationship Id="rId9" Type="http://schemas.openxmlformats.org/officeDocument/2006/relationships/customXml" Target="../ink/ink120.xml"/><Relationship Id="rId14" Type="http://schemas.openxmlformats.org/officeDocument/2006/relationships/image" Target="../media/image13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emf"/><Relationship Id="rId13" Type="http://schemas.openxmlformats.org/officeDocument/2006/relationships/customXml" Target="../ink/ink128.xml"/><Relationship Id="rId3" Type="http://schemas.openxmlformats.org/officeDocument/2006/relationships/customXml" Target="../ink/ink123.xml"/><Relationship Id="rId7" Type="http://schemas.openxmlformats.org/officeDocument/2006/relationships/customXml" Target="../ink/ink125.xml"/><Relationship Id="rId12" Type="http://schemas.openxmlformats.org/officeDocument/2006/relationships/image" Target="../media/image13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emf"/><Relationship Id="rId11" Type="http://schemas.openxmlformats.org/officeDocument/2006/relationships/customXml" Target="../ink/ink127.xml"/><Relationship Id="rId5" Type="http://schemas.openxmlformats.org/officeDocument/2006/relationships/customXml" Target="../ink/ink124.xml"/><Relationship Id="rId10" Type="http://schemas.openxmlformats.org/officeDocument/2006/relationships/image" Target="../media/image137.emf"/><Relationship Id="rId4" Type="http://schemas.openxmlformats.org/officeDocument/2006/relationships/image" Target="../media/image134.emf"/><Relationship Id="rId9" Type="http://schemas.openxmlformats.org/officeDocument/2006/relationships/customXml" Target="../ink/ink126.xml"/><Relationship Id="rId14" Type="http://schemas.openxmlformats.org/officeDocument/2006/relationships/image" Target="../media/image13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1.xml"/><Relationship Id="rId13" Type="http://schemas.openxmlformats.org/officeDocument/2006/relationships/image" Target="../media/image147.emf"/><Relationship Id="rId3" Type="http://schemas.openxmlformats.org/officeDocument/2006/relationships/image" Target="../media/image142.jpeg"/><Relationship Id="rId7" Type="http://schemas.openxmlformats.org/officeDocument/2006/relationships/image" Target="../media/image144.emf"/><Relationship Id="rId12" Type="http://schemas.openxmlformats.org/officeDocument/2006/relationships/customXml" Target="../ink/ink13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0.xml"/><Relationship Id="rId11" Type="http://schemas.openxmlformats.org/officeDocument/2006/relationships/image" Target="../media/image146.emf"/><Relationship Id="rId5" Type="http://schemas.openxmlformats.org/officeDocument/2006/relationships/image" Target="../media/image143.emf"/><Relationship Id="rId10" Type="http://schemas.openxmlformats.org/officeDocument/2006/relationships/customXml" Target="../ink/ink132.xml"/><Relationship Id="rId4" Type="http://schemas.openxmlformats.org/officeDocument/2006/relationships/customXml" Target="../ink/ink129.xml"/><Relationship Id="rId9" Type="http://schemas.openxmlformats.org/officeDocument/2006/relationships/image" Target="../media/image14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7" Type="http://schemas.openxmlformats.org/officeDocument/2006/relationships/image" Target="../media/image14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5.xml"/><Relationship Id="rId5" Type="http://schemas.openxmlformats.org/officeDocument/2006/relationships/image" Target="../media/image148.emf"/><Relationship Id="rId4" Type="http://schemas.openxmlformats.org/officeDocument/2006/relationships/customXml" Target="../ink/ink1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emf"/><Relationship Id="rId4" Type="http://schemas.openxmlformats.org/officeDocument/2006/relationships/customXml" Target="../ink/ink13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9.xml"/><Relationship Id="rId3" Type="http://schemas.openxmlformats.org/officeDocument/2006/relationships/image" Target="../media/image142.jpeg"/><Relationship Id="rId7" Type="http://schemas.openxmlformats.org/officeDocument/2006/relationships/image" Target="../media/image15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8.xml"/><Relationship Id="rId11" Type="http://schemas.openxmlformats.org/officeDocument/2006/relationships/image" Target="../media/image154.emf"/><Relationship Id="rId5" Type="http://schemas.openxmlformats.org/officeDocument/2006/relationships/image" Target="../media/image151.emf"/><Relationship Id="rId10" Type="http://schemas.openxmlformats.org/officeDocument/2006/relationships/customXml" Target="../ink/ink140.xml"/><Relationship Id="rId4" Type="http://schemas.openxmlformats.org/officeDocument/2006/relationships/customXml" Target="../ink/ink137.xml"/><Relationship Id="rId9" Type="http://schemas.openxmlformats.org/officeDocument/2006/relationships/image" Target="../media/image15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5.emf"/><Relationship Id="rId4" Type="http://schemas.openxmlformats.org/officeDocument/2006/relationships/customXml" Target="../ink/ink14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4.xml"/><Relationship Id="rId3" Type="http://schemas.openxmlformats.org/officeDocument/2006/relationships/image" Target="../media/image142.jpeg"/><Relationship Id="rId7" Type="http://schemas.openxmlformats.org/officeDocument/2006/relationships/image" Target="../media/image15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3.xml"/><Relationship Id="rId5" Type="http://schemas.openxmlformats.org/officeDocument/2006/relationships/image" Target="../media/image156.emf"/><Relationship Id="rId4" Type="http://schemas.openxmlformats.org/officeDocument/2006/relationships/customXml" Target="../ink/ink142.xml"/><Relationship Id="rId9" Type="http://schemas.openxmlformats.org/officeDocument/2006/relationships/image" Target="../media/image15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9.emf"/><Relationship Id="rId4" Type="http://schemas.openxmlformats.org/officeDocument/2006/relationships/customXml" Target="../ink/ink1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8.xml"/><Relationship Id="rId3" Type="http://schemas.openxmlformats.org/officeDocument/2006/relationships/image" Target="../media/image142.jpeg"/><Relationship Id="rId7" Type="http://schemas.openxmlformats.org/officeDocument/2006/relationships/image" Target="../media/image16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7.xml"/><Relationship Id="rId5" Type="http://schemas.openxmlformats.org/officeDocument/2006/relationships/image" Target="../media/image160.emf"/><Relationship Id="rId4" Type="http://schemas.openxmlformats.org/officeDocument/2006/relationships/customXml" Target="../ink/ink146.xml"/><Relationship Id="rId9" Type="http://schemas.openxmlformats.org/officeDocument/2006/relationships/image" Target="../media/image16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3.emf"/><Relationship Id="rId4" Type="http://schemas.openxmlformats.org/officeDocument/2006/relationships/customXml" Target="../ink/ink14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7" Type="http://schemas.openxmlformats.org/officeDocument/2006/relationships/image" Target="../media/image16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1.xml"/><Relationship Id="rId5" Type="http://schemas.openxmlformats.org/officeDocument/2006/relationships/image" Target="../media/image164.emf"/><Relationship Id="rId4" Type="http://schemas.openxmlformats.org/officeDocument/2006/relationships/customXml" Target="../ink/ink15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6.emf"/><Relationship Id="rId4" Type="http://schemas.openxmlformats.org/officeDocument/2006/relationships/customXml" Target="../ink/ink15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emf"/><Relationship Id="rId18" Type="http://schemas.openxmlformats.org/officeDocument/2006/relationships/customXml" Target="../ink/ink6.xml"/><Relationship Id="rId26" Type="http://schemas.openxmlformats.org/officeDocument/2006/relationships/customXml" Target="../ink/ink10.xml"/><Relationship Id="rId39" Type="http://schemas.openxmlformats.org/officeDocument/2006/relationships/image" Target="../media/image19.emf"/><Relationship Id="rId21" Type="http://schemas.openxmlformats.org/officeDocument/2006/relationships/image" Target="../media/image10.emf"/><Relationship Id="rId34" Type="http://schemas.openxmlformats.org/officeDocument/2006/relationships/customXml" Target="../ink/ink14.xml"/><Relationship Id="rId42" Type="http://schemas.openxmlformats.org/officeDocument/2006/relationships/customXml" Target="../ink/ink18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3.xml"/><Relationship Id="rId16" Type="http://schemas.openxmlformats.org/officeDocument/2006/relationships/customXml" Target="../ink/ink5.xml"/><Relationship Id="rId20" Type="http://schemas.openxmlformats.org/officeDocument/2006/relationships/customXml" Target="../ink/ink7.xml"/><Relationship Id="rId29" Type="http://schemas.openxmlformats.org/officeDocument/2006/relationships/image" Target="../media/image14.emf"/><Relationship Id="rId41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emf"/><Relationship Id="rId24" Type="http://schemas.openxmlformats.org/officeDocument/2006/relationships/customXml" Target="../ink/ink9.xml"/><Relationship Id="rId32" Type="http://schemas.openxmlformats.org/officeDocument/2006/relationships/customXml" Target="../ink/ink13.xml"/><Relationship Id="rId37" Type="http://schemas.openxmlformats.org/officeDocument/2006/relationships/image" Target="../media/image18.emf"/><Relationship Id="rId40" Type="http://schemas.openxmlformats.org/officeDocument/2006/relationships/customXml" Target="../ink/ink17.xml"/><Relationship Id="rId5" Type="http://schemas.openxmlformats.org/officeDocument/2006/relationships/image" Target="../media/image2.w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1.xml"/><Relationship Id="rId36" Type="http://schemas.openxmlformats.org/officeDocument/2006/relationships/customXml" Target="../ink/ink15.xml"/><Relationship Id="rId10" Type="http://schemas.openxmlformats.org/officeDocument/2006/relationships/customXml" Target="../ink/ink2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customXml" Target="../ink/ink4.xml"/><Relationship Id="rId22" Type="http://schemas.openxmlformats.org/officeDocument/2006/relationships/customXml" Target="../ink/ink8.xml"/><Relationship Id="rId27" Type="http://schemas.openxmlformats.org/officeDocument/2006/relationships/image" Target="../media/image13.emf"/><Relationship Id="rId30" Type="http://schemas.openxmlformats.org/officeDocument/2006/relationships/customXml" Target="../ink/ink12.xml"/><Relationship Id="rId35" Type="http://schemas.openxmlformats.org/officeDocument/2006/relationships/image" Target="../media/image17.emf"/><Relationship Id="rId43" Type="http://schemas.openxmlformats.org/officeDocument/2006/relationships/image" Target="../media/image21.emf"/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12" Type="http://schemas.openxmlformats.org/officeDocument/2006/relationships/customXml" Target="../ink/ink3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38" Type="http://schemas.openxmlformats.org/officeDocument/2006/relationships/customXml" Target="../ink/ink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emf"/><Relationship Id="rId13" Type="http://schemas.openxmlformats.org/officeDocument/2006/relationships/customXml" Target="../ink/ink158.xml"/><Relationship Id="rId3" Type="http://schemas.openxmlformats.org/officeDocument/2006/relationships/customXml" Target="../ink/ink153.xml"/><Relationship Id="rId7" Type="http://schemas.openxmlformats.org/officeDocument/2006/relationships/customXml" Target="../ink/ink155.xml"/><Relationship Id="rId12" Type="http://schemas.openxmlformats.org/officeDocument/2006/relationships/image" Target="../media/image17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emf"/><Relationship Id="rId11" Type="http://schemas.openxmlformats.org/officeDocument/2006/relationships/customXml" Target="../ink/ink157.xml"/><Relationship Id="rId5" Type="http://schemas.openxmlformats.org/officeDocument/2006/relationships/customXml" Target="../ink/ink154.xml"/><Relationship Id="rId10" Type="http://schemas.openxmlformats.org/officeDocument/2006/relationships/image" Target="../media/image170.emf"/><Relationship Id="rId4" Type="http://schemas.openxmlformats.org/officeDocument/2006/relationships/image" Target="../media/image167.emf"/><Relationship Id="rId9" Type="http://schemas.openxmlformats.org/officeDocument/2006/relationships/customXml" Target="../ink/ink156.xml"/><Relationship Id="rId14" Type="http://schemas.openxmlformats.org/officeDocument/2006/relationships/image" Target="../media/image172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jpeg"/><Relationship Id="rId3" Type="http://schemas.openxmlformats.org/officeDocument/2006/relationships/image" Target="../media/image142.jpeg"/><Relationship Id="rId7" Type="http://schemas.openxmlformats.org/officeDocument/2006/relationships/image" Target="../media/image174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0.xml"/><Relationship Id="rId5" Type="http://schemas.openxmlformats.org/officeDocument/2006/relationships/image" Target="../media/image173.emf"/><Relationship Id="rId4" Type="http://schemas.openxmlformats.org/officeDocument/2006/relationships/customXml" Target="../ink/ink159.xml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2.xml"/><Relationship Id="rId21" Type="http://schemas.openxmlformats.org/officeDocument/2006/relationships/image" Target="../media/image183.emf"/><Relationship Id="rId42" Type="http://schemas.openxmlformats.org/officeDocument/2006/relationships/customXml" Target="../ink/ink180.xml"/><Relationship Id="rId47" Type="http://schemas.openxmlformats.org/officeDocument/2006/relationships/image" Target="../media/image194.emf"/><Relationship Id="rId63" Type="http://schemas.openxmlformats.org/officeDocument/2006/relationships/image" Target="../media/image202.emf"/><Relationship Id="rId68" Type="http://schemas.openxmlformats.org/officeDocument/2006/relationships/customXml" Target="../ink/ink193.xml"/><Relationship Id="rId84" Type="http://schemas.openxmlformats.org/officeDocument/2006/relationships/customXml" Target="../ink/ink201.xml"/><Relationship Id="rId89" Type="http://schemas.openxmlformats.org/officeDocument/2006/relationships/image" Target="../media/image215.emf"/><Relationship Id="rId16" Type="http://schemas.openxmlformats.org/officeDocument/2006/relationships/customXml" Target="../ink/ink167.xml"/><Relationship Id="rId11" Type="http://schemas.openxmlformats.org/officeDocument/2006/relationships/image" Target="../media/image178.emf"/><Relationship Id="rId32" Type="http://schemas.openxmlformats.org/officeDocument/2006/relationships/customXml" Target="../ink/ink175.xml"/><Relationship Id="rId37" Type="http://schemas.openxmlformats.org/officeDocument/2006/relationships/image" Target="../media/image189.emf"/><Relationship Id="rId53" Type="http://schemas.openxmlformats.org/officeDocument/2006/relationships/image" Target="../media/image197.emf"/><Relationship Id="rId58" Type="http://schemas.openxmlformats.org/officeDocument/2006/relationships/customXml" Target="../ink/ink188.xml"/><Relationship Id="rId74" Type="http://schemas.openxmlformats.org/officeDocument/2006/relationships/customXml" Target="../ink/ink196.xml"/><Relationship Id="rId79" Type="http://schemas.openxmlformats.org/officeDocument/2006/relationships/image" Target="../media/image210.emf"/><Relationship Id="rId5" Type="http://schemas.openxmlformats.org/officeDocument/2006/relationships/image" Target="../media/image175.emf"/><Relationship Id="rId90" Type="http://schemas.openxmlformats.org/officeDocument/2006/relationships/customXml" Target="../ink/ink204.xml"/><Relationship Id="rId95" Type="http://schemas.openxmlformats.org/officeDocument/2006/relationships/image" Target="../media/image218.emf"/><Relationship Id="rId22" Type="http://schemas.openxmlformats.org/officeDocument/2006/relationships/customXml" Target="../ink/ink170.xml"/><Relationship Id="rId27" Type="http://schemas.openxmlformats.org/officeDocument/2006/relationships/image" Target="../media/image173.emf"/><Relationship Id="rId43" Type="http://schemas.openxmlformats.org/officeDocument/2006/relationships/image" Target="../media/image192.emf"/><Relationship Id="rId48" Type="http://schemas.openxmlformats.org/officeDocument/2006/relationships/customXml" Target="../ink/ink183.xml"/><Relationship Id="rId64" Type="http://schemas.openxmlformats.org/officeDocument/2006/relationships/customXml" Target="../ink/ink191.xml"/><Relationship Id="rId69" Type="http://schemas.openxmlformats.org/officeDocument/2006/relationships/image" Target="../media/image205.emf"/><Relationship Id="rId80" Type="http://schemas.openxmlformats.org/officeDocument/2006/relationships/customXml" Target="../ink/ink199.xml"/><Relationship Id="rId85" Type="http://schemas.openxmlformats.org/officeDocument/2006/relationships/image" Target="../media/image213.emf"/><Relationship Id="rId3" Type="http://schemas.openxmlformats.org/officeDocument/2006/relationships/image" Target="../media/image142.jpeg"/><Relationship Id="rId12" Type="http://schemas.openxmlformats.org/officeDocument/2006/relationships/customXml" Target="../ink/ink165.xml"/><Relationship Id="rId17" Type="http://schemas.openxmlformats.org/officeDocument/2006/relationships/image" Target="../media/image181.emf"/><Relationship Id="rId25" Type="http://schemas.openxmlformats.org/officeDocument/2006/relationships/image" Target="../media/image185.emf"/><Relationship Id="rId33" Type="http://schemas.openxmlformats.org/officeDocument/2006/relationships/image" Target="../media/image187.emf"/><Relationship Id="rId38" Type="http://schemas.openxmlformats.org/officeDocument/2006/relationships/customXml" Target="../ink/ink178.xml"/><Relationship Id="rId46" Type="http://schemas.openxmlformats.org/officeDocument/2006/relationships/customXml" Target="../ink/ink182.xml"/><Relationship Id="rId59" Type="http://schemas.openxmlformats.org/officeDocument/2006/relationships/image" Target="../media/image200.emf"/><Relationship Id="rId67" Type="http://schemas.openxmlformats.org/officeDocument/2006/relationships/image" Target="../media/image204.emf"/><Relationship Id="rId20" Type="http://schemas.openxmlformats.org/officeDocument/2006/relationships/customXml" Target="../ink/ink169.xml"/><Relationship Id="rId41" Type="http://schemas.openxmlformats.org/officeDocument/2006/relationships/image" Target="../media/image191.emf"/><Relationship Id="rId54" Type="http://schemas.openxmlformats.org/officeDocument/2006/relationships/customXml" Target="../ink/ink186.xml"/><Relationship Id="rId62" Type="http://schemas.openxmlformats.org/officeDocument/2006/relationships/customXml" Target="../ink/ink190.xml"/><Relationship Id="rId70" Type="http://schemas.openxmlformats.org/officeDocument/2006/relationships/customXml" Target="../ink/ink194.xml"/><Relationship Id="rId75" Type="http://schemas.openxmlformats.org/officeDocument/2006/relationships/image" Target="../media/image208.emf"/><Relationship Id="rId83" Type="http://schemas.openxmlformats.org/officeDocument/2006/relationships/image" Target="../media/image212.emf"/><Relationship Id="rId88" Type="http://schemas.openxmlformats.org/officeDocument/2006/relationships/customXml" Target="../ink/ink203.xml"/><Relationship Id="rId91" Type="http://schemas.openxmlformats.org/officeDocument/2006/relationships/image" Target="../media/image216.emf"/><Relationship Id="rId96" Type="http://schemas.openxmlformats.org/officeDocument/2006/relationships/customXml" Target="../ink/ink20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2.xml"/><Relationship Id="rId15" Type="http://schemas.openxmlformats.org/officeDocument/2006/relationships/image" Target="../media/image180.emf"/><Relationship Id="rId23" Type="http://schemas.openxmlformats.org/officeDocument/2006/relationships/image" Target="../media/image184.emf"/><Relationship Id="rId28" Type="http://schemas.openxmlformats.org/officeDocument/2006/relationships/customXml" Target="../ink/ink173.xml"/><Relationship Id="rId36" Type="http://schemas.openxmlformats.org/officeDocument/2006/relationships/customXml" Target="../ink/ink177.xml"/><Relationship Id="rId49" Type="http://schemas.openxmlformats.org/officeDocument/2006/relationships/image" Target="../media/image195.emf"/><Relationship Id="rId57" Type="http://schemas.openxmlformats.org/officeDocument/2006/relationships/image" Target="../media/image199.emf"/><Relationship Id="rId10" Type="http://schemas.openxmlformats.org/officeDocument/2006/relationships/customXml" Target="../ink/ink164.xml"/><Relationship Id="rId31" Type="http://schemas.openxmlformats.org/officeDocument/2006/relationships/image" Target="../media/image186.emf"/><Relationship Id="rId44" Type="http://schemas.openxmlformats.org/officeDocument/2006/relationships/customXml" Target="../ink/ink181.xml"/><Relationship Id="rId52" Type="http://schemas.openxmlformats.org/officeDocument/2006/relationships/customXml" Target="../ink/ink185.xml"/><Relationship Id="rId60" Type="http://schemas.openxmlformats.org/officeDocument/2006/relationships/customXml" Target="../ink/ink189.xml"/><Relationship Id="rId65" Type="http://schemas.openxmlformats.org/officeDocument/2006/relationships/image" Target="../media/image203.emf"/><Relationship Id="rId73" Type="http://schemas.openxmlformats.org/officeDocument/2006/relationships/image" Target="../media/image207.emf"/><Relationship Id="rId78" Type="http://schemas.openxmlformats.org/officeDocument/2006/relationships/customXml" Target="../ink/ink198.xml"/><Relationship Id="rId81" Type="http://schemas.openxmlformats.org/officeDocument/2006/relationships/image" Target="../media/image211.emf"/><Relationship Id="rId86" Type="http://schemas.openxmlformats.org/officeDocument/2006/relationships/customXml" Target="../ink/ink202.xml"/><Relationship Id="rId94" Type="http://schemas.openxmlformats.org/officeDocument/2006/relationships/customXml" Target="../ink/ink206.xml"/><Relationship Id="rId4" Type="http://schemas.openxmlformats.org/officeDocument/2006/relationships/customXml" Target="../ink/ink161.xml"/><Relationship Id="rId9" Type="http://schemas.openxmlformats.org/officeDocument/2006/relationships/image" Target="../media/image177.emf"/><Relationship Id="rId13" Type="http://schemas.openxmlformats.org/officeDocument/2006/relationships/image" Target="../media/image179.emf"/><Relationship Id="rId18" Type="http://schemas.openxmlformats.org/officeDocument/2006/relationships/customXml" Target="../ink/ink168.xml"/><Relationship Id="rId39" Type="http://schemas.openxmlformats.org/officeDocument/2006/relationships/image" Target="../media/image190.emf"/><Relationship Id="rId34" Type="http://schemas.openxmlformats.org/officeDocument/2006/relationships/customXml" Target="../ink/ink176.xml"/><Relationship Id="rId50" Type="http://schemas.openxmlformats.org/officeDocument/2006/relationships/customXml" Target="../ink/ink184.xml"/><Relationship Id="rId55" Type="http://schemas.openxmlformats.org/officeDocument/2006/relationships/image" Target="../media/image198.emf"/><Relationship Id="rId76" Type="http://schemas.openxmlformats.org/officeDocument/2006/relationships/customXml" Target="../ink/ink197.xml"/><Relationship Id="rId97" Type="http://schemas.openxmlformats.org/officeDocument/2006/relationships/image" Target="../media/image219.emf"/><Relationship Id="rId7" Type="http://schemas.openxmlformats.org/officeDocument/2006/relationships/image" Target="../media/image176.emf"/><Relationship Id="rId71" Type="http://schemas.openxmlformats.org/officeDocument/2006/relationships/image" Target="../media/image206.emf"/><Relationship Id="rId92" Type="http://schemas.openxmlformats.org/officeDocument/2006/relationships/customXml" Target="../ink/ink205.xml"/><Relationship Id="rId2" Type="http://schemas.openxmlformats.org/officeDocument/2006/relationships/notesSlide" Target="../notesSlides/notesSlide34.xml"/><Relationship Id="rId29" Type="http://schemas.openxmlformats.org/officeDocument/2006/relationships/image" Target="../media/image174.emf"/><Relationship Id="rId24" Type="http://schemas.openxmlformats.org/officeDocument/2006/relationships/customXml" Target="../ink/ink171.xml"/><Relationship Id="rId40" Type="http://schemas.openxmlformats.org/officeDocument/2006/relationships/customXml" Target="../ink/ink179.xml"/><Relationship Id="rId45" Type="http://schemas.openxmlformats.org/officeDocument/2006/relationships/image" Target="../media/image193.emf"/><Relationship Id="rId66" Type="http://schemas.openxmlformats.org/officeDocument/2006/relationships/customXml" Target="../ink/ink192.xml"/><Relationship Id="rId87" Type="http://schemas.openxmlformats.org/officeDocument/2006/relationships/image" Target="../media/image214.emf"/><Relationship Id="rId61" Type="http://schemas.openxmlformats.org/officeDocument/2006/relationships/image" Target="../media/image201.emf"/><Relationship Id="rId82" Type="http://schemas.openxmlformats.org/officeDocument/2006/relationships/customXml" Target="../ink/ink200.xml"/><Relationship Id="rId19" Type="http://schemas.openxmlformats.org/officeDocument/2006/relationships/image" Target="../media/image182.emf"/><Relationship Id="rId14" Type="http://schemas.openxmlformats.org/officeDocument/2006/relationships/customXml" Target="../ink/ink166.xml"/><Relationship Id="rId30" Type="http://schemas.openxmlformats.org/officeDocument/2006/relationships/customXml" Target="../ink/ink174.xml"/><Relationship Id="rId35" Type="http://schemas.openxmlformats.org/officeDocument/2006/relationships/image" Target="../media/image188.emf"/><Relationship Id="rId56" Type="http://schemas.openxmlformats.org/officeDocument/2006/relationships/customXml" Target="../ink/ink187.xml"/><Relationship Id="rId77" Type="http://schemas.openxmlformats.org/officeDocument/2006/relationships/image" Target="../media/image209.emf"/><Relationship Id="rId8" Type="http://schemas.openxmlformats.org/officeDocument/2006/relationships/customXml" Target="../ink/ink163.xml"/><Relationship Id="rId51" Type="http://schemas.openxmlformats.org/officeDocument/2006/relationships/image" Target="../media/image196.emf"/><Relationship Id="rId72" Type="http://schemas.openxmlformats.org/officeDocument/2006/relationships/customXml" Target="../ink/ink195.xml"/><Relationship Id="rId93" Type="http://schemas.openxmlformats.org/officeDocument/2006/relationships/image" Target="../media/image217.emf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9.xml"/><Relationship Id="rId21" Type="http://schemas.openxmlformats.org/officeDocument/2006/relationships/image" Target="../media/image183.emf"/><Relationship Id="rId42" Type="http://schemas.openxmlformats.org/officeDocument/2006/relationships/customXml" Target="../ink/ink227.xml"/><Relationship Id="rId47" Type="http://schemas.openxmlformats.org/officeDocument/2006/relationships/image" Target="../media/image194.emf"/><Relationship Id="rId63" Type="http://schemas.openxmlformats.org/officeDocument/2006/relationships/image" Target="../media/image202.emf"/><Relationship Id="rId68" Type="http://schemas.openxmlformats.org/officeDocument/2006/relationships/customXml" Target="../ink/ink240.xml"/><Relationship Id="rId84" Type="http://schemas.openxmlformats.org/officeDocument/2006/relationships/customXml" Target="../ink/ink248.xml"/><Relationship Id="rId89" Type="http://schemas.openxmlformats.org/officeDocument/2006/relationships/image" Target="../media/image215.emf"/><Relationship Id="rId16" Type="http://schemas.openxmlformats.org/officeDocument/2006/relationships/customXml" Target="../ink/ink214.xml"/><Relationship Id="rId11" Type="http://schemas.openxmlformats.org/officeDocument/2006/relationships/image" Target="../media/image178.emf"/><Relationship Id="rId32" Type="http://schemas.openxmlformats.org/officeDocument/2006/relationships/customXml" Target="../ink/ink222.xml"/><Relationship Id="rId37" Type="http://schemas.openxmlformats.org/officeDocument/2006/relationships/image" Target="../media/image189.emf"/><Relationship Id="rId53" Type="http://schemas.openxmlformats.org/officeDocument/2006/relationships/image" Target="../media/image197.emf"/><Relationship Id="rId58" Type="http://schemas.openxmlformats.org/officeDocument/2006/relationships/customXml" Target="../ink/ink235.xml"/><Relationship Id="rId74" Type="http://schemas.openxmlformats.org/officeDocument/2006/relationships/customXml" Target="../ink/ink243.xml"/><Relationship Id="rId79" Type="http://schemas.openxmlformats.org/officeDocument/2006/relationships/image" Target="../media/image210.emf"/><Relationship Id="rId5" Type="http://schemas.openxmlformats.org/officeDocument/2006/relationships/image" Target="../media/image175.emf"/><Relationship Id="rId90" Type="http://schemas.openxmlformats.org/officeDocument/2006/relationships/customXml" Target="../ink/ink251.xml"/><Relationship Id="rId95" Type="http://schemas.openxmlformats.org/officeDocument/2006/relationships/image" Target="../media/image218.emf"/><Relationship Id="rId22" Type="http://schemas.openxmlformats.org/officeDocument/2006/relationships/customXml" Target="../ink/ink217.xml"/><Relationship Id="rId27" Type="http://schemas.openxmlformats.org/officeDocument/2006/relationships/image" Target="../media/image173.emf"/><Relationship Id="rId43" Type="http://schemas.openxmlformats.org/officeDocument/2006/relationships/image" Target="../media/image192.emf"/><Relationship Id="rId48" Type="http://schemas.openxmlformats.org/officeDocument/2006/relationships/customXml" Target="../ink/ink230.xml"/><Relationship Id="rId64" Type="http://schemas.openxmlformats.org/officeDocument/2006/relationships/customXml" Target="../ink/ink238.xml"/><Relationship Id="rId69" Type="http://schemas.openxmlformats.org/officeDocument/2006/relationships/image" Target="../media/image205.emf"/><Relationship Id="rId80" Type="http://schemas.openxmlformats.org/officeDocument/2006/relationships/customXml" Target="../ink/ink246.xml"/><Relationship Id="rId85" Type="http://schemas.openxmlformats.org/officeDocument/2006/relationships/image" Target="../media/image213.emf"/><Relationship Id="rId3" Type="http://schemas.openxmlformats.org/officeDocument/2006/relationships/image" Target="../media/image142.jpeg"/><Relationship Id="rId12" Type="http://schemas.openxmlformats.org/officeDocument/2006/relationships/customXml" Target="../ink/ink212.xml"/><Relationship Id="rId17" Type="http://schemas.openxmlformats.org/officeDocument/2006/relationships/image" Target="../media/image181.emf"/><Relationship Id="rId25" Type="http://schemas.openxmlformats.org/officeDocument/2006/relationships/image" Target="../media/image185.emf"/><Relationship Id="rId33" Type="http://schemas.openxmlformats.org/officeDocument/2006/relationships/image" Target="../media/image187.emf"/><Relationship Id="rId38" Type="http://schemas.openxmlformats.org/officeDocument/2006/relationships/customXml" Target="../ink/ink225.xml"/><Relationship Id="rId46" Type="http://schemas.openxmlformats.org/officeDocument/2006/relationships/customXml" Target="../ink/ink229.xml"/><Relationship Id="rId59" Type="http://schemas.openxmlformats.org/officeDocument/2006/relationships/image" Target="../media/image200.emf"/><Relationship Id="rId67" Type="http://schemas.openxmlformats.org/officeDocument/2006/relationships/image" Target="../media/image204.emf"/><Relationship Id="rId20" Type="http://schemas.openxmlformats.org/officeDocument/2006/relationships/customXml" Target="../ink/ink216.xml"/><Relationship Id="rId41" Type="http://schemas.openxmlformats.org/officeDocument/2006/relationships/image" Target="../media/image191.emf"/><Relationship Id="rId54" Type="http://schemas.openxmlformats.org/officeDocument/2006/relationships/customXml" Target="../ink/ink233.xml"/><Relationship Id="rId62" Type="http://schemas.openxmlformats.org/officeDocument/2006/relationships/customXml" Target="../ink/ink237.xml"/><Relationship Id="rId70" Type="http://schemas.openxmlformats.org/officeDocument/2006/relationships/customXml" Target="../ink/ink241.xml"/><Relationship Id="rId75" Type="http://schemas.openxmlformats.org/officeDocument/2006/relationships/image" Target="../media/image208.emf"/><Relationship Id="rId83" Type="http://schemas.openxmlformats.org/officeDocument/2006/relationships/image" Target="../media/image212.emf"/><Relationship Id="rId88" Type="http://schemas.openxmlformats.org/officeDocument/2006/relationships/customXml" Target="../ink/ink250.xml"/><Relationship Id="rId91" Type="http://schemas.openxmlformats.org/officeDocument/2006/relationships/image" Target="../media/image216.emf"/><Relationship Id="rId96" Type="http://schemas.openxmlformats.org/officeDocument/2006/relationships/customXml" Target="../ink/ink25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9.xml"/><Relationship Id="rId15" Type="http://schemas.openxmlformats.org/officeDocument/2006/relationships/image" Target="../media/image180.emf"/><Relationship Id="rId23" Type="http://schemas.openxmlformats.org/officeDocument/2006/relationships/image" Target="../media/image184.emf"/><Relationship Id="rId28" Type="http://schemas.openxmlformats.org/officeDocument/2006/relationships/customXml" Target="../ink/ink220.xml"/><Relationship Id="rId36" Type="http://schemas.openxmlformats.org/officeDocument/2006/relationships/customXml" Target="../ink/ink224.xml"/><Relationship Id="rId49" Type="http://schemas.openxmlformats.org/officeDocument/2006/relationships/image" Target="../media/image195.emf"/><Relationship Id="rId57" Type="http://schemas.openxmlformats.org/officeDocument/2006/relationships/image" Target="../media/image199.emf"/><Relationship Id="rId10" Type="http://schemas.openxmlformats.org/officeDocument/2006/relationships/customXml" Target="../ink/ink211.xml"/><Relationship Id="rId31" Type="http://schemas.openxmlformats.org/officeDocument/2006/relationships/image" Target="../media/image186.emf"/><Relationship Id="rId44" Type="http://schemas.openxmlformats.org/officeDocument/2006/relationships/customXml" Target="../ink/ink228.xml"/><Relationship Id="rId52" Type="http://schemas.openxmlformats.org/officeDocument/2006/relationships/customXml" Target="../ink/ink232.xml"/><Relationship Id="rId60" Type="http://schemas.openxmlformats.org/officeDocument/2006/relationships/customXml" Target="../ink/ink236.xml"/><Relationship Id="rId65" Type="http://schemas.openxmlformats.org/officeDocument/2006/relationships/image" Target="../media/image203.emf"/><Relationship Id="rId73" Type="http://schemas.openxmlformats.org/officeDocument/2006/relationships/image" Target="../media/image207.emf"/><Relationship Id="rId78" Type="http://schemas.openxmlformats.org/officeDocument/2006/relationships/customXml" Target="../ink/ink245.xml"/><Relationship Id="rId81" Type="http://schemas.openxmlformats.org/officeDocument/2006/relationships/image" Target="../media/image211.emf"/><Relationship Id="rId86" Type="http://schemas.openxmlformats.org/officeDocument/2006/relationships/customXml" Target="../ink/ink249.xml"/><Relationship Id="rId94" Type="http://schemas.openxmlformats.org/officeDocument/2006/relationships/customXml" Target="../ink/ink253.xml"/><Relationship Id="rId4" Type="http://schemas.openxmlformats.org/officeDocument/2006/relationships/customXml" Target="../ink/ink208.xml"/><Relationship Id="rId9" Type="http://schemas.openxmlformats.org/officeDocument/2006/relationships/image" Target="../media/image177.emf"/><Relationship Id="rId13" Type="http://schemas.openxmlformats.org/officeDocument/2006/relationships/image" Target="../media/image179.emf"/><Relationship Id="rId18" Type="http://schemas.openxmlformats.org/officeDocument/2006/relationships/customXml" Target="../ink/ink215.xml"/><Relationship Id="rId39" Type="http://schemas.openxmlformats.org/officeDocument/2006/relationships/image" Target="../media/image190.emf"/><Relationship Id="rId34" Type="http://schemas.openxmlformats.org/officeDocument/2006/relationships/customXml" Target="../ink/ink223.xml"/><Relationship Id="rId50" Type="http://schemas.openxmlformats.org/officeDocument/2006/relationships/customXml" Target="../ink/ink231.xml"/><Relationship Id="rId55" Type="http://schemas.openxmlformats.org/officeDocument/2006/relationships/image" Target="../media/image198.emf"/><Relationship Id="rId76" Type="http://schemas.openxmlformats.org/officeDocument/2006/relationships/customXml" Target="../ink/ink244.xml"/><Relationship Id="rId97" Type="http://schemas.openxmlformats.org/officeDocument/2006/relationships/image" Target="../media/image219.emf"/><Relationship Id="rId7" Type="http://schemas.openxmlformats.org/officeDocument/2006/relationships/image" Target="../media/image176.emf"/><Relationship Id="rId71" Type="http://schemas.openxmlformats.org/officeDocument/2006/relationships/image" Target="../media/image206.emf"/><Relationship Id="rId92" Type="http://schemas.openxmlformats.org/officeDocument/2006/relationships/customXml" Target="../ink/ink252.xml"/><Relationship Id="rId2" Type="http://schemas.openxmlformats.org/officeDocument/2006/relationships/notesSlide" Target="../notesSlides/notesSlide35.xml"/><Relationship Id="rId29" Type="http://schemas.openxmlformats.org/officeDocument/2006/relationships/image" Target="../media/image174.emf"/><Relationship Id="rId24" Type="http://schemas.openxmlformats.org/officeDocument/2006/relationships/customXml" Target="../ink/ink218.xml"/><Relationship Id="rId40" Type="http://schemas.openxmlformats.org/officeDocument/2006/relationships/customXml" Target="../ink/ink226.xml"/><Relationship Id="rId45" Type="http://schemas.openxmlformats.org/officeDocument/2006/relationships/image" Target="../media/image193.emf"/><Relationship Id="rId66" Type="http://schemas.openxmlformats.org/officeDocument/2006/relationships/customXml" Target="../ink/ink239.xml"/><Relationship Id="rId87" Type="http://schemas.openxmlformats.org/officeDocument/2006/relationships/image" Target="../media/image214.emf"/><Relationship Id="rId61" Type="http://schemas.openxmlformats.org/officeDocument/2006/relationships/image" Target="../media/image201.emf"/><Relationship Id="rId82" Type="http://schemas.openxmlformats.org/officeDocument/2006/relationships/customXml" Target="../ink/ink247.xml"/><Relationship Id="rId19" Type="http://schemas.openxmlformats.org/officeDocument/2006/relationships/image" Target="../media/image182.emf"/><Relationship Id="rId14" Type="http://schemas.openxmlformats.org/officeDocument/2006/relationships/customXml" Target="../ink/ink213.xml"/><Relationship Id="rId30" Type="http://schemas.openxmlformats.org/officeDocument/2006/relationships/customXml" Target="../ink/ink221.xml"/><Relationship Id="rId35" Type="http://schemas.openxmlformats.org/officeDocument/2006/relationships/image" Target="../media/image188.emf"/><Relationship Id="rId56" Type="http://schemas.openxmlformats.org/officeDocument/2006/relationships/customXml" Target="../ink/ink234.xml"/><Relationship Id="rId77" Type="http://schemas.openxmlformats.org/officeDocument/2006/relationships/image" Target="../media/image209.emf"/><Relationship Id="rId8" Type="http://schemas.openxmlformats.org/officeDocument/2006/relationships/customXml" Target="../ink/ink210.xml"/><Relationship Id="rId51" Type="http://schemas.openxmlformats.org/officeDocument/2006/relationships/image" Target="../media/image196.emf"/><Relationship Id="rId72" Type="http://schemas.openxmlformats.org/officeDocument/2006/relationships/customXml" Target="../ink/ink242.xml"/><Relationship Id="rId93" Type="http://schemas.openxmlformats.org/officeDocument/2006/relationships/image" Target="../media/image217.emf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2.emf"/><Relationship Id="rId18" Type="http://schemas.openxmlformats.org/officeDocument/2006/relationships/customXml" Target="../ink/ink262.xml"/><Relationship Id="rId26" Type="http://schemas.openxmlformats.org/officeDocument/2006/relationships/customXml" Target="../ink/ink266.xml"/><Relationship Id="rId39" Type="http://schemas.openxmlformats.org/officeDocument/2006/relationships/image" Target="../media/image235.emf"/><Relationship Id="rId21" Type="http://schemas.openxmlformats.org/officeDocument/2006/relationships/image" Target="../media/image226.emf"/><Relationship Id="rId34" Type="http://schemas.openxmlformats.org/officeDocument/2006/relationships/customXml" Target="../ink/ink270.xml"/><Relationship Id="rId42" Type="http://schemas.openxmlformats.org/officeDocument/2006/relationships/customXml" Target="../ink/ink274.xml"/><Relationship Id="rId47" Type="http://schemas.openxmlformats.org/officeDocument/2006/relationships/image" Target="../media/image239.emf"/><Relationship Id="rId7" Type="http://schemas.openxmlformats.org/officeDocument/2006/relationships/image" Target="../media/image174.emf"/><Relationship Id="rId2" Type="http://schemas.openxmlformats.org/officeDocument/2006/relationships/notesSlide" Target="../notesSlides/notesSlide36.xml"/><Relationship Id="rId16" Type="http://schemas.openxmlformats.org/officeDocument/2006/relationships/customXml" Target="../ink/ink261.xml"/><Relationship Id="rId29" Type="http://schemas.openxmlformats.org/officeDocument/2006/relationships/image" Target="../media/image23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6.xml"/><Relationship Id="rId11" Type="http://schemas.openxmlformats.org/officeDocument/2006/relationships/image" Target="../media/image221.emf"/><Relationship Id="rId24" Type="http://schemas.openxmlformats.org/officeDocument/2006/relationships/customXml" Target="../ink/ink265.xml"/><Relationship Id="rId32" Type="http://schemas.openxmlformats.org/officeDocument/2006/relationships/customXml" Target="../ink/ink269.xml"/><Relationship Id="rId37" Type="http://schemas.openxmlformats.org/officeDocument/2006/relationships/image" Target="../media/image234.emf"/><Relationship Id="rId40" Type="http://schemas.openxmlformats.org/officeDocument/2006/relationships/customXml" Target="../ink/ink273.xml"/><Relationship Id="rId45" Type="http://schemas.openxmlformats.org/officeDocument/2006/relationships/image" Target="../media/image238.emf"/><Relationship Id="rId5" Type="http://schemas.openxmlformats.org/officeDocument/2006/relationships/image" Target="../media/image173.emf"/><Relationship Id="rId15" Type="http://schemas.openxmlformats.org/officeDocument/2006/relationships/image" Target="../media/image223.emf"/><Relationship Id="rId23" Type="http://schemas.openxmlformats.org/officeDocument/2006/relationships/image" Target="../media/image227.emf"/><Relationship Id="rId28" Type="http://schemas.openxmlformats.org/officeDocument/2006/relationships/customXml" Target="../ink/ink267.xml"/><Relationship Id="rId36" Type="http://schemas.openxmlformats.org/officeDocument/2006/relationships/customXml" Target="../ink/ink271.xml"/><Relationship Id="rId10" Type="http://schemas.openxmlformats.org/officeDocument/2006/relationships/customXml" Target="../ink/ink258.xml"/><Relationship Id="rId19" Type="http://schemas.openxmlformats.org/officeDocument/2006/relationships/image" Target="../media/image225.emf"/><Relationship Id="rId31" Type="http://schemas.openxmlformats.org/officeDocument/2006/relationships/image" Target="../media/image231.emf"/><Relationship Id="rId44" Type="http://schemas.openxmlformats.org/officeDocument/2006/relationships/customXml" Target="../ink/ink275.xml"/><Relationship Id="rId4" Type="http://schemas.openxmlformats.org/officeDocument/2006/relationships/customXml" Target="../ink/ink255.xml"/><Relationship Id="rId9" Type="http://schemas.openxmlformats.org/officeDocument/2006/relationships/image" Target="../media/image220.emf"/><Relationship Id="rId14" Type="http://schemas.openxmlformats.org/officeDocument/2006/relationships/customXml" Target="../ink/ink260.xml"/><Relationship Id="rId22" Type="http://schemas.openxmlformats.org/officeDocument/2006/relationships/customXml" Target="../ink/ink264.xml"/><Relationship Id="rId27" Type="http://schemas.openxmlformats.org/officeDocument/2006/relationships/image" Target="../media/image229.emf"/><Relationship Id="rId30" Type="http://schemas.openxmlformats.org/officeDocument/2006/relationships/customXml" Target="../ink/ink268.xml"/><Relationship Id="rId35" Type="http://schemas.openxmlformats.org/officeDocument/2006/relationships/image" Target="../media/image233.emf"/><Relationship Id="rId43" Type="http://schemas.openxmlformats.org/officeDocument/2006/relationships/image" Target="../media/image237.emf"/><Relationship Id="rId8" Type="http://schemas.openxmlformats.org/officeDocument/2006/relationships/customXml" Target="../ink/ink257.xml"/><Relationship Id="rId3" Type="http://schemas.openxmlformats.org/officeDocument/2006/relationships/image" Target="../media/image142.jpeg"/><Relationship Id="rId12" Type="http://schemas.openxmlformats.org/officeDocument/2006/relationships/customXml" Target="../ink/ink259.xml"/><Relationship Id="rId17" Type="http://schemas.openxmlformats.org/officeDocument/2006/relationships/image" Target="../media/image224.emf"/><Relationship Id="rId25" Type="http://schemas.openxmlformats.org/officeDocument/2006/relationships/image" Target="../media/image228.emf"/><Relationship Id="rId33" Type="http://schemas.openxmlformats.org/officeDocument/2006/relationships/image" Target="../media/image232.emf"/><Relationship Id="rId38" Type="http://schemas.openxmlformats.org/officeDocument/2006/relationships/customXml" Target="../ink/ink272.xml"/><Relationship Id="rId46" Type="http://schemas.openxmlformats.org/officeDocument/2006/relationships/customXml" Target="../ink/ink276.xml"/><Relationship Id="rId20" Type="http://schemas.openxmlformats.org/officeDocument/2006/relationships/customXml" Target="../ink/ink263.xml"/><Relationship Id="rId41" Type="http://schemas.openxmlformats.org/officeDocument/2006/relationships/image" Target="../media/image23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7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emf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83.xml"/><Relationship Id="rId18" Type="http://schemas.openxmlformats.org/officeDocument/2006/relationships/image" Target="../media/image248.emf"/><Relationship Id="rId26" Type="http://schemas.openxmlformats.org/officeDocument/2006/relationships/image" Target="../media/image252.emf"/><Relationship Id="rId39" Type="http://schemas.openxmlformats.org/officeDocument/2006/relationships/customXml" Target="../ink/ink296.xml"/><Relationship Id="rId21" Type="http://schemas.openxmlformats.org/officeDocument/2006/relationships/customXml" Target="../ink/ink287.xml"/><Relationship Id="rId34" Type="http://schemas.openxmlformats.org/officeDocument/2006/relationships/image" Target="../media/image256.emf"/><Relationship Id="rId42" Type="http://schemas.openxmlformats.org/officeDocument/2006/relationships/image" Target="../media/image260.emf"/><Relationship Id="rId47" Type="http://schemas.openxmlformats.org/officeDocument/2006/relationships/customXml" Target="../ink/ink300.xml"/><Relationship Id="rId50" Type="http://schemas.openxmlformats.org/officeDocument/2006/relationships/image" Target="../media/image264.emf"/><Relationship Id="rId7" Type="http://schemas.openxmlformats.org/officeDocument/2006/relationships/customXml" Target="../ink/ink280.xml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247.emf"/><Relationship Id="rId29" Type="http://schemas.openxmlformats.org/officeDocument/2006/relationships/customXml" Target="../ink/ink291.xml"/><Relationship Id="rId11" Type="http://schemas.openxmlformats.org/officeDocument/2006/relationships/customXml" Target="../ink/ink282.xml"/><Relationship Id="rId24" Type="http://schemas.openxmlformats.org/officeDocument/2006/relationships/image" Target="../media/image251.emf"/><Relationship Id="rId32" Type="http://schemas.openxmlformats.org/officeDocument/2006/relationships/image" Target="../media/image255.emf"/><Relationship Id="rId37" Type="http://schemas.openxmlformats.org/officeDocument/2006/relationships/customXml" Target="../ink/ink295.xml"/><Relationship Id="rId40" Type="http://schemas.openxmlformats.org/officeDocument/2006/relationships/image" Target="../media/image259.emf"/><Relationship Id="rId45" Type="http://schemas.openxmlformats.org/officeDocument/2006/relationships/customXml" Target="../ink/ink299.xml"/><Relationship Id="rId5" Type="http://schemas.openxmlformats.org/officeDocument/2006/relationships/customXml" Target="../ink/ink279.xml"/><Relationship Id="rId15" Type="http://schemas.openxmlformats.org/officeDocument/2006/relationships/customXml" Target="../ink/ink284.xml"/><Relationship Id="rId23" Type="http://schemas.openxmlformats.org/officeDocument/2006/relationships/customXml" Target="../ink/ink288.xml"/><Relationship Id="rId28" Type="http://schemas.openxmlformats.org/officeDocument/2006/relationships/image" Target="../media/image253.emf"/><Relationship Id="rId36" Type="http://schemas.openxmlformats.org/officeDocument/2006/relationships/image" Target="../media/image257.emf"/><Relationship Id="rId49" Type="http://schemas.openxmlformats.org/officeDocument/2006/relationships/customXml" Target="../ink/ink301.xml"/><Relationship Id="rId10" Type="http://schemas.openxmlformats.org/officeDocument/2006/relationships/image" Target="../media/image244.emf"/><Relationship Id="rId19" Type="http://schemas.openxmlformats.org/officeDocument/2006/relationships/customXml" Target="../ink/ink286.xml"/><Relationship Id="rId31" Type="http://schemas.openxmlformats.org/officeDocument/2006/relationships/customXml" Target="../ink/ink292.xml"/><Relationship Id="rId44" Type="http://schemas.openxmlformats.org/officeDocument/2006/relationships/image" Target="../media/image261.emf"/><Relationship Id="rId4" Type="http://schemas.openxmlformats.org/officeDocument/2006/relationships/image" Target="../media/image241.emf"/><Relationship Id="rId9" Type="http://schemas.openxmlformats.org/officeDocument/2006/relationships/customXml" Target="../ink/ink281.xml"/><Relationship Id="rId14" Type="http://schemas.openxmlformats.org/officeDocument/2006/relationships/image" Target="../media/image246.emf"/><Relationship Id="rId22" Type="http://schemas.openxmlformats.org/officeDocument/2006/relationships/image" Target="../media/image250.emf"/><Relationship Id="rId27" Type="http://schemas.openxmlformats.org/officeDocument/2006/relationships/customXml" Target="../ink/ink290.xml"/><Relationship Id="rId30" Type="http://schemas.openxmlformats.org/officeDocument/2006/relationships/image" Target="../media/image254.emf"/><Relationship Id="rId35" Type="http://schemas.openxmlformats.org/officeDocument/2006/relationships/customXml" Target="../ink/ink294.xml"/><Relationship Id="rId43" Type="http://schemas.openxmlformats.org/officeDocument/2006/relationships/customXml" Target="../ink/ink298.xml"/><Relationship Id="rId48" Type="http://schemas.openxmlformats.org/officeDocument/2006/relationships/image" Target="../media/image263.emf"/><Relationship Id="rId8" Type="http://schemas.openxmlformats.org/officeDocument/2006/relationships/image" Target="../media/image243.emf"/><Relationship Id="rId3" Type="http://schemas.openxmlformats.org/officeDocument/2006/relationships/customXml" Target="../ink/ink278.xml"/><Relationship Id="rId12" Type="http://schemas.openxmlformats.org/officeDocument/2006/relationships/image" Target="../media/image245.emf"/><Relationship Id="rId17" Type="http://schemas.openxmlformats.org/officeDocument/2006/relationships/customXml" Target="../ink/ink285.xml"/><Relationship Id="rId25" Type="http://schemas.openxmlformats.org/officeDocument/2006/relationships/customXml" Target="../ink/ink289.xml"/><Relationship Id="rId33" Type="http://schemas.openxmlformats.org/officeDocument/2006/relationships/customXml" Target="../ink/ink293.xml"/><Relationship Id="rId38" Type="http://schemas.openxmlformats.org/officeDocument/2006/relationships/image" Target="../media/image258.emf"/><Relationship Id="rId46" Type="http://schemas.openxmlformats.org/officeDocument/2006/relationships/image" Target="../media/image262.emf"/><Relationship Id="rId20" Type="http://schemas.openxmlformats.org/officeDocument/2006/relationships/image" Target="../media/image249.emf"/><Relationship Id="rId41" Type="http://schemas.openxmlformats.org/officeDocument/2006/relationships/customXml" Target="../ink/ink29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emf"/></Relationships>
</file>

<file path=ppt/slides/_rels/slide3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60.xml"/><Relationship Id="rId21" Type="http://schemas.openxmlformats.org/officeDocument/2006/relationships/customXml" Target="../ink/ink311.xml"/><Relationship Id="rId42" Type="http://schemas.openxmlformats.org/officeDocument/2006/relationships/image" Target="../media/image284.emf"/><Relationship Id="rId47" Type="http://schemas.openxmlformats.org/officeDocument/2006/relationships/customXml" Target="../ink/ink324.xml"/><Relationship Id="rId63" Type="http://schemas.openxmlformats.org/officeDocument/2006/relationships/customXml" Target="../ink/ink332.xml"/><Relationship Id="rId68" Type="http://schemas.openxmlformats.org/officeDocument/2006/relationships/image" Target="../media/image297.emf"/><Relationship Id="rId84" Type="http://schemas.openxmlformats.org/officeDocument/2006/relationships/image" Target="../media/image305.emf"/><Relationship Id="rId89" Type="http://schemas.openxmlformats.org/officeDocument/2006/relationships/customXml" Target="../ink/ink345.xml"/><Relationship Id="rId112" Type="http://schemas.openxmlformats.org/officeDocument/2006/relationships/image" Target="../media/image319.emf"/><Relationship Id="rId16" Type="http://schemas.openxmlformats.org/officeDocument/2006/relationships/image" Target="../media/image271.emf"/><Relationship Id="rId107" Type="http://schemas.openxmlformats.org/officeDocument/2006/relationships/customXml" Target="../ink/ink354.xml"/><Relationship Id="rId11" Type="http://schemas.openxmlformats.org/officeDocument/2006/relationships/customXml" Target="../ink/ink306.xml"/><Relationship Id="rId32" Type="http://schemas.openxmlformats.org/officeDocument/2006/relationships/image" Target="../media/image279.emf"/><Relationship Id="rId37" Type="http://schemas.openxmlformats.org/officeDocument/2006/relationships/customXml" Target="../ink/ink319.xml"/><Relationship Id="rId53" Type="http://schemas.openxmlformats.org/officeDocument/2006/relationships/customXml" Target="../ink/ink327.xml"/><Relationship Id="rId58" Type="http://schemas.openxmlformats.org/officeDocument/2006/relationships/image" Target="../media/image292.emf"/><Relationship Id="rId74" Type="http://schemas.openxmlformats.org/officeDocument/2006/relationships/image" Target="../media/image300.emf"/><Relationship Id="rId79" Type="http://schemas.openxmlformats.org/officeDocument/2006/relationships/customXml" Target="../ink/ink340.xml"/><Relationship Id="rId102" Type="http://schemas.openxmlformats.org/officeDocument/2006/relationships/image" Target="../media/image314.emf"/><Relationship Id="rId123" Type="http://schemas.openxmlformats.org/officeDocument/2006/relationships/customXml" Target="../ink/ink363.xml"/><Relationship Id="rId128" Type="http://schemas.openxmlformats.org/officeDocument/2006/relationships/image" Target="../media/image326.emf"/><Relationship Id="rId5" Type="http://schemas.openxmlformats.org/officeDocument/2006/relationships/customXml" Target="../ink/ink303.xml"/><Relationship Id="rId90" Type="http://schemas.openxmlformats.org/officeDocument/2006/relationships/image" Target="../media/image308.emf"/><Relationship Id="rId95" Type="http://schemas.openxmlformats.org/officeDocument/2006/relationships/customXml" Target="../ink/ink348.xml"/><Relationship Id="rId22" Type="http://schemas.openxmlformats.org/officeDocument/2006/relationships/image" Target="../media/image274.emf"/><Relationship Id="rId27" Type="http://schemas.openxmlformats.org/officeDocument/2006/relationships/customXml" Target="../ink/ink314.xml"/><Relationship Id="rId43" Type="http://schemas.openxmlformats.org/officeDocument/2006/relationships/customXml" Target="../ink/ink322.xml"/><Relationship Id="rId48" Type="http://schemas.openxmlformats.org/officeDocument/2006/relationships/image" Target="../media/image287.emf"/><Relationship Id="rId64" Type="http://schemas.openxmlformats.org/officeDocument/2006/relationships/image" Target="../media/image295.emf"/><Relationship Id="rId69" Type="http://schemas.openxmlformats.org/officeDocument/2006/relationships/customXml" Target="../ink/ink335.xml"/><Relationship Id="rId113" Type="http://schemas.openxmlformats.org/officeDocument/2006/relationships/customXml" Target="../ink/ink357.xml"/><Relationship Id="rId118" Type="http://schemas.openxmlformats.org/officeDocument/2006/relationships/image" Target="../media/image321.emf"/><Relationship Id="rId80" Type="http://schemas.openxmlformats.org/officeDocument/2006/relationships/image" Target="../media/image303.emf"/><Relationship Id="rId85" Type="http://schemas.openxmlformats.org/officeDocument/2006/relationships/customXml" Target="../ink/ink343.xml"/><Relationship Id="rId12" Type="http://schemas.openxmlformats.org/officeDocument/2006/relationships/image" Target="../media/image269.emf"/><Relationship Id="rId17" Type="http://schemas.openxmlformats.org/officeDocument/2006/relationships/customXml" Target="../ink/ink309.xml"/><Relationship Id="rId33" Type="http://schemas.openxmlformats.org/officeDocument/2006/relationships/customXml" Target="../ink/ink317.xml"/><Relationship Id="rId38" Type="http://schemas.openxmlformats.org/officeDocument/2006/relationships/image" Target="../media/image282.emf"/><Relationship Id="rId59" Type="http://schemas.openxmlformats.org/officeDocument/2006/relationships/customXml" Target="../ink/ink330.xml"/><Relationship Id="rId103" Type="http://schemas.openxmlformats.org/officeDocument/2006/relationships/customXml" Target="../ink/ink352.xml"/><Relationship Id="rId108" Type="http://schemas.openxmlformats.org/officeDocument/2006/relationships/image" Target="../media/image317.emf"/><Relationship Id="rId124" Type="http://schemas.openxmlformats.org/officeDocument/2006/relationships/image" Target="../media/image324.emf"/><Relationship Id="rId129" Type="http://schemas.openxmlformats.org/officeDocument/2006/relationships/customXml" Target="../ink/ink366.xml"/><Relationship Id="rId54" Type="http://schemas.openxmlformats.org/officeDocument/2006/relationships/image" Target="../media/image290.emf"/><Relationship Id="rId70" Type="http://schemas.openxmlformats.org/officeDocument/2006/relationships/image" Target="../media/image298.emf"/><Relationship Id="rId75" Type="http://schemas.openxmlformats.org/officeDocument/2006/relationships/customXml" Target="../ink/ink338.xml"/><Relationship Id="rId91" Type="http://schemas.openxmlformats.org/officeDocument/2006/relationships/customXml" Target="../ink/ink346.xml"/><Relationship Id="rId96" Type="http://schemas.openxmlformats.org/officeDocument/2006/relationships/image" Target="../media/image3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6.emf"/><Relationship Id="rId23" Type="http://schemas.openxmlformats.org/officeDocument/2006/relationships/customXml" Target="../ink/ink312.xml"/><Relationship Id="rId28" Type="http://schemas.openxmlformats.org/officeDocument/2006/relationships/image" Target="../media/image277.emf"/><Relationship Id="rId49" Type="http://schemas.openxmlformats.org/officeDocument/2006/relationships/customXml" Target="../ink/ink325.xml"/><Relationship Id="rId114" Type="http://schemas.openxmlformats.org/officeDocument/2006/relationships/image" Target="../media/image320.emf"/><Relationship Id="rId119" Type="http://schemas.openxmlformats.org/officeDocument/2006/relationships/customXml" Target="../ink/ink361.xml"/><Relationship Id="rId44" Type="http://schemas.openxmlformats.org/officeDocument/2006/relationships/image" Target="../media/image285.emf"/><Relationship Id="rId60" Type="http://schemas.openxmlformats.org/officeDocument/2006/relationships/image" Target="../media/image293.emf"/><Relationship Id="rId65" Type="http://schemas.openxmlformats.org/officeDocument/2006/relationships/customXml" Target="../ink/ink333.xml"/><Relationship Id="rId81" Type="http://schemas.openxmlformats.org/officeDocument/2006/relationships/customXml" Target="../ink/ink341.xml"/><Relationship Id="rId86" Type="http://schemas.openxmlformats.org/officeDocument/2006/relationships/image" Target="../media/image306.emf"/><Relationship Id="rId130" Type="http://schemas.openxmlformats.org/officeDocument/2006/relationships/image" Target="../media/image327.emf"/><Relationship Id="rId13" Type="http://schemas.openxmlformats.org/officeDocument/2006/relationships/customXml" Target="../ink/ink307.xml"/><Relationship Id="rId18" Type="http://schemas.openxmlformats.org/officeDocument/2006/relationships/image" Target="../media/image272.emf"/><Relationship Id="rId39" Type="http://schemas.openxmlformats.org/officeDocument/2006/relationships/customXml" Target="../ink/ink320.xml"/><Relationship Id="rId109" Type="http://schemas.openxmlformats.org/officeDocument/2006/relationships/customXml" Target="../ink/ink355.xml"/><Relationship Id="rId34" Type="http://schemas.openxmlformats.org/officeDocument/2006/relationships/image" Target="../media/image280.emf"/><Relationship Id="rId50" Type="http://schemas.openxmlformats.org/officeDocument/2006/relationships/image" Target="../media/image288.emf"/><Relationship Id="rId55" Type="http://schemas.openxmlformats.org/officeDocument/2006/relationships/customXml" Target="../ink/ink328.xml"/><Relationship Id="rId76" Type="http://schemas.openxmlformats.org/officeDocument/2006/relationships/image" Target="../media/image301.emf"/><Relationship Id="rId97" Type="http://schemas.openxmlformats.org/officeDocument/2006/relationships/customXml" Target="../ink/ink349.xml"/><Relationship Id="rId104" Type="http://schemas.openxmlformats.org/officeDocument/2006/relationships/image" Target="../media/image315.emf"/><Relationship Id="rId120" Type="http://schemas.openxmlformats.org/officeDocument/2006/relationships/image" Target="../media/image322.emf"/><Relationship Id="rId125" Type="http://schemas.openxmlformats.org/officeDocument/2006/relationships/customXml" Target="../ink/ink364.xml"/><Relationship Id="rId7" Type="http://schemas.openxmlformats.org/officeDocument/2006/relationships/customXml" Target="../ink/ink304.xml"/><Relationship Id="rId71" Type="http://schemas.openxmlformats.org/officeDocument/2006/relationships/customXml" Target="../ink/ink336.xml"/><Relationship Id="rId92" Type="http://schemas.openxmlformats.org/officeDocument/2006/relationships/image" Target="../media/image309.emf"/><Relationship Id="rId2" Type="http://schemas.openxmlformats.org/officeDocument/2006/relationships/notesSlide" Target="../notesSlides/notesSlide39.xml"/><Relationship Id="rId29" Type="http://schemas.openxmlformats.org/officeDocument/2006/relationships/customXml" Target="../ink/ink315.xml"/><Relationship Id="rId24" Type="http://schemas.openxmlformats.org/officeDocument/2006/relationships/image" Target="../media/image275.emf"/><Relationship Id="rId40" Type="http://schemas.openxmlformats.org/officeDocument/2006/relationships/image" Target="../media/image283.emf"/><Relationship Id="rId45" Type="http://schemas.openxmlformats.org/officeDocument/2006/relationships/customXml" Target="../ink/ink323.xml"/><Relationship Id="rId66" Type="http://schemas.openxmlformats.org/officeDocument/2006/relationships/image" Target="../media/image296.emf"/><Relationship Id="rId87" Type="http://schemas.openxmlformats.org/officeDocument/2006/relationships/customXml" Target="../ink/ink344.xml"/><Relationship Id="rId110" Type="http://schemas.openxmlformats.org/officeDocument/2006/relationships/image" Target="../media/image318.emf"/><Relationship Id="rId115" Type="http://schemas.openxmlformats.org/officeDocument/2006/relationships/customXml" Target="../ink/ink358.xml"/><Relationship Id="rId131" Type="http://schemas.openxmlformats.org/officeDocument/2006/relationships/customXml" Target="../ink/ink367.xml"/><Relationship Id="rId61" Type="http://schemas.openxmlformats.org/officeDocument/2006/relationships/customXml" Target="../ink/ink331.xml"/><Relationship Id="rId82" Type="http://schemas.openxmlformats.org/officeDocument/2006/relationships/image" Target="../media/image304.emf"/><Relationship Id="rId19" Type="http://schemas.openxmlformats.org/officeDocument/2006/relationships/customXml" Target="../ink/ink310.xml"/><Relationship Id="rId14" Type="http://schemas.openxmlformats.org/officeDocument/2006/relationships/image" Target="../media/image270.emf"/><Relationship Id="rId30" Type="http://schemas.openxmlformats.org/officeDocument/2006/relationships/image" Target="../media/image278.emf"/><Relationship Id="rId35" Type="http://schemas.openxmlformats.org/officeDocument/2006/relationships/customXml" Target="../ink/ink318.xml"/><Relationship Id="rId56" Type="http://schemas.openxmlformats.org/officeDocument/2006/relationships/image" Target="../media/image291.emf"/><Relationship Id="rId77" Type="http://schemas.openxmlformats.org/officeDocument/2006/relationships/customXml" Target="../ink/ink339.xml"/><Relationship Id="rId100" Type="http://schemas.openxmlformats.org/officeDocument/2006/relationships/image" Target="../media/image313.emf"/><Relationship Id="rId105" Type="http://schemas.openxmlformats.org/officeDocument/2006/relationships/customXml" Target="../ink/ink353.xml"/><Relationship Id="rId126" Type="http://schemas.openxmlformats.org/officeDocument/2006/relationships/image" Target="../media/image325.emf"/><Relationship Id="rId8" Type="http://schemas.openxmlformats.org/officeDocument/2006/relationships/image" Target="../media/image267.emf"/><Relationship Id="rId51" Type="http://schemas.openxmlformats.org/officeDocument/2006/relationships/customXml" Target="../ink/ink326.xml"/><Relationship Id="rId72" Type="http://schemas.openxmlformats.org/officeDocument/2006/relationships/image" Target="../media/image299.emf"/><Relationship Id="rId93" Type="http://schemas.openxmlformats.org/officeDocument/2006/relationships/customXml" Target="../ink/ink347.xml"/><Relationship Id="rId98" Type="http://schemas.openxmlformats.org/officeDocument/2006/relationships/image" Target="../media/image312.emf"/><Relationship Id="rId121" Type="http://schemas.openxmlformats.org/officeDocument/2006/relationships/customXml" Target="../ink/ink362.xml"/><Relationship Id="rId3" Type="http://schemas.openxmlformats.org/officeDocument/2006/relationships/customXml" Target="../ink/ink302.xml"/><Relationship Id="rId25" Type="http://schemas.openxmlformats.org/officeDocument/2006/relationships/customXml" Target="../ink/ink313.xml"/><Relationship Id="rId46" Type="http://schemas.openxmlformats.org/officeDocument/2006/relationships/image" Target="../media/image286.emf"/><Relationship Id="rId67" Type="http://schemas.openxmlformats.org/officeDocument/2006/relationships/customXml" Target="../ink/ink334.xml"/><Relationship Id="rId116" Type="http://schemas.openxmlformats.org/officeDocument/2006/relationships/customXml" Target="../ink/ink359.xml"/><Relationship Id="rId20" Type="http://schemas.openxmlformats.org/officeDocument/2006/relationships/image" Target="../media/image273.emf"/><Relationship Id="rId41" Type="http://schemas.openxmlformats.org/officeDocument/2006/relationships/customXml" Target="../ink/ink321.xml"/><Relationship Id="rId62" Type="http://schemas.openxmlformats.org/officeDocument/2006/relationships/image" Target="../media/image294.emf"/><Relationship Id="rId83" Type="http://schemas.openxmlformats.org/officeDocument/2006/relationships/customXml" Target="../ink/ink342.xml"/><Relationship Id="rId88" Type="http://schemas.openxmlformats.org/officeDocument/2006/relationships/image" Target="../media/image307.emf"/><Relationship Id="rId111" Type="http://schemas.openxmlformats.org/officeDocument/2006/relationships/customXml" Target="../ink/ink356.xml"/><Relationship Id="rId132" Type="http://schemas.openxmlformats.org/officeDocument/2006/relationships/image" Target="../media/image328.emf"/><Relationship Id="rId15" Type="http://schemas.openxmlformats.org/officeDocument/2006/relationships/customXml" Target="../ink/ink308.xml"/><Relationship Id="rId36" Type="http://schemas.openxmlformats.org/officeDocument/2006/relationships/image" Target="../media/image281.emf"/><Relationship Id="rId57" Type="http://schemas.openxmlformats.org/officeDocument/2006/relationships/customXml" Target="../ink/ink329.xml"/><Relationship Id="rId106" Type="http://schemas.openxmlformats.org/officeDocument/2006/relationships/image" Target="../media/image316.emf"/><Relationship Id="rId127" Type="http://schemas.openxmlformats.org/officeDocument/2006/relationships/customXml" Target="../ink/ink365.xml"/><Relationship Id="rId10" Type="http://schemas.openxmlformats.org/officeDocument/2006/relationships/image" Target="../media/image268.emf"/><Relationship Id="rId31" Type="http://schemas.openxmlformats.org/officeDocument/2006/relationships/customXml" Target="../ink/ink316.xml"/><Relationship Id="rId52" Type="http://schemas.openxmlformats.org/officeDocument/2006/relationships/image" Target="../media/image289.emf"/><Relationship Id="rId73" Type="http://schemas.openxmlformats.org/officeDocument/2006/relationships/customXml" Target="../ink/ink337.xml"/><Relationship Id="rId78" Type="http://schemas.openxmlformats.org/officeDocument/2006/relationships/image" Target="../media/image302.emf"/><Relationship Id="rId94" Type="http://schemas.openxmlformats.org/officeDocument/2006/relationships/image" Target="../media/image310.emf"/><Relationship Id="rId99" Type="http://schemas.openxmlformats.org/officeDocument/2006/relationships/customXml" Target="../ink/ink350.xml"/><Relationship Id="rId101" Type="http://schemas.openxmlformats.org/officeDocument/2006/relationships/customXml" Target="../ink/ink351.xml"/><Relationship Id="rId122" Type="http://schemas.openxmlformats.org/officeDocument/2006/relationships/image" Target="../media/image323.emf"/><Relationship Id="rId4" Type="http://schemas.openxmlformats.org/officeDocument/2006/relationships/image" Target="../media/image265.emf"/><Relationship Id="rId9" Type="http://schemas.openxmlformats.org/officeDocument/2006/relationships/customXml" Target="../ink/ink305.xml"/><Relationship Id="rId26" Type="http://schemas.openxmlformats.org/officeDocument/2006/relationships/image" Target="../media/image27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26.emf"/><Relationship Id="rId18" Type="http://schemas.openxmlformats.org/officeDocument/2006/relationships/customXml" Target="../ink/ink25.xml"/><Relationship Id="rId26" Type="http://schemas.openxmlformats.org/officeDocument/2006/relationships/customXml" Target="../ink/ink29.xml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30.emf"/><Relationship Id="rId7" Type="http://schemas.openxmlformats.org/officeDocument/2006/relationships/image" Target="../media/image23.emf"/><Relationship Id="rId12" Type="http://schemas.openxmlformats.org/officeDocument/2006/relationships/customXml" Target="../ink/ink22.xml"/><Relationship Id="rId17" Type="http://schemas.openxmlformats.org/officeDocument/2006/relationships/image" Target="../media/image28.emf"/><Relationship Id="rId25" Type="http://schemas.openxmlformats.org/officeDocument/2006/relationships/image" Target="../media/image32.emf"/><Relationship Id="rId2" Type="http://schemas.openxmlformats.org/officeDocument/2006/relationships/slideLayout" Target="../slideLayouts/slideLayout13.xml"/><Relationship Id="rId16" Type="http://schemas.openxmlformats.org/officeDocument/2006/relationships/customXml" Target="../ink/ink24.xml"/><Relationship Id="rId20" Type="http://schemas.openxmlformats.org/officeDocument/2006/relationships/customXml" Target="../ink/ink26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19.xml"/><Relationship Id="rId11" Type="http://schemas.openxmlformats.org/officeDocument/2006/relationships/image" Target="../media/image25.emf"/><Relationship Id="rId24" Type="http://schemas.openxmlformats.org/officeDocument/2006/relationships/customXml" Target="../ink/ink28.xml"/><Relationship Id="rId5" Type="http://schemas.openxmlformats.org/officeDocument/2006/relationships/image" Target="../media/image22.wmf"/><Relationship Id="rId15" Type="http://schemas.openxmlformats.org/officeDocument/2006/relationships/image" Target="../media/image27.emf"/><Relationship Id="rId23" Type="http://schemas.openxmlformats.org/officeDocument/2006/relationships/image" Target="../media/image31.emf"/><Relationship Id="rId10" Type="http://schemas.openxmlformats.org/officeDocument/2006/relationships/customXml" Target="../ink/ink21.xml"/><Relationship Id="rId19" Type="http://schemas.openxmlformats.org/officeDocument/2006/relationships/image" Target="../media/image29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4.emf"/><Relationship Id="rId14" Type="http://schemas.openxmlformats.org/officeDocument/2006/relationships/customXml" Target="../ink/ink23.xml"/><Relationship Id="rId22" Type="http://schemas.openxmlformats.org/officeDocument/2006/relationships/customXml" Target="../ink/ink27.xml"/><Relationship Id="rId27" Type="http://schemas.openxmlformats.org/officeDocument/2006/relationships/image" Target="../media/image33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emf"/><Relationship Id="rId3" Type="http://schemas.openxmlformats.org/officeDocument/2006/relationships/customXml" Target="../ink/ink368.xml"/><Relationship Id="rId7" Type="http://schemas.openxmlformats.org/officeDocument/2006/relationships/customXml" Target="../ink/ink370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emf"/><Relationship Id="rId5" Type="http://schemas.openxmlformats.org/officeDocument/2006/relationships/customXml" Target="../ink/ink369.xml"/><Relationship Id="rId4" Type="http://schemas.openxmlformats.org/officeDocument/2006/relationships/image" Target="../media/image32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37.emf"/><Relationship Id="rId18" Type="http://schemas.openxmlformats.org/officeDocument/2006/relationships/customXml" Target="../ink/ink33.xml"/><Relationship Id="rId26" Type="http://schemas.openxmlformats.org/officeDocument/2006/relationships/customXml" Target="../ink/ink37.xml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41.emf"/><Relationship Id="rId7" Type="http://schemas.openxmlformats.org/officeDocument/2006/relationships/image" Target="../media/image35.wmf"/><Relationship Id="rId12" Type="http://schemas.openxmlformats.org/officeDocument/2006/relationships/customXml" Target="../ink/ink30.xml"/><Relationship Id="rId17" Type="http://schemas.openxmlformats.org/officeDocument/2006/relationships/image" Target="../media/image39.emf"/><Relationship Id="rId25" Type="http://schemas.openxmlformats.org/officeDocument/2006/relationships/image" Target="../media/image43.emf"/><Relationship Id="rId2" Type="http://schemas.openxmlformats.org/officeDocument/2006/relationships/slideLayout" Target="../slideLayouts/slideLayout13.xml"/><Relationship Id="rId16" Type="http://schemas.openxmlformats.org/officeDocument/2006/relationships/customXml" Target="../ink/ink32.xml"/><Relationship Id="rId20" Type="http://schemas.openxmlformats.org/officeDocument/2006/relationships/customXml" Target="../ink/ink34.xml"/><Relationship Id="rId29" Type="http://schemas.openxmlformats.org/officeDocument/2006/relationships/image" Target="../media/image45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2.wmf"/><Relationship Id="rId24" Type="http://schemas.openxmlformats.org/officeDocument/2006/relationships/customXml" Target="../ink/ink36.xml"/><Relationship Id="rId5" Type="http://schemas.openxmlformats.org/officeDocument/2006/relationships/image" Target="../media/image34.wmf"/><Relationship Id="rId15" Type="http://schemas.openxmlformats.org/officeDocument/2006/relationships/image" Target="../media/image38.emf"/><Relationship Id="rId23" Type="http://schemas.openxmlformats.org/officeDocument/2006/relationships/image" Target="../media/image42.emf"/><Relationship Id="rId28" Type="http://schemas.openxmlformats.org/officeDocument/2006/relationships/customXml" Target="../ink/ink38.xml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40.emf"/><Relationship Id="rId31" Type="http://schemas.openxmlformats.org/officeDocument/2006/relationships/image" Target="../media/image46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36.wmf"/><Relationship Id="rId14" Type="http://schemas.openxmlformats.org/officeDocument/2006/relationships/customXml" Target="../ink/ink31.xml"/><Relationship Id="rId22" Type="http://schemas.openxmlformats.org/officeDocument/2006/relationships/customXml" Target="../ink/ink35.xml"/><Relationship Id="rId27" Type="http://schemas.openxmlformats.org/officeDocument/2006/relationships/image" Target="../media/image44.emf"/><Relationship Id="rId30" Type="http://schemas.openxmlformats.org/officeDocument/2006/relationships/customXml" Target="../ink/ink3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image" Target="../media/image50.emf"/><Relationship Id="rId18" Type="http://schemas.openxmlformats.org/officeDocument/2006/relationships/customXml" Target="../ink/ink46.xml"/><Relationship Id="rId26" Type="http://schemas.openxmlformats.org/officeDocument/2006/relationships/customXml" Target="../ink/ink50.xml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54.emf"/><Relationship Id="rId7" Type="http://schemas.openxmlformats.org/officeDocument/2006/relationships/image" Target="../media/image47.emf"/><Relationship Id="rId12" Type="http://schemas.openxmlformats.org/officeDocument/2006/relationships/customXml" Target="../ink/ink43.xml"/><Relationship Id="rId17" Type="http://schemas.openxmlformats.org/officeDocument/2006/relationships/image" Target="../media/image52.emf"/><Relationship Id="rId25" Type="http://schemas.openxmlformats.org/officeDocument/2006/relationships/image" Target="../media/image56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45.xml"/><Relationship Id="rId20" Type="http://schemas.openxmlformats.org/officeDocument/2006/relationships/customXml" Target="../ink/ink47.xml"/><Relationship Id="rId29" Type="http://schemas.openxmlformats.org/officeDocument/2006/relationships/image" Target="../media/image58.emf"/><Relationship Id="rId1" Type="http://schemas.openxmlformats.org/officeDocument/2006/relationships/vmlDrawing" Target="../drawings/vmlDrawing4.vml"/><Relationship Id="rId6" Type="http://schemas.openxmlformats.org/officeDocument/2006/relationships/customXml" Target="../ink/ink40.xml"/><Relationship Id="rId11" Type="http://schemas.openxmlformats.org/officeDocument/2006/relationships/image" Target="../media/image49.emf"/><Relationship Id="rId24" Type="http://schemas.openxmlformats.org/officeDocument/2006/relationships/customXml" Target="../ink/ink49.xml"/><Relationship Id="rId5" Type="http://schemas.openxmlformats.org/officeDocument/2006/relationships/image" Target="../media/image36.wmf"/><Relationship Id="rId15" Type="http://schemas.openxmlformats.org/officeDocument/2006/relationships/image" Target="../media/image51.emf"/><Relationship Id="rId23" Type="http://schemas.openxmlformats.org/officeDocument/2006/relationships/image" Target="../media/image55.emf"/><Relationship Id="rId28" Type="http://schemas.openxmlformats.org/officeDocument/2006/relationships/customXml" Target="../ink/ink51.xml"/><Relationship Id="rId10" Type="http://schemas.openxmlformats.org/officeDocument/2006/relationships/customXml" Target="../ink/ink42.xml"/><Relationship Id="rId19" Type="http://schemas.openxmlformats.org/officeDocument/2006/relationships/image" Target="../media/image53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48.emf"/><Relationship Id="rId14" Type="http://schemas.openxmlformats.org/officeDocument/2006/relationships/customXml" Target="../ink/ink44.xml"/><Relationship Id="rId22" Type="http://schemas.openxmlformats.org/officeDocument/2006/relationships/customXml" Target="../ink/ink48.xml"/><Relationship Id="rId27" Type="http://schemas.openxmlformats.org/officeDocument/2006/relationships/image" Target="../media/image5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wmf"/><Relationship Id="rId18" Type="http://schemas.openxmlformats.org/officeDocument/2006/relationships/customXml" Target="../ink/ink54.xml"/><Relationship Id="rId26" Type="http://schemas.openxmlformats.org/officeDocument/2006/relationships/customXml" Target="../ink/ink58.xml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67.emf"/><Relationship Id="rId34" Type="http://schemas.openxmlformats.org/officeDocument/2006/relationships/customXml" Target="../ink/ink62.xml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65.emf"/><Relationship Id="rId25" Type="http://schemas.openxmlformats.org/officeDocument/2006/relationships/image" Target="../media/image69.emf"/><Relationship Id="rId33" Type="http://schemas.openxmlformats.org/officeDocument/2006/relationships/image" Target="../media/image73.emf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53.xml"/><Relationship Id="rId20" Type="http://schemas.openxmlformats.org/officeDocument/2006/relationships/customXml" Target="../ink/ink55.xml"/><Relationship Id="rId29" Type="http://schemas.openxmlformats.org/officeDocument/2006/relationships/image" Target="../media/image71.e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62.wmf"/><Relationship Id="rId24" Type="http://schemas.openxmlformats.org/officeDocument/2006/relationships/customXml" Target="../ink/ink57.xml"/><Relationship Id="rId32" Type="http://schemas.openxmlformats.org/officeDocument/2006/relationships/customXml" Target="../ink/ink61.xml"/><Relationship Id="rId5" Type="http://schemas.openxmlformats.org/officeDocument/2006/relationships/image" Target="../media/image59.wmf"/><Relationship Id="rId15" Type="http://schemas.openxmlformats.org/officeDocument/2006/relationships/image" Target="../media/image64.emf"/><Relationship Id="rId23" Type="http://schemas.openxmlformats.org/officeDocument/2006/relationships/image" Target="../media/image68.emf"/><Relationship Id="rId28" Type="http://schemas.openxmlformats.org/officeDocument/2006/relationships/customXml" Target="../ink/ink59.xml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66.emf"/><Relationship Id="rId31" Type="http://schemas.openxmlformats.org/officeDocument/2006/relationships/image" Target="../media/image72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61.wmf"/><Relationship Id="rId14" Type="http://schemas.openxmlformats.org/officeDocument/2006/relationships/customXml" Target="../ink/ink52.xml"/><Relationship Id="rId22" Type="http://schemas.openxmlformats.org/officeDocument/2006/relationships/customXml" Target="../ink/ink56.xml"/><Relationship Id="rId27" Type="http://schemas.openxmlformats.org/officeDocument/2006/relationships/image" Target="../media/image70.emf"/><Relationship Id="rId30" Type="http://schemas.openxmlformats.org/officeDocument/2006/relationships/customXml" Target="../ink/ink60.xml"/><Relationship Id="rId35" Type="http://schemas.openxmlformats.org/officeDocument/2006/relationships/image" Target="../media/image74.emf"/><Relationship Id="rId8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emf"/><Relationship Id="rId18" Type="http://schemas.openxmlformats.org/officeDocument/2006/relationships/customXml" Target="../ink/ink67.xml"/><Relationship Id="rId26" Type="http://schemas.openxmlformats.org/officeDocument/2006/relationships/customXml" Target="../ink/ink71.xml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83.emf"/><Relationship Id="rId7" Type="http://schemas.openxmlformats.org/officeDocument/2006/relationships/image" Target="../media/image76.wmf"/><Relationship Id="rId12" Type="http://schemas.openxmlformats.org/officeDocument/2006/relationships/customXml" Target="../ink/ink64.xml"/><Relationship Id="rId17" Type="http://schemas.openxmlformats.org/officeDocument/2006/relationships/image" Target="../media/image81.emf"/><Relationship Id="rId25" Type="http://schemas.openxmlformats.org/officeDocument/2006/relationships/image" Target="../media/image85.emf"/><Relationship Id="rId33" Type="http://schemas.openxmlformats.org/officeDocument/2006/relationships/image" Target="../media/image89.emf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66.xml"/><Relationship Id="rId20" Type="http://schemas.openxmlformats.org/officeDocument/2006/relationships/customXml" Target="../ink/ink68.xml"/><Relationship Id="rId29" Type="http://schemas.openxmlformats.org/officeDocument/2006/relationships/image" Target="../media/image87.e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78.emf"/><Relationship Id="rId24" Type="http://schemas.openxmlformats.org/officeDocument/2006/relationships/customXml" Target="../ink/ink70.xml"/><Relationship Id="rId32" Type="http://schemas.openxmlformats.org/officeDocument/2006/relationships/customXml" Target="../ink/ink74.xml"/><Relationship Id="rId5" Type="http://schemas.openxmlformats.org/officeDocument/2006/relationships/image" Target="../media/image75.wmf"/><Relationship Id="rId15" Type="http://schemas.openxmlformats.org/officeDocument/2006/relationships/image" Target="../media/image80.emf"/><Relationship Id="rId23" Type="http://schemas.openxmlformats.org/officeDocument/2006/relationships/image" Target="../media/image84.emf"/><Relationship Id="rId28" Type="http://schemas.openxmlformats.org/officeDocument/2006/relationships/customXml" Target="../ink/ink72.xml"/><Relationship Id="rId10" Type="http://schemas.openxmlformats.org/officeDocument/2006/relationships/customXml" Target="../ink/ink63.xml"/><Relationship Id="rId19" Type="http://schemas.openxmlformats.org/officeDocument/2006/relationships/image" Target="../media/image82.emf"/><Relationship Id="rId31" Type="http://schemas.openxmlformats.org/officeDocument/2006/relationships/image" Target="../media/image88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77.wmf"/><Relationship Id="rId14" Type="http://schemas.openxmlformats.org/officeDocument/2006/relationships/customXml" Target="../ink/ink65.xml"/><Relationship Id="rId22" Type="http://schemas.openxmlformats.org/officeDocument/2006/relationships/customXml" Target="../ink/ink69.xml"/><Relationship Id="rId27" Type="http://schemas.openxmlformats.org/officeDocument/2006/relationships/image" Target="../media/image86.emf"/><Relationship Id="rId30" Type="http://schemas.openxmlformats.org/officeDocument/2006/relationships/customXml" Target="../ink/ink73.xml"/><Relationship Id="rId8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5DFF70-EAEF-4E16-B4E9-58B56FE941FC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1557338"/>
            <a:ext cx="8763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chemeClr val="accent2"/>
                </a:solidFill>
                <a:latin typeface="Arial Unicode MS" pitchFamily="34" charset="-128"/>
              </a:rPr>
              <a:t>Reasoning Under Uncertainty: Variable elimination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latin typeface="Arial Unicode MS" pitchFamily="34" charset="-128"/>
              </a:rPr>
              <a:t>Computer Science cpsc322, Lecture 30</a:t>
            </a:r>
          </a:p>
          <a:p>
            <a:pPr algn="ctr">
              <a:spcBef>
                <a:spcPct val="50000"/>
              </a:spcBef>
            </a:pPr>
            <a:r>
              <a:rPr lang="en-US" i="1" dirty="0">
                <a:latin typeface="Arial Unicode MS" pitchFamily="34" charset="-128"/>
              </a:rPr>
              <a:t>(Textbook </a:t>
            </a:r>
            <a:r>
              <a:rPr lang="en-US" i="1" dirty="0" err="1">
                <a:latin typeface="Arial Unicode MS" pitchFamily="34" charset="-128"/>
              </a:rPr>
              <a:t>Chpt</a:t>
            </a:r>
            <a:r>
              <a:rPr lang="en-US" i="1" dirty="0">
                <a:latin typeface="Arial Unicode MS" pitchFamily="34" charset="-128"/>
              </a:rPr>
              <a:t> 6.4)</a:t>
            </a:r>
          </a:p>
          <a:p>
            <a:pPr algn="ctr">
              <a:spcBef>
                <a:spcPct val="50000"/>
              </a:spcBef>
            </a:pPr>
            <a:endParaRPr lang="en-US" sz="2400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Arial Unicode MS" pitchFamily="34" charset="-128"/>
              </a:rPr>
              <a:t>Nov, </a:t>
            </a:r>
            <a:r>
              <a:rPr lang="en-US" sz="2400" dirty="0" smtClean="0">
                <a:latin typeface="Arial Unicode MS" pitchFamily="34" charset="-128"/>
              </a:rPr>
              <a:t>20</a:t>
            </a:r>
            <a:r>
              <a:rPr lang="en-US" sz="2400" dirty="0" smtClean="0">
                <a:latin typeface="Arial Unicode MS" pitchFamily="34" charset="-128"/>
              </a:rPr>
              <a:t>, </a:t>
            </a:r>
            <a:r>
              <a:rPr lang="en-US" sz="2400" dirty="0" smtClean="0">
                <a:latin typeface="Arial Unicode MS" pitchFamily="34" charset="-128"/>
              </a:rPr>
              <a:t>2012</a:t>
            </a:r>
            <a:endParaRPr lang="en-US" sz="2400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3A357FA-45F1-4ABA-ADDB-8C861D44DD7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839200" cy="755650"/>
          </a:xfrm>
        </p:spPr>
        <p:txBody>
          <a:bodyPr/>
          <a:lstStyle/>
          <a:p>
            <a:pPr eaLnBrk="1" hangingPunct="1"/>
            <a:r>
              <a:rPr lang="en-US" sz="4000" smtClean="0"/>
              <a:t>General case: Summing out variables efficiently</a:t>
            </a:r>
          </a:p>
        </p:txBody>
      </p:sp>
      <p:graphicFrame>
        <p:nvGraphicFramePr>
          <p:cNvPr id="8194" name="Object 22"/>
          <p:cNvGraphicFramePr>
            <a:graphicFrameLocks noChangeAspect="1"/>
          </p:cNvGraphicFramePr>
          <p:nvPr/>
        </p:nvGraphicFramePr>
        <p:xfrm>
          <a:off x="0" y="1196975"/>
          <a:ext cx="8964613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Equation" r:id="rId4" imgW="3797280" imgH="507960" progId="Equation.3">
                  <p:embed/>
                </p:oleObj>
              </mc:Choice>
              <mc:Fallback>
                <p:oleObj name="Equation" r:id="rId4" imgW="3797280" imgH="5079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975"/>
                        <a:ext cx="8964613" cy="120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2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0" y="2430463"/>
          <a:ext cx="3743325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Equation" r:id="rId6" imgW="1384200" imgH="368280" progId="Equation.3">
                  <p:embed/>
                </p:oleObj>
              </mc:Choice>
              <mc:Fallback>
                <p:oleObj name="Equation" r:id="rId6" imgW="1384200" imgH="3682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30463"/>
                        <a:ext cx="3743325" cy="995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1" name="Rectangle 26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429000"/>
            <a:ext cx="8893175" cy="1800225"/>
          </a:xfrm>
          <a:noFill/>
        </p:spPr>
        <p:txBody>
          <a:bodyPr/>
          <a:lstStyle/>
          <a:p>
            <a:pPr marL="0" indent="0" eaLnBrk="1" hangingPunct="1"/>
            <a:r>
              <a:rPr lang="en-US" sz="2400" smtClean="0"/>
              <a:t>Now to sum out a variable </a:t>
            </a:r>
            <a:r>
              <a:rPr lang="en-US" i="1" smtClean="0">
                <a:solidFill>
                  <a:schemeClr val="accent2"/>
                </a:solidFill>
              </a:rPr>
              <a:t>Z</a:t>
            </a:r>
            <a:r>
              <a:rPr lang="en-US" i="1" baseline="-25000" smtClean="0">
                <a:solidFill>
                  <a:schemeClr val="accent2"/>
                </a:solidFill>
              </a:rPr>
              <a:t>2</a:t>
            </a:r>
            <a:r>
              <a:rPr lang="en-US" sz="2400" smtClean="0">
                <a:solidFill>
                  <a:schemeClr val="accent2"/>
                </a:solidFill>
              </a:rPr>
              <a:t> </a:t>
            </a:r>
            <a:r>
              <a:rPr lang="en-US" sz="2400" smtClean="0"/>
              <a:t> from a product </a:t>
            </a:r>
            <a:r>
              <a:rPr lang="en-US" sz="2400" i="1" smtClean="0"/>
              <a:t>f</a:t>
            </a:r>
            <a:r>
              <a:rPr lang="en-US" sz="2400" i="1" baseline="-25000" smtClean="0"/>
              <a:t>1</a:t>
            </a:r>
            <a:r>
              <a:rPr lang="en-US" sz="2400" i="1" smtClean="0"/>
              <a:t>×… ×f</a:t>
            </a:r>
            <a:r>
              <a:rPr lang="en-US" sz="2400" i="1" baseline="-25000" smtClean="0"/>
              <a:t>i</a:t>
            </a:r>
            <a:r>
              <a:rPr lang="en-US" sz="2400" i="1" smtClean="0"/>
              <a:t> × f’ </a:t>
            </a:r>
            <a:r>
              <a:rPr lang="en-US" sz="2400" smtClean="0"/>
              <a:t> of factors, again partition the factors into two sets</a:t>
            </a:r>
          </a:p>
          <a:p>
            <a:pPr lvl="1" eaLnBrk="1" hangingPunct="1"/>
            <a:r>
              <a:rPr lang="en-US" smtClean="0"/>
              <a:t>F: those that</a:t>
            </a:r>
          </a:p>
          <a:p>
            <a:pPr lvl="1" eaLnBrk="1" hangingPunct="1"/>
            <a:r>
              <a:rPr lang="en-US" smtClean="0"/>
              <a:t>F: those that</a:t>
            </a:r>
            <a:endParaRPr lang="en-US" sz="2000" smtClean="0"/>
          </a:p>
          <a:p>
            <a:pPr lvl="1" eaLnBrk="1" hangingPunct="1">
              <a:buFontTx/>
              <a:buNone/>
            </a:pPr>
            <a:endParaRPr lang="en-US" sz="200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21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013" y="2036763"/>
              <a:ext cx="8731250" cy="1908175"/>
            </p14:xfrm>
          </p:contentPart>
        </mc:Choice>
        <mc:Fallback>
          <p:pic>
            <p:nvPicPr>
              <p:cNvPr id="821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613" y="2032803"/>
                <a:ext cx="8745290" cy="1917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21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1438" y="3435350"/>
              <a:ext cx="528637" cy="571500"/>
            </p14:xfrm>
          </p:contentPart>
        </mc:Choice>
        <mc:Fallback>
          <p:pic>
            <p:nvPicPr>
              <p:cNvPr id="821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72807" y="3426358"/>
                <a:ext cx="545899" cy="5912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21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1163" y="4329113"/>
              <a:ext cx="1906587" cy="303212"/>
            </p14:xfrm>
          </p:contentPart>
        </mc:Choice>
        <mc:Fallback>
          <p:pic>
            <p:nvPicPr>
              <p:cNvPr id="821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40003" y="4322271"/>
                <a:ext cx="1923507" cy="322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21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27363" y="4814888"/>
              <a:ext cx="347662" cy="209550"/>
            </p14:xfrm>
          </p:contentPart>
        </mc:Choice>
        <mc:Fallback>
          <p:pic>
            <p:nvPicPr>
              <p:cNvPr id="821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16915" y="4804789"/>
                <a:ext cx="369639" cy="232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21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3950" y="4799013"/>
              <a:ext cx="687388" cy="219075"/>
            </p14:xfrm>
          </p:contentPart>
        </mc:Choice>
        <mc:Fallback>
          <p:pic>
            <p:nvPicPr>
              <p:cNvPr id="821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7829" y="4790380"/>
                <a:ext cx="698550" cy="240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21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4300" y="5248275"/>
              <a:ext cx="3622675" cy="758825"/>
            </p14:xfrm>
          </p:contentPart>
        </mc:Choice>
        <mc:Fallback>
          <p:pic>
            <p:nvPicPr>
              <p:cNvPr id="821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73860" y="5234956"/>
                <a:ext cx="3643555" cy="784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21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1088" y="4251325"/>
              <a:ext cx="200025" cy="150813"/>
            </p14:xfrm>
          </p:contentPart>
        </mc:Choice>
        <mc:Fallback>
          <p:pic>
            <p:nvPicPr>
              <p:cNvPr id="821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71375" y="4239807"/>
                <a:ext cx="222690" cy="175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21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9925" y="6070600"/>
              <a:ext cx="515938" cy="203200"/>
            </p14:xfrm>
          </p:contentPart>
        </mc:Choice>
        <mc:Fallback>
          <p:pic>
            <p:nvPicPr>
              <p:cNvPr id="821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98404" y="6060512"/>
                <a:ext cx="531780" cy="22373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335ED21-8EDC-4A31-A7B3-073751D7CE1F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2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z="4000" smtClean="0"/>
              <a:t>Analogy with “Computing sums of products”</a:t>
            </a:r>
          </a:p>
        </p:txBody>
      </p:sp>
      <p:sp>
        <p:nvSpPr>
          <p:cNvPr id="92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00188"/>
            <a:ext cx="9144000" cy="43211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en-US" b="1" smtClean="0"/>
              <a:t>This simplification is similar to what you can do in basic algebra with </a:t>
            </a:r>
            <a:r>
              <a:rPr lang="en-US" b="1" i="1" smtClean="0"/>
              <a:t>multiplication </a:t>
            </a:r>
            <a:r>
              <a:rPr lang="en-US" b="1" smtClean="0"/>
              <a:t>and  </a:t>
            </a:r>
            <a:r>
              <a:rPr lang="en-US" b="1" i="1" smtClean="0"/>
              <a:t>addition</a:t>
            </a:r>
            <a:endParaRPr lang="en-US" b="1" i="1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 It takes </a:t>
            </a:r>
            <a:r>
              <a:rPr lang="en-US" i="1" smtClean="0"/>
              <a:t>14</a:t>
            </a:r>
            <a:r>
              <a:rPr lang="en-US" smtClean="0"/>
              <a:t>  multiplications or additions to evaluate the expression </a:t>
            </a:r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endParaRPr lang="en-US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800" i="1" smtClean="0"/>
              <a:t>a b + a c + a d + a e h + a f h + a g h</a:t>
            </a:r>
            <a:r>
              <a:rPr lang="en-US" sz="2800" smtClean="0"/>
              <a:t>.</a:t>
            </a:r>
            <a:r>
              <a:rPr lang="en-US" smtClean="0"/>
              <a:t>  </a:t>
            </a:r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endParaRPr lang="en-US" smtClean="0"/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  This expression be evaluated more efficiently….</a:t>
            </a:r>
            <a:endParaRPr lang="en-US" sz="200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2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1713" y="5422900"/>
              <a:ext cx="257175" cy="228600"/>
            </p14:xfrm>
          </p:contentPart>
        </mc:Choice>
        <mc:Fallback>
          <p:pic>
            <p:nvPicPr>
              <p:cNvPr id="92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1268" y="5419300"/>
                <a:ext cx="275905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23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41775" y="5153025"/>
              <a:ext cx="1254125" cy="561975"/>
            </p14:xfrm>
          </p:contentPart>
        </mc:Choice>
        <mc:Fallback>
          <p:pic>
            <p:nvPicPr>
              <p:cNvPr id="923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29896" y="5144025"/>
                <a:ext cx="1271043" cy="581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23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78475" y="5243513"/>
              <a:ext cx="231775" cy="460375"/>
            </p14:xfrm>
          </p:contentPart>
        </mc:Choice>
        <mc:Fallback>
          <p:pic>
            <p:nvPicPr>
              <p:cNvPr id="923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68398" y="5232355"/>
                <a:ext cx="246171" cy="483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2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5513" y="5414963"/>
              <a:ext cx="247650" cy="204787"/>
            </p14:xfrm>
          </p:contentPart>
        </mc:Choice>
        <mc:Fallback>
          <p:pic>
            <p:nvPicPr>
              <p:cNvPr id="92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95434" y="5406325"/>
                <a:ext cx="263128" cy="223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23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8113" y="5078413"/>
              <a:ext cx="509587" cy="750887"/>
            </p14:xfrm>
          </p:contentPart>
        </mc:Choice>
        <mc:Fallback>
          <p:pic>
            <p:nvPicPr>
              <p:cNvPr id="923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76597" y="5073014"/>
                <a:ext cx="533339" cy="766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23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425" y="5181600"/>
              <a:ext cx="804863" cy="787400"/>
            </p14:xfrm>
          </p:contentPart>
        </mc:Choice>
        <mc:Fallback>
          <p:pic>
            <p:nvPicPr>
              <p:cNvPr id="923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5506" y="5174399"/>
                <a:ext cx="818541" cy="799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23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0388" y="5611813"/>
              <a:ext cx="73025" cy="22225"/>
            </p14:xfrm>
          </p:contentPart>
        </mc:Choice>
        <mc:Fallback>
          <p:pic>
            <p:nvPicPr>
              <p:cNvPr id="923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23193" y="5604644"/>
                <a:ext cx="86335" cy="35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2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5513" y="5622925"/>
              <a:ext cx="101600" cy="33338"/>
            </p14:xfrm>
          </p:contentPart>
        </mc:Choice>
        <mc:Fallback>
          <p:pic>
            <p:nvPicPr>
              <p:cNvPr id="92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87587" y="5615039"/>
                <a:ext cx="114210" cy="45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924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9050" y="5691188"/>
              <a:ext cx="92075" cy="9525"/>
            </p14:xfrm>
          </p:contentPart>
        </mc:Choice>
        <mc:Fallback>
          <p:pic>
            <p:nvPicPr>
              <p:cNvPr id="924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52216" y="5684227"/>
                <a:ext cx="104663" cy="24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924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0688" y="5672138"/>
              <a:ext cx="104775" cy="22225"/>
            </p14:xfrm>
          </p:contentPart>
        </mc:Choice>
        <mc:Fallback>
          <p:pic>
            <p:nvPicPr>
              <p:cNvPr id="924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54927" y="5667478"/>
                <a:ext cx="115216" cy="33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924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1838" y="5662613"/>
              <a:ext cx="17462" cy="12700"/>
            </p14:xfrm>
          </p:contentPart>
        </mc:Choice>
        <mc:Fallback>
          <p:pic>
            <p:nvPicPr>
              <p:cNvPr id="924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63642" y="5656082"/>
                <a:ext cx="32073" cy="27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924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225" y="3860800"/>
              <a:ext cx="6416675" cy="109538"/>
            </p14:xfrm>
          </p:contentPart>
        </mc:Choice>
        <mc:Fallback>
          <p:pic>
            <p:nvPicPr>
              <p:cNvPr id="924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0345" y="3851432"/>
                <a:ext cx="6431435" cy="130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924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3450" y="5446713"/>
              <a:ext cx="144463" cy="142875"/>
            </p14:xfrm>
          </p:contentPart>
        </mc:Choice>
        <mc:Fallback>
          <p:pic>
            <p:nvPicPr>
              <p:cNvPr id="924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30208" y="5440955"/>
                <a:ext cx="150227" cy="153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924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33513" y="5273675"/>
              <a:ext cx="179387" cy="371475"/>
            </p14:xfrm>
          </p:contentPart>
        </mc:Choice>
        <mc:Fallback>
          <p:pic>
            <p:nvPicPr>
              <p:cNvPr id="924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422369" y="5266116"/>
                <a:ext cx="200597" cy="390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924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5300" y="5500688"/>
              <a:ext cx="222250" cy="269875"/>
            </p14:xfrm>
          </p:contentPart>
        </mc:Choice>
        <mc:Fallback>
          <p:pic>
            <p:nvPicPr>
              <p:cNvPr id="924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58456" y="5491692"/>
                <a:ext cx="238459" cy="288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924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7100" y="5441950"/>
              <a:ext cx="173038" cy="236538"/>
            </p14:xfrm>
          </p:contentPart>
        </mc:Choice>
        <mc:Fallback>
          <p:pic>
            <p:nvPicPr>
              <p:cNvPr id="924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186646" y="5431885"/>
                <a:ext cx="192144" cy="256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924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95563" y="5557838"/>
              <a:ext cx="180975" cy="247650"/>
            </p14:xfrm>
          </p:contentPart>
        </mc:Choice>
        <mc:Fallback>
          <p:pic>
            <p:nvPicPr>
              <p:cNvPr id="924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586568" y="5553519"/>
                <a:ext cx="196806" cy="262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924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3550" y="5300663"/>
              <a:ext cx="182563" cy="446087"/>
            </p14:xfrm>
          </p:contentPart>
        </mc:Choice>
        <mc:Fallback>
          <p:pic>
            <p:nvPicPr>
              <p:cNvPr id="924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994942" y="5294547"/>
                <a:ext cx="200138" cy="462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925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6088" y="5380038"/>
              <a:ext cx="171450" cy="173037"/>
            </p14:xfrm>
          </p:contentPart>
        </mc:Choice>
        <mc:Fallback>
          <p:pic>
            <p:nvPicPr>
              <p:cNvPr id="925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251045" y="5374642"/>
                <a:ext cx="181175" cy="183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92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4888" y="4802188"/>
              <a:ext cx="1473200" cy="531812"/>
            </p14:xfrm>
          </p:contentPart>
        </mc:Choice>
        <mc:Fallback>
          <p:pic>
            <p:nvPicPr>
              <p:cNvPr id="92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344807" y="4794627"/>
                <a:ext cx="1494441" cy="54405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3422A1-2EC2-441E-8DAF-65FD65AEC58A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025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z="4000" smtClean="0"/>
              <a:t>Variable elimination ordering</a:t>
            </a:r>
          </a:p>
        </p:txBody>
      </p:sp>
      <p:sp>
        <p:nvSpPr>
          <p:cNvPr id="102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85938"/>
            <a:ext cx="9144000" cy="92868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3200" i="1" smtClean="0"/>
              <a:t>P(G,D=t) = </a:t>
            </a:r>
            <a:r>
              <a:rPr lang="en-US" sz="3200" i="1" smtClean="0">
                <a:sym typeface="Symbol" pitchFamily="18" charset="2"/>
              </a:rPr>
              <a:t></a:t>
            </a:r>
            <a:r>
              <a:rPr lang="en-US" sz="3200" i="1" baseline="-25000" smtClean="0"/>
              <a:t>A,B,C,</a:t>
            </a:r>
            <a:r>
              <a:rPr lang="en-US" sz="3200" i="1" smtClean="0"/>
              <a:t> </a:t>
            </a:r>
            <a:r>
              <a:rPr lang="en-US" sz="3200" i="1" smtClean="0">
                <a:solidFill>
                  <a:schemeClr val="tx2"/>
                </a:solidFill>
              </a:rPr>
              <a:t>f(A,G) f(B,A) f(C,G) f(B,C)</a:t>
            </a:r>
            <a:endParaRPr lang="en-US" sz="3200" b="1" smtClean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sz="200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3000375"/>
            <a:ext cx="93583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0" i="1" kern="0" dirty="0">
                <a:latin typeface="+mn-lt"/>
              </a:rPr>
              <a:t>P(G,D=t) = </a:t>
            </a:r>
            <a:r>
              <a:rPr lang="en-US" sz="3200" b="0" i="1" kern="0" dirty="0">
                <a:solidFill>
                  <a:schemeClr val="accent2"/>
                </a:solidFill>
                <a:latin typeface="+mn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3200" b="0" i="1" kern="0" dirty="0">
                <a:latin typeface="+mn-lt"/>
              </a:rPr>
              <a:t> </a:t>
            </a:r>
            <a:r>
              <a:rPr lang="en-US" sz="3200" b="0" i="1" kern="0" dirty="0">
                <a:solidFill>
                  <a:schemeClr val="tx2"/>
                </a:solidFill>
                <a:latin typeface="+mn-lt"/>
              </a:rPr>
              <a:t>f(A,G) </a:t>
            </a:r>
            <a:r>
              <a:rPr lang="en-US" sz="3200" b="0" i="1" kern="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j-lt"/>
              </a:rPr>
              <a:t>B</a:t>
            </a:r>
            <a:r>
              <a:rPr lang="en-US" sz="3200" b="0" i="1" kern="0" dirty="0">
                <a:latin typeface="+mj-lt"/>
              </a:rPr>
              <a:t> </a:t>
            </a:r>
            <a:r>
              <a:rPr lang="en-US" sz="3200" b="0" i="1" kern="0" dirty="0">
                <a:solidFill>
                  <a:schemeClr val="tx2"/>
                </a:solidFill>
                <a:latin typeface="+mj-lt"/>
              </a:rPr>
              <a:t>f(B,A)</a:t>
            </a:r>
            <a:r>
              <a:rPr lang="en-US" sz="3200" b="0" i="1" kern="0" dirty="0">
                <a:latin typeface="+mj-lt"/>
                <a:sym typeface="Symbol" pitchFamily="18" charset="2"/>
              </a:rPr>
              <a:t> </a:t>
            </a:r>
            <a:r>
              <a:rPr lang="en-US" sz="3200" b="0" i="1" kern="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j-lt"/>
              </a:rPr>
              <a:t>C</a:t>
            </a:r>
            <a:r>
              <a:rPr lang="en-US" sz="3200" b="0" i="1" kern="0" dirty="0">
                <a:solidFill>
                  <a:schemeClr val="tx2"/>
                </a:solidFill>
                <a:latin typeface="+mj-lt"/>
              </a:rPr>
              <a:t> f(C,G</a:t>
            </a:r>
            <a:r>
              <a:rPr lang="en-US" sz="3200" b="0" i="1" kern="0" dirty="0">
                <a:solidFill>
                  <a:schemeClr val="tx2"/>
                </a:solidFill>
                <a:latin typeface="+mn-lt"/>
              </a:rPr>
              <a:t>) f(B,C)</a:t>
            </a:r>
            <a:endParaRPr lang="en-US" sz="3200" kern="0" dirty="0">
              <a:solidFill>
                <a:schemeClr val="tx2"/>
              </a:solidFill>
              <a:latin typeface="+mn-lt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en-US" sz="2000" b="0" kern="0" dirty="0">
              <a:latin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4143375"/>
            <a:ext cx="9144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0" i="1" kern="0" dirty="0">
                <a:latin typeface="+mn-lt"/>
              </a:rPr>
              <a:t>P(G,D=t) = </a:t>
            </a:r>
            <a:r>
              <a:rPr lang="en-US" sz="3200" b="0" i="1" kern="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j-lt"/>
              </a:rPr>
              <a:t>A</a:t>
            </a:r>
            <a:r>
              <a:rPr lang="en-US" sz="3200" b="0" i="1" kern="0" dirty="0">
                <a:latin typeface="+mj-lt"/>
              </a:rPr>
              <a:t> </a:t>
            </a:r>
            <a:r>
              <a:rPr lang="en-US" sz="3200" b="0" i="1" kern="0" dirty="0">
                <a:solidFill>
                  <a:schemeClr val="tx2"/>
                </a:solidFill>
                <a:latin typeface="+mj-lt"/>
              </a:rPr>
              <a:t>f(A,G) </a:t>
            </a:r>
            <a:r>
              <a:rPr lang="en-US" sz="3200" b="0" i="1" kern="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j-lt"/>
              </a:rPr>
              <a:t>C</a:t>
            </a:r>
            <a:r>
              <a:rPr lang="en-US" sz="3200" b="0" i="1" kern="0" dirty="0">
                <a:solidFill>
                  <a:schemeClr val="tx2"/>
                </a:solidFill>
                <a:latin typeface="+mj-lt"/>
              </a:rPr>
              <a:t> f(C,G) </a:t>
            </a:r>
            <a:r>
              <a:rPr lang="en-US" sz="3200" b="0" i="1" kern="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j-lt"/>
              </a:rPr>
              <a:t>B</a:t>
            </a:r>
            <a:r>
              <a:rPr lang="en-US" sz="3200" b="0" i="1" kern="0" dirty="0">
                <a:latin typeface="+mj-lt"/>
              </a:rPr>
              <a:t> </a:t>
            </a:r>
            <a:r>
              <a:rPr lang="en-US" sz="3200" b="0" i="1" kern="0" dirty="0">
                <a:solidFill>
                  <a:schemeClr val="tx2"/>
                </a:solidFill>
                <a:latin typeface="+mj-lt"/>
              </a:rPr>
              <a:t>f(B,C) f(B,A) </a:t>
            </a:r>
            <a:endParaRPr lang="en-US" sz="3200" kern="0" dirty="0">
              <a:solidFill>
                <a:schemeClr val="tx2"/>
              </a:solidFill>
              <a:latin typeface="+mj-lt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en-US" sz="2000" b="0" kern="0" dirty="0"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071563"/>
            <a:ext cx="9144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0" i="1" kern="0" dirty="0">
                <a:latin typeface="+mn-lt"/>
              </a:rPr>
              <a:t>Is there only one way to simplify?</a:t>
            </a:r>
            <a:endParaRPr lang="en-US" sz="3200" kern="0" dirty="0">
              <a:solidFill>
                <a:schemeClr val="tx2"/>
              </a:solidFill>
              <a:latin typeface="+mn-lt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en-US" sz="2000" b="0" kern="0" dirty="0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24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7138" y="3309938"/>
              <a:ext cx="123825" cy="300037"/>
            </p14:xfrm>
          </p:contentPart>
        </mc:Choice>
        <mc:Fallback>
          <p:pic>
            <p:nvPicPr>
              <p:cNvPr id="1024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9219" y="3303815"/>
                <a:ext cx="137503" cy="309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25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84388" y="1543050"/>
              <a:ext cx="6102350" cy="849313"/>
            </p14:xfrm>
          </p:contentPart>
        </mc:Choice>
        <mc:Fallback>
          <p:pic>
            <p:nvPicPr>
              <p:cNvPr id="1025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1508" y="1538370"/>
                <a:ext cx="6117470" cy="864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25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91463" y="334963"/>
              <a:ext cx="288925" cy="206375"/>
            </p14:xfrm>
          </p:contentPart>
        </mc:Choice>
        <mc:Fallback>
          <p:pic>
            <p:nvPicPr>
              <p:cNvPr id="1025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84267" y="326679"/>
                <a:ext cx="304397" cy="222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26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3" y="2695575"/>
              <a:ext cx="690562" cy="271463"/>
            </p14:xfrm>
          </p:contentPart>
        </mc:Choice>
        <mc:Fallback>
          <p:pic>
            <p:nvPicPr>
              <p:cNvPr id="1026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6522" y="2687665"/>
                <a:ext cx="702443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26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188" y="3810000"/>
              <a:ext cx="665162" cy="269875"/>
            </p14:xfrm>
          </p:contentPart>
        </mc:Choice>
        <mc:Fallback>
          <p:pic>
            <p:nvPicPr>
              <p:cNvPr id="1026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3384" y="3798501"/>
                <a:ext cx="679207" cy="292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26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8025" y="2720975"/>
              <a:ext cx="246063" cy="249238"/>
            </p14:xfrm>
          </p:contentPart>
        </mc:Choice>
        <mc:Fallback>
          <p:pic>
            <p:nvPicPr>
              <p:cNvPr id="1026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81550" y="2713498"/>
                <a:ext cx="260093" cy="263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26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4088" y="3506788"/>
              <a:ext cx="342900" cy="25400"/>
            </p14:xfrm>
          </p:contentPart>
        </mc:Choice>
        <mc:Fallback>
          <p:pic>
            <p:nvPicPr>
              <p:cNvPr id="1026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61569" y="3504284"/>
                <a:ext cx="347937" cy="32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26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7513" y="2754313"/>
              <a:ext cx="193675" cy="204787"/>
            </p14:xfrm>
          </p:contentPart>
        </mc:Choice>
        <mc:Fallback>
          <p:pic>
            <p:nvPicPr>
              <p:cNvPr id="1026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21753" y="2751794"/>
                <a:ext cx="209875" cy="214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26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12113" y="2352675"/>
              <a:ext cx="395287" cy="455613"/>
            </p14:xfrm>
          </p:contentPart>
        </mc:Choice>
        <mc:Fallback>
          <p:pic>
            <p:nvPicPr>
              <p:cNvPr id="1026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02393" y="2344758"/>
                <a:ext cx="412927" cy="473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26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3805238"/>
              <a:ext cx="2678113" cy="369887"/>
            </p14:xfrm>
          </p:contentPart>
        </mc:Choice>
        <mc:Fallback>
          <p:pic>
            <p:nvPicPr>
              <p:cNvPr id="1026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86370" y="3801997"/>
                <a:ext cx="2693593" cy="376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26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81213" y="1706563"/>
              <a:ext cx="1316037" cy="657225"/>
            </p14:xfrm>
          </p:contentPart>
        </mc:Choice>
        <mc:Fallback>
          <p:pic>
            <p:nvPicPr>
              <p:cNvPr id="1026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72934" y="1698285"/>
                <a:ext cx="1327196" cy="670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26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9475" y="3535363"/>
              <a:ext cx="6543675" cy="103187"/>
            </p14:xfrm>
          </p:contentPart>
        </mc:Choice>
        <mc:Fallback>
          <p:pic>
            <p:nvPicPr>
              <p:cNvPr id="1026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146955" y="3526375"/>
                <a:ext cx="6557355" cy="118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26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4275" y="2840038"/>
              <a:ext cx="2398713" cy="254000"/>
            </p14:xfrm>
          </p:contentPart>
        </mc:Choice>
        <mc:Fallback>
          <p:pic>
            <p:nvPicPr>
              <p:cNvPr id="1026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59235" y="2829964"/>
                <a:ext cx="2415273" cy="275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027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6500" y="4394200"/>
              <a:ext cx="2357438" cy="315913"/>
            </p14:xfrm>
          </p:contentPart>
        </mc:Choice>
        <mc:Fallback>
          <p:pic>
            <p:nvPicPr>
              <p:cNvPr id="1027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277501" y="4388803"/>
                <a:ext cx="2378676" cy="33174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C23C174-92E9-4574-B8BE-F4B17C2CDA5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1275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643937" cy="928688"/>
          </a:xfrm>
        </p:spPr>
        <p:txBody>
          <a:bodyPr/>
          <a:lstStyle/>
          <a:p>
            <a:pPr eaLnBrk="1" hangingPunct="1"/>
            <a:r>
              <a:rPr lang="en-US" smtClean="0"/>
              <a:t>Variable elimination</a:t>
            </a:r>
            <a:r>
              <a:rPr lang="en-US" sz="4000" smtClean="0"/>
              <a:t> </a:t>
            </a:r>
            <a:r>
              <a:rPr lang="en-US" smtClean="0"/>
              <a:t>algorithm: Summary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71625"/>
            <a:ext cx="9286875" cy="4495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200" b="1" dirty="0" smtClean="0"/>
              <a:t>To compute </a:t>
            </a:r>
            <a:r>
              <a:rPr lang="en-US" sz="3200" b="1" i="1" dirty="0" smtClean="0"/>
              <a:t>P(Z| Y</a:t>
            </a:r>
            <a:r>
              <a:rPr lang="en-US" sz="3200" b="1" i="1" baseline="-25000" dirty="0" smtClean="0"/>
              <a:t>1</a:t>
            </a:r>
            <a:r>
              <a:rPr lang="en-US" sz="3200" b="1" i="1" dirty="0" smtClean="0"/>
              <a:t>=v</a:t>
            </a:r>
            <a:r>
              <a:rPr lang="en-US" sz="3200" b="1" i="1" baseline="-25000" dirty="0" smtClean="0"/>
              <a:t>1</a:t>
            </a:r>
            <a:r>
              <a:rPr lang="en-US" sz="3200" b="1" i="1" dirty="0" smtClean="0"/>
              <a:t> </a:t>
            </a:r>
            <a:r>
              <a:rPr lang="en-US" sz="3200" b="1" i="1" dirty="0" smtClean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3200" b="1" i="1" dirty="0" smtClean="0"/>
              <a:t>… </a:t>
            </a:r>
            <a:r>
              <a:rPr lang="en-US" sz="3200" b="1" i="1" dirty="0" smtClean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3200" b="1" i="1" dirty="0" err="1" smtClean="0"/>
              <a:t>Y</a:t>
            </a:r>
            <a:r>
              <a:rPr lang="en-US" sz="3200" b="1" i="1" baseline="-25000" dirty="0" err="1" smtClean="0"/>
              <a:t>j</a:t>
            </a:r>
            <a:r>
              <a:rPr lang="en-US" sz="3200" b="1" i="1" dirty="0" smtClean="0"/>
              <a:t>=</a:t>
            </a:r>
            <a:r>
              <a:rPr lang="en-US" sz="3200" b="1" i="1" dirty="0" err="1" smtClean="0"/>
              <a:t>v</a:t>
            </a:r>
            <a:r>
              <a:rPr lang="en-US" sz="3200" b="1" i="1" baseline="-25000" dirty="0" err="1" smtClean="0"/>
              <a:t>j</a:t>
            </a:r>
            <a:r>
              <a:rPr lang="en-US" sz="3200" b="1" i="1" baseline="-25000" dirty="0" smtClean="0"/>
              <a:t> </a:t>
            </a:r>
            <a:r>
              <a:rPr lang="en-US" sz="3200" b="1" i="1" dirty="0" smtClean="0"/>
              <a:t>) </a:t>
            </a:r>
            <a:r>
              <a:rPr lang="en-US" sz="3200" b="1" dirty="0" smtClean="0"/>
              <a:t>: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Construct a factor </a:t>
            </a:r>
            <a:r>
              <a:rPr lang="en-US" dirty="0" smtClean="0"/>
              <a:t>for each conditional probability.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/>
              <a:t>Set the </a:t>
            </a:r>
            <a:r>
              <a:rPr lang="en-US" dirty="0" smtClean="0">
                <a:solidFill>
                  <a:schemeClr val="accent2"/>
                </a:solidFill>
              </a:rPr>
              <a:t>observed variables </a:t>
            </a:r>
            <a:r>
              <a:rPr lang="en-US" dirty="0" smtClean="0"/>
              <a:t>to their observed values.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/>
              <a:t>Given an </a:t>
            </a:r>
            <a:r>
              <a:rPr lang="en-US" dirty="0" smtClean="0">
                <a:solidFill>
                  <a:schemeClr val="accent2"/>
                </a:solidFill>
              </a:rPr>
              <a:t>elimination ordering, simplify/decompose</a:t>
            </a:r>
            <a:r>
              <a:rPr lang="en-US" dirty="0" smtClean="0"/>
              <a:t> sum of products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Perform products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2"/>
                </a:solidFill>
              </a:rPr>
              <a:t>sum out </a:t>
            </a:r>
            <a:r>
              <a:rPr lang="en-US" i="1" dirty="0" err="1" smtClean="0"/>
              <a:t>Z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</a:t>
            </a:r>
            <a:endParaRPr lang="en-US" dirty="0" smtClean="0"/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Multiply</a:t>
            </a:r>
            <a:r>
              <a:rPr lang="en-US" dirty="0" smtClean="0"/>
              <a:t> the remaining factors (all in ?                </a:t>
            </a:r>
            <a:r>
              <a:rPr lang="en-US" dirty="0" smtClean="0"/>
              <a:t>       )</a:t>
            </a:r>
            <a:endParaRPr lang="en-US" dirty="0" smtClean="0"/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Normalize</a:t>
            </a:r>
            <a:r>
              <a:rPr lang="en-US" dirty="0" smtClean="0">
                <a:solidFill>
                  <a:schemeClr val="tx2"/>
                </a:solidFill>
              </a:rPr>
              <a:t>: divide </a:t>
            </a:r>
            <a:r>
              <a:rPr lang="en-US" dirty="0" smtClean="0"/>
              <a:t>the resulting factor </a:t>
            </a:r>
            <a:r>
              <a:rPr lang="en-US" i="1" dirty="0" smtClean="0"/>
              <a:t>f(Z)</a:t>
            </a:r>
            <a:r>
              <a:rPr lang="en-US" dirty="0" smtClean="0"/>
              <a:t>  by </a:t>
            </a:r>
            <a:r>
              <a:rPr lang="en-US" i="1" dirty="0" smtClean="0">
                <a:sym typeface="Symbol" pitchFamily="18" charset="2"/>
              </a:rPr>
              <a:t></a:t>
            </a:r>
            <a:r>
              <a:rPr lang="en-US" i="1" baseline="-25000" dirty="0" smtClean="0">
                <a:sym typeface="Symbol" pitchFamily="18" charset="2"/>
              </a:rPr>
              <a:t>Z</a:t>
            </a:r>
            <a:r>
              <a:rPr lang="en-US" i="1" dirty="0" smtClean="0"/>
              <a:t> f(Z) </a:t>
            </a:r>
            <a:r>
              <a:rPr lang="en-US" dirty="0" smtClean="0"/>
              <a:t>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endParaRPr lang="en-US" sz="20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43063" y="857250"/>
            <a:ext cx="59293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3200" i="1" kern="0" dirty="0">
                <a:latin typeface="+mn-lt"/>
              </a:rPr>
              <a:t>P(Z,  </a:t>
            </a:r>
            <a:r>
              <a:rPr lang="en-US" sz="3200" i="1" kern="0" dirty="0">
                <a:solidFill>
                  <a:srgbClr val="008000"/>
                </a:solidFill>
                <a:latin typeface="+mn-lt"/>
              </a:rPr>
              <a:t>Y</a:t>
            </a:r>
            <a:r>
              <a:rPr lang="en-US" sz="3200" i="1" kern="0" baseline="-25000" dirty="0">
                <a:solidFill>
                  <a:srgbClr val="008000"/>
                </a:solidFill>
                <a:latin typeface="+mn-lt"/>
              </a:rPr>
              <a:t>1</a:t>
            </a:r>
            <a:r>
              <a:rPr lang="en-US" sz="3200" i="1" kern="0" dirty="0">
                <a:solidFill>
                  <a:srgbClr val="008000"/>
                </a:solidFill>
                <a:latin typeface="+mn-lt"/>
              </a:rPr>
              <a:t>…,</a:t>
            </a:r>
            <a:r>
              <a:rPr lang="en-US" sz="3200" i="1" kern="0" dirty="0" err="1">
                <a:solidFill>
                  <a:srgbClr val="008000"/>
                </a:solidFill>
                <a:latin typeface="+mn-lt"/>
              </a:rPr>
              <a:t>Y</a:t>
            </a:r>
            <a:r>
              <a:rPr lang="en-US" sz="3200" i="1" kern="0" baseline="-25000" dirty="0" err="1">
                <a:solidFill>
                  <a:srgbClr val="008000"/>
                </a:solidFill>
                <a:latin typeface="+mn-lt"/>
              </a:rPr>
              <a:t>j</a:t>
            </a:r>
            <a:r>
              <a:rPr lang="en-US" sz="3200" i="1" kern="0" baseline="-250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3200" i="1" kern="0" dirty="0">
                <a:latin typeface="+mn-lt"/>
              </a:rPr>
              <a:t>,   </a:t>
            </a:r>
            <a:r>
              <a:rPr lang="en-US" sz="3200" i="1" kern="0" dirty="0">
                <a:solidFill>
                  <a:schemeClr val="accent2"/>
                </a:solidFill>
                <a:latin typeface="+mn-lt"/>
              </a:rPr>
              <a:t>Z</a:t>
            </a:r>
            <a:r>
              <a:rPr lang="en-US" sz="3200" i="1" kern="0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sz="3200" i="1" kern="0" dirty="0">
                <a:solidFill>
                  <a:schemeClr val="accent2"/>
                </a:solidFill>
                <a:latin typeface="+mn-lt"/>
              </a:rPr>
              <a:t>…,</a:t>
            </a:r>
            <a:r>
              <a:rPr lang="en-US" sz="3200" i="1" kern="0" dirty="0" err="1">
                <a:solidFill>
                  <a:schemeClr val="accent2"/>
                </a:solidFill>
                <a:latin typeface="+mn-lt"/>
              </a:rPr>
              <a:t>Z</a:t>
            </a:r>
            <a:r>
              <a:rPr lang="en-US" sz="3200" i="1" kern="0" baseline="-25000" dirty="0" err="1">
                <a:solidFill>
                  <a:schemeClr val="accent2"/>
                </a:solidFill>
                <a:latin typeface="+mn-lt"/>
              </a:rPr>
              <a:t>j</a:t>
            </a:r>
            <a:r>
              <a:rPr lang="en-US" sz="3200" i="1" kern="0" baseline="-25000" dirty="0">
                <a:solidFill>
                  <a:schemeClr val="accent2"/>
                </a:solidFill>
                <a:latin typeface="+mn-lt"/>
              </a:rPr>
              <a:t>   </a:t>
            </a:r>
            <a:r>
              <a:rPr lang="en-US" sz="3200" i="1" kern="0" dirty="0">
                <a:latin typeface="+mn-lt"/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333791" y="4128251"/>
            <a:ext cx="2517728" cy="1061291"/>
            <a:chOff x="6333791" y="4128251"/>
            <a:chExt cx="2517728" cy="1061291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707254" y="4687963"/>
              <a:ext cx="1075190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C. </a:t>
              </a:r>
              <a:r>
                <a:rPr lang="en-US" i="1" dirty="0" smtClean="0">
                  <a:latin typeface="+mj-lt"/>
                </a:rPr>
                <a:t>Z</a:t>
              </a:r>
              <a:r>
                <a:rPr lang="en-US" i="1" baseline="-25000" dirty="0" smtClean="0">
                  <a:latin typeface="+mj-lt"/>
                </a:rPr>
                <a:t>2</a:t>
              </a:r>
              <a:endParaRPr lang="en-US" i="1" dirty="0">
                <a:latin typeface="+mj-lt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7972752" y="4128251"/>
              <a:ext cx="878767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B. </a:t>
              </a:r>
              <a:r>
                <a:rPr lang="en-US" i="1" dirty="0" smtClean="0">
                  <a:latin typeface="+mj-lt"/>
                </a:rPr>
                <a:t>Y</a:t>
              </a:r>
              <a:r>
                <a:rPr lang="en-US" i="1" baseline="-25000" dirty="0" smtClean="0">
                  <a:latin typeface="+mj-lt"/>
                </a:rPr>
                <a:t>2</a:t>
              </a:r>
              <a:endParaRPr lang="en-US" baseline="30000" dirty="0">
                <a:latin typeface="+mj-lt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333791" y="4137322"/>
              <a:ext cx="1314784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A. </a:t>
              </a:r>
              <a:r>
                <a:rPr lang="en-US" i="1" dirty="0" smtClean="0">
                  <a:latin typeface="+mj-lt"/>
                </a:rPr>
                <a:t>Y</a:t>
              </a:r>
              <a:r>
                <a:rPr lang="en-US" i="1" baseline="-25000" dirty="0" smtClean="0">
                  <a:latin typeface="+mj-lt"/>
                </a:rPr>
                <a:t>1</a:t>
              </a:r>
              <a:r>
                <a:rPr lang="en-US" i="1" dirty="0" smtClean="0">
                  <a:latin typeface="+mj-lt"/>
                </a:rPr>
                <a:t>=v</a:t>
              </a:r>
              <a:r>
                <a:rPr lang="en-US" i="1" baseline="-25000" dirty="0" smtClean="0">
                  <a:latin typeface="+mj-lt"/>
                </a:rPr>
                <a:t>1</a:t>
              </a:r>
              <a:endParaRPr lang="en-US" dirty="0">
                <a:latin typeface="+mj-lt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7851091" y="4727877"/>
              <a:ext cx="764953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D. </a:t>
              </a:r>
              <a:r>
                <a:rPr lang="en-US" i="1" dirty="0" smtClean="0">
                  <a:latin typeface="+mj-lt"/>
                </a:rPr>
                <a:t>Z</a:t>
              </a:r>
              <a:endParaRPr lang="en-US" i="1" baseline="30000" dirty="0" smtClean="0">
                <a:latin typeface="+mj-lt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137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3338" y="723900"/>
              <a:ext cx="119062" cy="793750"/>
            </p14:xfrm>
          </p:contentPart>
        </mc:Choice>
        <mc:Fallback>
          <p:pic>
            <p:nvPicPr>
              <p:cNvPr id="10137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1108" y="719940"/>
                <a:ext cx="134170" cy="809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137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375" y="5692775"/>
              <a:ext cx="6034088" cy="61913"/>
            </p14:xfrm>
          </p:contentPart>
        </mc:Choice>
        <mc:Fallback>
          <p:pic>
            <p:nvPicPr>
              <p:cNvPr id="10137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0135" y="5687736"/>
                <a:ext cx="6051368" cy="79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138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925" y="4598988"/>
              <a:ext cx="2820988" cy="112712"/>
            </p14:xfrm>
          </p:contentPart>
        </mc:Choice>
        <mc:Fallback>
          <p:pic>
            <p:nvPicPr>
              <p:cNvPr id="10138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8965" y="4594667"/>
                <a:ext cx="2837188" cy="127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138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48575" y="5805488"/>
              <a:ext cx="1169988" cy="22225"/>
            </p14:xfrm>
          </p:contentPart>
        </mc:Choice>
        <mc:Fallback>
          <p:pic>
            <p:nvPicPr>
              <p:cNvPr id="10138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41015" y="5797960"/>
                <a:ext cx="1190868" cy="41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138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7163" y="855663"/>
              <a:ext cx="3454400" cy="595312"/>
            </p14:xfrm>
          </p:contentPart>
        </mc:Choice>
        <mc:Fallback>
          <p:pic>
            <p:nvPicPr>
              <p:cNvPr id="10138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94643" y="850984"/>
                <a:ext cx="3468439" cy="603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138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6300" y="3649663"/>
              <a:ext cx="3132138" cy="39687"/>
            </p14:xfrm>
          </p:contentPart>
        </mc:Choice>
        <mc:Fallback>
          <p:pic>
            <p:nvPicPr>
              <p:cNvPr id="10138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43420" y="3645694"/>
                <a:ext cx="3147259" cy="53758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753" y="1282588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C23C174-92E9-4574-B8BE-F4B17C2CDA58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1275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643937" cy="928688"/>
          </a:xfrm>
        </p:spPr>
        <p:txBody>
          <a:bodyPr/>
          <a:lstStyle/>
          <a:p>
            <a:pPr eaLnBrk="1" hangingPunct="1"/>
            <a:r>
              <a:rPr lang="en-US" smtClean="0"/>
              <a:t>Variable elimination</a:t>
            </a:r>
            <a:r>
              <a:rPr lang="en-US" sz="4000" smtClean="0"/>
              <a:t> </a:t>
            </a:r>
            <a:r>
              <a:rPr lang="en-US" smtClean="0"/>
              <a:t>algorithm: Summary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71625"/>
            <a:ext cx="9286875" cy="4495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200" b="1" dirty="0" smtClean="0"/>
              <a:t>To compute </a:t>
            </a:r>
            <a:r>
              <a:rPr lang="en-US" sz="3200" b="1" i="1" dirty="0" smtClean="0"/>
              <a:t>P(Z| Y</a:t>
            </a:r>
            <a:r>
              <a:rPr lang="en-US" sz="3200" b="1" i="1" baseline="-25000" dirty="0" smtClean="0"/>
              <a:t>1</a:t>
            </a:r>
            <a:r>
              <a:rPr lang="en-US" sz="3200" b="1" i="1" dirty="0" smtClean="0"/>
              <a:t>=v</a:t>
            </a:r>
            <a:r>
              <a:rPr lang="en-US" sz="3200" b="1" i="1" baseline="-25000" dirty="0" smtClean="0"/>
              <a:t>1</a:t>
            </a:r>
            <a:r>
              <a:rPr lang="en-US" sz="3200" b="1" i="1" dirty="0" smtClean="0"/>
              <a:t> </a:t>
            </a:r>
            <a:r>
              <a:rPr lang="en-US" sz="3200" b="1" i="1" dirty="0" smtClean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3200" b="1" i="1" dirty="0" smtClean="0"/>
              <a:t>… </a:t>
            </a:r>
            <a:r>
              <a:rPr lang="en-US" sz="3200" b="1" i="1" dirty="0" smtClean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3200" b="1" i="1" dirty="0" err="1" smtClean="0"/>
              <a:t>Y</a:t>
            </a:r>
            <a:r>
              <a:rPr lang="en-US" sz="3200" b="1" i="1" baseline="-25000" dirty="0" err="1" smtClean="0"/>
              <a:t>j</a:t>
            </a:r>
            <a:r>
              <a:rPr lang="en-US" sz="3200" b="1" i="1" dirty="0" smtClean="0"/>
              <a:t>=</a:t>
            </a:r>
            <a:r>
              <a:rPr lang="en-US" sz="3200" b="1" i="1" dirty="0" err="1" smtClean="0"/>
              <a:t>v</a:t>
            </a:r>
            <a:r>
              <a:rPr lang="en-US" sz="3200" b="1" i="1" baseline="-25000" dirty="0" err="1" smtClean="0"/>
              <a:t>j</a:t>
            </a:r>
            <a:r>
              <a:rPr lang="en-US" sz="3200" b="1" i="1" baseline="-25000" dirty="0" smtClean="0"/>
              <a:t> </a:t>
            </a:r>
            <a:r>
              <a:rPr lang="en-US" sz="3200" b="1" i="1" dirty="0" smtClean="0"/>
              <a:t>) </a:t>
            </a:r>
            <a:r>
              <a:rPr lang="en-US" sz="3200" b="1" dirty="0" smtClean="0"/>
              <a:t>: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Construct a factor </a:t>
            </a:r>
            <a:r>
              <a:rPr lang="en-US" dirty="0" smtClean="0"/>
              <a:t>for each conditional probability.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/>
              <a:t>Set the </a:t>
            </a:r>
            <a:r>
              <a:rPr lang="en-US" dirty="0" smtClean="0">
                <a:solidFill>
                  <a:schemeClr val="accent2"/>
                </a:solidFill>
              </a:rPr>
              <a:t>observed variables </a:t>
            </a:r>
            <a:r>
              <a:rPr lang="en-US" dirty="0" smtClean="0"/>
              <a:t>to their observed values.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/>
              <a:t>Given an </a:t>
            </a:r>
            <a:r>
              <a:rPr lang="en-US" dirty="0" smtClean="0">
                <a:solidFill>
                  <a:schemeClr val="accent2"/>
                </a:solidFill>
              </a:rPr>
              <a:t>elimination ordering, simplify/decompose</a:t>
            </a:r>
            <a:r>
              <a:rPr lang="en-US" dirty="0" smtClean="0"/>
              <a:t> sum of products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Perform products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2"/>
                </a:solidFill>
              </a:rPr>
              <a:t>sum out </a:t>
            </a:r>
            <a:r>
              <a:rPr lang="en-US" i="1" dirty="0" err="1" smtClean="0"/>
              <a:t>Z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</a:t>
            </a:r>
            <a:endParaRPr lang="en-US" dirty="0" smtClean="0"/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Multiply</a:t>
            </a:r>
            <a:r>
              <a:rPr lang="en-US" dirty="0" smtClean="0"/>
              <a:t> the remaining factors (all in ?                )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Normalize</a:t>
            </a:r>
            <a:r>
              <a:rPr lang="en-US" dirty="0" smtClean="0">
                <a:solidFill>
                  <a:schemeClr val="tx2"/>
                </a:solidFill>
              </a:rPr>
              <a:t>: divide </a:t>
            </a:r>
            <a:r>
              <a:rPr lang="en-US" dirty="0" smtClean="0"/>
              <a:t>the resulting factor </a:t>
            </a:r>
            <a:r>
              <a:rPr lang="en-US" i="1" dirty="0" smtClean="0"/>
              <a:t>f(Z)</a:t>
            </a:r>
            <a:r>
              <a:rPr lang="en-US" dirty="0" smtClean="0"/>
              <a:t>  by </a:t>
            </a:r>
            <a:r>
              <a:rPr lang="en-US" i="1" dirty="0" smtClean="0">
                <a:sym typeface="Symbol" pitchFamily="18" charset="2"/>
              </a:rPr>
              <a:t></a:t>
            </a:r>
            <a:r>
              <a:rPr lang="en-US" i="1" baseline="-25000" dirty="0" smtClean="0">
                <a:sym typeface="Symbol" pitchFamily="18" charset="2"/>
              </a:rPr>
              <a:t>Z</a:t>
            </a:r>
            <a:r>
              <a:rPr lang="en-US" i="1" dirty="0" smtClean="0"/>
              <a:t> f(Z) </a:t>
            </a:r>
            <a:r>
              <a:rPr lang="en-US" dirty="0" smtClean="0"/>
              <a:t>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endParaRPr lang="en-US" sz="20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43063" y="857250"/>
            <a:ext cx="59293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3200" i="1" kern="0" dirty="0">
                <a:latin typeface="+mn-lt"/>
              </a:rPr>
              <a:t>P(Z,  </a:t>
            </a:r>
            <a:r>
              <a:rPr lang="en-US" sz="3200" i="1" kern="0" dirty="0">
                <a:solidFill>
                  <a:srgbClr val="008000"/>
                </a:solidFill>
                <a:latin typeface="+mn-lt"/>
              </a:rPr>
              <a:t>Y</a:t>
            </a:r>
            <a:r>
              <a:rPr lang="en-US" sz="3200" i="1" kern="0" baseline="-25000" dirty="0">
                <a:solidFill>
                  <a:srgbClr val="008000"/>
                </a:solidFill>
                <a:latin typeface="+mn-lt"/>
              </a:rPr>
              <a:t>1</a:t>
            </a:r>
            <a:r>
              <a:rPr lang="en-US" sz="3200" i="1" kern="0" dirty="0">
                <a:solidFill>
                  <a:srgbClr val="008000"/>
                </a:solidFill>
                <a:latin typeface="+mn-lt"/>
              </a:rPr>
              <a:t>…,</a:t>
            </a:r>
            <a:r>
              <a:rPr lang="en-US" sz="3200" i="1" kern="0" dirty="0" err="1">
                <a:solidFill>
                  <a:srgbClr val="008000"/>
                </a:solidFill>
                <a:latin typeface="+mn-lt"/>
              </a:rPr>
              <a:t>Y</a:t>
            </a:r>
            <a:r>
              <a:rPr lang="en-US" sz="3200" i="1" kern="0" baseline="-25000" dirty="0" err="1">
                <a:solidFill>
                  <a:srgbClr val="008000"/>
                </a:solidFill>
                <a:latin typeface="+mn-lt"/>
              </a:rPr>
              <a:t>j</a:t>
            </a:r>
            <a:r>
              <a:rPr lang="en-US" sz="3200" i="1" kern="0" baseline="-250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3200" i="1" kern="0" dirty="0">
                <a:latin typeface="+mn-lt"/>
              </a:rPr>
              <a:t>,   </a:t>
            </a:r>
            <a:r>
              <a:rPr lang="en-US" sz="3200" i="1" kern="0" dirty="0">
                <a:solidFill>
                  <a:schemeClr val="accent2"/>
                </a:solidFill>
                <a:latin typeface="+mn-lt"/>
              </a:rPr>
              <a:t>Z</a:t>
            </a:r>
            <a:r>
              <a:rPr lang="en-US" sz="3200" i="1" kern="0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sz="3200" i="1" kern="0" dirty="0">
                <a:solidFill>
                  <a:schemeClr val="accent2"/>
                </a:solidFill>
                <a:latin typeface="+mn-lt"/>
              </a:rPr>
              <a:t>…,</a:t>
            </a:r>
            <a:r>
              <a:rPr lang="en-US" sz="3200" i="1" kern="0" dirty="0" err="1">
                <a:solidFill>
                  <a:schemeClr val="accent2"/>
                </a:solidFill>
                <a:latin typeface="+mn-lt"/>
              </a:rPr>
              <a:t>Z</a:t>
            </a:r>
            <a:r>
              <a:rPr lang="en-US" sz="3200" i="1" kern="0" baseline="-25000" dirty="0" err="1">
                <a:solidFill>
                  <a:schemeClr val="accent2"/>
                </a:solidFill>
                <a:latin typeface="+mn-lt"/>
              </a:rPr>
              <a:t>j</a:t>
            </a:r>
            <a:r>
              <a:rPr lang="en-US" sz="3200" i="1" kern="0" baseline="-25000" dirty="0">
                <a:solidFill>
                  <a:schemeClr val="accent2"/>
                </a:solidFill>
                <a:latin typeface="+mn-lt"/>
              </a:rPr>
              <a:t>   </a:t>
            </a:r>
            <a:r>
              <a:rPr lang="en-US" sz="3200" i="1" kern="0" dirty="0">
                <a:latin typeface="+mn-lt"/>
              </a:rPr>
              <a:t>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020272" y="4725144"/>
            <a:ext cx="372218" cy="461665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latin typeface="+mn-lt"/>
              </a:rPr>
              <a:t>Z</a:t>
            </a:r>
            <a:endParaRPr lang="en-US" baseline="30000" dirty="0" smtClean="0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240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3338" y="723900"/>
              <a:ext cx="119062" cy="793750"/>
            </p14:xfrm>
          </p:contentPart>
        </mc:Choice>
        <mc:Fallback>
          <p:pic>
            <p:nvPicPr>
              <p:cNvPr id="10240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1108" y="719940"/>
                <a:ext cx="134170" cy="809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240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375" y="5692775"/>
              <a:ext cx="6034088" cy="61913"/>
            </p14:xfrm>
          </p:contentPart>
        </mc:Choice>
        <mc:Fallback>
          <p:pic>
            <p:nvPicPr>
              <p:cNvPr id="10240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0135" y="5687736"/>
                <a:ext cx="6051368" cy="79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240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925" y="4598988"/>
              <a:ext cx="2820988" cy="112712"/>
            </p14:xfrm>
          </p:contentPart>
        </mc:Choice>
        <mc:Fallback>
          <p:pic>
            <p:nvPicPr>
              <p:cNvPr id="10240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8964" y="4594611"/>
                <a:ext cx="2837190" cy="127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240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48575" y="5805488"/>
              <a:ext cx="1169988" cy="22225"/>
            </p14:xfrm>
          </p:contentPart>
        </mc:Choice>
        <mc:Fallback>
          <p:pic>
            <p:nvPicPr>
              <p:cNvPr id="10240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41015" y="5797960"/>
                <a:ext cx="1190868" cy="41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240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7163" y="855663"/>
              <a:ext cx="3454400" cy="595312"/>
            </p14:xfrm>
          </p:contentPart>
        </mc:Choice>
        <mc:Fallback>
          <p:pic>
            <p:nvPicPr>
              <p:cNvPr id="10240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94643" y="850984"/>
                <a:ext cx="3468439" cy="603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240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6300" y="3649663"/>
              <a:ext cx="3132138" cy="39687"/>
            </p14:xfrm>
          </p:contentPart>
        </mc:Choice>
        <mc:Fallback>
          <p:pic>
            <p:nvPicPr>
              <p:cNvPr id="10240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43420" y="3645694"/>
                <a:ext cx="3147259" cy="5375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8EBDEE6-685B-4B5E-9C64-671CE4747343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smtClean="0">
                <a:solidFill>
                  <a:schemeClr val="folHlink"/>
                </a:solidFill>
              </a:rPr>
              <a:t>Recap Intro Variable Elimination</a:t>
            </a:r>
          </a:p>
          <a:p>
            <a:pPr eaLnBrk="1" hangingPunct="1">
              <a:buFontTx/>
              <a:buChar char="•"/>
            </a:pPr>
            <a:r>
              <a:rPr lang="en-US" sz="4000" smtClean="0"/>
              <a:t>Variable Elimination</a:t>
            </a:r>
          </a:p>
          <a:p>
            <a:pPr lvl="1" eaLnBrk="1" hangingPunct="1"/>
            <a:r>
              <a:rPr lang="en-US" sz="3600" smtClean="0">
                <a:solidFill>
                  <a:schemeClr val="folHlink"/>
                </a:solidFill>
              </a:rPr>
              <a:t>Simplifications</a:t>
            </a:r>
          </a:p>
          <a:p>
            <a:pPr lvl="1" eaLnBrk="1" hangingPunct="1"/>
            <a:r>
              <a:rPr lang="en-US" sz="3600" smtClean="0"/>
              <a:t>Example</a:t>
            </a:r>
          </a:p>
          <a:p>
            <a:pPr lvl="1" eaLnBrk="1" hangingPunct="1"/>
            <a:r>
              <a:rPr lang="en-US" sz="3600" smtClean="0">
                <a:solidFill>
                  <a:schemeClr val="folHlink"/>
                </a:solidFill>
              </a:rPr>
              <a:t>Independence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folHlink"/>
                </a:solidFill>
              </a:rPr>
              <a:t>Where are we?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74DFDC1-92EA-4958-BDD0-00201F8CFD14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052513"/>
            <a:ext cx="7345362" cy="1057275"/>
          </a:xfrm>
          <a:noFill/>
        </p:spPr>
        <p:txBody>
          <a:bodyPr/>
          <a:lstStyle/>
          <a:p>
            <a:pPr marL="533400" indent="-533400" algn="ctr" eaLnBrk="1" hangingPunct="1"/>
            <a:r>
              <a:rPr lang="en-US" sz="1800" b="1" smtClean="0"/>
              <a:t>Compute </a:t>
            </a:r>
            <a:r>
              <a:rPr lang="en-US" sz="1800" b="1" i="1" smtClean="0"/>
              <a:t>P(G</a:t>
            </a:r>
            <a:r>
              <a:rPr lang="pl-PL" sz="1800" b="1" i="1" smtClean="0"/>
              <a:t> </a:t>
            </a:r>
            <a:r>
              <a:rPr lang="en-US" sz="1800" b="1" i="1" smtClean="0"/>
              <a:t>|</a:t>
            </a:r>
            <a:r>
              <a:rPr lang="pl-PL" sz="1800" b="1" i="1" smtClean="0"/>
              <a:t> </a:t>
            </a:r>
            <a:r>
              <a:rPr lang="en-US" sz="1800" b="1" i="1" smtClean="0"/>
              <a:t>H=h</a:t>
            </a:r>
            <a:r>
              <a:rPr lang="en-US" sz="1800" b="1" i="1" baseline="-25000" smtClean="0"/>
              <a:t>1</a:t>
            </a:r>
            <a:r>
              <a:rPr lang="pl-PL" sz="1800" b="1" i="1" baseline="-25000" smtClean="0"/>
              <a:t> </a:t>
            </a:r>
            <a:r>
              <a:rPr lang="en-US" sz="1800" b="1" i="1" smtClean="0"/>
              <a:t>)</a:t>
            </a:r>
            <a:r>
              <a:rPr lang="en-US" sz="1800" b="1" smtClean="0"/>
              <a:t>.</a:t>
            </a:r>
            <a:endParaRPr lang="en-US" sz="1800" b="1" i="1" smtClean="0"/>
          </a:p>
          <a:p>
            <a:pPr marL="533400" indent="-533400" eaLnBrk="1" hangingPunct="1">
              <a:buFontTx/>
              <a:buChar char="•"/>
            </a:pPr>
            <a:r>
              <a:rPr lang="en-US" sz="1800" i="1" smtClean="0"/>
              <a:t>P(G,H) = </a:t>
            </a:r>
            <a:r>
              <a:rPr lang="en-US" sz="1800" i="1" smtClean="0">
                <a:sym typeface="Symbol" pitchFamily="18" charset="2"/>
              </a:rPr>
              <a:t></a:t>
            </a:r>
            <a:r>
              <a:rPr lang="en-US" sz="1800" i="1" baseline="-25000" smtClean="0"/>
              <a:t>A,B,C,D,E,F,I</a:t>
            </a:r>
            <a:r>
              <a:rPr lang="en-US" sz="1800" i="1" smtClean="0"/>
              <a:t> P(A,B,C,D,E,F,G,H,I)</a:t>
            </a:r>
          </a:p>
          <a:p>
            <a:pPr marL="533400" indent="-533400" eaLnBrk="1" hangingPunct="1">
              <a:buFontTx/>
              <a:buChar char="•"/>
            </a:pPr>
            <a:endParaRPr lang="en-US" sz="1800" i="1" smtClean="0"/>
          </a:p>
          <a:p>
            <a:pPr marL="533400" indent="-533400" eaLnBrk="1" hangingPunct="1">
              <a:buFontTx/>
              <a:buChar char="•"/>
            </a:pPr>
            <a:endParaRPr lang="en-US" sz="1800" i="1" smtClean="0"/>
          </a:p>
          <a:p>
            <a:pPr marL="533400" indent="-533400" eaLnBrk="1" hangingPunct="1">
              <a:buFontTx/>
              <a:buChar char="•"/>
            </a:pPr>
            <a:endParaRPr lang="en-US" sz="1800" i="1" smtClean="0"/>
          </a:p>
        </p:txBody>
      </p:sp>
      <p:pic>
        <p:nvPicPr>
          <p:cNvPr id="12298" name="Picture 4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276475"/>
            <a:ext cx="13779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292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0325" y="5591175"/>
              <a:ext cx="430213" cy="223838"/>
            </p14:xfrm>
          </p:contentPart>
        </mc:Choice>
        <mc:Fallback>
          <p:pic>
            <p:nvPicPr>
              <p:cNvPr id="12292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1692" y="5585057"/>
                <a:ext cx="443882" cy="238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293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488" y="6251575"/>
              <a:ext cx="509587" cy="438150"/>
            </p14:xfrm>
          </p:contentPart>
        </mc:Choice>
        <mc:Fallback>
          <p:pic>
            <p:nvPicPr>
              <p:cNvPr id="12293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1404" y="6242222"/>
                <a:ext cx="529754" cy="457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29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0975" y="1031875"/>
              <a:ext cx="4554538" cy="712788"/>
            </p14:xfrm>
          </p:contentPart>
        </mc:Choice>
        <mc:Fallback>
          <p:pic>
            <p:nvPicPr>
              <p:cNvPr id="1229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45575" y="1020715"/>
                <a:ext cx="4571099" cy="733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30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363" y="5935663"/>
              <a:ext cx="787400" cy="703262"/>
            </p14:xfrm>
          </p:contentPart>
        </mc:Choice>
        <mc:Fallback>
          <p:pic>
            <p:nvPicPr>
              <p:cNvPr id="1230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5086" y="5928825"/>
                <a:ext cx="806833" cy="720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30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3500" y="5553075"/>
              <a:ext cx="471488" cy="236538"/>
            </p14:xfrm>
          </p:contentPart>
        </mc:Choice>
        <mc:Fallback>
          <p:pic>
            <p:nvPicPr>
              <p:cNvPr id="1230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24862" y="5541194"/>
                <a:ext cx="492003" cy="2570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C0C9A11-4E3F-4A14-864E-FCA84DD61F4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</a:t>
            </a:r>
          </a:p>
        </p:txBody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346200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800" b="1" smtClean="0"/>
              <a:t>Compute </a:t>
            </a:r>
            <a:r>
              <a:rPr lang="en-US" sz="1800" b="1" i="1" smtClean="0"/>
              <a:t>P(G</a:t>
            </a:r>
            <a:r>
              <a:rPr lang="pl-PL" sz="1800" b="1" i="1" smtClean="0"/>
              <a:t> </a:t>
            </a:r>
            <a:r>
              <a:rPr lang="en-US" sz="1800" b="1" i="1" smtClean="0"/>
              <a:t>|</a:t>
            </a:r>
            <a:r>
              <a:rPr lang="pl-PL" sz="1800" b="1" i="1" smtClean="0"/>
              <a:t> </a:t>
            </a:r>
            <a:r>
              <a:rPr lang="en-US" sz="1800" b="1" i="1" smtClean="0"/>
              <a:t>H=h</a:t>
            </a:r>
            <a:r>
              <a:rPr lang="en-US" sz="1800" b="1" i="1" baseline="-25000" smtClean="0"/>
              <a:t>1</a:t>
            </a:r>
            <a:r>
              <a:rPr lang="pl-PL" sz="1800" b="1" i="1" baseline="-25000" smtClean="0"/>
              <a:t> </a:t>
            </a:r>
            <a:r>
              <a:rPr lang="en-US" sz="1800" b="1" i="1" smtClean="0"/>
              <a:t>)</a:t>
            </a:r>
            <a:r>
              <a:rPr lang="en-US" sz="1800" b="1" smtClean="0"/>
              <a:t>.</a:t>
            </a:r>
            <a:endParaRPr lang="en-US" sz="1800" b="1" i="1" smtClean="0"/>
          </a:p>
          <a:p>
            <a:pPr marL="533400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1800" i="1" smtClean="0"/>
              <a:t> P(G,H) = </a:t>
            </a:r>
            <a:r>
              <a:rPr lang="en-US" sz="1800" i="1" smtClean="0">
                <a:sym typeface="Symbol" pitchFamily="18" charset="2"/>
              </a:rPr>
              <a:t></a:t>
            </a:r>
            <a:r>
              <a:rPr lang="en-US" sz="1800" i="1" baseline="-25000" smtClean="0"/>
              <a:t>A,B,C,D,E,F,I</a:t>
            </a:r>
            <a:r>
              <a:rPr lang="en-US" sz="1800" i="1" smtClean="0"/>
              <a:t> </a:t>
            </a:r>
            <a:r>
              <a:rPr lang="en-US" sz="1800" i="1" smtClean="0">
                <a:solidFill>
                  <a:srgbClr val="CC0099"/>
                </a:solidFill>
              </a:rPr>
              <a:t>P(A,B,C,D,E,F,G,H,I)</a:t>
            </a:r>
          </a:p>
          <a:p>
            <a:pPr marL="533400" indent="-533400" eaLnBrk="1" hangingPunct="1">
              <a:lnSpc>
                <a:spcPct val="90000"/>
              </a:lnSpc>
              <a:buFontTx/>
              <a:buChar char="•"/>
            </a:pPr>
            <a:endParaRPr lang="pl-PL" sz="1800" i="1" smtClean="0">
              <a:solidFill>
                <a:srgbClr val="CC0099"/>
              </a:solidFill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CC0099"/>
                </a:solidFill>
              </a:rPr>
              <a:t>Chain Rule + Conditional Independence: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800" i="1" smtClean="0"/>
              <a:t>	P(G,H) = </a:t>
            </a:r>
            <a:r>
              <a:rPr lang="en-US" sz="1800" i="1" smtClean="0">
                <a:sym typeface="Symbol" pitchFamily="18" charset="2"/>
              </a:rPr>
              <a:t></a:t>
            </a:r>
            <a:r>
              <a:rPr lang="en-US" sz="1800" i="1" baseline="-25000" smtClean="0"/>
              <a:t>A,B,C,D,E,F,I</a:t>
            </a:r>
            <a:r>
              <a:rPr lang="en-US" sz="1800" i="1" smtClean="0"/>
              <a:t> </a:t>
            </a:r>
            <a:r>
              <a:rPr lang="en-US" sz="1800" i="1" smtClean="0">
                <a:solidFill>
                  <a:srgbClr val="CC0099"/>
                </a:solidFill>
              </a:rPr>
              <a:t>P(A)P(B|A)P(C)P(D|B,C)P(E|C)P(F|D)P(G|F,E)P(H|G)P(I|G)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1800" i="1" smtClean="0"/>
          </a:p>
        </p:txBody>
      </p:sp>
      <p:pic>
        <p:nvPicPr>
          <p:cNvPr id="13321" name="Picture 4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708275"/>
            <a:ext cx="130175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32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33688" y="1487488"/>
              <a:ext cx="2063750" cy="49212"/>
            </p14:xfrm>
          </p:contentPart>
        </mc:Choice>
        <mc:Fallback>
          <p:pic>
            <p:nvPicPr>
              <p:cNvPr id="1332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31168" y="1482100"/>
                <a:ext cx="2073109" cy="61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32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52725" y="2419350"/>
              <a:ext cx="6161088" cy="88900"/>
            </p14:xfrm>
          </p:contentPart>
        </mc:Choice>
        <mc:Fallback>
          <p:pic>
            <p:nvPicPr>
              <p:cNvPr id="1332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50205" y="2410388"/>
                <a:ext cx="6174048" cy="10718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D1CBC28-1482-4D92-AE34-911F75284A51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43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 (step1)</a:t>
            </a:r>
          </a:p>
        </p:txBody>
      </p:sp>
      <p:sp>
        <p:nvSpPr>
          <p:cNvPr id="143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72878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</a:t>
            </a: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1600" i="1" smtClean="0"/>
              <a:t> </a:t>
            </a:r>
            <a:r>
              <a:rPr lang="en-US" sz="1800" i="1" smtClean="0"/>
              <a:t>P(G,H) = </a:t>
            </a:r>
            <a:r>
              <a:rPr lang="en-US" sz="1800" i="1" smtClean="0">
                <a:sym typeface="Symbol" pitchFamily="18" charset="2"/>
              </a:rPr>
              <a:t></a:t>
            </a:r>
            <a:r>
              <a:rPr lang="en-US" sz="1800" i="1" baseline="-25000" smtClean="0"/>
              <a:t>A,B,C,D,E,F,I</a:t>
            </a:r>
            <a:r>
              <a:rPr lang="en-US" sz="1800" i="1" smtClean="0"/>
              <a:t> </a:t>
            </a:r>
            <a:r>
              <a:rPr lang="en-US" sz="1800" i="1" smtClean="0">
                <a:solidFill>
                  <a:srgbClr val="CC0099"/>
                </a:solidFill>
              </a:rPr>
              <a:t>P(A)P(B|A)P(C)P(D|B,C)P(E|C)P(F|D)P(G|F,E)P(H|G)P(I|G)</a:t>
            </a:r>
          </a:p>
          <a:p>
            <a:pPr marL="533400" indent="-533400" eaLnBrk="1" hangingPunct="1">
              <a:lnSpc>
                <a:spcPct val="90000"/>
              </a:lnSpc>
              <a:buFontTx/>
              <a:buChar char="•"/>
            </a:pPr>
            <a:endParaRPr lang="en-US" sz="1600" i="1" smtClean="0">
              <a:solidFill>
                <a:srgbClr val="CC0099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Char char="•"/>
            </a:pPr>
            <a:endParaRPr lang="pl-PL" sz="1600" i="1" smtClean="0">
              <a:solidFill>
                <a:srgbClr val="CC0099"/>
              </a:solidFill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Factorized Representation: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P(G,H) =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A,B,C,D,E,F,I</a:t>
            </a:r>
            <a:r>
              <a:rPr lang="en-US" sz="1600" i="1" smtClean="0"/>
              <a:t>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0</a:t>
            </a:r>
            <a:r>
              <a:rPr lang="en-US" sz="1600" i="1" smtClean="0">
                <a:solidFill>
                  <a:srgbClr val="CC0099"/>
                </a:solidFill>
              </a:rPr>
              <a:t>(A) f</a:t>
            </a:r>
            <a:r>
              <a:rPr lang="en-US" sz="1600" i="1" baseline="-25000" smtClean="0">
                <a:solidFill>
                  <a:srgbClr val="CC0099"/>
                </a:solidFill>
              </a:rPr>
              <a:t>1</a:t>
            </a:r>
            <a:r>
              <a:rPr lang="en-US" sz="1600" i="1" smtClean="0">
                <a:solidFill>
                  <a:srgbClr val="CC0099"/>
                </a:solidFill>
              </a:rPr>
              <a:t>(B,A) f</a:t>
            </a:r>
            <a:r>
              <a:rPr lang="en-US" sz="1600" i="1" baseline="-25000" smtClean="0">
                <a:solidFill>
                  <a:srgbClr val="CC0099"/>
                </a:solidFill>
              </a:rPr>
              <a:t>2</a:t>
            </a:r>
            <a:r>
              <a:rPr lang="en-US" sz="1600" i="1" smtClean="0">
                <a:solidFill>
                  <a:srgbClr val="CC0099"/>
                </a:solidFill>
              </a:rPr>
              <a:t>(C) f</a:t>
            </a:r>
            <a:r>
              <a:rPr lang="en-US" sz="1600" i="1" baseline="-25000" smtClean="0">
                <a:solidFill>
                  <a:srgbClr val="CC0099"/>
                </a:solidFill>
              </a:rPr>
              <a:t>3</a:t>
            </a:r>
            <a:r>
              <a:rPr lang="en-US" sz="1600" i="1" smtClean="0">
                <a:solidFill>
                  <a:srgbClr val="CC0099"/>
                </a:solidFill>
              </a:rPr>
              <a:t>(D,B,C) f</a:t>
            </a:r>
            <a:r>
              <a:rPr lang="en-US" sz="1600" i="1" baseline="-25000" smtClean="0">
                <a:solidFill>
                  <a:srgbClr val="CC0099"/>
                </a:solidFill>
              </a:rPr>
              <a:t>4</a:t>
            </a:r>
            <a:r>
              <a:rPr lang="en-US" sz="1600" i="1" smtClean="0">
                <a:solidFill>
                  <a:srgbClr val="CC0099"/>
                </a:solidFill>
              </a:rPr>
              <a:t>(E,C) f</a:t>
            </a:r>
            <a:r>
              <a:rPr lang="en-US" sz="1600" i="1" baseline="-25000" smtClean="0">
                <a:solidFill>
                  <a:srgbClr val="CC0099"/>
                </a:solidFill>
              </a:rPr>
              <a:t>5</a:t>
            </a:r>
            <a:r>
              <a:rPr lang="en-US" sz="1600" i="1" smtClean="0">
                <a:solidFill>
                  <a:srgbClr val="CC0099"/>
                </a:solidFill>
              </a:rPr>
              <a:t>(F, D) f</a:t>
            </a:r>
            <a:r>
              <a:rPr lang="en-US" sz="1600" i="1" baseline="-25000" smtClean="0">
                <a:solidFill>
                  <a:srgbClr val="CC0099"/>
                </a:solidFill>
              </a:rPr>
              <a:t>6</a:t>
            </a:r>
            <a:r>
              <a:rPr lang="en-US" sz="1600" i="1" smtClean="0">
                <a:solidFill>
                  <a:srgbClr val="CC0099"/>
                </a:solidFill>
              </a:rPr>
              <a:t>(G,F,E) f</a:t>
            </a:r>
            <a:r>
              <a:rPr lang="en-US" sz="1600" i="1" baseline="-25000" smtClean="0">
                <a:solidFill>
                  <a:srgbClr val="CC0099"/>
                </a:solidFill>
              </a:rPr>
              <a:t>7</a:t>
            </a:r>
            <a:r>
              <a:rPr lang="en-US" sz="1600" i="1" smtClean="0">
                <a:solidFill>
                  <a:srgbClr val="CC0099"/>
                </a:solidFill>
              </a:rPr>
              <a:t>(H,G) f</a:t>
            </a:r>
            <a:r>
              <a:rPr lang="en-US" sz="1600" i="1" baseline="-25000" smtClean="0">
                <a:solidFill>
                  <a:srgbClr val="CC0099"/>
                </a:solidFill>
              </a:rPr>
              <a:t>8</a:t>
            </a:r>
            <a:r>
              <a:rPr lang="en-US" sz="1600" i="1" smtClean="0">
                <a:solidFill>
                  <a:srgbClr val="CC0099"/>
                </a:solidFill>
              </a:rPr>
              <a:t>(I,G)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1600" i="1" smtClean="0"/>
          </a:p>
        </p:txBody>
      </p:sp>
      <p:pic>
        <p:nvPicPr>
          <p:cNvPr id="14345" name="Picture 4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186113"/>
            <a:ext cx="115252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 Box 6"/>
          <p:cNvSpPr txBox="1">
            <a:spLocks noChangeArrowheads="1"/>
          </p:cNvSpPr>
          <p:nvPr/>
        </p:nvSpPr>
        <p:spPr bwMode="auto">
          <a:xfrm>
            <a:off x="2268538" y="2565400"/>
            <a:ext cx="1801812" cy="424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(A)</a:t>
            </a:r>
          </a:p>
          <a:p>
            <a:pPr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(B,A)</a:t>
            </a:r>
          </a:p>
          <a:p>
            <a:pPr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2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(C)</a:t>
            </a:r>
          </a:p>
          <a:p>
            <a:pPr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3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(D,B,C)</a:t>
            </a:r>
          </a:p>
          <a:p>
            <a:pPr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4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(E,C)</a:t>
            </a:r>
          </a:p>
          <a:p>
            <a:pPr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5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(F, D)</a:t>
            </a:r>
          </a:p>
          <a:p>
            <a:pPr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6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(G,F,E)</a:t>
            </a:r>
          </a:p>
          <a:p>
            <a:pPr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(H,G)</a:t>
            </a:r>
          </a:p>
          <a:p>
            <a:pPr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8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(I,G)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34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7250" y="2740025"/>
              <a:ext cx="138113" cy="3870325"/>
            </p14:xfrm>
          </p:contentPart>
        </mc:Choice>
        <mc:Fallback>
          <p:pic>
            <p:nvPicPr>
              <p:cNvPr id="1434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5021" y="2734265"/>
                <a:ext cx="158974" cy="388760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0A2982B-870C-4EE6-AE21-E6A9E5DDA7DB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 (step 2)</a:t>
            </a:r>
          </a:p>
        </p:txBody>
      </p:sp>
      <p:sp>
        <p:nvSpPr>
          <p:cNvPr id="153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657350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</a:t>
            </a: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 	P(G,H) =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A,B,C,D,E,F,I</a:t>
            </a:r>
            <a:r>
              <a:rPr lang="en-US" sz="1600" i="1" smtClean="0"/>
              <a:t> f</a:t>
            </a:r>
            <a:r>
              <a:rPr lang="en-US" sz="1600" i="1" baseline="-25000" smtClean="0"/>
              <a:t>0</a:t>
            </a:r>
            <a:r>
              <a:rPr lang="en-US" sz="1600" i="1" smtClean="0"/>
              <a:t>(A) f</a:t>
            </a:r>
            <a:r>
              <a:rPr lang="en-US" sz="1600" i="1" baseline="-25000" smtClean="0"/>
              <a:t>1</a:t>
            </a:r>
            <a:r>
              <a:rPr lang="en-US" sz="1600" i="1" smtClean="0"/>
              <a:t>(B,A) f</a:t>
            </a:r>
            <a:r>
              <a:rPr lang="en-US" sz="1600" i="1" baseline="-25000" smtClean="0"/>
              <a:t>2</a:t>
            </a:r>
            <a:r>
              <a:rPr lang="en-US" sz="1600" i="1" smtClean="0"/>
              <a:t>(C) f</a:t>
            </a:r>
            <a:r>
              <a:rPr lang="en-US" sz="1600" i="1" baseline="-25000" smtClean="0"/>
              <a:t>3</a:t>
            </a:r>
            <a:r>
              <a:rPr lang="en-US" sz="1600" i="1" smtClean="0"/>
              <a:t>(D,B,C) f</a:t>
            </a:r>
            <a:r>
              <a:rPr lang="en-US" sz="1600" i="1" baseline="-25000" smtClean="0"/>
              <a:t>4</a:t>
            </a:r>
            <a:r>
              <a:rPr lang="en-US" sz="1600" i="1" smtClean="0"/>
              <a:t>(E,C) 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f</a:t>
            </a:r>
            <a:r>
              <a:rPr lang="en-US" sz="1600" i="1" baseline="-25000" smtClean="0"/>
              <a:t>6</a:t>
            </a:r>
            <a:r>
              <a:rPr lang="en-US" sz="1600" i="1" smtClean="0"/>
              <a:t>(G,F,E)</a:t>
            </a:r>
            <a:r>
              <a:rPr lang="en-US" sz="1600" i="1" smtClean="0">
                <a:solidFill>
                  <a:srgbClr val="CC0099"/>
                </a:solidFill>
              </a:rPr>
              <a:t> f</a:t>
            </a:r>
            <a:r>
              <a:rPr lang="en-US" sz="1600" i="1" baseline="-25000" smtClean="0">
                <a:solidFill>
                  <a:srgbClr val="CC0099"/>
                </a:solidFill>
              </a:rPr>
              <a:t>7</a:t>
            </a:r>
            <a:r>
              <a:rPr lang="en-US" sz="1600" i="1" smtClean="0">
                <a:solidFill>
                  <a:srgbClr val="CC0099"/>
                </a:solidFill>
              </a:rPr>
              <a:t>(H,G)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  <a:endParaRPr lang="en-US" sz="1600" smtClean="0">
              <a:solidFill>
                <a:srgbClr val="CC0099"/>
              </a:solidFill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pl-PL" sz="1600" smtClean="0">
                <a:solidFill>
                  <a:srgbClr val="CC0099"/>
                </a:solidFill>
              </a:rPr>
              <a:t>Observe</a:t>
            </a:r>
            <a:r>
              <a:rPr lang="en-US" sz="1600" smtClean="0">
                <a:solidFill>
                  <a:srgbClr val="CC0099"/>
                </a:solidFill>
              </a:rPr>
              <a:t> </a:t>
            </a:r>
            <a:r>
              <a:rPr lang="pl-PL" sz="1600" smtClean="0">
                <a:solidFill>
                  <a:srgbClr val="CC0099"/>
                </a:solidFill>
              </a:rPr>
              <a:t>H</a:t>
            </a:r>
            <a:r>
              <a:rPr lang="en-US" sz="1600" smtClean="0">
                <a:solidFill>
                  <a:srgbClr val="CC0099"/>
                </a:solidFill>
              </a:rPr>
              <a:t> 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A,B,C,D,E,F,I</a:t>
            </a:r>
            <a:r>
              <a:rPr lang="en-US" sz="1600" i="1" smtClean="0"/>
              <a:t> f</a:t>
            </a:r>
            <a:r>
              <a:rPr lang="en-US" sz="1600" i="1" baseline="-25000" smtClean="0"/>
              <a:t>0</a:t>
            </a:r>
            <a:r>
              <a:rPr lang="en-US" sz="1600" i="1" smtClean="0"/>
              <a:t>(A) f</a:t>
            </a:r>
            <a:r>
              <a:rPr lang="en-US" sz="1600" i="1" baseline="-25000" smtClean="0"/>
              <a:t>1</a:t>
            </a:r>
            <a:r>
              <a:rPr lang="en-US" sz="1600" i="1" smtClean="0"/>
              <a:t>(B,A) f</a:t>
            </a:r>
            <a:r>
              <a:rPr lang="en-US" sz="1600" i="1" baseline="-25000" smtClean="0"/>
              <a:t>2</a:t>
            </a:r>
            <a:r>
              <a:rPr lang="en-US" sz="1600" i="1" smtClean="0"/>
              <a:t>(C) f</a:t>
            </a:r>
            <a:r>
              <a:rPr lang="en-US" sz="1600" i="1" baseline="-25000" smtClean="0"/>
              <a:t>3</a:t>
            </a:r>
            <a:r>
              <a:rPr lang="en-US" sz="1600" i="1" smtClean="0"/>
              <a:t>(D,B,C) f</a:t>
            </a:r>
            <a:r>
              <a:rPr lang="en-US" sz="1600" i="1" baseline="-25000" smtClean="0"/>
              <a:t>4</a:t>
            </a:r>
            <a:r>
              <a:rPr lang="en-US" sz="1600" i="1" smtClean="0"/>
              <a:t>(E,C) 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f</a:t>
            </a:r>
            <a:r>
              <a:rPr lang="en-US" sz="1600" i="1" baseline="-25000" smtClean="0"/>
              <a:t>6</a:t>
            </a:r>
            <a:r>
              <a:rPr lang="en-US" sz="1600" i="1" smtClean="0"/>
              <a:t>(G,F,E)</a:t>
            </a:r>
            <a:r>
              <a:rPr lang="en-US" sz="1600" i="1" smtClean="0">
                <a:solidFill>
                  <a:srgbClr val="CC0099"/>
                </a:solidFill>
              </a:rPr>
              <a:t> </a:t>
            </a:r>
            <a:r>
              <a:rPr lang="en-US" sz="1800" i="1" smtClean="0">
                <a:solidFill>
                  <a:srgbClr val="CC0099"/>
                </a:solidFill>
              </a:rPr>
              <a:t>f</a:t>
            </a:r>
            <a:r>
              <a:rPr lang="en-US" sz="1800" i="1" baseline="-25000" smtClean="0">
                <a:solidFill>
                  <a:srgbClr val="CC0099"/>
                </a:solidFill>
              </a:rPr>
              <a:t>9</a:t>
            </a:r>
            <a:r>
              <a:rPr lang="en-US" sz="1800" i="1" smtClean="0">
                <a:solidFill>
                  <a:srgbClr val="CC0099"/>
                </a:solidFill>
              </a:rPr>
              <a:t>(G)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  <a:r>
              <a:rPr lang="pl-PL" sz="1600" smtClean="0">
                <a:solidFill>
                  <a:srgbClr val="CC0099"/>
                </a:solidFill>
              </a:rPr>
              <a:t> </a:t>
            </a:r>
            <a:endParaRPr lang="en-US" sz="1600" smtClean="0">
              <a:solidFill>
                <a:srgbClr val="CC0099"/>
              </a:solidFill>
            </a:endParaRPr>
          </a:p>
        </p:txBody>
      </p:sp>
      <p:pic>
        <p:nvPicPr>
          <p:cNvPr id="15369" name="Picture 4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838"/>
            <a:ext cx="1189038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Text Box 6"/>
          <p:cNvSpPr txBox="1">
            <a:spLocks noChangeArrowheads="1"/>
          </p:cNvSpPr>
          <p:nvPr/>
        </p:nvSpPr>
        <p:spPr bwMode="auto">
          <a:xfrm>
            <a:off x="4140200" y="2708275"/>
            <a:ext cx="1511300" cy="531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9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(G)</a:t>
            </a:r>
            <a:endParaRPr lang="pl-PL" sz="1600" b="0">
              <a:latin typeface="Arial Unicode MS" pitchFamily="34" charset="-128"/>
            </a:endParaRPr>
          </a:p>
          <a:p>
            <a:endParaRPr lang="en-US" sz="1600" b="0">
              <a:latin typeface="Arial Unicode MS" pitchFamily="34" charset="-128"/>
            </a:endParaRPr>
          </a:p>
        </p:txBody>
      </p:sp>
      <p:sp>
        <p:nvSpPr>
          <p:cNvPr id="15371" name="Text Box 7"/>
          <p:cNvSpPr txBox="1">
            <a:spLocks noChangeArrowheads="1"/>
          </p:cNvSpPr>
          <p:nvPr/>
        </p:nvSpPr>
        <p:spPr bwMode="auto">
          <a:xfrm>
            <a:off x="2051050" y="2636838"/>
            <a:ext cx="1801813" cy="3627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0</a:t>
            </a:r>
            <a:r>
              <a:rPr lang="en-US" sz="1600" b="0" i="1"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1</a:t>
            </a:r>
            <a:r>
              <a:rPr lang="en-US" sz="1600" b="0" i="1"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2</a:t>
            </a:r>
            <a:r>
              <a:rPr lang="en-US" sz="1600" b="0" i="1"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3</a:t>
            </a:r>
            <a:r>
              <a:rPr lang="en-US" sz="1600" b="0" i="1"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4</a:t>
            </a:r>
            <a:r>
              <a:rPr lang="en-US" sz="1600" b="0" i="1"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5</a:t>
            </a:r>
            <a:r>
              <a:rPr lang="en-US" sz="1600" b="0" i="1"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6</a:t>
            </a:r>
            <a:r>
              <a:rPr lang="en-US" sz="1600" b="0" i="1"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8</a:t>
            </a:r>
            <a:r>
              <a:rPr lang="en-US" sz="1600" b="0" i="1">
                <a:latin typeface="Arial Unicode MS" pitchFamily="34" charset="-128"/>
              </a:rPr>
              <a:t>(I,G)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37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538" y="1885950"/>
              <a:ext cx="8640762" cy="1119188"/>
            </p14:xfrm>
          </p:contentPart>
        </mc:Choice>
        <mc:Fallback>
          <p:pic>
            <p:nvPicPr>
              <p:cNvPr id="1537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418" y="1880909"/>
                <a:ext cx="8652282" cy="1131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37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0650" y="855663"/>
              <a:ext cx="257175" cy="388937"/>
            </p14:xfrm>
          </p:contentPart>
        </mc:Choice>
        <mc:Fallback>
          <p:pic>
            <p:nvPicPr>
              <p:cNvPr id="1537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95968" y="849181"/>
                <a:ext cx="264739" cy="402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37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0250" y="1770063"/>
              <a:ext cx="896938" cy="581025"/>
            </p14:xfrm>
          </p:contentPart>
        </mc:Choice>
        <mc:Fallback>
          <p:pic>
            <p:nvPicPr>
              <p:cNvPr id="1537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75209" y="1767183"/>
                <a:ext cx="913141" cy="593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37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1038" y="5368925"/>
              <a:ext cx="1039812" cy="469900"/>
            </p14:xfrm>
          </p:contentPart>
        </mc:Choice>
        <mc:Fallback>
          <p:pic>
            <p:nvPicPr>
              <p:cNvPr id="1537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42382" y="5360662"/>
                <a:ext cx="1058928" cy="48750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538D957-A9A4-4936-8125-0E28E6778687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smtClean="0"/>
              <a:t>Recap Intro Variable Elimination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bg2"/>
                </a:solidFill>
              </a:rPr>
              <a:t>Variable Elimination</a:t>
            </a:r>
          </a:p>
          <a:p>
            <a:pPr lvl="1" eaLnBrk="1" hangingPunct="1"/>
            <a:r>
              <a:rPr lang="en-US" sz="3600" smtClean="0">
                <a:solidFill>
                  <a:schemeClr val="bg2"/>
                </a:solidFill>
              </a:rPr>
              <a:t>Simplifications</a:t>
            </a:r>
          </a:p>
          <a:p>
            <a:pPr lvl="1" eaLnBrk="1" hangingPunct="1"/>
            <a:r>
              <a:rPr lang="en-US" sz="3600" smtClean="0">
                <a:solidFill>
                  <a:schemeClr val="bg2"/>
                </a:solidFill>
              </a:rPr>
              <a:t>Example</a:t>
            </a:r>
          </a:p>
          <a:p>
            <a:pPr lvl="1" eaLnBrk="1" hangingPunct="1"/>
            <a:r>
              <a:rPr lang="en-US" sz="3600" smtClean="0">
                <a:solidFill>
                  <a:schemeClr val="folHlink"/>
                </a:solidFill>
              </a:rPr>
              <a:t>Independence</a:t>
            </a:r>
            <a:endParaRPr lang="en-US" sz="36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bg2"/>
                </a:solidFill>
              </a:rPr>
              <a:t>Where are we?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97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3950" y="1930400"/>
              <a:ext cx="4562475" cy="46038"/>
            </p14:xfrm>
          </p:contentPart>
        </mc:Choice>
        <mc:Fallback>
          <p:pic>
            <p:nvPicPr>
              <p:cNvPr id="297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59990" y="1919970"/>
                <a:ext cx="4579394" cy="6761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40F2C4-2244-4303-B859-6FB42FA28674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6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 (steps 3-4)</a:t>
            </a:r>
          </a:p>
        </p:txBody>
      </p:sp>
      <p:sp>
        <p:nvSpPr>
          <p:cNvPr id="16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1944687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</a:t>
            </a:r>
            <a:endParaRPr lang="en-US" sz="1600" b="1" i="1" smtClean="0"/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1600" smtClean="0"/>
              <a:t>Previous state: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P(G,H) =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A,B,C,D,E,F,I</a:t>
            </a:r>
            <a:r>
              <a:rPr lang="en-US" sz="1600" i="1" smtClean="0">
                <a:solidFill>
                  <a:srgbClr val="CC0099"/>
                </a:solidFill>
              </a:rPr>
              <a:t> </a:t>
            </a:r>
            <a:r>
              <a:rPr lang="en-US" sz="1600" i="1" smtClean="0"/>
              <a:t>f</a:t>
            </a:r>
            <a:r>
              <a:rPr lang="en-US" sz="1600" i="1" baseline="-25000" smtClean="0"/>
              <a:t>0</a:t>
            </a:r>
            <a:r>
              <a:rPr lang="en-US" sz="1600" i="1" smtClean="0"/>
              <a:t>(A) f</a:t>
            </a:r>
            <a:r>
              <a:rPr lang="en-US" sz="1600" i="1" baseline="-25000" smtClean="0"/>
              <a:t>1</a:t>
            </a:r>
            <a:r>
              <a:rPr lang="en-US" sz="1600" i="1" smtClean="0"/>
              <a:t>(B,A) f</a:t>
            </a:r>
            <a:r>
              <a:rPr lang="en-US" sz="1600" i="1" baseline="-25000" smtClean="0"/>
              <a:t>2</a:t>
            </a:r>
            <a:r>
              <a:rPr lang="en-US" sz="1600" i="1" smtClean="0"/>
              <a:t>(C) f</a:t>
            </a:r>
            <a:r>
              <a:rPr lang="en-US" sz="1600" i="1" baseline="-25000" smtClean="0"/>
              <a:t>3</a:t>
            </a:r>
            <a:r>
              <a:rPr lang="en-US" sz="1600" i="1" smtClean="0"/>
              <a:t>(D,B,C) f</a:t>
            </a:r>
            <a:r>
              <a:rPr lang="en-US" sz="1600" i="1" baseline="-25000" smtClean="0"/>
              <a:t>4</a:t>
            </a:r>
            <a:r>
              <a:rPr lang="en-US" sz="1600" i="1" smtClean="0"/>
              <a:t>(E,C) 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f</a:t>
            </a:r>
            <a:r>
              <a:rPr lang="en-US" sz="1600" i="1" baseline="-25000" smtClean="0"/>
              <a:t>6</a:t>
            </a:r>
            <a:r>
              <a:rPr lang="en-US" sz="1600" i="1" smtClean="0"/>
              <a:t>(G,F,E)</a:t>
            </a:r>
            <a:r>
              <a:rPr lang="en-US" sz="1600" i="1" smtClean="0">
                <a:solidFill>
                  <a:srgbClr val="CC0099"/>
                </a:solidFill>
              </a:rPr>
              <a:t> </a:t>
            </a:r>
            <a:r>
              <a:rPr lang="en-US" sz="1800" i="1" smtClean="0"/>
              <a:t>f</a:t>
            </a:r>
            <a:r>
              <a:rPr lang="en-US" sz="1800" i="1" baseline="-25000" smtClean="0"/>
              <a:t>9</a:t>
            </a:r>
            <a:r>
              <a:rPr lang="en-US" sz="1800" i="1" smtClean="0"/>
              <a:t>(G)</a:t>
            </a:r>
            <a:r>
              <a:rPr lang="en-US" sz="1800" i="1" smtClean="0">
                <a:solidFill>
                  <a:srgbClr val="CC0099"/>
                </a:solidFill>
              </a:rPr>
              <a:t>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  <a:r>
              <a:rPr lang="pl-PL" sz="1600" smtClean="0">
                <a:solidFill>
                  <a:srgbClr val="CC0099"/>
                </a:solidFill>
              </a:rPr>
              <a:t> </a:t>
            </a:r>
            <a:endParaRPr lang="en-US" sz="1600" smtClean="0">
              <a:solidFill>
                <a:srgbClr val="CC0099"/>
              </a:solidFill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Elimination ordering </a:t>
            </a:r>
            <a:r>
              <a:rPr lang="pl-PL" sz="1600" i="1" smtClean="0">
                <a:solidFill>
                  <a:srgbClr val="CC0099"/>
                </a:solidFill>
              </a:rPr>
              <a:t>A, C, E, I, B, D, F</a:t>
            </a:r>
            <a:r>
              <a:rPr lang="en-US" sz="1600" smtClean="0">
                <a:solidFill>
                  <a:srgbClr val="CC0099"/>
                </a:solidFill>
              </a:rPr>
              <a:t> 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  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F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B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I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  <a:r>
              <a:rPr lang="pl-PL" sz="1600" smtClean="0">
                <a:solidFill>
                  <a:srgbClr val="CC0099"/>
                </a:solidFill>
              </a:rPr>
              <a:t>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E </a:t>
            </a:r>
            <a:r>
              <a:rPr lang="en-US" sz="1600" i="1" smtClean="0"/>
              <a:t>f</a:t>
            </a:r>
            <a:r>
              <a:rPr lang="en-US" sz="1600" i="1" baseline="-25000" smtClean="0"/>
              <a:t>6</a:t>
            </a:r>
            <a:r>
              <a:rPr lang="en-US" sz="1600" i="1" smtClean="0"/>
              <a:t>(G,F,E)</a:t>
            </a:r>
            <a:r>
              <a:rPr lang="en-US" sz="1600" i="1" smtClean="0">
                <a:solidFill>
                  <a:srgbClr val="CC0099"/>
                </a:solidFill>
              </a:rPr>
              <a:t>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C </a:t>
            </a:r>
            <a:r>
              <a:rPr lang="en-US" sz="1600" i="1" smtClean="0"/>
              <a:t>f</a:t>
            </a:r>
            <a:r>
              <a:rPr lang="en-US" sz="1600" i="1" baseline="-25000" smtClean="0"/>
              <a:t>2</a:t>
            </a:r>
            <a:r>
              <a:rPr lang="en-US" sz="1600" i="1" smtClean="0"/>
              <a:t>(C) f</a:t>
            </a:r>
            <a:r>
              <a:rPr lang="en-US" sz="1600" i="1" baseline="-25000" smtClean="0"/>
              <a:t>3</a:t>
            </a:r>
            <a:r>
              <a:rPr lang="en-US" sz="1600" i="1" smtClean="0"/>
              <a:t>(D,B,C) f</a:t>
            </a:r>
            <a:r>
              <a:rPr lang="en-US" sz="1600" i="1" baseline="-25000" smtClean="0"/>
              <a:t>4</a:t>
            </a:r>
            <a:r>
              <a:rPr lang="en-US" sz="1600" i="1" smtClean="0"/>
              <a:t>(E,C)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A </a:t>
            </a:r>
            <a:r>
              <a:rPr lang="en-US" sz="1600" i="1" smtClean="0"/>
              <a:t>f</a:t>
            </a:r>
            <a:r>
              <a:rPr lang="en-US" sz="1600" i="1" baseline="-25000" smtClean="0"/>
              <a:t>0</a:t>
            </a:r>
            <a:r>
              <a:rPr lang="en-US" sz="1600" i="1" smtClean="0"/>
              <a:t>(A) f</a:t>
            </a:r>
            <a:r>
              <a:rPr lang="en-US" sz="1600" i="1" baseline="-25000" smtClean="0"/>
              <a:t>1</a:t>
            </a:r>
            <a:r>
              <a:rPr lang="en-US" sz="1600" i="1" smtClean="0"/>
              <a:t>(B,A) </a:t>
            </a:r>
          </a:p>
        </p:txBody>
      </p:sp>
      <p:pic>
        <p:nvPicPr>
          <p:cNvPr id="16396" name="Picture 4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70213"/>
            <a:ext cx="12192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Text Box 6"/>
          <p:cNvSpPr txBox="1">
            <a:spLocks noChangeArrowheads="1"/>
          </p:cNvSpPr>
          <p:nvPr/>
        </p:nvSpPr>
        <p:spPr bwMode="auto">
          <a:xfrm>
            <a:off x="4318000" y="2565400"/>
            <a:ext cx="4826000" cy="2732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9</a:t>
            </a:r>
            <a:r>
              <a:rPr lang="en-US" sz="1600" b="0" i="1">
                <a:latin typeface="Arial Unicode MS" pitchFamily="34" charset="-128"/>
              </a:rPr>
              <a:t>(G)</a:t>
            </a:r>
            <a:endParaRPr lang="pl-PL" sz="16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en-US" sz="1600" b="0">
              <a:latin typeface="Arial Unicode MS" pitchFamily="34" charset="-128"/>
            </a:endParaRPr>
          </a:p>
        </p:txBody>
      </p:sp>
      <p:sp>
        <p:nvSpPr>
          <p:cNvPr id="16398" name="Text Box 7"/>
          <p:cNvSpPr txBox="1">
            <a:spLocks noChangeArrowheads="1"/>
          </p:cNvSpPr>
          <p:nvPr/>
        </p:nvSpPr>
        <p:spPr bwMode="auto">
          <a:xfrm>
            <a:off x="2124075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0</a:t>
            </a:r>
            <a:r>
              <a:rPr lang="en-US" sz="1600" b="0" i="1"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1</a:t>
            </a:r>
            <a:r>
              <a:rPr lang="en-US" sz="1600" b="0" i="1"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2</a:t>
            </a:r>
            <a:r>
              <a:rPr lang="en-US" sz="1600" b="0" i="1"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3</a:t>
            </a:r>
            <a:r>
              <a:rPr lang="en-US" sz="1600" b="0" i="1"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4</a:t>
            </a:r>
            <a:r>
              <a:rPr lang="en-US" sz="1600" b="0" i="1"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5</a:t>
            </a:r>
            <a:r>
              <a:rPr lang="en-US" sz="1600" b="0" i="1"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6</a:t>
            </a:r>
            <a:r>
              <a:rPr lang="en-US" sz="1600" b="0" i="1"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8</a:t>
            </a:r>
            <a:r>
              <a:rPr lang="en-US" sz="1600" b="0" i="1">
                <a:latin typeface="Arial Unicode MS" pitchFamily="34" charset="-128"/>
              </a:rPr>
              <a:t>(I,G)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39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7500" y="2093913"/>
              <a:ext cx="4845050" cy="233362"/>
            </p14:xfrm>
          </p:contentPart>
        </mc:Choice>
        <mc:Fallback>
          <p:pic>
            <p:nvPicPr>
              <p:cNvPr id="1639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21740" y="2088494"/>
                <a:ext cx="4861971" cy="24600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5A7F89E-C092-4271-A622-2618A517A846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74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example(steps 3-4)</a:t>
            </a:r>
          </a:p>
        </p:txBody>
      </p:sp>
      <p:sp>
        <p:nvSpPr>
          <p:cNvPr id="174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94468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 </a:t>
            </a:r>
            <a:r>
              <a:rPr lang="en-US" sz="1600" smtClean="0"/>
              <a:t>Elimination ordering </a:t>
            </a:r>
            <a:r>
              <a:rPr lang="pl-PL" sz="1600" i="1" smtClean="0">
                <a:solidFill>
                  <a:srgbClr val="CC0099"/>
                </a:solidFill>
              </a:rPr>
              <a:t>A</a:t>
            </a:r>
            <a:r>
              <a:rPr lang="pl-PL" sz="1600" i="1" smtClean="0"/>
              <a:t>, C, E, I, B, D, F</a:t>
            </a:r>
            <a:r>
              <a:rPr lang="en-US" sz="1600" i="1" smtClean="0"/>
              <a:t>.</a:t>
            </a: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 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B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I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  <a:r>
              <a:rPr lang="pl-PL" sz="1600" smtClean="0"/>
              <a:t>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E </a:t>
            </a:r>
            <a:r>
              <a:rPr lang="en-US" sz="1600" i="1" smtClean="0"/>
              <a:t>f</a:t>
            </a:r>
            <a:r>
              <a:rPr lang="en-US" sz="1600" i="1" baseline="-25000" smtClean="0"/>
              <a:t>6</a:t>
            </a:r>
            <a:r>
              <a:rPr lang="en-US" sz="1600" i="1" smtClean="0"/>
              <a:t>(G,F,E)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C </a:t>
            </a:r>
            <a:r>
              <a:rPr lang="en-US" sz="1600" i="1" smtClean="0"/>
              <a:t>f</a:t>
            </a:r>
            <a:r>
              <a:rPr lang="en-US" sz="1600" i="1" baseline="-25000" smtClean="0"/>
              <a:t>2</a:t>
            </a:r>
            <a:r>
              <a:rPr lang="en-US" sz="1600" i="1" smtClean="0"/>
              <a:t>(C) f</a:t>
            </a:r>
            <a:r>
              <a:rPr lang="en-US" sz="1600" i="1" baseline="-25000" smtClean="0"/>
              <a:t>3</a:t>
            </a:r>
            <a:r>
              <a:rPr lang="en-US" sz="1600" i="1" smtClean="0"/>
              <a:t>(D,B,C) f</a:t>
            </a:r>
            <a:r>
              <a:rPr lang="en-US" sz="1600" i="1" baseline="-25000" smtClean="0"/>
              <a:t>4</a:t>
            </a:r>
            <a:r>
              <a:rPr lang="en-US" sz="1600" i="1" smtClean="0"/>
              <a:t>(E,C)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A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0</a:t>
            </a:r>
            <a:r>
              <a:rPr lang="en-US" sz="1600" i="1" smtClean="0">
                <a:solidFill>
                  <a:srgbClr val="CC0099"/>
                </a:solidFill>
              </a:rPr>
              <a:t>(A) f</a:t>
            </a:r>
            <a:r>
              <a:rPr lang="en-US" sz="1600" i="1" baseline="-25000" smtClean="0">
                <a:solidFill>
                  <a:srgbClr val="CC0099"/>
                </a:solidFill>
              </a:rPr>
              <a:t>1</a:t>
            </a:r>
            <a:r>
              <a:rPr lang="en-US" sz="1600" i="1" smtClean="0">
                <a:solidFill>
                  <a:srgbClr val="CC0099"/>
                </a:solidFill>
              </a:rPr>
              <a:t>(B,A)</a:t>
            </a:r>
            <a:r>
              <a:rPr lang="en-US" sz="1600" i="1" smtClean="0"/>
              <a:t>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 Eliminate A: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B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10</a:t>
            </a:r>
            <a:r>
              <a:rPr lang="en-US" sz="1600" i="1" smtClean="0">
                <a:solidFill>
                  <a:srgbClr val="CC0099"/>
                </a:solidFill>
              </a:rPr>
              <a:t>(B)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I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  <a:r>
              <a:rPr lang="pl-PL" sz="1600" smtClean="0"/>
              <a:t>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E </a:t>
            </a:r>
            <a:r>
              <a:rPr lang="en-US" sz="1600" i="1" smtClean="0"/>
              <a:t>f</a:t>
            </a:r>
            <a:r>
              <a:rPr lang="en-US" sz="1600" i="1" baseline="-25000" smtClean="0"/>
              <a:t>6</a:t>
            </a:r>
            <a:r>
              <a:rPr lang="en-US" sz="1600" i="1" smtClean="0"/>
              <a:t>(G,F,E)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C </a:t>
            </a:r>
            <a:r>
              <a:rPr lang="en-US" sz="1600" i="1" smtClean="0"/>
              <a:t>f</a:t>
            </a:r>
            <a:r>
              <a:rPr lang="en-US" sz="1600" i="1" baseline="-25000" smtClean="0"/>
              <a:t>2</a:t>
            </a:r>
            <a:r>
              <a:rPr lang="en-US" sz="1600" i="1" smtClean="0"/>
              <a:t>(C) f</a:t>
            </a:r>
            <a:r>
              <a:rPr lang="en-US" sz="1600" i="1" baseline="-25000" smtClean="0"/>
              <a:t>3</a:t>
            </a:r>
            <a:r>
              <a:rPr lang="en-US" sz="1600" i="1" smtClean="0"/>
              <a:t>(D,B,C) f</a:t>
            </a:r>
            <a:r>
              <a:rPr lang="en-US" sz="1600" i="1" baseline="-25000" smtClean="0"/>
              <a:t>4</a:t>
            </a:r>
            <a:r>
              <a:rPr lang="en-US" sz="1600" i="1" smtClean="0"/>
              <a:t>(E,C) </a:t>
            </a:r>
          </a:p>
        </p:txBody>
      </p:sp>
      <p:pic>
        <p:nvPicPr>
          <p:cNvPr id="17418" name="Picture 4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924175"/>
            <a:ext cx="10842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 Box 6"/>
          <p:cNvSpPr txBox="1">
            <a:spLocks noChangeArrowheads="1"/>
          </p:cNvSpPr>
          <p:nvPr/>
        </p:nvSpPr>
        <p:spPr bwMode="auto">
          <a:xfrm>
            <a:off x="4318000" y="2565400"/>
            <a:ext cx="4826000" cy="3221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9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10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(B)</a:t>
            </a:r>
            <a:endParaRPr lang="pl-PL" sz="16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en-US" sz="1600" b="0">
              <a:latin typeface="Arial Unicode MS" pitchFamily="34" charset="-128"/>
            </a:endParaRPr>
          </a:p>
        </p:txBody>
      </p:sp>
      <p:sp>
        <p:nvSpPr>
          <p:cNvPr id="17420" name="Text Box 7"/>
          <p:cNvSpPr txBox="1">
            <a:spLocks noChangeArrowheads="1"/>
          </p:cNvSpPr>
          <p:nvPr/>
        </p:nvSpPr>
        <p:spPr bwMode="auto">
          <a:xfrm>
            <a:off x="2051050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2</a:t>
            </a:r>
            <a:r>
              <a:rPr lang="en-US" sz="1600" b="0" i="1"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3</a:t>
            </a:r>
            <a:r>
              <a:rPr lang="en-US" sz="1600" b="0" i="1"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4</a:t>
            </a:r>
            <a:r>
              <a:rPr lang="en-US" sz="1600" b="0" i="1"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5</a:t>
            </a:r>
            <a:r>
              <a:rPr lang="en-US" sz="1600" b="0" i="1"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6</a:t>
            </a:r>
            <a:r>
              <a:rPr lang="en-US" sz="1600" b="0" i="1"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8</a:t>
            </a:r>
            <a:r>
              <a:rPr lang="en-US" sz="1600" b="0" i="1">
                <a:latin typeface="Arial Unicode MS" pitchFamily="34" charset="-128"/>
              </a:rPr>
              <a:t>(I,G)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42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2838" y="1817688"/>
              <a:ext cx="1444625" cy="30162"/>
            </p14:xfrm>
          </p:contentPart>
        </mc:Choice>
        <mc:Fallback>
          <p:pic>
            <p:nvPicPr>
              <p:cNvPr id="1742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57438" y="1812302"/>
                <a:ext cx="1460464" cy="45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42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2375" y="2301875"/>
              <a:ext cx="220663" cy="11113"/>
            </p14:xfrm>
          </p:contentPart>
        </mc:Choice>
        <mc:Fallback>
          <p:pic>
            <p:nvPicPr>
              <p:cNvPr id="1742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98055" y="2299007"/>
                <a:ext cx="232902" cy="21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42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1225" y="2270125"/>
              <a:ext cx="3308350" cy="1106488"/>
            </p14:xfrm>
          </p:contentPart>
        </mc:Choice>
        <mc:Fallback>
          <p:pic>
            <p:nvPicPr>
              <p:cNvPr id="1742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77986" y="2266158"/>
                <a:ext cx="3321665" cy="111947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A135276-88C0-42E5-AB5A-651D0CC2D7F6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example(steps 3-4)</a:t>
            </a:r>
          </a:p>
        </p:txBody>
      </p:sp>
      <p:sp>
        <p:nvSpPr>
          <p:cNvPr id="184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94468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 </a:t>
            </a:r>
            <a:r>
              <a:rPr lang="en-US" sz="1600" smtClean="0"/>
              <a:t>Elimination ordering </a:t>
            </a:r>
            <a:r>
              <a:rPr lang="pl-PL" sz="1600" i="1" smtClean="0"/>
              <a:t>A, </a:t>
            </a:r>
            <a:r>
              <a:rPr lang="pl-PL" sz="1600" i="1" smtClean="0">
                <a:solidFill>
                  <a:srgbClr val="CC0099"/>
                </a:solidFill>
              </a:rPr>
              <a:t>C</a:t>
            </a:r>
            <a:r>
              <a:rPr lang="pl-PL" sz="1600" i="1" smtClean="0"/>
              <a:t>, E, I, B, D, F</a:t>
            </a:r>
            <a:r>
              <a:rPr lang="en-US" sz="1600" i="1" smtClean="0"/>
              <a:t>.</a:t>
            </a: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 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B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10</a:t>
            </a:r>
            <a:r>
              <a:rPr lang="en-US" sz="1600" i="1" smtClean="0">
                <a:solidFill>
                  <a:srgbClr val="CC0099"/>
                </a:solidFill>
              </a:rPr>
              <a:t>(B)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I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  <a:r>
              <a:rPr lang="pl-PL" sz="1600" smtClean="0"/>
              <a:t>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E </a:t>
            </a:r>
            <a:r>
              <a:rPr lang="en-US" sz="1600" i="1" smtClean="0"/>
              <a:t>f</a:t>
            </a:r>
            <a:r>
              <a:rPr lang="en-US" sz="1600" i="1" baseline="-25000" smtClean="0"/>
              <a:t>6</a:t>
            </a:r>
            <a:r>
              <a:rPr lang="en-US" sz="1600" i="1" smtClean="0"/>
              <a:t>(G,F,E)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C </a:t>
            </a:r>
            <a:r>
              <a:rPr lang="en-US" sz="1600" i="1" smtClean="0"/>
              <a:t>f</a:t>
            </a:r>
            <a:r>
              <a:rPr lang="en-US" sz="1600" i="1" baseline="-25000" smtClean="0"/>
              <a:t>2</a:t>
            </a:r>
            <a:r>
              <a:rPr lang="en-US" sz="1600" i="1" smtClean="0"/>
              <a:t>(C) f</a:t>
            </a:r>
            <a:r>
              <a:rPr lang="en-US" sz="1600" i="1" baseline="-25000" smtClean="0"/>
              <a:t>3</a:t>
            </a:r>
            <a:r>
              <a:rPr lang="en-US" sz="1600" i="1" smtClean="0"/>
              <a:t>(D,B,C) f</a:t>
            </a:r>
            <a:r>
              <a:rPr lang="en-US" sz="1600" i="1" baseline="-25000" smtClean="0"/>
              <a:t>4</a:t>
            </a:r>
            <a:r>
              <a:rPr lang="en-US" sz="1600" i="1" smtClean="0"/>
              <a:t>(E,C)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 Eliminate C: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B </a:t>
            </a:r>
            <a:r>
              <a:rPr lang="en-US" sz="1600" i="1" smtClean="0"/>
              <a:t>f</a:t>
            </a:r>
            <a:r>
              <a:rPr lang="en-US" sz="1600" i="1" baseline="-25000" smtClean="0"/>
              <a:t>10</a:t>
            </a:r>
            <a:r>
              <a:rPr lang="en-US" sz="1600" i="1" smtClean="0"/>
              <a:t>(B)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I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  <a:r>
              <a:rPr lang="pl-PL" sz="1600" smtClean="0"/>
              <a:t>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E </a:t>
            </a:r>
            <a:r>
              <a:rPr lang="en-US" sz="1600" i="1" smtClean="0"/>
              <a:t>f</a:t>
            </a:r>
            <a:r>
              <a:rPr lang="en-US" sz="1600" i="1" baseline="-25000" smtClean="0"/>
              <a:t>6</a:t>
            </a:r>
            <a:r>
              <a:rPr lang="en-US" sz="1600" i="1" smtClean="0"/>
              <a:t>(G,F,E)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12</a:t>
            </a:r>
            <a:r>
              <a:rPr lang="en-US" sz="1600" i="1" smtClean="0">
                <a:solidFill>
                  <a:srgbClr val="CC0099"/>
                </a:solidFill>
              </a:rPr>
              <a:t>(B,D,E)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1600" i="1" smtClean="0"/>
          </a:p>
        </p:txBody>
      </p:sp>
      <p:pic>
        <p:nvPicPr>
          <p:cNvPr id="18441" name="Picture 4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924175"/>
            <a:ext cx="10842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 Box 5"/>
          <p:cNvSpPr txBox="1">
            <a:spLocks noChangeArrowheads="1"/>
          </p:cNvSpPr>
          <p:nvPr/>
        </p:nvSpPr>
        <p:spPr bwMode="auto">
          <a:xfrm>
            <a:off x="4318000" y="2565400"/>
            <a:ext cx="4826000" cy="4081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9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</a:t>
            </a:r>
            <a:r>
              <a:rPr lang="en-US" sz="1600" b="0" i="1">
                <a:latin typeface="Arial Unicode MS" pitchFamily="34" charset="-128"/>
              </a:rPr>
              <a:t>f</a:t>
            </a:r>
            <a:r>
              <a:rPr lang="en-US" sz="1600" b="0" i="1" baseline="-25000">
                <a:latin typeface="Arial Unicode MS" pitchFamily="34" charset="-128"/>
              </a:rPr>
              <a:t>10</a:t>
            </a:r>
            <a:r>
              <a:rPr lang="en-US" sz="1600" b="0" i="1">
                <a:latin typeface="Arial Unicode MS" pitchFamily="34" charset="-128"/>
              </a:rPr>
              <a:t>(B)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12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(B,D,E)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pl-PL" sz="16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en-US" sz="1600" b="0">
              <a:latin typeface="Arial Unicode MS" pitchFamily="34" charset="-128"/>
            </a:endParaRPr>
          </a:p>
        </p:txBody>
      </p:sp>
      <p:sp>
        <p:nvSpPr>
          <p:cNvPr id="18443" name="Text Box 6"/>
          <p:cNvSpPr txBox="1">
            <a:spLocks noChangeArrowheads="1"/>
          </p:cNvSpPr>
          <p:nvPr/>
        </p:nvSpPr>
        <p:spPr bwMode="auto">
          <a:xfrm>
            <a:off x="2051050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5</a:t>
            </a:r>
            <a:r>
              <a:rPr lang="en-US" sz="1600" b="0" i="1"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6</a:t>
            </a:r>
            <a:r>
              <a:rPr lang="en-US" sz="1600" b="0" i="1"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8</a:t>
            </a:r>
            <a:r>
              <a:rPr lang="en-US" sz="1600" b="0" i="1">
                <a:latin typeface="Arial Unicode MS" pitchFamily="34" charset="-128"/>
              </a:rPr>
              <a:t>(I,G)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44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8750" y="1577975"/>
              <a:ext cx="2884488" cy="755650"/>
            </p14:xfrm>
          </p:contentPart>
        </mc:Choice>
        <mc:Fallback>
          <p:pic>
            <p:nvPicPr>
              <p:cNvPr id="1844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2630" y="1567175"/>
                <a:ext cx="2901049" cy="77365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0823CC4-D046-438A-A971-C3DB0EB8814E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example(steps 3-4)</a:t>
            </a:r>
          </a:p>
        </p:txBody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94468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 </a:t>
            </a:r>
            <a:r>
              <a:rPr lang="en-US" sz="1600" smtClean="0"/>
              <a:t>Elimination ordering </a:t>
            </a:r>
            <a:r>
              <a:rPr lang="pl-PL" sz="1600" i="1" smtClean="0"/>
              <a:t>A, C, </a:t>
            </a:r>
            <a:r>
              <a:rPr lang="pl-PL" sz="1600" i="1" smtClean="0">
                <a:solidFill>
                  <a:srgbClr val="CC0099"/>
                </a:solidFill>
              </a:rPr>
              <a:t>E,</a:t>
            </a:r>
            <a:r>
              <a:rPr lang="pl-PL" sz="1600" i="1" smtClean="0"/>
              <a:t> I, B, D, F</a:t>
            </a:r>
            <a:r>
              <a:rPr lang="en-US" sz="1600" i="1" smtClean="0"/>
              <a:t>.</a:t>
            </a: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 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B </a:t>
            </a:r>
            <a:r>
              <a:rPr lang="en-US" sz="1600" i="1" smtClean="0"/>
              <a:t>f</a:t>
            </a:r>
            <a:r>
              <a:rPr lang="en-US" sz="1600" i="1" baseline="-25000" smtClean="0"/>
              <a:t>10</a:t>
            </a:r>
            <a:r>
              <a:rPr lang="en-US" sz="1600" i="1" smtClean="0"/>
              <a:t>(B)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I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  <a:r>
              <a:rPr lang="pl-PL" sz="1600" smtClean="0"/>
              <a:t>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E </a:t>
            </a:r>
            <a:r>
              <a:rPr lang="en-US" sz="1600" i="1" smtClean="0"/>
              <a:t>f</a:t>
            </a:r>
            <a:r>
              <a:rPr lang="en-US" sz="1600" i="1" baseline="-25000" smtClean="0"/>
              <a:t>6</a:t>
            </a:r>
            <a:r>
              <a:rPr lang="en-US" sz="1600" i="1" smtClean="0"/>
              <a:t>(G,F,E) f</a:t>
            </a:r>
            <a:r>
              <a:rPr lang="en-US" sz="1600" i="1" baseline="-25000" smtClean="0"/>
              <a:t>12</a:t>
            </a:r>
            <a:r>
              <a:rPr lang="en-US" sz="1600" i="1" smtClean="0"/>
              <a:t>(B,D,E)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 Eliminate E: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B </a:t>
            </a:r>
            <a:r>
              <a:rPr lang="en-US" sz="1600" i="1" smtClean="0"/>
              <a:t>f</a:t>
            </a:r>
            <a:r>
              <a:rPr lang="en-US" sz="1600" i="1" baseline="-25000" smtClean="0"/>
              <a:t>10</a:t>
            </a:r>
            <a:r>
              <a:rPr lang="en-US" sz="1600" i="1" smtClean="0"/>
              <a:t>(B)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13</a:t>
            </a:r>
            <a:r>
              <a:rPr lang="en-US" sz="1600" i="1" smtClean="0">
                <a:solidFill>
                  <a:srgbClr val="CC0099"/>
                </a:solidFill>
              </a:rPr>
              <a:t>(B,D,F,G)</a:t>
            </a:r>
            <a:r>
              <a:rPr lang="en-US" i="1" smtClean="0"/>
              <a:t>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I </a:t>
            </a:r>
            <a:r>
              <a:rPr lang="en-US" sz="1600" i="1" smtClean="0"/>
              <a:t>f</a:t>
            </a:r>
            <a:r>
              <a:rPr lang="en-US" sz="1600" i="1" baseline="-25000" smtClean="0"/>
              <a:t>8</a:t>
            </a:r>
            <a:r>
              <a:rPr lang="en-US" sz="1600" i="1" smtClean="0"/>
              <a:t>(I,G)</a:t>
            </a:r>
          </a:p>
        </p:txBody>
      </p:sp>
      <p:pic>
        <p:nvPicPr>
          <p:cNvPr id="19464" name="Picture 4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924175"/>
            <a:ext cx="10842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 Box 5"/>
          <p:cNvSpPr txBox="1">
            <a:spLocks noChangeArrowheads="1"/>
          </p:cNvSpPr>
          <p:nvPr/>
        </p:nvSpPr>
        <p:spPr bwMode="auto">
          <a:xfrm>
            <a:off x="4318000" y="2565400"/>
            <a:ext cx="4826000" cy="4621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9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</a:t>
            </a:r>
            <a:r>
              <a:rPr lang="en-US" sz="1600" b="0" i="1">
                <a:latin typeface="Arial Unicode MS" pitchFamily="34" charset="-128"/>
              </a:rPr>
              <a:t>f</a:t>
            </a:r>
            <a:r>
              <a:rPr lang="en-US" sz="1600" b="0" i="1" baseline="-25000">
                <a:latin typeface="Arial Unicode MS" pitchFamily="34" charset="-128"/>
              </a:rPr>
              <a:t>10</a:t>
            </a:r>
            <a:r>
              <a:rPr lang="en-US" sz="1600" b="0" i="1">
                <a:latin typeface="Arial Unicode MS" pitchFamily="34" charset="-128"/>
              </a:rPr>
              <a:t>(B)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(B,D,E)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13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(B,D,F,G)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pl-PL" sz="16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en-US" sz="1600" b="0">
              <a:latin typeface="Arial Unicode MS" pitchFamily="34" charset="-128"/>
            </a:endParaRPr>
          </a:p>
        </p:txBody>
      </p:sp>
      <p:sp>
        <p:nvSpPr>
          <p:cNvPr id="19466" name="Text Box 6"/>
          <p:cNvSpPr txBox="1">
            <a:spLocks noChangeArrowheads="1"/>
          </p:cNvSpPr>
          <p:nvPr/>
        </p:nvSpPr>
        <p:spPr bwMode="auto">
          <a:xfrm>
            <a:off x="2051050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5</a:t>
            </a:r>
            <a:r>
              <a:rPr lang="en-US" sz="1600" b="0" i="1"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8</a:t>
            </a:r>
            <a:r>
              <a:rPr lang="en-US" sz="1600" b="0" i="1">
                <a:latin typeface="Arial Unicode MS" pitchFamily="34" charset="-128"/>
              </a:rPr>
              <a:t>(I,G)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F5C8263-997A-4933-9F93-55DF0D98695B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example(steps 3-4)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94468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 </a:t>
            </a:r>
            <a:r>
              <a:rPr lang="en-US" sz="1600" smtClean="0"/>
              <a:t>Elimination ordering </a:t>
            </a:r>
            <a:r>
              <a:rPr lang="pl-PL" sz="1600" i="1" smtClean="0"/>
              <a:t>A, C, E, </a:t>
            </a:r>
            <a:r>
              <a:rPr lang="pl-PL" sz="1600" i="1" smtClean="0">
                <a:solidFill>
                  <a:srgbClr val="CC0099"/>
                </a:solidFill>
              </a:rPr>
              <a:t>I</a:t>
            </a:r>
            <a:r>
              <a:rPr lang="pl-PL" sz="1600" i="1" smtClean="0"/>
              <a:t>, B, D, F</a:t>
            </a:r>
            <a:r>
              <a:rPr lang="en-US" sz="1600" i="1" smtClean="0"/>
              <a:t>.</a:t>
            </a: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 </a:t>
            </a:r>
            <a:r>
              <a:rPr lang="en-US" sz="1600" i="1" smtClean="0"/>
              <a:t>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B </a:t>
            </a:r>
            <a:r>
              <a:rPr lang="en-US" sz="1600" i="1" smtClean="0"/>
              <a:t>f</a:t>
            </a:r>
            <a:r>
              <a:rPr lang="en-US" sz="1600" i="1" baseline="-25000" smtClean="0"/>
              <a:t>10</a:t>
            </a:r>
            <a:r>
              <a:rPr lang="en-US" sz="1600" i="1" smtClean="0"/>
              <a:t>(B) </a:t>
            </a:r>
            <a:r>
              <a:rPr lang="en-US" sz="1400" i="1" smtClean="0"/>
              <a:t>f</a:t>
            </a:r>
            <a:r>
              <a:rPr lang="en-US" sz="1400" i="1" baseline="-25000" smtClean="0"/>
              <a:t>13</a:t>
            </a:r>
            <a:r>
              <a:rPr lang="en-US" sz="1400" i="1" smtClean="0"/>
              <a:t>(B,D,F,G)</a:t>
            </a:r>
            <a:r>
              <a:rPr lang="en-US" i="1" smtClean="0"/>
              <a:t>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I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8</a:t>
            </a:r>
            <a:r>
              <a:rPr lang="en-US" sz="1600" i="1" smtClean="0">
                <a:solidFill>
                  <a:srgbClr val="CC0099"/>
                </a:solidFill>
              </a:rPr>
              <a:t>(I,G)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1400" i="1" smtClean="0">
              <a:solidFill>
                <a:srgbClr val="CC0099"/>
              </a:solidFill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 Eliminate I: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14</a:t>
            </a:r>
            <a:r>
              <a:rPr lang="en-US" sz="1600" i="1" smtClean="0">
                <a:solidFill>
                  <a:srgbClr val="CC0099"/>
                </a:solidFill>
              </a:rPr>
              <a:t>(G)</a:t>
            </a:r>
            <a:r>
              <a:rPr lang="en-US" sz="1600" i="1" smtClean="0"/>
              <a:t>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B </a:t>
            </a:r>
            <a:r>
              <a:rPr lang="en-US" sz="1600" i="1" smtClean="0"/>
              <a:t>f</a:t>
            </a:r>
            <a:r>
              <a:rPr lang="en-US" sz="1600" i="1" baseline="-25000" smtClean="0"/>
              <a:t>10</a:t>
            </a:r>
            <a:r>
              <a:rPr lang="en-US" sz="1600" i="1" smtClean="0"/>
              <a:t>(B) </a:t>
            </a:r>
            <a:r>
              <a:rPr lang="en-US" sz="1400" i="1" smtClean="0"/>
              <a:t>f</a:t>
            </a:r>
            <a:r>
              <a:rPr lang="en-US" sz="1400" i="1" baseline="-25000" smtClean="0"/>
              <a:t>13</a:t>
            </a:r>
            <a:r>
              <a:rPr lang="en-US" sz="1400" i="1" smtClean="0"/>
              <a:t>(B,D,F,G)</a:t>
            </a:r>
          </a:p>
        </p:txBody>
      </p:sp>
      <p:pic>
        <p:nvPicPr>
          <p:cNvPr id="32774" name="Picture 4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924175"/>
            <a:ext cx="10842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5"/>
          <p:cNvSpPr txBox="1">
            <a:spLocks noChangeArrowheads="1"/>
          </p:cNvSpPr>
          <p:nvPr/>
        </p:nvSpPr>
        <p:spPr bwMode="auto">
          <a:xfrm>
            <a:off x="4318000" y="2565400"/>
            <a:ext cx="4826000" cy="3773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9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 </a:t>
            </a:r>
            <a:r>
              <a:rPr lang="en-US" sz="1600" b="0" i="1">
                <a:latin typeface="Arial Unicode MS" pitchFamily="34" charset="-128"/>
              </a:rPr>
              <a:t>f</a:t>
            </a:r>
            <a:r>
              <a:rPr lang="en-US" sz="1600" b="0" i="1" baseline="-25000">
                <a:latin typeface="Arial Unicode MS" pitchFamily="34" charset="-128"/>
              </a:rPr>
              <a:t>10</a:t>
            </a:r>
            <a:r>
              <a:rPr lang="en-US" sz="1600" b="0" i="1">
                <a:latin typeface="Arial Unicode MS" pitchFamily="34" charset="-128"/>
              </a:rPr>
              <a:t>(B)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400" b="0" i="1" baseline="-25000">
                <a:solidFill>
                  <a:schemeClr val="folHlink"/>
                </a:solidFill>
                <a:latin typeface="Arial Unicode MS" pitchFamily="34" charset="-128"/>
              </a:rPr>
              <a:t>12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(B,D,E)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latin typeface="Arial Unicode MS" pitchFamily="34" charset="-128"/>
              </a:rPr>
              <a:t>f</a:t>
            </a:r>
            <a:r>
              <a:rPr lang="en-US" sz="1400" b="0" i="1" baseline="-25000">
                <a:latin typeface="Arial Unicode MS" pitchFamily="34" charset="-128"/>
              </a:rPr>
              <a:t>13</a:t>
            </a:r>
            <a:r>
              <a:rPr lang="en-US" sz="1400" b="0" i="1">
                <a:latin typeface="Arial Unicode MS" pitchFamily="34" charset="-128"/>
              </a:rPr>
              <a:t>(B,D,F,G)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14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(G)</a:t>
            </a:r>
            <a:endParaRPr lang="pl-PL" sz="16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en-US" sz="1600" b="0">
              <a:latin typeface="Arial Unicode MS" pitchFamily="34" charset="-128"/>
            </a:endParaRPr>
          </a:p>
        </p:txBody>
      </p:sp>
      <p:sp>
        <p:nvSpPr>
          <p:cNvPr id="32776" name="Text Box 6"/>
          <p:cNvSpPr txBox="1">
            <a:spLocks noChangeArrowheads="1"/>
          </p:cNvSpPr>
          <p:nvPr/>
        </p:nvSpPr>
        <p:spPr bwMode="auto">
          <a:xfrm>
            <a:off x="2051050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5</a:t>
            </a:r>
            <a:r>
              <a:rPr lang="en-US" sz="1600" b="0" i="1"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8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(I,G)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277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4113" y="1654175"/>
              <a:ext cx="865187" cy="41275"/>
            </p14:xfrm>
          </p:contentPart>
        </mc:Choice>
        <mc:Fallback>
          <p:pic>
            <p:nvPicPr>
              <p:cNvPr id="3277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30513" y="1649150"/>
                <a:ext cx="876708" cy="491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277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6000" y="4795838"/>
              <a:ext cx="614363" cy="88900"/>
            </p14:xfrm>
          </p:contentPart>
        </mc:Choice>
        <mc:Fallback>
          <p:pic>
            <p:nvPicPr>
              <p:cNvPr id="3277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20601" y="4792239"/>
                <a:ext cx="623361" cy="95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77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1225" y="2422525"/>
              <a:ext cx="474663" cy="7938"/>
            </p14:xfrm>
          </p:contentPart>
        </mc:Choice>
        <mc:Fallback>
          <p:pic>
            <p:nvPicPr>
              <p:cNvPr id="3277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78346" y="2418195"/>
                <a:ext cx="480421" cy="1876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55BF845-606A-4ACF-8DFB-FF5D0CC8392D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example(steps 3-4)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94468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 </a:t>
            </a:r>
            <a:r>
              <a:rPr lang="en-US" sz="1600" smtClean="0"/>
              <a:t>Elimination ordering </a:t>
            </a:r>
            <a:r>
              <a:rPr lang="pl-PL" sz="1600" i="1" smtClean="0"/>
              <a:t>A, C, E, I, </a:t>
            </a:r>
            <a:r>
              <a:rPr lang="pl-PL" sz="1600" i="1" smtClean="0">
                <a:solidFill>
                  <a:srgbClr val="CC0099"/>
                </a:solidFill>
              </a:rPr>
              <a:t>B</a:t>
            </a:r>
            <a:r>
              <a:rPr lang="pl-PL" sz="1600" i="1" smtClean="0"/>
              <a:t>, D, F</a:t>
            </a:r>
            <a:r>
              <a:rPr lang="en-US" sz="1600" i="1" smtClean="0"/>
              <a:t>.</a:t>
            </a:r>
          </a:p>
          <a:p>
            <a:pPr marL="533400" indent="-533400" algn="ctr" eaLnBrk="1" hangingPunct="1">
              <a:lnSpc>
                <a:spcPct val="90000"/>
              </a:lnSpc>
            </a:pP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 </a:t>
            </a:r>
            <a:r>
              <a:rPr lang="en-US" sz="1600" i="1" smtClean="0"/>
              <a:t>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f</a:t>
            </a:r>
            <a:r>
              <a:rPr lang="en-US" sz="1600" i="1" baseline="-25000" smtClean="0"/>
              <a:t>14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B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10</a:t>
            </a:r>
            <a:r>
              <a:rPr lang="en-US" sz="1600" i="1" smtClean="0">
                <a:solidFill>
                  <a:srgbClr val="CC0099"/>
                </a:solidFill>
              </a:rPr>
              <a:t>(B) </a:t>
            </a:r>
            <a:r>
              <a:rPr lang="en-US" sz="1400" i="1" smtClean="0">
                <a:solidFill>
                  <a:srgbClr val="CC0099"/>
                </a:solidFill>
              </a:rPr>
              <a:t>f</a:t>
            </a:r>
            <a:r>
              <a:rPr lang="en-US" sz="1400" i="1" baseline="-25000" smtClean="0">
                <a:solidFill>
                  <a:srgbClr val="CC0099"/>
                </a:solidFill>
              </a:rPr>
              <a:t>13</a:t>
            </a:r>
            <a:r>
              <a:rPr lang="en-US" sz="1400" i="1" smtClean="0">
                <a:solidFill>
                  <a:srgbClr val="CC0099"/>
                </a:solidFill>
              </a:rPr>
              <a:t>(B,D,F,G)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 Eliminate B: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f</a:t>
            </a:r>
            <a:r>
              <a:rPr lang="en-US" sz="1600" i="1" baseline="-25000" smtClean="0"/>
              <a:t>14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D </a:t>
            </a:r>
            <a:r>
              <a:rPr lang="en-US" sz="1600" i="1" smtClean="0"/>
              <a:t>f</a:t>
            </a:r>
            <a:r>
              <a:rPr lang="en-US" sz="1600" i="1" baseline="-25000" smtClean="0"/>
              <a:t>5</a:t>
            </a:r>
            <a:r>
              <a:rPr lang="en-US" sz="1600" i="1" smtClean="0"/>
              <a:t>(F, D)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15</a:t>
            </a:r>
            <a:r>
              <a:rPr lang="en-US" sz="1600" i="1" smtClean="0">
                <a:solidFill>
                  <a:srgbClr val="CC0099"/>
                </a:solidFill>
              </a:rPr>
              <a:t>(D,F,G)</a:t>
            </a:r>
          </a:p>
        </p:txBody>
      </p:sp>
      <p:pic>
        <p:nvPicPr>
          <p:cNvPr id="33798" name="Picture 4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924175"/>
            <a:ext cx="10842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5"/>
          <p:cNvSpPr txBox="1">
            <a:spLocks noChangeArrowheads="1"/>
          </p:cNvSpPr>
          <p:nvPr/>
        </p:nvSpPr>
        <p:spPr bwMode="auto">
          <a:xfrm>
            <a:off x="4318000" y="2565400"/>
            <a:ext cx="4826000" cy="4646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9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(B,D,E)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(B,D,F,G)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f</a:t>
            </a:r>
            <a:r>
              <a:rPr lang="en-US" sz="1600" b="0" i="1" baseline="-25000">
                <a:latin typeface="Arial Unicode MS" pitchFamily="34" charset="-128"/>
              </a:rPr>
              <a:t>14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15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(D,F,G)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pl-PL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en-US" sz="1600" b="0">
              <a:latin typeface="Arial Unicode MS" pitchFamily="34" charset="-128"/>
            </a:endParaRPr>
          </a:p>
        </p:txBody>
      </p:sp>
      <p:sp>
        <p:nvSpPr>
          <p:cNvPr id="33800" name="Text Box 6"/>
          <p:cNvSpPr txBox="1">
            <a:spLocks noChangeArrowheads="1"/>
          </p:cNvSpPr>
          <p:nvPr/>
        </p:nvSpPr>
        <p:spPr bwMode="auto">
          <a:xfrm>
            <a:off x="2051050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5</a:t>
            </a:r>
            <a:r>
              <a:rPr lang="en-US" sz="1600" b="0" i="1"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8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(I,G)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1EC30C1-3B58-4456-80CE-70F71B0F71DF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example(steps 3-4)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94468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 </a:t>
            </a:r>
            <a:r>
              <a:rPr lang="en-US" sz="1600" smtClean="0"/>
              <a:t>Elimination ordering </a:t>
            </a:r>
            <a:r>
              <a:rPr lang="pl-PL" sz="1600" i="1" smtClean="0"/>
              <a:t>A, C, E, I, B, </a:t>
            </a:r>
            <a:r>
              <a:rPr lang="pl-PL" sz="1600" i="1" smtClean="0">
                <a:solidFill>
                  <a:srgbClr val="CC0099"/>
                </a:solidFill>
              </a:rPr>
              <a:t>D</a:t>
            </a:r>
            <a:r>
              <a:rPr lang="pl-PL" sz="1600" i="1" smtClean="0"/>
              <a:t>, F</a:t>
            </a:r>
            <a:r>
              <a:rPr lang="en-US" sz="1600" i="1" smtClean="0"/>
              <a:t>.</a:t>
            </a:r>
          </a:p>
          <a:p>
            <a:pPr marL="533400" indent="-533400" algn="ctr" eaLnBrk="1" hangingPunct="1">
              <a:lnSpc>
                <a:spcPct val="90000"/>
              </a:lnSpc>
            </a:pP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 </a:t>
            </a:r>
            <a:r>
              <a:rPr lang="en-US" sz="1600" i="1" smtClean="0"/>
              <a:t>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f</a:t>
            </a:r>
            <a:r>
              <a:rPr lang="en-US" sz="1600" i="1" baseline="-25000" smtClean="0"/>
              <a:t>14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en-US" sz="1600" i="1" baseline="-25000" smtClean="0">
                <a:solidFill>
                  <a:srgbClr val="CC0099"/>
                </a:solidFill>
              </a:rPr>
              <a:t>D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5</a:t>
            </a:r>
            <a:r>
              <a:rPr lang="en-US" sz="1600" i="1" smtClean="0">
                <a:solidFill>
                  <a:srgbClr val="CC0099"/>
                </a:solidFill>
              </a:rPr>
              <a:t>(F, D) f</a:t>
            </a:r>
            <a:r>
              <a:rPr lang="en-US" sz="1600" i="1" baseline="-25000" smtClean="0">
                <a:solidFill>
                  <a:srgbClr val="CC0099"/>
                </a:solidFill>
              </a:rPr>
              <a:t>15</a:t>
            </a:r>
            <a:r>
              <a:rPr lang="en-US" sz="1600" i="1" smtClean="0">
                <a:solidFill>
                  <a:srgbClr val="CC0099"/>
                </a:solidFill>
              </a:rPr>
              <a:t>(D,F,G)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 Eliminate D: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f</a:t>
            </a:r>
            <a:r>
              <a:rPr lang="en-US" sz="1600" i="1" baseline="-25000" smtClean="0"/>
              <a:t>14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16</a:t>
            </a:r>
            <a:r>
              <a:rPr lang="en-US" sz="1600" i="1" smtClean="0">
                <a:solidFill>
                  <a:srgbClr val="CC0099"/>
                </a:solidFill>
              </a:rPr>
              <a:t>(F, G)</a:t>
            </a:r>
          </a:p>
        </p:txBody>
      </p:sp>
      <p:pic>
        <p:nvPicPr>
          <p:cNvPr id="34822" name="Picture 4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924175"/>
            <a:ext cx="10842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4318000" y="2565400"/>
            <a:ext cx="4826000" cy="5135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9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(B,D,E)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(B,D,F,G)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f</a:t>
            </a:r>
            <a:r>
              <a:rPr lang="en-US" sz="1600" b="0" i="1" baseline="-25000">
                <a:latin typeface="Arial Unicode MS" pitchFamily="34" charset="-128"/>
              </a:rPr>
              <a:t>14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15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(D,F,G)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16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(F, 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pl-PL" sz="1600" b="0" i="1">
              <a:solidFill>
                <a:srgbClr val="CC0099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pl-PL" sz="1600" b="0">
              <a:latin typeface="Arial Unicode MS" pitchFamily="34" charset="-128"/>
            </a:endParaRPr>
          </a:p>
          <a:p>
            <a:endParaRPr lang="en-US" sz="1600" b="0">
              <a:latin typeface="Arial Unicode MS" pitchFamily="34" charset="-128"/>
            </a:endParaRPr>
          </a:p>
        </p:txBody>
      </p:sp>
      <p:sp>
        <p:nvSpPr>
          <p:cNvPr id="34824" name="Text Box 6"/>
          <p:cNvSpPr txBox="1">
            <a:spLocks noChangeArrowheads="1"/>
          </p:cNvSpPr>
          <p:nvPr/>
        </p:nvSpPr>
        <p:spPr bwMode="auto">
          <a:xfrm>
            <a:off x="2051050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5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8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(I,G)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3CB7AFE-178B-44C6-A682-87F02E6D9E48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example(steps 3-4)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94468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 </a:t>
            </a:r>
            <a:r>
              <a:rPr lang="en-US" sz="1600" smtClean="0"/>
              <a:t>Elimination ordering </a:t>
            </a:r>
            <a:r>
              <a:rPr lang="pl-PL" sz="1600" i="1" smtClean="0"/>
              <a:t>A, C, E, I, B, D, </a:t>
            </a:r>
            <a:r>
              <a:rPr lang="pl-PL" sz="1600" i="1" smtClean="0">
                <a:solidFill>
                  <a:srgbClr val="CC0099"/>
                </a:solidFill>
              </a:rPr>
              <a:t>F</a:t>
            </a:r>
            <a:r>
              <a:rPr lang="en-US" sz="1600" i="1" smtClean="0"/>
              <a:t>.</a:t>
            </a:r>
          </a:p>
          <a:p>
            <a:pPr marL="533400" indent="-533400" algn="ctr" eaLnBrk="1" hangingPunct="1">
              <a:lnSpc>
                <a:spcPct val="90000"/>
              </a:lnSpc>
            </a:pP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</a:t>
            </a:r>
            <a:r>
              <a:rPr lang="en-US" sz="1600" i="1" smtClean="0"/>
              <a:t>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=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f</a:t>
            </a:r>
            <a:r>
              <a:rPr lang="en-US" sz="1600" i="1" baseline="-25000" smtClean="0"/>
              <a:t>14</a:t>
            </a:r>
            <a:r>
              <a:rPr lang="en-US" sz="1600" i="1" smtClean="0"/>
              <a:t>(G) </a:t>
            </a:r>
            <a:r>
              <a:rPr lang="en-US" sz="1600" i="1" smtClean="0">
                <a:sym typeface="Symbol" pitchFamily="18" charset="2"/>
              </a:rPr>
              <a:t></a:t>
            </a:r>
            <a:r>
              <a:rPr lang="en-US" sz="1600" i="1" baseline="-25000" smtClean="0"/>
              <a:t>F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16</a:t>
            </a:r>
            <a:r>
              <a:rPr lang="en-US" sz="1600" i="1" smtClean="0">
                <a:solidFill>
                  <a:srgbClr val="CC0099"/>
                </a:solidFill>
              </a:rPr>
              <a:t>(F, G)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 Eliminate F: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f</a:t>
            </a:r>
            <a:r>
              <a:rPr lang="en-US" sz="1600" i="1" baseline="-25000" smtClean="0"/>
              <a:t>9</a:t>
            </a:r>
            <a:r>
              <a:rPr lang="en-US" sz="1600" i="1" smtClean="0"/>
              <a:t>(G) f</a:t>
            </a:r>
            <a:r>
              <a:rPr lang="en-US" sz="1600" i="1" baseline="-25000" smtClean="0"/>
              <a:t>14</a:t>
            </a:r>
            <a:r>
              <a:rPr lang="en-US" sz="1600" i="1" smtClean="0"/>
              <a:t>(G) </a:t>
            </a:r>
            <a:r>
              <a:rPr lang="en-US" sz="1600" i="1" baseline="-25000" smtClean="0"/>
              <a:t>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17</a:t>
            </a:r>
            <a:r>
              <a:rPr lang="en-US" sz="1600" i="1" smtClean="0">
                <a:solidFill>
                  <a:srgbClr val="CC0099"/>
                </a:solidFill>
              </a:rPr>
              <a:t>(G)</a:t>
            </a:r>
          </a:p>
        </p:txBody>
      </p:sp>
      <p:pic>
        <p:nvPicPr>
          <p:cNvPr id="20487" name="Picture 4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924175"/>
            <a:ext cx="10842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5"/>
          <p:cNvSpPr txBox="1">
            <a:spLocks noChangeArrowheads="1"/>
          </p:cNvSpPr>
          <p:nvPr/>
        </p:nvSpPr>
        <p:spPr bwMode="auto">
          <a:xfrm>
            <a:off x="4318000" y="2060575"/>
            <a:ext cx="4826000" cy="4157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f</a:t>
            </a:r>
            <a:r>
              <a:rPr lang="en-US" sz="1600" b="0" i="1" baseline="-25000">
                <a:latin typeface="Arial Unicode MS" pitchFamily="34" charset="-128"/>
              </a:rPr>
              <a:t>9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(B,D,E)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(B,D,F,G)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f</a:t>
            </a:r>
            <a:r>
              <a:rPr lang="en-US" sz="1600" b="0" i="1" baseline="-25000">
                <a:latin typeface="Arial Unicode MS" pitchFamily="34" charset="-128"/>
              </a:rPr>
              <a:t>14</a:t>
            </a:r>
            <a:r>
              <a:rPr lang="en-US" sz="1600" b="0" i="1">
                <a:latin typeface="Arial Unicode MS" pitchFamily="34" charset="-128"/>
              </a:rPr>
              <a:t>(G)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15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(D,F,G)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(F, 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17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>
              <a:solidFill>
                <a:srgbClr val="CC0099"/>
              </a:solidFill>
              <a:latin typeface="Arial Unicode MS" pitchFamily="34" charset="-128"/>
            </a:endParaRPr>
          </a:p>
        </p:txBody>
      </p:sp>
      <p:sp>
        <p:nvSpPr>
          <p:cNvPr id="20489" name="Text Box 6"/>
          <p:cNvSpPr txBox="1">
            <a:spLocks noChangeArrowheads="1"/>
          </p:cNvSpPr>
          <p:nvPr/>
        </p:nvSpPr>
        <p:spPr bwMode="auto">
          <a:xfrm>
            <a:off x="2051050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5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8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(I,G)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49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0538" y="1738313"/>
              <a:ext cx="3078162" cy="609600"/>
            </p14:xfrm>
          </p:contentPart>
        </mc:Choice>
        <mc:Fallback>
          <p:pic>
            <p:nvPicPr>
              <p:cNvPr id="2049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2258" y="1730752"/>
                <a:ext cx="3096523" cy="62076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13DBD29-3D01-4D29-ACA2-8652AE5BBC0B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 (step 5)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194468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 </a:t>
            </a:r>
            <a:r>
              <a:rPr lang="en-US" sz="1600" smtClean="0"/>
              <a:t>Elimination ordering </a:t>
            </a:r>
            <a:r>
              <a:rPr lang="pl-PL" sz="1600" i="1" smtClean="0"/>
              <a:t>A, C, E, I, B, D, F</a:t>
            </a:r>
            <a:r>
              <a:rPr lang="en-US" sz="1600" i="1" smtClean="0"/>
              <a:t>.</a:t>
            </a:r>
          </a:p>
          <a:p>
            <a:pPr marL="533400" indent="-533400" algn="ctr" eaLnBrk="1" hangingPunct="1">
              <a:lnSpc>
                <a:spcPct val="90000"/>
              </a:lnSpc>
            </a:pP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</a:t>
            </a:r>
            <a:r>
              <a:rPr lang="en-US" sz="1600" i="1" smtClean="0"/>
              <a:t>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9</a:t>
            </a:r>
            <a:r>
              <a:rPr lang="en-US" sz="1600" i="1" smtClean="0">
                <a:solidFill>
                  <a:srgbClr val="CC0099"/>
                </a:solidFill>
              </a:rPr>
              <a:t>(G) f</a:t>
            </a:r>
            <a:r>
              <a:rPr lang="en-US" sz="1600" i="1" baseline="-25000" smtClean="0">
                <a:solidFill>
                  <a:srgbClr val="CC0099"/>
                </a:solidFill>
              </a:rPr>
              <a:t>14</a:t>
            </a:r>
            <a:r>
              <a:rPr lang="en-US" sz="1600" i="1" smtClean="0">
                <a:solidFill>
                  <a:srgbClr val="CC0099"/>
                </a:solidFill>
              </a:rPr>
              <a:t>(G) </a:t>
            </a:r>
            <a:r>
              <a:rPr lang="en-US" sz="1600" i="1" baseline="-25000" smtClean="0">
                <a:solidFill>
                  <a:srgbClr val="CC0099"/>
                </a:solidFill>
              </a:rPr>
              <a:t>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17</a:t>
            </a:r>
            <a:r>
              <a:rPr lang="en-US" sz="1600" i="1" smtClean="0">
                <a:solidFill>
                  <a:srgbClr val="CC0099"/>
                </a:solidFill>
              </a:rPr>
              <a:t>(G</a:t>
            </a:r>
            <a:r>
              <a:rPr lang="en-US" sz="1400" i="1" smtClean="0">
                <a:solidFill>
                  <a:srgbClr val="CC0099"/>
                </a:solidFill>
              </a:rPr>
              <a:t>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 </a:t>
            </a:r>
            <a:r>
              <a:rPr lang="en-US" sz="1800" smtClean="0">
                <a:solidFill>
                  <a:srgbClr val="CC0099"/>
                </a:solidFill>
              </a:rPr>
              <a:t>Multiply remaining factors: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800" i="1" smtClean="0"/>
              <a:t>	P(G,H=h</a:t>
            </a:r>
            <a:r>
              <a:rPr lang="en-US" sz="1800" i="1" baseline="-25000" smtClean="0"/>
              <a:t>1</a:t>
            </a:r>
            <a:r>
              <a:rPr lang="en-US" sz="1800" i="1" smtClean="0"/>
              <a:t>) </a:t>
            </a:r>
            <a:r>
              <a:rPr lang="en-US" sz="18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800" i="1" smtClean="0"/>
              <a:t> </a:t>
            </a:r>
            <a:r>
              <a:rPr lang="en-US" sz="1800" i="1" smtClean="0">
                <a:solidFill>
                  <a:srgbClr val="CC0099"/>
                </a:solidFill>
              </a:rPr>
              <a:t>f</a:t>
            </a:r>
            <a:r>
              <a:rPr lang="en-US" sz="1800" i="1" baseline="-25000" smtClean="0">
                <a:solidFill>
                  <a:srgbClr val="CC0099"/>
                </a:solidFill>
              </a:rPr>
              <a:t>18</a:t>
            </a:r>
            <a:r>
              <a:rPr lang="en-US" sz="1800" i="1" smtClean="0">
                <a:solidFill>
                  <a:srgbClr val="CC0099"/>
                </a:solidFill>
              </a:rPr>
              <a:t>(G</a:t>
            </a:r>
            <a:r>
              <a:rPr lang="en-US" sz="1600" i="1" smtClean="0">
                <a:solidFill>
                  <a:srgbClr val="CC0099"/>
                </a:solidFill>
              </a:rPr>
              <a:t>)</a:t>
            </a:r>
          </a:p>
        </p:txBody>
      </p:sp>
      <p:pic>
        <p:nvPicPr>
          <p:cNvPr id="35846" name="Picture 4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924175"/>
            <a:ext cx="10842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4318000" y="1844675"/>
            <a:ext cx="4826000" cy="5081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9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400" b="0" i="1" baseline="-25000">
                <a:solidFill>
                  <a:schemeClr val="folHlink"/>
                </a:solidFill>
                <a:latin typeface="Arial Unicode MS" pitchFamily="34" charset="-128"/>
              </a:rPr>
              <a:t>12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(B,D,E)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400" b="0" i="1" baseline="-25000">
                <a:solidFill>
                  <a:schemeClr val="folHlink"/>
                </a:solidFill>
                <a:latin typeface="Arial Unicode MS" pitchFamily="34" charset="-128"/>
              </a:rPr>
              <a:t>13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(B,D,F,G)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400" b="0" i="1" baseline="-25000">
                <a:solidFill>
                  <a:schemeClr val="folHlink"/>
                </a:solidFill>
                <a:latin typeface="Arial Unicode MS" pitchFamily="34" charset="-128"/>
              </a:rPr>
              <a:t>15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(D,F,G)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(F, G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rgbClr val="CC0099"/>
                </a:solidFill>
                <a:latin typeface="Arial Unicode MS" pitchFamily="34" charset="-128"/>
              </a:rPr>
              <a:t>18</a:t>
            </a:r>
            <a:r>
              <a:rPr lang="en-US" sz="1600" b="0" i="1">
                <a:solidFill>
                  <a:srgbClr val="CC0099"/>
                </a:solidFill>
                <a:latin typeface="Arial Unicode MS" pitchFamily="34" charset="-128"/>
              </a:rPr>
              <a:t>(G</a:t>
            </a:r>
            <a:r>
              <a:rPr lang="en-US" sz="1400" b="0" i="1">
                <a:solidFill>
                  <a:srgbClr val="CC0099"/>
                </a:solidFill>
                <a:latin typeface="Arial Unicode MS" pitchFamily="34" charset="-128"/>
              </a:rPr>
              <a:t>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>
              <a:latin typeface="Arial Unicode MS" pitchFamily="34" charset="-128"/>
            </a:endParaRPr>
          </a:p>
        </p:txBody>
      </p:sp>
      <p:sp>
        <p:nvSpPr>
          <p:cNvPr id="35848" name="Text Box 6"/>
          <p:cNvSpPr txBox="1">
            <a:spLocks noChangeArrowheads="1"/>
          </p:cNvSpPr>
          <p:nvPr/>
        </p:nvSpPr>
        <p:spPr bwMode="auto">
          <a:xfrm>
            <a:off x="2051050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5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8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(I,G)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584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413" y="1989138"/>
              <a:ext cx="1238250" cy="414337"/>
            </p14:xfrm>
          </p:contentPart>
        </mc:Choice>
        <mc:Fallback>
          <p:pic>
            <p:nvPicPr>
              <p:cNvPr id="3584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7417" y="1979931"/>
                <a:ext cx="1256602" cy="431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585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51125" y="784225"/>
              <a:ext cx="1169988" cy="517525"/>
            </p14:xfrm>
          </p:contentPart>
        </mc:Choice>
        <mc:Fallback>
          <p:pic>
            <p:nvPicPr>
              <p:cNvPr id="3585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47524" y="776667"/>
                <a:ext cx="1182592" cy="533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9F5C7E2-3AF6-4226-ADFB-BDB8A0B8FE3F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elimination example (step 6)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981075"/>
            <a:ext cx="7681912" cy="1633538"/>
          </a:xfrm>
          <a:noFill/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en-US" sz="1600" b="1" smtClean="0"/>
              <a:t>Compute </a:t>
            </a:r>
            <a:r>
              <a:rPr lang="en-US" sz="1600" b="1" i="1" smtClean="0"/>
              <a:t>P(G</a:t>
            </a:r>
            <a:r>
              <a:rPr lang="pl-PL" sz="1600" b="1" i="1" smtClean="0"/>
              <a:t> </a:t>
            </a:r>
            <a:r>
              <a:rPr lang="en-US" sz="1600" b="1" i="1" smtClean="0"/>
              <a:t>|</a:t>
            </a:r>
            <a:r>
              <a:rPr lang="pl-PL" sz="1600" b="1" i="1" smtClean="0"/>
              <a:t> </a:t>
            </a:r>
            <a:r>
              <a:rPr lang="en-US" sz="1600" b="1" i="1" smtClean="0"/>
              <a:t>H=h</a:t>
            </a:r>
            <a:r>
              <a:rPr lang="en-US" sz="1600" b="1" i="1" baseline="-25000" smtClean="0"/>
              <a:t>1</a:t>
            </a:r>
            <a:r>
              <a:rPr lang="pl-PL" sz="1600" b="1" i="1" baseline="-25000" smtClean="0"/>
              <a:t> </a:t>
            </a:r>
            <a:r>
              <a:rPr lang="en-US" sz="1600" b="1" i="1" smtClean="0"/>
              <a:t>)</a:t>
            </a:r>
            <a:r>
              <a:rPr lang="en-US" sz="1600" b="1" smtClean="0"/>
              <a:t>. </a:t>
            </a:r>
            <a:r>
              <a:rPr lang="en-US" sz="1600" smtClean="0"/>
              <a:t>Elimination ordering </a:t>
            </a:r>
            <a:r>
              <a:rPr lang="pl-PL" sz="1600" i="1" smtClean="0"/>
              <a:t>A, C, E, I, B, D, F</a:t>
            </a:r>
            <a:r>
              <a:rPr lang="en-US" sz="1600" i="1" smtClean="0"/>
              <a:t>.</a:t>
            </a:r>
            <a:endParaRPr lang="en-US" sz="1600" b="1" i="1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/>
              <a:t>Previous state: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i="1" smtClean="0"/>
              <a:t>	P(G,H=h</a:t>
            </a:r>
            <a:r>
              <a:rPr lang="en-US" sz="1600" i="1" baseline="-25000" smtClean="0"/>
              <a:t>1</a:t>
            </a:r>
            <a:r>
              <a:rPr lang="en-US" sz="1600" i="1" smtClean="0"/>
              <a:t>) </a:t>
            </a:r>
            <a:r>
              <a:rPr lang="en-US" sz="1600" i="1" smtClean="0"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600" i="1" smtClean="0"/>
              <a:t> </a:t>
            </a:r>
            <a:r>
              <a:rPr lang="en-US" sz="1600" i="1" smtClean="0">
                <a:solidFill>
                  <a:srgbClr val="CC0099"/>
                </a:solidFill>
              </a:rPr>
              <a:t>f</a:t>
            </a:r>
            <a:r>
              <a:rPr lang="en-US" sz="1600" i="1" baseline="-25000" smtClean="0">
                <a:solidFill>
                  <a:srgbClr val="CC0099"/>
                </a:solidFill>
              </a:rPr>
              <a:t>18</a:t>
            </a:r>
            <a:r>
              <a:rPr lang="en-US" sz="1600" i="1" smtClean="0">
                <a:solidFill>
                  <a:srgbClr val="CC0099"/>
                </a:solidFill>
              </a:rPr>
              <a:t>(G)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smtClean="0">
                <a:solidFill>
                  <a:srgbClr val="CC0099"/>
                </a:solidFill>
              </a:rPr>
              <a:t>Normalize: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1600" b="1" i="1" smtClean="0">
                <a:solidFill>
                  <a:srgbClr val="CC0099"/>
                </a:solidFill>
              </a:rPr>
              <a:t>	</a:t>
            </a:r>
            <a:r>
              <a:rPr lang="en-US" sz="1800" b="1" i="1" smtClean="0">
                <a:solidFill>
                  <a:srgbClr val="CC0099"/>
                </a:solidFill>
              </a:rPr>
              <a:t>P(G | H=h</a:t>
            </a:r>
            <a:r>
              <a:rPr lang="en-US" sz="1800" b="1" i="1" baseline="-25000" smtClean="0">
                <a:solidFill>
                  <a:srgbClr val="CC0099"/>
                </a:solidFill>
              </a:rPr>
              <a:t>1</a:t>
            </a:r>
            <a:r>
              <a:rPr lang="en-US" sz="1800" b="1" i="1" smtClean="0">
                <a:solidFill>
                  <a:srgbClr val="CC0099"/>
                </a:solidFill>
              </a:rPr>
              <a:t>) </a:t>
            </a:r>
            <a:r>
              <a:rPr lang="en-US" sz="1800" b="1" i="1" smtClean="0">
                <a:solidFill>
                  <a:srgbClr val="CC0099"/>
                </a:solidFill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800" b="1" i="1" smtClean="0">
                <a:solidFill>
                  <a:srgbClr val="CC0099"/>
                </a:solidFill>
              </a:rPr>
              <a:t> f</a:t>
            </a:r>
            <a:r>
              <a:rPr lang="en-US" sz="1800" b="1" i="1" baseline="-25000" smtClean="0">
                <a:solidFill>
                  <a:srgbClr val="CC0099"/>
                </a:solidFill>
              </a:rPr>
              <a:t>18</a:t>
            </a:r>
            <a:r>
              <a:rPr lang="en-US" sz="1800" b="1" i="1" smtClean="0">
                <a:solidFill>
                  <a:srgbClr val="CC0099"/>
                </a:solidFill>
              </a:rPr>
              <a:t>(G) / </a:t>
            </a:r>
            <a:r>
              <a:rPr lang="pl-PL" sz="1800" b="1" i="1" smtClean="0">
                <a:solidFill>
                  <a:srgbClr val="CC0099"/>
                </a:solidFill>
                <a:sym typeface="Symbol" pitchFamily="18" charset="2"/>
              </a:rPr>
              <a:t></a:t>
            </a:r>
            <a:r>
              <a:rPr lang="pl-PL" sz="1800" b="1" i="1" baseline="-25000" smtClean="0">
                <a:solidFill>
                  <a:srgbClr val="CC0099"/>
                </a:solidFill>
                <a:sym typeface="Symbol" pitchFamily="18" charset="2"/>
              </a:rPr>
              <a:t>g</a:t>
            </a:r>
            <a:r>
              <a:rPr lang="en-US" sz="1800" b="1" i="1" baseline="-25000" smtClean="0">
                <a:solidFill>
                  <a:srgbClr val="CC0099"/>
                </a:solidFill>
                <a:sym typeface="Symbol" pitchFamily="18" charset="2"/>
              </a:rPr>
              <a:t> </a:t>
            </a:r>
            <a:r>
              <a:rPr lang="pl-PL" sz="1800" b="1" i="1" baseline="-25000" smtClean="0">
                <a:solidFill>
                  <a:srgbClr val="CC0099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∈</a:t>
            </a:r>
            <a:r>
              <a:rPr lang="en-US" sz="1800" b="1" i="1" baseline="-25000" smtClean="0">
                <a:solidFill>
                  <a:srgbClr val="CC0099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pl-PL" sz="1800" b="1" i="1" baseline="-25000" smtClean="0">
                <a:solidFill>
                  <a:srgbClr val="CC0099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dom(G)</a:t>
            </a:r>
            <a:r>
              <a:rPr lang="pl-PL" sz="1800" b="1" i="1" smtClean="0">
                <a:solidFill>
                  <a:srgbClr val="CC0099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1800" b="1" i="1" smtClean="0">
                <a:solidFill>
                  <a:srgbClr val="CC0099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f</a:t>
            </a:r>
            <a:r>
              <a:rPr lang="en-US" sz="1800" b="1" i="1" baseline="-25000" smtClean="0">
                <a:solidFill>
                  <a:srgbClr val="CC0099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18</a:t>
            </a:r>
            <a:r>
              <a:rPr lang="en-US" sz="1800" b="1" i="1" smtClean="0">
                <a:solidFill>
                  <a:srgbClr val="CC0099"/>
                </a:solidFill>
              </a:rPr>
              <a:t>(G) </a:t>
            </a:r>
            <a:endParaRPr lang="en-US" sz="1600" b="1" i="1" smtClean="0">
              <a:solidFill>
                <a:srgbClr val="CC0099"/>
              </a:solidFill>
            </a:endParaRPr>
          </a:p>
        </p:txBody>
      </p:sp>
      <p:pic>
        <p:nvPicPr>
          <p:cNvPr id="36870" name="Picture 4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565400"/>
            <a:ext cx="11525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318000" y="1844675"/>
            <a:ext cx="4826000" cy="5081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9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400" b="0" i="1" baseline="-25000">
                <a:solidFill>
                  <a:schemeClr val="folHlink"/>
                </a:solidFill>
                <a:latin typeface="Arial Unicode MS" pitchFamily="34" charset="-128"/>
              </a:rPr>
              <a:t>12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(B,D,E)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400" b="0" i="1" baseline="-25000">
                <a:solidFill>
                  <a:schemeClr val="folHlink"/>
                </a:solidFill>
                <a:latin typeface="Arial Unicode MS" pitchFamily="34" charset="-128"/>
              </a:rPr>
              <a:t>13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(B,D,F,G)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400" b="0" i="1" baseline="-25000">
                <a:solidFill>
                  <a:schemeClr val="folHlink"/>
                </a:solidFill>
                <a:latin typeface="Arial Unicode MS" pitchFamily="34" charset="-128"/>
              </a:rPr>
              <a:t>15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(D,F,G)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(F, G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18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</a:t>
            </a:r>
            <a:r>
              <a:rPr lang="en-US" sz="1400" b="0" i="1">
                <a:solidFill>
                  <a:schemeClr val="folHlink"/>
                </a:solidFill>
                <a:latin typeface="Arial Unicode MS" pitchFamily="34" charset="-128"/>
              </a:rPr>
              <a:t>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 b="0" i="1">
              <a:latin typeface="Arial Unicode MS" pitchFamily="34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0">
              <a:latin typeface="Arial Unicode MS" pitchFamily="34" charset="-128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051050" y="2565400"/>
            <a:ext cx="18018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0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1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(B,A)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2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3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(D,B,C)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4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(E,C)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 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5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(F, D)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6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(G,F,E)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7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(H,G)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US" sz="1600" b="0" i="1">
              <a:solidFill>
                <a:schemeClr val="folHlink"/>
              </a:solidFill>
              <a:latin typeface="Arial Unicode MS" pitchFamily="34" charset="-128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 b="0" i="1">
                <a:latin typeface="Arial Unicode MS" pitchFamily="34" charset="-128"/>
              </a:rPr>
              <a:t> 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f</a:t>
            </a:r>
            <a:r>
              <a:rPr lang="en-US" sz="1600" b="0" i="1" baseline="-25000">
                <a:solidFill>
                  <a:schemeClr val="folHlink"/>
                </a:solidFill>
                <a:latin typeface="Arial Unicode MS" pitchFamily="34" charset="-128"/>
              </a:rPr>
              <a:t>8</a:t>
            </a:r>
            <a:r>
              <a:rPr lang="en-US" sz="1600" b="0" i="1">
                <a:solidFill>
                  <a:schemeClr val="folHlink"/>
                </a:solidFill>
                <a:latin typeface="Arial Unicode MS" pitchFamily="34" charset="-128"/>
              </a:rPr>
              <a:t>(I,G)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687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4075" y="2359025"/>
              <a:ext cx="1681163" cy="77788"/>
            </p14:xfrm>
          </p:contentPart>
        </mc:Choice>
        <mc:Fallback>
          <p:pic>
            <p:nvPicPr>
              <p:cNvPr id="3687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0115" y="2355424"/>
                <a:ext cx="1695563" cy="8859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578825D-113F-4288-9846-106FBF2398D7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0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Bnet Inference: General</a:t>
            </a:r>
          </a:p>
        </p:txBody>
      </p:sp>
      <p:sp>
        <p:nvSpPr>
          <p:cNvPr id="20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8588375" cy="3362325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smtClean="0"/>
              <a:t> Suppose the variables of the belief network are </a:t>
            </a:r>
            <a:r>
              <a:rPr lang="en-US" sz="2400" i="1" smtClean="0"/>
              <a:t>X</a:t>
            </a:r>
            <a:r>
              <a:rPr lang="en-US" sz="2400" i="1" baseline="-25000" smtClean="0"/>
              <a:t>1</a:t>
            </a:r>
            <a:r>
              <a:rPr lang="en-US" sz="2400" i="1" smtClean="0"/>
              <a:t>,…,X</a:t>
            </a:r>
            <a:r>
              <a:rPr lang="en-US" sz="2400" i="1" baseline="-25000" smtClean="0"/>
              <a:t>n</a:t>
            </a:r>
            <a:r>
              <a:rPr lang="en-US" sz="2400" smtClean="0"/>
              <a:t>.</a:t>
            </a:r>
          </a:p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smtClean="0"/>
              <a:t> Z is the query variable</a:t>
            </a:r>
          </a:p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i="1" smtClean="0"/>
              <a:t>Y</a:t>
            </a:r>
            <a:r>
              <a:rPr lang="en-US" sz="2400" i="1" baseline="-25000" smtClean="0"/>
              <a:t>1</a:t>
            </a:r>
            <a:r>
              <a:rPr lang="en-US" sz="2400" i="1" smtClean="0"/>
              <a:t>=v</a:t>
            </a:r>
            <a:r>
              <a:rPr lang="en-US" sz="2400" i="1" baseline="-25000" smtClean="0"/>
              <a:t>1</a:t>
            </a:r>
            <a:r>
              <a:rPr lang="en-US" sz="2400" i="1" smtClean="0"/>
              <a:t>, …, Y</a:t>
            </a:r>
            <a:r>
              <a:rPr lang="en-US" sz="2400" i="1" baseline="-25000" smtClean="0"/>
              <a:t>j</a:t>
            </a:r>
            <a:r>
              <a:rPr lang="en-US" sz="2400" i="1" smtClean="0"/>
              <a:t>=v</a:t>
            </a:r>
            <a:r>
              <a:rPr lang="en-US" sz="2400" i="1" baseline="-25000" smtClean="0"/>
              <a:t>j </a:t>
            </a:r>
            <a:r>
              <a:rPr lang="en-US" sz="2400" i="1" smtClean="0"/>
              <a:t>are the observed variables (with their values)</a:t>
            </a:r>
          </a:p>
          <a:p>
            <a:pPr marL="0" indent="0" eaLnBrk="1" hangingPunct="1">
              <a:spcBef>
                <a:spcPct val="30000"/>
              </a:spcBef>
              <a:buFontTx/>
              <a:buChar char="•"/>
            </a:pPr>
            <a:r>
              <a:rPr lang="en-US" sz="2400" smtClean="0"/>
              <a:t> Z</a:t>
            </a:r>
            <a:r>
              <a:rPr lang="en-US" sz="2400" baseline="-25000" smtClean="0"/>
              <a:t>1</a:t>
            </a:r>
            <a:r>
              <a:rPr lang="en-US" sz="2400" smtClean="0"/>
              <a:t>, …,Z</a:t>
            </a:r>
            <a:r>
              <a:rPr lang="en-US" sz="2400" baseline="-25000" smtClean="0"/>
              <a:t>k </a:t>
            </a:r>
            <a:r>
              <a:rPr lang="en-US" sz="2400" smtClean="0"/>
              <a:t>are the remaining variables</a:t>
            </a:r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endParaRPr lang="en-US" sz="2400" smtClean="0"/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r>
              <a:rPr lang="en-US" sz="2400" smtClean="0"/>
              <a:t> What we </a:t>
            </a:r>
            <a:r>
              <a:rPr lang="en-US" sz="2400" smtClean="0">
                <a:solidFill>
                  <a:schemeClr val="accent2"/>
                </a:solidFill>
              </a:rPr>
              <a:t>want to compute</a:t>
            </a:r>
            <a:r>
              <a:rPr lang="en-US" sz="2400" smtClean="0"/>
              <a:t>: 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356100" y="3141663"/>
          <a:ext cx="316865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4" imgW="1485720" imgH="241200" progId="Equation.3">
                  <p:embed/>
                </p:oleObj>
              </mc:Choice>
              <mc:Fallback>
                <p:oleObj name="Equation" r:id="rId4" imgW="148572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141663"/>
                        <a:ext cx="3168650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2"/>
          <p:cNvGraphicFramePr>
            <a:graphicFrameLocks noChangeAspect="1"/>
          </p:cNvGraphicFramePr>
          <p:nvPr/>
        </p:nvGraphicFramePr>
        <p:xfrm>
          <a:off x="0" y="4714875"/>
          <a:ext cx="91440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6" imgW="4851360" imgH="558720" progId="Equation.3">
                  <p:embed/>
                </p:oleObj>
              </mc:Choice>
              <mc:Fallback>
                <p:oleObj name="Equation" r:id="rId6" imgW="4851360" imgH="558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14875"/>
                        <a:ext cx="9144000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4276" name="Object 4"/>
          <p:cNvGraphicFramePr>
            <a:graphicFrameLocks noChangeAspect="1"/>
          </p:cNvGraphicFramePr>
          <p:nvPr/>
        </p:nvGraphicFramePr>
        <p:xfrm>
          <a:off x="3929063" y="3929063"/>
          <a:ext cx="31877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8" imgW="1460160" imgH="241200" progId="Equation.3">
                  <p:embed/>
                </p:oleObj>
              </mc:Choice>
              <mc:Fallback>
                <p:oleObj name="Equation" r:id="rId8" imgW="146016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3929063"/>
                        <a:ext cx="3187700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3643313"/>
            <a:ext cx="4214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b="0" kern="0" dirty="0">
              <a:latin typeface="+mn-lt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0" kern="0" dirty="0">
                <a:latin typeface="+mn-lt"/>
              </a:rPr>
              <a:t> We </a:t>
            </a:r>
            <a:r>
              <a:rPr lang="en-US" sz="2400" b="0" kern="0" dirty="0">
                <a:solidFill>
                  <a:schemeClr val="accent2"/>
                </a:solidFill>
                <a:latin typeface="+mn-lt"/>
              </a:rPr>
              <a:t>can actually compute</a:t>
            </a:r>
            <a:r>
              <a:rPr lang="en-US" sz="2400" b="0" kern="0" dirty="0">
                <a:latin typeface="+mn-lt"/>
              </a:rPr>
              <a:t>: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6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1813" y="946150"/>
              <a:ext cx="1328737" cy="742950"/>
            </p14:xfrm>
          </p:contentPart>
        </mc:Choice>
        <mc:Fallback>
          <p:pic>
            <p:nvPicPr>
              <p:cNvPr id="206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77493" y="937871"/>
                <a:ext cx="1337377" cy="760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0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988" y="1416050"/>
              <a:ext cx="7521575" cy="2251075"/>
            </p14:xfrm>
          </p:contentPart>
        </mc:Choice>
        <mc:Fallback>
          <p:pic>
            <p:nvPicPr>
              <p:cNvPr id="20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0548" y="1405250"/>
                <a:ext cx="7541735" cy="2266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06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4475" y="2303463"/>
              <a:ext cx="1479550" cy="706437"/>
            </p14:xfrm>
          </p:contentPart>
        </mc:Choice>
        <mc:Fallback>
          <p:pic>
            <p:nvPicPr>
              <p:cNvPr id="206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4033" y="2293021"/>
                <a:ext cx="1500794" cy="7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0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8950" y="2878138"/>
              <a:ext cx="3554413" cy="793750"/>
            </p14:xfrm>
          </p:contentPart>
        </mc:Choice>
        <mc:Fallback>
          <p:pic>
            <p:nvPicPr>
              <p:cNvPr id="20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94270" y="2872378"/>
                <a:ext cx="3567733" cy="811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9775" y="5591175"/>
              <a:ext cx="266700" cy="215900"/>
            </p14:xfrm>
          </p:contentPart>
        </mc:Choice>
        <mc:Fallback>
          <p:pic>
            <p:nvPicPr>
              <p:cNvPr id="20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12217" y="5579300"/>
                <a:ext cx="286136" cy="2353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7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32638" y="3890963"/>
              <a:ext cx="468312" cy="233362"/>
            </p14:xfrm>
          </p:contentPart>
        </mc:Choice>
        <mc:Fallback>
          <p:pic>
            <p:nvPicPr>
              <p:cNvPr id="207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29038" y="3886296"/>
                <a:ext cx="480911" cy="250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07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34275" y="2801938"/>
              <a:ext cx="458788" cy="360362"/>
            </p14:xfrm>
          </p:contentPart>
        </mc:Choice>
        <mc:Fallback>
          <p:pic>
            <p:nvPicPr>
              <p:cNvPr id="207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24552" y="2794738"/>
                <a:ext cx="475713" cy="377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07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8638" y="3703638"/>
              <a:ext cx="147637" cy="238125"/>
            </p14:xfrm>
          </p:contentPart>
        </mc:Choice>
        <mc:Fallback>
          <p:pic>
            <p:nvPicPr>
              <p:cNvPr id="207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34317" y="3696433"/>
                <a:ext cx="163481" cy="254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7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6350" y="4630738"/>
              <a:ext cx="487363" cy="298450"/>
            </p14:xfrm>
          </p:contentPart>
        </mc:Choice>
        <mc:Fallback>
          <p:pic>
            <p:nvPicPr>
              <p:cNvPr id="207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35552" y="4619938"/>
                <a:ext cx="507880" cy="3207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07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57625" y="3905250"/>
              <a:ext cx="1792288" cy="585788"/>
            </p14:xfrm>
          </p:contentPart>
        </mc:Choice>
        <mc:Fallback>
          <p:pic>
            <p:nvPicPr>
              <p:cNvPr id="207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50426" y="3898409"/>
                <a:ext cx="1803807" cy="599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07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8350" y="3910013"/>
              <a:ext cx="455613" cy="269875"/>
            </p14:xfrm>
          </p:contentPart>
        </mc:Choice>
        <mc:Fallback>
          <p:pic>
            <p:nvPicPr>
              <p:cNvPr id="207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15111" y="3898498"/>
                <a:ext cx="471448" cy="292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07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675" y="2365375"/>
              <a:ext cx="5838825" cy="79375"/>
            </p14:xfrm>
          </p:contentPart>
        </mc:Choice>
        <mc:Fallback>
          <p:pic>
            <p:nvPicPr>
              <p:cNvPr id="207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4195" y="2353830"/>
                <a:ext cx="5857905" cy="101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07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7838" y="3074988"/>
              <a:ext cx="3524250" cy="531812"/>
            </p14:xfrm>
          </p:contentPart>
        </mc:Choice>
        <mc:Fallback>
          <p:pic>
            <p:nvPicPr>
              <p:cNvPr id="207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80998" y="3069227"/>
                <a:ext cx="3539729" cy="545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07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663" y="5341938"/>
              <a:ext cx="2673350" cy="66675"/>
            </p14:xfrm>
          </p:contentPart>
        </mc:Choice>
        <mc:Fallback>
          <p:pic>
            <p:nvPicPr>
              <p:cNvPr id="207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7543" y="5336561"/>
                <a:ext cx="2693150" cy="81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07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2775" y="5522913"/>
              <a:ext cx="2497138" cy="88900"/>
            </p14:xfrm>
          </p:contentPart>
        </mc:Choice>
        <mc:Fallback>
          <p:pic>
            <p:nvPicPr>
              <p:cNvPr id="207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45574" y="5517514"/>
                <a:ext cx="2517659" cy="102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08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28963" y="5167313"/>
              <a:ext cx="2559050" cy="427037"/>
            </p14:xfrm>
          </p:contentPart>
        </mc:Choice>
        <mc:Fallback>
          <p:pic>
            <p:nvPicPr>
              <p:cNvPr id="208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125003" y="5155102"/>
                <a:ext cx="2575249" cy="443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08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8950" y="3848100"/>
              <a:ext cx="2835275" cy="635000"/>
            </p14:xfrm>
          </p:contentPart>
        </mc:Choice>
        <mc:Fallback>
          <p:pic>
            <p:nvPicPr>
              <p:cNvPr id="208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96430" y="3839101"/>
                <a:ext cx="2848235" cy="65443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8B22C2A-C28E-4E3C-A883-955ABF4479C0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smtClean="0">
                <a:solidFill>
                  <a:schemeClr val="folHlink"/>
                </a:solidFill>
              </a:rPr>
              <a:t>Recap Intro Variable Elimination</a:t>
            </a:r>
          </a:p>
          <a:p>
            <a:pPr eaLnBrk="1" hangingPunct="1">
              <a:buFontTx/>
              <a:buChar char="•"/>
            </a:pPr>
            <a:r>
              <a:rPr lang="en-US" sz="4000" smtClean="0"/>
              <a:t>Variable Elimination</a:t>
            </a:r>
          </a:p>
          <a:p>
            <a:pPr lvl="1" eaLnBrk="1" hangingPunct="1"/>
            <a:r>
              <a:rPr lang="en-US" sz="3600" smtClean="0">
                <a:solidFill>
                  <a:schemeClr val="folHlink"/>
                </a:solidFill>
              </a:rPr>
              <a:t>Simplifications</a:t>
            </a:r>
          </a:p>
          <a:p>
            <a:pPr lvl="1" eaLnBrk="1" hangingPunct="1"/>
            <a:r>
              <a:rPr lang="en-US" sz="3600" smtClean="0">
                <a:solidFill>
                  <a:schemeClr val="folHlink"/>
                </a:solidFill>
              </a:rPr>
              <a:t>Example</a:t>
            </a:r>
          </a:p>
          <a:p>
            <a:pPr lvl="1" eaLnBrk="1" hangingPunct="1"/>
            <a:r>
              <a:rPr lang="en-US" sz="3600" smtClean="0"/>
              <a:t>Independence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folHlink"/>
                </a:solidFill>
              </a:rPr>
              <a:t>Where are we?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8B22C2A-C28E-4E3C-A883-955ABF4479C0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Complexity (not required)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CA" sz="1800" dirty="0" smtClean="0"/>
              <a:t>The complexity of the algorithm depends on a measure of complexity of the network. </a:t>
            </a:r>
          </a:p>
          <a:p>
            <a:pPr eaLnBrk="1" hangingPunct="1">
              <a:buFontTx/>
              <a:buChar char="•"/>
            </a:pPr>
            <a:r>
              <a:rPr lang="en-CA" sz="1800" dirty="0" smtClean="0"/>
              <a:t>The size of a tabular representation of a factor is exponential in the number of variables in the factor. </a:t>
            </a:r>
          </a:p>
          <a:p>
            <a:pPr eaLnBrk="1" hangingPunct="1">
              <a:buFontTx/>
              <a:buChar char="•"/>
            </a:pPr>
            <a:r>
              <a:rPr lang="en-CA" sz="1800" dirty="0" smtClean="0"/>
              <a:t>The </a:t>
            </a:r>
            <a:r>
              <a:rPr lang="en-CA" sz="1800" b="1" dirty="0" err="1" smtClean="0"/>
              <a:t>treewidth</a:t>
            </a:r>
            <a:r>
              <a:rPr lang="en-CA" sz="1800" dirty="0" smtClean="0"/>
              <a:t> of a network, given an elimination ordering, is the maximum number of variables in a factor created by summing out a variable, given the elimination ordering. </a:t>
            </a:r>
          </a:p>
          <a:p>
            <a:pPr eaLnBrk="1" hangingPunct="1">
              <a:buFontTx/>
              <a:buChar char="•"/>
            </a:pPr>
            <a:r>
              <a:rPr lang="en-CA" sz="1800" dirty="0" smtClean="0"/>
              <a:t>The </a:t>
            </a:r>
            <a:r>
              <a:rPr lang="en-CA" sz="1800" b="1" dirty="0" err="1" smtClean="0"/>
              <a:t>treewidth</a:t>
            </a:r>
            <a:r>
              <a:rPr lang="en-CA" sz="1800" dirty="0" smtClean="0"/>
              <a:t> of a belief network is the minimum </a:t>
            </a:r>
            <a:r>
              <a:rPr lang="en-CA" sz="1800" dirty="0" err="1" smtClean="0"/>
              <a:t>treewidth</a:t>
            </a:r>
            <a:r>
              <a:rPr lang="en-CA" sz="1800" dirty="0" smtClean="0"/>
              <a:t> over all elimination orderings. The </a:t>
            </a:r>
            <a:r>
              <a:rPr lang="en-CA" sz="1800" dirty="0" err="1" smtClean="0"/>
              <a:t>treewidth</a:t>
            </a:r>
            <a:r>
              <a:rPr lang="en-CA" sz="1800" dirty="0" smtClean="0"/>
              <a:t> depends only on the graph structure and is a measure of the sparseness of the graph. </a:t>
            </a:r>
          </a:p>
          <a:p>
            <a:pPr eaLnBrk="1" hangingPunct="1">
              <a:buFontTx/>
              <a:buChar char="•"/>
            </a:pPr>
            <a:r>
              <a:rPr lang="en-CA" sz="1800" dirty="0" smtClean="0">
                <a:solidFill>
                  <a:schemeClr val="accent6"/>
                </a:solidFill>
              </a:rPr>
              <a:t>The complexity of VE is exponential in the </a:t>
            </a:r>
            <a:r>
              <a:rPr lang="en-CA" sz="1800" dirty="0" err="1" smtClean="0">
                <a:solidFill>
                  <a:schemeClr val="accent6"/>
                </a:solidFill>
              </a:rPr>
              <a:t>treewidth</a:t>
            </a:r>
            <a:r>
              <a:rPr lang="en-CA" sz="1800" dirty="0" smtClean="0">
                <a:solidFill>
                  <a:schemeClr val="accent6"/>
                </a:solidFill>
              </a:rPr>
              <a:t> and linear in the number of variables. </a:t>
            </a:r>
          </a:p>
          <a:p>
            <a:pPr eaLnBrk="1" hangingPunct="1">
              <a:buFontTx/>
              <a:buChar char="•"/>
            </a:pPr>
            <a:r>
              <a:rPr lang="en-CA" sz="1800" dirty="0" smtClean="0"/>
              <a:t>Finding the elimination ordering with minimum </a:t>
            </a:r>
            <a:r>
              <a:rPr lang="en-CA" sz="1800" dirty="0" err="1" smtClean="0"/>
              <a:t>treewidth</a:t>
            </a:r>
            <a:r>
              <a:rPr lang="en-CA" sz="1800" dirty="0" smtClean="0"/>
              <a:t> is NP-hard, but there is some good elimination ordering heuristics.</a:t>
            </a:r>
            <a:endParaRPr lang="en-US" sz="18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E7A1195-03BE-4EA5-B96C-FC59A83A5484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21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Variable elimination and conditional independence</a:t>
            </a:r>
          </a:p>
        </p:txBody>
      </p:sp>
      <p:sp>
        <p:nvSpPr>
          <p:cNvPr id="21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57313"/>
            <a:ext cx="8893175" cy="143986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400" smtClean="0"/>
              <a:t>Variable Elimination looks incredibly painful for large graphs?</a:t>
            </a:r>
          </a:p>
          <a:p>
            <a:pPr eaLnBrk="1" hangingPunct="1">
              <a:buFontTx/>
              <a:buChar char="•"/>
            </a:pPr>
            <a:r>
              <a:rPr lang="en-US" sz="2400" smtClean="0"/>
              <a:t>We used conditional independence…..</a:t>
            </a:r>
            <a:endParaRPr lang="en-US" sz="1600" smtClean="0"/>
          </a:p>
        </p:txBody>
      </p:sp>
      <p:sp>
        <p:nvSpPr>
          <p:cNvPr id="780292" name="Rectangle 4"/>
          <p:cNvSpPr>
            <a:spLocks noChangeArrowheads="1"/>
          </p:cNvSpPr>
          <p:nvPr/>
        </p:nvSpPr>
        <p:spPr bwMode="auto">
          <a:xfrm>
            <a:off x="395288" y="3141663"/>
            <a:ext cx="8458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Can we use it to make variable elimination simpler?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0">
              <a:latin typeface="Arial Unicode MS" pitchFamily="34" charset="-128"/>
            </a:endParaRPr>
          </a:p>
        </p:txBody>
      </p:sp>
      <p:sp>
        <p:nvSpPr>
          <p:cNvPr id="780293" name="Rectangle 5"/>
          <p:cNvSpPr>
            <a:spLocks noChangeArrowheads="1"/>
          </p:cNvSpPr>
          <p:nvPr/>
        </p:nvSpPr>
        <p:spPr bwMode="auto">
          <a:xfrm>
            <a:off x="395288" y="4221163"/>
            <a:ext cx="8458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0">
                <a:latin typeface="Arial Unicode MS" pitchFamily="34" charset="-128"/>
              </a:rPr>
              <a:t>Yes, all the variables from which the query is conditional independent given the observations can be pruned from the Bnet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0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011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1763" y="2508250"/>
              <a:ext cx="1219200" cy="495300"/>
            </p14:xfrm>
          </p:contentPart>
        </mc:Choice>
        <mc:Fallback>
          <p:pic>
            <p:nvPicPr>
              <p:cNvPr id="9011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6364" y="2503203"/>
                <a:ext cx="1228559" cy="507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011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90838" y="2840038"/>
              <a:ext cx="128587" cy="12700"/>
            </p14:xfrm>
          </p:contentPart>
        </mc:Choice>
        <mc:Fallback>
          <p:pic>
            <p:nvPicPr>
              <p:cNvPr id="9011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86156" y="2835321"/>
                <a:ext cx="136151" cy="24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011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94063" y="2447925"/>
              <a:ext cx="969962" cy="573088"/>
            </p14:xfrm>
          </p:contentPart>
        </mc:Choice>
        <mc:Fallback>
          <p:pic>
            <p:nvPicPr>
              <p:cNvPr id="9011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90108" y="2442173"/>
                <a:ext cx="981826" cy="586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011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7888" y="2706688"/>
              <a:ext cx="206375" cy="107950"/>
            </p14:xfrm>
          </p:contentPart>
        </mc:Choice>
        <mc:Fallback>
          <p:pic>
            <p:nvPicPr>
              <p:cNvPr id="9011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84286" y="2703090"/>
                <a:ext cx="213578" cy="115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011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7488" y="2254250"/>
              <a:ext cx="3783012" cy="887413"/>
            </p14:xfrm>
          </p:contentPart>
        </mc:Choice>
        <mc:Fallback>
          <p:pic>
            <p:nvPicPr>
              <p:cNvPr id="9011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94608" y="2249570"/>
                <a:ext cx="3792732" cy="895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011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8" y="3983038"/>
              <a:ext cx="1041400" cy="823912"/>
            </p14:xfrm>
          </p:contentPart>
        </mc:Choice>
        <mc:Fallback>
          <p:pic>
            <p:nvPicPr>
              <p:cNvPr id="9011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1106" y="3973320"/>
                <a:ext cx="1059765" cy="84262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292" grpId="0"/>
      <p:bldP spid="78029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6EEE35F-110D-4AF1-8B07-0382B561C437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22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VE and conditional independence: Example</a:t>
            </a:r>
          </a:p>
        </p:txBody>
      </p:sp>
      <p:sp>
        <p:nvSpPr>
          <p:cNvPr id="22580" name="Rectangle 5"/>
          <p:cNvSpPr>
            <a:spLocks noChangeArrowheads="1"/>
          </p:cNvSpPr>
          <p:nvPr/>
        </p:nvSpPr>
        <p:spPr bwMode="auto">
          <a:xfrm>
            <a:off x="0" y="836613"/>
            <a:ext cx="8458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All the variables from which the query is conditional independent given the observations can be pruned from the Bnet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0">
              <a:latin typeface="Arial Unicode MS" pitchFamily="34" charset="-128"/>
            </a:endParaRPr>
          </a:p>
        </p:txBody>
      </p:sp>
      <p:pic>
        <p:nvPicPr>
          <p:cNvPr id="22581" name="Picture 7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2286000"/>
            <a:ext cx="11525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8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57625" y="2500313"/>
            <a:ext cx="5040313" cy="647700"/>
          </a:xfrm>
          <a:noFill/>
        </p:spPr>
        <p:txBody>
          <a:bodyPr/>
          <a:lstStyle/>
          <a:p>
            <a:pPr marL="533400" indent="-533400" eaLnBrk="1" hangingPunct="1"/>
            <a:r>
              <a:rPr lang="en-US" b="1" i="1" smtClean="0"/>
              <a:t>e.g., P(G</a:t>
            </a:r>
            <a:r>
              <a:rPr lang="pl-PL" b="1" i="1" smtClean="0"/>
              <a:t> </a:t>
            </a:r>
            <a:r>
              <a:rPr lang="en-US" b="1" i="1" smtClean="0"/>
              <a:t>|</a:t>
            </a:r>
            <a:r>
              <a:rPr lang="pl-PL" b="1" i="1" smtClean="0"/>
              <a:t> </a:t>
            </a:r>
            <a:r>
              <a:rPr lang="en-US" b="1" i="1" smtClean="0"/>
              <a:t>H=v</a:t>
            </a:r>
            <a:r>
              <a:rPr lang="en-US" b="1" i="1" baseline="-25000" smtClean="0"/>
              <a:t>1</a:t>
            </a:r>
            <a:r>
              <a:rPr lang="en-US" b="1" i="1" smtClean="0"/>
              <a:t>, F=</a:t>
            </a:r>
            <a:r>
              <a:rPr lang="pl-PL" b="1" i="1" smtClean="0"/>
              <a:t> </a:t>
            </a:r>
            <a:r>
              <a:rPr lang="en-US" b="1" i="1" smtClean="0"/>
              <a:t>v</a:t>
            </a:r>
            <a:r>
              <a:rPr lang="en-US" b="1" i="1" baseline="-25000" smtClean="0"/>
              <a:t>2, </a:t>
            </a:r>
            <a:r>
              <a:rPr lang="en-US" b="1" i="1" smtClean="0"/>
              <a:t>C=v</a:t>
            </a:r>
            <a:r>
              <a:rPr lang="en-US" b="1" i="1" baseline="-25000" smtClean="0"/>
              <a:t>3</a:t>
            </a:r>
            <a:r>
              <a:rPr lang="en-US" b="1" i="1" smtClean="0"/>
              <a:t>)</a:t>
            </a:r>
            <a:r>
              <a:rPr lang="en-US" b="1" smtClean="0"/>
              <a:t>.</a:t>
            </a:r>
            <a:endParaRPr lang="en-US" sz="1800" i="1" smtClean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814569" y="3995044"/>
            <a:ext cx="141017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en-US" b="1" i="1" dirty="0" smtClean="0">
                <a:latin typeface="+mj-lt"/>
              </a:rPr>
              <a:t>E</a:t>
            </a:r>
            <a:r>
              <a:rPr lang="en-US" b="1" i="1" dirty="0" smtClean="0">
                <a:latin typeface="+mj-lt"/>
              </a:rPr>
              <a:t>, D </a:t>
            </a:r>
            <a:endParaRPr lang="en-US" b="1" i="1" dirty="0">
              <a:latin typeface="+mj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707904" y="4005063"/>
            <a:ext cx="153279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US" b="1" i="1" dirty="0" smtClean="0">
                <a:latin typeface="+mj-lt"/>
              </a:rPr>
              <a:t>B</a:t>
            </a:r>
            <a:r>
              <a:rPr lang="en-US" b="1" i="1" dirty="0" smtClean="0">
                <a:latin typeface="+mj-lt"/>
              </a:rPr>
              <a:t>, D, E</a:t>
            </a:r>
            <a:endParaRPr lang="en-US" baseline="30000" dirty="0">
              <a:latin typeface="+mj-lt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06248" y="4883968"/>
            <a:ext cx="123444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C . </a:t>
            </a:r>
            <a:r>
              <a:rPr lang="en-US" b="1" i="1" dirty="0" smtClean="0">
                <a:latin typeface="+mj-lt"/>
              </a:rPr>
              <a:t>D</a:t>
            </a:r>
            <a:r>
              <a:rPr lang="en-US" b="1" i="1" dirty="0" smtClean="0">
                <a:latin typeface="+mj-lt"/>
              </a:rPr>
              <a:t>, I</a:t>
            </a:r>
            <a:endParaRPr lang="en-US" b="1" dirty="0">
              <a:latin typeface="+mj-lt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700782" y="4883968"/>
            <a:ext cx="155042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D. </a:t>
            </a:r>
            <a:r>
              <a:rPr lang="en-US" b="1" i="1" dirty="0" smtClean="0">
                <a:latin typeface="+mj-lt"/>
              </a:rPr>
              <a:t>B</a:t>
            </a:r>
            <a:r>
              <a:rPr lang="en-US" b="1" i="1" dirty="0" smtClean="0">
                <a:latin typeface="+mj-lt"/>
              </a:rPr>
              <a:t>, D, A</a:t>
            </a:r>
            <a:endParaRPr lang="en-US" b="1" baseline="30000" dirty="0" smtClean="0">
              <a:latin typeface="+mj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3426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2813" y="4976813"/>
              <a:ext cx="30162" cy="26987"/>
            </p14:xfrm>
          </p:contentPart>
        </mc:Choice>
        <mc:Fallback>
          <p:pic>
            <p:nvPicPr>
              <p:cNvPr id="103426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7068" y="4968897"/>
                <a:ext cx="44166" cy="45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3427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12963" y="5033963"/>
              <a:ext cx="23812" cy="6350"/>
            </p14:xfrm>
          </p:contentPart>
        </mc:Choice>
        <mc:Fallback>
          <p:pic>
            <p:nvPicPr>
              <p:cNvPr id="103427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10437" y="5031494"/>
                <a:ext cx="28863" cy="11289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801508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98F9B94-78B2-414B-9B0E-96DE5C4AF697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22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VE and conditional independence: Example</a:t>
            </a:r>
          </a:p>
        </p:txBody>
      </p:sp>
      <p:sp>
        <p:nvSpPr>
          <p:cNvPr id="22580" name="Rectangle 5"/>
          <p:cNvSpPr>
            <a:spLocks noChangeArrowheads="1"/>
          </p:cNvSpPr>
          <p:nvPr/>
        </p:nvSpPr>
        <p:spPr bwMode="auto">
          <a:xfrm>
            <a:off x="0" y="836613"/>
            <a:ext cx="8458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All the variables from which the query is conditional independent given the observations can be pruned from the Bnet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0">
              <a:latin typeface="Arial Unicode MS" pitchFamily="34" charset="-128"/>
            </a:endParaRPr>
          </a:p>
        </p:txBody>
      </p:sp>
      <p:pic>
        <p:nvPicPr>
          <p:cNvPr id="22581" name="Picture 7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2286000"/>
            <a:ext cx="11525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8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57625" y="2500313"/>
            <a:ext cx="5040313" cy="647700"/>
          </a:xfrm>
          <a:noFill/>
        </p:spPr>
        <p:txBody>
          <a:bodyPr/>
          <a:lstStyle/>
          <a:p>
            <a:pPr marL="533400" indent="-533400" eaLnBrk="1" hangingPunct="1"/>
            <a:r>
              <a:rPr lang="en-US" b="1" i="1" smtClean="0"/>
              <a:t>e.g., P(G</a:t>
            </a:r>
            <a:r>
              <a:rPr lang="pl-PL" b="1" i="1" smtClean="0"/>
              <a:t> </a:t>
            </a:r>
            <a:r>
              <a:rPr lang="en-US" b="1" i="1" smtClean="0"/>
              <a:t>|</a:t>
            </a:r>
            <a:r>
              <a:rPr lang="pl-PL" b="1" i="1" smtClean="0"/>
              <a:t> </a:t>
            </a:r>
            <a:r>
              <a:rPr lang="en-US" b="1" i="1" smtClean="0"/>
              <a:t>H=v</a:t>
            </a:r>
            <a:r>
              <a:rPr lang="en-US" b="1" i="1" baseline="-25000" smtClean="0"/>
              <a:t>1</a:t>
            </a:r>
            <a:r>
              <a:rPr lang="en-US" b="1" i="1" smtClean="0"/>
              <a:t>, F=</a:t>
            </a:r>
            <a:r>
              <a:rPr lang="pl-PL" b="1" i="1" smtClean="0"/>
              <a:t> </a:t>
            </a:r>
            <a:r>
              <a:rPr lang="en-US" b="1" i="1" smtClean="0"/>
              <a:t>v</a:t>
            </a:r>
            <a:r>
              <a:rPr lang="en-US" b="1" i="1" baseline="-25000" smtClean="0"/>
              <a:t>2, </a:t>
            </a:r>
            <a:r>
              <a:rPr lang="en-US" b="1" i="1" smtClean="0"/>
              <a:t>C=v</a:t>
            </a:r>
            <a:r>
              <a:rPr lang="en-US" b="1" i="1" baseline="-25000" smtClean="0"/>
              <a:t>3</a:t>
            </a:r>
            <a:r>
              <a:rPr lang="en-US" b="1" i="1" smtClean="0"/>
              <a:t>)</a:t>
            </a:r>
            <a:r>
              <a:rPr lang="en-US" b="1" smtClean="0"/>
              <a:t>.</a:t>
            </a:r>
            <a:endParaRPr lang="en-US" sz="1800" i="1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445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1475" y="1570038"/>
              <a:ext cx="2193925" cy="114300"/>
            </p14:xfrm>
          </p:contentPart>
        </mc:Choice>
        <mc:Fallback>
          <p:pic>
            <p:nvPicPr>
              <p:cNvPr id="10445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7515" y="1560693"/>
                <a:ext cx="2208686" cy="1326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445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0813" y="3192463"/>
              <a:ext cx="331787" cy="166687"/>
            </p14:xfrm>
          </p:contentPart>
        </mc:Choice>
        <mc:Fallback>
          <p:pic>
            <p:nvPicPr>
              <p:cNvPr id="10445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55055" y="3188511"/>
                <a:ext cx="341503" cy="1763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445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62425" y="3090863"/>
              <a:ext cx="358775" cy="220662"/>
            </p14:xfrm>
          </p:contentPart>
        </mc:Choice>
        <mc:Fallback>
          <p:pic>
            <p:nvPicPr>
              <p:cNvPr id="10445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57387" y="3081864"/>
                <a:ext cx="373169" cy="235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445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92263" y="5075238"/>
              <a:ext cx="390525" cy="312737"/>
            </p14:xfrm>
          </p:contentPart>
        </mc:Choice>
        <mc:Fallback>
          <p:pic>
            <p:nvPicPr>
              <p:cNvPr id="10445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80745" y="5063362"/>
                <a:ext cx="413921" cy="336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445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4325" y="5059363"/>
              <a:ext cx="357188" cy="306387"/>
            </p14:xfrm>
          </p:contentPart>
        </mc:Choice>
        <mc:Fallback>
          <p:pic>
            <p:nvPicPr>
              <p:cNvPr id="10445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75323" y="5047496"/>
                <a:ext cx="378072" cy="328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445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0313" y="5661025"/>
              <a:ext cx="423862" cy="255588"/>
            </p14:xfrm>
          </p:contentPart>
        </mc:Choice>
        <mc:Fallback>
          <p:pic>
            <p:nvPicPr>
              <p:cNvPr id="10445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27072" y="5655625"/>
                <a:ext cx="432505" cy="265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445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9188" y="5653088"/>
              <a:ext cx="412750" cy="354012"/>
            </p14:xfrm>
          </p:contentPart>
        </mc:Choice>
        <mc:Fallback>
          <p:pic>
            <p:nvPicPr>
              <p:cNvPr id="10445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15599" y="5649143"/>
                <a:ext cx="424235" cy="364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445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2375" y="4516438"/>
              <a:ext cx="387350" cy="258762"/>
            </p14:xfrm>
          </p:contentPart>
        </mc:Choice>
        <mc:Fallback>
          <p:pic>
            <p:nvPicPr>
              <p:cNvPr id="10445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14455" y="4512479"/>
                <a:ext cx="401390" cy="270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445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9838" y="4562475"/>
              <a:ext cx="387350" cy="90488"/>
            </p14:xfrm>
          </p:contentPart>
        </mc:Choice>
        <mc:Fallback>
          <p:pic>
            <p:nvPicPr>
              <p:cNvPr id="10445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35518" y="4555652"/>
                <a:ext cx="400670" cy="102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0445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4700" y="3262313"/>
              <a:ext cx="234950" cy="290512"/>
            </p14:xfrm>
          </p:contentPart>
        </mc:Choice>
        <mc:Fallback>
          <p:pic>
            <p:nvPicPr>
              <p:cNvPr id="10445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40023" y="3255833"/>
                <a:ext cx="246823" cy="300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446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5000" y="3228975"/>
              <a:ext cx="454025" cy="247650"/>
            </p14:xfrm>
          </p:contentPart>
        </mc:Choice>
        <mc:Fallback>
          <p:pic>
            <p:nvPicPr>
              <p:cNvPr id="10446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99599" y="3221776"/>
                <a:ext cx="469867" cy="260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0446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2813" y="4976813"/>
              <a:ext cx="30162" cy="26987"/>
            </p14:xfrm>
          </p:contentPart>
        </mc:Choice>
        <mc:Fallback>
          <p:pic>
            <p:nvPicPr>
              <p:cNvPr id="10446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07068" y="4968897"/>
                <a:ext cx="44166" cy="45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0446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12963" y="5033963"/>
              <a:ext cx="23812" cy="6350"/>
            </p14:xfrm>
          </p:contentPart>
        </mc:Choice>
        <mc:Fallback>
          <p:pic>
            <p:nvPicPr>
              <p:cNvPr id="10446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10437" y="5031494"/>
                <a:ext cx="28863" cy="11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04463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6925" y="3282950"/>
              <a:ext cx="203200" cy="206375"/>
            </p14:xfrm>
          </p:contentPart>
        </mc:Choice>
        <mc:Fallback>
          <p:pic>
            <p:nvPicPr>
              <p:cNvPr id="104463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61160" y="3272865"/>
                <a:ext cx="219052" cy="222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04464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85963" y="3251200"/>
              <a:ext cx="341312" cy="214313"/>
            </p14:xfrm>
          </p:contentPart>
        </mc:Choice>
        <mc:Fallback>
          <p:pic>
            <p:nvPicPr>
              <p:cNvPr id="104464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82007" y="3245077"/>
                <a:ext cx="355339" cy="230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04465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0125" y="3821113"/>
              <a:ext cx="619125" cy="261937"/>
            </p14:xfrm>
          </p:contentPart>
        </mc:Choice>
        <mc:Fallback>
          <p:pic>
            <p:nvPicPr>
              <p:cNvPr id="104465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94006" y="3816795"/>
                <a:ext cx="629564" cy="272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04466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3788" y="3716338"/>
              <a:ext cx="606425" cy="485775"/>
            </p14:xfrm>
          </p:contentPart>
        </mc:Choice>
        <mc:Fallback>
          <p:pic>
            <p:nvPicPr>
              <p:cNvPr id="104466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86950" y="3709496"/>
                <a:ext cx="620461" cy="499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04467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0313" y="2963863"/>
              <a:ext cx="422275" cy="331787"/>
            </p14:xfrm>
          </p:contentPart>
        </mc:Choice>
        <mc:Fallback>
          <p:pic>
            <p:nvPicPr>
              <p:cNvPr id="104467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23833" y="2959185"/>
                <a:ext cx="433435" cy="340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04468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1888" y="3094038"/>
              <a:ext cx="430212" cy="163512"/>
            </p14:xfrm>
          </p:contentPart>
        </mc:Choice>
        <mc:Fallback>
          <p:pic>
            <p:nvPicPr>
              <p:cNvPr id="104468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26488" y="3088636"/>
                <a:ext cx="439932" cy="174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04469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6175" y="2292350"/>
              <a:ext cx="322263" cy="303213"/>
            </p14:xfrm>
          </p:contentPart>
        </mc:Choice>
        <mc:Fallback>
          <p:pic>
            <p:nvPicPr>
              <p:cNvPr id="104469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41854" y="2288029"/>
                <a:ext cx="332705" cy="311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04470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1888" y="2282825"/>
              <a:ext cx="619125" cy="338138"/>
            </p14:xfrm>
          </p:contentPart>
        </mc:Choice>
        <mc:Fallback>
          <p:pic>
            <p:nvPicPr>
              <p:cNvPr id="104470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27569" y="2279944"/>
                <a:ext cx="626324" cy="343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04471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4588" y="5483225"/>
              <a:ext cx="142875" cy="130175"/>
            </p14:xfrm>
          </p:contentPart>
        </mc:Choice>
        <mc:Fallback>
          <p:pic>
            <p:nvPicPr>
              <p:cNvPr id="104471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09190" y="5476033"/>
                <a:ext cx="154391" cy="144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0447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2675" y="5545138"/>
              <a:ext cx="139700" cy="136525"/>
            </p14:xfrm>
          </p:contentPart>
        </mc:Choice>
        <mc:Fallback>
          <p:pic>
            <p:nvPicPr>
              <p:cNvPr id="10447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41901" y="5537213"/>
                <a:ext cx="156220" cy="155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04473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37363" y="3803650"/>
              <a:ext cx="2025650" cy="603250"/>
            </p14:xfrm>
          </p:contentPart>
        </mc:Choice>
        <mc:Fallback>
          <p:pic>
            <p:nvPicPr>
              <p:cNvPr id="104473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828003" y="3795372"/>
                <a:ext cx="2045089" cy="616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04474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0813" y="3898900"/>
              <a:ext cx="811212" cy="312738"/>
            </p14:xfrm>
          </p:contentPart>
        </mc:Choice>
        <mc:Fallback>
          <p:pic>
            <p:nvPicPr>
              <p:cNvPr id="104474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22535" y="3892407"/>
                <a:ext cx="825608" cy="328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04475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1338" y="4230688"/>
              <a:ext cx="868362" cy="501650"/>
            </p14:xfrm>
          </p:contentPart>
        </mc:Choice>
        <mc:Fallback>
          <p:pic>
            <p:nvPicPr>
              <p:cNvPr id="104475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885218" y="4221685"/>
                <a:ext cx="884923" cy="516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04476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57650" y="4476750"/>
              <a:ext cx="1998663" cy="438150"/>
            </p14:xfrm>
          </p:contentPart>
        </mc:Choice>
        <mc:Fallback>
          <p:pic>
            <p:nvPicPr>
              <p:cNvPr id="104476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054770" y="4472070"/>
                <a:ext cx="2007303" cy="453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04477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7613" y="4500563"/>
              <a:ext cx="790575" cy="423862"/>
            </p14:xfrm>
          </p:contentPart>
        </mc:Choice>
        <mc:Fallback>
          <p:pic>
            <p:nvPicPr>
              <p:cNvPr id="104477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288613" y="4492640"/>
                <a:ext cx="806775" cy="440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04478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13675" y="4568825"/>
              <a:ext cx="827088" cy="395288"/>
            </p14:xfrm>
          </p:contentPart>
        </mc:Choice>
        <mc:Fallback>
          <p:pic>
            <p:nvPicPr>
              <p:cNvPr id="104478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803953" y="4558394"/>
                <a:ext cx="848692" cy="415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04479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4938" y="5149850"/>
              <a:ext cx="487362" cy="282575"/>
            </p14:xfrm>
          </p:contentPart>
        </mc:Choice>
        <mc:Fallback>
          <p:pic>
            <p:nvPicPr>
              <p:cNvPr id="104479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938819" y="5140131"/>
                <a:ext cx="498880" cy="302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04480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5988" y="5137150"/>
              <a:ext cx="1206500" cy="317500"/>
            </p14:xfrm>
          </p:contentPart>
        </mc:Choice>
        <mc:Fallback>
          <p:pic>
            <p:nvPicPr>
              <p:cNvPr id="104480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720589" y="5125991"/>
                <a:ext cx="1223057" cy="3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04481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9038" y="5195888"/>
              <a:ext cx="642937" cy="211137"/>
            </p14:xfrm>
          </p:contentPart>
        </mc:Choice>
        <mc:Fallback>
          <p:pic>
            <p:nvPicPr>
              <p:cNvPr id="104481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260033" y="5190483"/>
                <a:ext cx="663468" cy="224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04482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6463" y="5441950"/>
              <a:ext cx="1085850" cy="384175"/>
            </p14:xfrm>
          </p:contentPart>
        </mc:Choice>
        <mc:Fallback>
          <p:pic>
            <p:nvPicPr>
              <p:cNvPr id="104482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248902" y="5434749"/>
                <a:ext cx="1097371" cy="398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04483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8300" y="5140325"/>
              <a:ext cx="327025" cy="212725"/>
            </p14:xfrm>
          </p:contentPart>
        </mc:Choice>
        <mc:Fallback>
          <p:pic>
            <p:nvPicPr>
              <p:cNvPr id="104483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622453" y="5077189"/>
                <a:ext cx="359079" cy="338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04484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3175" y="2638425"/>
              <a:ext cx="365125" cy="288925"/>
            </p14:xfrm>
          </p:contentPart>
        </mc:Choice>
        <mc:Fallback>
          <p:pic>
            <p:nvPicPr>
              <p:cNvPr id="104484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067300" y="2575099"/>
                <a:ext cx="396875" cy="415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04485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8963" y="2620963"/>
              <a:ext cx="749300" cy="211137"/>
            </p14:xfrm>
          </p:contentPart>
        </mc:Choice>
        <mc:Fallback>
          <p:pic>
            <p:nvPicPr>
              <p:cNvPr id="104485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53120" y="2557658"/>
                <a:ext cx="780986" cy="337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04486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7975" y="2641600"/>
              <a:ext cx="760413" cy="296863"/>
            </p14:xfrm>
          </p:contentPart>
        </mc:Choice>
        <mc:Fallback>
          <p:pic>
            <p:nvPicPr>
              <p:cNvPr id="104486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642133" y="2577755"/>
                <a:ext cx="792097" cy="424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04487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9838" y="2630488"/>
              <a:ext cx="750887" cy="323850"/>
            </p14:xfrm>
          </p:contentPart>
        </mc:Choice>
        <mc:Fallback>
          <p:pic>
            <p:nvPicPr>
              <p:cNvPr id="104487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574000" y="2566797"/>
                <a:ext cx="782564" cy="450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04488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6975" y="5697538"/>
              <a:ext cx="395288" cy="250825"/>
            </p14:xfrm>
          </p:contentPart>
        </mc:Choice>
        <mc:Fallback>
          <p:pic>
            <p:nvPicPr>
              <p:cNvPr id="104488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181135" y="5633842"/>
                <a:ext cx="426969" cy="377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04489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0788" y="4573588"/>
              <a:ext cx="333375" cy="306387"/>
            </p14:xfrm>
          </p:contentPart>
        </mc:Choice>
        <mc:Fallback>
          <p:pic>
            <p:nvPicPr>
              <p:cNvPr id="104489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204947" y="4510012"/>
                <a:ext cx="365056" cy="433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04490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9300" y="3289300"/>
              <a:ext cx="347663" cy="206375"/>
            </p14:xfrm>
          </p:contentPart>
        </mc:Choice>
        <mc:Fallback>
          <p:pic>
            <p:nvPicPr>
              <p:cNvPr id="104490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003464" y="3225911"/>
                <a:ext cx="379334" cy="333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04491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4925" y="3595688"/>
              <a:ext cx="1198563" cy="890587"/>
            </p14:xfrm>
          </p:contentPart>
        </mc:Choice>
        <mc:Fallback>
          <p:pic>
            <p:nvPicPr>
              <p:cNvPr id="104491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568084" y="3589568"/>
                <a:ext cx="1214405" cy="90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04492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6675" y="4495800"/>
              <a:ext cx="1046163" cy="382588"/>
            </p14:xfrm>
          </p:contentPart>
        </mc:Choice>
        <mc:Fallback>
          <p:pic>
            <p:nvPicPr>
              <p:cNvPr id="104492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601275" y="4486082"/>
                <a:ext cx="1056603" cy="399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04493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4463" y="4752975"/>
              <a:ext cx="949325" cy="455613"/>
            </p14:xfrm>
          </p:contentPart>
        </mc:Choice>
        <mc:Fallback>
          <p:pic>
            <p:nvPicPr>
              <p:cNvPr id="104493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681943" y="4742538"/>
                <a:ext cx="957245" cy="47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04494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3000" y="3810000"/>
              <a:ext cx="3067050" cy="2000250"/>
            </p14:xfrm>
          </p:contentPart>
        </mc:Choice>
        <mc:Fallback>
          <p:pic>
            <p:nvPicPr>
              <p:cNvPr id="104494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673640" y="3803880"/>
                <a:ext cx="3082169" cy="2017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04495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16063" y="3389313"/>
              <a:ext cx="665162" cy="1643062"/>
            </p14:xfrm>
          </p:contentPart>
        </mc:Choice>
        <mc:Fallback>
          <p:pic>
            <p:nvPicPr>
              <p:cNvPr id="104495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499866" y="3325966"/>
                <a:ext cx="697196" cy="1770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04496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3175" y="3956050"/>
              <a:ext cx="377825" cy="1198563"/>
            </p14:xfrm>
          </p:contentPart>
        </mc:Choice>
        <mc:Fallback>
          <p:pic>
            <p:nvPicPr>
              <p:cNvPr id="104496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256982" y="3892323"/>
                <a:ext cx="409850" cy="132601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98F9B94-78B2-414B-9B0E-96DE5C4AF697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22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VE and conditional independence: Example</a:t>
            </a:r>
          </a:p>
        </p:txBody>
      </p:sp>
      <p:sp>
        <p:nvSpPr>
          <p:cNvPr id="22580" name="Rectangle 5"/>
          <p:cNvSpPr>
            <a:spLocks noChangeArrowheads="1"/>
          </p:cNvSpPr>
          <p:nvPr/>
        </p:nvSpPr>
        <p:spPr bwMode="auto">
          <a:xfrm>
            <a:off x="0" y="836613"/>
            <a:ext cx="8458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All the variables from which the query is conditional independent given the observations can be pruned from the Bnet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0">
              <a:latin typeface="Arial Unicode MS" pitchFamily="34" charset="-128"/>
            </a:endParaRPr>
          </a:p>
        </p:txBody>
      </p:sp>
      <p:pic>
        <p:nvPicPr>
          <p:cNvPr id="22581" name="Picture 7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2286000"/>
            <a:ext cx="11525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8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57625" y="2500313"/>
            <a:ext cx="5040313" cy="647700"/>
          </a:xfrm>
          <a:noFill/>
        </p:spPr>
        <p:txBody>
          <a:bodyPr/>
          <a:lstStyle/>
          <a:p>
            <a:pPr marL="533400" indent="-533400" eaLnBrk="1" hangingPunct="1"/>
            <a:r>
              <a:rPr lang="en-US" b="1" i="1" smtClean="0"/>
              <a:t>e.g., P(G</a:t>
            </a:r>
            <a:r>
              <a:rPr lang="pl-PL" b="1" i="1" smtClean="0"/>
              <a:t> </a:t>
            </a:r>
            <a:r>
              <a:rPr lang="en-US" b="1" i="1" smtClean="0"/>
              <a:t>|</a:t>
            </a:r>
            <a:r>
              <a:rPr lang="pl-PL" b="1" i="1" smtClean="0"/>
              <a:t> </a:t>
            </a:r>
            <a:r>
              <a:rPr lang="en-US" b="1" i="1" smtClean="0"/>
              <a:t>H=v</a:t>
            </a:r>
            <a:r>
              <a:rPr lang="en-US" b="1" i="1" baseline="-25000" smtClean="0"/>
              <a:t>1</a:t>
            </a:r>
            <a:r>
              <a:rPr lang="en-US" b="1" i="1" smtClean="0"/>
              <a:t>, F=</a:t>
            </a:r>
            <a:r>
              <a:rPr lang="pl-PL" b="1" i="1" smtClean="0"/>
              <a:t> </a:t>
            </a:r>
            <a:r>
              <a:rPr lang="en-US" b="1" i="1" smtClean="0"/>
              <a:t>v</a:t>
            </a:r>
            <a:r>
              <a:rPr lang="en-US" b="1" i="1" baseline="-25000" smtClean="0"/>
              <a:t>2, </a:t>
            </a:r>
            <a:r>
              <a:rPr lang="en-US" b="1" i="1" smtClean="0"/>
              <a:t>C=v</a:t>
            </a:r>
            <a:r>
              <a:rPr lang="en-US" b="1" i="1" baseline="-25000" smtClean="0"/>
              <a:t>3</a:t>
            </a:r>
            <a:r>
              <a:rPr lang="en-US" b="1" i="1" smtClean="0"/>
              <a:t>)</a:t>
            </a:r>
            <a:r>
              <a:rPr lang="en-US" b="1" smtClean="0"/>
              <a:t>.</a:t>
            </a:r>
            <a:endParaRPr lang="en-US" sz="1800" i="1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113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1475" y="1570038"/>
              <a:ext cx="2193925" cy="114300"/>
            </p14:xfrm>
          </p:contentPart>
        </mc:Choice>
        <mc:Fallback>
          <p:pic>
            <p:nvPicPr>
              <p:cNvPr id="9113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7515" y="1560693"/>
                <a:ext cx="2208686" cy="1326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113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0813" y="3192463"/>
              <a:ext cx="331787" cy="166687"/>
            </p14:xfrm>
          </p:contentPart>
        </mc:Choice>
        <mc:Fallback>
          <p:pic>
            <p:nvPicPr>
              <p:cNvPr id="9113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55055" y="3188511"/>
                <a:ext cx="341503" cy="1763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114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62425" y="3090863"/>
              <a:ext cx="358775" cy="220662"/>
            </p14:xfrm>
          </p:contentPart>
        </mc:Choice>
        <mc:Fallback>
          <p:pic>
            <p:nvPicPr>
              <p:cNvPr id="9114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57387" y="3081864"/>
                <a:ext cx="373169" cy="235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114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92263" y="5075238"/>
              <a:ext cx="390525" cy="312737"/>
            </p14:xfrm>
          </p:contentPart>
        </mc:Choice>
        <mc:Fallback>
          <p:pic>
            <p:nvPicPr>
              <p:cNvPr id="9114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80745" y="5063362"/>
                <a:ext cx="413921" cy="336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114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4325" y="5059363"/>
              <a:ext cx="357188" cy="306387"/>
            </p14:xfrm>
          </p:contentPart>
        </mc:Choice>
        <mc:Fallback>
          <p:pic>
            <p:nvPicPr>
              <p:cNvPr id="9114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75323" y="5047496"/>
                <a:ext cx="378072" cy="328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114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0313" y="5661025"/>
              <a:ext cx="423862" cy="255588"/>
            </p14:xfrm>
          </p:contentPart>
        </mc:Choice>
        <mc:Fallback>
          <p:pic>
            <p:nvPicPr>
              <p:cNvPr id="9114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27072" y="5655625"/>
                <a:ext cx="432505" cy="265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114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9188" y="5653088"/>
              <a:ext cx="412750" cy="354012"/>
            </p14:xfrm>
          </p:contentPart>
        </mc:Choice>
        <mc:Fallback>
          <p:pic>
            <p:nvPicPr>
              <p:cNvPr id="9114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15599" y="5649143"/>
                <a:ext cx="424235" cy="364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114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2375" y="4516438"/>
              <a:ext cx="387350" cy="258762"/>
            </p14:xfrm>
          </p:contentPart>
        </mc:Choice>
        <mc:Fallback>
          <p:pic>
            <p:nvPicPr>
              <p:cNvPr id="9114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14455" y="4512479"/>
                <a:ext cx="401390" cy="270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9114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9838" y="4562475"/>
              <a:ext cx="387350" cy="90488"/>
            </p14:xfrm>
          </p:contentPart>
        </mc:Choice>
        <mc:Fallback>
          <p:pic>
            <p:nvPicPr>
              <p:cNvPr id="9114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35518" y="4555652"/>
                <a:ext cx="400670" cy="102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114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4700" y="3262313"/>
              <a:ext cx="234950" cy="290512"/>
            </p14:xfrm>
          </p:contentPart>
        </mc:Choice>
        <mc:Fallback>
          <p:pic>
            <p:nvPicPr>
              <p:cNvPr id="9114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40023" y="3255833"/>
                <a:ext cx="246823" cy="300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114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5000" y="3228975"/>
              <a:ext cx="454025" cy="247650"/>
            </p14:xfrm>
          </p:contentPart>
        </mc:Choice>
        <mc:Fallback>
          <p:pic>
            <p:nvPicPr>
              <p:cNvPr id="9114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99599" y="3221776"/>
                <a:ext cx="469867" cy="260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114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2813" y="4976813"/>
              <a:ext cx="30162" cy="26987"/>
            </p14:xfrm>
          </p:contentPart>
        </mc:Choice>
        <mc:Fallback>
          <p:pic>
            <p:nvPicPr>
              <p:cNvPr id="9114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07068" y="4968897"/>
                <a:ext cx="44166" cy="45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115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12963" y="5033963"/>
              <a:ext cx="23812" cy="6350"/>
            </p14:xfrm>
          </p:contentPart>
        </mc:Choice>
        <mc:Fallback>
          <p:pic>
            <p:nvPicPr>
              <p:cNvPr id="9115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10437" y="5031494"/>
                <a:ext cx="28863" cy="11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1151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6925" y="3282950"/>
              <a:ext cx="203200" cy="206375"/>
            </p14:xfrm>
          </p:contentPart>
        </mc:Choice>
        <mc:Fallback>
          <p:pic>
            <p:nvPicPr>
              <p:cNvPr id="91151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61160" y="3272865"/>
                <a:ext cx="219052" cy="222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1152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85963" y="3251200"/>
              <a:ext cx="341312" cy="214313"/>
            </p14:xfrm>
          </p:contentPart>
        </mc:Choice>
        <mc:Fallback>
          <p:pic>
            <p:nvPicPr>
              <p:cNvPr id="91152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82007" y="3245077"/>
                <a:ext cx="355339" cy="230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1153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0125" y="3821113"/>
              <a:ext cx="619125" cy="261937"/>
            </p14:xfrm>
          </p:contentPart>
        </mc:Choice>
        <mc:Fallback>
          <p:pic>
            <p:nvPicPr>
              <p:cNvPr id="91153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94006" y="3816795"/>
                <a:ext cx="629564" cy="272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91154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3788" y="3716338"/>
              <a:ext cx="606425" cy="485775"/>
            </p14:xfrm>
          </p:contentPart>
        </mc:Choice>
        <mc:Fallback>
          <p:pic>
            <p:nvPicPr>
              <p:cNvPr id="91154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86950" y="3709496"/>
                <a:ext cx="620461" cy="499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91155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0313" y="2963863"/>
              <a:ext cx="422275" cy="331787"/>
            </p14:xfrm>
          </p:contentPart>
        </mc:Choice>
        <mc:Fallback>
          <p:pic>
            <p:nvPicPr>
              <p:cNvPr id="91155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23833" y="2959185"/>
                <a:ext cx="433435" cy="340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91156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1888" y="3094038"/>
              <a:ext cx="430212" cy="163512"/>
            </p14:xfrm>
          </p:contentPart>
        </mc:Choice>
        <mc:Fallback>
          <p:pic>
            <p:nvPicPr>
              <p:cNvPr id="91156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26488" y="3088636"/>
                <a:ext cx="439932" cy="174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91157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6175" y="2292350"/>
              <a:ext cx="322263" cy="303213"/>
            </p14:xfrm>
          </p:contentPart>
        </mc:Choice>
        <mc:Fallback>
          <p:pic>
            <p:nvPicPr>
              <p:cNvPr id="91157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41854" y="2288029"/>
                <a:ext cx="332705" cy="311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91158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1888" y="2282825"/>
              <a:ext cx="619125" cy="338138"/>
            </p14:xfrm>
          </p:contentPart>
        </mc:Choice>
        <mc:Fallback>
          <p:pic>
            <p:nvPicPr>
              <p:cNvPr id="91158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27569" y="2279944"/>
                <a:ext cx="626324" cy="343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91159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4588" y="5483225"/>
              <a:ext cx="142875" cy="130175"/>
            </p14:xfrm>
          </p:contentPart>
        </mc:Choice>
        <mc:Fallback>
          <p:pic>
            <p:nvPicPr>
              <p:cNvPr id="91159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09190" y="5476033"/>
                <a:ext cx="154391" cy="144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91160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2675" y="5545138"/>
              <a:ext cx="139700" cy="136525"/>
            </p14:xfrm>
          </p:contentPart>
        </mc:Choice>
        <mc:Fallback>
          <p:pic>
            <p:nvPicPr>
              <p:cNvPr id="91160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41901" y="5537213"/>
                <a:ext cx="156220" cy="155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91161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37363" y="3803650"/>
              <a:ext cx="2025650" cy="603250"/>
            </p14:xfrm>
          </p:contentPart>
        </mc:Choice>
        <mc:Fallback>
          <p:pic>
            <p:nvPicPr>
              <p:cNvPr id="91161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828003" y="3795372"/>
                <a:ext cx="2045089" cy="616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91162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0813" y="3898900"/>
              <a:ext cx="811212" cy="312738"/>
            </p14:xfrm>
          </p:contentPart>
        </mc:Choice>
        <mc:Fallback>
          <p:pic>
            <p:nvPicPr>
              <p:cNvPr id="91162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22535" y="3892407"/>
                <a:ext cx="825608" cy="328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91163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1338" y="4230688"/>
              <a:ext cx="868362" cy="501650"/>
            </p14:xfrm>
          </p:contentPart>
        </mc:Choice>
        <mc:Fallback>
          <p:pic>
            <p:nvPicPr>
              <p:cNvPr id="91163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885218" y="4221685"/>
                <a:ext cx="884923" cy="516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91164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57650" y="4476750"/>
              <a:ext cx="1998663" cy="438150"/>
            </p14:xfrm>
          </p:contentPart>
        </mc:Choice>
        <mc:Fallback>
          <p:pic>
            <p:nvPicPr>
              <p:cNvPr id="91164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054770" y="4472070"/>
                <a:ext cx="2007303" cy="453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91165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7613" y="4500563"/>
              <a:ext cx="790575" cy="423862"/>
            </p14:xfrm>
          </p:contentPart>
        </mc:Choice>
        <mc:Fallback>
          <p:pic>
            <p:nvPicPr>
              <p:cNvPr id="91165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288613" y="4492640"/>
                <a:ext cx="806775" cy="440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91166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13675" y="4568825"/>
              <a:ext cx="827088" cy="395288"/>
            </p14:xfrm>
          </p:contentPart>
        </mc:Choice>
        <mc:Fallback>
          <p:pic>
            <p:nvPicPr>
              <p:cNvPr id="91166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803953" y="4558394"/>
                <a:ext cx="848692" cy="415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91167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4938" y="5149850"/>
              <a:ext cx="487362" cy="282575"/>
            </p14:xfrm>
          </p:contentPart>
        </mc:Choice>
        <mc:Fallback>
          <p:pic>
            <p:nvPicPr>
              <p:cNvPr id="91167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938819" y="5140131"/>
                <a:ext cx="498880" cy="302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91168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5988" y="5137150"/>
              <a:ext cx="1206500" cy="317500"/>
            </p14:xfrm>
          </p:contentPart>
        </mc:Choice>
        <mc:Fallback>
          <p:pic>
            <p:nvPicPr>
              <p:cNvPr id="91168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720589" y="5125991"/>
                <a:ext cx="1223057" cy="3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91169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9038" y="5195888"/>
              <a:ext cx="642937" cy="211137"/>
            </p14:xfrm>
          </p:contentPart>
        </mc:Choice>
        <mc:Fallback>
          <p:pic>
            <p:nvPicPr>
              <p:cNvPr id="91169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260033" y="5190483"/>
                <a:ext cx="663468" cy="224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91170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6463" y="5441950"/>
              <a:ext cx="1085850" cy="384175"/>
            </p14:xfrm>
          </p:contentPart>
        </mc:Choice>
        <mc:Fallback>
          <p:pic>
            <p:nvPicPr>
              <p:cNvPr id="91170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248902" y="5434749"/>
                <a:ext cx="1097371" cy="398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91171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8300" y="5140325"/>
              <a:ext cx="327025" cy="212725"/>
            </p14:xfrm>
          </p:contentPart>
        </mc:Choice>
        <mc:Fallback>
          <p:pic>
            <p:nvPicPr>
              <p:cNvPr id="91171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622453" y="5077189"/>
                <a:ext cx="359079" cy="338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91172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3175" y="2638425"/>
              <a:ext cx="365125" cy="288925"/>
            </p14:xfrm>
          </p:contentPart>
        </mc:Choice>
        <mc:Fallback>
          <p:pic>
            <p:nvPicPr>
              <p:cNvPr id="91172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067300" y="2575099"/>
                <a:ext cx="396875" cy="415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91173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8963" y="2620963"/>
              <a:ext cx="749300" cy="211137"/>
            </p14:xfrm>
          </p:contentPart>
        </mc:Choice>
        <mc:Fallback>
          <p:pic>
            <p:nvPicPr>
              <p:cNvPr id="91173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53120" y="2557658"/>
                <a:ext cx="780986" cy="337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91174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7975" y="2641600"/>
              <a:ext cx="760413" cy="296863"/>
            </p14:xfrm>
          </p:contentPart>
        </mc:Choice>
        <mc:Fallback>
          <p:pic>
            <p:nvPicPr>
              <p:cNvPr id="91174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642133" y="2577755"/>
                <a:ext cx="792097" cy="424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91175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9838" y="2630488"/>
              <a:ext cx="750887" cy="323850"/>
            </p14:xfrm>
          </p:contentPart>
        </mc:Choice>
        <mc:Fallback>
          <p:pic>
            <p:nvPicPr>
              <p:cNvPr id="91175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574000" y="2566797"/>
                <a:ext cx="782564" cy="450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91176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6975" y="5697538"/>
              <a:ext cx="395288" cy="250825"/>
            </p14:xfrm>
          </p:contentPart>
        </mc:Choice>
        <mc:Fallback>
          <p:pic>
            <p:nvPicPr>
              <p:cNvPr id="91176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181135" y="5633842"/>
                <a:ext cx="426969" cy="377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91177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0788" y="4573588"/>
              <a:ext cx="333375" cy="306387"/>
            </p14:xfrm>
          </p:contentPart>
        </mc:Choice>
        <mc:Fallback>
          <p:pic>
            <p:nvPicPr>
              <p:cNvPr id="91177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204947" y="4510012"/>
                <a:ext cx="365056" cy="433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91178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9300" y="3289300"/>
              <a:ext cx="347663" cy="206375"/>
            </p14:xfrm>
          </p:contentPart>
        </mc:Choice>
        <mc:Fallback>
          <p:pic>
            <p:nvPicPr>
              <p:cNvPr id="91178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003464" y="3225911"/>
                <a:ext cx="379334" cy="333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91179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4925" y="3595688"/>
              <a:ext cx="1198563" cy="890587"/>
            </p14:xfrm>
          </p:contentPart>
        </mc:Choice>
        <mc:Fallback>
          <p:pic>
            <p:nvPicPr>
              <p:cNvPr id="91179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568084" y="3589568"/>
                <a:ext cx="1214405" cy="90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91180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6675" y="4495800"/>
              <a:ext cx="1046163" cy="382588"/>
            </p14:xfrm>
          </p:contentPart>
        </mc:Choice>
        <mc:Fallback>
          <p:pic>
            <p:nvPicPr>
              <p:cNvPr id="91180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601275" y="4486082"/>
                <a:ext cx="1056603" cy="399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91181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4463" y="4752975"/>
              <a:ext cx="949325" cy="455613"/>
            </p14:xfrm>
          </p:contentPart>
        </mc:Choice>
        <mc:Fallback>
          <p:pic>
            <p:nvPicPr>
              <p:cNvPr id="91181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681943" y="4742538"/>
                <a:ext cx="957245" cy="47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91182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3000" y="3810000"/>
              <a:ext cx="3067050" cy="2000250"/>
            </p14:xfrm>
          </p:contentPart>
        </mc:Choice>
        <mc:Fallback>
          <p:pic>
            <p:nvPicPr>
              <p:cNvPr id="91182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673640" y="3803880"/>
                <a:ext cx="3082169" cy="2017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91183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16063" y="3389313"/>
              <a:ext cx="665162" cy="1643062"/>
            </p14:xfrm>
          </p:contentPart>
        </mc:Choice>
        <mc:Fallback>
          <p:pic>
            <p:nvPicPr>
              <p:cNvPr id="91183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499866" y="3325966"/>
                <a:ext cx="697196" cy="1770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91184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3175" y="3956050"/>
              <a:ext cx="377825" cy="1198563"/>
            </p14:xfrm>
          </p:contentPart>
        </mc:Choice>
        <mc:Fallback>
          <p:pic>
            <p:nvPicPr>
              <p:cNvPr id="91184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256982" y="3892323"/>
                <a:ext cx="409850" cy="132601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6EEE35F-110D-4AF1-8B07-0382B561C437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22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VE and conditional independence: Example</a:t>
            </a:r>
          </a:p>
        </p:txBody>
      </p:sp>
      <p:sp>
        <p:nvSpPr>
          <p:cNvPr id="22580" name="Rectangle 5"/>
          <p:cNvSpPr>
            <a:spLocks noChangeArrowheads="1"/>
          </p:cNvSpPr>
          <p:nvPr/>
        </p:nvSpPr>
        <p:spPr bwMode="auto">
          <a:xfrm>
            <a:off x="0" y="836613"/>
            <a:ext cx="8458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All the variables from which the query is conditional independent given the observations can be pruned from the Bnet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0">
              <a:latin typeface="Arial Unicode MS" pitchFamily="34" charset="-128"/>
            </a:endParaRPr>
          </a:p>
        </p:txBody>
      </p:sp>
      <p:pic>
        <p:nvPicPr>
          <p:cNvPr id="22581" name="Picture 7" descr="thin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2286000"/>
            <a:ext cx="11525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8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57625" y="2500313"/>
            <a:ext cx="5040313" cy="647700"/>
          </a:xfrm>
          <a:noFill/>
        </p:spPr>
        <p:txBody>
          <a:bodyPr/>
          <a:lstStyle/>
          <a:p>
            <a:pPr marL="533400" indent="-533400" eaLnBrk="1" hangingPunct="1"/>
            <a:r>
              <a:rPr lang="en-US" b="1" i="1" smtClean="0"/>
              <a:t>e.g., P(G</a:t>
            </a:r>
            <a:r>
              <a:rPr lang="pl-PL" b="1" i="1" smtClean="0"/>
              <a:t> </a:t>
            </a:r>
            <a:r>
              <a:rPr lang="en-US" b="1" i="1" smtClean="0"/>
              <a:t>|</a:t>
            </a:r>
            <a:r>
              <a:rPr lang="pl-PL" b="1" i="1" smtClean="0"/>
              <a:t> </a:t>
            </a:r>
            <a:r>
              <a:rPr lang="en-US" b="1" i="1" smtClean="0"/>
              <a:t>H=v</a:t>
            </a:r>
            <a:r>
              <a:rPr lang="en-US" b="1" i="1" baseline="-25000" smtClean="0"/>
              <a:t>1</a:t>
            </a:r>
            <a:r>
              <a:rPr lang="en-US" b="1" i="1" smtClean="0"/>
              <a:t>, F=</a:t>
            </a:r>
            <a:r>
              <a:rPr lang="pl-PL" b="1" i="1" smtClean="0"/>
              <a:t> </a:t>
            </a:r>
            <a:r>
              <a:rPr lang="en-US" b="1" i="1" smtClean="0"/>
              <a:t>v</a:t>
            </a:r>
            <a:r>
              <a:rPr lang="en-US" b="1" i="1" baseline="-25000" smtClean="0"/>
              <a:t>2, </a:t>
            </a:r>
            <a:r>
              <a:rPr lang="en-US" b="1" i="1" smtClean="0"/>
              <a:t>C=v</a:t>
            </a:r>
            <a:r>
              <a:rPr lang="en-US" b="1" i="1" baseline="-25000" smtClean="0"/>
              <a:t>3</a:t>
            </a:r>
            <a:r>
              <a:rPr lang="en-US" b="1" i="1" smtClean="0"/>
              <a:t>)</a:t>
            </a:r>
            <a:r>
              <a:rPr lang="en-US" b="1" smtClean="0"/>
              <a:t>.</a:t>
            </a:r>
            <a:endParaRPr lang="en-US" sz="1800" i="1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54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2813" y="4976813"/>
              <a:ext cx="30162" cy="26987"/>
            </p14:xfrm>
          </p:contentPart>
        </mc:Choice>
        <mc:Fallback>
          <p:pic>
            <p:nvPicPr>
              <p:cNvPr id="2254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7068" y="4968897"/>
                <a:ext cx="44166" cy="45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54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12963" y="5033963"/>
              <a:ext cx="23812" cy="6350"/>
            </p14:xfrm>
          </p:contentPart>
        </mc:Choice>
        <mc:Fallback>
          <p:pic>
            <p:nvPicPr>
              <p:cNvPr id="2254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10437" y="5031494"/>
                <a:ext cx="28863" cy="11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58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4600" y="2936875"/>
              <a:ext cx="982663" cy="328613"/>
            </p14:xfrm>
          </p:contentPart>
        </mc:Choice>
        <mc:Fallback>
          <p:pic>
            <p:nvPicPr>
              <p:cNvPr id="2258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47041" y="2926797"/>
                <a:ext cx="999941" cy="347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2584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9425" y="2995613"/>
              <a:ext cx="487363" cy="23812"/>
            </p14:xfrm>
          </p:contentPart>
        </mc:Choice>
        <mc:Fallback>
          <p:pic>
            <p:nvPicPr>
              <p:cNvPr id="22584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22226" y="2989119"/>
                <a:ext cx="499241" cy="39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585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5575" y="2973388"/>
              <a:ext cx="519113" cy="60325"/>
            </p14:xfrm>
          </p:contentPart>
        </mc:Choice>
        <mc:Fallback>
          <p:pic>
            <p:nvPicPr>
              <p:cNvPr id="22585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70876" y="2969797"/>
                <a:ext cx="536465" cy="76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58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6325" y="4108450"/>
              <a:ext cx="825500" cy="398463"/>
            </p14:xfrm>
          </p:contentPart>
        </mc:Choice>
        <mc:Fallback>
          <p:pic>
            <p:nvPicPr>
              <p:cNvPr id="2258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49845" y="4101971"/>
                <a:ext cx="838460" cy="411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587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61238" y="3986213"/>
              <a:ext cx="231775" cy="247650"/>
            </p14:xfrm>
          </p:contentPart>
        </mc:Choice>
        <mc:Fallback>
          <p:pic>
            <p:nvPicPr>
              <p:cNvPr id="22587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54760" y="3979734"/>
                <a:ext cx="244731" cy="260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2588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1150" y="3884613"/>
              <a:ext cx="330200" cy="387350"/>
            </p14:xfrm>
          </p:contentPart>
        </mc:Choice>
        <mc:Fallback>
          <p:pic>
            <p:nvPicPr>
              <p:cNvPr id="22588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24668" y="3878133"/>
                <a:ext cx="343163" cy="400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2589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1950" y="5083175"/>
              <a:ext cx="330200" cy="276225"/>
            </p14:xfrm>
          </p:contentPart>
        </mc:Choice>
        <mc:Fallback>
          <p:pic>
            <p:nvPicPr>
              <p:cNvPr id="22589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20799" y="5070587"/>
                <a:ext cx="353940" cy="301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2590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8400" y="5673725"/>
              <a:ext cx="436563" cy="276225"/>
            </p14:xfrm>
          </p:contentPart>
        </mc:Choice>
        <mc:Fallback>
          <p:pic>
            <p:nvPicPr>
              <p:cNvPr id="22590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63721" y="5666882"/>
                <a:ext cx="452039" cy="291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2591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975" y="3868738"/>
              <a:ext cx="911225" cy="950912"/>
            </p14:xfrm>
          </p:contentPart>
        </mc:Choice>
        <mc:Fallback>
          <p:pic>
            <p:nvPicPr>
              <p:cNvPr id="22591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2495" y="3862257"/>
                <a:ext cx="927066" cy="960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592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97075" y="2925763"/>
              <a:ext cx="590550" cy="642937"/>
            </p14:xfrm>
          </p:contentPart>
        </mc:Choice>
        <mc:Fallback>
          <p:pic>
            <p:nvPicPr>
              <p:cNvPr id="22592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94194" y="2919283"/>
                <a:ext cx="599912" cy="656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2593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2450" y="4070350"/>
              <a:ext cx="315913" cy="317500"/>
            </p14:xfrm>
          </p:contentPart>
        </mc:Choice>
        <mc:Fallback>
          <p:pic>
            <p:nvPicPr>
              <p:cNvPr id="22593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55988" y="4063863"/>
                <a:ext cx="328837" cy="330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2594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8875" y="4054475"/>
              <a:ext cx="692150" cy="322263"/>
            </p14:xfrm>
          </p:contentPart>
        </mc:Choice>
        <mc:Fallback>
          <p:pic>
            <p:nvPicPr>
              <p:cNvPr id="22594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62396" y="4048023"/>
                <a:ext cx="705108" cy="335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2595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7838" y="3479800"/>
              <a:ext cx="1674812" cy="928688"/>
            </p14:xfrm>
          </p:contentPart>
        </mc:Choice>
        <mc:Fallback>
          <p:pic>
            <p:nvPicPr>
              <p:cNvPr id="22595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11358" y="3473321"/>
                <a:ext cx="1687773" cy="9416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2596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4263" y="2012950"/>
              <a:ext cx="798512" cy="655638"/>
            </p14:xfrm>
          </p:contentPart>
        </mc:Choice>
        <mc:Fallback>
          <p:pic>
            <p:nvPicPr>
              <p:cNvPr id="22596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77783" y="2006469"/>
                <a:ext cx="811473" cy="66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2597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6175" y="2878138"/>
              <a:ext cx="587375" cy="517525"/>
            </p14:xfrm>
          </p:contentPart>
        </mc:Choice>
        <mc:Fallback>
          <p:pic>
            <p:nvPicPr>
              <p:cNvPr id="22597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39697" y="2871660"/>
                <a:ext cx="600332" cy="5304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2598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4000" y="3349625"/>
              <a:ext cx="795338" cy="1682750"/>
            </p14:xfrm>
          </p:contentPart>
        </mc:Choice>
        <mc:Fallback>
          <p:pic>
            <p:nvPicPr>
              <p:cNvPr id="22598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08158" y="3285901"/>
                <a:ext cx="827382" cy="1810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2599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9200" y="4052888"/>
              <a:ext cx="427038" cy="1006475"/>
            </p14:xfrm>
          </p:contentPart>
        </mc:Choice>
        <mc:Fallback>
          <p:pic>
            <p:nvPicPr>
              <p:cNvPr id="22599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03370" y="3989173"/>
                <a:ext cx="459057" cy="1133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2600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47913" y="3021013"/>
              <a:ext cx="12700" cy="41275"/>
            </p14:xfrm>
          </p:contentPart>
        </mc:Choice>
        <mc:Fallback>
          <p:pic>
            <p:nvPicPr>
              <p:cNvPr id="22600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331947" y="2957844"/>
                <a:ext cx="44631" cy="167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2601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5950" y="4171950"/>
              <a:ext cx="149225" cy="169863"/>
            </p14:xfrm>
          </p:contentPart>
        </mc:Choice>
        <mc:Fallback>
          <p:pic>
            <p:nvPicPr>
              <p:cNvPr id="22601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59478" y="4165472"/>
                <a:ext cx="166125" cy="184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2602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4213" y="3540125"/>
              <a:ext cx="427037" cy="255588"/>
            </p14:xfrm>
          </p:contentPart>
        </mc:Choice>
        <mc:Fallback>
          <p:pic>
            <p:nvPicPr>
              <p:cNvPr id="22602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488092" y="3534005"/>
                <a:ext cx="436039" cy="26818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6EFD11E-71CA-48D2-A957-91955737C6A3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23559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235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714375"/>
            <a:ext cx="8643938" cy="5572125"/>
          </a:xfrm>
        </p:spPr>
        <p:txBody>
          <a:bodyPr/>
          <a:lstStyle/>
          <a:p>
            <a:pPr eaLnBrk="1" hangingPunct="1"/>
            <a:r>
              <a:rPr lang="en-US" sz="3200" b="1" smtClean="0"/>
              <a:t>You can:</a:t>
            </a:r>
            <a:endParaRPr lang="en-US" sz="3200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Carry out </a:t>
            </a:r>
            <a:r>
              <a:rPr lang="en-US" sz="3200" b="1" smtClean="0"/>
              <a:t>variable elimination </a:t>
            </a:r>
            <a:r>
              <a:rPr lang="en-US" sz="3200" smtClean="0"/>
              <a:t>by using factor representation and using the factor operations. </a:t>
            </a:r>
          </a:p>
          <a:p>
            <a:pPr eaLnBrk="1" hangingPunct="1">
              <a:buFontTx/>
              <a:buChar char="•"/>
            </a:pPr>
            <a:r>
              <a:rPr lang="en-US" sz="3200" smtClean="0"/>
              <a:t>Use techniques to simplify variable elimination. </a:t>
            </a:r>
          </a:p>
          <a:p>
            <a:pPr eaLnBrk="1" hangingPunct="1"/>
            <a:endParaRPr lang="en-US" sz="3200" b="1" smtClean="0"/>
          </a:p>
          <a:p>
            <a:pPr eaLnBrk="1" hangingPunct="1"/>
            <a:endParaRPr lang="en-US" sz="3200" b="1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355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>
          <p:pic>
            <p:nvPicPr>
              <p:cNvPr id="2355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2" name="Rectangle 37"/>
          <p:cNvSpPr>
            <a:spLocks noChangeArrowheads="1"/>
          </p:cNvSpPr>
          <p:nvPr/>
        </p:nvSpPr>
        <p:spPr bwMode="auto">
          <a:xfrm>
            <a:off x="2786063" y="3000375"/>
            <a:ext cx="3000375" cy="1428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A789C06-A16D-45EC-95DA-62E8B5F67A71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246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Big Picture: R&amp;R  systems</a:t>
            </a:r>
          </a:p>
        </p:txBody>
      </p:sp>
      <p:sp>
        <p:nvSpPr>
          <p:cNvPr id="24607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2460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24609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Problem</a:t>
            </a:r>
          </a:p>
        </p:txBody>
      </p:sp>
      <p:sp>
        <p:nvSpPr>
          <p:cNvPr id="24610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Query</a:t>
            </a:r>
          </a:p>
        </p:txBody>
      </p:sp>
      <p:sp>
        <p:nvSpPr>
          <p:cNvPr id="24611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Planning</a:t>
            </a:r>
          </a:p>
        </p:txBody>
      </p:sp>
      <p:sp>
        <p:nvSpPr>
          <p:cNvPr id="24612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Deterministic</a:t>
            </a:r>
          </a:p>
        </p:txBody>
      </p:sp>
      <p:sp>
        <p:nvSpPr>
          <p:cNvPr id="24613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Stochastic</a:t>
            </a:r>
          </a:p>
        </p:txBody>
      </p:sp>
      <p:sp>
        <p:nvSpPr>
          <p:cNvPr id="24614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5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6" name="Rectangle 16"/>
          <p:cNvSpPr>
            <a:spLocks noChangeArrowheads="1"/>
          </p:cNvSpPr>
          <p:nvPr/>
        </p:nvSpPr>
        <p:spPr bwMode="auto">
          <a:xfrm>
            <a:off x="4286250" y="2000250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4617" name="Rectangle 17"/>
          <p:cNvSpPr>
            <a:spLocks noChangeArrowheads="1"/>
          </p:cNvSpPr>
          <p:nvPr/>
        </p:nvSpPr>
        <p:spPr bwMode="auto">
          <a:xfrm>
            <a:off x="2786063" y="1643063"/>
            <a:ext cx="2786062" cy="357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24618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4619" name="Rectangle 20"/>
          <p:cNvSpPr>
            <a:spLocks noChangeArrowheads="1"/>
          </p:cNvSpPr>
          <p:nvPr/>
        </p:nvSpPr>
        <p:spPr bwMode="auto">
          <a:xfrm>
            <a:off x="3500438" y="5357813"/>
            <a:ext cx="1176337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4620" name="Rectangle 23"/>
          <p:cNvSpPr>
            <a:spLocks noChangeArrowheads="1"/>
          </p:cNvSpPr>
          <p:nvPr/>
        </p:nvSpPr>
        <p:spPr bwMode="auto">
          <a:xfrm>
            <a:off x="6286500" y="5786438"/>
            <a:ext cx="2665413" cy="41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24621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24622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24623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Logics</a:t>
            </a:r>
          </a:p>
        </p:txBody>
      </p:sp>
      <p:sp>
        <p:nvSpPr>
          <p:cNvPr id="24624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627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Belief Nets</a:t>
            </a:r>
          </a:p>
        </p:txBody>
      </p:sp>
      <p:sp>
        <p:nvSpPr>
          <p:cNvPr id="24628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Constraints</a:t>
            </a:r>
          </a:p>
        </p:txBody>
      </p:sp>
      <p:sp>
        <p:nvSpPr>
          <p:cNvPr id="24629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Decision Nets</a:t>
            </a:r>
          </a:p>
        </p:txBody>
      </p:sp>
      <p:sp>
        <p:nvSpPr>
          <p:cNvPr id="24630" name="Rectangle 9"/>
          <p:cNvSpPr>
            <a:spLocks noChangeArrowheads="1"/>
          </p:cNvSpPr>
          <p:nvPr/>
        </p:nvSpPr>
        <p:spPr bwMode="auto">
          <a:xfrm>
            <a:off x="5857875" y="5429250"/>
            <a:ext cx="2928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Markov Processes</a:t>
            </a:r>
          </a:p>
        </p:txBody>
      </p:sp>
      <p:sp>
        <p:nvSpPr>
          <p:cNvPr id="24631" name="Rectangle 24"/>
          <p:cNvSpPr>
            <a:spLocks noChangeArrowheads="1"/>
          </p:cNvSpPr>
          <p:nvPr/>
        </p:nvSpPr>
        <p:spPr bwMode="auto">
          <a:xfrm>
            <a:off x="6429375" y="485775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24632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Static</a:t>
            </a:r>
          </a:p>
        </p:txBody>
      </p:sp>
      <p:sp>
        <p:nvSpPr>
          <p:cNvPr id="24633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635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Representation</a:t>
            </a:r>
          </a:p>
        </p:txBody>
      </p:sp>
      <p:sp>
        <p:nvSpPr>
          <p:cNvPr id="24636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  <p:sp>
        <p:nvSpPr>
          <p:cNvPr id="24637" name="Rectangle 16"/>
          <p:cNvSpPr>
            <a:spLocks noChangeArrowheads="1"/>
          </p:cNvSpPr>
          <p:nvPr/>
        </p:nvSpPr>
        <p:spPr bwMode="auto">
          <a:xfrm>
            <a:off x="4857750" y="2571750"/>
            <a:ext cx="785813" cy="357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SLS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4578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0063" y="1700213"/>
              <a:ext cx="1300162" cy="541337"/>
            </p14:xfrm>
          </p:contentPart>
        </mc:Choice>
        <mc:Fallback>
          <p:pic>
            <p:nvPicPr>
              <p:cNvPr id="24578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1424" y="1691575"/>
                <a:ext cx="1318160" cy="557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4579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514725"/>
              <a:ext cx="679450" cy="422275"/>
            </p14:xfrm>
          </p:contentPart>
        </mc:Choice>
        <mc:Fallback>
          <p:pic>
            <p:nvPicPr>
              <p:cNvPr id="24579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5177" y="3507885"/>
                <a:ext cx="687372" cy="43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4580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3529013"/>
              <a:ext cx="1081087" cy="546100"/>
            </p14:xfrm>
          </p:contentPart>
        </mc:Choice>
        <mc:Fallback>
          <p:pic>
            <p:nvPicPr>
              <p:cNvPr id="24580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5673" y="3518213"/>
                <a:ext cx="1098727" cy="56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4581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0413" y="4949825"/>
              <a:ext cx="1460500" cy="654050"/>
            </p14:xfrm>
          </p:contentPart>
        </mc:Choice>
        <mc:Fallback>
          <p:pic>
            <p:nvPicPr>
              <p:cNvPr id="24581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66813" y="4945865"/>
                <a:ext cx="1470580" cy="66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4582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4113" y="5289550"/>
              <a:ext cx="984250" cy="452438"/>
            </p14:xfrm>
          </p:contentPart>
        </mc:Choice>
        <mc:Fallback>
          <p:pic>
            <p:nvPicPr>
              <p:cNvPr id="24582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55833" y="5286671"/>
                <a:ext cx="995410" cy="464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458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1450" y="747713"/>
              <a:ext cx="4313238" cy="2262187"/>
            </p14:xfrm>
          </p:contentPart>
        </mc:Choice>
        <mc:Fallback>
          <p:pic>
            <p:nvPicPr>
              <p:cNvPr id="2458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99930" y="737993"/>
                <a:ext cx="4335918" cy="2285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458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6313" y="2781300"/>
              <a:ext cx="3487737" cy="2719388"/>
            </p14:xfrm>
          </p:contentPart>
        </mc:Choice>
        <mc:Fallback>
          <p:pic>
            <p:nvPicPr>
              <p:cNvPr id="2458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69473" y="2775540"/>
                <a:ext cx="3502497" cy="2737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458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1963" y="4541838"/>
              <a:ext cx="947737" cy="509587"/>
            </p14:xfrm>
          </p:contentPart>
        </mc:Choice>
        <mc:Fallback>
          <p:pic>
            <p:nvPicPr>
              <p:cNvPr id="2458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60085" y="4533201"/>
                <a:ext cx="970774" cy="528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458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7950" y="2828925"/>
              <a:ext cx="2562225" cy="717550"/>
            </p14:xfrm>
          </p:contentPart>
        </mc:Choice>
        <mc:Fallback>
          <p:pic>
            <p:nvPicPr>
              <p:cNvPr id="2458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42550" y="2825685"/>
                <a:ext cx="2578426" cy="725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458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02000" y="1228725"/>
              <a:ext cx="1958975" cy="409575"/>
            </p14:xfrm>
          </p:contentPart>
        </mc:Choice>
        <mc:Fallback>
          <p:pic>
            <p:nvPicPr>
              <p:cNvPr id="2458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91561" y="1218195"/>
                <a:ext cx="1980573" cy="431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4588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6638" y="3502025"/>
              <a:ext cx="987425" cy="23813"/>
            </p14:xfrm>
          </p:contentPart>
        </mc:Choice>
        <mc:Fallback>
          <p:pic>
            <p:nvPicPr>
              <p:cNvPr id="24588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20799" y="3438163"/>
                <a:ext cx="1019103" cy="151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4589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2188" y="3608388"/>
              <a:ext cx="987425" cy="57150"/>
            </p14:xfrm>
          </p:contentPart>
        </mc:Choice>
        <mc:Fallback>
          <p:pic>
            <p:nvPicPr>
              <p:cNvPr id="24589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76349" y="3545128"/>
                <a:ext cx="1019103" cy="184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4590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0275" y="3757613"/>
              <a:ext cx="966788" cy="71437"/>
            </p14:xfrm>
          </p:contentPart>
        </mc:Choice>
        <mc:Fallback>
          <p:pic>
            <p:nvPicPr>
              <p:cNvPr id="24590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14438" y="3694113"/>
                <a:ext cx="998462" cy="198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459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4563" y="5122863"/>
              <a:ext cx="1266825" cy="53975"/>
            </p14:xfrm>
          </p:contentPart>
        </mc:Choice>
        <mc:Fallback>
          <p:pic>
            <p:nvPicPr>
              <p:cNvPr id="2459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28790" y="5059172"/>
                <a:ext cx="1298370" cy="180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459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3450" y="5202238"/>
              <a:ext cx="1238250" cy="77787"/>
            </p14:xfrm>
          </p:contentPart>
        </mc:Choice>
        <mc:Fallback>
          <p:pic>
            <p:nvPicPr>
              <p:cNvPr id="2459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17612" y="5138496"/>
                <a:ext cx="1269926" cy="204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59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5350" y="5387975"/>
              <a:ext cx="1174750" cy="44450"/>
            </p14:xfrm>
          </p:contentPart>
        </mc:Choice>
        <mc:Fallback>
          <p:pic>
            <p:nvPicPr>
              <p:cNvPr id="2459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79509" y="5324010"/>
                <a:ext cx="1206432" cy="172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4594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9013" y="3841750"/>
              <a:ext cx="947737" cy="55563"/>
            </p14:xfrm>
          </p:contentPart>
        </mc:Choice>
        <mc:Fallback>
          <p:pic>
            <p:nvPicPr>
              <p:cNvPr id="24594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81454" y="3837781"/>
                <a:ext cx="962855" cy="71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59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5750" y="4506913"/>
              <a:ext cx="247650" cy="161925"/>
            </p14:xfrm>
          </p:contentPart>
        </mc:Choice>
        <mc:Fallback>
          <p:pic>
            <p:nvPicPr>
              <p:cNvPr id="2459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896364" y="4499356"/>
                <a:ext cx="265700" cy="176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4596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68975" y="3027363"/>
              <a:ext cx="101600" cy="338137"/>
            </p14:xfrm>
          </p:contentPart>
        </mc:Choice>
        <mc:Fallback>
          <p:pic>
            <p:nvPicPr>
              <p:cNvPr id="24596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759968" y="3023042"/>
                <a:ext cx="115651" cy="347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4597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65800" y="3767138"/>
              <a:ext cx="158750" cy="569912"/>
            </p14:xfrm>
          </p:contentPart>
        </mc:Choice>
        <mc:Fallback>
          <p:pic>
            <p:nvPicPr>
              <p:cNvPr id="24597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756081" y="3763898"/>
                <a:ext cx="172429" cy="579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4598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9925" y="2894013"/>
              <a:ext cx="3222625" cy="1519237"/>
            </p14:xfrm>
          </p:contentPart>
        </mc:Choice>
        <mc:Fallback>
          <p:pic>
            <p:nvPicPr>
              <p:cNvPr id="24598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744525" y="2882493"/>
                <a:ext cx="3238825" cy="1539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4599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51888" y="4557713"/>
              <a:ext cx="269875" cy="204787"/>
            </p14:xfrm>
          </p:contentPart>
        </mc:Choice>
        <mc:Fallback>
          <p:pic>
            <p:nvPicPr>
              <p:cNvPr id="24599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742532" y="4550515"/>
                <a:ext cx="288586" cy="217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4600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9500" y="5145088"/>
              <a:ext cx="273050" cy="171450"/>
            </p14:xfrm>
          </p:contentPart>
        </mc:Choice>
        <mc:Fallback>
          <p:pic>
            <p:nvPicPr>
              <p:cNvPr id="24600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51935" y="5135723"/>
                <a:ext cx="289981" cy="188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4601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2313" y="2974975"/>
              <a:ext cx="3138487" cy="1406525"/>
            </p14:xfrm>
          </p:contentPart>
        </mc:Choice>
        <mc:Fallback>
          <p:pic>
            <p:nvPicPr>
              <p:cNvPr id="24601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786473" y="2911647"/>
                <a:ext cx="3170167" cy="15335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DCACA13-BF3E-451C-8AA2-74DFA68C458E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256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Answering Query under Uncertainty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50" y="2214563"/>
            <a:ext cx="3143250" cy="769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Static Belief Network </a:t>
            </a:r>
            <a:r>
              <a:rPr lang="en-US" sz="2000" dirty="0">
                <a:latin typeface="+mj-lt"/>
              </a:rPr>
              <a:t>&amp; Variable Elimination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1938" y="1785938"/>
            <a:ext cx="2357437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Dynamic Bayesian Network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5938" y="785813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Probability Theory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0438" y="292893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Hidden Markov Models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43125" y="5643563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Email spam filters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000625"/>
            <a:ext cx="1857375" cy="1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Diagnostic Systems (e.g., medicine)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29063" y="4357688"/>
            <a:ext cx="1857375" cy="1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Natural Language Processing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86500" y="350043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Student Tracing in tutoring Systems</a:t>
            </a:r>
          </a:p>
        </p:txBody>
      </p:sp>
      <p:cxnSp>
        <p:nvCxnSpPr>
          <p:cNvPr id="25676" name="Straight Arrow Connector 24"/>
          <p:cNvCxnSpPr>
            <a:cxnSpLocks noChangeShapeType="1"/>
            <a:stCxn id="11" idx="2"/>
          </p:cNvCxnSpPr>
          <p:nvPr/>
        </p:nvCxnSpPr>
        <p:spPr bwMode="auto">
          <a:xfrm rot="16200000" flipH="1">
            <a:off x="3057525" y="1343026"/>
            <a:ext cx="1228725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5677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5843588" y="2000250"/>
            <a:ext cx="585787" cy="55721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5678" name="Straight Arrow Connector 30"/>
          <p:cNvCxnSpPr>
            <a:cxnSpLocks noChangeShapeType="1"/>
            <a:stCxn id="11" idx="2"/>
            <a:endCxn id="8" idx="0"/>
          </p:cNvCxnSpPr>
          <p:nvPr/>
        </p:nvCxnSpPr>
        <p:spPr bwMode="auto">
          <a:xfrm rot="5400000">
            <a:off x="2021682" y="1021556"/>
            <a:ext cx="1028700" cy="13573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79" name="Straight Arrow Connector 36"/>
          <p:cNvCxnSpPr>
            <a:cxnSpLocks noChangeShapeType="1"/>
            <a:stCxn id="10" idx="2"/>
            <a:endCxn id="14" idx="0"/>
          </p:cNvCxnSpPr>
          <p:nvPr/>
        </p:nvCxnSpPr>
        <p:spPr bwMode="auto">
          <a:xfrm rot="5400000">
            <a:off x="4872038" y="2551113"/>
            <a:ext cx="434975" cy="3206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80" name="Straight Arrow Connector 39"/>
          <p:cNvCxnSpPr>
            <a:cxnSpLocks noChangeShapeType="1"/>
          </p:cNvCxnSpPr>
          <p:nvPr/>
        </p:nvCxnSpPr>
        <p:spPr bwMode="auto">
          <a:xfrm rot="10800000" flipV="1">
            <a:off x="1143000" y="2928938"/>
            <a:ext cx="714375" cy="571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81" name="Straight Arrow Connector 43"/>
          <p:cNvCxnSpPr>
            <a:cxnSpLocks noChangeShapeType="1"/>
          </p:cNvCxnSpPr>
          <p:nvPr/>
        </p:nvCxnSpPr>
        <p:spPr bwMode="auto">
          <a:xfrm rot="5400000">
            <a:off x="857250" y="3929063"/>
            <a:ext cx="2714625" cy="714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82" name="Straight Arrow Connector 45"/>
          <p:cNvCxnSpPr>
            <a:cxnSpLocks noChangeShapeType="1"/>
          </p:cNvCxnSpPr>
          <p:nvPr/>
        </p:nvCxnSpPr>
        <p:spPr bwMode="auto">
          <a:xfrm>
            <a:off x="3214688" y="1214438"/>
            <a:ext cx="1500187" cy="5000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83" name="Straight Arrow Connector 49"/>
          <p:cNvCxnSpPr>
            <a:cxnSpLocks noChangeShapeType="1"/>
            <a:stCxn id="14" idx="2"/>
            <a:endCxn id="21" idx="0"/>
          </p:cNvCxnSpPr>
          <p:nvPr/>
        </p:nvCxnSpPr>
        <p:spPr bwMode="auto">
          <a:xfrm rot="5400000">
            <a:off x="4379119" y="3807619"/>
            <a:ext cx="1028700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84" name="Straight Arrow Connector 59"/>
          <p:cNvCxnSpPr>
            <a:cxnSpLocks noChangeShapeType="1"/>
            <a:endCxn id="23" idx="0"/>
          </p:cNvCxnSpPr>
          <p:nvPr/>
        </p:nvCxnSpPr>
        <p:spPr bwMode="auto">
          <a:xfrm>
            <a:off x="6359525" y="2500313"/>
            <a:ext cx="1355725" cy="10001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85" name="Straight Arrow Connector 64"/>
          <p:cNvCxnSpPr>
            <a:cxnSpLocks noChangeShapeType="1"/>
          </p:cNvCxnSpPr>
          <p:nvPr/>
        </p:nvCxnSpPr>
        <p:spPr bwMode="auto">
          <a:xfrm>
            <a:off x="3286125" y="128587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p:sp>
        <p:nvSpPr>
          <p:cNvPr id="47" name="TextBox 46"/>
          <p:cNvSpPr txBox="1"/>
          <p:nvPr/>
        </p:nvSpPr>
        <p:spPr>
          <a:xfrm>
            <a:off x="0" y="3500438"/>
            <a:ext cx="22860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Monitoring</a:t>
            </a:r>
          </a:p>
          <a:p>
            <a:pPr algn="ctr">
              <a:defRPr/>
            </a:pPr>
            <a:r>
              <a:rPr lang="en-US" sz="2000" dirty="0">
                <a:latin typeface="+mj-lt"/>
              </a:rPr>
              <a:t>(</a:t>
            </a:r>
            <a:r>
              <a:rPr lang="en-US" sz="2000" dirty="0" err="1">
                <a:latin typeface="+mj-lt"/>
              </a:rPr>
              <a:t>e.g</a:t>
            </a:r>
            <a:r>
              <a:rPr lang="en-US" sz="2000" dirty="0">
                <a:latin typeface="+mj-lt"/>
              </a:rPr>
              <a:t> credit cards)</a:t>
            </a:r>
          </a:p>
        </p:txBody>
      </p:sp>
      <p:cxnSp>
        <p:nvCxnSpPr>
          <p:cNvPr id="25687" name="Straight Arrow Connector 43"/>
          <p:cNvCxnSpPr>
            <a:cxnSpLocks noChangeShapeType="1"/>
          </p:cNvCxnSpPr>
          <p:nvPr/>
        </p:nvCxnSpPr>
        <p:spPr bwMode="auto">
          <a:xfrm rot="16200000" flipH="1">
            <a:off x="1500188" y="4143375"/>
            <a:ext cx="2643188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" name="TextBox 26"/>
          <p:cNvSpPr txBox="1"/>
          <p:nvPr/>
        </p:nvSpPr>
        <p:spPr>
          <a:xfrm>
            <a:off x="3000375" y="3714750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</a:rPr>
              <a:t>BioInformatics</a:t>
            </a:r>
            <a:endParaRPr lang="en-US" sz="2000" dirty="0">
              <a:latin typeface="+mj-lt"/>
            </a:endParaRPr>
          </a:p>
        </p:txBody>
      </p:sp>
      <p:cxnSp>
        <p:nvCxnSpPr>
          <p:cNvPr id="25689" name="Straight Arrow Connector 36"/>
          <p:cNvCxnSpPr>
            <a:cxnSpLocks noChangeShapeType="1"/>
          </p:cNvCxnSpPr>
          <p:nvPr/>
        </p:nvCxnSpPr>
        <p:spPr bwMode="auto">
          <a:xfrm rot="5400000">
            <a:off x="3943350" y="3343275"/>
            <a:ext cx="434975" cy="3206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560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1775" y="4502150"/>
              <a:ext cx="522288" cy="330200"/>
            </p14:xfrm>
          </p:contentPart>
        </mc:Choice>
        <mc:Fallback>
          <p:pic>
            <p:nvPicPr>
              <p:cNvPr id="2560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2416" y="4495668"/>
                <a:ext cx="538126" cy="339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560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0425" y="4356100"/>
              <a:ext cx="547688" cy="319088"/>
            </p14:xfrm>
          </p:contentPart>
        </mc:Choice>
        <mc:Fallback>
          <p:pic>
            <p:nvPicPr>
              <p:cNvPr id="2560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02143" y="4349257"/>
                <a:ext cx="563532" cy="337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560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2900" y="4394200"/>
              <a:ext cx="739775" cy="288925"/>
            </p14:xfrm>
          </p:contentPart>
        </mc:Choice>
        <mc:Fallback>
          <p:pic>
            <p:nvPicPr>
              <p:cNvPr id="2560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1740" y="4383766"/>
                <a:ext cx="761374" cy="312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560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768850"/>
              <a:ext cx="1643063" cy="401638"/>
            </p14:xfrm>
          </p:contentPart>
        </mc:Choice>
        <mc:Fallback>
          <p:pic>
            <p:nvPicPr>
              <p:cNvPr id="2560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2120" y="4759493"/>
                <a:ext cx="1662503" cy="417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560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5963" y="4746625"/>
              <a:ext cx="700087" cy="336550"/>
            </p14:xfrm>
          </p:contentPart>
        </mc:Choice>
        <mc:Fallback>
          <p:pic>
            <p:nvPicPr>
              <p:cNvPr id="2560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28044" y="4740146"/>
                <a:ext cx="720964" cy="354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560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7650" y="5319713"/>
              <a:ext cx="2065338" cy="385762"/>
            </p14:xfrm>
          </p:contentPart>
        </mc:Choice>
        <mc:Fallback>
          <p:pic>
            <p:nvPicPr>
              <p:cNvPr id="2560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85410" y="5309637"/>
                <a:ext cx="2080458" cy="40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560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78863" y="5389563"/>
              <a:ext cx="6350" cy="11112"/>
            </p14:xfrm>
          </p:contentPart>
        </mc:Choice>
        <mc:Fallback>
          <p:pic>
            <p:nvPicPr>
              <p:cNvPr id="2560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68632" y="5378809"/>
                <a:ext cx="25400" cy="27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560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67750" y="5529263"/>
              <a:ext cx="454025" cy="441325"/>
            </p14:xfrm>
          </p:contentPart>
        </mc:Choice>
        <mc:Fallback>
          <p:pic>
            <p:nvPicPr>
              <p:cNvPr id="2560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57309" y="5518464"/>
                <a:ext cx="475628" cy="465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5610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0113" y="4568825"/>
              <a:ext cx="458787" cy="12700"/>
            </p14:xfrm>
          </p:contentPart>
        </mc:Choice>
        <mc:Fallback>
          <p:pic>
            <p:nvPicPr>
              <p:cNvPr id="25610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64268" y="4504962"/>
                <a:ext cx="490477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611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1050" y="4889500"/>
              <a:ext cx="117475" cy="12700"/>
            </p14:xfrm>
          </p:contentPart>
        </mc:Choice>
        <mc:Fallback>
          <p:pic>
            <p:nvPicPr>
              <p:cNvPr id="25611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45243" y="4827411"/>
                <a:ext cx="149089" cy="136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5612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9175" y="4897438"/>
              <a:ext cx="119063" cy="14287"/>
            </p14:xfrm>
          </p:contentPart>
        </mc:Choice>
        <mc:Fallback>
          <p:pic>
            <p:nvPicPr>
              <p:cNvPr id="25612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82988" y="4834575"/>
                <a:ext cx="151077" cy="14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5613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4895850"/>
              <a:ext cx="106363" cy="7938"/>
            </p14:xfrm>
          </p:contentPart>
        </mc:Choice>
        <mc:Fallback>
          <p:pic>
            <p:nvPicPr>
              <p:cNvPr id="25613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76986" y="4832346"/>
                <a:ext cx="138092" cy="134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5614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0850" y="760413"/>
              <a:ext cx="3017838" cy="471487"/>
            </p14:xfrm>
          </p:contentPart>
        </mc:Choice>
        <mc:Fallback>
          <p:pic>
            <p:nvPicPr>
              <p:cNvPr id="25614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705010" y="696902"/>
                <a:ext cx="3049518" cy="598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5615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2133600"/>
              <a:ext cx="3040063" cy="855663"/>
            </p14:xfrm>
          </p:contentPart>
        </mc:Choice>
        <mc:Fallback>
          <p:pic>
            <p:nvPicPr>
              <p:cNvPr id="25615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4986" y="2070244"/>
                <a:ext cx="3071742" cy="982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5616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94163" y="2478088"/>
              <a:ext cx="168275" cy="28575"/>
            </p14:xfrm>
          </p:contentPart>
        </mc:Choice>
        <mc:Fallback>
          <p:pic>
            <p:nvPicPr>
              <p:cNvPr id="25616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077948" y="2414066"/>
                <a:ext cx="200345" cy="156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5617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49775" y="2522538"/>
              <a:ext cx="158750" cy="19050"/>
            </p14:xfrm>
          </p:contentPart>
        </mc:Choice>
        <mc:Fallback>
          <p:pic>
            <p:nvPicPr>
              <p:cNvPr id="25617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533936" y="2458918"/>
                <a:ext cx="190788" cy="14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618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4750" y="2517775"/>
              <a:ext cx="195263" cy="25400"/>
            </p14:xfrm>
          </p:contentPart>
        </mc:Choice>
        <mc:Fallback>
          <p:pic>
            <p:nvPicPr>
              <p:cNvPr id="25618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68898" y="2454812"/>
                <a:ext cx="226966" cy="151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5619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2900" y="2513013"/>
              <a:ext cx="192088" cy="9525"/>
            </p14:xfrm>
          </p:contentPart>
        </mc:Choice>
        <mc:Fallback>
          <p:pic>
            <p:nvPicPr>
              <p:cNvPr id="25619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407073" y="2450924"/>
                <a:ext cx="223743" cy="133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5620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2950" y="2495550"/>
              <a:ext cx="260350" cy="9525"/>
            </p14:xfrm>
          </p:contentPart>
        </mc:Choice>
        <mc:Fallback>
          <p:pic>
            <p:nvPicPr>
              <p:cNvPr id="25620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806746" y="2433461"/>
                <a:ext cx="292399" cy="133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5621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6188" y="2520950"/>
              <a:ext cx="107950" cy="4763"/>
            </p14:xfrm>
          </p:contentPart>
        </mc:Choice>
        <mc:Fallback>
          <p:pic>
            <p:nvPicPr>
              <p:cNvPr id="25621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310355" y="2456100"/>
                <a:ext cx="139615" cy="134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5622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4450" y="2146300"/>
              <a:ext cx="44450" cy="190500"/>
            </p14:xfrm>
          </p:contentPart>
        </mc:Choice>
        <mc:Fallback>
          <p:pic>
            <p:nvPicPr>
              <p:cNvPr id="25622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378549" y="2082560"/>
                <a:ext cx="76613" cy="317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5623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7150" y="1824038"/>
              <a:ext cx="41275" cy="122237"/>
            </p14:xfrm>
          </p:contentPart>
        </mc:Choice>
        <mc:Fallback>
          <p:pic>
            <p:nvPicPr>
              <p:cNvPr id="25623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390999" y="1760762"/>
                <a:ext cx="73218" cy="249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5624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0600" y="1738313"/>
              <a:ext cx="192088" cy="12700"/>
            </p14:xfrm>
          </p:contentPart>
        </mc:Choice>
        <mc:Fallback>
          <p:pic>
            <p:nvPicPr>
              <p:cNvPr id="25624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054773" y="1674087"/>
                <a:ext cx="224103" cy="140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5625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2100" y="1743075"/>
              <a:ext cx="214313" cy="12700"/>
            </p14:xfrm>
          </p:contentPart>
        </mc:Choice>
        <mc:Fallback>
          <p:pic>
            <p:nvPicPr>
              <p:cNvPr id="25625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355891" y="1680986"/>
                <a:ext cx="246370" cy="137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5626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1400" y="1798638"/>
              <a:ext cx="111125" cy="7937"/>
            </p14:xfrm>
          </p:contentPart>
        </mc:Choice>
        <mc:Fallback>
          <p:pic>
            <p:nvPicPr>
              <p:cNvPr id="25626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35576" y="1735142"/>
                <a:ext cx="142772" cy="134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5627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4188" y="1792288"/>
              <a:ext cx="236537" cy="12700"/>
            </p14:xfrm>
          </p:contentPart>
        </mc:Choice>
        <mc:Fallback>
          <p:pic>
            <p:nvPicPr>
              <p:cNvPr id="25627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278347" y="1728062"/>
                <a:ext cx="268219" cy="140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628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8913" y="1816100"/>
              <a:ext cx="25400" cy="17463"/>
            </p14:xfrm>
          </p:contentPart>
        </mc:Choice>
        <mc:Fallback>
          <p:pic>
            <p:nvPicPr>
              <p:cNvPr id="25628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83172" y="1753019"/>
                <a:ext cx="56882" cy="143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5629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5738" y="2028825"/>
              <a:ext cx="9525" cy="171450"/>
            </p14:xfrm>
          </p:contentPart>
        </mc:Choice>
        <mc:Fallback>
          <p:pic>
            <p:nvPicPr>
              <p:cNvPr id="25629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979619" y="1965432"/>
                <a:ext cx="41763" cy="298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5630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788" y="2894013"/>
              <a:ext cx="207962" cy="14287"/>
            </p14:xfrm>
          </p:contentPart>
        </mc:Choice>
        <mc:Fallback>
          <p:pic>
            <p:nvPicPr>
              <p:cNvPr id="25630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17930" y="2831150"/>
                <a:ext cx="239679" cy="140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5631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5775" y="2905125"/>
              <a:ext cx="160338" cy="3175"/>
            </p14:xfrm>
          </p:contentPart>
        </mc:Choice>
        <mc:Fallback>
          <p:pic>
            <p:nvPicPr>
              <p:cNvPr id="25631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279921" y="2835275"/>
                <a:ext cx="192045" cy="142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5632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6638" y="2903538"/>
              <a:ext cx="128587" cy="6350"/>
            </p14:xfrm>
          </p:contentPart>
        </mc:Choice>
        <mc:Fallback>
          <p:pic>
            <p:nvPicPr>
              <p:cNvPr id="25632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830790" y="2837797"/>
                <a:ext cx="160284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5633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4963" y="2925763"/>
              <a:ext cx="147637" cy="6350"/>
            </p14:xfrm>
          </p:contentPart>
        </mc:Choice>
        <mc:Fallback>
          <p:pic>
            <p:nvPicPr>
              <p:cNvPr id="25633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399119" y="2860022"/>
                <a:ext cx="179325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5634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3900" y="2925763"/>
              <a:ext cx="150813" cy="9525"/>
            </p14:xfrm>
          </p:contentPart>
        </mc:Choice>
        <mc:Fallback>
          <p:pic>
            <p:nvPicPr>
              <p:cNvPr id="25634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788063" y="2861286"/>
                <a:ext cx="182847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5635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3150" y="2913063"/>
              <a:ext cx="141288" cy="15875"/>
            </p14:xfrm>
          </p:contentPart>
        </mc:Choice>
        <mc:Fallback>
          <p:pic>
            <p:nvPicPr>
              <p:cNvPr id="25635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136931" y="2849563"/>
                <a:ext cx="173366" cy="142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5636" name="Ink 9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6825" y="2987675"/>
              <a:ext cx="20638" cy="131763"/>
            </p14:xfrm>
          </p:contentPart>
        </mc:Choice>
        <mc:Fallback>
          <p:pic>
            <p:nvPicPr>
              <p:cNvPr id="25636" name="Ink 9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330894" y="2924314"/>
                <a:ext cx="52500" cy="258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5637" name="Ink 9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6825" y="3292475"/>
              <a:ext cx="19050" cy="73025"/>
            </p14:xfrm>
          </p:contentPart>
        </mc:Choice>
        <mc:Fallback>
          <p:pic>
            <p:nvPicPr>
              <p:cNvPr id="25637" name="Ink 9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331010" y="3228803"/>
                <a:ext cx="50680" cy="200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25638" name="Ink 9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4700" y="3373438"/>
              <a:ext cx="252413" cy="12700"/>
            </p14:xfrm>
          </p:contentPart>
        </mc:Choice>
        <mc:Fallback>
          <p:pic>
            <p:nvPicPr>
              <p:cNvPr id="25638" name="Ink 9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838857" y="3309575"/>
                <a:ext cx="284100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5639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67363" y="3338513"/>
              <a:ext cx="128587" cy="14287"/>
            </p14:xfrm>
          </p:contentPart>
        </mc:Choice>
        <mc:Fallback>
          <p:pic>
            <p:nvPicPr>
              <p:cNvPr id="25639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551515" y="3275293"/>
                <a:ext cx="160284" cy="14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5640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4913" y="3355975"/>
              <a:ext cx="80962" cy="6350"/>
            </p14:xfrm>
          </p:contentPart>
        </mc:Choice>
        <mc:Fallback>
          <p:pic>
            <p:nvPicPr>
              <p:cNvPr id="25640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999080" y="3289860"/>
                <a:ext cx="112627" cy="138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25641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86275" y="3343275"/>
              <a:ext cx="130175" cy="12700"/>
            </p14:xfrm>
          </p:contentPart>
        </mc:Choice>
        <mc:Fallback>
          <p:pic>
            <p:nvPicPr>
              <p:cNvPr id="25641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470453" y="3279412"/>
                <a:ext cx="161820" cy="140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5642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6688" y="3354388"/>
              <a:ext cx="190500" cy="11112"/>
            </p14:xfrm>
          </p:contentPart>
        </mc:Choice>
        <mc:Fallback>
          <p:pic>
            <p:nvPicPr>
              <p:cNvPr id="25642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960843" y="3291301"/>
                <a:ext cx="222190" cy="13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5643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2025" y="3365500"/>
              <a:ext cx="130175" cy="19050"/>
            </p14:xfrm>
          </p:contentPart>
        </mc:Choice>
        <mc:Fallback>
          <p:pic>
            <p:nvPicPr>
              <p:cNvPr id="25643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486203" y="3301023"/>
                <a:ext cx="161820" cy="148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5644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6938" y="3111500"/>
              <a:ext cx="11112" cy="149225"/>
            </p14:xfrm>
          </p:contentPart>
        </mc:Choice>
        <mc:Fallback>
          <p:pic>
            <p:nvPicPr>
              <p:cNvPr id="25644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421166" y="3048214"/>
                <a:ext cx="42656" cy="275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25645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3800" y="5661025"/>
              <a:ext cx="28575" cy="347663"/>
            </p14:xfrm>
          </p:contentPart>
        </mc:Choice>
        <mc:Fallback>
          <p:pic>
            <p:nvPicPr>
              <p:cNvPr id="25645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987885" y="5597683"/>
                <a:ext cx="60405" cy="474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25646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9975" y="6021388"/>
              <a:ext cx="2038350" cy="52387"/>
            </p14:xfrm>
          </p:contentPart>
        </mc:Choice>
        <mc:Fallback>
          <p:pic>
            <p:nvPicPr>
              <p:cNvPr id="25646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324135" y="5958237"/>
                <a:ext cx="2070390" cy="178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25647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4075" y="5589588"/>
              <a:ext cx="2870200" cy="320675"/>
            </p14:xfrm>
          </p:contentPart>
        </mc:Choice>
        <mc:Fallback>
          <p:pic>
            <p:nvPicPr>
              <p:cNvPr id="25647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108235" y="5526245"/>
                <a:ext cx="2901879" cy="447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25648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4475" y="6042025"/>
              <a:ext cx="727075" cy="28575"/>
            </p14:xfrm>
          </p:contentPart>
        </mc:Choice>
        <mc:Fallback>
          <p:pic>
            <p:nvPicPr>
              <p:cNvPr id="25648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768638" y="5978364"/>
                <a:ext cx="758750" cy="155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25649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4941888"/>
              <a:ext cx="1920875" cy="1158875"/>
            </p14:xfrm>
          </p:contentPart>
        </mc:Choice>
        <mc:Fallback>
          <p:pic>
            <p:nvPicPr>
              <p:cNvPr id="25649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-15839" y="4878526"/>
                <a:ext cx="1952914" cy="1285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25650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3440113"/>
              <a:ext cx="2270125" cy="804862"/>
            </p14:xfrm>
          </p:contentPart>
        </mc:Choice>
        <mc:Fallback>
          <p:pic>
            <p:nvPicPr>
              <p:cNvPr id="25650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-15840" y="3376676"/>
                <a:ext cx="2301805" cy="931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25651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4438" y="3532188"/>
              <a:ext cx="1258887" cy="11112"/>
            </p14:xfrm>
          </p:contentPart>
        </mc:Choice>
        <mc:Fallback>
          <p:pic>
            <p:nvPicPr>
              <p:cNvPr id="25651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278598" y="3469101"/>
                <a:ext cx="1290566" cy="137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25652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1800" y="3500438"/>
              <a:ext cx="1092200" cy="58737"/>
            </p14:xfrm>
          </p:contentPart>
        </mc:Choice>
        <mc:Fallback>
          <p:pic>
            <p:nvPicPr>
              <p:cNvPr id="25652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035955" y="3437016"/>
                <a:ext cx="1123889" cy="185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25653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9038" y="3568700"/>
              <a:ext cx="2762250" cy="666750"/>
            </p14:xfrm>
          </p:contentPart>
        </mc:Choice>
        <mc:Fallback>
          <p:pic>
            <p:nvPicPr>
              <p:cNvPr id="25653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253198" y="3504977"/>
                <a:ext cx="2793930" cy="793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25654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4300" y="4292600"/>
              <a:ext cx="1909763" cy="1071563"/>
            </p14:xfrm>
          </p:contentPart>
        </mc:Choice>
        <mc:Fallback>
          <p:pic>
            <p:nvPicPr>
              <p:cNvPr id="25654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908460" y="4229249"/>
                <a:ext cx="1941442" cy="1198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5655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400" y="2093913"/>
              <a:ext cx="5957888" cy="568325"/>
            </p14:xfrm>
          </p:contentPart>
        </mc:Choice>
        <mc:Fallback>
          <p:pic>
            <p:nvPicPr>
              <p:cNvPr id="25655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03882" y="2089613"/>
                <a:ext cx="5972999" cy="584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25656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8800" y="1254125"/>
              <a:ext cx="1311275" cy="636588"/>
            </p14:xfrm>
          </p:contentPart>
        </mc:Choice>
        <mc:Fallback>
          <p:pic>
            <p:nvPicPr>
              <p:cNvPr id="25656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631239" y="1245484"/>
                <a:ext cx="1321356" cy="648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25657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7675" y="1847850"/>
              <a:ext cx="1287463" cy="411163"/>
            </p14:xfrm>
          </p:contentPart>
        </mc:Choice>
        <mc:Fallback>
          <p:pic>
            <p:nvPicPr>
              <p:cNvPr id="25657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794435" y="1841369"/>
                <a:ext cx="1303304" cy="428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25658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6238" y="3644900"/>
              <a:ext cx="2038350" cy="52388"/>
            </p14:xfrm>
          </p:contentPart>
        </mc:Choice>
        <mc:Fallback>
          <p:pic>
            <p:nvPicPr>
              <p:cNvPr id="25658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900398" y="3581747"/>
                <a:ext cx="2070390" cy="178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25659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3213" y="4076700"/>
              <a:ext cx="2038350" cy="52388"/>
            </p14:xfrm>
          </p:contentPart>
        </mc:Choice>
        <mc:Fallback>
          <p:pic>
            <p:nvPicPr>
              <p:cNvPr id="25659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827373" y="4013547"/>
                <a:ext cx="2070390" cy="178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25660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3550" y="1066800"/>
              <a:ext cx="4960938" cy="2433638"/>
            </p14:xfrm>
          </p:contentPart>
        </mc:Choice>
        <mc:Fallback>
          <p:pic>
            <p:nvPicPr>
              <p:cNvPr id="25660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993470" y="1062480"/>
                <a:ext cx="4977858" cy="2446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25661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2863" y="2870200"/>
              <a:ext cx="236537" cy="134938"/>
            </p14:xfrm>
          </p:contentPart>
        </mc:Choice>
        <mc:Fallback>
          <p:pic>
            <p:nvPicPr>
              <p:cNvPr id="25661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384222" y="2864443"/>
                <a:ext cx="255618" cy="151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25662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1938" y="1346200"/>
              <a:ext cx="1263650" cy="4251325"/>
            </p14:xfrm>
          </p:contentPart>
        </mc:Choice>
        <mc:Fallback>
          <p:pic>
            <p:nvPicPr>
              <p:cNvPr id="25662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786097" y="1282839"/>
                <a:ext cx="1295331" cy="4378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25663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6875" y="1033463"/>
              <a:ext cx="4611688" cy="1920875"/>
            </p14:xfrm>
          </p:contentPart>
        </mc:Choice>
        <mc:Fallback>
          <p:pic>
            <p:nvPicPr>
              <p:cNvPr id="25663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191035" y="969746"/>
                <a:ext cx="4643369" cy="2047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25664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725" y="5362575"/>
              <a:ext cx="1882775" cy="704850"/>
            </p14:xfrm>
          </p:contentPart>
        </mc:Choice>
        <mc:Fallback>
          <p:pic>
            <p:nvPicPr>
              <p:cNvPr id="25664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625525" y="5299218"/>
                <a:ext cx="1915175" cy="831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25690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6813" y="1387475"/>
              <a:ext cx="254000" cy="541338"/>
            </p14:xfrm>
          </p:contentPart>
        </mc:Choice>
        <mc:Fallback>
          <p:pic>
            <p:nvPicPr>
              <p:cNvPr id="25690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160337" y="1380996"/>
                <a:ext cx="266952" cy="554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25691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16875" y="806450"/>
              <a:ext cx="303213" cy="419100"/>
            </p14:xfrm>
          </p:contentPart>
        </mc:Choice>
        <mc:Fallback>
          <p:pic>
            <p:nvPicPr>
              <p:cNvPr id="25691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010378" y="799986"/>
                <a:ext cx="316208" cy="432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25692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1663" y="2932113"/>
              <a:ext cx="3186112" cy="1812925"/>
            </p14:xfrm>
          </p:contentPart>
        </mc:Choice>
        <mc:Fallback>
          <p:pic>
            <p:nvPicPr>
              <p:cNvPr id="25692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135184" y="2925633"/>
                <a:ext cx="3199071" cy="182588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F239508-F83C-469C-BFBE-DAE6A30BCA56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Inference with Factors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00188"/>
            <a:ext cx="8588375" cy="3362325"/>
          </a:xfrm>
        </p:spPr>
        <p:txBody>
          <a:bodyPr/>
          <a:lstStyle/>
          <a:p>
            <a:pPr marL="0" indent="0" eaLnBrk="1" hangingPunct="1"/>
            <a:r>
              <a:rPr lang="en-US" smtClean="0"/>
              <a:t> We can compute </a:t>
            </a:r>
            <a:r>
              <a:rPr lang="en-US" i="1" smtClean="0"/>
              <a:t>P(Z, </a:t>
            </a:r>
            <a:r>
              <a:rPr lang="en-US" i="1" smtClean="0">
                <a:solidFill>
                  <a:srgbClr val="00B050"/>
                </a:solidFill>
              </a:rPr>
              <a:t>Y</a:t>
            </a:r>
            <a:r>
              <a:rPr lang="en-US" i="1" baseline="-25000" smtClean="0">
                <a:solidFill>
                  <a:srgbClr val="00B050"/>
                </a:solidFill>
              </a:rPr>
              <a:t>1</a:t>
            </a:r>
            <a:r>
              <a:rPr lang="en-US" i="1" smtClean="0">
                <a:solidFill>
                  <a:srgbClr val="00B050"/>
                </a:solidFill>
              </a:rPr>
              <a:t>=v</a:t>
            </a:r>
            <a:r>
              <a:rPr lang="en-US" i="1" baseline="-25000" smtClean="0">
                <a:solidFill>
                  <a:srgbClr val="00B050"/>
                </a:solidFill>
              </a:rPr>
              <a:t>1</a:t>
            </a:r>
            <a:r>
              <a:rPr lang="en-US" i="1" smtClean="0">
                <a:solidFill>
                  <a:srgbClr val="00B050"/>
                </a:solidFill>
              </a:rPr>
              <a:t>, …,Y</a:t>
            </a:r>
            <a:r>
              <a:rPr lang="en-US" i="1" baseline="-25000" smtClean="0">
                <a:solidFill>
                  <a:srgbClr val="00B050"/>
                </a:solidFill>
              </a:rPr>
              <a:t>j</a:t>
            </a:r>
            <a:r>
              <a:rPr lang="en-US" i="1" smtClean="0">
                <a:solidFill>
                  <a:srgbClr val="00B050"/>
                </a:solidFill>
              </a:rPr>
              <a:t>=v</a:t>
            </a:r>
            <a:r>
              <a:rPr lang="en-US" i="1" baseline="-25000" smtClean="0">
                <a:solidFill>
                  <a:srgbClr val="00B050"/>
                </a:solidFill>
              </a:rPr>
              <a:t>j</a:t>
            </a:r>
            <a:r>
              <a:rPr lang="en-US" i="1" smtClean="0"/>
              <a:t>)</a:t>
            </a:r>
            <a:r>
              <a:rPr lang="en-US" smtClean="0"/>
              <a:t>  by</a:t>
            </a:r>
          </a:p>
          <a:p>
            <a:pPr marL="0" indent="0" eaLnBrk="1" hangingPunct="1">
              <a:buFontTx/>
              <a:buChar char="•"/>
            </a:pPr>
            <a:r>
              <a:rPr lang="en-US" smtClean="0"/>
              <a:t> expressing the joint as a factor,</a:t>
            </a:r>
          </a:p>
          <a:p>
            <a:pPr marL="0" indent="0" eaLnBrk="1" hangingPunct="1"/>
            <a:endParaRPr lang="en-US" smtClean="0"/>
          </a:p>
          <a:p>
            <a:pPr marL="0" indent="0" eaLnBrk="1" hangingPunct="1"/>
            <a:r>
              <a:rPr lang="en-US" i="1" smtClean="0"/>
              <a:t>f (Z,  </a:t>
            </a:r>
            <a:r>
              <a:rPr lang="en-US" i="1" smtClean="0">
                <a:solidFill>
                  <a:srgbClr val="00B050"/>
                </a:solidFill>
              </a:rPr>
              <a:t>Y</a:t>
            </a:r>
            <a:r>
              <a:rPr lang="en-US" i="1" baseline="-25000" smtClean="0">
                <a:solidFill>
                  <a:srgbClr val="00B050"/>
                </a:solidFill>
              </a:rPr>
              <a:t>1</a:t>
            </a:r>
            <a:r>
              <a:rPr lang="en-US" i="1" smtClean="0">
                <a:solidFill>
                  <a:srgbClr val="00B050"/>
                </a:solidFill>
              </a:rPr>
              <a:t>…,Y</a:t>
            </a:r>
            <a:r>
              <a:rPr lang="en-US" i="1" baseline="-25000" smtClean="0">
                <a:solidFill>
                  <a:srgbClr val="00B050"/>
                </a:solidFill>
              </a:rPr>
              <a:t>j </a:t>
            </a:r>
            <a:r>
              <a:rPr lang="en-US" i="1" smtClean="0"/>
              <a:t>,   </a:t>
            </a:r>
            <a:r>
              <a:rPr lang="en-US" i="1" smtClean="0">
                <a:solidFill>
                  <a:schemeClr val="accent2"/>
                </a:solidFill>
              </a:rPr>
              <a:t>Z</a:t>
            </a:r>
            <a:r>
              <a:rPr lang="en-US" i="1" baseline="-25000" smtClean="0">
                <a:solidFill>
                  <a:schemeClr val="accent2"/>
                </a:solidFill>
              </a:rPr>
              <a:t>1</a:t>
            </a:r>
            <a:r>
              <a:rPr lang="en-US" i="1" smtClean="0">
                <a:solidFill>
                  <a:schemeClr val="accent2"/>
                </a:solidFill>
              </a:rPr>
              <a:t>…,Z</a:t>
            </a:r>
            <a:r>
              <a:rPr lang="en-US" i="1" baseline="-25000" smtClean="0">
                <a:solidFill>
                  <a:schemeClr val="accent2"/>
                </a:solidFill>
              </a:rPr>
              <a:t>j   </a:t>
            </a:r>
            <a:r>
              <a:rPr lang="en-US" i="1" smtClean="0"/>
              <a:t>)</a:t>
            </a:r>
            <a:endParaRPr lang="en-US" smtClean="0"/>
          </a:p>
          <a:p>
            <a:pPr marL="400050" lvl="1" indent="0" eaLnBrk="1" hangingPunct="1"/>
            <a:r>
              <a:rPr lang="en-US" sz="2800" b="1" smtClean="0"/>
              <a:t>assigning</a:t>
            </a:r>
            <a:r>
              <a:rPr lang="en-US" sz="2800" smtClean="0"/>
              <a:t> </a:t>
            </a:r>
            <a:r>
              <a:rPr lang="en-US" i="1" smtClean="0"/>
              <a:t>Y</a:t>
            </a:r>
            <a:r>
              <a:rPr lang="en-US" i="1" baseline="-25000" smtClean="0"/>
              <a:t>1</a:t>
            </a:r>
            <a:r>
              <a:rPr lang="en-US" i="1" smtClean="0"/>
              <a:t>=v</a:t>
            </a:r>
            <a:r>
              <a:rPr lang="en-US" i="1" baseline="-25000" smtClean="0"/>
              <a:t>1</a:t>
            </a:r>
            <a:r>
              <a:rPr lang="en-US" i="1" smtClean="0"/>
              <a:t>, …, Y</a:t>
            </a:r>
            <a:r>
              <a:rPr lang="en-US" i="1" baseline="-25000" smtClean="0"/>
              <a:t>j</a:t>
            </a:r>
            <a:r>
              <a:rPr lang="en-US" i="1" smtClean="0"/>
              <a:t>=v</a:t>
            </a:r>
            <a:r>
              <a:rPr lang="en-US" i="1" baseline="-25000" smtClean="0"/>
              <a:t>j </a:t>
            </a:r>
          </a:p>
          <a:p>
            <a:pPr marL="400050" lvl="1" indent="0" eaLnBrk="1" hangingPunct="1"/>
            <a:r>
              <a:rPr lang="en-US" sz="2800" smtClean="0"/>
              <a:t>and </a:t>
            </a:r>
            <a:r>
              <a:rPr lang="en-US" sz="2800" b="1" smtClean="0"/>
              <a:t>summing out </a:t>
            </a:r>
            <a:r>
              <a:rPr lang="en-US" sz="2800" smtClean="0"/>
              <a:t>the variables Z</a:t>
            </a:r>
            <a:r>
              <a:rPr lang="en-US" sz="2800" baseline="-25000" smtClean="0"/>
              <a:t>1</a:t>
            </a:r>
            <a:r>
              <a:rPr lang="en-US" sz="2800" smtClean="0"/>
              <a:t>, …,Z</a:t>
            </a:r>
            <a:r>
              <a:rPr lang="en-US" sz="2800" baseline="-25000" smtClean="0"/>
              <a:t>k</a:t>
            </a:r>
          </a:p>
        </p:txBody>
      </p:sp>
      <p:graphicFrame>
        <p:nvGraphicFramePr>
          <p:cNvPr id="69427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63513" y="5143500"/>
          <a:ext cx="8980487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4" imgW="4114800" imgH="368280" progId="Equation.3">
                  <p:embed/>
                </p:oleObj>
              </mc:Choice>
              <mc:Fallback>
                <p:oleObj name="Equation" r:id="rId4" imgW="4114800" imgH="368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5143500"/>
                        <a:ext cx="8980487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08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4875" y="1231900"/>
              <a:ext cx="128588" cy="255588"/>
            </p14:xfrm>
          </p:contentPart>
        </mc:Choice>
        <mc:Fallback>
          <p:pic>
            <p:nvPicPr>
              <p:cNvPr id="308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38392" y="1222900"/>
                <a:ext cx="142275" cy="273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0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1138" y="3887788"/>
              <a:ext cx="276225" cy="185737"/>
            </p14:xfrm>
          </p:contentPart>
        </mc:Choice>
        <mc:Fallback>
          <p:pic>
            <p:nvPicPr>
              <p:cNvPr id="30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215" y="3878050"/>
                <a:ext cx="293872" cy="203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8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500" y="5013325"/>
              <a:ext cx="8782050" cy="1096963"/>
            </p14:xfrm>
          </p:contentPart>
        </mc:Choice>
        <mc:Fallback>
          <p:pic>
            <p:nvPicPr>
              <p:cNvPr id="308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8980" y="5001805"/>
                <a:ext cx="8806530" cy="1116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3825" y="2979738"/>
              <a:ext cx="238125" cy="195262"/>
            </p14:xfrm>
          </p:contentPart>
        </mc:Choice>
        <mc:Fallback>
          <p:pic>
            <p:nvPicPr>
              <p:cNvPr id="30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23738" y="2970011"/>
                <a:ext cx="257939" cy="215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8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3850" y="2005013"/>
              <a:ext cx="3267075" cy="74612"/>
            </p14:xfrm>
          </p:contentPart>
        </mc:Choice>
        <mc:Fallback>
          <p:pic>
            <p:nvPicPr>
              <p:cNvPr id="308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60610" y="2000729"/>
                <a:ext cx="3281835" cy="84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08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3813" y="1527175"/>
              <a:ext cx="2074862" cy="39688"/>
            </p14:xfrm>
          </p:contentPart>
        </mc:Choice>
        <mc:Fallback>
          <p:pic>
            <p:nvPicPr>
              <p:cNvPr id="308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31293" y="1519237"/>
                <a:ext cx="2082421" cy="57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08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1575" y="1541463"/>
              <a:ext cx="2343150" cy="538162"/>
            </p14:xfrm>
          </p:contentPart>
        </mc:Choice>
        <mc:Fallback>
          <p:pic>
            <p:nvPicPr>
              <p:cNvPr id="308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02215" y="1531024"/>
                <a:ext cx="2363309" cy="558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9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0175" y="3479800"/>
              <a:ext cx="4206875" cy="73025"/>
            </p14:xfrm>
          </p:contentPart>
        </mc:Choice>
        <mc:Fallback>
          <p:pic>
            <p:nvPicPr>
              <p:cNvPr id="309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5855" y="3475124"/>
                <a:ext cx="4223795" cy="87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09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92350" y="4033838"/>
              <a:ext cx="2132013" cy="34925"/>
            </p14:xfrm>
          </p:contentPart>
        </mc:Choice>
        <mc:Fallback>
          <p:pic>
            <p:nvPicPr>
              <p:cNvPr id="309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84428" y="4025172"/>
                <a:ext cx="2152897" cy="52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09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2238" y="4497388"/>
              <a:ext cx="5529262" cy="128587"/>
            </p14:xfrm>
          </p:contentPart>
        </mc:Choice>
        <mc:Fallback>
          <p:pic>
            <p:nvPicPr>
              <p:cNvPr id="309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89358" y="4485862"/>
                <a:ext cx="5545102" cy="1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09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9050" y="4021138"/>
              <a:ext cx="5715000" cy="596900"/>
            </p14:xfrm>
          </p:contentPart>
        </mc:Choice>
        <mc:Fallback>
          <p:pic>
            <p:nvPicPr>
              <p:cNvPr id="309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82570" y="4011778"/>
                <a:ext cx="5731201" cy="61490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CAE4FA2-40DB-4614-8F04-B579B7E1DEDD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266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Next Class</a:t>
            </a:r>
          </a:p>
        </p:txBody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14438"/>
            <a:ext cx="7858125" cy="714375"/>
          </a:xfrm>
        </p:spPr>
        <p:txBody>
          <a:bodyPr/>
          <a:lstStyle/>
          <a:p>
            <a:pPr eaLnBrk="1" hangingPunct="1"/>
            <a:r>
              <a:rPr lang="en-US" sz="3200" b="1" smtClean="0"/>
              <a:t>Probability and Time </a:t>
            </a:r>
            <a:r>
              <a:rPr lang="en-US" sz="3200" i="1" smtClean="0"/>
              <a:t>(TextBook 6.5)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2780928"/>
            <a:ext cx="84582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0" kern="0" dirty="0" smtClean="0">
                <a:solidFill>
                  <a:srgbClr val="000000"/>
                </a:solidFill>
                <a:latin typeface="Arial Unicode MS"/>
              </a:rPr>
              <a:t>Work on </a:t>
            </a: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Practice Exercise 6.C </a:t>
            </a:r>
            <a:r>
              <a:rPr lang="en-US" b="0" kern="0" dirty="0" smtClean="0">
                <a:solidFill>
                  <a:srgbClr val="000000"/>
                </a:solidFill>
                <a:latin typeface="Arial Unicode MS"/>
              </a:rPr>
              <a:t>on variable elimination.</a:t>
            </a:r>
            <a:endParaRPr lang="en-US" b="0" kern="0" dirty="0">
              <a:solidFill>
                <a:srgbClr val="000000"/>
              </a:solidFill>
              <a:latin typeface="Arial Unicode MS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Assignment </a:t>
            </a:r>
            <a:r>
              <a:rPr lang="en-US" kern="0" dirty="0">
                <a:solidFill>
                  <a:srgbClr val="000000"/>
                </a:solidFill>
                <a:latin typeface="Arial Unicode MS"/>
              </a:rPr>
              <a:t>4 </a:t>
            </a:r>
            <a:r>
              <a:rPr lang="en-US" b="0" kern="0" dirty="0">
                <a:solidFill>
                  <a:srgbClr val="000000"/>
                </a:solidFill>
                <a:latin typeface="Arial Unicode MS"/>
              </a:rPr>
              <a:t>will be available </a:t>
            </a:r>
            <a:r>
              <a:rPr lang="en-US" b="0" kern="0" dirty="0" smtClean="0">
                <a:solidFill>
                  <a:srgbClr val="000000"/>
                </a:solidFill>
                <a:latin typeface="Arial Unicode MS"/>
              </a:rPr>
              <a:t>tomorrow </a:t>
            </a:r>
            <a:r>
              <a:rPr lang="en-US" b="0" kern="0" dirty="0" smtClean="0">
                <a:solidFill>
                  <a:srgbClr val="000000"/>
                </a:solidFill>
                <a:latin typeface="Arial Unicode MS"/>
              </a:rPr>
              <a:t>and </a:t>
            </a:r>
            <a:r>
              <a:rPr lang="en-US" b="0" kern="0" dirty="0">
                <a:solidFill>
                  <a:srgbClr val="000000"/>
                </a:solidFill>
                <a:latin typeface="Arial Unicode MS"/>
              </a:rPr>
              <a:t>due on </a:t>
            </a:r>
            <a:r>
              <a:rPr lang="en-CA" b="0" kern="0" dirty="0" smtClean="0">
                <a:solidFill>
                  <a:srgbClr val="000000"/>
                </a:solidFill>
                <a:latin typeface="Arial Unicode MS"/>
              </a:rPr>
              <a:t>Nov the </a:t>
            </a:r>
            <a:r>
              <a:rPr lang="en-CA" b="0" kern="0" dirty="0" smtClean="0">
                <a:solidFill>
                  <a:srgbClr val="000000"/>
                </a:solidFill>
                <a:latin typeface="Arial Unicode MS"/>
              </a:rPr>
              <a:t>29th </a:t>
            </a:r>
            <a:r>
              <a:rPr lang="en-CA" b="0" kern="0" dirty="0" smtClean="0">
                <a:solidFill>
                  <a:srgbClr val="000000"/>
                </a:solidFill>
                <a:latin typeface="Arial Unicode MS"/>
              </a:rPr>
              <a:t>(last class).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CA" b="0" kern="0" dirty="0" smtClean="0">
                <a:solidFill>
                  <a:srgbClr val="000000"/>
                </a:solidFill>
                <a:latin typeface="Arial Unicode MS"/>
              </a:rPr>
              <a:t>Fill out </a:t>
            </a:r>
            <a:r>
              <a:rPr lang="en-CA" kern="0" dirty="0" smtClean="0">
                <a:solidFill>
                  <a:srgbClr val="000000"/>
                </a:solidFill>
                <a:latin typeface="Arial Unicode MS"/>
              </a:rPr>
              <a:t>teaching evaluations</a:t>
            </a:r>
            <a:r>
              <a:rPr lang="en-CA" b="0" kern="0" dirty="0" smtClean="0">
                <a:solidFill>
                  <a:srgbClr val="000000"/>
                </a:solidFill>
                <a:latin typeface="Arial Unicode MS"/>
              </a:rPr>
              <a:t>. You should have received an email about this.</a:t>
            </a:r>
            <a:endParaRPr lang="en-US" b="0" kern="0" dirty="0">
              <a:solidFill>
                <a:srgbClr val="000000"/>
              </a:solidFill>
              <a:latin typeface="Arial Unicode M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9512" y="2132856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Course Elements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66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6600" y="3541713"/>
              <a:ext cx="879475" cy="1041400"/>
            </p14:xfrm>
          </p:contentPart>
        </mc:Choice>
        <mc:Fallback>
          <p:pic>
            <p:nvPicPr>
              <p:cNvPr id="266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80120" y="3535233"/>
                <a:ext cx="892435" cy="1054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663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7025" y="3735388"/>
              <a:ext cx="892175" cy="1833562"/>
            </p14:xfrm>
          </p:contentPart>
        </mc:Choice>
        <mc:Fallback>
          <p:pic>
            <p:nvPicPr>
              <p:cNvPr id="2663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40544" y="3728908"/>
                <a:ext cx="905136" cy="1846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663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7375" y="5470525"/>
              <a:ext cx="1668463" cy="74613"/>
            </p14:xfrm>
          </p:contentPart>
        </mc:Choice>
        <mc:Fallback>
          <p:pic>
            <p:nvPicPr>
              <p:cNvPr id="2663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50896" y="5464037"/>
                <a:ext cx="1681422" cy="8758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4054C13-838E-42E9-9CB1-415BE233C06A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1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Variable Elimination Intro (1)</a:t>
            </a:r>
          </a:p>
        </p:txBody>
      </p:sp>
      <p:sp>
        <p:nvSpPr>
          <p:cNvPr id="30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3000375"/>
            <a:ext cx="8588375" cy="785813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smtClean="0"/>
              <a:t> We can express the joint factor as a product of factors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14313" y="1643063"/>
            <a:ext cx="86264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2400" b="0" kern="0" dirty="0">
                <a:latin typeface="+mn-lt"/>
              </a:rPr>
              <a:t> </a:t>
            </a:r>
            <a:r>
              <a:rPr lang="en-US" b="0" kern="0" dirty="0">
                <a:latin typeface="+mn-lt"/>
              </a:rPr>
              <a:t>Using the </a:t>
            </a:r>
            <a:r>
              <a:rPr lang="en-US" kern="0" dirty="0">
                <a:latin typeface="+mn-lt"/>
              </a:rPr>
              <a:t>chain rule </a:t>
            </a:r>
            <a:r>
              <a:rPr lang="en-US" b="0" kern="0" dirty="0">
                <a:latin typeface="+mn-lt"/>
              </a:rPr>
              <a:t>and the </a:t>
            </a:r>
            <a:r>
              <a:rPr lang="en-US" kern="0" dirty="0">
                <a:latin typeface="+mn-lt"/>
              </a:rPr>
              <a:t>definition of a </a:t>
            </a:r>
            <a:r>
              <a:rPr lang="en-US" kern="0" dirty="0" err="1">
                <a:latin typeface="+mn-lt"/>
              </a:rPr>
              <a:t>Bnet</a:t>
            </a:r>
            <a:r>
              <a:rPr lang="en-US" b="0" kern="0" dirty="0">
                <a:latin typeface="+mn-lt"/>
              </a:rPr>
              <a:t>, we can write </a:t>
            </a:r>
            <a:r>
              <a:rPr lang="en-US" b="0" i="1" kern="0" dirty="0">
                <a:latin typeface="+mn-lt"/>
              </a:rPr>
              <a:t>P(X</a:t>
            </a:r>
            <a:r>
              <a:rPr lang="en-US" b="0" i="1" kern="0" baseline="-25000" dirty="0">
                <a:latin typeface="+mn-lt"/>
              </a:rPr>
              <a:t>1</a:t>
            </a:r>
            <a:r>
              <a:rPr lang="en-US" b="0" i="1" kern="0" dirty="0">
                <a:latin typeface="+mn-lt"/>
              </a:rPr>
              <a:t>, …, </a:t>
            </a:r>
            <a:r>
              <a:rPr lang="en-US" b="0" i="1" kern="0" dirty="0" err="1">
                <a:latin typeface="+mn-lt"/>
              </a:rPr>
              <a:t>X</a:t>
            </a:r>
            <a:r>
              <a:rPr lang="en-US" b="0" i="1" kern="0" baseline="-25000" dirty="0" err="1">
                <a:latin typeface="+mn-lt"/>
              </a:rPr>
              <a:t>n</a:t>
            </a:r>
            <a:r>
              <a:rPr lang="en-US" b="0" i="1" kern="0" dirty="0">
                <a:latin typeface="+mn-lt"/>
              </a:rPr>
              <a:t>)</a:t>
            </a:r>
            <a:r>
              <a:rPr lang="en-US" b="0" kern="0" dirty="0">
                <a:latin typeface="+mn-lt"/>
              </a:rPr>
              <a:t> as</a:t>
            </a:r>
            <a:endParaRPr lang="en-US" sz="2400" b="0" kern="0" dirty="0">
              <a:latin typeface="+mn-lt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2400" b="0" kern="0" dirty="0">
              <a:latin typeface="+mn-lt"/>
            </a:endParaRPr>
          </a:p>
        </p:txBody>
      </p:sp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4643438" y="1928813"/>
          <a:ext cx="2233612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Equation" r:id="rId4" imgW="965160" imgH="431640" progId="Equation.3">
                  <p:embed/>
                </p:oleObj>
              </mc:Choice>
              <mc:Fallback>
                <p:oleObj name="Equation" r:id="rId4" imgW="96516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928813"/>
                        <a:ext cx="2233612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5"/>
          <p:cNvGraphicFramePr>
            <a:graphicFrameLocks noChangeAspect="1"/>
          </p:cNvGraphicFramePr>
          <p:nvPr/>
        </p:nvGraphicFramePr>
        <p:xfrm>
          <a:off x="5072063" y="3714750"/>
          <a:ext cx="22860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6" imgW="939600" imgH="431640" progId="Equation.3">
                  <p:embed/>
                </p:oleObj>
              </mc:Choice>
              <mc:Fallback>
                <p:oleObj name="Equation" r:id="rId6" imgW="9396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3714750"/>
                        <a:ext cx="2286000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427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5000625"/>
          <a:ext cx="9144000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8" imgW="3682800" imgH="482400" progId="Equation.3">
                  <p:embed/>
                </p:oleObj>
              </mc:Choice>
              <mc:Fallback>
                <p:oleObj name="Equation" r:id="rId8" imgW="368280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00625"/>
                        <a:ext cx="9144000" cy="1198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57188" y="3929063"/>
            <a:ext cx="4071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b="0" i="1" kern="0" dirty="0">
                <a:latin typeface="+mn-lt"/>
              </a:rPr>
              <a:t>f(Z,  </a:t>
            </a:r>
            <a:r>
              <a:rPr lang="en-US" b="0" i="1" kern="0" dirty="0">
                <a:solidFill>
                  <a:srgbClr val="008000"/>
                </a:solidFill>
                <a:latin typeface="+mn-lt"/>
              </a:rPr>
              <a:t>Y</a:t>
            </a:r>
            <a:r>
              <a:rPr lang="en-US" b="0" i="1" kern="0" baseline="-25000" dirty="0">
                <a:solidFill>
                  <a:srgbClr val="008000"/>
                </a:solidFill>
                <a:latin typeface="+mn-lt"/>
              </a:rPr>
              <a:t>1</a:t>
            </a:r>
            <a:r>
              <a:rPr lang="en-US" b="0" i="1" kern="0" dirty="0">
                <a:solidFill>
                  <a:srgbClr val="008000"/>
                </a:solidFill>
                <a:latin typeface="+mn-lt"/>
              </a:rPr>
              <a:t>…,</a:t>
            </a:r>
            <a:r>
              <a:rPr lang="en-US" b="0" i="1" kern="0" dirty="0" err="1">
                <a:solidFill>
                  <a:srgbClr val="008000"/>
                </a:solidFill>
                <a:latin typeface="+mn-lt"/>
              </a:rPr>
              <a:t>Y</a:t>
            </a:r>
            <a:r>
              <a:rPr lang="en-US" b="0" i="1" kern="0" baseline="-25000" dirty="0" err="1">
                <a:solidFill>
                  <a:srgbClr val="008000"/>
                </a:solidFill>
                <a:latin typeface="+mn-lt"/>
              </a:rPr>
              <a:t>j</a:t>
            </a:r>
            <a:r>
              <a:rPr lang="en-US" b="0" i="1" kern="0" baseline="-250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b="0" i="1" kern="0" dirty="0">
                <a:latin typeface="+mn-lt"/>
              </a:rPr>
              <a:t>,   </a:t>
            </a:r>
            <a:r>
              <a:rPr lang="en-US" b="0" i="1" kern="0" dirty="0">
                <a:solidFill>
                  <a:schemeClr val="accent2"/>
                </a:solidFill>
                <a:latin typeface="+mn-lt"/>
              </a:rPr>
              <a:t>Z</a:t>
            </a:r>
            <a:r>
              <a:rPr lang="en-US" b="0" i="1" kern="0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b="0" i="1" kern="0" dirty="0">
                <a:solidFill>
                  <a:schemeClr val="accent2"/>
                </a:solidFill>
                <a:latin typeface="+mn-lt"/>
              </a:rPr>
              <a:t>…,</a:t>
            </a:r>
            <a:r>
              <a:rPr lang="en-US" b="0" i="1" kern="0" dirty="0" err="1">
                <a:solidFill>
                  <a:schemeClr val="accent2"/>
                </a:solidFill>
                <a:latin typeface="+mn-lt"/>
              </a:rPr>
              <a:t>Z</a:t>
            </a:r>
            <a:r>
              <a:rPr lang="en-US" b="0" i="1" kern="0" baseline="-25000" dirty="0" err="1">
                <a:solidFill>
                  <a:schemeClr val="accent2"/>
                </a:solidFill>
                <a:latin typeface="+mn-lt"/>
              </a:rPr>
              <a:t>j</a:t>
            </a:r>
            <a:r>
              <a:rPr lang="en-US" b="0" i="1" kern="0" baseline="-25000" dirty="0">
                <a:solidFill>
                  <a:schemeClr val="accent2"/>
                </a:solidFill>
                <a:latin typeface="+mn-lt"/>
              </a:rPr>
              <a:t>   </a:t>
            </a:r>
            <a:r>
              <a:rPr lang="en-US" b="0" i="1" kern="0" dirty="0">
                <a:latin typeface="+mn-lt"/>
              </a:rPr>
              <a:t>)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63513" y="857250"/>
          <a:ext cx="8980487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Equation" r:id="rId10" imgW="4114800" imgH="368280" progId="Equation.3">
                  <p:embed/>
                </p:oleObj>
              </mc:Choice>
              <mc:Fallback>
                <p:oleObj name="Equation" r:id="rId10" imgW="4114800" imgH="3682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857250"/>
                        <a:ext cx="8980487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11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000" y="747713"/>
              <a:ext cx="8890000" cy="3019425"/>
            </p14:xfrm>
          </p:contentPart>
        </mc:Choice>
        <mc:Fallback>
          <p:pic>
            <p:nvPicPr>
              <p:cNvPr id="411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9680" y="744113"/>
                <a:ext cx="8898280" cy="3032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11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7138" y="2714625"/>
              <a:ext cx="138112" cy="146050"/>
            </p14:xfrm>
          </p:contentPart>
        </mc:Choice>
        <mc:Fallback>
          <p:pic>
            <p:nvPicPr>
              <p:cNvPr id="411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58483" y="2705992"/>
                <a:ext cx="151454" cy="162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11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24675" y="4737100"/>
              <a:ext cx="257175" cy="319088"/>
            </p14:xfrm>
          </p:contentPart>
        </mc:Choice>
        <mc:Fallback>
          <p:pic>
            <p:nvPicPr>
              <p:cNvPr id="411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12429" y="4725936"/>
                <a:ext cx="282028" cy="342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11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9213" y="6134100"/>
              <a:ext cx="1316037" cy="46038"/>
            </p14:xfrm>
          </p:contentPart>
        </mc:Choice>
        <mc:Fallback>
          <p:pic>
            <p:nvPicPr>
              <p:cNvPr id="411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60574" y="6125400"/>
                <a:ext cx="1337635" cy="67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11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788" y="760413"/>
              <a:ext cx="5411787" cy="936625"/>
            </p14:xfrm>
          </p:contentPart>
        </mc:Choice>
        <mc:Fallback>
          <p:pic>
            <p:nvPicPr>
              <p:cNvPr id="411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25868" y="752851"/>
                <a:ext cx="5425827" cy="947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12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9513" y="1331913"/>
              <a:ext cx="2716212" cy="101600"/>
            </p14:xfrm>
          </p:contentPart>
        </mc:Choice>
        <mc:Fallback>
          <p:pic>
            <p:nvPicPr>
              <p:cNvPr id="412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85913" y="1328323"/>
                <a:ext cx="2730252" cy="115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12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21338" y="3154363"/>
              <a:ext cx="15875" cy="3175"/>
            </p14:xfrm>
          </p:contentPart>
        </mc:Choice>
        <mc:Fallback>
          <p:pic>
            <p:nvPicPr>
              <p:cNvPr id="412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09793" y="3150600"/>
                <a:ext cx="33193" cy="9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12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3150" y="763588"/>
              <a:ext cx="2921000" cy="611187"/>
            </p14:xfrm>
          </p:contentPart>
        </mc:Choice>
        <mc:Fallback>
          <p:pic>
            <p:nvPicPr>
              <p:cNvPr id="412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71630" y="750990"/>
                <a:ext cx="2944760" cy="629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12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8763" y="1376363"/>
              <a:ext cx="2387600" cy="4895850"/>
            </p14:xfrm>
          </p:contentPart>
        </mc:Choice>
        <mc:Fallback>
          <p:pic>
            <p:nvPicPr>
              <p:cNvPr id="412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24678" y="1369156"/>
                <a:ext cx="2415048" cy="4916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12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875" y="5697538"/>
              <a:ext cx="3371850" cy="146050"/>
            </p14:xfrm>
          </p:contentPart>
        </mc:Choice>
        <mc:Fallback>
          <p:pic>
            <p:nvPicPr>
              <p:cNvPr id="412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38554" y="5691392"/>
                <a:ext cx="3385892" cy="16412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BD50734-16D9-4C77-A552-D99DEF24CDF4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Variable Elimination Intro (2)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3357563"/>
            <a:ext cx="8569325" cy="3143250"/>
          </a:xfrm>
          <a:solidFill>
            <a:schemeClr val="bg1"/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514350" indent="-514350" eaLnBrk="1" hangingPunct="1">
              <a:lnSpc>
                <a:spcPct val="95000"/>
              </a:lnSpc>
              <a:spcBef>
                <a:spcPct val="30000"/>
              </a:spcBef>
              <a:spcAft>
                <a:spcPct val="10000"/>
              </a:spcAft>
              <a:buFont typeface="Arial Unicode MS" pitchFamily="34" charset="-128"/>
              <a:buAutoNum type="arabicPeriod"/>
            </a:pPr>
            <a:r>
              <a:rPr lang="en-US" smtClean="0"/>
              <a:t>Construct a factor for each conditional probability. </a:t>
            </a:r>
          </a:p>
          <a:p>
            <a:pPr marL="514350" indent="-514350" eaLnBrk="1" hangingPunct="1">
              <a:lnSpc>
                <a:spcPct val="95000"/>
              </a:lnSpc>
              <a:spcBef>
                <a:spcPct val="30000"/>
              </a:spcBef>
              <a:spcAft>
                <a:spcPct val="10000"/>
              </a:spcAft>
              <a:buFont typeface="Arial Unicode MS" pitchFamily="34" charset="-128"/>
              <a:buAutoNum type="arabicPeriod"/>
            </a:pPr>
            <a:r>
              <a:rPr lang="en-US" smtClean="0"/>
              <a:t>In each factor </a:t>
            </a:r>
            <a:r>
              <a:rPr lang="en-US" smtClean="0">
                <a:solidFill>
                  <a:schemeClr val="accent2"/>
                </a:solidFill>
              </a:rPr>
              <a:t>assign</a:t>
            </a:r>
            <a:r>
              <a:rPr lang="en-US" smtClean="0"/>
              <a:t> the observed variables to their observed values.</a:t>
            </a:r>
          </a:p>
          <a:p>
            <a:pPr marL="514350" indent="-514350" eaLnBrk="1" hangingPunct="1">
              <a:lnSpc>
                <a:spcPct val="95000"/>
              </a:lnSpc>
              <a:spcBef>
                <a:spcPct val="30000"/>
              </a:spcBef>
              <a:spcAft>
                <a:spcPct val="10000"/>
              </a:spcAft>
              <a:buFont typeface="Arial Unicode MS" pitchFamily="34" charset="-128"/>
              <a:buAutoNum type="arabicPeriod"/>
            </a:pPr>
            <a:r>
              <a:rPr lang="en-US" smtClean="0"/>
              <a:t>Multiply the factors</a:t>
            </a:r>
          </a:p>
          <a:p>
            <a:pPr marL="514350" indent="-514350" eaLnBrk="1" hangingPunct="1">
              <a:lnSpc>
                <a:spcPct val="95000"/>
              </a:lnSpc>
              <a:spcBef>
                <a:spcPct val="30000"/>
              </a:spcBef>
              <a:spcAft>
                <a:spcPct val="10000"/>
              </a:spcAft>
              <a:buFont typeface="Arial Unicode MS" pitchFamily="34" charset="-128"/>
              <a:buAutoNum type="arabicPeriod"/>
            </a:pPr>
            <a:r>
              <a:rPr lang="en-US" smtClean="0"/>
              <a:t>For each of the other variables </a:t>
            </a:r>
            <a:r>
              <a:rPr lang="en-US" i="1" smtClean="0"/>
              <a:t>Z</a:t>
            </a:r>
            <a:r>
              <a:rPr lang="en-US" i="1" baseline="-25000" smtClean="0"/>
              <a:t>i</a:t>
            </a:r>
            <a:r>
              <a:rPr lang="en-US" i="1" smtClean="0"/>
              <a:t> </a:t>
            </a:r>
            <a:r>
              <a:rPr lang="en-US" b="1" i="1" smtClean="0"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en-US" i="1" smtClean="0"/>
              <a:t> {Z</a:t>
            </a:r>
            <a:r>
              <a:rPr lang="en-US" i="1" baseline="-25000" smtClean="0"/>
              <a:t>1</a:t>
            </a:r>
            <a:r>
              <a:rPr lang="en-US" i="1" smtClean="0"/>
              <a:t>, …, Z</a:t>
            </a:r>
            <a:r>
              <a:rPr lang="en-US" i="1" baseline="-25000" smtClean="0"/>
              <a:t>k </a:t>
            </a:r>
            <a:r>
              <a:rPr lang="en-US" i="1" smtClean="0"/>
              <a:t>}</a:t>
            </a:r>
            <a:r>
              <a:rPr lang="en-US" smtClean="0"/>
              <a:t>, </a:t>
            </a:r>
            <a:r>
              <a:rPr lang="en-US" smtClean="0">
                <a:solidFill>
                  <a:schemeClr val="accent2"/>
                </a:solidFill>
              </a:rPr>
              <a:t>sum out</a:t>
            </a:r>
            <a:r>
              <a:rPr lang="en-US" smtClean="0">
                <a:solidFill>
                  <a:srgbClr val="CC0099"/>
                </a:solidFill>
              </a:rPr>
              <a:t> </a:t>
            </a:r>
            <a:r>
              <a:rPr lang="en-US" i="1" smtClean="0"/>
              <a:t>Z</a:t>
            </a:r>
            <a:r>
              <a:rPr lang="en-US" i="1" baseline="-25000" smtClean="0"/>
              <a:t>i</a:t>
            </a:r>
            <a:r>
              <a:rPr lang="en-US" i="1" smtClean="0"/>
              <a:t> </a:t>
            </a:r>
            <a:endParaRPr lang="en-US" smtClean="0"/>
          </a:p>
        </p:txBody>
      </p:sp>
      <p:sp>
        <p:nvSpPr>
          <p:cNvPr id="5133" name="Text Box 6"/>
          <p:cNvSpPr txBox="1">
            <a:spLocks noChangeArrowheads="1"/>
          </p:cNvSpPr>
          <p:nvPr/>
        </p:nvSpPr>
        <p:spPr bwMode="auto">
          <a:xfrm>
            <a:off x="357188" y="928688"/>
            <a:ext cx="8501062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latin typeface="Arial Unicode MS" pitchFamily="34" charset="-128"/>
              </a:rPr>
              <a:t>Inference in belief networks thus reduces to computing </a:t>
            </a:r>
            <a:r>
              <a:rPr lang="en-US" b="0">
                <a:solidFill>
                  <a:schemeClr val="accent2"/>
                </a:solidFill>
                <a:latin typeface="Arial Unicode MS" pitchFamily="34" charset="-128"/>
              </a:rPr>
              <a:t>“the sums of products….”</a:t>
            </a:r>
            <a:endParaRPr lang="en-US" sz="3600" b="0" i="1">
              <a:solidFill>
                <a:schemeClr val="accent2"/>
              </a:solidFill>
              <a:latin typeface="Arial Unicode MS" pitchFamily="34" charset="-128"/>
            </a:endParaRPr>
          </a:p>
        </p:txBody>
      </p:sp>
      <p:graphicFrame>
        <p:nvGraphicFramePr>
          <p:cNvPr id="694276" name="Object 4"/>
          <p:cNvGraphicFramePr>
            <a:graphicFrameLocks noChangeAspect="1"/>
          </p:cNvGraphicFramePr>
          <p:nvPr/>
        </p:nvGraphicFramePr>
        <p:xfrm>
          <a:off x="0" y="1928813"/>
          <a:ext cx="9144000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4" imgW="3682800" imgH="482400" progId="Equation.3">
                  <p:embed/>
                </p:oleObj>
              </mc:Choice>
              <mc:Fallback>
                <p:oleObj name="Equation" r:id="rId4" imgW="368280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28813"/>
                        <a:ext cx="9144000" cy="1198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13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6425" y="1687513"/>
              <a:ext cx="684213" cy="439737"/>
            </p14:xfrm>
          </p:contentPart>
        </mc:Choice>
        <mc:Fallback>
          <p:pic>
            <p:nvPicPr>
              <p:cNvPr id="513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5267" y="1679230"/>
                <a:ext cx="704009" cy="451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13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75438" y="1889125"/>
              <a:ext cx="395287" cy="354013"/>
            </p14:xfrm>
          </p:contentPart>
        </mc:Choice>
        <mc:Fallback>
          <p:pic>
            <p:nvPicPr>
              <p:cNvPr id="513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64278" y="1877961"/>
                <a:ext cx="417607" cy="371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13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0050" y="2362200"/>
              <a:ext cx="468313" cy="355600"/>
            </p14:xfrm>
          </p:contentPart>
        </mc:Choice>
        <mc:Fallback>
          <p:pic>
            <p:nvPicPr>
              <p:cNvPr id="513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08496" y="2351043"/>
                <a:ext cx="491422" cy="378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13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9438" y="1911350"/>
              <a:ext cx="357187" cy="346075"/>
            </p14:xfrm>
          </p:contentPart>
        </mc:Choice>
        <mc:Fallback>
          <p:pic>
            <p:nvPicPr>
              <p:cNvPr id="513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78996" y="1900558"/>
                <a:ext cx="378791" cy="368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13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7425" y="1870075"/>
              <a:ext cx="3303588" cy="66675"/>
            </p14:xfrm>
          </p:contentPart>
        </mc:Choice>
        <mc:Fallback>
          <p:pic>
            <p:nvPicPr>
              <p:cNvPr id="513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54185" y="1858902"/>
                <a:ext cx="3320147" cy="86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13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0525" y="3768725"/>
              <a:ext cx="4265613" cy="87313"/>
            </p14:xfrm>
          </p:contentPart>
        </mc:Choice>
        <mc:Fallback>
          <p:pic>
            <p:nvPicPr>
              <p:cNvPr id="513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96205" y="3756769"/>
                <a:ext cx="4283613" cy="1130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14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0575" y="4359275"/>
              <a:ext cx="4763" cy="3175"/>
            </p14:xfrm>
          </p:contentPart>
        </mc:Choice>
        <mc:Fallback>
          <p:pic>
            <p:nvPicPr>
              <p:cNvPr id="514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57278" y="4355703"/>
                <a:ext cx="11724" cy="10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14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8350" y="4324350"/>
              <a:ext cx="1943100" cy="60325"/>
            </p14:xfrm>
          </p:contentPart>
        </mc:Choice>
        <mc:Fallback>
          <p:pic>
            <p:nvPicPr>
              <p:cNvPr id="514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31871" y="4318605"/>
                <a:ext cx="1962898" cy="76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14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6300" y="2676525"/>
              <a:ext cx="1646238" cy="39688"/>
            </p14:xfrm>
          </p:contentPart>
        </mc:Choice>
        <mc:Fallback>
          <p:pic>
            <p:nvPicPr>
              <p:cNvPr id="514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48380" y="2671474"/>
                <a:ext cx="1667117" cy="52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14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3425" y="5881688"/>
              <a:ext cx="2259013" cy="31750"/>
            </p14:xfrm>
          </p:contentPart>
        </mc:Choice>
        <mc:Fallback>
          <p:pic>
            <p:nvPicPr>
              <p:cNvPr id="514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62962" y="5869245"/>
                <a:ext cx="2283548" cy="60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14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50" y="2047875"/>
              <a:ext cx="3625850" cy="739775"/>
            </p14:xfrm>
          </p:contentPart>
        </mc:Choice>
        <mc:Fallback>
          <p:pic>
            <p:nvPicPr>
              <p:cNvPr id="514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210" y="2040672"/>
                <a:ext cx="3642410" cy="755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14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7300" y="2752725"/>
              <a:ext cx="5280025" cy="415925"/>
            </p14:xfrm>
          </p:contentPart>
        </mc:Choice>
        <mc:Fallback>
          <p:pic>
            <p:nvPicPr>
              <p:cNvPr id="514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88300" y="2746661"/>
                <a:ext cx="5301265" cy="43411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2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E0D5002-C457-4C86-8361-BA6F341B5D12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smtClean="0">
                <a:solidFill>
                  <a:schemeClr val="folHlink"/>
                </a:solidFill>
              </a:rPr>
              <a:t>Recap Intro Variable Elimination</a:t>
            </a:r>
            <a:endParaRPr lang="en-US" sz="4000" b="1" smtClean="0"/>
          </a:p>
          <a:p>
            <a:pPr eaLnBrk="1" hangingPunct="1">
              <a:buFontTx/>
              <a:buChar char="•"/>
            </a:pPr>
            <a:r>
              <a:rPr lang="en-US" sz="4000" smtClean="0"/>
              <a:t>Variable Elimination</a:t>
            </a:r>
          </a:p>
          <a:p>
            <a:pPr lvl="1" eaLnBrk="1" hangingPunct="1"/>
            <a:r>
              <a:rPr lang="en-US" sz="3600" smtClean="0"/>
              <a:t>Simplifications</a:t>
            </a:r>
          </a:p>
          <a:p>
            <a:pPr lvl="1" eaLnBrk="1" hangingPunct="1"/>
            <a:r>
              <a:rPr lang="en-US" sz="3600" smtClean="0">
                <a:solidFill>
                  <a:schemeClr val="bg2"/>
                </a:solidFill>
              </a:rPr>
              <a:t>Example </a:t>
            </a:r>
          </a:p>
          <a:p>
            <a:pPr lvl="1" eaLnBrk="1" hangingPunct="1"/>
            <a:r>
              <a:rPr lang="en-US" sz="3600" smtClean="0">
                <a:solidFill>
                  <a:schemeClr val="folHlink"/>
                </a:solidFill>
              </a:rPr>
              <a:t>Independence</a:t>
            </a:r>
            <a:endParaRPr lang="en-US" sz="36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bg2"/>
                </a:solidFill>
              </a:rPr>
              <a:t>Where are we?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441BF46-2C16-4580-8893-F1A8A3A58F5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1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How to simplify the Computation?</a:t>
            </a:r>
          </a:p>
        </p:txBody>
      </p:sp>
      <p:graphicFrame>
        <p:nvGraphicFramePr>
          <p:cNvPr id="593928" name="Object 8"/>
          <p:cNvGraphicFramePr>
            <a:graphicFrameLocks noChangeAspect="1"/>
          </p:cNvGraphicFramePr>
          <p:nvPr/>
        </p:nvGraphicFramePr>
        <p:xfrm>
          <a:off x="5580063" y="3357563"/>
          <a:ext cx="3563937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Equation" r:id="rId4" imgW="1460160" imgH="457200" progId="Equation.3">
                  <p:embed/>
                </p:oleObj>
              </mc:Choice>
              <mc:Fallback>
                <p:oleObj name="Equation" r:id="rId4" imgW="146016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357563"/>
                        <a:ext cx="3563937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7" name="Rectangle 9"/>
          <p:cNvSpPr>
            <a:spLocks noChangeArrowheads="1"/>
          </p:cNvSpPr>
          <p:nvPr/>
        </p:nvSpPr>
        <p:spPr bwMode="auto">
          <a:xfrm>
            <a:off x="0" y="836613"/>
            <a:ext cx="83883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b="0">
                <a:latin typeface="Arial Unicode MS" pitchFamily="34" charset="-128"/>
              </a:rPr>
              <a:t>Assume we have turned the CPTs into factors and performed the assignments</a:t>
            </a:r>
            <a:endParaRPr lang="en-US" sz="2000" b="0">
              <a:latin typeface="Arial Unicode MS" pitchFamily="34" charset="-128"/>
            </a:endParaRPr>
          </a:p>
        </p:txBody>
      </p:sp>
      <p:graphicFrame>
        <p:nvGraphicFramePr>
          <p:cNvPr id="6147" name="Object 1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795463" y="1773238"/>
          <a:ext cx="40243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Equation" r:id="rId6" imgW="1549080" imgH="228600" progId="Equation.3">
                  <p:embed/>
                </p:oleObj>
              </mc:Choice>
              <mc:Fallback>
                <p:oleObj name="Equation" r:id="rId6" imgW="154908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1773238"/>
                        <a:ext cx="4024312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15"/>
          <p:cNvGraphicFramePr>
            <a:graphicFrameLocks noChangeAspect="1"/>
          </p:cNvGraphicFramePr>
          <p:nvPr/>
        </p:nvGraphicFramePr>
        <p:xfrm>
          <a:off x="2192338" y="2492375"/>
          <a:ext cx="32924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Equation" r:id="rId8" imgW="1206360" imgH="203040" progId="Equation.3">
                  <p:embed/>
                </p:oleObj>
              </mc:Choice>
              <mc:Fallback>
                <p:oleObj name="Equation" r:id="rId8" imgW="1206360" imgH="2030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8" y="2492375"/>
                        <a:ext cx="3292475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36" name="Object 16"/>
          <p:cNvGraphicFramePr>
            <a:graphicFrameLocks noChangeAspect="1"/>
          </p:cNvGraphicFramePr>
          <p:nvPr/>
        </p:nvGraphicFramePr>
        <p:xfrm>
          <a:off x="14288" y="3284538"/>
          <a:ext cx="51181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Equation" r:id="rId10" imgW="2120760" imgH="457200" progId="Equation.3">
                  <p:embed/>
                </p:oleObj>
              </mc:Choice>
              <mc:Fallback>
                <p:oleObj name="Equation" r:id="rId10" imgW="212076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3284538"/>
                        <a:ext cx="511810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8" name="Line 18"/>
          <p:cNvSpPr>
            <a:spLocks noChangeShapeType="1"/>
          </p:cNvSpPr>
          <p:nvPr/>
        </p:nvSpPr>
        <p:spPr bwMode="auto">
          <a:xfrm>
            <a:off x="5148263" y="3860800"/>
            <a:ext cx="4318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3939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4500563"/>
            <a:ext cx="8501062" cy="649287"/>
          </a:xfrm>
          <a:noFill/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800" smtClean="0"/>
              <a:t>Let’s focus on the basic case, for instance… </a:t>
            </a:r>
          </a:p>
          <a:p>
            <a:pPr marL="0" indent="0" eaLnBrk="1" hangingPunct="1">
              <a:lnSpc>
                <a:spcPct val="80000"/>
              </a:lnSpc>
            </a:pPr>
            <a:endParaRPr lang="en-US" smtClean="0"/>
          </a:p>
        </p:txBody>
      </p:sp>
      <p:graphicFrame>
        <p:nvGraphicFramePr>
          <p:cNvPr id="741384" name="Object 8"/>
          <p:cNvGraphicFramePr>
            <a:graphicFrameLocks noChangeAspect="1"/>
          </p:cNvGraphicFramePr>
          <p:nvPr/>
        </p:nvGraphicFramePr>
        <p:xfrm>
          <a:off x="1071563" y="5072063"/>
          <a:ext cx="6237287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Equation" r:id="rId12" imgW="2539800" imgH="342720" progId="Equation.3">
                  <p:embed/>
                </p:oleObj>
              </mc:Choice>
              <mc:Fallback>
                <p:oleObj name="Equation" r:id="rId12" imgW="2539800" imgH="3427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5072063"/>
                        <a:ext cx="6237287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163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1263" y="2897188"/>
              <a:ext cx="50800" cy="163512"/>
            </p14:xfrm>
          </p:contentPart>
        </mc:Choice>
        <mc:Fallback>
          <p:pic>
            <p:nvPicPr>
              <p:cNvPr id="6163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86255" y="2889625"/>
                <a:ext cx="64037" cy="176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17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413" y="1420813"/>
              <a:ext cx="1241425" cy="927100"/>
            </p14:xfrm>
          </p:contentPart>
        </mc:Choice>
        <mc:Fallback>
          <p:pic>
            <p:nvPicPr>
              <p:cNvPr id="617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2361" y="1411096"/>
                <a:ext cx="1261170" cy="946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17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6813" y="1525588"/>
              <a:ext cx="233362" cy="217487"/>
            </p14:xfrm>
          </p:contentPart>
        </mc:Choice>
        <mc:Fallback>
          <p:pic>
            <p:nvPicPr>
              <p:cNvPr id="617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31060" y="1520915"/>
                <a:ext cx="248104" cy="229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17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54638" y="1168400"/>
              <a:ext cx="1498600" cy="60325"/>
            </p14:xfrm>
          </p:contentPart>
        </mc:Choice>
        <mc:Fallback>
          <p:pic>
            <p:nvPicPr>
              <p:cNvPr id="617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48158" y="1163014"/>
                <a:ext cx="1512639" cy="768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17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138" y="2492375"/>
              <a:ext cx="4270375" cy="587375"/>
            </p14:xfrm>
          </p:contentPart>
        </mc:Choice>
        <mc:Fallback>
          <p:pic>
            <p:nvPicPr>
              <p:cNvPr id="617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4339" y="2485537"/>
                <a:ext cx="4289454" cy="603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17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8163" y="2547938"/>
              <a:ext cx="1563687" cy="587375"/>
            </p14:xfrm>
          </p:contentPart>
        </mc:Choice>
        <mc:Fallback>
          <p:pic>
            <p:nvPicPr>
              <p:cNvPr id="617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11324" y="2537860"/>
                <a:ext cx="1582045" cy="606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17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875" y="4124325"/>
              <a:ext cx="8785225" cy="273050"/>
            </p14:xfrm>
          </p:contentPart>
        </mc:Choice>
        <mc:Fallback>
          <p:pic>
            <p:nvPicPr>
              <p:cNvPr id="617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9275" y="4120002"/>
                <a:ext cx="8799985" cy="281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17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713" y="4502150"/>
              <a:ext cx="6881812" cy="1524000"/>
            </p14:xfrm>
          </p:contentPart>
        </mc:Choice>
        <mc:Fallback>
          <p:pic>
            <p:nvPicPr>
              <p:cNvPr id="617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0353" y="4492069"/>
                <a:ext cx="6902332" cy="1542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17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3075" y="2332038"/>
              <a:ext cx="1930400" cy="84137"/>
            </p14:xfrm>
          </p:contentPart>
        </mc:Choice>
        <mc:Fallback>
          <p:pic>
            <p:nvPicPr>
              <p:cNvPr id="617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38395" y="2327364"/>
                <a:ext cx="1943721" cy="99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17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5300" y="1730375"/>
              <a:ext cx="1916113" cy="660400"/>
            </p14:xfrm>
          </p:contentPart>
        </mc:Choice>
        <mc:Fallback>
          <p:pic>
            <p:nvPicPr>
              <p:cNvPr id="617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62420" y="1723173"/>
                <a:ext cx="1930512" cy="676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17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9575" y="2281238"/>
              <a:ext cx="1541463" cy="31750"/>
            </p14:xfrm>
          </p:contentPart>
        </mc:Choice>
        <mc:Fallback>
          <p:pic>
            <p:nvPicPr>
              <p:cNvPr id="617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16695" y="2269693"/>
                <a:ext cx="1555502" cy="5159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2AA5620-1ECD-43A4-85FC-21EB4434B9D8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1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How to simplify: basic case</a:t>
            </a:r>
          </a:p>
        </p:txBody>
      </p:sp>
      <p:sp>
        <p:nvSpPr>
          <p:cNvPr id="71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513"/>
            <a:ext cx="5364163" cy="649287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Let’s focus on the basic case. 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2400" smtClean="0"/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651500" y="836613"/>
          <a:ext cx="253047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Equation" r:id="rId4" imgW="1041120" imgH="457200" progId="Equation.3">
                  <p:embed/>
                </p:oleObj>
              </mc:Choice>
              <mc:Fallback>
                <p:oleObj name="Equation" r:id="rId4" imgW="104112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836613"/>
                        <a:ext cx="2530475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1383" name="Rectangle 7"/>
          <p:cNvSpPr>
            <a:spLocks noChangeArrowheads="1"/>
          </p:cNvSpPr>
          <p:nvPr/>
        </p:nvSpPr>
        <p:spPr bwMode="auto">
          <a:xfrm>
            <a:off x="358775" y="2781300"/>
            <a:ext cx="87852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3200" b="0">
                <a:latin typeface="Arial Unicode MS" pitchFamily="34" charset="-128"/>
              </a:rPr>
              <a:t>How can we compute efficiently?</a:t>
            </a:r>
          </a:p>
        </p:txBody>
      </p:sp>
      <p:graphicFrame>
        <p:nvGraphicFramePr>
          <p:cNvPr id="741384" name="Object 8"/>
          <p:cNvGraphicFramePr>
            <a:graphicFrameLocks noChangeAspect="1"/>
          </p:cNvGraphicFramePr>
          <p:nvPr/>
        </p:nvGraphicFramePr>
        <p:xfrm>
          <a:off x="1403350" y="1916113"/>
          <a:ext cx="6237288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Equation" r:id="rId6" imgW="2539800" imgH="342720" progId="Equation.3">
                  <p:embed/>
                </p:oleObj>
              </mc:Choice>
              <mc:Fallback>
                <p:oleObj name="Equation" r:id="rId6" imgW="2539800" imgH="3427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916113"/>
                        <a:ext cx="6237288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1389" name="Rectangle 13"/>
          <p:cNvSpPr>
            <a:spLocks noChangeArrowheads="1"/>
          </p:cNvSpPr>
          <p:nvPr/>
        </p:nvSpPr>
        <p:spPr bwMode="auto">
          <a:xfrm>
            <a:off x="395288" y="3357563"/>
            <a:ext cx="75072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0">
                <a:latin typeface="Arial Unicode MS" pitchFamily="34" charset="-128"/>
              </a:rPr>
              <a:t>Factor out those terms that don't involve Z</a:t>
            </a:r>
            <a:r>
              <a:rPr lang="en-US" b="0" baseline="-25000">
                <a:latin typeface="Arial Unicode MS" pitchFamily="34" charset="-128"/>
              </a:rPr>
              <a:t>1 </a:t>
            </a:r>
            <a:r>
              <a:rPr lang="en-US" b="0">
                <a:latin typeface="Arial Unicode MS" pitchFamily="34" charset="-128"/>
              </a:rPr>
              <a:t>!</a:t>
            </a:r>
          </a:p>
        </p:txBody>
      </p:sp>
      <p:graphicFrame>
        <p:nvGraphicFramePr>
          <p:cNvPr id="741390" name="Object 1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71550" y="3668713"/>
          <a:ext cx="6265863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Equation" r:id="rId8" imgW="2476440" imgH="609480" progId="Equation.3">
                  <p:embed/>
                </p:oleObj>
              </mc:Choice>
              <mc:Fallback>
                <p:oleObj name="Equation" r:id="rId8" imgW="2476440" imgH="609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668713"/>
                        <a:ext cx="6265863" cy="154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18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4813" y="3762375"/>
              <a:ext cx="1606550" cy="47625"/>
            </p14:xfrm>
          </p:contentPart>
        </mc:Choice>
        <mc:Fallback>
          <p:pic>
            <p:nvPicPr>
              <p:cNvPr id="718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8703" y="3750558"/>
                <a:ext cx="1622364" cy="69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18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9363" y="3195638"/>
              <a:ext cx="2387600" cy="598487"/>
            </p14:xfrm>
          </p:contentPart>
        </mc:Choice>
        <mc:Fallback>
          <p:pic>
            <p:nvPicPr>
              <p:cNvPr id="718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53963" y="3185525"/>
                <a:ext cx="2403441" cy="620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19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8200" y="4532313"/>
              <a:ext cx="2300288" cy="355600"/>
            </p14:xfrm>
          </p:contentPart>
        </mc:Choice>
        <mc:Fallback>
          <p:pic>
            <p:nvPicPr>
              <p:cNvPr id="719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40280" y="4521515"/>
                <a:ext cx="2321167" cy="377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19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93813" y="4849813"/>
              <a:ext cx="1049337" cy="92075"/>
            </p14:xfrm>
          </p:contentPart>
        </mc:Choice>
        <mc:Fallback>
          <p:pic>
            <p:nvPicPr>
              <p:cNvPr id="719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90210" y="4837125"/>
                <a:ext cx="1065553" cy="115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19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9513" y="5030788"/>
              <a:ext cx="271462" cy="201612"/>
            </p14:xfrm>
          </p:contentPart>
        </mc:Choice>
        <mc:Fallback>
          <p:pic>
            <p:nvPicPr>
              <p:cNvPr id="719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69432" y="5019267"/>
                <a:ext cx="293064" cy="221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19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9250" y="4953000"/>
              <a:ext cx="2155825" cy="341313"/>
            </p14:xfrm>
          </p:contentPart>
        </mc:Choice>
        <mc:Fallback>
          <p:pic>
            <p:nvPicPr>
              <p:cNvPr id="719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12770" y="4943999"/>
                <a:ext cx="2174546" cy="362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19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5538" y="4999038"/>
              <a:ext cx="260350" cy="217487"/>
            </p14:xfrm>
          </p:contentPart>
        </mc:Choice>
        <mc:Fallback>
          <p:pic>
            <p:nvPicPr>
              <p:cNvPr id="719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26175" y="4988596"/>
                <a:ext cx="280515" cy="238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19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8775" y="4954588"/>
              <a:ext cx="1125538" cy="247650"/>
            </p14:xfrm>
          </p:contentPart>
        </mc:Choice>
        <mc:Fallback>
          <p:pic>
            <p:nvPicPr>
              <p:cNvPr id="719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27257" y="4949189"/>
                <a:ext cx="1149654" cy="264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19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7913" y="5580063"/>
              <a:ext cx="1781175" cy="508000"/>
            </p14:xfrm>
          </p:contentPart>
        </mc:Choice>
        <mc:Fallback>
          <p:pic>
            <p:nvPicPr>
              <p:cNvPr id="719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68912" y="5572502"/>
                <a:ext cx="1798097" cy="5242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19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14675" y="5611813"/>
              <a:ext cx="842963" cy="511175"/>
            </p14:xfrm>
          </p:contentPart>
        </mc:Choice>
        <mc:Fallback>
          <p:pic>
            <p:nvPicPr>
              <p:cNvPr id="719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04232" y="5604608"/>
                <a:ext cx="864928" cy="527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19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4175" y="5765800"/>
              <a:ext cx="171450" cy="207963"/>
            </p14:xfrm>
          </p:contentPart>
        </mc:Choice>
        <mc:Fallback>
          <p:pic>
            <p:nvPicPr>
              <p:cNvPr id="719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185891" y="5759683"/>
                <a:ext cx="189459" cy="225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19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5338" y="5462588"/>
              <a:ext cx="4137025" cy="798512"/>
            </p14:xfrm>
          </p:contentPart>
        </mc:Choice>
        <mc:Fallback>
          <p:pic>
            <p:nvPicPr>
              <p:cNvPr id="719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93098" y="5452868"/>
                <a:ext cx="4161504" cy="81795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383" grpId="0"/>
      <p:bldP spid="74138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27334</TotalTime>
  <Words>2847</Words>
  <Application>Microsoft Office PowerPoint</Application>
  <PresentationFormat>On-screen Show (4:3)</PresentationFormat>
  <Paragraphs>766</Paragraphs>
  <Slides>40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Default Design</vt:lpstr>
      <vt:lpstr>Equation</vt:lpstr>
      <vt:lpstr>PowerPoint Presentation</vt:lpstr>
      <vt:lpstr>Lecture Overview</vt:lpstr>
      <vt:lpstr>Bnet Inference: General</vt:lpstr>
      <vt:lpstr>Inference with Factors</vt:lpstr>
      <vt:lpstr>Variable Elimination Intro (1)</vt:lpstr>
      <vt:lpstr>Variable Elimination Intro (2)</vt:lpstr>
      <vt:lpstr>Lecture Overview</vt:lpstr>
      <vt:lpstr>How to simplify the Computation?</vt:lpstr>
      <vt:lpstr>How to simplify: basic case</vt:lpstr>
      <vt:lpstr>General case: Summing out variables efficiently</vt:lpstr>
      <vt:lpstr>Analogy with “Computing sums of products”</vt:lpstr>
      <vt:lpstr>Variable elimination ordering</vt:lpstr>
      <vt:lpstr>Variable elimination algorithm: Summary</vt:lpstr>
      <vt:lpstr>Variable elimination algorithm: Summary</vt:lpstr>
      <vt:lpstr>Lecture Overview</vt:lpstr>
      <vt:lpstr>Variable elimination example</vt:lpstr>
      <vt:lpstr>Variable elimination example</vt:lpstr>
      <vt:lpstr>Variable elimination example (step1)</vt:lpstr>
      <vt:lpstr>Variable elimination example (step 2)</vt:lpstr>
      <vt:lpstr>Variable elimination example (steps 3-4)</vt:lpstr>
      <vt:lpstr>Variable elimination example(steps 3-4)</vt:lpstr>
      <vt:lpstr>Variable elimination example(steps 3-4)</vt:lpstr>
      <vt:lpstr>Variable elimination example(steps 3-4)</vt:lpstr>
      <vt:lpstr>Variable elimination example(steps 3-4)</vt:lpstr>
      <vt:lpstr>Variable elimination example(steps 3-4)</vt:lpstr>
      <vt:lpstr>Variable elimination example(steps 3-4)</vt:lpstr>
      <vt:lpstr>Variable elimination example(steps 3-4)</vt:lpstr>
      <vt:lpstr>Variable elimination example (step 5)</vt:lpstr>
      <vt:lpstr>Variable elimination example (step 6)</vt:lpstr>
      <vt:lpstr>Lecture Overview</vt:lpstr>
      <vt:lpstr>Complexity (not required)</vt:lpstr>
      <vt:lpstr>Variable elimination and conditional independence</vt:lpstr>
      <vt:lpstr>VE and conditional independence: Example</vt:lpstr>
      <vt:lpstr>VE and conditional independence: Example</vt:lpstr>
      <vt:lpstr>VE and conditional independence: Example</vt:lpstr>
      <vt:lpstr>VE and conditional independence: Example</vt:lpstr>
      <vt:lpstr>Learning Goals for today’s class</vt:lpstr>
      <vt:lpstr>Big Picture: R&amp;R  systems</vt:lpstr>
      <vt:lpstr>Answering Query under Uncertainty</vt:lpstr>
      <vt:lpstr>Next Class</vt:lpstr>
    </vt:vector>
  </TitlesOfParts>
  <Company>UBC Computer Sciences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</cp:lastModifiedBy>
  <cp:revision>673</cp:revision>
  <dcterms:created xsi:type="dcterms:W3CDTF">2000-08-26T02:46:38Z</dcterms:created>
  <dcterms:modified xsi:type="dcterms:W3CDTF">2013-11-20T00:29:24Z</dcterms:modified>
</cp:coreProperties>
</file>