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5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notesSlides/notesSlide6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7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notesSlides/notesSlide8.xml" ContentType="application/vnd.openxmlformats-officedocument.presentationml.notesSlide+xml"/>
  <Override PartName="/ppt/ink/ink98.xml" ContentType="application/inkml+xml"/>
  <Override PartName="/ppt/notesSlides/notesSlide9.xml" ContentType="application/vnd.openxmlformats-officedocument.presentationml.notesSlide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notesSlides/notesSlide10.xml" ContentType="application/vnd.openxmlformats-officedocument.presentationml.notesSlide+xml"/>
  <Override PartName="/ppt/ink/ink105.xml" ContentType="application/inkml+xml"/>
  <Override PartName="/ppt/ink/ink106.xml" ContentType="application/inkml+xml"/>
  <Override PartName="/ppt/ink/ink107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29.xml" ContentType="application/inkml+xml"/>
  <Override PartName="/ppt/ink/ink130.xml" ContentType="application/inkml+xml"/>
  <Override PartName="/ppt/ink/ink131.xml" ContentType="application/inkml+xml"/>
  <Override PartName="/ppt/notesSlides/notesSlide20.xml" ContentType="application/vnd.openxmlformats-officedocument.presentationml.notesSlide+xml"/>
  <Override PartName="/ppt/ink/ink132.xml" ContentType="application/inkml+xml"/>
  <Override PartName="/ppt/notesSlides/notesSlide21.xml" ContentType="application/vnd.openxmlformats-officedocument.presentationml.notesSlide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notesSlides/notesSlide24.xml" ContentType="application/vnd.openxmlformats-officedocument.presentationml.notesSlide+xml"/>
  <Override PartName="/ppt/ink/ink151.xml" ContentType="application/inkml+xml"/>
  <Override PartName="/ppt/ink/ink152.xml" ContentType="application/inkml+xml"/>
  <Override PartName="/ppt/notesSlides/notesSlide25.xml" ContentType="application/vnd.openxmlformats-officedocument.presentationml.notesSlide+xml"/>
  <Override PartName="/ppt/ink/ink15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6" r:id="rId3"/>
    <p:sldMasterId id="2147483705" r:id="rId4"/>
    <p:sldMasterId id="2147483719" r:id="rId5"/>
    <p:sldMasterId id="2147483737" r:id="rId6"/>
    <p:sldMasterId id="2147483750" r:id="rId7"/>
    <p:sldMasterId id="2147483764" r:id="rId8"/>
  </p:sldMasterIdLst>
  <p:notesMasterIdLst>
    <p:notesMasterId r:id="rId39"/>
  </p:notesMasterIdLst>
  <p:handoutMasterIdLst>
    <p:handoutMasterId r:id="rId40"/>
  </p:handoutMasterIdLst>
  <p:sldIdLst>
    <p:sldId id="597" r:id="rId9"/>
    <p:sldId id="391" r:id="rId10"/>
    <p:sldId id="639" r:id="rId11"/>
    <p:sldId id="691" r:id="rId12"/>
    <p:sldId id="692" r:id="rId13"/>
    <p:sldId id="693" r:id="rId14"/>
    <p:sldId id="694" r:id="rId15"/>
    <p:sldId id="711" r:id="rId16"/>
    <p:sldId id="724" r:id="rId17"/>
    <p:sldId id="745" r:id="rId18"/>
    <p:sldId id="696" r:id="rId19"/>
    <p:sldId id="747" r:id="rId20"/>
    <p:sldId id="738" r:id="rId21"/>
    <p:sldId id="739" r:id="rId22"/>
    <p:sldId id="697" r:id="rId23"/>
    <p:sldId id="698" r:id="rId24"/>
    <p:sldId id="725" r:id="rId25"/>
    <p:sldId id="701" r:id="rId26"/>
    <p:sldId id="735" r:id="rId27"/>
    <p:sldId id="736" r:id="rId28"/>
    <p:sldId id="737" r:id="rId29"/>
    <p:sldId id="746" r:id="rId30"/>
    <p:sldId id="264" r:id="rId31"/>
    <p:sldId id="528" r:id="rId32"/>
    <p:sldId id="258" r:id="rId33"/>
    <p:sldId id="748" r:id="rId34"/>
    <p:sldId id="702" r:id="rId35"/>
    <p:sldId id="740" r:id="rId36"/>
    <p:sldId id="611" r:id="rId37"/>
    <p:sldId id="744" r:id="rId38"/>
  </p:sldIdLst>
  <p:sldSz cx="9144000" cy="6858000" type="screen4x3"/>
  <p:notesSz cx="6881813" cy="9296400"/>
  <p:defaultTextStyle>
    <a:defPPr>
      <a:defRPr lang="en-GB"/>
    </a:defPPr>
    <a:lvl1pPr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4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7F991"/>
    <a:srgbClr val="CC3399"/>
    <a:srgbClr val="00FF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7389" autoAdjust="0"/>
  </p:normalViewPr>
  <p:slideViewPr>
    <p:cSldViewPr>
      <p:cViewPr varScale="1">
        <p:scale>
          <a:sx n="66" d="100"/>
          <a:sy n="66" d="100"/>
        </p:scale>
        <p:origin x="1119" y="63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4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902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902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C47A30-A4FD-4919-8089-0723BBF7A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0T18:02:36.74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1708 15329 3999,'-8'13'4128,"8"-13"129,0 0-516,-9 6-2838,9-6-516,0 0 0,0 0-129,0 0 129,0 0-129,0 0-129,0 0 129,0-8-129,0 8 129,10-13-387,1 2 258,0-1-258,8-1 129,0-3-129,8 0 258,-2 7-129,4-4 0,-5 2 0,2 5 0,-3 5 0,1 1 0,-6 2 129,0 10 0,-2 3 0,-7 6 129,1 6 0,-5 2 0,0 7 129,-5-4 0,0 1-129,-4-2-129,4-7 129,0-6-129,6-8-129,8-10 0,5-7 0,10-8-387,9-6 387,2-4-129,2 6 129,0 1 0,-4 8 0,-3 9 0,-4 6 129,-11 12 258,-6 12-129,-7 3 258,0 8-258,-4 1 129,1 3-129,-4-5 129,8 2-129,5-7 129,9-5-258,7-8-129,12-2 0,11-5-129,7-7-258,9 6-258,-3-8-516,7 16-3225,-8 5-258,-9 2-387,-8 2-258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22:08:03.95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4 139 180 0,'0'-3'68'0,"0"2"-36"0,6-4-26 0,-6 1 15 15,3 2-9-15,0 0 1 0,3-2-10 16,-3 0-2-16,0 0-1 16,4 1 2-16,-1 2 1 0,0-2 1 15,0 3 0 1,0 0 2-16,0 0 1 15,0 0 1-15,1 3-4 0,-1-2-3 0,0 2 0 32,0-1-1-32,0 0-3 15,0 0 0-15,-6-2-5 16,4 0-2-16,-4 0 5 0,0 0 2 0,0 0 7 16,0 0 2-16,0 0 2 15,0 0 2-15,0 0-3 16,0 0 1-1,0 0-7-15,3 0-3 0,0-2 1 16,0 0 0-16,0 0-2 0,0-1 2 16,-3 2 3-16,0-2 1 15,-3 1-1 1,0-2 1-16,0 0 0 16,0 0 1-16,-4-2-2 0,1 0 1 15,-3-1-2-15,0 1-1 16,-4 0 1-16,4 2-1 15,0 0 0-15,0 0 0 32,0-3-3-32,-1 3 0 0,1 0 4 15,3 0 1-15,3 0 2 0,0-1 0 16,0 2-2 0,3-1-2-16,0-1-2 15,0 3 1-15,0 0-4 16,3 0 1-16,-3 2 0 15,0 0 2-15,6 2 1 16,-3 2 3-16,0 1 1 16,0-1 1-16,0-1-2 15,3 2 1-15,1-1-4 0,2 2 0 0,0 0 1 16,0 1 2-16,0-1-3 16,4 2-2-16,-1 0-1 15,4 1 0 1,-1-1 0-16,0 0 3 15,1 0 0-15,-1 1 1 16,1-1 0-16,-1-2 0 16,-3 3 0-16,1-3 0 15,-4-2 0-15,0 0 0 16,-3 0-3-16,0 0 2 16,-3-2-1-16,1 3 0 0,-1-1 2 0,-3-4 2 15,0 2-6-15,0 2-1 31,0-2-3-31,-3 2 2 0,-1 0 8 16,1 0 4-16,-3 0-1 16,-3 3 2-16,-3-1-6 15,-1 2-1-15,-2 2-2 16,-4 1 0-16,-2-1 4 16,2 0 1-16,-2 1 7 0,2 1 4 15,1-1-1-15,2-3 0 0,4 0-7 16,0 0-4-16,3-1-6 15,-1-1-2-15,4-2-8 16,0 0-2-16,3 0 2 16,0 0 1-16,3-2 3 15,0 3 1-15,0-5-27 32,6 1-14-32,0-2-36 15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2:51:14.33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26 1 10680 0 0,'0'0'489'0'0,"0"0"-8"0"0,0 0-353 0 0,0 0-336 0 0,0 0-117 0 0,0 0-24 0 0,0 0 31 0 0,0 0 146 0 0,0 0 63 0 0,0 0 12 0 0,0 0 86 0 0,0 0 358 0 0,0 0 154 0 0,0 0 38 0 0,0 0 15 0 0,0 0 45 0 0,-12 11 2344 0 0,28 83-1893 0 0,-1 4-933 0 0,-14-44-243 0 0,-2 0 0 0 0,-2 0 1 0 0,-3-1-1 0 0,-8 38 126 0 0,6-53 4 0 0,4-17 213 0 0,0 0-1 0 0,1 0 1 0 0,1-1-1 0 0,1 1 1 0 0,1 1-1 0 0,2 10-216 0 0,-1-16 108 0 0,-1-13-108 0 0,0-1-1 0 0,0 1 1 0 0,0 0 0 0 0,0-1 0 0 0,0 1 0 0 0,1-1 0 0 0,-1 1 0 0 0,1-1 0 0 0,0 0 0 0 0,0 1 0 0 0,0-1 0 0 0,0 0 0 0 0,0 1 0 0 0,0-1 0 0 0,1 0 0 0 0,-1 0-1 0 0,1 0 1 0 0,-1 0 0 0 0,1 0 0 0 0,0 0 0 0 0,0-1 0 0 0,-1 1 0 0 0,2-1 0 0 0,-1 1 0 0 0,0-1 0 0 0,0 1 0 0 0,2 0 0 0 0,-2-2 121 0 0,0 0 0 0 0,-1 0 0 0 0,1-1 0 0 0,0 1-1 0 0,-1 0 1 0 0,1 0 0 0 0,-1-1 0 0 0,1 1 0 0 0,0-1 0 0 0,-1 0 0 0 0,1 1 0 0 0,-1-1 0 0 0,1 0 0 0 0,-1 0 0 0 0,0 0 0 0 0,1 0 0 0 0,-1 0 0 0 0,0 0 0 0 0,0 0 0 0 0,0-1 0 0 0,1 1 0 0 0,-1 0-1 0 0,-1-1 1 0 0,2 0-121 0 0,76-187 2886 0 0,-11 32-3100 0 0,56-48-914 0 0,-87 156 807 0 0,57-49-839 0 0,-93 98 625 0 0,0 0-10 0 0,0 0-138 0 0,0 0-555 0 0,0 0-245 0 0,0 0-47 0 0</inkml:trace>
  <inkml:trace contextRef="#ctx0" brushRef="#br0" timeOffset="483.019">120 445 14896 0 0,'15'-8'1040'0'0,"-9"6"-944"0"0,-1 0 1 0 0,1 0-1 0 0,0 1 1 0 0,0 0-1 0 0,0 0 1 0 0,0 0 0 0 0,0 0-1 0 0,0 1 1 0 0,0 0-1 0 0,0 1 1 0 0,0-1-1 0 0,-1 1 1 0 0,1 0 0 0 0,0 0-1 0 0,0 1 1 0 0,0 0-1 0 0,-1 0 1 0 0,1 0-1 0 0,-1 1 1 0 0,1 0 0 0 0,-1 0-1 0 0,0 0 1 0 0,1 1-97 0 0,70 70 2154 0 0,-2 6-2074 0 0,-19-27-16 0 0,8 16 288 0 0,-36-41 320 0 0,-26-27-392 0 0,0-1-46 0 0,1 3-1477 0 0,-2-3 908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2:51:27.13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1440 142 10304 0 0,'0'0'222'0'0,"0"0"37"0"0,0 0 45 0 0,0 0 15 0 0,0 0 1 0 0,0 0-18 0 0,0 0-72 0 0,0 0-34 0 0,0 0-4 0 0,0 0 29 0 0,0 0 123 0 0,-8-1 859 0 0,-82-9 218 0 0,70 10-1130 0 0,-117 17 1752 0 0,-133 19-1007 0 0,52-7-908 0 0,6-6-64 0 0,-12-2-60 0 0,110-10-288 0 0,90-5 274 0 0,5-5-870 0 0,18-1 790 0 0,1 0 0 0 0,-8 0 207 0 0,2 0-37 0 0,5 0-8 0 0,1 0-4 0 0,0-21 295 0 0,7 10-375 0 0,0 0-1 0 0,1 1 1 0 0,0 0 0 0 0,1 0 0 0 0,0 1-1 0 0,0 0 1 0 0,9-6 12 0 0,17-16-198 0 0,16-21-140 0 0,-7 7 272 0 0,-10 11 612 0 0,-33 33-386 0 0,3-5 175 0 0,-3 9-381 0 0,-1 0 0 0 0,0 0 0 0 0,0 0 0 0 0,-1-1 1 0 0,1 1-1 0 0,-1 0 0 0 0,1 0 0 0 0,-1 0 0 0 0,0-1 0 0 0,0 1 0 0 0,0 0 0 0 0,0-1 0 0 0,0 1 0 0 0,-1-1 1 0 0,1 1-1 0 0,-1-1 0 0 0,0 0 0 0 0,0 1 0 0 0,0-1 0 0 0,0 0 0 0 0,0 0 0 0 0,0-1 0 0 0,0 1 0 0 0,-1 0 1 0 0,-1 0 45 0 0,-11 13-220 0 0,-43 38-209 0 0,-25 16 617 0 0,9-17 693 0 0,29-20-258 0 0,23-19-286 0 0,21-12-251 0 0,1-1 87 0 0,0 0 34 0 0,0 0 7 0 0,2 4-153 0 0,-1 0-1 0 0,1 0 1 0 0,0 0-1 0 0,1-1 1 0 0,-1 1-1 0 0,1-1 0 0 0,0 1 1 0 0,0-1-1 0 0,0 0 1 0 0,0 0-1 0 0,0 0 1 0 0,1 0-1 0 0,-1-1 1 0 0,1 0-1 0 0,0 1 0 0 0,-1-1 1 0 0,1 0-1 0 0,0-1 1 0 0,1 1-1 0 0,0-1-60 0 0,2 3 199 0 0,61 34 193 0 0,46 31 136 0 0,-30-31-528 0 0,22 1-88 0 0,-25-21 552 0 0,-76-15-464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2:51:24.73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113 0 13152 0 0,'0'0'284'0'0,"0"0"1"0"0,0 0-158 0 0,0 0 18 0 0,0 0 23 0 0,0 0 7 0 0,0 0-13 0 0,0 0-54 0 0,0 0-20 0 0,-8 11 311 0 0,-17 130 2995 0 0,-13 64-1811 0 0,22-135-1231 0 0,-8 83 1281 0 0,24-144-1537 0 0,-1-1 0 0 0,1 0 0 0 0,0 1 0 0 0,1-1 0 0 0,-1 1 0 0 0,2-1 0 0 0,-1 0 0 0 0,1 0 0 0 0,1 1 0 0 0,-1-2 0 0 0,1 1 0 0 0,1 0 0 0 0,-1 0 0 0 0,2-1 0 0 0,-1 0 0 0 0,1 0 0 0 0,0 0 0 0 0,0 0 0 0 0,0-1 0 0 0,1 0 0 0 0,0 0 0 0 0,1-1 0 0 0,5 5-96 0 0,66 17 128 0 0,-69-26-128 0 0,123-1 0 0 0,-112-4-97 0 0,-1 0 0 0 0,-1-1 0 0 0,1 0 0 0 0,-1-2-1 0 0,0 0 1 0 0,0-1 0 0 0,-1-1 0 0 0,9-6 97 0 0,18-36-2705 0 0,-40 42 1309 0 0,-1-1-62 0 0</inkml:trace>
  <inkml:trace contextRef="#ctx0" brushRef="#br0" timeOffset="558.86">26 249 11856 0 0,'0'0'429'0'0,"0"0"-176"0"0,0 0 315 0 0,0 0 168 0 0,0 0 31 0 0,0 0-83 0 0,0 0-379 0 0,0 0-165 0 0,0 0-38 0 0,0 0-38 0 0,0 0-124 0 0,0 0-16 0 0,0 0 42 0 0,0 0 165 0 0,0 0 77 0 0,-3 18 752 0 0,3-15-891 0 0,1-1-1 0 0,0 0 1 0 0,-1 1 0 0 0,1-1-1 0 0,0 0 1 0 0,0 0 0 0 0,1 0-1 0 0,-1 0 1 0 0,0 0 0 0 0,1 0-1 0 0,-1 0 1 0 0,1 0 0 0 0,0 0-1 0 0,-1 0 1 0 0,1-1 0 0 0,0 1 0 0 0,0-1-1 0 0,0 0 1 0 0,0 1 0 0 0,0-1-1 0 0,1 0 1 0 0,-1 0 0 0 0,0 0-1 0 0,1-1 1 0 0,-1 1 0 0 0,0 0-1 0 0,1-1-68 0 0,88 7 2016 0 0,55-25-840 0 0,38-16-912 0 0,-124 33-264 0 0,-6 12-697 0 0,-53-11 604 0 0,0 1 0 0 0,-1-1-1 0 0,1 0 1 0 0,0 1 0 0 0,-1-1 0 0 0,1 1-1 0 0,-1-1 1 0 0,1 1 0 0 0,-1-1 0 0 0,1 1-1 0 0,-1-1 1 0 0,1 1 0 0 0,-1-1 0 0 0,0 1-1 0 0,1 0 1 0 0,-1-1 0 0 0,0 1 0 0 0,1 0-1 0 0,-1-1 1 0 0,0 1 0 0 0,0 0 0 0 0,0 0-1 0 0,1-1 1 0 0,-1 1 0 0 0,0 0 0 0 0,0-1-1 0 0,0 1 1 0 0,0 0 0 0 0,-1 0 0 0 0,1-1-1 0 0,0 1 1 0 0,0 0 0 0 0,0-1 0 0 0,0 1-1 0 0,-1 0 1 0 0,1-1 0 0 0,0 1 0 0 0,-1 0 0 0 0,1-1-1 0 0,0 1 1 0 0,-1 0 0 0 0,1-1 0 0 0,-1 1-1 0 0,1-1 1 0 0,-1 1 0 0 0,0-1 93 0 0,-3 7-1813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2:51:07.21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173 780 4008 0 0,'0'0'80'0'0,"0"-3"24"0"0,0 3-104 0 0,0 0 0 0 0,0 0 0 0 0,4-7 0 0 0,-4 7 480 0 0,0 0 64 0 0,0 0 24 0 0,0 0 0 0 0,0 0-152 0 0,0 0-24 0 0,0 0-8 0 0,0 0 0 0 0,0 0-560 0 0,0 0-112 0 0,0 0-32 0 0</inkml:trace>
  <inkml:trace contextRef="#ctx0" brushRef="#br0" timeOffset="9470.592">0 882 16208 0 0,'0'0'743'0'0,"0"0"-17"0"0,0 0-450 0 0,0 0-178 0 0,0-11 2034 0 0,0 8-6329 0 0,0 3 2715 0 0</inkml:trace>
  <inkml:trace contextRef="#ctx0" brushRef="#br0" timeOffset="9728.662">0 672 18079 0 0,'0'0'391'0'0,"0"0"-3"0"0,1-14-197 0 0,17-34 437 0 0,-18 47-604 0 0,0 1 0 0 0,0 0 0 0 0,0-1 0 0 0,1 1 0 0 0,-1 0 0 0 0,0 0-1 0 0,0-1 1 0 0,0 1 0 0 0,0 0 0 0 0,0 0 0 0 0,0-1 0 0 0,0 1 0 0 0,0 0 0 0 0,0 0 0 0 0,1-1 0 0 0,-1 1 0 0 0,0 0 0 0 0,0 0 0 0 0,0-1 0 0 0,0 1 0 0 0,1 0 0 0 0,-1 0 0 0 0,0 0 0 0 0,0 0 0 0 0,1-1 0 0 0,-1 1 0 0 0,0 0 0 0 0,0 0 0 0 0,1 0 0 0 0,-1 0 0 0 0,0 0 0 0 0,0 0-1 0 0,1 0 1 0 0,-1 0 0 0 0,0 0 0 0 0,0 0 0 0 0,1 0 0 0 0,-1 0 0 0 0,0 0 0 0 0,1 0 0 0 0,-1 0 0 0 0,0 0 0 0 0,0 0 0 0 0,1 0 0 0 0,-1 0 0 0 0,0 0 0 0 0,0 0 0 0 0,1 0 0 0 0,-1 0 0 0 0,0 1 0 0 0,0-1 0 0 0,1 0 0 0 0,-1 0 0 0 0,0 0 0 0 0,0 0 0 0 0,0 1 0 0 0,1-1 0 0 0,-1 0 0 0 0,0 0-1 0 0,0 1 1 0 0,0-1 0 0 0,0 0 0 0 0,1 0 0 0 0,-1 1 0 0 0,0-1 0 0 0,0 0 0 0 0,0 1-24 0 0,3 21-2303 0 0,-3-15 1139 0 0</inkml:trace>
  <inkml:trace contextRef="#ctx0" brushRef="#br0" timeOffset="11794.175">28 878 7376 0 0,'0'0'158'0'0,"0"0"70"0"0,0 0 187 0 0,0 0 81 0 0,0 0 15 0 0,0 0-69 0 0,0-1-292 0 0,11-28 2842 0 0,11 11-1516 0 0,-1 17-680 0 0,-20 1-666 0 0,7 16 788 0 0,-8-15-857 0 0,0 1 1 0 0,0 0 0 0 0,0 0 0 0 0,-1 0 0 0 0,1 0 0 0 0,-1-1-1 0 0,1 1 1 0 0,-1 0 0 0 0,1 0 0 0 0,-1-1 0 0 0,0 1 0 0 0,0-1-1 0 0,0 1 1 0 0,0 0 0 0 0,0-1 0 0 0,0 0 0 0 0,0 1 0 0 0,-1-1-1 0 0,1 0 1 0 0,0 1 0 0 0,-1-1 0 0 0,1 0 0 0 0,-1 0 0 0 0,0 0-62 0 0,-4 5 587 0 0,-5-9-785 0 0,11 2-56 0 0,0 1-39 0 0,0 0-10 0 0,0 0-122 0 0,0 0-511 0 0,0 0-226 0 0,0 0-42 0 0</inkml:trace>
  <inkml:trace contextRef="#ctx0" brushRef="#br0" timeOffset="21217.517">429 383 9696 0 0,'0'0'208'0'0,"-1"0"-10"0"0,-9 2-84 0 0,9-2 252 0 0,-17 4 1956 0 0,-55-1 1607 0 0,18-10-1379 0 0,52 6-2513 0 0,-1 0-1 0 0,0 0 0 0 0,1-1 0 0 0,-1 1 1 0 0,1-1-1 0 0,-1 0 0 0 0,1 0 1 0 0,0 0-1 0 0,0 0 0 0 0,0-1 0 0 0,0 1 1 0 0,0-1-1 0 0,1 0 0 0 0,-1 0 0 0 0,1 0 1 0 0,0 0-1 0 0,-1 0 0 0 0,1-1 0 0 0,1 1 1 0 0,-1 0-1 0 0,0-1 0 0 0,1-1-36 0 0,-11-14 269 0 0,10 12-248 0 0,0 0 0 0 0,1 1-1 0 0,-1-1 1 0 0,2 0 0 0 0,-1 0 0 0 0,1 0 0 0 0,0 0-1 0 0,0 0 1 0 0,1 0 0 0 0,-1 1 0 0 0,2-1 0 0 0,-1 0-1 0 0,1 0 1 0 0,0 1 0 0 0,2-6-21 0 0,21-34-265 0 0,-19 36 185 0 0,0 1 1 0 0,0 0 0 0 0,1 1 0 0 0,1 0-1 0 0,-1 0 1 0 0,1 0 0 0 0,1 1 0 0 0,-1 0-1 0 0,1 1 80 0 0,42-26-406 0 0,-44 27 383 0 0,-1 1 0 0 0,1 0 1 0 0,0 0-1 0 0,1 1 0 0 0,-1 0 1 0 0,0 0-1 0 0,1 1 0 0 0,0 0 1 0 0,-1 0-1 0 0,1 1 0 0 0,0 0 1 0 0,0 0-1 0 0,0 1 0 0 0,0 0 1 0 0,0 0-1 0 0,5 1 23 0 0,-8 1 44 0 0,-1-1 0 0 0,0 1 0 0 0,1 0-1 0 0,-1 1 1 0 0,0-1 0 0 0,0 1 0 0 0,0 0 0 0 0,0 0-1 0 0,-1 0 1 0 0,1 0 0 0 0,-1 1 0 0 0,0-1 0 0 0,0 1 0 0 0,0 0-1 0 0,0 0 1 0 0,-1 0 0 0 0,1 0 0 0 0,-1 0 0 0 0,0 1-1 0 0,-1-1 1 0 0,1 1 0 0 0,-1 0-44 0 0,13 22-279 0 0,-7-15 313 0 0,-1 1-1 0 0,-1-1 0 0 0,0 1 0 0 0,-1 0 0 0 0,-1 0 1 0 0,1 0-1 0 0,-2 1 0 0 0,0-1 0 0 0,-1 1 0 0 0,0 0-33 0 0,-6 72 0 0 0,3-77 114 0 0,-2 0-1 0 0,1 0 1 0 0,-1 0-1 0 0,-1 0 1 0 0,0-1-1 0 0,0 0 0 0 0,0 0 1 0 0,-1 0-1 0 0,0-1 1 0 0,-1 0-1 0 0,0 0 1 0 0,-4 4-114 0 0,5-5 202 0 0,0-1 1 0 0,0 0-1 0 0,-1 0 1 0 0,1 0 0 0 0,-1-1-1 0 0,0 0 1 0 0,0-1-1 0 0,0 1 1 0 0,-1-1-1 0 0,1 0 1 0 0,-1-1 0 0 0,0 0-1 0 0,0 0 1 0 0,0-1-1 0 0,-5 1-202 0 0,4-2 116 0 0,2 0-91 0 0,1 1 0 0 0,-1-1 1 0 0,1 0-1 0 0,-1-1 1 0 0,1 1-1 0 0,0-1 1 0 0,-1-1-1 0 0,1 1 1 0 0,0-1-1 0 0,-1 0 1 0 0,1 0-1 0 0,0-1 1 0 0,0 0-1 0 0,1 0 0 0 0,-1 0 1 0 0,-1-2-26 0 0,-3-3-229 0 0,-1 1-25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2:46:50.631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66CC00"/>
    </inkml:brush>
    <inkml:brush xml:id="br2">
      <inkml:brushProperty name="width" value="0.05" units="cm"/>
      <inkml:brushProperty name="height" value="0.05" units="cm"/>
      <inkml:brushProperty name="color" value="#F6630D"/>
    </inkml:brush>
    <inkml:brush xml:id="br3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1735 2749 10392 0 0,'-41'8'479'0'0,"-17"21"-351"0"0,30-13 69 0 0,-85 69-207 0 0,3 12 1288 0 0,108-96-1239 0 0,0 1 0 0 0,0-1 0 0 0,0 1 1 0 0,0 0-1 0 0,0 0 0 0 0,1-1 0 0 0,-1 1 1 0 0,1 0-1 0 0,-1 1 0 0 0,1-1 0 0 0,0 0 1 0 0,0 0-1 0 0,0 0 0 0 0,0 1 0 0 0,0-1 1 0 0,0 1-1 0 0,1-1 0 0 0,-1 1 0 0 0,1-1 1 0 0,0 0-1 0 0,-1 1 0 0 0,1 0 0 0 0,0-1 1 0 0,1 1-1 0 0,-1-1 0 0 0,0 0 0 0 0,1 1 1 0 0,-1-1-1 0 0,1 1 0 0 0,0-1 1 0 0,0 0-1 0 0,0 1 0 0 0,0-1 0 0 0,0 0 1 0 0,1 0-1 0 0,-1 0 0 0 0,0 0 0 0 0,1 0 1 0 0,0 0-1 0 0,-1 0 0 0 0,1 0 0 0 0,0-1 1 0 0,1 2-40 0 0,146 52 202 0 0,-59-20-84 0 0,8 25-65 0 0,-21 8-47 0 0,-63-52-15 0 0,-10-12 6 0 0,0 0 0 0 0,0 0 0 0 0,-1 0-1 0 0,1 1 1 0 0,-1 0 0 0 0,0-1 0 0 0,0 1-1 0 0,0 0 1 0 0,-1 1 0 0 0,0-1 0 0 0,0 0-1 0 0,0 1 1 0 0,-1-1 0 0 0,1 4 3 0 0,-2-9 4 0 0,0 4 41 0 0,-1 0 0 0 0,1 0 1 0 0,-1-1-1 0 0,0 1 0 0 0,0 0 1 0 0,0-1-1 0 0,-1 1 0 0 0,1-1 1 0 0,-1 1-1 0 0,0-1 0 0 0,0 0 1 0 0,0 0-1 0 0,0 0 1 0 0,-1 0-1 0 0,0 0-45 0 0,-91 67 1303 0 0,81-63-1140 0 0,0-1 1 0 0,0 0 0 0 0,-1-1 0 0 0,1-1 0 0 0,-1 0 0 0 0,0 0 0 0 0,-1-2-1 0 0,1 0 1 0 0,0 0 0 0 0,-5-1-164 0 0,6-2 18 0 0,0 0 0 0 0,0-1 1 0 0,0 0-1 0 0,0-1 0 0 0,0-1 0 0 0,0 0 0 0 0,1 0 0 0 0,-11-6-18 0 0,21 9-41 0 0,1 1-1 0 0,0-1 1 0 0,-1 0-1 0 0,1 1 0 0 0,0-1 1 0 0,0 0-1 0 0,-1 0 1 0 0,1 0-1 0 0,0 0 0 0 0,0 0 1 0 0,0 0-1 0 0,0 0 1 0 0,0 0-1 0 0,0 0 0 0 0,0 0 1 0 0,1-1-1 0 0,-1 1 1 0 0,0 0-1 0 0,1-1 0 0 0,-1 1 1 0 0,1 0-1 0 0,-1-1 1 0 0,1 1-1 0 0,0-1 0 0 0,-1 0 42 0 0,14-22-3029 0 0,-6 13 1595 0 0</inkml:trace>
  <inkml:trace contextRef="#ctx0" brushRef="#br0" timeOffset="454.148">2155 3347 6896 0 0,'0'0'250'0'0,"0"0"-130"0"0,0 0 42 0 0,0 0 35 0 0,0 0 10 0 0,1-3 5123 0 0,2 4-5755 0 0,2 2 576 0 0,1 1 0 0 0,-1 0 1 0 0,0 1-1 0 0,0-1 0 0 0,-1 1 1 0 0,1 0-1 0 0,-1 0 0 0 0,0 0 0 0 0,0 1 1 0 0,-1-1-1 0 0,3 6-151 0 0,28 86 1680 0 0,-33-90-2235 0 0,3 0-219 0 0</inkml:trace>
  <inkml:trace contextRef="#ctx0" brushRef="#br0" timeOffset="4358.224">2203 3383 7224 0 0,'0'0'209'0'0,"0"0"8"0"0,0 0-107 0 0,0 0-6 0 0,0 0 96 0 0,0 0 24 0 0,0 0 0 0 0,0 0 8 0 0,0 0 33 0 0,0 0 14 0 0,0 0 1 0 0,0 0 14 0 0,0 0 62 0 0,0 0 27 0 0,0 0 8 0 0,0 0-18 0 0,0 0-78 0 0,0 0-37 0 0,0 0-8 0 0,0 0-20 0 0,0 0-71 0 0,0 0-30 0 0,0 0-7 0 0,0 0-12 0 0,0 0-62 0 0,0 0-109 0 0,-1 1-7 0 0,-25 66-129 0 0,20-17 197 0 0,-15 40 306 0 0,39-163 4 0 0,2-13-310 0 0,-20 78 0 0 0,0 1 0 0 0,0 1-14 0 0,8 19 28 0 0,0 11-14 0 0,-8 28 400 0 0,-3-15-240 0 0,2 21 501 0 0,1-57-793 0 0,0-1-21 0 0,0 0 1 0 0</inkml:trace>
  <inkml:trace contextRef="#ctx0" brushRef="#br0" timeOffset="7506.081">1720 6017 18127 0 0,'0'0'531'0'0,"0"0"-8"0"0,0 0-347 0 0,0 0-219 0 0,0 0-24 0 0,3 16-189 0 0,1 46-3231 0 0,-4-48 2879 0 0</inkml:trace>
  <inkml:trace contextRef="#ctx0" brushRef="#br0" timeOffset="7786.863">1766 7164 19295 0 0,'-15'20'992'0'0,"29"30"-1700"0"0,-9-34-2869 0 0,-5-14 2087 0 0</inkml:trace>
  <inkml:trace contextRef="#ctx0" brushRef="#br0" timeOffset="8061.264">1687 8027 18383 0 0,'-22'31'936'0'0,"14"-11"-416"0"0,7 7-1354 0 0,1-7-2555 0 0,-4-14 1461 0 0</inkml:trace>
  <inkml:trace contextRef="#ctx0" brushRef="#br0" timeOffset="8252.909">1696 9044 17047 0 0,'-5'10'480'0'0,"5"-3"112"0"0,-4 0-472 0 0,4 0-120 0 0,-3 1 0 0 0,3-5 0 0 0,0 4 96 0 0,3 0 0 0 0,-3 1 0 0 0,0-3 0 0 0,0-5-224 0 0,0 0-56 0 0,0 0-8 0 0,0 0 0 0 0,0 0-432 0 0,0 0-88 0 0,9-3-23 0 0</inkml:trace>
  <inkml:trace contextRef="#ctx0" brushRef="#br0" timeOffset="8499.273">1703 9649 19423 0 0,'-4'6'816'0'0,"1"-2"-656"0"0,3-1 200 0 0,0-3 40 0 0,0 0 8 0 0,0 0 0 0 0,0 0-568 0 0,0 0-104 0 0,0 0-24 0 0,3 0-8 0 0,6-3-288 0 0,-2-1-56 0 0,1 1-16 0 0</inkml:trace>
  <inkml:trace contextRef="#ctx0" brushRef="#br0" timeOffset="6012.926">1892 4385 9168 0 0,'0'0'266'0'0,"0"0"1"0"0,-5 3-160 0 0,-175 30 2805 0 0,105-6-1556 0 0,0 15-880 0 0,-27 42-103 0 0,85-65-119 0 0,11-14-248 0 0,1 0 0 0 0,0 1 1 0 0,0-1-1 0 0,0 1 0 0 0,0 1 0 0 0,1-1 1 0 0,0 0-1 0 0,1 1 0 0 0,-1 0 1 0 0,1 0-1 0 0,0 0 0 0 0,1 0 1 0 0,0 0-1 0 0,0 1 0 0 0,1-1 1 0 0,-1 7-7 0 0,3-10 15 0 0,0 1 0 0 0,1-1 0 0 0,0 0 1 0 0,0 0-1 0 0,0 0 0 0 0,0 0 0 0 0,1 0 1 0 0,0-1-1 0 0,-1 1 0 0 0,1-1 0 0 0,1 1 1 0 0,-1-1-1 0 0,0 0 0 0 0,1 0 0 0 0,-1-1 1 0 0,1 1-1 0 0,0-1 0 0 0,0 0 1 0 0,0 0-1 0 0,0 0 0 0 0,1 0 0 0 0,-1-1 1 0 0,0 1-1 0 0,1-1 0 0 0,-1-1 0 0 0,1 1 1 0 0,-1 0-1 0 0,1-1 0 0 0,3 0-15 0 0,22 8 44 0 0,142 55 102 0 0,-171-62-143 0 0,97 56-419 0 0,-95-54 414 0 0,1-1 0 0 0,-1 1 0 0 0,-1-1-1 0 0,1 1 1 0 0,0 0 0 0 0,-1 0 0 0 0,0 1 0 0 0,1-1 0 0 0,-1 0-1 0 0,0 1 1 0 0,-1 0 0 0 0,1-1 0 0 0,-1 1 0 0 0,1 0 0 0 0,-1-1 0 0 0,0 1-1 0 0,-1 0 1 0 0,1 0 0 0 0,-1 0 0 0 0,1 0 0 0 0,-1 0 0 0 0,-1 0-1 0 0,1 0 1 0 0,0 0 0 0 0,-1 0 0 0 0,0 0 0 0 0,0 0 2 0 0,-3 4 77 0 0,0 0 0 0 0,-1 0 0 0 0,0 0 1 0 0,0-1-1 0 0,-1 0 0 0 0,0 0 0 0 0,0 0 0 0 0,0-1 1 0 0,-2 1-78 0 0,-7 5 124 0 0,0-1 0 0 0,0 0 1 0 0,-1-1-1 0 0,-1-1 0 0 0,1-1 0 0 0,-1 0 1 0 0,-1-1-1 0 0,0-1 0 0 0,0 0 1 0 0,0-2-1 0 0,0 0 0 0 0,-1-1 1 0 0,1-1-1 0 0,-1 0 0 0 0,0-2 1 0 0,0 0-1 0 0,1-1 0 0 0,-1-1 1 0 0,0-1-1 0 0,-10-3-124 0 0,-61-22 441 0 0,68 18-354 0 0,-31-25-646 0 0,52 34 466 0 0,1 0 0 0 0,0-1 0 0 0,1 1 0 0 0,-1-1 0 0 0,0 1-1 0 0,0-1 1 0 0,0 1 0 0 0,1 0 0 0 0,-1-1 0 0 0,1 1 0 0 0,-1 0-1 0 0,1-1 1 0 0,0 1 0 0 0,-1 0 0 0 0,1 0 0 0 0,0 0-1 0 0,0-1 1 0 0,0 1 0 0 0,0 0 0 0 0,0 0 0 0 0,0 0 0 0 0,0 0-1 0 0,0 1 1 0 0,0-1 0 0 0,1 0 0 0 0,-1 0 0 0 0,1 0 93 0 0,2-1-728 0 0,4-5-698 0 0,3-1-48 0 0</inkml:trace>
  <inkml:trace contextRef="#ctx0" brushRef="#br0" timeOffset="6634.482">1962 5127 12464 0 0,'0'0'450'0'0,"0"0"-283"0"0,0 0-123 0 0,1-9-193 0 0,19-28-38 0 0,-16 33 144 0 0,-3 3 41 0 0,1 0 0 0 0,0 0 1 0 0,-1 0-1 0 0,1 0 0 0 0,0 0 0 0 0,-1 1 0 0 0,1-1 0 0 0,0 1 0 0 0,0-1 0 0 0,0 1 0 0 0,-1-1 1 0 0,1 1-1 0 0,0 0 0 0 0,0 0 0 0 0,0 0 0 0 0,0 0 0 0 0,0 1 0 0 0,-1-1 0 0 0,1 0 0 0 0,0 1 1 0 0,0-1-1 0 0,0 1 0 0 0,-1-1 0 0 0,1 1 0 0 0,0 0 0 0 0,-1 0 0 0 0,1 0 0 0 0,-1 0 0 0 0,1 0 1 0 0,-1 0-1 0 0,1 0 0 0 0,-1 1 0 0 0,0-1 0 0 0,1 0 0 0 0,-1 1 0 0 0,0 0 2 0 0,8 6-6 0 0,18 52 6 0 0,-31 9 984 0 0,-12-17-216 0 0,-10-3 1024 0 0,25-49-1718 0 0,1 0-4 0 0,0 0-6 0 0,0 0-1 0 0,0 0 1 0 0,0 0 0 0 0,0 0 0 0 0,1 1-10 0 0,21-2 204 0 0,27-6 657 0 0,13 4-862 0 0,-7 28-1560 0 0,-47-22 655 0 0</inkml:trace>
  <inkml:trace contextRef="#ctx0" brushRef="#br0" timeOffset="9608.109">1865 10431 12640 0 0,'-76'24'3312'0'0,"40"-9"-3076"0"0,-81 45-224 0 0,-7 44 965 0 0,44-27-11 0 0,71-68-896 0 0,0 0 0 0 0,0 0-1 0 0,1 1 1 0 0,0 1-1 0 0,0-1 1 0 0,1 1-1 0 0,1 0 1 0 0,0 1 0 0 0,0 0-1 0 0,1 0 1 0 0,0 1-70 0 0,5-8-2 0 0,0 0 0 0 0,1 0 0 0 0,-1 0 0 0 0,1 0 0 0 0,0-1 0 0 0,0 1 0 0 0,0 0 0 0 0,1-1 0 0 0,-1 1 0 0 0,1 0 0 0 0,1-1 0 0 0,-1 0 0 0 0,0 0 0 0 0,1 1 0 0 0,0-2 0 0 0,0 1 0 0 0,0 0 0 0 0,1 0 0 0 0,-1-1 0 0 0,4 2 2 0 0,-3 0-11 0 0,78 62-10 0 0,-26-29-33 0 0,64 39 54 0 0,-44-25 0 0 0,-44-20 0 0 0,-31-29 4 0 0,0 0 0 0 0,1-1 0 0 0,-1 1-1 0 0,0 0 1 0 0,-1-1 0 0 0,1 1 0 0 0,0 0 0 0 0,-1 0-1 0 0,1 0 1 0 0,-1 0 0 0 0,0 0 0 0 0,0-1-1 0 0,0 1 1 0 0,-1 0 0 0 0,1 0 0 0 0,0 0-1 0 0,-2 2-3 0 0,2-3 17 0 0,-1 1-1 0 0,0-1 1 0 0,1 0-1 0 0,-1 0 1 0 0,0 0-1 0 0,-1 1 1 0 0,1-1-1 0 0,0 0 0 0 0,-1 0 1 0 0,1 0-1 0 0,-1-1 1 0 0,1 1-1 0 0,-1 0 1 0 0,0 0-1 0 0,0-1 1 0 0,0 0-1 0 0,0 1 1 0 0,0-1-1 0 0,0 0 0 0 0,0 1-16 0 0,-7 3 69 0 0,-5 4 93 0 0,0-1 0 0 0,-1-1 0 0 0,0 0 0 0 0,0-1-1 0 0,-1-1 1 0 0,1 0 0 0 0,-1-1 0 0 0,0-1 0 0 0,-1 0 0 0 0,1-1 0 0 0,0-1 0 0 0,-1 0 0 0 0,1-2 0 0 0,0 0 0 0 0,-5-1-162 0 0,-15-1 342 0 0,-88-18 236 0 0,45-25-1173 0 0,79 21-541 0 0,1 23 909 0 0,0-1 0 0 0,1 1-1 0 0,-1 0 1 0 0,1-1 0 0 0,0 1-1 0 0,-1 0 1 0 0,1 0 0 0 0,0 0-1 0 0,0 0 1 0 0,0 0-1 0 0,1 1 1 0 0,-1-1 0 0 0,0 1-1 0 0,1-1 1 0 0,-1 1 0 0 0,0 0-1 0 0,1 0 1 0 0,0 0 0 0 0,-1 0-1 0 0,1 0 1 0 0,0 1 0 0 0,-1-1-1 0 0,1 1 228 0 0,12-1-1554 0 0</inkml:trace>
  <inkml:trace contextRef="#ctx0" brushRef="#br0" timeOffset="15545.613">1979 11166 4648 0 0,'8'-15'1165'0'0,"-6"12"12"0"0,0 2 4845 0 0,-4 2-1679 0 0,-2-1-6154 0 0,-18 22 2413 0 0,18-16-559 0 0,0 43 351 0 0,16-11-394 0 0,4 64 0 0 0,-4-2 475 0 0,-5 9-47 0 0,-7-73 332 0 0,4-31-655 0 0,-4-4-27 0 0,15-5-12 0 0,14-45 90 0 0,-2-12-88 0 0,-19 32-68 0 0,5-23-168 0 0,14-19 844 0 0,40-33-1366 0 0,-1 45 912 0 0,-20 48-158 0 0,-32 39 634 0 0,-13-21-589 0 0,0 0 0 0 0,0 0 0 0 0,0 0 0 0 0,-1 0 0 0 0,0 0 0 0 0,0 0 0 0 0,-1 0 1 0 0,1 0-1 0 0,-2 0 0 0 0,1 0 0 0 0,-1-1 0 0 0,-1 5-109 0 0,-5 85 1276 0 0,-3 7-903 0 0,1-64-393 0 0,9-33-443 0 0,-5 15 54 0 0,7-9-3017 0 0,2-6 2000 0 0</inkml:trace>
  <inkml:trace contextRef="#ctx0" brushRef="#br0" timeOffset="-11677.889">2698 2529 5224 0 0,'0'0'239'0'0,"0"0"60"0"0,0 0 28 0 0,0 0 8 0 0,0 0-14 0 0,0 0-62 0 0,0 0-31 0 0,0 0-4 0 0,0 0-16 0 0,0 0-67 0 0,0 15 202 0 0,-9 107 2165 0 0,-1 91-1444 0 0,14-7-936 0 0,2-50-128 0 0,19 92 0 0 0,-22-218 0 0 0,41 329 0 0 0,35 26-271 0 0,-38-180 542 0 0,7 142-271 0 0,-16 83 844 0 0,-4 9 109 0 0,-12-175-806 0 0,-1 58 114 0 0,-14 317-242 0 0,-5-398-19 0 0,-12 269 0 0 0,-16 333-8 0 0,21-456-56 0 0,-9 43 64 0 0,-3-49 424 0 0,-9-24-178 0 0,13-155-108 0 0,-5 95-138 0 0,1-77-215 0 0,-17 39-506 0 0,29-171 265 0 0,-9 27-151 0 0,-15 45 66 0 0,-2 0-810 0 0,22-110 647 0 0,10-36-39 0 0,1-7 329 0 0</inkml:trace>
  <inkml:trace contextRef="#ctx0" brushRef="#br0" timeOffset="-10692.638">2667 11630 7928 0 0,'0'0'168'0'0,"0"0"74"0"0,0 0 188 0 0,12 0 2258 0 0,76-5 1684 0 0,3-1-3646 0 0,12 4-606 0 0,101 4-59 0 0,65 16-61 0 0,155-4 72 0 0,-54-11-72 0 0,589 2 0 0 0,-4-16 228 0 0,-74 31 504 0 0,145 5-694 0 0,-413-11 356 0 0,111 1-175 0 0,260 31 12 0 0,-266-30 351 0 0,-356-5-190 0 0,619 24 398 0 0,-193-25-532 0 0,-36 4-258 0 0,-68 18 0 0 0,129-12 0 0 0,-442-5-53 0 0,247-11-1424 0 0,-241-12-1618 0 0,-27-6-146 0 0,-296 10 2428 0 0</inkml:trace>
  <inkml:trace contextRef="#ctx0" brushRef="#br0" timeOffset="-8095.183">17085 11843 9528 0 0,'0'0'432'0'0,"0"0"-4"0"0,9 1-256 0 0,171 23 2588 0 0,147-6-2192 0 0,-56-1-571 0 0,-25 8 14 0 0,65 19 255 0 0,-59-5 353 0 0,-98-22-478 0 0,-79-10-74 0 0,-69-5-66 0 0,0-1 1 0 0,0-1-1 0 0,-1 1 0 0 0,1-1 1 0 0,0 0-1 0 0,0-1 0 0 0,0 1 1 0 0,0-1-1 0 0,-1 0 0 0 0,1 0 1 0 0,0-1-1 0 0,-1 0 0 0 0,1 0 1 0 0,-1 0-1 0 0,0-1 0 0 0,5-2-1 0 0,38-45 118 0 0,-38 30-111 0 0,-1 0 0 0 0,-1-1 1 0 0,-1 1-1 0 0,-1-1 1 0 0,0-1-1 0 0,-2 1 1 0 0,1-16-8 0 0,6-72-220 0 0,6-68-52 0 0,18-315-1506 0 0,8-110-92 0 0,-23 229 1870 0 0,-1 79 117 0 0,9-338 558 0 0,-5-518 1685 0 0,6 332-1254 0 0,-17 440-516 0 0,-1 7-177 0 0,-4-175 325 0 0,4-110-434 0 0,-6-56-304 0 0,-8 384 0 0 0,-1-194 576 0 0,1-9-1190 0 0,-2 315 423 0 0,0-68 180 0 0,2-153-469 0 0,7 189 107 0 0,-17 137 437 0 0,11 104-11 0 0,1 6 11 0 0,-18-10 118 0 0,4-6-97 0 0,-54 27 568 0 0,-5 1 177 0 0,18-7-625 0 0,-70 13-102 0 0,-50 38-537 0 0,22-68 229 0 0,-90 38-141 0 0,150-12-137 0 0,-200 29 353 0 0,-391 39 942 0 0,367-44-810 0 0,78-18-45 0 0,92-9 244 0 0,-85 19-201 0 0,98-6 54 0 0,-107 5-54 0 0,-458-6 384 0 0,66-11-120 0 0,335-11-194 0 0,-250-7-236 0 0,-294-16-16 0 0,-37 12-74 0 0,170 6-317 0 0,397-2 508 0 0,-473 3-225 0 0,-121 8 226 0 0,113 13 280 0 0,242-13-152 0 0,198 10-64 0 0,186-4 0 0 0,-57-7 0 0 0,-588-31-253 0 0,324 21 858 0 0,-148-3-253 0 0,119 4 218 0 0,50 6-32 0 0,289 2-462 0 0,-62-12-76 0 0,-369-4 448 0 0,272 11-64 0 0,106-5-160 0 0,102 12-400 0 0,75-8 104 0 0,38 1-1745 0 0,17 3 1378 0 0</inkml:trace>
  <inkml:trace contextRef="#ctx0" brushRef="#br0" timeOffset="-5707.787">3221 1617 8352 0 0,'-7'0'354'0'0,"1"0"-316"0"0,4-1-14 0 0,-1 0 1 0 0,1 0 0 0 0,-1 0 0 0 0,1 0-1 0 0,-1-1 1 0 0,1 1 0 0 0,0-1 0 0 0,-1 1-1 0 0,1-1 1 0 0,0 0 0 0 0,0 0 0 0 0,0 0-1 0 0,1 0 1 0 0,-1 0 0 0 0,0 0-1 0 0,1 0 1 0 0,-1-1 0 0 0,1 1 0 0 0,0-1-1 0 0,0 1 1 0 0,0-1 0 0 0,0 1 0 0 0,0-1-1 0 0,0 0 1 0 0,1 1 0 0 0,-1-1 0 0 0,1 0-1 0 0,0 0 1 0 0,0 0-25 0 0,12-74 765 0 0,19-12 457 0 0,17 10 106 0 0,-47 78-1311 0 0,7-10 63 0 0,0 1 0 0 0,1 1 0 0 0,0 0-1 0 0,0 0 1 0 0,1 0 0 0 0,0 1 0 0 0,0 1 0 0 0,1 0 0 0 0,0 0 0 0 0,1 1 0 0 0,4-2-80 0 0,68-18-176 0 0,-79 26 179 0 0,1 0 1 0 0,-1 0 0 0 0,1 0-1 0 0,-1 0 1 0 0,0 1 0 0 0,1 0-1 0 0,-1 0 1 0 0,1 0 0 0 0,-1 1-1 0 0,0 0 1 0 0,0 0 0 0 0,0 0-1 0 0,0 0 1 0 0,0 1 0 0 0,-1 0-1 0 0,1 0 1 0 0,-1 1 0 0 0,1-1-1 0 0,-1 1 1 0 0,0 0 0 0 0,-1 0-1 0 0,1 0 1 0 0,-1 0 0 0 0,1 1-1 0 0,-1-1 1 0 0,-1 1 0 0 0,1 0-1 0 0,0 1-3 0 0,9 39 274 0 0,-12 28-258 0 0,-4-54 25 0 0,1 0 0 0 0,-2-1 1 0 0,-1 1-1 0 0,0-2 1 0 0,-1 1-1 0 0,-1-1 1 0 0,-1 0-1 0 0,0 0 1 0 0,-1-1-1 0 0,-1 0 1 0 0,-2 2-42 0 0,-3-1 207 0 0,9-8-75 0 0,0 0 0 0 0,-1-1 0 0 0,0 0 0 0 0,0 0 0 0 0,-1-1 0 0 0,0 0 0 0 0,0-1 0 0 0,-1 0 0 0 0,0 0 0 0 0,0-1 1 0 0,-8 3-133 0 0,15-7 6 0 0,1 0 0 0 0,-1 0 0 0 0,0 0 0 0 0,1 0 0 0 0,-1 0 0 0 0,0-1 0 0 0,1 0 0 0 0,-1 1 0 0 0,0-1 0 0 0,0 0 0 0 0,1 0 0 0 0,-1 0 0 0 0,0-1 0 0 0,1 1 0 0 0,-1-1 0 0 0,0 0 0 0 0,1 1 0 0 0,-1-1 0 0 0,0 0 0 0 0,1 0 0 0 0,0-1 0 0 0,-1 1 1 0 0,1 0-1 0 0,0-1 0 0 0,-1 0 0 0 0,1 1 0 0 0,0-1 0 0 0,0 0 0 0 0,0 0 0 0 0,-1-2-6 0 0,-8-52-731 0 0,21-7-813 0 0,-9 45 1034 0 0</inkml:trace>
  <inkml:trace contextRef="#ctx0" brushRef="#br0" timeOffset="-5138.477">4440 1292 8480 0 0,'0'0'182'0'0,"4"14"28"0"0,16 24 1012 0 0,-12-6-724 0 0,-21 97 2286 0 0,-3-31-1662 0 0,10 13-804 0 0,12-97-681 0 0,-6-13 126 0 0</inkml:trace>
  <inkml:trace contextRef="#ctx0" brushRef="#br0" timeOffset="-4153.848">5577 1330 11216 0 0,'5'-11'520'0'0,"24"-16"-456"0"0,-19 21-64 0 0,-1 1 0 0 0,1 0 0 0 0,0 0 0 0 0,1 1 0 0 0,-1 1 0 0 0,1 0 0 0 0,0 0 0 0 0,-1 1 0 0 0,9 0 0 0 0,67-6 328 0 0,-76 10-223 0 0,-8-2-65 0 0,1 0 1 0 0,-1 1 0 0 0,1-1-1 0 0,0 0 1 0 0,-1 1 0 0 0,1 0-1 0 0,-1-1 1 0 0,1 1 0 0 0,-1 0-1 0 0,0 0 1 0 0,1 1-1 0 0,-1-1 1 0 0,0 0 0 0 0,0 1-1 0 0,0-1 1 0 0,0 1 0 0 0,0 0-1 0 0,0 0 1 0 0,0-1 0 0 0,-1 1-1 0 0,1 1 1 0 0,-1-1 0 0 0,2 2-41 0 0,-1 4 45 0 0,-1 1 0 0 0,0 0 0 0 0,0 0 0 0 0,-1 0 0 0 0,0 0 1 0 0,0 0-1 0 0,-1 0 0 0 0,0 0 0 0 0,-1 0 0 0 0,0 0 0 0 0,0 0 0 0 0,-1-1 1 0 0,0 1-1 0 0,0-1 0 0 0,-1 0 0 0 0,0 0 0 0 0,-1 0 0 0 0,0 0 1 0 0,0-1-1 0 0,-1 0 0 0 0,1 0 0 0 0,-2 0 0 0 0,1-1-45 0 0,-99 134 835 0 0,10-11 132 0 0,87-112-839 0 0,8-16-125 0 0,0 0 1 0 0,1-1-1 0 0,-1 1 1 0 0,0 0-1 0 0,1-1 1 0 0,-1 1-1 0 0,0-1 1 0 0,1 1-1 0 0,-1 0 1 0 0,1-1-1 0 0,-1 1 1 0 0,1-1-1 0 0,-1 1 1 0 0,1-1 0 0 0,0 1-1 0 0,-1-1 1 0 0,1 0-1 0 0,-1 1 1 0 0,1-1-1 0 0,0 0 1 0 0,0 1-1 0 0,-1-1 1 0 0,1 0-1 0 0,0 0 1 0 0,-1 1-1 0 0,1-1 1 0 0,0 0-1 0 0,0 0 1 0 0,-1 0 0 0 0,1 0-1 0 0,0 0 1 0 0,0 0-1 0 0,-1 0 1 0 0,1-1-1 0 0,0 1 1 0 0,-1 0-1 0 0,1 0 1 0 0,0 0-1 0 0,0-1 1 0 0,-1 1-4 0 0,66-11 301 0 0,40 2-168 0 0,-7 18-133 0 0,-57-12-969 0 0,-22-4-101 0 0</inkml:trace>
  <inkml:trace contextRef="#ctx0" brushRef="#br0" timeOffset="-2706.743">18111 729 8712 0 0,'0'0'185'0'0,"-7"15"211"0"0,-21 62 1148 0 0,12 2-115 0 0,5 12 607 0 0,7-6-1034 0 0,-4 131 613 0 0,7-203-1464 0 0,1-1 0 0 0,1 1 0 0 0,0-1-1 0 0,0 0 1 0 0,1 1 0 0 0,1-1 0 0 0,0 0-1 0 0,0 0 1 0 0,1 0 0 0 0,1-1 0 0 0,0 0-1 0 0,1 1 1 0 0,0-2 0 0 0,0 1-1 0 0,1-1 1 0 0,1 0 0 0 0,0 0 0 0 0,0-1-1 0 0,2 2-150 0 0,-3-7-5 0 0,0 1-1 0 0,0-1 0 0 0,1-1 0 0 0,-1 1 1 0 0,1-1-1 0 0,0 0 0 0 0,0-1 0 0 0,0 0 0 0 0,0 0 1 0 0,0-1-1 0 0,0 0 0 0 0,0-1 0 0 0,0 1 1 0 0,1-1-1 0 0,-1-1 0 0 0,0 0 0 0 0,0 0 0 0 0,0 0 1 0 0,0-1-1 0 0,0-1 0 0 0,1 0 6 0 0,167-45-944 0 0,-94 2-2429 0 0,-65 32 1892 0 0</inkml:trace>
  <inkml:trace contextRef="#ctx0" brushRef="#br0" timeOffset="-2277.585">17730 995 13800 0 0,'0'0'500'0'0,"4"0"-326"0"0,7 3-136 0 0,-1 0 0 0 0,0-1 0 0 0,1-1 0 0 0,-1 0 0 0 0,1 0 0 0 0,0-1 0 0 0,-1-1 0 0 0,1 1 0 0 0,9-3-38 0 0,136-1 1911 0 0,-85-1-1296 0 0,75-5 962 0 0,89 8-1577 0 0,-31 7-409 0 0,-176-2-638 0 0</inkml:trace>
  <inkml:trace contextRef="#ctx0" brushRef="#br0" timeOffset="58182.643">2623 2267 4144 0 0,'0'-16'249'0'0,"0"14"-165"0"0,0 2 40 0 0,0 0 140 0 0,0 0 39 0 0,0 0 1 0 0,0 0 9 0 0,-4-17 1551 0 0,0 10-95 0 0,-15 14-1403 0 0,19-6-236 0 0,0-1 12 0 0,-5-7 582 0 0,-27 77 277 0 0,22-5-926 0 0,7 26 461 0 0,5-48-360 0 0,-8 99 509 0 0,-27-25-386 0 0,26-84-561 0 0,7-31-20 0 0,0-2-6 0 0</inkml:trace>
  <inkml:trace contextRef="#ctx0" brushRef="#br0" timeOffset="59248.662">2647 2627 6032 0 0,'9'14'708'0'0,"-6"-5"-475"0"0,-1 0 0 0 0,1 0 0 0 0,-2 0 1 0 0,1 0-1 0 0,-1 0 0 0 0,0 0 0 0 0,-1 0 1 0 0,0 1-1 0 0,-1 4-233 0 0,0 9 569 0 0,-19 74 2657 0 0,12-74-2276 0 0,4 0-214 0 0,-11-53-440 0 0,0-129 1069 0 0,10 3-1146 0 0,1 12 512 0 0,-8 64 281 0 0,1 17-1012 0 0,15 38 0 0 0,-4-23-2122 0 0,-12 40-761 0 0,12 8 1033 0 0</inkml:trace>
  <inkml:trace contextRef="#ctx0" brushRef="#br0" timeOffset="118847.283">2659 554 2584 0 0,'0'0'157'0'0,"0"0"225"0"0,0 0 98 0 0,0 0 21 0 0,0 0-14 0 0,0 0-73 0 0,0 0-28 0 0,0 0-9 0 0,0 0-5 0 0,0 0-18 0 0,0 0-8 0 0,0 0-2 0 0,0 0-20 0 0,0 0-83 0 0,0 0-32 0 0,0 0-7 0 0,0 0-12 0 0,0 0-39 0 0,0 0-20 0 0,0 0-3 0 0,-16 1 3045 0 0,23 51-1094 0 0,2-38-1395 0 0,0 1-268 0 0,6-1 329 0 0,-8-11-714 0 0,20-3 33 0 0,9-18 192 0 0,-27 14-256 0 0,0 0 0 0 0,0 0 0 0 0,-1-1 0 0 0,1 0 0 0 0,-1-1 0 0 0,0 0 0 0 0,-1 0 0 0 0,1-1 0 0 0,1-2 0 0 0,30-35-140 0 0,-6-16 188 0 0,-27 31-180 0 0,-19-13 132 0 0,12 40-12 0 0,-1 0 0 0 0,1 0 1 0 0,-1 0-1 0 0,1 0 1 0 0,-1 1-1 0 0,0-1 1 0 0,0 0-1 0 0,0 1 1 0 0,0-1-1 0 0,0 1 1 0 0,0 0-1 0 0,0 0 1 0 0,0 0-1 0 0,-1 0 1 0 0,1 0-1 0 0,0 0 0 0 0,-1 0 1 0 0,1 1-1 0 0,0-1 1 0 0,-2 1 11 0 0,-9-1 49 0 0,1 1 1 0 0,-1 1 0 0 0,0 0-1 0 0,1 0 1 0 0,-1 1 0 0 0,1 1-1 0 0,0 0 1 0 0,0 1 0 0 0,-6 2-50 0 0,-60 33 0 0 0,23 4 192 0 0,48-37-174 0 0,0 1 1 0 0,1 1-1 0 0,0-1 1 0 0,0 1 0 0 0,0 0-1 0 0,1 1 1 0 0,1-1 0 0 0,0 1-1 0 0,0 0 1 0 0,0 0 0 0 0,1 0-1 0 0,0 1 1 0 0,1-1 0 0 0,0 1-1 0 0,0 3-18 0 0,-2 71 0 0 0,8 3 320 0 0,-1-35 0 0 0,13 36 616 0 0,-12-80-887 0 0,0 0-1 0 0,0 0 1 0 0,1-1-1 0 0,-1 0 1 0 0,2 0-1 0 0,-1 0 0 0 0,1 0 1 0 0,0-1-1 0 0,0 0 1 0 0,1 0-1 0 0,-1-1 1 0 0,2 1-49 0 0,11 10 170 0 0,-12-12-105 0 0,-1-1 0 0 0,1-1 0 0 0,0 1 0 0 0,0-1-1 0 0,0 0 1 0 0,0-1 0 0 0,0 0 0 0 0,0 0-1 0 0,0 0 1 0 0,0-1 0 0 0,1 0 0 0 0,-1-1 0 0 0,0 1-1 0 0,0-1 1 0 0,0-1 0 0 0,0 1 0 0 0,3-2-65 0 0,-7 2-3 0 0,33-6 69 0 0,0-2 0 0 0,-1-2-1 0 0,34-14-65 0 0,-13 0-96 0 0,-28 10 224 0 0,-37 23-1857 0 0,9-8 346 0 0</inkml:trace>
  <inkml:trace contextRef="#ctx0" brushRef="#br0" timeOffset="121022.117">4031 617 7928 0 0,'0'0'168'0'0,"0"0"28"0"0,0 0-10 0 0,0 0-8 0 0,0 0-2 0 0,0 0-40 0 0,0 0-160 0 0,0 0-40 0 0,0 0 42 0 0,0 0 180 0 0,0 0 76 0 0,0 0 20 0 0,0 0-25 0 0,0 0-110 0 0,0 0-45 0 0,0 0-8 0 0,0 0 7 0 0,0 0 39 0 0,0 0 15 0 0,0 0 1 0 0,0 0 8 0 0,0 0 34 0 0,9 1 398 0 0,36 16 807 0 0,35 4 117 0 0,-74-21-1447 0 0,0-1 0 0 0,0 1 0 0 0,1-1-1 0 0,-1-1 1 0 0,0 1 0 0 0,0-1 0 0 0,0 0 0 0 0,0-1 0 0 0,-1 1 0 0 0,1-1 0 0 0,-1 0 0 0 0,2-1-45 0 0,108-76 144 0 0,-107 74-132 0 0,-1 0 0 0 0,1-1 0 0 0,-1 1 0 0 0,-1-1 0 0 0,1 0 0 0 0,-1-1 0 0 0,-1 0 0 0 0,1 0 0 0 0,-1 0 0 0 0,-1-1 0 0 0,0 1 0 0 0,0-1 0 0 0,0 0 0 0 0,-1 0 0 0 0,-1-1 0 0 0,1-1-12 0 0,-3-18 176 0 0,-11 12-234 0 0,9 15 68 0 0,-1-1 0 0 0,0 1 0 0 0,0 0 0 0 0,0 0 0 0 0,0 0 0 0 0,0 1 0 0 0,0-1 0 0 0,-1 1 0 0 0,1-1 0 0 0,0 1 0 0 0,-1 0 0 0 0,1 0 0 0 0,-1 1 0 0 0,1-1 0 0 0,-1 1 0 0 0,0-1 0 0 0,1 1 0 0 0,-1 0 0 0 0,1 1 0 0 0,-1-1-10 0 0,-21-2 370 0 0,13 2-407 0 0,1 0 1 0 0,0 1 0 0 0,-1 0-1 0 0,1 1 1 0 0,0 0 0 0 0,0 1-1 0 0,0 0 1 0 0,0 1 0 0 0,1 0-1 0 0,-1 1 1 0 0,1 0 0 0 0,0 0 0 0 0,-1 2 36 0 0,-67 49-176 0 0,26 0 176 0 0,-17 51-112 0 0,52-74 296 0 0,14-26-118 0 0,0 0 1 0 0,1 0 0 0 0,-1 0 0 0 0,2 1 0 0 0,-1-1 0 0 0,1 1 0 0 0,0-1-1 0 0,1 1 1 0 0,0-1 0 0 0,0 1 0 0 0,1-1 0 0 0,-1 1 0 0 0,3 5-67 0 0,20 95 778 0 0,12-21 14 0 0,-32-82-698 0 0,1 1 0 0 0,-1-1-1 0 0,1 1 1 0 0,0-1-1 0 0,0 0 1 0 0,1 0-1 0 0,-1-1 1 0 0,1 1-1 0 0,0-1 1 0 0,1 0-1 0 0,-1-1 1 0 0,0 1-1 0 0,5 1-93 0 0,-4-2 100 0 0,0-1-1 0 0,0 1 0 0 0,0-1 0 0 0,0-1 0 0 0,0 1 0 0 0,0-1 0 0 0,1 0 0 0 0,-1 0 0 0 0,0-1 1 0 0,1 0-1 0 0,-1 0 0 0 0,7-1-99 0 0,85-24-227 0 0,-89 21 404 0 0,45-31 157 0 0,-44 25-242 0 0,-8 8-36 0 0,1-2-34 0 0,-3 2 38 0 0,0 2 11 0 0,1-1-16 0 0,1-3-57 0 0,-1 3-58 0 0,-1 1-10 0 0,0 0-1 0 0,0 0-20 0 0,6 1-661 0 0,0 1 416 0 0</inkml:trace>
  <inkml:trace contextRef="#ctx0" brushRef="#br0" timeOffset="123094.09">5317 610 4224 0 0,'0'0'91'0'0,"0"0"-19"0"0,0 0-86 0 0,0 0 88 0 0,0 0 23 0 0,0 0 42 0 0,0 0 179 0 0,0 0 82 0 0,0 0 15 0 0,0 0-7 0 0,0 0-34 0 0,0 0-12 0 0,0 0-2 0 0,0 0-18 0 0,0 0-74 0 0,0 0-38 0 0,0 0-6 0 0,13 0 546 0 0,36 22 2469 0 0,-26-12-1866 0 0,45-6-601 0 0,18-45-326 0 0,-77 35-364 0 0,1-1 1 0 0,-1 0 0 0 0,0 0 0 0 0,-1-1 0 0 0,1 0 0 0 0,-2 0 0 0 0,1-1 0 0 0,-1 0 0 0 0,0 0 0 0 0,-1-1 0 0 0,4-8-83 0 0,-8 14-2 0 0,1-1 1 0 0,-1 1-1 0 0,0-1 1 0 0,-1 0-1 0 0,1 0 1 0 0,-1 0-1 0 0,0 0 1 0 0,0 0-1 0 0,0 0 1 0 0,-1 0-1 0 0,0 0 1 0 0,0 0-1 0 0,0 0 1 0 0,-1 0-1 0 0,1 0 1 0 0,-2-5 1 0 0,1 8 3 0 0,1 0-2 0 0,-1-1-1 0 0,1 0 0 0 0,-1 1 0 0 0,0-1 0 0 0,0 0 1 0 0,0 1-1 0 0,0-1 0 0 0,0 1 0 0 0,0-1 1 0 0,-1 1-1 0 0,1 0 0 0 0,-1-1 0 0 0,0 1 0 0 0,0 0 1 0 0,0 0-1 0 0,0 0 0 0 0,0 0 0 0 0,0 1 1 0 0,-1-1-1 0 0,-5-2-54 0 0,-1 1 1 0 0,1 1 0 0 0,-1-1 0 0 0,1 1 0 0 0,-1 1 0 0 0,0 0 0 0 0,1 0-1 0 0,-1 1 1 0 0,0 0 0 0 0,0 0 0 0 0,-5 2 53 0 0,-14-2-15 0 0,-32 19 447 0 0,9 11-379 0 0,45-26-2 0 0,1-1 0 0 0,0 1 0 0 0,-1 1 0 0 0,1-1 0 0 0,1 1-1 0 0,-1 0 1 0 0,1 0 0 0 0,0 0 0 0 0,0 1 0 0 0,-3 4-51 0 0,0 4 7 0 0,0 0 0 0 0,0 1-1 0 0,2 0 1 0 0,0 0 0 0 0,0 1-1 0 0,2-1 1 0 0,0 1 0 0 0,-1 8-7 0 0,-24 92 759 0 0,26-105-632 0 0,0 0-1 0 0,1 0 0 0 0,1 0 1 0 0,0 0-1 0 0,0 0 0 0 0,1-1 1 0 0,0 1-1 0 0,1 0 0 0 0,0 0 1 0 0,1 0-1 0 0,0-1 0 0 0,1 0 1 0 0,0 1-1 0 0,0-1 0 0 0,1-1 1 0 0,1 2-127 0 0,23 28 980 0 0,13 10-699 0 0,15-8-164 0 0,-45-33-73 0 0,26 6 152 0 0,-30-15-150 0 0,-1 1-1 0 0,0-1 0 0 0,0 0 0 0 0,0-1 1 0 0,0 0-1 0 0,-1 0 0 0 0,1 0 0 0 0,0-1 0 0 0,-1 0 1 0 0,0 0-1 0 0,1-1 0 0 0,-1 0 0 0 0,5-4-45 0 0,82-61 703 0 0,-29-1-756 0 0,-54 60-74 0 0,-9 9 204 0 0,-1 1 14 0 0,0 0-35 0 0,0 0-108 0 0,0 0-51 0 0,0 0-22 0 0,0 0-10 0 0,0 0-1 0 0,0 0-45 0 0,0 0-190 0 0,0 0-79 0 0,0 0-20 0 0</inkml:trace>
  <inkml:trace contextRef="#ctx0" brushRef="#br0" timeOffset="125439.869">17006 332 7384 0 0,'0'0'270'0'0,"0"0"-152"0"0,0 0 10 0 0,16 9 348 0 0,-12-7-359 0 0,0 1 0 0 0,0-2 0 0 0,0 1 0 0 0,0 0 0 0 0,0-1 0 0 0,1 0-1 0 0,-1 0 1 0 0,0 0 0 0 0,1 0 0 0 0,-1-1 0 0 0,1 0 0 0 0,-1 0 0 0 0,1 0 0 0 0,2-1-117 0 0,1 1 105 0 0,23 1 696 0 0,0-2-1 0 0,0-2 0 0 0,1 0 1 0 0,12-5-801 0 0,-25 4 122 0 0,1 0 0 0 0,-1-2 0 0 0,0 0 0 0 0,0-1 0 0 0,-1-1 1 0 0,0-1-1 0 0,0 0 0 0 0,-1-1 0 0 0,0-1 0 0 0,-1-1 1 0 0,15-14-123 0 0,9-22 256 0 0,-38 42-295 0 0,7-47 991 0 0,-10 48-937 0 0,0 1 0 0 0,0 0 1 0 0,0 0-1 0 0,-1 0 0 0 0,0 0 1 0 0,0 0-1 0 0,0 0 0 0 0,-1 0 1 0 0,1 1-1 0 0,-1-1 0 0 0,0 1 1 0 0,1-1-1 0 0,-2 1 0 0 0,1 0 0 0 0,0 0 1 0 0,-1 1-1 0 0,1-1 0 0 0,-1 1 1 0 0,0-1-1 0 0,0 1 0 0 0,0 1 1 0 0,0-1-1 0 0,0 0 0 0 0,0 1 1 0 0,0 0-1 0 0,-1 0 0 0 0,-2 0-15 0 0,-11-2 27 0 0,9 1-25 0 0,-1 0-1 0 0,0 1 1 0 0,0 0-1 0 0,0 0 1 0 0,0 1 0 0 0,0 1-1 0 0,0 0 1 0 0,0 0 0 0 0,-8 3-2 0 0,-96 23-176 0 0,34 9 224 0 0,10 2-187 0 0,33-9-185 0 0,-29 36 1441 0 0,-3 57-580 0 0,25-31-233 0 0,41-82-267 0 0,1 0 0 0 0,0 1 0 0 0,0-1 0 0 0,1 1 0 0 0,0-1 0 0 0,1 1-1 0 0,0-1 1 0 0,0 1 0 0 0,1-1 0 0 0,0 1 0 0 0,1-1 0 0 0,0 0 0 0 0,1 1 0 0 0,-1-1-1 0 0,2 0 1 0 0,-1-1 0 0 0,6 9-37 0 0,1 2 146 0 0,2 0 0 0 0,0-1 0 0 0,1-1 1 0 0,1 0-1 0 0,1 0 0 0 0,0-2 0 0 0,1 0 0 0 0,1-1 0 0 0,0 0 0 0 0,18 10-146 0 0,-32-23 23 0 0,5 5 25 0 0,0 0 0 0 0,1-1 0 0 0,-1 0 0 0 0,1 0 0 0 0,1-1 0 0 0,-1-1 0 0 0,1 1 0 0 0,-1-1 0 0 0,1-1 0 0 0,0 0 0 0 0,0 0 0 0 0,0-1 0 0 0,0-1 0 0 0,4 1-48 0 0,79-10 287 0 0,-61-1-226 0 0,-1-2 1 0 0,-1-1 0 0 0,0-1 0 0 0,-1-2-1 0 0,-1-1 1 0 0,0-1 0 0 0,11-11-62 0 0,9-13 126 0 0,-17-12 174 0 0,-30 52-140 0 0,0-1 360 0 0,1-1-3709 0 0,-2 4 2026 0 0</inkml:trace>
  <inkml:trace contextRef="#ctx0" brushRef="#br0" timeOffset="131564.935">15630 485 4560 0 0,'0'0'133'0'0,"0"0"46"0"0,0 0 105 0 0,-9-12 1413 0 0,3 7-1633 0 0,3 1-108 0 0,2 4-7 0 0,1 0 190 0 0,0 0 86 0 0,0 0 21 0 0,0 0-22 0 0,0 0-100 0 0,0 0-42 0 0,0 0-8 0 0,0 0-4 0 0,0 0-4 0 0,0 0-2 0 0,0 0 0 0 0,0 0 0 0 0,0 0 0 0 0,-1-1 1 0 0,-2-4 4 0 0,2 4 30 0 0,1 1 140 0 0,0 0 66 0 0,0 0 14 0 0,0 0-30 0 0,0 0-128 0 0,0 0-53 0 0,0 0-10 0 0,0 0-6 0 0,0 0-18 0 0,0 0-8 0 0,0 0-2 0 0,0 0 5 0 0,0 0 22 0 0,0 0 5 0 0,0 0 0 0 0,-15 18 333 0 0,11-5 462 0 0,4-12-725 0 0,5 6 964 0 0,6-9-1086 0 0,-1-1 0 0 0,0 0 0 0 0,1-1 0 0 0,-1 0 1 0 0,0-1-1 0 0,-1 0 0 0 0,1 0 0 0 0,-1-1 0 0 0,0 0 1 0 0,-1 0-1 0 0,1-1 0 0 0,-1-1 0 0 0,-1 1 1 0 0,1-1-1 0 0,-1 0 0 0 0,-1-1 0 0 0,1 0 0 0 0,-2 0 1 0 0,2-3-45 0 0,3-1 2 0 0,1-2 8 0 0,0 0 0 0 0,-1 0 1 0 0,-1-1-1 0 0,0-1 0 0 0,-1 0 1 0 0,-1-1-11 0 0,-2 3 127 0 0,0-1 1 0 0,-2 1 0 0 0,0-1 0 0 0,-1 0 0 0 0,0 0-1 0 0,-2 0 1 0 0,1-3-128 0 0,-3 13 75 0 0,1 0 0 0 0,-1 1 0 0 0,0-1 0 0 0,-1 0 0 0 0,1 1 0 0 0,-1-1 0 0 0,0 1 0 0 0,0 0 0 0 0,-1 0 0 0 0,1 0 0 0 0,-1 0 0 0 0,-1 1 0 0 0,1-1 0 0 0,0 1 0 0 0,-1 0 0 0 0,0 1 0 0 0,0-1 0 0 0,0 1 0 0 0,0 0 0 0 0,-1 0 0 0 0,1 0 0 0 0,-1 1 0 0 0,0 0 0 0 0,-4-1-75 0 0,4 1 5 0 0,0 1 0 0 0,0-1 0 0 0,-1 1 0 0 0,1 1 0 0 0,0 0 0 0 0,0-1 0 0 0,-1 2 0 0 0,1-1 0 0 0,0 1 0 0 0,0 0 0 0 0,-1 0-1 0 0,1 1 1 0 0,0 0 0 0 0,0 0 0 0 0,0 0 0 0 0,1 1 0 0 0,-1-1 0 0 0,1 2 0 0 0,-1-1 0 0 0,1 0 0 0 0,0 1 0 0 0,0 0 0 0 0,1 0 0 0 0,-2 2-5 0 0,-21 11-14 0 0,-28 32 14 0 0,-15 72 0 0 0,37-53 0 0 0,29-57-4 0 0,0 1-1 0 0,1 0 0 0 0,0-1 0 0 0,1 1 0 0 0,0 0 1 0 0,1 0-1 0 0,0 1 0 0 0,1-1 0 0 0,0 0 0 0 0,1 0 1 0 0,1 0-1 0 0,0 0 0 0 0,0 0 0 0 0,1 0 0 0 0,4 10 5 0 0,20 29 95 0 0,-19-36 3 0 0,1 0 0 0 0,0 0 0 0 0,1-1 0 0 0,0 0 0 0 0,1-1 0 0 0,1 0 0 0 0,0 0 0 0 0,0-1 0 0 0,2-1 0 0 0,-1 0 0 0 0,1-1 0 0 0,1-1-1 0 0,6 3-97 0 0,-13-6 81 0 0,1-2-1 0 0,1 1 0 0 0,-1-1 1 0 0,1 0-1 0 0,-1-1 0 0 0,1 0 1 0 0,0-1-1 0 0,0 0 0 0 0,0 0 0 0 0,0-1 1 0 0,1 0-1 0 0,-1-1 0 0 0,5 0-80 0 0,-2-2 49 0 0,1-1 0 0 0,-1 0-1 0 0,0 0 1 0 0,0-2-1 0 0,0 1 1 0 0,-1-2 0 0 0,0 1-1 0 0,0-2 1 0 0,0 0-1 0 0,-1 0 1 0 0,1-2-49 0 0,12-6 31 0 0,22-22 31 0 0,-36 23-62 0 0,-8 11-32 0 0,-18 6-688 0 0,-10 15-40 0 0,17-11 528 0 0</inkml:trace>
  <inkml:trace contextRef="#ctx0" brushRef="#br0" timeOffset="132481.459">15799 1211 3536 0 0,'9'-30'352'0'0,"-7"26"-336"0"0,-1 4 63 0 0,-1 0 9 0 0,8-23 5379 0 0,-8 22-5036 0 0,0 1-140 0 0,0 0-31 0 0,0 0-16 0 0,0 0-52 0 0,0 0-28 0 0,0 0-4 0 0,1 0-27 0 0,3 0-106 0 0,2 0-5 0 0,-5 0 90 0 0,-1 0 18 0 0,1 3 143 0 0,0 2-166 0 0,-1-1 0 0 0,1 0 0 0 0,-1 1 0 0 0,0-1 0 0 0,0 0 0 0 0,0 1 0 0 0,0-1 0 0 0,-1 1-1 0 0,0-1 1 0 0,0 0 0 0 0,0 1 0 0 0,0-1 0 0 0,-1 0 0 0 0,1 0 0 0 0,-2 2-107 0 0,-10 35 435 0 0,-2 2-279 0 0,-20 74 33 0 0,33-109-142 0 0,-1 5 90 0 0,0 0 1 0 0,0-1-1 0 0,1 1 1 0 0,1 0 0 0 0,1 0-1 0 0,-1 0 1 0 0,2 0-1 0 0,0 0 1 0 0,1 0 0 0 0,1 8-138 0 0,-1-15 69 0 0,0 0 1 0 0,1 0 0 0 0,0-1 0 0 0,0 1 0 0 0,0-1 0 0 0,0 0 0 0 0,1 0 0 0 0,0 0 0 0 0,0 0 0 0 0,0-1 0 0 0,0 1 0 0 0,1-1 0 0 0,0 0 0 0 0,0-1 0 0 0,0 1 0 0 0,0-1 0 0 0,0 0 0 0 0,1 0 0 0 0,0 0 0 0 0,-1-1 0 0 0,4 1-70 0 0,-2 0 39 0 0,-1 0 0 0 0,1 0-1 0 0,0-1 1 0 0,0 0 0 0 0,0 0 0 0 0,0 0 0 0 0,0-1 0 0 0,0 0 0 0 0,0-1 0 0 0,1 0-1 0 0,-1 0 1 0 0,0 0 0 0 0,0-1 0 0 0,0 0 0 0 0,0 0 0 0 0,0-1 0 0 0,0 0 0 0 0,0 0-1 0 0,2-1-38 0 0,80-33 234 0 0,-87 35-314 0 0,1 0 0 0 0,-1 0 0 0 0,1 0 1 0 0,-1-1-1 0 0,0 1 0 0 0,0-1 0 0 0,0 1 0 0 0,0-1 0 0 0,0 0 1 0 0,0 0-1 0 0,0 0 0 0 0,-1 0 0 0 0,1 0 0 0 0,-1 0 1 0 0,1 0-1 0 0,-1 0 0 0 0,0-1 0 0 0,0 1 0 0 0,0 0 0 0 0,0-1 1 0 0,0 1-1 0 0,0-3 80 0 0,0-6-509 0 0</inkml:trace>
  <inkml:trace contextRef="#ctx0" brushRef="#br0" timeOffset="132845.288">15599 1393 14896 0 0,'0'0'541'0'0,"7"-3"-168"0"0,1-1-314 0 0,0 1-1 0 0,0 0 0 0 0,0 1 1 0 0,0-1-1 0 0,0 1 0 0 0,1 1 1 0 0,-1 0-1 0 0,1 0 1 0 0,4 1-59 0 0,105-18 479 0 0,-4 21 824 0 0,107 21-1843 0 0,-143-20-2689 0 0,-63-4 1344 0 0</inkml:trace>
  <inkml:trace contextRef="#ctx0" brushRef="#br0" timeOffset="138715.001">16209 1540 7472 0 0,'0'0'277'0'0,"0"0"-114"0"0,0 0 193 0 0,0 0 105 0 0,0 0 19 0 0,0 0-37 0 0,0 0-183 0 0,0 0-79 0 0,0 0-18 0 0,0 0 31 0 0,0 0 146 0 0,0 0 63 0 0,0-21 4044 0 0,4 19-4412 0 0,-1 0 0 0 0,1 0 1 0 0,0 1-1 0 0,0 0 1 0 0,0-1-1 0 0,0 1 1 0 0,-1 0-1 0 0,2 1 1 0 0,-1-1-1 0 0,0 1 1 0 0,0 0-1 0 0,0 0 0 0 0,0 0 1 0 0,0 0-1 0 0,0 1-35 0 0,27-2 248 0 0,70-7 12 0 0,-82 2-246 0 0,-18 5 55 0 0,-1 1 32 0 0,0 0 31 0 0,0 0-9 0 0,0 0-10 0 0,0 0 6 0 0,0 0 28 0 0,0 0 11 0 0,0 0 2 0 0,-8 23-1289 0 0,4-17 795 0 0</inkml:trace>
  <inkml:trace contextRef="#ctx0" brushRef="#br0" timeOffset="139328.012">16610 1233 8808 0 0,'0'0'257'0'0,"0"0"-2"0"0,0 0-118 0 0,0 0 102 0 0,0 0 66 0 0,0 0 14 0 0,0 0 5 0 0,0 0 17 0 0,0 0 10 0 0,0 0 1 0 0,0 0-38 0 0,0 0-154 0 0,0 0-61 0 0,0 0-16 0 0,0 0 35 0 0,0 0 162 0 0,0 0 68 0 0,0 0 18 0 0,0 0-28 0 0,0 0-122 0 0,0 0-50 0 0,0 0-8 0 0,-1 15 212 0 0,-7 92-150 0 0,28-12 296 0 0,-5-33-164 0 0,25 40 162 0 0,-32-53-516 0 0,-8-42 2 0 0</inkml:trace>
  <inkml:trace contextRef="#ctx0" brushRef="#br0" timeOffset="141502.773">17501 2058 8952 0 0,'0'-1'24'0'0,"0"1"0"0"0,0 0 1 0 0,-1 0-1 0 0,1-1 1 0 0,0 1-1 0 0,0 0 0 0 0,-1 0 1 0 0,1 0-1 0 0,0-1 1 0 0,-1 1-1 0 0,1 0 0 0 0,0 0 1 0 0,-1 0-1 0 0,1 0 0 0 0,0 0 1 0 0,-1 0-1 0 0,1 0 1 0 0,0-1-1 0 0,-1 1 0 0 0,1 0 1 0 0,-1 0-1 0 0,1 0 0 0 0,0 1 1 0 0,-1-1-1 0 0,1 0 1 0 0,0 0-1 0 0,-1 0 0 0 0,1 0 1 0 0,0 0-1 0 0,-1 0 1 0 0,1 0-1 0 0,0 1 0 0 0,-1-1 1 0 0,1 0-1 0 0,0 0 0 0 0,-1 0 1 0 0,1 1-1 0 0,0-1 1 0 0,0 0-1 0 0,-1 0 0 0 0,1 1 1 0 0,0-1-1 0 0,0 0 0 0 0,0 1 1 0 0,-1-1-1 0 0,1 0 1 0 0,0 0-1 0 0,0 1 0 0 0,0-1 1 0 0,0 0-1 0 0,0 1 0 0 0,0-1 1 0 0,0 1-1 0 0,0-1 1 0 0,-1 0-1 0 0,1 1 0 0 0,0-1 1 0 0,0 0-1 0 0,1 1 1 0 0,-1-1-1 0 0,0 0 0 0 0,0 1 1 0 0,0-1-1 0 0,0 1-24 0 0,-9 13 294 0 0,-36 51 1601 0 0,31-40-1332 0 0,-28 91 415 0 0,34-86-960 0 0,-13 138-72 0 0,18-112 48 0 0,8 158 519 0 0,4 315 1174 0 0,-5-323-368 0 0,-11 30-1319 0 0,-26 103 1353 0 0,-34 107-1353 0 0,47-318 310 0 0,-13 147 1008 0 0,7 128-1318 0 0,24-363 25 0 0,-10 292 164 0 0,-45 309 531 0 0,-11-54 381 0 0,6-97-251 0 0,52-402-680 0 0,4 1 0 0 0,3 0 0 0 0,6 17-170 0 0,58 615 0 0 0,-51-574 232 0 0,-11 147-232 0 0,-10-72 118 0 0,2-12 20 0 0,3-5 8 0 0,10 24-146 0 0,-2 134-16 0 0,-5 71 1484 0 0,16-256-1549 0 0,9 0-1 0 0,14 34 82 0 0,-30-176-83 0 0,15 195 331 0 0,-5 6-1265 0 0,-1-132 872 0 0,12 124-1775 0 0,-30-206 160 0 0,3-15 754 0 0</inkml:trace>
  <inkml:trace contextRef="#ctx0" brushRef="#br0" timeOffset="143007.827">15182 2271 7752 0 0,'-18'-21'728'0'0,"16"20"-350"0"0,2 1 20 0 0,-13 2 2478 0 0,9 1-2171 0 0,3-2-822 0 0,0 1 545 0 0,1-2-83 0 0,0 0-32 0 0,0 0-7 0 0,0 0 6 0 0,-8-5 1432 0 0,2 0-536 0 0,0 4-1457 0 0,4 2 258 0 0,0 0-1 0 0,0 0 1 0 0,1 1-1 0 0,-1-1 0 0 0,0 0 1 0 0,1 0-1 0 0,-1 1 0 0 0,1-1 1 0 0,-1 1-1 0 0,1 0 1 0 0,0-1-1 0 0,-1 1 0 0 0,1 0 1 0 0,0 0-1 0 0,0 0 0 0 0,1-1 1 0 0,-1 1-1 0 0,0 0 1 0 0,0 0-1 0 0,1 0 0 0 0,0 0 1 0 0,-1 1-1 0 0,1-1-8 0 0,-3 8 31 0 0,-3 82-31 0 0,7-59 0 0 0,8 80 0 0 0,6 36 24 0 0,40 177 256 0 0,-23-99-408 0 0,-4 108 563 0 0,-20-17-414 0 0,-28 413 347 0 0,4-389 1004 0 0,-24 81-1372 0 0,9-186 1163 0 0,-1 67 321 0 0,17-51 333 0 0,14 135-1817 0 0,-2 223 684 0 0,-13-182-396 0 0,-23-8 696 0 0,-28 54-984 0 0,-11 184 106 0 0,50-212 31 0 0,15 249 76 0 0,2-356-338 0 0,19-155 5 0 0,3-83 41 0 0,9 27-54 0 0,5 73 118 0 0,-13-83-91 0 0,3 104-708 0 0,-30 11-272 0 0,15-207-1524 0 0,3-36 954 0 0</inkml:trace>
  <inkml:trace contextRef="#ctx0" brushRef="#br0" timeOffset="145799.474">3827 2124 2152 0 0,'0'0'39'0'0,"-1"-2"-15"0"0,2-4-143 0 0,3-5 59 0 0,2-4 61 0 0,7-4 134 0 0,-11 17 125 0 0,0 0 0 0 0,-1 0 0 0 0,1 1 1 0 0,0-1-1 0 0,0 0 0 0 0,0 1 0 0 0,0-1 0 0 0,1 1 1 0 0,-1-1-1 0 0,0 1 0 0 0,1 0 0 0 0,-1 0 0 0 0,0 0 0 0 0,1 0 1 0 0,-1 1-1 0 0,1-1 0 0 0,0 1 0 0 0,-1-1 0 0 0,1 1 1 0 0,-1 0-1 0 0,3 0-260 0 0,-4 0-53 0 0,0 0 131 0 0,-1 0 0 0 0,1-1 1 0 0,-1 1-1 0 0,1 0 0 0 0,0 0 0 0 0,-1 0 0 0 0,1 0 0 0 0,0 0 0 0 0,-1 0 0 0 0,1 0 0 0 0,0 0 0 0 0,-1 0 0 0 0,1 0 1 0 0,0 0-1 0 0,-1 0 0 0 0,1 1 0 0 0,0-1 0 0 0,-1 0 0 0 0,1 0 0 0 0,-1 1 0 0 0,1-1 0 0 0,-1 0 0 0 0,1 1 0 0 0,0-1 0 0 0,-1 1 1 0 0,1-1-1 0 0,-1 0 0 0 0,0 1 0 0 0,1-1 0 0 0,-1 1 0 0 0,1 0 0 0 0,-1-1 0 0 0,0 1 0 0 0,1-1 0 0 0,-1 1 0 0 0,0-1 1 0 0,0 1-1 0 0,1 0 0 0 0,-1-1 0 0 0,0 1 0 0 0,0 0 0 0 0,0-1 0 0 0,0 1 0 0 0,0 0 0 0 0,0-1 0 0 0,0 1 0 0 0,0 0 0 0 0,0-1 1 0 0,0 1-1 0 0,0 0-78 0 0,-10 47 1641 0 0,10-47-1488 0 0,0-1 21 0 0,-12 28 418 0 0,8-7-520 0 0,-1 88 424 0 0,8 20-192 0 0,2-61-304 0 0,-1 70 368 0 0,-4 215 176 0 0,23-42-772 0 0,2 104 520 0 0,-42 1-484 0 0,-6-10 400 0 0,15-208 403 0 0,12 115-611 0 0,19 77 222 0 0,-11-10-10 0 0,-15-193 893 0 0,-7-1 0 0 0,-28 135-1105 0 0,-16 286 1222 0 0,41-371-684 0 0,10 7-538 0 0,-14 299 1076 0 0,10 206-992 0 0,-8-413 172 0 0,-5 137 559 0 0,32-207-582 0 0,30 131-233 0 0,-24-229 0 0 0,8 57 0 0 0,21 231-178 0 0,-15-165 332 0 0,-20-102-332 0 0,7 32 280 0 0,1-56-174 0 0,-1-59-441 0 0,-18-105 477 0 0,-1 1 1 0 0,1-1-1 0 0,-1 0 0 0 0,1 1 1 0 0,0-1-1 0 0,-1 0 1 0 0,1 1-1 0 0,0-1 0 0 0,-1 0 1 0 0,1 1-1 0 0,0-1 0 0 0,-1 0 1 0 0,1 0-1 0 0,0 0 0 0 0,0 0 1 0 0,-1 0-1 0 0,1 0 1 0 0,0 0-1 0 0,-1 0 0 0 0,1 0 1 0 0,0 0-1 0 0,0 0 0 0 0,-1 0 1 0 0,1-1-1 0 0,0 1 0 0 0,-1 0 1 0 0,1-1-1 0 0,0 1 1 0 0,-1 0-1 0 0,1-1 0 0 0,-1 1 1 0 0,1 0-1 0 0,0-1 0 0 0,-1 1 1 0 0,1-1-1 0 0,-1 1 0 0 0,1-1 1 0 0,-1 0-1 0 0,0 1 1 0 0,1-1-1 0 0,-1 1 0 0 0,1-1 1 0 0,-1 0-1 0 0,0 1 0 0 0,0-1 1 0 0,1 0-1 0 0,-1 1 0 0 0,0-1 1 0 0,0 0-1 0 0,0 0 1 0 0,0 1-1 0 0,0-1 0 0 0,0 0 1 0 0,0 1-1 0 0,0-1 0 0 0,0 0 1 0 0,0 0-1 0 0,0 1 0 0 0,0-1 1 0 0,-1 0-1 0 0,1 1 1 0 0,0-1 35 0 0,1-2-267 0 0,7-20-1180 0 0</inkml:trace>
  <inkml:trace contextRef="#ctx0" brushRef="#br0" timeOffset="147411.299">5163 2180 7872 0 0,'-31'-31'3552'0'0,"30"30"-3296"0"0,1 1 0 0 0,0 0 21 0 0,0 0 90 0 0,0 0 38 0 0,0 0 10 0 0,0 0-39 0 0,0 0-168 0 0,0 0-72 0 0,0 0-10 0 0,0 0-8 0 0,0 0-20 0 0,0 0-8 0 0,0 0-2 0 0,0 0 1 0 0,0 0 6 0 0,0 0 22 0 0,0 8 335 0 0,9 43 316 0 0,14 20-442 0 0,13 72-102 0 0,-27-77-133 0 0,-2 1-1 0 0,-4 0 1 0 0,-3 32-91 0 0,0-80-16 0 0,-35 918 1022 0 0,34 518-348 0 0,-13-1012-466 0 0,-6 182 976 0 0,8-94-928 0 0,37 63-109 0 0,-15-276 194 0 0,-10-10-85 0 0,-19 249 584 0 0,3-72-536 0 0,-5-151-113 0 0,11-233-100 0 0,-33 471 843 0 0,42-362-527 0 0,10 0 0 0 0,18 75-391 0 0,12 16-119 0 0,-20-176-624 0 0,21 57 807 0 0,-17-88-242 0 0,-19-81 133 0 0,-1 0 1 0 0,2 0 0 0 0,0 0 0 0 0,0-1 0 0 0,1 1-1 0 0,1-1 1 0 0,6 8 44 0 0,22 32-392 0 0,8-17-1256 0 0,-19-34-464 0 0,-17-5 1280 0 0</inkml:trace>
  <inkml:trace contextRef="#ctx0" brushRef="#br0" timeOffset="148941.756">6468 2099 10416 0 0,'-18'4'488'0'0,"13"0"-488"0"0,1-1 0 0 0,2-1 96 0 0,0 0 1 0 0,1 0-1 0 0,-1 1 0 0 0,0-1 1 0 0,1 0-1 0 0,0 1 1 0 0,0-1-1 0 0,-1 1 0 0 0,1-1 1 0 0,1 1-1 0 0,-1 0 1 0 0,0-1-1 0 0,1 1 1 0 0,-1 0-1 0 0,1 0 0 0 0,0-1 1 0 0,0 1-1 0 0,0 2-96 0 0,-2 12 474 0 0,-6 42 859 0 0,8 126-499 0 0,12 175 1037 0 0,-12-160-509 0 0,-15 93-1362 0 0,3-86 186 0 0,-31 365-51 0 0,28-421-130 0 0,-26 391 1686 0 0,39-179-987 0 0,20 74-704 0 0,26 235 261 0 0,-21-122-197 0 0,-28-127 288 0 0,-28 35 902 0 0,16-175-362 0 0,9 102-946 0 0,27 237 42 0 0,-32-204 329 0 0,3-256-294 0 0,-1 69-21 0 0,18 52 8 0 0,20 151-10 0 0,-23-256-16 0 0,9 10-64 0 0,-1-83 80 0 0,15 105-12 0 0,-14-136-48 0 0,5 72 178 0 0,-2 112-668 0 0,5-62 1022 0 0,-3-160-472 0 0,10 16-173 0 0,7 10-694 0 0,-34-61 778 0 0,-1 0 0 0 0,1 1 0 0 0,0-1 0 0 0,0 0 0 0 0,0 0 0 0 0,0 0 0 0 0,0 0 0 0 0,0 0 0 0 0,1 0 0 0 0,-1 0 0 0 0,0 0 0 0 0,0 0 0 0 0,1 0 0 0 0,-1-1 0 0 0,1 1 0 0 0,-1-1 0 0 0,0 1 0 0 0,1-1 0 0 0,-1 1 0 0 0,1-1 0 0 0,-1 0 0 0 0,1 0 0 0 0,-1 0-1 0 0,1 1 1 0 0,0-2 0 0 0,-1 1 0 0 0,1 0 89 0 0,10-3-1108 0 0</inkml:trace>
  <inkml:trace contextRef="#ctx0" brushRef="#br0" timeOffset="149540.955">7569 7149 21583 0 0,'0'0'784'0'0,"4"-1"-519"0"0,5-4-424 0 0,27-10-118 0 0,5-2-289 0 0,-33 13 364 0 0,0 1 0 0 0,0-1 0 0 0,1 1 0 0 0,-1 1 0 0 0,1 0 0 0 0,-1 0 0 0 0,1 0 0 0 0,0 1 0 0 0,0 1 0 0 0,-1-1 0 0 0,1 1 0 0 0,0 1 0 0 0,0 0 0 0 0,1 0 202 0 0,3 0-1248 0 0,2-1-50 0 0</inkml:trace>
  <inkml:trace contextRef="#ctx0" brushRef="#br0" timeOffset="149823.009">9099 7010 20607 0 0,'0'0'604'0'0,"0"0"-13"0"0,2 0-378 0 0,105-24-1885 0 0,-32 2-382 0 0,-24 8 488 0 0,-42 11 67 0 0</inkml:trace>
  <inkml:trace contextRef="#ctx0" brushRef="#br0" timeOffset="150126.209">10165 7031 21967 0 0,'0'0'475'0'0,"0"0"-2"0"0,1 1-303 0 0,9 4-410 0 0,0 0 0 0 0,1-2 1 0 0,0 1-1 0 0,0-1 0 0 0,-1-1 1 0 0,2 0-1 0 0,-1 0 1 0 0,0-1-1 0 0,0-1 0 0 0,0 1 1 0 0,0-2-1 0 0,1 0 0 0 0,-1 0 1 0 0,0-1-1 0 0,1-1 240 0 0,43-5-3541 0 0,-43 5 2274 0 0,3-1-39 0 0</inkml:trace>
  <inkml:trace contextRef="#ctx0" brushRef="#br0" timeOffset="150445.098">11356 7031 21447 0 0,'0'0'466'0'0,"0"0"-5"0"0,13 6-276 0 0,89 12-1701 0 0,0-29-4099 0 0,-91 8 4051 0 0</inkml:trace>
  <inkml:trace contextRef="#ctx0" brushRef="#br0" timeOffset="150693.862">12504 7003 23191 0 0,'5'7'976'0'0,"-2"-3"-784"0"0,5-1-192 0 0,0 4 0 0 0,0 0-112 0 0,-1-3 40 0 0,5-2-352 0 0,0 2-72 0 0,0-1-16 0 0,3-3 0 0 0,-3 0-328 0 0,4-3-72 0 0,-4 3-16 0 0,4-4 0 0 0,-5 2-104 0 0,-3-2-24 0 0,4 1-7 0 0</inkml:trace>
  <inkml:trace contextRef="#ctx0" brushRef="#br0" timeOffset="150928.224">13236 6979 21967 0 0,'0'0'1010'0'0,"0"0"-25"0"0,4 3-596 0 0,3 0-864 0 0,0 0-1 0 0,-1-1 0 0 0,1 0 0 0 0,0-1 1 0 0,0 1-1 0 0,0-2 0 0 0,0 1 1 0 0,1-1-1 0 0,-1 0 0 0 0,0 0 0 0 0,0 0 1 0 0,0-1-1 0 0,0 0 0 0 0,0-1 0 0 0,5-1 476 0 0,36-4-4071 0 0,-36 4 3047 0 0</inkml:trace>
  <inkml:trace contextRef="#ctx0" brushRef="#br0" timeOffset="151207.27">14195 7041 14864 0 0,'0'0'416'0'0,"0"0"104"0"0,0 0-416 0 0,0 0-104 0 0,0 0 0 0 0</inkml:trace>
  <inkml:trace contextRef="#ctx0" brushRef="#br1" timeOffset="164671.046">5988 12682 12992 0 0,'0'0'381'0'0,"0"0"-6"0"0,0 0-203 0 0,0 0 41 0 0,0 0 47 0 0,-8 0 755 0 0,-65 22 168 0 0,-14 36 767 0 0,69-41-1830 0 0,2 1 0 0 0,0 0 0 0 0,1 1 0 0 0,1 0 0 0 0,0 1 0 0 0,2 1 0 0 0,-9 19-120 0 0,7-8 261 0 0,0 1 1 0 0,2 0 0 0 0,2 0-1 0 0,1 1 1 0 0,-3 25-262 0 0,-10 63 730 0 0,17-57-118 0 0,0-24-359 0 0,3 1 1 0 0,1 0-1 0 0,2 0 1 0 0,6 37-254 0 0,-7-76 25 0 0,35 127 992 0 0,1-67-857 0 0,22 2 59 0 0,-44-52-147 0 0,-5-5-47 0 0,0 1 0 0 0,0-2 0 0 0,0 1-1 0 0,1-2 1 0 0,0 1 0 0 0,1-1 0 0 0,-1-1-1 0 0,1 0 1 0 0,0 0 0 0 0,7 1-25 0 0,9-1 196 0 0,0 0 0 0 0,0-2 0 0 0,1-2 0 0 0,23-1-196 0 0,-50 0 263 0 0,-1 0-22 0 0,0 0-116 0 0,0 0-31 0 0,0 0-14 0 0,0 0-8 0 0,0 0 13 0 0,0 0-16 0 0,0 0-5 0 0,0 0 2 0 0,0 0-29 0 0,0 0-129 0 0,0 0-21 0 0,0 0-29 0 0,0 0-150 0 0,0 0-69 0 0,0 0-14 0 0,0 0-217 0 0,0 0-908 0 0,0 0-392 0 0</inkml:trace>
  <inkml:trace contextRef="#ctx0" brushRef="#br1" timeOffset="162876.173">4868 12762 13344 0 0,'0'0'390'0'0,"0"0"-2"0"0,0 0-188 0 0,0 0 118 0 0,0 0 76 0 0,0 0 20 0 0,0 0-54 0 0,4 18-224 0 0,-5 170 863 0 0,22 74 1 0 0,-10-37-302 0 0,-9-59 1102 0 0,-3-78-5164 0 0,1-94 2471 0 0</inkml:trace>
  <inkml:trace contextRef="#ctx0" brushRef="#br1" timeOffset="163530.425">4739 12865 13224 0 0,'-4'-57'1072'0'0,"8"46"-907"0"0,1 1 1 0 0,0-1-1 0 0,0 1 1 0 0,1 0 0 0 0,0 0-1 0 0,1 1 1 0 0,0-1-1 0 0,1 2 1 0 0,0-1 0 0 0,6-5-166 0 0,61-41 1323 0 0,-64 49-1224 0 0,1 1-1 0 0,0 0 0 0 0,0 1 1 0 0,1 1-1 0 0,-1 0 0 0 0,1 0 0 0 0,8 0-98 0 0,-8 1 22 0 0,1 1 0 0 0,0 1 0 0 0,0 0 0 0 0,0 1 0 0 0,-1 0 0 0 0,1 1-1 0 0,0 0 1 0 0,-1 1 0 0 0,1 1 0 0 0,-1 0 0 0 0,0 1 0 0 0,-1 0-1 0 0,5 3-21 0 0,6 4-43 0 0,-1 1-1 0 0,0 1 1 0 0,-1 1-1 0 0,-1 1 1 0 0,0 1-1 0 0,2 3 44 0 0,21 25 261 0 0,-41-42-279 0 0,1-1 49 0 0,0 1 1 0 0,0 0-1 0 0,-1 0 0 0 0,1 0 0 0 0,0 0 0 0 0,-1 1 1 0 0,0-1-1 0 0,0 1 0 0 0,0-1 0 0 0,0 1 1 0 0,0 0-1 0 0,-1 0 0 0 0,0 0 0 0 0,0-1 1 0 0,0 1-1 0 0,0 1 0 0 0,0-1 0 0 0,-1 0 1 0 0,0 0-1 0 0,0 0 0 0 0,0 0 0 0 0,0 0 1 0 0,-1 0-1 0 0,1 0 0 0 0,-1 0 0 0 0,0 0 1 0 0,0 0-1 0 0,-1 0 0 0 0,1 0 0 0 0,-1-1 0 0 0,0 1 1 0 0,-2 2-32 0 0,-10 6 274 0 0,0-1 1 0 0,-1-1 0 0 0,-1-1-1 0 0,0 0 1 0 0,0-1 0 0 0,-1 0-1 0 0,0-2 1 0 0,0 0-1 0 0,0-1 1 0 0,-1 0 0 0 0,0-1-1 0 0,0-2 1 0 0,-17 2-275 0 0,-3 2 152 0 0,-118 15 992 0 0,10 3-1825 0 0,112-24 20 0 0,32 0 349 0 0,2 0-59 0 0,0 0-12 0 0,0 0-161 0 0,0 0-672 0 0,0 0-293 0 0,0 0-54 0 0</inkml:trace>
  <inkml:trace contextRef="#ctx0" brushRef="#br1" timeOffset="169223.508">6111 12990 4376 0 0,'-4'-16'720'0'0,"0"-5"-463"0"0,4 19-358 0 0,-20-23 8002 0 0,8 15-6065 0 0,16 14 142 0 0,71 80-1130 0 0,52 52 476 0 0,-76-81-1210 0 0,98 82-50 0 0,20 6 249 0 0,-163-137-263 0 0,0 0 1 0 0,0 0-1 0 0,0 1 1 0 0,0 0-1 0 0,-1 0 0 0 0,0 0 1 0 0,-1 0-1 0 0,0 1 0 0 0,0 0 1 0 0,0 0-1 0 0,-1 0 0 0 0,0 0 1 0 0,1 8-51 0 0,1 57 380 0 0,-9-44-1055 0 0,3-23-924 0 0,1-6 1023 0 0</inkml:trace>
  <inkml:trace contextRef="#ctx0" brushRef="#br1" timeOffset="169908.952">6048 13668 11720 0 0,'0'0'252'0'0,"0"0"6"0"0,0 0-103 0 0,0 0 166 0 0,0 0 95 0 0,0 0 22 0 0,0 0-52 0 0,0 0-218 0 0,0 0-61 0 0,0 0 46 0 0,0 0 7 0 0,0 0-6 0 0,0 0 26 0 0,-3-3 304 0 0,1 2 2249 0 0,0-1-2662 0 0,1 0 0 0 0,0-1 1 0 0,-1 1-1 0 0,1 0 0 0 0,0-1 1 0 0,0 1-1 0 0,0-1 0 0 0,1 1 0 0 0,-1-1 1 0 0,1 0-1 0 0,-1 1 0 0 0,1-1 1 0 0,0 0-1 0 0,0 1 0 0 0,0-1 1 0 0,0 0-1 0 0,0 1 0 0 0,1-1 0 0 0,-1 1 1 0 0,1-1-1 0 0,0 0 0 0 0,-1 1 1 0 0,1-1-1 0 0,1 1 0 0 0,-1 0 0 0 0,0-1 1 0 0,0 1-1 0 0,1 0 0 0 0,-1 0 1 0 0,1 0-1 0 0,0 0 0 0 0,0 0-71 0 0,6-16 309 0 0,61-117 199 0 0,-9 32-546 0 0,4 2-1 0 0,4 3 39 0 0,-35 52 13 0 0,112-163-13 0 0,-59 92 128 0 0,-55 81 258 0 0,-29 35-220 0 0,-2 1-36 0 0,0 0-165 0 0,0 0-77 0 0,0 0-15 0 0,0 0 58 0 0,0 0 246 0 0,0 0 110 0 0,0 0 22 0 0,0 0-33 0 0,0 0-146 0 0,-4 11-58 0 0,-9 24-654 0 0,5-7-659 0 0,5-21 666 0 0</inkml:trace>
  <inkml:trace contextRef="#ctx0" brushRef="#br1" timeOffset="170834.547">6917 13441 11600 0 0,'0'0'530'0'0,"0"0"-7"0"0,0 0-296 0 0,-5-4 1242 0 0,-4 12 1302 0 0,16 31-3102 0 0,-4-29 549 0 0,19 199-120 0 0,-17-130 679 0 0,-4 51 1124 0 0,-1-126-1741 0 0,3-1-144 0 0,-3-3-96 0 0,0 0-17 0 0,0 0-6 0 0,0 0 5 0 0,9-28-305 0 0,-6-24-2272 0 0,-3 38 676 0 0</inkml:trace>
  <inkml:trace contextRef="#ctx0" brushRef="#br1" timeOffset="171139.754">6965 13731 16615 0 0,'-7'11'359'0'0,"5"-9"1"0"0,2-2-211 0 0,0 0-39 0 0,0 0 8 0 0,0 0 2 0 0,5-7-201 0 0,33-48-956 0 0,1-4 811 0 0,56-70 1617 0 0,-72 102-1274 0 0,-23 26-58 0 0,0 1 6 0 0,0 0-1 0 0,1-1-10 0 0,2-1-58 0 0,-2 1-66 0 0,-1 1 2 0 0,0 0 4 0 0,0 0 0 0 0,0 0-40 0 0,0 0-168 0 0,0 0-72 0 0,0 0-8 0 0</inkml:trace>
  <inkml:trace contextRef="#ctx0" brushRef="#br1" timeOffset="171516.643">6980 13741 15888 0 0,'0'0'342'0'0,"0"0"3"0"0,8-1-209 0 0,69-11-136 0 0,-70 13 124 0 0,0 1 0 0 0,-1 0 0 0 0,0 0 0 0 0,1 1 0 0 0,-1 0 0 0 0,0 0-1 0 0,0 0 1 0 0,-1 1 0 0 0,1 0 0 0 0,-1 0 0 0 0,1 0 0 0 0,-1 1-1 0 0,-1 0 1 0 0,1 0 0 0 0,-1 0 0 0 0,0 0 0 0 0,0 1 0 0 0,2 2-124 0 0,4 4 165 0 0,22 27-80 0 0,-5-14-85 0 0,4-8-152 0 0,-30-17 230 0 0,-1 0 3 0 0,0 0-6 0 0,0 0 3 0 0,0 0-230 0 0,0 0-973 0 0,0 0-414 0 0</inkml:trace>
  <inkml:trace contextRef="#ctx0" brushRef="#br1" timeOffset="172643.427">7393 12648 5496 0 0,'0'0'265'0'0,"3"-9"4162"0"0,-2 8 2543 0 0,10 7-5993 0 0,-3 22-773 0 0,-4 66 846 0 0,0-55-1029 0 0,11 37 144 0 0,5 33 131 0 0,0 27-224 0 0,7 164 1480 0 0,-24-214-638 0 0,15 146 1018 0 0,-10-22-1562 0 0,-11-201-135 0 0,1-4-2898 0 0,2-5 1651 0 0</inkml:trace>
  <inkml:trace contextRef="#ctx0" brushRef="#br1" timeOffset="192495.134">7798 13228 7352 0 0,'0'0'270'0'0,"0"0"-80"0"0,0 0 311 0 0,0 0 156 0 0,0 0 30 0 0,0 0-40 0 0,0 0-201 0 0,0 0-87 0 0,0 0-20 0 0,0 0-35 0 0,0 0-135 0 0,0 0-60 0 0,0 0-11 0 0,0 0 7 0 0,0 0 39 0 0,0 0 15 0 0,0 0 1 0 0,0 0 12 0 0,0 0 52 0 0,0 0 28 0 0,0 0 4 0 0,0 0-15 0 0,0 0-60 0 0,0 0-21 0 0,0 0-6 0 0,0 0 24 0 0,0 0 113 0 0,0 0 49 0 0,-12 14 1868 0 0,20 13-1120 0 0,8-2-290 0 0,-12-22-779 0 0,0-1 0 0 0,0 1 0 0 0,0-1 0 0 0,0 0 0 0 0,0 0 0 0 0,1-1-1 0 0,-1 1 1 0 0,1-1 0 0 0,-1 0 0 0 0,1 0 0 0 0,0-1 0 0 0,-1 1 0 0 0,1-1-1 0 0,4 0-18 0 0,27-12 0 0 0,-26 9 2 0 0,-1 0-1 0 0,1-1 0 0 0,-1 0 1 0 0,1-1-1 0 0,-1 0 1 0 0,-1 0-1 0 0,1-1 0 0 0,-1 0 1 0 0,0 0-1 0 0,0-1 0 0 0,3-4-1 0 0,-11 11-1 0 0,48-55 507 0 0,-45 53-506 0 0,0-1 0 0 0,0 0 0 0 0,0 1 0 0 0,0-1 0 0 0,-1 0 0 0 0,1 0 0 0 0,-1 0 0 0 0,0-1 0 0 0,0 1 0 0 0,0-1 0 0 0,0 1 0 0 0,0-1 0 0 0,-1 1 0 0 0,0-1 0 0 0,0 0 0 0 0,0 0 0 0 0,0-2 0 0 0,2-1 0 0 0,-4-17 0 0 0,0 22 15 0 0,0-1 0 0 0,-1 1 0 0 0,1-1-1 0 0,0 1 1 0 0,-1 0 0 0 0,0-1-1 0 0,1 1 1 0 0,-1 0 0 0 0,0 0-1 0 0,0 0 1 0 0,0 1 0 0 0,0-1 0 0 0,-1 0-1 0 0,1 1 1 0 0,0-1 0 0 0,-1 1-1 0 0,1 0 1 0 0,-3-1-15 0 0,-4-3 7 0 0,-38-15-7 0 0,0 19 0 0 0,-16 15 11 0 0,-19 57 378 0 0,61-41-45 0 0,-22 48 635 0 0,39-62-1002 0 0,1 0 0 0 0,1 0-1 0 0,0 0 1 0 0,1 1 0 0 0,1-1 0 0 0,0 0 0 0 0,1 1-1 0 0,1-1 1 0 0,0 0 0 0 0,2 3 23 0 0,16 54 236 0 0,3-10 125 0 0,20 22 93 0 0,-42-81-431 0 0,1 1 0 0 0,0-1 0 0 0,0 1 0 0 0,0-1 1 0 0,0 0-1 0 0,1 0 0 0 0,0 0 0 0 0,0 0 1 0 0,0 0-1 0 0,0 0 0 0 0,0-1 0 0 0,1 0 0 0 0,0 0 1 0 0,-1 0-1 0 0,1 0 0 0 0,1 0 0 0 0,-1-1 0 0 0,0 1 1 0 0,0-1-1 0 0,1 0 0 0 0,-1-1 0 0 0,4 2-23 0 0,67-8 532 0 0,-4-26-318 0 0,-17-7-204 0 0,-50 35 6 0 0,-3 3 64 0 0,-1 0 16 0 0,0 0 27 0 0,1 0-638 0 0,-6 17-2247 0 0,2-14 1660 0 0</inkml:trace>
  <inkml:trace contextRef="#ctx0" brushRef="#br1" timeOffset="194022.492">8344 13580 7600 0 0,'0'0'165'0'0,"0"0"54"0"0,0 0 138 0 0,0 0 56 0 0,0 0 17 0 0,0 0-54 0 0,-1 1-240 0 0,-31 6 4541 0 0,30-6-4510 0 0,0 0 0 0 0,1 0 0 0 0,-1 0 0 0 0,0 0 0 0 0,1 1 0 0 0,-1-1 0 0 0,1 1 0 0 0,-1-1 0 0 0,1 1 0 0 0,0 0 1 0 0,0-1-1 0 0,0 1 0 0 0,0 0 0 0 0,0 0 0 0 0,0 0 0 0 0,0 0 0 0 0,0 0 0 0 0,1 0 0 0 0,-1 0 0 0 0,1 1-167 0 0,4 71 4 0 0,-1-61 269 0 0,17 133 1471 0 0,-19-142-1657 0 0,-1-1-67 0 0,0-1 1 0 0,0 0-1 0 0,1 1 1 0 0,-1-1 0 0 0,0 1-1 0 0,1-1 1 0 0,0 0-1 0 0,-1 1 1 0 0,1-1-1 0 0,0 0 1 0 0,0 0 0 0 0,0 0-1 0 0,1 1 1 0 0,-1-1-1 0 0,0 0 1 0 0,1-1 0 0 0,-1 1-1 0 0,1 0 1 0 0,0 0-1 0 0,0-1 1 0 0,-1 1 0 0 0,1-1-1 0 0,0 1 1 0 0,0-1-1 0 0,1 0 1 0 0,-1 0-1 0 0,0 0 1 0 0,0 0 0 0 0,0 0-1 0 0,1 0 1 0 0,-1-1-1 0 0,1 1 1 0 0,-1-1 0 0 0,0 0-1 0 0,1 1 1 0 0,-1-1-1 0 0,1 0-20 0 0,4-3 37 0 0,-1-1 1 0 0,1 1-1 0 0,-1-1 0 0 0,1-1 0 0 0,-1 1 0 0 0,0-1 0 0 0,-1 0 0 0 0,1 0 0 0 0,-1-1 0 0 0,0 1 0 0 0,-1-1 0 0 0,1 0 0 0 0,-1-1 0 0 0,0 1 0 0 0,-1-1 0 0 0,1 1 0 0 0,-1-1 1 0 0,-1 0-1 0 0,1-1 0 0 0,-1 1 0 0 0,0 0 0 0 0,-1-1 0 0 0,0 1 0 0 0,0 0 0 0 0,-1-7-37 0 0,2 9 75 0 0,5-27 366 0 0,-11-45-117 0 0,-31-19-96 0 0,15 53-111 0 0,12 29-117 0 0,-11-3 0 0 0,-18-4 0 0 0,30 18 0 0 0,-37 6-136 0 0,38-2 136 0 0,5-1-45 0 0,0 1 1 0 0,0-1-1 0 0,0 1 0 0 0,0-1 0 0 0,0 1 0 0 0,0 0 0 0 0,0 0 0 0 0,1-1 1 0 0,-1 1-1 0 0,0 0 0 0 0,1 0 0 0 0,-1 0 0 0 0,0 0 0 0 0,1 0 0 0 0,-1 0 0 0 0,1 0 1 0 0,0 0-1 0 0,-1 0 0 0 0,1 0 0 0 0,0 0 0 0 0,-1 0 0 0 0,1 0 0 0 0,0 0 0 0 0,0 0 1 0 0,0 0-1 0 0,0 0 0 0 0,0 1 0 0 0,0-1 0 0 0,0 0 0 0 0,1 0 0 0 0,-1 0 1 0 0,0 0-1 0 0,0 0 0 0 0,1 0 0 0 0,-1 0 0 0 0,1 0 0 0 0,0 1 45 0 0,0 4-252 0 0,12 34-1644 0 0,-5-22 1160 0 0</inkml:trace>
  <inkml:trace contextRef="#ctx0" brushRef="#br1" timeOffset="194514.722">8686 13800 12992 0 0,'0'0'381'0'0,"0"0"-6"0"0,0 0-227 0 0,0 0-60 0 0,0 0 0 0 0,0 0 0 0 0,0 0 53 0 0,0 0 224 0 0,0 0 98 0 0,0 0 17 0 0,0 0 32 0 0,0 0 106 0 0,8 0 2380 0 0,-8 0-4328 0 0</inkml:trace>
  <inkml:trace contextRef="#ctx0" brushRef="#br1" timeOffset="194884.777">8742 13556 14184 0 0,'-24'-3'724'0'0,"3"-20"-1391"0"0,18 20 3570 0 0,4 14 1926 0 0,2-4-6163 0 0,1-3 1078 0 0</inkml:trace>
  <inkml:trace contextRef="#ctx0" brushRef="#br1" timeOffset="195737.232">8946 13370 14336 0 0,'0'0'661'0'0,"0"0"-17"0"0,0 0-393 0 0,0 0-119 0 0,0 15 230 0 0,16 128 662 0 0,4-27-181 0 0,0-16 503 0 0,-5-34-639 0 0,-14-64-648 0 0,1 0 31 0 0,-1-2 6 0 0,-1 0 0 0 0,0 0 0 0 0,0 0 0 0 0,0 0 26 0 0,0 0 106 0 0,0 0 48 0 0,0 0 10 0 0,0 0-16 0 0,0 0-78 0 0,0 0-31 0 0,0 0-8 0 0,0 0 27 0 0,0 0 118 0 0,0 0 48 0 0,23-139 1086 0 0,2 73-1432 0 0,32-50-168 0 0,-21 49 168 0 0,-5 25 0 0 0,-26 36 0 0 0,7-5-3804 0 0,-9 14 3072 0 0</inkml:trace>
  <inkml:trace contextRef="#ctx0" brushRef="#br1" timeOffset="196095.52">9075 13636 16503 0 0,'0'0'603'0'0,"0"0"-295"0"0,0 0 237 0 0,0 0 147 0 0,0 0 32 0 0,8-4 131 0 0,36-2-550 0 0,-10 19 1139 0 0,30 34-696 0 0,2 12-136 0 0,-23-13-568 0 0,-31-30 648 0 0,-11-16-926 0 0,-1 0-105 0 0,0 0-21 0 0,0 0-181 0 0,0-1-737 0 0,3-5-318 0 0</inkml:trace>
  <inkml:trace contextRef="#ctx0" brushRef="#br1" timeOffset="197308.221">9241 12430 8784 0 0,'0'0'318'0'0,"0"0"-106"0"0,0 0 332 0 0,0 0 168 0 0,0 0 31 0 0,0 0-24 0 0,0 0-134 0 0,0 0-60 0 0,0 0-11 0 0,0 0-6 0 0,0 0-18 0 0,0 0-8 0 0,0 0-2 0 0,0 0 5 0 0,0 0 21 0 0,0 0 6 0 0,0 0 0 0 0,0 0-24 0 0,0 0-100 0 0,0 0-41 0 0,0 0-10 0 0,0 0-11 0 0,0 0-46 0 0,0 0-22 0 0,0 0-2 0 0,0 0 16 0 0,0 0 66 0 0,0 0 22 0 0,4 11 518 0 0,71 70-510 0 0,-44-43-368 0 0,20 25 0 0 0,24 38 12 0 0,14 11 166 0 0,49 109 216 0 0,-117-178-394 0 0,-2 2 0 0 0,-1 0 0 0 0,-3 1 0 0 0,7 36 0 0 0,-1 19 482 0 0,-5 1-1 0 0,-2 24-481 0 0,-9-77 273 0 0,-3 1-1 0 0,-1-1 1 0 0,-3 0 0 0 0,-4 15-273 0 0,3-39 367 0 0,2-5-206 0 0,-2 0 1 0 0,0 0-1 0 0,-1 0 1 0 0,-1-1-1 0 0,-1 0 0 0 0,0 0 1 0 0,-2 0-1 0 0,0-1 0 0 0,-1 0 1 0 0,-1 1-162 0 0,-34 36 1045 0 0,21-34-1045 0 0,7-8-411 0 0,-9 6-1579 0 0,20-17 1501 0 0,3-1-21 0 0</inkml:trace>
  <inkml:trace contextRef="#ctx0" brushRef="#br2" timeOffset="-203028.631">12319 12962 11520 0 0,'0'0'528'0'0,"0"0"-16"0"0,0-1-326 0 0,-4-7-210 0 0,3 6-24 0 0,0 0 6 0 0,0 1-94 0 0,-4-4 84 0 0,5 4 181 0 0,0 1 0 0 0,-1-1 0 0 0,1 1 1 0 0,0-1-1 0 0,0 1 0 0 0,-1-1 1 0 0,1 1-1 0 0,0-1 0 0 0,0 0 0 0 0,-1 1 1 0 0,1 0-1 0 0,-1-1 0 0 0,1 1 1 0 0,-1-1-1 0 0,1 1 0 0 0,0-1 0 0 0,-1 1 1 0 0,1 0-1 0 0,-1-1 0 0 0,1 1 1 0 0,-1 0-1 0 0,0 0 0 0 0,1-1 0 0 0,-1 1 1 0 0,1 0-1 0 0,-1 0 0 0 0,0 0 1 0 0,1 0-1 0 0,-1 0 0 0 0,1 0 0 0 0,-1 0 1 0 0,0 0-1 0 0,1 0 0 0 0,-1 0 1 0 0,1 0-1 0 0,-1 0 0 0 0,0 0 1 0 0,1 0-1 0 0,-1 0 0 0 0,1 1 0 0 0,-1-1 1 0 0,1 0-130 0 0,-19 36 984 0 0,27 62-283 0 0,4 49-306 0 0,-8 58-338 0 0,-7 93 1325 0 0,6-86-512 0 0,1-141-672 0 0,-4-71-257 0 0,0 0-33 0 0,0 0-11 0 0,0 0-85 0 0,3-8-1042 0 0,-2-2 512 0 0</inkml:trace>
  <inkml:trace contextRef="#ctx0" brushRef="#br2" timeOffset="-202371.561">12159 13018 13216 0 0,'0'-7'219'0'0,"1"0"0"0"0,1 0 0 0 0,0 0 0 0 0,0 0 0 0 0,0 1 0 0 0,0-1 0 0 0,1 0 0 0 0,1 1 1 0 0,-1 0-1 0 0,1 0 0 0 0,0 0 0 0 0,2-2-219 0 0,41-31 107 0 0,-36 34-2 0 0,0 0 1 0 0,0 1-1 0 0,0 0 1 0 0,0 1 0 0 0,1 0-1 0 0,-1 1 1 0 0,1 0 0 0 0,-1 1-1 0 0,1 0 1 0 0,0 1 0 0 0,0 0-1 0 0,0 1 1 0 0,0 0-106 0 0,20 0 78 0 0,-3 1 1 0 0,0 1-1 0 0,0 2 0 0 0,0 1 1 0 0,-1 1-1 0 0,0 1 0 0 0,0 2 0 0 0,7 4-78 0 0,80 60-96 0 0,-110-71 139 0 0,0 0 0 0 0,-1 1-1 0 0,1-1 1 0 0,-1 1 0 0 0,0 1-1 0 0,1-1 1 0 0,-2 0 0 0 0,1 1-1 0 0,-1 0 1 0 0,1 0 0 0 0,-1 0-1 0 0,0 0 1 0 0,-1 0 0 0 0,0 1-1 0 0,1-1 1 0 0,-2 1 0 0 0,1 0-1 0 0,-1 0 1 0 0,0-1 0 0 0,0 1-1 0 0,0 0 1 0 0,-1 0 0 0 0,0 0-1 0 0,0 5-42 0 0,-4-3 189 0 0,1-1-1 0 0,-1 0 0 0 0,0 1 1 0 0,-1-1-1 0 0,1-1 1 0 0,-1 1-1 0 0,-1-1 0 0 0,1 1 1 0 0,-1-2-1 0 0,0 1 0 0 0,-2 0-188 0 0,-3 2 218 0 0,-1-1 0 0 0,1 0 0 0 0,-2 0 0 0 0,1-2 0 0 0,-1 1-1 0 0,0-2 1 0 0,0 1 0 0 0,0-2 0 0 0,-1 0 0 0 0,1-1 0 0 0,-1 0-1 0 0,-1 0-217 0 0,2 0 202 0 0,-132 12 422 0 0,36-15-560 0 0,-6-5-929 0 0,77 2-1047 0 0,36 4 1241 0 0</inkml:trace>
  <inkml:trace contextRef="#ctx0" brushRef="#br2" timeOffset="-201035.164">13547 12553 8328 0 0,'26'-41'620'0'0,"-23"29"4627"0"0,-15 9-3638 0 0,-17 10-680 0 0,18-2-757 0 0,1 1 0 0 0,-1 1 0 0 0,1 0-1 0 0,0 0 1 0 0,1 1 0 0 0,0 0 0 0 0,0 1 0 0 0,0 0 0 0 0,1 0 0 0 0,-1 3-172 0 0,-17 16 169 0 0,16-17-159 0 0,-10 9 114 0 0,1 0 0 0 0,2 2 0 0 0,0 0 0 0 0,-10 16-124 0 0,-26 51 201 0 0,-51 102 574 0 0,71-114-576 0 0,1-2-9 0 0,2 2 0 0 0,-16 71-190 0 0,-9 114 1565 0 0,51-231-1440 0 0,1-1-1 0 0,2 0 1 0 0,1 0-1 0 0,1 1 1 0 0,2-1-1 0 0,1 0 0 0 0,1 0 1 0 0,1 0-1 0 0,3 2-124 0 0,53 111 152 0 0,-54-128-85 0 0,0-1 0 0 0,1-1-1 0 0,1 0 1 0 0,1 0 0 0 0,-1-1-1 0 0,2 0 1 0 0,0 0 0 0 0,0-2-1 0 0,2 2-66 0 0,85 51 78 0 0,-36-34 116 0 0,19-1-119 0 0,23-14 245 0 0,-88-7-87 0 0,-17-7-301 0 0,4 12-2144 0 0,-4-11 1240 0 0</inkml:trace>
  <inkml:trace contextRef="#ctx0" brushRef="#br2" timeOffset="-198359.148">13559 13388 9664 0 0,'0'0'208'0'0,"0"0"21"0"0,0 0-37 0 0,0 0-21 0 0,0 0-3 0 0,0 0 34 0 0,0 0 150 0 0,0 0 79 0 0,0 0 17 0 0,0 0-3 0 0,0 0-38 0 0,0 0-20 0 0,0 0-3 0 0,0 0-39 0 0,0 0-164 0 0,0 0-75 0 0,0 0-12 0 0,0 0 1 0 0,0 0 16 0 0,7 10 893 0 0,-7-9-808 0 0,0-1-219 0 0,0 0-97 0 0,12 11 1109 0 0,6 2-544 0 0,-1-5-107 0 0,-12-7-308 0 0,0 1 0 0 0,0-1 0 0 0,0 0 0 0 0,0 0 0 0 0,0 0 0 0 0,0-1 1 0 0,1 0-1 0 0,-1 0 0 0 0,0 0 0 0 0,0 0 0 0 0,0-1 0 0 0,0 0 0 0 0,2-1-30 0 0,2 1 139 0 0,78-44-173 0 0,-75 37-86 0 0,-1-1-1 0 0,0 0 1 0 0,-1 0 0 0 0,0-1 0 0 0,-1-1 0 0 0,1 0 0 0 0,-2 0-1 0 0,1-2 121 0 0,15-39-152 0 0,-22 48 180 0 0,0-1-1 0 0,-1 0 1 0 0,1 1-1 0 0,-1-1 1 0 0,-1 0-1 0 0,1 0 1 0 0,-1 0-1 0 0,1 0 1 0 0,-2 0-1 0 0,1 0 1 0 0,0 1-1 0 0,-1-1 1 0 0,0 0-1 0 0,0 0 0 0 0,0 0 1 0 0,-1 1-1 0 0,0-1 1 0 0,0 1-1 0 0,0-1 1 0 0,0 1-1 0 0,0 0 1 0 0,-1-1-1 0 0,0 1 1 0 0,0 1-1 0 0,0-1 1 0 0,-1 0-1 0 0,1 1 1 0 0,-1 0-1 0 0,0-1 0 0 0,-1 1-27 0 0,-3 1 1 0 0,1 0 0 0 0,-1 1-1 0 0,0 1 1 0 0,0-1 0 0 0,0 1-1 0 0,0 1 1 0 0,1-1 0 0 0,-1 1-1 0 0,0 1 1 0 0,0-1 0 0 0,1 1-1 0 0,-1 1 1 0 0,1 0-1 0 0,-1 0 1 0 0,1 0 0 0 0,0 0-1 0 0,-2 3 0 0 0,-14 3-73 0 0,-59 51 823 0 0,71-50-706 0 0,0 0 0 0 0,1 1 0 0 0,0 0 0 0 0,0 1 0 0 0,1 0 0 0 0,1 0-1 0 0,0 1 1 0 0,1 0 0 0 0,-2 5-44 0 0,-9 14 157 0 0,6-10 111 0 0,1 0 0 0 0,1 1 0 0 0,1 1 0 0 0,1-1 0 0 0,1 1 0 0 0,1 1 0 0 0,1-1 0 0 0,0 11-268 0 0,4-23 65 0 0,0-1 0 0 0,0 1 0 0 0,1 0-1 0 0,1 0 1 0 0,0-1 0 0 0,0 1 0 0 0,1 0-1 0 0,1-1 1 0 0,0 0 0 0 0,0 1-1 0 0,1-1 1 0 0,1 0 0 0 0,0-1 0 0 0,0 1-1 0 0,1-1 1 0 0,0 0 0 0 0,1 0 0 0 0,6 6-65 0 0,-5-11 37 0 0,0 1-1 0 0,0-2 1 0 0,1 1 0 0 0,0-1 0 0 0,-1 0 0 0 0,2-1 0 0 0,-1 0 0 0 0,0 0 0 0 0,1-1 0 0 0,-1 0-1 0 0,1-1 1 0 0,9 1-37 0 0,4-1 10 0 0,0-1 0 0 0,0-1 0 0 0,0-1 0 0 0,0-1 0 0 0,-1 0 0 0 0,1-2 0 0 0,-1-1 0 0 0,1-1-10 0 0,46-20 192 0 0,-67 26-138 0 0,4-5-43 0 0,-16 13-505 0 0,-2 3-1891 0 0,8-4 991 0 0</inkml:trace>
  <inkml:trace contextRef="#ctx0" brushRef="#br2" timeOffset="-197410.562">14124 13587 11072 0 0,'0'0'324'0'0,"0"0"-3"0"0,0 0-188 0 0,0 0-39 0 0,0 0 2 0 0,0 0 0 0 0,0 0-31 0 0,0 0-72 0 0,0 0 182 0 0,0 0 90 0 0,0 0 21 0 0,0 0 14 0 0,0 0 52 0 0,0 0 28 0 0,0 0 4 0 0,0 0-14 0 0,4 19 782 0 0,8 22-810 0 0,4 49-342 0 0,-12 36 176 0 0,-16 15 1774 0 0,4-94-917 0 0,8-45-941 0 0,0-2 83 0 0,0 0 32 0 0,0 0 7 0 0,0 0-23 0 0,0 0-102 0 0,0 0-14 0 0,0 0 41 0 0,0 0 4 0 0,0 0-7 0 0,0 0-2 0 0,0 0-6 0 0,19-40 261 0 0,9-18-458 0 0,14-37-88 0 0,18-10-359 0 0,-53 94 601 0 0,0-1 0 0 0,1 2 0 0 0,1-1 0 0 0,0 1 0 0 0,0 1 0 0 0,1-1 0 0 0,0 2 0 0 0,11-9-62 0 0,-20 18-125 0 0,0 0 1 0 0,0-1-1 0 0,-1 1 0 0 0,1 0 1 0 0,0-1-1 0 0,-1 1 0 0 0,1 0 0 0 0,0 0 1 0 0,-1 0-1 0 0,1 0 0 0 0,-1 0 1 0 0,1 0-1 0 0,-1 0 0 0 0,0 0 0 0 0,1 0 1 0 0,-1 0-1 0 0,0 0 0 0 0,0 0 1 0 0,0 0-1 0 0,0 0 0 0 0,0 0 1 0 0,0 0-1 0 0,0 0 0 0 0,0 0 0 0 0,0 0 1 0 0,0 0-1 0 0,0 0 0 0 0,-1 0 1 0 0,1 0-1 0 0,0 0 0 0 0,-1 0 0 0 0,1 0 125 0 0,-3 6-1763 0 0</inkml:trace>
  <inkml:trace contextRef="#ctx0" brushRef="#br2" timeOffset="-197055.414">14148 13892 17471 0 0,'0'0'375'0'0,"4"-4"138"0"0,4-2-631 0 0,-1 1 0 0 0,1 0-1 0 0,0 0 1 0 0,0 1-1 0 0,0 0 1 0 0,1 0 0 0 0,0 1-1 0 0,-1 0 1 0 0,1 1-1 0 0,6-1 119 0 0,-12 2 30 0 0,0 1-1 0 0,0-1 0 0 0,0 1 0 0 0,0 0 0 0 0,0 0 0 0 0,-1 1 0 0 0,1-1 1 0 0,0 0-1 0 0,0 1 0 0 0,0 0 0 0 0,-1 0 0 0 0,1-1 0 0 0,0 2 0 0 0,-1-1 1 0 0,1 0-1 0 0,-1 0 0 0 0,1 1 0 0 0,-1 0 0 0 0,1-1 0 0 0,-1 1 0 0 0,0 0 1 0 0,0 0-1 0 0,0 0 0 0 0,0 0 0 0 0,0 1 0 0 0,-1-1 0 0 0,1 0 0 0 0,0 3-29 0 0,26 33 1026 0 0,39 49 236 0 0,0-46-1950 0 0,-56-37 8 0 0,0 0-792 0 0,-6-3 928 0 0</inkml:trace>
  <inkml:trace contextRef="#ctx0" brushRef="#br2" timeOffset="-195149.967">14576 13762 9344 0 0,'0'0'273'0'0,"0"0"-5"0"0,0 0-145 0 0,0 0 22 0 0,0 0 23 0 0,0 0 7 0 0,0 0 3 0 0,0 0 12 0 0,0 0 2 0 0,0 0 0 0 0,0 0 33 0 0,13 1 2743 0 0,14 33-658 0 0,-24 8-1863 0 0,1 28 314 0 0,1 17 182 0 0,-1-76-715 0 0,-1-9-313 0 0,-2-1-89 0 0,-1-1-16 0 0,0 0 4 0 0,0 0-51 0 0,0 0-224 0 0,0 0-98 0 0,0 0-16 0 0</inkml:trace>
  <inkml:trace contextRef="#ctx0" brushRef="#br2" timeOffset="-194799.551">14455 13905 15496 0 0,'0'0'456'0'0,"0"0"-8"0"0,7-3-273 0 0,87-39-2053 0 0,20 26 4955 0 0,0 8-2818 0 0,-113 8-325 0 0,1 0-55 0 0,3 0 12 0 0,-4 0-3802 0 0,-1 0 2477 0 0</inkml:trace>
  <inkml:trace contextRef="#ctx0" brushRef="#br2" timeOffset="-193616.581">14879 13741 11600 0 0,'0'0'530'0'0,"0"0"-7"0"0,0 0-299 0 0,0 0-27 0 0,0 0 26 0 0,0 0 8 0 0,12-7 65 0 0,94-76 2623 0 0,-36 9-3412 0 0,-69 73 547 0 0,-1 1 12 0 0,1 0-58 0 0,-1 0 1 0 0,1 1-1 0 0,0-1 0 0 0,-1 0 0 0 0,1 0 0 0 0,0 0 0 0 0,-1 0 1 0 0,1 1-1 0 0,0-1 0 0 0,-1 0 0 0 0,1 1 0 0 0,-1-1 0 0 0,1 0 1 0 0,0 1-1 0 0,-1-1 0 0 0,1 1 0 0 0,-1-1 0 0 0,1 1 1 0 0,-1-1-1 0 0,0 1 0 0 0,1-1 0 0 0,-1 1 0 0 0,1-1 0 0 0,-1 1 1 0 0,0 0-1 0 0,1-1 0 0 0,-1 1 0 0 0,0-1 0 0 0,0 1 0 0 0,0 0 1 0 0,0-1-1 0 0,1 1 0 0 0,-1 0 0 0 0,0-1 0 0 0,0 1 0 0 0,0 0 1 0 0,0 0-1 0 0,0-1-8 0 0,-8 112 110 0 0,4-48-110 0 0,-8 68 0 0 0,-4-59 224 0 0,-2 14 736 0 0,17-83-960 0 0,0 0 0 0 0,-2 1 11 0 0,2-4 42 0 0,1-1 13 0 0,0 0 4 0 0,-7-4-82 0 0,-57-33-2970 0 0,34 23 1762 0 0,29 13 1279 0 0,9 0 3797 0 0,32-5-3287 0 0,75 0 385 0 0,-62 3-954 0 0,-48 3 0 0 0,-2 3-18 0 0,2-3-1318 0 0,-5 0 866 0 0</inkml:trace>
  <inkml:trace contextRef="#ctx0" brushRef="#br2" timeOffset="-191119.127">15374 14013 16783 0 0,'0'0'496'0'0,"0"0"-13"0"0,0 0-344 0 0,0 0-286 0 0,0 0-72 0 0,0 0-6 0 0,7-7 3945 0 0,-6 5-9308 0 0,-1 2 4234 0 0</inkml:trace>
  <inkml:trace contextRef="#ctx0" brushRef="#br2" timeOffset="-190807.233">15403 13776 15016 0 0,'0'0'440'0'0,"0"0"-6"0"0,-9-14-314 0 0,8 12 116 0 0,-1-1-498 0 0,2-7 6004 0 0,0 6-5452 0 0,0 2-2991 0 0,0 2 1529 0 0</inkml:trace>
  <inkml:trace contextRef="#ctx0" brushRef="#br2" timeOffset="-189983.708">15689 13475 16008 0 0,'0'0'342'0'0,"0"0"5"0"0,0 0-171 0 0,0 0 84 0 0,0 0 57 0 0,0 0 16 0 0,0 0-67 0 0,0 0-258 0 0,0 0 34 0 0,0 0 44 0 0,0 0 8 0 0,0 0 12 0 0,0 0 38 0 0,0 0 16 0 0,0 0 6 0 0,0 19 2 0 0,-4 15-88 0 0,-3 40-1 0 0,2-22 121 0 0,1 63 433 0 0,3-101-422 0 0,1 0 0 0 0,1 0-1 0 0,0 0 1 0 0,1-1 0 0 0,0 1-1 0 0,1 0 1 0 0,0 0 0 0 0,1-1-1 0 0,1 0 1 0 0,0 0 0 0 0,7 12-211 0 0,-10-22 21 0 0,1 0 1 0 0,0 1-1 0 0,0-1 1 0 0,0 0-1 0 0,1 0 1 0 0,-1-1-1 0 0,1 1 1 0 0,-1-1-1 0 0,1 0 1 0 0,0 0-1 0 0,0 0 1 0 0,0 0-1 0 0,0-1 1 0 0,0 1-1 0 0,0-1 1 0 0,0 0-1 0 0,1 0 1 0 0,-1-1-1 0 0,0 1 1 0 0,1-1-1 0 0,2 0-21 0 0,93-13 19 0 0,-82 9-119 0 0,-8 2-80 0 0,0 0-1 0 0,-1 0 0 0 0,1-1 1 0 0,-1 0-1 0 0,1-1 0 0 0,-1 0 1 0 0,0-1-1 0 0,-1 0 0 0 0,1 0 1 0 0,4-5 180 0 0,-9 5-379 0 0,-4 3-2634 0 0,0 2 1580 0 0</inkml:trace>
  <inkml:trace contextRef="#ctx0" brushRef="#br2" timeOffset="-189586.815">15584 13650 13464 0 0,'4'-8'1072'0'0,"63"-22"1887"0"0,17 30-564 0 0,115 0-2270 0 0,-142-3-1655 0 0,-52 3 1036 0 0</inkml:trace>
  <inkml:trace contextRef="#ctx0" brushRef="#br2" timeOffset="-187757.191">16326 12675 13520 0 0,'0'0'398'0'0,"0"0"-3"0"0,0 0-192 0 0,0 0 122 0 0,0 0 84 0 0,0 0 21 0 0,0 0-58 0 0,0-1-252 0 0,0-4-91 0 0,0 4 66 0 0,0 1 50 0 0,0 0 13 0 0,0 0 29 0 0,0 0 112 0 0,0 0 47 0 0,0 0 8 0 0,0 0 18 0 0,0 0 56 0 0,0 0 20 0 0,0 0 6 0 0,-8 14 106 0 0,4 57-432 0 0,12 90-192 0 0,-4-2 128 0 0,-16 194 22 0 0,-2-114 134 0 0,8 57 1997 0 0,11-117-588 0 0,-16-43-989 0 0,10-99-470 0 0,1-36-278 0 0,0-1 0 0 0,0 0-32 0 0,0 0-179 0 0,8 0-2682 0 0,0-3 1059 0 0</inkml:trace>
  <inkml:trace contextRef="#ctx0" brushRef="#br2" timeOffset="-186887.262">16845 13116 8416 0 0,'3'-8'433'0'0,"-6"-26"86"0"0,-15 7 2595 0 0,16 25-2348 0 0,2 2-29 0 0,0 0-128 0 0,0 0-53 0 0,0 0-10 0 0,0 0-28 0 0,0 0-106 0 0,0 0-48 0 0,0 0-11 0 0,0 0-9 0 0,0 0-34 0 0,0 0-20 0 0,0 0-2 0 0,0 0 0 0 0,0 0-1 0 0,0 0-6 0 0,0 0-1 0 0,0 0-20 0 0,0 0-82 0 0,0 0-33 0 0,0 0-8 0 0,0 0-2 0 0,0 0-7 0 0,12 8 251 0 0,48 55 581 0 0,37 80-650 0 0,85 89 19 0 0,53 74-398 0 0,-164-191 25 0 0,31 46 136 0 0,-62-99-16 0 0,-6 6 52 0 0,-30-54-128 0 0,-8-3-234 0 0,-35-3-2108 0 0,15-15 493 0 0,5-2 594 0 0</inkml:trace>
  <inkml:trace contextRef="#ctx0" brushRef="#br2" timeOffset="-186415.751">16704 14119 15056 0 0,'3'-14'1605'0'0,"32"-73"445"0"0,-11 24-371 0 0,-5 3-508 0 0,54-115 115 0 0,-48 126-1355 0 0,3 1 0 0 0,2 1-1 0 0,28-33 70 0 0,35-38-128 0 0,64-71 128 0 0,1 11 784 0 0,-123 141-1150 0 0,-34 36 247 0 0,-1 1 20 0 0,0 0 3 0 0,0 0-58 0 0,0 0-246 0 0,0 1-103 0 0,0 4-16 0 0</inkml:trace>
  <inkml:trace contextRef="#ctx0" brushRef="#br2" timeOffset="-185494.765">17887 13744 12960 0 0,'0'0'381'0'0,"0"0"-6"0"0,-3-10-78 0 0,3 8 4605 0 0,15 54-4010 0 0,-10-26-1032 0 0,0-1-1 0 0,-2 1 1 0 0,-1 1 0 0 0,-1-1-1 0 0,-2 11 141 0 0,1-33 2 0 0,0 229 1038 0 0,9-135-444 0 0,2-49-630 0 0,-11-49 28 0 0,1 0 0 0 0,0 1 1 0 0,-1-1-1 0 0,1 0 0 0 0,0 0 0 0 0,-1 1 1 0 0,1-1-1 0 0,0 0 0 0 0,-1 0 1 0 0,1 0-1 0 0,0 0 0 0 0,-1 0 1 0 0,1 0-1 0 0,0 0 0 0 0,-1 0 0 0 0,1 0 1 0 0,0 0-1 0 0,-1-1 0 0 0,1 1 1 0 0,0 0-1 0 0,-1 0 0 0 0,1-1 0 0 0,0 1 1 0 0,-1 0-1 0 0,1-1 0 0 0,-1 1 1 0 0,1 0-1 0 0,-1-1 0 0 0,1 1 1 0 0,-1-1-1 0 0,1 1 0 0 0,-1-1 0 0 0,1 1 1 0 0,-1-1-1 0 0,0 1 0 0 0,1-1 1 0 0,-1 0-1 0 0,0 1 0 0 0,1-1 1 0 0,-1 0-1 0 0,0 1 0 0 0,0-1 0 0 0,0 0 6 0 0,25-57 367 0 0,-8-8 583 0 0,17-33-451 0 0,20 5-677 0 0,-31 57-278 0 0,1 2 0 0 0,2 0 0 0 0,2 1 0 0 0,2 1 456 0 0,47-37-187 0 0,-77 70 181 0 0,0 0 0 0 0,0 0 1 0 0,0 1-1 0 0,0-1 0 0 0,0 0 0 0 0,1 0 0 0 0,-1 0 0 0 0,0 1 1 0 0,0-1-1 0 0,0 0 0 0 0,0 0 0 0 0,0 0 0 0 0,0 0 0 0 0,1 1 1 0 0,-1-1-1 0 0,0 0 0 0 0,0 0 0 0 0,0 0 0 0 0,0 0 1 0 0,1 0-1 0 0,-1 1 0 0 0,0-1 0 0 0,0 0 0 0 0,0 0 0 0 0,1 0 1 0 0,-1 0-1 0 0,0 0 0 0 0,0 0 0 0 0,0 0 0 0 0,1 0 0 0 0,-1 0 1 0 0,0 0-1 0 0,0 0 0 0 0,0 0 0 0 0,1 0 0 0 0,-1 0 0 0 0,0 0 1 0 0,0 0-1 0 0,1 0 0 0 0,-1 0 6 0 0,-14 20-2506 0 0,2-10 987 0 0</inkml:trace>
  <inkml:trace contextRef="#ctx0" brushRef="#br2" timeOffset="-185180.639">18025 14049 19055 0 0,'70'-18'3162'0'0,"-4"0"-3580"0"0,-62 19 450 0 0,-1-1 0 0 0,0 1 1 0 0,0-1-1 0 0,1 1 0 0 0,-1 0 0 0 0,0 0 0 0 0,0 0 0 0 0,0 1 0 0 0,0-1 0 0 0,-1 1 0 0 0,1 0 0 0 0,0 0 0 0 0,-1 0 1 0 0,1 0-1 0 0,-1 0 0 0 0,1 0 0 0 0,1 2-32 0 0,19 16 542 0 0,55 67 42 0 0,-64-68-806 0 0,2 0-1 0 0,0-1 0 0 0,1 0 1 0 0,1-2-1 0 0,16 13 223 0 0,11 2-3500 0 0,-40-28 2385 0 0</inkml:trace>
  <inkml:trace contextRef="#ctx0" brushRef="#br2" timeOffset="-182698.134">18155 12365 10304 0 0,'0'0'222'0'0,"0"0"62"0"0,0 0 152 0 0,0 0 63 0 0,0 0 12 0 0,0 0-22 0 0,0 0-94 0 0,0 0-41 0 0,0 0-8 0 0,0 0-26 0 0,0 0-100 0 0,0 0-42 0 0,0 0-8 0 0,0 0 18 0 0,0 0 85 0 0,0 0 42 0 0,0 0 5 0 0,0 0-32 0 0,0 0-134 0 0,0 0-52 0 0,0 0-8 0 0,0 0 7 0 0,0 0 49 0 0,0 0 18 0 0,0 0 6 0 0,0 0 5 0 0,0 0 10 0 0,0 0 3 0 0,0 0 0 0 0,12 7 368 0 0,50 27 310 0 0,1 8-721 0 0,-26-15-121 0 0,0 2-1 0 0,-2 1 1 0 0,-1 2-1 0 0,-2 1 1 0 0,-1 1-1 0 0,7 12-27 0 0,20 56 158 0 0,-33-42-63 0 0,-2 0 1 0 0,-4 2-1 0 0,-2 0 1 0 0,-3 1-1 0 0,0 14-95 0 0,-1 18 731 0 0,-4 1 0 0 0,-4 0 0 0 0,-6 40-731 0 0,1-101 164 0 0,-3 94 427 0 0,-12 81 1057 0 0,-13-29-415 0 0,-24-6-473 0 0,9-60-760 0 0,-3-22-496 0 0,45-91 167 0 0,1-2-14 0 0,-4 3-1542 0 0,3-3 194 0 0</inkml:trace>
  <inkml:trace contextRef="#ctx0" brushRef="#br1" timeOffset="-145414.25">40 12840 5648 0 0,'0'0'272'0'0,"0"0"134"0"0,0 0 61 0 0,0 0 12 0 0,0 0-50 0 0,0 0-212 0 0,0 0-90 0 0,0 0-20 0 0,0 0 19 0 0,0 0 96 0 0,0 0 39 0 0,0 0 10 0 0,0 0 46 0 0,0 0 190 0 0,0 0 79 0 0,0 0 20 0 0,0 0-2 0 0,0 0-16 0 0,0 0-4 0 0,0 0 0 0 0,0 0-39 0 0,0 0-164 0 0,0 0-77 0 0,0 0-14 0 0,0 0-18 0 0,0 0-67 0 0,0 0-28 0 0,0 0-7 0 0,-3 7-2 0 0,2 37 37 0 0,1-25-121 0 0,1 108 386 0 0,-7 0 0 0 0,-9 38-470 0 0,0 17 842 0 0,15-25 526 0 0,4-122-1368 0 0,-3 9 75 0 0,-1-44-77 0 0,1 0-1 0 0,-1 0 1 0 0,0 0-1 0 0,1-1 1 0 0,-1 1-1 0 0,0 0 1 0 0,1 0 0 0 0,-1 0-1 0 0,1 0 1 0 0,-1 0-1 0 0,0 0 1 0 0,1 0-1 0 0,-1 0 1 0 0,1 0-1 0 0,-1 0 1 0 0,0 0 0 0 0,1 0-1 0 0,-1 0 1 0 0,1 0-1 0 0,-1 1 1 0 0,0-1-1 0 0,1 0 1 0 0,-1 0-1 0 0,0 0 1 0 0,1 0-1 0 0,-1 1 1 0 0,0-1 0 0 0,1 0-1 0 0,-1 0 1 0 0,0 1-1 0 0,1-1 1 0 0,-1 0-1 0 0,0 1 1 0 0,0-1-1 0 0,1 0 1 0 0,-1 1 0 0 0,0-1-1 0 0,0 0 1 0 0,0 1-1 0 0,0-1 1 0 0,1 1-1 0 0,-1-1 1 0 0,0 0-1 0 0,0 1 1 0 0,0-1 0 0 0,0 1-1 0 0,0-1 1 0 0,0 0-1 0 0,0 1 1 0 0,0-1-1 0 0,0 1 1 0 0,0-1-1 0 0,0 0 1 0 0,0 1 0 0 0,-1-1-1 0 0,1 1 1 0 0,0-1-1 0 0,0 0 1 0 0,0 1-1 0 0,0-1 1 0 0,-1 0-1 0 0,1 1 1 0 0,0-1 0 0 0,0 0-1 0 0,-1 1 1 0 0,1-1 2 0 0,23-39-2855 0 0,-18 22 1621 0 0</inkml:trace>
  <inkml:trace contextRef="#ctx0" brushRef="#br1" timeOffset="-144989.569">12 13381 12880 0 0,'0'0'276'0'0,"0"0"2"0"0,0 0-159 0 0,0 0-7 0 0,0 0 15 0 0,0 0 1 0 0,0-14 0 0 0,2 8-52 0 0,0 0 1 0 0,0 0 0 0 0,0 0-1 0 0,1 0 1 0 0,-1 0 0 0 0,1 1 0 0 0,1-1-1 0 0,-1 1 1 0 0,1 0 0 0 0,0 0 0 0 0,0 0-1 0 0,1 0 1 0 0,-1 1 0 0 0,2-1-77 0 0,-4 3 34 0 0,205-198 4851 0 0,-101 113-4836 0 0,-83 66-80 0 0,-21 20-70 0 0,-2 1-26 0 0,0 0-1 0 0,0 0-32 0 0,3 25-1450 0 0,-6-13 180 0 0,-1 1-361 0 0</inkml:trace>
  <inkml:trace contextRef="#ctx0" brushRef="#br1" timeOffset="-144565.864">111 13343 17023 0 0,'0'0'498'0'0,"0"0"-9"0"0,13 1-345 0 0,-8 2-164 0 0,1 1-1 0 0,-1 0 0 0 0,1 1 1 0 0,-1-1-1 0 0,0 1 1 0 0,-1 0-1 0 0,1 1 0 0 0,-1-1 1 0 0,0 1-1 0 0,0-1 1 0 0,-1 1-1 0 0,1 0 0 0 0,-1 1 1 0 0,1 3 20 0 0,2 2-91 0 0,3 5 142 0 0,1 2 30 0 0,0 0 0 0 0,1-1 0 0 0,1-1 0 0 0,1 0 0 0 0,8 9-81 0 0,78 86 0 0 0,-32-16 0 0 0,-47-60 0 0 0,-1 16 427 0 0,-18-40-372 0 0,3-5-642 0 0,-1-4 308 0 0</inkml:trace>
  <inkml:trace contextRef="#ctx0" brushRef="#br1" timeOffset="-143503.635">827 13829 19455 0 0,'0'0'422'0'0,"0"0"-13"0"0,0 0-240 0 0,0 0-31 0 0,0 0 12 0 0,0 0 2 0 0,-3-7 0 0 0,2 1-165 0 0,-7-9-618 0 0,-11 2-615 0 0,18 12 736 0 0</inkml:trace>
  <inkml:trace contextRef="#ctx0" brushRef="#br1" timeOffset="-143290.531">724 13374 19423 0 0,'0'0'422'0'0,"0"0"-13"0"0,0 0-246 0 0,0 0-61 0 0,0 0 2 0 0,0 0 0 0 0,0 1-29 0 0,0 4-136 0 0,0-4-102 0 0,0-1-8 0 0,-3 16-701 0 0,3 7-432 0 0,0-17 920 0 0</inkml:trace>
  <inkml:trace contextRef="#ctx0" brushRef="#br1" timeOffset="-142176.598">1412 13441 11520 0 0,'0'0'248'0'0,"-7"4"85"0"0,-44 26 1228 0 0,11-30-687 0 0,-85-13 3188 0 0,120 12-4011 0 0,-1-1 0 0 0,1 0 0 0 0,-1 0 0 0 0,1 0 0 0 0,0-1 0 0 0,0 1 0 0 0,0-1 1 0 0,0 0-1 0 0,1-1 0 0 0,-1 1 0 0 0,1-1 0 0 0,0 0 0 0 0,0 0 0 0 0,0 0 0 0 0,1-1 0 0 0,-1 1 0 0 0,1-1 0 0 0,0 0 0 0 0,0 0 0 0 0,1 0 0 0 0,0 0 0 0 0,-1-1 0 0 0,2 1 0 0 0,-2-5-51 0 0,-2-53-321 0 0,7 48 237 0 0,1 1-1 0 0,0 0 1 0 0,0 0 0 0 0,2 0 0 0 0,0 0-1 0 0,0 1 1 0 0,1 0 0 0 0,1 0-1 0 0,7-11 85 0 0,-4 8-23 0 0,0 1 0 0 0,2-1-1 0 0,0 2 1 0 0,0-1-1 0 0,1 2 1 0 0,1 0-1 0 0,0 0 1 0 0,1 2-1 0 0,0 0 1 0 0,1 0-1 0 0,0 1 1 0 0,1 1-1 0 0,0 1 1 0 0,0 0-1 0 0,16-3 24 0 0,-25 9-8 0 0,0 0 0 0 0,1 1 0 0 0,-1 1 0 0 0,0-1-1 0 0,0 1 1 0 0,1 1 0 0 0,-1-1 0 0 0,0 1-1 0 0,0 1 1 0 0,0 0 0 0 0,0 0 0 0 0,0 0-1 0 0,0 1 1 0 0,-1 0 0 0 0,1 1 0 0 0,-1 0-1 0 0,0 0 1 0 0,0 0 0 0 0,0 1 0 0 0,-1 0 0 0 0,1 0-1 0 0,-1 1 1 0 0,3 3 8 0 0,1 2 30 0 0,-1 0 0 0 0,0 0 0 0 0,0 1 0 0 0,-1 0 0 0 0,-1 1 0 0 0,0 0 0 0 0,-1 0 0 0 0,0 0 1 0 0,-1 1-1 0 0,-1 0 0 0 0,0 0 0 0 0,-1 0 0 0 0,0 0 0 0 0,-1 1 0 0 0,0 11-30 0 0,-3-10 108 0 0,-1 0 0 0 0,-1 0 1 0 0,0 0-1 0 0,-1 0 0 0 0,0-1 0 0 0,-2 1 1 0 0,0-1-1 0 0,0 0 0 0 0,-2-1 0 0 0,0 1-108 0 0,0-2 201 0 0,-1-1 1 0 0,0 0-1 0 0,-1 0 0 0 0,0-1 0 0 0,0-1 0 0 0,-1 0 0 0 0,-1 0 0 0 0,0-1 0 0 0,0-1 0 0 0,-6 4-201 0 0,9-7 143 0 0,-1 0 1 0 0,0 0-1 0 0,0-1 0 0 0,0-1 0 0 0,-1 1 1 0 0,1-1-1 0 0,-1-1 0 0 0,0 0 1 0 0,1-1-1 0 0,-1 0 0 0 0,0-1 0 0 0,0 0 1 0 0,0 0-1 0 0,0-1 0 0 0,-2-1-143 0 0,0-1 147 0 0,9 3-138 0 0,1 0 1 0 0,-1 0-1 0 0,1-1 1 0 0,-1 0-1 0 0,1 0 1 0 0,-1 0-1 0 0,1 0 1 0 0,0 0-1 0 0,-1-1 1 0 0,1 0-1 0 0,0 1 1 0 0,0-1-1 0 0,0 0 1 0 0,0 0-1 0 0,0-1 1 0 0,1 1-1 0 0,-1-1 1 0 0,1 1-1 0 0,-1-1 1 0 0,1 0-1 0 0,0 0 1 0 0,0 0-1 0 0,0 0 1 0 0,0-1-10 0 0,0-1-296 0 0,0-1 0 0 0,0 1 1 0 0,0-1-1 0 0,1 0 0 0 0,0 0 0 0 0,0 1 0 0 0,1-1 1 0 0,-1 0-1 0 0,1 0 0 0 0,0 0 0 0 0,1 0 1 0 0,-1 0-1 0 0,2-4 296 0 0,3-6-1874 0 0</inkml:trace>
  <inkml:trace contextRef="#ctx0" brushRef="#br1" timeOffset="-141337.28">1947 13385 13760 0 0,'0'0'298'0'0,"0"0"-3"0"0,0 0-138 0 0,0 0 117 0 0,0 0 70 0 0,0 0 9 0 0,0 0-85 0 0,0 0-357 0 0,0 0-75 0 0,0 0 9 0 0,0 0 22 0 0,0 0 6 0 0,0 0 6 0 0,0 0 42 0 0,0 0 162 0 0,0 0 23 0 0,0 0 28 0 0,0 0 148 0 0,0 0 64 0 0,9-7 717 0 0,111-4 1253 0 0,11 11-1712 0 0,53 18-408 0 0,-30 7-289 0 0,30-16 90 0 0,37 2-459 0 0,-219-11 429 0 0,0 0-4497 0 0,-2 0 3224 0 0</inkml:trace>
  <inkml:trace contextRef="#ctx0" brushRef="#br1" timeOffset="-140663.124">2871 13206 11632 0 0,'0'0'250'0'0,"0"0"4"0"0,0 0-138 0 0,0 0 12 0 0,0 0 28 0 0,0 0 4 0 0,0 0-14 0 0,0 0-55 0 0,0 0 4 0 0,0 0 114 0 0,0 0 51 0 0,0 0 11 0 0,0 0 25 0 0,0 0 101 0 0,0 0 47 0 0,8 4 429 0 0,90 37 1156 0 0,-4-1-1527 0 0,-79-35-470 0 0,0 1 1 0 0,0 0-1 0 0,0 1 1 0 0,-1 1-1 0 0,-1 0 0 0 0,10 8-32 0 0,22 15 0 0 0,-2 10-548 0 0,-32-23 1336 0 0,-22 7-42 0 0,-96 24 364 0 0,8-15-596 0 0,-54 27-292 0 0,5 5 234 0 0,116-56-848 0 0,31-10 168 0 0,1 0 102 0 0,0 0-78 0 0,0 0-39 0 0,0 0-8 0 0,1-18-2511 0 0,3 8 1381 0 0</inkml:trace>
  <inkml:trace contextRef="#ctx0" brushRef="#br1" timeOffset="-139595.911">3535 12951 6224 0 0,'2'-1'222'0'0,"0"-3"-371"0"0,-1-10 4317 0 0,-10 16 3810 0 0,7 0-9191 0 0,-3 44 1937 0 0,15 32-287 0 0,-3 103 1931 0 0,-8-114-1944 0 0,2-35-50 0 0,1-1 0 0 0,2 0 0 0 0,1 0 0 0 0,6 21-374 0 0,-8-44 30 0 0,0 0-1 0 0,0 0 1 0 0,0-1-1 0 0,1 0 1 0 0,0 0-1 0 0,1 0 1 0 0,-1 0-1 0 0,2 0 1 0 0,-1-1-1 0 0,0 0 1 0 0,1 0-1 0 0,0-1 1 0 0,1 1-1 0 0,-1-1 1 0 0,1-1-1 0 0,7 5-29 0 0,-4-5-18 0 0,0-1 0 0 0,0 0 0 0 0,1 0 0 0 0,-1-1 0 0 0,1 0 0 0 0,0-1 0 0 0,0 0 0 0 0,-1-1 0 0 0,1 0 0 0 0,0 0 0 0 0,0-1 0 0 0,-1-1 0 0 0,1 0 0 0 0,0-1 0 0 0,-1 1 0 0 0,5-4 18 0 0,-9 4-302 0 0,1 0-1 0 0,-1-1 0 0 0,0 0 1 0 0,0 0-1 0 0,0-1 0 0 0,0 1 1 0 0,-1-1-1 0 0,1-1 0 0 0,-1 1 1 0 0,0-1-1 0 0,0 0 0 0 0,-1 0 1 0 0,1 0-1 0 0,-1-1 303 0 0,5-8-1347 0 0</inkml:trace>
  <inkml:trace contextRef="#ctx0" brushRef="#br1" timeOffset="-139163.923">3308 13067 17407 0 0,'0'0'514'0'0,"0"0"-12"0"0,8-4-302 0 0,144-52 184 0 0,-129 50-372 0 0,0 0-1 0 0,0 1 1 0 0,0 1 0 0 0,1 2-1 0 0,-1 0 1 0 0,1 1-1 0 0,15 2-11 0 0,-27-1 73 0 0,124 8 869 0 0,-24-1-2191 0 0,-94-7 18 0 0</inkml:trace>
  <inkml:trace contextRef="#ctx0" brushRef="#br3" timeOffset="-121955.315">1865 6640 10840 0 0,'0'0'234'0'0,"0"-7"44"0"0,-1 4-153 0 0,1 0 1 0 0,-1 0-1 0 0,0 0 1 0 0,0 1 0 0 0,0-1-1 0 0,0 0 1 0 0,0 0 0 0 0,-1 1-1 0 0,1-1 1 0 0,-1 0-1 0 0,1 1 1 0 0,-1 0 0 0 0,0-1-1 0 0,0 1 1 0 0,0 0-1 0 0,-1 0 1 0 0,1 0 0 0 0,0 0-1 0 0,-1 1 1 0 0,1-1 0 0 0,-1 1-1 0 0,0-1 1 0 0,1 1-1 0 0,-1 0 1 0 0,0 0 0 0 0,0 0-1 0 0,0 0 1 0 0,0 0-1 0 0,0 1 1 0 0,0 0 0 0 0,0-1-1 0 0,0 1 1 0 0,0 0 0 0 0,-1 1-126 0 0,-23-8 1115 0 0,-56-3 1361 0 0,71 10-2377 0 0,0 0 0 0 0,0 1 1 0 0,0 1-1 0 0,0 0 0 0 0,0 0 0 0 0,0 1 0 0 0,1 1 0 0 0,-8 3-99 0 0,-18 7-101 0 0,1 3 0 0 0,0 1-1 0 0,-28 20 102 0 0,-73 63 296 0 0,132-98-303 0 0,1 1 0 0 0,0-1 0 0 0,-1 1 0 0 0,2 0 0 0 0,-1 0 0 0 0,0 1 0 0 0,1-1 0 0 0,0 1-1 0 0,0 0 1 0 0,0-1 0 0 0,0 1 0 0 0,1 1 0 0 0,0-1 0 0 0,0 0 0 0 0,0 0 0 0 0,1 1 0 0 0,0-1-1 0 0,-1 4 8 0 0,4-4-31 0 0,0-1-1 0 0,0 0 0 0 0,0 0 0 0 0,0 0 0 0 0,1 0 0 0 0,0 0 0 0 0,-1-1 0 0 0,1 1 0 0 0,1-1 1 0 0,-1 0-1 0 0,0 0 0 0 0,1 0 0 0 0,0 0 0 0 0,-1 0 0 0 0,1-1 0 0 0,0 0 0 0 0,0 0 0 0 0,1 0 1 0 0,-1 0-1 0 0,0-1 0 0 0,1 1 0 0 0,-1-1 0 0 0,0 0 0 0 0,2 0 32 0 0,44 10 156 0 0,-6-1-150 0 0,-1 1 1 0 0,0 3 0 0 0,21 10-7 0 0,27 26-361 0 0,-5 8-133 0 0,-74-49 434 0 0,0 0 0 0 0,-1 1 0 0 0,0 0 0 0 0,-1 1 0 0 0,0 1 0 0 0,-1-1 0 0 0,7 11 60 0 0,-14-18 32 0 0,0-1 0 0 0,0 0 0 0 0,0 1 0 0 0,-1 0 0 0 0,1-1-1 0 0,-1 1 1 0 0,0 0 0 0 0,0-1 0 0 0,-1 1 0 0 0,1 0 0 0 0,-1 0-1 0 0,1 0 1 0 0,-1 0 0 0 0,0 0 0 0 0,-1 0 0 0 0,1-1 0 0 0,-1 1-1 0 0,0 0 1 0 0,0 0 0 0 0,0 0 0 0 0,0-1 0 0 0,0 1 0 0 0,-1-1-1 0 0,0 1 1 0 0,0-1 0 0 0,0 1 0 0 0,0-1 0 0 0,0 0 0 0 0,-1 0-1 0 0,1 0 1 0 0,-1 0 0 0 0,-3 2-32 0 0,-72 50 1405 0 0,47-41-1065 0 0,0-1-1 0 0,-1-2 1 0 0,0-1-1 0 0,0-1 0 0 0,-1-2 1 0 0,-1-2-1 0 0,1 0 1 0 0,-1-3-1 0 0,-31-1-339 0 0,53 1-29 0 0,0-2-1 0 0,0 0 1 0 0,0 0-1 0 0,0-1 1 0 0,0 0-1 0 0,0-1 1 0 0,1-1 0 0 0,-1 0-1 0 0,1 0 1 0 0,-1-1-1 0 0,1-1 1 0 0,0 0-1 0 0,0 0 1 0 0,-8-7 29 0 0,18 12-94 0 0,0-1 0 0 0,1 1-1 0 0,-1-1 1 0 0,0 1 0 0 0,1-1 0 0 0,-1 0 0 0 0,1 1-1 0 0,-1-1 1 0 0,1 1 0 0 0,-1-1 0 0 0,1 0 0 0 0,-1 0-1 0 0,1 1 1 0 0,-1-1 0 0 0,1 0 0 0 0,0 0 0 0 0,0 0-1 0 0,-1 1 1 0 0,1-1 0 0 0,0 0 0 0 0,0 0 0 0 0,0 0-1 0 0,0 0 1 0 0,0 0 0 0 0,0 1 0 0 0,0-1 0 0 0,0 0 0 0 0,0 0-1 0 0,0 0 1 0 0,1 0 0 0 0,-1 0 0 0 0,0 1 0 0 0,0-1-1 0 0,1 0 1 0 0,-1 0 0 0 0,1 1 0 0 0,-1-1 94 0 0,8-10-1694 0 0</inkml:trace>
  <inkml:trace contextRef="#ctx0" brushRef="#br3" timeOffset="-121260.548">1896 7737 12608 0 0,'0'0'268'0'0,"0"0"4"0"0,0 0-122 0 0,0 0 137 0 0,0 0 81 0 0,0 0 15 0 0,0 0-13 0 0,1-1-55 0 0,80-99 1104 0 0,-46 37-868 0 0,24-56 697 0 0,-42 75-500 0 0,-17 43-665 0 0,0 1-12 0 0,1-1 3 0 0,0 1-87 0 0,0-1 0 0 0,0 1-1 0 0,1 0 1 0 0,-1 0-1 0 0,0-1 1 0 0,0 1 0 0 0,1 0-1 0 0,-1 0 1 0 0,0 0-1 0 0,0 0 1 0 0,0 1 0 0 0,1-1-1 0 0,-1 0 1 0 0,0 0-1 0 0,0 1 1 0 0,0-1 0 0 0,0 1-1 0 0,1-1 1 0 0,-1 1-1 0 0,0-1 1 0 0,0 1 0 0 0,0 0-1 0 0,0-1 1 0 0,0 1-1 0 0,0 0 1 0 0,-1 0 0 0 0,1 0-1 0 0,0 0 1 0 0,0 0-1 0 0,-1 0 1 0 0,1 0-1 0 0,0 0 1 0 0,-1 0 0 0 0,1 0-1 0 0,-1 0 1 0 0,1 0-1 0 0,-1 1 1 0 0,0-1 0 0 0,1 0 13 0 0,2 6-78 0 0,27 57 16 0 0,-27-56 90 0 0,-1 0-1 0 0,1 0 0 0 0,1-1 0 0 0,-1 1 0 0 0,1-1 0 0 0,1 0 1 0 0,-1 0-1 0 0,1 0 0 0 0,0-1 0 0 0,1 1 0 0 0,0-1 0 0 0,5 4-27 0 0,-10-9-49 0 0,1 0-1 0 0,-1 0 0 0 0,0 0 0 0 0,1 0 0 0 0,-1 0 0 0 0,1-1 1 0 0,-1 1-1 0 0,1-1 0 0 0,-1 1 0 0 0,1-1 0 0 0,0 1 0 0 0,-1-1 1 0 0,1 0-1 0 0,0 0 0 0 0,-1 0 0 0 0,1 0 0 0 0,-1 0 0 0 0,1 0 1 0 0,0 0-1 0 0,-1-1 0 0 0,1 1 0 0 0,-1 0 0 0 0,1-1 0 0 0,0 0 1 0 0,-1 1-1 0 0,1-1 0 0 0,-1 0 0 0 0,0 0 0 0 0,1 1 0 0 0,-1-1 0 0 0,0 0 1 0 0,1-1-1 0 0,-1 1 0 0 0,0 0 0 0 0,0 0 0 0 0,0 0 0 0 0,0-1 50 0 0,7-10-1411 0 0</inkml:trace>
  <inkml:trace contextRef="#ctx0" brushRef="#br3" timeOffset="-120994.991">2029 6961 21095 0 0,'0'0'770'0'0,"0"0"-454"0"0,0 0-30 0 0,0 0 40 0 0,0 0 8 0 0,1 1-54 0 0,9 12-316 0 0,-9-13-58 0 0,-1 0 2 0 0,1 0 10 0 0,2 0-2 0 0,-2-1-9 0 0,27-17-2014 0 0,-21 16 858 0 0,4-2-50 0 0</inkml:trace>
  <inkml:trace contextRef="#ctx0" brushRef="#br3" timeOffset="-110319.13">10405 845 9256 0 0,'0'0'266'0'0,"0"0"1"0"0,0 0-138 0 0,12 7 993 0 0,34 10 784 0 0,-14-6 173 0 0,8 3-1086 0 0,-28-12-904 0 0,-1 0 1 0 0,0 0-1 0 0,1-1 0 0 0,-1 0 0 0 0,0-1 0 0 0,1 0 1 0 0,-1-1-1 0 0,1 0 0 0 0,-1-1 0 0 0,8-2-89 0 0,-10 2 33 0 0,0 0-1 0 0,-1 0 0 0 0,1-1 1 0 0,-1 0-1 0 0,1-1 1 0 0,-1 0-1 0 0,0 0 1 0 0,0 0-1 0 0,2-3-32 0 0,78-60 357 0 0,-57 26-197 0 0,-4-15 16 0 0,-11 10-104 0 0,-15 27-72 0 0,-1 16 0 0 0,1 0 0 0 0,-1 0 0 0 0,0 0 0 0 0,0 0 0 0 0,0 0 0 0 0,0 0 0 0 0,-1 0 0 0 0,1 0 0 0 0,-1-1 0 0 0,0 1 0 0 0,1 1 0 0 0,-2-1 0 0 0,1 0 0 0 0,0 0 0 0 0,0 0 0 0 0,-1 0 0 0 0,0 1 0 0 0,-1-3 0 0 0,-2 1-9 0 0,-1-1-1 0 0,0 1 1 0 0,0 1-1 0 0,0-1 1 0 0,0 1-1 0 0,-1 0 1 0 0,1 1-1 0 0,-1-1 1 0 0,0 1-1 0 0,1 0 1 0 0,-1 1-1 0 0,0 0 0 0 0,0 0 1 0 0,0 0-1 0 0,0 1 1 0 0,0 0-1 0 0,-1 1 1 0 0,1-1-1 0 0,1 1 1 0 0,-1 1-1 0 0,0-1 1 0 0,0 1-1 0 0,0 0 1 0 0,1 1-1 0 0,-3 1 10 0 0,-17 1-167 0 0,11 0 148 0 0,0 1-1 0 0,0 0 1 0 0,0 1 0 0 0,1 0-1 0 0,0 1 1 0 0,0 1 0 0 0,1 0-1 0 0,-5 4 20 0 0,-41 46-10 0 0,16-2-44 0 0,15-12-48 0 0,21-32 124 0 0,-1 0 0 0 0,2 0 0 0 0,0 0 0 0 0,0 1 1 0 0,1 0-1 0 0,1 0 0 0 0,0 0 0 0 0,-1 12-22 0 0,4-11 67 0 0,1 0 0 0 0,0 0 0 0 0,1 0 0 0 0,1 0 0 0 0,0 0 0 0 0,1 0 0 0 0,3 5-67 0 0,20 43 111 0 0,-19-50-28 0 0,-1-1 0 0 0,2 0 0 0 0,0 0 0 0 0,0-1 0 0 0,1 0 0 0 0,0-1 0 0 0,1 0 0 0 0,0 0 0 0 0,0-1 0 0 0,1 0 0 0 0,0-1 0 0 0,1 0-1 0 0,0-1 1 0 0,11 5-83 0 0,-15-8 65 0 0,1-1-1 0 0,0-1 1 0 0,0 1-1 0 0,0-1 1 0 0,0-1-1 0 0,0 0 0 0 0,0 0 1 0 0,0-1-1 0 0,0 0 1 0 0,0 0-1 0 0,1-1 1 0 0,-1 0-1 0 0,0-1 0 0 0,0 0 1 0 0,-1-1-1 0 0,1 1 1 0 0,7-5-65 0 0,3-1 23 0 0,-1 0 0 0 0,0-2 0 0 0,-1 0 0 0 0,0-1-1 0 0,-1-1 1 0 0,0-1 0 0 0,8-8-23 0 0,20-14-216 0 0,-43 35 87 0 0,-1 0-43 0 0,0 0-159 0 0,0 0-70 0 0,12 0-3051 0 0,-5 3 2034 0 0</inkml:trace>
  <inkml:trace contextRef="#ctx0" brushRef="#br3" timeOffset="-107211.385">11140 1404 10088 0 0,'0'0'298'0'0,"0"0"-4"0"0,0 0-178 0 0,0 0-36 0 0,0 0-7 0 0,0 0 19 0 0,15 7 1141 0 0,23 41 2311 0 0,-26-26-3290 0 0,-1 2 0 0 0,-1-1 0 0 0,-1 2 0 0 0,-1-1-1 0 0,-1 3-253 0 0,12 90 600 0 0,-19-108-553 0 0,1 1 0 0 0,-1-1-1 0 0,-1 0 1 0 0,0 0 0 0 0,0 0-1 0 0,-1 0 1 0 0,0-1 0 0 0,0 1-1 0 0,-1 0 1 0 0,0-1 0 0 0,-2 3-47 0 0,2-6 85 0 0,0 0-1 0 0,-1 1 1 0 0,0-1 0 0 0,0-1 0 0 0,0 1 0 0 0,0-1 0 0 0,-1 1-1 0 0,0-1 1 0 0,0-1 0 0 0,0 1 0 0 0,0-1 0 0 0,-1 0-1 0 0,1 0-84 0 0,-36 9 682 0 0,-40 2-436 0 0,64-13-147 0 0,15-1-77 0 0,-1 1 1 0 0,0-1 0 0 0,0 0-1 0 0,0 0 1 0 0,0 0 0 0 0,0 0-1 0 0,0 0 1 0 0,0-1 0 0 0,0 1 0 0 0,1-1-1 0 0,-1 0 1 0 0,0 1 0 0 0,0-1-1 0 0,0-1 1 0 0,1 1 0 0 0,-3-2-23 0 0,-11-14 79 0 0,-27-15-26 0 0,40 31-164 0 0,-1-1-1 0 0,1 1 1 0 0,-1-1 0 0 0,1 0 0 0 0,0 0 0 0 0,0 0-1 0 0,0-1 1 0 0,0 1 0 0 0,0-1 0 0 0,1 0 0 0 0,-1 0-1 0 0,1 0 1 0 0,-1 0 0 0 0,1 0 0 0 0,0 0 0 0 0,1-1-1 0 0,-1 1 1 0 0,0-1 111 0 0,1 1-152 0 0,-7-7-392 0 0</inkml:trace>
  <inkml:trace contextRef="#ctx0" brushRef="#br3" timeOffset="-106716.967">10907 1428 10272 0 0,'0'0'374'0'0,"0"-10"-228"0"0,0 5-105 0 0,0 3 183 0 0,0 2 116 0 0,1-11 2367 0 0,54-17 820 0 0,200-24-2516 0 0,-97 18-776 0 0,2-4-22 0 0,-132 44-496 0 0,-28 1-733 0 0,-3-1 32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16:52:26.19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EA700D"/>
    </inkml:brush>
  </inkml:definitions>
  <inkml:traceGroup>
    <inkml:annotationXML>
      <emma:emma xmlns:emma="http://www.w3.org/2003/04/emma" version="1.0">
        <emma:interpretation id="{2112E613-9B14-4471-BBDA-E94933312AD9}" emma:medium="tactile" emma:mode="ink">
          <msink:context xmlns:msink="http://schemas.microsoft.com/ink/2010/main" type="inkDrawing"/>
        </emma:interpretation>
      </emma:emma>
    </inkml:annotationXML>
    <inkml:trace contextRef="#ctx0" brushRef="#br0">2558 8941 1161,'8'-12'387,"-8"12"0,0 0 129,6-11 129,-6 11 129,0 0 387,0 0 129,0 0 0,0 0 129,0 0-258,0 0 0,-7 0-258,7 0 0,-15 6-516,4 1 258,11-7-258,-21 25-129,11-9 0,-1-1-129,0 4 0,-1 1 0,0 4 0,0 0 0,2 7 0,0-1 0,2 3 129,2 6 129,2 5-258,0 6 0,2 4 0,-1 5 0,2 3-129,-1 8 129,-3 5 0,-1 0-129,2 2 129,-5 1 0,0 0 0,0-4 129,-1 0-129,2-8 129,-1-3-129,2-7 129,-1-5-258,4-5 129,-1-6-129,2-5 0,-2-2 0,1-7-129,1-2 0,0-3-129,3-21-645,-5 19-1290,5-19-1806,-13 0 0,13 0-258</inkml:trace>
    <inkml:trace contextRef="#ctx0" brushRef="#br0" timeOffset="1">2064 9892 3225,'48'-9'3483,"-25"1"0,11 5-2193,1 3-645,0 0 0,8 3-258,-4-3 0,2 0 258,-7 0 0,5 0 258,-15-2 0,5 0 0,-14-4 0,2 6 0,-17 0-387,17-2 0,-17 2-258,0 0 0,0 0-129,0 0-129,0 0-258,0 0-645,0 0-2193,0 0-1290,-9-7 129,9 7-516</inkml:trace>
    <inkml:trace contextRef="#ctx0" brushRef="#br0" timeOffset="2">2930 9796 903,'0'0'1677,"0"0"-1677,0 0-129,0 0 258,0 0 387,0 0 258,0 0 258,0 0 129,0 0 387,0 0-129,0 0-387,-13 4-387,13-4-258,0 0-129,-7 14-258,7-14 0,-4 15 0,0-5 0,0 4 129,0-1 129,-1 3-129,-3-2 129,4 4-129,-2 0 129,3 2 129,-3-2-258,6 1 129,-1-1-129,1 0 0,0-2 129,6-3-129,1-1 129,2-1-258,3-6 129,2-2 0,4-3 0,-2 0-129,6-12 0,1 0 0,1-5 0,0-2 0,2-3 0,-3-2-129,-1-2 129,-2 2 0,-3-1 129,-2 1 0,-7 2 258,-2 2-129,-6 1 129,0 5 0,-3-1 129,3 15-258,-24-19 129,8 16-129,-4 0-129,-1 3 0,-2 0 0,3 6-129,0-1 0,3 4 0,2 2-129,3-1 129,5 1-387,7-11-387,0 22-1290,4-7-1806,3-4-387,5 6 129</inkml:trace>
    <inkml:trace contextRef="#ctx0" brushRef="#br0" timeOffset="3">3257 10078 3870,'0'0'4128,"4"16"-774,-4-16 0,0 0-3225,0 0-516,0 0 0,12-1-129,-12 1-129,0 0-1290,9-20-1548,-9 20 0,4-22 129</inkml:trace>
    <inkml:trace contextRef="#ctx0" brushRef="#br0" timeOffset="4">3273 9860 7611,'13'18'3870,"-13"-18"-2322,0 0-1548,20-7-4128,-12-4-645</inkml:trace>
    <inkml:trace contextRef="#ctx0" brushRef="#br0" timeOffset="5">3437 9929 2193,'0'0'2451,"13"-1"-1935,-13 1-516,19-21 0,-9 9 129,4-3 129,0-2 0,4-3 258,-4 2 129,2-2 129,1 0-129,-1 8 0,-1-5-129,0 3 129,-2-1-129,-2 7-258,-11 8 0,18-11 0,-18 11 129,0 0-129,11-2 0,-11 2-129,0 7 129,0-7 0,-3 18-129,1-6 0,-4 1 0,1 4-129,-1-1 0,2 5 0,-2-1 0,1 0 0,1 2 0,-1 1-129,0-2 258,0-2-129,-2 3 0,3-3 129,-3-2-129,1-2 0,-4-3-129,3-1 129,-3 0-129,10-11 0,-15 12 129,15-12-129,-16 9 129,16-9 0,-10 5 0,10-5 0,0 0-129,0 0 258,0 0-129,0 0 0,0 0 0,10 0 0,3 0 0,5 0 0,3-2 0,4 0 0,6-1 0,1 2-258,7 0-645,-1 1-2451,-3-6-258,11 6 129</inkml:trace>
    <inkml:trace contextRef="#ctx0" brushRef="#br0" timeOffset="6">6041 8822 1935,'0'0'2709,"0"0"-1677,0 0-645,0 0 258,-11 5-129,11-5 0,-8 16 129,0-3 129,2 4 0,-2 1 129,2 9-258,-2 4-129,4 13-129,-2 3 0,3 9-258,2 10-129,1 6-129,0 12 129,0 7-258,0 5 129,1 2 129,-1 4-129,0-1 129,0-5 0,-3-2-129,-4-6 258,-2-9-129,-3-9 0,2-5 0,-4-9-129,2-8-129,0-4-516,-1-11-129,4-3-387,-5-11-258,3-6-774,1-2-1032</inkml:trace>
    <inkml:trace contextRef="#ctx0" brushRef="#br0" timeOffset="7">5604 10100 4257,'46'-12'4644,"-19"9"-645,-2-9-258,13 4-3225,-6-6-2193,12-1-1935,-2 9-903,-6-11 129</inkml:trace>
    <inkml:trace contextRef="#ctx0" brushRef="#br0" timeOffset="8">5919 10088 1806,'17'0'1806,"6"-17"-258,-9 6-387,2 0-129,3 3-129,0-3 129,4 5 0,-4-7-129,6 7 129,-5-4-258,8 6-258,-6-3 129,2 4-258,-5 0-258,3 3-258,-5 0-645,-4 0-2193,-13 0-903,18 2-129</inkml:trace>
    <inkml:trace contextRef="#ctx0" brushRef="#br0" timeOffset="9">6388 10180 1677,'-21'0'2709,"5"0"129,16 0-2838,-14-15-258,14 15 258,-4-19 516,4 7 129,1-3 258,3-2 258,9 0-129,-4 0 129,9 3-129,-3-4-258,6 6-516,-3 1-129,2 4-258,-3 3 0,-2 4 0,2 6 0,-5 5 0,-2 7 0,2 1 129,-5 2 129,-3 4 0,-1-4 258,-1 4 0,-3-8 387,-4 5-258,-10-9 258,0 5-129,-7-10 0,5 4-129,-7-8-258,2-3-129,4-1-516,0-3-387,18 3-516,-16-22-1161,16 8-1806,4-1-387,5-3 258</inkml:trace>
    <inkml:trace contextRef="#ctx0" brushRef="#br0" timeOffset="10">6794 10246 7482,'-3'11'4515,"-3"3"-258,6-14-258,0 0-4257,0 0 0,1 13-129,-1-13 129,0 0 129,11 7 0,-11-7 0,0 0-387,0 0-774,0 0-2709,1-15-387,0 3 0</inkml:trace>
    <inkml:trace contextRef="#ctx0" brushRef="#br0" timeOffset="11">6752 10042 6966,'-8'14'5031,"8"-14"-516,0 0-645,0 0-3870,0 0-774,0 0-258,13 0-258,-10-8 0,12 2-129,-9-11-903,10 2-1935,0 7-129,-8-10 775</inkml:trace>
    <inkml:trace contextRef="#ctx0" brushRef="#br0" timeOffset="12">7038 10015 1806,'-3'-10'3354,"3"-5"129,0 15-903,6-20-2967,-6 20 0,12-13 258,-12 13 258,17-14 129,-17 14 0,20-7 129,-20 7 258,20-1-129,-20 1 0,18 0-129,-18 0-387,19 7 129,-19-7-258,13 19 258,-7-9-129,-6-10 258,5 24 129,-4-9 0,-1 0 129,-3 4 0,-6-2-129,3 4 129,-4-1 0,-1 4-258,1-7-129,0 3 0,2-3-129,-1 2 0,4-6 0,1 0 0,2-2 0,2-11 0,0 19 129,0-19 0,13 12 0,2-8 0,-1 0 0,5-1 129,3-2 0,1 0-129,0-1 0,2 1-129,-2 0 129,0 1-129,-3 1 0,-4-2-129,-2 0-258,-14-1-1161,22-2-2580,-10 2-258,-12 0-258</inkml:trace>
    <inkml:trace contextRef="#ctx0" brushRef="#br0" timeOffset="13">8107 9644 3354,'0'0'4128,"0"0"-258,0 0-645,14-4-2967,-14 4 0,17-4 129,-7 4 0,-10 0 258,12-1-258,-12 1 0,0 0 0,12 0-129,-12 0-258,0 0-387,0 0-645,17 0-1419,-17 0-1677,13 0-516,-1 0 129</inkml:trace>
    <inkml:trace contextRef="#ctx0" brushRef="#br0" timeOffset="14">8539 9638 645,'40'14'3612,"-23"-2"516,-5-7-2064,-12-5-645,16 12-258,-16-12-645,0 0 0,0 0-258,0 0-258,0 0-258,0 0-645,14 3-774,-14-3-1419,3-8-1032,10 8 129</inkml:trace>
    <inkml:trace contextRef="#ctx0" brushRef="#br0" timeOffset="15">8891 9717 129,'24'15'4257,"-2"0"258,-22-15-258,0 0-2580,17 12-645,-17-12-387,0 0-387,13 9-258,-13-9-129,0 0-387,0 0-387,12 5-2322,-12-5-1032,13-5-129</inkml:trace>
    <inkml:trace contextRef="#ctx0" brushRef="#br0" timeOffset="16">9401 9736 258,'0'0'3096,"0"0"-387,0 0-258,0 0-3741,0 0-258,20 0 645,-20 0 258,16 3 387,-16-3 258,16 0 129,-16 0-129,13-9-2064,2 9 130</inkml:trace>
    <inkml:trace contextRef="#ctx0" brushRef="#br0" timeOffset="17">10256 9076 2322,'0'0'3741,"-11"0"258,11 0-516,-8 12-3483,8-12-129,-18 13 129,9-1-129,-3-2 258,2 4 258,-1 3-129,1-3 0,2 8 0,1 0 0,5 3 258,2 4-258,0 4-258,2 1 258,6 6-258,1 6 129,0 8-129,-3 3-129,0 8 129,-2 4-129,-4 6 129,-4 10 0,-4 2 0,-6 0 0,-2-3 129,-2-3 0,0-6-129,2-9 129,-1-7 0,3-15-387,1-12 129,5-4-516,-3-16-516,9 1-129,2-13-258,-11 0-129,3-15-387,6-3-1806,2 2 259</inkml:trace>
    <inkml:trace contextRef="#ctx0" brushRef="#br0" timeOffset="18">9899 9930 5805,'13'-2'5031,"14"-1"-645,3-2-516,9-6-3741,9-1-129,4-2 258,4-1-129,0-3 129,1 4 129,-9-3 0,-2 8 0,-12-4 0,-1 4 129,-10 1-258,-2 5-129,-10 2 0,-11 1-129,14 0 0,-14 0 0,0 0-129,0 0 0,0 0-387,0 0-774,0 0-2967,0 0-516,0 0-516,-1-17 129</inkml:trace>
    <inkml:trace contextRef="#ctx0" brushRef="#br0" timeOffset="19">10563 10252 774,'0'0'1419,"0"0"0,-6 6 0,6-6 258,0 0-258,-16 11-129,16-11 258,-14 5-129,14-5-258,-12 0-129,12 0-387,0 0-129,-14-10-129,10-2 0,4-2-387,0-6 0,0 2 129,6-2-129,3-4 129,2 2-129,2 2 0,2 3 0,2 0 0,-1 8 129,2-1-258,-1 5 129,1 3-129,0 2 129,-1 0 129,0 5 0,-4 7-129,-4-2 129,1 6 0,-4-3 0,-3 6 129,-3-5 0,-4 7 0,-10-3 129,2 1-129,-4-3 129,0 0-129,-7-2 0,6-2-129,-3-2 0,5-1-129,3-3-258,1-6-258,11 0-129,0 0-774,-1-15-1419,3 3-1548,5-7-516,5-1 258</inkml:trace>
    <inkml:trace contextRef="#ctx0" brushRef="#br0" timeOffset="20">10888 10352 258,'15'14'3999,"-15"-14"258,0 0-258,16 0-1935,-16 0-1935,0 0 258,11 0 0,-11 0 258,0 0 0,0 0 0,0 0-129,0 0 258,0 0-516,0 0 0,0 0-258,0 0 0,0 0-258,0 0-258,0 0-516,11-2-1161,-11 2-1806,0-11-774,0 11 129</inkml:trace>
    <inkml:trace contextRef="#ctx0" brushRef="#br0" timeOffset="21">10926 10163 1548,'0'0'4128,"0"0"129,0 0-258,-7-17-2580,7 17-1290,0 0-129,0-12 129,0 12-258,0 0-129,16-7-903,-16 7-1935,11-10-1032,3 10-258</inkml:trace>
    <inkml:trace contextRef="#ctx0" brushRef="#br0" timeOffset="22">11119 9930 1548,'17'15'2580,"-1"9"-258,-15-5-2709,8 3-903,-2 5 516,2 4 258,-3-1 258,0 1 645,-2 3 645,0-3-129,1 0 258,-2-4-129,1-4-258,-4-3-129,1-5-516,-1-1 0,0-14 0,0 11 129,0-11 0,0 0 0,0 0 129,0 0-129,0 0 0,0 0 258,0 0-129,7-10 0,-7 10 0,16-24-129,-3 12 0,-1-10 129,7 3-258,-3-6 129,4-2-129,1-1 0,-1 2 129,1 1-258,0 2 129,-1 5 129,-2 2-129,2 3-258,-4 2 129,2 6-387,-7-3-129,4 7-516,-15 1-645,14-9-1419,-14 9-1290,0 0 516</inkml:trace>
    <inkml:trace contextRef="#ctx0" brushRef="#br0" timeOffset="23">11258 10235 4644,'14'20'4386,"9"-5"-129,-23-15-258,19 5-3999,-4-1-129,3 5 0,-1-1 258,0 6-129,-1 1 0,0 1 129,-1-1 0,1 4-516,-5-8-1161,7-2-2580,-1 8-387,-17-17-129</inkml:trace>
    <inkml:trace contextRef="#ctx0" brushRef="#br0" timeOffset="24">12067 9895 516,'0'0'1677,"9"-4"129,-9 4 0,20-14 0,-6 8-258,1-7-387,7 1-258,-2-4-258,6 0 0,-1-2 0,5 2 0,-1-4-258,2 2 0,3-2-129,-1 1 129,-1 2-258,-1 4 0,-1-1 0,-2 0-129,-5 4 0,-2 0 0,-4 3-129,-4 4-129,-13 3-258,13-12-258,-13 12-645,0 0-258,0 0-1161,-8-2-1290,-8-7 259</inkml:trace>
    <inkml:trace contextRef="#ctx0" brushRef="#br0" timeOffset="25">12236 9490 1161,'0'0'2709,"0"0"129,0 0-3612,12 3 645,-12-3 645,0 0 516,18 15 129,-18-15 387,11 18 129,-11-18-129,10 23-516,-10-9-129,6 10-387,-5-2-129,4 7 129,-3 2-258,4 7 0,-3 2-258,4 2 258,3 3-258,-2-4 129,0 0-129,-1-2 129,0-6 0,-3-4 0,-1-5-258,-2-5 129,1-3 0,-2-4-258,0-12-387,0 0-387,5 14-774,-5-14-903,0-7-1419,0 7-516</inkml:trace>
    <inkml:trace contextRef="#ctx0" brushRef="#br0" timeOffset="26">12157 10059 2322,'-16'6'2838,"16"-6"-258,0 0-516,0 0-516,0 0-516,0 0 0,-10 0-258,10 0 129,0 0-387,0 0 0,0-11 0,0 11-387,10-24 129,2 5-129,2-6-129,5-6-129,3-3 258,3-4-258,4-2 258,-1 2-129,2 1 129,-2 0-129,-1 4 129,-3 4-129,-1 3 129,-7 4-129,-2 7 129,-2 1-129,-5 2-129,-7 12-129,0 0-129,7-12-645,-7 12-387,0 0-645,-7 3-903,7-3-1419,-18 6 0</inkml:trace>
    <inkml:trace contextRef="#ctx0" brushRef="#br0" timeOffset="27">12140 9684 1032,'-20'12'2322,"4"-12"-387,16 0 258,0 0-3354,-12 5 129,12-5 645,0 0 258,0 0 645,0 0 1419,0 0 129,0 0-258,0 14-387,0-14-516,15 12 0,-15-12-516,23 15 258,-12-9-258,6 5 0,0-2 129,2 3-129,1-2-129,2 8 129,0 0-258,3 2 0,0-3 0,3 3 0,-2-4-258,0-2 258,-5-1 129,-1-3-258,-5-4 129,0 0 0,-15-6 0,14 2-129,-14-2 129,0 0-129,0 0 0,0 0-129,0 0-129,0 0-645,0 0-1935,0 0-1548,7-7-258,-7 7-129</inkml:trace>
    <inkml:trace contextRef="#ctx0" brushRef="#br0" timeOffset="28">13271 8899 903,'10'-11'1548,"-10"11"-129,0 0-387,0 0 0,0 0 258,0 0-387,0 0 0,0 0 0,0 0-387,0 0 129,0 0 0,0 0-387,0 0 129,0 0 0,0 0-129,0 0 0,0 0-129,0 0 0,9 5 129,-9-5-129,1 18 0,-1-18-129,1 16 129,-1-16-129,0 19 129,0-7-129,0 4 129,0 2-129,0 4 0,2 7 129,0 1-129,3 11 0,-2 6 129,3 12 0,1 8-129,1 6 0,0 5 258,1 3-258,-3 3 129,-3-2 0,-2-4-258,2-7 258,-3-6 0,0-4-129,-3-8 129,0-1-129,0-8 129,1-5-129,0-7 0,2-6-129,0-7-129,0-6 129,0-13-645,0 0-774,0 0-2451,6-4-258,-6-13-129</inkml:trace>
    <inkml:trace contextRef="#ctx0" brushRef="#br0" timeOffset="29">13288 9795 1548,'24'-14'3225,"-8"9"-2322,4 2 129,1-5 258,7 7-129,-5-4 129,7 5 129,-7 0-129,7 1-258,-5-1-387,2 8-129,-6-3-387,-1 7 0,-1 1-129,0 1 0,-4 0 0,-1 3 0,-1 0 0,-2 3 129,-1 0-129,0 1 129,-3 1-129,-1 2 129,-2 0 0,-4 3 0,0-2-129,-1 0 0,-8 0 258,-1 1-516,-2-2 516,-2-2-258,-4-2 129,0-1 0,-3-5 0,1 4 129,-3-7 0,0 1 129,-1-1-129,4-2 129,-4-4-129,4-2-129,-1-1 0,3 0 0,0-2-129,1 0 0,1 0-129,1-7-258,15 7-774,-27-10-903,27 10-2322,-14-10-258,7-2 0</inkml:trace>
    <inkml:trace contextRef="#ctx0" brushRef="#br0" timeOffset="30">13945 10126 1806,'9'0'3225,"-9"0"-2193,0 0-129,0 0 129,0 0-129,0 0 129,0 0 0,0 0 0,0 0 0,0 0-516,0 0 0,0 13-387,0-13 129,4 20-129,-4-6 129,2 5 129,-2 3-387,1 6 129,-1 4 0,0 1-129,0 5 0,-1 0 0,-1 0-129,1-6 0,-1-1 0,2-9 129,0-5-258,0-17 129,5 12 0,-5-12 0,18-17-129,-7-1 129,2-7-129,0-2 0,5-4 129,-2 0 129,0-1 0,1 2 129,-2-1 129,3 5 0,-2 2-129,3 2 0,2-3 0,0 6 258,3-2-129,-3 1-129,3 3-129,-3 0 129,0 3-258,-5 1 0,-2 6-516,-14 7-903,13-9-903,-13 9-645,0 0-1161</inkml:trace>
    <inkml:trace contextRef="#ctx0" brushRef="#br0" timeOffset="31">14082 10262 903,'-7'41'2967,"11"-25"129,8 0-258,-12-16-516,31 26-258,-18-19-645,12 7-387,-10-6-387,6 4-387,1-2 0,-4 2 0,-1-5-129,-1 5-129,-5-3 258,-1 5-516,-2 0 258,-3-1 0,-2 4-387,-3-17-645,0 20-2322,4-8-903,-4-12-258,0 0-128</inkml:trace>
    <inkml:trace contextRef="#ctx0" brushRef="#br0" timeOffset="32">14495 10236 129,'0'0'3225,"0"0"258,0 0-2193,0 0-387,10 11 258,-10-11 0,0 0 387,14 22-258,-14-22 0,3 27-258,-3-8-258,0 10-258,0 0-129,0 0 0,0 4-387,0-2 129,-1-4-258,0-6 129,1-4-129,0-17-516,0 0-387,0 0-903,0 0-645,-1-13-645,-1-3-258,-2-6 129</inkml:trace>
    <inkml:trace contextRef="#ctx0" brushRef="#br0" timeOffset="33">14433 10364 1032,'0'0'1548,"-12"7"129,12-7 129,0 0 129,0 14-129,0-14-129,15 1-129,-15-1-129,29-2-258,-14-5 0,10 6-516,-3-9-129,6 5 0,-5 1-387,3 1-129,-1 3-645,-9-2-1548,-2-2-2193,3 4-129,-17 0-129</inkml:trace>
    <inkml:trace contextRef="#ctx0" brushRef="#br0" timeOffset="34">14847 10197 2709,'11'4'1419,"-11"-4"0,0 0 258,0 0 129,16 13 0,-16-13-129,2 12 129,-2-12-516,0 20-258,-3-6-516,2 7-129,-3 1-129,3 0-129,-1 7-129,2-1 0,0 2-129,0-1-129,0-1-129,0-10-1032,9-1-1935,0 0-903,-9-17-387</inkml:trace>
    <inkml:trace contextRef="#ctx0" brushRef="#br0" timeOffset="35">15158 10504 3354,'11'17'4257,"-11"-17"-387,0 0 0,0 0-3612,4-5-387,-4 5 0,0 0-129,0 0-516,0 0-1032,0 0-1806,0 0-645,0-15 258</inkml:trace>
    <inkml:trace contextRef="#ctx0" brushRef="#br0" timeOffset="36">15163 10231 3612,'-6'19'4644,"6"-19"-387,0 0-258,0 0-2322,0 0-2064,0 0 129,7-2 0,-7 2-129,11-6-258,0 6-1161,-11 0-2193,13 0-516,-2 0 387</inkml:trace>
    <inkml:trace contextRef="#ctx0" brushRef="#br0" timeOffset="37">15366 10076 129,'13'0'2967,"3"0"0,-16 0 387,0 0-3483,14 2 387,-14-2 645,7 20 0,-7-20 774,0 29-258,-3-15 129,2 8-387,-10-2-387,7 6 0,-5-1-516,4 5 129,1-1-258,3 0 129,1 1-129,2 0 129,4-1-129,8-5 0,2-3 0,7-4-129,4-5 0,2-5-129,4-3-129,0-6-129,3-3-258,-8-9-645,7 6-774,-15-11-1677,-2 2-903,-4 3-129</inkml:trace>
    <inkml:trace contextRef="#ctx0" brushRef="#br0" timeOffset="38">15312 10262 2322,'1'16'3354,"21"-16"258,-10-4-129,10 1-3483,3 2-258,7 1 516,3 0-258,1 0 387,5 0-129,0 1-1290,5 6-2322,-12-11-645,9 2 0</inkml:trace>
    <inkml:trace contextRef="#ctx0" brushRef="#br0" timeOffset="39">16502 8887 258,'-3'12'903,"3"-12"-645,0 18-129,0-7 258,0 4 129,1-1 129,3 6-129,0 4 129,0 6-129,2 6 0,-1 6-129,-3 8-129,3 5-129,-4 8 129,-1 4-258,0 6 0,0 3 0,-4-2 129,-1-3-129,-4-4 258,2-8-129,1-6 0,-1-10 129,1-8-258,1-13 0,1-4-258,2-3 129,2-15-258,0 16 258,0-16 129,0 0 0,0 0 129,6-4 129,-6 4-129,10-15 387,-10 15-258,10-23 129,-6 10-129,1-2 0,2 2 129,-2-3 0,4 3 129,3-3-129,7 0 258,-1 2-129,9 4 129,-1 0-258,9 5 258,-2-1-258,5 5 0,-4 1-129,2 5 0,-2 2 0,-2 5 0,-3 0 0,-3 3 0,-6 0 129,-3 6 0,-9-4 129,-2 3 0,-8-3-129,-5 2 0,-11-3 129,-5 3-258,-6 1 0,-3-3 129,-5-1-129,-2 3-129,-7-3 129,3 1-129,-1-5 129,6 2-129,-1-9 0,7 2-129,3-2 0,7-5-387,11 7-774,-5-7-2064,16 0-1419,0 0 129,0-16-387</inkml:trace>
    <inkml:trace contextRef="#ctx0" brushRef="#br0" timeOffset="40">17142 10063 2709,'-11'5'3612,"11"-5"0,4 16-3096,-4-16 0,5 10 0,-5-10 516,4 18-258,-4-18 258,1 19-258,-1-19 0,0 23 0,-1-12-258,-1 6-129,-1 0-258,-1 5 129,-2-1 0,3 4 129,-4 4-258,3-1 129,0-1-129,2 2 129,0-7-258,2-3 129,0-4 0,0-3-129,0-12 129,0 0 0,10 0-129,-1-5 129,-3-9-129,3-3 129,-1-5 0,5-2-129,-1-1 129,2-1-129,1-1 0,3 3-129,1-2 129,2 2 0,2 4 0,3 1-129,-1 4 129,-2 1-129,1 2 129,-3-1 129,-4 6-258,0-2 0,-7 4-129,-10 5-258,12-8-516,-12 8-258,0 0-774,-13-3-516,13 3-387,-22 1-387,11 6 0</inkml:trace>
    <inkml:trace contextRef="#ctx0" brushRef="#br0" timeOffset="41">17264 10223 1548,'-9'22'1935,"9"-22"129,-7 19 0,7-5-129,-1-3-258,1 7-129,0-6-258,7 5-129,-3-4-387,7 8 0,2-8-387,2 6 0,2-3-129,-3 0-129,4-4 0,-3 0-129,0 1-129,-5-7 0,-10-6-129,13 11-258,-13-11-903,0 0-1419,0 0-1419,0 0-129,8-13 259</inkml:trace>
    <inkml:trace contextRef="#ctx0" brushRef="#br0" timeOffset="42">17569 10271 3870,'0'13'3870,"0"-13"129,0 0-387,0 0-3354,0 19-387,2-5 387,2 4 0,0-2 258,2 8 129,-4 1-129,5 6 258,-5-6-387,4 3-129,-2-8-129,0-1 0,-1-1-258,-3-18-258,6 12-516,-6-12-1290,0-19-2064,0 6 0,0-14-387</inkml:trace>
    <inkml:trace contextRef="#ctx0" brushRef="#br0" timeOffset="43">17505 10390 3096,'-1'12'3225,"1"-12"0,6 0-645,10 2-258,-5-6-516,14 4-387,-5-5-387,11 5-387,-2 0-387,4 0 0,-1 0-258,-3 0-387,2 7-516,-14-7-1161,5 0-2193,-4 0-258,-18 0-258</inkml:trace>
    <inkml:trace contextRef="#ctx0" brushRef="#br0" timeOffset="44">17857 10164 2322,'19'-4'1935,"-19"4"129,26-2-3225,-7 2 387,4 0 516,-1 5 516,-2-4 645,2 5 645,-8-4 258,3 3 258,-17-5-387,16 15-129,-16-15-645,0 19 0,-4-5-387,-1 6 258,-8-1-258,0 5-129,-7-1 129,7 8-129,-6-5 0,5 4-129,-1-5 0,2 0 0,3-4-258,0-1 129,4-5 0,4-2 0,2-13 0,0 17 0,0-17 0,8 14 0,-8-14 0,20 7 0,-9-4 0,5-2 0,-1-1-129,4 0 0,2 0-129,-1-1 0,3 1-387,-4-4-774,10 4-1935,-7 0-1161,-3 0-387,-1-4 0</inkml:trace>
    <inkml:trace contextRef="#ctx0" brushRef="#br0" timeOffset="45">18285 10546 4644,'10'18'3870,"-2"-6"-258,-8-12 0,0 0-3870,0 0 0,9 12 387,-9-12-129,0 0 258,0 0 0,12 4-387,-12-4-1032,7-10-2064,-7 10-516,10-27-516</inkml:trace>
    <inkml:trace contextRef="#ctx0" brushRef="#br0" timeOffset="46">18316 10291 7353,'0'0'4386,"0"0"-387,0 0-129,9 0-4128,3-4-129,-12 4-129,22-7-774,-22 7-2322,17-13-645,-3 10 0,-5-9-129</inkml:trace>
    <inkml:trace contextRef="#ctx0" brushRef="#br0" timeOffset="47">18550 10077 3096,'3'36'4128,"-3"-13"-387,-3-1-258,-2 2-3096,2 8 258,-3-4 0,3 2 387,-8-1-258,8 9 258,-10-14-129,9 6-129,-5-11-129,6 4-258,-1-3 0,4 0-129,0-7-129,0-13 0,22 18 0,-2-8-129,5-3 0,5 0 0,3-4-129,0-3-129,1 0 0,-2-8-258,1 4-258,-14-13-903,4 6-1548,-9-3-1419,-8-6-129,-3 0 129</inkml:trace>
    <inkml:trace contextRef="#ctx0" brushRef="#br0" timeOffset="48">18425 10242 7740,'40'5'3999,"-5"-5"-387,-6 1-1032,11-1-3354,-1 0 129,5 2 0,-7-2-129,0 5-387,-4-1-2580,-9-4-387,6 0 516</inkml:trace>
    <inkml:trace contextRef="#ctx0" brushRef="#br0" timeOffset="49">19098 9763 3612,'14'10'4515,"4"0"-516,-18-10 0,0 0-3483,15 2-258,-15-2 129,13 7 129,-13-7-129,0 0 129,0 0-129,13 8 0,-13-8-258,0 0-258,11 0-774,-11 0-1032,13-10-2322,-3 8-129,0-11-387</inkml:trace>
    <inkml:trace contextRef="#ctx0" brushRef="#br0" timeOffset="50">19906 9765 5289,'6'15'4644,"-6"-15"-387,7 13-387,-7-13-3870,14 16-129,-14-16 0,10 15 129,-10-15 0,13 10-129,-13-10 0,20 2-903,-20-2-1419,15-14-1677,3 9-258,-2-12 0</inkml:trace>
    <inkml:trace contextRef="#ctx0" brushRef="#br0" timeOffset="51">20631 9800 6966,'23'13'4773,"-23"-13"-516,20 5 0,-4-4-4257,-5 6-258,-11-7 258,24 10-129,-13-5 129,1-3 0,0 1 0,3 1 0,-2-4-258,8 3-387,-9-5-903,14 2-1161,-5-1-1806,1-7-129,5 2 0</inkml:trace>
    <inkml:trace contextRef="#ctx0" brushRef="#br0" timeOffset="52">21372 9933 6321,'5'12'4773,"-4"0"-516,-1-12-258,0 0-3999,0 0-516,0 0 129,0 0-387,20 0-129,-20 0-1677,18-8-1677,3 4-387,-5-8 387</inkml:trace>
    <inkml:trace contextRef="#ctx0" brushRef="#br0" timeOffset="53">21960 9912 4773,'13'24'4128,"-1"-11"-645,-12-13 129,0 0-3870,13-6-774,-3 6 258,-10 0-258,20 0-774,-7 0-1935,-13 0 0,25-5 130</inkml:trace>
    <inkml:trace contextRef="#ctx0" brushRef="#br0" timeOffset="54">22696 9989 5289,'12'7'4773,"-12"-7"-516,0 0-129,0 0-4128,2 15-387,-2-15-258,0 0-3225,1 19-387,-1-19-258,-8-5-129</inkml:trace>
    <inkml:trace contextRef="#ctx0" brushRef="#br0" timeOffset="55">22715 9231 1032,'-12'20'129,"10"-5"129,-1 1 0,2-1 0,1 6 258,-1 6 129,0-1 129,1 5 0,-3 1 129,2 5-129,-1 2 129,0 5-387,-2-2 129,2-3-387,-3 3 129,3-4-258,-3 1 0,4-3 0,-4-5 0,1-1 258,-1-3-129,-1 1 258,-3-5-129,1 1 0,-1-3 258,2 1 0,-2-5-258,2 2 0,2-5 0,0-4-129,5-10 129,-4 17 129,4-17-258,0 0 0,0 0 0,0 0 129,10-9 0,-10 9-258,11-13 0,-11 13 0,11-14 0,-11 14-129,7-12 0,-7 12 0,5-12 0,-5 12 0,0 0 0,6-15 0,-6 15 0,8-14 0,-8 14 0,20-17 0,-8 5 0,5 4 0,2-1 0,1-1 0,5 0 0,1 3 0,2 2 0,1 1 0,0 2 0,1-1 0,-1 1 0,0 2 0,-3 0-129,-2 2 129,-1 7 0,-3-3-129,-1 3 129,-3 3 0,0 2-129,-1-3 129,-3 2-129,-1 0 129,-1-1 0,-3 0 129,-2 0-129,-3 0 0,-2-12 129,0 20 0,0-20 258,-14 19-258,0-10 129,-4 1-129,-5-2 387,-1 0-258,-7-2 129,-2 0-129,-7-2-129,1 0 129,-6-4 0,3 0 0,-4-2-258,4-3 0,2 0-129,3 0 0,7 1-258,1-9-516,17 9-2193,12 4-1419,-10-20-258,14 8 0</inkml:trace>
    <inkml:trace contextRef="#ctx0" brushRef="#br0" timeOffset="56">23257 10255 1548,'0'0'1677,"-8"-5"-258,8 5 0,0 0 0,0 0-387,0 0-258,0 0 0,0 0 0,-10 8-129,10-8 0,-1 16 0,1-3-129,-1 0 0,0 3-258,-2 3 0,1 3 0,-2-1 0,1 6 129,-3 2 0,2-3-129,0 3 0,3 5 258,-2-5-258,3 1 0,3-3-129,7-2 129,2-5-258,6 0 129,0-6-129,2-2 0,0-3 0,3-5-129,-1 0-129,-1-4-129,4 0-774,-4-5-645,2-4-1806,9 3-903,-12-11 387</inkml:trace>
    <inkml:trace contextRef="#ctx0" brushRef="#br0" timeOffset="57">23210 10446 1548,'0'0'3225,"6"13"258,-6-13-2451,0 0-516,0 0 0,0 0 516,14 1-129,-14-1 258,11-7-129,-7-3 129,10 3-258,-14 7-258,19-12-129,-5 5-387,1 3 129,3-2-129,1 4-129,2-1 0,1 3 0,-1-3 258,0 2-258,-1 1-258,-4-3-129,0 3-516,-16 0-1419,11 0-1935,-11 0-129,0 0-129</inkml:trace>
    <inkml:trace contextRef="#ctx0" brushRef="#br0" timeOffset="58">23687 10342 1806,'19'21'3225,"-12"-9"-1419,-1 1-387,5 8 387,-11-7 129,7 9-129,-7-6-129,1 8 0,-2-7-387,1 10-387,-4-9-516,4 3-129,0-6-129,0 2 0,0-6-258,0-12 0,7 18-129,-7-18-516,11 5-645,-11-5-1032,0 0-903,2-7-1161,-3-5-129</inkml:trace>
    <inkml:trace contextRef="#ctx0" brushRef="#br0" timeOffset="59">23588 10504 3354,'2'17'4257,"16"-9"-387,-18-8-1419,24 5-1806,1-4 258,-2-1-387,8-2 129,-9-2-258,8 3 129,-7-6-129,4 2 129,-7 2-258,-2 3-129,-5-1-129,-13 1-258,18 0-387,-18 0-387,0 0-645,0 0-1290,0 0-1161,-1 17-516</inkml:trace>
    <inkml:trace contextRef="#ctx0" brushRef="#br0" timeOffset="60">23981 10324 2322,'13'8'3483,"-13"-8"0,17 5-258,-17-5-3483,20 4 0,-9 0 516,-11-4 387,19 8 0,-19-8 516,6 20-129,-6-20 129,0 31-129,-11-18-129,6 11-387,-4-1-387,1 5 0,1-3 0,-2 0 0,2 0-258,0-4 129,6 1-258,-2-7-129,3 2-258,0-17-1548,-3 12-2064,3-12-258,0 0 0</inkml:trace>
    <inkml:trace contextRef="#ctx0" brushRef="#br0" timeOffset="61">24312 10769 6321,'0'0'4386,"19"8"-516,-19-8-1290,0 0-2838,0 0 0,0 0-129,0 0 129,0 0-258,0 0-1161,0 0-2193,0 0-258,-16-7 129</inkml:trace>
    <inkml:trace contextRef="#ctx0" brushRef="#br0" timeOffset="62">24271 10473 8514,'1'11'4515,"10"1"-387,-11-12-516,15 4-4386,-15-4 0,13 1 387,-13-1 0,0 0 129,0 0 258,0 0 0,0 0-1290,0 0-2580,0 0-258,-9-8-645</inkml:trace>
    <inkml:trace contextRef="#ctx0" brushRef="#br0" timeOffset="63">24590 10258 129,'7'8'2967,"-7"-8"258,9 10-2064,-9-10 258,5 12 0,-5-12 387,0 13-129,0-13 129,0 21-258,0-21-258,-7 25-387,0-9-387,2 9 0,-4-1-258,2 4 0,1 1-129,1 6 129,0-5 0,3 6-129,2-6 129,0-2-129,5-4 129,2-1-129,1-4 0,5-4-129,0-7 0,4-2-129,4-2 0,-3-4-129,7 0-387,-6-7-129,8 3-645,-12-9-2193,1 1-903,4 1-516,-10-10 516</inkml:trace>
    <inkml:trace contextRef="#ctx0" brushRef="#br0" timeOffset="64">24533 10419 6063,'0'0'4257,"0"0"-387,0 0-1290,13 0-2580,-13 0-129,23 0 258,-9 0-129,2 0 387,4 0-129,0 0 129,5 2 0,1-2 0,1 0-258,2 0-129,-1 0-129,4 2-903,-11-2-1032,2-2-2193,3 2-129,-13-8-258</inkml:trace>
    <inkml:trace contextRef="#ctx0" brushRef="#br1" timeOffset="65">3363 10818 2193,'0'0'2967,"8"17"0,-8-17-1935,0 0-903,0 0-129,-2 13 129,2-13 387,0 0 0,0 0 129,0 0 129,0 0-129,0 0 0,0 0 0,0 0-129,0 0-387,0 0 0,0 0-129,0 0 0,0 0 0,0 0 129,0 0-129,0 0 0,0 12 129,0-12-129,0 0 258,0 0-129,9 14 0,-9-14 0,7 14 0,-7-14 129,8 18 0,-8-18 258,11 21-258,-11-21 129,10 25-129,-6-13 0,6 3 0,-4 1 129,6 2-129,-2 0-129,4 3 258,-2 0-258,6 3 129,-2 0-129,4 1 129,1-1-129,1 2 0,3 0 0,3-3 0,-1 0-129,2 6 129,2-6 0,2-2 0,0-3 0,3 1 0,-2-6 0,7 3 0,0-6 0,2-1-129,1-2 129,0-2-129,3 0-129,1-3 258,1 0-258,0-2 129,0 0 129,4-4-129,-3-3 0,1 2 0,-1-5 0,3-1 258,-1-1-258,-1-2 0,1 0 0,-2-3 0,1 0 0,0-5 0,-1 1 0,-3-1-258,2-2 258,-2 2 0,2-3 0,-1 1 0,-1-2 0,2 0 0,1 3 0,-1-3 0,-1 4 0,-3 0-129,-3 1 129,0-1 0,-6 4 0,-4-2 0,-2 4 0,-7 2 0,-3 2 0,-5 0 0,-2 7 0,-13 5 0,17-5 0,-17 5 0,0 0-129,0 0 0,7 7 0,-7-7 0,0 0-258,0 11-258,0-11-1290,0 0-1935,0 0-774,0 0-129,-16 0 1</inkml:trace>
    <inkml:trace contextRef="#ctx0" brushRef="#br1" timeOffset="66">5459 10786 4773,'23'3'4386,"-12"-3"-258,8 0-387,-2 0-3483,2-2-645,2-1 258,1-1 129,-1 1 129,1-5 258,2 5 129,-3-8-129,5 4 258,-3-5-129,4 5-129,-3-1-129,3 1-129,-2 2 0,-1-2-258,-1 3 129,-2 1 0,-2 2 0,-3 0 0,-3 1 0,-13 0 0,19 0 0,-19 0 129,7 7-129,-7-7 0,0 20 129,0-11-129,-1 3 129,-3 4-129,0 2 129,0-1 0,-2 1 0,1 5-129,1-1 129,-1 4 0,-2 3 0,2 3-129,-4-3 129,3 4 0,-5 1 0,3-1 129,-4 0-129,3 5 0,-3-7 129,1 1-129,1-4-129,1-2 129,-1-7-129,2-4 129,8-15-129,-8 17 129,8-17-129,0 0-129,0 0-129,0 0-258,0 0-1935,11-10-2064,0-5-387,5-6-387,3-9 388</inkml:trace>
    <inkml:trace contextRef="#ctx0" brushRef="#br1" timeOffset="67">6673 10693 2580,'14'18'3741,"-14"-18"129,0 0-645,9 11-3225,-9-11-258,10 14 387,-10-14 0,8 22 258,-8-22 129,6 24 0,-6-11 387,4 3 0,-4-1-258,4 7-129,-1-3 129,5 5-258,0-5-129,2 6-129,5-6 0,0 2-129,1-3 129,3 1 0,2-2 0,3 0 0,2-2 0,0-1 0,-1 2 0,5-3-129,-2-1 129,4-2 0,-4-4-129,3 0 129,-1-5-129,5-1 129,-1 0-129,2 0 129,1-5-129,-1-1 0,2-1 0,3-3 0,-3 0 0,0-2 0,1-2 0,1-1-129,-1 1 129,-1-1 0,0 0 0,-3-1 0,-2 2 0,-5 2 0,-5-1 129,-3 3-129,-3 1 0,-7 4-129,-10 5 129,14-9 0,-14 9 0,0 0-129,0 0 0,0 0 0,0 0 0,0 0-129,0 0 0,0 0-258,0 0-516,0 0-1677,0 0-1806,0 0-387,0-23 387</inkml:trace>
    <inkml:trace contextRef="#ctx0" brushRef="#br1" timeOffset="68">7748 10729 645,'0'0'3483,"0"0"-258,0 0-129,0 0-3096,0 0-387,0 0 387,13 7 258,-13-7 258,20 0 129,-20 0 258,22-5 0,-22 5 0,25-10-387,-12 0 129,7 3-516,-3 2 0,3-1 0,-1 1-129,1 0 0,-1 3-129,-4-1 129,3 3-129,-5 0 129,1 0 0,-14 0-129,15 10 129,-15-10 0,8 15 0,-7-4 129,-1 4-129,0-1 0,0 6 129,-2-2-129,-4 7 0,4 0 0,-3 2 129,1-1 0,-4-2 129,4 3-129,-6-3 258,3 5-129,-2-5 0,2 0 0,-1-1 0,0 0 0,-1-2-258,3-3 129,2-1-258,4-17 0,-5 18-129,5-18-258,0 0-1032,0 0-1935,8-12-774,6-1-258</inkml:trace>
    <inkml:trace contextRef="#ctx0" brushRef="#br1" timeOffset="69">8273 10817 3354,'20'6'3999,"-20"-6"0,18 0-258,-18 0-3483,14-2-129,-14 2 387,11-3 129,-11 3 129,0 0 258,11 5 0,-11-5-258,0 0 129,0-6-387,0 6-258,0 0-129,0 0-129,14-2-387,-14 2 129,16-6-516,-16 6-1032,26-13-2451,-7 9-516,-2-6-129,4 3 1</inkml:trace>
    <inkml:trace contextRef="#ctx0" brushRef="#br1" timeOffset="70">8755 10796 1,'6'18'3482,"1"-5"-128,-7-13 0,0 0-3096,13 11 129,-13-11 258,15 5 387,-15-5 0,15 3 129,-15-3-129,0 0 129,12 0-516,-12 0-129,11 0-516,-11 0-516,16 0-1032,-16 0-2451,13 0-387,2 0-258</inkml:trace>
    <inkml:trace contextRef="#ctx0" brushRef="#br1" timeOffset="71">9143 10795 5676,'0'0'4644,"3"16"-516,-3-16 0,0 0-4515,0 0 129,0 0 129,0 0-129,15 14 129,-15-14-258,15 5-903,-15-5-2451,0 0-516,20 1-258</inkml:trace>
    <inkml:trace contextRef="#ctx0" brushRef="#br1" timeOffset="72">9305 10835 2709,'0'0'3612,"0"0"-1548,0 0-258,0 0-258,6 17-387,-6-17 129,0 0-258,0 0-129,5 19 129,-5-19-258,6 18 0,-6-18-387,8 24-129,-5-8 0,6 4-129,-3-3 0,3 1-129,-1 0 129,0 0 0,2-2-129,-2 1 129,-2-2 0,2 1-129,-1-3 129,1-1-129,-2 0 0,2 1 0,-1-2 0,4 0 129,-2 0-129,-9-11 0,23 21 0,-10-9 0,1-2 0,0 1 0,3-2 0,0 3 0,1-4 129,2 1-129,-2-2 0,0-2 0,-1 2 0,1-5 0,-2 1 0,1-1 0,-2-2 0,-3 3 0,2-3 129,-1 0-129,0-2 0,-2 2 0,2-3 0,-2 0 0,2-1 0,-2-1-129,1 0 258,0 0-258,1 0 129,0-2 0,-1-3 0,4-1-129,-2-1 129,2 0-129,0-1 129,0-2-129,2-2 258,-1 0-258,1-1 129,-2-2 0,4 2 0,-1-2-129,1-1 129,0-1-129,-1 2 258,1 1-258,-1 1 129,-2 2 129,2-1-129,-3 1 129,-1 3-258,1 0 258,-2 1-258,0 4 129,-1-4 0,-2 1-129,1 1 129,-12 10 0,23-20-129,-23 20 129,18-19 0,-18 19 0,16-17 0,-16 17 0,0 0-129,12-10 0,-12 10-129,0 0-258,0 0-387,0 0-903,0 0-1290,0 8-1548,0-8 0</inkml:trace>
    <inkml:trace contextRef="#ctx0" brushRef="#br1" timeOffset="73">10098 10797 1419,'22'7'2967,"3"-19"-1290,-6 6-774,-3-5 258,8 4 0,-9-10 258,10 7 129,-11-10 0,11 8-129,-9-11-129,9 11-516,-10-8-258,5 7-129,-4-1-129,4 0-129,-4 2-129,0 3 129,-5 3 0,1 4-129,-12 2 129,18-5 0,-18 5 0,12-5 129,-12 5-129,0 0 129,0 0 0,0 0-129,0 0 129,10 0 0,-10 0 0,0 0-129,1 10 0,-1-10 0,4 12 0,-4-12-129,4 20 0,-2-7 129,5 0-129,-4 4 0,3 0 258,-2 1-129,3 2-129,0 2 129,-1 1-129,0 0 129,-2 1 0,2 1-129,-2-1 258,4 2-258,-3-3 129,1-2-129,-2-4 129,1-2-129,-1-2 0,0-3 0,-4-10 0,5 13 129,-5-13-258,0 0 129,2 12 0,-2-12-129,0 0-258,0 0-129,0 0-1935,0 0-2193,0 0-258,0 0-387</inkml:trace>
    <inkml:trace contextRef="#ctx0" brushRef="#br1" timeOffset="74">23104 10825 1032,'0'0'2064,"0"0"-387,0 0 258,0 0-516,0 0-387,0 0-387,11 0-387,-11 0 0,0 0 129,0 0-258,0 0 258,0 0-258,0 0 258,0 0-258,0 0 129,0 0 0,11-8 258,-11 8-258,0 0 0,0 0 129,0 0 0,0 0 0,0 0 129,0 0-387,0 0 129,0 0 0,0 0-129,0 0 129,3 6-129,-3-6-129,1 11 258,-1-11-129,5 11 0,-5-11 0,1 10 0,-1-10 129,0 13-258,0-13 258,0 19-129,0-8 0,0 1 0,-2 3-129,-2-1 129,2 3-129,0 2 129,-4-1-129,1 2 0,-2 5 0,-2-2-129,-1 3 129,1 2 0,-3-4-129,0 1 129,-1 2 129,0-8-129,-1 0 129,0-2 129,0-2-258,-2-5 0,-1 3 129,-4-6-258,-3-1 129,1 1 0,0-2-258,-3 0 258,0-2 0,0 1 0,1-4 258,0 1-129,3-1 0,-3-2-129,3-6 129,-1 1 0,1-5-129,-1 5 129,-2-5-129,2-1-129,-1-2 258,-2-1-258,-1 4 129,0-2 0,-2 1 0,2-3 0,-1 4-129,1-1 129,0-2 0,3 2 0,0 0 0,0-5-129,3 0 129,1 0 0,0-3-129,-1 4 129,2-4 0,-2 1 0,2-2-129,-1 1-129,0 1 0,0-1 129,-1 0 0,-1 0 0,1 4 0,-1-2 0,1 3-129,0 2 129,4-1 0,-3 3 0,7 0 0,-2 1-258,15 11 387,-19-20-129,19 20 129,-14-16 0,14 16-129,-12-7 129,12 7 0,-13-5 0,13 5 0,0 0 129,-14-3-129,14 3-129,0 0 129,0 0 0,-12 0 0,12 0 0,0 0 0,-4 15 0,4-15 0,-1 19 0,1-2-129,0 1 129,0 3 0,0 3 0,0 2 0,0 6 0,0 1-129,0 1 0,3-2 129,-1-2-258,2 2-129,-2-6 129,4-2 0,-3-8-129,0-1 258,-3-15-387,6 17 129,-6-17-516,0 0-129,0 0-129,0-5-129,0-7 129,0 0-129,-5-3 258,3-3 129,-2 0 258,1-5 387,-2-2 129,1-2 0,-1-2-258,1-2 129,0-1-129,-1-4 258,1 1 0,-1 5 0,1-2 129,2 5 0,-2 2 129,3 4 0,0 2-129,0 7 387,0 2-258,1 10 129,0-14-129,0 14-129,0 0 0,13 0 258,-13 0-258,25 11 0,-5-3 0,5 1 258,2 4 129,2-3 129,-2 4 129,4-4-129,-1 3 258,-2 0 0,1 0-129,-8-4-387,-3 4 129,-5-5-258,-13-8-129,11 13-258,-11-13-903,0 0-1290,-10 5-774</inkml:trace>
    <inkml:trace contextRef="#ctx0" brushRef="#br1" timeOffset="75">21256 10780 5805,'16'12'4644,"-16"-12"-387,0 0 0,0 0-4257,0 0 0,15 0 129,-15 0 0,0 0 129,0 0-129,0 0 129,0 0 0,0 0 0,0 0-258,0 0 0,0 0-258,0 0-516,0 0-903,0 0-1290,0 0-1548,0 0-129,0 0-129</inkml:trace>
    <inkml:trace contextRef="#ctx0" brushRef="#br1" timeOffset="76">20791 10821 3483,'0'0'4644,"0"0"-516,0 0 129,10-8-2838,-10 8-1290,0 0-129,0 0 0,11 0 0,-11 0 129,0 0 258,0 0-258,0 0 0,0 0-258,0 0 0,0 0-645,14 5-516,-14-5-1419,0 0-1677,0 0-129,0 0 258</inkml:trace>
    <inkml:trace contextRef="#ctx0" brushRef="#br1" timeOffset="77">20417 10961 258,'-4'15'2193,"-8"0"-2322,6-3 0,1 2 129,-3 3 387,0-2 258,-4 3 258,2 1 0,-6 1 129,2 1 258,-4-1-516,-1 5-258,-1-1 0,-4 2-516,2 4 0,-5 1 0,0 0 0,-2 0 129,2 2 516,-5-7-258,3 8 258,-5-10 129,3 4-258,-5-5 258,2 1-258,-7-4 129,4 1-258,-6-2-129,3 1 129,-2-3-129,-1-2 0,1-3 0,1 1-129,-1-4 258,1 3-387,0-7 129,-1 2-258,-2-3 129,1 0 0,0-1 0,0-1-258,2-1 258,0-1 0,-2 0 0,1 0 0,1 0 258,2 0-258,-1 0 129,0-3 0,-1 2-129,-2-2 129,1-2-129,-1 3 129,-2-3-129,-2-2 129,0 0-129,-1-2 129,-2-2 0,5-2 0,-2-3 0,1-3 0,2-1 0,2-2-129,0-2 0,0 0 0,2-2 0,2-1 0,-1-1 0,5 3 0,1-4 0,3-5 0,3 2 129,1 0-129,6 3 0,0 0 0,3 0 129,4 0-129,1 5 258,1 5-258,2 2 129,3 0-129,-1 1 0,1 5 129,0 0 0,6 11-129,-6-20 129,6 20 0,-6-12-129,6 12 0,0 0 129,0 0-129,0 0 0,-6-10 0,6 10 0,0 0-129,0 0 0,0 0 129,0 0 0,0 0 0,0 0-129,0 0 129,0 0 0,0 0-129,0 0 129,0 0 0,0 0 0,0 0-129,-2 8 129,2-8 0,0 0 0,-5 17 0,5-17 0,-2 18 0,1-6 0,0 1 129,1 5-129,0 7 0,0 0 0,1 4 0,0 2 0,1 1 129,0 4-129,-2-3 0,0 0 129,0-3-129,0-4 0,-4-7 129,2-1-129,-1-2 0,3-16 0,-3 15 0,3-15-129,0 0 129,0 0 0,0-6-129,0-6 129,0-5-129,0-2 0,0-3 0,1-1-129,-1-2 0,0 0 129,-2-4-129,0 3 0,-3-6-258,3 3 258,-3 0-258,5 0 258,-2 2 0,2 3 0,0 5 129,4 2-129,1 4 129,-2 0 129,-3 13 0,10-13-129,-10 13 129,0 0 0,0 0 0,0 0 0,0 0 0,0 0 129,10-8-129,-10 8 387,0 0-258,0 0-129,13 3 258,-13-3-129,13 5-129,-13-5 129,23 9 0,-7-7-129,-1 1 129,5 0-129,4 0 0,-1 1 129,5 1-129,-2 1 0,3 1 0,-2 2 0,0 0 129,0 5-129,-1-2 0,-3 0 258,0 3-258,-4-5 129,-1 1-129,-3-4 0,-2-2 0,-13-5 129,14 6 0,-14-6-129,0 0 129,0 0-129,0 0-129,-9 8-516,-2-8-1290,11 0-2193,-15-3-258,1-6 129</inkml:trace>
    <inkml:trace contextRef="#ctx0" brushRef="#br1" timeOffset="78">17046 11040 1935,'0'17'2064,"-11"-3"-2967,5-1 258,0 4 516,-4-2 387,-2 4 258,-2 5 387,-4-2 258,0 5 129,-7 0 0,2 4-387,-6 0-258,1 3-129,-2-2-387,-1 3 0,0-4 0,0 2 0,-4-2 258,2 4 0,-4-4 0,2 3 0,-6-5 0,2 5 129,-5-5-129,3 3-129,-1-5 129,1 1-387,-1-7 258,3 0-129,-1-4 0,4-1 129,-3-4 0,5-3 258,-1-1-258,2-1 0,-1-4 0,1-1 258,-3-2-258,4 0 0,-1 0 0,3-3 0,-2-6 0,2 1-129,-1-3 258,2 1-258,-2-2-129,-1-1 129,1 0-129,-2 0 129,-1-1 0,-1 2 0,-1-3 0,4 1-129,-5-3 129,6 2 129,-1-2-129,-1-3 0,3-2-129,0 1 129,0-4-129,-1 0 0,0-3 129,-1-2-258,0-2 258,0 2-129,2-3 0,-3-1 129,5 1 0,1-1-129,1 2 129,3 3-129,1-1 129,1 2-129,3-1 0,1 2 0,0-1 129,3 3-129,-2-2 129,2 3-129,1-2 129,2 2 0,0 2-129,2 0 129,-1 3-129,4-1 129,-2 0-129,1 3 0,0 1-129,1 3 258,0 0-258,-1 0 129,7 13-129,-13-17 258,13 17-258,-8-11 129,8 11 0,0 0 0,0 0 0,0 0-129,0 0 129,0 0-129,0 0 129,0 0-129,0 0 0,0 0-258,0 0-387,0 0-1419,0 0-2064,0 0-516,0 0 0</inkml:trace>
    <inkml:trace contextRef="#ctx0" brushRef="#br1" timeOffset="79">14542 11055 1548,'-8'24'2322,"4"-14"-387,1 4-129,0 0-387,-1-1-387,3 2-129,-4-1-387,1 2 0,-1 1 0,2 4 129,-4-4 0,5 7-258,-4-2 0,4 2 129,-3-3-258,5 0 0,-1-7-258,1-3 0,0-11-129,0 0-258,0 0-258,0 0-258,8-9-516,-8-8-903,3-4-1032,4 4-645</inkml:trace>
    <inkml:trace contextRef="#ctx0" brushRef="#br1" timeOffset="80">14594 10884 2580,'2'-14'2322,"-2"3"0,0 11-903,0-14-129,0 14-258,0-11-129,0 11-387,0-13 258,0 13-387,8-11 258,-8 11-129,11-6 129,-11 6-258,10-6 129,-10 6 129,16-2-258,-16 2 0,18 0 0,-4 2 0,5 4 0,4-1 0,4 3-129,2 1 0,4 0-129,0 2 129,3-3 0,-1 2 0,-2-2 0,-5 1-129,2 2-129,-3-10 129,-4 7 0,-1-5 129,-3 3-258,-5-3 129,-1 4-258,-13-7 516,18 5-387,-18-5 129,0 0 0,0 0-258,0 0 0,0 0-258,0 0-129,0 10-1548,0-10-2322,-10 4-645,10-4 129</inkml:trace>
    <inkml:trace contextRef="#ctx0" brushRef="#br1" timeOffset="81">6809 13320 774,'-15'0'2709,"2"0"-258,13 0-2322,-13 0-129,13 0 387,-11-9 129,11 9 516,-10-12 129,2-1 0,8 13 387,-7-19-129,7 5-258,0-1-387,0-2-258,6 0-387,3 1 0,5 2 0,1-2-129,2 4 0,3 0 0,0 2 0,0 3 0,2 1 129,0 2-129,-2 4 0,0 0 258,3 6 0,-6 2-129,1 3 129,-2 3 0,-3 1 0,-1 4-258,-5-4 129,1 2-129,-6 0 129,-2 4 0,0-4 258,-3 3-258,-9-1 258,0 0 0,-7-2 0,2-2 0,-8-3 0,3 2-129,-5-6-129,5-1 129,-3-5-258,3-2 0,2 0-129,4-5 0,4-4-258,0-8-387,12 17-1161,0-22-2322,0 3-258,6 2-258,0-3 517</inkml:trace>
    <inkml:trace contextRef="#ctx0" brushRef="#br1" timeOffset="82">6985 12695 1548,'11'-13'2580,"-11"13"-1419,15-15 258,-15 15 258,13-10 0,-13 10 258,0 0 0,4-12-129,-4 12-129,0 0-387,6 5-516,-6-5-258,0 17-129,0-5-129,2 2 0,0 4-129,5 6 0,-1 3-129,1 4 129,1 3-129,3 3 129,-3 5-129,-1 4 0,-1-1 129,2 4-129,-3 1 129,0-1-129,-1-2 258,1-1-258,0-7 129,1-5-258,-2-5 129,0-8-258,0-6 129,-4-15-258,8 12-129,-8-12-387,7-7-1290,-7-6-1419,4-4-1032,3 1 0,-3-8 1</inkml:trace>
    <inkml:trace contextRef="#ctx0" brushRef="#br1" timeOffset="83">7433 13045 5805,'0'0'4257,"0"0"-129,0 0-1032,-8 2-2838,8-2-129,0 0 0,0 0-129,-2 15 129,2-15 387,0 21-129,0-9 0,0 6 258,1 1-129,3 6-258,-3-1 129,3 1-258,-3-2 129,1 1-258,-1-1 129,1-3-387,2 1-129,-4-10-387,8 6-1161,-5-6-2064,-3-11-645,14 3-129,-14-3 1</inkml:trace>
    <inkml:trace contextRef="#ctx0" brushRef="#br1" timeOffset="84">7758 13042 1,'3'15'2966,"4"3"1,-6-7-1290,3 2-387,3 5 0,-7-3 0,7 9 0,-6-5 0,5 9-129,-5-7-129,4 8-387,-2-5-258,3 2-258,-4-6 0,2-1 0,-2-5 0,2-1 129,-4-13 129,0 12-129,0-12 129,0 0-129,0-10 0,-1-2 0,-4-2 0,0-3 0,-1-5-129,1 0 129,0 0-129,1 0 129,3-1-258,1 3 129,2 1-258,10-1 258,2 4-258,5 3 0,3 1 0,4 3 129,1 1-129,3 0 129,0 4 0,-1-1 0,-2 5-129,-6-4-387,2 5-1032,-10 2-2451,-13-3-387,16 9-258,-16-9 0</inkml:trace>
    <inkml:trace contextRef="#ctx0" brushRef="#br1" timeOffset="85">8186 13188 3870,'32'11'4128,"-21"-11"-258,12 1-258,-9-1-2838,6 0-774,1-3-129,3-4 129,0 3 0,-4-7 129,4 1 258,-5-2-258,-1 4 129,-4-5-129,-2 4 129,-3-4-129,-4 2-129,-5 11 0,-3-19-129,-10 10 258,2 5-129,-8-1 129,0 2-129,-4 3 0,-2 0 0,2 3 0,-1 4 0,4 0 0,0 3 129,4 2-129,2 1 129,1 1 0,6 1 0,1 2 258,5 1-258,0 0 129,1 4-129,0-2 129,7 0-129,1-3 0,5 3 0,1-4 0,1-1 0,7 1-129,2-4-258,5-1-258,-3-9-1032,14 1-2322,1 4-516,-5-7-258,10-3 129</inkml:trace>
    <inkml:trace contextRef="#ctx0" brushRef="#br1" timeOffset="86">8933 13103 4644,'0'17'3870,"0"-17"-516,0 0-129,-14 0-3612,14 0 129,-12 3 258,12-3 258,-18 11 387,8 4 0,-6-7 516,4 10-129,-5-6 0,6 7-516,-4-3-129,3 5-258,0-7 129,5 6-258,1-1 258,5-1-258,1 1 129,5-3 129,7 1-258,3-3 129,6 4-258,1-7 0,6-3-129,-1-5-129,7-3-516,-7-7-645,8-6-1161,-6-4-1419,-3-16-258,2 0-129</inkml:trace>
    <inkml:trace contextRef="#ctx0" brushRef="#br1" timeOffset="87">9296 12677 5031,'10'-5'4257,"2"5"-258,-12 0-516,0 10-3096,6 8 0,-6 3 0,1 8 258,-1 7-258,-2 7 129,-8-1-129,6 9 258,-8-1-387,3 3 129,-1-2 0,3 2-387,-1-7 129,1-6 129,2-5-258,2-9-258,-1-5 516,-1-7-645,5-14 258,-15 4 0,15-4 0,-20-16 0,10 3-129,-6-5 258,4 2-129,-3-4 129,5-1-258,-3 3 258,4 3-258,3 3 129,3 2-129,3 10 129,2-14 0,8 11 0,4-2 129,5 4 0,8 1 258,2-1-129,5-2-129,4-3 0,1-2 0,-1 0 0,1 0 0,-1-1 0,-4-3-129,-4 3 0,-6 2 129,-4-1 0,-8 6-129,-12 2 129,16 0 129,-16 0-129,1 11 0,-1 0 129,0 3 129,-4 6 0,2 0 0,2 4-129,0-1 258,0 6-129,6-2 129,3 5 0,0-8-129,3 3-129,-1-4 0,1-8-129,2 2-516,-14-17-2064,17-3-1677,-5-17-516,-5-9-258,4-6 258</inkml:trace>
    <inkml:trace contextRef="#ctx0" brushRef="#br1" timeOffset="88">9703 12822 10707,'2'32'3741,"-2"-32"-1677,0 0-3483,19 10-3483,-6-4-258,3-5 258</inkml:trace>
    <inkml:trace contextRef="#ctx0" brushRef="#br1" timeOffset="89">9957 13265 8127,'-21'24'4644,"21"-24"-387,-21-8-387,7-11-3612,7-3-258,5-4-258,2-1 129,0-2-258,7-1 387,3 2-129,5 7 0,2 4 258,2 5-129,2 7 129,1 5-129,3 0-129,-3 12 129,1 6 258,-3 5-258,-3 3 258,-2 4-129,-6-3 387,-1 3 129,-8-2 0,-3 3-129,-8-9 0,-1 1 0,-10-10 0,2-2-129,-4-5-387,2-6-129,0 0-129,-2-12-258,10 2-387,-8-17-903,20 8-2193,-4-5-645,4-3-516,2 1 0</inkml:trace>
    <inkml:trace contextRef="#ctx0" brushRef="#br1" timeOffset="90">10205 13104 4773,'0'0'4773,"11"-1"-387,-11 1-258,0 0-1806,0 0-2193,6 12 258,-3 6-129,0 10 258,3 6 129,-2-5 0,5 7-258,-1-9 258,6-1-258,-1-14-129,8-9-258,4-6-387,4-23 129,2-3 0,2-9 0,3-4-129,0-2 258,-1 2-129,0 5 258,-5 8-129,-4 11 258,-3 6-129,0 12 129,-4 3-129,-1 14 0,-5 5 129,1 6 0,-4 7 258,4-2-258,-3 3 258,1-2-258,2-2-129,-3-7-645,14 1-2322,-6-11-1548,0-14-258,0-5-516</inkml:trace>
    <inkml:trace contextRef="#ctx0" brushRef="#br1" timeOffset="91">11756 13212 2709,'0'0'2193,"0"0"-129,4 14 0,-4-14-2709,0 0 774,0 0 645,0 0 387,0 0 774,-14-15 387,14 15 129,-14-19-387,14 19-903,-13-27-774,7 14-129,3-7-387,1 5-129,2-2 258,0-1 0,7 0 0,4 4-129,-1 3 129,4 2-129,-1 7 129,0 2-129,3 2 129,-3 10-129,1 4 0,-3 5 129,0 3 258,-2 5 0,-5-3 258,1 6-129,-5-8 387,-2 3-129,-8-5 0,-1-3-129,-4-8-258,-1-1-129,-2-5-129,-3-5-387,7-3-129,-6-17-1290,14 3-2193,-1-6-774,3-5-129,4-4-516</inkml:trace>
    <inkml:trace contextRef="#ctx0" brushRef="#br1" timeOffset="92">12115 12664 3225,'0'0'4386,"5"12"-129,2 5-258,-7 1-1806,3 3-2064,0 4 258,-2 4 0,5 10 129,-6 1 129,7 12 0,-7 1 129,5 15 0,-5-1-129,2 11-129,-2-3-129,0 2-129,1-4 0,1-3 0,-1-12-258,2-12 0,2-6-516,-1-19-129,10 0-645,-14-21-1548,10-2-1806,-6-10-129,3-8-387,-5-6 388</inkml:trace>
    <inkml:trace contextRef="#ctx0" brushRef="#br1" timeOffset="93">12050 13333 3225,'-41'-19'4257,"29"15"129,-1-3-387,13 7-2193,0 0-645,1-17-129,19 16-387,-1-9 0,15 2 258,-4-4-258,13 3 0,-4-1-258,6 3 0,1 2-258,1-4-129,0 9-903,-7 0-2967,2 0-903,-1-1-129,-1-4-516</inkml:trace>
    <inkml:trace contextRef="#ctx0" brushRef="#br1" timeOffset="94">13287 13013 4644,'0'0'3999,"1"-7"-258,-1 7-129,0 0-3612,0 0 0,0 0 258,0 0 129,0 0 0,0 0 258,0 0 258,-19-3-129,19 3-129,-28 2-129,9 6-129,-1 0-129,0 4-129,-3 0 0,-1 2-129,0 1 129,4 2-129,-2 3 129,6-2-129,2 4 258,5 0-258,4-2 258,3 2-258,2-2 258,11 1-129,3-4 129,9-1-258,2-4 258,6-2-258,4-1 0,3-4 129,2-2-129,-2 1 0,-1-3 129,-2-1-258,-5 0 129,-4 0 129,-6 0-258,-7 0 129,-13 0-129,14 0-129,-14 0-258,0 0-774,0 13-1677,0-13-1548,-10 5-387,10-5 129</inkml:trace>
    <inkml:trace contextRef="#ctx0" brushRef="#br1" timeOffset="95">13703 13338 4902,'-16'18'3612,"-1"-18"-645,17 0 0,-17-6-3612,17 6 0,-19-22 387,10 5 129,1-2 258,3-8 387,5 3 387,0-2-387,7 4 258,1 0-645,6 4 0,1 5-387,3 2 129,4 9-129,-4 0 129,2 4 387,-4 5-258,2 5 258,-5 6-129,-1-1 129,-3 5 0,-7-1 387,3 5 0,-8-9 0,1 7 129,-12-7-129,2 0 0,-7-5-129,2 1 0,-5-9-129,3-2 0,-2-2-387,1-5-129,4-4-387,-1-5 0,17 14-645,-25-24-2322,18 6-1032,5-1-258,2-4 0</inkml:trace>
    <inkml:trace contextRef="#ctx0" brushRef="#br1" timeOffset="96">13954 13079 4257,'15'17'4128,"-15"-17"-258,0 0-129,18 15-3483,-18-15 129,18 23 0,-9-6 258,5 7-129,-7-7 387,8 7-129,-5-7 0,5 3-129,-7-6 0,6-2-258,-14-12-258,23 0-129,-12-2 129,1-12-129,1-6-129,1 1 258,0-3-129,-2 0 129,1 0-129,-1 6 129,-1 3 0,5 7-129,-3 3 258,0 3-258,-1 4 129,5 6-129,-4 5 258,4 2-129,-6 0 129,1 3-129,-2-4 129,-1-3 129,-1-2-129,-8-11-129,19 3 0,-8-6-129,3-11-129,3-3 129,0 0-129,1 0 0,2 0 0,-3 2 129,-1 3 0,-2 12 0,-4 2 129,0 8-129,-3 5 129,-2 5 0,0 1 0,1 3 0,-1 2 0,-2-2-129,4-1-129,-3-5-387,8 7-1161,-12-25-2064,10 12-1161,-10-12-129,21-8-516</inkml:trace>
    <inkml:trace contextRef="#ctx0" brushRef="#br1" timeOffset="97">14849 13175 1161,'11'0'3225,"-11"0"387,0 0-387,12 0-2709,-12 0-129,7 8 516,2 9 129,-9-17 129,10 33 258,-8-13-258,10 16 129,-10-5-387,9 11-258,-8 0-129,6 8-129,-4-2 0,1 0-129,-5-8 0,4-2-129,-4-7-258,-1-7 0,0-2-258,0-22-516,0 12 129,0-12-387,-6-8-387,-4-13-129,10 7 129,-11-15 0,10 3 129,-7-9 516,3 1 387,-1-4 129,0 0 645,2 1 129,-1 0-129,1 4 258,1-4-129,3 6 129,-1 0-129,1 7 258,3-1-129,7 5 258,0-4-129,7 7 258,-3-1 0,7 10-258,-2-7-129,5 13 129,-5-9-258,6 11 129,-7 0-258,2 0 0,-1 6-129,-1-1 0,-7 5 129,6-1 0,-9 3 0,2 3 0,-6-1 0,1 1 0,-5 2 258,0 3-258,-8-6 129,-3 8-129,-5-6 0,-3 1 0,-5-2 0,0 1 0,-3-5-129,0 1 258,-1-4-258,4-2-129,2-4 0,2-2-387,9 0-129,-3-12-387,14 12-1290,0-14-1419,12 2-1290,2-2 0,7-1-258</inkml:trace>
    <inkml:trace contextRef="#ctx0" brushRef="#br1" timeOffset="98">15275 13209 8643,'0'0'4386,"0"12"-516,0-12-1032,0 0-3225,5 17 387,1-3-129,1 4 387,4 8 0,-5-5 387,9 8 0,-6-7-129,6 5 0,-1-7-129,3-3-258,2-10 0,-2-7-258,6-1 129,-1-13-258,1-3 258,-2-7-129,1-3 129,-4-1-129,-2 3 258,-2-5-129,-9 9 129,1 0 0,-6 5-258,0 5 258,0 11-129,-2-17 0,2 17-129,0 0-129,0 0-258,-14-1-387,14 1-1806,8 9-1677,-8-9-258,13 0-387</inkml:trace>
    <inkml:trace contextRef="#ctx0" brushRef="#br1" timeOffset="99">15826 12796 7224,'16'-1'4257,"-16"1"-129,14 3-258,-14-3-3870,12 25-129,-5-1 0,-2 7 129,1 9 387,-5 5 0,2 10 258,-2 1-129,7 9-129,-6-5 0,3-2-129,2-4-129,-2-4-258,4-8 0,-6-13-258,4-4 258,-2-15-258,-5-10-387,0 0-258,0 0-1032,0-18-387,0 2 0,-13-14 0,6 7 0,-13-11 129,4 5 645,-8-3 774,-3 2 1419,1 3 645,-3-2 645,8 8 387,-6-5-258,9 14 129,-3-5 0,21 17-258,-12-23-258,18 19-258,4-6-387,14 7-129,3-6-129,14 5 0,0-9-129,10 7-258,-3-3 0,6 5 0,1-2-129,-2 2-258,-4 4 0,-5-3-129,-1 6-387,-14-3-1161,8 6-1806,-13 0-1290,-6-1-129,-4-3-258</inkml:trace>
    <inkml:trace contextRef="#ctx0" brushRef="#br1" timeOffset="100">16304 13149 4257,'0'0'3741,"17"0"-516,-17 0 258,19-4-3354,-19 4-516,22 0 387,-6 0 129,-3 1 387,6 11 129,-4-4 258,4 9-258,-2-5-129,0 7-258,0-2-258,-3 5 129,0-2-129,-2 1 258,-5-1-129,-2 1 0,-3-2 129,-2 1 0,-2-2-129,-7-2 129,-5-2-258,-4-3 129,-3-5 0,-6-1-129,-2-4 0,-5-1 0,1-8 0,1-4-129,2-3 129,4 1 0,6-3 0,6-3 0,7 3 0,7 0 0,5 3 0,11 2 129,7 4-129,7-1 129,3 6-129,3 3 0,2 2 0,3 1-258,1 6-129,-7-9-516,7 10-903,-13-10-774,6 0-1161,-5-2-774,-9-13-129</inkml:trace>
    <inkml:trace contextRef="#ctx0" brushRef="#br1" timeOffset="101">16836 12861 3354,'28'-3'4773,"-28"3"-387,12 17 0,-6-3-2064,-2 1-2322,0 2 0,-2 7 0,2 6 129,-4 6 258,6 7-129,-5 1 129,4 3-129,-1 1 0,1 2-129,4-2 0,-1-1-129,0-11-129,-5-7 129,2-8-129,-5-7 129,0-14-258,0 0-129,-16 0 0,-2-13-129,0 0 0,-8-8-129,4 4 258,-6-6-129,2 2 258,4 1 129,3 1 129,5 3 129,2 1-129,6 5 129,5-2 0,1 12 0,12-17 0,4 8 129,4 3-129,8-3-129,5 2 129,6-1 0,4 1-129,3-2 0,2 1-129,2 4 129,-2-1 0,-2 0 0,-4-5 0,-5 5-129,0 1 129,-8 0 0,-2 3-129,-6 1 129,-3-3 0,-4 3 129,-14 0 129,16 16 258,-16-4-129,6 8 0,-6 0 258,1 7-258,-1 0 129,6 10-387,0-2 258,5 0-387,3-2-129,-2-12-516,13 3-2322,-4-15-1548,-2-10-258,2-18-258</inkml:trace>
    <inkml:trace contextRef="#ctx0" brushRef="#br1" timeOffset="102">17440 12708 10062,'17'32'4644,"-1"-14"-516,-16-18-1419,38 12-5547,-38-12-774,35 4-645,-19-3-1290,3-1 387</inkml:trace>
    <inkml:trace contextRef="#ctx0" brushRef="#br1" timeOffset="103">17689 13289 7224,'-16'0'2580,"16"0"-516,-11-10-903,11 10-2322,-1-22 387,1 11 516,2-4 258,8-4 645,9 6 1290,-4-8 0,13 11-258,-7-9-1032,10 7-387,-3 4-258,0 4 129,-4 4-258,-1 7 129,-4 7 258,-5 8-258,-7 2 258,0 5-129,-7 0 129,0 3 0,-10-3 129,-1 0 0,-12-5 129,0 0 0,-5-9-129,-4-3 0,-2-7 129,1-5-387,-1-3 0,4-9-258,4 0-516,0-12-774,18 5-2322,3-4-903,5-5-387,8-1-129</inkml:trace>
    <inkml:trace contextRef="#ctx0" brushRef="#br1" timeOffset="104">18088 13108 6321,'13'2'4644,"-13"-2"-516,12 0-258,-12 0-3870,14 10 0,-5 2 387,2 2 0,-1 3 387,6 8-258,-8-1 129,7 12 129,-8-8-258,6 4-258,-8-3 129,3-2-129,-5-3-129,2-7 0,-5-17-129,19 5-258,-4-10 0,3-14-258,8-5 129,-3-11 129,11 1-258,-2-7 258,2 4 129,-1 4 258,-8 7 129,4 7 129,-9 5-258,1 12 129,-10 2 129,1 8-129,-6 8 258,-1 7-258,-2-1 387,1 7-258,-3-2 129,6 4-258,-5-3 129,4 4-129,0-6-129,2 1 0,0-2-129,-2-7-516,5 12-1419,-11-18-1935,0 0-1161,0-12-258,-14-8-645</inkml:trace>
    <inkml:trace contextRef="#ctx0" brushRef="#br2" timeOffset="106">10767 8723 1161,'0'0'2064,"0"0"-387,0-10-129,0 10-258,0 0-129,-12-14-258,12 14-387,-11-10 129,11 10-129,-12-9 0,12 9-258,-14-12 0,14 12 129,-18-11-258,18 11 0,-21-9 0,10 6-129,-6-1 129,3 3 0,-4-3 129,1 3-129,-4 0 0,1-2 0,-3 1-129,-1 1 258,-1 1-129,1 0-129,-1 0 0,1 3 0,-1 0 0,0 3-129,0 2 258,2-1-258,-2 1 129,1-1 0,-5 3 129,2-1-129,0 4 0,-2-4 129,1 3-129,-1 0 0,0 3 0,1-1 129,4 3-129,-2-2 258,1 2-258,4 0 129,-1 3-129,3 0 129,-1-1-129,5 0 129,-3-1 0,4 4 0,-2-3-129,2 0 129,0 4-129,3-4 129,-2 5 0,4 0-129,-1 0 0,1 1 129,1 0-129,1 3 258,2-1 0,-1 2-129,-1-3 129,4 1-258,-2 0 258,0 2-129,0-4 129,3 3-258,0-6 129,2 2-129,0 0 0,0 0 129,0-1 0,6 0-129,-2 4 258,1-1-129,-1 3-129,1 3 129,1 2-129,-2-1 0,0 1 129,0 0-129,0 0 129,0 2 0,2-7-129,1 0 129,-2-2 0,2 0 0,0-1-129,1-2 258,0 1-129,2-1 0,-2 0 0,2 3 0,0-1 0,0-1 0,2 1 0,-1-2-129,0 0 0,0 0 129,-1-1-129,3 1 0,-2 0 129,0-5-129,0 2 129,1 1 0,1 0-129,2 0 129,-1-2 0,3-2-129,0 0 129,-1 4 0,4-5-258,-3 0 258,0-2-129,0-1 0,-2-2 258,2 1-258,-3 1 0,2-2 129,-2-1-129,0-1 129,3 1-129,-1-2 0,1 3 0,0 0 0,1-3 0,1-1 129,1-2-129,1 5 0,1-6 0,0 4 129,0-6-129,1-1 129,0 3-129,0 0 0,-2-4 0,1 2 0,-1-1 129,-1 1-129,3 0 0,-4-1 0,3 0 0,-4 1 129,2 0-129,-1-1 0,-2 0 0,4 1 129,-2-3-129,1 1 0,1 1 0,1-2 129,1 0-129,1 0 0,-1 0 0,0 0 129,0 0-129,-1-3 0,-1 0 0,-2 0 0,1-1 0,1 2 0,0-1 0,0-2 129,-1 0-129,0-2 0,3 0 0,0-1 0,-1 1 0,0-2 0,1 3 0,0-3 0,0 2 0,1 0 0,0 2 0,-2-4 0,3 1 0,-2-2 0,2-1 0,0-1 129,-1 0-129,0-3 0,-2-2 0,0 0-129,3 2 129,-3-2 0,-2 0 0,0-1-129,-1-2 129,-1 4 0,-2-2 0,-2-2 129,0 0-129,-2-1 0,-2-5 0,1-1 0,-2 2 0,0-3 0,1-1 0,-3 0 0,0-4 0,0-2 0,1-1 0,-2-1 0,-1-5 0,-1-2 0,-2-3 0,-2-5 0,0 0 129,0-2-258,-1-3 129,-4 1 0,0-2 129,-1 5-258,-2 5 258,1-1-129,0 6 0,-1 2 0,-1 4-129,0 4 0,-1 0 0,-3 0 129,-1-1-129,-6-1 129,-1-2 0,-4-4 0,-2-1 0,-5-2 0,-1-1 0,1-1 0,-5 3 0,1 1 0,2 2 0,-2 5 0,-1 4 0,-3 2 0,-1 5 0,-1 0 0,-4 2-129,-1 2 129,-2-2-129,-3 0 258,3 3-258,-1 0 129,0 2-129,3 1 0,4 4 0,3-1 0,5 9-387,0 1 0,11 8-774,-6 0-2064,9 5-1290,2-7-774,-7-5 387</inkml:trace>
    <inkml:trace contextRef="#ctx0" brushRef="#br3" timeOffset="107">13776 8471 1161,'-42'-25'645,"26"17"-129,0 0 258,-3 1 129,-4 2 129,3 3 258,-5-5 129,3 4 0,-4-3-129,6 3 0,-6-2-645,4 2 129,-5 2-129,6 1-387,-7 0 0,-2 0 0,0 6-129,-4 4 0,-3 0 129,1 4-258,-2 3 129,0 0 129,-3 0-129,3 3 129,1 1 0,3 0-258,-2-1 387,6 4-387,-4-2 258,3 5-258,2-1 0,2 3 0,-1 3 129,1 2 0,-1 4-129,2 3 258,0 4-258,3 0 129,-2 3-129,1 1 129,1-2 0,1 0-129,3 0 258,0-2-129,2-2 258,4 1-258,2-3 129,3 2-129,3-3 129,4 5 0,1-3-129,1 1 0,5 1 0,5 0 129,-1 4-129,7-2 0,-3-1 0,4 1 129,1-2-258,2 0 258,0-3-129,1 2 0,2-5 0,3-1-129,-1 0 129,3-1-129,0 0 387,2 0-387,2-1 0,3-1 129,1-1 0,3 0 0,1-1-129,7-2 129,-1 0-129,4 3 258,1-5-258,-1 0 129,0-2-129,3 3 129,-3-5 0,-1 0-129,-1-3 129,-1-4-129,1-2 129,1 0 0,-1-1-258,-1-2 258,-1-4-129,3 0 0,-3-2 0,0 1 129,-3-2-129,1-1 0,-4 0 129,0 0-129,-4-1 0,3 2 129,-2 0-129,2-3 0,-3 3 0,1-2 129,-1-1-129,2 3 0,0-1-129,-2-1 129,2-3 129,-3 1-129,2 0 0,1 2 0,1-2 0,-2 1 0,1-1 129,-3-1-129,2 3 0,-3-1 0,-2-2 0,-1 0 129,-4 0-129,0 0 0,-1 0 0,-1 0 0,1-5 0,-1 0 0,-1 1 0,1-4 0,1 2 0,0 0 0,-1-3 0,3 1-129,2 0 129,0 0 0,-1 0-129,-2 0 129,1 2 0,0-2 0,-4-1 0,0 2 129,-2-3-129,0 2 0,0-3 0,1-2 0,-1-1 0,1-1 0,-2-1 0,0-4-129,2 1 129,-1-3 0,0-2 0,-1-1-129,1-1 129,1-3-129,-3 0 129,0-2 0,-1 1 0,-2-3-129,0 4 129,-1-5-129,-2 2 129,-2 1 0,0-3 0,-1-2 0,-2-3 0,-1 2 129,-2-4-129,-2-3 0,-2 1 0,-3-4 129,0 1-129,-3 2 0,-3 0 0,-3-4-129,0-1 258,-3 1-258,-1-1 129,-3-1 0,0 2 0,-1-6-129,-6 1 0,0-4 129,-2 2-129,-3 0 129,-4 4-258,-4-2 258,-3-1 0,-3 1 0,-2 4 0,-5 4 0,-2-1 0,-4 2 0,-1 1 0,-1-2 129,-2 0-258,-3 6 129,0-1-129,-1 1 129,-4 4-129,-3 3 129,0 2-129,-4 8 129,1 3 0,-3 3 0,0-3 0,-3 3-129,2 3 129,-3 1 0,0 2 0,-1-5-129,1 6 0,-1-2-129,6 10-387,-4-14-903,15 13-2064,-7-13-1290,0-7-387,6-9 129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5-10-14T02:14:38.67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DEBFB4E-5BF2-430A-A117-6740240385A0}" emma:medium="tactile" emma:mode="ink">
          <msink:context xmlns:msink="http://schemas.microsoft.com/ink/2010/main" type="inkDrawing"/>
        </emma:interpretation>
      </emma:emma>
    </inkml:annotationXML>
    <inkml:trace contextRef="#ctx0" brushRef="#br0">0 0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3T23:40:45.06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2182 231 212 0,'-8'4'79'0,"8"-4"-42"0,-4 0-32 16,4 0 19-16,-4 0-11 15,-5 0-2-15,-3-4 0 16,-1 1 3-16,-8-1-8 16,-8 0 3-16,-8 1 4 0,-9-1 2 15,-8 4 0-15,-4 0-7 16,-9 4-3-16,1 3-5 15,-9 4-1-15,-8 8 3 0,-13 7 1 16,0 7 1-16,0 4 0 16,5 3 0-16,-1 5 2 15,-3-1 1-15,-5 4 1 16,4 4 0-16,9 4 0 16,4 6-4-16,8 12-1 15,4 8 1-15,4 3 0 16,5 0-2-16,4 11-2 15,0 22 1-15,-1 4-1 16,5 0 2-16,4 4 3 0,5 7-2 0,11 8 0 31,9-8-3-31,13-7-1 0,16-8 1 16,21 19 2-16,8 0-6 16,13-12 1-16,12-6-4 15,9-5 2-15,20-6-2 16,26-1 2-16,11-4 1 0,5-14 2 0,29-15-1 31,0-4 1-31,13-10 0 0,16-16-2 0,5 0 3 16,-1-10 0-16,21-12-2 15,0-7 2-15,38-12 1 16,0-10 0-16,-26-15 0 16,-12-15 2-16,13-22 1 15,-21-8 1-15,-17-14 4 31,-12 3 3-31,0-18 0 0,-13-8 3 16,-21-18-1-16,-12-3 0 16,-25-5-3-16,-16-14-1 15,-18-26-5-15,-15 7-1 16,-18-14-8-16,-12-16-2 16,-17 5-3-16,-24 10 1 15,-18-7-6-15,-28 8-1 16,-30 21 0-16,-28 8 2 0,-13 1 1 0,-17-1 1 15,-25 18 0-15,-8 12 0 16,-21 18-2-16,-20 19 1 16,-5 14-4-16,-25 19-2 15,0 22 6-15,-25 22 5 32,1 23-24-32,-9 22-8 0,4 33-57 15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17:13:37.51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4798 4303 129,'11'-3'387,"-11"3"0,0 0-129,0 0-258,0 0-129,0 0-645</inkml:trace>
  <inkml:trace contextRef="#ctx0" brushRef="#br0" timeOffset="2199.125">4792 4308 1,'0'0'1031,"0"0"-257,0 0-258,0 0-387,0 0 0,0 0-129,0 0 129,0 0-129,0 0 0,0 0 258,0 0-258,0 0 129,0 0-129,0 0 129,0 0 0,0 0 0,0 0 0,0 0-129,0 0 258,0 0-258,0 0 129,0 0-129,0 0 129,0 0-129,0 0 0,3 14 129,-3-14 0,0 0 129,4 12-129,-4-12 0,4 15 129,-4-15-129,2 14 258,-2-14-129,4 16-129,-4-4 258,0-12-129,3 21-129,-3-21 258,1 22-387,-1-22 129,3 20-129,-2-8 129,-1-12-129,2 17 0,-2-17-129,3 14 129,-3-14 0,0 0 0,0 0 129,3 12-129,-3-12 129,0 0 0,0 0 129,0 0-258,0 0 0,0 0 129,0 0-258,0 0 258,0 0-258,0 0 129,0 0 0,0 0-258,0 0 258,0 0 0,4 9 0,-4-9 0,0 0 0,0 0 0,0 0 0,0 0 0,0 0 258,0 0-258,0 0 0,0 0 129,0 0-129,0 0 0,0 0 129,0 0-129,0 0 129,0 0 0,0 0 0,0 0 129,0 0 0,0 0-258,0 0 0,0 0 0,0 0 0,0 0-129,0 0 129,0 0 0,0 0 0,0 0 0,0 0 129,0 0-129,0 0-129,0 0 129,0 0 0,0 0 0,0 0 0,0 0 0,0 0 129,0 0 129,0 0-129,0 0 129,0 0 0,0 0-129,0 0 0,0 0 0,0 0-129,0 0 258,0 0-258,0 0 0,0 0 0,0 0 129,0 0 0,0 0 0,0 0 0,0 0 0,0 0 0,0 0 129,-7 5-129,7-5-129,0 0 129,0 0-129,-1-7 0,1 7 0,0 0 0,0-16 129,0 16 0,2-14-129,-2 14 129,6-15 0,-6 15 129,6-17-258,-6 17 129,4-14-129,-4 14 129,10-13 0,-10 13 0,8-16 0,-8 16 0,12-15 129,-12 15-129,15-13 0,-15 13-129,21-15 0,-10 8 0,3 1 0,1 0 0,0-2 0,2-1 0,-2 2 0,0 0 0,-2 2 0,2 1 0,-2 0 0,-1 0 0,-1 4 0,-11 0 0,17-2 0,-17 2 0,12 0 0,-12 0 0,0 0 0,15 1 0,-15-1 0,0 0 0,0 0 0,0 0 129,0 0 0,11 5 0,-11-5 129,0 0 129,0 0-258,0 0 129,0 0-129,0 0-129,0 0-129,0 0-645,0 0-2064,0 0-903,0 0-258,14-6-128</inkml:trace>
  <inkml:trace contextRef="#ctx0" brushRef="#br0" timeOffset="13791.788">5361 4429 645,'-10'0'1548,"10"0"-387,0 0-387,0 0-129,0 0-387,0 0-129,0 0 0,0 0 129,8 3 0,-8-3-129,0 0 258,11 4 0,-11-4-258,0 0 258,16 0-258,-16 0-129,0 0 129,12 0-129,-12 0 129,0 0 258,0 0-129,0 0 0,0 0 258,0 0 0,0 0 0,0 0-129,0 0 129,0 0-387,0 0 0,0 0 0,0 0-258,0 0 0,-7 0-129,7 0-258,0 0 0,0 0-258,0 0-258,0 0-1032,0 0-903,-11 1 1</inkml:trace>
  <inkml:trace contextRef="#ctx0" brushRef="#br0" timeOffset="22211.27">5400 4420 1032,'3'-12'1677,"-3"12"-129,0 0-516,0 0-258,0 0-129,0 0-387,0 0 0,0 0-129,0 0 258,0 0 258,0 0 129,0 0 129,0 0 0,0 0-129,0 0-129,-6-8 129,6 8-387,0 0 0,-14-4-258,14 4 0,-13-1 0,13 1 0,-14-1 0,14 1 0,-16 0 0,16 0-129,-16 0 258,16 0-258,-18 0 0,18 0 0,-17 0 129,17 0-129,-18 2 0,18-2 0,-15 4 0,15-4 0,-13 5 0,13-5 0,0 0 0,-13 7 0,13-7 0,0 0 0,0 0 0,-6 12 0,6-12 0,0 0 0,-6 12 0,6-12 0,-6 10 0,6-10 129,-9 13-129,9-13 0,-8 12 0,8-12 129,-10 11-129,10-11 0,0 0 129,-3 14-129,3-14 129,0 0-129,0 0 129,0 13 0,0-13-129,0 0 129,0 0 0,7 12 129,-7-12-258,0 0 0,0 0 129,7 15 0,-7-15-129,0 0 129,7 12 0,-7-12 129,0 0-129,14 12 0,-14-12 129,13 8-129,-13-8 0,14 7 0,-14-7-129,14 9 258,-14-9-258,12 7 0,-12-7 0,0 0 0,15 7 129,-15-7-129,11 6 129,-11-6-129,14 2 129,-14-2-129,17 2 129,-17-2-129,21 1 0,-21-1 0,19 0 0,-19 0 0,19 0 0,-19 0 0,14 0 0,-14 0 0,12 0 0,-12 0-129,0 0 0,13 0-129,-13 0-129,0 0-129,20-1-774,-20 1-2709,0 0 0,15-12-258,-15 12 259</inkml:trace>
  <inkml:trace contextRef="#ctx0" brushRef="#br0" timeOffset="22879.308">5248 4544 774,'0'0'129,"0"0"387,0 0 516,12 0 387,-12 0-129,0 0 387,0 0-129,0 0-129,0 0-129,0 0-516,0 0-387,0 0-258,13 0-129,-13 0 129,16 0 129,-16 0-129,19-2 0,-8 1-129,0-1 129,0-1-129,2 2 0,-2-1 129,2-2-129,-3 2 129,-10 2 0,18-3-129,-18 3 0,11-3 0,-11 3-258,0 0-129,11 0-774,-11 0-1419,0 0-903,14-12 0</inkml:trace>
  <inkml:trace contextRef="#ctx0" brushRef="#br0" timeOffset="25391.452">5731 4379 1,'12'-1'257,"-12"1"130,0 0 0,0 0 258,0 0 0,2 6 129,-2-6 0,0 0 0,0 0-516,0 0 0,0 0 129,0 0-129,13 8-129,-13-8 0,0 0 258,15 7 0,-15-7 0,0 0 0,13 9 0,-13-9 129,0 0 0,7 15 258,-7-15-387,0 0 258,0 0-129,0 12 0,0-12 0,0 0-129,0 0-129,0 0-129,0 0 0,0 0-129,0 0 129,0 0-258,0 0 129,0 0-129,0 0 129,0 0 0,0 0-129,0 0 129,0 0 0,0 17-129,0-17 129,0 18 0,0-6 0,0 1 0,0-1 0,-1-1-129,1 4 129,0-2 0,-1-2 0,1 0 0,0-11 0,-1 21 0,0-10 0,1-11 0,-3 20 0,3-20-258,-1 14 258,1-14-129,0 11 129,0-11-129,0 0 0,0 0 129,0 0 0,0 0 0,0 0 0,0 0 0,0 0 0,0 0 0,0 0 0,0 0 129,0 0-129,0 0 129,0 0-129,0 0 129,0 0 129,0 0-258,0 0 129,0 0 0,0 0-129,0 0 0,0 0 258,0 0-129,0 0 0,0 0 129,0 0-129,0 0 0,0 0-129,0 0 0,0 0 0,0 0 129,0 0-129,6-5 0,-6 5 0,2-10 129,-2 10-129,0-12 258,0 12-258,3-14 258,-3 14-258,1-16 387,-1 16-387,4-16 129,-4 16-129,6-19 0,0 7 0,0 0 0,1 1 0,0 0 0,1-1 129,-1-1-129,-2 2 0,3 1 0,-8 10 0,12-19 0,-12 19 0,13-17 0,-13 17 0,16-12 0,-16 12 0,16-10 0,-16 10 0,17-11 129,-17 11-258,17-4 129,-17 4 0,15-4 0,-15 4-129,19-1 129,-19 1 0,17 0-129,-17 0 129,18 0 0,-18 0 0,12 0 0,-12 0 0,11 1 129,-11-1-129,10 2-129,-10-2 129,0 0 0,20 2 0,-20-2 0,14 0 0,-14 0 0,15 0 0,-15 0 0,0 0 0,13 0 0,-13 0-129,0 0-387,0 0-1032,11 7-2193,-11-7 0,0 0-129</inkml:trace>
  <inkml:trace contextRef="#ctx0" brushRef="#br0" timeOffset="27259.558">5976 4584 645,'0'0'1548,"8"0"-258,-8 0 258,0 0-129,0 0-258,0 0-516,0 0-258,0 0 0,0 0-129,0 0-129,0 0 387,12 0-258,-12 0 387,0 0-387,18 0 129,-18 0 258,15 0-387,-15 0 129,21 0-129,-10 0-129,-1 0 0,-10 0 0,19 4 0,-19-4 129,11 10 0,-11-10-129,2 15 0,-2-15 129,-3 19-129,3-19 258,-13 19-387,13-19 129,-16 20-129,16-20 129,-13 15 0,13-15 0,-9 14 0,9-14-129,-8 15 0,8-15 129,-4 10-129,4-10 0,0 0 0,0 0 0,-4 14 0,4-14 129,0 0-129,0 0 0,0 0 0,-3 11 129,3-11-129,0 0 0,0 0 129,10 8 129,-10-8-129,17 1 0,-5-1 0,0 0 0,-1 0 0,-11 0 0,20-2-129,-20 2 129,12 0 0,-12 0 0,0 0-129,0 0 129,0 0 129,0 0-129,0 0 129,0 0-258,0 0 0,0 0 0,0 0-387,0 0-258,0 0-1419,19-8-2064,-19 8-129,16-10-387</inkml:trace>
  <inkml:trace contextRef="#ctx0" brushRef="#br0" timeOffset="29303.676">6401 4559 1,'-6'11'1934,"6"-11"-1160,0 0-129,0 0 0,0 0 0,0 0 0,0 0 129,0 15 129,0-15-258,0 15 129,0-4-129,0-11 129,0 24-258,-3-10 129,2 5-258,-5-4 129,4 5-258,-1-3-258,-4 2-1032,2-6-2322,5 8-258,0-21 0</inkml:trace>
  <inkml:trace contextRef="#ctx0" brushRef="#br0" timeOffset="30535.746">6549 4420 1161,'0'0'1548,"0"0"-258,0 0-258,0 0-258,0 0-129,0 0-129,0 0 0,0 0 0,0 0-129,0 0-129,0 0 258,0 0-129,6 0 129,-6 0-129,11 0 129,-11 0-258,13 0 258,-13 0-258,19 0 129,-19 0 0,17 1-129,-17-1 0,21 0 258,-11 0-258,2 0-129,-1 0 129,0 0-258,0 0 129,-11 0 0,15 0-129,-15 0 0,14 0 0,-14 0 0,0 0 0,0 0 0,0 0 0,0 0-129,11 7 129,-11-7 129,0 0-129,0 0 0,3 11 129,-3-11-129,0 0 258,0 0-258,0 0 129,0 0-129,8 11 0,-8-11 0,0 0 0,4 16 0,-4-16 129,0 17 0,0-17 129,0 26 0,-5-14 258,2 5-258,-3-2 129,2-1-129,-1 3-129,2-2 129,-2-1-129,2 1-129,-3-1 129,5-2-258,1-12 258,-4 17-258,4-17 258,0 0-387,-3 13 387,3-13-258,0 0 129,0 0-129,0 0-129,0 0-387,0 0-774,0 0-1806,2-13-645,-2 13-387,11-25 259</inkml:trace>
  <inkml:trace contextRef="#ctx0" brushRef="#br0" timeOffset="31578.806">6991 4452 1419,'10'0'2193,"-10"0"-258,0 0-516,0 0-258,0 0-645,0 0 0,0 0-387,0 0 129,0 0-258,0 0 258,0 0-129,0 0 0,0 0 129,0 0 129,0 0-258,0 0 129,2 11 0,-2-11-129,4 12 258,-4-12-129,3 20 0,-3-20 258,7 23-258,-6-8 129,2-1 129,-3-2-129,2 4 0,-2-4 0,1 1-258,-1-13 129,0 18-129,0-18 129,0 0 0,0 0 0,-1 12 0,1-12-129,0 0 0,0 0 0,0 0 129,-14-3-129,14 3-129,0 0 129,-7-11 0,7 11 0,-4-20 129,4 20 0,-3-20-129,2 8 0,1-2-258,0-3 258,4-1-258,3 0 129,5-1 0,2-2-129,3 0 129,3 2 0,0 1-258,3 3 258,-3-1 0,0 5 0,-3 0-129,-4 7 129,-1-4 0,-12 8-129,14-2 129,-14 2-129,0 0 129,0 0 0,7 10-129,-7-10 129,0 15 0,0-15-258,0 14-516,0-2-1419,3-1-1806,-3-11-129,3 14 0</inkml:trace>
  <inkml:trace contextRef="#ctx0" brushRef="#br0" timeOffset="33098.892">7037 4557 129,'0'0'387,"0"0"0,-12 0 387,12 0 129,0 0 129,0 0 258,0 0 129,-10 0-129,10 0 129,0 0-258,0 0-387,0 0-258,0 0-129,0 0-258,0 0 0,0-7 129,0 7 129,0 0-258,1-15 258,-1 15-129,-1-11 129,1 11 0,-12-15-129,12 15 0,-12-16 129,12 16-258,-10-16 0,10 16 0,-6-18 0,6 18-129,-1-13 0,1 13 129,0 0-129,0-11 0,0 11 0,0 0 0,0 0 0,0 0 0,0 0 0,0 0 0,0 0 0,0 0 0,0 0 0,0 0-129,0 0 0,0 0-129,0 0-258,0 0 0,0 0 0,0 0-258,0 0 0,0 0 258,0 0-129,10 7 258,-10-7-129,0 0 387,0 0 0,12 0 258,-12 0 0,0 0 387,0 0-129,0 0-129,1-7 258,-1 7-258,0 0-258,0 0 129,-5-11-258,5 11-129,0 0 129,0 0-258,0 0 258,0-11 129,0 11 129,0 0 258,0 0-258,8-13-129,-8 13-129,0 0-387,0 0 0,0 0-129,0 0-129,0 0 0,-8-1 258,8 1 129,0 0 258,-11 1 129,11-1 0,0 0-129,0 0-903,0 0-1677,0 0 0</inkml:trace>
  <inkml:trace contextRef="#ctx0" brushRef="#br0" timeOffset="34470.971">7227 4524 1677,'-12'0'1935,"12"0"-387,0 0-258,0 0-387,0 0-516,6-6 129,-6 6-516,15-6 129,-15 6-129,19-3 129,-19 3-258,20-4 129,-20 4 0,17-2-129,-17 2 129,10 0 0,-10 0 0,0 0 0,0 0 129,11 7 0,-11-7 0,0 13 387,0-13-258,0 13 258,0-13 0,-7 17 0,2-5 0,-2-1 0,2 1-258,-3-1 0,2 1 0,0 0 0,2 0-258,-2-1 129,6-11-129,-8 15 0,8-15 258,-5 10-129,5-10 129,0 0-129,0 0 129,0 0 129,0 0-129,0 0 129,7 10-129,-7-10 0,16 0-129,-16 0 0,23 0 0,-13 0-129,3 0 0,1-1-129,-1 1 129,1 0-129,-1 0 0,6 1 0,-5-1-774,9 3-2451,3 6-387,-5-9-516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3:00:46.512"/>
    </inkml:context>
    <inkml:brush xml:id="br0">
      <inkml:brushProperty name="width" value="0.4" units="cm"/>
      <inkml:brushProperty name="height" value="0.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 0 8072 0 0,'0'0'170'0'0,"0"0"57"0"0,0 0 66 0 0,0 0 26 0 0,0 0 8 0 0,0 0-43 0 0,0 0-176 0 0,0 0-44 0 0,0 0 0 0 0,0 0 0 0 0,0 0 0 0 0,8 7 160 0 0,-2-4 43 0 0,-1-1 0 0 0,1-1 1 0 0,-1 1-1 0 0,1-1 0 0 0,0 0 1 0 0,0 0-1 0 0,0-1 1 0 0,-1 0-1 0 0,1 0 0 0 0,0 0 1 0 0,0-1-1 0 0,2 0-267 0 0,21 0 661 0 0,112 7 62 0 0,-50 4-649 0 0,-21-3-20 0 0,108 15 236 0 0,72-14 308 0 0,-166-9-573 0 0,233 14 90 0 0,25 5 57 0 0,-92-22 171 0 0,76 0-100 0 0,-157 4 2 0 0,169 1 759 0 0,-52 10-1016 0 0,-70-4 103 0 0,106 17 42 0 0,-45 1-133 0 0,9-4 0 0 0,8-12 320 0 0,-88-5 0 0 0,225 14 26 0 0,-256-22-70 0 0,277-16 530 0 0,-177 16-530 0 0,32 7-212 0 0,-64 4-64 0 0,146-14 224 0 0,-66 1-224 0 0,-73-5 224 0 0,40 8-250 0 0,8-5 343 0 0,-17 1-541 0 0,3-6 497 0 0,145 6 21 0 0,-253-7-488 0 0,50 0 430 0 0,17-4-101 0 0,-3 9-82 0 0,142 5 139 0 0,-269 0 11 0 0,-50-3 93 0 0,12 18-227 0 0,-68-11-69 0 0,-3 3 11 0 0,-3-3 32 0 0,2 0-17 0 0,-3 0 52 0 0,0 0 3 0 0,0 0-8 0 0,20-7 82 0 0,31-7-102 0 0,-12 7-53 0 0,-3 3 0 0 0,12-3-117 0 0,46-6 170 0 0,-4 9-63 0 0,-32 7 20 0 0,-6 0 54 0 0,36 11-181 0 0,-54-7 181 0 0,-29-9-21 0 0,0 4-22 0 0,-3-1 35 0 0,2-1 8 0 0,3 0-51 0 0,-3 0-13 0 0,1 0 0 0 0,29 0-98 0 0,-34 0 22 0 0,0 0 10 0 0,0 0 25 0 0,0 0 89 0 0,0 0-5 0 0,0 0-97 0 0,0 0-42 0 0,0 0-21 0 0,0 14-288 0 0,-19 20-1919 0 0,11-26 1038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22:12:05.27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560 3 80 0,'0'0'30'0,"0"0"-16"0,-3-4-21 15,3 4 5-15,0 0 0 16,0 0 3-16,0 0 15 0,-3 0 9 16,0 0 1-16,-1 0 2 15,1 0-7-15,0 4-1 16,3-1-7-16,0 0 0 16,0-3-8-16,0 4-3 0,0 0 1 15,0-4-4-15,0 0 0 31,0 0 3-31,3 0 1 0,-3 0 3 16,3 0 1-16,-3 0 5 16,0 0 3-16,-3 0-4 15,0 0 1-15,0 0-3 16,-3 0 2-16,-1 0-2 16,2 0 0-16,-1 0-5 15,-1 0-1-15,-2 0 1 0,-1 0 0 16,2 0-2-16,-5 0 1 15,1 0-2-15,-3 0-1 16,-7 0 1-16,1 0 1 0,-2 0 1 16,-1 6 3-16,-6-6 1 15,-1 0 3-15,-4 0-3 32,1 4 1-32,4-1-3 0,2 1 0 15,1-1-3-15,5-3 1 16,4 0-4-16,-1 0-2 15,3 0-3-15,4 0 1 16,3 0-2-16,-1 7-2 16,4-3 0-1,1 0 5-15,-1 2 2 0,2 1-1 16,1 0 2-16,0 0 1 16,0 0 0-16,3-4-5 15,0 5-1-15,0-8-13 16,0 0-5-16,6 0-36 15,4 0-14-15,4-4-10 16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3:00:51.962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1 162 9200 0 0,'0'0'200'0'0,"0"0"50"0"0,4-5 852 0 0,-3 3-1001 0 0,1 0 1 0 0,-1 1-1 0 0,1-1 1 0 0,0 1-1 0 0,-1-1 0 0 0,1 1 1 0 0,0 0-1 0 0,0-1 1 0 0,0 1-1 0 0,0 0 1 0 0,0 0-1 0 0,0 1 1 0 0,0-1-1 0 0,0 0 1 0 0,1 1-1 0 0,-1-1 1 0 0,0 1-1 0 0,0 0 1 0 0,1 0-1 0 0,0-1-101 0 0,14-1 287 0 0,29-19 493 0 0,50 24-516 0 0,-26 5 648 0 0,-62-5-852 0 0,-1-1 0 0 0,0 1 0 0 0,1-1 1 0 0,-1-1-1 0 0,1 0 0 0 0,0 0 1 0 0,0 0-1 0 0,-1-1 0 0 0,1 0 0 0 0,0-1 1 0 0,0 1-1 0 0,-1-2 0 0 0,6 0-60 0 0,67 0 190 0 0,-23 10-80 0 0,0-1 0 0 0,0-3 1 0 0,5-3-111 0 0,122-5 0 0 0,-50 8 0 0 0,118-11 0 0 0,-83 17 0 0 0,43-14 53 0 0,264 11 309 0 0,-63-6 118 0 0,-244 10-138 0 0,-121-5-238 0 0,1-3 1 0 0,0-1 0 0 0,0-3-1 0 0,10-3-104 0 0,-1-1-18 0 0,1 1-1 0 0,-1 4 0 0 0,8 2 19 0 0,167 2 320 0 0,111 6 11 0 0,-33-9-203 0 0,-182-4 143 0 0,23 4 297 0 0,-124 3-482 0 0,0 0 0 0 0,0-2 0 0 0,1-1 0 0 0,-1-2 0 0 0,6-1-86 0 0,4-2-36 0 0,90-11 59 0 0,88 3-23 0 0,33 1 317 0 0,128-2-181 0 0,-51-1 180 0 0,-75 3-176 0 0,-35 0 95 0 0,80-15 678 0 0,-175 18-877 0 0,87 1-36 0 0,-11-7 0 0 0,200-3 224 0 0,-145 6-106 0 0,24 0 199 0 0,-80 7-384 0 0,-19 9 147 0 0,-123-1-80 0 0,-12 0 0 0 0,1-2 0 0 0,-1-2 0 0 0,29-3 0 0 0,65 6 54 0 0,121 1 20 0 0,26 3 222 0 0,-5 2-48 0 0,17-2 472 0 0,24-6-720 0 0,91-1 0 0 0,-30 4 0 0 0,-116-8 0 0 0,20 11 0 0 0,-170-11-61 0 0,10-2 129 0 0,-68 9 133 0 0,31-3-137 0 0,-36-15-64 0 0,-45 14 8 0 0,0-1-1 0 0,0 1 1 0 0,1 0-1 0 0,-1 0 0 0 0,0 1 1 0 0,1 0-1 0 0,-1 0 1 0 0,0 0-1 0 0,1 1 1 0 0,-1 0-1 0 0,0 0 0 0 0,6 3-7 0 0,38 2 39 0 0,76 5-39 0 0,-36 0 0 0 0,-73-4 0 0 0,-11-5 0 0 0,-1-4 0 0 0,10-6 576 0 0,-15 9-537 0 0,0-1-98 0 0,0 0-9 0 0,0 0-5 0 0,0 0-39 0 0,0 0-15 0 0,0 0-1 0 0,-11 15-874 0 0,3-3 524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3:00:54.559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0 179 9520 0 0,'0'0'276'0'0,"0"0"2"0"0,4-5 38 0 0,5-8 102 0 0,18-6 6 0 0,17 8 960 0 0,-2 14 18 0 0,-6 0-607 0 0,23 9-104 0 0,59-7 363 0 0,8 6-69 0 0,-28-7-443 0 0,95 3-12 0 0,168-6-182 0 0,-213-6-104 0 0,91 12-244 0 0,8-7 736 0 0,-50-3-392 0 0,86-8-552 0 0,-68 4 376 0 0,-17-10-88 0 0,-48 7 144 0 0,77-5 46 0 0,79 1-110 0 0,245 10 638 0 0,-138 2-94 0 0,-213-9-580 0 0,304 1 58 0 0,-387 6-112 0 0,107 1-4 0 0,118-23 176 0 0,-215 14 678 0 0,6 0-920 0 0,-78 2 0 0 0,8 3-572 0 0,-71 21-464 0 0,1-7-166 0 0,-2 1-316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3:00:59.784"/>
    </inkml:context>
    <inkml:brush xml:id="br0">
      <inkml:brushProperty name="width" value="0.4" units="cm"/>
      <inkml:brushProperty name="height" value="0.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8 0 9192 0 0,'0'0'266'0'0,"0"0"1"0"0,0 0-126 0 0,0 0 103 0 0,0 0 63 0 0,0 0 12 0 0,0 0-21 0 0,0 0-87 0 0,0 0-34 0 0,0 0-7 0 0,0 0-14 0 0,-6 0-37 0 0,4 2 2630 0 0,3 0-2679 0 0,0 1 1 0 0,0-1 0 0 0,0 0-1 0 0,1 1 1 0 0,-1-1-1 0 0,1 0 1 0 0,-1 0 0 0 0,1 1-1 0 0,0-1 1 0 0,-1-1 0 0 0,1 1-1 0 0,0 0 1 0 0,1 0 0 0 0,-1-1-1 0 0,0 1 1 0 0,0-1 0 0 0,1 0-1 0 0,-1 1 1 0 0,2-1-71 0 0,-1 1 79 0 0,135 53 1821 0 0,-68-40-1760 0 0,48-4 150 0 0,66-1-26 0 0,112 7-136 0 0,96-9-53 0 0,-235 5-22 0 0,69-19-53 0 0,-151 2 89 0 0,75-4 80 0 0,96 8-169 0 0,33-2 190 0 0,-127 1-162 0 0,57-6 603 0 0,16 1-354 0 0,23 6-139 0 0,-36 13-204 0 0,-36-3 120 0 0,191 13 492 0 0,-171-4-546 0 0,57-1 64 0 0,-97-10 8 0 0,64 15 67 0 0,-7-9-98 0 0,-88-17-83 0 0,194 3 412 0 0,-150-3-74 0 0,78 3 100 0 0,-18-17-28 0 0,-25 13-160 0 0,-146 1-208 0 0,50-4 0 0 0,-14 7 0 0 0,-28-3 172 0 0,-62 5-124 0 0,0-2-36 0 0,20-9-12 0 0,-13 12 0 0 0,-10 0-13 0 0,-13 40-2460 0 0,8-26 1271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3:01:19.86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 18 6160 0 0,'0'0'133'0'0,"0"0"88"0"0,-5-5 3078 0 0,18-5 1168 0 0,26 8-4860 0 0,-32 2 754 0 0,123 9 311 0 0,-83-5-672 0 0,-3 6 80 0 0,37-6 752 0 0,-13 3-752 0 0,-13 5-80 0 0,-15-10 0 0 0,34-8 272 0 0,-4 2 207 0 0,-14 7-479 0 0,3-9 0 0 0,-52 6 0 0 0,-3 0 26 0 0,-3 0 104 0 0,-1 0 44 0 0,0 0 8 0 0,0 0-43 0 0,0 0-190 0 0,0 0-79 0 0,0 0-20 0 0,0 0 10 0 0,7 0-2161 0 0,-7 0 2039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3:01:26.218"/>
    </inkml:context>
    <inkml:brush xml:id="br0">
      <inkml:brushProperty name="width" value="0.3" units="cm"/>
      <inkml:brushProperty name="height" value="0.6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0 64 3944 0 0,'0'0'176'0'0,"0"-7"32"0"0,0 2-208 0 0,0-1 0 0 0,0-1 0 0 0,0 0 0 0 0,0-16 616 0 0,0 22-348 0 0,0 1 41 0 0,0 0 10 0 0,0 0-5 0 0,0 0-22 0 0,0 0-10 0 0,0 0-2 0 0,0 0-15 0 0,0 0-60 0 0,0 0-21 0 0,0 0-6 0 0,0 0-1 0 0,0 0 6 0 0,0 0 1 0 0,0 0 0 0 0,0 0 9 0 0,0 0 40 0 0,0 0 21 0 0,0 0 2 0 0,1-1-43 0 0,1-1-141 0 0,-1 1 72 0 0,30-3 1475 0 0,11 7-875 0 0,-5 2-264 0 0,11 5 542 0 0,5-2 44 0 0,-40-5-770 0 0,42 1 744 0 0,-51-5-1040 0 0,0-1 0 0 0,20 5-63 0 0,-19-4 91 0 0,28-2-17 0 0,-28 3-11 0 0,0 0 0 0 0,2-1 0 0 0,-3-2 0 0 0,0 0 0 0 0,0 2 0 0 0,12-5-14 0 0,-10 6-50 0 0,-4 0 8 0 0,1-1 46 0 0,1-1 26 0 0,-4 1 60 0 0,8 1 0 0 0,-1-3-76 0 0,5 6-19 0 0,-11-3-70 0 0,-1 0-2 0 0,0 0 42 0 0,0 0 125 0 0,0 0 14 0 0,0 0-36 0 0,0 0-110 0 0,0 0-12 0 0,27 4-1156 0 0,-19 8 540 0 0,-4 0-131 0 0,-1-5 338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40.1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688 1388 14,'0'0'12,"-11"-11"-2,11 11-2,0 0-1,-10-12-3,10 12-1,-10-16-2,5 4 0,0-6 0,3-5 0,-2-5 1,2-6-1,-2-6 1,4-4 1,-1-5 0,-3-3 0,0-3 0,-2 0 0,-3-2 1,1 1-1,-1-2 0,-2 0 1,-4-1-2,4 3 0,-3 2 1,1 2-1,1 3 0,1 7-1,0 4 1,2 7-2,1 7 1,3 0 0,1 7-1,0 3 0,2 3 0,0 1-1,2 10-3,-2-14-2,2 14-9,0 0-6,0 0 0,-10-5 1</inkml:trace>
  <inkml:trace contextRef="#ctx0" brushRef="#br0" timeOffset="902">238 290 1,'0'0'9,"0"0"0,10-18 0,-10 18-1,10-17 0,-5 2-1,4 1 0,-1-2-1,3 0 0,-1-3-1,-1 6-1,1-6 2,4 2-3,-2 5 0,1-1 0,-3-1 0,-1 4-1,-2-1 0,5 3 1,-12 8-1,12-15-1,-12 15 1,11-14-1,-11 14 0,12-11 0,-12 11 0,9-10 0,-9 10-1,0 0 1,11-8 0,-11 8 0,0 0 0,0 0 0,0 0 0,0 0 0,0 0 0,0 0-1,0 0 1,0 0-1,0 0 0,0 0 0,0 0 0,0 0 0,11 4 0,-11-4-1,9 10 1,-9-10 0,14 15 0,-4-3 0,0 2 0,1 4 0,1 0 0,2 5 1,3 3-1,-1 2 1,-1 1-1,2 0 0,0-2 1,-1 0-1,-1-4 0,-1 0 0,-2-5 0,-2-3 1,2-1-1,-5-3 0,0-1 0,-7-10 0,9 12 1,-9-12-1,0 0 1,0 0 0,0 0 0,0 0 1,0 0 0,0 0 0,0 0-1,0 0 1,0 0-1,-5-11 0,-6 0 0,2-2 0,-5-4-1,-2-1-1,-4-4 1,-2-3 0,-1-2 0,1-1 0,0 0-1,0-1 1,1 2 0,3 1 0,2 3-1,3 2 1,0 3 0,3 4 0,0 1 0,4 4 0,6 9 0,-11-13 0,11 13 0,0 0 0,0 0 0,-11-11-1,11 11 1,0 0 0,0 0-1,0 0 1,-12-2 0,12 2-1,0 0 0,0 0 0,-11 5 0,11-5 0,-11 17 0,2-3 0,-3 6 0,-4 4 0,-3 6 1,-4 4-1,-5 1 2,-3 3-1,-2-1 0,-3-1 0,0-3 1,2-3-2,4-5 1,4-5 0,6-4 0,4-4 0,6-5-1,10-7 1,0 0-1,10-6 1,6-6-1,5-3 1,4-5-1,2-4 1,4-3-1,2-5 1,-2-1 0,-3-1-1,-6 1 1,-1 2 0,-2 1-1,-5 3 1,0 4 0,-2 3 0,0 6 0,-4 3 0,4 3 0,-12 8-1,11-9 0,-11 9 1,10-2-1,-10 2 0,0 0 0,0 0 1,4 10-1,-4-10 0,4 13 1,-1-3-1,2 2 1,1 4 0,1 2 0,3 1 0,1 5 0,1 2 0,2 0 0,-1 1 0,2-2 0,-1-1 1,1 1-1,-2-4 0,-1-3 0,-2-2 0,2-1 0,-3-3 0,0-2 0,-3 0 0,-6-10 1,10 13-1,-10-13 0,0 0 1,10 12-1,-10-12 1,0 0 0,0 0 0,0 0-1,0 0 1,0 0-1,0 0-2,0 0-9,0 0-9,0 0-3,5-11 1,-7-5-1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59.5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96 6,'0'0'8,"0"0"0,-7-11-1,7 11-1,0 0-1,0 0-2,0 0-1,7-9-1,1 6-1,7-2 1,3-1 0,3-2 0,4 1 1,4-2 1,3 0-1,4 2 0,0 0 1,1 1-1,3 1 0,1 2 0,-1 2-1,1 1 1,-2 2-1,-2 0 0,3 4 1,-4 0-1,1 3 0,-1 0 0,-1 2-1,1-1 1,0 2 0,-1 0 0,1 0 0,0 2-1,0-2 1,-2 3 0,0 0 1,-1 0-1,-3 2 0,0 0-1,-3 1 1,2 3-1,-4 0 1,3-1 0,-2 2-1,0 1 0,-1 0 1,1 0-1,-1 2 1,-2-1-1,-1-2 0,-2 4 0,-1 2 0,-3-3 1,1 3 0,-1-1-1,-2-1 1,-1 3-1,-2 0 0,2-3 1,-2 1 0,2 1-1,-1-1 0,2 4 0,0-2 1,1 1 0,1 0 0,-1 0-1,1 0 2,-2 0-1,3 1 0,-3-1 1,0-3-1,1 3 0,0 0 0,1-1 0,2 1-1,2 0 1,0 0-1,3-2 1,-1 2-2,3-2 2,2 0 0,0-2-1,1-1 1,-2 0-1,1-2 1,-3-2-1,0-1 0,-3-1 0,-2-3 1,0 1-1,-1 0 0,2-4 1,3 2-1,-4-1 1,4 0-1,0-2 1,1 1-1,1-2 0,-1-2 1,-1 1-1,-1-1 1,1 0-1,0 0 0,-3-4 0,-2 2 0,1-4 0,-3 3 1,-2-1-1,0 0 0,-5 0 0,-9-5 0,14 8 0,-14-8 0,10 8 0,-10-8 0,0 0 0,0 0 1,0 0-1,0 0 1,0 0 0,10 2-1,-10-2 1,0 0 0,0 0-1,0 0 1,0 0-1,0 0 1,0 0-1,0 0 1,0 0-1,0 0 0,0 0-4,0 0-4,0 0-7,0 0-7,0 0 0,0 0-1,0 0 0</inkml:trace>
  <inkml:trace contextRef="#ctx0" brushRef="#br0" timeOffset="1242">2490 1614 22,'-6'-9'17,"-5"-3"-1,4 0 1,-2 1-12,0-2-3,-1-1-2,2 0 2,-1 0 0,0-4 2,2 4-1,-2-3 0,3 1 1,-1 3 0,0 0 0,-1 1 0,3 2-2,5 10 1,-9-14-1,9 14-1,0 0 0,-9-10 0,9 10-1,0 0-1,0 0 1,0 0-1,10 9 0,1-3 0,1 3 1,5 4-1,3 3 1,4 2-1,2 4 2,-2 1-2,0 1 2,-1-1-2,-1 3 1,-1-3 1,-2-2-1,-1-1 0,-2-4 0,-2-2 0,-2-1 1,-4-5-1,-8-8 0,11 14 0,-11-14 0,2 9 1,-2-9-1,-7 12 1,7-12 1,-15 16-1,3-6 1,-4 0-1,-2 1 0,-5 3 1,-2-1-2,-1-1 1,-5 3-1,1-2 1,1 0-1,1-1 0,1-1 1,5-2-1,1 0 0,4-3 1,5-2-1,2 0 0,10-4 0,-12 4 0,12-4 0,0 0-1,0 0-2,0 0-11,0 0-9,0 0-1,0 0 1,-6-14-1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56.0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1505 3,'0'0'7,"-1"9"0,1-9 0,0 0 1,0 0 1,0 0 0,0 0 1,0 0 0,0 0-1,0 0 0,0 0-1,0 0-1,-2-10-1,2 10-1,-2-17-1,0 4-1,3-4-1,-3-5 0,2-5-1,1-5 1,0-4-1,0-5 0,0-3-1,1-4 1,-1-1-1,0-4 0,2 4 0,-3 0 1,1 2-1,-1 2 0,0 0 0,-1 1 0,0 2 0,-1 4 0,0-1 0,1 0 0,-2 4 0,1 1 0,0 5 0,0 3 0,-1 3 0,2 3 0,0 2 0,2 1 0,0 3-1,0 1 1,1 0 0,0 3 0,0-2-2,-2 12-1,1-17-4,-1 17-7,0 0-8,-14-11-1,0 10 0,-3 0 0</inkml:trace>
  <inkml:trace contextRef="#ctx0" brushRef="#br0" timeOffset="881">0 373 6,'0'0'9,"4"-11"-1,-2-3 0,6 2-1,-3-2 0,6-6 0,2-2-1,0-2 0,4-2-1,-1-2 1,2 6 0,-4-5 0,2 3-1,-5 1-1,-1 2 0,-1 2-1,-1 4 0,-3 1 0,0 2-2,-5 12 1,8-14 0,-8 14-1,0 0 0,5-11 1,-5 11-2,0 0 1,0 0-1,0 0 1,0 0-2,0 0 1,0 0 0,10 11-1,-10-11 1,13 17 0,-4-5 0,2 4 0,3 3 0,1 1 0,0 4 0,1 0 0,0 2 0,0 2 1,0 0-2,-2 0 2,-1-2-1,-1 0 0,1-2 0,-2-1 0,1-3 0,-2-3 1,0-3-1,-1-2 0,-9-12 0,12 16 0,-12-16 1,0 0 0,11 9-1,-11-9 1,0 0 0,0 0 0,0 0 1,0 0-1,0 0 0,0 0 0,0 0 0,0 0-1,0 0 0,0 0-7,0 0-13,0 0-4,0 0 1,-3-9-2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11.1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1345 89 12,'0'0'7,"0"0"1,-11-5 1,11 5-2,0 0 0,-14-8 0,14 8-2,-21-11 0,6 3-2,-4 1 0,-1-1-2,-7 0 0,-3 1 0,-5 0-1,-4 1 0,-3 1 0,-4 0 0,0 3 0,-2 1 1,1 2-1,2 1 0,-1 3 0,0 2 1,2 2-1,-1 5 0,1 3 0,-3 5 0,-1 5-1,-2 4 1,-1 2 0,3 5 0,-1 0-1,2 2 1,2 5 0,5 4-1,2 2 1,6 3 0,2 3 0,3 2-1,6 6 1,4 2 0,5-5 0,2 1 0,7 0 0,7 0 0,6-2 1,8 0-1,5-1 1,6-1 0,4 2 0,10 0 0,6-3 1,2 0-1,7-3 2,4-2-1,4-1 0,7-3 0,3-8 1,6-3-1,3-7 1,5-3 0,2-9 0,5-7-1,0-11 1,4-10 0,0-11-1,1-9 0,-6-10-1,-4-8 0,-6-11 0,-6-8 0,-9-6-1,-9-3 0,-11-5 0,-7-3 0,-9-3 0,-6-3-1,-10-1 1,-4 1-1,-8 3 1,-6 2 0,-8 2-1,-7 6 1,-7 5 0,-9 7-1,-6 10 0,-9 5 0,-4 7 0,-6 5-1,-3 10 1,-6 4 0,0 4-1,0 2 1,1 6-1,-1 0-1,5 3-2,1 1-1,7 5-5,6 1-4,7 5-3,7 6-2,10 3 1</inkml:trace>
  <inkml:trace contextRef="#ctx0" brushRef="#br0" timeOffset="1031">1721 1438 23,'-17'-2'14,"-1"1"0,-5-2 0,-3 2-2,-8-7-1,0 4-2,-10-5-1,-1-1-2,-5-7-1,1 1-1,-2-5 0,5 0-2,1 0 0,8 3-1,4-1-1,7 5-1,6 4-3,4 0-7,16 10-11,-5-17-2,11 4 1,4-8-1</inkml:trace>
  <inkml:trace contextRef="#ctx0" brushRef="#br0" timeOffset="1382">1184 530 14,'-10'-18'15,"0"-2"-3,3 1-3,5 3-2,3-2-2,5 4-1,3 1-2,5 4-1,5 1-1,1 6-1,2 4 0,0 1 0,1 10 0,-4 2-1,-2 1 1,-5 3 0,-4 1 2,-8-3 0,-6 0 2,-3 0 1,-8-4 0,-4-1 1,-3-3-1,-1 1 1,2-4-2,3-1-2,1-3-8,5-1-10,5-5-2,9 4 1,-3-12-2</inkml:trace>
  <inkml:trace contextRef="#ctx0" brushRef="#br0" timeOffset="2103">1960 1571 0,'9'-14'7,"2"-2"1,4-2 0,0-4 0,3-2 1,-2 0 0,5 1-1,-3 1 1,-2 4-2,-1 2-2,-4 3 0,-2 4-1,-9 9-1,12-10 0,-12 10-1,0 0 1,0 0-2,0 0 1,2 15 0,-2-3-1,0 3 0,1 3-1,1 2 1,0 2 0,3 1 0,0-4 1,2 0-1,2-5 1,3-3 0,3-7 0,6-5 0,3-8 0,4-6 0,1-4 0,3-6-1,-2-3 0,0 0 0,-6 1 0,-3 4 0,-7 5 0,-4 3 0,-4 6-1,-6 9 0,0 0 0,0 0-1,0 0 1,0 0-1,9 20 0,-7-5 0,2 4 0,0 0 1,2 3 0,1-1 0,2-4 0,2 0 1,-1-5-1,8-5 1,3-4-1,2-8 1,2-3 0,3-5-1,1-5 1,-1-3-1,0-1 1,-5 1-1,-6 0 1,-2 6-1,-5 2 0,-3 4 0,-7 9 0,6-9 0,-6 9-1,0 0 0,1 14 1,0-1-1,2 4 0,-1 3 1,2 4 0,1 2 0,0 2 1,2 0-1,3-3 0,-1-1 0,3-1-3,0-6-6,5-1-13,1-6-2,1-6 0,1-8 0</inkml:trace>
  <inkml:trace contextRef="#ctx0" brushRef="#br0" timeOffset="6148">3990 1040 25,'10'-18'13,"-2"-1"-1,2-5-1,1-8-3,2-7-4,2-9-1,-3-4-1,1-4 0,-4 1 0,-1 2 1,-2 4 0,1 9 0,-5 7 0,1 9 0,-2 9-2,-1 15-1,0-11 0,0 11 0,-4 15-2,0-1 0,0 5 0,0 2 1,1 1 0,3 2 1,3-1 1,2-4 1,10-6-1,6-6 0,9-5 1,6-6-1,4-7 0,1-4 0,2-5 0,-2-3-1,-5 0 0,-5 2 1,-10 2 0,-6 3-1,-5 4 1,-10 12-1,9-10-1,-9 10 1,-6 13 0,-1 2 0,-3 9-1,-3 6 1,-1 10 0,-2 4 1,0 6-1,3 0 0,5 1 0,2-3-1,7-3-5,4-9-8,6-8-5,8-6-1,1-10 0,4-7 0</inkml:trace>
  <inkml:trace contextRef="#ctx0" brushRef="#br0" timeOffset="6699">4742 774 0,'1'19'13,"-4"-9"0,2 5 1,-1 0-7,-2 4-4,0 3 0,-2 2 1,2 0-1,1 0 1,1-1-2,0-4-1,1-3-8,3-5-7,-2-11-1,10 8-1</inkml:trace>
  <inkml:trace contextRef="#ctx0" brushRef="#br0" timeOffset="7110">4697 878 7,'0'16'11,"-3"4"-6,-3 3 1,2 6 0,0 1 2,-1 2-1,2-3 1,4-2-1,1-5 1,7-6-1,5-8 1,8-7-3,6-11-1,5-4 0,-1-8-1,0-5 0,-3-5-2,-2 1 1,-5 0-1,-7 4 1,-7 4 1,-4 6-1,-3 2-1,-1 15 0,1-12 0,-1 12-1,-9 6 0,3 4-1,0 7 0,-3 6 0,-1 7 1,-2 8 0,-3 6 1,1 7-1,0 4-1,-1 1-2,7 5-4,0-7-6,9-4-8,4-7-1,6-8 0,4-10 0</inkml:trace>
  <inkml:trace contextRef="#ctx0" brushRef="#br0" timeOffset="7631">5194 937 7,'6'14'12,"-4"-1"-1,-2-1-9,0 5 1,0 2 0,-3 2 1,1 0 1,2-3 2,6-1 0,6-7 0,10-2 0,4-9-2,9-4 1,2-5-1,7 0-1,-5-4-1,-3 3-1,-10 1-1,-9 3 0,-6 4 0,-11 3 0,2 10 0,-10 1 0,-4 2 0,4 3 0,1-1 1,7 3-1,1-3 2,10-1-1,3-8 0,11-2 0,0-5 0,7-1 0,1-5 0,-2-3 0,-2 0-1,-7 3 1,-2 0-1,-7 3 0,-13 4-1,17-1 0,-17 1 0,0 17-1,-4-3 0,0 3 0,0 6 1,1 2-2,4 5-1,-2-6-6,7-1-11,6-8-4,2-8 1,9-11-1</inkml:trace>
  <inkml:trace contextRef="#ctx0" brushRef="#br0" timeOffset="8762">5761 1088 9,'15'-10'14,"-15"10"-5,13-3-1,-3 4 1,2 0-1,2 1-2,-2 1 1,-12-3-1,43 13 0,-43-13-1,42 23-1,-42-23-2,0 0 0,57 55-1,-57-55 0,28 47 0,-28-47-1,-1 52 1,1-52 1,-13 49-1,13-49 1,-27 40 0,5-24-1,-3-5 1,-3-5-1,-3-3 1,1-5-1,-2-2 0,5-3 0,-2 0 0,8-3 1,2 2-1,7 0 0,3 2 0,9 6 0,-8-13 0,8 13 0,0-13-1,0 13-1,20-17 1,-3 8-1,3-1 0,6-1 0,-26 11 1,68-22 0,-68 22 0,80-19 0,-80 19 1,75-17-1,-75 17 0,65-10 0,-65 10 0,44-3-1,-44 3 1,0 0-1,0 0 1,0 0 0,0 0-1,26 44 1,-26-44 0,0 0 1,-9 54-1,9-54 1,0 0 0,5 52 0,-5-52 1,0 0 0,0 0-1,47 34 1,-47-34-1,44-2 0,-44 2 0,50-11 0,-50 11-1,42-14 0,-42 14 0,0 0 0,52-11-1,-52 11 1,0 0-1,0 0 0,0 0 1,0 0-1,25 53 1,-25-53 0,-5 42 1,5-42 0,-5 47 0,5-47-1,-5 41 1,5-41-1,0 0-5,0 0-7,0 0-9,0 0-2,56 28-1,-56-28 1</inkml:trace>
  <inkml:trace contextRef="#ctx0" brushRef="#br0" timeOffset="9623">6570 1601 14,'0'0'13,"0"0"1,45 21 1,-45-21-3,0 0-2,56-18 0,-56 18-2,0 0-2,55-43-2,-55 43-2,0 0-1,33-45 0,-33 45-1,0 0 1,0 0-1,0 0 0,0 0 1,0 0-1,0 0-1,0 0 2,-62-26-1,62 26 0,-53 17 1,53-17 0,-64 27 0,64-27 0,-51 33 1,51-33-1,0 0 1,-40 59-1,40-59 0,19 46 0,-19-46 0,53 45 0,-53-45-8,66 44-10,-66-44-6,76 32 0,-76-32 0</inkml:trace>
  <inkml:trace contextRef="#ctx0" brushRef="#br0" timeOffset="12237">3234 1489 10,'12'1'10,"0"1"0,3-1-2,4 1 0,3 0-2,0 0 0,4 0-2,-2 0-1,-3-1 0,-3 1-1,-1-1 0,-3 0-1,-1-2-1,-2 0-1,0-1-2,0-2-6,-11 4-6,15-14-1,-12 3 0</inkml:trace>
  <inkml:trace contextRef="#ctx0" brushRef="#br0" timeOffset="12548">3221 1275 8,'-11'-7'11,"11"7"-2,0 0-2,0 0-1,14 0-1,-5 0 0,6 2 1,4-1-1,5 2 0,5 1-1,6 1-1,6-1 0,1 0-1,-3 1-1,-3-1-2,0 0-5,-7 0-8,-6-3-3,-5-1 1,-18 0-1</inkml:trace>
  <inkml:trace contextRef="#ctx0" brushRef="#br0" timeOffset="12908">3500 1111 8,'12'8'5,"5"-1"1,1 6 0,3-3 1,2 6-1,1-2 0,3 2 0,0 1-1,2 3-1,-1 1-1,-3-1-1,-3 2-1,-2 0 0,-5-2-1,-4 1 1,-5-1 0,-4-1 1,-5 0-1,-5 2 1,-3 0 0,-6 3 0,-4 0 0,-3 4 0,-6-1 2,-5 3-1,-2-3-1,-1 4 1,-4-2 1,2-1-1,0-2 0,3-2 0,4-5-1,6-1 0,3-4 1,7-2-1,4-7 0,4-1 0,9-4 0,0 0 0,0 0-1,0 0-4,0 0-8,0 0-10,0 0-3,8-14 2,-8 14-2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21.9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119 0 4,'1'26'13,"-7"-9"-1,2 6-4,-5 6 2,-2 6 1,-1 6-1,-5 2 0,1-1-1,1-2-2,2-3-2,2-4-2,3-8-4,8-7-4,0-18-8,15 0-6,6-12 0,7-8-2,6-5 1</inkml:trace>
  <inkml:trace contextRef="#ctx0" brushRef="#br0" timeOffset="250">581 162 11,'0'0'13,"-12"16"1,-2-7 0,-7-1 0,-4 2-1,-9-1-1,0 1-3,-2-2-1,1 1-1,1-2-3,4 0-1,5-2-2,7 0 0,8 2 0,10-7-1,3 14 0,9-5-1,8 4 1,6 0 1,2 5-1,2 0 0,-1 2 0,-3-1 0,-7 1 0,-4 0 2,-8-2-1,-11 2 0,-5-4 1,-7 1-1,-7-5 1,-5 0-3,-1-1-8,-7-7-14,0-7-1,-4-8-1,1-9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22:12:05.27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4 139 180 0,'0'-3'68'0,"0"2"-36"0,6-4-26 0,-6 1 15 15,3 2-9-15,0 0 1 0,3-2-10 16,-3 0-2-16,0 0-1 16,4 1 2-16,-1 2 1 0,0-2 1 15,0 3 0 1,0 0 2-16,0 0 1 15,0 0 1-15,1 3-4 0,-1-2-3 0,0 2 0 32,0-1-1-32,0 0-3 15,0 0 0-15,-6-2-5 16,4 0-2-16,-4 0 5 0,0 0 2 0,0 0 7 16,0 0 2-16,0 0 2 15,0 0 2-15,0 0-3 16,0 0 1-1,0 0-7-15,3 0-3 0,0-2 1 16,0 0 0-16,0 0-2 0,0-1 2 16,-3 2 3-16,0-2 1 15,-3 1-1 1,0-2 1-16,0 0 0 16,0 0 1-16,-4-2-2 0,1 0 1 15,-3-1-2-15,0 1-1 16,-4 0 1-16,4 2-1 15,0 0 0-15,0 0 0 32,0-3-3-32,-1 3 0 0,1 0 4 15,3 0 1-15,3 0 2 0,0-1 0 16,0 2-2 0,3-1-2-16,0-1-2 15,0 3 1-15,0 0-4 16,3 0 1-16,-3 2 0 15,0 0 2-15,6 2 1 16,-3 2 3-16,0 1 1 16,0-1 1-16,0-1-2 15,3 2 1-15,1-1-4 0,2 2 0 0,0 0 1 16,0 1 2-16,0-1-3 16,4 2-2-16,-1 0-1 15,4 1 0 1,-1-1 0-16,0 0 3 15,1 0 0-15,-1 1 1 16,1-1 0-16,-1-2 0 16,-3 3 0-16,1-3 0 15,-4-2 0-15,0 0 0 16,-3 0-3-16,0 0 2 16,-3-2-1-16,1 3 0 0,-1-1 2 0,-3-4 2 15,0 2-6-15,0 2-1 31,0-2-3-31,-3 2 2 0,-1 0 8 16,1 0 4-16,-3 0-1 16,-3 3 2-16,-3-1-6 15,-1 2-1-15,-2 2-2 16,-4 1 0-16,-2-1 4 16,2 0 1-16,-2 1 7 0,2 1 4 15,1-1-1-15,2-3 0 0,4 0-7 16,0 0-4-16,3-1-6 15,-1-1-2-15,4-2-8 16,0 0-2-16,3 0 2 16,0 0 1-16,3-2 3 15,0 3 1-15,0-5-27 32,6 1-14-32,0-2-36 15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50:35.5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 18 9,'0'0'11,"0"0"-1,0 0 0,-9 6 0,9-6-1,0 0-1,0 0-1,0 0-1,0 0-1,0 0-1,0 0-2,10 13 0,2-2-1,5 7 0,5 5 0,4 5 1,5 4-1,2 4 0,1 1 1,-2-2-2,-3-2 1,-6-3-1,-3-6-2,-6-3-5,-3-5-11,-9-5 0,-2-11-2,0 0 1</inkml:trace>
  <inkml:trace contextRef="#ctx0" brushRef="#br0" timeOffset="350">-1 387 15,'2'-20'18,"12"0"-1,6-9 1,11-6-8,6-1-2,8-5 0,2 2 0,1 2-2,0 5-1,-7 5-1,-4 6-2,-9 7-4,-7 2-8,-5 4-11,-4 4-2,-12 4 1,15-12 0</inkml:trace>
  <inkml:trace contextRef="#ctx0" brushRef="#br0" timeOffset="801">687 353 6,'17'-7'16,"0"-6"1,0-2-3,6-6-1,5-1 0,1-5 1,2 2-4,-4-3-2,0 5-3,-5 2-2,-2 2-2,-4 3-4,-5 2-4,-5 4-12,-6 10-3,6-16 1,-6 16-1</inkml:trace>
  <inkml:trace contextRef="#ctx0" brushRef="#br0" timeOffset="1051">653 53 5,'-1'18'14,"1"-18"0,15 9 0,-3-2-7,4 1 0,2 4 0,4 2 1,4 5-1,0 2 1,4 4-3,0 1-1,1 3-1,0 0-1,1 0 0,-4-4-1,-1-2 1,-5-4 0,-3-3 1,-4-5-1,-3-2 0,-12-9 1,13 9-1,-13-9-4,0 0-9,0 0-10,-3-17-2,1 3 1,3-2-1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50:37.4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-2 134 15,'6'-12'16,"-6"12"-1,0 0-2,0 0-5,12 2-2,-7 10-1,1 4-2,3 6 1,3 5-2,1 6 1,4 2-1,-1 0-1,2 0 2,0-6-1,0-1 2,-4-8 1,0-3 0,-5-8 3,2-1 0,-11-8 0,13-4 0,-10-9-2,9-2 0,-1-12-2,8-4-1,1-7-1,5-5-2,5 0 0,3-1 0,3 3-1,0 3-1,-1 11-3,-9 2-14,0 7-7,-6 3-1,-3 2-1,-6-2 1</inkml:trace>
  <inkml:trace contextRef="#ctx0" brushRef="#br0" timeOffset="671">832 131 1,'0'0'11,"11"5"0,-11-5-3,9 12-1,-4-1 0,2 5-1,1 3 1,2 4-1,0 4-1,0 2 0,3 1 0,-5 0-1,3 1 0,-1-5-2,0 0 1,-2-6-1,1 0 1,-2-8 1,-1 0 2,-6-12 1,9 10 1,-9-10 0,0 0 0,4-9 0,-4 9-1,3-24-2,1 4-2,2-5-1,5-5-1,6-7-1,6-1-1,8-1 1,7 0 0,6 1-1,4 3 0,6 6-1,-5 1-8,2 10-16,-4-1 0,-5 3-2,-8-2 1</inkml:trace>
  <inkml:trace contextRef="#ctx0" brushRef="#br0" timeOffset="1762">1758 145 6,'0'0'13,"2"10"0,0-1 0,-2 2-9,0 5-3,1 6 0,1 4 1,1 5 0,1 2 1,4 2 0,1-4 0,2-1 2,0-7 0,0-2 3,-1-10 1,5-1 1,-15-10 1,21 1-1,-21-1 0,20-15-1,-11-3-1,8-2-4,-1-8-1,2-5-1,4-5-1,3-1-1,4-1 0,2-1-1,1 4 0,0 2-3,7 7-17,1 1-5,2 2-2,0-4 1</inkml:trace>
  <inkml:trace contextRef="#ctx0" brushRef="#br0" timeOffset="2543">2680 224 16,'11'15'17,"6"0"-3,3 2-2,6 1-1,1 1-1,4 3-2,0-1-3,-1-1-2,-2-1-5,-1-2-6,-4-2-9,-3 0-1,-5-4-1,-5-1 0</inkml:trace>
  <inkml:trace contextRef="#ctx0" brushRef="#br0" timeOffset="2764">2725 434 34,'-2'-13'20,"9"-2"-1,8-3-1,8-6-9,13 0-3,4-4 0,9 1-1,2-2 1,5 5-2,-3-1-1,-3 3-5,-4 7-12,-9 0-8,-5 2-3,-8 0 1,-2-1 0</inkml:trace>
  <inkml:trace contextRef="#ctx0" brushRef="#br0" timeOffset="3234">3652 154 1,'0'0'11,"-12"-2"2,12 2-3,0 0-2,1 17 0,2-4 2,1 4-1,4 6 0,3 3 1,6 4-3,4 0-2,5 6-2,3 1-2,3-1 0,2-3 0,-4-3-1,-1-8-2,-6-1 1,-3 0-3,-6-8-4,-7-1-6,-7-12-4,0 0-2,-10 8 1,-3-8 1</inkml:trace>
  <inkml:trace contextRef="#ctx0" brushRef="#br0" timeOffset="3485">3770 531 21,'-15'-7'20,"15"7"-1,-7-16 0,11-1-2,15 1-3,4-11-4,12 0-3,4-7-2,8-1-1,-1-1-1,3 4 0,-4 1-2,-6 7 0,-4 4 0,-10 5-1,-4 5-3,-8 2-8,-1 4-13,-12 4-2,6-11 1,-10 2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50:17.5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1451 462 20,'32'-38'11,"3"-4"0,-2-1 0,-1-1 0,0 0-2,-2 5-2,-4-1 1,1 5-3,-4 1-2,-1 6 1,-5 4-1,-1 5-1,-5 4-1,-1 5 0,-10 10-1,13-7 1,-9 16-1,1 3 0,1 5 0,1 7 0,0 5 0,2 5 0,2 9 0,-1 3 0,0 3 0,1 2 1,0 0-1,1-3 0,1-1 0,-2-4 0,-2-7 0,2-5 1,-4-7-1,-1-5 0,-3-6 0,0-3-1,-3-10-1,0 0-6,0 0-13,0 0 0,-7-11 1,-1-2-1</inkml:trace>
  <inkml:trace contextRef="#ctx0" brushRef="#br0" timeOffset="431">1483 339 6,'-10'3'12,"10"-3"1,0 0-6,0 0-3,0 0 0,0 0 1,12 6 1,-1-6 0,1 0 1,3-1-1,0 3 0,-1-2 0,-1 2-3,-2 0 0,1 1-2,-12-3 0,12 5 0,-12-5 0,0 0-1,0 0 1,11 8 0,-11-8 0,0 0 0,0 0-1,0 0-2,0 0-12,0 0-6,0 0 0,-13-10 0</inkml:trace>
  <inkml:trace contextRef="#ctx0" brushRef="#br0" timeOffset="1152">1479 339 6,'0'0'11,"12"-8"-2,-12 8-5,18-4-1,-3 2 1,4 1 1,7-1 0,5 0 1,4-1 0,4 0 1,3-1-1,-3 0-1,4 1 0,-7-2 0,-4 2-1,-7 1-1,-6 1-2,-6 3-2,-13-2-5,11 9-13,-9 1 0,-2-10-1,0 0 1</inkml:trace>
  <inkml:trace contextRef="#ctx0" brushRef="#br0" timeOffset="2043">2456 33 1,'4'10'13,"2"8"-1,-1 4-4,3 7-1,-2 7 1,0 7-2,-1 6 0,0 2-2,-1 2 0,-2-3 0,3-5-1,-3-5-1,1-7 0,0-8-1,0-8-1,-3-17-2,0 0-6,10-7-5,-11-9-3,-5-9 0,-3-3 0</inkml:trace>
  <inkml:trace contextRef="#ctx0" brushRef="#br0" timeOffset="2273">2235 150 18,'-28'-17'16,"5"5"0,8 5-2,3 1-1,12 6-3,7-12-1,15 4-1,11-1-2,15-2-1,11-2-2,13 0 1,12 1-2,7 1 1,2 7-4,-3 1-4,-3 6-9,-9 4-7,-12 1-3,-9 0-1,-13-4 2</inkml:trace>
  <inkml:trace contextRef="#ctx0" brushRef="#br0" timeOffset="2624">3560 75 16,'0'0'17,"-19"0"1,-1 2 0,-5 3-9,-3 3-4,-8 5 0,-2 7-1,-6 0 2,-2 7 0,-5 3-1,1 5 0,-1 2-1,6 5 0,2-1-1,9 1 0,9-5-1,9 1 0,17-7-1,15-2 1,14-7-2,12-7-1,13-3-4,6-8-8,6-3-10,2-7-3,-2-8 2,-5-5-1</inkml:trace>
  <inkml:trace contextRef="#ctx0" brushRef="#br0" timeOffset="2984">4152 169 11,'2'-13'16,"-2"13"2,-6-20 1,-1 9-10,7 11-2,-12-13 2,12 13-1,-20-1-2,8 6 0,-7 4-1,-4 4-3,-3 4 0,-3 2 0,-4 6-1,-1 4 1,0 3 0,2 3-1,2 0 1,8 2 0,5-1-1,8-1 0,10-1 0,10-3 0,13-5-1,10-3 0,12-7 0,6-3 0,8-6 0,3-6-1,0-6 1,-3-2 0,-6-5 0,-9-1 1,-8-2 0,-7 1 1,-14-2 0,-7 1 0,-11 3-1,-7 2 1,-11 0-1,-4 4-1,-8 2 0,-9 2 0,-1 3 0,-5 3 1,-1 2-1,0 0 0,2 3 0,5-3-1,7 3-5,4-5-15,12-2-3,6-3-3,12 1 2</inkml:trace>
  <inkml:trace contextRef="#ctx0" brushRef="#br0" timeOffset="3816">5298 70 16,'9'-2'19,"-9"2"0,0 0 0,0 0-7,-11 2-5,-6-2-1,-4 2-2,-7 1-1,-6 2-1,-5 2 0,-4 2 1,-6 4-1,-2 2 0,-1 4-1,0 4 1,-1 4 0,5 4-1,0 2 1,8 5-1,6 0 1,8 2-1,7 0 0,9 0 1,11-4-1,11 0 0,11-7 0,9-3 0,12-7-1,5-4 1,10-8-1,3-7 0,2-6 0,-2-7 0,-4-6 0,-5-5 0,-12-2 1,-5-2 0,-12 1 1,-8 1-1,-13 2 0,-7 5 0,-11 4 0,-7 5-1,-8 5 0,-9 5-1,-3 6 1,-8 5-2,2 3-2,-3-2-6,8 4-14,4-2-2,13-6 1,14-4 0</inkml:trace>
  <inkml:trace contextRef="#ctx0" brushRef="#br0" timeOffset="4436">5632 647 16,'-9'15'17,"9"-15"2,0 0-1,0 0-10,9-28 0,11 3-1,2-13 1,10-4 0,-2-12-1,11-1-1,-2-5 0,2 5-2,-5 2 0,-1 8-1,-6 5 0,-3 11-1,-6 8-1,-2 8 1,-5 7-1,0 7 0,-4 9-1,-1 5 0,2 9-1,-4 8 1,0 6 0,0 7 0,-1 5 1,0 0-1,2 1 0,0-2 0,-1-3-2,0-8 0,4-4-6,-7-11-5,3-5-8,-8-6-6,2-12 2,-19 0 0</inkml:trace>
  <inkml:trace contextRef="#ctx0" brushRef="#br0" timeOffset="4797">5777 473 12,'-24'-7'19,"4"2"2,10 2-3,10 3-3,16-3-5,14 3-3,10-3-2,16-1-4,15 1-9,12-2-12,7-2 0,7 1-2,-2-3 1</inkml:trace>
  <inkml:trace contextRef="#ctx0" brushRef="#br0" timeOffset="5047">6521 697 10,'-13'-7'17,"7"-4"2,4-1-3,5-7-4,9 1 0,0-8-1,11 1-1,1-8 0,8 1-3,2-7-2,3-2-2,1-4-1,-2 2 0,-1 0-1,-5 4 1,-6 2 0,-2 8 0,-6 3 0,-3 8 0,-6 4 0,-7 14-1,11-12 0,-11 12-1,2 14 0,-1 4-1,0 8 0,3 5 1,1 7-1,2 6 1,4 6 0,3 0 0,3-1 0,0-3-1,4-1-1,-4-7-2,5-3-5,-9-11-3,2-7-7,-10-7-7,-5-10 1,-9-6 1,-10-9 1</inkml:trace>
  <inkml:trace contextRef="#ctx0" brushRef="#br0" timeOffset="5438">6688 402 14,'-11'-9'18,"11"9"-1,20-4-2,11 6-3,16 2-1,9 0-4,14 2-3,7 1-7,5 4-15,-5-8-1,-6-2-2,-13-8 0</inkml:trace>
  <inkml:trace contextRef="#ctx0" brushRef="#br0" timeOffset="11056">1541 378 4,'0'0'4,"-11"-8"0,11 8-1,0 0-1,0 0-1,0 0-1,0 0 1,0 0 0,0 0 1,0 0 1,0 0 1,0 0 0,0 0 1,-4 12-1,4-12 1,-3 15-2,1-6 0,0 3 0,-2-1-1,0 5 2,-1-1-1,0 3 0,-2-1 1,-3 5 0,-1-1-1,-1 3 1,-3-1-1,3 1 0,-2-2 0,3-1 0,1-3 0,2-1 0,2-6 2,3 1-2,3-12 1,-3 10-1,3-10 0,0 0-1,0 0-2,0 0-4,0 0-8,0 0-10,0 0-1,0 0 1,-1-14-1</inkml:trace>
  <inkml:trace contextRef="#ctx0" brushRef="#br0" timeOffset="24505">28 431 5,'0'0'5,"0"0"1,-9-5 0,9 5 0,0 0 1,-10-1-2,10 1-1,0 0-1,0 0-1,0 0 0,0 0-1,0 0-1,-9 0 1,9 0-1,0 0 1,0 0 1,0 0-1,0 0 2,0 0 0,4 11 1,-4-11 0,18 9 1,1-3 0,5-2 0,10 3-1,10-1-1,8 4 0,7-3-2,2 3 0,2 0 0,-3 0 0,-5 0 0,-5-1 0,-9-1 0,-10-1 0,-7-2 0,-6 0-1,-7-1 0,-11-4 0,11 4-1,-11-4-4,0 0-5,0 0-11,0 0 1,-15-13 0,3 0 0</inkml:trace>
  <inkml:trace contextRef="#ctx0" brushRef="#br0" timeOffset="25016">499 317 9,'0'0'10,"5"16"-1,5-3-1,6 1 0,5 5 0,3 3 0,6 1-1,5 2-1,0-2-1,4 2-1,-3-3 0,-1 1-2,-3-3 0,-3-2 0,-4-3-1,-7-1 1,-3-2-1,-7 1 0,-5-1 0,-5 0 0,-9 0 1,-5 4 0,-8-1 1,-5 4 0,-6 0 2,0 3-2,-7-2 1,-1 4-1,0-3 0,3 1 0,3-3-1,6-2-1,4-2 0,4-4-1,8-2 0,3-3 1,12-6-2,-9 4-1,9-4-7,0 0-14,14-9-1,-4-4 0,-4-8-1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07.0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52 4,'20'2'4,"1"0"-1,5-1 1,3 0 0,4 0 0,3-1-1,5 1-1,2 1 0,4-1-1,2 1 1,5 0-1,1 0 0,4 0 0,1 0 1,3 0 0,2 0 0,2-1 0,3 0 2,4 0-1,2 0 0,4-2 0,3 1 0,1-1 0,3 0 0,1 0 0,4 0-1,-3-1 0,2 1 1,-1-1-1,3-2 1,-2 1-1,3-1 2,-1 0-2,2 1 0,-1-2 0,0 0 0,1-1 0,-1 2 0,-2-1 0,0 1 0,-2 0-1,-1 0 1,-2 0 0,1 1-1,-2-1 0,1 2 0,1 1-1,-2 1 1,3-1 0,-1 1 0,0 1-1,0-1 1,-2 0-1,0 0 1,-2 1-1,2-1 1,-1 1-1,-1 1 0,-1 0 1,1 1-1,-2 0 0,0 1 1,-1-1-1,0 1 0,-1 0 0,2 0 0,-1 0 1,1 1-1,0-1 1,0 0-1,1 0 0,0 0 1,0 0-1,1 0 0,0 1 1,0-1-1,1 1 1,-1-1-1,-1 0 1,-1 1-1,0-1 1,-4 1-1,0-2 1,-3 1-1,3 0 0,-1 1 1,-1 0 0,3 1 0,-2-1-1,1 1 1,0-4-1,-3 4 1,-1-4 0,-1 1-1,-4-3 1,-2 2 0,-2 6 0,-3-7-1,-2 7 1,-2-8-1,-3 8-1,-6-8 1,7 9-1,-10-2 1,-6-4 0,4 5-1,-1-6 2,-2 6-1,-41-8 1,70 11 0,-70-11 0,54 5-1,-54-5 1,50 5-1,-50-5 0,41 6 0,-41-6 0,50 6 0,-50-6 0,66 6 0,-66-6-1,74 4 1,-74-4 0,77 5 0,-77-5 0,65 5 0,-65-5 0,48 5-1,-48-5 1,0 0 0,48 4 0,-48-4 0,0 0 0,0 0 0,47 2 0,-47-2 0,0 0 0,0 0 1,0 0-1,0 0 0,0 0 0,0 0 0,0 0 0,0 0 0,0 0 0,0 0 0,0 0 0,0 0 1,0 0-1,0 0 0,0 0 0,0 0 1,0 0-1,0 0 0,0 0 0,0 0 0,0 0 0,0 0-1,0 0-4,0 0-7,0 0-10,0 0-3,0 0 0,0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34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111 1172 3,'0'0'3,"10"2"1,-10-2-1,10 3 1,1 0-1,0-1-1,2-1 1,4 0-1,1 0 1,2 0 0,3-1 1,1 0-1,-3-1 0,3 1 0,2 0 1,-2 1-2,1 0 0,3-1 0,-1 2 0,3 0-1,1 0 0,2 1-1,-1 1 1,2 0 0,0 2-1,-1 0 1,4-1 1,-3 1-1,2-2 1,1 1 0,3-2 0,-1 0 0,4-1 0,2 0 0,-1-1 0,5 1-1,0-1 1,1 0 0,0 0-1,-1-2 0,2 0 0,-3 0 0,2 0 0,1-1 0,-1 0 1,0 0-1,3 1 0,2 0 0,-1 0 0,7 1 0,-3 1-1,0-1 1,2 1-1,1 0 0,-4-1 1,2 2-1,-1-2 0,0 1 0,2-1 1,1 1-1,2 0 0,-1 0 0,5-1 0,-1 1 0,0 0 0,1-1 1,-2 0-1,0 1 0,-3-1 0,1 0 1,-2-1-1,0 0 0,0-1 1,-5 0-1,1-1 1,-1 0-1,-4 0 1,-1-1-1,-5 1 1,-1 0-1,0 2 0,0 1 0,-5 0 1,2 0-1,-3 1 0,2 1 0,0 1 0,0-1 0,-2 1 1,0 0-1,-1-2 0,-1 2 0,-1-1 0,-1-1 0,-3-1 0,0 1 0,-1-1 0,1 0 1,0-1-1,1 0 0,1 0 0,1 1 0,2-2 0,1 2 0,1-1 0,1 0 0,0 0 0,0 1 0,1 0 0,1 0 0,-1 0 0,0 0 0,-1 0 1,0 0-1,-2 0 0,0-1 0,-1 1 0,0 0 0,2 0 0,-2 0 0,3 1 0,0-1 0,0 1 0,0 0 0,-2-1 0,-1 1 0,-1-1 0,-2-1 1,-5 1-1,-1-1 0,-3 0 0,-2-1 1,-3 0-1,0 0 0,-4 0 0,-2 1 0,-3-1 0,-2 1 0,2 1 0,-11 0 0,12 0 0,-12 0 0,0 0 0,12 0 0,-12 0 0,9 1 0,-9-1 0,14-2 0,-3 2 1,-11 0-1,19-5 0,-7 1 1,-1-1-1,1-2 1,-12 7 0,17-13-1,-10 3 1,1 0-1,-1-1 0,-1-1 0,-1-1 0,1 0 0,0-2 0,-1-1 0,0 2 0,-1-2 0,0-1 0,0 2 0,1-3 0,-3 1 0,3-1 0,-2 1 0,1-3 0,-1-2 0,0-2 0,-1-1 1,-1-4-2,-2-1 2,-1-2-2,1-3 1,-4-1 0,3-1 0,-3 0 0,2 1 0,0 1-1,2 2 1,-3 3 0,1 0 0,-1 4 0,2 3 0,-1 1 0,1 3 0,0 1 0,-1 2 0,1 1 0,-1 3 0,2 2-1,-1 1 1,2 9 0,-5-14 0,5 14 0,0 0 0,-1-11 0,1 11-1,0 0 1,-5-12 0,5 12-1,-4-9 0,4 9 1,-9-14-1,9 14 0,-13-19 0,4 10-1,-2-4 1,-4 1-1,-4-2 1,-2 1-1,-5-1 0,-4 1-1,-6 2 1,-7-1 0,-4 1 0,-5 4 0,-7-2 0,-5 2 1,-8 1 0,-5 2-1,-5 0 1,-4 0 1,-4 2-1,-5 0 1,-4-1-1,0 1 1,0-1 0,-4-1 0,1-2 0,-3 1 0,-2 1 0,2-1 0,-4 1 0,0-1 0,-1 3 0,-2 0 0,-4 2 0,2 0 1,0 1-1,2-1 0,0 0 0,0 0 0,2-1 0,2 0 0,2 0 0,3-2 1,5 0-1,1 1 0,4 0 1,3 0-1,1-1 0,3 2 0,4-1 2,-2 2-2,2 1 0,4 0 0,-1 3 0,1 0 0,2 3 0,-2 0 0,6 4 0,-1-2 0,2 3 0,0-1 1,6 0-1,2-1 0,3 0 0,4-2 0,2 0 1,3-1-1,2 0 0,2-4 0,5 4 0,3-5 1,3 3-1,6 1 0,2-1 0,6 1 0,2-3 0,3 6 0,3-7 0,0 6 0,1-6 0,2 2 0,-1-4-1,2 4 1,-1 3 0,-1-3 0,3 4-1,0-2 1,1 4 0,8-10-1,-13 19 1,6-10-2,2 2 2,1 3 0,0 2-1,-1 5 1,0 3 0,-2 9 0,-2 2 0,-1 9 0,-2 5 0,-1 5 1,-1 1-1,0 3 0,0 2 0,2-2 0,4-2 0,2-6 0,3-3 0,2-4 0,3-4-1,3-7 1,1-4 1,1-5-1,0-5 0,-1-3 0,0-4 0,-6-11 0,7 11 0,-7-11-1,0 0 0,0 0-6,5 9-8,-5-9-2,0 0 0,0 0-1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7:51.81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 52 8,'0'0'7,"0"0"1,0 0 0,0 0 0,0 0-1,0 0-1,-2 9-1,2-9-1,2 14-1,0 0 0,-1 3-1,3 5 1,0 3-2,2 7 1,2 2-1,0 3 0,2 2 0,0-1 0,0 0-1,-1 1 0,1-6 1,-4-3-1,0-6 1,-2-3 0,-1-6 0,-2-1-1,-1-14 0,2 9-5,-2-9-7,-1-13-4,-2-4-1,0-1-1</inkml:trace>
  <inkml:trace contextRef="#ctx0" brushRef="#br0" timeOffset="390">2 300 15,'18'-1'11,"8"0"-2,2 0 1,4-1-2,0 1-2,0 0-3,-2 1-1,-3 1-1,-2 1-1,-7 0 0,-3-1-3,-4 0-6,1 1-6,-12-2 0,9-8-1</inkml:trace>
  <inkml:trace contextRef="#ctx0" brushRef="#br0" timeOffset="690">137 89 5,'4'18'6,"1"4"1,0 3 0,3 3 0,1 2 0,1 4-1,-1 0 0,4 0-1,-1 2-2,2-2 0,-2-6-2,2-2 0,-3-2-3,1-6-4,1-4-9,-4-9 0,5-5 0</inkml:trace>
  <inkml:trace contextRef="#ctx0" brushRef="#br0" timeOffset="1251">553 470 28,'0'0'16,"0"0"-1,-5-9-3,5 9-2,-4-23-2,3 7-2,-2-8-2,0-5-2,-3-5-1,2-2 0,-2-2 0,2-1 0,-1 2 0,2 2-1,-2 3 0,2 7 1,3 4-1,-1 6 0,0 4 0,1 11-2,0-9 1,0 9 0,0 0 0,3 16 0,1-3 0,0 2 0,1 4 0,1 4 1,4 1 0,0 1 0,0-2 0,3-1 1,-2-6-1,3 0 0,0-9 0,4-6 1,0-6 0,1-8-1,1-4 1,1-4 0,0-3 0,-2-1 0,-1 0 0,-6 3 0,-1 3 1,-4 3-1,-3 6 1,-1 0-1,-3 10 1,0 0 0,-1-10 0,1 10-1,0 0 0,0 0-1,-8 18 1,6-4-1,2 7-1,0 4 1,2 6-1,0 4 1,4 3-1,0 2-1,6 0-5,-2-1-9,3-1-7,2-3 2,2-8-2</inkml:trace>
  <inkml:trace contextRef="#ctx0" brushRef="#br0" timeOffset="1962">1008 526 9,'12'-20'15,"-8"-2"-2,3-4-4,-1-4 0,-1-4 0,1 0-2,-3-5-1,1 1 0,-4-1-1,0 5-2,-1 5 0,1 2-2,-3 7 1,2 5-2,0 4 0,1 11 0,0 0-1,0 0 0,0 0 0,1 21 1,3-7-1,-2 4 1,2 0 0,1 2 0,1-1 1,1-4-1,3-5 1,0-2 0,3-6 0,1-4 0,4-6 0,0-3 1,2-6-1,0-4 0,-3-5 1,0-1 0,-3-3-1,-1 5 1,-5-1 1,-1 6-1,-3 3-1,-1 5 1,-3 12-1,3-11-1,-3 11 1,0 0-2,-1 17 1,1 0-1,1 6 0,1 4 1,2 4 0,0 8 0,0 1 0,2 0 0,-2-2 0,0-3 0,-2-2-2,-1-5-5,0-5-13,1-4-2,-1-8 1,-1-11-1</inkml:trace>
  <inkml:trace contextRef="#ctx0" brushRef="#br0" timeOffset="2773">1624 323 5,'15'-18'8,"1"1"0,0-5 1,0 0 0,0 2 0,-4 0-1,0 4 0,-5 1-3,0 6-1,-7 9-2,5-10 0,-5 10-2,0 0 1,0 0-1,0 0 0,0 0-1,-2 11 1,3-1 0,-1 3 1,1 4-1,0 4 0,2 3 1,1 4-1,0 0 0,2 2 0,0-1 0,2 0 0,-2-1 0,0-3 1,-1-4-1,-2-2 1,-1-6 0,-2-1 0,0-12 1,-6 14-1,6-14 1,-15 5-2,3-5 1,1 2 0,-2-2 0,0 1-1,1 0 1,1 1-1,11-2 1,-16 1 0,16-1 0,-9 0 0,9 0 1,0 0-1,0 0 0,0 0 0,0 0 0,16-9 0,-3 4 0,4-2-1,2 1 0,11-4 0,3 2 0,4-2 1,-1 0-1,3 0 0,-5 2 0,-3 2 1,-2-1 0,-8 3 0,-7-1 0,-4 4 0,-10 1 0,0 0-1,10 0 1,-10 0-1,0 0-6,0 0-14,0 0-1,0 0-1,-13-11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7:55.89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13 254 13,'-5'-10'12,"5"10"-2,0 0 0,0 0-2,-4-10-1,4 10-1,0 0-3,0 0-1,-2 14-1,1-5 0,0 4 0,0 4-1,2 3 1,0 2 0,2 5 0,1 4 0,2 2 0,0 1 0,4 1 0,-3-1 1,1-2 0,-2-2 0,3-3 0,-3-6 0,-1-4 0,1-3 0,-3-5 0,-3-9-1,3 12 0,-3-12-2,0 0-5,0 0-11,0 0-1,4-19-2,0 5 1</inkml:trace>
  <inkml:trace contextRef="#ctx0" brushRef="#br0" timeOffset="1032">36 461 11,'27'-6'11,"2"-3"0,3-1 0,1-2-2,-2 0-2,-1 3-2,-5 2-2,-4 1-1,-6 2-2,-6 1-3,-9 3-3,0 0-4,0 0-4,0 0-1,0 0-1</inkml:trace>
  <inkml:trace contextRef="#ctx0" brushRef="#br0" timeOffset="1282">247 172 15,'0'0'9,"0"0"0,-1 10 1,1-10-2,0 16-1,0-2-2,0 3 0,2 8 0,0 1 0,3 5-1,0 4 0,3 2-2,0-1 0,0-1-1,1-3 1,0-2-1,-2-5 0,-1-4-1,-1-7 1,-1-4-1,-4-10-3,5 12-11,-5-12-4,4-10-1,-4-3 0</inkml:trace>
  <inkml:trace contextRef="#ctx0" brushRef="#br0" timeOffset="1683">498 585 20,'0'0'17,"2"-15"-2,0 4-1,0-4-2,-1-6-2,1 0-3,-5-7-2,3-2 0,-3-5-2,0-1 0,-1-2-2,0 3 1,0 4-1,1 1 0,0 7 0,0 3 0,1 6 0,1 3-1,1 11 0,0-10-1,0 10 0,0 0 0,4 20 0,-1-7 0,1 5 0,2 3 0,0 2 1,1 1 0,2-3 0,0 0 0,-1-4 0,1-5 1,0-5-1,0-5 1,4-6 0,0-4 0,2-7 0,-1-5 0,2-4 0,-2-5-1,2-1 1,-6 2-1,-2 3 1,-2 2-1,0 3 1,-3 6-1,-2 3 0,-1 11 0,0 0 0,1-11-1,-1 11 1,0 0-1,0 0 0,0 0 0,4 20 0,-2-6 1,3 8-1,0 3 1,2 5 0,1 5 0,-4 3 0,1 0 0,-2-3 1,1-3-1,-3-4-1,0-7-6,0-4-9,2-7-7,-3-10 2,13-2-1</inkml:trace>
  <inkml:trace contextRef="#ctx0" brushRef="#br0" timeOffset="2414">912 483 30,'3'-16'15,"1"-4"1,0-2-1,-2-4-1,4 0-4,-5-6-2,2 0-3,-3-3-1,0 3-2,-2 1 0,1 3-1,-1 3 0,0 5-1,0 5 0,1 5 0,1 10 0,-1-12-1,1 12 0,0 0 0,0 0 0,7 15 0,-4-3 1,1 3-1,1 3 1,2 1 0,1 0 0,-2 1 0,1-4 0,0-1 1,1-6 0,3-4 0,2-5 0,3-3 0,0-5 0,3-4 0,0-5 0,0-3 0,0-2 0,-3-3 0,-2-2-1,-4 1 1,-2 0 0,-1 6-1,-2 1 1,-2 3-1,-1 4 0,-2 12-1,1-11 0,-1 11 1,0 0-1,0 12 0,1 1 0,-1 3 0,2 6 1,-1 6-1,1 7 1,1 5 0,-2 3 0,1 1 1,1-1-1,-2-2 0,0-4 0,1-6 0,-1-6-1,-1-9-6,0-16-12,9 12-5,-9-12 2,16-9-1</inkml:trace>
  <inkml:trace contextRef="#ctx0" brushRef="#br0" timeOffset="3155">1402 269 2,'0'0'11,"4"-12"-4,-4 12-2,16-11 1,-7 4 0,4 2 1,0 0-1,3 1 0,-3 1-1,1 2-1,-4 1-2,0 1 0,-10-1-1,14 8-1,-14-8 2,6 16-1,-6-7 1,-1 3 0,-3 1 0,0 3 1,-5 1 0,1 1-1,-2 1 0,-2 0 0,0-2-1,0 2 1,0-1-1,4-2 1,1-1 0,1 0-1,4-4 1,3 0-1,5 0 1,-6-11-1,20 12 1,-6-7-1,2-3 0,4-2 0,1-2 0,2-3 1,-1 0-2,2-1 1,0 0-1,3-3 1,-6 3-1,2 0 0,-4 2 0,-2 1-1,1 2-2,-4 0-13,-2 1-5,-2 0-1,-10 0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8:13.16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69 61 23,'-11'-7'21,"11"7"0,-10-5 1,10 5-9,-11-2-6,11 2-1,0 0-1,-14-4-2,14 4 0,0 0-1,0 0 0,-12 5 0,12-5-2,-5 13 0,3-2 0,0 6 0,0 3 0,2 6 0,5 5-1,1 7 1,2 5 0,3 10 1,4 5-2,0 5 1,1 4 0,0 2 0,-4 0 0,1-3 0,-1-5 0,-3-8-1,0-7 1,-1-8 0,1-9 0,1-7-1,1-6 1,-1-6-1,0-8 1,1-10 1,0-10 0,1-13 0,1-10 0,0-14 0,1-11 0,1-13 1,0-4-1,0-5-1,2 1 1,-1 3-1,1 8 0,-1 8 0,3 10-1,-1 11 1,-3 10-2,2 15-6,-6 7-12,0 11-4,-11 4 0,8 22 1</inkml:trace>
  <inkml:trace contextRef="#ctx0" brushRef="#br0" timeOffset="661">755 569 18,'11'-2'19,"-11"2"0,0 0-4,0 0 1,0 0-3,7 14-3,-7-14-1,0 21-2,1-5-2,2 8 0,-4 1-2,3 6 0,-2 3-1,1 0-1,2-1-1,0-2 0,1-1-2,-3-8-5,9-4-9,-3-7-9,-7-11-1,17-7 1,-11-12 0</inkml:trace>
  <inkml:trace contextRef="#ctx0" brushRef="#br0" timeOffset="972">1142 14 47,'10'3'23,"-10"-3"1,8 19-2,-12-2-12,1 6-10,2 6 1,0 10-1,1 10 1,1 8 1,0 5-1,4 7 1,-1-1-1,2 0 1,0-1-1,0-5 1,-2-9-2,-1-7 1,-1-10-2,-2-10-2,2-7-7,-2-19-14,0 0-1,-16-11 1,5-15 0</inkml:trace>
  <inkml:trace contextRef="#ctx0" brushRef="#br0" timeOffset="1252">920 384 48,'0'0'24,"9"14"2,7-11-2,7-8-11,12 2-10,8-3-1,10 0 1,3-4-4,0 0-7,4 1-14,-4 2-2,-6 1-2,-6 3 0</inkml:trace>
  <inkml:trace contextRef="#ctx0" brushRef="#br0" timeOffset="1502">1587 592 21,'6'12'19,"-6"-12"1,13 8 0,-3-10-4,3-6-10,3 3 0,3-6 0,5 0 0,-3-4 0,4 2-1,-3-2-2,-1 1 0,-4 0-2,-1 1 0,-7 2 0,-3-1 0,-4 1-1,-4 1 1,-5 0-1,-4 3-1,-5 2 1,-3 2-1,-2 3 0,-3 2 0,-2 6 0,-1 3 0,1 4 0,1 2 1,3 4-1,1 4 1,2 1-1,4 0 1,4 2 0,2 1 1,5 0-1,4 0 0,4-2 1,5-1 0,5-5 0,6-3 0,8-5-1,6-9-2,7-5-4,-1-9-9,6-5-8,1-6-2,-4-5 1,-3-4 0</inkml:trace>
  <inkml:trace contextRef="#ctx0" brushRef="#br0" timeOffset="1973">2021 439 27,'-1'12'18,"1"-12"1,-2 15-1,1-6-7,2 2-10,2 2-1,2 4 0,1 4 1,2 1 0,3 4 1,0-1 0,3 2 0,-1-1 0,1 0 0,-2-2 0,0-5 0,-3 0 0,-1-4 1,-7-2 1,2-1 1,-3-12 0,-9 15 1,-2-16 0,11 1 0,-19-11-1,9 0-1,0-8 0,3-1-3,3-5 1,5-3-2,6-1-1,2 1 1,5 3 0,1 2-1,4 1 1,0 5-1,2 4 1,0 4-1,-1 5-1,-1 0-2,6 9-9,-4-2-13,1 1 0,-1-2-2,0-3 1</inkml:trace>
  <inkml:trace contextRef="#ctx0" brushRef="#br0" timeOffset="2444">2544 60 42,'10'-14'23,"-10"14"1,0 0 0,0 0-9,0 0-13,-3 14 0,2 4 0,-2 6 0,2 8-1,-1 8 1,2 11 0,1 6-1,0 1 1,2-1-1,-1-1 0,1-6-1,2-5 0,1-10 0,1-12 0,3-10-1,5-12 0,3-8-1,4-11-1,5-4 0,0-5 1,2-2-1,0 0 1,-3 5 1,-1 3 1,-5 7 1,0 8 0,-5 5 1,2 7 1,-4 5-1,1 5 0,-1 1 0,-1 7 0,-4 0 1,-1 4 0,-6-3 1,-4 4 1,-8-5 0,-5 2 0,-9-5 0,0-1 0,-7-5-2,-1-3-1,-1-4-1,3-3-2,3-4 0,3-6-3,8-1-3,-1-10-8,14 1-13,2-8-2,9-2 0,5-7 1</inkml:trace>
  <inkml:trace contextRef="#ctx0" brushRef="#br0" timeOffset="2995">3145 341 30,'14'27'20,"-6"1"1,-1 2 2,-1 3-8,-3 2-10,6 5 1,-6-4-1,3 5 1,-4-6 0,2 0-1,-3-5-2,1-8-3,2-2-10,-4-20-15,0 0-2,9-21 1,-8-9 0</inkml:trace>
  <inkml:trace contextRef="#ctx0" brushRef="#br0" timeOffset="3245">3179 5 74,'0'0'29,"9"12"-4,-9-12-1,7 12-29,-7-12-18,7 13-3,-7-13-3,12 16 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8:16.75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0 841 47,'0'0'24,"15"0"0,-6-17 0,0-10-18,5-4-2,3-13 0,5-5 0,0-10 0,5-2-2,-2-5 1,3-3 0,-3-1-1,0 2-1,0 5 0,-1 6-1,-4 8 0,-3 9 1,-1 7-1,-4 10 1,-4 9-1,-8 14 1,11-1 0,-8 14-1,-2 10 1,0 8 0,1 8-1,2 9 0,0 7 1,2 9-1,0 7 0,-2 1 0,0 1 0,2-3 0,-2-3 0,-2-6 0,0-7-2,-2-12 0,0-8-2,-4-14-2,1-1-5,-10-15-4,1-4-3,-9-9-1,0-5 2,-9-6 0,0-5 3,-6-3 3,1-2 8,2 2 8,-1 2 5,7 4 3,1 3 1,8 5 0,6 0 2,12 14-2,3-16-3,14 12-3,5-3-2,9 3-3,9-1 0,7 3-1,3-1 0,3-1-4,4 4-8,1-5-14,-3-4-2,-4-4 1,-5-6 0</inkml:trace>
  <inkml:trace contextRef="#ctx0" brushRef="#br0" timeOffset="651">881 2 39,'0'0'21,"1"14"0,-3-2 2,-2 5-16,3 12-2,-5 6 0,4 15 0,-5 8 2,4 12-1,-3 3 0,2 6-1,-2-3-2,1-4-1,1-2-5,-1-15-10,4-6-13,2-17 0,4-13-2,-5-19 1</inkml:trace>
  <inkml:trace contextRef="#ctx0" brushRef="#br0" timeOffset="922">1175 653 49,'2'15'21,"1"-4"2,-3-11-2,6 10-18,-6-10-1,21 4 0,-7-4 2,-1-5 0,6-1 0,-4-5 0,2-1 0,-3-5-1,-3-1-1,-4-3-1,-2 0 0,-5 0 1,-3 0-2,-2 2 1,-4 3 0,0 1 0,-2 4 0,-1 2 0,0 1-1,-1 4 1,2 3-1,0 1 0,-1 3 0,3 5 0,0 2 0,1 4 0,1 6 1,2 4-1,3 4 0,1 4 0,2 4 1,2 3-1,2 6-1,5 3 0,1 3-1,6 4-2,1 2 0,4 2 0,-1-3-1,4 3 1,-2-9 1,-2-2 1,-3-9 0,-3-7 2,-4-8 1,-4-5 1,-2-4 1,-5-15 0,-4 14 0,-7-12 1,-2 1 1,-7-5 0,-5 1-1,-5-8 0,-2 1-1,-2-6 0,3-2-1,4-5 1,2-3-3,6-7 1,10-4-1,6-4-1,10-6 0,13-3-4,7-5-1,16 0-13,4-5-9,10 4-1,1-1 2,6 5-1</inkml:trace>
  <inkml:trace contextRef="#ctx0" brushRef="#br0" timeOffset="1593">1732 690 37,'-19'9'22,"-4"-8"0,6-7 2,-1-5-14,3-8-4,6-3-1,5-6 0,12 0 0,-1-1-1,11 3-1,0 0 0,7 7-1,1 4-1,2 9 0,-4 6 0,0 6 0,-1 8-1,-3 5 0,1 5 1,-3 3 0,-4 2 1,-5 3 1,-7-1 0,-5 1 1,-10-6 2,-6 2-1,-10-8-1,-5-3 0,-6-6-3,-2-7-2,5-3-10,-2-14-20,6-6 0,2-14-1,4-13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3T18:11:30.91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1,'1698'0,"-936"33,135-29,-538-5,2892 1,-3233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2:12:18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1967 1268 6296 0 0,'0'0'184'0'0,"0"0"37"0"0,0 0 32 0 0,0 0 17 0 0,0 0 2 0 0,0 0-83 0 0,0 0-333 0 0,0 0-95 0 0,0 0-7 0 0,0 0 87 0 0,0 0 376 0 0,0 0 167 0 0,3-11 549 0 0,-2 7 3365 0 0,2-14-1097 0 0,-2 17-3071 0 0,-1-8 713 0 0,4 3-789 0 0,0 0-44 0 0,-1 2-22 0 0,-3 4-48 0 0,0 0-18 0 0,0 0-29 0 0,0 0-731 0 0,0 0-3026 0 0,0 0-1296 0 0</inkml:trace>
  <inkml:trace contextRef="#ctx0" brushRef="#br0" timeOffset="50869.392">736 1153 4984 0 0,'0'0'143'0'0,"0"0"27"0"0,0 0 13 0 0,0 0 1 0 0,0 0 0 0 0,0 0-11 0 0,0 0-45 0 0,0 0-21 0 0,0 0-3 0 0,0 0 29 0 0,0 0 123 0 0,0 0 52 0 0,0 0 11 0 0,0 0-9 0 0,0 0-38 0 0,0 0-14 0 0,0 0-2 0 0,0 0 21 0 0,0 0 91 0 0,0 0 43 0 0,0 0 5 0 0,0 0-43 0 0,0 0-180 0 0,0 0-81 0 0,9 16 675 0 0,18-22 973 0 0,-12-4-1213 0 0,32-25 389 0 0,9-24 728 0 0,-1 17-847 0 0,-3-4 33 0 0,-7 11-2 0 0,-9 7 64 0 0,19-15-392 0 0,13-2-189 0 0,23-3 510 0 0,-1 6-365 0 0,-19 12-330 0 0,-5 4-122 0 0,9 9 230 0 0,-9 6-171 0 0,95-20 248 0 0,-62 20-33 0 0,-17 8-58 0 0,1-5-42 0 0,51 0 370 0 0,-41 13-526 0 0,-22-1-42 0 0,9 3 132 0 0,2 4 36 0 0,-7 5-54 0 0,18 2 291 0 0,-30-5-288 0 0,1 10 11 0 0,-13-1-53 0 0,32 21-87 0 0,-28-8 460 0 0,-21-14 17 0 0,-6 0-465 0 0,15 18 0 0 0,4 27 0 0 0,-6-14 240 0 0,29 46-176 0 0,-31-39-68 0 0,-4 4 304 0 0,-11 5-300 0 0,0-3 64 0 0,4-12 0 0 0,-1-5 0 0 0,-15-29-64 0 0,-9-14 0 0 0,-1 0 0 0 0,4 11 75 0 0,-6-15-22 0 0,0-1-10 0 0,0 0-91 0 0,-1 0-16 0 0,-4 0 80 0 0,3 0-48 0 0,-1-3 32 0 0,-12 3 107 0 0,-10-7-161 0 0,18 7 54 0 0,-52-18-50 0 0,-47-27 90 0 0,62 28-30 0 0,-39-1-74 0 0,10 0 64 0 0,14 2-77 0 0,58 15 13 0 0,1 1-8 0 0,0 0-20 0 0,0 0-5 0 0,16 4-98 0 0,34 5 182 0 0,11 2-126 0 0,32 24-842 0 0,-10-4 959 0 0,-5 12 76 0 0,-63-33-94 0 0,5 3 90 0 0,-19-11-103 0 0,-1-2 93 0 0,0 0 37 0 0,0 0-29 0 0,2-1-47 0 0,-1 0 0 0 0,1 0 0 0 0,0 0 0 0 0,0 0-1 0 0,-1 0 1 0 0,1-1 0 0 0,-1 1 0 0 0,1 0 0 0 0,-1-1 0 0 0,1 1-1 0 0,-1-1 1 0 0,0 1 0 0 0,0-1 0 0 0,0 0 0 0 0,0 1 0 0 0,0-1-1 0 0,0 0 1 0 0,0 0 0 0 0,0 0 0 0 0,-1 0 0 0 0,1 1 0 0 0,-1-1-1 0 0,1 0 1 0 0,-1 0 0 0 0,0 0 0 0 0,0 0 0 0 0,0 0 0 0 0,0 0-1 0 0,0 0 1 0 0,0 0 0 0 0,-1-2-1 0 0,3-17 6 0 0,3-24 68 0 0,7-8 66 0 0,27-57-2 0 0,24-47 334 0 0,-48 117-312 0 0,-7 12-160 0 0,-8 21 0 0 0,0-1 0 0 0,0 1 0 0 0,0 10-17 0 0,0-1-64 0 0,-4 2 3 0 0,-47 51-4560 0 0,36-48-3227 0 0</inkml:trace>
  <inkml:trace contextRef="#ctx0" brushRef="#br0" timeOffset="52407.922">653 1128 5840 0 0,'0'0'132'0'0,"0"0"17"0"0,0 0 11 0 0,0 1-21 0 0,-3 4-99 0 0,3-1 24 0 0,3-1 22 0 0,-2 4 1969 0 0,3 1 6151 0 0,-12-38-7142 0 0,28-62-452 0 0,3 16 827 0 0,17-16-1012 0 0,-22 39-145 0 0,-13 31 182 0 0,-5 21-373 0 0,0 1-47 0 0,0 0-103 0 0,0 0-9 0 0,0 0-5 0 0,0 0-34 0 0,0 0 7 0 0,8 16 4 0 0,-5 10 96 0 0,-2-3-76 0 0,2-12-43 0 0,-1-1-1 0 0,0 1 1 0 0,-1 0-1 0 0,0-1 1 0 0,0 1-1 0 0,-1 0 1 0 0,-1 0-1 0 0,-1 6 120 0 0,-17 73-509 0 0,-5-7 218 0 0,-26 32 291 0 0,29-48 139 0 0,22-65-115 0 0,0-1 0 0 0,0 0 0 0 0,0 0 0 0 0,0 0-1 0 0,0 0 1 0 0,0 0 0 0 0,0-1 0 0 0,1 1 0 0 0,-1 0 0 0 0,0 0 0 0 0,0-1 0 0 0,0 1-1 0 0,1-1 1 0 0,-1 1 0 0 0,0-1 0 0 0,1 1 0 0 0,-1-1 0 0 0,1 0 0 0 0,-1 0-1 0 0,0 0 1 0 0,1 0 0 0 0,-1 0 0 0 0,1 0 0 0 0,-1 0 0 0 0,0 0 0 0 0,1 0 0 0 0,-1-1-1 0 0,1 1 1 0 0,-1 0 0 0 0,0-1 0 0 0,0 1 0 0 0,1-1 0 0 0,-1 0 0 0 0,0 1-1 0 0,0-1 1 0 0,1 0 0 0 0,-1 0 0 0 0,0 0 0 0 0,0 0 0 0 0,0 0 0 0 0,0 0 0 0 0,0 0-1 0 0,-1 0 1 0 0,2-1-24 0 0,10-4 147 0 0,126-67-171 0 0,-47 52 24 0 0,-12 7 54 0 0,46-13 468 0 0,-34 16-90 0 0,-25 7 728 0 0,-65 4-1064 0 0,-1 0 0 0 0,6 5 1326 0 0,-36 21-3153 0 0,22-22-345 0 0,0-1-5330 0 0</inkml:trace>
  <inkml:trace contextRef="#ctx0" brushRef="#br0" timeOffset="54444.162">665 1306 7224 0 0,'0'0'165'0'0,"0"0"22"0"0,0 0 7 0 0,0 0-12 0 0,-8-4-18 0 0,-45-29 3672 0 0,28 32-2404 0 0,16 1-1264 0 0,0 0 0 0 0,0 0 0 0 0,0 1 0 0 0,0 0 0 0 0,0 1 0 0 0,1 0 0 0 0,-1 0 0 0 0,0 1 0 0 0,1 0 0 0 0,-1 0 0 0 0,0 1-168 0 0,-61 28 361 0 0,-38 34 259 0 0,38-9-210 0 0,11 19 318 0 0,24-21-408 0 0,-1 15 64 0 0,2 14 255 0 0,6 22-254 0 0,19-69-153 0 0,2 2 0 0 0,2-1 0 0 0,1 1 0 0 0,2 14-232 0 0,17 41 712 0 0,4-35-320 0 0,-9-36-233 0 0,1 0 0 0 0,0-1 0 0 0,2 0 0 0 0,1-1 0 0 0,1 0-1 0 0,0-1 1 0 0,6 3-159 0 0,54 56 163 0 0,20-1 72 0 0,-2-32 79 0 0,10-8-52 0 0,-5-17-25 0 0,-75-18-190 0 0,1-1 0 0 0,-1-1-1 0 0,0-1 1 0 0,1-1 0 0 0,-1-1 0 0 0,0-1 0 0 0,0-1-1 0 0,0-1 1 0 0,20-7-47 0 0,-25 5 14 0 0,-7 4 17 0 0,0-1 0 0 0,0-1 1 0 0,-1 0-1 0 0,0 0 1 0 0,0-1-1 0 0,0 0 0 0 0,0-1 1 0 0,-1 0-1 0 0,7-7-31 0 0,-8 6 2 0 0,19-19 65 0 0,-1-2 0 0 0,-1-1 0 0 0,-1-1-1 0 0,-2 0 1 0 0,3-10-67 0 0,23-60 0 0 0,-13 18 160 0 0,0-57-32 0 0,-34 126-126 0 0,0-1-1 0 0,-1 1 1 0 0,0-1-1 0 0,-2 1 1 0 0,1 0-1 0 0,-2-1 1 0 0,-1-4-2 0 0,-1-5 94 0 0,-1 0 0 0 0,-2 0 1 0 0,0 1-1 0 0,-1 0 0 0 0,-2 1 0 0 0,-1-2-94 0 0,-8-7-11 0 0,-1 1 0 0 0,-2 1 0 0 0,-1 1 1 0 0,-25-24 10 0 0,-11-12 449 0 0,33 35-455 0 0,0 1 1 0 0,-1 1 0 0 0,-2 2-1 0 0,-1 1 1 0 0,-1 1 0 0 0,-1 2-1 0 0,-18-9 6 0 0,30 19-19 0 0,-92-34-108 0 0,93 41 109 0 0,2 0-50 0 0,1 1 0 0 0,-1 0 1 0 0,1 1-1 0 0,-1 1 1 0 0,0 1-1 0 0,0 0 0 0 0,0 1 1 0 0,-12 3 67 0 0,3 3-320 0 0,2 0 1 0 0,-1 2 0 0 0,1 1-1 0 0,0 1 1 0 0,1 2-1 0 0,1 0 1 0 0,-13 9 319 0 0,-87 82-5659 0 0,80-59 3505 0 0,3-7-19 0 0</inkml:trace>
  <inkml:trace contextRef="#ctx0" brushRef="#br0" timeOffset="78648.614">3438 1485 5296 0 0,'0'0'116'0'0,"0"0"17"0"0,0 0 12 0 0,0 0-3 0 0,0 0-57 0 0,-2-1-10 0 0,-3-4-46 0 0,3 4 46 0 0,-1-17 917 0 0,-15-3 2962 0 0,-10 15-4100 0 0,26 5 314 0 0,2 1 66 0 0,-2 1 20 0 0,-15 6-9 0 0,-20 9 54 0 0,-12 12 642 0 0,25-16-476 0 0,-4 11-95 0 0,-16 2 30 0 0,-41 34 480 0 0,66-46-314 0 0,-14 21-276 0 0,-2 10-237 0 0,7-9-42 0 0,17-11 53 0 0,-13 2-15 0 0,-23 45 461 0 0,43-44-150 0 0,-7-1-53 0 0,10-25-190 0 0,-3 16 337 0 0,-3 15-318 0 0,3 12 10 0 0,3-7 344 0 0,10 1 159 0 0,10-1-500 0 0,-8-5 114 0 0,-10-11-208 0 0,19 46 7 0 0,15-25 282 0 0,-24-29-272 0 0,29 47 264 0 0,-8-15-196 0 0,-28-41-140 0 0,19 25 392 0 0,0-5 210 0 0,9 0-332 0 0,19 18 34 0 0,-11-8-186 0 0,14-2 82 0 0,-27-18-214 0 0,1 0 14 0 0,5 0 54 0 0,40 1 271 0 0,-9-2-272 0 0,-18-7-53 0 0,19 2 0 0 0,-26-5 760 0 0,31 1-504 0 0,-19-1-256 0 0,-16-3 0 0 0,44 1 0 0 0,20-8 0 0 0,-6 3 0 0 0,-21-3 0 0 0,-1-3 167 0 0,38-15-286 0 0,-54 4 119 0 0,-54 21 0 0 0,18-7 0 0 0,-1 0 0 0 0,0-1 0 0 0,0-1 0 0 0,0-1 0 0 0,13-10 0 0 0,10-5 79 0 0,-8 4 90 0 0,-2-1-169 0 0,9-15 75 0 0,-17 16-22 0 0,20-22-53 0 0,-3-30 0 0 0,7-32 64 0 0,-40 59 0 0 0,-2-80 0 0 0,-17 46 0 0 0,-7 11-53 0 0,-21-54 18 0 0,1 56-29 0 0,-8-2 0 0 0,-9-1-53 0 0,-10 14 42 0 0,2 6 11 0 0,-10 3 0 0 0,11 15-10 0 0,0 18-44 0 0,-40 2 118 0 0,25 9-64 0 0,-20 7 0 0 0,-1 0 0 0 0,2 6-10 0 0,-29 7 20 0 0,27 0-138 0 0,6-2-98 0 0,-75 35-3074 0 0,111-28-254 0 0,22-14 1731 0 0</inkml:trace>
  <inkml:trace contextRef="#ctx0" brushRef="#br0" timeOffset="90172.101">76 712 1952 0 0,'0'-9'15'0'0,"0"7"54"0"0,0 2 52 0 0,0 0 215 0 0,0 0 75 0 0,0 0 5 0 0,0 0 12 0 0,0 0 52 0 0,0 0 28 0 0,0 0 4 0 0,0 0-27 0 0,0 0-110 0 0,0 0-45 0 0,0 0-8 0 0,0-9 492 0 0,0 5 4789 0 0,15-52-4104 0 0,6-31-29 0 0,57-123-713 0 0,-50 143 19 0 0,-1 4-512 0 0,0-27-18 0 0,-2 17 106 0 0,-18 48 106 0 0,1 8 524 0 0,3 27-700 0 0,5 43-458 0 0,-4 16 267 0 0,15 29-38 0 0,1 32 12 0 0,-16-54-66 0 0,44 88 1 0 0,-22-98 0 0 0,-15-31 118 0 0,-18-32-92 0 0,-2-1 54 0 0,-11 12 80 0 0,-14-18-122 0 0,3-13-768 0 0,6 6-3015 0 0,9 1-2257 0 0</inkml:trace>
  <inkml:trace contextRef="#ctx0" brushRef="#br0" timeOffset="90592.703">146 454 13888 0 0,'0'0'406'0'0,"0"0"-4"0"0,0 0-221 0 0,0 0 27 0 0,0 0 44 0 0,0 0 11 0 0,13 0 1 0 0,6 7-264 0 0,9-18 416 0 0,38 7 1361 0 0,37-2-1085 0 0,-52-8-607 0 0,-16 17-21 0 0,1 4 123 0 0,-24-14 52 0 0,-11 7-229 0 0,-1 0 0 0 0,0-1-1 0 0,0 1 1 0 0,0 0 0 0 0,0 0-1 0 0,1-1 1 0 0,-1 1 0 0 0,0 0-1 0 0,0 0 1 0 0,0 0-1 0 0,1-1 1 0 0,-1 1 0 0 0,0 0-1 0 0,0 0 1 0 0,1 0 0 0 0,-1 0-1 0 0,0-1 1 0 0,1 1 0 0 0,-1 0-1 0 0,0 0 1 0 0,0 0-1 0 0,1 0 1 0 0,-1 0 0 0 0,0 0-1 0 0,1 0 1 0 0,-1 0 0 0 0,0 0-1 0 0,1 0 1 0 0,-1 0 0 0 0,0 0-1 0 0,0 0 1 0 0,1 0 0 0 0,-1 0-1 0 0,0 0 1 0 0,1 1-1 0 0,-1-1 1 0 0,0 0 0 0 0,0 0-1 0 0,1 0 1 0 0,-1 0 0 0 0,0 1-1 0 0,0-1 1 0 0,1 0 0 0 0,-1 0-1 0 0,0 0 1 0 0,0 1-1 0 0,0-1 1 0 0,1 0 0 0 0,-1 0-1 0 0,0 1 1 0 0,0-1 0 0 0,0 0-1 0 0,0 0 1 0 0,0 1 0 0 0,1-1-1 0 0,-1 0 1 0 0,0 1-1 0 0,0-1 1 0 0,0 0 0 0 0,0 1-1 0 0,0-1 1 0 0,0 0-10 0 0,0 3-853 0 0,0-2-3743 0 0,0-1-1613 0 0</inkml:trace>
  <inkml:trace contextRef="#ctx0" brushRef="#br0" timeOffset="91865.571">4032 237 11072 0 0,'0'0'324'0'0,"0"0"-3"0"0,0 21 98 0 0,7 14-57 0 0,-2-24 18 0 0,5 31 2856 0 0,-1-1-1453 0 0,-1 19-1379 0 0,19 82-10 0 0,-16-89-90 0 0,-3 37 960 0 0,-23-65-1120 0 0,11-21-144 0 0,-3-1-12 0 0,6-2-89 0 0,1-1-187 0 0,0 0-80 0 0,0 0-15 0 0,0 0-146 0 0,-3-15-3493 0 0,2 6 2550 0 0</inkml:trace>
  <inkml:trace contextRef="#ctx0" brushRef="#br0" timeOffset="92751.789">4039 237 9880 0 0,'0'0'290'0'0,"0"0"-3"0"0,0 0-163 0 0,0 0 9 0 0,0 0 25 0 0,0 0 2 0 0,0 0-39 0 0,0 0-153 0 0,0 0-33 0 0,1-8-101 0 0,4 2 440 0 0,-5 5-209 0 0,1 0 1 0 0,-1 0-1 0 0,1 0 1 0 0,-1 0-1 0 0,1 0 1 0 0,0 0 0 0 0,-1 0-1 0 0,1 0 1 0 0,0 1-1 0 0,0-1 1 0 0,-1 0-1 0 0,1 0 1 0 0,0 1-1 0 0,0-1 1 0 0,0 1 0 0 0,0-1-1 0 0,0 1 1 0 0,0-1-1 0 0,0 1 1 0 0,0-1-1 0 0,0 1 1 0 0,0 0 0 0 0,0 0-1 0 0,0-1 1 0 0,0 1-1 0 0,0 0 1 0 0,0 0-1 0 0,1 0 1 0 0,-1 0-66 0 0,17 0 1380 0 0,-8-6-921 0 0,123-37 2067 0 0,-67 43-2242 0 0,-15 14-231 0 0,-49-13-37 0 0,0 0-1 0 0,0 1 0 0 0,0 0 0 0 0,0-1 0 0 0,0 1 0 0 0,0 0 0 0 0,-1 0 0 0 0,1 0 0 0 0,-1 0 0 0 0,1 0 0 0 0,-1 0 0 0 0,0 1 0 0 0,0-1 0 0 0,0 0 1 0 0,0 1-1 0 0,0-1 0 0 0,-1 0 0 0 0,1 1 0 0 0,-1-1 0 0 0,1 1 0 0 0,-1-1 0 0 0,0 1 0 0 0,0 0-15 0 0,0 2 37 0 0,0-1 0 0 0,0 0 0 0 0,0 0 0 0 0,-1 0 0 0 0,1 1 0 0 0,-1-1 0 0 0,0 0-1 0 0,0 0 1 0 0,0 0 0 0 0,-1 0 0 0 0,0 0 0 0 0,0-1 0 0 0,0 1 0 0 0,0 0 0 0 0,0-1 0 0 0,-1 1-37 0 0,-41 52 436 0 0,36-48-393 0 0,-1 1 11 0 0,0 0 1 0 0,0-1-1 0 0,0 0 0 0 0,-1-1 1 0 0,-1 0-1 0 0,1 0 0 0 0,-1-1 0 0 0,0-1 1 0 0,-9 4-55 0 0,-57 43 634 0 0,75-52-575 0 0,26-3-58 0 0,42 14-65 0 0,-62-10 63 0 0,0-1-1 0 0,-1 1 1 0 0,1 0-1 0 0,-1 0 1 0 0,1 1-1 0 0,-1-1 0 0 0,0 1 1 0 0,1 0-1 0 0,-1 0 1 0 0,0 0-1 0 0,0 0 1 0 0,0 0-1 0 0,0 1 0 0 0,-1-1 1 0 0,1 1-1 0 0,-1 0 1 0 0,1 0-1 0 0,-1 0 1 0 0,0 0-1 0 0,0 0 1 0 0,0 0-1 0 0,-1 0 0 0 0,1 1 1 0 0,-1-1-1 0 0,0 1 1 0 0,1 1 1 0 0,13 21-232 0 0,-6-14 204 0 0,-1 0 0 0 0,-1 1 0 0 0,0 0 0 0 0,-1 0 0 0 0,0 0 0 0 0,-1 1 0 0 0,2 7 28 0 0,-7-17 48 0 0,0 0-1 0 0,-1-1 1 0 0,1 1-1 0 0,-1 0 1 0 0,0-1-1 0 0,0 1 1 0 0,0 0-1 0 0,0-1 1 0 0,-1 0-1 0 0,1 1 0 0 0,-1-1 1 0 0,0 0-1 0 0,0 0 1 0 0,0 0-1 0 0,-1 0 1 0 0,1 0-1 0 0,-1 0 1 0 0,1-1-1 0 0,-1 1 1 0 0,0-1-1 0 0,0 0 0 0 0,0 0 1 0 0,0 0-1 0 0,0 0 1 0 0,-1 0-1 0 0,1-1 1 0 0,-1 1-1 0 0,1-1 1 0 0,-1 0-1 0 0,1 0 1 0 0,-1 0-1 0 0,-1-1-47 0 0,-73 22 1444 0 0,-79 2-1413 0 0,140-21-2974 0 0,10-2-533 0 0,-4 2-3582 0 0</inkml:trace>
  <inkml:trace contextRef="#ctx0" brushRef="#br0" timeOffset="212525.112">2419 1272 5352 0 0,'0'0'116'0'0,"0"0"17"0"0,0 0 12 0 0,-1-1-14 0 0,-4-8-107 0 0,-1 4-59 0 0,2 2-18 0 0,-24-19-3317 0 0,6 6 2430 0 0,10 9 829 0 0,8 1 2 0 0,3 4 42 0 0</inkml:trace>
  <inkml:trace contextRef="#ctx0" brushRef="#br0" timeOffset="213404.917">2301 1146 4256 0 0,'0'0'99'0'0,"0"0"11"0"0,0 0 9 0 0,1-1-19 0 0,22-37 251 0 0,-3 13 647 0 0,-16 14 1653 0 0,19-12 2113 0 0,-23 23-4583 0 0,0 0-44 0 0,0 0-17 0 0,0 0-6 0 0,0 0-4 0 0,0 0-4 0 0,0 0-2 0 0,0 0 0 0 0,-1-11 1480 0 0,-4 9-1565 0 0,0 1 0 0 0,-1 0 0 0 0,1 1 0 0 0,0 0 0 0 0,0-1 0 0 0,0 1 1 0 0,-1 1-1 0 0,1-1 0 0 0,0 1 0 0 0,0 0 0 0 0,0 0 0 0 0,0 1 1 0 0,0-1-1 0 0,0 1 0 0 0,0 0 0 0 0,0 1 0 0 0,1-1 0 0 0,-1 1 0 0 0,1 0 1 0 0,0 0-1 0 0,-1 1-19 0 0,-30 14 59 0 0,-72 62 165 0 0,48-16 40 0 0,19 12-30 0 0,21-20-71 0 0,17-49-117 0 0,1-1 0 0 0,-1 1-1 0 0,1 0 1 0 0,1-1 0 0 0,-1 1 0 0 0,1 0-1 0 0,0 0 1 0 0,1-1 0 0 0,-1 1 0 0 0,1 0-1 0 0,1-1 1 0 0,-1 1 0 0 0,1 0 0 0 0,1-1-1 0 0,-1 0 1 0 0,1 0 0 0 0,0 1 0 0 0,0-2-1 0 0,1 1 1 0 0,-1 0 0 0 0,1-1-1 0 0,1 1 1 0 0,-1-1 0 0 0,1 0 0 0 0,0-1-1 0 0,2 3-45 0 0,7 3 60 0 0,0 0 0 0 0,1-2 0 0 0,0 1 0 0 0,0-2 0 0 0,1 0 0 0 0,-1-1 0 0 0,1 0 0 0 0,1-1 0 0 0,-1-1 0 0 0,13 1-60 0 0,72 9 192 0 0,-50-17-24 0 0,23-8 136 0 0,-72 11-226 0 0,7-1-165 0 0,-6 7-2762 0 0,-3 0-3316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3T18:11:33.82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1,'1482'0,"-1465"0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3T20:43:12.1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20177 7092 1146 0,'0'0'32'0,"0"0"8"16,0 0-32-16,0 0-8 0,0 0 0 0,0 0 0 15,0 0 0-15,0 0 0 0,0 0 0 0,0 0 0 16,0 0 27-16,9 0 4 0,0-4 1 0,-9-3 0 15,8-5 66-15,0 1 14 0,0 0 2 0,1-8 1 16,4 0-47-16,-5-3-8 0,9-4-3 0,-8-4 0 16,-1 0-17-16,5 0-3 0,3-4-1 0,2-4 0 0,-6-3 0 15,5 0 0-15,0 0 0 0,4-8 0 16,5 0-22-16,7-8-5 0,-3 1-1 0,3 0 0 0,14-1-8 16,-9 1 0-16,4-4 0 0,-4 0-11 0,9 4 11 15,-10 0 0-15,6-1 0 0,4 5-8 0,-10-1 8 0,10 5 0 16,-5-1 0-16,5 4-8 0,-10 0 8 0,6-1 0 15,-5 5 0-15,4 3 0 0,-4 5 0 0,-4-1 0 16,4 8 0-16,0-4-8 0,-9 3 8 0,5 1-12 16,0 0 12-16,-5 0-12 0,1 3 12 0,4 4-8 15,-13 1 8-15,4 3-8 0,1 0 8 0,-5 0 0 16,-5 3 0-16,2 1 0 0,-6 0 0 0,1 3 14 0,0 5-3 16,-5-1-1-16,0 0-2 0,1 0 0 0,-5 1 0 0,1 3 0 15,-5 0-8-15,0 0 8 0,0 0-8 16,0 0 8-16,0 0-8 0,0 0 0 0,0 0 0 0,0 0 0 15,0 0-17-15,0 0 1 0,-5 3 0 0,1 5 0 16,-5-1-48 0,1 1-10-16,0-4-2 0</inkml:trace>
  <inkml:trace contextRef="#ctx0" brushRef="#br0" timeOffset="856.763">22593 4810 1166 0,'0'0'49'0,"-13"3"-39"16,9-3 28-16,-4 4 6 0,-5 0 0 0,5 0 1 15,-1-1-45-15,-3 1 0 0,-1 4-12 16,0-4 2-16,-4 0 46 0,9 3 8 15,-13 1 3-15,3-4 0 0,2 3-2 0,-1 4 0 16,0-3 0-16,-4 3 0 0,0 0-26 0,-1 1-6 0,1 3-1 16,-3-4 0-16,2 0-3 0,-3 4-1 0,-9 0 0 15,13 0 0-15,-9 0 28 0,5 4 6 0,4 0 1 0,0-8 0 16,8 4-18-16,-12 0-3 0,8 0-1 16,4 0 0-16,-4 0-4 0,9-4-1 0,0 4 0 15,-1 0 0-15,5-4 10 0,4 4 2 0,0-7 0 0,4 3 0 16,5-3-16-16,7-1-4 15,1 1 0-15,-4-1 0 0,12 1 10 0,5-1 2 0,12-3 0 0,-12 3 0 16,12-3-20-16,-4 0 0 0,4-4 0 16,-4 0 0-16,0 0 0 0,0 0 0 0,4 4 0 0,-12-4 0 15,4 0 0-15,-9 0 12 0,5 0-4 0,-9 0-8 16,-4 0 30-16,-1 0-1 0,2 0 0 0,-15 0 0 16,6 0-16-16,-5 3-3 0,-4-3-1 0,8 0 0 15,-8 0-9-15,5 4 8 0,3 0-8 0,-8-4 8 16,0 0-8-16,0 0-17 0,0 0 4 0,0 0 1 15,0 0-52-15,0 0-9 0,0 0-3 16</inkml:trace>
  <inkml:trace contextRef="#ctx0" brushRef="#br0" timeOffset="1876.558">22985 4934 1146 0,'0'0'32'0,"0"0"8"16,0 0-32-16,0 0-8 0,0 0 0 0,0 8 0 16,0-8 0-16,5 7 0 0,-5-3 0 0,0 3 0 15,0 1 20-15,0-1 4 0,0 1 0 0,0-1 0 16,0 1 22-16,0 3 5 0,0-3 1 0,0 3 0 0,0 0-26 16,0 4-5-16,-5 0-1 0,5 0 0 15,-3 4 10-15,-2-4 2 0,5 4 0 0,-4 3 0 0,4-3-32 16,0 3-15-16,-9 1 2 0,9-4 0 0,0-1 13 15,-8-3 10-15,8 0-2 0,0 0 0 0,-8-3 27 0,3 3 5 16,2-4 0-16,-2-4 1 0,1 1-4 0,4-1-1 16,-4 1 0-16,4-1 0 0,-5 1-25 15,1-4-11-15,4 3 8 0,0-7-8 0,0 0 0 0,0 0 0 16,0 0 0-16,0 0 0 0,-8-4 15 0,8 4-3 16,0 0 0-16,-9-7 0 0,1-1 23 0,8-3 4 0,-9-4 1 15,5 0 0-15,0 0-12 0,4-7-1 0,0 3-1 16,4-4 0-16,-4 1-6 0,4-1-2 0,5 1 0 15,-9-1 0-15,8 1-18 0,1-1 0 0,3 1 0 0,-3-1 0 16,3 5 0-16,9-9-12 16,-8 5 1-16,4-1 1 0,0 1 10 0,0 3 0 15,0 0 0-15,0 4 0 0,4-3 0 0,-5 6 0 0,-3-3 0 16,4 4 0-16,0 4-8 0,0-1 0 16,0 4 0-16,4 0 0 0,-12 0 8 0,3 4-12 0,5 0 12 0,0 0-12 15,-9 4 3-15,1-4 0 0,-5 4 0 0,1 4 0 16,-2-1-3-16,2 1-1 0,-5-1 0 0,0 1 0 15,0 3 13-15,0-3 0 0,-5-1 0 0,2 4 0 16,-2 1 0-16,1-1 0 0,-5 0 0 0,1 0-9 16,-5 4 9-16,1-7 12 0,-1-1-2 0,-4 1-1 15,8-1 10-15,-12 1 1 0,5-4 1 0,7 3 0 16,-12-3-12-16,8 3-9 0,0 1 12 0,-3-4-12 16,8-1 0-16,-5-3 0 0,5 0 0 0,-1 4 0 15,9-4 0-15,0 0 0 0,0 0 0 0,0 0 0 16,0 0-22-16,0 0 2 0,0 0 0 0,0 0 0 0,0 0 6 15,0 0 2-15,4 8 0 0,1-5 0 0,-2 5 12 0,2-1 0 16,8 1 12-16,-13-1-12 0,8 5 0 16,0-5 0-16,0 4 0 0,-3 4 0 0,3 0 0 15,5 0 13-15,0 0-4 0,4 0-1 0,-9 4-8 0,5-4 0 16,3 0 0-16,2 4 0 0,-10-8 0 0,9 4 8 0,-4-4-8 16,3 4 8-16,-7-3 12 0,3-1 1 0,1 0 1 15,0-3 0-15,-5-1 6 0,1 1 0 16,-9-1 1-16,8-3 0 0,-8 0-29 0,0 3 8 15,4-3-8-15,-4-4 0 0,0 0 0 0,0 0 0 0,0 0 0 0,0 0 0 16,0 0-102 0,0 0-20-16,0 0-4 0</inkml:trace>
  <inkml:trace contextRef="#ctx0" brushRef="#br0" timeOffset="2745.6">23501 4930 1554 0,'9'-7'32'0,"-9"7"8"16,8 0-32-16,-4 4-8 0,5-1 0 0,-1 1 0 16,0 4 0-16,1-5 8 0,-1 5-8 0,1-1 8 0,-1 5 10 0,-4-5 2 15,1 1 1-15,-5 3 0 16,4 0-1-16,-4-3-1 0,-4 7 0 0,4-8 0 0,-5 8 12 15,1-4 2-15,-4 4 1 0,8 0 0 0,-9 0-11 16,9 4-3-16,-8 0 0 0,8-4 0 0,-9 4 4 0,5 3 0 16,0 1 0-16,-1-5 0 0,2 5 6 15,3-8 2-15,0 4 0 0,0-4 0 0,0 3-20 0,0-6-3 16,0 3-1-16,0-4 0 0,3-4-8 16,2 1 8-16,-1-4-8 0,-4-4 8 0,0 0-8 0,4 3 0 0,-4-3 0 0,9-3 0 31,-1-5-38-31,-8-3-10 0,9 0-1 0,-9-4-1 15,8-4 18-15,-8 0 4 0,4-3 1 0,-4 3 0 0,5-4 27 0,-5 1 16 0,0-4-3 0,-5 7 0 16,5-4 9-16,0 1 2 0,-4-1 0 16,4 1 0-16,-8 3-24 0,8 0-8 0,0 1 0 0,0-1 0 15,-9 4-7-15,9 0-1 0,0 0 0 16,0 0 0-16,0 0 16 0,0 4-9 0,0 3 9 0,0-3-8 16,0 0 8-16,9 3 0 0,-9 4 8 0,8-3-8 15,-8-1 17-15,4 5-1 0,5-5 0 0,0 4 0 16,-1 1 4-16,8 3 0 0,-7 0 0 15,3 0 0-15,1 0-4 0,0 0 0 0,4 3 0 0,-4-3 0 16,0 4-16-16,8-4 0 0,-13 4 0 0,8 0 0 16,-3-4 13-16,4 3-1 0,-8 1 0 0,8 0 0 15,-9-4-3-15,0 7-1 0,5-7 0 16,4 0 0-16,-8 0-8 0,-1 0 0 0,-8 0 0 0,8-7 0 16,-3 7 0-16,-5 0 0 0,0 0 11 0,0 0-11 15,0 0 11-15,0 0-11 0,0 0 12 0,0 0-12 16,0 0 0-16,0 0-9 0,-9-4-1 0,5 0 0 15,-13 4-43-15,8-3-9 0,-7-1-2 0,3 0 0 16,-4 4-16-16,0-4-3 0,0 1-1 0,-4-1 0 16,-4 4-80-16,4 0-16 0,-4 0-3 0,-5 7-1 15,4-3 89-15,-3 4 18 0,4-1 3 0,-9 4 1 16,13-3 101-16,-5 3 20 0,-7 4 4 0,12 0 0 0,0-4 20 0,3 4 3 0,2 0 1 16,-1 0 0-16,4-3-10 0,5-1-2 15,-1 4 0-15,9-4 0 0,0 0-4 0,0 1 0 16,4-1-1-16,1-4 0 0,3 5 8 0,5-1 1 0,4 0 1 15,-9 0 0-15,9-3-4 0,0-1-1 0,4 1 0 16,-4-1 0-16,4-3-35 0,5 0-7 0,-10 3-2 16,14-3 0-16,-13 0-11 0,4 0-9 0,4-1 12 15,-8 1-12-15,4 0 18 0,-4-4-3 0,0 4-1 16,-4-4 0-16,3 3 7 0,2-3 2 0,-2 8 0 0,-8-8 0 16,5 4-11-16,4-4-3 0,0 3 0 0,-8-3 0 15,-1 0-9-15,0 0 0 0,1 0 0 0,3 4-11 16,-3-4 11-16,-9 0 11 0,0 0-3 0,0 0 0 15,0 0-8-15,0 0-17 0,0 0 4 0,0 0 1 16,0 0-87-16,0 0-17 0,0 0-3 0</inkml:trace>
  <inkml:trace contextRef="#ctx0" brushRef="#br0" timeOffset="3709.783">24755 4727 1165 0,'0'0'24'0,"0"0"7"0,0 0-31 0,0 0 0 0,0 0 0 0,0 0 0 16,0 0 14-16,0 0-3 0,0 0-1 0,0 0 0 15,0 0 10-15,0 0 1 0,0 0 1 0,0 0 0 16,-12 0 24-16,12 0 5 0,-9 4 1 0,5 3 0 16,-1-3-8-16,2 4-2 0,-2-5 0 0,-3 5 0 15,8-1-18-15,-9 1-3 0,1-1-1 0,4 5 0 16,-5-1-4-16,1 0-2 0,-1 4 0 0,1 1 0 15,-9 3 14-15,4-1 4 0,-3 5 0 0,-2 3 0 16,2 0-20-16,-6 4-3 0,6 4-1 0,-14 4 0 16,5-1-8-16,-1 1 0 0,-7 3 0 0,3 0 0 15,5 0 15-15,-5-3 1 0,4-1 0 0,5-3 0 0,-3-8-4 16,2-3 0-16,5-4 0 0,9-4 0 0,-5 0-4 16,4-4-8-16,1 0 11 0,8-3-11 15,0-8-20-15,0 0-12 0,0 0-1 0,8 0-1 16,14-12-117-16,-1-3-23 0</inkml:trace>
  <inkml:trace contextRef="#ctx0" brushRef="#br0" timeOffset="4100.716">24899 5013 1230 0,'0'0'25'0,"0"0"7"0,0 0-32 0,0 0 0 0,0 0 0 0,0 0 0 15,0 0 49-15,0 0 3 0,0 0 1 0,0 0 0 16,0 0 4-16,-9 7 1 0,9 1 0 0,-8-1 0 16,8-3-38-16,0 4-7 0,-9-1-1 0,9 1-1 15,-8-1-11-15,3 4 0 0,-3-3 0 0,4 3 0 16,0 0 0-16,-1 1 0 0,2 3 0 0,-6 0 0 16,0 0 28-16,1 0 0 0,0 0 0 0,-1 3 0 15,1-3 12-15,3 4 4 0,-3 0 0 0,-9-4 0 16,8 4-16-16,1-4-4 0,0 0 0 0,0-4 0 15,3 0-3-15,5 0-1 0,-8-3 0 0,-1-1 0 16,9 1-20-16,0-1 0 0,0 1 0 0,0-8 0 16,0 0-24-16,0 0-10 0,0 0-2 0,0 0 0 0,0-8 23 15,0-3 4-15,9 0 1 0,-9 0 0 16,8-1 0-16,-8-3 0 0,5 0 0 0,-2 0 0 0,-3 0 8 16,5 0-8-16,-5 4 8 0,0 0-8 0,0 0 0 15,0-1 0-15,4 1 0 0,-4 0 0 16,-4 0-37-16,4-1-7 0,-5 1-2 0,5 0 0 15,0 0-42-15,0-1-9 0,5 1-2 0</inkml:trace>
  <inkml:trace contextRef="#ctx0" brushRef="#br0" timeOffset="4637.52">24793 5043 910 0,'-8'11'40'0,"3"-3"9"0,-3-1-39 0,0 1-10 0,-1-1 0 0,-8 4 0 16,9-3 52-16,0 3 8 0,3 4 1 0,-3-4 1 16,-1 4-5-16,9-3-1 0,0 3 0 0,-8-4 0 15,8 0 16-15,8 0 2 0,-8 1 1 0,17-1 0 16,-12-4-8-16,7 1-2 0,0 3 0 0,6-3 0 15,-2-5-28-15,6 5-5 0,3-4-2 0,-4-4 0 16,4 0-19-16,1 0-11 0,-5-4 12 0,4 0-12 16,-4-3 0-16,0-1-9 0,0 1-1 0,-8-5 0 15,4 5 10-15,0-1 0 0,-8-3 0 0,-1 4 0 16,0-1 24-16,0 1 0 0,-3 3 0 0,-5 4 0 16,0 0-24-16,0 0 0 0,0 0 0 0,0 0 0 15,0 0-35-15,0 0-11 0,0-8-2 0,0 8-1 16,0 0 11-16,0 0 2 0,0 0 1 0,0 0 0 15,0 0 0-15,0 0 0 0,0 0 0 0,0 0 0 16,0-7 17-16,0 7 3 0,0 0 1 0,0-8 0 16,0 5 2-16,0-5 0 0,0 1 0 0,-5-5 0 15,5 5-28-15,0 3-6 0,-3-3-1 0,-2-1 0 16,5 1-39-16,0-1-8 0,0-3-2 0,0 0 0 16,0 3 58-16,0 1 11 0,0-5 3 0,0 1 0 0,0 4 38 15,0-1 8-15,0 8 2 0,0-4 0 0,0 4 22 16,0 0 5-16,0-7 1 0,0 7 0 0,0 0-7 0,0 0-1 0,8 0 0 15,1 0 0-15,-5 4-35 16,-4-4-9-16,5 3 0 0,7 1 0 0,-12 0 0 0,9 0 12 0,-1-1-12 16,-8-3 12-16,0 8 40 0,0-4 8 15,4 3 1-15,1 1 1 0,-5-1-2 0,0 1 0 0,0 3 0 16,0 0 0-16,-5 0-24 0,5 4-4 0,-4 0-2 16,4 4 0-16,0 0 10 0,-8 0 1 0,8 3 1 15,0 4 0-15,0 1-24 0,-9-1-5 0,9 4-1 0,0 0 0 16,-8 0-4-16,4-4-8 0,4 0 11 0,-5-3-11 15,5-1 8-15,0-3-8 0,-4 0 0 0,4-4 0 16,0-4 0-16,0 0 0 0,0 1 0 0,0-9 0 16,0-3-11-16,0 0-2 0,0 0-1 15</inkml:trace>
  <inkml:trace contextRef="#ctx0" brushRef="#br0" timeOffset="6171.818">25388 5538 1409 0,'0'0'29'0,"0"0"7"0,0 0-28 16,9 4-8-16,-5-1 0 0,1 5 0 15,-2-4-31-15,6-1-7 0,-9 1-2 0,0-4 0 0,0 0 23 0,0 0 4 0,0 0 1 0,0 0 0 16,0 0 51-16,0 0 10 0,0 0 3 0,0 0 0 16,0 0 9-16,0 0 3 0,9 0 0 0,-9 0 0 15,0 0-32-15,8-4-7 0,-8 4-1 0,0-3 0 16,8-5-12-16,-3 1-4 0,-1-1 0 0,0-3 0 15,5-4 26-15,-1-8 5 0,0-3 1 0,-8 0 0 16,9 0-29-16,0-1-11 0,-9 1 8 0,3 0-8 16,2 0 12-16,-1-1-2 0,0-3-1 0,1 4 0 15,-5 4 7-15,0-1 2 0,0 1 0 0,0 3 0 16,0 0 0-16,0 4 0 0,0 0 0 0,0 4 0 16,-5 0-2-16,1-1-1 0,4 1 0 0,-4 4 0 15,4 7-33-15,0 0-6 0,0 0-2 16,0 0 0-16,0 0 10 0,0 0 3 0,0 0 0 0,0 0 0 15,0 0 13-15,0 0-11 0,0 0 11 0,0 0-10 16,0 0 10-16,0 0 0 0,8 3 0 0,-3-3 0 16,3 4 12-16,0 4-3 0,-8-1 0 0,9 1 0 15,-9-1 6-15,8 4 1 0,-8 1 0 0,0-1 0 16,9 0 4-16,-9 0 0 0,0 4 1 0,0-3 0 16,4-5-12-16,4 1-9 0,1-1 12 0,0-3-12 0,7 0 0 15,1-1-9-15,4-3-1 0,4-3 0 0,-3-5 0 16,12-7 0-16,-5 0 0 0,5-4 0 0,-9 4 10 15,4 0 0-15,1-3 0 0,4 3 0 0,-17 3 11 16,13-3-3-16,-14 4 0 0,-3 0 0 0,0 3 30 0,-1 1 6 16,-3-1 0-16,-9 5 1 0,0 3-8 0,0 0-1 15,0 0-1-15,0 0 0 0,0 11-19 0,-9 0-3 16,1 0-1-16,-1 4 0 0,1 0-12 0,4 0 0 0,-5 4-9 16,1 0 9-16,0-4-11 0,-1 0 11 0,5 4-12 15,4-4 12-15,-5 0 0 0,5-4 0 16,0 0 0-16,0 4 0 0,0-4 0 0,0 4 0 0,0 0 0 15,0-3 0-15,0-1 0 0,-3 0 9 0,3-3-9 16,-5 3 8-16,1 4-8 0,-5 4 0 0,1-1 0 0,0 1 0 16,-1-4 0-16,1 0 0 0,-1 0 0 0,0 0 0 15,6-4-9-15,-6-3-4 0,0 3-1 0,9-7 0 16,0-4-106-16,0 0-20 16,0 0-5-16</inkml:trace>
  <inkml:trace contextRef="#ctx0" brushRef="#br0" timeOffset="6951.01">26271 5332 1414 0,'0'0'40'0,"0"0"9"0,0 0-39 15,0 7-10-15,0 1 0 0,0-1 0 16,0-7-31-16,0 0-8 0,0 0-1 0,0 0-1 0,0 0 69 0,0 4 13 0,0 3 3 0,0-7 1 16,0 0 25-16,0 0 5 0,0 0 1 0,0 0 0 15,0 0-20-15,0 0-4 0,0 4-1 0,0-4 0 16,0 0-23-16,0 0-5 0,8 8-1 0,-8-8 0 15,5-4-2-15,-1-4-1 0,5 1 0 0,-1-4 0 16,5-4 1-16,-5-4 0 0,9 4 0 0,-9-4 0 16,1-3-20-16,3-5 0 0,6 5 0 0,-10-4-9 15,5-1 9-15,-1-3 0 0,1 4 10 0,-5-4-10 16,9 4 8-16,-13 0-8 0,1 3 0 0,3 1 9 16,-3-1-9-16,-2 1 0 0,2 3 0 15,3 4 0-15,-8 7 0 0,0-7 8 0,0 4-8 0,0 4 8 16,0 7-8-16,0 0 8 0,0 0-8 0,0 0 8 15,0 0-8-15,0 0 0 0,0 0-12 0,-13 7 12 16,10 1-12-16,-10-1 12 0,4 4-12 0,1 4 12 16,8 0-11-16,-9 0 11 0,1 0-8 0,-1 0 8 15,5 0 0-15,0 0 0 0,4 0 0 0,0 0-8 16,0 0 20-16,4-3 4 0,0 3 0 0,-4-8 1 16,9 1 11-16,-1 3 1 0,1-4 1 0,-1-3 0 15,1 0-6-15,4-4-2 0,3 0 0 0,1 0 0 16,4-4-14-16,5-3-8 0,3-1 8 0,5-3-8 0,-9 0 0 15,13-1 0-15,-8-3 0 0,4-3-8 0,-9 3 8 0,13 0 0 16,-13-4 8-16,5 0-8 0,-9 4 15 0,5 0-2 16,-2 0 0-16,-11 0 0 0,0 4-5 15,0 3 0-15,-5 1-8 0,0-1 12 0,-8 1 23 0,0 7 4 16,0 0 1-16,0 0 0 0,0 0-29 0,0 0-11 0,0 0 8 0,0 0-8 16,9 0 0-16,-5 0-14 0,0 0 2 15,5 0 0 1,-5 0-16-16,4 4-4 0,-8-1 0 0,9 1 0 0,-9 0 20 0,9 0 3 15,-9 3 1-15,0 4 0 0,0-7 8 0,0 7 0 0,0 4 0 16,0 0 0-16,-9 0 0 0,9 4 11 0,-9 0-3 16,-3 3 0-16,-1 1 0 0,0 3 0 0,5 0 0 15,-9 4 0-15,8 0 13 0,-3 0 3 0,3 0 0 0,1 4 0 16,8-4-24-16,-8 0 0 0,8 0 0 0,-8-4 0 16,8 1 0-16,0-5 0 0,-9-3 0 0,9-4 0 15,-4 0-23-15,4-4-9 0,-5-3-1 16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9T21:21:49.3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11092 7158 900 0,'-9'0'20'0,"9"0"4"0,-8-3 0 0,-1-1 1 0,1 4-25 0,-1-4 0 16,5 4 0-16,-4 0 0 0,8 0 0 0,-9 0 0 15,1 4 0-15,-5-4 0 0,5 4 0 0,-1-1 0 16,1-3 0-16,-1 4 0 0,1 0 9 0,0-4-9 0,-1 4 10 0,5-1-10 15,0 5 38-15,-1-4 2 16,5-4 0-16,-4 3 0 0,4-3 3 0,0 0 1 0,0 0 0 0,0 0 0 16,0 8-7-16,0-8-1 0,4 7 0 0,5-3 0 15,-5-4 20-15,5 4 3 0,-1 0 1 0,9-4 0 16,-9 0-26-16,5 0-5 0,4 0-1 0,0-4 0 16,4 4 6-16,4 0 1 0,-8 0 0 0,4 4 0 15,5-4-27-15,-1 3-8 0,0-3 0 0,5 0 0 16,-5-3 0-16,5 3 0 0,-5 3 0 0,5 1 0 15,-9-4 0-15,4 4 0 0,0 3 0 16,5 1 0-16,4-1 0 0,-5 1 8 0,5-4 1 0,4-1 0 16,-4 1 22-16,12 0 4 0,1 0 1 0,-1-1 0 15,-4 1-5-15,5 0-1 0,8-4 0 0,-9 0 0 16,9 0-8-16,0 0-2 0,0 0 0 0,8-4 0 16,-8 0-3-16,4 4-1 0,9 0 0 0,-13-3 0 15,8-1-1-15,0 4-1 0,9-4 0 0,-8 4 0 16,-1 0 2-16,5-4 1 0,-5 1 0 15,0-5 0-15,1 4-5 0,3-3 0 0,-4 3-1 0,1 0 0 0,-5 1 15 16,0-1 3-16,0 0 1 0,-4 4 0 0,0-4-8 16,-4 4-2-16,4-3 0 0,-1 3 0 0,-7-4-20 0,8 4 8 15,-5-8-8-15,-7 5 0 0,7 3 0 0,-12-4 0 16,0 4 0-16,-4-4 0 0,0 0 14 0,-4 1-2 16,-5-1 0-16,4 4 0 0,-3 0-2 0,3-4-1 15,-8 0 0-15,1 4 0 0,-1-3 10 0,0 3 1 16,0-4 1-16,0 4 0 0,-8-4-7 0,-1 4-2 15,1-4 0-15,-5 1 0 0,9 3-12 0,-8-4 0 0,-9 4 0 16,4-4 0-16,-4 4 12 0,0 0 0 0,0 0 0 0,0 0 0 16,0 0 0-16,0 0 0 0,0 0 0 0,0-7 0 15,4-1-12-15,-4 8 9 0,0 0-9 0,0 0 8 16,0 0-8-16,0 0-11 0,0 0 3 0,0 0 0 16,0 0-4-16,0 0 0 0,0-7 0 0,0 7 0 31,0 0-22-31,0 0-5 0,0 0-1 0,-4-8 0 15,4 8-64-15,-4-7-14 0,4 7-2 0,-9-8-916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8:22:25.53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2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31-33 80 0,'0'-3'30'0,"0"3"-16"0,0 0-17 16,0 0 63-1,-3 0-21-15,3 0-2 16,-3 0-6-16,-1 0-18 16,1 0 1-16,3 0 2 0,-3 3-4 0,3-3-2 15,-4 6-3-15,8 4 0 16,-8-5-2-16,1 9 0 16,0-3-1-16,0 5 0 15,-1 6-2-15,1 5-2 16,0 5 7-16,0-11 3 15,0 9-1-15,3-8 2 16,0 4-4-16,0 12-2 16,0-3-2-16,0 5 0 15,0 1-2-15,0-6 2 16,0 2 7-16,0 1 5 0,0-8 2 16,0-1-3-1,0 0-8-15,3-7-3 16,-3-8 0-16,0-4-4 15,0-10-20 1,0-10-3-16,0-1-31 16,-3-11-12-16,0 1-46 15</inkml:trace>
  <inkml:trace contextRef="#ctx0" brushRef="#br0" timeOffset="376.085">-69 225 188 0,'0'0'71'0,"3"6"-38"0,4-1-25 0,-4-5 16 15,6 3-8-15,1 0 1 16,13-3-6-16,-1 0 1 15,1-3-7-15,3 0 10 0,-1-2 5 16,2 2 1-16,-2 0-1 16,1-5-4-16,-3 6 0 15,-4-4-7-15,-6 4-3 16,0-1-3-16,-3-3 0 0,-4 6-4 16,-9 0-2-1,0 0-1-15,-1-2-8 16,1 2-3-16,0 0-5 15,3 0-1-15,0 0-12 16,0 0-5-16,6 0-34 16,-6 0-54-1,0-3 30-15</inkml:trace>
  <inkml:trace contextRef="#ctx0" brushRef="#br0" timeOffset="870.954">196-57 192 0,'0'-3'71'0,"3"3"-38"0,0 0-21 0,-3 0 19 16,0 0-10-16,3 0 1 16,-3 0-7-16,0 0 1 15,0 0-9-15,0 0 2 0,0 0 4 16,0 0-1-16,0 0 3 0,0 6-2 16,0 2 0-16,0-1-3 15,3 10-1-15,0-1-5 16,1 3-3-16,6 13 0 15,-1 1 1-15,-2-1-1 16,-4 0-1-16,-6 3 3 16,0 3 0-16,-1 5-1 15,-2-3-2-15,-1 3 1 16,1-5-1-16,-1 7-3 16,1 1 2-16,3-6 1 15,0-7 2-15,0-3-1 16,3-15-1-16,0 2-6 15,0-4-1-15,0-2-17 16,0-8-7-16,0-3-21 16,3-5-7-16,0-17-53 15</inkml:trace>
  <inkml:trace contextRef="#ctx0" brushRef="#br0" timeOffset="1380.851">583 594 108 0,'3'0'44'0,"-3"0"-24"0,-3 3-8 15,3-3 16-15,0 0-10 0,0-9-2 16,0 7-5-16,0-9-2 16,0 9-5-16,0-10 10 0,0 2 6 15,0-9 3-15,0 3 3 16,0 0-3-16,0-11 0 15,3-5-6-15,0 5 0 16,4-8-6-16,-4-3 1 16,4 0-7-16,-1-2-1 15,1-3-2-15,-1 0-2 16</inkml:trace>
  <inkml:trace contextRef="#ctx0" brushRef="#br0" timeOffset="1922.93">648-71 316 0,'0'-5'121'0,"0"3"-66"0,0 4-64 15,0-2 20-15,0 0-6 16,3 5 2-16,-3 6-3 16,0 0-1-16,0-1-1 15,0 2 1-15,0 1 2 0,0 3-2 16,-3 6 0-16,-1 2 3 16,1 0 3-16,3-3-4 15,0 1-3-15,0-6-1 16,0-3-1-16,3 4 0 15,4-7 0-15,3-7 2 16,-1-3 1-16,4-3-6 16,7-7 0-16,2-9-4 15,1 3 2-15,2 0 1 0,1-6 2 16,0 0 1-16,0 1 3 16,0 5-1-16,-4 0-1 15,-2 5 1-15,-4-3-1 16,-3 9 0-16,-3 0 4 15,-1 5 0 1,4 5-2-16,-3 0-1 16,-7 9 0-16,4-3 1 15,-1 13-1-15,0 5-1 16,1-7 7-16,-4 2 3 16,0 3-3-16,1-2 1 15,-1-1-3-15,-3 3 0 16,6 5-6-16,1-8 1 0,-4 5 0 15,0-4 2-15,0-4-3 16,0 1-2-16,1-6-1 16,-4-2 3-16,0 2-11 15,0-13-2-15,0-3-15 16,3 0-4-16,0-12-45 16,0-6-19-16,1 4-18 15</inkml:trace>
  <inkml:trace contextRef="#ctx0" brushRef="#br0" timeOffset="2807.641">1174 522 88 0,'0'0'33'0,"0"0"-18"0,3 0-7 0,-3 0 13 16,0 0 10-16,3-6 5 15,0 3-7-15,0 0-3 0,1 3 0 16,-1-7 1-16,0 4-14 15,1-8 1-15,-1 0 0 0,0-8 4 16,1-2 1-16,5 0-2 16,-3-12 0-16,1 3-7 15,-1 1-2-15,4 2-2 16,0-13-1-16,-1-1-3 16,-2 7-2-16,-1-7 1 15,1 9-1-15,0 0 4 16,-4 2 5-16,0 6-5 15,0 2 0-15,0 8 0 16,0 4 0-16,0-1 0 16,-3 5 2-16,0 6-1 15,4 6 0-15,-4 5 1 0,3 5 1 16,0-3-1-16,1 14-1 16,-1-10-1-16,0 10 2 15,4-3-8-15,-1-3 0 16,0-2-2-16,4-5 2 15,0-4 10-15,3-2 4 16,-4 1-5-16,11-9-4 16,2 0-5-16,-2-12 1 15,2-3-6-15,1-2-3 16,-1-2-1-16,-2-2 1 16,-1 0 6-16,-6-1 4 15,0 3 3-15,0 6 3 16,-4-6 1-16,-2 8 3 15,0 3-5-15,-4 5-1 0,0-2-4 16,1 0-1-16,-4 5 1 16,3 10 0-16,-3-5 0 15,0 9 2-15,0-3 3 16,0 10 4-16,0 4 2 16,0-1 3-16,0 3-5 15,0 2-3-15,0 3-3 16,0 1 0-16,0-9 0 15,0 11 1-15,3 0-2 16,-3-3-2-16,0-32 1 31,0 43-1-31,0-2 0 16,0-17-11-16,-3 8-5 16,0-7-23-16,-1-10-10 15,1-3-111-15,-4-2-47 16</inkml:trace>
  <inkml:trace contextRef="#ctx0" brushRef="#br1" timeOffset="46034.364">3845 254 288 0,'0'0'110'0,"0"0"-60"0,0 0-87 15,0 0 6-15,0-7-38 16,4 4-11-16,3 0-4 16,1-10 0-16</inkml:trace>
  <inkml:trace contextRef="#ctx0" brushRef="#br1" timeOffset="46599.314">4001-89 124 0,'4'-7'49'0,"-4"7"-26"0,0 0-3 16,0 0 19-16,0 0-6 15,0 0-2-15,0 0-4 16,4 0-2-16,-4 0-14 15,0 0 2-15,0 0 1 0,3 3-1 16,-3 7 2-16,0-7-2 16,0 10 0-16,0-3-3 15,0 2 1-15,0 1-6 16,0 3-1-16,0 0-2 16,-7 15 1-16,3-2-4 15,0 9 0-15,-3 7 1 16,3-8 0-16,0 2 0 0,1 21 2 15,-1-9-1-15,-1-10-1 16,5-3 1-16,0-3 1 16,0-9-1-16,0-1-1 15,0-3 3-15,0-9 0 16,0 3-4-16,0-7-1 16,0 4 1-16,-7-10 2 15,7 7-5-15,-4-10-1 16,-3 3-23-16,-1-3-8 15,1-3-53 1,-5 3-62-16,8 0 40 16</inkml:trace>
  <inkml:trace contextRef="#ctx0" brushRef="#br1" timeOffset="47229.435">4165 454 168 0,'4'-7'66'0,"0"7"-36"0,3-3-18 0,-3 0 21 16,7-6-10-16,-3 6-1 16,8-4-4-16,6-6 0 15,1 7-9-15,0-4 3 0,4-2 2 16,-1 9-3-16,-3-7 1 16,0 7-5-16,-4-7-2 15,-7-3-2-15,6 1 0 16,-10 3-2-16,4-1-1 15,-8 4-2-15,-4-7 1 16,-4 0-1-16,-8 4 0 16,4-1 2-16,-10 7 0 15,6-7-5-15,-3 7-1 0,-8 3 3 16,4 0 3-16,-8 0-1 16,4 10-2-16,1-7 4 15,2 10 1-15,5-10 0 16,-4 9 1-16,7-2 2 15,1 0 4-15,4 2 0 16,-1 1 0-16,4 3-1 16,4 6 4-1,4 3-2-15,-4-9 0 16,11 7-2-16,-3-1-2 16,8-10-1-16,-1 5-3 15,7 1-2-15,-2-12 3 16,-2 7 2-16,2-3 2 15,-1 3 3-15,-1-10-14 0,2 3-4 16,-1-6-30-16,0-6-13 16,0 3-81-1</inkml:trace>
  <inkml:trace contextRef="#ctx0" brushRef="#br1" timeOffset="45579.284">3647-105 88 0,'0'-3'35'0,"8"-3"-18"0,10 12-11 0,-10-6 9 0,-4 0-2 16,0 0 9-1,0 0-4-15,0 0 2 16,-1-6 2-16,-3 6-6 16,0 0 1-1,0 0-1-15,0 0-1 0,0 0-3 16,4-3 2-1,-4 3-4-15,11-13-3 16,-3 13-1-16,-1-4-2 16,2-2 2-16,-6 3-1 15,-3 3 0 1,4 13-3-16,-4 0-2 16,0-10 3-16,-4 6 2 15,1 3 0-15,-2 1 2 16,1 10-4-16,1-11-2 15,-1 4 0-15,8 7 1 16,-1-5-1-16,-6 14-1 16,6-3 1-16,-6 6 1 15,-1 3 1-15,0 0 1 16,4 6-2-16,0 7-2 16,0-9 1-16,0-4-1 15,0-4 0-15,0 2 0 16,0-8 0-16,0-6 2 15,8 3 3 1,-1-2 0-16,-2-7 2 0,-2-4-2 16,1 1 0-16,-4-3-3 15,0-7 1-15,0-3-2 16,-4 3 2-16,4-3-2 16,-3 10-1-16,3-10-10 15,-5-10-4-15,1 10-35 16</inkml:trace>
  <inkml:trace contextRef="#ctx0" brushRef="#br1" timeOffset="45939.448">3635 308 96 0,'4'-3'35'0,"4"3"-18"0,-8 0-5 0,0 0 13 16,0 0 2-16,4 0 3 15,-4 0 1-15,0 0 1 16,0 0-17-16,0 0 6 0,0 0 8 16,11 0-9-16,-3 0-2 15,-1 0 1-15,9 0-7 16,-5 0 1-16,4 0-4 16,0 0 0-16,1 0-3 15,-1-7 1-15,0 1-4 16,1-1-2-16</inkml:trace>
  <inkml:trace contextRef="#ctx0" brushRef="#br1" timeOffset="48160.393">4657 267 152 0,'0'-7'57'0,"0"7"-30"0,3 0-16 0,-3 0 18 16,0 0 36 15,4 10-22-31,-4-10-6 0,0 3-15 16,8 3-4-16,-8 7-7 15,0-10-1-15,0 7-6 16,3-4-3-16,-3 4 2 0,0 11 0 15,0-8 1-15,0 13-5 16,8-4-1-16,0-6-2 16,-4 9 3-16,3-3 0 15,-7-5 3-15,12 4-1 16,-9-8-1-16,5 3 1 16,-4 6 1-16,-4-19-1 15,8 7-1-15,-8-7 1 16,0 7-1-16,0-10 4 15,-8-3 5-15,4-7-5 0,-4 7-2 16,1-7-1-16,-1-2 1 16,1-1-1-16,-1 0-1 15,-4 0 1-15,12-8 1 16,-3 4-3-16,3-2 0 16,0 4 1-16,3-1 0 15,-3 3 2-15,12 0 1 16,0-6 1-16,-1 7 0 15,0 5-2-15,-3-3-2 16,4-2-2-16,3 3 1 16,-8 5-8-16,-3-5-4 15,7 6-26-15,-7 3-10 16,0-7-48 0,-4 7-51-16,0 0 46 0</inkml:trace>
  <inkml:trace contextRef="#ctx0" brushRef="#br1" timeOffset="49588.609">4737 355 128 0,'4'-25'49'0,"-4"50"-26"0,0-38-16 0,7 10 13 15,-3-6-4-15,0 3 1 16,3-1 52 15,12-2-24-31,0-1-9 16</inkml:trace>
  <inkml:trace contextRef="#ctx0" brushRef="#br1" timeOffset="49737.744">4843 279 445 0,'23'-9'21'16,"0"-4"-12"-16,0 3-5 0,-4 7-1 16,-4-7-2-16,-4-2-1 0,-7 9-2 15,7 3 1-15,-11 0-4 16,0 0 1-16,-3 3-9 15,-5 9-4-15,1-2-35 16,-12 0-14-16,-1-7-41 16</inkml:trace>
  <inkml:trace contextRef="#ctx0" brushRef="#br1" timeOffset="48462.388">4984 419 152 0,'4'-3'57'0,"4"3"-30"0,-5 0-12 0,9 0 20 15,-5-10-8-15,1 13-1 16,7-3-6-16,-3 0-3 16,-1-3-9-16,8-7 6 0,4 17 5 15,-4-17-4-15,0 7 0 16,8-6-7-16,-8-1 0 15,0 7-5-15,-7-10 0 16</inkml:trace>
  <inkml:trace contextRef="#ctx0" brushRef="#br1" timeOffset="48762.901">5254 216 312 0,'-11'-10'118'0,"11"10"-64"0,-22 0-63 0,10 0 18 0,-3 4-12 16,3 5 0-16,-7-6 2 15,0 9 0-15,4-2 3 32,-12 16 3-17,5-4 2-15,2 3 1 16,5 0 2-16,8 1-1 16,3-1 2-16,4 1-6 15,4-1 1-15,7-3 1 0,4-9 3 16,1 9 1-16,6-6-1 15,5-3 1-15,7 3-4 16,-7-7 1-16,0 4-5 16,-1-13-2-16,1 0-7 0,-4 0-4 15,-4 0-45-15,4-3-19 16</inkml:trace>
  <inkml:trace contextRef="#ctx0" brushRef="#br1" timeOffset="51163.204">5232 419 284 0,'4'0'21'0,"-1"-3"-2"16,-3-4-13-16,4 7-4 0,0 0-2 16,-4 0 2-16,0 0-1 15,7 0-1-15,-3 0 5 16,-4-3 1-16,8 3 4 16,0-3 1-16,-1-7-3 15,-3-2 0-15,7 9-1 16,-3-7 1-16,0 1 0 15,0 5 0-15,-5-9-7 16,5 1 0-16,-4 3 1 16,-1-1 1-16,-3 4 1 15,8-4 0-15,-4 7 0 16,-4-10 0-16,0 7 0 16,0 3 0-16,0-7-2 15,-4 7-2-15,-4 3 1 0,8-3 1 16,-7-4-1-16,-1 4-1 15,-3 3 1-15,7 0-1 16,-4 0 0-16,1-3 0 16,-1-4-3-16,-3 7 0 15,7 0-12-15,-8 0-2 16,1 7-25-16,0-4-10 16,-16 10-50-1</inkml:trace>
  <inkml:trace contextRef="#ctx0" brushRef="#br1" timeOffset="50789.134">5228 429 80 0,'0'-20'33'0,"0"40"-18"0,-19-30-9 0,27 20 11 16,-4-17 6-16,-8 17 6 15,8-13-5-15,-4-4 0 16</inkml:trace>
  <inkml:trace contextRef="#ctx0" brushRef="#br0" timeOffset="5209.195">179 1229 108 0,'0'0'41'0,"-3"0"-22"0,3 3-3 0,0-3 18 0,0 0-5 16,0 0-2-16,0 0-9 16,0 0-1-16,-3 8-10 15,3-6 5-15,0 7 1 0,0 4 7 16,0-2-7-1,0 7 0-15,0-4-7 16,0 8-4-16,0-4-1 16,0 9-1-16,0 0-3 15,0 3 2-15,0 10 1 16,0-5 0-16,0-2 0 16,0 4 2-16,0-5-1 15,0 1-1-15,0-9 3 16,0 16 7-1,3-8 1-15,-3-2-6 0,3-6-2 16,1 3-2-16,-1-3-1 16,0-5 0-16,1-2 0 15,-4 1 0-15,0-4 2 16,0-1-1-16,0-4 2 16,3-4-2-16,-3-5 2 15,0 0-7-15,-3-3-1 16,3-2-36-16,0-6-15 15,0-2-51 1</inkml:trace>
  <inkml:trace contextRef="#ctx0" brushRef="#br0" timeOffset="6066.176">21 1283 72 0,'0'-19'30'0,"4"19"-16"0,-1-3-8 0,-3 3 11 16,0 0-11-16,0 0 7 15,9 0 6 1,1-2 12-16,0-4 8 16,0 4-4-16,-1-7 0 15,0 7-9-15,5-6-4 0,-1 5-12 16,2-8 2-16,2 3 4 0,-1 0-6 16,7 6-1-16,2-7-1 15,1 6 0-15,0-7-4 16,-3 7-3-16,-1-2 2 15,1 5 2-15,-1 0 0 16,1 0 0-16,-4 8-1 16,1 0 0-16,2-6-2 15,-5 7-2-15,-2-6 1 16,-1 7 1-16,-4-7 1 16,-1 5 1-16,-3 3 0 15,1-1 0-15,-4 1-2 16,0 0-2-16,-6 5 1 15,-4-3-1-15,-2-1 2 16,0-2 1-16,-5 1 3 16,1 0 1-16,-2-4-1 0,-2 2 1 15,1 2-4-15,-3-6 0 16,2 6 3-16,-5-3 1 16,-4 0 3-16,3-3 4 15,-2 4-6-15,2-7 0 16,1 6 2-16,-1-6 1 15,4-2-5-15,2 6-2 16,1-6-2-16,0 0 1 16,3 0-2-16,0 0-1 15,4 0-2-15,2 0-1 16,4 0-3-16,0 0-1 0,-1 0-16 16,4 0-8-16,4 0-23 15,2 0-9-15,1 0-72 16</inkml:trace>
  <inkml:trace contextRef="#ctx0" brushRef="#br0" timeOffset="8241.672">815 1253 76 0,'0'6'30'0,"0"-12"-16"0,0 6-10 15,0 0 10-15,0 0-4 16,0 0 0-16,0 0 0 16,4 0 1-16,-4 0 12 15,0 0 7-15,0 0 0 16,0 0 2-16,0 0-3 16,0 0 0-16,0 0-16 0,0 0 1 0,0 0 0 15,-4 0-3-15,-6 0 3 16,1 6-4-1,-4-1-3-15,0 6 1 16,0-3-7-16,1 2-1 16,-2 2 0-16,-2 1 0 15,-3 3 4-15,6-3 2 16,13-13 20 15,-32 38-13-31,0-1-3 0,2 15-6 16,5-9-1-16,2-3 0 15,0-4 3-15,4 3-3 16,3 5-2-16,3-1 2 0,3 5-2 16,4-5-1-16,6 0 1 15,3 0 1-15,3 5 3 16,1-9 4-16,6-2 0 16,6-8 0-16,1-4-5 15,-1-1-3-15,0-8 2 16,1-3 2-16,-1 1-2 15,1-3 0-15,-1 0-1 16,-3-6 1-16,0-2-2 16,-3 2 2-16,-3-5 0 15,6 0 1-15,-7 0 0 16,1 0-2-16,-3 0-2 16,-1 0 1-16,-9 0 1 15,3 0-3-15,-3 0-13 16,3 0-3-1,0-5-43 1,-4 2-55 0,4-2-67-16,0-6 55 15</inkml:trace>
  <inkml:trace contextRef="#ctx0" brushRef="#br0" timeOffset="9112.2">961 1571 148 0,'0'-3'57'0,"0"3"-30"0,0 3-32 16,-3-3 47-16,-4 0-16 15,-3-5-3-15,0 7-2 0,-2 1-13 16,-4-3 7-16,-1 10 2 0,-5-1 4 15,2-1 2-15,-2-3-4 16,-1 3 1-16,4 3-7 16,3-3-3-16,3 0-3 15,3-2-2-15,4 1-3 16,2 1-2-16,4-5 3 16,7 0 0-16,3 5 3 15,6-5 1-15,3-3-3 16,3 5-3-16,2-3-3 15,1 1 1-15,1-3 1 16,-3 9 0-16,2-1-3 16,-2-3 2-16,-1 11 1 15,-2-11 0-15,-4 15 0 16,-3-7 0-16,-3 0 0 0,-10 3 0 16,0-5 2-16,-7 5 1 15,-3-2-1-15,-2-4 1 16,-1-1 0-16,-4-4 3 15,-1 5 3-15,-6 2 2 16,2-7-3-16,-1 0 0 16,-2-5-3-16,-4 5 0 15,2-5-3-15,5 0 1 16,6 0-2-16,0-5 2 16,6 5-2-16,0-5-1 15,4 0-8-15,3-7-5 16,9 2-9-16,4 5-1 0,6-1-21 15,3-5-7-15,7-10-52 16,0 10-50 0,0 0 52-16</inkml:trace>
  <inkml:trace contextRef="#ctx0" brushRef="#br0" timeOffset="10839.318">1219 1207 88 0,'-3'-5'35'0,"3"5"-18"0,16-2-2 15,-10 2 13-15,-2 0 9 16,2 0 7-16,1 0-7 0,2 0 1 15,1 0-22-15,0 0 2 0,0 0 2 16,-1 0-5-16,0 0 2 16,1 7-10-16,0-4-4 15,0 5-2-15,2 3-1 16,2 2 4-16,-1 6 2 16,-1 3-2-16,11 0-1 15,-1 2-1-15,5 11-2 16,-2-9 1-16,1 18 1 15,-3-2-1-15,-1 4-1 16,-2-8-2-16,-7 0 1 0,-1-4 1 16,-5 10 2-16,-4-4-1 15,0 0-1-15,-3 4 1 16,-3-4-1-16,0 3 0 16,-1 0 2-16,-2 0 5 15,0-8 4-15,0-8-4 16,-1-3 1-16,-3-3-1 15,0 1 3-15,-5-11-1 16,1 0 0-16,5-1-5 16,-1 1-3-16,1-5-3 15,2-1 1-15,0-5 1 16,1 5 0-16,3-5 0 16,-1 3 0-16,1 0-5 15,3-3-1-15,0 0-26 0,0 0-9 16,-3 0-89-1,-3 0-44-15,-1-6 87 16</inkml:trace>
  <inkml:trace contextRef="#ctx0" brushRef="#br0" timeOffset="9682.992">1151 1896 132 0,'-3'0'49'0,"3"0"-26"0,-3-3-14 0,3 3 16 16,0-5-10-16,0 5-3 16,0-5-7-16,0 0-2 15,0-7-1-15,3 10 5 0,0-6 3 16,4-3-1-16,-1 0 2 15,4 1 3-15,-1 4 3 0,8-4 6 16,5-1-8 0,-2 5-7-1,-4 6-6-15,-4 0 3 16,-2 11 1 0,-3 0-2-16,-4 0 2 15,1 5 0-15,-4-5 2 16,-7-1 2-16,7-10 54 31,-20 17-30-15,5-7-9-16,-2 1-15 15,1-5-8-15,3-4-6 16,3-2-2-16,0-5 3 16,4-4-23-16,3-1-10 0,3-7-56 0,0 7-24 15,3-12 6 1</inkml:trace>
  <inkml:trace contextRef="#ctx0" brushRef="#br0" timeOffset="11920.18">163 2661 128 0,'0'8'49'0,"3"-16"-26"0,0 8-18 0,-3 0 13 16,0 0-4-16,4-3 2 16,-4 3 2-16,0 0 1 15,0 0-10-15,3 0 10 0,-3 0 7 16,0 0 1-16,0 8 2 15,0-3-8-15,0 3-2 16,0 1-3-16,0 6 3 16,0 4-5-16,0 6 0 15,0-1-6-15,3 5 0 16,-3 3-5-16,4 7-2 0,-4 0 0 16,3 5 1-16,0-4 1 15,1-7 1-15,-4 1-2 16,3-2-2-16,0 1-2 15,0-9 1-15,0 0 1 16,-3-2 2-16,0-1-3 16,0-7-2-16,0-3-7 15,0-1-4-15,0-7-12 16,3-6-6-16,0-7-16 16,-3-1-8-16,0-3-53 15</inkml:trace>
  <inkml:trace contextRef="#ctx0" brushRef="#br0" timeOffset="12565.227">102 2688 80 0,'-3'0'33'0,"3"0"-18"0,0-9-13 0,3 6 9 0,-3 1 10 16,0-3 7-16,0-1 8 16,3 1 4-16,1 2-1 15,-1-3 0-15,0-1-21 16,0-1-2-16,3 2 1 0,4-2-5 15,0 0-2-15,3-3-3 16,-1 6-2-16,8-6-1 16,6 3 0-16,0 0 0 15,0 3 2-15,-1-3 3 16,5 5 2-16,-5 0-1 16,1 9-1-16,-3-4-10 15,-4 9-1-15,14-6 0 16,-18 4 3-16,2-4-2 15,2 5-2-15,-3 4 4 0,-6-1 1 16,0 1 4-16,-10 2 3 16,0-5 2-16,-3-3 1 15,-7 6 7 1,-4-1-9-16,2-2-2 16,-4 2-3-16,-1 1 1 15,2-6-3-15,-5-1 0 16,1 2 3-16,-1-4 1 15,4-2-1-15,-7-3 1 16,4 0-2-16,6-3 0 16,0 1-6-16,-3-1 1 15,10 0-9-15,-7 0-4 16,6-2-13-16,1 0-4 0,9-1-41 16,10 1-72-1,0-4 21 1</inkml:trace>
  <inkml:trace contextRef="#ctx0" brushRef="#br0" timeOffset="13226.209">909 2472 248 0,'-6'0'93'0,"2"0"-50"0,-6 6-39 0,7-4 19 16,-3 1-11-16,-3 2 1 15,-1 6 1-15,-7-3 1 16,2 11-8-16,-5-3 5 0,1 6 1 16,-1-3 7-16,1-1 2 0,3 6-7 15,-1 0-2-15,2 6-7 16,-5 6-4-16,4 1-1 15,0 4-1-15,-1-2 0 16,5 7 0-16,2-2 0 16,0-2 2-16,4-1 1 15,2-4 1-15,4-4 0 16,0 2 2-16,4 0-3 16,2-3 0-16,4 1 1 15,3-6 0-15,0-3 2 16,0-3 1-16,9 0-3 15,8-2-3-15,-8-2 0 16,1-4-1-16,-1-2-3 16,1-3 2-16,-1 2 3 0,-2-4 1 15,-4 0-4-15,-3-4 1 16,-3 1 0-16,-4-1 0 16,0-2-7-16,-6 0 0 15,0 0-13-15,0 0-2 16,-3 0-21-16,0-2-10 15,-3-3-45-15,3-4-20 16,-1-4 16 0</inkml:trace>
  <inkml:trace contextRef="#ctx0" brushRef="#br0" timeOffset="14142.176">1116 2688 188 0,'-4'0'71'0,"4"5"-38"0,-6-5-32 0,3 2 16 0,-1-2-9 15,1 0-2-15,-3 3-1 16,-4-3-1-16,0 3-2 15,-3-1 9-15,1 1 8 0,-1 6 5 16,0-2 5-16,0 7-6 16,0-9-4-16,0 6-7 15,3-3 0-15,1 0-7 16,3 3-3-16,2-6-1 16,1 1-1-16,3-1-3 15,7 0 2-15,-1 3 1 16,3 1 2-16,4-1-3 15,0-1 0-15,-13-7 3 32,26 19-3-17,-3 3 0-15,-4-3 1 0,-3 8 0 16,-3-6-3-16,-3 6 2 16,-1-6 1-16,1 1 0 15,-3-3 0-15,-4 3 2 0,-3-12 1 16,0 1 3-16,-3 3 3 15,-4-4 5-15,1-1 1 16,-4-4-8-16,-3 0-2 16,-6-2 1-16,-1 5 1 15,-2-5-6-15,-1 0-2 16,-3-3 13-16,1 0 6 16,2 0-8-16,1-6-3 15,5 3-7-15,1-5-3 0,7 3-5 16,2 0 0-16,4-1-9 15,3 0-2-15,6 1-12 16,4-8-5-16,2 4-12 16,5 2-5-16,-1-1-26 15,3 2-50 1,1-2 30-16</inkml:trace>
  <inkml:trace contextRef="#ctx0" brushRef="#br0" timeOffset="14937.755">1329 2916 184 0,'0'3'68'0,"0"0"-36"0,0-1-31 0,0-2 14 15,3 6-6-15,-3-1 0 16,0 3 8-16,0 0 6 15,0-3-12-15,0 1 10 0,-3 8 2 16,0-4-3-16,-1 9-1 16,1-6-9-16,0 6-4 15,-1-5-3-15,-5-1-3 16,6 6 5-16,-3-6 1 16,-1 1 4-16,0 2 1 15,4-3-1-15,0 1 1 16,9 4 7-16,1-4-8 15,0 2-2-15,-1 0-5 16,3-5 0-16,1-2-4 16,0-2 0-16,0 1-6 15,-1-5-3-15,4-6-5 16,0-2-4-16,0 2-5 16,0-4-2-16,0-5-28 15,-3 2-10-15,-1-1-49 16</inkml:trace>
  <inkml:trace contextRef="#ctx0" brushRef="#br0" timeOffset="15462.854">1277 3088 100 0,'17'-2'38'0,"-17"2"-20"0,-14-6-1 0,18 9 16 15,-1-3-2-15,0 0-1 16,1 0-5-16,-1-3-2 15,0 3-12-15,0 0 4 0,0 0 5 0,3 0-5 16,1 0 2-16,-4 0-1 16,4 0 2-16,0 0-4 15,-1 0 2-15,3 3 2 16,1-3 1-16,0 0-4 16,3-3 1-16,3-2-7 15,0 2-1-15,3 0-6 16,1 0-2-16,2 1 0 15,-2-1 2-15,-1 3-3 16,-3-2 0-16,-3 2 1 16,0 2 2-16,-7 1-1 15,4-3-1-15,-3 0 1 16,-7 0 1-16,0 0-6 16,0 0-1-16,0 0-7 0,3 0-3 15,-3 0-13-15,0 0-8 16,-3-3-44-16,3 3-21 15</inkml:trace>
  <inkml:trace contextRef="#ctx0" brushRef="#br0" timeOffset="16619.128">1700 2472 196 0,'0'0'74'0,"3"0"-40"0,14 0-31 0,-11 0 22 15,-6 0-11 1,-3 6-1-16,6-4 2 15,-6 4-9-15,0 1 6 0,0 7 3 16,3-1 2-16,-4 4 1 0,4-1 4 16,-3 2 1-16,3 1-8 15,-3 6-4-15,3 2-6 16,-4 7-2-16,1 10-3 16,0 4-1-16,-1 16 1 15,-2-10 2-15,0 0-1 16,0-6-1-16,-4 1 3 15,3-3 0-15,0 0 1 16,1-4 2-16,3-1-1 16,0-6 0-16,3 3-8 15,0-6 0-15,3-2 1 16,0-9 1-16,3 4-2 16,-2-12 2-16,-4-2 1 15,0-1 0-15,0 4 2 0,3-6 1 16,-3-8-10-1,-3 0-18-15,-1-5-7 16,1-7-22-16,0-1-5 16,0 0-57-1</inkml:trace>
  <inkml:trace contextRef="#ctx0" brushRef="#br0" timeOffset="17339.755">2181 2703 156 0,'0'-2'57'0,"0"-1"-30"0,-3 3-23 15,3-3 15-15,0 1-5 16,-3-3 2-16,0 2 0 0,-4 3-1 15,-3 0-7-15,1 0 10 0,-1 0 8 16,-3 3-3-16,0 4 1 16,-3-4-9-16,-7 0-2 15,4-1-7-15,-4 12-2 16,8-6-2-16,-2 3 1 16,1 0-4-16,0-1 0 15,13-1-1-15,-1-2 0 16,4 4 0-16,7-2 0 15,6-2 2-15,3 1 2 16,0 6-3-16,3-1 0 16,1 1-1-16,-1 2 0 15,-3 0 0-15,1 0-2 0,-2 9-4 16,-1-4 0-16,-5 3 2 16,-2-3 3-16,-1 4 2 15,-3-6 1-15,-3 5 0 16,-3-8 0-16,-3 3 2 15,-4-5 3-15,0 4 7 16,0-7 4-16,-2 0 5 16,-4-3 2-16,-7 0-1 15,0 0-2-15,1-6-6 16,-4-2-4-16,-3 0-5 16,9-2-2-16,-2-1-6 15,2-5-2-15,5 3-9 16,1-1-4-16,5-2-19 0,5 3-9 15,4-3-48 1</inkml:trace>
  <inkml:trace contextRef="#ctx0" brushRef="#br0" timeOffset="18121.475">2314 2976 160 0,'0'0'63'0,"3"0"-34"0,-3 0-32 0,0 0 13 16,0 0-9-16,0 0-1 15,0 0 11-15,0 0 7 16,0 0-9-16,0 0 13 0,0 0 5 16,3 5 14-1,0 8-15-15,0-5-5 16,-3 5-8-16,0 1-3 0,0 2-4 16,0-2 1-16,0 2 0 15,0 2 3-15,-3-1-1 16,0 2 0-16,0 8-3 15,-3 2-1-15,-1 1 5 16,-3-6 6-16,7 3-4 16,0-3-2-16,-1 1-5 15,1-7-2-15,3 1-1 16,0-5 1-16,0 1-2 16,3-3-1-16,4-5-2 15,3 1-1-15,3-2-7 16,2-3-4-16,5-3-8 15,2-3-1-15,2-3-10 0,1-4-4 16,1-4-20 0,-3-2-6-16,-4 2-40 15</inkml:trace>
  <inkml:trace contextRef="#ctx0" brushRef="#br0" timeOffset="18512.667">2246 3115 60 0,'0'0'24'0,"0"3"-12"0,0-3-14 16,0 0 23-1,6 5 10-15,-6-5 11 16,0 0 7-16,0 0-5 16,7 0 0-16,-4 0-13 15,0 0-7-15,4 0-13 16,-1 0 4-16,0 0 2 0,1 0-3 16,3 0 0-16,3 3-4 15,2 0 1-15,5-3-2 16,2 3 0-16,5-3-5 15,2 0-3-15,-4 0-5 16,-2 0 0-16,-1 0-20 0,-5-3-9 16,5 3-38-16,-5 0-17 15,-4 3-9 1</inkml:trace>
  <inkml:trace contextRef="#ctx0" brushRef="#br0" timeOffset="19022.234">2566 3210 148 0,'3'2'57'0,"6"9"-30"0,-2-17-34 16,-1 6 10-16,-6-2-1 16,7-1 1-16,-4 1 18 0,4-4 9 15,-1 6-15-15,0 0 12 0,-3 0 3 16,7 0-11-16,-3 0-3 16,-7 0-8-16,6 0-3 15,-6 0-5-15,0 0-2 16,7 0 1-16,-7 0 0 15,0 0 1-15,0 0 0 16,0 0-3-16,0 0 0 16,0-3-20-16,0 0-10 15,0 3-49 1,-7 0-40-16,7-2 44 0</inkml:trace>
  <inkml:trace contextRef="#ctx0" brushRef="#br0" timeOffset="19426.492">2794 3091 108 0,'0'-3'41'0,"4"6"-22"0,-1-1 4 0,0 1 18 15,-3-3-6-15,0 0-1 16,0 6-8-16,4 2-4 16,-4-3-12-16,0 6 5 0,0-3 2 15,0 3 10 1,3 0-7-16,-3 7-4 15,0 1-5-15,0 0-2 16,0-3-8-16,0 0 0 16,0 1-1-16,0-4 2 15,0-2-3-15,0-1 0 16,0-2-10-16,0-2-5 16,0-3-21-16,-3-3-9 0,3-3-66 15</inkml:trace>
  <inkml:trace contextRef="#ctx0" brushRef="#br0" timeOffset="20207.944">2746 2246 208 0,'20'19'79'0,"-10"-16"-42"0,2 15-43 16,-6-9 14-16,4 4-9 15,4 1 0-15,-2 1-1 16,1 10-2-16,7-1 3 16,-1 8 4-16,4 9 3 0,-8-1 11 15,8-2 6-15,0-1-3 16,-4 9 0-16,-6 3-7 15,6 2-3-15,-5 0-3 16,1 10-2-16,-8-7-6 16,3 0 1-16,0 0 2 15,-4-8 1-15,0 5 3 16,0-5 1-16,-6-46 21 31,4 64-7-31,-4-4 1 16,-4-9-1-16,4-6-1 15,-6-4-5-15,0-9-1 16,-4-3-8-16,-6-2 0 0,3-3 4 16,-3-7-2-16,0-4 3 15,-3 3-6-15,-1-5-1 16,20-11-26 15,-26 14-11-31,3-4-5 0,8 1-62 16,-2-5-24-16,1-4 0 15,-6-4 2-15</inkml:trace>
  <inkml:trace contextRef="#ctx0" brushRef="#br2" timeOffset="143384.732">4534 3019 100 0,'0'0'38'0,"0"0"-20"0,0 0-6 0,0 0 13 16,0 0-2-16,0 0-2 15,0 0-11-15,0 0-4 16,0 0-4-16,-3-3 5 0,-1 0 5 16,4-1 0-16,-4 1 3 15,4 0 3-15,0 0 1 0,0 0-4 16,0 0 1-16,0-3 0 16,0-1-9-1,0-2-4-15,0 2 0 16,4-6-2-1,0 4-1-15,-1 0 1 16,5-4 1-16,4 6 1 16,-1 1 1-16,-3-1-2 15,7 4 1-15,-3-3-2 16,-1 3-1-16,8-3 1 16,-12 3 1-16,9-7-1 15,-9 10 2-15,-3-3-2 16,7 0-1-16,-3 3 1 15,0 0 1-15,0 0-3 0,-5 3-2 16,-3-3-1-16,12 3 3 16,-5 0 0-16,-3 7 1 15,0-10 0-15,4 3 0 16,-4 0-3-16,3 3 2 16,1 0 1-16,-5 4 2 15,-3-10-1-15,0 10 2 16,4 0-2-16,-4-4-1 15,0 6-4-15,-4-2 0 16,1-1 2-16,-1 4 1 16,0-3-2-16,-3-4 2 15,7 0 1-15,-4 0 2 0,-4 1-1 16,8-1 2-16,-4 4 2 16,0-7 2-16,-3 0-3 15,-5 1-1-15,9-4-1 16,-9 0 1-16,-3 0-4 15,0 0 0-15,3 0 1 16,-3 0 0-16,-4 0-3 16,8 0 2-16,2 0 5 15,-2 0 2-15,4-4-2 16,-1 4-1-16,1-3-1 16,-5 3-2-16,12-3-6 15,-12 3-1-15,9-6 1 16,-1 6 1-16,0-4-2 15,0 4 2-15,1-3 3 0,-5 3 1 16,8-3-17-16,0 0-5 16,0-1-53-1,11 4-53-15,1-9 36 16</inkml:trace>
  <inkml:trace contextRef="#ctx0" brushRef="#br2" timeOffset="145097.143">4877 2867 108 0,'0'-3'44'0,"0"6"-24"0,0-6-13 0,0 3 13 16,0 0-12-16,12-4-4 15,-12 4 1-15,8 0 4 16,10 4-5-16,-10-4 16 0,4 3 6 16,-5-3 4-16,1 3 2 0,-4-3-4 15,-4 0 0-15,0 0-14 16,0 0-3-16,0 0-7 15,0 0-1-15,0 0-1 16,0 0-2-16,0 10 1 16,3-4-1-16,1 6 0 15,-4-2 2-15,8 0-1 16,-5 6 2-16,2-7-4 16,-1 0 0-16,-1 1 1 15,1 0 0-15,-4 6 0 16,8-4 2-16,-8 1-3 15,0 0-2-15,0 3-1 16,-8-4 3-16,8 1 0 16,-4-4 1-16,1 4 0 0,-1-6 2 15,-1-1-1-15,2 0-1 16,-5 0 1-16,8-3-1 16,-4-3 0-16,1 0 2 15,3 0-3-15,0 0 0 16,-4-3 1-16,4 0 0 15,-4-3 0-15,4 0 2 16,-4-1-1-16,-7-2-1 16,11-4-2-16,0 3 1 15,0 1 1-15,-8 0 0 16,8-1 0-16,8-9 0 16,-4 6 0-16,-4-6 0 15,7 0 2-15,-3 3 3 16,4 1-2-16,-1-2-2 0,1 4-3 15,0 1-1-15,-1-4 2 16,5 3 2-16,-1 0 0 16,0 4-1-16,-3 0 1 15,7-4 1-15,-3 7-1 16,-1 2-1-16,1 1-2 16,-5 3-1-16,1-3 2 15,7 3 0-15,-8 3-4 16,9 4 1-16,-5-1 0 15,1 1 2-15,-1 2 1 16,-3-3 3-16,3 0-6 16,1 1-1-16,-1-1 6 0,-7 1 4 15,-4-1-2 1,-4-3 0-16,0 4 3 16,-7-4-5-16,0 0-1 15,-1-3 0-15,-3 9 0 16,0-6 0-16,-4 7 0 15,7-4 2-15,-3 1 1 16,0-10 3-16,3 9 3 16,1-9-4-16,-1 6-1 15,-3-6-4-15,12 6-1 16,-6-6-1-16,2 6-2 16,-1 4 0-16,8-14 3 15,-3 14 0-15,3-4 3 16,0 0 1-16,0-3 3 15,0 0 3-15,0 0-2 16,3 9 1-16</inkml:trace>
  <inkml:trace contextRef="#ctx0" brushRef="#br2" timeOffset="145337.652">5038 2959 312 0,'7'13'115'0,"1"-23"-62"0,-1 20-62 16,-3-7 20-16,4 3-10 15,0-3-1-15,-5 4 1 16,5-1 1-16,-1 3-1 15,1 1-1-15,-1 6 1 0,-2-3-1 16,6 2 0-16,-3 1 2 16,7 4 1-16,4-8 1 15,0 1 0-15,-4-1 0 0,1-2 0 16,-5-3-2-16,0-1-2 16,-7 0-2-16,7 3-1 15,-11-6-5-15,0-3 0 16,0 10-18-16,0 3-8 15,0 0-92 1</inkml:trace>
  <inkml:trace contextRef="#ctx0" brushRef="#br0" timeOffset="24861.258">1045 4641 108 0,'-13'0'41'0,"13"3"-22"0,-3-9-25 0,3 6 6 16,0 0 14-16,-4-3 10 15,-2 0 16-15,2 1 10 16,-2-3 2-16,3 0 3 16,0-1-30-16,0 0 6 0,-1 1 0 15,1 0-12-15,0 0-3 16,0-7-8-16,-1 5 0 0,1-4-3 16,0 0 0-16,-1-5-6 15,4-3 1-15,0 3 0 16,4-6 0-16,2 4 2 15,1-6 1-15,3-3-6 16,2 5-2-16,1-2 2 16,4 2 3-16,-2 0 1 15,2 7 2-15,-1 1-2 16,0-5-1-16,0 6 3 16,0 8 0-16,0-4-1 15,-2 9-2-15,1 3-2 16,2 3 1-16,2 1 1 15,-3 4 2-15,1 5-1 16,-5 1-1-16,1 1-2 16,-3 4 1-16,0-3 1 15,-4 5 0-15,0 5-3 0,-3-2 2 16,-3 0 3-16,-3-5 1 16,0 2-1-16,-6-5 1 15,-1-1 2-15,-3-1 4 16,-3-1-2-16,3-3-2 15,-4 1 2-15,5-3 0 16,-1 2-1-16,-4-7-1 16,2-1-3-16,-2-2-2 15,1-1 1-15,0-2 1 16,-3 0-3-16,6-2 0 16,-3-1-4-16,3 0 1 0,0 1-5 15,3-4-1-15,1 3-9 16,2-2 0-16,4-3-19 15,3 3-5-15,3-1-46 16,7 1-20-16,0-3 8 16</inkml:trace>
  <inkml:trace contextRef="#ctx0" brushRef="#br0" timeOffset="21995.608">189 4149 236 0,'0'-3'90'0,"0"3"-48"0,4-3-51 0,-1 0 12 16,3 0-13-16,-3-2-4 16,3 0 8-16,4-3 2 15,0-3 21 1,9 3-9-16,-2 3 6 0,2-1 2 15,0 1 3-15,1 2 1 16,2-2-9-16,1 2-4 0,3 3-4 16,-4 0-3-16,8 0-2 15,-5 3-1-15,1-1-1 16,-7 4 0-16,1-1 0 16,-4 4 0-16,-3-2 5 15,-3 7 1-15,-4 2 2 16,-3 5 0-16,-3-1 2 15,-3-2 3-15,0 6 2 16,-10 0 3-16,3-5-1 16,-3 0 2-16,1 0-2 15,-5-3 2-15,-2 1 1 16,-4-7-1-16,-2 1-7 16,-2-3-3-16,-5-3-1 15,7 0 0-15,-8-2-2 16,4-3-2-16,3 0-6 0,3 0-4 15,1 0-12-15,2 0-4 16,5 0-28-16,2-3-13 16,3-2-59-1</inkml:trace>
  <inkml:trace contextRef="#ctx0" brushRef="#br0" timeOffset="21438.306">318 4092 132 0,'0'0'49'0,"4"3"-26"0,-1-3-5 0,-3 0 20 16,0 0-1-16,0 0 2 15,0 5-6-15,0 0-3 16,0 6-16-16,0-3 0 0,0 5 2 16,-3 9-2-16,-1-3 2 15,1 8-3-15,3 5 0 16,-3 9-5-16,-4 10 0 0,7-3-5 15,0-2 0-15,3 0-1 16,1 0-2-16,-1-1 1 16,0-5 1-16,1-2-1 15,-1-3-1-15,-3-8-8 16,0 0-3-16,0-8-12 16,0-3-5-16,-3-8-25 15,-1-2-9-15,1-9-49 16</inkml:trace>
  <inkml:trace contextRef="#ctx0" brushRef="#br0" timeOffset="22701.259">980 3963 236 0,'-7'16'90'0,"4"-24"-48"0,-3 13-49 0,3-2 16 16,-3 2-6-16,-4 4 1 15,-4-7 9-15,2 3 3 16,-4 1-7-16,-1 2 12 0,2 0 8 16,-5 2 0-16,1-1 1 15,-4 2-13-15,4-1-5 16,2 6-3-16,1-2-1 16,0 10-2-16,0 3 1 15,0 6-2-15,-4 6 0 16,7 5-3-16,1 2-2 15,-1-1 1-15,3 1-1 16,3 2 2-16,4-4 1 0,3 1 1 16,0 1 2-16,7-3-1 15,-1 3 2-15,1 2-4 16,6-5-2-16,-1-8 0 16,8 6-1-16,6-4 0 15,-3-2 0-15,2-5 0 16,1-6 0-16,0 0 0 15,-1-5 2-15,2-3-1 16,-5-2-1-16,-2-4 1 16,-1-2-1-16,-3 3-3 15,-3-5 0-15,-4-1-1 16,-2-3 0-16,0 1-4 16,-7-3 0-16,0 0-14 15,0 0-5-15,0-3-28 16,-4 1-12-16,1-6-69 15</inkml:trace>
  <inkml:trace contextRef="#ctx0" brushRef="#br0" timeOffset="26152.28">1309 4620 156 0,'3'0'57'0,"4"-3"-30"0,3 3-18 16,-3 0 14-16,-1 0 53 31,10-3-24-15,0 3-7-16,0 0-18 16,0 0-5-16,1 3-11 15,2 0-2-15,0-1-5 16,0 1-5-16,-2 2 0 0,-1-3 1 15,0 1 0-15,-3-3-3 16,3 3 0-16,-7-3-7 16,1 3-4-16,0-3-14 15,-3 0-5-15,-1 0-49 16,-3-3-66 0,0-3 37-16</inkml:trace>
  <inkml:trace contextRef="#ctx0" brushRef="#br0" timeOffset="25791.517">1442 4466 156 0,'0'-3'60'0,"0"-10"-32"0,3 21-13 0,-3-8 20 15,0 0-13-15,0 0 7 16,3 3-9 0,-3 5-10-16,0-8 3 0,0 10 0 15,0-1 2-15,-3 4 1 0,0 1-2 16,-4-4 1-16,7-10 14 31,-9 24-14-15,-1 3-3-16,4 3-7 15,-1-4-4-15,4-4 4 16,-4 2 1-16,7-4-2 16,7 1 2-16,-4-3 0 0,4-1 2 15,-1 2 0-15,4-6-2 16,-1 3-1-16,1-5-3 15,0-3-2-15,0 0-6 16,2-2-1-16,1-4-6 16,4 1-2-16,-5-3-9 0,1-3-3 15,-3-2-16 1,3-6-8-16,-4-2-63 16,-2-4-35-16,-1 2 71 15</inkml:trace>
  <inkml:trace contextRef="#ctx0" brushRef="#br0" timeOffset="26813.354">1858 3954 220 0,'0'0'82'0,"3"0"-44"0,4 17-31 0,-4-12 18 16,0 6-9 0,1 0 1-16,-1-3-6 0,0 3-1 15,-3 2 46 16,-3 14-21-31,0 14-8 16,-1-2-11-16,1 7-4 16,0 3-9-16,0 5-2 15,-4 2-1-15,1-5 2 0,0 0 1 16,-1 0 1-16,4 1 0 16,-1-4 4-16,1 1 3 15,0-1-4-15,0-3 1 16,-1-4-3-16,1-4 0 15,3 2-6-15,0-10 1 0,0 1-2 16,0-1 0-16,0-10 2 16,0 0 0-16,0-8-7 15,0-1-3-15,0-1-10 16,0-2-5-16,0-7-17 16,3-5-6-16,4-6-70 15,-1-10-54 1,4-6 63-16</inkml:trace>
  <inkml:trace contextRef="#ctx0" brushRef="#br0" timeOffset="27563.636">2449 4245 280 0,'0'0'107'15,"0"0"-58"-15,-3 3-40 0,3 0 25 0,-3-3-15 16,-7 3-1-16,0-1-8 16,-3 1-4-16,-6-1-3 15,3 1 4-15,0 2 3 0,0 1-1 16,-7 5 2-16,-3-4-2 16,7 2 0-16,-4 2-3 15,4-1 1-15,-1 4-6 16,1-1-1-16,3 1 2 15,0-1 1-15,3-2-4 16,0 2 1-16,7 1 0 16,-1-6 0-16,4 3-3 15,3-3 0-15,6 0-1 16,4 5 0-16,0-5 3 16,2 3 2-16,8-3 0 0,2 5 2 15,1-1-4-15,0-5 0 16,0 1-1-16,-1 6-2 15,1-4-4-15,-1 2-2 16,-2-2 0-16,-5 7 4 16,-1-7 3-16,-4 7 2 15,-4 1 5-15,-3-2 2 16,-6-2 4-16,-3 2 1 16,-8-5 1-16,-2-1 2 15,-3 4-3-15,-4-6-1 16,-6-3 0-16,4-2 4 0,-5-3-4 15,8-3 0 1,-4 1-6-16,7-1-3 0,-1-2-3 16,4-1-1-16,3 0-5 15,3 1 0-15,4-2-5 16,3 1-2-16,0-2-9 16,3 2-3-16,3 1-25 15,3-6-9-15,4 1-83 16</inkml:trace>
  <inkml:trace contextRef="#ctx0" brushRef="#br0" timeOffset="28648.602">2469 4781 148 0,'13'-3'55'0,"-4"1"-30"0,1 2-5 0,-4 0 21 16,1 0 0-16,6 0 2 15,-4-3-12-15,4 0-7 16,0 3-13-16,-6 0-1 0,9 0 1 15,-3 0-4 1,-3 0-8-16,-1 0-4 16,-3 0-20-16,7 0-7 15,-6 0-43-15,-4 0-18 0,7-3 4 16</inkml:trace>
  <inkml:trace contextRef="#ctx0" brushRef="#br0" timeOffset="29950.321">2614 3893 148 0,'6'0'55'0,"-3"0"-30"0,-3 0-23 15,7 0 12-15,-4 0 6 16,0 0 5-16,4 0 6 15,-4 0 6-15,7 5-20 16,-4 0 10-16,7-2 4 0,4 3 3 0,-2-1 2 16,2 0-6-16,-1 3-2 15,0 9-13-15,0-7-4 16,0 7-7-16,7 2-1 16,-4-6 1-16,4 3 2 15,-1 3-1-15,1-1 0 16,-1 4 1-16,8 2 3 15,-8 8-6-15,1 4-4 16,-4 1 0-16,-2 1 2 16,-2 0-2-16,-2-1 0 15,1 4 1-15,-8-1 2 0,0 3-3 16,0-5 0-16,1-1 1 16,-4 1 0-16,-3 2 0 15,-3 1 0-15,0-1 0 16,-1 1 2-16,-2-1 1 15,0 0 1-15,0-5-2 16,-8 3 1-16,5-6-2 16,-10 0 2-16,9-7-4 15,-3-1 0-15,0-8-1 16,3 3-2-16,0-5-4 16,1-4 0-16,2-2-16 15,1 3-4-15,-4-3-35 16,4-6-14-16,-4-2-61 15</inkml:trace>
  <inkml:trace contextRef="#ctx0" brushRef="#br0" timeOffset="28298.955">2566 4549 196 0,'0'-5'74'0,"0"10"-40"0,3-5-38 16,-3 0 15-16,0 0-8 15,0 0 0-15,0 0 14 16,0 0 6-16,0 3-11 16,0 2 13-16,0 1 7 0,0-1-1 0,0 3-1 15,0 3-8-15,0 0-3 16,0-1-7-16,0 7-2 15,0 4-6-15,0 6-1 16,0-2-1-16,0 7-2 16,0 0 5-16,0-3 1 15,0 7 4-15,0-2 1 16,0-4-1-16,0-3 1 16,0 2-4-16,0-7 1 15,-3 0-3-15,3-3 0 16,-4-4-6-16,4-1 1 15,0-3 0-15,4 0 0 0,-1-3-7 16,3-3-3-16,4-3-5 16,-4-2-4-16,11 0-11 15,-5-2-6-15,-2-6-8 16,0-3-2-16,-4 3-15 16,7-2-4-16,-7-7-36 15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8:23:49.736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-8 53 64 0,'8'-3'24'0,"-12"3"-12"0,0 0-5 0,4 0 7 0,0 0 1 15,0 0 1-15,8 0-6 16,-1 0-4-16,-7 0-1 16,8 0-1-16,-1 0 9 31,5 0-3-16,-1 0 2-15,1 0-3 16,-1-3 0-16,5 0-1 16,-1 0 2-16,3 0-5 15,2-1 6-15,-1 1 2 0,0 0-4 16,0 0-1-16,0-4 0 16,0 4 0-16,0 0 0 15,4 3 0-15,0 0-4 0,0 0-3 16,-1 0 4-16,9-3 1 15,3-1 2-15,0 4 0 16,-3 0 0-16,-1 0 2 16,-3 0-1-16,0 0 0 15,-1 0 1-15,-2-3 4 16,-2 0-6-16,13 0-2 16,-1 0-1-16,-4 3-1 15,1-3-2-15,3 3-2 16,0 0-2-16,1 0 1 15,-1 3-1-15,4 0 0 16,7 0 4-16,-3 3 1 16,0 1 1-16,0-1 0 0,0 1 2 15,-7-1 3-15,11-3 5 16,-4 1-4 0,-1-1 0-16,1 0-9 15,4 0 0-15,-1 0-1 16,5 3 0-16,-1 1 0 15,1-1 0-15,-4 4 0 16,3-4 2-16,-7 1-3 16,4-4 0-16,-4 0 1 15,0 3 0-15,0 1 0 16,4 0 0-16,-1-4 0 16,1 3 0-16,11 1 0 15,-4-4 0-15,1 0 0 16,-5-3 2-16,-3 12-1 15,7-12 2-15,-7 0-2 0,0 0-1 16,3 3-2-16,1-3 1 16,3 0-1-16,16 10 0 15,-12-3 4-15,-4-1 1 16,0 0-1-16,-3-2-2 16,3 8-2-16,1-9 1 15,-1 0 1-15,1-3 0 16,3 3 0-16,11 4 2 15,-3-1-1-15,-4 4-1 16,0-4-2-16,-4 1-1 16,0-1 2-16,0 0 2 0,0 0 0 15,4-2-1-15,4-4 1 16,19 0 1-16,-8 3-1 16,-7 0-1-16,-8-3-2 15,0 0 1-15,-8 6 3 16,-4-12 1-16,1 6 1 15,3 0 0-15,1 0-2 16,3-3-2-16,4 3-2 16,-4 0 1-16,-4 3 1 15,-3-3 2-15,4 6-1 16,-5-2-1-16,-3-1-2 16,3 0 1-16,5-3 1 15,-1 3 0-15,15-3 0 16,-6 0 2-16,-5 0-1 15,0 0-1-15,-8 0 1 0,12 4-1 16,-4-4 0-16,4 0 0 16,0 0 0-16,12 0 0 15,-1 0 0-15,1 0 2 16,-9 0-1-16,4 0-1 16,1 0 1-16,0 0-1 15,3 0 0-15,16-4 0 16,-8 8 0-16,-8-1 0 15,-3-3 0-15,7 0 0 16,-8 0-3-16,5 0 2 16,-2 0 1-16,13 0 2 0,-7 6-1 15,-5-3 2-15,-3 0-2 16,3 0-1-16,1-3-2 16,-1 0 1-16,0 0 1 15,12 3 2-15,-8 1-1 16,-3 0 2-16,3 2 0 15,-4-3 1-15,4 1-2 16,-3-1 1-16,7 0-2 16,3 3-1-16,-2 0 3 15,-13-3 0-15,8-3-4 16,-7 0 1-16,3 0 0 16,1 4 0-16,10-1 2 15,-2 0 1-15,-9 0-4 16,-3-3 1-16,11 0 0 15,-8 3 2-15,1-3-1 0,-1 7 2 16,4-4-2-16,0 4-1 16,-3-4 1-16,-5 3 1 15,-3-3-1-15,0-3 2 16,-1 3-4-16,5 0-2 16,-1 0 2-16,13 0 2 15,-1 1-2-15,-8-1 0 16,1 0 7-16,-5-6 4 15,5 0-5-15,2-1-1 16,6 1-2-16,3 3 1 16,-5 0-2-16,-6-3-1 15,7 0-4-15,0 0 0 16,0 0 4-16,8 0 4 16,-1 3-1-16,-7 0-2 0,-4-3-3 15,5 3-1-15,-6 0 2 16,6 0 2-16,6-3 0 15,-3 3 2-15,0-4-4 16,-8 1 0-16,4 0 1 16,-4-4 2-16,-3 1-1 15,-1 3-1-15,8 0-2 16,-4-1-1-16,-3 1 2 16,-5 0 0-16,-3-3 1 15,0 3 2-15,-5 0 1 16,2 0 1-16,-1-1-5 15,-4 1-1-15,7-7 1 16,-6 6 0-16,-5 4 1 0,0-3 2 16,-7 0-1-16,-4 0-1 15,-4 0 1-15,0 0-1 16,-4 0 0-16,-3 3 0 16,-5-3 0-16,1 3 0 15,-4-4 0-15,0 1 0 16,-4 0 0-16,0 3 0 15,0 0 0-15,-4 0 0 16,1 0 0-16,-5 0 0 16,-3 0-3-16,-1 0 2 15,-7 0 1-15,0 0 2 0,0-3 1 16,0 3 3-16,-4 0-3 16,1 3 0-16,-5-6-10 15,4 3-5-15,1-4-34 16,-1-2-13-16,0 3-66 15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8:23:51.237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-1 50 104 0,'-3'6'41'0,"6"-12"-22"0,-3 3-3 15,0 3 16-15,0 0 0 16,0 0 1-16,0 0-1 16,0 0 0-16,0-4-17 15,0 4 4-15,0-3 2 0,0 3-7 16,0 0-3-16,0 0-2 15,0 0-1-15,0 0-7 16,0 0-2-16,8 0 4 16,3 0 3-16,0 0-3 15,9 3-2-15,-1 1 4 16,4-1 1-16,-1 3 0 16,2-3 1-16,2-3-2 15,5 0 2-15,-1 0 0 0,4 0 1 16,8-3-2-16,8-3-1 15,3 3-3-15,20-4-2 16,-1 4 1-16,0 0 1 16,0 0-1-16,-3 0-1 15,7 0 3-15,8 0 0 16,4-1-1-16,0 4 1 16,-1 0 0-16,-7 0 1 0,0-3-2 15,4 0-2-15,11 0-2 16,1 3 1-16,-5-3 1 15,-3 3 2-15,-12 0-1 16,0-10 2-16,4 10-7 16,11 0 1-16,-7 0 3 15,-4 3 2-15,0 4-3 16,-7-4 1-16,-9 0 0 16,1 0 2-16,0 0-1 15,-1 1 2-15,9-4-4 16,-1 3-2-16,-7 0 2 15,-4 0 2-15,0 3-2 16,-7 0 0-16,-9-2 1 16,-3-1 2-16,0-3-1 0,0 6 2 15,0-6-4-15,-4 3 0 16,0 1 1-16,0-1 2 16,4 0 1-16,-4 0 1 15,-3 1-5-15,-5-4-1 16,-3 3-2-16,-5 0 3 15,1 3 0-15,0-3 1 16,-4 0 0-16,0 4 2 16,-3-1-3-16,-5-3 0 15,0 0 1-15,-3 1 2 16,-1-1 1-16,-7-3 3 16,0 0 1-16,0 0 1 15,0 0-18-15,0 0-7 16,-3 0-47-16,3 0-19 0,7-10-47 15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8:23:54.045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 32 96 0,'0'-3'35'0,"3"6"-18"0,-14 0-9 0,11-3 13 16,0 0-6-16,0 0 2 16,0-3-4-16,0 0 0 15,0 3 1-15,0 0 2 16,0 0-9-16,0 0 2 0,0 0 2 16,0 0-4-16,0 0 1 15,0 0-1-15,0 0 3 16,0 0 4-16,0 0 3 15,8 0-3-15,-1 0 0 16,1 0 0-16,-1 0 2 0,1 0-3 16,0 0 0-16,-1 0-5 15,1 0 0-15,3-3-5 16,1 3-2-16,-1-3 0 16,-3-1 1-16,3 4 3 15,-3 0 4-15,-1 4 0 16,9-4 0-16,-1-4-3 15,4 1 1-15,-4 0-2 16,4 3 0-16,-3 0-6 16,-1 0 1-16,0 0 2 15,4 0 1-15,-4 0-4 16,4 0 1-16,1 0 2 16,-5 0 1-16,3 0 3 15,-2 0 1-15,3 0-1 0,-4 0-1 16,1-3-3-16,-1 3-2 15,0 3 1-15,-3-3 1 16,3-3-1-16,-4 3-1 16,0 0 1-16,-3 0 1 15,4 0-1-15,-5 0-1 16,-3 0-2-16,0 0-1 16,-4 0 2-16,0 0 2 15,7-7 0-15,-7 7 2 16,0 0-4-16,0 0 0 15,0 0 1-15,0 0 0 16,0-3 0-16,0 3 0 16,0 0-3-16,0 0 2 0,0 0 3 15,0 0 1-15,0 0-1 16,0 0-2-16,0-3-2 16,0 3-1-16,0 0 2 15,0 0 2-15,0 0-2 16,0 0 0-16,0 0 1 15,0 0 0-15,0 0-5 16,-7 0-14 0,3 0-4-16,0 0-28 15,-3 0-9-15,-8 0-64 16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8:24:06.088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7 6 48 0,'-8'-3'19'0,"8"0"-10"0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8:24:08.368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3 22 108 0,'0'-9'41'0,"-4"12"-22"0,4-3-22 16,-4-6 8-16,8 0-2 15,0-4 1-15,0 7-5 16,-1 0 1-16,1 0 13 15,1-1 6-15,-2 1 6 16,-3 3 2-16,0 0-3 16,0 0-3-16,0 0-11 15,0 0 0-15,0 0 1 0,4 10-2 16,0-10-5 0,-4 0-2-16,4 6 1 15,3 4-2 1,-3-4-1-16,0-3 3 15,-1 0 0-15,5 0 3 0,0 4 3 16,0-4 0-16,-1 0 0 16,1-3-1-16,-1 3 0 15,-3-3-2-15,3 0 1 16,2 4-6-16,-6-1-1 16,5-3 0-16,-1 0 2 15,1 0-3-15,-1 0 0 16,1 0 3-16,8 0 5 15,-1 0-1 1,8 0-1 0,-4 0-2-16,-4 0-3 0,0 0 1 15,-3 0 1-15,-1 0-1 16,0 0 2-16,1 0 0 16,-1 0 3-16,1 0-3 15,-5 0-2-15,4 3 0 16,-2 3 1-16,-9-6-1 31,15 0-1-15,0 0 3-16,-3 4 0 15,-1-1 3-15,0-3-1 16,0 0 0-16,1 0-3 16,0 0 1-16,10 0 0 0,-6 0-1 15,-5-3 1-15,0 3-2 16,4 0-1-16,1-4 3 15,-1 4-4-15,0 0 0 16,-3 0 1-16,-1 0 2 16,1 0-1-16,-5 0-1 15,1 0 5-15,4 0 1 16,-5 0 0-16,4 0-1 16,-3 0-6-16,7 0 1 15,-3 0 0 1,-1 0 0-16,0 4 0 15,1-1 0-15,0-3 0 16,3 6 0-16,0-3 2 16,4 0-3-16,0 0 0 15,0 4 1-15,0-4 2 0,0 3-1 16,4-3-1-16,0 7-2 16,4-7 1-16,-1 1 1 15,8-1 2-15,5 3-1 16,-5-3-1-16,-4 3-2 15,1-3 1-15,-5 1 1 16,1-1 2-16,0 0-1 16,-1 0 2-16,-2 0-4 15,21-3-2 1,-3 0 4-16,0 0-1 16,0 0 0-16,3 0 1 15,-6 0-1-15,3 0 2 16,0 0 1-16,-9 0-1 15,2 0-2-15,-4 0 1 16,-5 0-1-16,1 0-3 0,-1 0 2 16,-3-3 1-16,0 0 0 15,0 0 2-15,3 0 1 16,-2-1-1-16,6 1-2 16,-3 3-2-16,-4 0 1 15,-1-3 1-15,-2 3 2 16,-1 0-1-16,-1 0-1 15,2 0 1-15,-1 0 1 16,0 3-1-16,0-3-1 16,0 3 1-16,0-3-1 15,4 0 4-15,0 0 2 16,-1 0-2-16,2 0-3 0,-2 0-5 16,1 0 0-16,0 4 2 15,0-4 1-15,-4 0 3 16,3 0 1-16,2 0-4 15,6-4 1-15,8 1 2 16,-4 0 3-16,5 0 0 16,-1 0 2-16,4 3-6 15,-1 0-1-15,9 0 0 16,-5 3 0-16,-3 0 0 16,0-3 0-16,-3 0-3 15,-1 3 2-15,4 0 1 16,4-3 0-16,-1 0 0 15,1 0 0-15,4 4 0 16,-1-1 2-16,4 0-3 16,1 0 0-16,-5 0 1 15,1-3 2-15,-1 7-3 0,8-7 0 16,0 0 1-16,1 0 2 16,-1 0-3-16,4 3 0 15,3 0 1-15,1 1 2 16,-4 2-3-16,-4 0 0 15,12 0 1-15,7-3 2 16,-3 0-1-16,2 1-1 16,-2-1 3-16,7 0 2 15,0-3-2-15,-11 7 0 16,-5-1-1-16,9-9-2 0,-1 0 1 16,5 3-1-16,-2 0 2 15,6 0 3-15,-9 3-7 16,-3-3 0-16,-5 0 0 15,9-3 3-15,-1-4 0 16,8 7-1-16,4 7 3 16,-8-4 0-16,-3-3-4 15,-5 0 1-15,5 0-2 16,7 0 0-16,-1-3 2 16,5-4 2-16,4 7-1 15,-8 0-1-15,-4 0 1 16,-7-3-1-16,11 0 0 15,4-1 0-15,0 1-3 16,0 3 2-16,-5 0 3 0,-6 0 3 16,-5 0-4-16,1 0-3 15,3-3 1-15,1 0 2 16,-1 0 0-16,4 3-1 16,-4 0-2-16,-6 0 1 15,-2 0-1-15,-7 0 0 16,0-3 4-16,5 0 1 15,-2 0-1-15,1 3 1 16,1 3 0-16,-2-3 3 16,-3 0-3-16,0 3-2 15,-7 0-3-15,-1-3 1 16,-3 3 1-16,4-6 0 0,11 3 0 16,0 0 2-16,0 0-1 15,-1 0-1-15,13 3-2 16,-16-3 1-16,0 3 1 15,-7-3 2-15,-1 3-1 16,-3-3 2-16,8-3-4 16,-5 3 0-16,1 0 1 15,-1 3 0-15,5-3-3 16,-1 0 2-16,0 3 1 16,-3 1 0-16,-5-4 0 15,-3 0 0-15,-7 3 0 16,2 0 2-16,2 4-1 15,6-14 2-15,-6 7-4 16,-1 0 0-16,-12 0 1 16,1-3 0-16,-8 3 0 0,-3 0 0 15,-5 0 0-15,0 0 0 16,-3-3-7-16,-8 3 0 16,0 0-8-16,3-4-1 15,-3 4-132 16,0-6-5-31,-3-3-9 16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8:24:10.363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4 92 76 0,'-4'-4'30'0,"4"4"-16"0,0-3-1 0,0 3 14 16,0-3-2-16,0 0 3 15,0 0 1-15,0 0 2 16,0 0-8-16,0 0-1 16,0 0-13-16,0-1-1 0,0 1-1 15,4 0-3-15,3-4-3 0,2 7 0 16,2 0 1-16,4 0 1 15,4 0 3-15,11 0 1 16,5 0 1-16,-1 0 0 16,4 0 0-16,0 0 0 15,0 0 2-15,4-3-1 16,4 0 2-16,4 0-4 16,3 0-2-16,4-1-2 15,16 1 0-15,-5 0-4 16,1 0 0-16,7 0 1 15,0-3 0-15,8 3 0 16,15-1 2-16,-7 1-1 16,-5 3-1-16,4 0 3 15,-3-6 0-15,3 2-1 16,12 4 1-16,-4 4 0 0,-7 2 3 16,3-3-1-16,-4 1 2 15,1 2-6-15,14 0-3 16,-3 3 1-16,-8-2 0 15,5-1 1-15,-1 4 0 16,4-4 2-16,11 4 3 16,-114-10 4 15,190 15-4-31,-14 5-3 16,-20-7 1-16,-15-1 0 15,-8 0-4-15,-3 5-1 16,7 2 1-16,-8-4 0 0,-6 11 3 15,-13-7-1-15,0 0 2 0,9-6 0 16,-2 0 3-16,-6-1-1 16,-4 1 2-16,-1-7-4 15,17 1-2-15,18-4 0 16,-16-3 1-16,1 3-1 16,-8-3 2-16,11 0-2 15,-3 0 2-15,-15 0-4 16,7 0 0-16,-8 0-1 15,4 0 0-15,12-3 2 16,-8 3 2-16,1 0-3 16,-2 0 0-16,9-3 5 15,0-1 5-15,-15 1 1 16,-1 0 2-16,-3-10-4 0,3 1-3 16,4 5-5-16,-6 1-2 15,-6 0 1-15,1 2 2 16,0-12-2-16,11 7 0 15,-3 0 1-15,-16-1 0 16,-3 4 0-16,-5-1 0 16,0-3 2-16,1 4 3 15,4 3 0-15,-8-3 0 16,-9 0-1-16,-6 3 0 16,8-4-2-16,-13 4-2 15,1 3-2-15,0 0 1 16,0 0 3-16,-1 0 1 0,1 0-4 15,-8 0 1-15,-7 0 0 16,-4 0 0-16,-4 0 0 16,3 0 2-16,-3 0-1 15,-4 0 2-15,0 0 0 16,0 0 1-16,1 0-5 16,3 0 1-16,-5 0-2 15,1 0 0-15,12 3 2 16,-8 0 2-16,-4-3-1 15,-3 0 2-15,-5 0-2 16,-3 0 2-16,-5 0-2 16,-2 0-1-16,-2 0 1 15,-2 4 1-15,-1-1-1 16,0-3-1-16,5 0 1 16,-5 0 1-16,7 0-3 0,-2 0-2 15,-2 0 2-15,2 0 0 16,-1 0 1-16,-1 0 0 15,2 0 0-15,-1 0 2 16,0 0-1-16,0 0-1 16,0 0 1-16,0-3-1 15,0-1 0-15,8 4 2 16,-5-3-6-16,9 0 1 16,-5 0-6-16,-2-1 1 15,-2-2-12-15,1 3-2 16,-4 3-32-16,1 0-15 15,-2-4-72-15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2:18:23.9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1032 9416 0 0,'0'0'208'0'0,"0"0"33"0"0,0 0 16 0 0,-9-16 239 0 0,6 11-506 0 0,0 0 24 0 0,2 0 120 0 0,1 1-1 0 0,-1-1 0 0 0,1 1 0 0 0,0-1 1 0 0,0 1-1 0 0,1 0 0 0 0,-1-1 0 0 0,1 1 1 0 0,0 0-1 0 0,0-1 0 0 0,1 1 0 0 0,-1 0 1 0 0,1 0-1 0 0,0 0 0 0 0,0 0 0 0 0,0 0 0 0 0,1 0 1 0 0,-1 1-1 0 0,1-1 0 0 0,0 1 0 0 0,0 0 1 0 0,0 0-1 0 0,0 0 0 0 0,1 0 0 0 0,-1 0 1 0 0,1 1-1 0 0,-1-1 0 0 0,4 0-133 0 0,-2-2-1 0 0,116-96 923 0 0,68-38-174 0 0,10-11-217 0 0,61-52 982 0 0,-13 9-462 0 0,-151 133-851 0 0,17 15-1128 0 0,-88 45-186 0 0,-19 4-3859 0 0,-5 2-329 0 0</inkml:trace>
  <inkml:trace contextRef="#ctx0" brushRef="#br0" timeOffset="532.228">16 131 13464 0 0,'-15'-10'954'0'0,"15"9"-803"0"0,0 1 17 0 0,0 0 7 0 0,0 0 3 0 0,0 0 13 0 0,0 0 8 0 0,0 0 1 0 0,0 0-48 0 0,0 0-191 0 0,0 0-42 0 0,0 0 25 0 0,12 7 193 0 0,71 80 1605 0 0,51 25-883 0 0,224 87 570 0 0,-232-129-1429 0 0,-3 6 0 0 0,111 89 0 0 0,-4 16 216 0 0,-212-165-302 0 0,0 0 0 0 0,-1 1 0 0 0,-1 1 0 0 0,-1 1 0 0 0,0 0 0 0 0,-2 1 0 0 0,1 2 86 0 0,-6-4-1570 0 0,-3 3-4881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8:24:12.795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-2 57 12 0,'0'0'8'0,"0"0"-4"0,7-7-5 0,-7 7 4 16,0 0-2-16,0 0-1 16,0 0 25-16,0 0 12 15,0 0 4-15,0 0 0 16,0 0-9-16,0 0-5 16,0 0-15-16,0 0-5 15,4 3 8-15,-4-3 5 16,0 0-10-16,0 0 8 0,0 0 2 15,8 0-2-15,-5 4 2 16,2-4-5-16,6 0-1 16,-3 0-6-16,-1 0-3 0,1 0 2 15,-5 0 0-15,9-4-1 16,0 4 1-16,-1 0 0 16,4 0 3-16,1 0 4 15,-1-3 1-15,-4 3-4 16,12-3 1-16,-8 0-7 15,8-4-3-15,-8 4 1 16,8 3 2-16,-4 0-4 16,4-3-1-16,-4 0 0 15,4 3 0-15,-4 0 0 16,0 0 2-16,0 0 1 16,0 0 1-16,0 3 0 15,0-3 0-15,0 0 0 16,0 0 2-16,-3-3-1 15,6 3 2-15,5 0-6 16,7-3-1-16,-7 0 0 0,-8 3 0 16,8-3 0-16,-5 3 0 15,2-3 0-15,-6 3 0 16,6 0 6-16,-2 0 4 16,1-4-5-16,-4 4-1 15,8 0-2-15,-4 0-2 16,0 0 1-16,3 0 1 15,-6-3 1-15,2 3 1 16,1-3-2-16,-4 3 1 16,0-3-2-16,-3 3-1 15,-1 0 1-15,-4 0 1 0,0 0-3 16,-6 0 0-16,6-3 3 16,-11 3 3-16,0 0-2 15,0 0-2-15,0 0 0 16,0 0-1-16,0-4-5 15,0 4 1-15,0 0-11 16,0 4-3-16,-4-1-11 16,-3 3-4-16,-5 4-44 15,-7-4-18-15,-1-6-25 16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8:24:26.172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0 108 96 0,'0'-9'35'0,"0"6"-18"0,0-3 0 0,0 3 16 16,0-4-11-16,0 1-4 0,0-1-14 16,0 4-2-16,0-4-2 15,0 1 0-15,0 0 2 0,0 0 5 16,0 3 4-16,0-7 9 15,4 10 5-15,-1-6 2 16,1-1 1-16,0 7-9 16,0-3-4-16,3 0-11 15,9-4-2-15,-5 7-2 16,0-3 0-16,8 0 2 16,-3 3 3-16,-1 0-4 15,0 0-3-15,4 3 3 16,0 0 3-16,1-3 1 15,-2 0 0-15,1 7 3 16,1-7 3-16,2 0-4 16,5 0 1-16,-1 0-1 0,5 0 3 15,0-7-5-15,3 7-1 16,8 0-2-16,-4 0 1 16,4 0-4-16,4 7 0 15,-4-1 1-15,0 1 2 16,-4-1-1-16,-4-6-1 15,0 10 9-15,1-10 4 16,2 0-6-16,-2 0-2 16,-1-10-1-16,1 10 2 15,-2 0-5-15,2 0-1 16,-1 0 2-16,1 0 1 16,2 0-4-16,5 0-1 15,-7 10 3-15,-1-7 1 0,0 3 0 16,-3-3 1-16,0 0 0 15,-5-3 1-15,1 6-5 16,3 1 1-16,1-4 0 16,3 4 0-16,-4-1 0 15,5 4 0-15,-1-1 2 16,4 0 1-16,0 1-1 16,11-4-2-16,-3 7-2 15,0-6 1-15,-4-1 1 16,0-6 2-16,-4 6-1 15,8-6-1-15,-8 3 1 16,0-3-1-16,0 3 2 16,0-3 1-16,0 7-4 15,4-4 1-15,0 0 2 0,8-3 1 16,-8 7-4-16,4 6 1 16,-5-7-2-16,-3 3 0 15,4-6 2-15,0 7 0 16,0-7 0-16,-4 0 0 15,0 0 0-15,4 4 0 16,0-4-3-16,7 0 2 16,1 10 1-16,8-7 0 15,-9-3 0-15,1 3 0 16,-5-2 0-16,-3-1 2 16,0-3-1-16,3 10-1 0,-3-23 1 15,-3 6-1-15,3 1 0 16,0 0 0-16,3 3-3 15,1 0 2-15,4 3 3 16,-1-4 1-16,1 1-4 16,-5 13 1-16,-3-13 2 15,-4-1 1-15,4 1-4 16,0 3 1-16,-4 0-2 16,0 0 0-16,4 0 2 15,0-3 2-15,0-10-1 16,-4 3-1-16,4 4 1 15,4 6-1-15,-4 6 0 16,0-6 2-16,-4-9-3 16,-4 0 0-16,-4 3 3 0,5-1 1 15,-1-6-4-15,-4 10-1 16,-3 0 1-16,0-4 2 16,3 4 0-16,-3 0-1 15,0-3-2-15,-1 3-1 16,-3 0 2-16,0-4 2 15,-4 7 0-15,-4-6 2 16,-4-1-2-16,-2 7 2 16,-2-3-2-16,-7 3-1 15,4 0-2-15,-4 0 1 16,0 0-1-16,0 0 0 16,0 0 0-16,0 0-2 0,0 0 3 15,0 0 2-15,0 0 0 16,0 0-1-16,0 0 3 15,0 0 0-15,0 0-15 16,0 0-6-16,0 0-11 16,0 3-5-16,4 10-36 15,-4-3-18-15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8:24:29.507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-3 8 40 0,'0'16'16'0,"0"-32"-8"0,4 6-21 0,-4 10 1 16,0 0-2-16,4-3 1 16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8:24:30.480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-4 49 140 0,'0'-3'55'0,"0"0"-30"0,0 6-16 16,0-3 16-16,0 0-12 15,0 0-2-15,0 0-9 16,0 0-2-16,0 0 0 15,8 0 2-15,-8 0 1 0,3 0 1 16,-3 0 2-16,0 0-1 16,4 0 2-16,-4 0 0 15,0 0 3-15,8 0-3 16,-8 0-2-16,0 0 0 16,0 0-1-16,8 0 2 15,-8 0 1-15,7 3 3 16,-3-3 1-16,7 3-3 0,-11-3 0 15,4 7-1-15,0-7 1 16,7 3-9-16,-3 0-1 16,0-3 4-16,-4 0 4 15,-1 0 3-15,5 0 2 16,-8 0-3-16,4 0 0 16,7 0-3-16,-3 0 0 15,-4 0-3-15,3 0-2 16,1 0 1-16,-1 0 1 15,5-3 3-15,-4 3 4 16,3 0 5 0,4 0-4-16,-4 0 0 0,9 0-2 15,2 0 0-15,-2 0-2 16,10 0-1-16,1-3-3 16,-1 3-2-16,0-7 3 15,1 7 0-15,-1-3 3 16,1 3 3-16,0-3-4 15,-1 3-1-15,4 0 0 16,-3 0 0-16,-1 0-2 16,-7 0 1-16,3 0 0 15,1 0 1-15,4 0 0 16,-8 0 2-16,0 3-1 16,3-6 0-16,12 3-3 15,-11-3 1-15,7 3 0 16,-3-3 1-16,3 0-5 15,-4 0 1-15,-3 3 0 0,8-3 0 16,-5 3 0-16,1-4 0 16,-1 4 0-16,0 0 2 15,-6-3-1-15,-2 0-1 16,-3 3 3-16,0-3 2 16,-4 3-4-16,0 0-1 15,-3 0 0-15,0 0 0 16,-1 0 0-16,0 0 2 15,-3-4-1-15,4 1-1 16,-5 3-2-16,1 0 1 16,-1 0 3-16,-3 0 1 15,-4-3 1-15,0 3 2 0,0 0-1 16,0 0 0-16,0-6-6 16,0 6-1-16,0 0-2 15,0 0 3-15,0-4 0 16,0 4 3-16,0 0-1 15,0 0-1-15,0 0-2 16,0 0 1-16,0 10-1 16,0-10 0-16,8 3 2 15,-8-3 2-15,0 0-1 16,0 0-1-16,0 0-8 16,0 0-5-16,0 0-22 15,-8 7-8-15,4-1-98 16,-11-6-65-1,-4-10 85-15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7T18:24:42.311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-3 81 144 0,'0'-3'55'0,"0"0"-30"0,0 3-23 16,0 0 14-16,0 0-8 16,0-6 0-16,0 6 0 15,0-3 0-15,0-1-4 16,0-2 10-16,0 6 6 0,0 0 7 15,0 0 4-15,0 0-2 16,0 0 2-16,0 0-11 16,0 0-4-16,0 0-5 15,0 0 0-15,5 0-6 16,-5 0-1-16,11 0 0 16,-4 0 2-16,1-3-5 15,-1 3-1-15,5-3 0 16,0 3 0-16,10 0 0 15,9 0 2-15,0 0 3 16,-5 0 2-16,8 0 1 16,-4 0-2-16,9 0-1 15,-5 0-1-15,8 0 0 16,0 0-2-16,-4 0-2 16,4 0 1-16,-4 0 1 15,-4-7 1-15,1 7 3 16,7-6-1-16,3-1 0 15,1 7-10-15,-4-3-2 16,0-3 8-16,-8 6 6 16,1 0-8-16,-5 0-3 15,-3 0 6-15,-5 0 3 0,-2 0-5 16,-9 0 1-16,4 0 1 16,-3 0 1-16,-5 0 1 15,-3 0 2-15,-4 0-3 16,0 0 0-16,0 0-1 15,0 0 1-15,0 0-4 16,0 0 0-16,0 0-4 16,0 0 1-16,0 0-20 15,0 0-7-15,-4 0-105 16,-11-3-65 0,-4-23 85-16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1:03.1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6903 12068 258,'-3'-13'1419,"3"13"-129,0 0-258,0 0-129,0 0-516,0 0 129,0 0-387,0 0-129,0 0 0,0 0 0,0 0-129,0 0 129,0 0 0,0 0 129,0 0 0,0 0 129,7-7-129,-7 7 258,14 0 0,-14 0-129,15 0 0,-15 0 129,14 2-129,-14-2 0,15 4 129,-15-4-129,19 1 258,-7 2-258,-12-3-129,22 1 129,-9-1 0,2 0 0,-3 0-129,6 0 0,-4 0 0,1 0 258,-2 0-258,5 3 129,-7-2 0,5 0 129,-1-1-129,1 0 0,-2 0 258,3 0-387,-3 0 129,2 0-129,1-2 0,0 1 0,-1 1 0,2 0-129,-2 0 0,1 0 129,0-2 129,1 2-129,0-4 0,0 3 0,0-2 0,2 3 0,1-4 129,3 1-129,-1 0 0,1 1-129,2 0 0,0 2 258,-1-2-258,1 2 129,1-1-129,0 1 0,-2 0 129,2 0 0,-3 0 0,2 0-129,-1 0 129,1 0 129,-4 0-258,0 0 129,3 0 0,-1 1 0,0-1-129,2 0 129,-2 2-129,3 0 129,-1-2-129,-1 2 0,1 0 129,-2 1-129,0-1 258,0 4-258,-1-2 129,-1-1-129,2 0 129,-1 4-129,2-3 129,-1 1-129,1 0 129,1 0-129,0-1 0,1 2 129,-1 1-129,1-2 0,-1-1 0,2 1 129,-2 0-129,0 1 0,1-2 129,0-1-258,-1-1 258,2 1-129,0-1 0,0 0 0,-1-2 129,5 0-129,-5 0 0,6 0 0,-5 0 0,2 0 0,0-1 129,0-3-129,0 0 0,-2-2 0,0 4-129,0-3 258,3 2-129,-1-1 0,2 1 0,1 1 0,-2-3 0,5 4 0,-2-5 0,1 1 0,-2 0 0,-2-2 129,0 1-258,-1-1 129,2 1 129,-2-1-258,0 2 129,-1-1 0,1 0 0,-2 5 129,0-5-129,0 4 0,-4-4 0,-1 5 0,4-3 0,-3 0 0,1 1 0,-3 0 0,1-1 0,-3 1 129,4 3-129,-3 0 0,1-2 0,0 0 0,0 1 0,1 1 0,1 0 0,-1 0 0,0-3 129,-1-1-258,1 4 129,-2-2 129,-1 1-129,0-3 0,0 4 0,-2-2 0,0 2 0,2 0 0,-2 0 0,0-1 0,1-2 0,2 3 0,-1-1 0,0 1 129,0-3-129,1 0 0,-4 3-129,1-2 129,-2 2 0,0 0 0,-1 0 0,2 0 0,0 0 0,0 0 129,0 1-258,2 3 258,1-4-129,1 0 0,-1 0 0,0 0 0,5 0 0,-3 0 129,0 0-129,3-3 0,0 3 0,-3-1 0,3 0 129,-1 1-129,0-2 0,-2 0 0,1-1 0,-3 3 129,3 0-129,-3 0 0,1-2 0,-2 1 0,1-1 0,-1 0 129,2 2-129,1 0 0,-4-1 0,2 1 0,-2 0 0,1-1 129,-1 1-129,-1 0 0,-2 0 0,-2 0 0,1 0 0,-2 0 0,-1 0 0,0 1 0,-11-1 0,19 4 0,-7-4 0,-12 0 129,19 4-258,-19-4 129,19 2 0,-19-2 0,21 0 0,-21 0 129,18 0-129,-18 0 0,17-4 0,-17 4 129,11-5-129,-11 5 0,0 0 0,13-3 0,-13 3 0,0 0 0,0 0 0,0 0 0,11 0-129,-11 0 129,0 0 129,0 0-129,0 0 0,0 0 0,0 0 0,0 0 0,0 0 129,0 0-129,0 0 0,0 0 129,0 0-129,0 0 0,0 0 0,0 0 129,0 0-129,0 0 0,0 0 0,0 0 0,0 0 0,0 0 129,0 0-258,0 0 129,0 0 0,0 0 0,0 0 0,0 0 0,0 0-129,0 0 129,0 0 0,0 0 0,0 0 0,0 0 0,0 0 0,0 0 0,0 0 0,0 0 0,0 0 0,0 0 0,0 0 0,0 0 0,0 0 0,0 0 0,0 0 0,0 0 0,0 0 0,0 0 0,0 0 0,0 0-129,0 0 129,0 0 0,0 0 0,0 0 0,0 0 0,0 0 0,0 0 0,0 0 0,0 0 0,0 0 0,0 0 0,0 0 129,0 0-258,0 0 129,7 8 0,-7-8 0,1 11 0,-1-11 0,1 13 0,-1-13 0,3 15 0,-3-15 0,1 20 0,2-10 0,-3 5 0,2 0 129,-2 0-129,2 1 0,-2 1 0,1 0 0,0 3 0,0-4 0,-1 1 0,1-1 0,1 0 0,0 3 0,-1-1 0,3 2 0,-2-2 0,0 1 0,4 1 0,-2 1 0,0-1 129,1 1-129,2 1 258,-3-1-387,2 0 516,0 0-387,-1 1 258,2-3-258,-2 0 0,1-4 0,0 2 0,0-2 0,-1 0-129,0 4 129,2-2 0,1 1 0,-1 0 0,-1 3 0,0-2 0,0 1 0,1 0 0,-1-4 0,-1 2 129,-1-1-129,1 2-129,2-2 129,-2 0 129,-1-2-129,1 2 0,1 0 0,0-1 0,1 1 0,-2-1 129,-1-4-129,2 3 0,-1-1 0,0-2 0,-1 1 0,1-1 0,-2 0 0,1-2 129,0 4-129,-1-1 129,-1-1-129,1 0 129,3 0 0,-4-1-129,1 2 129,1-1-129,-4-12 129,5 18-129,-5-18 0,8 21 258,-6-9-258,4-2 258,-2 2-129,-1 1 0,1 1 0,-1 0 129,1 3-129,0-3-129,1-1 258,0-2-258,1 2 0,-2 1 129,2 2-129,0 0 0,1 1 0,-1-3 129,1 1-129,1 2 0,2 0 129,-2 2-129,1-2 0,2 0 129,-2 0-129,1 0 0,1 4 0,-3-2 0,2-1 0,-1 1 129,2 0-129,-1-2 0,1 0 0,2-2 129,-1-1-129,0 1 0,0-1 129,0 3-258,1-2 258,-1-1 0,-1 1-129,2-2 0,-2 4 0,2-4 0,-3 2 129,2-2-129,-1-1-129,-1-1 258,1 4 0,-2-3-129,1 2 129,-1-3-129,0 1 258,-9-12-129,17 22-129,-8-11 129,-9-11 0,12 18 0,-12-18-258,10 16 258,-10-16-258,9 12 129,-9-12 0,5 11 0,-5-11-129,0 0 129,10 13 129,-10-13-258,0 0 129,0 0 0,13 12 0,-13-12 129,0 0-129,0 0 0,0 0 129,0 0-129,0 0 0,0 0 0,8 10 0,-8-10 0,0 0 0,0 0 0,0 0 0,0 0 0,0 0 0,0 0-129,0 0 129,0 0 0,11 10 0,-11-10 0,0 0 0,0 0 0,11 12 0,-11-12 129,0 0-258,12 12 129,-12-12 0,11 7 0,-11-7 0,15 10-129,-15-10 258,13 8-258,-13-8 258,14 8-129,-14-8 0,0 0 0,13 10 0,-13-10 0,0 0 0,16 10 0,-16-10 0,0 0-129,12 5 129,-12-5 0,0 0 129,13 8-129,-13-8 0,0 0-129,9 6 258,-9-6-129,0 0 0,0 0 129,0 0-258,0 0 129,12 8 0,-12-8 0,0 0 0,0 0 0,0 0 0,0 0-129,0 0 258,0 0-258,0 0 258,0 0-129,0 0 0,0 0 0,0 0 0,0 0 0,0 0 0,0 0 0,0 0 0,0 0 0,0 0 0,0 0 0,0 0 0,0 0 0,0 0 0,0 0 0,0 0 0,0 0 0,0 0 0,0 0 0,0 0-129,0 0 129,0 0 0,0 0 0,0 0 0,0 0 0,0 0 0,0 0 0,0 0 129,0 0-258,0 0 129,0 0 129,0 0-129,0 0-129,0 0 129,0 0 0,0 0 0,0 0 129,0 0-258,0 0 129,0 0 0,0 0 0,0 0 0,0 0 0,0 0 0,0 0 0,0 0 0,0 0 0,0 0 0,0 0 0,0 0 0,0 0 0,0 0 0,0 0 0,0 0 0,0 0 0,0 0 0,0 0 0,0 0 129,0 0-129,0 0 0,0 0 0,0 0 0,0 0 0,0 0 0,0 0 0,0 0 0,0 0 0,0 0 0,0 0 0,0 0 0,0 0 0,0 0 0,0 0 0,0 0 129,13 0-129,-13 0 0,0 0 0,12-1 0,-12 1 0,10 0 0,-10 0 0,12-2-129,-12 2 129,10 0-129,-10 0 129,12 0 129,-12 0-129,12 0 0,-12 0 0,15 0 0,-15 0 0,18 0 0,-18 0 0,18 0 0,-18 0-129,20 0 129,-7-1 0,1 1 0,0-1-129,2-2 129,0 3 0,1-2 0,0-2-129,2 2 129,0 0 0,-1-2 0,0 2 0,3 0 0,1-4 0,1 5 0,0 0 0,3-3 0,1 1 0,-1-2 0,3 4 0,-1-1 0,3 0 0,-2-2 0,3 1 0,-2 2 0,1-3 0,2 4 0,-3-3 0,1 1 0,-1-4 0,1 4 0,-1-1 0,2 2-129,-1 1 129,-2-5 0,0 4-129,1-1 129,-1 2 0,-2 0-129,2 0 129,-5 0 0,3 0 0,-3 0 0,1 0 129,0 0-258,-3 0 258,-1 0-129,0 0 0,0 0 0,-2 0-129,1 0 129,-2 3 0,2-3 0,-2 2 0,1 1 0,-1-1 0,3 0 0,-2-2 129,0 0-129,0 0 0,2 0 0,0-2 0,-1 0 0,3-1 0,-2-1 0,0 0 0,-1 3 0,3-2-129,0 0 129,-3-1 0,0 2-129,3-2 129,-2 3 0,-1-4 0,1 4 0,-3-3 0,2-1 0,-2 5 0,0-2 0,0 1 129,-2-1-258,1-1 129,-1 1 0,-2 0 0,0 2 0,0 0 0,-1-2 0,1 0 0,-2 2 129,1 0-129,-13 0 0,19 0 0,-19 0 0,17-1 0,-17 1 0,11-1 0,-11 1 0,0 0 0,0 0-129,13 0 129,-13 0 129,0 0-129,0 0 0,0 0 0,0 0 0,0 0 0,0 0 129,0 0-129,0 0 0,0 0 0,0 0 0,0 0 0,0 0 129,0 0-129,0 0 0,0 0 0,0 0 0,0 0 0,0 0 0,0 0 0,0 0-129,0 0 129,0 0 0,0 0 0,0 0 0,0 0-129,0 0 129,0 0 0,0 0 0,0 0 0,0 0 129,0 0-129,0 0 0,0 0 0,0 0-129,0 0 129,0 0 0,0 0 0,0 0 0,0 0 0,0 0 0,0 0-129,0 0 258,0 0-129,0 0-129,0 0 129,0 0 0,0 0 0,0 0 0,0 0 0,0 0 0,0 0 0,0 0 0,0 0 129,0 0-129,0 0 0,0 0 0,0 0 0,0 0 0,0 0 0,0 0 0,10 0 0,-10 0 0,0 0 0,0 0 0,0 0 0,0 0 0,0 0 0,0 0 0,0 0 0,0 0 0,0 0 0,11 1 0,-11-1 0,0 0 0,0 0 0,0 0 0,0 0 0,0 0 0,0 0 129,0 0-258,0 0 129,0 0 0,0 0-129,0 0 129,0 0 129,0 0-129,0 0-129,0 0 129,0 0 129,0 0-129,0 0 0,0 0 0,0 0 0,0 0 0,0 0 0,0 0 0,0 0 0,13 0 0,-13 0 0,0 0 0,0 0 0,13 0 0,-13 0 0,0 0 0,0 0 0,13 0 0,-13 0 0,0 0 0,14 0 0,-14 0 0,13 0 0,-13 0 0,15-2 0,-15 2 0,19-2 0,-19 2 129,15-6-129,-15 6 0,16-4 0,-16 4 0,13-5-129,-13 5 129,13-3 0,-13 3 0,13-7-129,-13 7 129,13-5 129,-13 5-129,14-11 0,-14 11 129,14-12-258,-14 12 258,19-11-129,-19 11 0,16-12 0,-16 12 0,16-17 0,-16 17 129,14-17-129,-14 17 0,14-17 0,-14 17 0,14-18 0,-14 18 0,17-15 0,-17 15 0,21-20 0,-9 8-129,1-5 258,2 0-258,1 0 129,1-3 0,1 2 0,1-5 0,-1 2 0,1 2 0,1 0 0,0-3 0,-1 3 0,2-4 0,-1 1 129,-1-1-258,1-1 129,1 2 0,-2-3 129,1 1-258,-2 2 129,0-3 0,1 1 0,-2-1 0,2 0 0,0-1 0,0 1 0,2-5 0,-1 3 0,0 0 0,1-4 0,0 4-129,-1-5 129,1 3 0,0 0 0,-2 4 0,1-5 0,-3 3-129,2 2 129,-1-1 129,1-2-129,-1 5-129,-1-3 258,2 1-258,-2 0 129,1 0 0,0 0 0,-1 1-129,1 0 129,0-3-129,-1 4 129,0 0 0,0 4 0,-1 0 0,-1-1 0,2 3 0,-2 3 0,2-1 0,-2-1 0,1 2 0,0-4-129,0 1 258,-1 3-258,2-3 129,-2 1-129,1-2 129,0-1-129,2 2 129,0 1 0,0 0-129,0 3 129,2-3 129,-2 3 0,2 2-129,-4 1 0,2-2 0,-1 0 0,0-3 0,0 4 0,0-1 0,0-1-129,0 1 129,0 1 0,-1 1 0,-1 2 0,-2 1 0,0 1 0,-13 6 0,19-11 129,-19 11-258,17-11 129,-17 11 0,18-6-129,-18 6 129,22-7 0,-7 3 0,2 3-129,0-3 129,3 4 0,-1-1 0,3-1 0,2-1 0,-4 2 0,2 1 0,2-3 0,0 2 0,2-1 0,0-3 0,1 3 0,1 2 0,3 0 0,0-3 0,1 2 0,0-4 0,2 3 0,1 1 0,-3-2 0,1 3 0,0-5 0,0 0 0,-2 3 0,3 1 0,-1 0 0,-2-3-129,1-2 129,3 1 0,1 3 0,-2 2 0,2-3 0,0-2 129,-2 1 0,4-2-129,0 4 0,1-1 0,0-3 129,2 3-129,-2-1 0,-2 0 0,3 3-129,0-2 258,-2 0-129,0 2 0,-1-2 0,-1 0 0,0 1 0,1 2 0,-1-2 0,3-1 0,-2-1 0,0-1 0,2 4 0,-3 1 0,1-4 129,1-2-129,-3 2 0,0 2 0,1 2 0,0 0 129,-2-2-129,1 1 129,0 1-129,1 0 0,1 0 129,1-3-129,-2 1 0,0-2 0,1 1 129,1 1-129,0 1 0,1-1 0,-2 0 0,3 0 0,1 2 0,3 0 129,0-3-129,1 1 0,1-1 129,-2 1-129,0 0 0,0 1 0,-2-1 129,-3 0-258,0 0 258,0 2-129,-2 0 0,-2 0 0,1 0 0,-4 0 0,3 0 0,-2 0 0,-1 3 0,2 0 0,-1-3 129,1 0-129,0 0 0,0 0 0,1 0 0,0 3 0,1-1 0,-3-2 0,3 0 129,-4 3-129,-1-3 0,-1 1 129,-2-1-129,-3 0 0,4 0 129,-3-1-129,-1 1-129,0 0 258,-1 0-258,-3-3 129,3 3 0,-1-4 0,-3 4 0,-3 0 0,2-3 0,-3 1 0,0-2 0,-2 4 0,-1 0 0,-2 0 0,0-1 129,-11 1-129,20-6 0,-20 6 0,18 0 0,-18 0 0,19 0 0,-8-2 0,1 0 0,-12 2 0,21-1 0,-21 1 0,16 0 0,-16 0 0,11-2 129,-11 2-129,0 0 0,0 0-129,0 0 258,0 0-129,0 0 0,0 0 0,0 0-129,0 0 258,0 0-129,0 0 0,0 0-129,0 0 129,0 0 129,0 0-129,0 0 0,0 0 0,0 0 0,0 0 0,0 0 0,0 0 0,0 0 0,0 0 0,0 0 0,0 0-129,0 0 129,0 0 0,0 0 0,0 0 0,0 0 0,0 0 0,0 0 129,0 0-258,0 0 129,0 0 0,0 0 0,0 0 129,0 0-129,0 0 0,0 0 0,0 0 0,0 0 0,0 0 0,0 0 0,0 0-129,0 0 258,0 0-129,0 0 0,0 0-129,0 0 258,0 0-129,0 0 0,0 0 0,0 0 0,0 0 0,0 0 0,0 0 0,0 0 0,0 0 0,0 0 0,0 0 0,0 0 129,0 0-129,0 0 0,0 0 0,0 0 0,0 0 0,0 0 0,0 0 0,0 0-129,0 0 129,0 0 0,0 0 0,0 0 0,0 0 0,0 0 0,0 0 0,0 0 0,0 0 0,0 0 0,0 0 0,0 0 0,0 0 0,0 0-129,0 0 129,0 0 0,0 0 0,0 0 0,0 0 0,0 0 0,0 0 0,0 0 129,0 0-129,0 0 0,0 0-129,0 0 129,0 0 0,0 0 129,0 0-258,0 0 258,0 0-258,0 0 258,0 0-129,0 0 129,0 0-129,0 0 0,0 0 0,0 0 0,0 0 0,0 0-129,0 0 129,0 0-129,0 0 129,0 0 0,0 0-129,0 0 129,0 0 0,0 0-129,0 0 0,0 0 0,0 0-129,2 7-129,-2-7-129,6 15-645,-6-15-1290,14 22-1806,0-14-903,-2-8-774,1-13 387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3:15.8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4595 12219 1548,'0'0'1548,"0"0"-645,0 0-129,0 0 0,0 0-258,0 0 387,0 0-129,0 0-129,0 0 129,0 0-387,0 0 129,0-5 129,0 5-129,0 0 129,0 0 0,-1-11 0,1 11-258,0 0 258,0 0-387,0 0 0,0 0-129,0 0-129,0 0 0,0 0 0,0 0 258,0 0-258,0 0 129,8-11 129,-8 11-129,14-3 129,-3-1 0,-11 4 129,22-10-129,-11 5 0,3 1-129,0-2 0,2 1-129,-1 1 129,3 2 0,-3-1 0,2 0 0,-1-1 0,2 2 0,-4-1 258,4 2-258,-4 0 0,1 0 0,0-1 0,3 2 0,-3-3 0,3 3-129,-1 0 0,3 0 0,-1-3 129,1 3-129,-1 0 0,2 0 129,-2 0-129,2 0 129,0-2 0,-1-2-129,2 3 129,0 1 0,3-2-129,-1 2 129,0-4-129,2 3 0,1 1 0,0 0 0,0 0 129,2 0-129,-2 0 129,2-1 0,-4 1-129,7-1 129,-6-1 129,0-3-258,-2 2 129,-1 0 0,-1 2-129,0-1 0,0 1 0,-1-1 129,-1-1-129,1 3 0,-1 0 0,-2 0 0,0 0 0,-2 0 0,-2-2 129,1 2-129,-1-3 129,-1 3-129,1 0 129,1-2-129,0 0 0,0 1 258,2 1-258,0 0 0,2 0 0,0 0 0,1 0 0,1 0 0,-1 0 0,0 0 0,1-1 0,-1-5 0,2 4 129,-1-2-129,-1 3 0,0-2 0,1 0 0,-1 3 0,-1 0 129,-2 0-129,0 0 0,-1 1 0,0-1 0,-1 0 0,-1 0 0,1 0 0,-1 0 129,3-1-258,-3 1 129,3-1 0,-1 1 0,0 0 0,1 1 0,2-1 0,0 1 0,0 1 0,0-1 0,1 1 0,0-2 0,2 1 0,-1-1 0,-1-1 0,2 1-129,2 0 129,1 0 0,1-3 0,-1 1 0,3 0 129,2-1-258,-1 3 129,3 0 0,0-1 0,1 1 0,2 0 0,2 0 0,-1 4 0,4 1 0,2-1 0,4 1-129,3-5-129,8 6 129,0-4-129,13 7-516,0-9-1290,11 7-2580,9 4-258,-3-10-516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3:19.0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20747 11962 516,'-2'-7'2064,"2"7"-1419,0 0-258,0 0 129,0 0 129,6-7-258,-6 7 129,0 0 129,14 0 0,-14 0 0,20 4 0,-5 3-258,1 1 258,7-2-129,0 1 0,4 1 129,-1 0 129,9 4-258,-5-7 258,8 4-258,-4-5 258,6 5-258,0-5 129,1 4-258,2-1 0,3-3 0,-5-1-129,7 2-129,-3 0 129,2 2 0,-6-6 0,8 5 0,-8-6 129,6 6-129,-3-6 129,2 3 0,-2-3-129,3 0 129,-5 0-129,4 0 0,-6-2 0,2 2-129,-1-1 0,-1 1 0,-2-3 0,-3 3 0,2-1-129,0-1 129,-5 0 129,3-1-129,-5-1 0,2 2 0,-3-1 0,0 0 129,-2-1-129,0 2-129,0-2 129,-2 1-129,2 2 129,-1-3-129,-3 1 129,1 0-258,-4 2 258,2 1 0,-6-1 0,0-2 0,-2 1-129,0 2 129,-1 0-129,-2 0 129,1 0-129,2 0 129,-2 0-129,1 0-129,0 0 129,-1 0 129,-1-7-129,0 4 0,-11 3 129,16-2-129,-16 2 0,11 0 0,-11 0 0,0 0 129,0 0-129,0 0 0,0 0-129,0 0 129,12 0 0,-12 0 0,0 0 0,0 0 0,0 0 0,0 0 0,0 0 0,0 0 0,0 0 0,0 0 0,0 0 0,0 0 0,11 0 0,-11 0 0,0 0 0,0 0 0,16 6 0,-16-6 129,16 8-129,-16-8 129,16 8-129,-16-8 0,17 8 0,-17-8 0,10 4 0,-10-4-129,0 0 0,11 15-258,-6-2-387,-5-13-1419,0 16-2451,0-5-387,0-11-387,-20-2-129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8:38.48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22331 13946 645,'-21'26'3999,"21"-11"-258,-14-15-258,14 0-3354,-13 5-903,13-5-516,-14 8-1032,2-10-1677,12 2 388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9:09.199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22624 14166 516,'0'0'1806,"-11"-3"-258,11 3-645,0 0-387,-14-5 0,14 5 0,0 0-129,-14-9 258,14 9-258,0 0 0,-11-5 0,11 5 129,0 0-129,0 0 129,-11-5-129,11 5 0,0 0 0,0 0 258,0 0-387,-17-5 0,17 5-129,-14 0 0,14 0 129,-20 0-258,9 0 129,-2 0-129,3 0 129,-1 3-129,-2-1 129,2-2-129,-1 0 129,-1 3-129,1-2 0,-2 0 129,0 1 0,-2 1-129,1-2 258,-3 0-258,1 2 0,0-2 129,-1 2 0,2-2 0,-2 2 0,0-2 129,0 2 0,-2-3 129,0 4-129,0-4 0,-1 1-129,0 2 129,-1 1-129,1-2 129,3-2-129,-2 3 0,1-2 0,2 0 0,1 5 0,0-6 129,-1 1-129,2-1 129,-1 1-129,0 1 0,0-2 0,0 2-129,0-2 0,2 0 0,-4 3 258,4 0-516,-1 2 258,0-4 0,0 2 0,-3-1 258,4 3-258,-1-2 0,-1 0 0,0 1 0,0-4 0,0 4 0,1 0 0,-1 0 0,0-1 0,0-1 0,1 1 0,-3 1 0,2 0-258,-4-3 258,1 3 0,-1-3 0,-2 2-129,-1 1 129,0-1 0,-3 1-129,-1-2 129,0 5-129,-1-6 0,0 4 0,0-1 0,-2 4 0,-1-5 0,1 1 0,-3-1 0,3-1-129,-3 0 129,0-1-129,-1 1 129,1 0 129,0-2-129,2 3 0,-1-1 0,2-2 129,0 1-129,2-1 0,0 0 0,1 0 0,0 0 129,2 0-129,1 0 129,1 0-258,0 0 258,-1 0 0,1 0 0,2 0 0,0 0 0,-1 0-129,0 0 0,1 4 0,-2-2 0,3 1 0,-5-3-129,4 6 129,-5-3-258,3 0 258,-3 2 129,-1-1-129,1-2 0,-2-2 129,-1 3 0,-1 0 0,2-3 0,-4 1 0,3 2 0,-3-2 0,3 2 129,-3-1-129,1 0 129,-2-2-129,1 4 0,-3-3 0,1 1 0,1 1 0,-3-3 0,4 0 0,-1 2-129,0-2 129,-1 2 0,3-2-129,-4 0 129,2 0 0,-3 0-129,2 0-258,-2 0 0,0-2-258,-3 0 0,4 2-258,-2-7-516,2 4 258,-1-3-129,0 2 258,0-1 387,2 3 129,1-3 129,0 2 387,1 1 129,2 0-129,1-3 258,1 2-258,1-1-258,0-1 258,-1 0-129,3-2 129,-2 2 0,0 0 0,-1-2 387,-1 2 0,2 1 258,-2 0 0,2 0-258,-1 4 129,1-1-129,-1-1 0,2 2-387,-3 0 0,2 0-387,-4 0 0,2 0 258,0 0-129,1 0 129,-1 0 129,2 3 129,0 0 129,2-1-129,0 5 258,0-2 0,-2-2 0,0 5 129,-3-4-129,1 5 258,-2-4-258,-1 4 129,-2-4-129,0 4 0,0-3-129,-2 4-129,0-3-129,0 2 129,0-2-129,1 0 0,-3-1 0,2 1 0,-2-2-129,1 0 129,-2-1 0,0-1 0,0 2 0,1 0 0,-3 0 0,3-1 0,-1 0-129,0 2 129,1-1 0,-1 2-129,3-2 129,-3 0 0,3-1 0,3 4 129,-2-6-129,4 1 0,0 1 0,2-3 0,-1 3 0,1-1 0,3-1-129,-2 0 129,1 2 0,2 0-129,-2-2 129,0 1 0,1 0 0,1-1 129,-1 2-129,1-1 0,0-1 0,-1 3 0,2-2-129,-2 1 129,1-1 0,-2 1-129,4 0-129,-4 0 258,2-2 0,-2 1 0,0-1 258,2 1-258,-4-1 129,5 0-129,-6-2 129,6 3-129,-3-3 129,3 3-129,-3-2 0,6 0 0,-4 1 0,2-1 0,0 1 129,-1 1-129,4-2 129,-2 2 0,0-3 129,0 0-129,0 3 0,1-3 0,-2 1 0,3 0-129,-3 2 129,1-2-129,2 2 0,-3 2 0,1-1 0,-1 0 0,5-1 0,-4 1 129,2-3-129,4-1 0,-2 1 258,2-1-129,-2 0 0,2 0 0,-3-1 0,0 1 129,-1-1 0,0 1 0,-2 0-129,2 0 129,-2 0-258,2 0 129,-1 0-129,-1 0 129,0 0-129,1 0 0,-1 0 0,-5 0 129,2 0-129,-1 0 0,-2 0 0,-1 0 258,1 1-258,-2 2 0,1-2 129,2 0-129,-2 1 0,-1 1 0,3 2 0,-2-3 0,2 3 0,-3-5 0,0 3 0,0-3 129,-1 4-129,-1-1 0,-3-3 0,5 0 129,-2 0-129,3 0 129,-2 0 0,4 0 0,-5 0 129,4 0 129,-1 0-129,2 0 0,-3 0 0,3 0 0,1 3 0,1-1-258,3 1 0,-2 2 0,-3-5 129,2 3 0,-2 1 0,-1-2-129,-1 0 258,1 1-129,2-1-129,2 1 129,1-3-129,5 0 0,-1 1 129,-1-1-258,-4 1 258,2 0-129,-4 0 129,2 2-129,-4 0 129,-1 3-129,1-3 129,5 2-129,2-3 258,2 1-258,2-1 0,2-1 0,0 0 0,-3 1 129,-2-2-129,0 0 258,-3 1-258,1 6 129,-3-3 129,1 2-129,0-2 129,3 3-258,3-4 0,2 4 0,3-4 129,-2-3-129,0 1 0,-3 0 0,1 2-129,0-2 258,-3 1 0,-2 0-129,1 0 0,-2 3 0,3-3 0,4 2 0,-1-1 0,3-2 0,0 0 0,3 0 0,1-1 0,10 0 0,-19 0 0,19 0 129,-13 0-129,13 0 0,0 0 0,-13 0 129,13 0-129,0 0 0,0 0 0,0 0 0,-10 0 0,10 0 0,0 0 0,-15 0 0,15 0 0,-17 0 0,17 0 0,-20 0 0,8 0 0,-3 0 0,-1 1 0,-3 3-129,-3-2 129,0 1 129,-2 2-129,-2-1 0,1-1 0,0 1 0,-2-2 129,3 1-129,0 0 129,-1-3-129,-2 0 129,2 0 0,-2 0-129,4 0 0,-2 0 0,1 0 0,-1-6 0,0 4 0,3-2 0,-4-1 0,0-1 258,2 2-258,0-2 0,-1 0 0,2 4-258,-2-6 258,2 3 0,3-3 0,0 5-129,0-5 129,0 4-129,4-2 258,-1-2-129,2 4 129,1-5-129,1 4 258,1-4-258,1 4 129,-1-5-129,12 10 129,-21-12-258,21 12 129,-19-10 0,8 6 0,11 4 0,-20-15 0,20 15 0,-22-14 0,22 14 129,-21-13-129,21 13 0,-19-15 129,19 15-129,-14-14 0,14 14 0,-10-15 0,10 15 0,-7-19 0,3 8 0,3 0 0,-1-1 129,2 2-129,0-1-129,0-2 129,0 4 129,0-3-129,0 12 0,0-18 0,0 18 0,-3-19 0,3 19 129,-8-17-129,8 17 0,-9-22 0,3 10 0,-2-2 0,-1 1 129,1 1-258,-2 1 129,0-2 0,0 2 129,-3-1-129,0 0 0,-2 1 0,-1 2 0,-2-3 0,-1 0 0,-1 2 129,-1-2-129,-3 1 0,3 0 0,0-1 0,-1 0 129,2 0-129,0 0 0,1-3-129,1 6 129,1 0 0,2-4 129,-4 2-129,6 0 0,-4-2 0,2 1 0,-1 1 0,-1-5 129,0 3-129,-1-2-129,1-2 258,1 0-258,0-2 0,1-2 0,0-1 0,1 0 0,-1 0 0,1-2 129,-2 2-129,0-2 258,2 0-258,-2 4 129,2-4 0,-1 0 0,2-1 0,-3 4 129,4-5-258,1 5 258,-3 0-129,3-2 0,-2 6 0,2-1 0,-1 2 0,-1 0 0,4 3 0,-2-5 0,1 1-129,0 0 129,4-3 0,-2 4 0,2-2 0,2-3 0,-2 2 0,0 2 0,0-4 129,0 4-129,0 1 129,0-3-387,0 1 258,0 1-258,-2-1 0,4 2 0,-2 1 129,1-2-129,-1-2 129,-1 4 129,0-1-129,0 0 258,-1 0-129,-3-1 129,0 2-129,-1 1 0,-1-1 0,0 1 0,1-2 0,1 3 0,0-3 0,-1 3 0,3 0 0,-1-1 0,-2-1 0,1 3 0,-2-2 0,1 1 0,1 0-129,-3-3 258,1 3-129,1-2 0,0 1 0,2 3 0,-3-1 0,0-2 0,1 2 0,0 4 0,-2-1 0,1-2 0,-1 5 0,-2-5 129,1 3-129,-2-2 0,-2 4 0,3-3 0,-2 2 0,2 0 0,-3-1 0,5 1 0,0 0 0,-1 1 0,1 0 0,0-1 0,-2-1 0,1 3 0,-1 1 0,0-1 0,-1 2 0,3-3 0,-3 3 0,3 0 0,-1-1 0,1-1 0,-2 2 0,1-2 129,-2-1-129,-1 1 0,-2 2 0,-1-2 0,-1 0 0,2 0 129,-4 0-129,2 1 0,0 1 0,-2-1 0,2 1 0,-2 0 0,0 1 0,0 1-129,0-4 129,-1 2 0,-2 3 0,0-2 129,1 1-129,0-2 0,0 3 0,0-1 129,-1 1-258,0 0 258,2 0-258,-1-1 129,0 1 0,-1 0 0,-1-4 0,0 3 0,-2 1 0,-3 0 0,3 0 0,0 0 0,-3 0 0,4 0 0,-2 0 0,1 0 0,2 0 0,1 0 0,1 0 0,1 1 0,2 1 0,3 1 0,0-2 0,0 2 0,2-2 0,0 1 0,0 2 0,-1-2 0,3 1 0,-3-2 0,1 1 0,2 1 0,0 1 0,-1-1 0,2-1 0,1-2 0,-3 3 0,4-1 0,-2 1 0,2-2 0,-2 2 0,1-3 129,1 2-129,0-1-129,1 0 129,-2-1 0,0 0 0,0 1 0,0-1 0,-2 3-129,-2-2 258,-1 1-129,-1 1 0,0-2 0,-2 1 129,0 0-129,2 1 0,-3-1 0,2 1-129,0-2 258,1 0-129,-1 1 0,1-2 0,0 0 0,0 0 0,0 0 0,3 2 0,-3-2 0,2 1 0,-2 1 0,0 1 0,0-1 0,0 0 0,-2 0 0,2-1 0,-1 2 0,-1 0 0,1 0 0,-3-1 0,5 1 0,-3-3 0,2 3 0,-1-3 0,0 0-129,1 0 258,0 2-129,-2-2 0,2 0 0,-3 0 0,0 0 0,1 0 0,-2 0 0,-2 0-129,1 0 129,-1 4 0,-2-1 0,1 0 0,0-2 0,-1-1 0,2 0 129,-1 0-129,0 0 0,0-4 0,1 0 0,-2-1 0,-2 2 0,2-2 0,-2 0 0,-1 3 0,0 0 0,-2-1 0,-1 0 0,-2 0 0,0-2 0,-1 4 0,-2-2 0,-1-1 0,1 0 0,-2 3 0,1-1 0,1 2 0,0 0 0,2-2 0,1 2 0,-2 0 0,0 0 0,-1 0 129,4 0-129,-3 0 0,0 0 0,2 2 258,-1 0-258,0 0 0,3-1 0,-3 1 0,3 0 0,0 0 129,-2-2-129,2 1 0,0-1 0,3 0 0,-2 0 129,2 0-129,1 0-129,0 2 129,1-2 0,2 0 0,-1 0 0,0 0 129,-1-2-129,-1 0 0,2 2 0,0-3 0,0 3 0,0 0 0,2 0 0,1 0 0,-1 0 0,0 0 0,1 0 0,-3 0 0,-2 3 0,-1-2 0,-2 2-129,0 0 129,-1 4 0,-2 0-129,1 0 129,-1-2 0,2 2 0,2 0 0,-2-3 0,4 0 129,-1 0-129,2-1 0,-1 0 0,4-1 0,-1-2 0,0 3 0,3-2-129,-2-1 129,0 1 0,1 1 0,-1-2 0,-1 2 0,0 1 0,0-1 0,-1 1 0,-2 1-258,2-3 258,4 1 0,-1-2 0,4 0 0,2 2 258,3-2-258,3 0-258,0 0 258,-1 1-129,-2 1 129,1 6-258,-5-4-129,8 12-1419,-7 0-2193,2-12-903,6-4-258,-8-21 130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2:18:31.2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9044 130 3136 0 0,'0'0'91'0'0,"0"-1"-7"0"0,0-4-14 0 0,0 4 202 0 0,0 1 78 0 0,0 0 15 0 0,0 0 16 0 0,0 0 55 0 0,0 0 20 0 0,0-2 7 0 0,-1-29 4937 0 0,-1 27-5338 0 0,0 1-1 0 0,-1-1 1 0 0,0 1 0 0 0,0 0 0 0 0,0 0 0 0 0,0 0 0 0 0,0 0 0 0 0,-1 0-1 0 0,1 1 1 0 0,-1-1 0 0 0,0 1 0 0 0,1 0 0 0 0,-1 0 0 0 0,0 0 0 0 0,-3 0-62 0 0,-106-20 16 0 0,-40 5-16 0 0,50 11 0 0 0,-62 5-99 0 0,47 5 32 0 0,-110-1 809 0 0,118-2-94 0 0,53 6-395 0 0,5-1-76 0 0,0 3 0 0 0,0 1 0 0 0,-23 10-177 0 0,-38 22 0 0 0,-104 88 64 0 0,185-111 66 0 0,-1 0 0 0 0,-1-2 0 0 0,0-2 0 0 0,-17 5-130 0 0,20-10 105 0 0,0-2 1 0 0,0-1-1 0 0,0-1 1 0 0,-1-1-1 0 0,0-3 1 0 0,0 0-1 0 0,0-2 1 0 0,-20-2-106 0 0,-131-22 20 0 0,-23-28 262 0 0,29-11-268 0 0,-7 11-14 0 0,153 45 5 0 0,-1 1 1 0 0,0 1-1 0 0,-1 2 1 0 0,-20 0-6 0 0,25 2 38 0 0,-13-1 40 0 0,1 3 0 0 0,0 0-1 0 0,0 3 1 0 0,0 1 0 0 0,0 2 0 0 0,-21 8-78 0 0,-66 17 64 0 0,-171 72 234 0 0,208-69 78 0 0,-16 4-55 0 0,83-29-263 0 0,0-2-1 0 0,0 0 1 0 0,-1-2 0 0 0,-1 0-1 0 0,1-2 1 0 0,-1-1 0 0 0,1 0-1 0 0,-6-2-57 0 0,-96 0 402 0 0,88-4-295 0 0,-69-13 16 0 0,5-22-109 0 0,-70-49 132 0 0,17-5 76 0 0,147 86-240 0 0,-1 0-1 0 0,-1 0 1 0 0,1 0 0 0 0,-1 2 0 0 0,0-1 0 0 0,0 1 0 0 0,-1 0-1 0 0,1 1 1 0 0,-1 0 0 0 0,0 1 0 0 0,1 0 0 0 0,-1 1 0 0 0,0 0 0 0 0,0 1-1 0 0,0 0 1 0 0,0 1 0 0 0,0 0 0 0 0,0 0 0 0 0,0 1 0 0 0,1 1-1 0 0,-4 1 19 0 0,-20 9-16 0 0,0 2 0 0 0,2 1 0 0 0,0 2 0 0 0,1 1 0 0 0,-4 4 16 0 0,-74 51 70 0 0,22-40 636 0 0,78-31-622 0 0,-2-1 0 0 0,1-1 0 0 0,0 1 0 0 0,0-2 0 0 0,0 0 0 0 0,-1 0 0 0 0,1 0 0 0 0,0-1 0 0 0,0-1 0 0 0,-5-1-84 0 0,-26-2 56 0 0,6-1-30 0 0,0-1 0 0 0,1-2-1 0 0,0-1 1 0 0,0-1-1 0 0,-7-6-25 0 0,-49-27 0 0 0,40 20 53 0 0,-131-50-42 0 0,11 11-11 0 0,150 57-9 0 0,1 1-1 0 0,-1 1 0 0 0,0 1 1 0 0,-1 0-1 0 0,1 1 0 0 0,0 2 0 0 0,-1 0 1 0 0,1 1-1 0 0,0 1 0 0 0,-1 0 1 0 0,1 2-1 0 0,0 0 0 0 0,1 2 0 0 0,-3 1 10 0 0,-1 4-28 0 0,-1 0-1 0 0,2 2 0 0 0,0 1 0 0 0,0 0 0 0 0,1 2 1 0 0,1 0-1 0 0,1 2 0 0 0,0 0 0 0 0,1 1 0 0 0,-3 6 29 0 0,-39 42 0 0 0,-19-9 339 0 0,75-56-294 0 0,-1-1 1 0 0,1 0-1 0 0,-1 0 0 0 0,0 0 0 0 0,1 0 1 0 0,-1-1-1 0 0,0 1 0 0 0,0-1 0 0 0,1-1 1 0 0,-1 1-1 0 0,0-1 0 0 0,1 1 0 0 0,-1-1 1 0 0,0-1-1 0 0,1 1 0 0 0,-1-1 1 0 0,1 1-1 0 0,0-1 0 0 0,-1-1 0 0 0,0 0-45 0 0,-74-19 178 0 0,-70-34 168 0 0,-5 7 46 0 0,-50-7-320 0 0,113 35-170 0 0,-27-3 44 0 0,0 6 54 0 0,32 11 0 0 0,-36 7 0 0 0,-118-9 156 0 0,40 26 224 0 0,61 36-2629 0 0,58-4-1080 0 0,29-25 1612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20:54.73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16718 4778 645,'-3'21'774,"2"-4"0,-1 5 0,-1 5-258,0 4 129,3 8-129,-1 5-129,-2 3-129,2 5 129,-1 1-129,1-2 129,-3-3 129,4 0-387,-1-11 258,1-3-129,0-5 129,0-4-387,0-7 129,1-3-645,3-3-645,-2 2-1935,-2-14 0</inkml:trace>
  <inkml:trace contextRef="#ctx0" brushRef="#br0" timeOffset="736.04">16614 4828 1419,'9'0'3612,"6"-2"258,-11-9-645,8 7-3225,6-2-129,2-2 0,2-1 129,0 1-129,5-2-129,-5 1 258,2 1 258,-3 1-258,-2 4 0,0 3 129,-3 0-129,-1 3 0,-2 8 0,-1 1 0,-4 2 0,2 5-129,-7-2 129,-2 5 0,-1-1-258,0 1 258,-7 0 0,-2 2 0,-2-4 0,-4 1 0,1-1 258,-5-6-129,3-2 0,-5 3 0,2-5 0,-1-2 0,0-1 0,0-3-129,1-2 258,4 3-258,-1 2 0,2-3 0,-1 2 0,4 0 0,11-6-258,-18 13 258,18-13 0,-13 15 0,13-15-129,-1 13 258,1-13-129,6 18 0,7-5 258,0-2-258,7 4 129,1-2-129,6 8 129,-1-5-129,0 4 0,2-3 0,-5-1 0,2-1 0,-5-2-129,-3-1 129,-4-3 0,-2-4 0,-11-5 129,12 10-258,-12-10 0,0 0-258,0 0-774,0 0-1677,0 0-903,0 0-129</inkml:trace>
  <inkml:trace contextRef="#ctx0" brushRef="#br0" timeOffset="1596.09">17046 5157 903,'0'0'2580,"12"0"-2064,-12 0-645,16 0 258,-4-3 129,3-1 258,3-2 0,0 1 129,5-1 129,-3 2 0,6 2-129,-4 1-258,3 1 0,-4 0-129,-1 6-129,-2 1 0,-2 4-129,0 2 0,-4 5 129,2-3-129,-3 5 258,-4-1-258,-1 3 129,-3-3 0,-3 1 0,0 1 0,0-1 0,-9-3 129,4 1-129,-6-3 129,2-2 0,0-2 129,-1-1-258,-4-5 129,2 1 0,-4-5 129,2-1-258,-3 0 0,1-4 0,-2-4 0,2 1-129,1-3 0,1-2 129,1 0-129,13 12 0,-14-21 0,12 11 0,2 10 0,4-22 0,9 15 0,3-1 0,5 1-129,2 2 129,1 2-129,3 1 0,3 2-387,-3 0-516,2 3-1161,-1 9-1806,-11-12 387</inkml:trace>
  <inkml:trace contextRef="#ctx0" brushRef="#br0" timeOffset="2174.124">17531 5154 1548,'0'13'2709,"0"-13"-2322,0 12-387,0-12 129,8 19 129,1-8 387,-9-11 0,16 22 258,-12-10-129,3 4 129,-3-4-258,2 5 258,-4-5-258,0 8-258,-2-4 0,2 1-516,-1-2-516,-1-1-1161,0-14-1548,1 21-387</inkml:trace>
  <inkml:trace contextRef="#ctx0" brushRef="#br0" timeOffset="2677.153">17762 5161 1935,'13'30'3999,"-13"-30"-129,9 29-387,-3-12-3483,-3-2-129,0 4 0,-1-6 129,-1 0 0,-1-2 0,0-11 129,1 13 129,-1-13 129,0 0-258,18 0 0,-3-11 129,7-2-129,-1-3 0,5-3 0,-1-1 0,1 1 129,-4 3-258,-4 3 129,-3 6-129,-4 5 0,-11 2 0,15 6 0,-10 6-129,1 7 129,-2 1 0,1 0 129,-3 3 0,2 0 129,-2 0-129,3 0 0,-5-2 129,3-1-129,-2-1 258,2-1-387,1-4-516,-3-3-774,-1-11-2064,13 13-903,-13-13-258</inkml:trace>
  <inkml:trace contextRef="#ctx0" brushRef="#br0" timeOffset="4896.28">18648 5303 1548,'0'0'1935,"0"0"-258,0 0 387,0 0-645,-11-1 129,-3-3-516,4 4-129,-6 0-645,2 0 258,-6 0-258,3 0 0,0 0-129,0 2 258,4-2-258,1 3 129,1-3-258,11 0 0,-13 1 129,13-1-129,0 0 0,0 0-129,0 0 129,0 0-129,0 0 129,-12 9-129,12-9 129,-6 11-129,6-11 129,-10 19 0,4-8-129,1 1 129,-1 0 0,2 0 0,0-2 0,4-10 0,-2 19 0,2-19 0,0 10 0,0-10 0,12 7 0,-12-7 0,20 0 0,-9 2 0,3-2 0,-4 3 0,2 0 0,1-1 0,-2 2 0,1 4 0,1 0 0,0 1 0,0-2 0,0 2 0,2 1 0,-3 2 0,1-4 0,-13-8 0,14 21 129,-14-21-129,6 18 0,-6-7 129,0-11 0,-2 17 0,2-17 129,-13 17 0,-1-13 129,1 2-129,-5-3 0,2 3 0,-4-4 0,1 1-258,-1-1-129,-1-2 0,7 1-387,-5-1-645,19 0-1419,-15 0-1548,15 0-387</inkml:trace>
  <inkml:trace contextRef="#ctx0" brushRef="#br0" timeOffset="5341.305">18924 5397 1806,'18'6'2967,"-18"-6"-774,22 0-2193,-3 0 258,3 0-129,1 0-129,-1 0 129,1-1-258,-3-2 129,-1 0-516,-2-2-1032,3 5-1548</inkml:trace>
  <inkml:trace contextRef="#ctx0" brushRef="#br0" timeOffset="5616.321">18874 5257 645,'0'0'3612,"11"2"129,8 5-516,-19-7-2580,28 2-1290,-8-2 387,3 1-258,1-1 258,1 2-129,1-2-774,-2 0-1032,7 0-1161,-14-3 259</inkml:trace>
  <inkml:trace contextRef="#ctx0" brushRef="#br0" timeOffset="6112.349">19853 4803 1806,'7'49'3096,"-2"-24"-1935,-2 7-387,-3 2-258,6 7 129,-6-1 0,0 6 0,0-5 129,0 5 0,0-7-129,0-3 129,0-6-129,1 0-129,2-7-129,5-4-258,-1-7 0,5-3 0,5-3-258,1-4-129,10-2 0,-2-7-258,8-6-258,-4-6-516,10-1-1161,-5 4-1677,-10-15 516</inkml:trace>
  <inkml:trace contextRef="#ctx0" brushRef="#br0" timeOffset="6414.366">19617 5036 4902,'-2'21'4644,"16"-10"-258,1-8-387,8-3-3999,7 0 0,8 0 0,2 0 0,2-3 0,4 1-129,-1-6 0,0-1-129,-1 5-387,-9-7-1032,8-3-2580,-5 14-258,-8-10 0</inkml:trace>
  <inkml:trace contextRef="#ctx0" brushRef="#br0" timeOffset="6940.397">20220 5058 3096,'-3'12'3870,"3"3"-387,0-15 129,2 14-4386,-2-14 258,19 28-129,-7-10 258,0 3 0,3 2 387,-4-3 0,2 0 516,-4-2-258,1 2 129,-5-8 129,-1 2 0,-4-14 129,3 17-258,-3-17-129,0 0 129,-12 10-258,12-10 129,-22 0 0,7 0-129,-2-5 129,1-3 0,0-2 0,2 1-129,2-6 129,8-1-129,4-2-129,2-1 129,12-2-129,5-1 129,9 1-129,4-2 0,5 6 0,6 0-129,0 5 0,-1 0 129,-1 4-258,-4 4 0,-2 4-516,-8 0-516,0 0-1419,-3 7-1290,-24-7-645</inkml:trace>
  <inkml:trace contextRef="#ctx0" brushRef="#br0" timeOffset="7436.425">20742 5071 645,'-13'45'3354,"8"-28"-129,5 7-258,0 0-3612,0 1 258,0 1 387,0-4 129,2 4 387,0-8 0,6 4 387,-3-5-129,7-1 0,2-8-258,5 1 0,3-9-129,5 0 0,0-7-129,2-6 258,-3-8-129,-1 0 0,-3-4 129,-2-1-129,-7-2 0,-4 1-129,-3 6 0,-1-2-258,-5 4 129,0 4-129,0 0-129,-4 4 0,4 11-258,0 0-129,0 0-387,-14-10-1032,14 10-2322,0 0-387,0 0 258</inkml:trace>
  <inkml:trace contextRef="#ctx0" brushRef="#br0" timeOffset="7936.454">21303 5112 2967,'39'29'3870,"-27"-29"-645,13 8-258,-14-8-3999,8 0-129,-4-13 258,1 6 129,-5-8 129,-4-3 516,-1 1 645,-6-1 0,0 3 129,-7-2 0,-4 8-387,-2-2-129,-6 5-129,-1 3-129,-2 3 129,-3 8 0,-2 1 0,0 6 129,1 2-129,1 5 0,4 2 258,-1 0 129,5 2 0,4-4 0,7 7 258,1-7 129,5 5-129,7-5 0,9 3-129,6-7 0,8 3 0,4-6-258,6 2-129,2-7 0,3-1-129,1 0-258,-2-8-516,4 9-2193,-2-3-1419,-13-9-258,0 2 388</inkml:trace>
  <inkml:trace contextRef="#ctx0" brushRef="#br0" timeOffset="8920.51">16613 6103 516,'0'0'2838,"6"18"-1935,-6-18-387,9 20 387,-4-7 258,2 3-258,-2 2 387,2 9-516,-4 2 258,3 9-645,-2 2 258,-1 10-387,-3 6 0,0 4-258,0-2 0,-4-4 0,0-2-258,-3-11-387,2-2-903,-2-9-2322,-7-21 129</inkml:trace>
  <inkml:trace contextRef="#ctx0" brushRef="#br0" timeOffset="9544.546">16485 6272 903,'-9'-26'4128,"9"26"0,2-29-387,7 12-3483,8 3-258,9-5 0,3 4 0,4-4-129,5 3 129,0-1 0,2 5 0,-2 3 0,-3 2 0,-3 5 0,-4 2 0,-4 2 129,-5 8-129,-5 7 258,-6 0-129,-2 3 258,-6 3-387,-1 2 258,-9 2-129,-7-2 129,-3 2-258,-8-5 258,0 0-258,-4-1 387,1-3-258,-3-4 0,3-3 0,2-3-129,3-3 129,5-2-129,7-2 0,1-1 0,13 0-129,-13 0 0,13 0 0,0 0 0,6 1 0,8 6-258,1 0 258,6 6 0,4 1 129,1 6 0,2 6 0,1 2 0,-2 0 129,3 4-129,-2 2 129,-3-1-129,0-1 0,0-3 0,-5-6 0,0-4-129,-9-1-129,5 0-774,-11-7-2193,-5-11-1032,0 0 0</inkml:trace>
  <inkml:trace contextRef="#ctx0" brushRef="#br0" timeOffset="10099.577">17005 6447 1806,'0'12'4128,"11"-1"129,-11-11-387,21 1-3870,-5-1-516,8 4 387,-1 0 0,4 1 129,0-3-129,-4 3 258,5 0-129,-6 2 129,-1 3-129,-5 6 0,0 1 0,-8 6 0,0 7 0,-4-1-129,-4 6 258,0-2-129,-5 3 129,-5-7 129,-1 3 0,-5-10 0,2-3 0,-6-4 258,1-5-258,-2-6 0,2-4-129,-1 0-129,3-7 129,2-7-129,3 0-129,6-5 0,5-2 129,1 1-258,8-3-258,7 3 129,3-2 0,5 7-258,0-3 258,3 7-129,1-1 0,1 8 0,-3-1 0,4 5-903,-3 0-645,-5-2-1935,10 5 517</inkml:trace>
  <inkml:trace contextRef="#ctx0" brushRef="#br0" timeOffset="10289.588">17555 6588 1161,'13'10'3096,"-10"3"-1290,-3 0-129,3 10-258,-2-3-129,6 9-387,-3-4-258,3 0-774,1-3-1935,9 0-1935,-17-22 0</inkml:trace>
  <inkml:trace contextRef="#ctx0" brushRef="#br0" timeOffset="10491.6">17687 6350 5289,'2'43'4773,"-2"-31"-903,15 11-1677,-13-10-6579,-2-13-645,21 18 129</inkml:trace>
  <inkml:trace contextRef="#ctx0" brushRef="#br0" timeOffset="10928.625">17856 6552 4257,'1'26'4773,"-1"-26"-516,5 20-129,-5-20-3999,7 22-258,-7-22 0,7 23 0,-4-13 258,-3-10-129,11 19 129,-11-19 0,20 0 0,-1-4 0,5-4-129,2-6 129,4-4-129,1-1 258,0 0-258,-1 0 0,-7 7 258,-4 5-258,-4 4 129,-4 3-129,-11 0 0,12 22 0,-8-3 0,-1 2 0,-1-1 0,2 1 0,-1-1 0,1 0-129,-1-4-387,7 3-903,-3-6-2967,-7-13-129,17 12-387</inkml:trace>
  <inkml:trace contextRef="#ctx0" brushRef="#br0" timeOffset="11751.672">18723 6650 1677,'0'0'4386,"0"0"-129,0 0-129,-12 9-2967,-4-3-1290,-5 5 129,-2-2-129,-5 3 129,-2 1 129,0-3-129,0-1 129,3 0 0,1 0-129,4-2 129,3 1 0,1 0-129,8-1 0,-1 0 0,3 4 129,8-11-129,-12 22 0,8-7 0,0-2 0,-3 1 0,4 1 0,-2-1 0,0-3 0,5 0 0,0-11 0,0 14 0,0-14 129,20 0-258,-1 0 129,4-5 0,1 0 0,1-2 0,2 4 0,-1 2 0,-1 1 0,-4 6 129,-3 5-129,-5 3 0,0 2 258,-2 2-258,-5 0 129,-2 2 258,-2 2-129,-2-5 0,-6 2 129,-4-5 129,-2 5-129,-7-6 0,3 2 0,-8-4-129,4-1-129,-4-3 0,1-3-258,2 0 129,2-4-387,5 0-129,-2-6-903,16 6-1806,0 0-1290,-13-23-516,13 23 258</inkml:trace>
  <inkml:trace contextRef="#ctx0" brushRef="#br0" timeOffset="12092.691">19041 6796 4644,'-6'19'4257,"6"-19"-258,0 0-387,-9 13-4386,9-13 129,9 14 258,-9-14 0,18 10 258,-18-10 129,22 2 129,-10-2-129,2 0 0,-1 0-387,-13 0-1419,23-15-1935,-8 12-516,-9-12 258</inkml:trace>
  <inkml:trace contextRef="#ctx0" brushRef="#br0" timeOffset="12347.706">18918 6675 4644,'-4'13'4644,"14"-2"-129,0-10-516,11 2-3999,4-1-129,4-2 129,2 0-129,4 3-258,-2-7-645,6 2-1935,-1-1-1548,-4-9 0</inkml:trace>
  <inkml:trace contextRef="#ctx0" brushRef="#br0" timeOffset="12947.74">19898 6021 1935,'-20'12'4128,"10"-7"129,9 11-387,-1-3-3870,-2 6-129,1 2 258,0 2 258,3 6-258,-3 3 516,3 4-387,0 3 258,0 11-129,0 8 0,0 10-129,4 5-258,0-1 129,1 6-258,-2-1 129,3 1-129,-2-12 0,0-11 0,-3-11-129,4-8-387,-5-11-1419,0-14-2322,0 0 0,0-11 0</inkml:trace>
  <inkml:trace contextRef="#ctx0" brushRef="#br0" timeOffset="13189.754">19590 6595 5289,'9'19'5031,"7"-19"-516,11 6-129,9-6-4257,3 0-258,8-2 0,3-1-258,2-5-258,6 5-387,-11-9-1548,5-6-1806,-4 7-387,-10-7 129</inkml:trace>
  <inkml:trace contextRef="#ctx0" brushRef="#br0" timeOffset="13656.781">20143 6423 4128,'9'15'4386,"-9"-15"-387,35 4 0,-10-1-4644,4 1 258,-1 1 129,4 7-258,-3 0 258,-3 4 129,-2 0 129,-7 3 129,0 8 0,-8 0 0,-1 2 258,-8-5-129,0 4 0,-11-8 129,-2 4-129,-6-12 129,-1-2-129,-2-8-129,-2-2 0,1-2 0,4-5-129,4-3 0,4-6-129,6 3 129,5-3-129,5 4-129,8-3 0,8 3-129,3-3 0,2 1 129,2-1-129,5 4-516,-6-6-774,3 5-1419,3-1-1161,-12-8 129</inkml:trace>
  <inkml:trace contextRef="#ctx0" brushRef="#br0" timeOffset="13940.797">20701 6145 1419,'0'12'3870,"-2"8"387,2-20-387,-12 23-3483,12-1-645,-1 3 645,1 5-129,0 0 0,0 6 129,-1 2 0,0 9-129,1-1-129,0-3 0,1 3-774,1-9-1548,2-8-2064,12 1-258,-16-30 388</inkml:trace>
  <inkml:trace contextRef="#ctx0" brushRef="#br0" timeOffset="20028.145">21041 6557 516,'-11'-4'2838,"11"4"-2193,-13 0-258,13 0 387,-19 3 0,7 2 258,12-5 0,-22 9-387,22-9 129,-23 8-129,23-8-258,-22 12-129,22-12 0,-17 8-129,17-8-129,-12 12 0,12-12 0,-6 14 0,6-14 129,0 12-129,0-12 0,13 17 0,-13-17-129,24 17 129,-9-8 0,5 1 0,-1 0 0,3 0-129,0-1 0,0 1 0,-3 1-129,0-3 258,-4 4-129,-2-3 0,-7 2 129,-6-11 129,7 20-129,-7-20 129,-5 18 258,5-18-129,-23 19 129,7-11 258,-3 0 0,-6-2-129,4 1 0,-6-2-129,5 3 0,-2-5-129,4-1-258,2-2 258,5 0-516,13 0-129,-19 0-258,19 0-903,0 0-1290,-8-13-1290,8 13-129</inkml:trace>
  <inkml:trace contextRef="#ctx0" brushRef="#br0" timeOffset="20604.178">21338 6668 645,'0'27'3741,"0"-9"258,0-18-387,0 0-3225,0 0-774,11 9-129,-11-9 387,18 0 0,-3 0 0,-1-2 129,4-5 129,-2-1 129,3-3 0,-4-1-129,-1 0-129,-3 4 129,-3-4-129,-8 12 129,6-19-129,-6 19 0,-3-16 0,3 16 129,-18-8-129,5 8 0,-4 0 0,2 0 0,-3 0 0,2 7 0,-3-1 0,2 2 0,-1 0 0,-1 3 0,5 1 129,-2 1 0,2 3 129,-2-2-129,6 2-129,-1-2 129,5 4-129,2-2 0,2 1 129,2 0-129,3 0 0,11 3 0,2 1 129,7 1-129,5-2 129,5 0 0,7-4-387,10-2-2064,10 3-1419,-14-17-387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1-08T17:04:58.571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2:18:33.7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169 171 6736 0 0,'0'0'149'0'0,"0"0"23"0"0,0-13 203 0 0,-7-30 313 0 0,18 12-320 0 0,24-27 224 0 0,-34 57-255 0 0,-1 1 14 0 0,4-15 1233 0 0,-119 167-712 0 0,26 5-736 0 0,80-109 66 0 0,18-37-36 0 0,-5-9-158 0 0,0-1 0 0 0,0 1 0 0 0,0-1 1 0 0,0 0-1 0 0,1 0 0 0 0,-1 0 0 0 0,0-1 0 0 0,0 0 1 0 0,1 1-1 0 0,-1-2 0 0 0,0 1 0 0 0,1 0 1 0 0,-1-1-1 0 0,0 0 0 0 0,0 0 0 0 0,1 0-8 0 0,13-1 13 0 0,51-18-325 0 0,-65 20 322 0 0,-4 24 364 0 0,-50 57-638 0 0,22-9 264 0 0,26-63 0 0 0,1-8 0 0 0,1 0 0 0 0,-1 0 0 0 0,1 0 0 0 0,-1 0 0 0 0,1 0 0 0 0,0 0 0 0 0,0 0 0 0 0,-1 0 0 0 0,1 1 0 0 0,0-1 0 0 0,0 0 0 0 0,0 0 0 0 0,0 0 0 0 0,0 0 0 0 0,0 0 0 0 0,1 0 0 0 0,-1 0 0 0 0,0 0 0 0 0,1 0 0 0 0,-1 0 0 0 0,0 0 0 0 0,1 0 0 0 0,-1 0 0 0 0,1 0 0 0 0,0 0 0 0 0,-1 0 0 0 0,1 0 0 0 0,0 0 0 0 0,31 14 0 0 0,73-44 312 0 0,-46 15-312 0 0,-42 25 205 0 0,-2 9-50 0 0,27-19 173 0 0,-41-1-224 0 0,-1-1-43 0 0,3 0-50 0 0,1 5 3 0 0,-3-2 56 0 0,-1-2 4 0 0,0 23 213 0 0,0-20-239 0 0,0-2 143 0 0,0-1 54 0 0,0 0 10 0 0,8 2-171 0 0,0-3-157 0 0,-1-1 1 0 0,1 0 0 0 0,-1 0-1 0 0,0 0 1 0 0,0-1 0 0 0,0 0 0 0 0,0-1-1 0 0,0 0 1 0 0,0 0 0 0 0,-1 0-1 0 0,0-1 73 0 0,12-6-8 0 0,99-55 8 0 0,-30 38-64 0 0,-90 42 64 0 0,-37 52 0 0 0,-6 29 0 0 0,37-72 0 0 0,9-22 6 0 0,-1 0 9 0 0,0 0 1 0 0,1 0-1 0 0,-1 1 1 0 0,0-1-1 0 0,1 0 0 0 0,0 1 1 0 0,-1-1-1 0 0,1 0 1 0 0,0 1-1 0 0,0-1 1 0 0,0 0-1 0 0,0 1 0 0 0,0-1 1 0 0,0 0-1 0 0,0 1 1 0 0,0-1-1 0 0,0 0 1 0 0,1 1-1 0 0,-1-1 0 0 0,0 0 1 0 0,1 1-1 0 0,-1-1 1 0 0,1 0-1 0 0,0 0 1 0 0,0 1-16 0 0,1 0 21 0 0,1-1 1 0 0,0 1 0 0 0,0-1 0 0 0,0 1 0 0 0,0-1 0 0 0,0 0 0 0 0,0 0-1 0 0,0-1 1 0 0,0 1 0 0 0,0-1 0 0 0,0 1 0 0 0,0-1 0 0 0,1 0-1 0 0,-1 0 1 0 0,0-1 0 0 0,0 1 0 0 0,0 0 0 0 0,1-1-22 0 0,80-34 855 0 0,-33 6-1730 0 0,-20 3 342 0 0,-30 25 437 0 0,-1 1 0 0 0,0 0 4 0 0,0 0 17 0 0,0 0 10 0 0,0 0 1 0 0,0 0-48 0 0,-12 11-1798 0 0,7-4-2452 0 0</inkml:trace>
  <inkml:trace contextRef="#ctx0" brushRef="#br0" timeOffset="1111.982">1207 52 1952 0 0,'0'0'84'0'0,"-15"4"-16"0"0,-25 3 2113 0 0,5 4 3628 0 0,36-8-1527 0 0,93-41-4154 0 0,8 0-128 0 0,-89 41-78 0 0,-3 7-20 0 0,-7-6 98 0 0,-2 2-11 0 0,18 26-42 0 0,-23 48 907 0 0,5-79-846 0 0,0 0 0 0 0,0 0-1 0 0,-1 0 1 0 0,1 0 0 0 0,0 0 0 0 0,0 0 0 0 0,1 0-1 0 0,-1 0 1 0 0,0 0 0 0 0,0 0 0 0 0,0 0-1 0 0,0-1 1 0 0,1 1 0 0 0,-1 0 0 0 0,0-1-1 0 0,1 1 1 0 0,-1-1 0 0 0,1 0 0 0 0,-1 1-1 0 0,0-1 1 0 0,1 0 0 0 0,-1 0 0 0 0,1 0-1 0 0,-1 0 1 0 0,1 0 0 0 0,-1 0 0 0 0,0 0 0 0 0,1-1-8 0 0,79-18 3 0 0,-34 3 528 0 0,-46 16-530 0 0,-1 0-1 0 0,1 0 1 0 0,-1 0-1 0 0,1 0 1 0 0,-1 0-1 0 0,1 1 1 0 0,-1-1-1 0 0,1 0 1 0 0,-1 0-1 0 0,0 0 1 0 0,1 1-1 0 0,-1-1 1 0 0,1 0-1 0 0,-1 0 1 0 0,0 1-1 0 0,1-1 1 0 0,-1 0-1 0 0,0 1 1 0 0,1-1 0 0 0,-1 1-1 0 0,0-1 1 0 0,1 0-1 0 0,-1 1 1 0 0,0-1-1 0 0,0 1 1 0 0,1-1-1 0 0,-1 0 1 0 0,0 1-1 0 0,0-1 1 0 0,0 1-1 0 0,0-1 1 0 0,0 1-1 0 0,0-1 1 0 0,0 1-1 0 0,0-1 1 0 0,0 1-1 0 0,0-1 1 0 0,0 1-1 0 0,0-1 1 0 0,0 1-1 0 0,0-1 1 0 0,0 1-1 0 0,0-1 1 0 0,0 1-1 0 0,-1-1 1 0 0,1 0-1 0 0,0 1 1 0 0,0-1-1 0 0,-1 1 1 0 0,-3 8 10 0 0,0 0 0 0 0,0 0 0 0 0,-1 0 0 0 0,-1-1 0 0 0,1 0 0 0 0,-1 0 0 0 0,-1 0 0 0 0,1-1 0 0 0,-1 0 0 0 0,-8 6-11 0 0,-5 7 122 0 0,12-12-129 0 0,4-4 79 0 0,0 0-1 0 0,0 0 0 0 0,0 0 0 0 0,0 1 0 0 0,1-1 0 0 0,-1 1 0 0 0,1 0 0 0 0,1 0 1 0 0,-1 0-1 0 0,1 1 0 0 0,0-1 0 0 0,0 1 0 0 0,0 0-71 0 0,2-5-14 0 0,-1 0 0 0 0,1 0 0 0 0,0 0 0 0 0,0 0 0 0 0,0 0 0 0 0,0 0 0 0 0,0 0 0 0 0,0 0-1 0 0,0 0 1 0 0,0 0 0 0 0,0 0 0 0 0,1 0 0 0 0,-1 0 0 0 0,0 0 0 0 0,1 0 0 0 0,-1 0 0 0 0,0 0 0 0 0,1 0 0 0 0,-1-1 0 0 0,1 1 0 0 0,0 0-1 0 0,-1 0 1 0 0,1 0 0 0 0,0-1 0 0 0,-1 1 0 0 0,1 0 0 0 0,0 0 0 0 0,0-1 0 0 0,0 1 0 0 0,-1-1 0 0 0,1 1 0 0 0,0-1 0 0 0,0 1 0 0 0,0-1-1 0 0,0 0 1 0 0,0 1 0 0 0,0-1 0 0 0,0 0 0 0 0,0 0 0 0 0,0 0 0 0 0,0 0 0 0 0,0 1 0 0 0,0-1 0 0 0,0-1 0 0 0,0 1 0 0 0,0 0 0 0 0,1 0 14 0 0,50-8 184 0 0,-51 7-180 0 0,79-13-71 0 0,-79 14 67 0 0,1 0 0 0 0,-1 0 0 0 0,1 0-1 0 0,-1 0 1 0 0,1 0 0 0 0,-1 1 0 0 0,0-1-1 0 0,1 0 1 0 0,-1 1 0 0 0,1-1 0 0 0,-1 1 0 0 0,0-1-1 0 0,1 1 1 0 0,-1 0 0 0 0,0-1 0 0 0,0 1 0 0 0,0 0-1 0 0,1 0 1 0 0,-1 0 0 0 0,0 0 0 0 0,0 0 0 0 0,0 0-1 0 0,0 0 1 0 0,-1 1 0 0 0,1-1 0 0 0,0 0 0 0 0,0 0-1 0 0,-1 1 1 0 0,1-1 0 0 0,-1 0 0 0 0,1 1-1 0 0,-1-1 1 0 0,0 1 0 0 0,1-1 0 0 0,-1 1 0 0 0,0-1-1 0 0,0 1 1 0 0,0-1 0 0 0,0 0 0 0 0,0 1 0 0 0,0-1-1 0 0,-1 1 1 0 0,1-1 0 0 0,0 1 0 0 0,-1-1 0 0 0,1 0-1 0 0,-1 1 1 0 0,1-1 0 0 0,-1 0 0 0 0,0 1 0 0 0,0 0-1 0 0,-2 4 7 0 0,1 0 0 0 0,0 0-1 0 0,0 0 1 0 0,0 0 0 0 0,1 1-1 0 0,0-1 1 0 0,0 1 0 0 0,0-1-1 0 0,1 1 1 0 0,0-1 0 0 0,1 1-1 0 0,-1-1 1 0 0,2 7-6 0 0,2-3-93 0 0,20 29-143 0 0,-6-13 76 0 0,-17-25-671 0 0,-1-1-288 0 0,0 0-53 0 0,0 0-10 0 0</inkml:trace>
  <inkml:trace contextRef="#ctx0" brushRef="#br0" timeOffset="1896.095">212 388 8664 0 0,'0'0'197'0'0,"0"0"24"0"0,0 0 18 0 0,13 4 8 0 0,38-17-247 0 0,-9-23 1224 0 0,-41 36-843 0 0,-1 0 23 0 0,0 0 11 0 0,0 0 1 0 0,0 0-22 0 0,0 0-90 0 0,0 0-42 0 0,0 0-6 0 0,0 0-26 0 0,0 0-106 0 0,0 0-48 0 0,-2 0-68 0 0,0 0-1 0 0,0 0 0 0 0,0 0 1 0 0,0 0-1 0 0,-1 0 0 0 0,1 0 1 0 0,0 1-1 0 0,0 0 1 0 0,0-1-1 0 0,0 1 0 0 0,0 0 1 0 0,0 0-1 0 0,0 0 0 0 0,0 0 1 0 0,1 0-1 0 0,-1 0 0 0 0,0 0 1 0 0,1 1-1 0 0,-1 0-7 0 0,1-2 54 0 0,1 0 12 0 0,0 4 18 0 0,4-5 274 0 0,2-2-322 0 0,111-70 980 0 0,-67 41-928 0 0,-46 28-88 0 0,0-1 17 0 0,11-14 287 0 0,-14 19-220 0 0,-1 0 5 0 0,0 0-8 0 0,0 0-3 0 0,-9 1-1 0 0,-52 37-24 0 0,-21 35-36 0 0,49-38-4761 0 0,17-21-392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2:18:43.2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8 179 5472 0 0,'0'0'124'0'0,"0"0"17"0"0,0 0 10 0 0,0 0 35 0 0,0 0 148 0 0,0 0 67 0 0,0 0 14 0 0,0 0-21 0 0,0 0-87 0 0,0 0-34 0 0,0 0-7 0 0,0 0 10 0 0,0 0 50 0 0,0 0 24 0 0,0 0 2 0 0,0 0 8 0 0,0 0 34 0 0,0 0 20 0 0,0 0 2 0 0,0 0-27 0 0,0 0-112 0 0,0 0-49 0 0,0 0-10 0 0,0 0 0 0 0,0 0 13 0 0,0 0 8 0 0,0 0 1 0 0,0 0-3 0 0,0 0-12 0 0,0 0-7 0 0,0 0-2 0 0,0 0-10 0 0,0 0-39 0 0,0 0-20 0 0,0 0-3 0 0,0 0 21 0 0,0 0 90 0 0,0 0 38 0 0,0 0 10 0 0,-8-8 1384 0 0,40-45-1231 0 0,-24 44-320 0 0,62-37 294 0 0,-20 16 39 0 0,-23 19 248 0 0,-26 11-557 0 0,19 0 66 0 0,-13 6-90 0 0,6 1 89 0 0,3 9-9 0 0,-8 49 109 0 0,4-33 538 0 0,-9-29-838 0 0,2-2-25 0 0,-2 0 11 0 0,-1 0-1 0 0,1 0 0 0 0,0 0 0 0 0,-1-1 0 0 0,1 1 1 0 0,0-1-1 0 0,0 0 0 0 0,-1 0 0 0 0,1 0 1 0 0,0 0-1 0 0,0 0 0 0 0,0-1 0 0 0,-1 1 0 0 0,1-1 1 0 0,0 1-1 0 0,-1-1 0 0 0,1 0 0 0 0,-1 0 1 0 0,1-1-1 0 0,-1 1 0 0 0,1 0 0 0 0,-1-1 0 0 0,0 1 1 0 0,1-1-1 0 0,-1 0 0 0 0,0 0 0 0 0,0 0 1 0 0,0 0-1 0 0,0-1-10 0 0,0 1 7 0 0,29-32 111 0 0,12-17-108 0 0,-14 24-10 0 0,5 9-88 0 0,-6 36 88 0 0,-4 10 0 0 0,8 63 163 0 0,-16-53 37 0 0,10-5-111 0 0,-23-32-53 0 0,0 1-1 0 0,0-1 0 0 0,1 0 0 0 0,-1 0 0 0 0,0 0 1 0 0,1 0-1 0 0,-1-1 0 0 0,1 0 0 0 0,-1 1 1 0 0,1-1-1 0 0,-1 0 0 0 0,0-1 0 0 0,1 1 1 0 0,-1 0-1 0 0,1-1 0 0 0,-1 0 0 0 0,0 0 1 0 0,1 0-1 0 0,-1 0 0 0 0,0-1 0 0 0,2 0-35 0 0,125-100 344 0 0,-71 47 19 0 0,-15 34-278 0 0,-17 17-85 0 0,-12 5 0 0 0,-11 2 0 0 0,1 0 0 0 0,-2 1 0 0 0,17 42 0 0 0,11 3 0 0 0,-28-47 6 0 0,-1-1 0 0 0,1 1 1 0 0,-1 0-1 0 0,1-1 0 0 0,0 1 0 0 0,0-1 0 0 0,-1 0 0 0 0,1 0 0 0 0,0 0 0 0 0,0 0 0 0 0,0 0 0 0 0,0-1 1 0 0,0 0-1 0 0,0 1 0 0 0,1-1 0 0 0,-1 0 0 0 0,0 0 0 0 0,0-1 0 0 0,0 1 0 0 0,0-1 0 0 0,2 0-6 0 0,31-14 182 0 0,-23 9-119 0 0,18-18 2 0 0,-27 20-55 0 0,3 1-10 0 0,-3 1 0 0 0,1 0 0 0 0,-1 1 0 0 0,2-2 0 0 0,0 3 0 0 0,0 0 0 0 0,-1 0 0 0 0,-1 0 0 0 0,11 14 0 0 0,-6 7 64 0 0,7 20-10 0 0,-14-38-54 0 0,0 0 1 0 0,0 0 0 0 0,0-1-1 0 0,1 1 1 0 0,-1-1 0 0 0,1 1-1 0 0,0-1 1 0 0,-1 0 0 0 0,1 0-1 0 0,0 0 1 0 0,0-1 0 0 0,1 1-1 0 0,-1-1 1 0 0,0 1 0 0 0,0-1-1 0 0,1 0 0 0 0,2-1 14 0 0,-1 0 0 0 0,1 0 0 0 0,-1 0 0 0 0,0-1 0 0 0,1 0 0 0 0,-1 0 0 0 0,0 0 0 0 0,1-1 0 0 0,-1 0 0 0 0,0 0 0 0 0,0 0 0 0 0,4-3-14 0 0,99-58 0 0 0,-50 14 0 0 0,-23 19 328 0 0,-33 28-248 0 0,0 1-84 0 0,0 0 0 0 0,-1-1-1 0 0,1 1 1 0 0,0 0 0 0 0,0 0-1 0 0,0 0 1 0 0,0 0 0 0 0,0 1-1 0 0,0-1 1 0 0,0 0 0 0 0,0 1 0 0 0,1 0-1 0 0,-1-1 1 0 0,0 1 0 0 0,0 0-1 0 0,0 0 1 0 0,1 0 0 0 0,-1 0-1 0 0,0 1 1 0 0,0-1 0 0 0,0 1-1 0 0,0-1 1 0 0,0 1 0 0 0,1 0 0 0 0,-1 0-1 0 0,1 0 5 0 0,20 26 0 0 0,-6 32 0 0 0,-6-44 0 0 0,25 37 0 0 0,-13-37-1780 0 0,6-12-3688 0 0,-21-3-2339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2:14:08.889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</inkml:brush>
    <inkml:brush xml:id="br2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3696 7224 0 0,'0'0'165'0'0,"0"0"22"0"0,0 0 7 0 0,0 0-3 0 0,0 0-60 0 0,0 0-31 0 0,0 0-4 0 0,0 0 0 0 0,0 0 0 0 0,0 0 0 0 0,0 0 0 0 0,0 0 34 0 0,0 0 146 0 0,0 0 63 0 0,0 0 12 0 0,0 0 9 0 0,0 0 34 0 0,0 0 20 0 0,0 0 2 0 0,0 0-31 0 0,0 0-128 0 0,-6 15 1285 0 0,7 53-172 0 0,4-50-1076 0 0,-5 66 890 0 0,-4-24-857 0 0,2 94-120 0 0,-4 103 498 0 0,21-162-35 0 0,-6-21-313 0 0,-9-44 152 0 0,0-29-429 0 0,0-1 0 0 0,0 1-13 0 0,-6 7-5555 0 0,3-10 4303 0 0,-5 2-4288 0 0</inkml:trace>
  <inkml:trace contextRef="#ctx0" brushRef="#br0" timeOffset="1633.26">0 3595 10016 0 0,'0'0'230'0'0,"0"0"30"0"0,0 0 18 0 0,0 0-12 0 0,0 0-54 0 0,0 0-20 0 0,0 0-6 0 0,0 0-44 0 0,0 0-164 0 0,0 0-42 0 0,0 0 48 0 0,0 0 202 0 0,0 0 94 0 0,0 0 22 0 0,0 0 26 0 0,0 0 100 0 0,0 0 41 0 0,0 0 10 0 0,0-2-15 0 0,0-5-66 0 0,0 5-22 0 0,3-6 327 0 0,22-19 700 0 0,-11 17-1092 0 0,39-5 169 0 0,48-1 312 0 0,-72 9-748 0 0,0 1 0 0 0,0 2-1 0 0,1 1 1 0 0,23 1-44 0 0,22 6 135 0 0,19 18 63 0 0,-35 18 158 0 0,-39-41-436 0 0,15 73 312 0 0,-16-7 288 0 0,-23-26-456 0 0,-7-14-53 0 0,-13 24 250 0 0,23-46-249 0 0,-1 0-1 0 0,0 0 1 0 0,0 1-1 0 0,0-1 1 0 0,0 0 0 0 0,0-1-1 0 0,-1 1 1 0 0,1 0-1 0 0,-1-1 1 0 0,1 1-1 0 0,-1-1 1 0 0,0 0-1 0 0,0 0 1 0 0,-4 2-12 0 0,-21 15 385 0 0,-7-11 156 0 0,28-3-515 0 0,0-1 0 0 0,-1 0 0 0 0,1-1 0 0 0,-1 1 0 0 0,0-1-1 0 0,1-1 1 0 0,-1 1 0 0 0,-1-2 0 0 0,-4 2-26 0 0,-3 0 61 0 0,-87 16 253 0 0,61-10-90 0 0,-60-22 144 0 0,98 12-423 0 0,-1 0 0 0 0,1 0-1 0 0,0 1 1 0 0,-1 0-1 0 0,1-1 1 0 0,0 1 0 0 0,-1 1-1 0 0,1-1 1 0 0,-1 1-1 0 0,1-1 1 0 0,0 1 0 0 0,0 1-1 0 0,-3 0 56 0 0,6-2-324 0 0,-3-9-2329 0 0,-2-6 1069 0 0,4 12-14 0 0</inkml:trace>
  <inkml:trace contextRef="#ctx0" brushRef="#br0" timeOffset="4263.177">1112 3277 7920 0 0,'0'0'174'0'0,"0"0"29"0"0,0 0 13 0 0,0-1-31 0 0,5 11 1329 0 0,-5-9-1318 0 0,0-1-4 0 0,0 0 42 0 0,0 0 181 0 0,0 0 81 0 0,0 0 15 0 0,0 0-6 0 0,-5 5 902 0 0,-41 36 607 0 0,10 10-1501 0 0,-16 35-442 0 0,22-30 66 0 0,-2 6-73 0 0,-98 239 926 0 0,67-96-729 0 0,55-165-108 0 0,2 0 1 0 0,2 1-1 0 0,1-1 0 0 0,2 1 1 0 0,2 0-1 0 0,2-1 0 0 0,1 1 1 0 0,2-1-1 0 0,2 0 0 0 0,4 8-153 0 0,-5-19 138 0 0,1 0-1 0 0,1 0 0 0 0,2-1 1 0 0,1-1-1 0 0,1 0 0 0 0,13 20-137 0 0,-19-35 137 0 0,-1-1-1 0 0,2-1 1 0 0,-1 1 0 0 0,2-1-1 0 0,-1-1 1 0 0,1 0-1 0 0,1 0 1 0 0,-1 0-1 0 0,2-1 1 0 0,-1-1-1 0 0,1 0 1 0 0,11 6-137 0 0,20-2 257 0 0,-2-11-499 0 0,-43-4-6249 0 0,-1-3-287 0 0</inkml:trace>
  <inkml:trace contextRef="#ctx0" brushRef="#br0" timeOffset="5399.914">1129 4427 6880 0 0,'0'0'157'0'0,"0"0"23"0"0,0 0 11 0 0,0 0 59 0 0,0 0 246 0 0,0 0 106 0 0,0 0 26 0 0,0 0-14 0 0,0 0-71 0 0,0 0-30 0 0,0 0-7 0 0,0 0-13 0 0,0 0-45 0 0,0 0-21 0 0,0-2-3 0 0,16-67 2282 0 0,-1 17-1993 0 0,20-39 507 0 0,5-16-712 0 0,-11 53-258 0 0,24-60-58 0 0,-2 26 0 0 0,-13 26-206 0 0,-37 61-7 0 0,15-5 922 0 0,8 40-1023 0 0,19 29 270 0 0,-11-18-134 0 0,20 64 242 0 0,-1 68-128 0 0,-12-34-74 0 0,-25-80 20 0 0,-2-6-74 0 0,-7-29 64 0 0,2-1-64 0 0,-30-48-1481 0 0,-13-24-4659 0 0,24 31 1154 0 0</inkml:trace>
  <inkml:trace contextRef="#ctx0" brushRef="#br0" timeOffset="5791.3">1168 4262 15168 0 0,'0'0'446'0'0,"0"0"-10"0"0,0-7-262 0 0,0-9-146 0 0,0 14 114 0 0,8 3 377 0 0,19 2-435 0 0,12-17-59 0 0,-6 8 374 0 0,17 12 610 0 0,80 7-466 0 0,-45-13-469 0 0,-40-15-74 0 0,-6 24 0 0 0,20-2 0 0 0,-47-2 0 0 0,-9 2-57 0 0,-2 12-632 0 0,-1-18-855 0 0,0-1-4525 0 0</inkml:trace>
  <inkml:trace contextRef="#ctx0" brushRef="#br0" timeOffset="6950.102">1990 3511 1640 0 0,'0'0'69'0'0,"0"-7"74"0"0,0-31 1233 0 0,0 37-863 0 0,0 1 51 0 0,2-10 602 0 0,-1 4 4963 0 0,4-29-4817 0 0,-5 33-864 0 0,0 2-48 0 0,0 0-203 0 0,0 0-90 0 0,0 0-13 0 0,4 12 172 0 0,10 28 748 0 0,-13-39-860 0 0,3 4 142 0 0,12 60 311 0 0,7 55 713 0 0,-7 21-689 0 0,-1-17-286 0 0,-1-9-163 0 0,1 16-108 0 0,-8 105 254 0 0,-26 16 416 0 0,22-133 10 0 0,2-78-606 0 0,-2-32-3 0 0,-3-8-80 0 0,0-1 21 0 0,0 0 84 0 0,0 0 22 0 0,0 0 0 0 0,1 0-32 0 0,1 0-260 0 0,-1 0-578 0 0,-1 0-212 0 0,0 0-34 0 0</inkml:trace>
  <inkml:trace contextRef="#ctx0" brushRef="#br0" timeOffset="9262.104">2838 3871 4232 0 0,'28'-10'432'0'0,"-19"11"-380"0"0,13-20 4200 0 0,-21 18-3676 0 0,-1 1 0 0 0,0 0-8 0 0,0 0-35 0 0,0 0-18 0 0,0 0-3 0 0,0 0-12 0 0,0 0-52 0 0,0 0-28 0 0,-2 0-338 0 0,0-1 1 0 0,0 1-1 0 0,0 0 1 0 0,0 0-1 0 0,0-1 1 0 0,0 2-1 0 0,0-1 1 0 0,0 0-1 0 0,0 0 1 0 0,0 0 0 0 0,0 1-1 0 0,0-1 1 0 0,0 1-1 0 0,0 0 1 0 0,0 0-1 0 0,0 0 1 0 0,1-1-1 0 0,-1 2 1 0 0,0-1-1 0 0,0 0 1 0 0,1 0 0 0 0,-1 1-83 0 0,1-2 11 0 0,1 1 1 0 0,-1-1 0 0 0,0 1 0 0 0,1-1 0 0 0,-1 1 0 0 0,1-1 0 0 0,-1 1 0 0 0,0-1 0 0 0,1 0 0 0 0,-1 0 0 0 0,0 1 0 0 0,0-1 0 0 0,1 0 0 0 0,-1 0 0 0 0,0 0 0 0 0,1 0 0 0 0,-1 0 0 0 0,0 0 0 0 0,0 0 0 0 0,1 0 0 0 0,-1 0 0 0 0,0 0 0 0 0,0 0 0 0 0,1 0 0 0 0,-1 0 0 0 0,0-1-1 0 0,0 1 1 0 0,1 0 0 0 0,-1 0 0 0 0,0-1 0 0 0,1 1 0 0 0,-1-1 0 0 0,1 1 0 0 0,-1-1 0 0 0,0 1 0 0 0,1-1 0 0 0,-1 1 0 0 0,1-1 0 0 0,-1 1 0 0 0,1-1 0 0 0,0 1 0 0 0,-1-2-12 0 0,-6-3 55 0 0,6 4-42 0 0,-1 1 0 0 0,0-1 0 0 0,0 1-1 0 0,1 0 1 0 0,-1 0 0 0 0,0 0 0 0 0,0 0 0 0 0,0 0 0 0 0,1 0 0 0 0,-1 0 0 0 0,0 1 0 0 0,0-1-1 0 0,0 1 1 0 0,1-1 0 0 0,-1 1 0 0 0,0 0 0 0 0,1-1 0 0 0,-1 1 0 0 0,1 0 0 0 0,-1 0-1 0 0,1 0 1 0 0,-1 0 0 0 0,1 1-13 0 0,-14 6 106 0 0,-71 44 462 0 0,38-20-365 0 0,-34 16 600 0 0,14 21-265 0 0,26-18-40 0 0,38-44-492 0 0,0-1 0 0 0,0 2 1 0 0,1-1-1 0 0,0 0 1 0 0,0 1-1 0 0,0-1 0 0 0,1 1 1 0 0,0 0-1 0 0,1 0 0 0 0,0 0 1 0 0,0 0-1 0 0,1 0 0 0 0,0 0 1 0 0,0 0-1 0 0,1 0 0 0 0,0 0 1 0 0,0 0-7 0 0,19 38 634 0 0,47 42-324 0 0,47 2-60 0 0,-93-79-184 0 0,0-1-1 0 0,1-1 1 0 0,0-1-1 0 0,0 0 1 0 0,1-2 0 0 0,0-1-1 0 0,19 2-65 0 0,45-3 661 0 0,-48-16 195 0 0,-35 8-802 0 0,7-6-44 0 0,-10 7 1 0 0,-1 3 44 0 0,0 0 17 0 0,0 0 4 0 0,0 0-4 0 0,0 0-14 0 0,0 0-122 0 0,0 0-26 0 0,0 0 14 0 0,0 0-104 0 0,-20-12-3946 0 0,13 9 2550 0 0</inkml:trace>
  <inkml:trace contextRef="#ctx0" brushRef="#br0" timeOffset="9997.916">3296 3836 11432 0 0,'0'0'333'0'0,"0"0"0"0"0,0 0-179 0 0,0 0 30 0 0,0 0 37 0 0,0 0 10 0 0,0 0-27 0 0,7 10-40 0 0,5 26 710 0 0,28 79 1416 0 0,13 97-895 0 0,-33-54-1035 0 0,-16-21 718 0 0,-4-132-1068 0 0,-3-1-31 0 0,3-3-82 0 0,0-1-3 0 0,0 0-9 0 0,0 0-72 0 0,-8-5-1442 0 0,4-1-4521 0 0</inkml:trace>
  <inkml:trace contextRef="#ctx0" brushRef="#br0" timeOffset="10984.131">3212 3836 11344 0 0,'0'0'256'0'0,"0"0"34"0"0,0 0 21 0 0,12-7 72 0 0,23-4 131 0 0,4-13 972 0 0,10 10 535 0 0,-45 12-1917 0 0,0 0 0 0 0,1 0 0 0 0,-1 0-1 0 0,1 0 1 0 0,0 1 0 0 0,0 0 0 0 0,0 0 0 0 0,-1 0 0 0 0,1 0 0 0 0,0 1 0 0 0,0 0 0 0 0,0 0-1 0 0,4 0-103 0 0,70-3 420 0 0,47 3 156 0 0,-59 11-384 0 0,-2 6-186 0 0,-62-15 15 0 0,-1 0 1 0 0,0 0-1 0 0,0 0 0 0 0,0 0 1 0 0,0 1-1 0 0,0-1 1 0 0,0 1-1 0 0,-1-1 0 0 0,1 1 1 0 0,-1 0-1 0 0,0-1 1 0 0,0 1-1 0 0,0 0 0 0 0,0 0 1 0 0,0 0-1 0 0,-1 0 1 0 0,1 0-1 0 0,-1 0 0 0 0,0 0 1 0 0,0 0-1 0 0,0 0 1 0 0,0 0-1 0 0,0 0 1 0 0,-1 0-1 0 0,1 0 0 0 0,-1 0 1 0 0,0 0-1 0 0,0 0 1 0 0,0 0-22 0 0,0 6-11 0 0,-3 4 11 0 0,-13 2 0 0 0,-52 72 152 0 0,13-51 136 0 0,-8 8-360 0 0,57-40 72 0 0,-4 0 0 0 0,3-13 0 0 0,3 11 11 0 0,5-1-11 0 0,0 0 0 0 0,0 0-1 0 0,0 0 1 0 0,0-1 0 0 0,0 1 0 0 0,0 0-1 0 0,1 0 1 0 0,-1 0 0 0 0,0 0 0 0 0,0-1-1 0 0,1 1 1 0 0,-1 0 0 0 0,0 0 0 0 0,1-1-1 0 0,-1 1 1 0 0,1 0 0 0 0,-1-1 0 0 0,1 1-1 0 0,-1 0 1 0 0,1-1 0 0 0,0 1 0 0 0,-1-1-1 0 0,1 1 1 0 0,0-1 0 0 0,-1 1 0 0 0,1-1 0 0 0,0 1-1 0 0,0-1 1 0 0,-1 0 0 0 0,1 1 0 0 0,0-1-1 0 0,0 0 1 0 0,0 0 0 0 0,-1 0 0 0 0,1 0-1 0 0,0 0 1 0 0,0 1 0 0 0,0-1 0 0 0,0-1-1 0 0,-1 1 1 0 0,1 0 0 0 0,0 0 0 0 0,0 0-1 0 0,0 0 1 0 0,0-1 0 0 0,1 1 0 0 0,-1 0 0 0 0,0 0 0 0 0,1 0 0 0 0,-1 0 0 0 0,0 0 0 0 0,0 0 0 0 0,1 0 0 0 0,-1 0 0 0 0,0 0 0 0 0,0 0 0 0 0,1 1 0 0 0,-1-1 0 0 0,0 1 0 0 0,0-1 0 0 0,0 1 0 0 0,1-1 0 0 0,-1 1 0 0 0,0 0 0 0 0,0 0 0 0 0,0-1 0 0 0,0 1 0 0 0,0 0 0 0 0,0 0 0 0 0,-1 0 0 0 0,1 0 0 0 0,82 20-117 0 0,-63-10 108 0 0,-14-8 9 0 0,0 0 0 0 0,-1 0 0 0 0,1 0 0 0 0,-1 1 0 0 0,1-1-1 0 0,-1 1 1 0 0,0 1 0 0 0,-1-1 0 0 0,1 1 0 0 0,-1-1 0 0 0,0 1 0 0 0,0 1 0 0 0,0-1-1 0 0,0 2 1 0 0,1 3 0 0 0,-2 0 0 0 0,1 0 0 0 0,-1 0 0 0 0,0 0 0 0 0,-1 0 0 0 0,-1 1 0 0 0,1-1 0 0 0,-2 1 0 0 0,1-1 0 0 0,-1 1 0 0 0,-1 0 0 0 0,-1 6 0 0 0,-14 55-108 0 0,12-64-19 0 0,1-1 140 0 0,1-1-1 0 0,-1 0 0 0 0,0 0 0 0 0,-1 0 1 0 0,1 0-1 0 0,-1-1 0 0 0,-1 1 0 0 0,1-1 1 0 0,-1 0-1 0 0,1 0 0 0 0,-1-1 0 0 0,-4 4-12 0 0,-56 34 312 0 0,-12-14 362 0 0,-46-8 578 0 0,33-23-1072 0 0,45-12-971 0 0,30 2-5671 0 0,8 6-22 0 0</inkml:trace>
  <inkml:trace contextRef="#ctx0" brushRef="#br0" timeOffset="11985.552">3476 3196 10680 0 0,'0'0'241'0'0,"5"6"683"0"0,-5-7-903 0 0,1 0 0 0 0,0 0-1 0 0,0 0 1 0 0,0 0 0 0 0,0 0 0 0 0,0 0 0 0 0,0 0 0 0 0,0 0 0 0 0,0 0-1 0 0,1 0 1 0 0,-1 1 0 0 0,0-1 0 0 0,0 1 0 0 0,1-1 0 0 0,-1 1-1 0 0,0-1 1 0 0,1 1 0 0 0,-1-1 0 0 0,0 1 0 0 0,1 0 0 0 0,-1 0-1 0 0,1 0 1 0 0,-1 0 0 0 0,0 0 0 0 0,1 0 0 0 0,-1 0 0 0 0,1 0-1 0 0,-1 1 1 0 0,0-1 0 0 0,1 1 0 0 0,-1-1 0 0 0,0 1 0 0 0,1-1-1 0 0,-1 1 1 0 0,0 0-21 0 0,13-6 323 0 0,37 21 2212 0 0,-11 11-1820 0 0,-17-6-566 0 0,40 25 202 0 0,24 43-31 0 0,-45-33-198 0 0,61 94 12 0 0,11 59 141 0 0,-59-97 184 0 0,-8 31-583 0 0,-33-85 409 0 0,-3 0 0 0 0,-2 1 0 0 0,-4 0 0 0 0,-1 22-285 0 0,0 90 522 0 0,-5-148-247 0 0,-1 0 0 0 0,-2-1-1 0 0,0 1 1 0 0,-1-1 0 0 0,-1 1-1 0 0,-1-2 1 0 0,-4 7-275 0 0,-1 0 439 0 0,-1-1 0 0 0,-2-1 0 0 0,-1 0 0 0 0,0-1 1 0 0,-2-1-1 0 0,-6 5-439 0 0,-18 12 134 0 0,42-40-59 0 0,0-1-10 0 0,-11 7-15 0 0,10-7-120 0 0,1 0 2 0 0,0 0-22 0 0,0 0-112 0 0,0 0-43 0 0,0 0-10 0 0,-2 2 438 0 0,0-1-1936 0 0,2 0-3908 0 0,0-1-1315 0 0</inkml:trace>
  <inkml:trace contextRef="#ctx0" brushRef="#br0" timeOffset="14093.314">4400 4391 12528 0 0,'0'0'281'0'0,"0"0"40"0"0,0 0 22 0 0,0 0-39 0 0,1 1-197 0 0,3 1-95 0 0,11-4-12 0 0,3 4 552 0 0,0-4 984 0 0,-12 3-1371 0 0,-1 0 0 0 0,1 0 0 0 0,0-1 1 0 0,0 1-1 0 0,0-1 0 0 0,-1-1 1 0 0,1 1-1 0 0,0-1 0 0 0,0 0 1 0 0,-1 0-1 0 0,1-1 0 0 0,3 0-165 0 0,49-7 0 0 0,-50 3 1003 0 0,-8 5-1121 0 0,0 1 0 0 0,1 0 0 0 0,-1 0 0 0 0,0 0 0 0 0,0-1 0 0 0,1 1-1 0 0,-1 0 1 0 0,0 0 0 0 0,1 0 0 0 0,-1-1 0 0 0,0 1 0 0 0,0 0 0 0 0,0-1 0 0 0,1 1 0 0 0,-1 0-1 0 0,0-1 1 0 0,0 1 0 0 0,0 0 0 0 0,0-1 0 0 0,1 1 0 0 0,-1 0 0 0 0,0-1 0 0 0,0 1-1 0 0,0 0 1 0 0,0-1 0 0 0,0 1 0 0 0,0 0 0 0 0,0-1 0 0 0,0 1 0 0 0,0-1 0 0 0,0 1-1 0 0,0 0 1 0 0,0-1 0 0 0,-1 1 0 0 0,1 0 0 0 0,0-1 0 0 0,0 1 0 0 0,0 0 0 0 0,0-1 0 0 0,0 1-1 0 0,-1 0 1 0 0,1-1 0 0 0,0 1 0 0 0,0 0 0 0 0,-1 0 0 0 0,1-1 0 0 0,0 1 0 0 0,0 0-1 0 0,-1 0 1 0 0,1 0 0 0 0,0-1 0 0 0,-1 1 0 0 0,1 0 0 0 0,0 0 0 0 0,-1 0 0 0 0,1 0 0 0 0,0 0-1 0 0,-1-1 1 0 0,1 1 0 0 0,-1 0 118 0 0,1 0-19 0 0,-12-14-1613 0 0</inkml:trace>
  <inkml:trace contextRef="#ctx0" brushRef="#br0" timeOffset="14456.647">4337 4221 11256 0 0,'0'0'330'0'0,"0"-1"-7"0"0,0-5-206 0 0,-3 0-39 0 0,3 4 252 0 0,0-1 342 0 0,-1 2-644 0 0,1 0-1 0 0,0-1 1 0 0,0 1-1 0 0,0 0 1 0 0,0 0-1 0 0,1-1 1 0 0,-1 1 0 0 0,0 0-1 0 0,0 0 1 0 0,1-1-1 0 0,-1 1 1 0 0,1 0-1 0 0,-1 0 1 0 0,1 0-1 0 0,-1 0 1 0 0,1 0-1 0 0,0 0 1 0 0,0 0-1 0 0,-1 0 1 0 0,1 0-1 0 0,0 0 1 0 0,0 0-1 0 0,0 0 1 0 0,0 0-1 0 0,0 1 1 0 0,0-1-1 0 0,0 0 1 0 0,0 1 0 0 0,1-1-1 0 0,-1 1 1 0 0,0-1-28 0 0,30-2 1448 0 0,1-1-632 0 0,31-6-81 0 0,14 1 273 0 0,-57 9-1008 0 0,12 12-312 0 0,-29-11-372 0 0,-2-1-4114 0 0,-1 0-447 0 0</inkml:trace>
  <inkml:trace contextRef="#ctx0" brushRef="#br0" timeOffset="16130.329">5210 3609 5960 0 0,'0'0'132'0'0,"0"0"17"0"0,0 0 12 0 0,0 0 66 0 0,0 0 226 0 0,0 0 99 0 0,0 0 22 0 0,0 0 2 0 0,0 0 1 0 0,0 0 6 0 0,0 0 1 0 0,0 0-58 0 0,0 0-240 0 0,0 0-108 0 0,0 0-18 0 0,0 0-14 0 0,0 0-36 0 0,0 0-12 0 0,0 0-2 0 0,0 0 41 0 0,0 0 172 0 0,4 18 1805 0 0,4 16-700 0 0,-8-34-1260 0 0,0 0-68 0 0,0 0-12 0 0,7 30 349 0 0,-6-7-159 0 0,-6 61 592 0 0,-13 118-880 0 0,15-176 24 0 0,-1-1 0 0 0,0 0 0 0 0,-2 0 0 0 0,-1 0 0 0 0,-1-1 0 0 0,-8 14 0 0 0,13-32 23 0 0,-1 0 0 0 0,0-1 0 0 0,-1 0 0 0 0,1 0 0 0 0,-1 0 0 0 0,0 0-1 0 0,-1-1 1 0 0,1 1 0 0 0,-1-1 0 0 0,0-1 0 0 0,0 1 0 0 0,0-1 0 0 0,0 0-1 0 0,-5 1-22 0 0,-50 10-320 0 0,-20-28 384 0 0,22-14-64 0 0,16-3 0 0 0,-9-1 0 0 0,48 31-33 0 0,0-1 0 0 0,0 0-1 0 0,1 0 1 0 0,-1 0 0 0 0,1 0-1 0 0,-1 0 1 0 0,1-1 0 0 0,0 0-1 0 0,0 1 1 0 0,0-1 0 0 0,1-1-1 0 0,-1 1 1 0 0,0 0-1 0 0,1 0 1 0 0,-1-3 33 0 0,-27-28-310 0 0,-14-14 256 0 0,25 3 44 0 0,18 5-182 0 0,8 23 106 0 0,-5 14 82 0 0,1 0 0 0 0,-1 0 0 0 0,0 0-1 0 0,1 0 1 0 0,0 0 0 0 0,0 0 0 0 0,-1 1-1 0 0,2-1 1 0 0,-1 1 0 0 0,0 0 0 0 0,0 0-1 0 0,1 0 1 0 0,-1 0 0 0 0,1 1-1 0 0,0-1 5 0 0,7-4 0 0 0,10 3-80 0 0,22-1 80 0 0,7 1 78 0 0,115 33 542 0 0,-90-8 250 0 0,-57-12-621 0 0,52 43 1014 0 0,-15 12-1200 0 0,-23-15 162 0 0,13-4 247 0 0,22 41 246 0 0,-11-31 235 0 0,17 34-696 0 0,-41-55 486 0 0,-19-21 154 0 0,-13-13-821 0 0,0-1-1 0 0,0 0-10 0 0,0 0-1 0 0,0 0 0 0 0,0 0-25 0 0,0 0-235 0 0,0 0-585 0 0,-1-1-246 0 0,-6-5-48 0 0</inkml:trace>
  <inkml:trace contextRef="#ctx0" brushRef="#br0" timeOffset="22593.177">5960 3011 4344 0 0,'0'0'99'0'0,"0"0"11"0"0,0 0 10 0 0,0 0 27 0 0,0 0 85 0 0,0 0 37 0 0,0 0 10 0 0,0 0-14 0 0,0 0-62 0 0,0 0-31 0 0,0 0-4 0 0,0 0 14 0 0,0 0 61 0 0,0 0 21 0 0,0 0 7 0 0,0 0 14 0 0,0 0 55 0 0,0 0 20 0 0,0 0 7 0 0,0 0-19 0 0,0 0-84 0 0,0 0-38 0 0,0 0-8 0 0,0 0-1 0 0,0 0 6 0 0,13 7 674 0 0,10 19 214 0 0,-19-14-839 0 0,-3 34 325 0 0,-14 10 86 0 0,-22 87-459 0 0,-5 42-120 0 0,26-53-39 0 0,14 183 304 0 0,-12-140 2 0 0,0 59 45 0 0,7-196 1010 0 0,5-37-1224 0 0,0-1-64 0 0,0 0-30 0 0,0 0-4 0 0,0 0-5 0 0,0 0-23 0 0,0 0-37 0 0,0 0-106 0 0,-8-25-688 0 0,-3-5-2892 0 0,7 8 2005 0 0,0-2-12 0 0</inkml:trace>
  <inkml:trace contextRef="#ctx0" brushRef="#br0" timeOffset="23435.346">5701 3328 9416 0 0,'0'0'208'0'0,"1"-8"514"0"0,3-22-123 0 0,18 16 200 0 0,-5-10-127 0 0,-15 22-576 0 0,0 0 1 0 0,0 0 0 0 0,0 0 0 0 0,1 0-1 0 0,-1 0 1 0 0,0 1 0 0 0,1-1 0 0 0,-1 1-1 0 0,1 0 1 0 0,-1 0 0 0 0,1 0 0 0 0,0 0-1 0 0,-1 0 1 0 0,1 0 0 0 0,0 1 0 0 0,0-1-1 0 0,0 1 1 0 0,-1 0 0 0 0,1 0 0 0 0,0 0-1 0 0,0 0 1 0 0,0 0 0 0 0,2 1-97 0 0,52-15 411 0 0,-47 12-319 0 0,-1 0 1 0 0,0-1 0 0 0,0 0 0 0 0,0-1 0 0 0,-1 0 0 0 0,1 0 0 0 0,-1-1 0 0 0,0 1 0 0 0,0-2-93 0 0,-6 5 1 0 0,0 0 1 0 0,0 0-1 0 0,0 0 1 0 0,0 0-1 0 0,0 1 1 0 0,0-1 0 0 0,0 0-1 0 0,0 1 1 0 0,0 0-1 0 0,0 0 1 0 0,0-1-1 0 0,0 1 1 0 0,0 0 0 0 0,1 0-1 0 0,-1 1 1 0 0,0-1-1 0 0,0 0 1 0 0,0 1-1 0 0,0-1 1 0 0,0 1 0 0 0,0 0-1 0 0,0 0 1 0 0,0 0-1 0 0,0 0 1 0 0,-1 0-1 0 0,2 1-1 0 0,21 7 144 0 0,15 4 533 0 0,-9 17-328 0 0,-16-38 34 0 0,6 67 279 0 0,-21 90-163 0 0,-11-96-382 0 0,-11 9 1 0 0,-2-17 23 0 0,23-40-83 0 0,-1-1-1 0 0,1 0 1 0 0,-1 0-1 0 0,-1 0 1 0 0,1 0-1 0 0,0-1 1 0 0,-1 1 0 0 0,0-1-1 0 0,0 0 1 0 0,0 0-1 0 0,0 0 1 0 0,0-1-1 0 0,0 1 1 0 0,-1-1 0 0 0,1 0-1 0 0,-1 0 1 0 0,-2 0-58 0 0,-37 40 270 0 0,-34 7 1054 0 0,31-32-584 0 0,20-13-488 0 0,26-4-177 0 0,-14-7 182 0 0,12 5-193 0 0,-2-2-62 0 0,4 2-78 0 0,1 2-102 0 0,0 0-22 0 0,0 0 0 0 0,0 0-137 0 0,0 0-578 0 0,0 0-254 0 0,0 0-1112 0 0,0 0-4256 0 0</inkml:trace>
  <inkml:trace contextRef="#ctx0" brushRef="#br0" timeOffset="24404.748">6638 3164 9096 0 0,'0'0'200'0'0,"0"0"33"0"0,0 0 16 0 0,0 0-2 0 0,0 0-59 0 0,0 0-27 0 0,3 1 3121 0 0,-30 31-1820 0 0,-36 54-452 0 0,8-13-379 0 0,-21 39 401 0 0,45-58-880 0 0,-21 67 48 0 0,7 43-104 0 0,-15 242 303 0 0,17-85 1169 0 0,39-297-1521 0 0,1 0 1 0 0,2 0-1 0 0,0 0 0 0 0,1 0 1 0 0,1 0-1 0 0,2 0 0 0 0,0-1 1 0 0,2 1-1 0 0,0-1 0 0 0,3 4-47 0 0,32 43 207 0 0,-35-63-118 0 0,1 0 1 0 0,0 0-1 0 0,0-1 0 0 0,1 0 0 0 0,-1 0 1 0 0,1-1-1 0 0,1 1 0 0 0,-1-2 1 0 0,1 1-1 0 0,0-1 0 0 0,0 0 0 0 0,0-1 1 0 0,0 0-1 0 0,1 0 0 0 0,5 1-89 0 0,9 4 108 0 0,16-1-87 0 0,-15-14 323 0 0,-20 4-224 0 0,-3 2-2480 0 0,-1 1 1221 0 0</inkml:trace>
  <inkml:trace contextRef="#ctx0" brushRef="#br0" timeOffset="24961.005">6539 3852 9520 0 0,'0'0'276'0'0,"0"0"2"0"0,0 0-155 0 0,0 0 10 0 0,0 0 25 0 0,1 1 2 0 0,31 64 1543 0 0,-18-26-390 0 0,-6-17-1025 0 0,-1 0 1 0 0,-1 1-1 0 0,-1-1 0 0 0,-2 1 1 0 0,0 0-1 0 0,-1 0 1 0 0,-1 0-1 0 0,-1 0 1 0 0,-1 0-1 0 0,-2 0 1 0 0,-1 6-289 0 0,-12 154 682 0 0,13-139-346 0 0,3-43-240 0 0,0-1 0 0 0,0 0 0 0 0,0 0-45 0 0,0 0-191 0 0,0 0-85 0 0,0 0-21 0 0,0-2-207 0 0,4-62-4335 0 0,0 29 2998 0 0</inkml:trace>
  <inkml:trace contextRef="#ctx0" brushRef="#br0" timeOffset="25851.65">6551 3794 11024 0 0,'-4'-8'1109'0'0,"4"2"-1013"0"0,-4-8 268 0 0,4 13 29 0 0,0 1 21 0 0,-1-1-56 0 0,-1-5-240 0 0,4-2-106 0 0,11-7 57 0 0,-13 13-28 0 0,1 1 0 0 0,0 0 0 0 0,0 0-1 0 0,0-1 1 0 0,0 1 0 0 0,0 0 0 0 0,1 0 0 0 0,-1 0 0 0 0,0 0 0 0 0,1 0-1 0 0,-1 1 1 0 0,0-1 0 0 0,1 0 0 0 0,-1 0 0 0 0,1 1 0 0 0,-1-1 0 0 0,1 1 0 0 0,-1 0-1 0 0,1-1 1 0 0,-1 1 0 0 0,1 0 0 0 0,-1 0 0 0 0,1 0 0 0 0,1 0-41 0 0,30-12 1103 0 0,-31 9-1055 0 0,0 0-11 0 0,0 0 0 0 0,1 1 0 0 0,-1-1-1 0 0,0 1 1 0 0,1-1 0 0 0,-1 1 0 0 0,1 0 0 0 0,0 0-1 0 0,0 0 1 0 0,0 1 0 0 0,0-1 0 0 0,0 1 0 0 0,0-1-1 0 0,0 1 1 0 0,0 0 0 0 0,0 0 0 0 0,1 0-1 0 0,0 1-36 0 0,93-11 1240 0 0,-37 8-952 0 0,18 13-74 0 0,-52 5-159 0 0,-5 5 103 0 0,-18-16-136 0 0,-1 1-1 0 0,1-1 1 0 0,-1 1 0 0 0,0-1-1 0 0,-1 1 1 0 0,1 0 0 0 0,-1-1-1 0 0,0 1 1 0 0,0 0 0 0 0,0 0-1 0 0,-1 0 1 0 0,0 0 0 0 0,0 0-1 0 0,0 0 1 0 0,0 0 0 0 0,-1 0-1 0 0,0 0 1 0 0,0 0 0 0 0,0 0-1 0 0,0-1 1 0 0,-1 1 0 0 0,0 0-1 0 0,0-1 1 0 0,-2 4-22 0 0,-44 80 679 0 0,-15-18-438 0 0,9-32 412 0 0,-10-8-493 0 0,30-15 208 0 0,33-14-444 0 0,1-1 0 0 0,0 0 31 0 0,0 0 102 0 0,0 0 11 0 0,0 0-30 0 0,21 6-245 0 0,96 1 296 0 0,-100-3-151 0 0,-12-3 61 0 0,-1-1 0 0 0,1 1-1 0 0,-1 0 1 0 0,0 1 0 0 0,1-1 0 0 0,-1 1 0 0 0,0 0 0 0 0,0 0-1 0 0,0 0 1 0 0,0 1 0 0 0,0-1 0 0 0,-1 1 0 0 0,1 0 0 0 0,-1 0-1 0 0,0 0 2 0 0,31 29 0 0 0,-7-1-88 0 0,-24-24 77 0 0,0 1-1 0 0,0-1 0 0 0,-1 1 0 0 0,0 0 0 0 0,-1 0 1 0 0,0 0-1 0 0,0 0 0 0 0,-1 0 0 0 0,1 0 0 0 0,-2 0 1 0 0,1 0-1 0 0,-1 0 0 0 0,-1-1 0 0 0,1 1 1 0 0,-1 0-1 0 0,0 0 0 0 0,-1-1 0 0 0,0 1 0 0 0,-3 5 12 0 0,-30 23 0 0 0,24-24 61 0 0,-1 0 0 0 0,0-1 0 0 0,-1 0 1 0 0,0-1-1 0 0,0 0 0 0 0,-1-1 0 0 0,-1-1 0 0 0,1 0 0 0 0,-9 1-61 0 0,23-8 12 0 0,-17 8 205 0 0,-2 0 1 0 0,0-1 0 0 0,0-1-1 0 0,0-1 1 0 0,-1-1 0 0 0,1-1-1 0 0,-1 0 1 0 0,-11-1-218 0 0,-13-14 265 0 0,29-4-974 0 0,15 14 360 0 0,1-1-17 0 0,13-32-4763 0 0,-6 27 3435 0 0</inkml:trace>
  <inkml:trace contextRef="#ctx0" brushRef="#br0" timeOffset="26714.759">7239 3503 11024 0 0,'0'0'248'0'0,"0"0"34"0"0,0 0 22 0 0,0 0-29 0 0,0 0-168 0 0,0 0-43 0 0,0 0 0 0 0,0 0 0 0 0,0 0 0 0 0,0 0 36 0 0,0 0 150 0 0,0 0 66 0 0,0 0 18 0 0,0 0-5 0 0,0 0-28 0 0,0 0-11 0 0,0 0-2 0 0,0 0-8 0 0,4 14 416 0 0,-8 92 527 0 0,0-13-167 0 0,1 138-1064 0 0,-10-10 8 0 0,13 26 78 0 0,5-131 99 0 0,-5 86 766 0 0,0-98-317 0 0,7-31 197 0 0,-7-71-740 0 0,0-2 3 0 0,0 0 2 0 0,0 0 0 0 0,0 0 8 0 0,0 0 35 0 0,0 0 18 0 0,0 0 3 0 0,0 0-13 0 0,0 0-55 0 0,0 0-13 0 0,0 0-18 0 0,0-2-140 0 0,-13-43-3710 0 0,7 32 2502 0 0</inkml:trace>
  <inkml:trace contextRef="#ctx0" brushRef="#br0" timeOffset="30309.571">7456 4538 4864 0 0,'0'0'141'0'0,"0"0"26"0"0,0 0 22 0 0,0 0 10 0 0,0 0 1 0 0,0 0-2 0 0,0 0-6 0 0,0 0-6 0 0,0 0-2 0 0,0 0 86 0 0,0 0 364 0 0,0 0 155 0 0,0 0 38 0 0,0 0-47 0 0,0 0-218 0 0,0 0-91 0 0,0 0-20 0 0,0 0-51 0 0,0 0-203 0 0,0 0-93 0 0,0 0-21 0 0,-4-14 213 0 0,12-43 928 0 0,19-19 160 0 0,28-91-40 0 0,8-34 231 0 0,-9 59-1076 0 0,2 16-224 0 0,-29 73 169 0 0,-8 9 130 0 0,-18 43-414 0 0,-1 2-26 0 0,3 3-108 0 0,-2-9-26 0 0,-1 5 0 0 0,0 0 1 0 0,1 0-1 0 0,-1 1 0 0 0,0-1 0 0 0,0 0 0 0 0,1 0 0 0 0,-1 0 0 0 0,0 0 0 0 0,0 0 0 0 0,1 0 0 0 0,-1 0 0 0 0,0 0 0 0 0,0 1 0 0 0,1-1 1 0 0,-1 0-1 0 0,0 0 0 0 0,0 0 0 0 0,1 0 0 0 0,-1 0 0 0 0,0 0 0 0 0,0-1 0 0 0,1 1 0 0 0,-1 0 0 0 0,0 0 0 0 0,0 0 0 0 0,1 0 0 0 0,-1 0 0 0 0,0 0 1 0 0,0 0-1 0 0,1 0 0 0 0,-1-1 0 0 0,0 1 0 0 0,0 0 0 0 0,0 0 0 0 0,1 0 0 0 0,-1-1 0 0 0,0 1 0 0 0,0 0 0 0 0,0 0 0 0 0,0 0 0 0 0,1-1 1 0 0,-1 1-1 0 0,0 0 0 0 0,0 0 0 0 0,0-1 0 0 0,0 1 0 0 0,0 0 0 0 0,0 0 0 0 0,0-1 0 0 0,0 1 0 0 0,0 0 0 0 0,0 0 0 0 0,0-1 0 0 0,0 1 0 0 0,0 0 1 0 0,0-1-1 0 0,0 1 0 0 0,0 0 0 0 0,0 0 0 0 0,0-1 0 0 0,0 1 0 0 0,6 7 3 0 0,-4-6-3 0 0,0 0 0 0 0,0 0 0 0 0,0 0 0 0 0,-1 1 0 0 0,1-1 0 0 0,0 1 0 0 0,-1-1 0 0 0,1 1 0 0 0,-1-1 0 0 0,0 1 0 0 0,1 0 0 0 0,-1 0 0 0 0,0-1 0 0 0,0 1 0 0 0,0 0 0 0 0,-1 0 0 0 0,1 0 0 0 0,0 0 0 0 0,-1 0 0 0 0,1 0 0 0 0,-1 1 0 0 0,1-1 0 0 0,-1 0 0 0 0,0 0 0 0 0,0 1 0 0 0,24 201 0 0 0,-3-72-146 0 0,15 46 116 0 0,-3-60-50 0 0,-3-13 344 0 0,-27-86-324 0 0,-3-18-5 0 0,-1-1-1 0 0,0 1 1 0 0,1-1-1 0 0,-1 1 1 0 0,0-1-1 0 0,0 0 1 0 0,0 1-1 0 0,0-1 1 0 0,1 0-1 0 0,-1 0 0 0 0,0 0 1 0 0,0 1-1 0 0,0-1 1 0 0,0 0-1 0 0,0 0 1 0 0,0 0-1 0 0,0 0 1 0 0,1-1-1 0 0,-1 1 1 0 0,0 0-1 0 0,0 0 1 0 0,0 0-1 0 0,0-1 1 0 0,1 1-1 0 0,-1 0 0 0 0,0-1 1 0 0,0 1-1 0 0,0-1 1 0 0,1 1-1 0 0,-1-1 1 0 0,0 1-1 0 0,1-1 1 0 0,-1 0-1 0 0,0 1 1 0 0,1-1-1 0 0,-1 0 1 0 0,1 1-1 0 0,-1-1 0 0 0,1 0 66 0 0,-35-37-5113 0 0,27 28 3531 0 0</inkml:trace>
  <inkml:trace contextRef="#ctx0" brushRef="#br0" timeOffset="30647.246">7577 4206 12528 0 0,'0'0'281'0'0,"0"0"40"0"0,1-7 326 0 0,2 0-540 0 0,1 3-85 0 0,19 3 181 0 0,25 1 8 0 0,10-9 101 0 0,45 6 938 0 0,-45-7-802 0 0,-10 3-291 0 0,-14 9 334 0 0,-33-1-448 0 0,-1 1-47 0 0,0-1-82 0 0,-1 1-113 0 0,0 0-1 0 0,0 0 1 0 0,-1 0-1 0 0,1 0 1 0 0,0 0-1 0 0,-1-1 1 0 0,0 1-1 0 0,1 0 1 0 0,-1-1-1 0 0,0 1 1 0 0,0-1-1 0 0,0 0 1 0 0,0 1-1 0 0,0-1 1 0 0,0 0-1 0 0,0 0 0 0 0,0-1 1 0 0,0 1-1 0 0,0 0 1 0 0,-1-1-1 0 0,1 1 1 0 0,0-1-1 0 0,-1 0 200 0 0,1 1-1406 0 0</inkml:trace>
  <inkml:trace contextRef="#ctx0" brushRef="#br0" timeOffset="31807.401">8419 3709 5408 0 0,'0'0'124'0'0,"0"0"17"0"0,7 5 136 0 0,-8-5-275 0 0,1-1-1 0 0,0 1 0 0 0,0-1 0 0 0,0 1 0 0 0,0-1 0 0 0,0 1 0 0 0,0-1 0 0 0,1 1 0 0 0,-1-1 1 0 0,0 1-1 0 0,0 0 0 0 0,0-1 0 0 0,0 1 0 0 0,0-1 0 0 0,1 1 0 0 0,-1 0 0 0 0,0-1 0 0 0,0 1 0 0 0,1-1 1 0 0,-1 1-1 0 0,0 0 0 0 0,1-1 0 0 0,-1 1 0 0 0,0 0 0 0 0,1 0 0 0 0,-1-1 0 0 0,1 1 0 0 0,-1 0 0 0 0,0 0 1 0 0,1-1-1 0 0,-1 1 0 0 0,1 0 0 0 0,-1 0 0 0 0,0 0 0 0 0,1 0 0 0 0,-1 0 0 0 0,1 0 0 0 0,-1 0 0 0 0,1 0 1 0 0,-1 0-1 0 0,1 0 0 0 0,-1 0 0 0 0,1 0 0 0 0,-1 0 0 0 0,1 0 0 0 0,-1 0 0 0 0,0 0 0 0 0,1 0 0 0 0,-1 0 1 0 0,1 1-1 0 0,-1-1 0 0 0,1 0 0 0 0,-1 0 0 0 0,0 1 0 0 0,1-1 0 0 0,-1 0 0 0 0,0 0 0 0 0,1 1 0 0 0,-1-1 1 0 0,0 1-1 0 0,1-1 0 0 0,-1 0 0 0 0,0 1 0 0 0,0-1 0 0 0,0 0 0 0 0,1 1 0 0 0,-1-1 0 0 0,0 1 0 0 0,0-1-1 0 0,15-22 1630 0 0,-6 16 411 0 0,-5-2-2187 0 0,-5 8 263 0 0,1 0 1 0 0,0 0-1 0 0,0 0 1 0 0,0 0-1 0 0,-1 0 0 0 0,1 1 1 0 0,0-1-1 0 0,0 0 0 0 0,0 0 1 0 0,-1 0-1 0 0,1 0 0 0 0,0 0 1 0 0,0 0-1 0 0,-1 0 0 0 0,1 0 1 0 0,0 0-1 0 0,0 0 0 0 0,-1 0 1 0 0,1 0-1 0 0,0 0 0 0 0,0 0 1 0 0,0 0-1 0 0,-1 0 0 0 0,1 0 1 0 0,0-1-1 0 0,0 1 0 0 0,-1 0 1 0 0,1 0-1 0 0,0 0 0 0 0,0 0 1 0 0,0 0-1 0 0,0 0 0 0 0,-1-1 1 0 0,1 1-1 0 0,0 0 0 0 0,0 0 1 0 0,0 0-1 0 0,0-1 0 0 0,-1 1 1 0 0,1 0-1 0 0,0 0 0 0 0,0 0 1 0 0,0-1-1 0 0,0 1 0 0 0,0 0 1 0 0,0 0-1 0 0,0-1 0 0 0,0 1 1 0 0,0 0-1 0 0,0 0 0 0 0,0 0 1 0 0,0-1-1 0 0,0 1 1 0 0,0 0-118 0 0,-15 0 16 0 0,13-1-5 0 0,1 1 0 0 0,0 0 0 0 0,-1-1 0 0 0,1 1 0 0 0,-1 0 0 0 0,1 0 0 0 0,-1 0 0 0 0,1 0 1 0 0,-1 1-1 0 0,1-1 0 0 0,-1 0 0 0 0,1 1 0 0 0,-1-1 0 0 0,1 0 0 0 0,0 1 0 0 0,-1 0 0 0 0,1-1 1 0 0,0 1-1 0 0,-1 0 0 0 0,1 0 0 0 0,0 0 0 0 0,0 0 0 0 0,0 0 0 0 0,0 0 0 0 0,0 0 0 0 0,0 0 1 0 0,-1 1-12 0 0,-18 12 70 0 0,-52 39-16 0 0,17 3-89 0 0,45-46 34 0 0,-1 2 0 0 0,2-1 0 0 0,0 2 1 0 0,0-1-1 0 0,1 1 0 0 0,0 0 0 0 0,-3 11 1 0 0,0-3-37 0 0,-26 95 167 0 0,27-68 65 0 0,11 47 395 0 0,2-71-468 0 0,-1-14-38 0 0,1 0 0 0 0,0 0-1 0 0,1 0 1 0 0,0-1 0 0 0,0 1-1 0 0,1-1 1 0 0,0 0 0 0 0,1 0-1 0 0,0-1 1 0 0,0 0 0 0 0,1 0-1 0 0,0 0 1 0 0,0-1-1 0 0,1 0 1 0 0,5 4-84 0 0,57 45 1059 0 0,8-8-137 0 0,-71-44-835 0 0,0-1 0 0 0,0 0 0 0 0,0 0 0 0 0,0-1 0 0 0,1 0 0 0 0,-1 0 0 0 0,1 0-1 0 0,-1-1 1 0 0,1-1 0 0 0,-1 1 0 0 0,1-1 0 0 0,0 0 0 0 0,-1-1 0 0 0,1 0 0 0 0,-1 0 0 0 0,1-1-1 0 0,-1 0 1 0 0,6-2-87 0 0,-1-2-177 0 0,-15 5-3452 0 0,-5 4-3116 0 0</inkml:trace>
  <inkml:trace contextRef="#ctx0" brushRef="#br0" timeOffset="32822.26">8257 3000 10680 0 0,'0'0'241'0'0,"0"0"38"0"0,0 0 11 0 0,0 0-28 0 0,0 0-158 0 0,0 0-40 0 0,0 0 0 0 0,0 0 0 0 0,0 0 2 0 0,0 0 13 0 0,6-4 280 0 0,20-3 1202 0 0,7 22 397 0 0,-26-9-1959 0 0,40 51 259 0 0,4 2 0 0 0,0 6-1 0 0,47 69 349 0 0,-76-94-326 0 0,6 8-201 0 0,-3 1 1 0 0,-2 1-1 0 0,5 18-79 0 0,50 236 280 0 0,-43 29-226 0 0,-19-76 20 0 0,-15-106 174 0 0,-14 6 382 0 0,-7-77 84 0 0,15-68-574 0 0,-1 0 0 0 0,0 0 0 0 0,-1-1-1 0 0,0 0 1 0 0,-1 0 0 0 0,0-1 0 0 0,-1 0-1 0 0,0 0 1 0 0,-1-1 0 0 0,0 0 0 0 0,-3 1-140 0 0,-36 25 1206 0 0,-7-1-596 0 0,28-10 2 0 0,28-23-844 0 0,0-1-22 0 0,-13 8-252 0 0,10-5-6817 0 0,3-3 593 0 0</inkml:trace>
  <inkml:trace contextRef="#ctx0" brushRef="#br0" timeOffset="44762.232">8965 3440 4808 0 0,'0'0'101'0'0,"0"2"22"0"0,3 5 1071 0 0,-2-9-692 0 0,3-16 2019 0 0,3 3-1998 0 0,-6 14-561 0 0,-1 1 84 0 0,0 0 39 0 0,0 0 10 0 0,0 0-2 0 0,0 0-10 0 0,0 0 15 0 0,0 0 81 0 0,0 0 40 0 0,0 0 5 0 0,0 0-6 0 0,0 0-22 0 0,0 0-10 0 0,0 0-2 0 0,0 0-31 0 0,3 3-122 0 0,1 2-42 0 0,12 54-28 0 0,16 31 561 0 0,-11-45-484 0 0,-1 1 0 0 0,-3 0 1 0 0,-1 2-1 0 0,-3 0 1 0 0,6 37-39 0 0,1 148 0 0 0,-8-58 0 0 0,-5-80 117 0 0,-7-22 176 0 0,-11-37 989 0 0,3-24-862 0 0,8-11-316 0 0,0-1 8 0 0,0 0 0 0 0,-5-17-539 0 0,1-4-3832 0 0,4 10-151 0 0</inkml:trace>
  <inkml:trace contextRef="#ctx0" brushRef="#br0" timeOffset="45548.46">8890 3469 6336 0 0,'0'0'141'0'0,"0"0"23"0"0,12 0 187 0 0,-9-1-212 0 0,0 0 0 0 0,-1 0 0 0 0,1 0 0 0 0,0 0 0 0 0,-1 0 0 0 0,1-1 0 0 0,-1 1 0 0 0,1-1 0 0 0,-1 0-1 0 0,0 0 1 0 0,1 0 0 0 0,-1 0 0 0 0,0 0 0 0 0,0 0 0 0 0,-1-1 0 0 0,1 1 0 0 0,0 0 0 0 0,-1-1 0 0 0,1-1-139 0 0,8-10 518 0 0,13-4 1330 0 0,-23 18-1837 0 0,1 1 0 0 0,-1-1 0 0 0,0 0 0 0 0,1 1-1 0 0,-1-1 1 0 0,1 0 0 0 0,-1 0 0 0 0,1 1 0 0 0,-1-1-1 0 0,1 0 1 0 0,-1 0 0 0 0,1 0 0 0 0,-1 1 0 0 0,1-1-1 0 0,-1 0 1 0 0,1 0 0 0 0,-1 0 0 0 0,1 0 0 0 0,-1 0 0 0 0,1 0-1 0 0,0 0 1 0 0,-1 0 0 0 0,1 0 0 0 0,-1 0 0 0 0,1-1-1 0 0,-1 1 1 0 0,1 0 0 0 0,-1 0 0 0 0,1 0 0 0 0,-1-1-1 0 0,1 1 1 0 0,-1 0 0 0 0,0-1 0 0 0,1 1 0 0 0,-1 0 0 0 0,1-1-1 0 0,-1 1 1 0 0,0 0 0 0 0,1-1 0 0 0,-1 1 0 0 0,0-1-1 0 0,1 1 1 0 0,-1-1 0 0 0,0 1 0 0 0,0-1 0 0 0,1 1-11 0 0,34-27 309 0 0,-31 25-222 0 0,1 0 0 0 0,0-1 0 0 0,0 1-1 0 0,0 1 1 0 0,0-1 0 0 0,0 1 0 0 0,0 0 0 0 0,1 0 0 0 0,-1 1 0 0 0,0-1 0 0 0,0 1 0 0 0,4 0-87 0 0,36-10 122 0 0,10 6 156 0 0,46 38-60 0 0,-97-31-205 0 0,-1 0-1 0 0,0 0 0 0 0,0 0 1 0 0,0 0-1 0 0,0 0 1 0 0,-1 1-1 0 0,1-1 1 0 0,-1 1-1 0 0,0 0 0 0 0,0 0 1 0 0,0 0-1 0 0,-1 0 1 0 0,1 0-1 0 0,-1 0 1 0 0,0 0-1 0 0,0 1 0 0 0,0-1 1 0 0,-1 0-1 0 0,0 1 1 0 0,0-1-1 0 0,0 0 0 0 0,0 1 1 0 0,0-1-1 0 0,-1 0 1 0 0,0 3-13 0 0,1 3 25 0 0,8 130 221 0 0,-24-68-132 0 0,-31 6 996 0 0,-5-40-543 0 0,21-19-447 0 0,0-5 160 0 0,12-2 248 0 0,4-18 408 0 0,13 7-895 0 0,0-1 0 0 0,1 1-1 0 0,-1 0 1 0 0,0-1-1 0 0,0 1 1 0 0,0-1 0 0 0,0 0-1 0 0,0 1 1 0 0,0-1-1 0 0,0 0 1 0 0,0 0 0 0 0,0-1-1 0 0,0 1 1 0 0,0 0-1 0 0,0-1 1 0 0,0 1-1 0 0,0-1 1 0 0,0 0 0 0 0,0 1-1 0 0,0-1 1 0 0,0 0-1 0 0,0 0 1 0 0,1 0 0 0 0,-1 0-1 0 0,0-1 1 0 0,1 1-1 0 0,-2-1-40 0 0,-27-3 375 0 0,30 5-491 0 0,0 0-140 0 0,0 0-52 0 0,0 0-11 0 0,0 0-37 0 0,-7 0-439 0 0,5 0-4869 0 0,2 0 328 0 0</inkml:trace>
  <inkml:trace contextRef="#ctx0" brushRef="#br0" timeOffset="46376.962">9696 3227 7656 0 0,'0'0'166'0'0,"0"0"29"0"0,0 0 14 0 0,0-1-25 0 0,-3-4-129 0 0,3 4 28 0 0,0 1-1 0 0,0 0-8 0 0,-16-3 512 0 0,-7 6 1564 0 0,-9 15-796 0 0,-8 16-1194 0 0,-38 68 1222 0 0,38 5-973 0 0,28-64-298 0 0,-1 3-8 0 0,2 1 0 0 0,2 0 0 0 0,2 0 0 0 0,3 1 1 0 0,1 0-1 0 0,2 0 0 0 0,6 47-103 0 0,20 45 731 0 0,5 2-242 0 0,-2-8-200 0 0,11 68-171 0 0,-27-100-185 0 0,-7 32 44 0 0,21 15 853 0 0,-21-133-631 0 0,-4-9-98 0 0,1 0 0 0 0,1 1 0 0 0,-1-1 0 0 0,1 0 0 0 0,1 0 0 0 0,-1 0 0 0 0,1-1 0 0 0,0 1 0 0 0,1-1 0 0 0,-1 0 0 0 0,3 1-101 0 0,13 15 560 0 0,19 3 107 0 0,-39-25-657 0 0,0 1-1 0 0,0-1 0 0 0,1 0 1 0 0,-1 1-1 0 0,0-1 1 0 0,0 0-1 0 0,1 0 1 0 0,-1 1-1 0 0,0-1 1 0 0,1 0-1 0 0,-1 0 1 0 0,0 0-1 0 0,0 1 1 0 0,1-1-1 0 0,-1 0 1 0 0,0 0-1 0 0,1 0 1 0 0,-1 0-1 0 0,1 0 0 0 0,-1 0 1 0 0,0 1-1 0 0,1-1 1 0 0,-1 0-1 0 0,0 0 1 0 0,1 0-1 0 0,-1 0 1 0 0,1 0-1 0 0,-1-1 1 0 0,0 1-1 0 0,1 0 1 0 0,-1 0-1 0 0,0 0 1 0 0,1 0-1 0 0,-1 0 1 0 0,0 0-1 0 0,1-1 1 0 0,-1 1-1 0 0,0 0 0 0 0,1 0 1 0 0,-1 0-1 0 0,0-1 1 0 0,0 1-1 0 0,1 0 1 0 0,-1 0-1 0 0,0-1 1 0 0,0 1-1 0 0,1 0 1 0 0,-1-1-1 0 0,0 1 1 0 0,0 0-1 0 0,0-1 1 0 0,0 1-1 0 0,1 0 1 0 0,-1-1-1 0 0,0 1 0 0 0,0 0 1 0 0,0-1-1 0 0,0 1 1 0 0,0 0-1 0 0,0-1 1 0 0,0 1-1 0 0,0-1 1 0 0,0 1-1 0 0,0 0 1 0 0,0-1-1 0 0,0 1 1 0 0,0-1-10 0 0,0 0-171 0 0,-7-31-3984 0 0,2 23-2020 0 0</inkml:trace>
  <inkml:trace contextRef="#ctx0" brushRef="#br0" timeOffset="47243.562">9669 4468 9648 0 0,'0'0'216'0'0,"0"-2"32"0"0,47-221 1888 0 0,-35 144-570 0 0,19-165 1036 0 0,-11 107-1955 0 0,4 52 216 0 0,7 26-986 0 0,-19 39 303 0 0,4 34-180 0 0,-13-10 11 0 0,0 0-1 0 0,0 0 0 0 0,0 1 0 0 0,0-1 0 0 0,0 1 0 0 0,-1-1 0 0 0,0 1 0 0 0,0 0 0 0 0,-1 0 1 0 0,1 0-1 0 0,-1 0 0 0 0,0 0 0 0 0,0 1 0 0 0,0 1-10 0 0,3 15 112 0 0,26 104 81 0 0,-14-61-120 0 0,8 43 2 0 0,-8 5-22 0 0,8 25 75 0 0,3-78-128 0 0,-11-14 54 0 0,-12 10-62 0 0,-4-56-82 0 0,0 0 0 0 0,0 0-13 0 0,0 0-88 0 0,0 0-38 0 0,0 0-10 0 0,-20-11-1184 0 0,-31-34-4833 0 0,27 20 4176 0 0</inkml:trace>
  <inkml:trace contextRef="#ctx0" brushRef="#br0" timeOffset="47507.475">9677 4164 7968 0 0,'0'0'233'0'0,"0"0"90"0"0,0 0 227 0 0,0 0 98 0 0,20 0 1299 0 0,5-3-1351 0 0,24 6 873 0 0,-46-2-1394 0 0,0 1 0 0 0,1-1 0 0 0,0 0 0 0 0,-1-1 0 0 0,1 1 0 0 0,0-1 0 0 0,-1 1 0 0 0,1-1 1 0 0,0 0-1 0 0,-1-1 0 0 0,1 1 0 0 0,0-1 0 0 0,-1 1 0 0 0,1-1 0 0 0,-1 0 0 0 0,1 0 0 0 0,0-1-75 0 0,37-5 902 0 0,61-4 669 0 0,-38 0-1087 0 0,-10 7-484 0 0,-16 1-676 0 0,-36 3 272 0 0,-2 0-22 0 0,4-13-2081 0 0,0 6-2591 0 0</inkml:trace>
  <inkml:trace contextRef="#ctx0" brushRef="#br0" timeOffset="48078.59">10078 3353 9760 0 0,'4'-17'1990'0'0,"15"30"-1524"0"0,8 20 1667 0 0,-3 36-546 0 0,23 270-940 0 0,-7-49-151 0 0,-9-101-352 0 0,-27-159-130 0 0,11 63 11 0 0,-4 0 0 0 0,-2 54-25 0 0,-5-76 211 0 0,-8 44 266 0 0,1-81-747 0 0,2-33 175 0 0,-1 5 76 0 0,1-3 3 0 0,1-2-64 0 0,0-1-29 0 0,0 0-56 0 0,0 0-25 0 0,-16-12-1412 0 0,-4-22-1189 0 0,8 6 1353 0 0</inkml:trace>
  <inkml:trace contextRef="#ctx0" brushRef="#br0" timeOffset="48852.685">10541 3832 8840 0 0,'0'0'197'0'0,"0"0"24"0"0,9-11 273 0 0,-6 6-494 0 0,-2-16 1600 0 0,-2 20-1215 0 0,1 1-128 0 0,-8-4 317 0 0,-12-2-334 0 0,-4 12-176 0 0,17-4-75 0 0,0 0 0 0 0,1 1 1 0 0,-1 0-1 0 0,0 1 0 0 0,1-1 1 0 0,0 1-1 0 0,0 0 1 0 0,0 1-1 0 0,0 0 0 0 0,1 0 1 0 0,-4 3 10 0 0,-42 32-31 0 0,45-36 56 0 0,1 0 0 0 0,1 0 1 0 0,-1 1-1 0 0,0-1 1 0 0,1 1-1 0 0,0 0 0 0 0,0 1 1 0 0,1-1-1 0 0,-1 1 1 0 0,1-1-1 0 0,0 2-25 0 0,-10 14-45 0 0,-17 51 1089 0 0,27-53-911 0 0,1 0 0 0 0,1 0 0 0 0,0 1 0 0 0,2-1 0 0 0,0 0 0 0 0,3 10-133 0 0,-1-17 195 0 0,1 1 1 0 0,1-1-1 0 0,0 0 1 0 0,1 0-1 0 0,0 0 1 0 0,0-1-1 0 0,2 0 1 0 0,-1 0-1 0 0,3 1-195 0 0,2 6-4 0 0,30 27 1614 0 0,34-16-749 0 0,-26-16-744 0 0,18 1 75 0 0,-41-14-752 0 0,-22-1 485 0 0,-3-1-4763 0 0,-2-10 3240 0 0</inkml:trace>
  <inkml:trace contextRef="#ctx0" brushRef="#br0" timeOffset="49690.282">10302 3112 9360 0 0,'0'0'208'0'0,"12"6"508"0"0,23-6-558 0 0,-3 20 197 0 0,19 3 401 0 0,20 28 916 0 0,-9 3-565 0 0,-45-31-1044 0 0,-1 1 1 0 0,-2 0-1 0 0,0 1 1 0 0,-2 0-1 0 0,0 2 1 0 0,-2-1-1 0 0,-1 1 1 0 0,1 10-64 0 0,45 161 208 0 0,-39-113-284 0 0,-5 1 1 0 0,-3 0 0 0 0,-4 0-1 0 0,-4 12 76 0 0,-19 547-170 0 0,21-473 154 0 0,1-18-104 0 0,-7 0 0 0 0,-13 66 120 0 0,1-110-477 0 0,1-37-3002 0 0,-1-7-973 0 0</inkml:trace>
  <inkml:trace contextRef="#ctx0" brushRef="#br1" timeOffset="159125.162">690 16 7224 0 0,'0'0'165'0'0,"0"0"22"0"0,0 0 7 0 0,1-2-23 0 0,10-10 1286 0 0,3 11 595 0 0,-10 1-1790 0 0,-2 0 39 0 0,6 5 430 0 0,-7-3-671 0 0,1-1 0 0 0,-1 1 0 0 0,0 0 0 0 0,0 0 0 0 0,0 0 0 0 0,0 0 1 0 0,0 0-1 0 0,0 0 0 0 0,0 0 0 0 0,-1 0 0 0 0,1 0 0 0 0,-1 0 0 0 0,0 0 0 0 0,1 0 1 0 0,-1 0-1 0 0,0 0 0 0 0,0 1 0 0 0,0-1 0 0 0,-1 0 0 0 0,1 2-60 0 0,-1 63 376 0 0,-3 94-34 0 0,-8-64-214 0 0,-27 267-280 0 0,0-138 98 0 0,31-99 161 0 0,8-71-86 0 0,4-39 33 0 0,-4-17-165 0 0,1 1 1 0 0,-1-1 0 0 0,0 1-1 0 0,0-1 1 0 0,0 1 0 0 0,0-1 0 0 0,0 1-1 0 0,0-1 1 0 0,0 1 0 0 0,0-1 0 0 0,-1 1-1 0 0,1-1 1 0 0,0 1 0 0 0,0-1 0 0 0,0 1-1 0 0,0-1 1 0 0,-1 1 0 0 0,1-1-1 0 0,0 1 1 0 0,0-1 0 0 0,-1 0 0 0 0,1 1-1 0 0,0-1 1 0 0,-1 1 0 0 0,1-1 0 0 0,0 0-1 0 0,-1 1 1 0 0,1-1 0 0 0,-1 0 0 0 0,1 0-1 0 0,-1 1 1 0 0,1-1 0 0 0,0 0-1 0 0,-1 0 1 0 0,1 0 0 0 0,-1 1 0 0 0,1-1-1 0 0,-1 0 1 0 0,1 0 0 0 0,-1 0 0 0 0,1 0-1 0 0,-1 0 1 0 0,1 0 0 0 0,-1 0 0 0 0,0 0 110 0 0,1 0-225 0 0,-2 0-1324 0 0</inkml:trace>
  <inkml:trace contextRef="#ctx0" brushRef="#br1" timeOffset="160153.541">403 1319 6992 0 0,'0'0'157'0'0,"0"0"23"0"0,0 0 12 0 0,0-14 7 0 0,5-15-335 0 0,-1 17 1718 0 0,-2 7 1562 0 0,-1 17-2454 0 0,11 74-304 0 0,20 14 79 0 0,-17-66-436 0 0,55 126-315 0 0,-30-103 572 0 0,-36-51-286 0 0,3-3 0 0 0,-2-2-14 0 0,19-14 334 0 0,-20 8-201 0 0,29-65 1713 0 0,-24 42-1507 0 0,35-108 135 0 0,-34 103-110 0 0,0-1-237 0 0,1 0 1 0 0,2 1-1 0 0,1 1 0 0 0,14-23-113 0 0,0 7-378 0 0,-11 27 224 0 0,-15 18 60 0 0,0-1 1 0 0,1 0-1 0 0,-1 1 1 0 0,1 0-1 0 0,0 0 1 0 0,0 0 0 0 0,0 0-1 0 0,1 0 1 0 0,-1 0-1 0 0,0 1 1 0 0,1-1-1 0 0,0 1 1 0 0,-1 0-1 0 0,1 0 1 0 0,0 1-1 0 0,0-1 1 0 0,0 1-1 0 0,2-1 94 0 0,-4 3-3800 0 0,2 2-1238 0 0</inkml:trace>
  <inkml:trace contextRef="#ctx0" brushRef="#br1" timeOffset="162317.385">1084 2074 6072 0 0,'0'0'133'0'0,"0"0"23"0"0,0 0 12 0 0,-1-1-23 0 0,-2-1-95 0 0,2 1 47 0 0,-15-11 278 0 0,-53-38 1155 0 0,30 39-24 0 0,13-2-1309 0 0,-45 2-186 0 0,-2 18-1 0 0,55-3 21 0 0,0 1-1 0 0,0 1 0 0 0,1 0 0 0 0,0 1 0 0 0,0 1 1 0 0,-12 8-31 0 0,-26 34 0 0 0,23-13 49 0 0,12 2-48 0 0,-7 13 381 0 0,-8 8 382 0 0,-19 48 204 0 0,52-103-922 0 0,0-1 0 0 0,0 1 0 0 0,1 0 0 0 0,-1 0 0 0 0,1-1 0 0 0,0 1 0 0 0,1 0 0 0 0,-1 0 0 0 0,1 0 0 0 0,0 0 1 0 0,0 0-1 0 0,0 0 0 0 0,1 0 0 0 0,0 0 0 0 0,0 0 0 0 0,0 0 0 0 0,1-1 0 0 0,-1 1 0 0 0,1 0 0 0 0,0-1 0 0 0,0 1 0 0 0,1-1 1 0 0,0 0-47 0 0,67 68 744 0 0,20-20-94 0 0,-38-23-4 0 0,81 12-72 0 0,-58-14 7 0 0,28-1 159 0 0,23-8-504 0 0,90-2 486 0 0,-79-27-637 0 0,-58-3 80 0 0,78-24 33 0 0,-62 10-124 0 0,-81 25-64 0 0,-1-1-1 0 0,1 0 0 0 0,-1-1 0 0 0,0 0 0 0 0,0-1 0 0 0,-1-1 0 0 0,6-4-9 0 0,15-8 41 0 0,-24 15 9 0 0,-1 0 1 0 0,0-1-1 0 0,0 0 1 0 0,-1-1-1 0 0,1 0 1 0 0,-1 0-1 0 0,0 0 1 0 0,-1-1-1 0 0,3-2-50 0 0,0-5-174 0 0,-4 9 181 0 0,0-1 1 0 0,-1 0 0 0 0,0-1 0 0 0,0 1-1 0 0,0-1 1 0 0,-1 0 0 0 0,0 1-1 0 0,0-1 1 0 0,-1-1 0 0 0,0 1 0 0 0,0-2-8 0 0,4-91 202 0 0,-11 57-148 0 0,-3-3-110 0 0,-40-82-278 0 0,35 95 578 0 0,8 17-228 0 0,-1 1-1 0 0,0-1 1 0 0,-1 1 0 0 0,-1 0-1 0 0,-1 1 1 0 0,0 0 0 0 0,0 0-1 0 0,-1 1 1 0 0,-1 0 0 0 0,-1 1-1 0 0,-8-8-15 0 0,-35-13 0 0 0,-2 8 5 0 0,-40-9-266 0 0,-36 18-80 0 0,-67 33 108 0 0,47 35 15 0 0,14 1 9 0 0,-148 55-14 0 0,99-38-106 0 0,-8 19-5999 0 0,164-77 4570 0 0</inkml:trace>
  <inkml:trace contextRef="#ctx0" brushRef="#br1" timeOffset="163323.24">828 2171 7848 0 0,'0'0'232'0'0,"0"0"61"0"0,0 0 132 0 0,0 0 58 0 0,0 0 12 0 0,0 0-42 0 0,0 0-178 0 0,0 0-78 0 0,0 0-18 0 0,0 0-6 0 0,0 0-10 0 0,0 0-3 0 0,0 0 0 0 0,0 0 5 0 0,8 11 406 0 0,-6-6-425 0 0,0 1 0 0 0,0-1 0 0 0,-1 1 0 0 0,0-1 0 0 0,0 1 0 0 0,0-1-1 0 0,-1 1 1 0 0,1 0 0 0 0,-1-1 0 0 0,-1 1 0 0 0,1-1 0 0 0,-1 1 0 0 0,0 0 0 0 0,0-1 0 0 0,-2 3-146 0 0,0 14 251 0 0,-19 82 261 0 0,11-30 16 0 0,0 19-499 0 0,18-41 765 0 0,-6-50-758 0 0,0 0-1 0 0,0 0 0 0 0,0-1 0 0 0,0 1 0 0 0,1 0 0 0 0,-1-1 1 0 0,0 1-1 0 0,1-1 0 0 0,-1 1 0 0 0,1-1 0 0 0,-1 0 0 0 0,1 0 1 0 0,0 0-1 0 0,-1 0 0 0 0,1 0 0 0 0,0 0 0 0 0,0 0 0 0 0,0 0 1 0 0,0-1-1 0 0,0 1 0 0 0,0-1 0 0 0,0 1 0 0 0,0-1 0 0 0,0 0 1 0 0,0 0-1 0 0,0 0 0 0 0,0 0 0 0 0,0 0 0 0 0,0 0 0 0 0,0-1 0 0 0,0 1 1 0 0,0-1-1 0 0,-1 1 0 0 0,1-1 0 0 0,0 0 0 0 0,0 0 0 0 0,0 0 1 0 0,0 0-1 0 0,-1 0 0 0 0,1 0 0 0 0,0 0 0 0 0,-1 0 0 0 0,1-1-35 0 0,85-32 235 0 0,-49 20-182 0 0,32-14-137 0 0,-38 14-3173 0 0,-31 14-500 0 0,-1 0-1104 0 0</inkml:trace>
  <inkml:trace contextRef="#ctx0" brushRef="#br1" timeOffset="163657.493">761 2388 11232 0 0,'0'0'256'0'0,"0"0"34"0"0,0 0 20 0 0,0 0-40 0 0,16 1-282 0 0,102-2-1270 0 0,-103 1 1391 0 0,-1-1 0 0 0,1 0 0 0 0,-1-1 0 0 0,1-1 0 0 0,-1 0 0 0 0,0-1 0 0 0,0-1 0 0 0,9-4-109 0 0,46-15 716 0 0,-64 22-650 0 0,-1 0-3836 0 0,-4 2-82 0 0</inkml:trace>
  <inkml:trace contextRef="#ctx0" brushRef="#br1" timeOffset="163987.611">792 2186 12696 0 0,'0'0'289'0'0,"0"0"40"0"0,0 0 21 0 0,0 0-45 0 0,8-4-186 0 0,68-7-651 0 0,-33 8 281 0 0,27-7-113 0 0,0-8 1207 0 0,-10-3-259 0 0,-29 18-768 0 0,-12 6-1178 0 0,-19-3 908 0 0</inkml:trace>
  <inkml:trace contextRef="#ctx0" brushRef="#br1" timeOffset="164901.495">1241 2382 7112 0 0,'0'0'157'0'0,"0"0"23"0"0,0 0 13 0 0,0 0 3 0 0,0 0-37 0 0,0 0-20 0 0,0 0-3 0 0,0 0-12 0 0,0 0-43 0 0,0 0 4 0 0,0 0 17 0 0,0 0 127 0 0,0 0 54 0 0,4 20 2373 0 0,7 12-2123 0 0,-11 45-154 0 0,0 44 695 0 0,0-120-1016 0 0,0 4 90 0 0,-3-45 1170 0 0,10-5-764 0 0,9-11-554 0 0,4 11 0 0 0,19 3 0 0 0,-36 45-7160 0 0,-6 4 3376 0 0</inkml:trace>
  <inkml:trace contextRef="#ctx0" brushRef="#br1" timeOffset="165223.548">1272 2539 12840 0 0,'0'0'289'0'0,"0"0"40"0"0,0 0 23 0 0,0 0-36 0 0,13-3-194 0 0,56 16-210 0 0,-34 1 344 0 0,21 8-8 0 0,-37-15-263 0 0,-16-5 179 0 0,-2-1-5309 0 0,-1-1 973 0 0</inkml:trace>
  <inkml:trace contextRef="#ctx0" brushRef="#br1" timeOffset="165705.058">1552 2424 7920 0 0,'0'0'174'0'0,"0"0"29"0"0,0 0 13 0 0,7 10 7 0 0,5 4-223 0 0,3 13 768 0 0,-15-26-512 0 0,0-1 0 0 0,0 0 0 0 0,0 8 281 0 0,-15 82 2898 0 0,15-38-3402 0 0,4-46-86 0 0,-4-5-18 0 0,0-1-20 0 0,0 0-90 0 0,0 0-450 0 0,0 0-167 0 0,0 0-30 0 0,0 0-4 0 0</inkml:trace>
  <inkml:trace contextRef="#ctx0" brushRef="#br1" timeOffset="165985.221">1485 2504 11432 0 0,'0'0'333'0'0,"0"0"0"0"0,10 0-103 0 0,23 7 58 0 0,-1-7-288 0 0,50-18 256 0 0,-38 11 720 0 0,-22 0-994 0 0,-15 14-2658 0 0,-6-6-1398 0 0</inkml:trace>
  <inkml:trace contextRef="#ctx0" brushRef="#br1" timeOffset="166469.81">1862 2276 9584 0 0,'0'0'216'0'0,"0"0"32"0"0,0 0 12 0 0,0 0-20 0 0,-8 14-140 0 0,-11 56 68 0 0,18-14 2216 0 0,5-17-2008 0 0,-3 13-912 0 0,-2-45-442 0 0,1 0-3364 0 0</inkml:trace>
  <inkml:trace contextRef="#ctx0" brushRef="#br2" timeOffset="-152259.236">804 2801 6624 0 0,'0'0'149'0'0,"0"0"23"0"0,0 0 11 0 0,-1 1-30 0 0,-3 2-122 0 0,-12 11 4089 0 0,34-3-2684 0 0,-4 10-1098 0 0,-2 18 640 0 0,-4 5 114 0 0,23 8 507 0 0,25-26-811 0 0,-46-24-730 0 0,1-1 0 0 0,0-1-1 0 0,-1 0 1 0 0,1 0-1 0 0,-1-1 1 0 0,1 0 0 0 0,-1-1-1 0 0,1 0 1 0 0,-1-1-1 0 0,6-2-57 0 0,94-37 83 0 0,23-27 290 0 0,0 2 1 0 0,-69 46-236 0 0,-61 20-119 0 0,0 1-1 0 0,-1 0 0 0 0,1 0 0 0 0,-1 0 0 0 0,1 1 1 0 0,0-1-1 0 0,-1 1 0 0 0,1-1 0 0 0,-1 1 0 0 0,1 0 1 0 0,-1 0-1 0 0,1 0 0 0 0,-1 0 0 0 0,0 0 0 0 0,0 1 1 0 0,1-1-1 0 0,-1 1 0 0 0,0-1 0 0 0,0 1 0 0 0,0 0 1 0 0,-1 0-1 0 0,1 0 0 0 0,0 0 0 0 0,-1 0 0 0 0,1 0 1 0 0,-1 0-1 0 0,0 0 0 0 0,0 1 0 0 0,0-1 0 0 0,0 1 1 0 0,0-1-1 0 0,0 0 0 0 0,0 1 0 0 0,-1 0 0 0 0,0-1 1 0 0,1 1-1 0 0,-1-1 0 0 0,0 2-18 0 0,3 8 116 0 0,17 66 279 0 0,-19-74-368 0 0,1-1 0 0 0,-1 1-1 0 0,1-1 1 0 0,0 1 0 0 0,0-1 0 0 0,1 0 0 0 0,-1 0-1 0 0,1 0 1 0 0,-1 0 0 0 0,1 0 0 0 0,0 0-1 0 0,0-1 1 0 0,0 0 0 0 0,0 1 0 0 0,1-1 0 0 0,-1 0-1 0 0,0 0 1 0 0,1-1 0 0 0,0 1 0 0 0,-1-1-1 0 0,1 0 1 0 0,0 0 0 0 0,0 0 0 0 0,0 0 0 0 0,-1-1-1 0 0,1 1 1 0 0,0-1 0 0 0,0 0 0 0 0,0-1-1 0 0,0 1 1 0 0,0 0 0 0 0,0-1 0 0 0,0 0 0 0 0,-1 0-1 0 0,2 0-26 0 0,2-2 27 0 0,18-3 69 0 0,-1-2 0 0 0,0-1 1 0 0,0-1-1 0 0,-1 0 0 0 0,14-11-96 0 0,151-87 888 0 0,-182 105-878 0 0,0 0 1 0 0,-1 1-1 0 0,2-1 0 0 0,-1 1 0 0 0,0 1 0 0 0,0-1 0 0 0,1 1 0 0 0,-1 0 0 0 0,0 0 1 0 0,1 1-1 0 0,-1 0 0 0 0,1 0 0 0 0,4 1-10 0 0,4-1 12 0 0,28 10-12 0 0,-36-7 0 0 0,-1-1 0 0 0,1 1 0 0 0,0 0 0 0 0,-1 0 0 0 0,0 0 1 0 0,0 1-1 0 0,0 0 0 0 0,0 1 0 0 0,0-1 0 0 0,-1 1 0 0 0,0 0 0 0 0,0 0 0 0 0,0 1 0 0 0,-1 0 0 0 0,1 0 0 0 0,49 46 63 0 0,-47-49-49 0 0,0 0-1 0 0,0-1 1 0 0,0 0-1 0 0,0-1 1 0 0,0 0 0 0 0,1 0-1 0 0,-1 0 1 0 0,1-1-1 0 0,-1 0 1 0 0,0-1-1 0 0,1 0 1 0 0,-1 0-1 0 0,0 0 1 0 0,0-1 0 0 0,1 0-1 0 0,-1 0 1 0 0,0-1-14 0 0,23-4 25 0 0,66-36 493 0 0,-18 5-124 0 0,8-1-150 0 0,-54 33-120 0 0,18 10-124 0 0,-46-3 0 0 0,0 1 0 0 0,1 0 0 0 0,-1 0 0 0 0,0 0 0 0 0,-1 1 0 0 0,1-1 0 0 0,0 1 0 0 0,-1 0 0 0 0,1 0 0 0 0,-1 0 0 0 0,0 0 0 0 0,0 1 0 0 0,1 1 0 0 0,25 44 0 0 0,17-8 0 0 0,-40-37 13 0 0,0 0-1 0 0,0-1 1 0 0,1 0 0 0 0,-1-1-1 0 0,1 0 1 0 0,0 0-1 0 0,-1 0 1 0 0,1 0-1 0 0,0-1 1 0 0,0-1-1 0 0,0 1 1 0 0,0-1 0 0 0,0 0-1 0 0,7-1-12 0 0,-7 1 48 0 0,91-32 144 0 0,45-30-64 0 0,-30 2 0 0 0,-59 40-128 0 0,-22 27 0 0 0,-28-5 0 0 0,0 1 0 0 0,-1 0 0 0 0,0 0 0 0 0,0 0 0 0 0,0 1 0 0 0,0-1 0 0 0,0 1 0 0 0,0-1 0 0 0,-1 1 0 0 0,0 0 0 0 0,0 0 0 0 0,0 0 0 0 0,0 0 0 0 0,-1 0 0 0 0,1 1 0 0 0,-1-1 0 0 0,0 1 0 0 0,-1-1 0 0 0,1 1 0 0 0,9 28 0 0 0,-8-28 0 0 0,0 1 0 0 0,0-1 0 0 0,0 1 0 0 0,1-1 0 0 0,0 0 0 0 0,0 0 0 0 0,1 0 0 0 0,-1 0 0 0 0,1-1 0 0 0,0 1 0 0 0,0-1 0 0 0,0 0 0 0 0,1 0 0 0 0,-1-1 0 0 0,1 1 0 0 0,0-1 0 0 0,0 0 0 0 0,1 0 0 0 0,-1-1 0 0 0,0 1 0 0 0,1-1 0 0 0,-1 0 0 0 0,1-1 0 0 0,0 1 0 0 0,0-1 0 0 0,0 0 0 0 0,0-1 0 0 0,-1 0 0 0 0,1 0 0 0 0,0 0 0 0 0,2 0 0 0 0,23-4 164 0 0,1-1 0 0 0,-1-2 0 0 0,-1 0 0 0 0,0-2 0 0 0,0-2 0 0 0,18-8-164 0 0,23-14 0 0 0,-70 31 0 0 0,9-5 32 0 0,0-1 1 0 0,0 2 0 0 0,1-1 0 0 0,0 1 0 0 0,0 1 0 0 0,1 0 0 0 0,-1 1 0 0 0,1 0 0 0 0,10-2-33 0 0,73-10-32 0 0,-56 43 32 0 0,4 9 0 0 0,-35-31 0 0 0,0 0 0 0 0,0-1 0 0 0,0 0 0 0 0,1 0 0 0 0,0 0 0 0 0,0-1 0 0 0,0-1 0 0 0,0 0 0 0 0,0 0 0 0 0,1-1 0 0 0,8 1 0 0 0,84-6 160 0 0,115-83 11 0 0,-16-1-118 0 0,-155 72-126 0 0,-44 16 70 0 0,-1-1 0 0 0,0 1 1 0 0,0 0-1 0 0,1 0 0 0 0,-1 0 0 0 0,0 0 1 0 0,0 0-1 0 0,1 0 0 0 0,-1 0 0 0 0,0 0 1 0 0,0 1-1 0 0,0-1 0 0 0,1 0 0 0 0,-1 1 1 0 0,0-1-1 0 0,0 1 0 0 0,0-1 0 0 0,0 1 1 0 0,0 0-1 0 0,0-1 0 0 0,0 1 0 0 0,0 0 1 0 0,0 0-1 0 0,0 0 0 0 0,0 0 0 0 0,0 0 1 0 0,-1 0-1 0 0,1 0 0 0 0,0 0 0 0 0,-1 0 1 0 0,1 0-1 0 0,-1 0 0 0 0,1 0 0 0 0,-1 0 1 0 0,1 0-1 0 0,-1 1 0 0 0,1 0 3 0 0,2 6-9 0 0,45 51 9 0 0,6-35 0 0 0,-23-17-288 0 0,-30-7-90 0 0,-1 0-1188 0 0,0 0-518 0 0,-3-1-1114 0 0,-14-5-4055 0 0</inkml:trace>
  <inkml:trace contextRef="#ctx0" brushRef="#br2" timeOffset="-151414.603">2306 2302 16559 0 0,'0'0'374'0'0,"0"0"54"0"0,0 0 22 0 0,0 0-44 0 0,0-1-264 0 0,15-14-62 0 0,4 3 2736 0 0,1 9-13 0 0,35 3-2974 0 0,-15 3-5031 0 0,-13-7-30 0 0,-19 1 123 0 0</inkml:trace>
  <inkml:trace contextRef="#ctx0" brushRef="#br2" timeOffset="-151103.836">2887 2284 13288 0 0,'0'0'389'0'0,"1"0"-6"0"0,17-9 433 0 0,-6 14 2619 0 0,-11-4-3527 0 0,-1-1-16 0 0,0 0-80 0 0,11-4-2365 0 0,-7 1-1316 0 0,-4 3-1096 0 0</inkml:trace>
  <inkml:trace contextRef="#ctx0" brushRef="#br2" timeOffset="-150947.351">3214 2277 16439 0 0,'0'0'374'0'0,"12"-6"903"0"0,50 19-760 0 0,-58-10-702 0 0,-3-2-5591 0 0,-1-1 330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2:19:22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15 11200 0 0,'0'0'330'0'0,"0"0"-8"0"0,0 0-188 0 0,0 0-6 0 0,-5-4-1002 0 0,-5-5 2578 0 0,10 8-1302 0 0,0 1 46 0 0,0 0 22 0 0,0 0 2 0 0,0 0-47 0 0,0 0-194 0 0,0 0-82 0 0,0 0-18 0 0,0 0-3 0 0,0 0-2 0 0,0 0-4 0 0,55 7 677 0 0,31 4 227 0 0,24-9 123 0 0,-59 2-476 0 0,59 17 479 0 0,114 4-460 0 0,-46-12 192 0 0,1-6-436 0 0,149-7 776 0 0,-152-3-1208 0 0,-90 10 193 0 0,1 0-9 0 0,0-3-1 0 0,0-4 1 0 0,39-7-200 0 0,113-4 240 0 0,-73 4 464 0 0,26 4-274 0 0,-34-3 86 0 0,11-5-232 0 0,-52 14 197 0 0,155 4 168 0 0,-88-7-636 0 0,-96-7 306 0 0,-26 5-43 0 0,0 8 20 0 0,-50-6-296 0 0,-7 0 0 0 0,1 3 0 0 0,-1-3 0 0 0,2 0 0 0 0,-2 0-13 0 0,2 1-51 0 0,18 4-148 0 0,-10 1 60 0 0,-11-5-2615 0 0,-4-1 2753 0 0,0 0-1620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2:19:28.4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8 8288 0 0,'0'0'190'0'0,"0"0"28"0"0,0 0 7 0 0,0 0 16 0 0,-13-5 1455 0 0,15 3 4470 0 0,37 6-5364 0 0,71 13 746 0 0,27-13-284 0 0,12 8-509 0 0,40 11 181 0 0,51-9-556 0 0,74 2-223 0 0,-175-17 8 0 0,2 1 27 0 0,214-6-49 0 0,33 3 872 0 0,-215 0-861 0 0,-43 2 97 0 0,177-23-134 0 0,-75 20 139 0 0,63-3-84 0 0,66 3 731 0 0,29 1-727 0 0,-131-5 24 0 0,351-8 447 0 0,-469 16-633 0 0,52 3 178 0 0,122-10-216 0 0,-16 14 744 0 0,-134 0-656 0 0,239 6-64 0 0,-70-9-435 0 0,-88-3 813 0 0,85 6-489 0 0,-39 3 111 0 0,98-6 72 0 0,11 3-433 0 0,16-10 746 0 0,-106-16-321 0 0,46 2 144 0 0,-234 14-488 0 0,99 10 280 0 0,14 14 64 0 0,-154 0-721 0 0,-65-10-585 0 0,-37 0-1939 0 0,-14-4 1259 0 0,-14-8-20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22:23:40.908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550 2 80 0,'0'0'30'0,"0"0"-16"0,-3-3-21 15,3 3 5-15,0 0 0 16,0 0 3-16,0 0 15 0,-3 0 9 16,0 0 1-16,-1 0 2 15,1 0-7-15,0 3-1 16,3 0-7-16,0 0 0 16,0-3-8-16,0 3-3 0,0 1 1 15,0-4-4-15,0 0 0 31,0 0 3-31,3 0 1 0,-3 0 3 16,3 0 1-16,-3 0 5 16,0 0 3-16,-3 0-4 15,0 0 1-15,0 0-3 16,-2 0 2-16,-2 0-2 16,1 0 0-16,0 0-5 15,0 0-1-15,-3 0 1 0,0 0 0 16,0 0-2-16,-3 0 1 15,0 0-2-15,-3 0-1 16,-6 0 1-16,0 0 1 0,-1 0 1 16,-2 5 3-16,-6-5 1 15,-1 0 3-15,-2 0-3 32,-1 4 1-32,5-2-3 0,1 1 0 15,1 1-3-15,6-4 1 16,3 0-4-16,0 0-2 15,2 0-3-15,4 0 1 16,3 0-2-16,0 6-2 16,3-3 0-1,0 0 5-15,0 3 2 0,3 0-1 16,0 0 2-16,0 0 1 16,0 1 0-16,3-5-5 15,0 5-1-15,0-7-13 16,0 0-5-16,6 0-36 15,3 0-14-15,6-3-10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22:23:40.90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4 122 180 0,'0'-2'68'0,"0"1"-36"0,5-3-26 0,-5 0 15 15,3 3-9-15,1-1 1 0,2-2-10 16,-3 1-2-16,0-1-1 16,3 2 2-16,0 0 1 0,0 0 1 15,0 2 0 1,0 0 2-16,0 0 1 15,0 0 1-15,0 2-4 0,0 0-3 0,0 0 0 32,1 0-1-32,-2 0-3 15,1-1 0-15,-6-1-5 16,4 0-2-16,-4 0 5 0,0 0 2 0,0 0 7 16,0 0 2-16,0 0 2 15,0 0 2-15,0 0-3 16,0 0 1-1,0 0-7-15,3 0-3 0,0-1 1 16,0-1 0-16,-1 0-2 0,1 0 2 16,-3 0 3-16,0 0 1 15,-3 0-1 1,1-1 1-16,-1-1 0 16,0 0 1-16,-4-1-2 0,1 0 1 15,-2-1-2-15,-2 1-1 16,-2-1 1-16,3 2-1 15,0 1 0-15,0-1 0 32,0-1-3-32,0 1 0 0,0 1 4 15,2-1 1-15,5 0 2 0,-1 0 0 16,0 1-2 0,3-1-2-16,0 0-2 15,0 3 1-15,0-1-4 16,3 0 1-16,-3 2 0 15,0 0 2-15,5 2 1 16,-2 1 3-16,1 1 1 16,-1 0 1-16,0-1-2 15,3 1 1-15,0 0-4 0,3 1 0 0,0 1 1 16,0-1 2-16,0 1-3 16,3 1-2-16,1 0-1 15,2 1 0 1,-1-1 0-16,2 0 3 15,-1 0 0-15,0 1 1 16,0-1 0-16,0-1 0 16,-3 1 0-16,1-2 0 15,-5-1 0-15,2 0 0 16,-4-1-3-16,0 1 2 16,-4-2-1-16,2 2 0 0,-1-1 2 0,-3-3 2 15,0 2-6-15,0 1-1 31,0-1-3-31,-3 2 2 0,-1 0 8 16,2-1 4-16,-4 1-1 16,-4 2 2-16,-1-1-6 15,-2 2-1-15,-2 2-2 16,-3 0 0-16,-3 1 4 16,3-1 1-16,-4 0 7 0,4 2 4 15,0-2-1-15,3-2 0 0,3 0-7 16,0 1-4-16,3-3-6 15,0 1-2-15,3-3-8 16,0 1-2-16,2 0 2 16,1-1 1-16,3-1 3 15,0 2 1-15,0-4-27 32,7 1-14-32,-1-2-36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2:29:29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27 6288 0 0,'0'0'262'0'0,"0"0"-6"0"0,0 0-6 0 0,0 0-2 0 0,0 0-31 0 0,7-16 2533 0 0,-6 14-1485 0 0,-6 0-1166 0 0,0 0 0 0 0,0 1 0 0 0,0 0 0 0 0,0 0 0 0 0,0 0 0 0 0,0 1 0 0 0,0 0 0 0 0,0 0 0 0 0,0 0 1 0 0,0 0-1 0 0,0 1 0 0 0,0 0 0 0 0,0 0 0 0 0,0 0 0 0 0,1 1 0 0 0,-1 0 0 0 0,0-1 0 0 0,-3 3-99 0 0,-9 2 169 0 0,-85 40 469 0 0,50-14-420 0 0,-10 16-26 0 0,-1 1 256 0 0,55-44-419 0 0,2-1-33 0 0,1 0 1 0 0,0 0-1 0 0,0 0 1 0 0,0 1-1 0 0,0-1 1 0 0,1 1-1 0 0,-1 0 1 0 0,1 0-1 0 0,0 1 1 0 0,1-1-1 0 0,-1 1 4 0 0,-3 22 50 0 0,11-20 19 0 0,1-1 1 0 0,0 0-1 0 0,1 0 0 0 0,-1 0 1 0 0,1-1-1 0 0,1 1 1 0 0,-1-2-1 0 0,1 1 1 0 0,0-1-1 0 0,0 0 1 0 0,1 0-1 0 0,-1-1 1 0 0,1 0-1 0 0,0 0 1 0 0,0-1-1 0 0,0 0 1 0 0,1-1-1 0 0,7 2-69 0 0,13 4 44 0 0,0-2 0 0 0,0-1-1 0 0,1-1 1 0 0,-1-1 0 0 0,1-2 0 0 0,0-1-1 0 0,-1-1 1 0 0,1-2 0 0 0,-1 0-1 0 0,7-4-43 0 0,47-9 0 0 0,26-20 54 0 0,-45 5 10 0 0,-36 16-48 0 0,31-33 96 0 0,-57 46-100 0 0,0-1-1 0 0,0 0 1 0 0,0 1 0 0 0,-1-1 0 0 0,1 0 0 0 0,-1 0-1 0 0,0 0 1 0 0,0 0 0 0 0,0-1 0 0 0,0 1 0 0 0,0 0-1 0 0,-1 0 1 0 0,1 0 0 0 0,-1-1 0 0 0,0 1 0 0 0,0 0-1 0 0,0-1 1 0 0,-1 1 0 0 0,1 0 0 0 0,-1 0 0 0 0,0-1-1 0 0,0 1 1 0 0,0 0 0 0 0,0 0 0 0 0,0 0 0 0 0,-1 0-1 0 0,0-1-11 0 0,-3-5 46 0 0,-1 1-1 0 0,-1 0 0 0 0,1 1 1 0 0,-1-1-1 0 0,-1 1 0 0 0,1 1 1 0 0,-1-1-1 0 0,0 1 0 0 0,-1 0 1 0 0,1 1-1 0 0,-1 0 0 0 0,0 1 1 0 0,0 0-1 0 0,-1 0 0 0 0,1 1 1 0 0,-1 0-1 0 0,-8-2-45 0 0,-140-38-100 0 0,136 40 92 0 0,-113 3 187 0 0,14 32-382 0 0,69 6-788 0 0,44-31 388 0 0</inkml:trace>
  <inkml:trace contextRef="#ctx0" brushRef="#br0" timeOffset="939.564">370 513 5280 0 0,'0'0'111'0'0,"0"14"178"0"0,-4 32 551 0 0,-7 19-35 0 0,-5 51 444 0 0,3 248 449 0 0,6-182 279 0 0,-22 111-1977 0 0,10-129 1631 0 0,8-31-1615 0 0,-1 3-16 0 0,20-66 266 0 0,-8-70-1066 0 0,0 0 0 0 0,1 0 800 0 0,-2-11-762 0 0</inkml:trace>
  <inkml:trace contextRef="#ctx0" brushRef="#br0" timeOffset="1415.252">99 1886 11272 0 0,'0'0'241'0'0,"0"0"0"0"0,8 11-139 0 0,34 39-230 0 0,30 68 245 0 0,-29-52 159 0 0,-12-3 1395 0 0,-31-60-1637 0 0,16 14 33 0 0,-16-16-3 0 0,20-28 323 0 0,-5 8-65 0 0,14-54 652 0 0,9-71-814 0 0,-11-47-8 0 0,-15 107-779 0 0,-8 59 134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2:29:3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40 10640 0 0,'0'0'388'0'0,"0"0"-208"0"0,0 0 74 0 0,0 0 60 0 0,0 0 7 0 0,0 0-1 0 0,0 0-25 0 0,-8-5 831 0 0,17-11 426 0 0,21 0-5613 0 0,-21 13 2500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2:29:31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10656 0 0,'0'0'309'0'0,"0"0"3"0"0,1 1-201 0 0,6 29 295 0 0,17-9-795 0 0,-16-21 184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2:29:55.169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 8 7192 0 0,'0'0'152'0'0,"0"0"32"0"0,0 0 8 0 0,-1 2 345 0 0,-1 2-874 0 0,3-4 7453 0 0,-1-1-7089 0 0,1 0 1 0 0,0 0 0 0 0,-1 0-1 0 0,1 0 1 0 0,0 0 0 0 0,0 1-1 0 0,0-1 1 0 0,0 0 0 0 0,0 1-1 0 0,0-1 1 0 0,0 0 0 0 0,0 1 0 0 0,0-1-1 0 0,0 1 1 0 0,0-1 0 0 0,0 1-1 0 0,0 0 1 0 0,0-1 0 0 0,0 1-1 0 0,0 0 1 0 0,1 0 0 0 0,-1 0 0 0 0,0 0-1 0 0,0 0 1 0 0,0 0 0 0 0,0 0-1 0 0,1 0 1 0 0,-1 1 0 0 0,0-1-1 0 0,0 0 1 0 0,0 1 0 0 0,0-1-1 0 0,0 0 1 0 0,0 1 0 0 0,1 0-28 0 0,14 6 341 0 0,-15-6-306 0 0,-1 1 0 0 0,1-1-1 0 0,-1 1 1 0 0,1-1-1 0 0,0 1 1 0 0,0-1 0 0 0,0 1-1 0 0,-1-1 1 0 0,1 0 0 0 0,1 1-1 0 0,-1-1 1 0 0,0 0 0 0 0,0 0-1 0 0,0 0 1 0 0,1 0 0 0 0,-1 0-1 0 0,0 0 1 0 0,1 0 0 0 0,-1-1-1 0 0,1 1 1 0 0,-1 0 0 0 0,1-1-1 0 0,-1 1 1 0 0,1-1 0 0 0,-1 0-1 0 0,1 1 1 0 0,0-1 0 0 0,-1 0-1 0 0,1 0 1 0 0,0 0 0 0 0,-1 0-1 0 0,1 0 1 0 0,-1 0 0 0 0,1-1-1 0 0,0 1 1 0 0,-1 0 0 0 0,1-1-1 0 0,0 0-34 0 0,11 0 154 0 0,0-1 0 0 0,0 2 0 0 0,0 0 0 0 0,0 0 0 0 0,0 2 0 0 0,-1-1 0 0 0,6 3-154 0 0,7-1 85 0 0,75 12 155 0 0,33 0 693 0 0,-46 0-998 0 0,-79-14 108 0 0,1-1 1 0 0,0 0-1 0 0,0 0 0 0 0,0-1 0 0 0,-1 0 1 0 0,1 0-1 0 0,0-1 0 0 0,-1 0 0 0 0,1-1 1 0 0,-1 1-1 0 0,5-4-43 0 0,55-12 99 0 0,3 5 31 0 0,51 2-66 0 0,-31 0 0 0 0,-89 10-64 0 0,-1 0 0 0 0,1 1 0 0 0,0-1 0 0 0,0 1 0 0 0,0 0 0 0 0,0 0 0 0 0,0-1 0 0 0,-1 1 0 0 0,1 0 0 0 0,0 0 0 0 0,0 1 0 0 0,0-1 0 0 0,0 0 0 0 0,0 1 0 0 0,-1-1 0 0 0,1 1 0 0 0,0 0 0 0 0,0-1 0 0 0,-1 1 0 0 0,1 0 0 0 0,0 0 0 0 0,-1 0 0 0 0,1 0 0 0 0,-1 0 0 0 0,1 1 0 0 0,-1-1 0 0 0,0 0 0 0 0,2 2 0 0 0,-2-2 1 0 0,0-1 0 0 0,0 1 0 0 0,0 0 0 0 0,0 0 0 0 0,1-1 0 0 0,-1 1 0 0 0,0-1 0 0 0,1 1 0 0 0,-1-1 0 0 0,0 0 0 0 0,1 1 0 0 0,-1-1 0 0 0,1 0 0 0 0,-1 0 0 0 0,0 0 0 0 0,1 0-1 0 0,-1 0 1 0 0,1 0 0 0 0,-1-1 0 0 0,0 1 0 0 0,1 0 0 0 0,-1-1 0 0 0,0 1 0 0 0,2-1-1 0 0,13-2 124 0 0,-15 3-71 0 0,-1 0 11 0 0,0 0 0 0 0,0 0 0 0 0,0 0 0 0 0,0 0 19 0 0,0 0 77 0 0,0 0 31 0 0,0 0 7 0 0,0 0-59 0 0,0 0-259 0 0,0 0-116 0 0,-17-4-1180 0 0,10 4 945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2:29:56.676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20 7352 0 0,'0'0'270'0'0,"0"0"-138"0"0,0 0 71 0 0,0 0 48 0 0,0 0 6 0 0,0 0 14 0 0,0 0 34 0 0,0 0 14 0 0,0 0 1 0 0,0 0-27 0 0,0 0-110 0 0,0 0-45 0 0,0 0-8 0 0,0 0 36 0 0,0 0 164 0 0,0 0 71 0 0,0 0 14 0 0,12-15 3241 0 0,-6 14-3501 0 0,-1 0 0 0 0,0 0 0 0 0,1 0 1 0 0,0 0-1 0 0,-1 1 0 0 0,1 0 0 0 0,-1 1 1 0 0,1-1-1 0 0,-1 1 0 0 0,1 0 0 0 0,-1 0 1 0 0,1 0-1 0 0,2 2-155 0 0,41 5 677 0 0,101 13 725 0 0,27 4-432 0 0,4-19-94 0 0,-1-12-237 0 0,-85 13-646 0 0,-2-10 189 0 0,-41 6 34 0 0,-9-7 69 0 0,-24-2-80 0 0,-18 5-141 0 0,0 1-10 0 0,2-3-32 0 0,0 3 37 0 0,-3 0 6 0 0,2-1-11 0 0,3-1-28 0 0,-3 1 54 0 0,-2 1 15 0 0,0 0-42 0 0,0 0-139 0 0,0 0-14 0 0,0 0 42 0 0,0 0 137 0 0,0 0 60 0 0,0 0 11 0 0,0 0-6 0 0,0 0-33 0 0,0 0-14 0 0,0 0-1 0 0,0 0-36 0 0,0 0-140 0 0,0 0-18 0 0,0 0 34 0 0,0 0 106 0 0,0 0 44 0 0,0 0 8 0 0,0 0-36 0 0,0 0-150 0 0,0 0-16 0 0,0 0 16 0 0,0 0 16 0 0,0 0-15 0 0,0 0 18 0 0,0 0-5 0 0,0 0-2 0 0,0 0 0 0 0,0 0-129 0 0,0 0-543 0 0,0 0-236 0 0,0 0-47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2:30:24.0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0 270 2576 0 0,'0'0'136'0'0,"0"0"100"0"0,0 0 41 0 0,0 0 10 0 0,18-8 3829 0 0,8-25-1540 0 0,-5 3-1728 0 0,34-22 577 0 0,-23 32-1309 0 0,65-30 1209 0 0,-11 23-983 0 0,9 1 318 0 0,7 4 244 0 0,-56 24-720 0 0,37-5 530 0 0,-27 21-453 0 0,-5-1-237 0 0,-17-6-24 0 0,-26-9 6 0 0,-1 1 0 0 0,0-1 0 0 0,0 1 0 0 0,0 1 0 0 0,-1 0 0 0 0,1 0 0 0 0,-1 0-1 0 0,0 1 1 0 0,0-1 0 0 0,0 1 0 0 0,3 5-6 0 0,-6-8 3 0 0,54 61 824 0 0,-37-39-788 0 0,8 28-163 0 0,22 14 952 0 0,-44-55-818 0 0,12 17 1 0 0,-16-27 32 0 0,16 29 189 0 0,-15-23-90 0 0,-2-6-82 0 0,-1-1 11 0 0,0 1-16 0 0,0 4-31 0 0,0-4 40 0 0,0-1 8 0 0,0 0 13 0 0,0 0-16 0 0,1 6-398 0 0,-10-1-2374 0 0,3-3 1877 0 0,4-2-19 0 0</inkml:trace>
  <inkml:trace contextRef="#ctx0" brushRef="#br0" timeOffset="1018.628">772 350 11272 0 0,'0'0'241'0'0,"0"0"0"0"0,0 0-161 0 0,4 3-138 0 0,45 11 3096 0 0,13 15-1071 0 0,11 24-1557 0 0,-22-23-55 0 0,4-8 522 0 0,-35-15-466 0 0,-20-7-358 0 0,0 0 11 0 0,4-7 744 0 0,-4-98 16 0 0,12 17-460 0 0,-1 29-304 0 0,40-112 252 0 0,-50 150-237 0 0,-8 1 490 0 0,7 18-651 0 0,0 2-46 0 0,0 0-18 0 0,0 0 9 0 0,0 0 45 0 0,-12-3-283 0 0,10 4 339 0 0,0 0 0 0 0,0 0-1 0 0,1 0 1 0 0,-1 0 0 0 0,0 0-1 0 0,0 0 1 0 0,1 0 0 0 0,-1 0-1 0 0,0 0 1 0 0,1 1 0 0 0,0-1-1 0 0,-1 1 1 0 0,1-1 0 0 0,0 1-1 0 0,0 0 1 0 0,-1-1 0 0 0,1 1-1 0 0,1 0 1 0 0,-1 0 0 0 0,0 0-1 0 0,0 0 1 0 0,1 0 0 0 0,-1 0-1 0 0,1 1 41 0 0,-1 5-369 0 0,-2 2-14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2:30:58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3120 0 0,'0'0'68'0'0,"0"0"12"0"0,0 0-12 0 0,0 0-3 0 0,0 0 5 0 0,5-4 8 0 0,1-1-38 0 0,-5 4-66 0 0,0 1 66 0 0,2 0-40 0 0,-2 0-42 0 0,-1 0 88 0 0,0 0 34 0 0,0 0 53 0 0,0 0-2 0 0,0 0-10 0 0,3-3-42 0 0,-3 3-162 0 0,0 0-24 0 0,0 0 10 0 0,4-4-1567 0 0,-4 4 1552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2:04:40.7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390 70 3888 0 0,'0'0'83'0'0,"0"0"11"0"0,0 0 12 0 0,0 0 67 0 0,0 0 239 0 0,0 0 107 0 0,0 0 22 0 0,0 0-28 0 0,0 0-128 0 0,0 0-53 0 0,0 0-10 0 0,0 0-20 0 0,0 0-72 0 0,0 0-36 0 0,0 0-8 0 0,0 0 16 0 0,0 0 80 0 0,-1-2 35 0 0,-4-12 1090 0 0,2 25 1649 0 0,3-10-2843 0 0,0-1-42 0 0,0 0-13 0 0,0 0-4 0 0,0 0 26 0 0,0 0 117 0 0,0 0 50 0 0,0 0 6 0 0,0 0-33 0 0,0 0-160 0 0,1 6 1048 0 0,1-13-1105 0 0,-2 7-86 0 0,0 0 0 0 0,0-1 0 0 0,0 1 0 0 0,0 0 1 0 0,0-1-1 0 0,0 1 0 0 0,0 0 0 0 0,0 0 1 0 0,0-1-1 0 0,0 1 0 0 0,0 0 0 0 0,0-1 0 0 0,0 1 1 0 0,0 0-1 0 0,0 0 0 0 0,0-1 0 0 0,0 1 1 0 0,1 0-1 0 0,-1-1 0 0 0,0 1 0 0 0,0 0 1 0 0,0 0-1 0 0,0-1 0 0 0,1 1 0 0 0,-1 0 0 0 0,0 0 1 0 0,0 0-1 0 0,0-1 0 0 0,1 1 0 0 0,-1 0 1 0 0,0 0-1 0 0,0 0 0 0 0,1 0 0 0 0,-1-1 0 0 0,0 1 1 0 0,1 0-1 0 0,-1 0 0 0 0,0 0 0 0 0,0 0 1 0 0,1 0-1 0 0,-1 0 0 0 0,0 0 0 0 0,1 0 1 0 0,-1 0-1 0 0,0 0 0 0 0,0 0 0 0 0,1 0 0 0 0,-1 0 1 0 0,0 0-1 0 0,1 0 0 0 0,-1 0 0 0 0,0 0 1 0 0,0 0-1 0 0,1 1 0 0 0,-1-1 0 0 0,0 0 1 0 0,1 0-1 0 0,-1 0 0 0 0,0 0 0 0 0,0 1 0 0 0,0-1 1 0 0,1 0-1 0 0,-1 0 0 0 0,0 1-17 0 0,1-1 105 0 0,20-4 754 0 0,17-6 50 0 0,65-14 947 0 0,-68 7-1544 0 0,-1 13-22 0 0,-8 7-126 0 0,-23-4-145 0 0,0 1 0 0 0,1-1 1 0 0,-1 1-1 0 0,0 0 1 0 0,1 0-1 0 0,-1 1 0 0 0,1-1 1 0 0,-1 1-1 0 0,0-1 1 0 0,1 1-1 0 0,-1 0 1 0 0,0 0-1 0 0,0 1 0 0 0,0-1 1 0 0,0 1-1 0 0,0-1 1 0 0,0 1-1 0 0,1 1-19 0 0,63 21 613 0 0,-12-12 123 0 0,-9 11-736 0 0,-25-18 11 0 0,-2 18 53 0 0,1-9 85 0 0,-3-2-50 0 0,16 30 42 0 0,-24-13-50 0 0,2-7 474 0 0,1 9-269 0 0,1 9-40 0 0,-6-12-48 0 0,-3 2-128 0 0,1 13 551 0 0,-3-12-390 0 0,-1-2-329 0 0,6 68 1011 0 0,-6-16-1077 0 0,-1-51 361 0 0,-1 51 69 0 0,6-49-192 0 0,14 21-20 0 0,-7-23-64 0 0,17 30 152 0 0,-15-16-99 0 0,-1-25-42 0 0,5 26-11 0 0,0 15 184 0 0,-3-30-184 0 0,4-8 0 0 0,-14-19 0 0 0,22 24 208 0 0,-16-28-208 0 0,-10 0 3 0 0,1 0-1 0 0,0 0 1 0 0,-1 0 0 0 0,1 0-1 0 0,0 0 1 0 0,-1 1 0 0 0,1-1-1 0 0,0 0 1 0 0,0 1 0 0 0,0-1-1 0 0,0 1 1 0 0,0 0 0 0 0,0 0-1 0 0,-1 0 1 0 0,1 0 0 0 0,0 0-1 0 0,0 0 1 0 0,0 0 0 0 0,0 1-1 0 0,0-1 1 0 0,0 1 0 0 0,0-1-1 0 0,-1 1 1 0 0,3 0-3 0 0,19-7 0 0 0,9-2-32 0 0,-28 6 43 0 0,8-3 53 0 0,-11 4-22 0 0,1-3-20 0 0,-1 2 34 0 0,-1 2 21 0 0,0 0-25 0 0,0 0-113 0 0,0 0-34 0 0,0 0-1 0 0,0 0 27 0 0,0 0 110 0 0,0 0 44 0 0,0 0 10 0 0,0 0-2 0 0,-31 67 86 0 0,3-5-96 0 0,20-34 162 0 0,0 33-637 0 0,1 26 392 0 0,2-31 0 0 0,-2 13 0 0 0,3 16 0 0 0,0 8 0 0 0,-3-19 163 0 0,3-25 83 0 0,0 8-559 0 0,0 19 313 0 0,0-28 0 0 0,-4 25 0 0 0,-7 15 0 0 0,3-25 0 0 0,0 4 64 0 0,3 6-53 0 0,-3-7 27 0 0,-6 4 288 0 0,1-27-309 0 0,6-12-17 0 0,-21 25 0 0 0,8-24 57 0 0,-38 34 150 0 0,2-15-26 0 0,12-19-159 0 0,-14 14 178 0 0,-17 7 66 0 0,18-22-119 0 0,37-21-126 0 0,0 1 134 0 0,0-1-144 0 0,4-2 42 0 0,-31 23-65 0 0,7-13 24 0 0,-8-2 84 0 0,-33 9-32 0 0,42-11-64 0 0,-17-4 0 0 0,-13-2 0 0 0,11-9 75 0 0,14-15-82 0 0,-53-28-6589 0 0,87 38 4900 0 0</inkml:trace>
  <inkml:trace contextRef="#ctx0" brushRef="#br0" timeOffset="1307.901">1884 301 8032 0 0,'0'0'182'0'0,"0"0"29"0"0,0 0 12 0 0,0 0 62 0 0,0 0 259 0 0,0 0 116 0 0,0 0 20 0 0,0 0-17 0 0,0 0-101 0 0,0 0-46 0 0,0 0-10 0 0,0 0 3 0 0,0 0 23 0 0,0-2 11 0 0,1 0-1477 0 0,1-1 8019 0 0,-5 22-5822 0 0,3-18-1094 0 0,0 13 322 0 0,-8 172 997 0 0,4-127-1392 0 0,-4 35 269 0 0,5 22 315 0 0,2 3-84 0 0,16-28-384 0 0,-14-81-212 0 0,2-7-29 0 0,-2-2-120 0 0,-1-1-42 0 0,0 0-8 0 0,0 0-134 0 0,0 0-560 0 0,-4-12-2723 0 0,0-1-4029 0 0</inkml:trace>
  <inkml:trace contextRef="#ctx0" brushRef="#br0" timeOffset="1952.568">1624 422 9936 0 0,'0'0'292'0'0,"0"1"0"0"0,-15 33 3769 0 0,15-33-3541 0 0,0-1-21 0 0,0 0-10 0 0,0 0-28 0 0,0 0-12 0 0,0 0-1 0 0,0 0-13 0 0,0 0-56 0 0,0 0-26 0 0,0 0-8 0 0,0 0 1 0 0,0 0 4 0 0,0 0 2 0 0,0 0 0 0 0,0 0 6 0 0,0 0 20 0 0,0 0 8 0 0,0 0 4 0 0,0 0-32 0 0,0 0-148 0 0,0-2-67 0 0,0-5-14 0 0,0 5-9 0 0,0 2-34 0 0,0 0-20 0 0,0 0-2 0 0,0 0 12 0 0,4-7 200 0 0,43-34 523 0 0,-16 26-616 0 0,8-7-98 0 0,21-15 160 0 0,-5 12 11 0 0,89-55 164 0 0,34-4 336 0 0,-128 55-660 0 0,-26 16 232 0 0,-25 35-592 0 0,-45 23-1841 0 0,23-31-1515 0 0,11-4-3966 0 0</inkml:trace>
  <inkml:trace contextRef="#ctx0" brushRef="#br0" timeOffset="2869.356">2194 794 9168 0 0,'0'0'266'0'0,"0"0"1"0"0,0 0-75 0 0,0 0 315 0 0,0 0 154 0 0,0 0 38 0 0,0 0-26 0 0,0 0-128 0 0,0 0-53 0 0,0 0-10 0 0,17-1 1262 0 0,-3-19-433 0 0,8 25 1251 0 0,5-29-1716 0 0,0 3-99 0 0,-8-28 64 0 0,-12-9-178 0 0,-9 52-561 0 0,-19-24 156 0 0,19 27-223 0 0,-4-1 6 0 0,-5 9-14 0 0,-16-6 67 0 0,9 5-136 0 0,-17 24 8 0 0,31-25 78 0 0,0 0 0 0 0,0 0 0 0 0,0 0 0 0 0,0 1 0 0 0,0-1 0 0 0,1 1 0 0 0,0 0-1 0 0,0 0 1 0 0,0 0 0 0 0,0 1 0 0 0,1-1 0 0 0,-1 1 0 0 0,1 0 0 0 0,0-1 0 0 0,1 1 0 0 0,-1 0 0 0 0,1 0-1 0 0,0 0 1 0 0,0 4-14 0 0,-4 68 0 0 0,9-52 126 0 0,-2-8 121 0 0,1-1 0 0 0,0 1 1 0 0,1-1-1 0 0,1 0 0 0 0,0 0 0 0 0,1 0 0 0 0,2 2-247 0 0,13 16 192 0 0,8-16 884 0 0,-8-14-861 0 0,-10-5-184 0 0,-1 0-1 0 0,1-1 1 0 0,-1 0 0 0 0,0 0 0 0 0,0-1 0 0 0,0-1 0 0 0,0 0-1 0 0,0 0 1 0 0,1-2-31 0 0,11-20-1662 0 0,-24 21-2613 0 0,1-2-3459 0 0</inkml:trace>
  <inkml:trace contextRef="#ctx0" brushRef="#br0" timeOffset="4215.406">2493 632 7280 0 0,'0'0'165'0'0,"0"0"22"0"0,0 0 9 0 0,0 0 100 0 0,0 0 357 0 0,0 0 156 0 0,0 0 30 0 0,6-8 1718 0 0,-4 6 2604 0 0,3-3-5328 0 0,-4 5 1933 0 0,4 12 1519 0 0,-5-11-3237 0 0,0 3-9 0 0,0-3 94 0 0,0-1 27 0 0,1 5 152 0 0,7 67 442 0 0,0-50-740 0 0,26 136 338 0 0,-17-104-149 0 0,-17-53-150 0 0,0 6 75 0 0,0 0-74 0 0,0-2-58 0 0,0-4-36 0 0,7-39 1246 0 0,6-32-1206 0 0,2 22 0 0 0,5-8 0 0 0,19-15 0 0 0,-15 47 0 0 0,-5 0 0 0 0,-15 21 0 0 0,4 4 0 0 0,11 7 0 0 0,2 39 0 0 0,-6 70 0 0 0,-11-57 0 0 0,-4-20 104 0 0,20-87 176 0 0,46-82-280 0 0,-61 121-21 0 0,0-1-1 0 0,1 1 0 0 0,0 0 1 0 0,1 0-1 0 0,0 1 1 0 0,0-1-1 0 0,0 2 0 0 0,1-1 1 0 0,0 1-1 0 0,6-3 22 0 0,6 7 0 0 0,-14 4 0 0 0,15 17-117 0 0,1 37 106 0 0,2 54 11 0 0,-28-67 0 0 0,-2-8 0 0 0,5-30 11 0 0,1-4 10 0 0,-1-2-111 0 0,-17-18-1643 0 0,10 6-5922 0 0,8 12 310 0 0</inkml:trace>
  <inkml:trace contextRef="#ctx0" brushRef="#br0" timeOffset="4679.663">3181 639 10680 0 0,'0'0'241'0'0,"0"0"38"0"0,12 15 2065 0 0,0 6-448 0 0,-8 0 874 0 0,3 38-437 0 0,-3 32-861 0 0,0-29-1472 0 0,12 68 0 0 0,0-23 0 0 0,-5-43 0 0 0,-3-11 223 0 0,-8-43-2352 0 0,0-10 699 0 0</inkml:trace>
  <inkml:trace contextRef="#ctx0" brushRef="#br0" timeOffset="5274.554">3166 667 10912 0 0,'0'0'248'0'0,"0"0"34"0"0,0 0 20 0 0,12-3 66 0 0,31-23 1641 0 0,12 0 256 0 0,-39 21-1660 0 0,-1 1-40 0 0,0 0-1 0 0,0 1 1 0 0,0 0 0 0 0,1 1-1 0 0,-1 1 1 0 0,1 0-1 0 0,10 2-564 0 0,50-1 1216 0 0,-66 2-1131 0 0,-8-2-80 0 0,1 0 1 0 0,-1 0-1 0 0,0 0 0 0 0,0 1 1 0 0,1-1-1 0 0,-1 1 0 0 0,0 0 1 0 0,0-1-1 0 0,0 1 1 0 0,1 0-1 0 0,-1 0 0 0 0,0 0 1 0 0,0 1-1 0 0,-1-1 0 0 0,1 0 1 0 0,0 1-1 0 0,0-1 0 0 0,-1 1 1 0 0,1 0-1 0 0,-1-1 1 0 0,1 1-1 0 0,-1 0 0 0 0,0 0 1 0 0,1 0-6 0 0,10 46 74 0 0,-20-2 196 0 0,-17 18-185 0 0,6-38-32 0 0,17-23 41 0 0,-1 0-1 0 0,0 0 0 0 0,0 0 0 0 0,0-1 0 0 0,0 1 1 0 0,-1-1-1 0 0,1 0 0 0 0,-1 0 0 0 0,1 0 1 0 0,-1 0-1 0 0,0 0 0 0 0,0-1 0 0 0,0 0 1 0 0,-3 1-94 0 0,-52 13 297 0 0,-39-21 164 0 0,7-21-221 0 0,76 21-279 0 0,12 5-1 0 0,0 0 1 0 0,0 0-1 0 0,0 0 1 0 0,0 0-1 0 0,0-1 0 0 0,0 1 1 0 0,0-1-1 0 0,1 0 1 0 0,-1 1-1 0 0,1-1 1 0 0,-1-1-1 0 0,1 1 1 0 0,0 0-1 0 0,0 0 0 0 0,0-1 1 0 0,0 1-1 0 0,-1-3 40 0 0,3-21-4272 0 0,3 18-478 0 0,5 2-1915 0 0</inkml:trace>
  <inkml:trace contextRef="#ctx0" brushRef="#br0" timeOffset="6067.265">3917 769 3800 0 0,'-6'0'281'0'0,"-11"3"438"0"0,16-3-44 0 0,1 0 27 0 0,-10-2 2298 0 0,1 11-651 0 0,8-9-1365 0 0,1 0-78 0 0,-7-3 843 0 0,-53-8 2045 0 0,9-20-1530 0 0,21 17-621 0 0,17-14-1104 0 0,13 27-463 0 0,0-19-6 0 0,3 2-70 0 0,14 7 0 0 0,-4 0-10 0 0,-11 9 7 0 0,0 0-1 0 0,0 0 1 0 0,0 0 0 0 0,0 0 0 0 0,0 1 0 0 0,1-1 0 0 0,-1 1-1 0 0,1-1 1 0 0,-1 1 0 0 0,0 0 0 0 0,1 0 0 0 0,0 0 0 0 0,-1 0 0 0 0,1 1-1 0 0,0-1 1 0 0,-1 1 0 0 0,1-1 0 0 0,0 1 0 0 0,0 0 0 0 0,-1 0-1 0 0,1 0 1 0 0,0 1 3 0 0,21 10 0 0 0,-4 11-64 0 0,10 21-10 0 0,-11 18-1 0 0,-14-31-64 0 0,-12 10 314 0 0,3-31 52 0 0,1-5-120 0 0,0 1 0 0 0,0-1 0 0 0,-1 0 0 0 0,1 0 1 0 0,-1 0-1 0 0,0-1 0 0 0,0 1 0 0 0,0-1 0 0 0,0 0 1 0 0,-1 0-1 0 0,1 0 0 0 0,-1-1 0 0 0,0 1 0 0 0,0-1 1 0 0,0 0-1 0 0,0-1 0 0 0,0 1 0 0 0,0-1 0 0 0,0 0 1 0 0,0 0-1 0 0,-1-1 0 0 0,1 1 0 0 0,0-1 0 0 0,-1 0 1 0 0,0-1-108 0 0,-45-7 448 0 0,48 8-503 0 0,-1 0 0 0 0,1 0 0 0 0,-1-1 1 0 0,1 0-1 0 0,-1 0 0 0 0,1 0 0 0 0,-1 0 1 0 0,1 0-1 0 0,0-1 0 0 0,0 1 0 0 0,0-1 1 0 0,0 0-1 0 0,0 0 0 0 0,0 0 1 0 0,0 0-1 0 0,0 0 0 0 0,1-1 0 0 0,-1 0 1 0 0,1 1-1 0 0,0-1 0 0 0,0 0 0 0 0,0 0 1 0 0,0 0-1 0 0,0 0 0 0 0,1 0 0 0 0,-1-1 1 0 0,1 1-1 0 0,0 0 0 0 0,0-1 1 0 0,0 1-1 0 0,1-1 0 0 0,-1 1 0 0 0,1-1 1 0 0,0 1-1 0 0,0-1 0 0 0,0 1 0 0 0,0-1 1 0 0,0 1-1 0 0,1-2 55 0 0,16-31-3693 0 0,-7 24 1807 0 0</inkml:trace>
  <inkml:trace contextRef="#ctx0" brushRef="#br0" timeOffset="6745.567">3967 612 10120 0 0,'0'0'298'0'0,"0"0"-4"0"0,0 0-49 0 0,0 0 511 0 0,0 0 240 0 0,0 0 48 0 0,0 0-57 0 0,0 0-283 0 0,17 18 3961 0 0,1 14-3903 0 0,-6-8-730 0 0,1 9-32 0 0,53 109 244 0 0,-54-109 360 0 0,-12-32-444 0 0,0-1-9 0 0,0 0-39 0 0,0 0-15 0 0,0 0-1 0 0,0 0 3 0 0,0 0 10 0 0,0 0 3 0 0,0 0 0 0 0,0 0-2 0 0,0 0-12 0 0,0 0-2 0 0,-1-1 0 0 0,-37-45 424 0 0,11-6 24 0 0,25 47-531 0 0,0 1 0 0 0,0 0 0 0 0,1-1-1 0 0,0 0 1 0 0,-1 1 0 0 0,2-1 0 0 0,-1 0 0 0 0,0 1-1 0 0,1-1 1 0 0,0 0 0 0 0,0 0 0 0 0,0 0 0 0 0,1 1-1 0 0,0-1 1 0 0,-1 0 0 0 0,2 1 0 0 0,-1-1 0 0 0,0 1-1 0 0,1-1 1 0 0,1-2-13 0 0,0 3 0 0 0,0 1 0 0 0,0 0 0 0 0,0-1 0 0 0,1 1 0 0 0,-1 0 0 0 0,1 0 0 0 0,-1 1 0 0 0,1-1 0 0 0,0 1 0 0 0,0 0 0 0 0,0 0 0 0 0,0 0 0 0 0,0 1 0 0 0,1-1 0 0 0,-1 1 0 0 0,0 0 0 0 0,1 0 0 0 0,-1 0 0 0 0,4 1 0 0 0,38-14 0 0 0,-26 0 0 0 0,19-3 0 0 0,0 7 0 0 0,-19 13-26 0 0,-20-3-110 0 0,19 7-1254 0 0,-7 7-1219 0 0,-8-10 738 0 0</inkml:trace>
  <inkml:trace contextRef="#ctx0" brushRef="#br0" timeOffset="7458.311">4416 587 12496 0 0,'0'0'281'0'0,"0"0"40"0"0,0 0 22 0 0,0 0-39 0 0,0 0-117 0 0,0 0 239 0 0,0 0 129 0 0,7-5 594 0 0,18 2 1379 0 0,10 10-1125 0 0,-16 0-1389 0 0,-12-4 87 0 0,-1 0 0 0 0,1 0 0 0 0,-1 1 0 0 0,1-1 0 0 0,-1 1 0 0 0,0 1 0 0 0,-1-1 0 0 0,1 1 0 0 0,-1 0 0 0 0,0 1 0 0 0,0-1 0 0 0,1 3-101 0 0,3 1 686 0 0,38 81-520 0 0,-27 9-430 0 0,-28-30-18 0 0,-15-12-124 0 0,22-55 430 0 0,-1 0-1 0 0,1 0 0 0 0,-1-1 1 0 0,1 1-1 0 0,-1 0 0 0 0,0-1 0 0 0,0 1 1 0 0,0-1-1 0 0,0 0 0 0 0,0 0 1 0 0,0 0-1 0 0,0 0 0 0 0,0 0 0 0 0,0 0 1 0 0,0 0-1 0 0,-1-1 0 0 0,1 1 1 0 0,0-1-1 0 0,0 1 0 0 0,-1-1 0 0 0,1 0 1 0 0,0 0-1 0 0,-1 0 0 0 0,1 0 1 0 0,0-1-1 0 0,-1 1 0 0 0,1-1 0 0 0,0 1-23 0 0,-69-28 393 0 0,40 14-478 0 0,22 10 198 0 0,-54-32 342 0 0,41 5-455 0 0,38-14 0 0 0,27 9-66 0 0,-16 24 50 0 0,-26 10 16 0 0,1 1 0 0 0,0 0 0 0 0,0 0 0 0 0,0 0 0 0 0,0 0 1 0 0,0 0-1 0 0,0 0 0 0 0,0 1 0 0 0,0-1 0 0 0,0 1 0 0 0,0-1 0 0 0,0 1 0 0 0,0 0 0 0 0,0 0 0 0 0,0 0 1 0 0,1 0-1 0 0,-1 0 0 0 0,0 0 0 0 0,0 0 0 0 0,0 1 0 0 0,0-1 0 0 0,0 1 0 0 0,1 0 0 0 0,77 23-238 0 0,-48-13-777 0 0,19 10-3308 0 0,-24-22 1186 0 0,-15-2 1547 0 0</inkml:trace>
  <inkml:trace contextRef="#ctx0" brushRef="#br0" timeOffset="8214.139">4691 178 9528 0 0,'4'-4'464'0'0,"36"-20"534"0"0,-30 33 12 0 0,-1-24 6181 0 0,-9 14-6807 0 0,0 1-37 0 0,0 0-159 0 0,0 0-76 0 0,0 0-15 0 0,0 0-1 0 0,0 0 0 0 0,3 11 478 0 0,6 37 555 0 0,-1 22-621 0 0,14 105 857 0 0,14 27-1057 0 0,-3-52 8 0 0,1-34-252 0 0,-14-61 344 0 0,-20-54-204 0 0,0-1 42 0 0,0 0 8 0 0,0 1-40 0 0,-5 2-172 0 0,-10-3-42 0 0,-16-13-1588 0 0,19 5-2841 0 0,4 1 2734 0 0</inkml:trace>
  <inkml:trace contextRef="#ctx0" brushRef="#br0" timeOffset="10135.403">1959 2076 6504 0 0,'0'0'190'0'0,"0"14"28"0"0,15 69 6142 0 0,-11-47-3960 0 0,-4-36-1984 0 0,1 7 815 0 0,2-1 2675 0 0,-7-20-2850 0 0,-12-111-232 0 0,-23-117-56 0 0,25 134-525 0 0,5-1 0 0 0,5-40-243 0 0,4 120 64 0 0,0 22-52 0 0,3-1 23 0 0,-2 6-66 0 0,8 13 71 0 0,13 45-40 0 0,24 27 0 0 0,-41-75 0 0 0,-1 1 0 0 0,1-1 0 0 0,1 0 0 0 0,-1 0 0 0 0,1 0 0 0 0,1-1 0 0 0,-1 0 0 0 0,1 0 0 0 0,1-1 0 0 0,-1 0 0 0 0,1 0 0 0 0,2 0 0 0 0,-6-3 16 0 0,0 0 0 0 0,1-1-1 0 0,-1 0 1 0 0,1 0 0 0 0,-1-1-1 0 0,1 1 1 0 0,0-1 0 0 0,0 0 0 0 0,0 0-1 0 0,-1 0 1 0 0,1-1 0 0 0,0 0-1 0 0,0 0 1 0 0,0 0 0 0 0,0 0-1 0 0,0-1 1 0 0,0 0 0 0 0,0 0 0 0 0,-1 0-1 0 0,1-1 1 0 0,0 1 0 0 0,-1-1-1 0 0,1 0 1 0 0,-1 0 0 0 0,0-1 0 0 0,1 0-1 0 0,-1 0-15 0 0,46-49 224 0 0,-39 36-195 0 0,-1-1 0 0 0,0 1 0 0 0,-2-2-1 0 0,0 1 1 0 0,0-1 0 0 0,-2 0 0 0 0,0-1 0 0 0,-1 0-1 0 0,-1 0 1 0 0,0-10-29 0 0,3 1 0 0 0,-3 4 0 0 0,-1 20-16 0 0,-2 4-64 0 0,-1 0-16 0 0,-2 6 63 0 0,1 0 0 0 0,0 0 0 0 0,0 0 0 0 0,0 0 0 0 0,0 0 0 0 0,1 1 0 0 0,0-1 0 0 0,1 0 0 0 0,-1 1 0 0 0,1-1 0 0 0,2 5 33 0 0,0 12-9 0 0,39 293-123 0 0,-18-193 368 0 0,19 90-224 0 0,-11-97 122 0 0,-17-72 0 0 0,-15-43-27 0 0,0-1-10 0 0,0 0-38 0 0,0 0-146 0 0,0 0-19 0 0,0-2-8 0 0,-9-35-792 0 0,3-23-4794 0 0,5 45 4526 0 0,-3-14-1341 0 0</inkml:trace>
  <inkml:trace contextRef="#ctx0" brushRef="#br0" timeOffset="19009.724">2859 2114 5608 0 0,'0'0'165'0'0,"-15"3"1906"0"0,-36-3 6852 0 0,38-4-7467 0 0,-34-11 715 0 0,35 8-1687 0 0,-4-6 811 0 0,13 5-1150 0 0,2 5-123 0 0,0 1 1 0 0,0-1 0 0 0,0 1-1 0 0,0-1 1 0 0,1 0 0 0 0,-1 1-1 0 0,1-1 1 0 0,0 0 0 0 0,0 1-1 0 0,0-1 1 0 0,0 0 0 0 0,0 1 0 0 0,1-1-1 0 0,-1 0 1 0 0,1 1 0 0 0,-1-1-1 0 0,1 1 1 0 0,0-1 0 0 0,1 0-23 0 0,29-46 234 0 0,-14 35-223 0 0,34-11 166 0 0,-9 22-165 0 0,32 14-12 0 0,-45 2 124 0 0,5 15-37 0 0,-10 10-171 0 0,-22-33 78 0 0,1 0 0 0 0,-1 0 1 0 0,0 0-1 0 0,-1 0 0 0 0,1 1 0 0 0,-1-1 1 0 0,0 0-1 0 0,0 1 0 0 0,0-1 0 0 0,-1 1 0 0 0,0-1 1 0 0,-1 5 5 0 0,1-7 33 0 0,0 0 0 0 0,0-1 0 0 0,0 1 1 0 0,-1-1-1 0 0,1 1 0 0 0,-1-1 1 0 0,0 1-1 0 0,0-1 0 0 0,0 1 0 0 0,0-1 1 0 0,0 0-1 0 0,0 1 0 0 0,-1-1 1 0 0,1 0-1 0 0,-1 0 0 0 0,0 0 0 0 0,1 0 1 0 0,-1 0-1 0 0,0 0 0 0 0,0-1 1 0 0,0 1-1 0 0,-1-1 0 0 0,1 1 0 0 0,0-1 1 0 0,0 0-1 0 0,-1 0 0 0 0,0 1-33 0 0,-47 7 306 0 0,-37 5-82 0 0,4-18-24 0 0,25-12-190 0 0,15 15-10 0 0,38-2 0 0 0,3 2-121 0 0,0 0 0 0 0,1 0 0 0 0,0-1-1 0 0,-1 1 1 0 0,1 0 0 0 0,0-1 0 0 0,0 1 0 0 0,-1-1-1 0 0,1 0 1 0 0,0 1 0 0 0,1-1 0 0 0,-1 0 0 0 0,0 1-1 0 0,0-1 1 0 0,1 0 0 0 0,-1 0 0 0 0,1 0 0 0 0,0 1-1 0 0,-1-1 1 0 0,1 0 0 0 0,0 0 0 0 0,0 0 0 0 0,0 0-1 0 0,0 0 1 0 0,0 0 0 0 0,1 0 0 0 0,-1 1 0 0 0,1-1-1 0 0,-1 0 1 0 0,1 0 0 0 0,0 0 0 0 0,-1 1 0 0 0,1-1-1 0 0,0 0 1 0 0,0 1 0 0 0,0-1 0 0 0,0 1 0 0 0,1-1 121 0 0,0-3-1019 0 0,5-6-6124 0 0</inkml:trace>
  <inkml:trace contextRef="#ctx0" brushRef="#br0" timeOffset="20047.649">3335 2177 9760 0 0,'0'0'222'0'0,"0"0"30"0"0,0 0 18 0 0,0 0 68 0 0,-6 1 1780 0 0,-37 1 2572 0 0,21-5-2950 0 0,7-14-499 0 0,-16 0 191 0 0,10-1-921 0 0,12-3-127 0 0,9-28 45 0 0,2 39-432 0 0,0 1 0 0 0,1 0 0 0 0,0 0 1 0 0,1 0-1 0 0,0 0 0 0 0,0 0 0 0 0,0 1 0 0 0,2 0 0 0 0,-1 0 0 0 0,1 0 0 0 0,0 1 0 0 0,0 0 0 0 0,1 0 0 0 0,0 0 0 0 0,3-2 3 0 0,100-60-46 0 0,-108 67 72 0 0,1 1 0 0 0,-1 0 0 0 0,0 0 0 0 0,1 0 0 0 0,-1 0 0 0 0,1 1 0 0 0,-1-1 0 0 0,1 1 0 0 0,0-1 0 0 0,-1 1 0 0 0,1 0 0 0 0,-1 0 0 0 0,1 0 0 0 0,-1 0 1 0 0,1 0-1 0 0,0 1 0 0 0,-1-1 0 0 0,1 1 0 0 0,-1 0 0 0 0,1 0 0 0 0,-1 0 0 0 0,0 0 0 0 0,1 0 0 0 0,-1 0 0 0 0,0 1 0 0 0,0-1 0 0 0,0 1 0 0 0,0-1 0 0 0,0 1 0 0 0,0 0 0 0 0,0 0 1 0 0,0 0-1 0 0,0 2-26 0 0,40 76-70 0 0,-31-21 70 0 0,-10-53 5 0 0,-2 1 0 0 0,1-1 0 0 0,-1 0 0 0 0,0 0 0 0 0,0 1-1 0 0,0-1 1 0 0,-1 0 0 0 0,0 0 0 0 0,-1 0 0 0 0,1-1 0 0 0,-1 1 0 0 0,0-1 0 0 0,0 1-1 0 0,-1-1 1 0 0,0 0 0 0 0,0 0 0 0 0,0 0 0 0 0,0-1 0 0 0,-1 0 0 0 0,1 1 0 0 0,-1-2-1 0 0,0 1 1 0 0,-3 1-5 0 0,3-1 40 0 0,-1 0-1 0 0,1-1 1 0 0,0 1-1 0 0,-1-1 1 0 0,0-1-1 0 0,0 1 1 0 0,0-1-1 0 0,0 0 1 0 0,0 0 0 0 0,0-1-1 0 0,0 0 1 0 0,-1 0-1 0 0,1 0 1 0 0,0-1-1 0 0,-1 0 1 0 0,1 0-1 0 0,-4-1-39 0 0,-99-19 288 0 0,11-8-2965 0 0,97 27 800 0 0,1 1-3342 0 0,0 0-1423 0 0</inkml:trace>
  <inkml:trace contextRef="#ctx0" brushRef="#br0" timeOffset="20783.742">3456 1384 7344 0 0,'0'0'165'0'0,"0"0"22"0"0,0 0 9 0 0,0 0 68 0 0,0 0 222 0 0,0-9 1870 0 0,0 2-1802 0 0,0 5-2 0 0,0 2-24 0 0,0-3 361 0 0,1 3 5764 0 0,6 7-5744 0 0,13 42 711 0 0,-12 87-1168 0 0,-32 112 480 0 0,17-151-932 0 0,23 33-53 0 0,-1-58 413 0 0,-15-71-305 0 0,0-1-10 0 0,0 0-125 0 0,0 0-127 0 0,0 0-25 0 0,0 0 0 0 0,0 0-153 0 0,0 0-646 0 0,-8-2-1657 0 0,1-2 1312 0 0</inkml:trace>
  <inkml:trace contextRef="#ctx0" brushRef="#br0" timeOffset="21547.609">3668 2002 10912 0 0,'0'0'248'0'0,"0"0"34"0"0,0 0 20 0 0,0 0-38 0 0,17 4 292 0 0,-10-2-131 0 0,-1 0 0 0 0,0 0 0 0 0,1-1 0 0 0,-1 0 0 0 0,1 0 0 0 0,-1-1 0 0 0,1 0 0 0 0,0 0 0 0 0,-1-1 0 0 0,1 1 0 0 0,-1-1 0 0 0,1-1 1 0 0,-1 1-1 0 0,1-1 0 0 0,-1 0 0 0 0,3-2-425 0 0,59-35 1880 0 0,-33 5-1190 0 0,-35 33-682 0 0,1 0 14 0 0,0-1 0 0 0,0 1-1 0 0,0 0 1 0 0,0-1 0 0 0,0 1-1 0 0,-1-1 1 0 0,1 1 0 0 0,0 0-1 0 0,-1-1 1 0 0,0 0 0 0 0,1 1-1 0 0,-1-1 1 0 0,0 1 0 0 0,1-1-1 0 0,-1 1 1 0 0,0-1 0 0 0,0 0-1 0 0,-1 1 1 0 0,1-1 0 0 0,0 1-1 0 0,0-1 1 0 0,-1 0 0 0 0,1 1-1 0 0,-1-1-21 0 0,-1-2-18 0 0,0 1 0 0 0,0-1-1 0 0,0 0 1 0 0,0 1-1 0 0,-1 0 1 0 0,1 0 0 0 0,-1 0-1 0 0,0 0 1 0 0,0 0-1 0 0,0 0 1 0 0,-1 1 0 0 0,1-1-1 0 0,-1 1 1 0 0,1 0-1 0 0,-1 0 1 0 0,0 0 0 0 0,0 1-1 0 0,1-1 1 0 0,-1 1 0 0 0,0 0-1 0 0,0 0 1 0 0,-1 0-1 0 0,1 1 1 0 0,0-1 0 0 0,0 1-1 0 0,0 0 1 0 0,0 0-1 0 0,0 1 1 0 0,-1-1 18 0 0,0 0-77 0 0,-1 1 1 0 0,1 0-1 0 0,0 0 1 0 0,-1 0-1 0 0,1 0 0 0 0,0 1 1 0 0,0 0-1 0 0,0 0 1 0 0,0 0-1 0 0,0 1 0 0 0,-4 3 77 0 0,-34 42 472 0 0,19-2-136 0 0,18-36-206 0 0,2 0 0 0 0,-1 0 0 0 0,1 0 0 0 0,0 0 0 0 0,1 1-1 0 0,1 0 1 0 0,0-1 0 0 0,0 1 0 0 0,1 0 0 0 0,0 0 0 0 0,1 0-1 0 0,0 0 1 0 0,1 8-130 0 0,1-4 396 0 0,14 30 215 0 0,34-16-247 0 0,-43-28-369 0 0,0 1 0 0 0,-1-2 0 0 0,1 1 1 0 0,0-1-1 0 0,0 0 0 0 0,-1 0 0 0 0,1 0 0 0 0,0-1 0 0 0,-1 0 0 0 0,1-1 1 0 0,0 1-1 0 0,-1-1 0 0 0,0-1 0 0 0,1 1 0 0 0,-1-1 0 0 0,0 0 1 0 0,0 0-1 0 0,0-1 0 0 0,-1 0 5 0 0,71-45-2689 0 0,-61 38-2787 0 0,1 2-1717 0 0</inkml:trace>
  <inkml:trace contextRef="#ctx0" brushRef="#br0" timeOffset="22731.555">4121 1366 7136 0 0,'0'0'165'0'0,"0"0"22"0"0,0 0 6 0 0,0 0 63 0 0,0 0 243 0 0,0 0 107 0 0,0 0 24 0 0,0 0-24 0 0,0 0-104 0 0,0 0-44 0 0,0 0-8 0 0,0 0-12 0 0,0 0-38 0 0,0 0-16 0 0,0 0-6 0 0,0 0 3 0 0,0 0 23 0 0,0 0 11 0 0,0 0 1 0 0,0 0-6 0 0,-7 19 1567 0 0,11 33 1722 0 0,-3-35-3404 0 0,0 0 0 0 0,-1 0-1 0 0,-1-1 1 0 0,0 1 0 0 0,-2 0 0 0 0,0-1-1 0 0,-2 9-294 0 0,3-17 8 0 0,-6 36 199 0 0,1 2-1 0 0,2-1 1 0 0,3 1 0 0 0,1 0 0 0 0,4 26-207 0 0,13 61 14 0 0,1-58 268 0 0,-10-44-266 0 0,-2-6 423 0 0,0-1-717 0 0,-4 8-2805 0 0,-2-33-2302 0 0,-5-2-1555 0 0</inkml:trace>
  <inkml:trace contextRef="#ctx0" brushRef="#br0" timeOffset="23824.373">4718 1782 7920 0 0,'0'0'174'0'0,"0"0"29"0"0,0 0 13 0 0,0 0 80 0 0,0 0 308 0 0,0 0 131 0 0,0 0 29 0 0,0 0-31 0 0,0 0-145 0 0,0 0-63 0 0,0 0-11 0 0,0 0-2 0 0,0 0 0 0 0,0 0 0 0 0,4-3 297 0 0,-3 1 2028 0 0,-9-17-756 0 0,3 18-1980 0 0,0 0-1 0 0,0 0 1 0 0,0 0-1 0 0,0 1 0 0 0,0 0 1 0 0,0 0-1 0 0,0 1 1 0 0,0-1-1 0 0,0 1 1 0 0,0 0-1 0 0,0 0 0 0 0,0 0 1 0 0,0 1-1 0 0,1 0 1 0 0,-1 0-1 0 0,-3 2-100 0 0,0-1 72 0 0,-45 25 121 0 0,17 1 21 0 0,8-2-204 0 0,27-27-10 0 0,0 1 0 0 0,1-1 0 0 0,-1 0 0 0 0,1 1 0 0 0,-1-1 0 0 0,1 0 0 0 0,-1 1 0 0 0,1-1 0 0 0,-1 1 0 0 0,1-1 0 0 0,-1 0 0 0 0,1 1 0 0 0,0-1 0 0 0,-1 1 0 0 0,1 0 0 0 0,0-1 0 0 0,-1 1 0 0 0,1-1 0 0 0,0 1 0 0 0,0-1 0 0 0,0 1 0 0 0,-1 0 0 0 0,1-1 0 0 0,0 1 0 0 0,0 0 0 0 0,0-1 0 0 0,0 1 0 0 0,0-1 0 0 0,0 1 0 0 0,0 0 0 0 0,0-1 0 0 0,0 1 0 0 0,1-1 0 0 0,-1 1 0 0 0,0 0 0 0 0,0-1 0 0 0,0 1 0 0 0,1-1 0 0 0,-1 1 0 0 0,0 0 0 0 0,1-1 0 0 0,-1 1 0 0 0,1-1 0 0 0,0 2 0 0 0,36 43 603 0 0,-23-35-614 0 0,60 48 269 0 0,3 32-577 0 0,-51-28 372 0 0,-28-9-117 0 0,0-51 102 0 0,1 1 1 0 0,0-1-1 0 0,-1 0 0 0 0,1 1 0 0 0,-1-1 0 0 0,0 0 0 0 0,0 0 0 0 0,0 0 0 0 0,0 0 0 0 0,0-1 1 0 0,0 1-1 0 0,0-1 0 0 0,0 1 0 0 0,-1-1 0 0 0,1 0 0 0 0,-1 1 0 0 0,-1-1-38 0 0,-10 3 246 0 0,-1 0-1 0 0,0-1 0 0 0,0-1 1 0 0,0-1-1 0 0,0 0 0 0 0,0-1 1 0 0,0 0-1 0 0,0-2 0 0 0,-1 1-245 0 0,-74-11 443 0 0,5-30-416 0 0,37 1-5146 0 0,40 31-2759 0 0</inkml:trace>
  <inkml:trace contextRef="#ctx0" brushRef="#br0" timeOffset="25273.081">4038 1933 6880 0 0,'0'0'157'0'0,"0"0"23"0"0,0 0 11 0 0,8-4 1 0 0,14-9 2728 0 0,-21 12-2622 0 0,-1 1 178 0 0,0 0 72 0 0,0 0 18 0 0,0 0-18 0 0,0 0-83 0 0,0 0-32 0 0,0 0-7 0 0,0 0-41 0 0,0 0-161 0 0,0 0-68 0 0,0 0-17 0 0,0 0-1 0 0,0 0 12 0 0,0 0 2 0 0,0 0 0 0 0,0 0-12 0 0,0 0-51 0 0,6-4 106 0 0,51-50 1680 0 0,-13 3-743 0 0,-4-23 186 0 0,-9-26-366 0 0,-11 37-726 0 0,3-17 158 0 0,-22 61-381 0 0,0 16 0 0 0,-1 1 1 0 0,1-1-1 0 0,-1 1 0 0 0,0 0 0 0 0,0-1 0 0 0,0 1 1 0 0,0-1-1 0 0,-1 1 0 0 0,1-1 0 0 0,0 1 1 0 0,-1 0-1 0 0,0-1 0 0 0,0 1 0 0 0,0 0 0 0 0,0 0 1 0 0,0-1-1 0 0,0 1 0 0 0,0 0 0 0 0,-1 0-3 0 0,-21-41 192 0 0,19 36-192 0 0,0 0 0 0 0,-12-10 0 0 0,3 3-14 0 0,8 8-56 0 0,4 5 2 0 0,-1 1 15 0 0,-4 1 42 0 0,1 1 11 0 0,-25 15 0 0 0,13 1 0 0 0,2 31-706 0 0,11-27 416 0 0,-4 40 434 0 0,-25 40-68 0 0,-11 4-316 0 0,34-49 240 0 0,8-43-150 0 0,0 0-1 0 0,1 0 1 0 0,1 0-1 0 0,0 0 1 0 0,1 0 0 0 0,0 0-1 0 0,2-1 1 0 0,-1 1-1 0 0,1 0 1 0 0,1-1-1 0 0,1 0 1 0 0,0 0-1 0 0,0 0 1 0 0,7 10 150 0 0,-4-9-1228 0 0,-1 3-54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2:31:01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87 791 2512 0 0,'0'-2'93'0'0,"-1"-6"111"0"0,0-8-404 0 0,6-3 4043 0 0,-4 18-3763 0 0,-1 1-12 0 0,0 0-4 0 0,0 0 2 0 0,0 0 12 0 0,0 0 2 0 0,0 0 0 0 0,0 0 8 0 0,0 0 34 0 0,5-1 132 0 0,1-1-1 0 0,-1 1 0 0 0,1-1 0 0 0,-1 1 1 0 0,0-2-1 0 0,0 1 0 0 0,0 0 1 0 0,0-1-1 0 0,0 0 0 0 0,0 0 0 0 0,-1-1 1 0 0,1 1-1 0 0,-1-1 0 0 0,0 0 0 0 0,2-3-253 0 0,12-8 619 0 0,48-54 399 0 0,57-20 64 0 0,133-92 1026 0 0,-40 29-1824 0 0,-51 32 187 0 0,-99 68 9 0 0,-42 31 224 0 0,-23 21-538 0 0,-1 0-213 0 0,0 0-90 0 0,0 0-21 0 0,0 0 14 0 0,0 0 48 0 0,0 0-45 0 0,0 0-4 0 0,0 0 7 0 0,0 0-39 0 0,0 0-175 0 0,-1 0-80 0 0,-3 3-14 0 0</inkml:trace>
  <inkml:trace contextRef="#ctx0" brushRef="#br0" timeOffset="653.563">0 26 10184 0 0,'0'0'368'0'0,"0"0"-218"0"0,0 0-28 0 0,0 0 7 0 0,0 0 6 0 0,13 3-131 0 0,54 32 2528 0 0,27 35-380 0 0,-75-60-1986 0 0,4 0 14 0 0,-2 2-1 0 0,1 1 1 0 0,-1 0-1 0 0,-1 2 0 0 0,15 13-179 0 0,-26-19 24 0 0,40 38 172 0 0,-2 3 0 0 0,32 43-196 0 0,159 204 0 0 0,-39-47 0 0 0,-97-172 75 0 0,-59-54 128 0 0,-39-23-139 0 0,-3-1-22 0 0,-1 0-248 0 0,0 0-657 0 0,0 0-267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2:31:25.587"/>
    </inkml:context>
    <inkml:brush xml:id="br0">
      <inkml:brushProperty name="width" value="0.4" units="cm"/>
      <inkml:brushProperty name="height" value="0.8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80 7320 0 0,'0'0'158'0'0,"0"0"13"0"0,0 0-54 0 0,0 0-21 0 0,0 0-6 0 0,0 0 2 0 0,0 0 17 0 0,0 0 10 0 0,0 0 1 0 0,0 0 8 0 0,0 0 34 0 0,0 0 20 0 0,8-10 954 0 0,22-13 992 0 0,-10 15-1131 0 0,35-3 30 0 0,5 8-767 0 0,7-1 968 0 0,15 2-844 0 0,213 8-80 0 0,-122-16-115 0 0,-9 3 133 0 0,5 11-418 0 0,41-12 96 0 0,-15 12-232 0 0,-135-11-743 0 0,-60 7 613 0 0,0 3-12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2:32:02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81 5440 0 0,'0'0'116'0'0,"2"0"-7"0"0,21-10 359 0 0,2 4 136 0 0,-23 6-285 0 0,-2 0 1 0 0,0 0-32 0 0,0 0-134 0 0,0 0-52 0 0,0 0-8 0 0,0 0-6 0 0,0 0-6 0 0,0 0-2 0 0,0 0 0 0 0,0 0 1 0 0,0 0 6 0 0,0 0 1 0 0,0 0 0 0 0,0 0-30 0 0,0 0-112 0 0,0 0-14 0 0,0 0 4 0 0,0 0 0 0 0,-8-3 0 0 0,1 1 64 0 0,2 0 10 0 0,3 2 33 0 0,-20 10-19 0 0,8-5 591 0 0,12-4-710 0 0,2-1-13 0 0,0 0 44 0 0,0 0 143 0 0,0 0 66 0 0,0 0 14 0 0,-6 0-4 0 0,6 0 3098 0 0,58-3-1760 0 0,52-10-660 0 0,8 1 127 0 0,24-5-470 0 0,-41 6-149 0 0,29 8-253 0 0,23-1 873 0 0,-67-2-555 0 0,42 2 16 0 0,-44 11-294 0 0,7 4-75 0 0,117 6 243 0 0,-120-21 531 0 0,-29-3 824 0 0,-59 7-1937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2:32:39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0 141 8752 0 0,'0'0'190'0'0,"0"0"30"0"0,0 0 19 0 0,6-1 462 0 0,0-1-659 0 0,-2 1-14 0 0,6-5 3006 0 0,33 8-2022 0 0,7-5-438 0 0,-6 10-164 0 0,10-7 724 0 0,9-11-223 0 0,31 12 77 0 0,2-1-480 0 0,68-4-124 0 0,-73-3 496 0 0,-55 12-816 0 0,0-3 0 0 0,1-1 0 0 0,-1-2 0 0 0,15-2-64 0 0,8-1 88 0 0,79-6 454 0 0,-25 9-340 0 0,-1 8-202 0 0,2-3 152 0 0,42-11 448 0 0,1-3-576 0 0,20 16 206 0 0,-16-6-76 0 0,-26 1-282 0 0,-6-18 440 0 0,-42 6 142 0 0,-13 0-461 0 0,9-10-24 0 0,58-3 31 0 0,-94 20 0 0 0,-3-3 172 0 0,11 0-112 0 0,-28 4 4 0 0,-22 2-64 0 0,2 1 0 0 0,5 0-2125 0 0,-12 0 1018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2:32:56.1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0 464 5496 0 0,'0'0'117'0'0,"0"0"10"0"0,0 0-45 0 0,0 0-11 0 0,0 0 33 0 0,0 0 61 0 0,0 0 25 0 0,0 0 2 0 0,0 0 21 0 0,0 0 91 0 0,0 0 44 0 0,0 0 11 0 0,0 0 2 0 0,0 0 6 0 0,0 0 1 0 0,0 0 0 0 0,0 0-15 0 0,0 0-62 0 0,0 0-31 0 0,0 0-4 0 0,0 0-16 0 0,0 0-70 0 0,0 0-36 0 0,0 0-6 0 0,0 0-2 0 0,0 0-6 0 0,0 0-6 0 0,0 0-2 0 0,0-5 336 0 0,0-2-343 0 0,12-22 295 0 0,20-20 1135 0 0,-4 20-959 0 0,11-9-128 0 0,-4 11-272 0 0,0-6 142 0 0,103-40 444 0 0,16 7-83 0 0,-59 33-7 0 0,-37 17-352 0 0,111-16-320 0 0,-107 25 12 0 0,7-6 268 0 0,31 9-76 0 0,-85 1-207 0 0,26 9 198 0 0,-26 2-131 0 0,18 8 54 0 0,25 16 180 0 0,-31-15-386 0 0,-5 5 407 0 0,-4-8-374 0 0,2 6 135 0 0,12 16 51 0 0,-14-12 298 0 0,-18-22-441 0 0,29 21-424 0 0,-18-13 436 0 0,-7-7 0 0 0,0 4 0 0 0,12 15 0 0 0,4 8 78 0 0,14 2 330 0 0,3-8-830 0 0,-11-10 758 0 0,13 15-333 0 0,-6-1 44 0 0,-30-25 13 0 0,0 3-50 0 0,-1-1-10 0 0,1-2 0 0 0,1 1 0 0 0,-3 0-13 0 0,1 1-40 0 0,7 17-1678 0 0,-5-15 728 0 0</inkml:trace>
  <inkml:trace contextRef="#ctx0" brushRef="#br0" timeOffset="1368.101">1605 541 5344 0 0,'0'0'157'0'0,"0"0"2"0"0,0 0-75 0 0,0 0-42 0 0,0 0-52 0 0,0 0 111 0 0,0 0 56 0 0,0 0 17 0 0,0 0 52 0 0,0 0 213 0 0,0 0 89 0 0,0 0 16 0 0,0 0-5 0 0,0 0-51 0 0,0 0-28 0 0,0 0-4 0 0,0 0-18 0 0,0 0-74 0 0,0 0-38 0 0,-9-5 583 0 0,-49-18 1785 0 0,50 22-2652 0 0,-78-12 1691 0 0,15 6-1025 0 0,-24 0 296 0 0,92 8-927 0 0,-4 1-79 0 0,16 9-420 0 0,83 21-874 0 0,-10-5 1023 0 0,-71-22 272 0 0,0 0-1 0 0,0-1 0 0 0,0-1 1 0 0,1 0-1 0 0,0 0 0 0 0,-1-1 1 0 0,1 0-1 0 0,0-1 1 0 0,9-1 1 0 0,33 1 0 0 0,20-23-64 0 0,-73 22 0 0 0,10-17 205 0 0,6-50-52 0 0,-18-10 594 0 0,23-38 270 0 0,-17 84-828 0 0,11-36 83 0 0,-12 48-338 0 0,-4 18 22 0 0,4-6-911 0 0,-4 7 676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2:33:50.6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1136 10912 0 0,'0'0'497'0'0,"0"-4"205"0"0,3-6-717 0 0,-2 3 56 0 0,19-27 302 0 0,-2 13-267 0 0,-17 20 17 0 0,-1 1 152 0 0,12-8 954 0 0,54-41 762 0 0,246-171 354 0 0,331-167-1814 0 0,-569 343-307 0 0,-2-4 0 0 0,26-24-194 0 0,73-46 965 0 0,-46 47-397 0 0,-125 71-570 0 0,0 1 0 0 0,0-1-1 0 0,0 0 1 0 0,0 1 0 0 0,0-1-1 0 0,0 1 1 0 0,0-1-1 0 0,0 0 1 0 0,0 1 0 0 0,0-1-1 0 0,0 0 1 0 0,0 1 0 0 0,0-1-1 0 0,0 0 1 0 0,0 1-1 0 0,0-1 1 0 0,0 1 0 0 0,0-1-1 0 0,1 0 1 0 0,-1 1 0 0 0,0-1-1 0 0,0 0 1 0 0,0 0-1 0 0,1 1 1 0 0,-1-1 0 0 0,0 0-1 0 0,0 1 1 0 0,1-1 0 0 0,-1 0-1 0 0,0 0 1 0 0,1 0-1 0 0,-1 1 1 0 0,0-1 0 0 0,1 0-1 0 0,-1 0 1 0 0,0 0 0 0 0,1 0-1 0 0,-1 1 1 0 0,0-1 0 0 0,1 0-1 0 0,-1 0 1 0 0,0 0-1 0 0,1 0 1 0 0,-1 0 0 0 0,1 0-1 0 0,-1 0 1 0 0,0 0 0 0 0,1 0-1 0 0,-1 0 1 0 0,0-1-1 0 0,1 1 1 0 0,-1 0 0 0 0,1 0-1 0 0,-1 0 1 0 0,0 0 0 0 0,1 0-1 0 0,-1-1 1 0 0,0 1-1 0 0,0 0 1 0 0,1 0 0 0 0,-1-1-1 0 0,0 1 1 0 0,1 0 0 0 0,-1 0-1 0 0,0-1 1 0 0,0 1 0 0 0,1 0 2 0 0,-14 23-795 0 0,6-16-277 0 0,-1 0-303 0 0</inkml:trace>
  <inkml:trace contextRef="#ctx0" brushRef="#br0" timeOffset="518.368">445 0 10680 0 0,'1'14'1141'0'0,"5"2"-1139"0"0,2 0 0 0 0,0 0 0 0 0,1-1-1 0 0,1 0 1 0 0,0 0 0 0 0,1-1 0 0 0,0-1 0 0 0,1 0 0 0 0,1 0 0 0 0,10 8-2 0 0,268 277 1010 0 0,-252-256-592 0 0,101 109 1442 0 0,98 142-1860 0 0,2 32 672 0 0,-25 10-528 0 0,-123-189-144 0 0,-65-111 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2:33:54.9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74 11272 0 0,'0'0'241'0'0,"0"0"0"0"0,4-4-341 0 0,68-3-953 0 0,-51 7 1070 0 0,62 4 1263 0 0,189-14 878 0 0,128-18-950 0 0,-112 25-528 0 0,63 9-428 0 0,269-33 607 0 0,-164 33-429 0 0,-20-8-82 0 0,-177 4 141 0 0,258 8-48 0 0,-509-10-445 0 0,183-3 164 0 0,127-1 918 0 0,41-8-924 0 0,215 11-162 0 0,-236 13 126 0 0,182 15-124 0 0,270-10-818 0 0,-528-7-2054 0 0,-225-7 1189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12T18:15:23.10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2145 4499 144 0,'-13'0'55'0,"13"4"-30"0,0-4-14 15,0 0 15-15,-8 3-12 16,4 5-5-16,-1-1-2 16,5 1 0-16,-8 3-3 15,4 0-7-15,4 4-1 0,0 3 2 16,0 1 3-16,-9 7-2 15,9 8 0-15,0-4 1 16,0-1 0-16,0 5 0 0,0 3 2 16,0 0 5-16,0 12 4 15,9-1-4-15,-9 5-2 16,0-1-2-16,0 4 0 16,12-8-4-16,-12 4-2 15,5-7-16-15,-5-8-5 16,0-3-43-1,4-12-37-15</inkml:trace>
  <inkml:trace contextRef="#ctx0" brushRef="#br0" timeOffset="599.39">2120 4447 104 0,'25'-26'38'0,"-13"11"-20"0,22 3 3 0,-17 5 17 16,4-4-16-16,8 0-5 16,0-4-15-16,1 4-6 15,3 3 2-15,5 1 2 0,-4 3 5 16,3 0-2-16,-3 8 0 15,4 0-3-15,-9-1-1 16,-8 5 1-16,4 3 0 16,0-4 0-16,-12 5 2 15,-1-1-6-15,-3 0 1 16,-1 0 5-16,-8 0 6 16,-12 1 2-16,3-1 2 0,-8 7-2 15,-4 1-1-15,-12 0-5 16,-1-1-1-16,-3-3-3 15,-1 0-1-15,0 0 3 16,5-4 1-16,-1 0-4 16,5-3-1-16,8-1 1 15,-9 1 2-15,9 3-2 16,5-4 0-16,11 1-6 16,-7-1-3-16,8-3-34 15,4-4-56 1,8 0 13-16</inkml:trace>
  <inkml:trace contextRef="#ctx0" brushRef="#br0" timeOffset="1319.129">3290 4122 124 0,'-4'26'46'0,"-9"-22"-24"0,0 4-17 15,9-5 11-15,-4 5-5 16,-9 7 1-16,0-4 2 15,-4 4 1-15,0 0-8 16,0 3 2-16,0 1 2 0,-8 0-4 16,4 7-2-16,0 0 0 0,4 0-1 15,-9 4 4-15,9 7 3 16,0 8-2-16,0-1 2 16,13 5 0-16,-5 3 1 15,1 0-4-15,8 0 0 16,-9 1-3-16,13-1 2 15,-8 0-2-15,16 0 0 16,-8-3-3-16,13-1 1 16,-5-3-2-16,13 3-1 15,-4-11-2-15,8-3 1 16,4-8 5-16,1-4 2 16,-1-3 0-16,5 3 1 0,3-7-4 15,-7 0 0-15,-5-4-1 16,4 4 1-16,-12-4-2 15,0-3-1-15,0-1 3 16,-5 1 0-16,-3-4-4 16,7 3 1-16,-16-7-13 15,0 4-7-15,0 3-60 16,-12-3-69 0,8-15 38-16</inkml:trace>
  <inkml:trace contextRef="#ctx0" brushRef="#br0" timeOffset="2009.149">3357 5106 96 0,'-13'4'35'0,"17"0"-18"0,5-4-2 15,-9 0 15-15,0-4-12 16,4 0-4-16,0-3-7 16,5-1 0-16,3-14-4 15,-8 3 3-15,9-7 0 0,4 0 0 16,0-4-1-16,3 1-1 16,1-12 2-16,0-4-1 15,0 4 2-15,0-4-4 16,9 0-2-16,-9 4 0 15,4 0 1-15,0 8-3 16,-8 3 0-16,4 4 3 16,0 4 1-16,-9 7-6 15,5 0 0-15,-4 4 3 0,-1 3 2 16,-3 4 0-16,-1 8 1 16,0 4 2-16,-3 3 4 15,-1 4 0-15,0 7 2 16,4 4-4-16,-8 0 1 15,5 19-1-15,3-4 3 16,0 4-5-16,1-1-1 16,-5 1-2-16,4 0 1 15,-8-4-2-15,5-4 2 16,7-3-4-16,1-5 0 16,-9-2 1-16,4-9 2 0,1 1-1 15,-1-8-1-15,-4-4-4 16,-4 1-2-16,-8-4-37 15,-1-4-16-15,-7 0-32 16</inkml:trace>
  <inkml:trace contextRef="#ctx0" brushRef="#br0" timeOffset="2250.58">3474 4890 132 0,'25'-15'52'0,"-4"15"-28"0,5-7-17 0,-14 3 15 15,5 0-4-15,8 1-1 16,4-1-5-16,1 0-2 16,-5 4-6-16,9-4-5 0,3 4 0 15,-3 4-1-15,-1 4 0 16,-3-1-47-1,3-3-52-15,-12-1 21 16</inkml:trace>
  <inkml:trace contextRef="#ctx0" brushRef="#br0" timeOffset="2610.555">4292 4599 192 0,'-12'4'71'0,"16"7"-38"0,0 4-19 15,0-4 20-15,4 1-19 16,-8 10-8-16,5 8-5 16,3 0-2-16,-8-1 0 15,0 1 0-15,0 0 0 0,0 4 2 0,-8-1 1 16,3 4 3-16,-7-3 3 16,4-1-4-16,-1 1-3 15,9-8-4-15,-8-4-1 16,8 1-38-16,0-12-17 15</inkml:trace>
  <inkml:trace contextRef="#ctx0" brushRef="#br0" timeOffset="3256.259">4221 4622 132 0,'-9'-4'52'0,"14"0"-28"0,-1-3-22 16,4 3 14-16,-4-3-6 16,9-1 2-16,12-3-5 15,-4 0-2-15,4 0-2 16,5 0 0-16,3-1 2 0,5 5 2 15,-5-1 1-15,1 5-2 16,-5 3-1-16,-3 7-1 16,-5 1 2-16,4 7 1 15,-13 3 3-15,-3 4-7 16,-1 1-2-16,-8 14 1 16,-4-7 1-16,-5 3-1 15,1-6 1-15,-9-1-4 16,1-8 0-16,-5 1 3 0,4-4 1 15,0-4-6-15,4-7 0 16,5-4-1-16,0-4 2 16,16-3 1-1,-8 3 1-15,13-4 2 16,3 8 3-16,-7 4 4 16,8 7-2-16,-1 0 1 15,1 8-5-15,-4 0-2 16,-1 3 0-16,1 4-1 15,-5 0 0-15,1 0 0 16,-9 0 2-16,0 1 1 0,-9-1 5 16,1 0 3-16,-1 0 0 15,-3-4 1-15,-5-3-4 16,0-4-3-16,-8-4-2 16,0-7 0-16,4-4-7 15,-8-8 1-15,8-3-28 16,0-4-9-16,-4 0-62 15,8-4-32 1,4-14 65-16</inkml:trace>
  <inkml:trace contextRef="#ctx0" brushRef="#br0" timeOffset="3722.583">5085 4085 180 0,'-21'30'68'0,"17"3"-36"0,-1 1-24 15,5-19 16-15,0 7-12 16,-4 1-4-16,0 10-5 16,4 4 0-16,0 12-2 15,0 7 8-15,0 7 4 0,0 12-2 16,0-1 1-16,4 1-7 15,-4 7-1-15,0-4 2 16,0 0 1-16,0-3-8 16,0-8-4-16,4-8 3 15,1 1 0-15,-1-11 2 16,0-8 0-16,4-8-14 16,1-7-5-16,-5-7-34 15</inkml:trace>
  <inkml:trace contextRef="#ctx0" brushRef="#br0" timeOffset="4248.724">5861 4510 200 0,'-5'-4'74'0,"1"4"-40"0,0 0-24 16,4 0 17-16,-4 0-15 15,-9 4-7-15,-3 0-6 16,-1-1 0-16,0 1 1 15,-4 0 0-15,0 3 0 0,-4 1 0 16,-4-1 0-16,-1 4 0 16,1 4 0-16,4 0 0 15,-1 4 0-15,1 11 0 16,0 3 2-16,0 1-1 16,8 3-1-16,5 0 3 15,3 1 2-15,9-5 2 16,4 1 1-16,1-5-2 15,7 1-1-15,5-7 1 0,8-5 3 16,5-3-2-16,7-4-2 16,5-3 0-16,4-8-1 15,-4 0-5-15,-4 0 1 16,-4 0 0-16,-1 0 0 16,-4-8 0-16,-3 1 2 15,-5 3-10-15,0-3-2 16,-5-1-37-16,1-3-14 15,-4 0-40 1</inkml:trace>
  <inkml:trace contextRef="#ctx0" brushRef="#br0" timeOffset="4773.518">5999 4037 208 0,'4'0'79'0,"5"7"-42"0,-5 1-32 0,4-5 19 15,9 12-15 1,0 8-5-16,0-1-2 0,4 0 0 16,4 1-1-16,4-1-3 0,5 0-1 15,3 1 4-15,1 3 1 16,4 0 0-16,0 4 1 16,-4 7-2-16,0 4-1 15,-5 15 1-15,-4 0 1 16,1 15-6-16,-9-1 1 15,-4 1 1-15,-5-4 1 16,-8 4 3-16,-4-4 1 0,-8 0 5 16,-5 0 3-16,-3-3 5 15,-14-8 4-15,-8-1-6 16,-3-6-3-16,-6-8-6 16,1-4-4-16,0-7 0 15,8-4-1-15,1-7-7 16,3-8-3-16,5 0-14 15,4-3-7-15,8-5-28 16,8-3-13-16,9-3-16 16</inkml:trace>
  <inkml:trace contextRef="#ctx0" brushRef="#br0" timeOffset="5194.772">7014 5143 200 0,'-4'-7'77'0,"8"11"-42"16,4-1-21-16,-8-3 22 0,5 4-18 16,3 0-7-16,0 0-5 15,5-1 0-15,0 1-3 16,3 0-2-16,1 0 0 0,0-1-1 15,4-3 2-15,0 0-3 16,0-3 0-16,0-1-4 16,0-4-1-16,4 1-17 15,-4-1-5-15,0 1-43 16,0 0-50 0,-4-1 33-16</inkml:trace>
  <inkml:trace contextRef="#ctx0" brushRef="#br0" timeOffset="5478.363">6981 4868 204 0,'-5'-8'77'0,"14"8"-42"0,-1-3-19 0,0 3 24 16,1 0-21-16,3 0-7 16,5 0-8-16,0 0-4 15,0 0 1-15,4 0-4 0,0 3 2 0,4 1 1 16,0 0 2-16,0-1-12 16,5 1-6-16,3 0-51 15,5-4-65 1,4-4 29-16</inkml:trace>
  <inkml:trace contextRef="#ctx0" brushRef="#br0" timeOffset="5913.52">8457 4309 200 0,'-9'7'74'0,"9"4"-40"0,0 1-18 0,0-9 30 15,0 16-19-15,5 3-11 16,-5 8-9-16,4 11-4 16,-4 0 2-16,4 8 4 0,0 3 1 15,0 0 2-15,1 0-4 16,-5 0-3-16,0-7-5 15,0-8 0-15,0-3-11 16,0-8-3-16,0-8-50 16,0-18-23-16,0-7-17 15</inkml:trace>
  <inkml:trace contextRef="#ctx0" brushRef="#br0" timeOffset="6334.451">8495 3962 192 0,'29'-22'71'0,"-4"14"-38"0,13 1-21 0,-21 7 21 16,4 0-19-16,4 4-7 16,8 7-8-16,1 4 0 15,4 3 1-15,-5 1-7 0,-3 11-3 16,-1 7 3-16,-8-3 4 0,-4-5 4 16,-5 1 4-16,-8-4 7 15,-4 4 2-15,-8-8 4 16,-9 5 1-16,-8-1-2 15,-8-4 2-15,-1-3-8 16,-8-4-2-16,0-1-3 16,0 1-1-16,4-7-8 15,1-1 0-15,3-7-17 16,5 0-4-16,8 0-26 16,0-3-10-16,8-5-41 15</inkml:trace>
  <inkml:trace contextRef="#ctx0" brushRef="#br0" timeOffset="6859.37">9707 3701 192 0,'-13'11'71'0,"9"-3"-38"0,-9 3-36 15,9-3 11-15,-8 3-4 16,-5 4 0-16,-4 3-5 16,-4 12-1-16,-5 4 1 15,1 7 2-15,-5 0 2 0,1 15 10 16,3-1 3-16,1 1-1 16,0 4 1-16,-1 3 0 15,1 8-1-15,4 7-3 16,8 8-2-16,4-8-4 15,5-7-1-15,12-4 1 16,5-7 1-16,3-8 1 16,9 4 2-16,9-8-5 15,3-7-3-15,1-3-1 0,3-9 1 16,1-2 1-16,4-5 1 16,-4-7-7-16,-5 0-2 15,1-4-25-15,0-7-10 16,-5-4-81-1</inkml:trace>
  <inkml:trace contextRef="#ctx0" brushRef="#br0" timeOffset="7429.414">9812 4898 188 0,'-5'3'71'0,"10"-3"-38"0,3-3-17 15,-8 3 22-15,4-8-25 16,4-7-8-16,9-11-7 16,4-11-2-16,4-8 3 15,1-7-9-15,11-8-3 0,-3 8 4 0,4-4 3 16,-1 4 4-16,1 4 3 16,-4-1 0-16,3 4 2 15,-3 4-2-15,0 0-1 16,-5 8 9-16,-4 7 6 15,-4 3 2-15,-4 9 1 16,0 14 8 0,-5 11-12-16,1 7-5 15,-1 1-5-15,-3 7-4 16,-1 8 3-16,0-1 0 16,5 1 1-16,-5 7 2 15,5 11-3-15,-5-7 0 0,1-4 1 16,-1-4 0-16,1-7-2 15,-5-8-2-15,0-3-4 16,-4-4-2-16,-4-4-22 16,0-8-8-16,-5-3-59 15,-3-7-48 1,-1-4 53-16</inkml:trace>
  <inkml:trace contextRef="#ctx0" brushRef="#br0" timeOffset="7658.138">9988 4499 232 0,'4'0'88'0,"8"0"-48"0,14 0-31 0,-10 0 22 16,10 0-13-16,7 0 0 16,5-4-6-16,12 0-2 15,1 1-6-15,3-1-3 0,1 0 2 16,-1 0-2-16,9 1-1 15,4-1-15-15,0 0-7 16,-4 1-51-16,0-5-22 16,-4 1-2-1</inkml:trace>
  <inkml:trace contextRef="#ctx0" brushRef="#br0" timeOffset="8000.378">11233 4148 256 0,'-8'23'96'0,"12"-16"-52"0,0 1-40 16,-4 3 19-16,0 4-15 16,5 7-2-16,-1 12-6 15,0 3-3-15,0 4 2 16,0 11 0-16,0 12 3 0,1-12-8 16,-5 0-1-16,0 0 4 0,0-11 3 15,0-7-8-15,0-8-2 16,0-8-37-16,0-14-14 15,0-15-35 1</inkml:trace>
  <inkml:trace contextRef="#ctx0" brushRef="#br0" timeOffset="8557.01">11321 3981 200 0,'34'-23'74'0,"-5"16"-40"0,9-8-18 15,-21 11 24-15,0 4-14 16,4 0-5-16,4 0-10 16,0 8-5-16,-4 3-3 15,0 4-5-15,0 4-1 0,-4 7 4 16,-5 3 1-16,-8 1 2 15,-8 0 0-15,-4-4 2 16,-5 4 3-16,-4-8-2 16,1-3-2-16,-1 0-5 15,0-8 0-15,5 4-2 16,3-12 0-16,9-3-7 0,9-3-4 16,7-5 2-16,5-3 4 15,4 7 4-15,5 1 2 16,-1 3 1-16,1 3 0 15,3 5 2-15,-4 3 1 16,1 4 1-16,-5 3 0 16,-8 5-2-16,-5 7-2 15,-3 3-2-15,-9 4-1 16,-9 1 6-16,-3 3 3 16,-5-8 1-16,-4 1 1 15,-4-4-2-15,-5-4-1 16,-3-8-3-16,-1-3 1 15,1 0-4-15,-1-4 0 0,1-3-1 16,3-5-2-16,5-3-19 16,8-3-10-16,5-5-43 15,8-3-62 1,4-8 31-16</inkml:trace>
  <inkml:trace contextRef="#ctx0" brushRef="#br0" timeOffset="9019.684">12752 4055 224 0,'-9'-3'85'0,"5"-1"-46"0,-9 4-35 0,5 0 19 15,-5 4-15-15,-3-1-2 16,-5 5-6-16,-4 3-1 16,-1 11 1-16,-3-3 0 0,0 0 2 15,-1 3 5-15,1 4 6 16,0 4-1-16,-1 3 3 15,5 1 1-15,4-1 2 0,4 1-8 16,5 3-1-16,8 4-3 16,4 8 1-16,4-5-2 15,4-6 2-15,5-5 0 16,8 1 1-16,4-8-2 16,4-11 1-16,9-4-4 15,8 0 0-15,4-7-1 16,-3-4-2-16,3-4-21 15,-4-3-11-15,-4-8-48 16,0-8-21-16,-9-3-13 16</inkml:trace>
  <inkml:trace contextRef="#ctx0" brushRef="#br0" timeOffset="9530.313">12819 3601 208 0,'16'-4'79'0,"1"0"-42"0,4 15-26 16,-12-7 23-16,3 4-18 16,5-1-4-16,4 0-9 15,0 1-3-15,4 7 0 16,4 0 0-16,5 7 0 0,0 0 2 16,3 5 3-16,5 6 4 15,0 12 5-15,0 3-6 16,4 1 0-16,-4 10-4 15,-8 1-1-15,-1-4-1 16,-3 0 1-16,-5 7-4 16,-4 4-2-16,-4 4 2 15,-9 0 0-15,-4 3 1 16,-4-3 2-16,-4 0-3 16,-4-4 0-16,-1-7 3 15,-8-1 1-15,-4-7 7 0,-4-7 4 16,-8-8-5-16,-5-3-3 15,-4-8-17-15,-13-7-5 16,5-4-82 0,0-4-73-16,-1-15 55 15</inkml:trace>
  <inkml:trace contextRef="#ctx0" brushRef="#br0" timeOffset="10702.952">8532 5252 116 0,'-4'0'44'0,"8"0"-24"0,-4 0-15 0,0 0 11 15,0 0 4-15,9 0 2 16,-1 0 0-16,0 0 1 16,5 0-13-16,4 0 1 0,4 0 2 15,0 0-1-15,8 3 1 16,9 1 1-16,4 0 2 15,4-1-5-15,13 1 1 16,-1 0-1-16,5 0 1 0,13-1 0 16,8 5 0-16,12-4-6 15,9 3-2-15,4-3 0 16,8-1 0-16,18 1-2 16,7-4 1-16,5 0 0 15,-4-4 3-15,12-3 1 16,4 0 1-16,-4-5-4 15,1 1-3-15,16 0 0 16,0 0-1-16,-13 0-3 16,0 3 2-16,9-3 1 15,-4 0 2-15,-9 0 1 16,0 3 3-16,13 1-3 16,-9-4 0-16,-16 3-3 15,-1 1-1-15,-3 3 1 16,3 4 2-16,-7 4-6 15,-14-1 1-15,-3 1 1 0,-14 0 3 16,-11-4 0-16,7-4-1 16,-16 0-6-16,-17 1-1 15,-16 3-21-15,-22 0-7 16,-21 0-79 0,-12 3-48-16,-34-3 70 15</inkml:trace>
  <inkml:trace contextRef="#ctx0" brushRef="#br0" timeOffset="11185.917">9916 6090 192 0,'-12'0'71'0,"16"-4"-38"0,-4 12-21 0,0 3 21 16,0 0-10-16,4 12-4 15,0 3-2-15,1 11-1 16,-1 15-8-16,0 8 4 0,0 10 1 15,-4 1-4-15,0-4-1 16,0-3-4-16,0-8-1 16,-4-4-3-16,0-8-3 15,-9-6-47-15,1-8-21 16,-1-16-44-16</inkml:trace>
  <inkml:trace contextRef="#ctx0" brushRef="#br0" timeOffset="11603.721">9812 5907 268 0,'12'-26'101'0,"1"15"-54"0,16-7-35 15,-12 10 24-15,4-3-19 0,4 0-7 16,13 3-9-16,-1 1-1 16,5 3 0-16,0 8-3 0,-4 3 2 15,0 4 1-15,0 8 2 16,-9 0-1-16,-4 3-1 16,-4 0 1-16,-4 8-1 15,-5 0 4-15,-7 4 5 16,-10-1 1-16,-3-3 2 15,-5 0 2-15,-8-4 2 16,-8-4-7-16,-9 4-1 16,-4-3-4-16,0-1-3 15,-4-7-3-15,0-8 1 0,4 1-10 16,0-4-3-16,13-1-20 16,4-3-7-16,12-7-133 15,9-4 50 1</inkml:trace>
  <inkml:trace contextRef="#ctx0" brushRef="#br0" timeOffset="12610.062">11279 5758 172 0,'26'-26'66'0,"-14"11"-36"0,5 0-29 0,-9 12 16 16,5-5-9-16,0-3-2 0,-5 4-3 15,0-1 0-15,-8 1-2 16,-4-4-3-16,-4 7-1 0,-5 4 2 15,-4 4 0-15,-4-1 7 16,-4 5 6-16,-4-1 3 16,-5 8 0-16,1 7 1 15,-5 12 3-15,0 3-5 16,-4 4 2-16,-8 11-5 16,4 1-1-16,0 3-2 15,0-1 2-15,-1 9-1 16,6-1 0-16,7 8 1 15,9 0 1-15,8 0-1 16,9 3 1-16,8-11-4 16,8-3 1-16,9-8-3 15,8-7 0-15,4-4 1 0,5-4 1 16,4-7-3-16,4-4-3 16,0-7-9-16,4-8-5 15,8-7-29-15,-8-4-12 16,5-8-80-1</inkml:trace>
  <inkml:trace contextRef="#ctx0" brushRef="#br0" timeOffset="13569.931">11661 6120 92 0,'-4'-4'35'0,"4"4"-18"0,0-4-16 15,0 4 11-15,0 0 3 16,0 0 3-16,0 0 4 16,0 0 1-16,0 0 1 15,0 0 0-15,0 0-13 16,0 0 0-16,-4 0 2 0,0 4-1 0,-1-4 1 16,1 0-3-16,0 0 1 15,0 4-6-15,0 0-1 16,-9-1-2-16,0 5-2 15,1-1-2-15,-5 4 1 16,0 1 1-16,-4-1 0 16,0 4 0-16,-4 3 2 15,0 1 1-15,0 0 3 16,0 3 3-16,4 4 5 16,4 0-2-16,4 4 1 15,5 0-3-15,8-4-1 0,13-4 1 16,3 1 4-16,9-5-4 15,1-3 0-15,3-4-4 16,9-3-1-16,-1-5-3 16,1-3-2-16,4 0-6 15,0-3-4-15,0-5-25 16,0-3-12-16,0-8-78 16</inkml:trace>
  <inkml:trace contextRef="#ctx0" brushRef="#br0" timeOffset="14125.206">11967 5762 224 0,'13'-4'85'0,"4"8"-46"0,8 0-32 0,-13 0 18 0,5 3-15 15,0 4-3-15,0 4-7 16,-1 4-3-16,1 3 2 16,0 8 0-16,0 7 3 0,4 4 12 15,-4 4 8-15,-1 0-5 16,1 3 1-16,-4 1-7 16,-1 3-1-16,-3 4-4 15,-1 3 1-15,-4-3-4 16,-4 7-2-16,0-7-3 15,-4-3 1-15,-4-5 1 16,-5-3 2-16,1-8-1 16,-1 0 2-16,-8 0 0 15,0-3 3-15,-8-4 1 16,-1-4 1-16,-3-4-2 0,-1-3-1 16,5-4-6-1,-1 0-1-15,5-4-24 0,4-4-7 16,5-3-72-1,7-8-67-15,9-14 55 16</inkml:trace>
  <inkml:trace contextRef="#ctx0" brushRef="#br0" timeOffset="15207.193">14358 5192 152 0,'-21'-4'57'0,"17"4"-30"0,-5 0-23 15,9 0 13-15,-4 0-2 16,0 0 4-16,0 0 2 16,4-4 4-16,0 1-13 15,4-5 2-15,0-3 0 0,9 0 1 16,8-4 4-16,4 0-9 15,4-7-1-15,5-8-3 16,4 4-1-16,-1 0-3 16,1 3-2-16,-4 1 1 15,-5 0 1-15,-4 3-19 16,0 4-6-16,-12 0-48 0,-5 4-19 16,-12 4-2-1</inkml:trace>
  <inkml:trace contextRef="#ctx0" brushRef="#br0" timeOffset="15506.128">14454 4883 176 0,'0'0'68'0,"5"0"-36"0,-1-4-20 0,-4 4 19 15,8 0-12-15,1 0-3 16,-1 4-9-16,0 3-3 15,5 1-2-15,-1 3 1 0,-3 4 2 16,3 7 0-16,-3 4 2 0,-1 0-2 16,1 8 2-16,-5 3-4 15,0 4-2-15,0-4 2 16,-4-3 0-16,0-4-4 16,0-4-1-16,0-4-4 15,0-7 1-15,0-4-17 16,4-3-8-16,-4-8-26 15,0 0-12-15,0 0-11 16</inkml:trace>
  <inkml:trace contextRef="#ctx0" brushRef="#br0" timeOffset="15791.303">14257 5076 148 0,'9'-3'55'0,"-1"-1"-30"0,9 4-14 0,-9 0 18 15,9 0 3-15,8 4 3 16,0-1-8-16,9-3-2 16,4 0-14-16,4 0 2 0,4 0 3 15,0 8-4-15,4-8-2 16,-4 0-3-16,-4 0-2 15,-4-8-6-15,-4 5 1 0,-5-1-13 16,-4 0-5-16,0 1-80 16,-8-5-62-1,-4-11 60-15</inkml:trace>
  <inkml:trace contextRef="#ctx0" brushRef="#br0" timeOffset="16271.18">16002 3985 216 0,'0'18'82'0,"4"-7"-44"0,0 4-27 0,5-4 21 16,-5 15-8-16,4 8-2 0,-3 3-6 15,-1 4-2-15,0 8-8 16,0-1 0-16,-4 8 4 0,0 4-6 16,0 3 0-16,0-7-4 15,-4 7-1-15,0-7-1 16,0-4-2-16,-1-7-8 15,1-8-5-15,0-7-24 16,0-7-11-16</inkml:trace>
  <inkml:trace contextRef="#ctx0" brushRef="#br0" timeOffset="16752.417">15897 3679 252 0,'55'-15'96'0,"-26"8"-52"0,21-5-45 0,-29 12 18 16,9 0-12-16,3 0-1 0,9 4-4 15,4 0-1-15,-4 3 1 16,4 4 0-16,-4 4 0 0,-4 8-3 16,-4-1 0-16,-5 0-1 15,-8 1 3-15,-8 7 2 16,-9-1 4-16,-8 1-2 15,-9 0-2-15,-4 0 6 16,-8 0 3-16,-13-4-1 16,1 0 2-16,-5 4-4 15,-5-4 1-15,-3 4-5 16,-4-8-2-16,-5 0 0 16,4-3-1-16,1-8-3 15,8-3 0-15,8-1-12 16,9-3-5-16,8-4-27 15,12-4-12-15,18-11-46 16</inkml:trace>
  <inkml:trace contextRef="#ctx0" brushRef="#br0" timeOffset="17517.725">17394 3671 152 0,'-4'-7'57'0,"4"-8"-30"0,-8 8-7 0,4 7 21 15,-1 0-13-15,-3-4-6 16,-5 8-13-16,-3-4-6 16,-5 3-2-16,-4 5-1 0,-9-1 2 15,-4 4 3-15,-4 8 2 16,5 7 3-16,-10 0 4 16,1 12-2-16,4 10 3 0,0 12-2 15,1 3 2-15,3 8-6 16,4 0-1-16,1-1-2 15,-1 9 1-15,9 3-4 16,8 0-2-16,9 3-3 16,8-10 1-16,8-4 3 15,5-4 3-15,8-8 2 16,0-6 1-16,4-9-2 16,4-3-1-16,5-3 1 15,4-9 1-15,3-6-3 16,1-5-3-16,0-3-7 15,0-4-4-15,-4-3-25 16,-4-4-12-16</inkml:trace>
  <inkml:trace contextRef="#ctx0" brushRef="#br0" timeOffset="26601.038">17499 4167 116 0,'-4'-7'46'0,"4"7"-24"0,0-8-24 16,0 8 9-16,0 0-8 0,-4-7-1 15,0-8-4-15,0 0 1 16,4 0 5-16,0 0 2 15,-5 0 17-15,5 0 8 16,-4 0 1-16,4 1 3 16,0 2-8-16,-4 5-4 15,4-1-11-15,0 5-3 0,0 3 1 16,0 0-3-16,4 7-2 16,0 4 0-16,1 1-1 15,-1 6 0-15,-4 8 0 16,0 0 0-16,0 4 2 15,0 0 5-15,0 3 6 0,-4 5 2 16,-1 3 3-16,1 0-4 16,-4 0 0-16,4 3-8 15,-5 1-2-15,5-8-4 16,0-3-1-16,0-8-23 16,4-4-10-16,-5-7-50 15,5-7-52 1,0-12 42-16</inkml:trace>
  <inkml:trace contextRef="#ctx0" brushRef="#br0" timeOffset="27261.23">17537 3910 248 0,'13'-7'93'0,"8"3"-50"0,4-4-46 0,-13 8 16 15,5-3-9-15,4-1-3 16,4-4-3-16,13 1-1 15,0 3 2-15,-1 1 0 0,-3 3 1 0,-5 7 2 16,-3 0 1-16,-5 5-4 16,-5 6 1-16,-3 1 0 15,-5 3 0-15,-8 1 0 16,-4-1 2-16,-4 8-1 16,-9 3-1-16,-8-3 3 15,-9-4 0-15,1-3-4 16,-1-1-1-16,1-3 3 15,3-1 1-15,1-3-3 16,12-4 1-16,4-3-2 16,13-5-2-16,9 1 3 15,3 0 0-15,14 0 1 16,-1-1 2-16,0 1-1 16,0 4-1-16,0 3 1 15,-4 0-1-15,-4 4 0 0,0 7 0 16,-5 1 0-16,-3-1 0 15,-9 0-3-15,-4 4 2 16,-9 8 7-16,-8-4 6 16,-8 0 7-16,-5-1 5 15,-4-3-6-15,-12 0 0 16,4-3-11-16,4-5-4 16,4-3-2-16,5-3-1 15,3-5-9-15,9-7-4 16,5-4-15-16,7-11-5 15,9-3-32-15,13-8-12 16,4-4-20-16</inkml:trace>
  <inkml:trace contextRef="#ctx0" brushRef="#br0" timeOffset="27756.44">18674 3921 176 0,'4'-11'66'0,"0"11"-36"0,-4-4-15 0,0 4 20 15,0 0-17-15,-4 0-7 16,-5 4-7-16,-7 7-4 16,-1 0 1-16,-4 4-1 0,-4 4 2 15,-9 3 5-15,1 1 6 16,-5 14 4-16,-4 0 2 16,0-3 1-16,0-1 2 15,0 1-6-15,4-1 1 16,5 5-8-16,3-1-3 15,5-4-3-15,9-3 0 0,7 0-2 16,5-4 2 0,8 0-2-16,13-3-1 0,8-5 1 15,9-3-1-15,8-4 0 16,8-3 2-16,0-5-3 16,1-3 0-16,-1 0-1 15,-4-3 0-15,-4-5-18 16,-4 1-7-16,-5-1-50 15,-3-3-20-15,-9-4-10 16</inkml:trace>
  <inkml:trace contextRef="#ctx0" brushRef="#br0" timeOffset="28267.748">18778 3429 200 0,'5'0'74'0,"7"8"-40"0,5 7-24 0,-9-8 17 0,5 8-18 16,4 4-4-1,4-1-4-15,0 5-1 0,4-1 0 16,4 4 0-16,5 0 2 0,4 11-1 16,3 4-1-16,-3 4 1 15,0 7-1-15,0 8 0 16,-5 0 2-16,1 3 1 15,-5 0 1-15,-4 1 0 16,1-1 0-16,-6-3-2 16,-3-1-2-16,-8 1 1 15,-1-1 1-15,-8 9 8 16,-4-5 5-16,-9-4 8 16,-4-3 6-16,-8 0-7 15,-4-7-1-15,-9-8-10 16,-4-4-2-16,-8-3-14 0,4-12-4 15,-5-3-47-15,1-12-18 16,0-7-50 0</inkml:trace>
  <inkml:trace contextRef="#ctx0" brushRef="#br0" timeOffset="29002.567">15901 5307 212 0,'34'-3'82'0,"-9"3"-44"0,13-4-33 0,-17 4 17 16,8 0-8-16,5 0 2 15,8 4 0-15,12-1-1 16,13 1-7-16,17 0 4 0,4 0 1 16,4 3 5-16,9 1 1 0,0-1-4 15,20 0-1-15,9-3-6 16,0 0-3-16,9 0-5 16,20-1 0-16,-4 5 0 15,9-8 2-15,8 4-1 16,0 3 2-16,-4-3-4 15,-5 7-2-15,13-4 2 16,1 1 0-16,-10-1-2 16,-7 1 2-16,7-1-1 15,-11 1-2-15,-18-5 3 16,-16 9 0-16,-22-9 1 16,-12 5 2-16,-8 3-3 15,-21-4 0-15,-34 12-10 16,-21 0-49-1,-16 3-23-15,-35 0-40 16</inkml:trace>
  <inkml:trace contextRef="#ctx0" brushRef="#br0" timeOffset="29498.61">16509 5963 192 0,'0'0'74'0,"5"19"-40"0,-1-8-40 16,-4 8 58-16,0 3-20 16,0 4-1-16,0 4-5 15,-4 7-15-15,-1 4 7 0,1 11 2 16,0 8-4-16,0 3-1 16,-4 5-9-16,-1-9-4 15,1-3-12-15,-1-7-4 16,1-8-33-16,-5-8-14 15,5-7-63 1</inkml:trace>
  <inkml:trace contextRef="#ctx0" brushRef="#br0" timeOffset="29948.889">16287 5948 236 0,'9'-18'90'0,"-1"14"-48"0,13-11-38 16,-8 8 21-16,7-4-18 15,10-1-4-15,8-3-2 16,4 1-1-16,-1-1 0 15,6 0 0-15,-1 4 2 0,-4 3 3 16,-5 4 2-16,1 4 3 0,-4 4 1 16,-5 7-3-16,-4 4-3 15,0 0-2-15,1 4 0 16,-5-1-2-16,-9 1 2 16,-3 3-2-16,-9 1-1 15,-5-1 1-15,-3 0 1 16,-5 5 8-16,-8-9 3 15,-4 5-2-15,-8-1 1 16,-9-3-7-16,-9-1-1 16,-3-3-4-16,4-4-3 15,-1-3-16-15,13-1-5 16,1-3-32-16,16-4-12 0,8-8-48 16</inkml:trace>
  <inkml:trace contextRef="#ctx0" brushRef="#br0" timeOffset="30398.268">17491 5699 272 0,'-8'3'104'0,"3"1"-56"0,-11 4-52 0,11-1 18 15,-7 4-10-15,-1 0-1 16,-8 4-1-16,-4 8-2 16,-4-1 1-16,-5 4 3 0,-4 4 2 15,1 11 4-15,-1 0 4 16,0 4-2-16,5 3 1 15,-1 8-3-15,5 4 1 16,4 7-4-16,4 7-2 16,8-3 0-16,9 4-1 15,8-8-2-15,9-8 1 16,8-6-4-16,12-9-2 0,9-6 2 16,4-5 0-16,0-11-2 15,0-3 2-15,1-8-8 16,-1 0-2-16,-9-7-16 15,5-4-6-15,0-4-31 16,-8 1-13-16,-1-5-31 16</inkml:trace>
  <inkml:trace contextRef="#ctx0" brushRef="#br0" timeOffset="30758.877">17524 6071 264 0,'0'12'101'0,"5"-1"-54"0,-1 7-44 0,-4-3 23 16,0 8-11-16,0 3 0 15,0 11-7-15,0 11-3 16,0 8-2-16,0 8 2 0,0-5 4 16,0-6-5-16,0-5-2 0,0-7-1 15,4-7-1-15,0-8-25 16,0-11-8-16,5-8-93 15,3-29-49 1,1-8 86-16</inkml:trace>
  <inkml:trace contextRef="#ctx0" brushRef="#br0" timeOffset="31373.769">17524 6019 228 0,'-4'-3'85'0,"8"-9"-46"0,13 1-32 0,-4 11 18 16,8-7-18-16,4-1-3 16,4 1-3-16,5-1 1 15,8 1-1-15,0-1 10 0,-5 1 6 16,1 3-3-16,-4 1 0 15,-9-1-8-15,0 11-2 16,-4 4-2 0,-8 1-4-16,-5 6 1 15,-8 5 1-15,-8-1 0 16,-9 0-3-16,-4-3 0 16,-8 3 2-16,-5 1 2 15,-4-8 0-15,5 0 2 0,3-4-4 16,9 0 0-16,5-4 1 15,-1 1 0-15,13-5-3 16,12 1 2-16,13-4 1 16,8 0 0-16,5 4 0 15,4 0 0-15,-1 3 0 16,1 4 0-16,-4 4-3 16,-5 0 2-16,-4 0 1 15,-4 4 0-15,0 3 2 16,-8 8 1-16,-5 0-1 15,1 7-2-15,-9-4 1 16,-5 1 1-16,1-4 5 16,-8 0 6-16,-5-4-1 15,-4 4 3-15,-4-4-8 16,-9-8-4-16,-4-3-5 0,-4-4 1 16,5-11-6-16,3 0 0 15,5 0-15-15,-1-3-3 16,1-9-33-16,16-2-13 15,13-13-38 1</inkml:trace>
  <inkml:trace contextRef="#ctx0" brushRef="#br0" timeOffset="32230.109">18758 5930 172 0,'-5'-8'66'0,"5"8"-36"0,-4-3-22 15,4 3 18-15,-4 0-4 16,-4 0-1-16,-1 0-3 15,-3 3 1-15,-1 5-10 16,-4-1 3-16,0 1 2 0,-4 7-7 16,1 7-4-16,-6 0-2 15,-3 4-1-15,-5 4 4 16,-3 0 2-16,3 7 9 16,1 1 2-16,3 3-2 15,5 3-1-15,4 5-6 0,4 3-3 16,5-4-5-16,8-7 0 15,8 0 0-15,12-7 2 16,10-1 1-16,11-3 1 16,1-4 2-16,8-11 1 15,0-4-3-15,1-3-1 16,-1-8-1-16,4 0 1 16,0-8-9-16,-4 1-3 15,1 0-35-15,-10-1-14 16,-3-7-76-16</inkml:trace>
  <inkml:trace contextRef="#ctx0" brushRef="#br0" timeOffset="34467.76">20804 5464 248 0,'-4'-7'93'0,"8"3"-50"0,0-4-44 15,5 8 18-15,-1 0-8 16,1-3 0-16,-1 3-3 0,5-4-1 15,3 0-3-15,5 0-2 0,4 4 1 16,5-3-4-16,3 3 2 16,1 0 1-16,4 0 0 15,-1 0 0-15,1 0 0 16,0-4-3-16,0 0 0 16,-5 1-34-16,1-1-15 15,-5-11-53 1</inkml:trace>
  <inkml:trace contextRef="#ctx0" brushRef="#br0" timeOffset="34756.447">20863 5043 232 0,'21'-4'88'0,"4"4"-48"0,9 0-42 16,-13 0 17-16,4 4-11 15,13 0-2-15,-5-1-19 16,5-3-6-16,0 0-66 15,-5 0-29-15,1 0 50 0,-1-3 26 16</inkml:trace>
  <inkml:trace contextRef="#ctx0" brushRef="#br0" timeOffset="35909.778">3306 9302 140 0,'-20'4'52'0,"11"-4"-28"0,5 0-17 15,4 4 15-15,-8-4-4 16,3 4-1-16,5-4-7 16,0 0-4-16,0 0-3 15,0 0 4-15,13 0 3 0,-9 0 1 16,9 0 1-16,12 0-4 16,-8 0-3-16,8 3-5 15,13 1 0-15,-1 0 0 16,9-4 2-16,5 4-3 15,7-1 0-15,-11 1-1 16,11 0 0-16,-7-1-33 16,-5 1-17-16,-8-4-33 15</inkml:trace>
  <inkml:trace contextRef="#ctx0" brushRef="#br0" timeOffset="36237.793">3399 9168 236 0,'0'-3'88'0,"8"3"-48"0,13-4-36 15,-12 0 21-15,11 0-14 16,-3 4-3-16,13 8-5 16,3-1-3-16,5-3 1 15,4 3-6-15,4 1 1 0,4-1 2 16,-4 1 1-16,-4-4-2 16,0-1 0-16,4 1-20 15,-4-4-8-15,5 0-55 16,3-4-39-1,0 1 48-15</inkml:trace>
  <inkml:trace contextRef="#ctx0" brushRef="#br0" timeOffset="36750.538">5496 8054 244 0,'-13'4'90'0,"9"-1"-48"0,0 9-34 16,4-5 21-16,-4 8-15 16,-1 7-3-16,1 8-7 0,-4 11-3 15,-1 11 0-15,5 19-4 0,-12 7 2 16,3 4 1-16,-4 8 2 16,0 10-1-16,9 12-1 15,-13-11-2-15,8-8-1 16,1-18-23-16,-1-16-7 15,9-18-81 1</inkml:trace>
  <inkml:trace contextRef="#ctx0" brushRef="#br0" timeOffset="37216.719">5299 7983 244 0,'0'-11'90'0,"8"4"-48"0,9-5-29 15,-9 9 22-15,9-1-20 16,4 0-8-16,4 0-5 15,5 1 0-15,7-8-1 16,1 3-3-16,8 4-1 0,-4 1 4 16,0 6 1-16,-8 5-3 15,-1 3-1-15,-4 4-2 16,-3 0 3-16,-5 3 2 0,-9 1 2 16,-3 0-1-16,-9 3 1 15,-9 8-4-15,-3-4 0 16,-9 4 3-16,-13 0 1 15,-8 7-1-15,-4 0 1 16,-9 0 4-16,5-3 4 16,-4 7-6-16,8-11-1 15,4-8-2-15,4-3-2 16,4-8-4-16,9-7-2 16,13-4-28-16,3-8-10 15,13-7-77 1</inkml:trace>
  <inkml:trace contextRef="#ctx0" brushRef="#br0" timeOffset="37709.221">6603 7726 160 0,'0'-7'63'0,"0"3"-34"0,0 0-23 0,0 4 17 15,-4 4-14-15,-9 0-5 16,1 3-2-16,-5 4-2 15,0 4 0-15,-4 0 4 0,-8 7 2 16,-5 8 6-16,-3 0 5 16,-1 7 0-16,-4 1-1 15,0 10-4-15,0 4 0 16,0 12-1-16,0 14 3 16,4 11-3-16,5 8-1 15,3-7-2-15,5-1 2 0,4 0-5 16,13 1-1-16,4-8-2 15,4 0-2-15,12-11 1 16,5-4 1-16,4-15-1 16,4-7-1-16,5-12 1 15,7-3-1-15,9-8-3 16,1-7 0-16,3-7-42 16,-4-1-20-16,0-7-51 15</inkml:trace>
  <inkml:trace contextRef="#ctx0" brushRef="#br0" timeOffset="38220.215">6712 8811 176 0,'8'-12'68'0,"1"-6"-36"0,8-16-35 0,-5 19 13 15,5-7-7-15,4-4 0 16,8-11-1-16,9-8 1 0,0-4-2 15,0-3-1-15,-1 0 3 0,-3 7 11 16,-1 4 6-16,-3 4-4 16,-5 4 1-16,-4 10-8 15,-4 5-3-15,-1 3-3 16,-3 7-3-16,-5 8 3 16,-3 8 0-16,-1 10 5 15,0 8 3-15,0 19 5 16,0 3 2-16,1 1-3 15,-1 3-1-15,0 4-8 16,0 0-2-16,0-4-2 16,1 0 1-16,3 0-2 15,0-3-1-15,1-4-8 16,-1-8-3-16,-4-7-18 0,1-8-7 16,-5-7-41-16,0-15-15 15,-5-8 4 1</inkml:trace>
  <inkml:trace contextRef="#ctx0" brushRef="#br0" timeOffset="38445.562">6867 8591 212 0,'0'-4'79'0,"9"4"-42"0,3 0-30 0,1 0 20 0,4 0-10 15,4 4 1-15,0-1-9 16,8 1-3-16,0 0-3 16,5 3-5-16,-1 1 1 0,5-1-1 15,0 1-2-15,8-1-41 16,0-3-18-16,9 0-36 16</inkml:trace>
  <inkml:trace contextRef="#ctx0" brushRef="#br0" timeOffset="38765.424">8105 8389 272 0,'-13'41'101'0,"17"-26"-54"0,-4 37-53 0,0-29 19 15,-4 7-12-15,0 7-1 16,-5 8 0-16,1-4 2 16,-5 3-1-16,1-3 2 0,-1-3 0 15,-4-5-4-15,1-7 1 16,3-7-16-16,1-8-4 0,3-11-65 15,5-11-57 1,8-8 42-16</inkml:trace>
  <inkml:trace contextRef="#ctx0" brushRef="#br0" timeOffset="39301.912">8058 8240 204 0,'0'-22'77'0,"5"18"-42"0,3-7-28 16,-4 7 18-16,5 1-11 16,-1-1-3-16,5 0-6 15,-1 4-2-15,5 0-1 16,0 0 3-16,-1 0 4 0,1 4 4 16,0 3 4-16,0 1-7 15,0 3-1-15,-5 8-3 0,1 3 1 16,-5 0-2-16,-4 4 0 15,-4 4-1-15,-8-4 2 16,-5-3 3-16,1 3 2 16,-5 4-5-16,0-4-2 15,0-4-2-15,1-3 1 16,7-4-4-16,5-4-2 16,8-4 2-16,9-3 0 15,8-4-2-15,4 0 2 16,4 0 1-16,5 4 0 15,-5-1-3-15,1 9 2 16,-5-1 3-16,0 4 1 0,-4 3-4 16,-4 1-1-16,-9 0 1 15,0-1 2-15,-8 5 0 16,-4-5 2-16,-4 1 2 16,-9 3 4-16,-4 1 0 15,-4-1 2-15,-4-3-6 16,-5 3-1-16,-4-3-4 15,-4-1-3-15,5-3-3 16,3-4-1-16,0-3-18 16,5-8-7-16,8-4-25 15,9-4-11-15,7-6-46 16</inkml:trace>
  <inkml:trace contextRef="#ctx0" brushRef="#br0" timeOffset="39662.53">9103 8386 224 0,'-4'0'85'0,"4"3"-46"0,-9 1-35 0,5 0 19 15,-4 3-13-15,-5 1-3 16,-4-1-2-16,0 4-1 0,-4 4-2 16,-4 8 5-16,0-1 5 0,0 4 5 15,4 4 4-15,4 0-5 16,5 3 1-16,3 1-4 16,5-1 2-16,8 5-6 15,5-1-3-15,3 0-6 16,5 0 0-16,4-3 0 15,8-8 0-15,1-4-9 16,3-10-4-16,5-9-35 16,4-10-14-16,4-8-65 15</inkml:trace>
  <inkml:trace contextRef="#ctx0" brushRef="#br0" timeOffset="40068.078">9287 7659 260 0,'21'26'96'0,"0"-4"-52"0,13 12-45 0,-17-19 20 0,12 11-13 16,4 11-3-16,1 4-5 15,4 0 1-15,-1 0 1 16,5 4-3-16,-4 7 2 0,-4 0 3 16,-1 8 1-16,-3 3-4 15,-5 8 1-15,-4 4 0 16,-4-5 2-16,-5-3 1 15,-8-3 3-15,-4-1 3 16,-4-3 2-16,-13 3-1 16,-4-3 1-16,-8-4-6 15,-5-8-3-15,-3 4-26 16,-9-7-11-16,-9-4-90 16</inkml:trace>
  <inkml:trace contextRef="#ctx0" brushRef="#br0" timeOffset="40759.2">4556 9608 208 0,'-8'7'77'0,"16"-7"-42"0,-8 0-41 16,13 0 38-1,8-3-16-15,8-1-4 16,13-3-3-16,13 3-6 0,20 0 7 0,17-3 3 16,9-1-2-16,12 4 1 15,30-3-3-15,16 0 2 16,13-1-4-16,30 1-2 16,-1-1 2-16,17 1 0 15,17-1-3-15,4 1-1 16,13 3-1-16,-5-3-2 15,13 7 1-15,-4 0 1 16,-9 3 3-16,5 1 4 16,-17-4 5-16,-9 4 3 0,9-4-3 15,-21 0 0-15,-13 0-8 16,-3-4-4-16,-10 0-1 16,-20 1-1-16,-17-5-7 15,-21 1 0-15,-21-1-28 16,-21 1-12-16,-16-1-92 15,-22-3-46 1,-33-4 93-16</inkml:trace>
  <inkml:trace contextRef="#ctx0" brushRef="#br0" timeOffset="41253.917">5936 10502 212 0,'0'-3'79'0,"0"10"-42"0,0-7-32 15,0 0 19-15,0 4-11 16,0 0 0-16,-4 7-1 16,0 4 2-16,4 7-7 15,0 4 7-15,0 11 3 0,0 16 2 16,0 6 1-16,0 16-3 16,-4-1 0-16,-1 5-9 15,1-9-3-15,0-6-5 16,0-8-3-16,0-8-49 15,4-11-20-15</inkml:trace>
  <inkml:trace contextRef="#ctx0" brushRef="#br0" timeOffset="41658.488">5907 10275 264 0,'12'-33'99'0,"5"18"-54"16,8-4-39-16,-12 12 20 0,4-1-16 16,4 1-6-16,4 3-2 15,0 4 0-15,4 7-1 16,1 5-1-16,3-1 1 0,1 4-1 15,-5 3 0-15,-4 5 2 16,-4 3 1-16,0 4-1 16,-8-1 1-16,-5-3 2 15,-4 1 4-15,-8-1 2 16,-4 0 3-16,-9 0-1 16,-8 0 0-16,-4 0-5 15,-5 0 0-15,-4-4-7 16,5-3-1-16,-5 0 0 15,0-4 2-15,5-4-28 16,-1-4-9-16,5-3-65 0,4-4-25 16,4-8 19-1</inkml:trace>
  <inkml:trace contextRef="#ctx0" brushRef="#br0" timeOffset="43354.685">7211 10059 144 0,'-12'4'55'0,"7"-1"-30"0,-3 1-18 16,4 0 13-16,-5 3-12 16,1 4-4-16,-9 8-6 15,-4 3 1-15,-4 8 1 16,0 4 4-16,-4 7 2 0,-5 7 6 0,-4 1 3 16,1-1 0-16,-1 16 1 15,4-1-2-15,1 11 1 16,3 8-2-16,5 8 0 15,8-4-7-15,13-8-2 16,4-11 4-16,9-4 3 16,12-7-2-16,8-7 0 15,9-5-3-15,8-3-1 16,0 0-3-16,4-3-2 16,-4-5-6-16,1-7-1 15,-6-3-43-15,1-9-17 0,5-6-37 16</inkml:trace>
  <inkml:trace contextRef="#ctx0" brushRef="#br0" timeOffset="44585.393">19215 5840 140 0,'-5'-11'55'0,"5"4"-30"0,0-4-16 0,5 7 16 16,-1-4-8-16,0 1 1 15,0-4-7-15,0 0 1 16,1 3-7-16,-1 1 6 0,0-1 4 15,0 4-5-15,9 1-1 16,-5 6-5-16,1 5-1 16,-1 7 3-16,0 7 3 15,1 12 0-15,-1 3 0 16,1 11-5-16,3 1-3 16,1 7 0-16,-1-4-1 15,-3 4 0-15,-1 7 2 16,-4 4 3-16,-4 0 2 15,0 15-1-15,0-11-1 0,0-4-3 16,-4-3 1-16,-4-5 0 16,-1-7 1-16,1-7 2 15,-13-4 1-15,-4 0-1 16,-9-7-1-16,-8-5-23 16,-8-2-10-16,0-9-96 15</inkml:trace>
  <inkml:trace contextRef="#ctx0" brushRef="#br0" timeOffset="45410.878">7568 10402 112 0,'-5'-15'44'0,"1"15"-24"0,0-4-10 0,4 4 14 0,0 0 7 16,-4 0 5-16,4-4-4 16,-4 4 1-16,0 0-19 15,-1 0 3-15,5 4 1 0,-4 7-4 16,4 4 0-16,0 0-8 16,0 11-2-16,-4 0-2 15,4 15 1-15,-4 0 0 16,0 4 1-16,-5 7 0 15,1 0 0-15,-1-3-2 16,1-8 1-16,4-8-24 16,0-10-8-16</inkml:trace>
  <inkml:trace contextRef="#ctx0" brushRef="#br0" timeOffset="45984.394">7572 10286 224 0,'4'-11'85'0,"4"7"-46"0,5-3-35 0,-5 7 19 15,5 0-15-15,0 0-4 16,-1 4-3-16,5 3 1 15,0 4-1-15,0 0-3 0,-5 8 1 16,1 0 1-16,-1 3 2 0,-3 0-1 16,-5 1-1-16,-4-1 9 15,0 4 4-15,-4 0 0 16,-5-3 2-16,-8-1-2 16,5 0 0-16,-1-3-7 15,1 0-4-15,-1-4-4 16,5-4-1-16,8-11-14 15,4-4 5 1,4 0 1-16,5 1 4 16,4-1 5-16,-1 0 1 15,5 8 3-15,-4 0-1 16,4 7 2-16,-4 4-4 16,0 0-2-16,-5-1 2 15,-3 5 0-15,-1 0 1 0,-4 3 2 16,-4 4 1-16,-4 0 1 15,-4 0 6-15,-1 0 4 16,-3 1-1-16,-5-5 0 16,-4 0-5-16,-4 1 0 15,-9-1-5-15,5-3-2 16,-5-4-5-16,1-8-2 16,3-3-22-16,5-4-8 15,9-4-42-15,7-11-15 16,9-7-2-1</inkml:trace>
  <inkml:trace contextRef="#ctx0" brushRef="#br0" timeOffset="46449.289">8566 10454 176 0,'0'-7'66'0,"4"3"-36"0,-4-7-20 16,0 11 17-16,0 0-18 0,-4-4-6 15,0 4-10-15,-5-4-1 16,-3 8 4-16,-5 0 2 16,-4 3 4-16,-8 4 8 0,-1 4 5 15,1 4 6-15,-5-1 4 16,-3 12-2-16,-5 0 0 16,4 4-3-16,4 3-3 15,5 4-5-15,8 4 0 16,8-1-5-16,13-6-2 15,9-5-2-15,12-3-3 16,4 0 1-16,4-4 1 16,9-8-3-16,0-10 0 15,4-4-8-15,0-4-4 0,4-8-35 16,0-7-16-16,0-7-53 16</inkml:trace>
  <inkml:trace contextRef="#ctx0" brushRef="#br0" timeOffset="46882.219">9010 10007 208 0,'13'22'77'0,"-9"-3"-42"0,17 14-30 0,-8-14 19 16,4 7-13-16,-1 8-3 16,5 10-8-16,-4 1 0 15,4 3 0-15,-4 1 4 0,4-4 2 16,-4-1 2-16,-1 8 0 15,-3-3 2-15,0 3 4 16,-9 4-2-16,-4 4 1 16,-4-4 6-16,-5-4 5 15,-3 0-4-15,-5-4 0 0,-4-7-9 16,-4-3-4-16,-5-5-2 16,1-3 1-16,0-4-3 15,-5-7-2-15,-4-8-16 16,1-4-7-16,3-7-36 15,5-3-12-15,8-16-57 16</inkml:trace>
  <inkml:trace contextRef="#ctx0" brushRef="#br0" timeOffset="47454.466">12517 8061 272 0,'-9'12'101'0,"9"-12"-54"0,5 11-46 16,-5 0 19-16,4 8-9 15,-4-1 1-15,0 8-9 16,0 12-2-16,0 10-1 15,0 8 0-15,-4 11 2 0,-1-7 3 16,-3 3 2-16,0-3 3 16,-1-1 4-16,-3 1-10 15,3 0-2-15,1-5-2 0,-1-6 0 16,1-12-27-16,0-7-9 16,3-15-97-1</inkml:trace>
  <inkml:trace contextRef="#ctx0" brushRef="#br0" timeOffset="47875.059">12269 8054 260 0,'9'-15'99'0,"7"11"-54"0,5 1-44 16,-8-1 19-16,8 0-16 16,4 0-1-16,9 1-3 15,-1-1 0-15,9 0 0 16,4 4 0-16,0 4 2 0,1 3-1 16,-5 5-1-16,-5-1 1 15,-7 4 1-15,-1 3 1 16,-4 1 1-16,-8 3 0 15,-5 4 0-15,-12 4 2 16,-4 4 1-16,-4-1 3 0,-9 1 4 16,-12-1-2-16,-9 1 1 15,0-8-7-15,-4-4-2 16,0 1-2-16,0-8-2 16,9-8-10-16,4 1-6 15,3-8-23-15,5-4-8 16,9-4-48-1,8-7-52-15,12-3 47 16</inkml:trace>
  <inkml:trace contextRef="#ctx0" brushRef="#br0" timeOffset="48324.981">13817 7901 248 0,'8'-22'93'0,"-4"22"-50"0,1-4-35 16,-1-3 21-16,-4-1-17 15,0 1-5-15,-4 3-6 16,-5 0-2-16,-3 4 1 15,-9 4-3-15,0 0 0 0,-4 7-1 16,-5 0 3-16,1 0 0 0,-5 4 3 16,1 8 1-16,-5 3 1 15,-4 0 2-15,-4 11 3 16,0 4 0-16,-5 11 0 16,1 12-1-16,0 6 2 15,-1 1 1-15,10 7 1 16,7-7-2-16,9-4 1 15,8-7-6-15,13 0-3 16,12-1-1-16,9-3-1 16,12-4 0-16,13-7 2 15,9-8-10-15,-5-11-4 16,0-11-43-16,0-11-16 16,-4-8-57-16</inkml:trace>
  <inkml:trace contextRef="#ctx0" brushRef="#br0" timeOffset="48729.402">10680 9437 192 0,'33'-8'71'0,"5"1"-38"0,12-12-25 0,-25 8 16 16,9 0-14-16,8-8-3 15,4-3-3-15,4-1 2 16,5 1-3-16,-5 0-2 0,1-8 2 16,-5 0-2-16,-4 4-1 15,-5 4-21-15,-3-1-9 0,-9 1-64 16</inkml:trace>
  <inkml:trace contextRef="#ctx0" brushRef="#br0" timeOffset="49345.71">11032 9086 312 0,'13'-3'115'0,"-13"6"-62"0,16 8-57 16,-7-7 21-16,-1 4-11 0,1 7 2 15,-5 3-5 1,0 1-2-16,-4 7 0 0,0 0-1 0,-4 8 2 16,0-1 3-16,-1 4 2 15,1 1-3-15,0-1-1 16,0-4-1-16,0-7-2 15,-1-3-2-15,5-5 1 16,0-6-12-16,9-12-7 16,-1-8-14-16,1-3-3 15,3-4-1-15,-8 0 3 16,-4-3 18-16,0-1 7 16,0 4 13-16,-16-4 6 15,-1 5-2 1,-8-1-4-16,-1 3-2 0,-3 1 0 15,0 0-1-15,-1 4 0 16,1 3 0-16,0 0 4 16,-1 0 5-16,5 1 8 15,4-1 4-15,4 4-2 16,5 0-1-16,3 0-6 16,9 0 0-16,9-4-5 15,8 4-2-15,4 0-2 16,4 4 0-16,4 3-2 15,5 1 2-15,3-1 0 16,1 1 1-16,0 3 2 16,12-7 3-16,-8-1-6 15,0 1-2-15,0 4-1 0,0-1 0 16,0 1-7-16,-4-12-3 16,-5 0-41-16,1 0-16 15,-13-3-54 1</inkml:trace>
  <inkml:trace contextRef="#ctx0" brushRef="#br0" timeOffset="50381.219">14178 8102 160 0,'0'0'63'0,"4"0"-34"0,-4 0-3 0,0 8 25 0,4-1-12 16,-4 1-2-16,0 3-18 16,0 8-6-16,0 7-8 15,0 15 1-15,-4 7 0 0,0 12 0 16,-1-1 1-16,1 1-4 16,0 0-2-16,0-8 0 15,0-4 1-15,-1-10-3 16,1-9 0-16,0-10-30 15,0-12-12-15,4-14-77 16</inkml:trace>
  <inkml:trace contextRef="#ctx0" brushRef="#br0" timeOffset="50906.759">14048 8088 160 0,'-13'-4'63'0,"17"8"-34"0,5-8-21 0,-1 4 18 16,5-4-11-16,3 0-1 15,5 1-2-15,4 3 2 16,1 0-7-16,3 0 0 0,0 3 3 16,1 1-4-16,3 7 2 15,1 0-3-15,-9 4 0 16,-4 0 1-16,0 4 3 15,-9 0 0-15,-12-1 2 0,-8 5 0 16,-9 3 1-16,1 0 0 16,-1 0 2-16,-4-4-7 15,0 4-2-15,4-7-5 16,4-4-1-16,5-4-6 16,8-4 0-16,8 1-2 15,5-1 3-15,8 4 2 16,8-3 2-16,5 3 1 15,4 4 1-15,-5 7 0 16,-3 1 2-16,-9-1-3 16,-5 4 0-16,-7 0 1 15,-9 4 0-15,-9-4 6 16,-7 4 6-16,-10-4 5 16,-3 0 2-16,0 0-4 0,-9 0-1 15,4-3-11 1,1-5-1-16,3-3-4 0,1-4 0 15,8-3-20-15,4-12-10 16,9-7-28-16,8-4-12 16,13-11-42-1</inkml:trace>
  <inkml:trace contextRef="#ctx0" brushRef="#br0" timeOffset="51268.219">15385 8047 272 0,'-4'-4'104'0,"0"8"-56"0,0-4-38 16,0 0 23-16,-9 3-20 16,-4 1-5-16,-12 3-7 15,-5 1-4-15,-3 7 2 16,-5 3-5-16,0 5 0 0,0 3 3 15,0 7 1-15,4 5 8 16,0 3 4-16,5 0 8 16,4 7 3-16,3 1-4 15,5-5 0-15,9 1-10 16,3-4-2-16,5-4-1 16,8-3 2-16,9-8-8 15,8-4 0-15,8-3-11 16,9 0-2-16,8-5-25 0,13-6-12 15,4-4-52 1,-4-8-56-16,-1-11 49 16</inkml:trace>
  <inkml:trace contextRef="#ctx0" brushRef="#br0" timeOffset="51642.045">15457 7599 276 0,'8'19'104'0,"5"3"-56"0,16 23-45 15,-16-26 21-15,8 11-19 16,4 11-2-16,4 3-2 15,1 5-1-15,3-1 0 16,1 8-3-16,-1 0 2 0,-3 7 3 16,-5 8 1-16,-9 4-4 15,-7-1 1-15,-9 1 9 16,-9-8 3-16,-7-8-1 16,-5-3 1-16,-9-7 2 15,-3-1 1-15,-5-3-6 16,-4-4-1-16,-4-4-17 0,-9-3-9 15,-16-4-51-15,-4-12-22 16,-5-10-35 0</inkml:trace>
  <inkml:trace contextRef="#ctx0" brushRef="#br0" timeOffset="52166.346">12286 9489 184 0,'42'-19'68'0,"-8"12"-36"0,20-1-18 16,-20 8 20-16,20-4-15 15,17 1-3-15,13-5-6 16,9-3 1-16,20 4-6 0,25-8 10 0,5 4 7 15,8-1 6-15,21 1 6 16,-4 0-8-16,3 0-3 16,22 0-7-16,5 0-2 15,-6-1-6-15,6 1 0 16,3 0-5-16,-12 4 0 16,-5-1-3-16,9 1-1 15,-8-1-4-15,-22 1 1 16,-3-1-9-16,-5 1-2 15,-13 3-5-15,-20 0-3 16,-21 1-16-16,-22-1-7 0,-24 0-53 16,-30 8-52-1,-25-4 48-15</inkml:trace>
  <inkml:trace contextRef="#ctx0" brushRef="#br0" timeOffset="52557.782">13469 9981 244 0,'8'0'90'0,"-4"3"-48"0,9 9-34 0,-9-5 24 16,0 12-16-16,1 10-1 16,-5 16-7-16,4 11 0 15,-8 11-5-15,-1 8 9 0,1-1 7 16,0 8-6-16,0 8-2 15,0-5-4-15,-1-14-2 16,1-11-6-16,0-12 1 16,0-10-20-16,4-12-9 15,0-11-76-15,0-27-68 16,0-10 54-16</inkml:trace>
  <inkml:trace contextRef="#ctx0" brushRef="#br0" timeOffset="52931.715">13427 9891 268 0,'17'-22'101'0,"-1"11"-54"0,18-8-42 15,-13 12 22-15,4-1-17 16,9-7-6-16,12-3-5 15,4 6-2-15,9 1 2 0,4 4 0 0,0 7 1 16,-5 11 0-16,-7 0 0 16,-9 4 2-16,-5 4 3 15,-7 3 4-15,-5 4 5 16,-8 0-4-16,-9 0 2 16,-8 0-1-16,-4 0 3 15,-5-3-3-15,-12-1-1 16,-8-3-6-16,-9-1-1 15,-4-3-3-15,1-3-1 16,-6-9-15-16,5 1-6 16,5-4-14-16,3-4-4 0,5 1-54 15,8-5-61 1,4-7 42-16</inkml:trace>
  <inkml:trace contextRef="#ctx0" brushRef="#br0" timeOffset="53458.212">15146 9664 316 0,'5'-4'118'0,"-1"0"-64"0,-8 1-59 0,-1 3 23 15,-3 0-16-15,-5 0-1 16,-3 3-1-16,-5 5 2 16,-9-1-1-16,1 1-1 0,-9 7 3 15,-4 7 0-15,-4 8 1 16,-8 3 6-16,-13 5 6 15,-5 14-4-15,1 4-2 16,0 15-1-16,4 3 1 16,4 8-1-16,8-4 0 0,5 1-1 15,12-9 0-15,9-6-2 16,12-5-1-16,8 1-3 16,9-8 1-16,0-11 2 15,26 4 2-15,7-8-1 16,9-3-1-16,17-8-1 15,4-4 0-15,0-3-2 16,-5-4 1-16,-3-4-4 16,-5-4-2-16,-4-3-9 15,-4 0-5-15,-4-4-16 16,0 0-6-16,0-4-32 16,-9-3-13-16,4-8-50 15</inkml:trace>
  <inkml:trace contextRef="#ctx0" brushRef="#br0" timeOffset="53923.2">15360 10104 272 0,'-8'-8'101'0,"8"8"-54"0,-4 0-48 16,0 4 20-16,-5 3-15 15,-3 1-2-15,-9 7-2 16,-9 3 0-16,-3 8 0 16,-1 1 4-16,1 2 2 0,3 5 11 15,1-4 4-15,-1 0 4 16,5-1 2-16,9 1-10 16,3-4-3-16,9 4-8 15,8-4-2-15,9-4-2 16,8-3-2-16,12-4 1 15,13 0-1-15,5-4-3 16,-1-7 2-16,0 0-19 0,5-8-9 16,-1-4-29-16,-3-3-14 15,3-4-58 1</inkml:trace>
  <inkml:trace contextRef="#ctx0" brushRef="#br0" timeOffset="54507.836">15599 9753 244 0,'17'0'90'0,"0"4"-48"0,4-4-36 0,-9 4 22 16,5 0-15-1,0 3-4-15,4 8-6 0,8 0 0 16,5 3-2-16,-1 5 6 0,5 3 5 16,0 7-2-16,-4 1 2 15,-1 3-1-15,-4 8 3 16,1 7-3-16,-5 4 1 15,0 7-7-15,-4-3-1 16,-4 0 0-16,-5-4 2 16,1-4-1-16,-5-4 0 15,-8-3 1-15,-4-4 3 16,-4-4 7-16,-5 4 2 16,-4 0-3-16,-8-4-1 0,-12-3-11 15,-10-4-1-15,-7-4-13 16,-1-4-5-16,5-7-34 15,0-4-15-15,-1-11-90 16</inkml:trace>
  <inkml:trace contextRef="#ctx0" brushRef="#br0" timeOffset="55274.793">17470 9399 256 0,'-13'0'96'0,"9"-3"-52"0,0-1-34 0,4 4 25 15,0 0-10-15,0-4 0 16,4 0-8-16,0 1 0 16,9-1-10-16,4 4-4 0,8 0 0 0,4-4-2 15,5 8-1-15,4-4-4 16,8 4 0-16,4-1-20 15,-4 1-9-15,-4-4-54 16,-8-4-21-16,-9-3 3 16</inkml:trace>
  <inkml:trace contextRef="#ctx0" brushRef="#br0" timeOffset="55516.292">17709 9034 332 0,'29'-7'123'0,"9"10"-66"0,17-3-60 0,-30 0 24 16,0 0-31-16,4 0-9 15,1 0-42-15,-1 0-18 16,-4 0-41-16,0-3-17 16</inkml:trace>
  <inkml:trace contextRef="#ctx0" brushRef="#br0" timeOffset="56385.945">2489 14453 232 0,'-13'3'88'0,"17"1"-48"0,5-4-42 0,-5 4 17 16,4-4-11-16,1 4-2 16,3-4-1-16,1 0 1 15,4 0-1-15,4 3 4 0,-5 5 1 16,9-1 4-16,-8 1 4 16,8-1-6-16,5 1-2 15,3-1-6-15,5 0 0 16,-9-3-5-16,5-4 1 0,4 0-36 15,-9-4-13-15,-8-3-52 16</inkml:trace>
  <inkml:trace contextRef="#ctx0" brushRef="#br0" timeOffset="56685.825">2665 14248 296 0,'-9'-4'110'0,"9"11"-60"0,17-10-52 0,-13 6 22 15,9-3-14-15,12 0-1 16,-4 0-8-16,8 0-2 15,5 0 2-15,12 4-3 0,-4 0 1 16,8 0-4-16,1-1 1 16,-5 5-7-16,4-1-3 15,1-3-43-15,-1 0-18 16,-4-8-16 0</inkml:trace>
  <inkml:trace contextRef="#ctx0" brushRef="#br0" timeOffset="57121.304">4770 13622 264 0,'-8'7'101'0,"-5"4"-54"0,9 8-50 0,4-8 16 16,0 4-9-16,0 7-3 15,0 4 0-15,-4 15 1 16,0 19-1-16,-1 7-1 0,1 8 3 16,-8 3 4-16,3-7 6 15,1 0-9-15,0-12-2 16,3-14-33-16,1-8-14 15</inkml:trace>
  <inkml:trace contextRef="#ctx0" brushRef="#br0" timeOffset="57601.51">4598 13227 200 0,'4'-15'77'0,"13"3"-42"0,8-2-34 0,-8 6 14 15,8-3-10-15,5 0-3 16,3 0-4-16,5-1 1 16,8 1 1-16,4 4 4 0,1 3 5 15,3 8 4-15,-3 3 2 16,-5 1-4-16,-4-1 1 16,0 4-5-16,-9 4 1 15,-3 4-3-15,-9 3 2 16,-9 4 2-16,-3 4 2 15,-9 4 3-15,-9-1 4 16,-8 4-1-16,-12-3 1 0,-9 0-7 16,-8-5-2-16,-4-3-3 15,-5-7-1-15,9-8-10 16,4 0-2-16,-4-11-18 16,12-3-9-16,14-5-29 15,3-3-10-15,13-8-38 16</inkml:trace>
  <inkml:trace contextRef="#ctx0" brushRef="#br0" timeOffset="58068.053">6016 13100 224 0,'-13'-8'85'0,"5"5"-46"0,0 3-41 0,3 0 17 15,1 0-16-15,-8 0-3 16,-1 3-3-16,-8 5-1 15,-4-1 5-15,-5 5 5 0,-3 2 4 16,-9 1 15-16,-8 8 9 0,-5 10-5 16,1 12 0-16,3 7-8 15,-3 11-2-15,-1 8-7 16,13 11 0-16,-4 8-3 16,8 10 0-16,13 5 1 15,4-5 1-15,13-7-3 16,8-3-3-16,8-8 2 15,13-4 2-15,9-3-2 16,7-8-2-16,9-8-5 16,13-6 0-16,8-9-16 15,-4-10-6-15,-4-8-31 16,0-7-14-16,-5-12-44 16</inkml:trace>
  <inkml:trace contextRef="#ctx0" brushRef="#br0" timeOffset="58594.612">6079 14248 296 0,'12'-26'110'16,"1"11"-60"-16,16-37-65 0,-8 22 16 0,13-15-27 16,4-7-8-16,4-8 7 15,4 1 3-15,-4 3 14 16,0 3 19-16,-5 5 9 0,-3 0 16 15,-5 3 8-15,-8 8-7 16,-4 7-3-16,0 4-16 16,-5 7-7-16,1 8-11 15,-5 7-1-15,1 4 1 16,-5 11 1-16,0 4 3 16,0 8 3-16,5 6 11 15,3 9 5-15,-3 3 0 16,-1 11-1-16,0 15-4 15,1 4-2-15,-1 0-11 16,1-1-3-16,-1-6-4 0,0-5 3 16,-3-10-11-16,-5-12-2 15,0-7-13-15,0-8-5 16,0-7-16-16,-9-7-5 16,1-8-58-1,-5-12-47-15,-4-6 61 16</inkml:trace>
  <inkml:trace contextRef="#ctx0" brushRef="#br0" timeOffset="58787.802">6184 13827 288 0,'25'0'107'0,"0"3"-58"0,17 1-51 16,-21 0 22-16,8 3-19 15,5 1-2-15,4 3-13 16,-1 0-7-16,5 0 12 16,4 0-40-16,0 1-16 0,9-9-36 15</inkml:trace>
  <inkml:trace contextRef="#ctx0" brushRef="#br0" timeOffset="59133.176">7618 13189 264 0,'-21'4'101'0,"17"3"-54"0,-5 8-42 0,5-3 22 16,-4 10-17-16,-1 11-6 15,1 5 2-15,-4 6 0 16,3 9-2-16,-3 3 4 0,-1 11 2 16,0 0 8-16,-3 15 3 15,-1 7-2-15,0 8 1 0,0 0-11 16,1-8-3-16,-1-3-4 16,4-11-2-16,5-8-6 15,4-11-4-15,4-12-30 16,0-10-11-16,8-16-78 15,9-10-49 1,4-27 76-16</inkml:trace>
  <inkml:trace contextRef="#ctx0" brushRef="#br0" timeOffset="59420.967">8012 13674 328 0,'-8'22'123'0,"12"-3"-66"0,-4 22-69 0,0-23 18 16,0 16-16-16,0 11-2 15,-4 7 0-15,0 0 0 16,-5 0 7-16,1-7 13 0,0-4 10 15,-1-4-9-15,1-11-5 16,-1-7-20-16,1-8-7 16,0-11-79-1,3-19-64-15,1-14 60 0</inkml:trace>
  <inkml:trace contextRef="#ctx0" brushRef="#br0" timeOffset="60018.119">8050 13592 304 0,'13'-15'115'0,"8"-7"-62"0,16 7-51 16,-16 7 23-16,4 1-17 16,5-1-4-16,-1 1-3 15,1 7-1-15,-1 4 0 16,-4 3-3-16,0 4 2 0,-4 0 1 15,0 4 2-15,-4 4 1 16,-4 3 3-16,-5 1 8 16,-8 3 3-16,-4 0-2 0,-5 0 1 15,-3 0-9-15,-5 0-2 16,0-4-3-16,-4-3 1 16,0-4-11-16,0-4-2 15,4-3-4-15,1-5 1 16,3-3-2-16,5-3 2 15,-1-1 5-15,5 0 4 16,4 4 3-16,4 0 3 16,5 0-3-16,3 0 0 15,1 4-1-15,4 3 0 16,-1 4 2-16,5 1 0 16,0 6-9-16,5 5-4 0,-1 6-2 15,-4 5 1-15,0 0 1 16,-5-1 1-16,1 1 11 15,-4-1 5-15,-9 1 16 16,-4-1 7-16,-4-3 0 16,-5-4 1-16,-3 0-12 15,-5-3-2-15,-8-5-4 16,-13 1 1-16,-12-4-2 16,-9-4 2-16,0-4-6 15,1-3-3-15,7-4-8 16,1-4-1-16,8-3-19 15,9-8-8-15,12-4-35 16,8 1-16-16,9-12-43 16</inkml:trace>
  <inkml:trace contextRef="#ctx0" brushRef="#br0" timeOffset="60410.514">9325 13592 304 0,'-13'-4'115'0,"9"8"-62"0,-4-4-57 0,-1 4 18 0,-3-1-26 15,-9 5-6-15,-4 3-12 16,-5 0-2-16,1 4 18 15,-5 4 12-15,1 3 9 0,-1 4 17 16,-3 4 7-16,-1 7 3 16,0 8 2-16,5 7-4 15,3-4-2-15,5 1-15 16,12 3-4-16,9-3-7 16,8-5-3-16,9-3 0 15,4-7-1-15,4-4 0 16,4-4 2-16,9-4-12 15,3-7-3-15,5-8-16 16,4-7-4-16,9-7-47 0,8-12-18 16,-5-22-22-1</inkml:trace>
  <inkml:trace contextRef="#ctx0" brushRef="#br0" timeOffset="60875.081">9392 12932 284 0,'17'34'107'0,"4"-12"-58"0,25 8-48 16,-21-15 21-16,0 3-14 16,5 9-4-16,3 6-6 15,1 12 1-15,-1 11 1 16,1 7 0-16,-1 4 2 0,-3 0 1 16,-1 4 1-16,-4 4 0 15,0 3 2-15,-4 7 3 16,-4 1 5-16,-8 0 5 15,-5-12 3-15,-4-6-5 16,-4-5 0-16,-5 0-8 16,-3-11-1-16,-5-7-4 15,-4-4-3-15,-4-4 2 16,-5-3 0-16,-3-4-1 0,-5-8-2 16,-8-3-13-16,-4-4-4 15,-5-8-13-15,9-3-4 16,4-4-46-16,13-4-18 15,12-15-24 1</inkml:trace>
  <inkml:trace contextRef="#ctx0" brushRef="#br0" timeOffset="61341.956">10604 14046 284 0,'-17'4'107'0,"22"-4"-58"0,-1-4-46 0,4 1 23 16,5-8-13-16,16-12 0 15,13-3-3-15,4-7 1 16,0-1-6-16,5 0 4 0,-1 1 3 16,5-1-2-16,-1 5 2 15,-4 2-9-15,1 1-2 16,-9 4-21-16,-9 0-9 16,-8 3-40-16,-8 4-16 15,-8 4-38 1</inkml:trace>
  <inkml:trace contextRef="#ctx0" brushRef="#br0" timeOffset="61955.152">10881 13618 292 0,'-4'4'110'0,"4"-8"-60"0,4 8-39 15,-4-4 26-15,8 3-16 16,1 5-4-16,-5-1-10 15,4 8-5-15,1 8-1 16,-1-1 1-16,5 11 1 0,-1 8 1 16,1 12 0-16,-1-1 0 15,1 0 0-15,0-7-2 16,-5-1-2-16,0-10 1 16,1-8 1-16,-1-4-14 0,1-7-7 15,-1-7-19-15,-4-12-6 16,0-7-21-16,-4-8-9 15,-4-11 0 1,0-3-15-16,-9-1 32 16,1 1 39-16,-1-1 23 15,-4 4 23-15,-4 4 10 16,1 0-16-16,-6 4-7 16,1 3 10-16,-4 8 6 15,-1 0-1-15,1 3 0 16,0 1-6-16,4 3-3 0,4 0-11 15,4 4 7-15,8-3 5 0,5-1-5 16,4 4 1-16,9 0 0 16,7 4 3-16,5-1-5 15,5-3 1-15,3-3-6 16,0 6 1-16,5 5-5 16,-1-1 1-16,5 1-1 15,-4-1 3-15,-1 1-1 16,9-1 2-16,-8 1-2 15,-1-1 0-15,-3 4-1 16,-5-3 0-16,0-1-4 16,-4 1-3-16,-4-1-9 15,-5 1-3-15,1-5-16 16,-5 1-8-16,-4-4-25 16,1 0-12-16,-1-4-59 15</inkml:trace>
  <inkml:trace contextRef="#ctx0" brushRef="#br0" timeOffset="62406.045">12680 13085 288 0,'0'0'107'0,"0"-4"-58"0,0 4-44 16,0 0 33-1,0 19-12-15,0 3-9 16,0 15-6-16,4 19-6 16,1 4 5-16,-1 11 5 0,0 3 4 0,0 5 1 15,0-5-7-15,5-3 0 16,-1-4-8-16,1-7-3 15,-1-8-28-15,0-15-10 16,1-11-35-16,-1-22-13 16,-8-15-54-1</inkml:trace>
  <inkml:trace contextRef="#ctx0" brushRef="#br0" timeOffset="62825.801">12462 13107 324 0,'-4'-18'123'0,"12"3"-66"0,5-4-62 15,-5 12 23-15,9-4-16 16,4 3-1-16,13-3-3 16,3 0 0-16,5 3 2 15,0 1 2-15,0-1 3 0,4 5 4 16,-4 6 5-16,0 5-8 15,0 3-1-15,-4 4-3 16,0 4-2-16,-1-1 1 16,-7 8-1-16,-5 0 0 15,-4 4 0-15,-9 4 2 16,-7 3 1-16,-10 4 3 16,-7 0 3-16,-5-4 0 0,-8-3 2 15,0-4 0-15,-9-4 1 16,1-8-6-16,-5-3-2 15,-4-4-4-15,-8-3-1 16,-1-1-10-16,5-3-3 16,4-4-11-16,5 0-4 15,3 0-13-15,5 0-6 16,8 0-40-16,4-4-19 16,13-3 6-1</inkml:trace>
  <inkml:trace contextRef="#ctx0" brushRef="#br0" timeOffset="63306.689">14039 12723 312 0,'-33'0'118'0,"12"4"-64"0,-21 4-63 0,21-1 18 16,-4 4-16-1,-5 8 0-15,-3 3-2 0,-5 1 3 16,-4 10 4-16,0 4 3 0,-4 4 4 15,4 4 9-15,-4 4 3 16,-9 18 0-16,-3 15 2 16,-1 0-4-16,4 7 1 15,9-3-7-15,8 7-1 16,5 4-4-16,16 3-1 16,9-10-3-16,16-4-1 15,13-8 1-15,17-11 0 16,4-7 4-16,0-8 2 15,0-7-2-15,8-12-1 16,5-3-10-16,-1-12-3 0,-4-6-22 16,5-12-6-16,8-4-58 15,0-11-23-15,-9-15 7 16</inkml:trace>
  <inkml:trace contextRef="#ctx0" brushRef="#br0" timeOffset="63608.049">14261 13171 272 0,'-8'3'101'0,"8"9"-54"0,0 10-42 0,0-7 22 15,0 11-9-15,0 15 0 16,-4 7 1-16,0 5 0 16,4 6-10-16,0 8 10 0,0-3 4 15,0-1 2-15,0 4 0 16,4 0-14-16,0-7-7 16,-4-16-13-16,4-6-7 15,5-31-87 1,-1-22-63-1</inkml:trace>
  <inkml:trace contextRef="#ctx0" brushRef="#br0" timeOffset="64162.068">14186 13066 356 0,'21'-7'132'0,"0"-1"-72"0,8 5-68 16,-12-1 21-16,12 4-16 15,5 0 0-15,8 0 3 16,-4 0 2-16,4 4 0 16,0 3-4-16,-9 4 1 0,-4 1 3 15,-8 2 1-15,-12 5-1 16,-13 0 1-16,-13 3-4 0,-8 4 0 15,-1 4-1-15,-3 0-2 16,0 0-6-16,-5-4-2 16,5-4 2-16,-1-3 4 15,14-4-2-15,-1-4 3 16,4-4-2-16,9-3 2 16,4-4 1-16,13 4 2 15,4-1 3-15,3 5 2 16,14 3-1-16,4 4 1 15,4 0-4-15,0 7 0 16,0 4-4-16,-5 4 1 0,-7-4-3 16,-5 4 0-16,-8 0 4 15,-5 0 3-15,-3 3 10 16,-14 1 3-16,-7-1 5 16,-9 1 3-16,-13 3 0 15,-3 0 2-15,-5-3-15 16,0-4-5-16,0-8-13 15,0-7-6-15,0-8-12 16,-4-10-5-16,8-9-15 16,4-2-8-16,9-5-64 15</inkml:trace>
  <inkml:trace contextRef="#ctx0" brushRef="#br0" timeOffset="64583.428">15478 12921 304 0,'0'7'115'0,"0"-10"-62"0,8 10-57 0,-4-3 21 16,-4 3-13-16,0 5-2 15,-4 6-6-15,-4 8 0 0,4 4 2 16,-1 4 3-16,1 10 2 0,0 20 12 16,0 10 5-16,0 4 1 15,-1 4 2-15,1 4-4 16,0-4-2-16,0 8-9 15,0-5-3-15,-1-6-3 16,1-16-2-16,0-7-4 16,4-11-2-16,0-8-15 15,0-7-6-15,0-8-19 16,0-7-9-16,8-8-65 16,5-25-47-1,4-12 67-15</inkml:trace>
  <inkml:trace contextRef="#ctx0" brushRef="#br0" timeOffset="65003.426">16602 13130 288 0,'-17'7'107'0,"4"-3"-58"0,-12-4-51 0,8 4 20 0,-8-1-13 15,-8 5-1-15,-9-5-2 16,0 9 1-16,-4 3-2 16,0 11 4-16,-5 7 1 0,5 4 11 15,0 4 4-15,-4 0 2 16,4-3 1-16,-1 3-2 15,10 3-2-15,11-6-6 16,10-1-4-16,12-3-5 16,12-1-4-16,9 1 2 15,4-5 0-15,4-6-1 16,4-1 1-16,5-3-2 16,-1-1-1-16,5-3-8 15,4 0-5-15,0-7-29 16,8-8-10-16,9-4-79 15,4-15-65 1,-4-7 71-16</inkml:trace>
  <inkml:trace contextRef="#ctx0" brushRef="#br0" timeOffset="65423.259">16660 12578 384 0,'21'23'145'0,"0"-1"-78"0,13 23-78 16,-17-19 22-16,4 11-14 16,4 4 0-16,4 7-1 15,5 8 3-15,-1 4 0 16,1-4 1-16,-1 15 2 0,5 11-1 16,-4 0 2-16,-9 0-2 15,-8 0 2-15,-13 3 4 16,-13 1 6-16,-7 7 4 15,-9 0 2-15,-9-3-8 0,-4-12-2 16,-4-3-16 0,-4-12-8-16,-13-7-45 0,-20 0-21 15,-18-19-79 1</inkml:trace>
  <inkml:trace contextRef="#ctx0" brushRef="#br1" timeOffset="73305.218">1453 3824 96 0,'-9'-15'38'0,"9"12"-20"0,0-9-17 0,0 1 11 16,5 4 7-16,-5 3 8 16,4 0-10-16,4 1-2 15,-4 3-5-15,5 7-1 0,3 4-5 16,-8 12-3-16,9 3 2 0,-13 11 0 15,4 15 3-15,5 8-8 16,-9 3 0-16,0 0 2 16,0 8 2-16,0 11 11 15,0 19 6-15,-13 14 1 16,5 1 0-16,3 3-4 16,-7 8-2-16,8 7-6 15,-5-4 0-15,5-7-3 16,-4-7 0-16,4-4-3 15,-1 3 1-15,-3-7-2 16,4-7 2-16,-9-19-2 16,13-7 2-16,-4-12 2 0,-4-7 4 15,8-4-4-15,8-7-1 16,-4-8-2-16,9-4-2 16,-1-3 1-16,5-4-1 15,12 4-3-15,1 0 0 16,8 0 2-16,-1 3 2 15,14-3 0-15,12 0-1 16,8 4 1-16,9-1 1 16,-5 4-1-16,13-3-1 15,13-4-2-15,20 0 1 16,-7-4 1-16,7 0 2 16,13 0-1-16,-4 4-1 15,5-1 1-15,-5-6-1 0,4 3-3 16,13-8 2-16,8-3 7 15,-8-3 4-15,4-1-3 16,12 0-2-16,9-4-2 16,0 1-3-16,21-4 1 15,4-4-1-15,5 0 0 16,16 3 2-16,0 1-3 16,-9 0-2-16,10-1-3 15,-14 1-1-15,-12-4 6 16,0 0 2-16,-13-4-2 15,-8 1 1-15,-25-5 2 16,-4 1 1-16,-9-1-1 16,-13 1-2-16,-12-4-2 15,-12 0 1-15,-17-1 1 0,-13 5 2 16,-13-1-1-16,-12 1-1 16,-8 0 1-16,-9 3-1 15,-8 0-3-15,-1 0 2 16,-7 1-8-16,-5 3-2 15,-4 0-5-15,-4 0-1 16,-5 0 5-16,-3 0 3 16,-1 0 2-16,5-4 5 15,0 0 3-15,-1 0 2 16,1 1-1-16,-1-1-2 16,1-3 1-16,0-1-1 15,-1-3-3-15,5 0 2 16,0 0-8-16,0-1-2 0,-1 1-1 15,1 0 0-15,0-11 2 16,0-8 1-16,-5 0 6 16,1-3 1-16,-5-8-23 15,5-15-10-15,0-4-44 16</inkml:trace>
  <inkml:trace contextRef="#ctx0" brushRef="#br1" timeOffset="74475.065">7278 3988 148 0,'-12'-26'57'0,"8"4"-30"0,-9-19-27 0,9 22 13 16,-5-7-7-16,-3-4-1 16,-1-14-2-16,1-5 0 15,-5-18-2-15,0-4-1 0,-4-3 1 16,-4 3 1-16,4 4 1 15,-4 0 1-15,0 0 2 0,-1 3-3 16,1 5 0-16,0-5-1 16,0 8-2-16,4 8 1 15,0 3 1-15,4 8-6 16,0 7 1-16,1 4 1 16,-1 4 1-16,0 7 1 15,0 4 0-15,-12 3 2 16,0 4 1-16,-5 4 5 15,-4 0 3-15,-4 4 0 16,-21 0 1-16,-8 0-4 16,-8-1-3-16,-10 1-5 15,-3 0-2-15,-17 3 1 16,-13 16 0-16,-12-1 1 0,-13 0 0 16,-16 8 0-16,-22 0 0 15,-3 0 0-15,-18 0 0 16,-8-1 0-16,9 5 0 15,-18-1 2-15,1 1 1 16,-25 11-4-16,16-4-1 16,21-4 1-16,22-7 2 15,16-4 11-15,16-4 7 16,14-3-6-16,12-8-2 16,17-3-2-16,12-1 1 15,21-3-5-15,17-1-1 16,9-3-2-16,12 0 1 15,8-3-4-15,9-1 0 0,8 0 1 16,-4 4 2-16,13-3-3 16,0 3 0-16,3 3-1 15,5 5 0-15,-8 3 0 16,8 15 0-16,-4 11-16 16,-5 4-8-16,1 8-55 15,-13 14-53 1,-12 15 44-16</inkml:trace>
  <inkml:trace contextRef="#ctx0" brushRef="#br1" timeOffset="77029.591">4112 12440 148 0,'-13'0'57'0,"26"0"-30"0,-22 4-23 0,9-4 15 16,0 0-7-16,0 0 1 16,0 0-6-16,-4 7-2 15,4 5-2-15,0 6-5 0,0 8 1 16,0 12 1-16,0 14 2 16,9 19 1-16,-1 3 1 15,5 16-5-15,-13 21 1 16,8 31 0-16,-4 3 2 15,-4 27-1-15,0 25-1 16,0 1-2-16,-4 7 1 16,-4 0 1-16,-1-12 2 0,1-14 10 15,4-11 7-15,-5-19 7 16,9-18 7-16,0-20-9 16,0-17-2-16,4-16-13 15,5-15-5-15,8-7-3 16,-9-8-1-16,13-7 0 15,-4-3 0-15,8-8 0 16,4-8 0-16,5-3 0 16,3-5 0-16,-7-6 0 15,12-4 0-15,0-1 0 16,-5-6 0-16,5-1 0 16,5 0 2-16,3 0-3 15,9 1-2-15,12-1 2 0,13 0 0 16,8 4 1-16,0 0 2 15,9 0-1-15,8 8-1 16,17-1 3-16,8 1 0 16,9 3-4-16,12-4 1 15,17 1 2-15,8-5 1 16,17 1 1-16,9 0 0 16,8 0-2-16,16-1 1 15,-3 1-2-15,8-4-1 16,16 0 3-16,-3 0 2 15,12 4 2-15,50-8 1 16,5 4-4-16,-13-4-1 16,-4 1-1-16,3-5-2 15,-3 8 1-15,0-4-1 0,-13 4 0 16,13-7 2-16,-9 3-1 16,5 1-1-16,-13-1 1 15,4 0-1-15,-8-3 2 16,-21 7 1-16,12-8-1 15,-24 1-2-15,-1-1 1 16,-4 5-1-16,-21-5-3 16,4 4 2-16,9 4 1 15,-17 0 0-15,-9-3 0 16,9-1 0-16,-8 4 0 16,-18 0 0-16,14 0-3 15,-18 0 0-15,-16 0 2 0,-13 0 2 16,0 0 2-16,-8 0 1 15,-17 0-2-15,-12-4-2 16,-9 0-4-16,-13 1 0 16,-8-1-5-16,-8 0 1 15,-9 1-3-15,-8-5 2 16,-13 1 7-16,-8 3 3 16,-4-4 1-16,-4 1-2 15,-5-4-8-15,-8-4-3 16,0 0-5-16,-4-4-1 15,-5-10 8-15,-3-1 4 16,3-8 6-16,1-10 4 16,4-23 9-16,4-7 3 15,8-8-6-15,5-11-4 16,-1-22-7-16,5-11 0 0,4 3-2 16,-4-11 0-16,-1-7 4 15,1-4 1-15,0-4-1 16,0 11-2-16,-9-3 1 15,-4-12-1-15,-4 8-7 16,0 15 0-16,-8 4-2 16,-5 7 1-16,0 4 5 15,1 14 3-15,3 12-1 16,-3 15 0-16,-1 14 3 16,1 9 3-16,-5 14 2 15,0 7 3-15,-4 8-5 16,-4 4-1-16,0 3-4 15,-5 8-1-15,-8 0-4 0,1-1 1 16,-10 5 0-16,1-1-1 16,-4 1-1-16,-5 3 1 15,1 1 3-15,-13-1 1 16,4 0-2-16,-4-3 2 16,-5-1 1-16,-7 1 0 15,-14-8 0-15,-20 4 2 16,-13-4-6-16,-4 0 1 15,-13 0-6-15,-33 4 1 16,-12 3-1-16,-14 5 3 16,-24-1 4-16,-1 4 1 15,-4 0-2-15,-16 0 2 0,-5 4 1 16,-25-4 0-16,1 7 0 16,-10-7 2-16,-11 7-1 15,3-7-1-15,-25 8 1 16,13-1-1-16,-13 5-3 15,5-1 0-15,-18 0-1 16,13 0 0-16,-16 4-2 16,8-4-1-16,-5 4 1 15,9-4 4-15,-8-3-4 16,12-1 2-16,5-3 0 16,3-8 2-16,18-3 1 15,-5-4 3-15,13-8-3 16,-17 0 0-16,16 16 1 15,10-12 0-15,-5 3 0 16,16 1 0-16,-7-4 0 16,12 4 0-16,8 0 0 0,0 0 0 15,5-4 0-15,24 4 0 16,-3-8-3-16,12 4 2 16,13 0 1-16,20 8 0 15,-3 3 0-15,12 4 2 16,8 0-1-16,21 4-1 15,18 0-15-15,7 3-5 16,13-3-25 0,9-4-53-16,12 0 10 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4:53.5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100234B8-7738-4C4C-9224-C54E0D85FDBF}" emma:medium="tactile" emma:mode="ink">
          <msink:context xmlns:msink="http://schemas.microsoft.com/ink/2010/main" type="inkDrawing" rotatedBoundingBox="14297,6804 18430,6584 18434,6655 14301,6875" semanticType="underline" shapeName="Other">
            <msink:sourceLink direction="with" ref="{D7538CE6-DF16-4F62-BF28-2E0E1C319FED}"/>
          </msink:context>
        </emma:interpretation>
      </emma:emma>
    </inkml:annotationXML>
    <inkml:trace contextRef="#ctx0" brushRef="#br0">5306 899 13,'24'-1'12,"4"-2"-2,6 1 1,8-1-1,5-3-1,10 1 0,7-3-1,8 1 0,9-1-3,10 1 0,5-2-1,11 2-1,3-1-1,6 2 0,5-3 0,7 2 0,2-1-1,4 0 0,0-3 1,2 2-1,0-2-1,3-1 1,-1 1 0,-1 2 0,-2-2 0,1-2 0,-2 6-1,-3-3 1,-6 5-1,-4-2 0,-5 5 0,-4 3 0,-6-1 0,-7 6 0,-8-5 1,-5 4-1,-7-3 1,-7 3-1,-9-4 1,-6-1-1,-11-1 1,-6 1-1,-9-1 0,-6-4 0,-8 5-2,-8-5-3,-9 5-11,0 0-15,-12 2-1,-4-1 1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5:20.1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20722DB5-A739-4EBD-8839-28061E8B405A}" emma:medium="tactile" emma:mode="ink">
          <msink:context xmlns:msink="http://schemas.microsoft.com/ink/2010/main" type="inkDrawing" rotatedBoundingBox="10188,8804 25398,7458 25880,12910 10670,14255" semanticType="enclosure" shapeName="Other">
            <msink:sourceLink direction="with" ref="{822EA00E-C7AD-4B5D-9BB2-96A9FF0189A1}"/>
            <msink:sourceLink direction="with" ref="{F3119883-F12F-4E76-A280-8067ECEE35E7}"/>
            <msink:sourceLink direction="with" ref="{0214F7D3-E7F3-47A0-AAA3-87D7DABE2F1B}"/>
            <msink:sourceLink direction="with" ref="{6D6E472E-3A76-4C02-A43D-A87BE4BD5FED}"/>
          </msink:context>
        </emma:interpretation>
      </emma:emma>
    </inkml:annotationXML>
    <inkml:trace contextRef="#ctx0" brushRef="#br0">0 2355 7,'31'-4'15,"2"-1"-1,6 1-1,6 0-1,5-2-1,10 3-1,2-2 0,7 0-2,5-2-2,6 2-1,2-4 0,7 3 0,0-3-1,6-1-1,-1-1 1,6 3-1,-1-4 0,4 2-1,2-2 0,2-1 0,0 0-1,1-1 0,1 0 0,2 1-1,3-3 1,-1 4-1,-2-1 1,0 2 0,0 1 0,-1 1 0,2 0-1,-3 1 1,-1 4 0,-2-3-1,-1 1 1,-2 0-1,0 1 0,-2 0 1,-5 0-1,-2-1 0,-3-2 1,-3 1-1,-4 1 0,-4-1 0,-3 2 0,-5 0 0,-7 0 0,-3 2 0,-8 2 0,-6-1 0,-9 1 0,-7 1 0,-9-1-1,-9 1 0,-4 3-2,-10-3-2,0 0-6,-12 10-12,-5-8-12,0 1 1,-12-4 0</inkml:trace>
    <inkml:trace contextRef="#ctx0" brushRef="#br0" timeOffset="118591">6807 791 6,'0'0'7,"4"20"0,0-8 0,0 7-1,-2 1 0,1 5-1,0 4 0,-2 2 0,-1 5 0,-2 12 1,-1 6-2,-3 8 1,0 5-1,-1 6 0,2 5 0,1 0-2,2 3 1,2-6-2,3-1 1,1-7 0,3-2 0,1-4 0,0-1 0,0-1-1,-1 1 1,0-4-1,-1-2 1,-1-2-1,0-3 0,-1-8 0,1-1 0,-2-6 0,2-8-1,-1-3 1,0-2-1,-1-3 0,1-4 0,0-2 1,0 0-2,-4-12 2,12 19 0,-12-19-1,13 16 1,-13-16 0,18 15 0,-9-7-1,0-1 1,-9-7 0,18 13 0,-18-13-1,19 13 1,-9-8 0,0 0-1,2 1 1,2-1 0,3 3-1,2-2 1,4 0 0,3 0-1,3 1 1,4-1 0,4 0 0,3 0 0,4-1 0,4 1 0,4-1 0,5 0 0,5 0 0,3-1-1,4 0 1,4 0-1,3-2 0,4 0 0,3 1 1,2-1-1,4-1 0,3 0 1,3-1-1,4 1 0,2-1 0,2 1 1,5-1-1,0 2 0,2-2 1,3 2-1,0 0 1,5 0-1,0 0 1,0 0-1,-1 0 1,2-1-1,-2-2 0,3 0 0,-2 0 0,0 0 1,-3-2-1,3 1 0,0 0 1,0 1-1,0 2 1,-1 1-1,1-1 0,0 2 1,1-1-1,-4 2 0,-2-2 1,-4 0-1,-3 1 0,-2-1 1,-5 0-1,-3 0 0,-4 1 0,-2 1 0,1-1 0,-2 1 1,-2-1-1,-1 0 0,1-1 0,0-1 0,-1-2 0,0-1 0,-4 1 1,1-3-1,1 0 0,1 0-1,-2 2 1,2 0 0,2 0-1,3 2 0,-3 2 0,3 2-1,-8 0-1,-5 0-4,-10 4-9,-6-2-17,-19-5-1,-42-1 0</inkml:trace>
    <inkml:trace contextRef="#ctx0" brushRef="#br0" timeOffset="120373">6964 735 6,'48'1'6,"1"-2"0,2 3-2,2-3-1,1 2-1,2 0 0,0-1 0,3 0 0,1-2 1,1-1-1,3-1 1,3 0 0,0-3 0,1-1 0,3-1 0,3 1 0,0-2 0,3-1 0,-1 0 0,3-1 0,-1 1-1,1 2 0,0-3 0,2 3 0,-1-1 0,0 0 0,1 0 1,1 1 0,-2-2 0,1 3 0,-3-2-1,1 2 1,-1-1-1,-3-1 0,-1 4-1,3-1 0,-2 0-1,3 0 1,-3-3-1,0 2 1,-2-1-1,0 3 1,-2-3 0,-2 2 0,1-4-1,0 3 1,-1 4-1,1-2 1,4-1-1,0 1 0,3 1 1,1-1-1,3 1 0,2-1 0,0-1 1,2 1-1,2 1 1,0-2 0,3 0 0,-1 1 0,1-2 0,-3 2 0,1-2 0,1 2 0,-3-2-1,-2 0 1,-2-1-1,2 1 1,-2 0-1,1-1 1,-4-1-1,3 1 1,-3-1 0,4 0-1,0 1 1,-1 0 0,-3 1 0,0-1-1,0 1 0,-2 1 0,1 1 1,0 0-1,-4 0 1,2 2-1,-2-1 0,5 2 1,-3-1-1,3 1 0,0-1 1,0 1-1,-2 0 0,-5 1 1,1-1-1,-3 0 0,-1-1 0,-3 0 1,-10 0-2,3-1 1,-4 1-1,2 0 1,-1-1-1,-4 1 1,0-1 0,-4 2 0,7-3 0,-11 2 0,2-2 0,-5 1 0,-41 5 0,70-10 0,-70 10 0,55-12-1,-55 12 0,54-9 0,-54 9 0,0 0 0,65-11 0,-65 11 0,0 0 1,50-9 0,-46 9 0,-4 0 0,0 0 0,0 0 0,0 0 1,0 0-2,0 0 1,0 0 0,0 0 0,0 0-1,0 0 1,0 0-1,0 0 0,0 0-2,0 0-4,-16 50-7,16-50-17,-57 40 0,12-22 0</inkml:trace>
    <inkml:trace contextRef="#ctx0" brushRef="#br0" timeOffset="-188599.73">6001 5907 9,'28'0'11,"8"2"1,3-2 0,8 1 0,5 0-1,3-2-1,7 3 1,5-3-1,5 2-2,2-2 0,9 3-1,0-4-1,6 2-1,0-2-1,3 1 0,0-1-1,3 1 0,-1-1-1,3 2 0,0-1 0,2 1 0,1-1 0,4 2-1,-1-2 1,5 1-1,2 0 0,0-1 0,0-1 0,-1 2 0,-1-1 0,1 1 0,-1-1 0,0 0 0,-4 1 1,-1 0-1,-1-1-1,0 1 1,1-1 0,1-1-1,-4-1 0,-2-1 1,0-1-1,-2 0 1,0-1-1,-3 1 0,-3-1 1,-3 0-1,0 1 0,2 1 1,-2 0-1,1 1 0,-2 0 0,0 0 0,-1 0 0,-1-1 0,-1 1 0,-3 1 1,-1-1-1,-2 0 0,0 0 0,-1-1 0,0 0 0,-4-6 1,-1 1-1,-5 1 0,-4 0-1,-7 0 1,-4 1 0,-4 0 0,-6 1 0,-2 2-1,-2 1 0,-4-1-1,2 1-4,-6-4-2,0 6-8,-14-2-13,-1-2-8,-14 5 1,-6-12 1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3T23:40:19.00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756 3 80 0,'0'0'30'0,"0"0"-16"0,-4-4-21 15,4 4 5-15,0 0 0 16,0 0 3-16,0 0 15 0,-4 0 9 16,0 0 1-16,-1 0 2 15,1 0-7-15,0 4-1 16,4 0-7-16,0-1 0 16,0-3-8-16,0 4-3 0,0 0 1 15,0-4-4-15,0 0 0 31,0 0 3-31,4 0 1 0,-4 0 3 16,4 0 1-16,-4 0 5 16,0 0 3-16,-4 0-4 15,0 0 1-15,0 0-3 16,-4 0 2-16,-1 0-2 16,1 0 0-16,0 0-5 15,-1 0-1-15,-3 0 1 0,-1 0 0 16,1 0-2-16,-5 0 1 15,1 0-2-15,-5 0-1 16,-8 0 1-16,0 0 1 0,-1 0 1 16,-3 7 3-16,-8-7 1 15,-1 0 3-15,-4 0-3 32,0 4 1-32,5-1-3 0,3 1 0 15,1 0-3-15,8-4 1 16,4 0-4-16,0 0-2 15,4 0-3-15,4 0 1 16,5 0-2-16,-1 7-2 16,5-3 0-1,0 0 5-15,0 3 2 0,3 0-1 16,1 1 2-16,0-1 1 16,0 1 0-16,4-5-5 15,0 5-1-15,0-8-13 16,0 0-5-16,8 0-36 15,5 0-14-15,7-4-10 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31:12.3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44A96B0D-55FC-4DEE-8E0C-73E8CAEF6313}" emma:medium="tactile" emma:mode="ink">
          <msink:context xmlns:msink="http://schemas.microsoft.com/ink/2010/main" type="inkDrawing" rotatedBoundingBox="14462,12594 17635,11703 17701,11938 14528,12829" semanticType="callout" shapeName="Other">
            <msink:sourceLink direction="with" ref="{822EA00E-C7AD-4B5D-9BB2-96A9FF0189A1}"/>
            <msink:sourceLink direction="with" ref="{689E6B5B-051E-4484-BDE1-440608ABD232}"/>
          </msink:context>
        </emma:interpretation>
      </emma:emma>
    </inkml:annotationXML>
    <inkml:trace contextRef="#ctx0" brushRef="#br0">36 1569 18,'23'-14'12,"4"2"-2,0-1 0,2 0-2,2 0-2,1-2 0,3 1-1,0-4-1,3 2 0,0-3 1,4-2-1,0-3-1,2 3-1,2-3 0,0 0 0,2 1-1,2 0 0,1 0 0,1 1-1,0 3 1,0-3 0,0 1 0,-2-2-1,2 3 1,0-3-1,-3 2 0,0 0 1,3 0-1,-1 0 0,4 2 0,1-2 1,0 1-1,0 1 0,-1-1 0,1 0 0,0 2 0,-1 0 0,0 1 0,1 3 0,1 1 0,3 1 0,3 2 0,1 1 0,-1 0 0,1 0 0,1 0 0,0 1 0,0-2 0,0 1 0,2 2 0,3 2 0,0-1 0,0 2 1,-3 1-1,-2-2 0,-3 3 1,-6-1-1,-6 0 1,-9-1 1,-7 0-1,-7 1 0,-5 2 0,-5 1 1,-8-1-1,-9 1-1,10 1 0,-10-1-2,0 0-1,0 0-4,0 0-9,3 15-15,-12-14 1,9-1-1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9:41.4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A970766C-BE0E-4250-9A70-C0C3112EB154}" emma:medium="tactile" emma:mode="ink">
          <msink:context xmlns:msink="http://schemas.microsoft.com/ink/2010/main" type="inkDrawing" rotatedBoundingBox="2949,16353 11754,16262 11755,16334 2950,16425" semanticType="underline" shapeName="Other">
            <msink:sourceLink direction="with" ref="{9C9D0B8F-00F2-4AF9-B8C6-E7F1BAB78AE3}"/>
            <msink:sourceLink direction="with" ref="{FCE8DCD1-3670-4B26-9729-C3DBFB979A30}"/>
          </msink:context>
        </emma:interpretation>
      </emma:emma>
    </inkml:annotationXML>
    <inkml:trace contextRef="#ctx0" brushRef="#br0">1998 1297 13,'23'-6'21,"-6"3"-13,5-2 0,11 4 0,2-2 2,11 4 0,7-3 2,12 3-1,11-2-2,8 3-1,10-3-3,13 3-1,10-2-1,10 0-1,9 0 0,10 0-1,8-2 0,7 0 0,5-2 0,1 0 0,3 2-1,-2-1 1,1 0 0,-4 1 0,-3 0 0,-2 2 0,-9 0 0,-7 1 0,-10-2 0,-10 2 0,-15 0 0,-13 2-1,-17 0-2,-16-2-2,-12 5-11,-14 0-19,-24-5 0,-13-1 1</inkml:trace>
    <inkml:trace contextRef="#ctx0" brushRef="#br0" timeOffset="7040">7293 1260 16,'0'0'26,"11"3"-4,-11-3-9,14 2-2,1 2-2,1-3 1,11 5 0,2-5-1,16 4 0,7-6-1,18 3-2,10-5-1,18 0-1,13-4-1,19 0 0,14-5 0,13 3 1,13-2-2,11 1 0,7 2 0,6 1 1,0 0-1,0 3-1,-6 1 0,-4-1 0,-10 2 0,-11 1-1,-13 0-1,-17-1-2,-16 5-3,-24-7-14,-15 5-18,-21 2-1,-21-5 0,-19 0 1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4:41.8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A1B3DB53-737F-4504-82FA-F1AD2EC5BC88}" emma:medium="tactile" emma:mode="ink">
          <msink:context xmlns:msink="http://schemas.microsoft.com/ink/2010/main" type="inkDrawing" rotatedBoundingBox="6856,7000 11684,6894 11685,6922 6857,7028" semanticType="underline" shapeName="Other">
            <msink:sourceLink direction="with" ref="{D2C8A2B0-E72C-4836-8CB9-D2577590DC72}"/>
          </msink:context>
        </emma:interpretation>
      </emma:emma>
    </inkml:annotationXML>
    <inkml:trace contextRef="#ctx0" brushRef="#br0">0 85 9,'54'1'10,"5"-2"1,6 2-2,6-2 0,7 0-3,5 0 0,7-1-1,4 1-1,1-1 0,5 1-1,0 0-1,4-2 1,-2 3 1,0 0-2,1-1 1,2 1 1,0-2-1,4 2 0,-5-5 1,4 2 0,-2-4 0,3 3 0,0-3-1,2 4 1,-3-4-2,0 5 1,-2-4-1,2 5-1,-3-4 0,2 3-1,-1-2 1,-2 0 0,-1 2-1,2 0 1,-2 0-1,-2-2 0,1 3 0,-4-1 1,-1 0-1,-3-1 0,-4 1 0,-2 1 0,-2 0 0,-3 2 0,-5 1 0,-2 0 0,-8 1 0,-4-2 0,-7 0 1,-5-1-1,-9 0 0,-7-1 0,-8 0 0,-6 0 1,-6 1-1,-6-2 0,-10 2-1,10 2 0,-10-2-1,0 0-3,-13 1-15,3 1-13,-12-4 0,-1 1 1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5:09.3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6A9BA9BA-657A-4B7F-8B87-4CD9E9CA3C95}" emma:medium="tactile" emma:mode="ink">
          <msink:context xmlns:msink="http://schemas.microsoft.com/ink/2010/main" type="inkDrawing" rotatedBoundingBox="3770,9726 8281,9853 8278,9967 3766,9840" semanticType="strikethrough" shapeName="Other">
            <msink:sourceLink direction="with" ref="{8B559A4A-026D-4218-83AB-D3D7D2604187}"/>
          </msink:context>
        </emma:interpretation>
      </emma:emma>
    </inkml:annotationXML>
    <inkml:trace contextRef="#ctx0" brushRef="#br0">0 0 14,'17'4'12,"1"-2"0,7 2 0,6 1-1,5-1-2,8 2 0,5 0 0,9 1-2,5 2-1,8 0-2,5-1 1,8 1-2,5-1 1,7-2-2,2 4 1,5-2-1,8-1-1,1 1 1,7 3-1,2-2 1,0-4-1,3 4 0,-1-2 1,3-1 0,1-2 0,-2-1 0,-2-3 1,0 0-1,-2-1 1,3-1-1,-3-1 0,-4 1 0,1-2 0,-3 1-1,-1 0 0,-3 0 0,-4-1 0,-4 2 0,-5 2-1,-1-1 1,-7 2-1,-4 1 0,-6 0 1,-5 1-1,-4 1 0,-4-1 0,-8-1 0,-5-1 1,-6-1-1,-9 0 0,-7 0 0,-8 0 1,-7-1-1,-7 0 0,-10 1-1,0 0-3,0 0-12,0 0-19,-19 0-1,-3-1 0,-13-10 0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7:14.0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7-10-13T23:39:10.016"/>
    </inkml:context>
    <inkml:brush xml:id="br1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CECA6E6-E277-4026-B76F-4CA5461B98F9}" emma:medium="tactile" emma:mode="ink">
          <msink:context xmlns:msink="http://schemas.microsoft.com/ink/2010/main" type="inkDrawing" rotatedBoundingBox="3906,2407 16954,2237 16994,5325 3946,5495" hotPoints="16862,2997 16760,5620 4202,5129 4305,2506" semanticType="enclosure" shapeName="Rectangle">
            <msink:sourceLink direction="with" ref="{F49F50EF-F8CE-49DC-8E2D-C6085BD1DB27}"/>
            <msink:sourceLink direction="with" ref="{D0247E54-D1CD-40A7-830E-8457A3567015}"/>
            <msink:destinationLink direction="with" ref="{60B1FF31-6A47-4074-A6C4-7EDD27F92FF1}"/>
          </msink:context>
        </emma:interpretation>
      </emma:emma>
    </inkml:annotationXML>
    <inkml:trace contextRef="#ctx0" brushRef="#br0">308 108 5,'0'0'4,"-10"4"-1,10-4 0,-10 10-2,10-10 0,-18 14 0,13-6 0,-4 3 1,2 1-1,-2 1 1,1 1-1,-3 2 1,2 3-1,4 1 1,-4 3 0,1 3 0,0 2 1,0 2 0,1 3 1,-2 3-1,3 2 1,-1 7 1,0 6-1,-2 2-1,1 7 1,-4 9-2,-2 4 1,0 7-1,-2 1 0,0-1 0,1 4 1,3-3 1,1 0-1,2-4 1,6-4-1,0 0 0,4 0 0,0-2 0,1-3-1,-1-1 0,2 0-1,-1 1 0,1-3 0,0-3 0,0-2-1,0-5 1,1-4-1,-1-3 1,0-4 0,0-6-1,1-4 1,-1-4 0,1-2 0,-1-3 0,0-5-1,0 1 1,0-4-1,0-1 0,0-1 0,1-3 1,-1 0-1,-3-12 0,9 20 0,-9-20 0,7 11 0,-7-11 0,6 10 0,-6-10 0,0 0 1,7 10-1,-7-10 0,0 0 0,7 10 0,-7-10 0,0 0 0,6 12 0,-6-12 0,0 0 0,7 11 0,-7-11 0,0 0 0,9 12 0,-9-12 0,11 7 0,-11-7 0,14 7 0,-5-4 0,2 0 0,0 0 0,0-1 0,4 1 0,3-1 0,1 0 0,3-1 0,1-1 0,2 0 0,2-1 0,4-1 0,1 0 0,1 0 0,2 0 0,4-2 0,1 1 0,4-1 0,0 0 0,3 0 0,-2 1 0,4-2 0,-2 1 0,-1 0 0,0 0 0,0 0 0,-1 1 0,2 1 0,-2 1 0,3-1 0,-3 2 0,3 0 0,-1 1 0,1-1 0,-1 1 0,2 0 0,0-1 0,-3 1 0,2 0 0,-1-1 0,1 0 0,-1 1 0,3-1 0,0 0 0,0-1 0,2 0 0,1 1 0,-1-1 0,0-1 0,2 0 0,0 0 0,-2 0 1,1 1-1,1-1 0,1 1 0,-1 0 0,5 0 0,-3-1 0,0 1 0,0-1 0,2 0 0,0 0 0,0-1 0,0 1 0,2 0 0,2-2 0,1 0 0,4 0 0,-2-1 0,1 1 0,1-1 0,1 0 0,1-1 0,0 1 0,1-3 1,2 3-1,2-2 0,0 1-1,1-2 2,0 1-2,2-1 0,-1 1 1,2 3-1,-2-2 0,3 2 1,0-1 0,1 1-1,2 1 1,-1-2 0,1 1 0,1-1 0,0 1 0,2-2 0,1 1 0,0-2 0,2 1-1,-1 1 1,1 0 0,2-1 0,1 0 0,-1 1-1,1 0 1,0 0 0,0 1 0,1-1 0,0 0 0,0 1 0,-2 1 0,1 0 0,-2 1 0,1 0-1,-2 2 1,1-1 0,2 2 0,-1 0 0,0 1 0,0 0 0,2-1 0,0 2 0,2-1 0,0 1 0,0 0 0,0-1 0,1 0 0,1 1 0,0-1 0,0 0 0,3 0 0,1 1 0,-1-1 0,0 0 1,1 0-1,-1 0 0,3 1 0,-1 2 0,-1-2 0,-3 0 0,0 1 1,-1 0-1,-2-1 0,1 1 0,-2-1 0,-2 1 0,0-1 0,1-1 0,-1 0 0,0 0 0,-1 0 0,0-1 0,-2 1 1,-1 0-1,-2-1 0,0 1 0,-3 0 0,0 0 0,-1-1 1,-2 1-1,0 0 0,-2 0 0,0-1 0,-2 0 0,2 0 0,-3 1 0,-2-1 0,1 0 0,-4 0 0,1 1 0,-1-1 1,-2 0-1,-3-1 0,-3 2 0,-1-2 0,-2 2 0,-6-2 0,-2 1 0,-5-1 0,-4 0 0,-3 0 0,-4 1 0,-3-1 0,-3 1 0,-2 3 0,-1-2 0,-3 4 0,-2-5 1,1 4-1,-2-5 0,-3 4 1,1-4-1,-3-5 0,-3 4 0,1-5 0,-12 6 1,14-7-1,-14 7 0,10-7 0,-10 7 0,0 0 0,9-3 0,-9 3 0,0 0 0,12-12 1,-7 2-1,1 0 0,0-6 1,-1 1-1,0-7 0,0-3 0,0-4 0,0-2 0,0-5 0,0-3 0,2-6 0,0-1 0,2-2 0,0 0 1,1-3-1,1 0 0,0-1 0,2 0 0,-2-1 0,0-2 0,0-2 0,1-1 0,-2-1 0,1-2 0,-2-5 0,-1 0 0,-1 0 0,-1-2 0,0 1 0,-4-1 0,-2 0 0,-1 4 0,-1 4 0,0 2 0,-1 4 0,1 3 0,-3 5 0,2 4 0,0 3 0,-2 2 0,1 3 0,-1 0 0,1 3 0,-3 0 0,2 4 0,-1 1 0,1 0 0,-1 1 0,-2 2 0,1 1 0,-1 3 0,0 2 0,-2 0 0,1 0 0,-1 3-1,-2-1 1,0 2 0,-1-1 0,-3 0 0,-2 1 0,-1 0 0,-5-1-1,-3 2 1,-3 1 0,-5-2 0,-3 2 0,-7 0-1,-3 0 1,-7 3 0,-4-2 0,-6 2 0,-6 2 0,-5 1 0,-5 1 0,-3 1 0,-6 2 0,-3 1 0,-3 0 0,-6 2 1,-2 1-1,-3 0 0,-3 0 0,-3 1 0,-5-1 0,-4 1 0,-2 0 0,-2 2 0,-3-1 0,-5 0 0,-2 2 0,-7 0 0,2 3 0,-4-2 0,-3-1 0,-1 2 0,-2-3 0,0 1 1,-1-1-1,3 1 0,-4-1 0,3-1 0,-1 0 1,0-1-1,1-2 0,0 0 0,0-1 0,0 0 1,-1-2-1,-1-1 0,1 0 0,-3 0 0,-1 0 0,0 0 0,0 0 0,0-1 0,0 0 1,-3 2-1,4 0 0,4-3 0,0 1 0,4 1 0,-1-1 1,5 1-1,1-1 0,7 0 0,-3-1 0,3 3 0,3-1 0,0-2 0,4 0 0,-1-1 0,3 0 0,2 1 0,0-1 1,0 0-1,-1-2 0,2 0 1,0 1-1,2 1 0,-3-1 0,-1 0 0,2 1 0,-2 2 0,4 2 0,-1 2 0,0 1 0,1 1 0,5 0 0,2 1 0,4-1 0,8-2 1,0 1-1,3-1 0,4-2 0,4 1 1,2-1-1,6 1 0,-4 0 1,1 1-1,0 0 0,2-1 0,-1 1 0,2 0 0,1 0 0,-1 2 1,7-1-1,8 1 0,6 0 0,9 1 0,6 2 0,8-1 0,7 1-1,9 0-2,4 6-6,1-1-6,7 5-17,4 12 1,2-2 0</inkml:trace>
    <inkml:trace contextRef="#ctx1" brushRef="#br1">173 2529 253 0,'-4'-4'36'0,"4"4"-17"0,-4-4-10 0,0 1-3 0,0 3-3 16,4 0-2-16,0 0 0 16,0 0-1-16,0 0-3 15,0 0 2-15,4 0 1 16,4 0 2-16,0 0-1 15,1 0-1-15,3-8 1 16,1 8 1-16,3 0-1 0,5-3-1 16,4 6 5-16,0-6 1 15,4-1-2-15,0 8-3 16,0-1 0-16,1 1 1 16,3-4 1-16,0 0 1 15,0 0-2-15,1 0-2 16,-1 4 1-1,0-1-1-15,-4 1-3 16,0 0 2-16,1 3 1 16,-1 1 0-16,0-5 4 15,0 1 2-15,4-4-2 16,5 0-3-16,-1 0 0 16,1 0 1-16,-1 0-1 0,0 0-1 15,5-4 1-15,-4 4-1 0,3 0 0 16,-3-3 2-16,-1-1-1 15,5 0-1-15,-5 0 1 16,1 4 1-16,-1-3-1 16,9-1-1-16,4-3-4 15,4-1 0-15,4 8 0 32,0 0 2-32,0 0-1 0,1-3-1 15,-5-1 3-15,0-4 0 16,4 5 3-16,0-1 3 15,5 0-2-15,3 1 0 16,5 3-3-16,0-4-1 16,-5 0 1-16,5 1 2 15,-13-5-1-15,5 1-1 0,-1-1 1 16,9 1 1-16,4 0-1 16,0-1-1-16,0 1 1 15,-5-1-1-15,-3 5 0 16,4-1 0-16,-5 0 0 15,5 1 0-15,4 3 2 0,4-4 3 16,8 4-2-16,-8-4 0 0,-4 1-1 16,0-1 1-16,0 4-2 15,4-4-1-15,8 0 1 16,1 1 1-16,-5-1-1 31,0-3 2-31,-8-1-2 16,0 1-1-16,0-1-2 0,25 1-1 15,8 3 6-15,-8 1 3 16,-9 3-6-16,-4 3 1 16,-8 1-1-16,1 0 0 15,-1-1 2-15,8 1 1 16,4 4 1-16,-3-5 2 16,-5-3 1-1,-4 4 1-15,4 0 0 0,-4-1 2 16,5 1-5-16,7 0-3 0,-4-4-1 15,1 0-1-15,-5 0 0 16,-4 0 0-16,-4 3-3 16,0 1 0-16,8-4 4 0,9 0 1 15,-5 0 0-15,0 0-2 32,1 0 1-32,-9 4-1 0,0 0 0 15,0 3 0-15,8 0 0 16,1 1 0-16,-1-1 0 15,-4-7 2-15,-4 0 3 16,0 0 4-16,-4 0-4 16,8 0-3-16,9 0-1 15,-1 0 1-15,-3 0-1 0,-5 0 2 16,-4 4-2-16,0-4 2 16,0 0 0-16,8 0 1 15,5 0-5-15,-5 0 1 16,-8-4 0-16,0-3 2 15,-4-1 1-15,0 1 3 16,8 0 1-16,5-5 1 0,-1 1-4 16,-4 0-1-16,1 4-3 15,-10-1-1-15,1 1 3 16,-4 0 1-16,4-1-6 16,4 5 0-16,8-1 1 15,-8 0 3-15,0 0 0 16,-4 4-1-1,0 0 3-15,-8 4 0 16,-5 0-1-16,1 3-2 16,7 4 1-16,5 0-1 0,-4 1-3 15,0-1 2-15,-9 0-1 16,0 0-2-16,-7 0 0 16,3 0 3-16,0 4 0 15,0 0 1-15,5-4 0 0,3 0 0 16,5 7 0-16,0-7 0 15,-5-3-3-15,1 3 2 16,-5-4 1-16,-4-3 0 16,1 3 0-16,-1 1 0 15,9-1-3-15,3 1 2 16,1-1-1 0,0-3 0-16,-5 3 2 15,-3-3 2-15,-5 3-1 16,0-3 2-16,0 0 0 15,1-4 1-15,3 3-2 16,-4-3 1-16,1 0 0 16,-10-3 3-16,-3-1-3 15,-8-4-2-15,-1 1 2 0,-8 0 0 16,-4 3-4 0,-4 0 1-16,-4 1-2 15,-1-1 0-15,-3 0 0 0,-5 4 0 16,0-4 0-1,1 1 0-15,-5-1 0 0,0 0-2 16,-4-3 3-16,-4-4 0 16,0 0-2-16,0-4 0 15,-1 0-3-15,1 4-1 16,0-4-10-16,0 0-1 16,0-3 2-16,4-4 5 15,-4 0 6-15,4-8 3 16,-5-3 4-16,5-1 1 15,0-6-8-15,5 3-2 16,3-4-12-16,0-7-3 16,1-7 1-16,-1-8 0 0,-4-8 14 15,-4-10 6-15,0 0 6 16,0-4 4-16,0-4-6 16,4 8-4-16,0-16-7 15,5-2 0-15,-1-1 4 16,-4 8 2-16,0 7-1 15,-4-4 2-15,5 4 10 16,-5-3 5-16,0-1-4 0,4 4-3 16,0 3-4-16,0 5 0 15,0 10-4-15,-4 1 0 16,-4 10 3-16,0 4 1 16,0 8 1-16,-5 3 2 15,1 8 3-15,0 0 2 16,-1 7-1-16,-3 4-1 15,-5 3-8-15,5 4-2 16,-1 1-7-16,-3 3-2 16,3-1 0-16,5 1 1 0,0 0-5 15,-1 0-2-15,-3 0 2 16,-1 0 1-16,-8 4 8 16,-3-1 2-16,-10 5 3 0,-3 3 0 15,-5 0-3-15,-4 0 0 16,-4 0-3-16,1 3-1 15,-10 1 6-15,-3 0 2 32,-13-4 1-32,-12 3-2 0,-9 1 1 15,0 0-1-15,-4 3-7 16,-12 1 0-16,-17-1-2 16,-4 0 1-16,0-3 5 15,-4 3 1-15,-5 1-1 16,-3-5 2-16,3-3 7 15,5 4 6-15,-9-4-4 0,-16-4-2 16,4 1-3 0,4 3-3-16,-4 0 1 15,-9 0-1-15,5-4-3 0,8 4 0 16,0 0-5-16,-8 0 0 16,8-4-1-16,13 1 3 15,7-1 6-15,-11-3 2 0,3-1 2 16,9-3 2-16,8 0-3 15,-3 0-2-15,-10 0 4 16,5 3 1-16,4 1-5 0,8 3-2 16,1 1-9-16,-13-1-2 15,4 0 2-15,4 1 4 32,0-5-4-32,4 4 0 0,-8 1 0 15,1-1 4-15,3 4-4 16,4 0 0-16,0 0-9 15,-8 0-11 1,-4 0 7-16,4 0-21 16,9 0-9-16</inkml:trace>
    <inkml:trace contextRef="#ctx1" brushRef="#br1" timeOffset="901.116">1272-358 44 0,'-50'0'16'0,"29"0"-8"0,-25 11-5 0,29-4 4 16,-8 0 21-16,-4-3 11 0,-4 0-11 15,0 3-4-15,-5 1-8 0,5-1-2 16,4 0-6-16,0-3 0 15,-4 0-5-15,3-1 3 0,-3 5 0 16,0-1 2-16,4 1 0 16,0-1-4-16,4 4-1 15,0 0 3-15,0 0 1 16,0 0 1 0,0 1 0-16,4 2 2 15,0-3 4-15,0 4-4 16,1-4 2-16,3 0-5 15,0 1-2-15,1-1 0 0,3 0 1 16,1 0-5-16,-1 0-3 16,1 4 3-16,-1-1 1 15,5 5 2-15,-5-1 2 0,5-3-3 16,0 4 0-16,-5 3 10 16,1 0 3-16,-1 4-1 15,1 4-1-15,-1-1-6 16,-3 1-3-16,-1 3-2 15,0 8 0-15,5 10 0 16,-5 9 3 0,5 3-3-16,-5-1-2 15,1 9 2-15,-1-5 2 16,-4 4 0-16,5 16 2 16,-1 6-4-16,-4 8-2 15,4 3 0-15,-3-10-1 16,-1-5 4-16,0 4 2 15,0 0 6-15,0-3 3 0,1-4-4 16,3-3-1-16,5-8-6 16,-1-8-1-16,1-3-3 15,-5 7-1-15,4-3 1 16,1-1 2-16,4-3-3 0,3-4 0 16,1-7 1-16,4-11 2 15,0-11-1-15,0-5-1 0,4-6-2 16,1-4 1-16,-1-4-8 15,4-4-4-15,5-7-15 16,3-4-5-16,5-10-69 16,0-16-72-1,0-3 49-15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8:21.8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C849C227-DD91-4041-93F5-E1FCC5B5C2FD}" emma:medium="tactile" emma:mode="ink">
          <msink:context xmlns:msink="http://schemas.microsoft.com/ink/2010/main" type="inkDrawing" rotatedBoundingBox="9201,13680 14091,13433 14094,13476 9203,13724" semanticType="underline" shapeName="Other">
            <msink:sourceLink direction="with" ref="{4236A06A-6766-485C-B85F-5EFE5683C347}"/>
          </msink:context>
        </emma:interpretation>
      </emma:emma>
    </inkml:annotationXML>
    <inkml:trace contextRef="#ctx0" brushRef="#br0">0 246 5,'46'-2'11,"4"-2"1,8 0 0,5-2-1,6 2 0,7 0 1,3-2-1,8 2-2,4-3-2,6-1-1,3 0 0,6 1-1,0-2 0,8-1 0,-1 1-1,5 2 1,-2-5-1,4 6-1,1-1 0,4 3 0,-1-1-2,1-1 1,-2 1-1,4 2 0,0-2-1,0 1 1,-2 1 0,-2-1-1,-2-1 1,0-1-1,-1 1 0,-4-1 0,-4 0 0,-2 0 1,-3-3-1,0 2 0,-4-1 0,-4 2 1,-3-2-1,-3 2 0,-7 1 1,-2 1-1,-6 2 0,-7 0 0,-4 2 0,-6 0 0,-6 2 0,-7 0 0,-5 1 0,-7-1 0,-5 0-1,-6-1 0,-4 2-5,-11-5-8,-10 2-18,14-2-3,-14 2 0,-14-5 0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30:12.4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76485E47-7F49-4511-8C57-61E05A8820C1}" emma:medium="tactile" emma:mode="ink">
          <msink:context xmlns:msink="http://schemas.microsoft.com/ink/2010/main" type="inkDrawing" rotatedBoundingBox="13690,17065 23361,16884 23366,17136 13695,17317" shapeName="Other"/>
        </emma:interpretation>
      </emma:emma>
    </inkml:annotationXML>
    <inkml:trace contextRef="#ctx0" brushRef="#br0">0 242 10,'14'-3'11,"1"3"0,5-1 0,2 0 0,4 2 0,3-2-1,8 3-2,2-2 1,6 2-2,5-1-1,6 2-1,4-2-1,7 2 0,3-1-1,9 3 0,5-1-1,6 0 1,4 3-2,5 0 0,5-1 1,7 6-2,5-5 2,3 2-1,5-2 0,4 2-1,9-6 1,6 1 0,5-1 0,2-4-1,6 2 0,4-1 0,2-1 0,3 1 0,0-1 0,2 2 0,0 0 0,2 0 0,0 1 0,2-1 0,1 2 0,3-3 0,1 0-1,3-1 1,1-1 0,1-3 0,1 1 0,1 2-1,2-3 0,2-1 0,-1 2 0,-1 1-1,5 1 1,-4-1-1,4-3 1,0-5 1,2-1-1,-4-2 2,1-4-1,0-1 1,-4-5-1,0 1 2,-7 0-1,-3 2 0,-8-2 0,-5 2 0,-13 2 1,-6 1-1,-14 3 1,-10 0-2,-10 6-2,-16-1-3,-7 8-9,-14 2-12,-15-6-9,-8 7 2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30:13.2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874BB3B0-7C39-4C2E-9348-30189DE510CD}" emma:medium="tactile" emma:mode="ink">
          <msink:context xmlns:msink="http://schemas.microsoft.com/ink/2010/main" type="inkDrawing" rotatedBoundingBox="13368,14847 23394,14935 23375,17063 13349,16975" semanticType="callout" shapeName="Other">
            <msink:sourceLink direction="with" ref="{F781619C-A193-49A6-B572-0BC6C3DE208D}"/>
            <msink:sourceLink direction="with" ref="{F925313B-87F7-4B30-9D9B-99496CFD9000}"/>
          </msink:context>
        </emma:interpretation>
      </emma:emma>
    </inkml:annotationXML>
    <inkml:trace contextRef="#ctx0" brushRef="#br0">9991 1900 20,'6'-14'11,"0"0"2,-1-2 0,-1-4-1,0-1-2,-5-4-1,5-1-2,-4-5-3,2 0-1,-1-4-1,1-1 0,2-5-1,-2-3 0,4-6 0,-2 0-1,2-5 0,0-1 0,0-3 1,-1-2-1,-1 1-1,0 3 1,-3-3-1,1 3 1,-1 2-1,-1-1 0,-1 0 0,0 2 0,-1 0 1,-1 0-1,-1 5 1,0 2 0,-1 5 0,-3 1 0,0 5-2,1 7 1,-3 6-1,0 3 0,2 6-1,-3 0 0,1 5-1,-1 0-1,0 6 3,1-1-1,-1 0 1,-3 0 0,1 0 1,-1 0-1,-1 0 2,-3-4-1,-1 1 1,-3 0-1,-1-2 1,-1-2 0,-2 1-1,-2-3 1,-2 0-1,-2-1 0,4 1-1,-5 0 0,-3 1-1,-1 1 0,-2 1 1,-5-1-1,1 4 1,-6-1 0,-6 2 0,1-1 2,-3 2-1,-2 0 1,-3 2 0,0 0-1,-6 1 1,-2 0 0,-3 0-1,-5-1 1,-1 1 0,-4-3 0,-4 2-1,0 0 1,-3 1 0,-1 1 0,-2 0 0,-1 3 0,0 0 0,-1 3 0,-2-1 0,1 3 0,-2 0 0,0 2 0,2-2 1,1 2-1,-1-1 0,5-1 0,-2 0 1,2 1-1,0-3 1,1 1 0,2-2 0,0-1 0,-1 1 0,1-1 1,0 0-1,2-1 0,3 0 1,2 0-1,0-1 0,1 0-1,2-1 1,1 0-1,-1-2 1,-2 0 0,0-1 1,-1-2 0,4 0 0,-2 1 1,3 0-1,-1-1 1,3 2-1,1-1 0,1 2-1,-2-1 0,1 1 1,0 1-1,1-1 1,-1 2-1,2-1 2,0 0-1,3 0 0,0 1-1,2-1 1,-1 1-1,1-1-1,1 0 1,-1-1-1,-1 0 1,0 0-1,-1-2 1,-3 1-1,0-1 0,-2-1 1,0 1-1,-3-1 0,0 1 0,-1 0 0,-3-1 0,2-1 0,-6 1 0,1 0 0,-1 0 0,-1 0 0,0 0 0,0-1 1,-2 0-1,5 1 0,2 0 0,1 1 0,5 1 1,2 1-1,0 1 0,4 1 0,5 0 0,0 0 1,2 1-1,2-1 0,0-1 1,2 0-1,1 0 1,3-1-1,3 1 0,0-1 1,3 0-1,2 1 0,3-1 0,0 1 0,3 0 0,0-1 0,3 1 1,-2 0-1,3 1 0,-1 0 0,1 0 0,0 1 0,2 0 0,0 2 0,1-1 0,2 1 0,1 2 0,3-1 0,2 0 0,3 0 0,3 0 0,0 0 0,5 1 0,-2 1 1,4-1-1,-1 2 0,0-1 0,0 2 0,-2 2 0,0-1 0,-3 1 0,2 1 0,-3 0 0,-1 0 0,1 1 0,0 0 0,0 1 0,1 1 0,1 2 0,-1 0 0,1 4 0,3 4 0,-1 3 0,1 5 1,1 5-1,-1 4 0,2 5 0,0 8 1,-1 5-1,1 5 0,1 5 1,-2 7-1,1 4 1,-2 10-1,2 5 1,0 9-1,-1-1 1,3 4-1,1-3 0,-1-3 1,4-7-1,1-8 1,1-11 0,1-9 1,3-11-1,0-8 2,1-8 0,0-8 0,1-6 0,-1-6 0,1-5 0,-3-14 0,3 15-1,-3-15 0,0 0-1,0 0 0,0 0-1,0 0 0,0 0-3,11 2-6,-11-2-21,12-8-4,1-4 0,-7-19 0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05T23:42:16.3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6D620393-5A6E-4276-AEA5-1B9015877DC3}" emma:medium="tactile" emma:mode="ink">
          <msink:context xmlns:msink="http://schemas.microsoft.com/ink/2010/main" type="inkDrawing" rotatedBoundingBox="8148,10722 23407,10856 23371,14998 8112,14863" semanticType="enclosure" shapeName="Other">
            <msink:sourceLink direction="with" ref="{4236A06A-6766-485C-B85F-5EFE5683C347}"/>
            <msink:sourceLink direction="with" ref="{822EA00E-C7AD-4B5D-9BB2-96A9FF0189A1}"/>
            <msink:sourceLink direction="with" ref="{2FF0F15F-9FB8-4CD0-B9FA-53EDA91944E7}"/>
            <msink:sourceLink direction="with" ref="{C4C1F11C-F6CF-465E-96E1-54BD261DB246}"/>
          </msink:context>
        </emma:interpretation>
      </emma:emma>
    </inkml:annotationXML>
    <inkml:trace contextRef="#ctx0" brushRef="#br0">1092 909 24,'-16'-2'12,"16"2"-1,-18-4-3,18 4-6,-20-5-1,20 5 0,-18-6 0,6 3 1,-1-2 0,0 1 1,-1-2 0,0 1 1,-2-1-1,1 4 0,-1-2 0,-2 3 0,-1 2-2,1 2 0,-2 0-1,0 2 0,-1 0 0,0 2 1,0-2 0,-1 4 0,0-2 0,-1 0 1,0 1 0,-2 0 1,0 1 0,-1 1-1,0-1 1,1 3-1,-1 2 1,0 1-1,0 0 1,-1 3-1,-1 0 0,1 1 0,1 1 1,0-2-1,2 2 0,-1 0-1,4 0 0,3 0 0,-1-1-1,0 4 0,1 0 1,0 0-1,1-1 1,0-2-1,3 0 1,0-1-1,2-2 1,1-2 0,3-1-1,-1 2 1,4-2-1,-2 1 0,2 0 1,1 1-1,1 1 1,1 0-1,-2-1 1,2 1 0,-1-1 0,3 0 0,0 0 0,-1-1 0,2 0 0,1 0 0,0 0 0,0 3 0,2-1 0,-1 2 0,0 2 0,-1 1 0,-1 1 0,0 1-1,-1-1 1,-1 0-1,1-1 1,-1 3-1,0-3 0,1 0 0,1 1 0,0-1 0,0 0 0,2-1 0,-1 1 0,0-1 0,1 2 0,0 2 0,1-1 0,-1 1 0,1 1 1,0-1-1,1-2 0,0 1 0,0-1 0,1-2 1,1-1-1,0 0 1,3 0-1,-1-1 1,2 1 0,-1 0-1,2 0 0,-2-2 1,1 0-1,-1-1 0,0-1 0,-1-2 0,0-1 0,-1-2 0,1 1-1,-1-2 0,-8-10 0,20 19 1,-10-8-1,3-2 1,1 1-2,2-1 2,0 0 0,1 0 0,2 3 0,-2-4 0,1 1-1,-1-1 1,1 1 0,-3-1 0,1-1 0,-2 0 0,2-1 1,-1-1-1,0 1 0,1-1 0,-1 2 0,3-1 1,-2 1-1,3 0 0,-2 0 0,1 0 0,1-1 0,-2-1 1,-2 0-1,3-1 0,0-1 1,-2 1-1,1-1 1,1-1-1,-1 3 0,2-1 0,0 0 0,-1 2 0,1 0 0,-1-1 0,0 1 0,1-1 0,-2 0 0,4 0-1,-3 1 1,2-1 0,0 1 0,-2 0 0,1 1-1,0-2 1,-1 0 0,-1 0 0,3 0 0,-3-3 0,0 0 0,2 1 0,1-1 0,2 0 0,-1 1 1,0 0-1,0 0 0,-1-1 0,0 0 0,0 1 0,0-2-1,0-1 1,1-1 0,1-1 0,0 1 0,1-1 0,1 0 0,0-2 0,1 2 0,0 1 0,0-3-1,-2 4 1,4-2 0,-1-1 0,2 1 0,1 0 0,2-2-1,1 1 1,2-1 0,0 0 0,2-1 0,3 1 0,-1 0 0,3 2 0,-1-2 0,-2 2 1,2-2-1,1 0 0,0 0 0,-2-2 0,2 2 1,0-2-1,0 1 0,0 2 0,1-1 0,-1 2 0,-1-1 0,2 3 0,-1 0 0,-1 0 0,1-1 0,-2 1 0,0-2 0,-1 0 1,-1-2-1,-1-1 0,0 1 0,-2-2 1,1 0-1,-2 0 0,2 0 1,0 0-1,-1 1 0,-2-1 1,0 0-1,2-1 1,-1 0 0,1-1 0,0 0-1,-1-2 1,2 0 1,0-1-2,-2 1 0,3-1 0,-2-2 0,3 3 0,-1-3 0,0 3 0,2-2-2,2 2 2,1-2 2,0 1-2,2 3 1,0-2-1,1 2 2,1-1-2,1 1 2,-2 1-2,-1 1 1,3 2-1,-3-1 0,-1-1 1,1 2-1,0-1 0,2 0 1,-1 2-1,4 0 0,-1 1 0,1 0 0,1 2 0,-3 1 0,-1 1 0,-3 0 0,0 1 0,-2-2 0,-2 0 0,-1-1 0,1 0 0,-1-1 1,0-1-1,2-1 0,-1 1 0,0 1 0,-2-2 0,0 2 0,0 0 0,-2-1 0,-1 1 1,-1-3-1,-3 1 0,-1-1 1,0-1-1,-1 2 0,-2-3 0,1 1 0,0 1 0,-1-1 0,1 0 0,0 0 0,-1-1 0,1 0 0,1-2 0,1 1 0,1 0-1,0-1 1,1 1 0,1 0 0,3 0 0,0 1 0,1 0 0,0 1 0,-1 1 0,1-1 1,-1 0-1,0 1 1,-1-2 0,2-1-1,-2 0 1,2 1-1,-3-2 1,2 1-1,-2 0 0,1 0 0,-3 0 0,0 2 1,-1 2-1,-2-3 0,2 1 0,0-1 0,2 1 0,1-2 0,-2 1 0,2-1 0,-2-1 0,-1-1 0,1 2 0,-2 0 0,1-1 0,0 3 0,0 0-1,3 0 1,0 0 0,1 1 0,1 0-1,-1 0 1,-2 1 0,-2 1 0,-2 0 0,-1-1 0,-4 3 0,-2 0 0,-1 0 0,-1 1 0,-1 2-1,0-1 1,1 2 0,-3 0 0,0 1 0,-1 0 0,0 0 0,-2 1 0,-1 0 0,1 1 0,-1 0 0,0-1 0,2 1 0,0-1 0,1 2 0,0-1 0,2-1 0,0 2 0,-1-3 0,1 2 0,-1-2 0,2 4-1,-2-4 1,3 1 0,0 1 0,2-1 0,0 2 0,1-2 1,1 0-1,-1-1 0,0 0 0,-1 1 0,-1 0 0,-2 0 0,-1 0 0,3 0 0,-3-1 0,2 2 0,-1-1 0,2 0 0,-1 0 0,-1 0 0,1-3 1,-3 2-1,-1-3 0,0 2 0,-1-2 1,-2 0-1,1 0 0,0 0 0,-1 0 0,1 2 0,0-2 0,-1 0 0,1 1 0,1-1 0,-2 0 0,0 1 0,2-2 0,1 1 0,1 0 0,0 2 0,2-1 0,0 2 0,1 0 0,0 1 0,0 2-1,-1 0 1,1 2 0,-2 2 0,2 3 0,1 1-1,-2 2 1,1 3-1,-1 0 1,1 1-1,-2 3 1,-1 2-1,0-2 1,-1 3 1,0 1-1,0-1 0,0 2 0,1-1 0,1 0 1,-1 0-1,1-1 0,3-1 0,0 0 1,-1-2-1,-1 1 0,0 0 0,0 1 0,-2 2 0,0 1 0,1-1 0,-2 2 0,1 0-1,2 1 1,0 0-1,1 2 1,-1 0-1,2-2 1,-2 1 0,2-1 0,1 0 0,-1 0 0,0-1 0,3 0 0,-1-3 0,1-2 0,-1 1 0,2-2 0,1-3 0,-2-1 0,-2-2 0,-2-2-1,2-3 1,-1 0-1,-2-1 1,2-3-1,0 1 0,2 1 0,0-3-1,1 3 1,0-3-1,0 4 0,0 0 0,1-2 2,-2 3-2,1-3 2,2 3-1,1-3 1,2 3 0,2-2 0,1-1 0,3 0 0,1 1 0,0-2-1,1 1 1,1-2 0,0-1-1,3 2 1,0-5-1,2 2-1,-1-3 1,3-1 0,0 0-1,1-1 1,-1-2 0,0 0 0,-2-1 0,1 0 1,0 0 0,-1-1 0,-2 1-1,5 0 1,-3 0 0,2 1 0,0 1 0,0 0 0,0 0 0,3 2 0,-1-1 0,-1 1 0,-1 0 1,-1 2-1,1-1 0,0 1 1,2 0-1,-1-1 0,2 1 0,0 0 0,2-2 0,1 0-1,0 0 1,1-2 0,1 0 0,-1-1 0,1-1 0,1 0 1,0 0-1,2 0 0,2 0 0,1-1 0,0 1-1,4 0 1,1 0-1,0-1 0,1-2 1,-1-1 0,-1 1 0,-2-2 0,1-1 1,-5 0-1,1 0 1,-2 0-1,0 1 0,-2 0 0,0 0 0,-1 0 0,1 1 0,-4-2 0,1 1 0,1-1 0,3-2 0,0-1 0,0 1 0,2 0 0,0-1 1,1 0-1,-1 2 0,1-1 1,0 0 0,-3 2 0,2-2 0,0 2 0,1-3 1,1 0-1,-2-3 0,1 1-1,2 1 1,0-4-1,0 2 0,-2-4 0,-2 2 0,-1-1 0,-2 0 0,-1-2 0,0-2-1,1 2 0,-2-5 0,1 1 0,-1 0 0,-1 0-1,-3-3 1,0 3 0,-5-2 1,-1 1 0,0-1 0,-4-3 1,-1 1-1,-2-5 1,0-2-1,0-4 0,-1-4 0,-2-1 0,-1-3 0,-1-3-1,-3-3 1,2-4 0,-1 1 0,-1-1 0,-4 1 0,0-2 1,0 1 0,-4-1 1,0 0 0,-3-4 0,-1 0-1,-5-4 1,1-4 0,-2-8-1,0-3 2,-2-2-3,1-2 0,-1 3 1,-1 1 0,-1-1 0,3 4 0,0 6 0,-1 4-1,2 5 0,1 3 0,1 0-1,1 4 1,-1 3 0,0 3 0,-2 0 0,-3 0 0,-3 2 0,-2-2 0,-3 1 0,-2 4 0,-3 0 0,-2 1 0,-1 3-1,-1 2 1,0 3 0,1 4 0,-1 2 0,-2 0 0,-1 1 0,0 1-1,-3 1 1,-2 0 0,0 0 0,-5 0 0,-1 2-1,-1-2 1,-3 1 0,-3 2 0,-1 2 0,-6 1 0,-1 0 0,-1 3-1,-3 1 1,-1-1 0,-1 2 0,0-2 0,-3 1 0,1 0 0,0-2 0,-1-1 0,1 3 0,-2-1 0,1-1 0,1 2 0,0 0 0,2 0 0,1 3-2,-3-2 4,1 1-2,-4 3-2,-1-2 2,-2 2 0,0 0 0,-6 2 0,-3 1 0,1 2 0,-2 2 0,1 1 0,3-1 0,0 3 0,3 0 0,2-1 0,4 1 0,4 0 0,1 1 0,1 2 0,-1-1 0,2 3 0,0 0 2,1 1-2,-3 4 0,0-2 0,-2 2 0,2 1 0,0-1 1,0 1-1,1 2 0,2-1 0,-2 2 0,0 2 0,0-1 0,2 1 0,0 1 0,-2 1 0,0 0 0,-3-1 0,2-1 0,0 1 1,1-1-1,-5 0 0,3 1 0,0-2 1,0-2-1,3 1 0,2-1 0,2-2 0,2-1 1,3-3-1,2 0 1,2-3-1,1 1 1,2-3-1,0-1 1,-2 1-1,2-1 0,-2-1 0,-1 1 0,2-1 0,-2 0 0,0 2 0,0-1 0,3 1 0,-1 0 0,2-1 0,0 1 0,2 0 0,2-1 1,-1-1-1,0-1 1,0-1-1,1-1 1,0-1-1,-1 0 1,-4-2-1,1-2 1,-4 1-1,-1-3 0,-1 2 0,0-1 0,1 0 0,-2-1 0,1 0 0,2 0 0,2-1 0,-1-2 0,3-1 0,-2 0 0,-1-4 0,1 2 0,-1 0 0,-1-3 0,-1 2 0,1 2-1,-2-2 1,0 3 0,-2 0 0,0-1 0,-2 1-1,-2-1 1,-1 1 0,-1-1 0,-3-1 0,-2 0 0,-3 1 0,-2-1 0,-5 2 0,0-3 0,-2 3 0,0 2 0,-1-1-1,-2 1 1,2 2 1,0 0-2,0-1 2,1 2-1,-4-1 0,-1 2 1,-3 1-1,2 1 1,-4-1-1,-2 5 1,-2 2-1,-1 1 0,-2 5 0,-1-1 0,1 6-1,-1-1 1,2 4-1,-1-1 0,3 4 1,1-1 0,1 0 0,-1 2 1,1 1-1,-2 1 0,0 1 0,1 3 1,-3-1-1,0 1 0,-1 1 1,2 2-1,-3 0 0,2 1 1,-3 1-1,1-4 0,1 2 1,-1 0-1,1 0 0,2-4 0,0 1 1,2-2 0,-1-1-1,0 1 1,5 0-1,-1-1 1,2 0-1,0 0 1,4 1-1,-1-1 0,2 0 0,1-2 0,-1-2 0,4 2 0,0 0 1,1-1-1,0-1 0,-1 1 0,3 1 0,0-2 0,0 1 0,-2 1 0,-1 1 0,-1-1 0,0 0 0,1 1 0,0 0 1,-1 1-1,2-2 0,0-2 0,3 0 0,-1-2 0,-1 1 0,0-2 1,-3 0-1,1 0 0,-1 0 0,-3-2 1,-1 2-1,2-2 0,0 0 1,4 2-1,-1-3 0,3 1 0,2-4 0,0 3 0,0-2-1,1 0 1,0 2 0,-3-5 0,3 3 0,0-3 0,3 3 0,-1-3 0,3-1 0,0-1 0,3 0 0,-1-1 0,1 1 0,0-2 0,0 2 0,1-3 0,1 0 1,2-1-1,-1 1 0,1-2 0,4 0 0,-1-3 0,3 1 0,0-1 0,-1 1 0,-1-1 0,-1 1 0,0-1 0,-5 3 1,-1 1-1,-2 0 0,0 1 0,2 1 1,1-1-1,0-1 1,5 0-1,3-1 1,0-3-1,3 2 1,1-3-1,-1-1 1,1 2-1,0-2 0,1-1 1,-1-1-1,1-3 0,-1 1 1,0-4-1,1-3 0,1-1 0,0-2 0,0-1 0,0 0 1,-1-1-1,1-1 0,-2 2 0,2 2 0,-1-1 1,-1 1-1,0 3 0,1 1 0,1 1 1,2 1-1,1 0 0,0 3-1,1 0 2,3 0-1,1-1 0,2 2 0,1 1-1,4 1 1,2 1 0,13 6-1,-15-7 0,15 7-1,0 0-1,-12-2-3,12 2-1,0 0-6,11 14-10,3-7-5,-1-18 0,7-6-1,-11-26 3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05T23:42:33.70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32FE234E-81DF-4EF5-9837-493E116B9B3E}" emma:medium="tactile" emma:mode="ink">
          <msink:context xmlns:msink="http://schemas.microsoft.com/ink/2010/main" type="inkDrawing" rotatedBoundingBox="3230,7631 15227,8218 15049,11858 3052,11271" semanticType="enclosure" shapeName="Other">
            <msink:sourceLink direction="with" ref="{5F425359-B8C0-44D6-8863-CDACDCF18455}"/>
            <msink:sourceLink direction="with" ref="{8B559A4A-026D-4218-83AB-D3D7D2604187}"/>
            <msink:sourceLink direction="with" ref="{4A752673-429D-4643-948E-5B1057EFA039}"/>
            <msink:sourceLink direction="with" ref="{077E65E6-BBE6-4B37-A261-0D30455EC1EB}"/>
            <msink:sourceLink direction="with" ref="{D63441DB-0B3B-4B60-802D-3E61203E175A}"/>
          </msink:context>
        </emma:interpretation>
      </emma:emma>
    </inkml:annotationXML>
    <inkml:trace contextRef="#ctx0" brushRef="#br0">2932 381 5,'-16'-1'5,"16"1"-2,0 0-4,-11-3 0,11 3 2,0 0 2,-18-8 2,18 8 2,-16-9 1,16 9 0,-21-11 0,10 5-1,-3-2-2,0 0-2,-2-1 0,0-1-1,-4-1-1,-1 0 1,-1-1-1,-3 0 0,-1 2 0,-2 0 0,-1 2-1,-3 2 0,-3 3 1,0 1-1,-3 0 0,1 1 1,-3 0 0,0 0 0,2 0 2,-1-2-2,4 1 0,0 1 0,-1 1 0,1-1-1,3 1 1,0 0-1,2 0 1,2-3-1,1 1 1,1-3-1,4 0 1,-2-1-1,1-1 1,1 1-1,-4 0 0,0 3-1,-4-1 1,0 3 0,-4 1 0,-1 2 0,-1 2-1,0 2 1,1-1 0,-2 4 0,-2-2 0,-1 1 0,2 0 1,-2-1-1,-1 1 0,2-1 0,-4 1 0,2-1 1,1 0 0,3 0 0,-1 0 1,1 1 0,0-1 0,0 2 0,2-1 0,0 2-1,3 0 0,0-1 0,3 2-1,2 1 1,1 0-1,2 0 0,2-1 0,0 1 0,-1 1 0,4 0 0,-1 0 0,0-1 0,1 2 0,2 2 0,-3-1 1,1 0-1,-4 1 0,2 1 1,-3 2 0,2-1-1,-3 2 1,-2 1 0,0 1-1,0 3 1,0 0-1,-1 2 1,0 2 0,-1-2-1,-1 4 1,2-1-1,1 1 1,0 0-1,3 1 0,1-1 0,2 1 0,4 2-1,3-2 1,1 1 0,3 0 0,1 0 0,4-1-1,-1-1 1,3-1 0,1 4 1,2 0 0,2 1-1,3 3 1,2 2 0,0 6 0,2 3 0,2 2 0,1 2-1,-1-1 0,1 0 0,0-3 0,-1-3 0,3-3 0,-1-5 1,2-2-1,0-3 0,4 1 1,2-2-1,4 3 1,1 1-2,5 1 2,2 2-1,-1 1 1,4 0-1,-1-2 1,1 1-1,-3 0 0,-4-3 0,-1-2 1,-2-2-1,0-1 0,-4 0 0,0-2 0,3 2 1,-2 0-2,4-2 1,0 1-1,1-2 1,1 3-1,1-2 1,0 1-1,-2-2 1,3 1 0,-2 1 0,0-3 1,2 1-1,0-2 1,3 1 0,2-1 0,1-3 0,3 1 0,0-4 0,0-2 1,1-1-1,0 0 0,-2-4 0,-1 0 0,0-4 0,-1 1 0,3-2 0,-1-1 0,1-3 1,1 1-1,3-1 0,2-2 0,0-1-1,1 0 1,1-2 0,1 1-1,-1-1 0,-1 1 0,-2 0 0,1 1 1,2 1-1,-1 1 0,0-1 0,0 0 0,2 1 0,1-1 0,1 0 0,3 1 0,1-2 0,2-1 1,2-1-1,3 0 0,0-2 0,1 1 0,4 0 0,-1-1 0,1 1 0,-3 0 0,1 0 0,2 1 0,-2-1 0,0 0 0,2-1 0,2 0 0,2-2 0,3 0 1,-1-2-1,2-1 0,1 0 0,-3-1 0,1-1 1,-2 1-1,-3-1 0,-1-1 0,-4 2 0,-1-4 1,1 1-1,-1-1 0,-1 0 1,0 2-1,2-3 0,5 2 0,0 2 1,-1-1-1,1 1 0,-2 0 0,-2 1 0,-1-2 0,-6 3 0,-4-1 0,-2-2 0,-2 2 0,0-2 0,4 2 1,1 1-1,4-2 0,3 1 0,0 2 0,3-1 0,3 2 0,0 0 0,2 0 0,0 3 0,-1-1 0,1 2 0,-3 0 0,-1 2 0,-4-1 0,-3 2 0,-4-1 0,-5 1 0,-3 0 1,-2 0-1,2 0 1,1 2 0,1 0-1,1 2 1,2 1 0,2 0-1,0 2 1,-2-1 0,-1 0 0,-4 0 1,0-1 0,-3-3 0,2-2-1,-2 1 1,3-2-1,2-2 1,2 1-1,2 0-1,1 0 1,0 0-1,0-1 0,0 1 1,-2 0 0,0 0 0,-1 0 0,0-2 0,2 2 0,-2-1 1,2 2-1,1-2 0,3 2 0,-3-2 0,0 1 0,1 1 0,1 0 0,-1-1 0,1 1 0,0 0 1,0 0-1,0 0-1,1 1 1,-1-1 0,-1 0 0,0 0-1,-2 0 1,-1-2 0,-1 1 0,-4-3 0,0 1 0,-2-2 0,2 0 0,-3 2-1,2-1 1,-4 2-1,2 1 1,3 1 0,1 0-1,-2 0 0,2 1 1,-1-1 0,-3 0-1,2 0 1,-3 0 0,-5 0-1,-2 0 1,-2 1 0,0-1-1,-1 1 1,1 1-1,1-2 1,1 0-1,2 0 1,3-2-1,1 2 0,1 0 0,1 0 1,-2 2-2,-3-1 1,-1 0 1,-3 0-1,-1 1 0,-3 1 0,1-2 0,-2 0 0,3-1 0,0 1 0,1-1 0,0 0 0,0-1 0,-1 0 0,0 1 1,0 0-1,-3 0 0,1 1 0,-2-1 0,-2 1 0,-2-1 0,0 0 0,-3-1 0,-2 0 0,0 0 0,-1-2 1,-2 1-1,3 0-1,1-1 1,0 1 0,1-1 0,-1 0 0,0 0 0,1 0 0,0 0 0,-1-1 0,0 1 0,0-2 0,1-1 0,-1 1 0,1-2 0,0 0 0,-2-2 0,2 0 0,-1-3 1,0 0-1,-1-1 0,-1 0 1,-1 0-1,-3 0 1,1 0 0,-2 4-1,-2 0 1,-1-2-1,0 2 1,1-4-1,1-1 0,1-1 0,0-2 0,0-1 0,0-2 0,0-1 0,-1-1 0,2-1 0,0 0 0,-2 1 0,1-2 0,0 0 0,0-2 0,0-1 0,-1-1 0,-2-3 1,0-1-1,-2-1 0,1-4 1,-2-6-1,-1 1 1,0-4-2,0 3 2,-1-2-1,1-1 0,-2-2-1,0-1 1,-1 2 0,-2-3 0,-1 0 0,-1-3 0,-1-2-1,-4 0-1,-2 0 1,0-2 0,-1 2 0,0-4-1,-1 0 1,-1 1 0,-1 2 1,1 1-1,-1 1 1,-2 3-1,-1 0 1,-4 1 1,0 2-2,-2 3 1,-1 0-1,-1 0 1,-2-2 0,3 0 0,-2 2-2,-2-1 1,0 0 1,-3 3-1,-3 2 1,0 4-1,-2 4 1,-1 2-1,-2 4 1,1 5 0,1 3-1,-2-2 1,-1 2-1,-3 1 1,-4 0-1,-3 1 1,-1 2 0,-3 0 0,1 1-1,-6 3 2,1 0-2,-1 3 1,0 2-1,0 0 1,-2 3-1,4-1 0,-1 2 1,1 2-1,2 0 1,-1 1-1,-1-1 0,1 2 0,0 1 1,-2-1-1,-1 0 0,2 1 0,-4-1 0,2-1 0,1 0 0,2-1 1,-4-1-1,1 1 1,0-1-1,-2 1 1,2-1 0,-1 1-1,1 0 1,-1-1-1,0 0 1,1-1 0,-1 0-1,-1 1 1,0-1 0,0 2 0,-2 1-1,2 0 1,2 1 0,0-1 0,2 2 0,2-2 0,0 0 0,2-1 0,1 0 0,-1-1 0,0 2 0,-2-1 0,-1 1 0,-2 3 0,1-1 0,-2 2 0,0 0 0,-1-1 0,0 1 0,1-2 0,-1 2 0,-3 0 0,-2 1 1,-2-1-3,-1 6 2,-1 0-1,1 1 1,-3 2-1,2 3 1,1-1 0,2 1 0,-1 0 1,-1-3-1,1 0 0,-3-1 0,3 0 0,-1 0 0,-2-1 0,2 2 0,2-1 0,2 1 0,-1-1-1,0 2 1,2 2 0,-3-3 0,2 1 0,3-2 0,-1 0 0,4-2 0,1 0 0,2-2 0,3 0 1,3 2-1,1-4 0,2 1 0,-1-2 0,2 0 0,1-1 0,0-3 0,0-1 0,0-2 0,1 1 0,2-1 1,1-2-1,3 1 0,2-3 0,4 1 1,3-1-1,3-4 0,-1-2 0,1 1 1,1-3-1,-2-1 0,-1 2 0,-1-1 0,-2-1 0,-2 4 0,0-1 0,-3 2 0,-2 1 0,-1 0 0,-1 1 0,-1 0 0,-1 1 0,1 1 0,1 0 0,0 2-1,-1-1 1,-1 1 0,2 0 0,-3 0 0,3 1 0,-1-1 0,-1 0 0,0 0 0,-2 0 1,1-1-2,-2 2 1,-3-1 0,1-1 0,1 2 0,0-2 0,3 2 0,2 0 0,2-1 0,3 3 0,0-1 0,1 1 0,-2 0 0,0 1-1,-1 0 1,1 2 0,-2-1 0,-1-1 0,1 2 0,0-3 0,-3 0 0,1-2 0,-1 0 0,2 0 0,-1-2 0,3 2 0,1 0 0,4-1 0,1 3 0,1 1 0,2 3 0,-1-1-1,0 2 1,-1-1 0,1-1 0,-2 1 0,-2-3 0,2 0 0,3-1 0,-2-1 0,1 0 0,1 1 0,-2 0 0,3 0 0,2 0 0,1 1 0,2 0 1,1 0-1,4-1 0,1 1 0,13-1-1,-20 3 0,20-3-2,-18 5-3,7 5-8,1 5-10,-9-6-5,-1-2 1,-17-18-3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3T23:40:20.32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5 248 180 0,'0'-4'68'0,"0"1"-36"0,8-5-26 0,-8 1 15 15,4 3-9-15,1 0 1 0,3-3-10 16,-4 0-2-16,0-1-1 16,5 4 2-16,-1 1 1 0,0-1 1 15,0 4 0 1,1 0 2-16,-1 0 1 15,0 0 1-15,1 4-4 0,-1-1-3 0,0 1 0 32,1 0-1-32,-1 0-3 15,0-1 0-15,-8-3-5 16,5 0-2-16,-5 0 5 0,0 0 2 0,0 0 7 16,0 0 2-16,0 0 2 15,0 0 2-15,0 0-3 16,0 0 1-1,0 0-7-15,4 0-3 0,0-3 1 16,0-1 0-16,0 0-2 0,0 0 2 16,-4 1 3-16,0-1 1 15,-4 0-1 1,0-3 1-16,0 0 0 16,0-1 1-16,-5-3-2 0,1 0 1 15,-4 0-2-15,-1 0-1 16,-4 0 1-16,5 3-1 15,-1 1 0-15,1 0 0 32,0-5-3-32,-1 5 0 0,1 0 4 15,3-1 1-15,5 1 2 0,0-1 0 16,0 1-2 0,4 0-2-16,0-1-2 15,0 5 1-15,0-1-4 16,4 0 1-16,-4 4 0 15,0 0 2-15,8 4 1 16,-4 3 3-16,1 1 1 16,-1-1 1-16,0 0-2 15,4 1 1-15,1-1-4 0,3 4 0 0,0 0 1 16,1 1 2-16,-1-1-3 16,5 3-2-16,0 1-1 15,4 0 0 1,-1 0 0-16,1 0 3 15,0-1 0-15,0 1 1 16,0 0 0-16,-1-4 0 16,-3 4 0-16,0-4 0 15,-5-4 0-15,1 1 0 16,-5-1-3-16,0 1 2 16,-4-5-1-16,1 5 0 0,-1-1 2 0,-4-7 2 15,0 4-6-15,0 3-1 31,0-3-3-31,-4 3 2 0,-1 1 8 16,1-1 4-16,-4 0-1 16,-5 5 2-16,-3-1-6 15,-1 3-1-15,-4 5-2 16,-4-1 0-16,-4 1 4 16,4-1 1-16,-4 1 7 0,4 3 4 15,0-3-1-15,4-5 0 0,5 1-7 16,-1 0-4-16,5-4-6 15,-1 0-2-15,5-4-8 16,0 1-2-16,3-1 2 16,1 1 1-16,4-5 3 15,0 5 1-15,0-8-27 32,9 3-14-32,-1-6-36 15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3T23:38:38.50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color" value="#ED1C24"/>
      <inkml:brushProperty name="fitToCurve" value="1"/>
    </inkml:brush>
    <inkml:context xml:id="ctx1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1" timeString="2010-03-22T01:28:53.788"/>
    </inkml:context>
    <inkml:brush xml:id="br2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79AA09B3-1EBC-4879-8D32-3D5B02B8E2A9}" emma:medium="tactile" emma:mode="ink">
          <msink:context xmlns:msink="http://schemas.microsoft.com/ink/2010/main" type="writingRegion" rotatedBoundingBox="16691,647 24119,238 24339,4241 16912,4650"/>
        </emma:interpretation>
      </emma:emma>
    </inkml:annotationXML>
    <inkml:traceGroup>
      <inkml:annotationXML>
        <emma:emma xmlns:emma="http://www.w3.org/2003/04/emma" version="1.0">
          <emma:interpretation id="{87AA17BF-A23A-40BA-97B3-29AB85CCD9AA}" emma:medium="tactile" emma:mode="ink">
            <msink:context xmlns:msink="http://schemas.microsoft.com/ink/2010/main" type="paragraph" rotatedBoundingBox="16691,647 24064,241 24186,2462 16814,28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717DA1-1479-4B60-8493-E746BCD51CB7}" emma:medium="tactile" emma:mode="ink">
              <msink:context xmlns:msink="http://schemas.microsoft.com/ink/2010/main" type="line" rotatedBoundingBox="18654,451 24095,359 24112,1347 18671,1440"/>
            </emma:interpretation>
          </emma:emma>
        </inkml:annotationXML>
        <inkml:traceGroup>
          <inkml:annotationXML>
            <emma:emma xmlns:emma="http://www.w3.org/2003/04/emma" version="1.0">
              <emma:interpretation id="{F319C535-D2F4-4802-B256-D7F1FE9E1188}" emma:medium="tactile" emma:mode="ink">
                <msink:context xmlns:msink="http://schemas.microsoft.com/ink/2010/main" type="inkWord" rotatedBoundingBox="18654,451 22177,392 22193,1380 18671,144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10276-2536 216 0,'0'0'82'0,"0"0"-44"0,0 3-33 0,0-3 19 0,0 0-17 15,0 0-4-15,0 0-18 16,-4 0-5-16,0 4 10 16,0-4-4-16,-1 4 2 0,1-1 7 15,-4 1 4-15,0 0 11 0,-1 3 5 16,1 1-5-16,0-1-3 15,-5 4-2-15,-3 0 1 0,3 0-5 32,1 0-1-32,-5 0 2 0,4 1 1 15,-3-1-4-15,-1 7 1 16,1 1 0-16,-1 3 0 16,0 7 0-1,-4 8 2-15,1 11 5 16,-5 8 6-16,0-1-5 15,-4-3 0-15,8-4-4 16,0 0-3-16,0-7 0 0,5-4 1 0,-1-7-3 16,0-5 0-1,5-2-6-15,-1-5-3 16,1-3-1-16,-1-4 1 16,1-4 1-16,4 4 3 0,-1-7 2 15,5-4-1-15,4 0-3 16,4-4 0-1,13-3-25-15,0 0-10 16,7-8-36-16</inkml:trace>
          <inkml:trace contextRef="#ctx0" brushRef="#br0" timeOffset="-485.266">9590-2422 192 0,'-5'-11'71'0,"5"11"-38"0,5 0-39 15,-5 0 31 1,4-7-16-16,4 7-1 16,0 0-3-16,1 3-3 15,-1 5 1-15,0-1 2 0,1 8 0 16,3 3 0-16,1 8-3 0,-1 8 1 16,5 3-4-16,-1 0-2 0,1-4-1 15,0 0 3-15,-5-3-2 16,-3-8-1-16,-1-4-6 15,0-6-4-15,5-12-54 16,-5-15-47 0,25-11 35-16</inkml:trace>
          <inkml:trace contextRef="#ctx0" brushRef="#br0" timeOffset="-2505.609">7917-1934 124 0,'0'-3'49'0,"0"-1"-26"0,0 0-20 0,4 1 10 0,0-1-6 16,1 4 1-16,-5-4 6 15,0 4 3 1,4-4-8-16,-4 4-1 0,4-3 2 0,4 3-4 16,5 0-1-16,-1 3-2 0,1-3 0 15,-1 0-2-15,5 0-1 16,0 4-2-16,-1 0 1 0,1 0 1 15,-1-1 0 1,1 1 0 0,0 3 0-16,-1 1-3 0,1-1 0 15,0 1-1-15,-1 3 0 16,-3 0-2-16,3 4-1 16,-3-1 4-16,-5 5 1 15,1-4 4-15,-9-1 3 16,-5 1-4-16,1 4-1 15,-4 3 2-15,0-7 1 0,-1-1-1 32,1-2 1-32,-5-1 0 0,1-4 1 0,-1-3-2 15,-3-4-2-15,-1 0 1 16,5-4 1-16,-1 0 3 16,1-3 4-16,-1 0-2 15,1-1 1 1,-1 1-7-16,5-1-3 0,0 1 3 15,4-4 1 1,4 3-3-16,4-3 1 16,4 4 0-16,4 0 0 0,1-1 0 0,4-3 0 15,-1 4 0-15,1-1 0 16,0 5-3-16,-1-1 2 16,1 0-4-16,-1 4 1 15,1 0-11-15,-4 0-3 16,-1 4-31-1,1-4-46 1,-1 7 18-16</inkml:trace>
          <inkml:trace contextRef="#ctx0" brushRef="#br0" timeOffset="-1772.726">8379-1919 156 0,'-8'-7'57'0,"3"3"-30"0,1 4-18 0,4 0 14 16,-4 0-11-16,0 0-2 16,0 0-6-16,0 0-1 15,0 0-1 1,-1 0-2-16,1 0 1 0,0 4 1 16,4-1 1-16,0 5-4 15,0-4 1-15,0 3 0 16,0 0 2-16,0 1 1 15,0-1 3-15,4 1-1 16,0-1 0-16,1 0-3 16,-1 4 1-16,0 0-2 0,0 1 2 15,0-1 0-15,0-4 1 32,0 0 0-32,1-3 0 0,-1 0 0 0,0-4 4 15,4 0 3 1,1-4-4-16,3-3 1 15,5-4-5-15,-1 0 0 16,5-4-3-16,0 0-1 16,0-3-1-16,0-1 0 15,4 1 2-15,-5-1 0 16,1 1 0-16,0 3 2 16,0 4-3-16,0 3 0 0,-5 1-1 15,1 3 0-15,-5 4 4 16,1 4 1-16,-1 3 1 15,-3 1 0-15,-1 3-5 16,-4 0-1-16,0 4 1 16,0-1 2-16,-4 1 2 15,0 0 1-15,0-4-2 16,0 0 1-16,0 0-4 16,0 0 0-16,0-11-12 15,5 8-5-15,-1-8-30 16,4-4-14-16,0-3-27 15</inkml:trace>
          <inkml:trace contextRef="#ctx0" brushRef="#br0" timeOffset="-1230.822">8961-1871 184 0,'-12'0'68'0,"12"0"-36"0,-4 0-24 16,4 0 18-16,0 0-13 15,-4 0-4-15,-1-3-4 16,1-1 1-16,0-4-3 15,4 1 5-15,4 0 4 0,0-4-2 16,5-1 0-16,3 1-4 16,5 0 1-1,4 0-6-15,0 0-3 16,-1 0 1-16,5-4 0 0,-4 11-2 16,0 1 2-16,0-1-1 0,-5 4 0 15,1 0 0-15,-5 7-2 16,1 5 0-16,-5-1 0 15,-4 3 3-15,-4 1 0 16,0 4-2 0,-4-4 2-16,-4 3 3 0,-5 1 3 15,1-1 4-15,-5-3 5 16,1-4-13 0,-1 0-2-16,0-4 2 0,5 1 1 15,-1-5-7-15,1-6-4 16,4-5-9-16,3-3-1 15,1-4-14-15,4-3-7 0,4-4-47 16,5-4-23 0,-1-18 57-16</inkml:trace>
          <inkml:trace contextRef="#ctx0" brushRef="#br0" timeOffset="-901.085">9169-2474 212 0,'-4'0'82'0,"8"-7"-44"0,-4 14-44 0,0-7 14 32,5 4-7-32,3 4-1 0,0 3 1 0,1 0-1 15,-1 4 0-15,0 7 0 16,-4 4 0-16,1 7 0 15,-5 8 0-15,0 3 11 16,0 8 5-16,0-1-2 16,0-2 0-16,4-5-11 15,0-3-1-15,0-4-4 16,0-8 0-16,4-3-9 16,1-4-5-16,-1-3-10 0,0-4-4 0,-3-4-16 15,3-4-9-15,4-7-17 16</inkml:trace>
          <inkml:trace contextRef="#ctx0" brushRef="#br0" timeOffset="1302.209">9860-1930 152 0,'0'0'57'0,"4"-4"-30"0,-4 4-29 15,0 0 9-15,0 0-8 16,0 0-1-16,0 0 1 0,0 0 0 0,0 0 1 15,0 0 2-15,0 0 1 16,0 8 7-16,0-8 6 16,0 7 1-16,0-3 1 15,0 3-7 1,0 1-4-16,-4-1-2 0,4 0-1 16,-4 1-7-1,0 7 0-15,0-4 1 0,-1 3 1 0,1 1 3 16,0 0 1-16,-4 0-1 15,-1 0 1-15,-3 3 2 16,4 1 2 0,-5 3 1-16,1 0 2 0,-1 0-3 15,1-3-2-15,-1-1-2 16,5-3-3 0,0 0 1-16,-1 0-1 15,5-4 0-15,0 0 0 0,4 0-5 0,0-4 1 16,0 1 0-1,4-1 2 1,-4-7-1-16,0 0 1 0,0 0 2 0,0 0 2 16,0 0-10-16,0 0-4 15,8 0-32 1,1-7-13-16,3-4-24 16</inkml:trace>
          <inkml:trace contextRef="#ctx0" brushRef="#br0" timeOffset="-3582.617">6769-1579 4 0,'0'-3'0'0,"0"3"148"32,0 0-106-32,0 0 18 15,0 0-26-15,4-4-15 16,0-7-8-16,0-4-5 15,5-3-3-15,-1-5-3 0,5 1 3 0,3-4-2 16,1-3 2 0,4-12 2-16,-1 4 2 0,10 0-3 0,-1-11-1 15,4-4-1 1,4 0-2-16,5-3 1 16,4 0-1-16,0-1 2 15,-1 8 3-15,1 4-2 16,-4 7-2-16,-9 3 2 15,-4 8 0-15,-8 4-1 16,0 4 1-16,-5 3-4 16,-7 4 0-16,-5 4-8 15,-4 7-2-15,0 0-18 16,0 7-7-16,0 4-54 16</inkml:trace>
          <inkml:trace contextRef="#ctx0" brushRef="#br0" timeOffset="-4083.61">6877-2274 96 0,'-4'-4'38'0,"0"1"-20"0,4-1-19 0,0 4 9 0,0-4 1 15,0 1 5-15,0-1 5 16,0 0 3-16,0 4-7 15,0 0-2-15,0 0-1 16,0 0 0-16,-4 0-6 16,-1 4-4-16,5 0-1 0,0-1-1 15,0 5 2-15,5-1-1 16,-1 1-1-16,0-1 1 16,0 0-1-16,0 4-3 15,5 1 2-15,-1 2 3 16,0 5 3-16,1 3 0 0,7 8 2 15,1-1 0 1,-1 1 3-16,5-1-5 0,0 1-3 16,4-1-1-16,4 1-1 15,4-4 0-15,1 4 2 16,-5-5-3-16,0 1 0 16,-4-4 1-16,-4 1 2 15,-5-1-3-15,1 0 0 0,-5 8 1 16,1-8 0-1,-5-4 0-15,1 1 2 0,-1-4-1 16,-4-4-1-16,0 0-4 16,-4-4-2-16,0-7-28 0,-4-4-13 15,0-3-30 1</inkml:trace>
        </inkml:traceGroup>
        <inkml:traceGroup>
          <inkml:annotationXML>
            <emma:emma xmlns:emma="http://www.w3.org/2003/04/emma" version="1.0">
              <emma:interpretation id="{43356594-535F-46D2-8F08-F2D4D6482F93}" emma:medium="tactile" emma:mode="ink">
                <msink:context xmlns:msink="http://schemas.microsoft.com/ink/2010/main" type="inkWord" rotatedBoundingBox="22623,759 24102,734 24108,1127 22630,1153"/>
              </emma:interpretation>
              <emma:one-of disjunction-type="recognition" id="oneOf1">
                <emma:interpretation id="interp1" emma:lang="" emma:confidence="1">
                  <emma:literal>re</emma:literal>
                </emma:interpretation>
                <emma:interpretation id="interp2" emma:lang="" emma:confidence="0">
                  <emma:literal>ne</emma:literal>
                </emma:interpretation>
                <emma:interpretation id="interp3" emma:lang="" emma:confidence="0">
                  <emma:literal>me</emma:literal>
                </emma:interpretation>
                <emma:interpretation id="interp4" emma:lang="" emma:confidence="0">
                  <emma:literal>ve</emma:literal>
                </emma:interpretation>
                <emma:interpretation id="interp5" emma:lang="" emma:confidence="0">
                  <emma:literal>we</emma:literal>
                </emma:interpretation>
              </emma:one-of>
            </emma:emma>
          </inkml:annotationXML>
          <inkml:trace contextRef="#ctx0" brushRef="#br0" timeOffset="3027.402">11312-2022 196 0,'4'0'74'0,"0"-4"-40"0,-4 4-42 15,0 0 10-15,0 0-17 16,9 4-2 0,-9-4 10-16,4 7 6 0,-4 0 2 15,0 4 13-15,0 4 5 16,0 0-1-16,0 0 2 0,0 0-5 15,0 3 1-15,0-3-9 16,0 0-2-16,4-4-8 0,-4 0 0 16,4-4-6-1,-4 1-1-15,0-1 5 16,0-7 2-16,0 0 7 16,0 0 5-16,0-4 4 15,4-3 2-15,0-4-2 0,-4-4 2 16,9-3-8-1,-1-5-4-15,0 1-2 16,1-4-1-16,-1-3-9 0,9 3-4 16,-5 4-2-16,1 3 1 15,-1 4 3 1,-4 4 5-16,1 4 1 0,-1 0 3 16,0 3 1-16,1 4 1 15,3 0 0 1,5 4 0-16,0 7 0 0,3-4 2 0,1 0-3 15,4 1 0 1,4-4-6-16,0-1-3 16,5-3 6-16,-9 0 1 0,4 0 3 15,0 0 0-15,0-7 0 16,0-4 2 0,0 0-1-16,-4 0-1 0,-4-1-2 15,-4 1-1-15,-5 0 6 16,-4 0 3-16,5 4-1 15,-13-1 2 1,-4 1-6-16,-5 0-1 0,5 3-2 0,-8 0-2 16,-1 4 3-1,-3 4 2-15,-9 3 0 16,8 1-1-16,-8 3 1 16,-4 0-1-16,0 7 0 0,0 5 2 15,4-1 1 1,0 0 1-16,4 0-2 15,8 0 1-15,9 0 0 16,4 1 3-16,13-5 3 0,3 1 5 16,9-5-2-16,5 1 1 15,3-4-7 1,4-3-2-16,-3-5-4 0,7-3-1 0,1 0-6 31,4 0-3-31,-5-3-12 0,13-1-6 16,-4 0-49-1,0-3-49-15,-13-4 42 16</inkml:trace>
          <inkml:trace contextRef="#ctx0" brushRef="#br0" timeOffset="2129.247">10738-2022 108 0,'-8'-8'41'0,"3"12"-22"0,5-8 0 0,0 4 18 16,0 0-5-16,0 0 1 15,5-7-9 1,-1-1-3-16,4 5-12 16,0-1-3-16,9 0-2 0,4 1-2 0,0-5-2 0,4 8 1 15,8 0-1 1,-4-3 0-16,8 6 0 16,-3 12 0-16,-1 0 0 15,-4 0-5 1,0 3 1-16,-8 1-5 0,-8-1-1 15,-5 4 5-15,0-3 2 16,-8 3 0-16,-4-4 0 16,-4 1 2-16,-9-1 2 0,-4-3 0 15,-4 0-1-15,0-4 1 16,0 0 1-16,0-3 1 16,0-1 1-16,0-3 0 0,5-4 2 15,-5-4 8 1,4 0-6-1,4 1-1-15,5-5-4 16,-1 1 0-16,5-1-2 16,4 1 2-1,0 0-2-15,4-1-1 16,8 1 1-16,4-4 1 0,1 0-1 16,4 0-1-16,8 3 1 15,4 1-1-15,0-1-14 0,4 5-3 16,0-1-11-16,-4 0-3 15,-4 1-51 1,0-1-29 0,-4 0 54-16</inkml:trace>
        </inkml:traceGroup>
      </inkml:traceGroup>
      <inkml:traceGroup>
        <inkml:annotationXML>
          <emma:emma xmlns:emma="http://www.w3.org/2003/04/emma" version="1.0">
            <emma:interpretation id="{54AFD0A9-A2B9-46B0-BF33-FD25E4C56AF9}" emma:medium="tactile" emma:mode="ink">
              <msink:context xmlns:msink="http://schemas.microsoft.com/ink/2010/main" type="line" rotatedBoundingBox="16736,1455 24012,1054 24090,2468 16814,2869"/>
            </emma:interpretation>
          </emma:emma>
        </inkml:annotationXML>
        <inkml:traceGroup>
          <inkml:annotationXML>
            <emma:emma xmlns:emma="http://www.w3.org/2003/04/emma" version="1.0">
              <emma:interpretation id="{416F5094-1EF0-44A4-8536-4BD2CCA6FB9A}" emma:medium="tactile" emma:mode="ink">
                <msink:context xmlns:msink="http://schemas.microsoft.com/ink/2010/main" type="inkWord" rotatedBoundingBox="16736,1455 19835,1285 19913,2698 16814,2869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8404.072">4913-59 112 0,'0'0'44'0,"0"0"-24"0,0 0-8 0,0 0 13 15,0 0-5-15,0 0 1 16,0 0-10-16,0 0-4 15,0 0-4-15,0 0 0 0,0 0 2 16,0 0 0-16,0 0 0 0,0 0-1 16,5 0 0-16,3-3-5 15,0-5 1-15,5 1-2 16,-1-4 0-16,1-4 2 16,-1-4 0-16,5-3 0 15,-1-4 0-15,5 0 2 0,0-3 1 16,4-8-4-1,4-4 1-15,4 1 0 16,5 3 0-16,-1 0 2 0,5 0 1 16,-1 0-4-16,1 7 1 0,0 0 4 15,-5 5 2-15,-4 2 0 16,-3 5-1-16,-6 3 1 16,-3 0 1-16,4 8 1 15,-8-1 0-15,0 8 0 16,-1 0 0-16,1 0-4 31,-1 0-1-31,5 0-3 0,0-3-1 16,0-1 3-16,4-3 3 15,8-1-4-15,0-3-1 0,5 0 0 16,-1-7 0-16,1-1 0 16,3-3 2-16,-3 0 5 15,-5-4 6-15,0-4 2 16,-8 1 0-16,-4-5 4 0,0 1 0 15,-4 4-6-15,-5-1 0 16,-4 0-6-16,-3 4-2 16,-5 4 0-16,0 4 1 15,-5-1-5-15,1 1-1 16,0-1 0-16,0 5 0 16,4-5 0-1,0-3 0-15,0 0-5 16,4-8 1-16,0 4 0 15,5-3 2-15,-1-1-1 16,0-3-1-16,0 3 0 16,1 4 3-16,-1 4-2 15,-4 4 1-15,0 3 0 16,1 4-2-16,-1 0 0 0,0 3 3 16,0 5-2-16,4-1-1 15,1 0 3-15,-1 0 0 16,5 4-2-16,3 0 0 15,1-3-1-15,-1 3 0 16,1 0 3-16,-4-4 0 16,-1 4 1-16,1 0 0 0,-1 0-3 0,0 0 2 15,1 0 1 1,-1 0 2-16,1 0-6 0,-1 0 1 16,1 0-12-1,-1-4-3-15,1 1-29 16,-5-5-9-16,5-3-44 31</inkml:trace>
          <inkml:trace contextRef="#ctx0" brushRef="#br0" timeOffset="4104.906">7098-1116 52 0,'4'0'22'0,"-4"0"-12"0,4 0-8 0,-4 0 6 0,0 0-2 15,-4 3 1 1,0 1 16-16,-5 0 9 0,1-1-1 15,0 1 2-15,-1 4-8 16,-3-5-3 0,-1 1-8-16,-3 0-4 0,-1 3-5 15,0 0-2-15,1 1 1 0,-5 3-5 16,0 0-1-16,0 0 1 16,1 4 2-16,-1 3 4 15,0 1 2-15,0 3 1 16,-4-3 0-16,0 6 4 0,4 9 3 15,5-5-2 1,3-3 0-16,1 0-3 16,4-4-1-16,8 0-5 15,4 1-1-15,8-5-1 16,1 1 1-16,3-5-2 0,5 1-1 16,0-4-6-1,0-3-1-15,4-1-15 0,0-3-3 16,4-4-36-16,4-4-13 15,0-3-7 1</inkml:trace>
          <inkml:trace contextRef="#ctx0" brushRef="#br1" timeOffset="-48779.568">6798-643 56 0,'4'0'24'0,"-8"-4"-12"0,4 1-1 15,0 3 10-15,0 0-11 31,0 0-3-31,0 0 1 0,4 3 5 16</inkml:trace>
          <inkml:trace contextRef="#ctx0" brushRef="#br0" timeOffset="4612.254">7193-698 104 0,'-8'-8'41'0,"4"4"-22"0,0-3-22 0,4 3 6 0,-5-3 14 16,1 0 11-16,4-8 6 0,0 4 17 15,4-12-13 1,5 5-19-16,3-1-5 0,9-3-3 16,0 4-9-16,0-1 0 15,-1 5-2-15,1-1 2 0,4 4-8 16,-4 7-1-16,-4 4-3 31,-1 7-1-31,-3 4 3 16,-5 4 5-16,-4 7 0 15,0 1 1-15,-8 2 4 0,0 1 1 16,0-3 7-16,-9-1 6 16,1 0-2-16,0-4 2 15,-5-3-5-15,0-4-1 16,1-3-11-16,-1-5-1 0,0-3-5 16,1-3 0-16,-1-1-3 15,5-3-1 1,7-4-8-16,5-8-2 15,9-7-40 1,3-3-53-16,1-5 23 0</inkml:trace>
          <inkml:trace contextRef="#ctx0" brushRef="#br0" timeOffset="5090.838">7580-1009 184 0,'-4'7'71'0,"8"-3"-38"0,-4-4-47 31,0 0 6-31,9 0-9 16,-1 0-3-16,0 0 16 0,0 0 9 0,-8 0-2 15,5 7 19-15,-1 4 9 0,-4 4-4 31,0 0-3-31,0 4-10 0,0-1-1 16,0 1-8-16,4-1-3 16,0-3 1-16,4-4 0 15,1-4-6-15,3-10-2 16,5-9-5-16,8-2-1 16,4-8-5-16,4-4-1 15,1 0 10-15,-5 4 6 0,-9 3 16 0,-3 4 8 16,0 4 8-16,-5 4 4 15,-3 7-17-15,-1 7-6 16,0 4-9-16,0 4-3 16,1 4-5-16,-5-1-1 15,0 1 0-15,0-1 4 32,0-3 1-32,1 3 3 15,-1 4-8-15,0-10-3 16,0 6-26-16,0-7-12 0,5-11-56 15</inkml:trace>
        </inkml:traceGroup>
        <inkml:traceGroup>
          <inkml:annotationXML>
            <emma:emma xmlns:emma="http://www.w3.org/2003/04/emma" version="1.0">
              <emma:interpretation id="{60DC6228-5297-4ADE-953F-BF5B2AFD3604}" emma:medium="tactile" emma:mode="ink">
                <msink:context xmlns:msink="http://schemas.microsoft.com/ink/2010/main" type="inkWord" rotatedBoundingBox="20067,1481 24023,1263 24067,2059 20111,2277"/>
              </emma:interpretation>
              <emma:one-of disjunction-type="recognition" id="oneOf3">
                <emma:interpretation id="interp7" emma:lang="" emma:confidence="0">
                  <emma:literal>not</emma:literal>
                </emma:interpretation>
                <emma:interpretation id="interp8" emma:lang="" emma:confidence="0">
                  <emma:literal>nol</emma:literal>
                </emma:interpretation>
                <emma:interpretation id="interp9" emma:lang="" emma:confidence="0">
                  <emma:literal>mol</emma:literal>
                </emma:interpretation>
                <emma:interpretation id="interp10" emma:lang="" emma:confidence="0">
                  <emma:literal>no</emma:literal>
                </emma:interpretation>
                <emma:interpretation id="interp11" emma:lang="" emma:confidence="0">
                  <emma:literal>rot</emma:literal>
                </emma:interpretation>
              </emma:one-of>
            </emma:emma>
          </inkml:annotationXML>
          <inkml:trace contextRef="#ctx0" brushRef="#br0" timeOffset="7716.623">10692-1135 232 0,'-8'15'88'0,"8"0"-48"0,8 0-36 0,-8-8 21 15,0 4-16-15,0 4-5 16,0 0-2-16,0-1 0 16,0 1-1-16,4 0 2 0,5 0 2 15,-1 0 13-15,4-4 6 16,9-11-10 0,8-8-5-16,17-7-24 0,12-7-10 15,1-4 2-15,-5 0 0 16,4 4 11-16,-12 4 7 15,-13 3 17-15,-4 4 7 16,-8 0-1-16,-4 7 0 0,-5 4-8 16,-4 11-4-16,1 0-1 15,-1 4-1 1,0 4-5-16,1-1-1 16,-1 1-8-16,0-1-2 0,5-3-33 15,-1-8-15-15,1-7-49 16</inkml:trace>
          <inkml:trace contextRef="#ctx0" brushRef="#br0" timeOffset="8256.691">11528-1164 172 0,'0'0'66'0,"5"0"-36"0,-5 0-20 16,0 0 17-16,12 0-18 15,0 0-6-15,5 0-8 0,4 0-2 16,4 0 4-16,0 3 1 0,0 1 4 16,0 3-3-16,-4 1 0 15,-5-1 1-15,5 8 2 16,-4 3 8-16,-13 5 3 16,4 2 2-16,-16 1 1 15,4 4-4-15,-13-4 0 16,-4-4-5-16,-8-3-2 0,0-1-2 15,4-7 0-15,-4-3-2 16,4-5 2-16,0-3-2 16,4 0-1-1,5-3-2-15,3-5 1 0,5 1-1 16,4-4 0-16,8 0-3 16,4-4 1-16,13-4 0 15,8 1-1-15,4-4 1 0,5-1 3 16,3 1-5-1,5 0 2-15,0 4-16 0,-5-5-6 16,5-10-69 0</inkml:trace>
          <inkml:trace contextRef="#ctx0" brushRef="#br0" timeOffset="8766.838">12123-1630 244 0,'0'-8'90'0,"0"4"-48"0,0-3-49 16,0 3 14-16,0 1-14 0,0-1-3 15,0 0 8 1,-4 4 3-16,4 0 0 0,-4 0 4 0,0 0 4 15,4 4-1 1,0 3 1-16,0 4-5 0,-4 4-3 16,-5 4 2-1,9 3 0-15,-12 8 1 0,8 3 0 16,-5 8-2 0,-7 3 1-16,7 8-2 0,-3-1-1 15,4 5 7-15,-5 10 5 0,13 1-2 16,-4 3 0-1,4-14-4-15,-4-4-1 0,4-8-30 16,0-11-10 0</inkml:trace>
          <inkml:trace contextRef="#ctx0" brushRef="#br0" timeOffset="5569.428">8213-761 192 0,'-9'0'74'0,"9"0"-40"0,0-11-42 16,0 3 10-16,0-7-12 15,9-3-2-15,3-1 9 0,1 1 4 31,-1-4 0-31,5 3 10 0,-1 1 6 16,5 3-3-16,0 4 0 16,0 3-8-16,-1 5-2 0,1-1-2 15,-4 4-2-15,0 7-2 16,-1 1 1-16,-3 3 1 16,-5 0 0-16,0 0-3 15,-4 0 2-15,-4 8-6 0,-4 3 0 16,-8-4 1-16,-5 5 3 15,1-5 11-15,-5-3 4 16,0 0 8 0,0-4 2-16,0-4-9 15,1-3-5-15,3-4-14 16,0 0-4-16,1-8-17 16,3-6-8-16,5-9-61 15</inkml:trace>
          <inkml:trace contextRef="#ctx0" brushRef="#br0" timeOffset="6013.041">8425-1283 208 0,'0'-3'79'0,"0"10"-42"0,4-7-34 0,-4 0 15 15,0 0-14-15,0 0-4 16,0 0-9-16,0 0-3 15,4 7 7-15,0 1 2 0,0-1 5 16,1 0 1-16,3 12 3 16,0-1 6-16,-4 1 4 15,0 7-2-15,1 7 0 16,-1 8-2-16,4-1 0 16,0 1-4-16,1-4 0 15,-1 0-5-15,5-7-2 0,-1-1 0 16,9-14-1-16,8-4-16 15,4-15-6-15,5-7 0 16,-1-7 0-16,5-8 2 16,-1 0 2-16,1-3 16 15,-5 3 11-15,-3 3 13 16,-9 5 9-16,-5 7-5 16,1 3-1-16,-4 8-14 15,-5 8-4-15,1 7-7 0,-1 3-3 16,1 1-1-16,-1-1 3 0,5 1-11 15,0-5-2-15,3 1-15 16,1-4-4-16,0-11-71 16</inkml:trace>
          <inkml:trace contextRef="#ctx0" brushRef="#br0" timeOffset="6229.131">9028-1349 280 0,'0'0'107'0,"8"3"-58"0,1 5-66 15,-9-8 12-15,4 0-74 16,0 0-28-16,4 0 15 15,1 0 11-15</inkml:trace>
          <inkml:trace contextRef="#ctx0" brushRef="#br0" timeOffset="6861.19">9294-1046 248 0,'-8'0'93'0,"12"0"-50"0,9-4-44 16,-5 4 20-16,4 0-18 15,5-4-2-15,8 1-11 0,4-5-3 16,9 1 8-16,3 0-3 0,9-1 2 16,4 1 8-16,0-1 5 15,0 5 4-15,-4 3 5 16,-4 0-4-16,-4 3 2 15,-5 5-3 1,-4 3 2-16,-8 4-4 16,0 3-2-16,-8 4 0 15,0 4-1-15,-5 0 0 16,1 0 0-16,-1 11-2 0,0-4-2 16,1-3-2-16,-5-4 1 15,1-4-12-15,3-7-5 16,-4-4-25-16,5-11-13 15,-5-15-45 1</inkml:trace>
          <inkml:trace contextRef="#ctx0" brushRef="#br0" timeOffset="6545.192">9548-1331 260 0,'8'8'99'0,"-3"-1"-54"0,-1 4-37 0,0-4 21 15,0 1-20-15,-4-1-6 16,4 4-17-16,-4 0-6 16,0 12 11-16,0-1 4 0,-4 4 4 0,0 14-2 15,-4 16 0 1,-1-1-1-16,1 1 0 15,4-4 3-15,0-8 0 16,-1-7 3-16,1-8 3 16,0-6-11-16,-4-9-3 0,-1-6-51 15,1-8-21-15,-4-15-7 32</inkml:trace>
          <inkml:trace contextRef="#ctx0" brushRef="#br0" timeOffset="7314.82">10210-843 192 0,'-9'15'71'0,"13"-33"-38"0,1 6-43 15,-1 9 11-15,0-8-10 0,4-4 1 0,9-7 13 16,8-4 6-16,4 0-5 15,4 4 12-15,0 0 8 0,1 7-1 16,-1 4 3-16,-4 3-12 31,-4 5-4-31,-4 6-10 0,0 5-3 16,-9 6-7-16,1 5-2 16,-9 3 5-16,-4 0 2 15,-4 1 7-15,-5 2 2 16,1-2 9-16,-9 6 2 15,-3-7-4-15,-5 1 0 16,0-5-6-16,-4-7 1 0,4-3-7 16,0-5-1-16,0-10-9 0,4-8-2 15,4-3-14-15,5-5-4 16,-1-6-38-16,13-4-14 16,4-1-11-1</inkml:trace>
        </inkml:traceGroup>
      </inkml:traceGroup>
    </inkml:traceGroup>
    <inkml:traceGroup>
      <inkml:annotationXML>
        <emma:emma xmlns:emma="http://www.w3.org/2003/04/emma" version="1.0">
          <emma:interpretation id="{A95DA62F-6282-4E70-9C5A-C2F6B39A2BEE}" emma:medium="tactile" emma:mode="ink">
            <msink:context xmlns:msink="http://schemas.microsoft.com/ink/2010/main" type="paragraph" rotatedBoundingBox="18363,2504 23945,2261 23990,3289 18408,35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74B2C0D-A26B-4D21-A661-1FC838DDAD00}" emma:medium="tactile" emma:mode="ink">
              <msink:context xmlns:msink="http://schemas.microsoft.com/ink/2010/main" type="inkBullet" rotatedBoundingBox="18371,2694 18444,2691 18460,3055 18387,3058"/>
            </emma:interpretation>
            <emma:one-of disjunction-type="recognition" id="oneOf4">
              <emma:interpretation id="interp12" emma:lang="" emma:confidence="0">
                <emma:literal>•</emma:literal>
              </emma:interpretation>
            </emma:one-of>
          </emma:emma>
        </inkml:annotationXML>
        <inkml:trace contextRef="#ctx0" brushRef="#br0" timeOffset="9788.18">6528-236 176 0,'0'0'66'0,"0"0"-36"0,4 0-24 0,-4 0 15 0,0 0-11 15,0 0-1 1,4 0-5-16,-4 0-1 0,0 0-1 16,0 0 3-16,4 7 1 15,0 1 6-15,-4 10 5 16,0 1-7 0,0-1-3-16,0 1 0 0,-4 3-2 15,0 0 2-15,0 0-9 16,0 8 0-16,-5-1 0 15,1 1 3-15,0-1-5 0,-1-3 1 16,5-3-10 0,0-5-4-16,4-3-29 0,4-8-10 15,9-3-31 1</inkml:trace>
      </inkml:traceGroup>
      <inkml:traceGroup>
        <inkml:annotationXML>
          <emma:emma xmlns:emma="http://www.w3.org/2003/04/emma" version="1.0">
            <emma:interpretation id="{9E50C657-E7AA-4D67-A247-468CB6E37AC8}" emma:medium="tactile" emma:mode="ink">
              <msink:context xmlns:msink="http://schemas.microsoft.com/ink/2010/main" type="line" rotatedBoundingBox="18682,2490 23945,2261 23990,3289 18727,3517"/>
            </emma:interpretation>
          </emma:emma>
        </inkml:annotationXML>
        <inkml:traceGroup>
          <inkml:annotationXML>
            <emma:emma xmlns:emma="http://www.w3.org/2003/04/emma" version="1.0">
              <emma:interpretation id="{B5EA8D3F-84BD-433A-9249-CA37B9C2A406}" emma:medium="tactile" emma:mode="ink">
                <msink:context xmlns:msink="http://schemas.microsoft.com/ink/2010/main" type="inkWord" rotatedBoundingBox="18683,2508 19477,2474 19502,3053 18708,3087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0164.175">6811-125 200 0,'-5'-4'77'0,"5"4"-42"0,0 4-37 0,0-4 14 0,0 0-15 16,0 0-3-1,0 7 3-15,-4 4 1 0,0 0 2 16,4 4 13-16,0-4 8 0,0 4 3 16,4-4 3-16,0-4-9 15,5 1 0-15,3-1-13 16,1-3-3-16,3-8-9 16,1 4 0-16,0 0-2 15,-5 0 3-15,-4 0 2 16,1 8 4-1,-1 3 4-15,-4 4-1 16,0-4 0-16,0 0-3 16,9 4-1-16,-5-4 1 15,1-4 0-15,7 0-55 16,5-7-56 0</inkml:trace>
          <inkml:trace contextRef="#ctx0" brushRef="#br0" timeOffset="10365.277">7222 56 192 0,'-16'11'71'0,"12"-15"-38"0,-1 1-30 0,5 3 17 16</inkml:trace>
          <inkml:trace contextRef="#ctx0" brushRef="#br0" timeOffset="10584.457">7210 49 292 0,'17'-19'-24'0,"3"1"11"15,5-5 2-15,4 1 6 0,1 0 9 16,-5 7 7-16,-1 0 1 16,-3 8 3-16,0 3-2 15,-4 4 0-15,-1 8-7 0,-3 3-4 16,-5 4-1-16,0 3 1 15,-3 4-1-15,-5 0 2 0,0 1 4 16,-5-1 4-16,-3-4 5 16,-4 1 4-1,-5-1-4 1,0-3 1-16,1-4-17 16,-1-3-4-16,5-8-28 15,-1-8-9-15,1-3-61 16</inkml:trace>
          <inkml:trace contextRef="#ctx0" brushRef="#br0" timeOffset="10849.291">7576-454 220 0,'-4'18'82'0,"4"-3"-44"0,0 11-40 0,0-11 17 16,0 3-22-16,0 1-5 16,0 6-10-16,0 9-3 15,0-1 13-15,0 4 4 0,0 7 3 16,-4 1 17-16,0 3 6 16,-1-4-2-16,1 1 1 15,0-8-15-15,4-8-5 16,8-18-169-1,5-29 89-15</inkml:trace>
        </inkml:traceGroup>
        <inkml:traceGroup>
          <inkml:annotationXML>
            <emma:emma xmlns:emma="http://www.w3.org/2003/04/emma" version="1.0">
              <emma:interpretation id="{897F7762-810F-4210-BD48-87428B00D204}" emma:medium="tactile" emma:mode="ink">
                <msink:context xmlns:msink="http://schemas.microsoft.com/ink/2010/main" type="inkWord" rotatedBoundingBox="19793,2442 23945,2261 23990,3289 19838,3469"/>
              </emma:interpretation>
              <emma:one-of disjunction-type="recognition" id="oneOf6">
                <emma:interpretation id="interp14" emma:lang="" emma:confidence="0">
                  <emma:literal>it</emma:literal>
                </emma:interpretation>
                <emma:interpretation id="interp15" emma:lang="" emma:confidence="0">
                  <emma:literal>nt</emma:literal>
                </emma:interpretation>
                <emma:interpretation id="interp16" emma:lang="" emma:confidence="0">
                  <emma:literal>at</emma:literal>
                </emma:interpretation>
                <emma:interpretation id="interp17" emma:lang="" emma:confidence="0">
                  <emma:literal>ut</emma:literal>
                </emma:interpretation>
                <emma:interpretation id="interp18" emma:lang="" emma:confidence="0">
                  <emma:literal>int</emma:literal>
                </emma:interpretation>
              </emma:one-of>
            </emma:emma>
          </inkml:annotationXML>
          <inkml:trace contextRef="#ctx0" brushRef="#br0" timeOffset="16080.072">10813-125 176 0,'0'0'66'0,"8"3"-36"0,-4 1-46 0,-4-4 7 15,0 4-16-15,0-4 14 16,9 7 21 0,-5 4 24-16,-4 0 14 0,0 4-10 15,0 0-4-15,-4 0-20 16,-5 3-4-16,9 1 0 0,9-4-6 15,-5-4 0-15,4-4-7 16,9-3-2-16,8-8-14 0,8-7-5 0,4-4-1 31,1 0 1-31,-1-3 19 0,-3-4 12 16,-1-4 20-16,-8 7 8 16,-4 5 4-16,-5 2 1 15,-3 1-18-15,-9 4-8 16,8 3-11-1,-3 1-4-15,-9 3-3 16,4 7 0-16,-4 4 0 16,0 8 0-16,-4-1 0 0,4 4 3 0,0 4 0 15,0 0 3-15,0 0-1 16,0-4-1-16,0 0-19 16,0-3-10-16,4-4-40 15,0-4-19-15</inkml:trace>
          <inkml:trace contextRef="#ctx0" brushRef="#br0" timeOffset="17008.274">11320-332 204 0,'9'3'77'0,"-9"1"-42"0,4 0-39 16,4-1 13-16,0-3-7 15,5 0 1-15,4 0 9 16,8 0 4-16,12-3-7 16,13-1 12-16,8-3 6 0,5-1-6 15,-1 1 1-15,-4-1-13 16,5 1-5-16,-5 0-25 15,0 3-9-15,-12 0-51 16,8 1-62 0,-8 3 33-16</inkml:trace>
          <inkml:trace contextRef="#ctx0" brushRef="#br0" timeOffset="16756.9">11512-643 200 0,'0'7'74'0,"0"-3"-40"0,0 0-29 15,0-4 17-15,0 0-12 16,4 7-1-16,0 4-1 15,0 0 2-15,0 4-5 16,-4 4 1-16,0 3 4 0,-4 4 0 16,0 14 2-16,0 5-4 15,0 3-3-15,-5 4-2 16,-3-1 0-16,8 1-2 0,-5-4-1 0,9-7 1 16,0 0-1-1,0-8-9-15,0-7-4 0,0-4-11 16,5-7-3-1,-1-15-31 1,0-8-40 0</inkml:trace>
          <inkml:trace contextRef="#ctx0" brushRef="#br0" timeOffset="11449.993">7913-22 228 0,'8'8'85'0,"5"-5"-46"0,8-6-61 16,-13-1 8-16,4 0-73 15,5-7-28-15,0 0 52 16,4-4 28-16,-1 0 216 31,14 1-74-31,-5-1-23 16,-4 0-48-16,-5 0-23 0,1 1-10 15,-4-5-5-15,-5 4 1 16,-3 0-13-16,-9 4-4 0,0 0 1 16,-4 4 2-16,-5-1 4 15,-3 5 2-15,-1 6 8 16,-3 1 2-16,-1 4 7 16,-4 3 3-16,0 0-4 0,1 0-2 15,3 0-2-15,0 4-3 16,1-4 5-16,-1 4 4 15,0-4 1-15,1 4 4 16,-1-4 2-16,0 3-1 16,5 1-3-16,4 0 0 15,3 0-7 1,5 0-3-16,5-1-4 16,3 1-1-16,4-4-3 15,5 0-1-15,0 0-3 16,4-3 1-16,4-4-6 15,-1-1-3-15,1-3-19 0,0-3-9 16,9-9-57 0</inkml:trace>
          <inkml:trace contextRef="#ctx0" brushRef="#br0" timeOffset="11989.26">8412-99 156 0,'-4'14'60'0,"4"-3"-32"0,0-3-31 16,0-1 11-16,0 1-9 16,0 3 1-16,-4 7 0 15,0 4 2-15,0 1-1 16,-1 6 13-16,5 8 5 0,-4 8 6 15,0 6 2-15,0 1-12 16,4 0-4-16,0-4-7 16,4-4-3-16,0-3-14 0,0-11-4 15,1-5 0-15,-5-6 0 16,0-4 7-16,-5-8 6 16,1-3 3-1,-4-4 3-15,0-8 3 16,-1-6 2-16,1-12 1 0,4-7 2 0,0-12-7 15,4-10-2 1,4 3-3-16,8-4-2 16,5 1-4-16,8-1 0 15,4 8-5 1,0 4-2-16,0 0 4 16,0 3 2-16,5 8 7 0,-5 3 3 0,-4 12 16 15,-4 3 8-15,-5 11-1 16,-3 4 0-1,-5 11-4-15,-4 4-3 16,-4 4-5-16,-4 3 0 16,-4 0-7-16,-5 4-1 0,1-4 4 15,-5 0 3-15,0-3 0 16,1-1 3 0,-1-3-5-16,1-4-3 0,-1-4-3 0,0-3-3 15,5-4-15 1,3-4-7-16,5-7-22 15,0 0-10 1,8-4-53-16</inkml:trace>
          <inkml:trace contextRef="#ctx0" brushRef="#br0" timeOffset="12516.374">8778-55 168 0,'-4'7'63'0,"8"-3"-34"0,1 0-27 16,-1-1 12-16,4 1-9 15,0-4-3 1,5 4 3-16,-1-4 1 16,9-4-2-16,0 0 10 0,0 1 8 0,-1-5 0 15,1 1-1-15,4-4-5 16,0 0-2-16,0 0-4 15,-4 0-1 1,0-8-5-16,-5 4-1 16,1-3-1-16,-4-1-4 15,-5 1-1 1,-4 3-9-16,-4 0-5 16,-4 4 9-16,-4 4 6 0,-5 3 2 0,-4 0 0 15,1 4 1 1,-1 11 1-16,-4 4-1 15,1 0 2-15,-5 0-2 16,4 3-1-16,0 1 7 16,0 3 3-16,5 0 1 0,3 0 1 15,5 1-6 1,-1 2-2-16,9-2-2 16,5-1 1-16,7-4-4 15,5 1 0-15,3-4-1 0,5-4-2 16,9-4 3-16,-1-3 0 15,4-4-10 1,-3 0-5-16,-1-4-28 0,-4-7-11 0,-4-4-46 31</inkml:trace>
          <inkml:trace contextRef="#ctx0" brushRef="#br0" timeOffset="12816.884">9311-166 192 0,'0'0'71'0,"0"0"-38"0,8-4-43 16,-8 4 9-16,0 0-11 15,0 0-3-15,0 8 22 16,0-1 11-16,0 8-8 15,-4 3 13-15,-4 1 4 0,-1-1 1 0,1 5 1 16,4-5-8-16,4 1 2 31,4-5-11-31,9-10-22 16,7-4-8-16,9-11-27 16,13-4-12-16,4-3-46 15</inkml:trace>
          <inkml:trace contextRef="#ctx0" brushRef="#br0" timeOffset="13879.612">9394-29 92 0,'8'0'35'0,"-3"0"-18"0,-1-4-51 0,-4 4-8 16,4 0 11-1,0-4 9-15,0 4 174 32,0-3-61-32,5-1-17 15,-1 0-38-15,0-3-18 16,5 3-14-1,-1-3-2-15,5-1-2 16,4 1-7-16,0 0 0 0,-1-4 1 16,1 3 1-16,0 1 5 15,4-1 4-15,-4 1 5 0,0 3 5 16,-1-7-2-16,-3 8 3 16,0-5-6-16,-5 1-3 15,1 3 1-15,-5 8 0 0,0-1-1 16,1 1 1-16,-1 4-6 15,0-1-1-15,0 0-2 16,5 1 0-16,-5-1 0 16,1 4 0-16,-5 0 2 15,0 0 0-15,-4 4 2 16,0-4 1 0,0 0-1-16,-4 4-2 15,0-4 1-15,-1 4 1 16,1-8-6-16,-4 5-1 15,8-9-16-15,-4-3-4 16,0 0-64 0,4-7-58-16,-5-8 46 15</inkml:trace>
          <inkml:trace contextRef="#ctx0" brushRef="#br0" timeOffset="12971.09">9793-218 252 0,'13'11'96'0,"-13"-3"-52"0,-4 18-40 16,4-15 19-16,0 4-13 0,0 3-3 15,0 1-4-15,0-1 0 16,0 0-2-16,0-3-1 0,0 4 1 16,0-4-15-16,4-4-3 15,-4-4-33-15,8-3-15 16,-8-8-35-1</inkml:trace>
          <inkml:trace contextRef="#ctx0" brushRef="#br0" timeOffset="14642.047">10056-29 184 0,'-5'-8'68'0,"1"5"-36"0,0-8-29 15,0 7 17-15,4-3-6 0,-4-1 2 16,0 1-3-16,-1-1 2 16,1-3-8-1,0 0 0-15,4 0 3 0,0 0-2 0,4 4 1 16,5-8-5-16,3 4-3 16,5 0-3-16,-1 0 1 15,5-1-1 1,4 1-2-16,-4 4 0 0,0 3 0 15,0 1 3-15,-5 6 0 16,-3 5 3-16,-1 6 3 0,-4 1 0 16,-3 4 2-16,-5-1-4 15,0 1 0-15,-5 3-1 16,-3 0-2-16,-4 0 3 0,-5-3 2 16,0-1 7-16,-3 1 2 15,3-4-7-15,-4-4-2 31,0-4-5-31,1 0-1 0,-1-7-12 16,4-3-5-16,0-5-19 16,5-3-6-1,4-7-66 1</inkml:trace>
          <inkml:trace contextRef="#ctx0" brushRef="#br0" timeOffset="14996.332">10276-554 244 0,'0'7'90'0,"0"-3"-48"0,0 0-36 32,0-1 22-32,-4 5-17 0,0-1-6 15,0 4-3-15,-1 4-2 16,1 7 0-16,0 0 0 0,0 8 2 15,0 3 8-15,0 0 3 16,-1 1-2-16,5 10-1 16,0-3-6-16,0-4-3 15,0 0 0-15,0 0 1 0,0 0-3 16,0 0 0-16,0-8 1 16,0-3 0-16,-4 0 0 15,0-4 2-15,0-3-17 16,4-4-4-16,0-4-40 15,4-8-16-15,9-6-32 16</inkml:trace>
          <inkml:trace contextRef="#ctx0" brushRef="#br0" timeOffset="15597.617">10509-77 160 0,'0'7'63'0,"4"-11"-34"0,9 4-36 0,-9 0 10 16,4 0-5-16,-4 0-2 15,9 0 14-15,-5 0 5 0,5 0-7 16,-1 0 15-16,1-3 9 0,-1-1-7 15,1 0-3-15,3-3-12 16,-3 0-4-16,-1-4-11 16,1-1-2-16,-1 1-5 15,-4-7 0-15,1-1 4 16,-5 1 2 0,-4 3 4-16,0 0 3 15,-4 0 2-15,-5 4 3 16,1 4 1-16,-4 0 3 0,-1 3-7 15,1 0-2-15,-5 4-1 16,0 4 2-16,1 0-1 16,-5 3-1-16,0 4-2 15,0 8 1-15,1-1 1 16,-1 4 0-16,0 0 2 16,0 1 3-16,5 3 2 15,3-1 3-15,5-2-7 16,4 2-2-16,8 1 1 15,8-3 1-15,5-5-8 16,4-3-2-16,-1 0-3 16,5-4 1-16,0 0 5 15,0-4 4-15,-4 1-1 16,0-5-2-16,0-3-3 16,0-3-1-16,-1-1-10 15,-7-3-3-15,8-1-32 16,-9-3-53-1,1 0 15-15</inkml:trace>
        </inkml:traceGroup>
      </inkml:traceGroup>
    </inkml:traceGroup>
    <inkml:traceGroup>
      <inkml:annotationXML>
        <emma:emma xmlns:emma="http://www.w3.org/2003/04/emma" version="1.0">
          <emma:interpretation id="{AEB5E05C-746A-4378-954C-A70F0B045C7F}" emma:medium="tactile" emma:mode="ink">
            <msink:context xmlns:msink="http://schemas.microsoft.com/ink/2010/main" type="paragraph" rotatedBoundingBox="17278,3662 24214,2937 24328,4032 17392,47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7A5AF9-2CD4-464F-88DF-3F82ED7F2DAB}" emma:medium="tactile" emma:mode="ink">
              <msink:context xmlns:msink="http://schemas.microsoft.com/ink/2010/main" type="line" rotatedBoundingBox="17278,3662 24214,2937 24328,4032 17392,4757"/>
            </emma:interpretation>
          </emma:emma>
        </inkml:annotationXML>
        <inkml:traceGroup>
          <inkml:annotationXML>
            <emma:emma xmlns:emma="http://www.w3.org/2003/04/emma" version="1.0">
              <emma:interpretation id="{46A4EC1F-5078-4784-B5CB-172F3B320661}" emma:medium="tactile" emma:mode="ink">
                <msink:context xmlns:msink="http://schemas.microsoft.com/ink/2010/main" type="inkWord" rotatedBoundingBox="17293,3810 18504,3683 18593,4530 17382,4657"/>
              </emma:interpretation>
              <emma:one-of disjunction-type="recognition" id="oneOf7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1" brushRef="#br2">5468 1289 2,'-13'0'6,"13"0"1,-9 1 1,9-1-1,0 0 0,0 0 0,0 0-1,0 0 0,0 0-1,0 0-1,10 1-1,0 0 0,3 2-1,5-1 0,4 2 1,5-1-1,4 2 0,5-1 1,5 2-1,1-1-1,3 0 1,0-2-1,0 1 1,0-1-2,-5-1 2,-5-1-1,-5-1 2,-7-1-1,-5 1 1,-8-1 0,-10 1 0,0 0 0,0 0-2,0 0-2,-3-11-2,3 11-4,-19-8-5,8 0-12,2 4-6,-8-7 1</inkml:trace>
          <inkml:trace contextRef="#ctx1" brushRef="#br2" timeOffset="1131">6111 807 13,'32'20'8,"2"0"0,4 1-1,0 1-1,4 0-2,1 3-1,-2 2-1,1 1 0,-2 0-1,-2 0 1,-3-2-1,-3-1 0,-7-1 0,-4-1 0,-5-4 1,-4-1 0,-5 1-1,-2-2 1,-3 1 0,-3 0 0,-2 0-1,-2 0 1,-4-1 0,-3 1 0,-4-1-1,-2 1 1,-5 1 0,0 0 1,-5 0 0,-1 2-1,-3-2 1,1 2 0,-3-3-1,1 3 1,1-3 0,2-1 0,0-1-1,3-3-1,4 0 0,2-2 0,6-3 0,1 0-1,4-1-1,10-7-3,-12 12-9,12-3-18,0-9 2,-9 11-1</inkml:trace>
          <inkml:trace contextRef="#ctx1" brushRef="#br2" timeOffset="570">5411 1056 0,'0'0'7,"0"0"-1,0 0-1,15 2-1,3-1 0,5 0 1,6 0 0,5 0 0,5 1-1,6-2-2,0 1 1,-1-1-2,-3 1 1,-2-1 0,-4 0-1,-3 0 1,-5-1-1,-5 1 1,-4 0-1,-3 0 0,-2 0-2,-3 0-3,-10 0-6,14 9-8,-14-9-5</inkml:trace>
        </inkml:traceGroup>
        <inkml:traceGroup>
          <inkml:annotationXML>
            <emma:emma xmlns:emma="http://www.w3.org/2003/04/emma" version="1.0">
              <emma:interpretation id="{7132790F-0E8A-47D7-BD43-201379CE998D}" emma:medium="tactile" emma:mode="ink">
                <msink:context xmlns:msink="http://schemas.microsoft.com/ink/2010/main" type="inkWord" rotatedBoundingBox="20481,3328 22767,3089 22873,4104 20587,4343"/>
              </emma:interpretation>
              <emma:one-of disjunction-type="recognition" id="oneOf8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8594.378">8866 588 156 0,'0'-3'60'0,"4"-1"-32"0,-8 0-31 0,4 4 11 16,-4-3 0-16,-1 3 5 0,-3 0-1 15,-4 0 3-15,-1 0-8 16,1 3 0-16,-1 5 0 16,-3-1-1-16,-1 4-1 0,-4 0 3 15,0 4 5-15,0 4-5 16,1-1-2-16,-1 1-3 16,4 3 0-16,5-4-2 15,3 1-1-15,5-1 3 16,4-3 2-1,9-4 0-15,3-7 0 0,9-4-6 16,4-8 1-16,4-3-9 16,4-7-2-16,1-1 6 0,-1-3 2 15,0 0 5 1,-8 0 3-16,-4 0 9 16,-5-1 3-16,-7 5 5 0,-5 3 1 15,-4 0-8 1,-4 4-2-16,0 0-9 0,-5 0-3 15,1 4-10-15,0 3-4 16,-1 0 2 0,1 4 2-16,4 8-2 0,0-1 2 15,0 4 0-15,-1 4 3 16,1 3-3 0,4 1 1-16,0 3-1 0,0 4 3 15,4 4-3-15,5 10-1 16,-1 5-4-16,9 6-1 0,-1 9-8 15,1-5-2 1,4 1 2-16,-5-5 1 16,1-3 13-16,-4 0 5 0,-9-3 18 15,-4-8 11-15,-4 0 0 16,-5-4 0-16,1-3-9 16,-5-8-3-16,-3-4-7 15,-5-3-4 1,0-4 1-16,0-3 0 0,1-8 10 15,-5-4 3-15,4-3 6 16,4-5 3-16,5-2-9 16,-1-5-4-16,9-7-10 15,4-7-1-15,4-4-17 0,9-15-6 16,3-3-7-16,5-4 0 16,8-4 3-1,-4 4 3-15,4 7-11 0,5 0-6 16,-1 4-33-1</inkml:trace>
          <inkml:trace contextRef="#ctx0" brushRef="#br0" timeOffset="18818.683">9273 559 244 0,'5'4'90'0,"-5"-1"-48"0,0 5-38 0,0-1 21 15,0 0-12-15,0 1-2 16,0 3-6-16,0-4-2 15,0 8-1-15,0-4 5 0,0 4 5 16,4 0-2-16,4-4 0 16,0 4-4-16,1-1-1 0,-1 1-6 15,0 0 1-15,-3 0-13 16,3-4-7 0,0-7-25-16,0-8-8 0,1-3-59 31</inkml:trace>
          <inkml:trace contextRef="#ctx0" brushRef="#br0" timeOffset="18995.847">9328 322 332 0,'-5'15'123'0,"14"-11"-66"0,-9-1-80 0,0-3 13 15,0 0-48-15,4 0-17 16,4 0-41 0,0 0-14-16</inkml:trace>
          <inkml:trace contextRef="#ctx0" brushRef="#br0" timeOffset="19485.87">9469 614 188 0,'4'-7'71'0,"0"0"-38"0,5-5-36 0,-9 12 11 15,4 0-4-15,-4 0 2 0,0 0 3 16,0 0 5-16,4 8-8 16,0 3 10-16,-4 4 6 0,8 3 0 15,1 1-1-15,-1 3-9 0,0 4-5 16,1-4-4 0,-1 0 0-16,0 0-2 0,1-3 2 15,-1-1-15 1,4-7-5-16,1-7 2 15,-1-8 4-15,1-3 8 0,-1-4 7 16,1-8 9 0,-1 1 6-16,5-1 0 15,0-6 0-15,-1-1-6 16,-3 0-3-16,-1 0-8 0,1 0-1 0,-1 4-14 16,1 3-7-1,-1 5-9-15,-4 2-5 16,5 1-25-16,-1 4-13 0,-3 3-19 15</inkml:trace>
          <inkml:trace contextRef="#ctx0" brushRef="#br0" timeOffset="20237.04">10010 640 220 0,'16'4'82'0,"-3"0"-44"0,12-8-36 0,-13 4 19 16,1-4-20 0,-1 1-4-16,9-5-5 15,0-3 0-15,-4 4 5 0,-5-4 10 0,-4 3 5 16,1 1 8-16,-9-4 7 31,-9-4-11-15,-3 4-5-16,-1 7-8 15,1 0-2-15,-5 4-5 0,1 0 0 16,3 8 2-16,-3-5 1 16,-1 9 1-1,4-1 2-15,1 7-1 0,-1 1-1 0,5-1 3 32,0 1 0-32,4 3 1 0,4 4 0 15,4 0 0-15,0-1 2 16,4-2-5-1,9-9-3-15,4-6-4 0,4-8 1 0,8-8-15 16,4-6-6 0,5-5-12-16,4-3-1 15,0 0 10-15,-5 0 5 16,-3 3 27-16,-9 4 12 0,-4 1 16 16,-4 2 8-16,-5 5-12 15,-3 0-6 1,3 3-15-16,-3 4-3 15,-5 4-8-15,0-1-1 0,1 5-2 0,-1 3 0 32,-4 0 7-32,0 4 5 0,-4-4 11 15,0 4 6-15,0-4-7 0,9 0-1 16,-1-8-5-16,4-3-3 16,5-3-7-16,8-8-1 15,4 0-8-15,0-8-1 16,9 1 7-16,-5 3 4 15,-4 4 17-15,-4 3 9 0,-4 5 3 32,-4 3 1-32,-5 7-10 15,1 4-4-15,-5 4-6 16,0 3-4-16,0 1-2 16,1 3 0-16,-5 8-2 15,8 3 2-15,-3 4-7 16,-1-7-1-16,0-5-38 0,1-2-14 15</inkml:trace>
        </inkml:traceGroup>
        <inkml:traceGroup>
          <inkml:annotationXML>
            <emma:emma xmlns:emma="http://www.w3.org/2003/04/emma" version="1.0">
              <emma:interpretation id="{C5A03EA7-50FF-407D-AFE4-233C14731B17}" emma:medium="tactile" emma:mode="ink">
                <msink:context xmlns:msink="http://schemas.microsoft.com/ink/2010/main" type="inkWord" rotatedBoundingBox="23353,3306 24243,3214 24328,4032 23439,4125"/>
              </emma:interpretation>
              <emma:one-of disjunction-type="recognition" id="oneOf9">
                <emma:interpretation id="interp21" emma:lang="" emma:confidence="0">
                  <emma:literal>_</emma:literal>
                </emma:interpretation>
                <emma:interpretation id="interp22" emma:lang="" emma:confidence="0">
                  <emma:literal>-</emma:literal>
                </emma:interpretation>
                <emma:interpretation id="interp23" emma:lang="" emma:confidence="0">
                  <emma:literal>•</emma:literal>
                </emma:interpretation>
                <emma:interpretation id="interp24" emma:lang="" emma:confidence="0">
                  <emma:literal>~</emma:literal>
                </emma:interpretation>
                <emma:interpretation id="interp25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22977.626">11470 378 208 0,'-8'0'79'0,"8"3"-42"0,0-3-41 15,0 0 15-15,0 0-13 16,12 0 0-16,-3 0 0 16,-1 0 1-16,13-3 1 15,0 3 11-15,3 0 7 0,10 0-3 16,3 0 0-16,5 0-5 15,-1 0-1 1,1 0-5-16,-5-4-3 16,1 4-3-16,-1 0 1 0,1 7 1 15,-5 1 0-15,0-1 0 16,-8 1 2-16,-4-1-3 16,-8 11 0-1,3 1 3-15,-7-1-3 16,-9 1 0-16,-5 3 1 0,-3 0 0 15,-4 0-3-15,-1 1 2 16,-4-1 1-16,-3 0 2 16,-14 0 3-16,5 4 4 15,-12 4 0-15,-1 7 2 16,-8 3-2-16,-4 8 0 16,0-7-1-16,12 3 0 0,13 1 2 31,0-8 1-31,4-4-3 15,9-3-3-15,11-4 0 16,5-4-1-16,17-4 0 16,16-3 2-16,13-4-3 15,4-3-2-15,8-5-3 16,5-3 1-16,3-3-8 0,5-1-4 16,8-4-15-16,-4 5-8 15,8-1-13-15,-12-7-7 0,-5 4-45 16,-3-1-24-1,-5 1 61-15</inkml:trace>
          <inkml:trace contextRef="#ctx0" brushRef="#br0" timeOffset="23478.886">11491 703 208 0,'-4'0'79'0,"4"0"-42"0,0 0-34 0,4-4 17 15,-4 4-8-15,8 0-2 16,5-3 1-16,3 3 0 15,5 0-5-15,8 0 11 0,9 3 6 16,7-3 4-16,5 4 1 16,4 0-9-16,9 3-4 31,8 1-8-31,12 3-3 0,13 3-22 16,3-2-10-16,-7-1-114 15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7:22.2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73A3B236-0911-4D4D-A8AE-DE8E964B2314}" emma:medium="tactile" emma:mode="ink">
          <msink:context xmlns:msink="http://schemas.microsoft.com/ink/2010/main" type="writingRegion" rotatedBoundingBox="25314,10171 25368,14629 23914,14647 23859,10188"/>
        </emma:interpretation>
      </emma:emma>
    </inkml:annotationXML>
    <inkml:traceGroup>
      <inkml:annotationXML>
        <emma:emma xmlns:emma="http://www.w3.org/2003/04/emma" version="1.0">
          <emma:interpretation id="{72893A4A-C62C-4911-B7CD-0164150944FC}" emma:medium="tactile" emma:mode="ink">
            <msink:context xmlns:msink="http://schemas.microsoft.com/ink/2010/main" type="paragraph" rotatedBoundingBox="25314,10171 25368,14629 23914,14647 23859,101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D59E93-51E6-4222-BE9A-F8B43963BB38}" emma:medium="tactile" emma:mode="ink">
              <msink:context xmlns:msink="http://schemas.microsoft.com/ink/2010/main" type="line" rotatedBoundingBox="25314,10170 25368,14629 23914,14647 23859,10188"/>
            </emma:interpretation>
          </emma:emma>
        </inkml:annotationXML>
        <inkml:traceGroup>
          <inkml:annotationXML>
            <emma:emma xmlns:emma="http://www.w3.org/2003/04/emma" version="1.0">
              <emma:interpretation id="{1C3F355E-905A-42D1-A787-B7FF0E01EA37}" emma:medium="tactile" emma:mode="ink">
                <msink:context xmlns:msink="http://schemas.microsoft.com/ink/2010/main" type="inkWord" rotatedBoundingBox="25314,10171 25315,10279 24343,10291 24341,101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14064 2813 19,'0'0'13,"43"-4"1,-43 4-2,0 0-3,45-2-3,-45 2-1,42-1-1,-42 1 1,50-1-1,-50 1 0,69-2-1,-69 2 1,79-6 0,-35-1-1,-44 7-1,90-10 0,-44 4-1,-1-3 0,-3 0-1,-42 9 1,82-14-1,-82 14 1,78-14-1,-78 14 0,58-9 1,-58 9 0,62-8 1,-62 8-1,47-7 0,-47 7 0,0 0 0,0 0 0,49-11 0,-49 11-1,0 0 0,0 0 0,0 0-1,0 0-2,0 0-5,0 0-14,0 0-11,0 0 0</inkml:trace>
        </inkml:traceGroup>
        <inkml:traceGroup>
          <inkml:annotationXML>
            <emma:emma xmlns:emma="http://www.w3.org/2003/04/emma" version="1.0">
              <emma:interpretation id="{5E785923-A646-482D-BC42-43954DC95ED7}" emma:medium="tactile" emma:mode="ink">
                <msink:context xmlns:msink="http://schemas.microsoft.com/ink/2010/main" type="inkWord" rotatedBoundingBox="25291,11905 25324,14630 23914,14647 23880,11922"/>
              </emma:interpretation>
              <emma:one-of disjunction-type="recognition" id="oneOf1">
                <emma:interpretation id="interp1" emma:lang="" emma:confidence="0">
                  <emma:literal>tiepin</emma:literal>
                </emma:interpretation>
                <emma:interpretation id="interp2" emma:lang="" emma:confidence="0">
                  <emma:literal>tie☹</emma:literal>
                </emma:interpretation>
                <emma:interpretation id="interp3" emma:lang="" emma:confidence="0">
                  <emma:literal>VET☹</emma:literal>
                </emma:interpretation>
                <emma:interpretation id="interp4" emma:lang="" emma:confidence="0">
                  <emma:literal>Eon</emma:literal>
                </emma:interpretation>
                <emma:interpretation id="interp5" emma:lang="" emma:confidence="0">
                  <emma:literal>tier☹</emma:literal>
                </emma:interpretation>
              </emma:one-of>
            </emma:emma>
          </inkml:annotationXML>
          <inkml:trace contextRef="#ctx0" brushRef="#br0" timeOffset="124719">13631 5654 19,'0'0'16,"0"0"0,0 0 0,-4-11-2,4 11 0,0 0-4,0 0-2,4-10-3,-4 10 0,0 0-1,13-13-2,-13 13 0,19-12-1,-6 6 0,-2 1 0,1 1-1,1 1 0,0 1 0,-3 1 0,-10 1 0,12 3-1,-12-3 1,2 11-1,-3-2 1,-3 2-1,-1 0 1,-4 1 0,-1 0 1,0-1 0,-2-2 2,2-2-1,-4-3 1,0-1 0,2-3 1,3 1-1,-3-5 0,12 4 0,-10-10-2,10 10 0,8-18-1,4 7-1,3 0-1,13 0 0,-4 3 0,3-2-1,1 5 1,-5 1 0,1 2 1,-5 2-1,-4 4 2,-15-4-1,6 16 0,-9-5 1,-2 2-1,-4 2 1,-7-1 1,-1 1 0,-3-4 0,4 0 0,-6-5 1,5-2 0,-2-2-1,3-1 1,4-1-2,1-2-1,11 2-6,-13-4-19,8-6-7,5 10-1,-5-26 0</inkml:trace>
          <inkml:trace contextRef="#ctx0" brushRef="#br0" timeOffset="125781">14316 4436 5,'0'0'10,"0"0"1,19 58 0,-19-58 0,19 68-2,-19-68 0,22 85-2,-12-38 0,-1 3-1,3 1-1,0-1-2,3-2 0,-5-1-1,0-4 0,-10-43-1,22 69 0,-22-69-1,19 55-6,-19-55-11,0 0-10,4 50 0</inkml:trace>
          <inkml:trace contextRef="#ctx0" brushRef="#br0" timeOffset="126151">14089 5457 18,'0'0'27,"0"0"1,0 0-6,45 14-14,-45-14-3,42-6-1,-42 6-1,61-8 0,-61 8 0,83-9 0,-37 7-1,5-4-1,1 3 0,-3-4 0,4 3 0,2 0 0,-12 1-1,0 2 0,-43 1-1,52-4-3,-52 4-3,0 0-10,0 0-16,0 0 2,0 0 0</inkml:trace>
          <inkml:trace contextRef="#ctx0" brushRef="#br0" timeOffset="126712">14010 6184 9,'0'0'24,"0"0"-11,28 57-2,-28-57-1,7 62 0,-7-62 2,6 86-2,-5-38-2,2 7-2,-4 0-2,0 3-2,-2 1 1,1-7 0,-7-1-2,2-2 1,5-7-2,2-42 1,-14 66 0,14-66-1,0 0-1,-14 50-1,14-50-4,0 0-2,0 0-4,0 0-2,3-59-1,-3 59 0,-1-73-2,-3 25 1,-3-4 2,2 0 5</inkml:trace>
          <inkml:trace contextRef="#ctx0" brushRef="#br0" timeOffset="126963">13977 6576 0,'-3'-57'7,"-3"2"3,3 3 5,5 3 2,-1 3 1,-1 46 1,12-79-3,-12 79-4,18-58-3,-18 58-4,32-44 0,-32 44-2,53-25-2,-53 25 0,62-13-1,-62 13 0,66 1-1,-66-1 1,62 15 0,-62-15 0,44 27 0,-44-27 0,23 41 0,-23-41 0,-2 51 0,2-51 0,-14 53 0,14-53 0,-38 50 1,38-50 0,-42 42 0,42-42 0,-44 28 0,44-28 0,-45 16 0,45-16-1,0 0 1,-52 5-5,52-5-10,0 0-18,-50-14-1,50 14 0</inkml:trace>
          <inkml:trace contextRef="#ctx0" brushRef="#br0" timeOffset="127473">14494 6092 11,'0'0'27,"0"0"1,0 0 0,0 0-21,0 0-3,0 0-1,11 46 0,-11-46 0,0 0 1,-40 69 0,40-69 0,-36 70 0,18-29-2,0 6 1,-2 0-1,1 1 1,-2 1-1,9 0 1,2-1 0,-1 1 0,7-5 0,2 0-1,2-44 1,10 81-1,-10-81 0,28 71-1,-28-71 0,43 61 0,-43-61-1,47 42-1,-47-42-2,50 20-3,-50-20-5,53 1-15,-53-1-10,0 0 0,57-40 0</inkml:trace>
          <inkml:trace contextRef="#ctx0" brushRef="#br0" timeOffset="127954">14410 6524 4,'0'0'28,"45"-19"-1,-45 19 3,0 0-21,58-19-4,-58 19-2,47-10-1,-47 10 0,53-14-1,-53 14 1,52-10-1,-52 10 0,55-7-1,-55 7 0,54-6 0,-54 6 0,0 0 0,55 8-1,-55-8 1,0 0 0,0 0 0,0 0 1,0 0-1,0 0-1,0 0 2,0 0-1,0 0 1,0 0-2,0 0 2,-4 47-1,4-47 0,0 0 1,-47 28-1,47-28 0,0 0 1,-59 36 0,59-36 0,-41 30 0,41-30 0,0 0 0,-44 51 1,44-51-1,0 0 1,-19 53 0,19-53 0,0 0 1,0 0-1,-10 47 0,10-47 0,0 0 0,0 0 0,0 0-1,50 47-1,-50-47 0,47 17-1,-47-17 0,50 12-2,-50-12 0,54 6-3,-54-6-4,43-1-9,-43 1-13,0 0 0,0 0-1</inkml:trace>
          <inkml:trace contextRef="#ctx0" brushRef="#br0" timeOffset="128645">14517 6637 4,'57'28'23,"-57"-28"-5,52 1-10,-52-1-1,56 4 0,-56-4-2,53 3 1,-53-3-1,0 0-1,58 3-3,-58-3-1,0 0-2,0 0-4,0 0-6,0 0-11,0 0-4</inkml:trace>
          <inkml:trace contextRef="#ctx0" brushRef="#br0" timeOffset="129086">14684 6060 14,'0'0'25,"0"0"-6,0 0-6,53 14-2,-53-14-3,0 0-2,60 40 0,-60-40-1,60 57-1,-60-57 0,67 71-2,-36-25-1,-6 2 0,-1 4-1,-8 3 0,1 0 0,-16 3 0,0 2-1,-9 3 2,-10-2 1,-2 1-1,-13 0 0,0 1-1,-12-3-4,8-2-27,-13 3 0,-1-11 0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30:49.5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103295D1-3890-4F67-A207-ECEE9DDAE983}" emma:medium="tactile" emma:mode="ink">
          <msink:context xmlns:msink="http://schemas.microsoft.com/ink/2010/main" type="writingRegion" rotatedBoundingBox="122,11438 22663,11187 22731,17279 189,17530"/>
        </emma:interpretation>
      </emma:emma>
    </inkml:annotationXML>
    <inkml:traceGroup>
      <inkml:annotationXML>
        <emma:emma xmlns:emma="http://www.w3.org/2003/04/emma" version="1.0">
          <emma:interpretation id="{273B7762-160D-42D0-8F73-A866DE93ACC2}" emma:medium="tactile" emma:mode="ink">
            <msink:context xmlns:msink="http://schemas.microsoft.com/ink/2010/main" type="paragraph" rotatedBoundingBox="88,12475 17044,11142 17199,13110 243,144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A7DE2E-7A96-4B97-A619-D9C6C84E9CA0}" emma:medium="tactile" emma:mode="ink">
              <msink:context xmlns:msink="http://schemas.microsoft.com/ink/2010/main" type="inkBullet" rotatedBoundingBox="88,12475 1398,12372 1513,13844 204,13947"/>
            </emma:interpretation>
            <emma:one-of disjunction-type="recognition" id="oneOf0">
              <emma:interpretation id="interp0" emma:lang="" emma:confidence="0">
                <emma:literal>D</emma:literal>
              </emma:interpretation>
              <emma:interpretation id="interp1" emma:lang="" emma:confidence="0">
                <emma:literal>B</emma:literal>
              </emma:interpretation>
              <emma:interpretation id="interp2" emma:lang="" emma:confidence="0">
                <emma:literal>•</emma:literal>
              </emma:interpretation>
              <emma:interpretation id="interp3" emma:lang="" emma:confidence="0">
                <emma:literal>,</emma:literal>
              </emma:interpretation>
              <emma:interpretation id="interp4" emma:lang="" emma:confidence="0">
                <emma:literal>p</emma:literal>
              </emma:interpretation>
            </emma:one-of>
          </emma:emma>
        </inkml:annotationXML>
        <inkml:trace contextRef="#ctx0" brushRef="#br0">392 364 19,'0'0'26,"0"0"1,0 0-19,0 0 0,0 0-3,0 0-1,0 0 0,0 0-1,44-49 1,-44 49-1,0 0 0,62-22-1,-62 22-1,50 3 0,-50-3-1,47 19 0,-47-19 0,49 34 0,-49-34 1,41 46-1,-41-46 0,25 52 1,-25-52 0,5 57 1,-5-57 0,-17 54 0,17-54 1,-28 45 0,28-45-1,0 0 1,-54 48-1,54-48 0,0 0-1,0 0 0,0 0-1,0 0 1,0 0-2,0 0 1,0 0 0,0 0-1,44-20 0,-44 20 1,0 0-1,57-6 1,-57 6-1,50 13 1,-50-13-1,59 24 1,-59-24 0,49 35-1,-49-35 1,32 46 1,-32-46-1,-2 51 2,2-51 0,-33 50 1,33-50 0,-55 51 0,55-51 1,-70 43-1,70-43 0,-68 32-1,68-32 0,-73 20-1,73-20-1,-61 9-3,61-9-5,0 0-20,-53-15-8,53 15-1,0 0 1</inkml:trace>
        <inkml:trace contextRef="#ctx0" brushRef="#br0" timeOffset="791">727 1385 9,'0'0'25,"-66"9"-1,66-9-13,-63 0-5,63 0 2,-66-6 0,66 6-1,-76-19 1,76 19 0,-88-33-1,88 33 1,-88-51-1,88 51-3,-80-74 0,49 33-2,-8-6 0,8-2-1,11-3 0,-7-3-1,15-2 0,-7-3 1,8-2-2,1-4 1,12 0 0,3-2 0,8 1-1,9 3 1,2 2 0,7 1 0,4 5 0,8 4 0,10 5 0,0 4 0,1 5 0,1 4 1,6 7-1,-3 7 1,7 8-1,-1 6 1,-5 8 0,3 7-1,3 8 0,-3 7-1,-1 7 1,3 6 0,-8 3 0,-5 5 0,-4 6-1,-2 3 1,-9 7 0,-6 2 1,-10 3-2,-10 5 1,-10 4 0,-4 1 0,-8 2 0,-9-2 0,-9 0 1,-1-2-1,-8-5 1,-5-3 1,-3-7-1,-6-3 1,-6-9-1,-2-3 1,-1-8-1,1-7 0,-1-4-6,0-3-26,3-17-4,8-4-3,2-11 2</inkml:trace>
      </inkml:traceGroup>
      <inkml:traceGroup>
        <inkml:annotationXML>
          <emma:emma xmlns:emma="http://www.w3.org/2003/04/emma" version="1.0">
            <emma:interpretation id="{5E9AB033-D9A7-4043-89D5-37234A63C94E}" emma:medium="tactile" emma:mode="ink">
              <msink:context xmlns:msink="http://schemas.microsoft.com/ink/2010/main" type="line" rotatedBoundingBox="1985,12415 17051,11231 17199,13110 2133,14294"/>
            </emma:interpretation>
          </emma:emma>
        </inkml:annotationXML>
        <inkml:traceGroup>
          <inkml:annotationXML>
            <emma:emma xmlns:emma="http://www.w3.org/2003/04/emma" version="1.0">
              <emma:interpretation id="{5A18AD78-7DE9-432D-9CA6-803D809D639E}" emma:medium="tactile" emma:mode="ink">
                <msink:context xmlns:msink="http://schemas.microsoft.com/ink/2010/main" type="inkWord" rotatedBoundingBox="2010,12735 4989,12501 5083,13702 2105,13936"/>
              </emma:interpretation>
              <emma:one-of disjunction-type="recognition" id="oneOf1">
                <emma:interpretation id="interp5" emma:lang="" emma:confidence="0">
                  <emma:literal>P(xielz)=</emma:literal>
                </emma:interpretation>
                <emma:interpretation id="interp6" emma:lang="" emma:confidence="0">
                  <emma:literal>Pixelate</emma:literal>
                </emma:interpretation>
                <emma:interpretation id="interp7" emma:lang="" emma:confidence="0">
                  <emma:literal>Plane lands</emma:literal>
                </emma:interpretation>
                <emma:interpretation id="interp8" emma:lang="" emma:confidence="0">
                  <emma:literal>P(x,y/z)=</emma:literal>
                </emma:interpretation>
                <emma:interpretation id="interp9" emma:lang="" emma:confidence="0">
                  <emma:literal>P(x,y/Z)=</emma:literal>
                </emma:interpretation>
              </emma:one-of>
            </emma:emma>
          </inkml:annotationXML>
          <inkml:trace contextRef="#ctx0" brushRef="#br0" timeOffset="-174221">2011 563 9,'0'0'7,"0"0"-1,0 0-1,0 0-2,0 0-2,0 0 0,0 0-1,0 0 0,-4 12 0,4-12 0,2 18 0,0-6 1,0 7 1,3 2 0,0 5 0,1 6 0,0 3 0,1 3 0,0 2-1,0 1 0,1-2 1,-2 0-1,2-2 0,-2-4 0,-1-3 1,-1-2-1,0-4 1,-1-1-1,0-3 1,-1-3-1,2-1 0,-2-3-1,0-2 1,-1-1-2,-1-10-3,0 0-11,9 10-8</inkml:trace>
          <inkml:trace contextRef="#ctx0" brushRef="#br0" timeOffset="-173710">1879 432 0,'0'0'15,"0"-13"-5,0 13-3,5-10-2,-5 10 0,13-11 0,-3 4 0,5-1-1,3 0 1,3-1-1,4 1-1,2 0 0,2 2 0,3 1-1,4 1-1,1 2 0,2 2 0,-1 1-1,2 2 0,0 2 1,-2 1-1,-3 2-1,-2 3 1,-5 2 0,-3 2 0,-3 1 0,-6 1 0,-1 2 1,-4 2-1,-2 1 1,-6-1 0,-4-1 2,-4 2-1,-5-3 1,-2 2 1,-8-4 0,0-1 1,-6-2 0,-6-1 0,-5-5 1,3 2-1,-4-4-1,1 0 0,0-2-1,-2 1-1,0-3-1,6 2 0,-1 0-1,1-1 0,3 0-1,1 0 0,5 0-2,3-2-5,10 2-9,11-3-13,-10 3-2,19-4 1</inkml:trace>
          <inkml:trace contextRef="#ctx0" brushRef="#br0" timeOffset="-173049">3085 228 14,'0'0'14,"0"0"-3,-12-9 0,12 9-3,-17 6-3,5-2 0,-4 3-1,1 2-1,0 2 1,-6 1 0,2 4 1,1 0-1,-2 6-1,-1 2 0,6 5 0,-8 7 1,4 5-2,0 7 0,-2 4 0,2 5 0,0 3-1,3 1 0,3 0 0,5-4 0,4-1-1,5-4 1,8-4-1,1-3 1,7-3 0,2-3-1,5-3 1,5-4 0,3-3 0,2-4-1,2-5 1,2-3-1,3-5 0,2-3-2,-2-4-5,1-2-2,-2-4-12,-3-8-10,4 3 1</inkml:trace>
          <inkml:trace contextRef="#ctx0" brushRef="#br0" timeOffset="-172508">3224 630 6,'0'0'22,"0"0"0,0 0-13,0 0-4,18 17-3,0-4 1,4 5 0,6 4 0,3 2 1,4 6-1,2-1 1,2 3-2,2-2-1,-2 0 1,-3-3-1,-2 0-1,-5-6 0,-3-5 0,-6 0-1,-4-7-3,-5-2-7,-11-7-11,0 0-5,2 10 1</inkml:trace>
          <inkml:trace contextRef="#ctx0" brushRef="#br0" timeOffset="-172188">3194 1031 23,'-2'-14'25,"9"-2"-7,7-2-8,6-8-3,6-3 0,6-4-3,8 0 1,1-4 0,5 1-1,1 1 0,1 1 0,-6 3 0,-2 5-2,-6 3 0,-4 4-1,-7 3-1,-4 4-3,-6 6-5,-13 6-11,10-6-12,-10 6 0,0 0 0</inkml:trace>
          <inkml:trace contextRef="#ctx0" brushRef="#br0" timeOffset="-171376">4050 950 4,'0'0'9,"0"0"-2,0 0 0,0 0-2,0 0 1,0 0 0,-7 20 0,3-1 0,-3 6 1,-1 7 0,-1 5 0,-1 4 1,-1 1-2,1 0 0,-2-4-1,4-1-2,0-10-1,3-4 0,3-7-7,1-6-12,1-10-12,10-6 0,-4-16 0</inkml:trace>
          <inkml:trace contextRef="#ctx0" brushRef="#br0" timeOffset="-171006">4211 554 2,'-2'-20'25,"2"20"-2,3-13-10,-3 13-4,0 0-2,8 11-1,-2 5-3,2 3-1,2 5 0,3 3 0,2 4 1,2-4-1,1 3 0,-1-3 0,3-4 0,-2-3-1,4-6 0,4-3-1,0-8-2,4-3-2,1-7-1,5-6 0,-1-3-1,4-4 0,-3-6 0,0 0 2,-2 0 2,-2 1 0,-2 0 2,-4 2-1,-5 4 1,-4 3-1,-2 5 0,-2 3 0,-4 6-2,-9 2 1,9 6-1,-9-6 1,-5 15 0,0-5 1,-6 4 1,-6-2 1,-2 3 2,-3-2 0,-2 1 1,-2-1 0,-1 0 0,0 1 0,0-2-1,3 0-2,0-1 1,2-1-2,4 1 0,0-2 0,4-1 0,1 2 0,3-3 0,10-7 0,-16 12 0,16-12 0,-9 8 0,9-8 1,0 0-1,0 0 0,-8 10 0,8-10 0,0 0-1,0 0 1,-4 15-1,4-15 1,-4 20 0,3-6 0,1 5 1,1 2 0,0 3 0,3 5 0,-1 2 0,2 3 1,1 0 1,1 2-1,-1-1 1,2-2 0,-1-4 0,-3-5 0,1-3 0,-3-4 0,1-3 0,-3-14-1,4 13-1,-4-13-7,0 0-23,0 0 1,15-16-2</inkml:trace>
        </inkml:traceGroup>
        <inkml:traceGroup>
          <inkml:annotationXML>
            <emma:emma xmlns:emma="http://www.w3.org/2003/04/emma" version="1.0">
              <emma:interpretation id="{67EA2110-8331-4123-BB24-6F5A4D5327E6}" emma:medium="tactile" emma:mode="ink">
                <msink:context xmlns:msink="http://schemas.microsoft.com/ink/2010/main" type="inkWord" rotatedBoundingBox="5421,12563 7901,12368 7996,13585 5517,13780"/>
              </emma:interpretation>
            </emma:emma>
          </inkml:annotationXML>
          <inkml:trace contextRef="#ctx0" brushRef="#br0" timeOffset="-169824">5318 231 5,'0'0'8,"0"0"-1,0 0 1,-3 10-1,3-10 1,4 18 0,0-2 0,2 4 1,-2 7 0,4 9-1,-2 8-1,2 10-1,-4 4-1,2 10 0,-5 3-1,1 3 0,-4 1-1,2-3 0,-2-5 0,2-5-1,-1-6 0,1-6 0,0-10 0,2-5 0,-1-7-1,0-5 0,0-8-1,0-4-2,-1-11-6,7 13-20,-5-22-5,7-3 0,-7-12 0</inkml:trace>
          <inkml:trace contextRef="#ctx0" brushRef="#br0" timeOffset="-169333">5832 494 17,'0'0'22,"0"0"1,0 0-19,10-7-5,0 5 1,3-4 0,3 1 1,5-1 0,2 0 1,3 0 0,2 0 0,2 2-1,0 2 1,0 2-1,0 2-1,0 3 0,-3 1 0,-2 4 0,-5 1 0,-2 5 1,-5 1-1,-2 3 1,-6 3 0,-7 1 0,-4 3 1,-7 0 1,-2 3 0,-8 0 0,-1-1 1,-6 1-1,1 1 0,-3-4 1,2 1-1,2-3 1,2 0-1,5-7 0,3 2-1,5-6 0,3-1 0,3-2-1,7-2 1,0-9 0,13 15 0,-1-9 0,8 0 0,4-1 0,7 0-1,5-1 1,5 0-2,4-1 1,3-1-1,2-1-1,-4-1-1,3-1-3,-6-5-4,1 0-13,-5-2-11,-10-7 0,-2 2 1</inkml:trace>
          <inkml:trace contextRef="#ctx0" brushRef="#br0" timeOffset="-168723">5914 807 2,'-15'8'29,"15"-8"0,0 0 1,10-4-16,3 3-6,2-2-3,5 3 0,4-7-1,5 6-1,3-4 0,6 1-1,3 0-1,2 1-2,3 0-2,-1-3-6,6 2-14,2 1-10,-5-8 2,5 1-2</inkml:trace>
          <inkml:trace contextRef="#ctx0" brushRef="#br0" timeOffset="-168322">6408 55 8,'0'0'22,"0"0"0,12-3-15,-1 10-6,4 0-1,4 6 2,3 7 2,3 5 0,5 2 2,6 5 0,1 3 1,5 6-1,2 6 0,4 2-2,-3 2-1,2 3 0,-4 0-1,-2 2 0,-5 0 0,-3 1-1,-8-5 1,-4-1-1,-7-6 2,-3-1 0,-8-4 0,-4 0 1,-7-6 0,-1 1 0,-7-5 0,-1 1 0,-5-3 0,0 0-1,-5-5-1,2-2 0,-3-3-1,2-3 0,0-2 0,3-4-1,4-2-3,0-6-7,6-2-25,13 1-1,-6-16 0,17-1 1</inkml:trace>
          <inkml:trace contextRef="#ctx0" brushRef="#br0" timeOffset="-155133">7464 889 0,'0'0'14,"0"0"-5,0 0-1,11 8 1,-11-8 0,14 6 0,-3-4-1,2 1 0,1-2-1,3 1 0,1-2-2,2 1 0,0-2-2,2 1 0,-2-2-1,1 2 0,-2-2 0,-2 1-1,-1 0 0,-2 0-1,-1 1-1,-13 0-4,16-1-4,-16 1-11,0 0-9,10-4 0</inkml:trace>
          <inkml:trace contextRef="#ctx0" brushRef="#br0" timeOffset="-154732">7501 753 15,'14'-6'22,"-14"6"-10,20-6-7,-7 5-1,1-1 0,2 3 0,1-2 0,1 3 1,-2-3-1,3 1 0,-3 0 0,2 0-2,-1-1 0,1 1-1,-1-1-1,-1 0-1,3 1-3,-2 2-14,-3-7-8,8 6-1</inkml:trace>
        </inkml:traceGroup>
        <inkml:traceGroup>
          <inkml:annotationXML>
            <emma:emma xmlns:emma="http://www.w3.org/2003/04/emma" version="1.0">
              <emma:interpretation id="{4236A06A-6766-485C-B85F-5EFE5683C347}" emma:medium="tactile" emma:mode="ink">
                <msink:context xmlns:msink="http://schemas.microsoft.com/ink/2010/main" type="inkWord" rotatedBoundingBox="8720,12434 13535,12055 13640,13390 8825,13768">
                  <msink:destinationLink direction="with" ref="{C849C227-DD91-4041-93F5-E1FCC5B5C2FD}"/>
                  <msink:destinationLink direction="with" ref="{6D620393-5A6E-4276-AEA5-1B9015877DC3}"/>
                </msink:context>
              </emma:interpretation>
              <emma:one-of disjunction-type="recognition" id="oneOf2">
                <emma:interpretation id="interp10" emma:lang="" emma:confidence="0">
                  <emma:literal>Pixie)</emma:literal>
                </emma:interpretation>
                <emma:interpretation id="interp11" emma:lang="" emma:confidence="0">
                  <emma:literal>Poke it)</emma:literal>
                </emma:interpretation>
                <emma:interpretation id="interp12" emma:lang="" emma:confidence="0">
                  <emma:literal>Pokiest)</emma:literal>
                </emma:interpretation>
                <emma:interpretation id="interp13" emma:lang="" emma:confidence="0">
                  <emma:literal>Perez)</emma:literal>
                </emma:interpretation>
                <emma:interpretation id="interp14" emma:lang="" emma:confidence="0">
                  <emma:literal>:(x,F,z)</emma:literal>
                </emma:interpretation>
              </emma:one-of>
            </emma:emma>
          </inkml:annotationXML>
          <inkml:trace contextRef="#ctx0" brushRef="#br0" timeOffset="-154072">8805 173 12,'0'0'11,"-7"11"0,7-11-2,1 12-1,-2-2 0,1-1-2,-1 5-1,0 4 0,0 4-2,0 7 1,0 6 0,0 4-2,1 3 0,0 4-1,0-2 1,1 0-1,0-5 1,-1-4-1,1-4 0,-1-6 0,0-7-1,0-3-2,-1-5-7,1-10-14,0 0-4,0 0 0</inkml:trace>
          <inkml:trace contextRef="#ctx0" brushRef="#br0" timeOffset="-153691">8587 104 10,'1'-15'24,"11"0"-7,3 1-6,4 0-3,6 2 0,-1 0 0,6 4-3,-3 1-1,4 3 0,-1 2-3,1 5 0,-3 2-1,-1 4 0,-3 3 0,-3 3 0,-3 3 0,-1 0 0,-7 3 1,-3 0-1,-2-1 2,-2 1-1,-4-2 2,-3 0-1,-2-3 1,-2 2-1,-4-2 2,-2 0-1,-5-1-1,1-1 1,-3 0-1,1-2 0,-4-1 0,2-2-1,-2-1 0,2-1 0,2 0-2,-1-5-2,7 3-6,-1-4-13,4-6-11,11 5 1,-1-16 0</inkml:trace>
          <inkml:trace contextRef="#ctx0" brushRef="#br0" timeOffset="-153040">9844-87 12,'0'0'11,"-21"10"1,6-4-2,-2 3 1,-2 0-1,-1 4 1,-2 1-1,0 4-2,-3 2-2,2 6-1,-2 4-1,0 5 0,-2 5-1,2 7-1,1 2 0,3 8 0,1 5 0,2 3-1,3 0 1,4-1-1,2-4 1,4-1 0,1-8 0,4-2 0,1-10 0,5-3 0,0-5 0,5-2-1,0-5 2,8 1-3,1-2 1,5-4-2,5 2-2,-1-8-5,8 2-12,5-5-14,-4-11 0,0-1 0</inkml:trace>
          <inkml:trace contextRef="#ctx0" brushRef="#br0" timeOffset="-152529">9819 399 15,'0'0'28,"17"15"0,-17-15 1,22 18-25,-3-1-4,4 4 1,4 5 0,1 3 0,3 2 0,0-2 0,2 2 1,-1-3-1,0-2 1,-3-6-2,-1-1 1,-3-6-1,-3-1 0,-6-5-2,-3-3-4,-4-1-7,-9-3-17,0 0 1,0 0-1</inkml:trace>
          <inkml:trace contextRef="#ctx0" brushRef="#br0" timeOffset="-152229">9758 765 15,'7'-19'26,"12"5"2,5-8-14,6-7-4,12-2-3,1-3 1,9 1 0,-2-1 0,6 2-2,-4 1-2,0 4-2,-7 3 0,-4 4-2,-3 5-1,-7 0-4,-2 5-12,-2 6-16,-10-6 1,4 8-1</inkml:trace>
          <inkml:trace contextRef="#ctx0" brushRef="#br0" timeOffset="-151888">10785 608 4,'-2'10'27,"6"11"-1,-9-9 3,0 9-24,1 4-1,-3 5 1,1 6 0,-3-3 0,2 3 0,-2-3 0,2 1-2,3-5-5,-1-5-10,-1-10-20,10 0 2,-4-14-2</inkml:trace>
          <inkml:trace contextRef="#ctx0" brushRef="#br0" timeOffset="-151438">10978 214 5,'7'9'15,"-1"1"-2,5 4 0,3 0-3,4 4 0,6 0-2,3 1-1,5 1 0,3-1-3,3 0-1,2-3-1,0-1-1,-3-4 0,-1-4-3,-3 0-1,-4-6-2,-1-2-4,-5-6 1,-2 0-1,-6-3-1,0 0 2,-5-1-1,-2 1 2,-8 10 2,6-17 2,-6 17 0,-3-10 0,3 10-1,-13-4 0,13 4 0</inkml:trace>
          <inkml:trace contextRef="#ctx0" brushRef="#br0" timeOffset="-151147">11404 379 14,'-14'8'8,"-1"2"1,-1 0-1,0 2-1,0 0-1,2-1-2,1 0-2,3-1 0,0-3-1,10-7 0,-11 11-1,11-11 1,0 0 0,0 0 1,0 0 0,0 0 0,0 0 0,0 0 0,0 0 0,0 0-1,-1 13 1,1-13-1,3 13 1,-2-2 1,2 2 0,-2 4 0,3 0 1,-1 4 0,3 4 1,-3-2-1,4 4 1,-3-3-1,3 2 0,-1-1-1,1 0-1,-2-4 1,1-1-2,-2-4 0,0-1 0,-1-4 0,-1-1 0,-2-10-1,0 0-3,0 0-12,13 6-16,-13-19-2,5 1 1</inkml:trace>
          <inkml:trace contextRef="#ctx0" brushRef="#br0" timeOffset="-150567">11327 503 20,'0'0'30,"0"0"-1,0 0 1,16-12-25,-7 1-4,4-1-1,3-5 1,2 1 0,4-5 0,2-1 0,1-1 1,3 0-1,-1-2 1,0 3-1,-2 1 0,-1 2 0,-4 2 0,2 2 0,-5 3-1,-4 2-1,-1 4-9,-12 6-14,11-7-8,-11 7 1</inkml:trace>
          <inkml:trace contextRef="#ctx0" brushRef="#br0" timeOffset="-150026">12004 743 18,'-4'13'25,"3"9"-12,0 7-5,-3 4 0,0 6 2,-2 0 0,2 4 0,-2-6-2,4-3-3,-1-6-3,2-9-10,1-19-22,6 9 0,0-26-1</inkml:trace>
          <inkml:trace contextRef="#ctx0" brushRef="#br0" timeOffset="-149745">12214 204 26,'7'-10'30,"6"7"0,-2 3-3,7-6-24,7 2-1,3 2-1,2 2 0,3 4 0,3 1-1,1 1 1,0 5 0,-4-1-1,-2 1 0,-4 2 0,-4 1-1,-5 0 1,-4 3 0,-7 3 1,-5 1-1,-5 3 2,-5 4 0,-6 0 0,-2 4 1,-6 0 1,-2 2 0,-4-3-1,2 0 1,-1-3-1,5 0-1,1-5 0,4-3 0,5-2-1,4-3 0,5-3 0,5-1 0,-2-11 0,20 17 0,1-12-1,7-2 1,7-2-1,4-2 0,7-2-2,0-2 0,4-1-2,-3-5 0,-1 4-3,-10-4-2,1 5-7,-9-2-11,-8-1-7,-2 5 1</inkml:trace>
          <inkml:trace contextRef="#ctx0" brushRef="#br0" timeOffset="-149195">12225 545 22,'7'10'25,"7"-8"-4,10-2-13,9 1-1,6 0-1,10 3 1,1-2-1,7 2-1,1-1 0,0-1-5,1 1-8,-3-1-15,-10-11-7,3 4 0</inkml:trace>
          <inkml:trace contextRef="#ctx0" brushRef="#br0" timeOffset="-148844">12862-302 3,'11'-2'25,"-11"2"1,12-10-1,-3 10-22,-9 0-4,19 11 1,-11-1 1,1 2 2,1 5-2,4 3 2,1 5-1,5 4 1,3 4 0,5 5 0,5 3-1,4 4 1,3 4 0,4 4 0,-1 1-1,1 2 0,-4-1 0,-3 3 0,-5 0-1,-4 0 0,-6-4 0,-6-2 0,-6-3 0,-5-3 1,-7-5 1,-2-1 1,-9-5 0,-1 1 0,-11-8 0,0 1 0,-5-4-1,-2-1 0,-2-3-1,0-2-2,1-4-2,-3-7-7,1-2-26,8-1 0,-3-11 0,5-1-1</inkml:trace>
        </inkml:traceGroup>
        <inkml:traceGroup>
          <inkml:annotationXML>
            <emma:emma xmlns:emma="http://www.w3.org/2003/04/emma" version="1.0">
              <emma:interpretation id="{822EA00E-C7AD-4B5D-9BB2-96A9FF0189A1}" emma:medium="tactile" emma:mode="ink">
                <msink:context xmlns:msink="http://schemas.microsoft.com/ink/2010/main" type="inkWord" rotatedBoundingBox="14397,11440 17051,11231 17156,12571 14503,12780">
                  <msink:destinationLink direction="with" ref="{44A96B0D-55FC-4DEE-8E0C-73E8CAEF6313}"/>
                  <msink:destinationLink direction="with" ref="{6D620393-5A6E-4276-AEA5-1B9015877DC3}"/>
                  <msink:destinationLink direction="with" ref="{20722DB5-A739-4EBD-8839-28061E8B405A}"/>
                </msink:context>
              </emma:interpretation>
              <emma:one-of disjunction-type="recognition" id="oneOf3">
                <emma:interpretation id="interp15" emma:lang="" emma:confidence="0">
                  <emma:literal>promptly,</emma:literal>
                </emma:interpretation>
                <emma:interpretation id="interp16" emma:lang="" emma:confidence="0">
                  <emma:literal>tromping,</emma:literal>
                </emma:interpretation>
                <emma:interpretation id="interp17" emma:lang="" emma:confidence="0">
                  <emma:literal>trumpery,</emma:literal>
                </emma:interpretation>
                <emma:interpretation id="interp18" emma:lang="" emma:confidence="0">
                  <emma:literal>frumpily,</emma:literal>
                </emma:interpretation>
                <emma:interpretation id="interp19" emma:lang="" emma:confidence="0">
                  <emma:literal>Frumpily,</emma:literal>
                </emma:interpretation>
              </emma:one-of>
            </emma:emma>
          </inkml:annotationXML>
          <inkml:trace contextRef="#ctx0" brushRef="#br0" timeOffset="-107625">14474-440 0,'0'0'8,"0"0"0,-8 15 0,8-15-1,-4 18 0,1-6 1,1 3-1,1 5 1,1 4-2,3 5 1,0 6-2,4 5-1,3 3 0,2 6-1,3 1-1,2 0-1,1 0 0,0-3 0,1-4 0,-3-5 0,0-4 0,-2-3-1,-1-5 1,-3-2-1,-2-6 1,-1-2-1,-2-3 0,-2-1 1,-2-3 0,-1-9-1,-2 11-2,2-11-4,-14 3-5,4-6-3,-4-3-6,-1 1-3,-8-6 0</inkml:trace>
          <inkml:trace contextRef="#ctx0" brushRef="#br0" timeOffset="-107244">14349 192 9,'0'0'14,"0"0"1,0 0-2,0 0-2,4-10-1,7 2 0,4-3-1,7 3-1,2-8-2,5 0-2,2-4-1,3 4 1,-2-1-1,0 1 0,-7 3-1,-1 2 0,-6 1 0,-1 2-2,-6 3 1,-11 5-3,14-7-2,-14 7-7,7-10-18,-7 10-2,0 0 0</inkml:trace>
          <inkml:trace contextRef="#ctx0" brushRef="#br0" timeOffset="-106864">14756-282 17,'0'0'25,"0"0"1,0 0-14,0 0-6,7 15-4,-7-15-1,11 18 1,1-3-1,-1 3 1,5 1 0,1 3 0,2 1 0,1 0-1,0-1 0,-1-1 0,-5-5 0,2 0 0,-6-5 0,-2-2 1,-8-9 0,0 0 1,8 10 1,-8-10 1,0 0 0,-10-2 1,10 2-1,-14-10 1,3 2-2,3-2 0,-3-4-1,1-1-2,0-4 1,-1 1-1,3-3-1,1 1 1,3 0-1,3 0 0,4 1-1,2 2 1,6 2-1,4 1 1,2 1-1,-1 2 0,4 3 0,-2 2 1,-1 3-2,-2-1-2,0 7-3,-6-3-10,-9 0-17,19 7-1,-19-7 1</inkml:trace>
          <inkml:trace contextRef="#ctx0" brushRef="#br0" timeOffset="-106293">15175-183 10,'-13'-11'29,"13"11"-6,-13-18-3,5 3-3,5 3-4,-1-6-5,5 4-2,1-4-3,5 3-1,3-1-1,3 1-1,5 1 0,-1 2-1,3 1 1,-1 3 0,-1 2 0,0 2 0,-3 3-1,-1 1 1,-3 5 0,-1 2-1,-1 4 0,-2 1 1,0 5-1,-2 0 1,1 4 0,-3-1 0,-1 0 0,-1 0 1,-3-3 0,0-1 0,-3-3 1,0-1 1,5-12-1,-16 14 1,5-12 0,1-1 0,-2-3-3,-2-3-2,3 0-9,-2 0-20,-2-12-4,5 4 1</inkml:trace>
          <inkml:trace contextRef="#ctx0" brushRef="#br0" timeOffset="-105772">15354-505 2,'0'0'28,"0"0"0,0 0 0,0 0-19,0 0-5,0 0-2,12 6-2,-8 4 0,1 1 0,2 3 1,3 2 1,-1 0-1,2 2 1,0-2 0,1-2 0,0-2 1,2-1 1,-3-5 0,4 1 0,-4-6 1,2-1 0,-3-3-1,2-1 1,-12 4-2,18-15 1,-11 3-2,0 0 0,-1-2 0,2 1-1,-1-3 1,-1 0-1,0-2-1,0 3 1,0 0-1,-1 2 1,0 0-1,-1 3 0,-4 10 1,5-12-1,-5 12 0,0 0 0,0 0 0,0 0 0,0 0 0,0 0-1,0 0 0,0 0 1,0 0-1,12 17 1,-7-6 0,1 1 0,2 1 0,1 0 0,0-1 1,1-1-1,0-4 1,0 0-1,-1-3 1,0-2 0,2-3 0,-1-1 0,0-4 1,3-1-1,-2-5 0,3 0 0,-2-4-1,2 0 1,-2-3-1,0 2 0,0 0 0,-3 2 0,-1 2 1,0 2-1,-8 11 0,10-15 1,-10 15-1,0 0-1,0 0 1,5-9-1,-5 9 0,0 0 1,6 9-1,-6-9 0,9 15 1,-2-6 0,2 4-1,1-1 2,3 3-1,0-1 0,1-1 0,0 1-3,3-1-4,-3 2-27,2-11-2,1-4-1,-2-9 1</inkml:trace>
          <inkml:trace contextRef="#ctx0" brushRef="#br0" timeOffset="-104420">16498-625 29,'0'0'19,"0"0"-1,-4-10-1,4 10 0,1-19-4,2 7-3,-3-9-2,3-1-4,0-6-1,1-3-1,2-4-1,2-1 0,1-3 1,1 0-1,0-2 1,2 5 0,-1 3 0,1 3 1,-3 3-2,1 2 1,-2 9-2,0 0 1,-2 7-2,-2 0 2,-4 9-2,6-10 0,-6 10 0,0 0 1,0 0-1,0 0 0,7 15 1,-1-5-1,0 1 2,3 5-2,1 1 2,4 4-1,0 2 0,4 1 1,2 3-1,0 1 0,3 2 0,0 0 0,-2-1 0,2 0 1,-3-4-2,0 0 2,-5-4-1,-2-5 0,-2-2 0,-4-4-1,-7-10 0,9 11-3,-9-11-3,0 0-8,0 0-6,-11-16-9,0 2-4,-1 0 1</inkml:trace>
          <inkml:trace contextRef="#ctx0" brushRef="#br0" timeOffset="-103869">16628-867 13,'0'0'14,"0"0"-1,7 10 1,-7-10 0,15 5 0,-5-2-1,0-5-3,6 3-1,-2-4-3,6 2-1,1-3-1,1-2-2,2 1 0,2-2-1,-2 1 0,-3-1-2,1 3-9,-2 1-21,-12-6-2,2 4 1</inkml:trace>
        </inkml:traceGroup>
      </inkml:traceGroup>
    </inkml:traceGroup>
    <inkml:traceGroup>
      <inkml:annotationXML>
        <emma:emma xmlns:emma="http://www.w3.org/2003/04/emma" version="1.0">
          <emma:interpretation id="{56F1338B-C357-462A-997A-AB343C807D0E}" emma:medium="tactile" emma:mode="ink">
            <msink:context xmlns:msink="http://schemas.microsoft.com/ink/2010/main" type="paragraph" rotatedBoundingBox="10398,13944 15540,12801 15832,14117 10691,152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81C9568-E699-4089-8AB5-B8337DB72B55}" emma:medium="tactile" emma:mode="ink">
              <msink:context xmlns:msink="http://schemas.microsoft.com/ink/2010/main" type="line" rotatedBoundingBox="10398,13944 15540,12801 15832,14117 10691,15260"/>
            </emma:interpretation>
          </emma:emma>
        </inkml:annotationXML>
        <inkml:traceGroup>
          <inkml:annotationXML>
            <emma:emma xmlns:emma="http://www.w3.org/2003/04/emma" version="1.0">
              <emma:interpretation id="{A3ED0CA9-24A0-4DE0-8B66-5A19BF66A089}" emma:medium="tactile" emma:mode="ink">
                <msink:context xmlns:msink="http://schemas.microsoft.com/ink/2010/main" type="inkWord" rotatedBoundingBox="10415,14021 12503,13556 12779,14796 10691,15260"/>
              </emma:interpretation>
              <emma:one-of disjunction-type="recognition" id="oneOf4">
                <emma:interpretation id="interp20" emma:lang="" emma:confidence="1">
                  <emma:literal>PHz)</emma:literal>
                </emma:interpretation>
                <emma:interpretation id="interp21" emma:lang="" emma:confidence="0">
                  <emma:literal>Piz)</emma:literal>
                </emma:interpretation>
                <emma:interpretation id="interp22" emma:lang="" emma:confidence="0">
                  <emma:literal>PHZ)</emma:literal>
                </emma:interpretation>
                <emma:interpretation id="interp23" emma:lang="" emma:confidence="0">
                  <emma:literal>PHz]</emma:literal>
                </emma:interpretation>
                <emma:interpretation id="interp24" emma:lang="" emma:confidence="0">
                  <emma:literal>Piz]</emma:literal>
                </emma:interpretation>
              </emma:one-of>
            </emma:emma>
          </inkml:annotationXML>
          <inkml:trace contextRef="#ctx0" brushRef="#br0" timeOffset="-146891">10360 1766 16,'0'0'22,"0"0"-8,9-6-9,-9 6-1,8 14 0,-6-3 2,1 8 0,0 3 2,2 10 0,-2 3 0,3 8-1,-2 0 0,3 7-1,-3-4-1,2 4 0,-1-7-1,2 1-1,-2-6 0,1-3-1,0-6-1,0-5 0,-1-4-3,-1-9-4,2 2-8,-6-13-16,0 0-4,0 0 0</inkml:trace>
          <inkml:trace contextRef="#ctx0" brushRef="#br0" timeOffset="-146541">10304 1730 19,'2'-14'26,"-5"-9"1,7 3-13,5 3-8,3-5 0,6 7 0,1-3 1,7 5-2,1-3 1,5 7-1,0-1 0,2 6-2,-2 2-1,0 5-1,-2 4-1,-3 3 1,-2 3-1,-1 3 0,-5 1 1,-1 1-1,-5 1 1,0-3 0,-6 2 0,0-3 1,-5 0 0,0 0 0,-5-2 1,-1 1 0,-5-2 0,0 3 0,-6-4 0,1 3 0,-7-4 0,0 1-1,-3-1 0,-1-1-1,1-2 0,-1-1 0,1-1-1,3 0 1,2-2-1,3-1 0,3 0-1,3-2-1,10 0-5,-16-2-5,16 2-16,0 0-9,0 0-1,13-15 1</inkml:trace>
          <inkml:trace contextRef="#ctx0" brushRef="#br0" timeOffset="-145980">11469 1544 10,'10'-4'29,"-10"4"0,0-10-12,0 10-5,0 0-2,-10-3-2,1 4-2,9-1-3,-22 7-1,9-1-1,-3 1 0,0 4 0,-4 1 1,1 4-1,-4 2 1,-1 5 1,-3 5-1,2 5 1,-2 5 0,2 5-1,-1 2 1,4 2 0,3 0 0,5 0 0,3-6-1,7-1 0,2-5 0,7 0 0,3-6 1,5 0-2,5-4 1,5-1-1,5-1 0,3-5 0,5-2-1,1-4-1,4 1-1,2-7-4,4 2-3,-4-11-9,1-3-19,2-1-1,-3-8 1</inkml:trace>
          <inkml:trace contextRef="#ctx0" brushRef="#br0" timeOffset="-145409">11520 1746 8,'15'-14'22,"-1"14"1,-1-5-15,1 1-5,4 0 1,1-1 1,6 2 1,0-3 2,4 3 0,1-3 0,4 4-1,1-4-1,2 4 0,-3-2-2,0 4 0,-5-1-1,-2 2-1,-6 1 0,-3 2-1,-6 1 0,-3 1 0,-9-6 0,5 17 0,-8-6 0,-2 3 1,-4-1 0,-4 3 0,-3 2 0,-4 3 0,-4-1-1,0 3 1,-5 0-1,1-1 0,1-2-1,1 0 1,4-3-1,3-1 0,3-3 1,5-1-1,2-2 1,5 0-1,1 0 1,2-1 0,1-9 0,4 18 0,-4-18 1,15 16-1,-4-9 1,5 0 0,1-1-1,8 0 0,3 0-1,4-3 0,4 0-1,0-4-2,5 1-3,-3-6 0,6 3-5,-9-9-4,3 3-10,-5 0-13,-7-4 4,-3 2 0</inkml:trace>
          <inkml:trace contextRef="#ctx0" brushRef="#br0" timeOffset="-144748">11621 1956 29,'0'0'30,"0"0"1,16 5-11,-16-5-13,22-1-4,-8 0 1,5 4-1,1-2 2,6 2 0,0-2 0,7 1-1,1-3 0,4 1-1,2-2-1,1 0-1,-1-2 1,1 1-2,-1-1-1,-4-2-5,1 4-11,-3 0-18,-12-5-1,1 1 1</inkml:trace>
          <inkml:trace contextRef="#ctx0" brushRef="#br0" timeOffset="-144227">12158 1575 7,'0'0'30,"0"0"1,0 0-6,0 0-13,0 0-3,0 0-2,0 0-1,10-1-2,-10 1 0,19 4-1,-8 0 0,5 3 0,0 0 0,5 4 0,-2 1 0,5 4-1,-2 3 1,4 2-1,-1 1 0,2 4 0,-2 3-1,0 0 0,-1 2 0,-3 1 0,-4 2 1,0-1-1,-4 0 0,-1 0 0,-3-3 0,-2 3 0,-3-2 1,-1 1-1,-3-4 1,-1 1-1,-3-3 1,-2 1-1,-3-3 1,-1-1 0,-3-1 0,0 0 0,-4-2-1,0 0 1,1-3-1,-2-1 0,2-2-1,-1-2 1,5-3-1,0-1 0,3-2 0,9-6-2,-11 8-2,11-8-6,-12-9-31,12 9 1,-5-24-1,4 4 1</inkml:trace>
        </inkml:traceGroup>
        <inkml:traceGroup>
          <inkml:annotationXML>
            <emma:emma xmlns:emma="http://www.w3.org/2003/04/emma" version="1.0">
              <emma:interpretation id="{2FF0F15F-9FB8-4CD0-B9FA-53EDA91944E7}" emma:medium="tactile" emma:mode="ink">
                <msink:context xmlns:msink="http://schemas.microsoft.com/ink/2010/main" type="inkWord" rotatedBoundingBox="14578,13015 15540,12801 15747,13733 14785,13947">
                  <msink:destinationLink direction="with" ref="{6D620393-5A6E-4276-AEA5-1B9015877DC3}"/>
                </msink:context>
              </emma:interpretation>
              <emma:one-of disjunction-type="recognition" id="oneOf5">
                <emma:interpretation id="interp25" emma:lang="" emma:confidence="0">
                  <emma:literal>z</emma:literal>
                </emma:interpretation>
                <emma:interpretation id="interp26" emma:lang="" emma:confidence="0">
                  <emma:literal>1</emma:literal>
                </emma:interpretation>
                <emma:interpretation id="interp27" emma:lang="" emma:confidence="0">
                  <emma:literal>]</emma:literal>
                </emma:interpretation>
                <emma:interpretation id="interp28" emma:lang="" emma:confidence="0">
                  <emma:literal>J</emma:literal>
                </emma:interpretation>
                <emma:interpretation id="interp29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-132460">14608 1169 15,'0'0'13,"0"0"-1,0 0 0,0 0-1,0 0-1,9 3-1,-9-3 0,16-1-3,-4 1-1,5-3 0,3 2-1,2-3 0,8 3 0,0-5-1,5 4 0,-1-3 0,3 3 0,-3-2-1,1 2 0,-2-2-1,-5 2 0,-3 0 0,-5 1-1,-3 0 1,-4-1-2,-3 4 0,-10-2-3,0 0-3,0 0-8,0 0-18,-10-6 1,-2-2 0</inkml:trace>
          <inkml:trace contextRef="#ctx0" brushRef="#br0" timeOffset="-131950">14499 870 11,'0'0'20,"12"-2"-11,-3 2-3,1 0 2,4 1 0,0-1 1,5 1 0,0-2 2,5 1-3,0-2-1,7 1 1,-3-2-1,3 2-1,-1-3 0,2 1 0,-2-1-1,0 3-2,-4-2 1,0 2-2,-5-1 0,0 3-1,-7-2 0,-4 1 0,-10 0 0,12 1-1,-12-1 0,0 0 0,0 0 0,0 0-1,0 0 1,0 0-1,0 0-3,0 0-4,0 0-20,0 0-7,-10 6 0,10-6 1</inkml:trace>
          <inkml:trace contextRef="#ctx0" brushRef="#br0" timeOffset="16864">14829 506 4,'0'0'14,"0"0"-1,0 0-3,0 0-2,0 0-3,0 0-1,0 0-2,0 0-1,0 0-1,0 0 1,0 0-1,7 11 1,-7-11-1,9 16 1,-3-7 1,5 6 1,3-2-1,4 5 1,4-2 0,6 4 0,4-1-1,3 1 1,5 0-1,3 1-1,2-1-1,0 0 1,-1 1-1,-1-1 1,-4 1-1,-2-1 0,-3-1 0,-3 0 0,-5-2 0,-1 0-1,-6-2 1,-1 0 0,-4-1-1,-4 0 1,-4 0-1,-2 1 1,-4 0 0,-5 0-1,0 4 1,-7 2 0,-3 4 0,-4 1 0,-3 3 0,-5 3 1,-3 0-1,-3 1 2,-4-2-1,1 0 3,-1-5 0,1-1 0,-1-5 0,4-1 1,1-6-2,5 2 0,1-3-6,6 0-25,-6-8-2,12 1-1</inkml:trace>
        </inkml:traceGroup>
      </inkml:traceGroup>
    </inkml:traceGroup>
    <inkml:traceGroup>
      <inkml:annotationXML>
        <emma:emma xmlns:emma="http://www.w3.org/2003/04/emma" version="1.0">
          <emma:interpretation id="{12FF08EF-A0DB-4F5B-98BE-1DE943C997A6}" emma:medium="tactile" emma:mode="ink">
            <msink:context xmlns:msink="http://schemas.microsoft.com/ink/2010/main" type="paragraph" rotatedBoundingBox="962,14990 22722,15135 22706,17610 945,174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DF533D-72D9-4B84-8E73-3AC9C96FA36D}" emma:medium="tactile" emma:mode="ink">
              <msink:context xmlns:msink="http://schemas.microsoft.com/ink/2010/main" type="inkBullet" rotatedBoundingBox="954,16196 2017,16203 2015,16523 951,16516"/>
            </emma:interpretation>
            <emma:one-of disjunction-type="recognition" id="oneOf6">
              <emma:interpretation id="interp30" emma:lang="" emma:confidence="0">
                <emma:literal>-</emma:literal>
              </emma:interpretation>
            </emma:one-of>
          </emma:emma>
        </inkml:annotationXML>
        <inkml:trace contextRef="#ctx0" brushRef="#br0" timeOffset="-74978">811 4087 9,'45'8'25,"-22"-14"-12,9 0-1,6-2 0,8 2-3,3-2 0,2 3-1,5-2-2,-2 5-2,0 0 0,-2 2-1,-1 0-1,-6 2 0,-4-1-1,-3 1-1,-1-1-2,-5 0-6,-1-8-21,-4 7 0,-8-11-1</inkml:trace>
        <inkml:trace contextRef="#ctx0" brushRef="#br0" timeOffset="-74637">1047 3832 43,'0'0'32,"0"0"1,22-23-10,-2 17-20,7-1-1,7-1-1,10 2-1,4 3 1,4 2 0,2 2 0,6 2 0,0 2-1,1 0 0,-5 4 0,-2-2 0,-7 0 0,-5 0 0,-6 0 0,-6-3 0,-6-1 1,-4-1 0,-6 0-1,-3 0 0,-11-2 0,13 2-4,-13-2-9,0 0-20,0 0 0,-19-7 0</inkml:trace>
      </inkml:traceGroup>
      <inkml:traceGroup>
        <inkml:annotationXML>
          <emma:emma xmlns:emma="http://www.w3.org/2003/04/emma" version="1.0">
            <emma:interpretation id="{C291DF6A-023C-49EF-96FD-E183A3B86B38}" emma:medium="tactile" emma:mode="ink">
              <msink:context xmlns:msink="http://schemas.microsoft.com/ink/2010/main" type="line" rotatedBoundingBox="3053,15004 22722,15135 22713,16474 3044,16343"/>
            </emma:interpretation>
          </emma:emma>
        </inkml:annotationXML>
        <inkml:traceGroup>
          <inkml:annotationXML>
            <emma:emma xmlns:emma="http://www.w3.org/2003/04/emma" version="1.0">
              <emma:interpretation id="{9C9D0B8F-00F2-4AF9-B8C6-E7F1BAB78AE3}" emma:medium="tactile" emma:mode="ink">
                <msink:context xmlns:msink="http://schemas.microsoft.com/ink/2010/main" type="inkWord" rotatedBoundingBox="3052,15125 6350,15147 6344,16118 3046,16096">
                  <msink:destinationLink direction="with" ref="{A970766C-BE0E-4250-9A70-C0C3112EB154}"/>
                </msink:context>
              </emma:interpretation>
              <emma:one-of disjunction-type="recognition" id="oneOf7">
                <emma:interpretation id="interp31" emma:lang="" emma:confidence="0">
                  <emma:literal>P(Y,Z)</emma:literal>
                </emma:interpretation>
                <emma:interpretation id="interp32" emma:lang="" emma:confidence="0">
                  <emma:literal>P(4, Z)</emma:literal>
                </emma:interpretation>
                <emma:interpretation id="interp33" emma:lang="" emma:confidence="0">
                  <emma:literal>P(Y, Z)</emma:literal>
                </emma:interpretation>
                <emma:interpretation id="interp34" emma:lang="" emma:confidence="0">
                  <emma:literal>P(Y,z)</emma:literal>
                </emma:interpretation>
                <emma:interpretation id="interp35" emma:lang="" emma:confidence="0">
                  <emma:literal>Ply, Z)</emma:literal>
                </emma:interpretation>
              </emma:one-of>
            </emma:emma>
          </inkml:annotationXML>
          <inkml:trace contextRef="#ctx0" brushRef="#br0" timeOffset="-72484">3076 2854 1,'2'11'18,"-1"1"-12,0 0-3,-1 8 1,2 3 1,0 8 1,2 6 1,-1 5 1,2 7 0,1 0 0,1 6-1,0-1 0,-1-3 0,-1-2-2,-1-5-1,-3-7-1,-1-8-4,1-7-11,5-4-16,-6-18 1,0 0-3</inkml:trace>
          <inkml:trace contextRef="#ctx0" brushRef="#br0" timeOffset="-72154">2921 2844 9,'-10'-16'26,"11"6"-14,3-1 0,9-1-1,6 2 0,1-3 2,8 7-2,-1-4-3,9 4-4,-1 1-1,6 4-2,-5 6 0,-2 1 0,-1 5 0,-3 5-1,-4 1 1,-2 4-1,-4 1 0,-4 3 0,-4 0 1,-6 4 0,-4-1 0,-6 0 1,-8 0 0,-1 0 1,-6-1 0,-2 0 0,-6-3 0,0 0 0,-3-5-1,4-2 0,-1-4-1,4-4-1,3-3-3,1-10-8,7-7-21,7 0-3,0-9 1,10-1 0</inkml:trace>
          <inkml:trace contextRef="#ctx0" brushRef="#br0" timeOffset="-71663">3870 2711 8,'0'0'27,"0"0"-1,-16-1 0,3 3-20,0 4-4,-6 0 0,1 3-1,-5 5 1,0 4 0,-2 2 0,-1 3 1,2 4 0,-1 5 0,-1 8 0,2 3 0,1 4 0,4 5 0,1 4-1,7 2 1,3 0-1,3-2 0,6-1-1,6-4 1,4-5-1,6-5 0,3-6 1,6-4-1,3-6 1,4-5-4,6-5-5,1-8-5,2-6-15,5-1-6,-4-9 0</inkml:trace>
          <inkml:trace contextRef="#ctx0" brushRef="#br0" timeOffset="-71022">4040 2862 20,'8'-11'14,"-8"11"-5,0 0-2,0 0 1,0 0 0,9 6 0,-2 4-1,1 3 0,4 4-1,1 5 0,4 5 0,-1 2-1,4 2 0,0-1-1,1 1 0,-1-5-2,3-4 0,-1-5-3,-1-9-5,4-8-10,1-4-10,-3-14-5,8 1 0</inkml:trace>
          <inkml:trace contextRef="#ctx0" brushRef="#br0" timeOffset="-70772">4631 2864 8,'0'0'8,"0"0"-4,0 0-1,5 15 0,-9-6 2,-2 0 2,0 2 1,-4-1 1,1 1 1,-7 0 1,2 2 1,-6-2-1,2 4-2,-7-2-2,2 4 0,-4-1-3,4 2 0,-2-1-1,3-2-1,1 1-1,3-3-1,2 0 1,5-2-1,1-2-1,10-9 1,-14 14 0,14-14 0,-7 9 0,7-9 0,0 0 0,0 0-1,0 0 1,-2 11 0,2-11 0,2 15 0,-2-3 0,1 5 0,-1 3 0,1 5 0,-1 1 1,2 4-1,-1 1 1,0 0 0,0-2 0,1-3 0,0-5 0,0-2-1,0-3-4,-2-16-9,-1 10-19,1-10-1,10-9 0</inkml:trace>
          <inkml:trace contextRef="#ctx0" brushRef="#br0" timeOffset="-70181">4852 3353 19,'-8'12'30,"2"8"-7,3 7-5,-5 1-3,4 8-2,-4-2-3,4 5-3,-3-3-2,2-2-5,3-4-13,3-3-19,-3-16-2,2-11 2</inkml:trace>
          <inkml:trace contextRef="#ctx0" brushRef="#br0" timeOffset="-69740">5105 2871 8,'0'0'9,"0"0"1,0 0 1,0 0-1,0 0 0,0 0 0,0 0-1,0 0-1,0 0-2,0 0-2,0 0-1,0 0 0,0 0-1,0 0 0,0 0 0,0 0-1,0 0 1,11-2-1,-11 2 1,15-1-1,-3-1 1,4 0-1,2 0 0,2 0 0,4 0 0,3 1 0,0 0 0,2 2 0,0 2 0,-1 0 0,0 3-1,-1 2 1,-5 1-1,-1 1 0,-3 4 0,-6-2 0,-3 4 1,-5-1-1,-5 3 0,-4 0 1,-4 2-1,-5 2 1,-4 0 0,-4 4 0,-3 2 0,-4 2 0,-3 2 0,1 2 0,-2-2 1,3 2 0,1-4 1,5-1-1,4-6 0,6 0 1,7-8-1,7 0 1,6-3-1,9-2 0,6-2-1,5-2 1,7-4-1,3-1-1,4-2-2,1-4-1,4-1-4,-7-5-7,0-3-15,-2 4-8,-9-6 3,-1 2-1</inkml:trace>
          <inkml:trace contextRef="#ctx0" brushRef="#br0" timeOffset="-69039">5170 3157 24,'16'10'29,"-7"-16"0,13 1-5,3 3-17,4 0-4,6 2 1,3 0-1,4 0-4,6-3-17,8 6-12,-9-15 0,7 3-1</inkml:trace>
          <inkml:trace contextRef="#ctx0" brushRef="#br0" timeOffset="-68759">5969 2724 29,'21'20'22,"-5"-4"-2,3 1-1,2 7-5,-1 2-4,4 5-4,-5 5-1,3 5-3,-2 1 0,-4 2-1,-1 6 0,-4-1 1,-3 0-1,-3 1 1,-5-5 0,-1-1 1,-7-4 1,-1-2-1,-8-5 0,-1-2-1,-8-3-3,-9-6-14,-8-1-18,-3 0-2,-14-8 0</inkml:trace>
        </inkml:traceGroup>
        <inkml:traceGroup>
          <inkml:annotationXML>
            <emma:emma xmlns:emma="http://www.w3.org/2003/04/emma" version="1.0">
              <emma:interpretation id="{FCE8DCD1-3670-4B26-9729-C3DBFB979A30}" emma:medium="tactile" emma:mode="ink">
                <msink:context xmlns:msink="http://schemas.microsoft.com/ink/2010/main" type="inkWord" rotatedBoundingBox="8104,15096 11146,15116 11140,16061 8097,16041">
                  <msink:destinationLink direction="with" ref="{A970766C-BE0E-4250-9A70-C0C3112EB154}"/>
                </msink:context>
              </emma:interpretation>
              <emma:one-of disjunction-type="recognition" id="oneOf8">
                <emma:interpretation id="interp36" emma:lang="" emma:confidence="0">
                  <emma:literal>P(xiz)</emma:literal>
                </emma:interpretation>
                <emma:interpretation id="interp37" emma:lang="" emma:confidence="0">
                  <emma:literal>P(x,z)</emma:literal>
                </emma:interpretation>
                <emma:interpretation id="interp38" emma:lang="" emma:confidence="0">
                  <emma:literal>P(x,Z)</emma:literal>
                </emma:interpretation>
                <emma:interpretation id="interp39" emma:lang="" emma:confidence="0">
                  <emma:literal>P(x,z&gt;</emma:literal>
                </emma:interpretation>
                <emma:interpretation id="interp40" emma:lang="" emma:confidence="0">
                  <emma:literal>Plait)</emma:literal>
                </emma:interpretation>
              </emma:one-of>
            </emma:emma>
          </inkml:annotationXML>
          <inkml:trace contextRef="#ctx0" brushRef="#br0" timeOffset="-64353">8031 2931 3,'8'26'22,"-7"-5"-8,2 10-5,1 7 0,-2 9 1,0 3-1,-3 1-2,2 2 2,-3-5-4,3-3 0,-4-9-4,2-8-8,-5-14-21,11 1 0,-5-15 0</inkml:trace>
          <inkml:trace contextRef="#ctx0" brushRef="#br0" timeOffset="-64102">7969 2864 10,'-3'-24'24,"13"8"0,-2-4-10,7 0-10,7 1 0,0 0 3,7 8-1,0-1 0,5 5 1,-3 4 0,2 5-1,-6 2-2,0 7-1,-5 5-1,-4 6-1,-8 2 2,-5 4 0,-8 0 1,-2 3 1,-11-2 0,0 2 0,-9-9 1,0 1-1,-6-4 0,1-3-1,-2-4-3,0-5-2,4 0-3,-4-8-9,8-3-18,3 0-6,2-8-1,11-1 1</inkml:trace>
          <inkml:trace contextRef="#ctx0" brushRef="#br0" timeOffset="-63682">8788 2680 21,'0'0'13,"-15"12"-1,4-4 2,-7 1 0,-1 6 2,-6 2-4,-2 8-1,-6 3-3,0 8-2,-5 6-1,-1 11-1,-1 6 0,2 8-1,1 0 1,7 3 0,4-3-1,9-1 1,8-7 0,10-4-1,8-12 2,14-3-2,8-9-1,11-6 0,9-5-1,5-7-2,5-2-2,1-9-3,6 0-3,-8-11-9,-1-2-20,0-2 0,-8-7 2</inkml:trace>
          <inkml:trace contextRef="#ctx0" brushRef="#br0" timeOffset="-63271">8989 2983 25,'-12'-4'31,"12"4"1,0 0-16,0 0-3,10 14-3,-1-1-3,6 6-1,3 4-3,5 6-1,4 1 1,5 4-1,4 0 0,2 0-1,-1-3 0,1-2-1,-2-3-1,-5-4-2,-1 0-5,-10-10-6,-5-2-14,-7 1-7,-8-11 1</inkml:trace>
          <inkml:trace contextRef="#ctx0" brushRef="#br0" timeOffset="-63011">8907 3381 13,'-16'0'30,"3"-10"1,10-4-9,11-1-8,3-9-4,12-2-1,4-7-3,9-1-1,5-4-1,6 0-2,2 2 0,0 2-2,0 2 0,-5 3-6,1 5-19,-4 9-9,-10-3 0,0 8 1</inkml:trace>
          <inkml:trace contextRef="#ctx0" brushRef="#br0" timeOffset="-62720">9808 3300 19,'9'28'29,"-5"2"-10,-5-1-3,2 5 0,-7-2-1,5 5-1,-6-6-3,4 1-5,-1-1-10,1-3-25,-1-17-5,6-2 0,-2-9-1</inkml:trace>
          <inkml:trace contextRef="#ctx0" brushRef="#br0" timeOffset="-62380">10040 2762 7,'21'-5'22,"15"9"0,-3-2-13,0 2-8,3 5 1,-4 5 0,-3 2 1,-5 4 1,-4 4 0,-9-2 0,-7 6 2,-7 0-1,-6 4 0,-7 0 1,-5 5 2,-7-3 0,4 4-1,-6-6 1,6 3-1,0-7-1,5 0-2,4-6-1,9-2-1,4-2 0,8-4 0,6-2-1,10-3 1,6-4-1,7-2-1,8-2-1,5-5-2,8-1-3,0-6-2,4 2-6,-8-8-8,-2-1-14,0 3 1,-14-6 1</inkml:trace>
          <inkml:trace contextRef="#ctx0" brushRef="#br0" timeOffset="-61929">9904 3106 15,'0'0'31,"22"-8"1,2-3 1,9 2-18,11 3-10,6 2-1,8 4-1,2 2-1,4 2 0,1 1-4,-1-1-8,0-2-23,1 5-1,-8-13 1</inkml:trace>
          <inkml:trace contextRef="#ctx0" brushRef="#br0" timeOffset="-61639">10823 2732 24,'0'0'29,"0"0"-1,15 2-9,-5 6-7,-2 3-5,6 5-3,-2 2-1,5 5 0,-3 3 1,5 7 0,-4 3 0,2 6-1,-4 0 1,0 6 0,-6 0-2,-1 2 1,-7-2-1,-4-2 0,-6-2-4,-11-8-8,-8-4-25,-2 1-1,-12-13 1,-6 2-1</inkml:trace>
        </inkml:traceGroup>
        <inkml:traceGroup>
          <inkml:annotationXML>
            <emma:emma xmlns:emma="http://www.w3.org/2003/04/emma" version="1.0">
              <emma:interpretation id="{A8A2E389-DBD3-4858-85CA-8010FCDA9465}" emma:medium="tactile" emma:mode="ink">
                <msink:context xmlns:msink="http://schemas.microsoft.com/ink/2010/main" type="inkWord" rotatedBoundingBox="12442,15979 13164,15983 13161,16302 12440,16298"/>
              </emma:interpretation>
              <emma:one-of disjunction-type="recognition" id="oneOf9">
                <emma:interpretation id="interp41" emma:lang="" emma:confidence="1">
                  <emma:literal>=</emma:literal>
                </emma:interpretation>
                <emma:interpretation id="interp42" emma:lang="" emma:confidence="0">
                  <emma:literal>t</emma:literal>
                </emma:interpretation>
                <emma:interpretation id="interp43" emma:lang="" emma:confidence="0">
                  <emma:literal>C</emma:literal>
                </emma:interpretation>
                <emma:interpretation id="interp44" emma:lang="" emma:confidence="0">
                  <emma:literal>c</emma:literal>
                </emma:interpretation>
                <emma:interpretation id="interp45" emma:lang="" emma:confidence="0">
                  <emma:literal>+</emma:literal>
                </emma:interpretation>
              </emma:one-of>
            </emma:emma>
          </inkml:annotationXML>
          <inkml:trace contextRef="#ctx0" brushRef="#br0" timeOffset="-56992">12299 3876 15,'0'0'25,"11"-8"2,-1 0-15,9 4-3,2-4 1,8 6 0,0-3 1,10 7 0,-3-3-2,7 5-3,-2-2-3,1 2-1,-5 1-2,-3-2-1,-3 3-4,-10-7-14,-9-3-15,0 1-1,-14-10 1</inkml:trace>
          <inkml:trace contextRef="#ctx0" brushRef="#br0" timeOffset="-56712">12321 3678 47,'15'0'34,"14"1"1,3 1-3,11-10-29,9-1-3,8 1 0,7-3-2,8 2-4,1-3-19,5-6-10,7 1 2,-4-10-1</inkml:trace>
        </inkml:traceGroup>
        <inkml:traceGroup>
          <inkml:annotationXML>
            <emma:emma xmlns:emma="http://www.w3.org/2003/04/emma" version="1.0">
              <emma:interpretation id="{808331DF-E73C-4552-84E6-A3ADCF05E3FF}" emma:medium="tactile" emma:mode="ink">
                <msink:context xmlns:msink="http://schemas.microsoft.com/ink/2010/main" type="inkWord" rotatedBoundingBox="13800,15075 17670,15101 17661,16440 13791,16414"/>
              </emma:interpretation>
              <emma:one-of disjunction-type="recognition" id="oneOf10">
                <emma:interpretation id="interp46" emma:lang="" emma:confidence="0">
                  <emma:literal>P(y\Z).</emma:literal>
                </emma:interpretation>
                <emma:interpretation id="interp47" emma:lang="" emma:confidence="0">
                  <emma:literal>P(y\Z),</emma:literal>
                </emma:interpretation>
                <emma:interpretation id="interp48" emma:lang="" emma:confidence="0">
                  <emma:literal>p(y\Z).</emma:literal>
                </emma:interpretation>
                <emma:interpretation id="interp49" emma:lang="" emma:confidence="0">
                  <emma:literal>Phyla).</emma:literal>
                </emma:interpretation>
                <emma:interpretation id="interp50" emma:lang="" emma:confidence="0">
                  <emma:literal>Ply-a).</emma:literal>
                </emma:interpretation>
              </emma:one-of>
            </emma:emma>
          </inkml:annotationXML>
          <inkml:trace contextRef="#ctx0" brushRef="#br0" timeOffset="-56421">13838 2927 24,'0'0'30,"-7"27"2,7-1-11,-2 6-12,5 14-1,-4 5 0,6 10-1,-6 2-1,5 5-1,-4-3-1,1-5-1,-2-9-2,0-10-4,3-6-7,-2-12-21,0-23-5,0 0 1,5-15 0</inkml:trace>
          <inkml:trace contextRef="#ctx0" brushRef="#br0" timeOffset="-56181">13669 2973 8,'-4'-16'27,"-3"-5"-2,15 6 2,3-1-22,6-2-3,8 2 1,7 1 0,6 1 3,5 3 0,6 6 2,0-2-1,5 7 0,-6 0-2,1 6-1,-8 2-1,-2 9-2,-9 1 1,-6 6-1,-7 3 0,-8 3 1,-10 1 1,-7 1-1,-8-2 1,-6 1-1,-5-7 0,-8-5-1,-4-3-2,-6-9-2,1-2-4,-4-10-12,-1-4-17,8 0-1,0-9 1</inkml:trace>
          <inkml:trace contextRef="#ctx0" brushRef="#br0" timeOffset="-55750">14862 2678 12,'14'-5'32,"-2"4"-1,-12 1 2,0-10-19,0 10-8,-10 4-2,-2 4 0,-3 2-1,-1 6-1,-4 5 1,-2 5-1,-5 5 1,1 7 0,-5 3-1,2 8 0,-5 2 1,1 7-1,-3 2-1,1 1 1,2-1 0,3 2 0,3-3 1,7-1-1,7-5 0,8-3-1,7-2 1,9-1 0,6-2 0,8-2-1,6-2 0,6-3 0,2-3-1,2-3-1,6-4-2,-2-8-3,6 1-10,-5-6-20,0-11-2,2-4-1,-5-12 2</inkml:trace>
          <inkml:trace contextRef="#ctx0" brushRef="#br0" timeOffset="-48340">15151 2974 14,'-11'-7'17,"11"7"-1,0 0-1,0 0-1,0 0 0,0 0-4,0 0-1,0 0-4,0 0-1,0 0-1,0 0-1,3 17-2,3-4 0,2 4 0,2 5 0,6 3 1,1 4 0,4-2 0,2 2 0,1-3 0,-2-2 0,-1-4-1,-2-5 1,-4-2-1,-4-5-2,0-1-1,-11-7-2,10 5-4,-10-5-6,0 0-13,9-10-3,-9-3 0</inkml:trace>
          <inkml:trace contextRef="#ctx0" brushRef="#br0" timeOffset="-47909">15590 2963 15,'0'0'13,"-13"13"0,4-4-2,-1 1-1,-2 4-2,-3 1-1,-2 3-1,-1 3 1,-3 2-1,0 3 0,-3-3-1,3 2-1,-1-5-1,6-1 0,0-4 0,6-4-2,10-11 1,-12 10-1,12-10-1,0 0 1,0 0 0,0 0-1,0 0 1,0 0-1,0 0 0,0 0 0,0 0 0,0 0 0,0 0-1,0 0 1,0 0 0,0 0 0,0 0-1,0 0 1,0 0 0,0 0 0,0 0 1,0 0-1,0 0 0,0 0 0,0 0 1,0 0-1,0 0 1,0 0-1,0 0 1,0 0-1,0 0 0,0 0 0,0 0 0,0 0 0,0 0 1,0 0-1,0 0 0,0 0 0,0 0-1,-4 10 2,4-10-1,0 15 0,1-6 0,-1 3 0,1 3 0,1 2 0,-1 3 1,0 7-1,-1 3 1,0 8 0,-3 2 1,1 3 0,-3 0 0,1-1 0,-1-6 1,2-4-1,-2-7 0,2-6 0,0-8 0,3-11-1,-1 11-1,1-11-3,0 0-11,0 0-19,2-12-2,0-1 0</inkml:trace>
          <inkml:trace contextRef="#ctx0" brushRef="#br0" timeOffset="-46557">16048 2866 9,'0'0'10,"0"0"1,0 0-1,0 0-2,0 0-1,-4 12 0,4-12 0,0 18 0,0-2-1,-1 2 1,3 9-1,-3 6-1,2 11 0,-2 6-1,0 9-1,-2 7 0,0 6 0,0 1-1,2 4 1,0-2-1,1-1 1,1-5-1,4-3 1,0-9-1,2-4 1,-2-7-1,1-6 0,0-10 0,-2-6-1,-1-7 0,0-4-1,-3-13 1,2 14 0,-2-14-1,0 0-1,0 0-11,0 0-21,-1-18-2,2 0 2</inkml:trace>
          <inkml:trace contextRef="#ctx0" brushRef="#br0" timeOffset="-46016">16356 3151 24,'0'0'25,"0"0"-1,0 0-9,0 0-13,19-5-2,-5 1 1,8 3 2,4-2 1,6 2 0,4-2 0,4 2-2,3 0-1,2 1 0,0 1-1,-5 0-1,-5 3 1,-5 2 1,-7 3 0,-6 3 0,-8 3 1,-7 5 0,-11 2 1,-5 5 0,-8 0-1,-7 4 1,-6 2 0,-6 1 0,-6-1 0,1 2-1,-3-3 1,5-1 0,1-5 0,9-1-1,5-8 0,9 0-1,6-7 1,10 0-1,4-10 1,19 9 0,1-7-1,9-2 1,5-1-1,7-1 0,3 0 0,2-1-2,0 0 0,-2-1-2,-1 4-3,-6-4-6,0 4-12,-1 0-12,-10-4 1,1 1 0</inkml:trace>
          <inkml:trace contextRef="#ctx0" brushRef="#br0" timeOffset="-45415">16351 3417 31,'13'1'31,"7"-1"2,7 0-13,2-5-10,11 4-1,-1-3-2,9 5 0,0-4-2,4 3-1,-2-2-1,0 1-4,-3 1-4,-7-4-11,-4-2-19,1 2-2,-10-8 2</inkml:trace>
          <inkml:trace contextRef="#ctx0" brushRef="#br0" timeOffset="-45005">17110 2702 19,'34'19'15,"1"3"0,2 7 1,3 5-3,-2 6-1,1 7-4,-3 4-1,2 8-1,-7 0-2,-2 4 1,-7-3-1,-3 2 0,-9-4 0,-3-2 0,-11-5 0,-3-4 0,-10-6 0,0-2-1,-7-5 1,-1-1-1,-5-7 1,0-1-1,-2-4-1,1-2 1,0-1-3,1-4-2,2 1-3,-3-9-9,2 0-22,10 1-1,1-14 0,18 7 0</inkml:trace>
        </inkml:traceGroup>
        <inkml:traceGroup>
          <inkml:annotationXML>
            <emma:emma xmlns:emma="http://www.w3.org/2003/04/emma" version="1.0">
              <emma:interpretation id="{F781619C-A193-49A6-B572-0BC6C3DE208D}" emma:medium="tactile" emma:mode="ink">
                <msink:context xmlns:msink="http://schemas.microsoft.com/ink/2010/main" type="inkWord" rotatedBoundingBox="18290,15163 22722,15192 22714,16425 18282,16395">
                  <msink:destinationLink direction="with" ref="{874BB3B0-7C39-4C2E-9348-30189DE510CD}"/>
                </msink:context>
              </emma:interpretation>
              <emma:one-of disjunction-type="recognition" id="oneOf11">
                <emma:interpretation id="interp51" emma:lang="" emma:confidence="0">
                  <emma:literal>P(x</emma:literal>
                </emma:interpretation>
                <emma:interpretation id="interp52" emma:lang="" emma:confidence="0">
                  <emma:literal>P(X</emma:literal>
                </emma:interpretation>
                <emma:interpretation id="interp53" emma:lang="" emma:confidence="0">
                  <emma:literal>PE</emma:literal>
                </emma:interpretation>
                <emma:interpretation id="interp54" emma:lang="" emma:confidence="0">
                  <emma:literal>POX</emma:literal>
                </emma:interpretation>
                <emma:interpretation id="interp55" emma:lang="" emma:confidence="0">
                  <emma:literal>p(x</emma:literal>
                </emma:interpretation>
              </emma:one-of>
            </emma:emma>
          </inkml:annotationXML>
          <inkml:trace contextRef="#ctx0" brushRef="#br0" timeOffset="-43442">18937 2994 29,'0'0'28,"9"22"2,-4-4-13,-2 3-12,3 11-2,0 6 2,4 8 0,-5 4 0,2 10 0,-3-1 1,2 2-2,-5-5 0,1-5-1,-4-7-1,1-6-1,-1-8-1,-2-12-2,4-4-6,0-14-14,-13-8-12,11-6-1,-4-10 1</inkml:trace>
          <inkml:trace contextRef="#ctx0" brushRef="#br0" timeOffset="-43172">18886 3072 8,'4'-26'26,"-3"-1"-4,6 5-10,5 0-4,4 1-2,7 3-2,6-1-3,5 2 0,5 2 0,4 4 0,1-2 2,0 5 0,-3 1 1,-2 6-1,-7 2 0,-3 8 1,-8 3-1,-6 9 0,-6 5 0,-7 6-1,-8 5 1,-3 4 1,-9 1 0,-4 0 2,-9-6-1,0 0 0,-6-9 0,1-2-1,-1-8 0,3-5-1,-1-7-3,3-5-2,6-1-5,-2-10-11,3-4-17,9 2-2,0-8 1</inkml:trace>
          <inkml:trace contextRef="#ctx0" brushRef="#br0" timeOffset="-42651">20041 2777 11,'1'-12'23,"9"12"0,-10 0-13,0 0-8,6-11-3,-6 11 1,0 0 1,0 0 1,-12 13 2,1-5 0,-1 4 3,-5-1-1,0 6 0,-7-2 1,2 8-1,-6-1 0,3 8 0,-6 1-1,1 7 0,-5 4-2,2 7 1,-1 0-1,3 6 1,0-1-2,5 4 1,3-2 0,6-1-1,5-3 0,7 0 0,3-3 0,9 2-1,5-1 0,8-2 0,6 0 0,5-2 0,5-3-1,2-2 0,2-5-2,-1-9-1,1-1-5,-9-13-6,0-6-18,-2-2-5,-7-8 1,0-3 1</inkml:trace>
          <inkml:trace contextRef="#ctx0" brushRef="#br0" timeOffset="-42060">19968 3172 10,'0'0'26,"0"0"0,0 0-12,0 0-4,12 7-3,-3 4 0,0-1 1,7 10 0,1-1-1,10 10 0,-2 0-1,8 5-1,0 2-1,6 2-1,2-3-1,-2-2-2,0 0-1,-7-6-6,2 2-8,-8-5-12,-9-11-9,-5 2 3</inkml:trace>
          <inkml:trace contextRef="#ctx0" brushRef="#br0" timeOffset="-41760">19912 3576 9,'-19'-3'29,"8"2"-5,11 1-5,0 0-1,0 0-2,19-12-3,3 5-1,0-8-4,14-1-3,1-7-3,6-2 0,4-4-2,2-1 1,4-3-2,0-1-1,1 1-1,-7-2-4,5 8-6,-6-2-13,-3 1-9,1 5 1,-8-1 0</inkml:trace>
          <inkml:trace contextRef="#ctx0" brushRef="#br0" timeOffset="-44063">18144 3554 23,'0'0'31,"0"0"-5,0 0-9,17-3-4,-17 3-2,25-12-3,-12 4-1,6 2-3,-3-3-1,0 4 0,-3-1-2,-2 2 0,-11 4 0,12-4 0,-12 4-1,0 0 0,0 0 0,0 0-1,0 0 1,-13 9 0,13-9 0,-10 5 0,10-5 1,-9 5-1,9-5 1,0 0 1,0 0-1,0 0 1,0 0-1,0 0-1,0 0 0,0 0-1,10-10-1,-10 10 0,15-8-1,-15 8 0,16-6 0,-16 6 1,15 2 0,-15-2 0,7 10 2,-7-10 0,-2 17 2,-1-7-1,-4-1 1,1 2-1,6-11 1,-18 13-4,18-13-13,-10 12-18,0-17-2,10 5 2</inkml:trace>
          <inkml:trace contextRef="#ctx0" brushRef="#br0" timeOffset="-41259">20922 2926 12,'0'0'22,"0"0"-9,0 0-3,9 16 0,-7-6-1,2 8 1,-1 4 0,3 11-1,-3 9-3,2 8 0,-3 6-2,1 9 0,-5 3 0,1 2-1,-3-2 0,1-2 0,-3-4-1,2-5 0,-1-7 0,1-8-1,-1-9 0,2-7-2,2-4-4,-3-11-10,4-11-18,0 0-1,-1-13 0</inkml:trace>
          <inkml:trace contextRef="#ctx0" brushRef="#br0" timeOffset="-40268">21265 3391 4,'20'-6'28,"12"4"-11,8 4-2,1-2-2,6 3 3,0-2-4,5 6-2,-2-5-4,1 2-4,-1 1-8,-6-2-11,-5-4-14,4 4 0,-14-10 0</inkml:trace>
          <inkml:trace contextRef="#ctx0" brushRef="#br0" timeOffset="-40839">21357 3076 17,'-2'-14'27,"2"14"0,0 0-13,11-13-9,-2 11-2,4-1-1,4 0 0,4 1-1,3 1 0,1 2 0,3 0 1,0 2-1,0 1 0,-5 2-1,-3 3 1,-5 1-1,-5 2 1,-2 3-1,-6 2 1,-5 2-1,-7 4 1,-4 1 1,-4 3 0,-7 1 0,-3 4 0,-7-3 0,2 3 2,-4-2-2,5 0 2,2-3-1,6 0-1,4-3 0,9-2 0,6-2 1,8 0-2,6-4 1,7 0-1,6-4 1,7 1-1,4-5 0,7-2 0,3-3-1,2-4-1,2 0-2,-2-5-2,-1 2-4,-7-6-6,-4-1-14,-4 6-5,-12-6 1</inkml:trace>
          <inkml:trace contextRef="#ctx0" brushRef="#br0" timeOffset="-39907">22179 2790 16,'0'0'21,"12"7"-14,-2 5-2,3 2 1,1 7 1,3 0 1,2 7 1,2 2 2,5 10-1,-3 1-2,7 6-1,-4 3-1,6 3 0,-5-1-2,3 4 1,-4-2-1,-1 1-1,-6-5 0,-4 1 1,-6-5-1,-6 0 1,-5-4-1,-6 2 1,-10-6-2,-3-1 3,-9-3-3,-3-1 0,-8-5 1,-1-2-1,-5-3-1,-1-3 0,-4-6 0,-1-4-3,3 3-6,-5-8-30,-4-8 0,2-6-1,-4-15 0</inkml:trace>
        </inkml:traceGroup>
      </inkml:traceGroup>
      <inkml:traceGroup>
        <inkml:annotationXML>
          <emma:emma xmlns:emma="http://www.w3.org/2003/04/emma" version="1.0">
            <emma:interpretation id="{9DA9E73D-2691-4A2D-97BF-7F714A6FD2E1}" emma:medium="tactile" emma:mode="ink">
              <msink:context xmlns:msink="http://schemas.microsoft.com/ink/2010/main" type="line" rotatedBoundingBox="3909,16370 11226,16289 11239,17407 3922,17488"/>
            </emma:interpretation>
          </emma:emma>
        </inkml:annotationXML>
        <inkml:traceGroup>
          <inkml:annotationXML>
            <emma:emma xmlns:emma="http://www.w3.org/2003/04/emma" version="1.0">
              <emma:interpretation id="{B40017F9-72F1-486B-B08F-2EA787411669}" emma:medium="tactile" emma:mode="ink">
                <msink:context xmlns:msink="http://schemas.microsoft.com/ink/2010/main" type="inkWord" rotatedBoundingBox="3913,16644 5725,16624 5734,17468 3922,17488"/>
              </emma:interpretation>
              <emma:one-of disjunction-type="recognition" id="oneOf12">
                <emma:interpretation id="interp56" emma:lang="" emma:confidence="0">
                  <emma:literal>P(Z)</emma:literal>
                </emma:interpretation>
                <emma:interpretation id="interp57" emma:lang="" emma:confidence="0">
                  <emma:literal>Pea)</emma:literal>
                </emma:interpretation>
                <emma:interpretation id="interp58" emma:lang="" emma:confidence="0">
                  <emma:literal>Piz)</emma:literal>
                </emma:interpretation>
                <emma:interpretation id="interp59" emma:lang="" emma:confidence="0">
                  <emma:literal>Piz]</emma:literal>
                </emma:interpretation>
                <emma:interpretation id="interp60" emma:lang="" emma:confidence="0">
                  <emma:literal>Peat)</emma:literal>
                </emma:interpretation>
              </emma:one-of>
            </emma:emma>
          </inkml:annotationXML>
          <inkml:trace contextRef="#ctx0" brushRef="#br0" timeOffset="-67457">3925 4401 9,'12'12'22,"-12"-12"-7,1 21-5,0 3-2,-1 2 1,3 12 3,-3 6-1,2 10-1,-5 1-1,2 7-1,-4-6-3,5 5 0,-5-8-3,3-3-1,0-8-6,0-9-12,-1-12-16,9-9 1,-6-12-1</inkml:trace>
          <inkml:trace contextRef="#ctx0" brushRef="#br0" timeOffset="-67147">3774 4400 19,'3'-28'25,"14"-4"-4,1 6-13,4-1 1,7 7 1,1-2 1,7 10-1,-2 0 1,6 11-3,-3 2-4,1 8-3,0 4 0,-5 5 0,0 6-1,-4 0 0,-6 3 0,-3 1 0,-5-1 1,-4 1 2,-9-3 0,0 1 0,-11-6 1,-4 3 1,-7-5-1,-2 0 0,-6-4 1,0-1-3,-4-3-1,-2-2-2,4 0-5,-5-7-5,8 3-15,3-3-11,1-4 0,6-1 0</inkml:trace>
          <inkml:trace contextRef="#ctx0" brushRef="#br0" timeOffset="-66736">4619 4311 16,'19'11'22,"-19"-11"-2,-11 6-14,11-6 2,-17 5 0,7 1 2,-8-2 0,1 7 0,-6-2 0,3 8-3,-4-2-2,1 9-2,-2 1 0,1 7-1,-1 3 1,4 6 0,-1 3 1,4 5-2,2 0 1,6 1 0,2-3-1,8-1 0,2-6 0,9-3 0,4-8-1,10-3 2,9-7-3,5-5-3,11-4-3,1-9-4,12 2-11,-1-8-10,2-6-7,0-6 2</inkml:trace>
          <inkml:trace contextRef="#ctx0" brushRef="#br0" timeOffset="-66275">4690 4492 1,'7'-19'25,"7"13"1,-5-9 0,7 5-17,6 1-5,4 1 0,3 3 0,3 0 1,3 3-1,0 0 0,1 4 0,-1 0 0,-2 5-2,-4-1 0,-2 4-1,-5-1 0,-5 3 1,-6 2-1,-3 1 1,-6 1 0,-4 4 0,-6 0 1,-4 5 1,-7-1-1,-2 3 0,-5 2 0,-2 3-1,-3-4 1,3-1-2,0-2 1,4 0-2,3-7 1,6-1-1,3-7 0,6 0 2,6-10-1,-1 13 1,1-13 0,18 5-1,-3-4 2,8 0-1,2-2-1,6-1 0,3 0-1,3-2-2,5 0 0,-5-3-4,1 4 0,-7-6-4,5 5-7,-10-2-17,-4-2-3,-4 2 2</inkml:trace>
          <inkml:trace contextRef="#ctx0" brushRef="#br0" timeOffset="-65735">4808 4722 3,'0'0'29,"0"0"0,9 1 2,6-3-14,3-8-10,9 5-1,2 0 0,8 5-1,2-3 0,7 3-1,0 0-3,2-2-8,2 2-14,-1 0-13,-6-7 1,0 0-1</inkml:trace>
          <inkml:trace contextRef="#ctx0" brushRef="#br0" timeOffset="-65444">5384 4402 0,'0'0'27,"17"12"2,-17-12 2,20 14-20,-2 6-2,-1-3 1,4 12-1,-6-2 0,6 8 0,-5-2-4,3 4 0,-7-1-3,1 2-1,-4-4 0,-3 1 0,-3-4 1,-3 0-1,-6-5 1,1 0-1,-4-6 1,-2-1 2,-2-4-3,-2-2 1,-1-1-2,-1-4-2,2 1-3,-8-6-12,2-2-20,5-5-1,-1-6 0</inkml:trace>
        </inkml:traceGroup>
        <inkml:traceGroup>
          <inkml:annotationXML>
            <emma:emma xmlns:emma="http://www.w3.org/2003/04/emma" version="1.0">
              <emma:interpretation id="{452B6237-64C5-49B4-944F-E21BD219F225}" emma:medium="tactile" emma:mode="ink">
                <msink:context xmlns:msink="http://schemas.microsoft.com/ink/2010/main" type="inkWord" rotatedBoundingBox="7416,16331 7512,16330 7513,16394 7417,16395"/>
              </emma:interpretation>
              <emma:one-of disjunction-type="recognition" id="oneOf13">
                <emma:interpretation id="interp61" emma:lang="" emma:confidence="0">
                  <emma:literal>•</emma:literal>
                </emma:interpretation>
                <emma:interpretation id="interp62" emma:lang="" emma:confidence="0">
                  <emma:literal>I</emma:literal>
                </emma:interpretation>
                <emma:interpretation id="interp63" emma:lang="" emma:confidence="0">
                  <emma:literal>*</emma:literal>
                </emma:interpretation>
                <emma:interpretation id="interp64" emma:lang="" emma:confidence="0">
                  <emma:literal>o</emma:literal>
                </emma:interpretation>
                <emma:interpretation id="interp65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-57763">7354 3951 22,'-11'-7'30,"11"7"-2,0-12 2,0 12-23,3-12-7,-3 12 0,0 0-1,9-11 1,-9 11 0,0 0 0,10 2 0,-10-2 1,4 10 1,-4-10 1,3 12 1,-3-12 0,-5 13 2,5-13-1,-10 12 1,1-8-1,9-4 0,-18 7-2,9-4-1,-1-2-1,0-1-1,10 0 0,-15 0 0,15 0 0,-10-2-1,10 2 0,0 0 0,0 0 1,0 0-1,0 0-1,0 0-9,12-11-23,5 6-2,1-11 2,13-2-2</inkml:trace>
        </inkml:traceGroup>
        <inkml:traceGroup>
          <inkml:annotationXML>
            <emma:emma xmlns:emma="http://www.w3.org/2003/04/emma" version="1.0">
              <emma:interpretation id="{775FEFEC-3AAD-48DE-8EE3-9B602FE8091C}" emma:medium="tactile" emma:mode="ink">
                <msink:context xmlns:msink="http://schemas.microsoft.com/ink/2010/main" type="inkWord" rotatedBoundingBox="9273,16638 11230,16616 11238,17337 9281,17358"/>
              </emma:interpretation>
              <emma:one-of disjunction-type="recognition" id="oneOf14">
                <emma:interpretation id="interp66" emma:lang="" emma:confidence="0">
                  <emma:literal>P(z]</emma:literal>
                </emma:interpretation>
                <emma:interpretation id="interp67" emma:lang="" emma:confidence="0">
                  <emma:literal>PEE)</emma:literal>
                </emma:interpretation>
                <emma:interpretation id="interp68" emma:lang="" emma:confidence="0">
                  <emma:literal>Piz)</emma:literal>
                </emma:interpretation>
                <emma:interpretation id="interp69" emma:lang="" emma:confidence="0">
                  <emma:literal>Plan)</emma:literal>
                </emma:interpretation>
                <emma:interpretation id="interp70" emma:lang="" emma:confidence="0">
                  <emma:literal>Pee)</emma:literal>
                </emma:interpretation>
              </emma:one-of>
            </emma:emma>
          </inkml:annotationXML>
          <inkml:trace contextRef="#ctx0" brushRef="#br0" timeOffset="-60357">9182 4388 23,'0'0'27,"15"-4"-1,-15 4-8,6 13-13,-3 4 0,0 2 0,2 12 2,-2 0 1,4 14 0,-2-1 1,3 9-2,-1-6-2,1-3-2,-1-6-1,-2-6-5,4-4-17,-2-10-16,-7-18 0,0 0 1</inkml:trace>
          <inkml:trace contextRef="#ctx0" brushRef="#br0" timeOffset="-60086">9134 4391 20,'17'-29'26,"6"15"-1,0-12 2,7 2-22,6 2-3,4 2 1,3 6 1,-5 3 2,3 9 2,-9 1 1,1 9-1,-8 2-4,-3 7-2,-4 1-2,-4 5 1,-3 1 0,-3 2 0,-7-2 2,-2 0 0,-8-1 0,-2 2 2,-6-4 0,-2-1-1,-8-5 1,-1 0-2,-6-2-1,-1-3 0,-1-3-3,-1-3 0,2 2-4,-5-9-4,12 7-13,0-7-17,3-2 0,7-3 1</inkml:trace>
          <inkml:trace contextRef="#ctx0" brushRef="#br0" timeOffset="-59676">10073 4206 24,'16'13'26,"-16"-13"0,0 0 3,0 0-22,-10 9-5,-1-5 2,-7 0 0,-2 6 3,-5 0 2,0 8 1,-6 2-3,2 7-3,-4 3-2,0 5 0,-1 5-1,1 7 1,2 0 0,8 6 2,-1-3-2,9-1 0,6-2 1,9-4-1,6-6 0,12-2-1,7-7 0,9-6 0,8-4-2,6-5 1,4-4-2,2-7-2,6-1-3,-7-10-7,3 1-11,-7-7-14,-5-3 0,-4-1 1</inkml:trace>
          <inkml:trace contextRef="#ctx0" brushRef="#br0" timeOffset="-59245">10122 4482 12,'-11'-9'29,"11"9"1,-1-12 1,8 2-21,9 4-4,1-3 0,10 5 0,-1-1 0,9 4 0,1-1-1,5 3-2,-2 0-1,0 3-1,-2-2 0,-2 2-1,-5 2 1,-6 0-1,-5 1 1,-8 3-1,-7 3 0,-5 0 1,-7 5-1,-6 1 1,-6 2 0,-3 1 0,-4 0 1,1-1 0,-1-2-1,2-1 1,2-1 1,7-4-2,2-2 1,6-1-1,8-10 0,-4 14 1,4-14 0,13 10 0,1-6 0,6 1 0,5-1-1,5-2 0,5-1-1,6-1-1,2-1-1,-1-4-2,4 1-1,-7-7-6,7 3-11,-6-3-17,-10-2 1,-2-2 0</inkml:trace>
          <inkml:trace contextRef="#ctx0" brushRef="#br0" timeOffset="-58694">10245 4611 25,'16'2'32,"-1"-8"2,11 3 0,5 0-21,0-3-7,8 3-2,-1-1 1,7 4-1,0 0-1,2 3-1,1 0-4,-3-6-8,5-2-19,1 3-7,-8-8-1,0 0 1</inkml:trace>
          <inkml:trace contextRef="#ctx0" brushRef="#br0" timeOffset="-58384">10894 4279 26,'13'8'33,"2"0"1,-4-1-1,2 3-21,6 11-6,0 0-2,2 8 1,-2 3-1,2 6 0,-5-1 0,0 4 1,-7-4-2,-1-1 1,-9-1-2,-4 1 1,-6-7 0,-5-3-2,-7-3-1,-8-6-5,-4 1-11,-8-10-24,-12-4 2,-6-10-3,-12-8 2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9:09.4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C4C1F11C-F6CF-465E-96E1-54BD261DB246}" emma:medium="tactile" emma:mode="ink">
          <msink:context xmlns:msink="http://schemas.microsoft.com/ink/2010/main" type="writingRegion" rotatedBoundingBox="16098,11851 23146,11550 23273,14521 16225,14822">
            <msink:destinationLink direction="with" ref="{6D620393-5A6E-4276-AEA5-1B9015877DC3}"/>
          </msink:context>
        </emma:interpretation>
      </emma:emma>
    </inkml:annotationXML>
    <inkml:traceGroup>
      <inkml:annotationXML>
        <emma:emma xmlns:emma="http://www.w3.org/2003/04/emma" version="1.0">
          <emma:interpretation id="{0A441C18-96D2-4BCA-9CF7-4BF8A58816E4}" emma:medium="tactile" emma:mode="ink">
            <msink:context xmlns:msink="http://schemas.microsoft.com/ink/2010/main" type="paragraph" rotatedBoundingBox="16098,11851 23146,11550 23204,12897 16156,131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119883-F12F-4E76-A280-8067ECEE35E7}" emma:medium="tactile" emma:mode="ink">
              <msink:context xmlns:msink="http://schemas.microsoft.com/ink/2010/main" type="line" rotatedBoundingBox="16098,11851 23146,11550 23204,12897 16156,13198">
                <msink:destinationLink direction="with" ref="{20722DB5-A739-4EBD-8839-28061E8B405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89E6B5B-051E-4484-BDE1-440608ABD232}" emma:medium="tactile" emma:mode="ink">
                <msink:context xmlns:msink="http://schemas.microsoft.com/ink/2010/main" type="inkWord" rotatedBoundingBox="16108,12092 19421,11950 19465,12994 16153,13136">
                  <msink:destinationLink direction="with" ref="{44A96B0D-55FC-4DEE-8E0C-73E8CAEF6313}"/>
                </msink:context>
              </emma:interpretation>
            </emma:emma>
          </inkml:annotationXML>
          <inkml:trace contextRef="#ctx0" brushRef="#br0">-2211-1363 20,'0'0'14,"0"0"-3,0 0-1,0 0-3,0 0-1,0 0-3,0 0-1,0 0-1,0 0 0,0 0 0,1 10 1,-1-10-1,1 14 1,0-1-1,1 2 2,0 6-1,1 5-1,0 3 1,2 5-1,-1 3 0,1 2 0,0 0 0,0 0-1,-1-5 1,1-3 0,-1-4-1,-1-6 1,-1-6-1,-1-5-1,-1-10-7,9 14-20,-9-14 1,5-14 0</inkml:trace>
          <inkml:trace contextRef="#ctx0" brushRef="#br0" timeOffset="421">-2278-1458 7,'-6'-19'25,"8"5"-9,1-1-5,1 0-2,4 3-1,4-1-1,3 3-1,5 1-2,5 2-1,5 1-1,4 2 0,6 3-1,3 4-1,5 4 1,2 2-1,-3 4 0,0 4 0,-4 2-1,-4 0 1,-6 3 0,-4-1 0,-9-1-1,-6 1 1,-4-2 0,-7-1 1,-6-1 0,-5-1 1,-9-1 1,-3 1 1,-9-2 0,-1-1 1,-8-1-1,0-1 0,-7 0 0,1-1-1,-1-1-1,1-3-1,2 2 0,6-4-1,5 4-3,4-7-4,10-4-15,17 3-11,-8-11 1,17 4-1</inkml:trace>
          <inkml:trace contextRef="#ctx0" brushRef="#br0" timeOffset="1022">-1091-1740 9,'0'0'7,"-12"6"-3,3 0 0,-3 0 2,-2 1 0,-3 1 1,0 2 1,-4 0 0,4 2-1,-5 1 0,2 3-1,-1 3 2,2 4-2,-4 4 0,4 6 0,-4 2-2,1 6 1,-1 0-2,4 4 1,-1 0-2,5 2 0,0-4 0,6 1 0,2-4 0,6 0-1,4-1 1,3-3-1,3-2 1,7-3 0,2-3-1,5-3 1,3-5-1,2-1 0,1-6 0,1-2 0,-1-4-1,-3-5-1,0 0-4,-6-4-5,2-3-13,-1 3-11,-8-11 0,3 4 1</inkml:trace>
          <inkml:trace contextRef="#ctx0" brushRef="#br0" timeOffset="2303">-1038-1532 6,'0'0'6,"16"17"0,-6-6-1,4 3 1,3 3 1,6 2 0,3 1-1,3 1 0,5 1 0,0-4-2,3 0-1,-2-5 0,1-1-2,-5-5 0,-3-2 0,-4-4-2,-5-4-3,-4-4-5,-4-2-5,-5-4-2,1 1-3</inkml:trace>
          <inkml:trace contextRef="#ctx0" brushRef="#br0" timeOffset="2624">-472-1563 11,'-12'12'12,"3"-3"1,-1 4-1,-5 3-1,-1 2-2,-3 6 0,-5 2-1,1 3-1,-3 0-2,3 1 0,0-3-2,6-2-1,1-5 0,5-3 0,3-7 0,8-10 0,-6 13 0,6-13 0,0 0 0,0 0 0,0 0 0,12 6 0,-12-6 0,0 0-1,0 0-1,9-1 1,-9 1-1,0 0-1,0 0 1,7 9 0,-7-9-1,8 20 0,-3-6 2,0 4-2,1 3 2,-1 2-1,2 1 1,-2 1-1,-1-3 1,-1 1 0,0-2 0,0-2 1,-1-2-1,2-2 0,-1-1 0,2-5-1,3 3-6,-8-12-12,12 2-16,2-3 2,-4-12 0</inkml:trace>
          <inkml:trace contextRef="#ctx0" brushRef="#br0" timeOffset="3185">-313-1082 3,'4'26'26,"-5"-2"-6,0 8-2,1 4-4,-1 0-1,2 3-3,-2-3-3,2-1-1,-2-7-1,3-4-3,0-5-4,-2-7-14,0-12-15,10 4 0,-7-18 0</inkml:trace>
          <inkml:trace contextRef="#ctx0" brushRef="#br0" timeOffset="3836">-1-1521 14,'0'0'26,"0"0"-11,6-12-4,-6 12-2,20-9-3,-3 5 0,3-3-3,6 3-2,5-1 0,2 1 0,4 1 0,0 1 0,-1 1 0,-2 2 0,-4 0 0,-3 2 0,-5 2 0,-5 1-1,-3 3 0,-5-1 0,-4 2 0,-2 3 0,-3 0 0,-2 4 1,-4 0 0,-2 3 0,-5 0 1,-2 4 0,-6 1 1,-4 3 0,-4 2 0,-2 2 0,-2-3-1,1 3 0,-1-4 1,5 0-1,3-4 0,6-2-1,3-6 1,8-1 0,3-2 0,6-1 0,4-3 0,8 1 1,6-4-1,8-1 0,4-2-1,6-2-2,5-2-1,0-3-2,3 0-3,-6-5-4,2 3-5,-8-3-9,-6-2-8,-1 2 0</inkml:trace>
          <inkml:trace contextRef="#ctx0" brushRef="#br0" timeOffset="4446">-31-1236 1,'0'0'26,"0"0"-1,18 1 2,2-4-19,5 3-4,8-1-1,9 3 0,5 1 0,6 0 0,3 1 0,1-2-1,0 2-1,-3-3-1,-2 0-7,-8 3-17,-8-10-4,-1 5-1</inkml:trace>
          <inkml:trace contextRef="#ctx0" brushRef="#br0" timeOffset="4827">680-1819 20,'0'0'23,"0"0"0,16 5-20,-4-1-2,3 2 1,1 3 1,4 4 0,2 4 1,-1 6 1,4 4-2,1 5 0,2 6 0,-1 7-2,2 2 0,-4 5 0,-1 0 0,-3 3 0,-3 0 0,-6-2 0,-4 1 1,-6-5 0,-2 0 1,-8-5 1,-1 2 0,-7-8 0,0-1 1,-6-5-1,0-2 0,-2-5 0,-1-2-1,0-6-1,1-4-1,4-3-2,1-5-2,4 0-9,4-6-21,-1-10-1,8 0 0</inkml:trace>
        </inkml:traceGroup>
        <inkml:traceGroup>
          <inkml:annotationXML>
            <emma:emma xmlns:emma="http://www.w3.org/2003/04/emma" version="1.0">
              <emma:interpretation id="{A2E414A9-457E-4AB6-8F39-55DBE20338B3}" emma:medium="tactile" emma:mode="ink">
                <msink:context xmlns:msink="http://schemas.microsoft.com/ink/2010/main" type="inkWord" rotatedBoundingBox="20013,11684 23146,11550 23204,12897 20070,13031"/>
              </emma:interpretation>
              <emma:one-of disjunction-type="recognition" id="oneOf0">
                <emma:interpretation id="interp0" emma:lang="" emma:confidence="0">
                  <emma:literal>P(x,z)</emma:literal>
                </emma:interpretation>
                <emma:interpretation id="interp1" emma:lang="" emma:confidence="0">
                  <emma:literal>P(x,Z)</emma:literal>
                </emma:interpretation>
                <emma:interpretation id="interp2" emma:lang="" emma:confidence="0">
                  <emma:literal>P(t,Z)</emma:literal>
                </emma:interpretation>
                <emma:interpretation id="interp3" emma:lang="" emma:confidence="0">
                  <emma:literal>Plait)</emma:literal>
                </emma:interpretation>
                <emma:interpretation id="interp4" emma:lang="" emma:confidence="0">
                  <emma:literal>Petit)</emma:literal>
                </emma:interpretation>
              </emma:one-of>
            </emma:emma>
          </inkml:annotationXML>
          <inkml:trace contextRef="#ctx0" brushRef="#br0" timeOffset="5628">1657-1853 8,'0'0'14,"0"0"-3,0 0-3,5 15-2,-4-2-1,1 8-1,0 6 0,0 10 0,-2 7 1,2 8 0,-1 2 0,1 2 1,0-1-2,1-1-1,-1-7-1,2-1 0,0-5 0,3-4-1,-1-4-1,-1-4-2,2-2-5,-1-5-6,-1-10-14,5 3 0</inkml:trace>
          <inkml:trace contextRef="#ctx0" brushRef="#br0" timeOffset="6059">1622-1849 18,'9'-12'21,"9"3"-14,5 5-4,3 0 0,4 2 0,4 1 1,3 2 0,1 3 1,3-1-1,-2 8-1,-1 1 0,-3-1 0,-2 5-2,-6 0 0,-5 3-1,-7 2 0,-4 5 2,-9-2 0,-4 0 1,-9 1 1,-1-1 0,-9-3 2,1 1 0,-8-8 0,-1 2 0,-6-8-1,3 0-1,-6-6-1,5 1-1,-1-4-1,0-3-3,6 3-5,0-8-8,6-3-18,9 0 1,3-7 0</inkml:trace>
          <inkml:trace contextRef="#ctx0" brushRef="#br0" timeOffset="6539">2631-2064 12,'0'0'27,"11"2"0,-11-2 0,0 0-23,0 0-4,-12 3-1,12-3 1,-11 14-1,4-3 2,-3 0-1,1 4 2,-3 1-1,-3 4 2,-2 3 0,-2 6 0,-3 2 1,-1 8 0,-4 4-1,-3 6 1,-2 2 0,1 6 0,0 1-1,1 1 0,3 0 0,5-1-1,5-3 1,9-2-1,6-4 0,8-1 0,8-6 0,8-1-1,5-4 1,5-1-1,4-7 0,3-4 0,0-3 0,2-4-1,-1-5-2,-4-6-2,3 1-6,-6-8-15,1-8-9,-1 1-2,-6-9 1</inkml:trace>
          <inkml:trace contextRef="#ctx0" brushRef="#br0" timeOffset="7090">2736-1738 0,'0'0'25,"0"0"-1,12 3 1,-12-3-19,17 10-4,-6-3 1,1 3-1,4 4 1,4 2-1,1 4 1,3 3 0,5 3-1,0 2 0,4 2-1,2 0 0,-1 1-1,1-1 1,-2-1-1,0-2-3,-6-3-4,-2-3-8,-4-2-6,-11-7-6,3 3-1</inkml:trace>
          <inkml:trace contextRef="#ctx0" brushRef="#br0" timeOffset="7411">2687-1359 5,'0'0'26,"0"0"-7,0-12-4,10 6 0,4-4 0,9 0-3,2-4-3,10-2-2,3-3-2,6-1-1,3-3-2,1-1-1,3-2-1,-2 0 1,-1 0-2,-3 1-1,-2 5-3,-5-2-4,2 4-11,0 8-12,-11-4 0,6 7 1</inkml:trace>
          <inkml:trace contextRef="#ctx0" brushRef="#br0" timeOffset="7801">3520-1339 19,'0'29'27,"-8"2"-8,2 3-4,0 4-3,-2-3-3,3 1-2,1-3-2,3-4-1,1-5-8,2-3-20,-2-21-6,11 8 1,-4-21-1</inkml:trace>
          <inkml:trace contextRef="#ctx0" brushRef="#br0" timeOffset="8152">3799-1858 4,'23'0'5,"2"0"0,4 2 0,2 0 0,4 2 1,-1-3-1,0 3 0,-2-3-2,-1 4 0,-4 2-2,-3-1 1,-4 5-2,-8-2 2,-3 8-1,-6-2 2,-4 9 0,-6-1 0,-3 3 1,-6 2 0,-1 3 1,-6 3 0,0 0 2,-2-2-1,3 0 0,-3-4-1,5-1 0,1-4-1,4 0 1,3-5-2,5-2 0,1-2 0,7-1-1,4-3 0,5 1 1,5-6-1,8 1 1,6-3-1,6-1-1,5-2-1,2-2-1,2 1-5,-4-5-5,0 1-11,-1 1-12,-11-7 2,-2 4 0</inkml:trace>
          <inkml:trace contextRef="#ctx0" brushRef="#br0" timeOffset="8673">3778-1531 7,'-15'4'27,"15"-4"0,11 5-5,3-7-11,8 3-4,3-2-2,7 4-1,2 1-1,6 0 0,2-1 0,5 1-2,1 1-5,-7-5-8,2-5-16,7 6-1,-11-8-1</inkml:trace>
          <inkml:trace contextRef="#ctx0" brushRef="#br0" timeOffset="9384">4221-2211 12,'0'0'9,"0"0"-4,12 9-1,-12-9 0,11 12 0,-2-3 2,4 5-1,3 4 1,4 5-1,3 6 0,6 4 0,2 6-2,3 6 0,3 6 0,-1 3-1,2 3 2,0 0-2,-2 1 1,-4 0-1,-1 0 0,-3-4 0,-5-2-1,-2-4 1,-3-1 0,-6-4 1,-1 0 0,-6-6 1,-2-1 0,-6-3 0,-2 0 1,-5-4 0,0 3-1,-5-6 1,0 1-1,-5-3 1,3 0 0,-7-4-1,5 2 0,-5-6 0,5 1-1,-3-5 0,0 0-1,1-3-2,-1-1 0,2-1-2,-2-4-7,-1-6-25,-3 2-2,-4-5-2,1-4 2</inkml:trace>
        </inkml:traceGroup>
      </inkml:traceGroup>
    </inkml:traceGroup>
    <inkml:traceGroup>
      <inkml:annotationXML>
        <emma:emma xmlns:emma="http://www.w3.org/2003/04/emma" version="1.0">
          <emma:interpretation id="{77CE0EA4-BF45-46EC-ACB0-08674166BE86}" emma:medium="tactile" emma:mode="ink">
            <msink:context xmlns:msink="http://schemas.microsoft.com/ink/2010/main" type="paragraph" rotatedBoundingBox="18421,13685 20952,13804 20905,14811 18374,146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93B9493-0434-4902-A42C-989442862D18}" emma:medium="tactile" emma:mode="ink">
              <msink:context xmlns:msink="http://schemas.microsoft.com/ink/2010/main" type="line" rotatedBoundingBox="18421,13685 20952,13804 20905,14811 18374,14693"/>
            </emma:interpretation>
          </emma:emma>
        </inkml:annotationXML>
        <inkml:traceGroup>
          <inkml:annotationXML>
            <emma:emma xmlns:emma="http://www.w3.org/2003/04/emma" version="1.0">
              <emma:interpretation id="{E52024B8-704E-463C-BCE2-11B99C48FE05}" emma:medium="tactile" emma:mode="ink">
                <msink:context xmlns:msink="http://schemas.microsoft.com/ink/2010/main" type="inkWord" rotatedBoundingBox="18421,13685 20952,13804 20905,14811 18374,14693"/>
              </emma:interpretation>
              <emma:one-of disjunction-type="recognition" id="oneOf1">
                <emma:interpretation id="interp5" emma:lang="" emma:confidence="0">
                  <emma:literal>P(z)</emma:literal>
                </emma:interpretation>
                <emma:interpretation id="interp6" emma:lang="" emma:confidence="0">
                  <emma:literal>p(z)</emma:literal>
                </emma:interpretation>
                <emma:interpretation id="interp7" emma:lang="" emma:confidence="0">
                  <emma:literal>Pet)</emma:literal>
                </emma:interpretation>
                <emma:interpretation id="interp8" emma:lang="" emma:confidence="0">
                  <emma:literal>Pee)</emma:literal>
                </emma:interpretation>
                <emma:interpretation id="interp9" emma:lang="" emma:confidence="0">
                  <emma:literal>Piz)</emma:literal>
                </emma:interpretation>
              </emma:one-of>
            </emma:emma>
          </inkml:annotationXML>
          <inkml:trace contextRef="#ctx0" brushRef="#br0" timeOffset="12608">3 256 16,'0'0'26,"13"9"0,-13-9-8,5 15-15,-1-4-3,0 5 2,1 8 1,-3 3 1,1 9 0,-5 4 1,2 9 0,-4 1 1,1 4-1,-2 0-1,1 0-1,-1-4 0,1-6-1,0-6 0,2-7-1,0-8 0,2-5-1,1-6-3,-1-12-7,0 0-15,0 0-9,0 0 1,8-16 1</inkml:trace>
          <inkml:trace contextRef="#ctx0" brushRef="#br0" timeOffset="12989">9 164 2,'28'-12'25,"-1"-5"-10,5 1-2,7 3 0,0 1 0,2 8 1,-3-3-2,4 8-3,-9 2-4,0 6-2,-7 4-1,-3 2-1,-8 2-1,-4 2 0,-4 3 2,-2 0 0,-6-5 0,0 3 2,-5-4 1,-1 2 0,-5-5 1,1 3 0,-7-5-1,-1 2 1,-5-5-2,-1 0-1,-4-2 0,0 0-1,-1-3-1,2-1 0,0-2-1,2-1-1,4 0-1,3-5-3,5 5-8,3-3-24,2-6-1,6-1-1,1-7 1</inkml:trace>
          <inkml:trace contextRef="#ctx0" brushRef="#br0" timeOffset="14020">1085 49 13,'13'-7'24,"-13"7"-7,0 0-7,0 0 0,0 0-1,0 0 0,0 0-1,-7 11 0,7-11-2,-16 17 0,5-4-2,0 2-1,-5 5 1,0 4-2,-6 2 1,0 9 0,-4-1 0,4 10-1,-4 1 0,4 2 1,2 3-1,7 1 0,3-1 0,6-2 1,7-3-1,6-5 0,6-1 0,9 0 0,5-6-1,6-1-1,5-5-1,1-6-3,10 1-6,-3-5-17,4-12-9,2-4-1,-8-11 1</inkml:trace>
          <inkml:trace contextRef="#ctx0" brushRef="#br0" timeOffset="15432">1389 300 12,'17'-5'9,"0"-2"-4,8 2-1,4-1-1,9 0 0,4 0-1,5-1 1,0 2 0,2 0 2,-4 2 0,-3-1 2,-3 3-1,-8 0 0,-5 1 0,-8 1 0,-2 2-2,-7-2-1,-9-1-1,0 0 0,8 11 1,-8-11 0,-9 11 0,9-11 0,-16 13 1,2-5-1,1 2 0,-5 0-2,-1 2 1,-4 3-1,-2 1 0,-3 2 0,-1 4 0,-2 0 0,0 3 1,0 1 0,3-1 0,1-4 1,6 2 0,2-4-1,9-1 2,2-4-2,11 1 1,4-3-1,7 0 0,6-3 0,7 1 0,6-3-1,3-1-1,6-1 0,3-4 0,0 0-2,-1-2 0,-2 1-2,-6-4-1,1 4-6,-10-3-12,-7-2-12,-1 2 1,-11-6 1</inkml:trace>
          <inkml:trace contextRef="#ctx0" brushRef="#br0" timeOffset="16033">1437 500 9,'0'0'27,"19"6"1,3-6-11,5-2-6,11 2-4,3-3-1,8 4 0,1-3-1,5 2-1,-2-1-2,-2-2-3,0 1-6,-6-1-8,-10-6-16,6 4 1,-15-11-1</inkml:trace>
          <inkml:trace contextRef="#ctx0" brushRef="#br0" timeOffset="16354">2115 0 14,'25'9'28,"-5"-6"1,9 9 0,1 1-21,1 7-5,4 5 0,-3 4 0,3 5-1,-3 3 1,0 4-1,-3 2 0,-3 1-1,-5-1 1,-5 2-1,-3-2 1,-8 2 0,-5-3 1,-1-1 0,-9-2 0,1-3 1,-7-4 0,-1-3 0,-4-2 0,3-4-1,-3-3 0,0-2-1,0-3 1,-1-3-3,4 0-5,-4-7-6,2-5-25,6-1-1,1-11 1,8-5-1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3:47.8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  <inkml:context xml:id="ctx1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1" timeString="2012-11-05T23:42:31.973"/>
    </inkml:context>
    <inkml:brush xml:id="br1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A6AC4816-8178-4CAA-9ADF-EDCBEB2E3D71}" emma:medium="tactile" emma:mode="ink">
          <msink:context xmlns:msink="http://schemas.microsoft.com/ink/2010/main" type="writingRegion" rotatedBoundingBox="1635,2092 17995,1794 18160,10883 1800,11180"/>
        </emma:interpretation>
      </emma:emma>
    </inkml:annotationXML>
    <inkml:traceGroup>
      <inkml:annotationXML>
        <emma:emma xmlns:emma="http://www.w3.org/2003/04/emma" version="1.0">
          <emma:interpretation id="{6DE239C4-6089-40FA-B7F7-F0B5B705186E}" emma:medium="tactile" emma:mode="ink">
            <msink:context xmlns:msink="http://schemas.microsoft.com/ink/2010/main" type="paragraph" rotatedBoundingBox="2274,2042 16545,2351 16485,5121 2214,48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8D2928-949A-499F-AC3F-E7C28A5DFE0F}" emma:medium="tactile" emma:mode="ink">
              <msink:context xmlns:msink="http://schemas.microsoft.com/ink/2010/main" type="line" rotatedBoundingBox="2274,2042 16545,2351 16485,5121 2214,4811"/>
            </emma:interpretation>
          </emma:emma>
        </inkml:annotationXML>
        <inkml:traceGroup>
          <inkml:annotationXML>
            <emma:emma xmlns:emma="http://www.w3.org/2003/04/emma" version="1.0">
              <emma:interpretation id="{6E22C17B-173F-4A61-977D-2D168CCBE866}" emma:medium="tactile" emma:mode="ink">
                <msink:context xmlns:msink="http://schemas.microsoft.com/ink/2010/main" type="inkWord" rotatedBoundingBox="2274,2042 3693,2072 3633,4842 2214,481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-8999 1026 1,'-6'18'7,"6"-18"0,-10 15-1,4-1 0,1-1 0,-1 5-1,2 3-1,0 6-1,0 5 0,0 10-1,1-2 0,0 3 0,0 3 0,0-1 1,-1 1 0,1-3 0,0-5 0,0-3 0,2-9 0,2-2 0,2-6-1,0-4 0,1-4-2,-4-10-2,11 11-7,-2-7-12,-9-4-3,19-14-1</inkml:trace>
          <inkml:trace contextRef="#ctx0" brushRef="#br0" timeOffset="440">-8593 918 3,'0'0'8,"-4"9"-3,0 2-1,-1 4 1,-1 7 1,0 7 1,1 7 0,1 7 0,-1 9 0,3 9 0,-1 6-1,2 5-1,-1 1-1,1-2 1,-3 1-2,0-1-1,-2-8-1,0-10 0,0-8 0,-1-7 0,1-7-1,1-6-1,1-10-2,4-15-6,-6 13-4,6-13-5,-9-12-5,8 3-3</inkml:trace>
          <inkml:trace contextRef="#ctx0" brushRef="#br0" timeOffset="761">-8849 1539 14,'7'-19'16,"4"11"-3,1-1-1,5 0-3,4 3-2,8-1-1,3 4 0,3 0 0,9 2-3,0 1 1,1 3-2,2 0 0,-1 1 0,-6 1-1,-4-1 0,-8 1 0,-5 0-2,-6 0-5,-3-1-12,-14-4-9,19 2-1</inkml:trace>
          <inkml:trace contextRef="#ctx0" brushRef="#br0" timeOffset="-13909.732">-9127 90 7,'29'-29'12,"4"-6"1,2 0-2,2-4-2,2-7 0,-2 7-2,-1 1-1,-4 2-2,-1 3-1,-4 2 1,-3 3-2,-5 3 0,-1 13 1,-5-6 0,-4 7-1,-2 1 1,-7 10 0,5-9-1,-5 9 0,0 0-1,0 0 0,-6 9 0,6-9-1,-13 18 1,7-6-1,-1 6 0,-1 3 1,-1 2-1,2 4 1,3 4-1,-1 2 0,1 6 1,0 2-1,4 0 0,0 1 0,2-1 0,1-3 0,0-3 0,0-2 0,0-4 0,-1-7 0,-1-4 0,0-4 0,-1-4 1,0-10-1,0 15 0,0-15 0,0 0-1,0 0-5,0 0-10,0 0-13,0 0 0,0 0 0</inkml:trace>
          <inkml:trace contextRef="#ctx0" brushRef="#br0" timeOffset="-13058.732">-8990 561 20,'-38'-1'14,"-3"-1"-1,0-5 0,0 1-1,-3-7-2,4 0 0,-3-6-2,0-3-1,0-6-1,2-1-1,-3-7-1,5-1 0,0-7-1,3-4-1,6-5 1,8-1-1,4-5-1,9 0 0,6-11 0,9 5-1,10-3 0,6 3-1,18-2 0,11-2 0,9 0-1,10 3 1,9 9 0,2-3 1,2 5 0,-1 7-1,-6 5 1,-3 10-1,-6 8 1,-5 5 0,-7 9-1,0 6 0,-5 11 0,3 6 0,-5 11 0,-5 7 1,1 10-1,-6 9 1,-2 6-1,-5 5 1,-4 1 0,-4-2-1,-7 10 2,-1 1-1,-6-3 1,-3 1-1,-3-2 1,-3-2-1,-3 0 0,-4 3 2,-5-13-2,-4-2 1,-6-6-1,-5-6 1,-5-2 0,-5-3 0,-3-4 1,-6-2 0,-1-2-1,-4-1 1,-7-3-1,5-2 1,-2-4-1,1-3 0,-2-1 0,0-3 0,-1-3-1,2-4-2,10 1-10,-3-3-20,-2-8-2,6 0 1</inkml:trace>
        </inkml:traceGroup>
        <inkml:traceGroup>
          <inkml:annotationXML>
            <emma:emma xmlns:emma="http://www.w3.org/2003/04/emma" version="1.0">
              <emma:interpretation id="{F49F50EF-F8CE-49DC-8E2D-C6085BD1DB27}" emma:medium="tactile" emma:mode="ink">
                <msink:context xmlns:msink="http://schemas.microsoft.com/ink/2010/main" type="inkWord" rotatedBoundingBox="4863,3196 11141,3333 11107,4877 4830,4741">
                  <msink:destinationLink direction="with" ref="{2CECA6E6-E277-4026-B76F-4CA5461B98F9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72">-6919 791 7,'0'0'9,"0"0"-1,0 0-2,0 0 0,0 0-1,-7 11-1,6 0-1,0 5 0,1 7 0,0 5-1,0 11 1,1 10 0,-1 7 0,1 7-1,1 5 0,-2 3 0,1 1-1,-2 0 0,1-10 0,-1-8 0,1-9-1,0-10 0,0-8-5,0-10-4,3-5-14,-3-12-1</inkml:trace>
          <inkml:trace contextRef="#ctx0" brushRef="#br0" timeOffset="1972">-7048 763 17,'1'-20'8,"2"-2"-2,4 2-1,4 1 1,3-1 0,4-1 0,3 2 1,7 1 0,4 1-1,7 3-1,2 1-1,4 6 1,1 2-3,1 6-1,1 4 0,-4 4 0,-6 4-1,-5 2 0,-5 2 1,-7 5 0,-5 2-1,-8 0 2,-6 0-1,-4 5 1,-8-3 0,-5 1 1,-8 0-1,-2-3 0,-6-4 0,-3 1 0,-4-3 0,-3-4 0,-2-3-1,5-1 0,3-2 0,3-3 0,4-2-1,4-2 0,6 0-4,6-4-7,12 3-12,0 0-7,-8-14 1</inkml:trace>
          <inkml:trace contextRef="#ctx0" brushRef="#br0" timeOffset="2563">-5850 574 18,'-22'3'11,"-2"3"-1,-4 3 0,-2 2-1,-2 5-1,-4 3-3,-4 9-1,2 5-1,-2 8-1,0 4-1,-1 8 1,0 7 0,2 2-1,6 2-1,4 2 1,3-1 0,8 0 0,4-2-1,9-4 1,6-3 0,8-2 0,7-6 1,6-2-1,7-6 1,4-10-1,4 0 1,2-3 0,2-9-1,1 1 1,-2-3-1,-3-2 0,-2-2-1,-5 1 1,-3-5-1,-5-3 1,-4 4-1,-5-7 0,-4 1 1,-9-3 0,12 2 0,-12-2 0,0 0 0,0 0-2,0 0-8,0 0-20,0 0 1,-10-21-1</inkml:trace>
          <inkml:trace contextRef="#ctx0" brushRef="#br0" timeOffset="5067">-5468 1032 2,'32'30'7,"2"0"-1,6 6-1,5 1-1,2 8-2,0-3 1,1 0-1,-4-2-1,-3-1 0,-5-5 0,-6-2 0,-4-4 0,-8-5 0,-4-4-1,-4-2 0,-4-4-3,-3-3-7,1 1-9</inkml:trace>
          <inkml:trace contextRef="#ctx0" brushRef="#br0" timeOffset="5387">-5454 1550 11,'1'-11'11,"4"1"-1,5-5-2,5-7 0,5-4-3,7-6-2,7-6 0,6-3 0,4-4 1,4 2-1,1-3 0,0 3-1,-5 2 0,-1 4 0,-7 6 0,-5 5-1,-8 4 0,-4 5 0,-7 7-1,-12 10-2,12-12-4,-12 12-6,0 0-7,0 0-6</inkml:trace>
          <inkml:trace contextRef="#ctx0" brushRef="#br0" timeOffset="5958">-4467 681 2,'2'44'7,"0"8"-1,3 12 0,2 10-1,1 10 0,0 8-1,1 4-1,1 1-1,-1-3 0,0-7-1,-1-7 1,-2-8 1,-1-12-1,-2-11 1,-2-9 0,0-7 0,-2-6 1,0-6-1,0-6 0,1-5-1,0-10-3,0 0-7,0 0-15,6-15 0</inkml:trace>
          <inkml:trace contextRef="#ctx0" brushRef="#br0" timeOffset="6619">-3997 850 5,'9'18'7,"3"3"-1,4 3 0,2-2-1,3 4 0,4 1-1,2-8-1,0 3-1,4-9 0,0 2-1,2-9 0,-1 3-1,0-9-2,-4-8 0,-1 3-2,0-6-2,-5 2-3,0-7 0,2 4-3</inkml:trace>
          <inkml:trace contextRef="#ctx0" brushRef="#br0" timeOffset="7010">-3671 1090 5,'-12'9'5,"12"-9"0,0 0 0,0 0 0,0 0-1,0 0 0,-6 10-1,6-10-1,0 0-1,8 15-1,-6-4 1,1 4 0,0 5 0,0 7 1,-1 5 1,0 4 0,-2 6 0,1 2 1,0 2 0,-1-1 0,1-2 0,0-3-1,1-6 0,0-4 0,0-8-1,-1-6 1,0-5 1,-1-11-1,1 12 1,-1-12-1,0 0-1,0 0-4,7-11-9,-7 11-16,9-23 1,3 7-2</inkml:trace>
          <inkml:trace contextRef="#ctx0" brushRef="#br0" timeOffset="7781">-3615 1077 7,'13'-14'9,"0"-3"-1,4-2-1,3 4 0,1-5-2,1-1-1,1-2-1,0 4-1,-3 0 0,0 0-1,-2 2 0,-4 1 0,-1 4-1,-3 1-1,-10 11-4,14-12-9,-14 12-8</inkml:trace>
          <inkml:trace contextRef="#ctx0" brushRef="#br0" timeOffset="8352">-2860 877 7,'0'0'6,"19"-5"1,-5 2-2,2-1-1,3 1-1,1 2 0,2 2-1,-1 2 0,-1 3-1,-2 5 0,0 3-1,-5 2 0,-3 3 1,-3 4-1,-5 4 1,-5 2 0,-7 3 0,-3 0 1,-7 3 0,-3 1 1,-3 0 1,-2 2-1,-4-4 1,4 2-1,2-4 1,3-2-1,5-3 0,3-2-1,4-3 0,5-5 1,6-1 1,4-4-1,6-3 0,8 0 1,2-4-1,9-1 0,4-2 0,6 0-1,4-3-1,2 0 0,1 0-1,-3 1 0,1-1-1,-5-1-4,-1 2-4,-7-2-12,-7-3-7,1 3-1</inkml:trace>
          <inkml:trace contextRef="#ctx0" brushRef="#br0" timeOffset="8912">-2979 1236 14,'21'-7'15,"-5"4"-12,8-1 1,6-1 0,4 0 0,4 0 1,3-1-1,2 1 0,0 1 1,2-2-2,-3 4-4,-3 0-10,-4-4-11,7 4-1</inkml:trace>
          <inkml:trace contextRef="#ctx0" brushRef="#br0" timeOffset="9333">-2332 371 0,'15'16'3,"7"9"-3,-1 4 2,11 10 0,3 6 1,4 6 0,6 7 2,-1 2-1,3 2 1,-2 5 1,3 3-1,-10-1 0,-7 2 0,-7 2-1,-7 3 0,-7-1-1,-7 0 0,-6-6 0,-5-5 1,-4-5-2,-3-6 2,-2-8 1,-2-12 1,0-2-1,0-5-1,-2-5 1,4-3-2,0-5 1,3-3-2,0-6 0,5-4-5,9 0-7,-9-10-16,7-5-2,10 3-1</inkml:trace>
          <inkml:trace contextRef="#ctx0" brushRef="#br0" timeOffset="9824">-1271 1339 2,'0'0'4,"11"1"1,0-2 1,6 0 2,3-1-1,5 0 1,3-1-1,3 0-1,1 0-1,-1 0-2,2 0 0,-6 1-1,1 0-1,-1-1 0,-5 1-1,-1 0-3,-2 0-6,-10-5-14,6 6 0</inkml:trace>
          <inkml:trace contextRef="#ctx0" brushRef="#br0" timeOffset="10184">-1369 1053 11,'32'8'18,"0"-7"-16,9 1 2,2-2 1,3-1 2,0-1 0,0-6 1,-1 5 0,-4-6 0,2 7-1,-10-7-2,1 7-2,-7-3-1,-2 4-1,-5 1-1,-3 0 0,-5 0-2,-12 0-5,13 0-17,-13 0-3,0 0 1</inkml:trace>
        </inkml:traceGroup>
        <inkml:traceGroup>
          <inkml:annotationXML>
            <emma:emma xmlns:emma="http://www.w3.org/2003/04/emma" version="1.0">
              <emma:interpretation id="{D0247E54-D1CD-40A7-830E-8457A3567015}" emma:medium="tactile" emma:mode="ink">
                <msink:context xmlns:msink="http://schemas.microsoft.com/ink/2010/main" type="inkWord" rotatedBoundingBox="11912,2840 16532,2940 16488,4969 11868,4869">
                  <msink:destinationLink direction="with" ref="{2CECA6E6-E277-4026-B76F-4CA5461B98F9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2468">62 636 5,'4'30'7,"2"6"-1,0 6-1,1 7 0,0 3-1,0 11 0,-1 3-1,4 2-1,-3 2 1,2-4-1,-2-6 0,2-5 0,-2-9-1,-1-11 1,0-9 0,-3-8 0,1-9 0,-4-9-7,0 0-3,1-10-2,-1 10-10</inkml:trace>
          <inkml:trace contextRef="#ctx0" brushRef="#br0" timeOffset="13038">0 443 10,'25'-12'7,"8"2"0,0-1-1,5 4 0,1 1-2,2 4-1,-1 2-1,-4 5 0,2 4-1,-1 3 0,-2 5 0,-3 0-1,-2 4 0,-5 1 1,-2 4-1,-2 0 0,-4-3 1,-8 0-1,-2 2 0,-4 0 1,-3 0 0,-5 0 1,-2-1 0,-5-2 0,-3-2 1,-6 2 0,-1-4 0,-4-5 0,-2 1 0,-2-4 0,-2 0-1,0-4 0,-1 2 1,4-5-2,-3 0 0,4-3-1,1-1-1,2-1-7,4 0-5,-1-8-12,11 6-1</inkml:trace>
          <inkml:trace contextRef="#ctx0" brushRef="#br0" timeOffset="13699">1597 232 12,'-13'2'10,"-2"1"-1,-3 1 1,-3 0-2,-3 3-1,-2 1-1,-2 2-2,-3 3 0,-2 4 0,-2 3 0,2 5-1,-2 1 1,-3 6-2,1 5 0,2 5 0,-1 7-1,1 8 0,-1 2 0,2 5 0,3 1-1,7 0 1,2 1 0,8-2 0,5-2 0,8-5 0,9-4 0,4-3 0,6-2 1,4-1-1,5-4 0,3-4 1,2-4-1,2-2 0,2-5 0,0-1 0,0-4-1,-1-3 1,-1-4-1,-3-2 1,-3-2-1,-3-3 1,-3-1-1,-5-1-1,-1-1-1,-6-5-9,0-1-9,2 0-10,-12 0 1</inkml:trace>
          <inkml:trace contextRef="#ctx0" brushRef="#br0" timeOffset="14530">1765 792 7,'18'37'8,"2"0"-1,5 6-2,0 1 0,3-2-3,2 0 1,0-2-1,-2-3-1,1-1 0,-4-4 0,-2-4 0,-5-5 0,-3-2-2,-5-4-7,-8-7-6,1 3-6</inkml:trace>
          <inkml:trace contextRef="#ctx0" brushRef="#br0" timeOffset="14831">1557 1222 13,'-2'-13'15,"9"4"-6,5-3-2,7-8 0,2-1 0,7-5 0,5-4-1,5-1 1,0-5 0,5 0 0,-3-3-2,2 5 0,-2-5-1,-2 4-2,-4 2 1,-3 2-2,-2 2 0,-3 3 0,-4 3-1,-2 5 1,-3 1-1,-4 4 0,-2 4-2,-3-1 0,-8 10-13,12-7-10,-12 7-3,0 0-1</inkml:trace>
          <inkml:trace contextRef="#ctx0" brushRef="#br0" timeOffset="16393">1779 947 2,'-1'-12'4,"1"12"1,-1-11-1,1 11 1,-3-13 0,3 13 0,-6-16 0,2 4 1,-5 2-2,3-3 1,-3-1-1,1-3 1,-3 0-1,2-2 0,-3-1-1,2-1 0,0-1 0,-1 2 0,0-1-1,2 2 0,-1 0 0,2 2-1,0 3 0,3 2 0,0 1 0,5 11-1,-9-13 0,9 13 1,0 0-1,-7-12 0,7 12-1,0 0 1,0 0-4,0 0-6,-7-9-8,7 9-7,9 0-1</inkml:trace>
          <inkml:trace contextRef="#ctx0" brushRef="#br0" timeOffset="17224">2589 359 5,'7'49'6,"-3"9"0,2 14-1,-3 7-1,0 11-1,-3 3 1,-1 0-2,-1-2 1,0-4-1,1-4 0,1-12 1,1-7-1,1-10 1,2-9 0,3-8 0,-2-6-1,2-6 0,-2-6 0,1-5 0,-1-4-1,-5-10-2,9 12-11,-9-12-10,0 0-1</inkml:trace>
          <inkml:trace contextRef="#ctx0" brushRef="#br0" timeOffset="17685">3041 531 4,'-1'-11'14,"1"11"-2,18-11-3,-4 6-3,7 0-1,4 1-3,5 1-2,5 1 1,4 2-1,3 2 1,-1 3-1,1 3 0,-1 1 1,-2 6-1,-4 0 0,-5 4 0,-5-1 0,-7 1 0,-3 2 0,-9 3 0,-5 1 0,-8 3 1,-8 2 0,-7 3-1,-7 6 1,-7-1 1,-4 0-1,-2 2-1,0-3 1,1-4 0,5-2 0,5-6 0,6-3 0,7-4 0,4-2 1,5-4 0,7 0 1,2-12 0,8 18 0,5-12 0,8-2 1,7 0 0,7-2-1,6-2-1,5-2 0,5-1-1,-1-2-1,1 0-1,-4-2-3,-4 1-8,-6 3-8,-9-6-7,1 4 0</inkml:trace>
          <inkml:trace contextRef="#ctx0" brushRef="#br0" timeOffset="18336">3361 855 18,'52'-1'7,"4"0"0,0 0 0,0-1-4,-1 0-8,-10-6-14</inkml:trace>
          <inkml:trace contextRef="#ctx0" brushRef="#br0" timeOffset="18706">3817-5 2,'-10'2'18,"10"-2"-13,0 0-3,0 0 2,0 0 0,0 0 1,0 0 0,11 7 1,-11-7 0,0 0 0,11 13-1,-11-13-1,7 14 0,-2-5 0,3 2 1,-2 3-2,3 1 1,1 2-1,2 3 0,2 1-1,4 7 1,4 3-2,1 4 1,4 5-1,1 6 0,3 2 1,2 6-1,3 4 0,0 6 0,1 3 0,1 5 0,1-4 0,4 1 0,-2 2 0,-1-1 0,-1-5 0,-4-3-1,-4-3 1,-3-3 0,-6 0 1,-4 2-1,-5-3 0,-3-2 0,-4-2 1,-3 1-1,-2-2 1,-3-1 0,-3-7 1,-3-1-1,-7-4 1,0-1-1,-8-3 2,-3 1-2,-5-7 1,-1 0 0,-4-2-1,2-3 0,-1-3 0,3-1-1,2-6 1,5 0-1,4-4-1,6-2 1,2-2-1,13-4-1,-11 5-3,11-5-4,0 0-15,0 0-13,3-10-1,-3 10 0</inkml:trace>
          <inkml:trace contextRef="#ctx0" brushRef="#br0" timeOffset="21280">3396 841 0,'-11'1'4,"-4"-2"0,2 2 0,-3-2 0,2 1-1,-2 0 1,2 0 0,1 0-1,1 0 0,0 0 0,2 0 0,1 1 1,9-1 1,-17-1 0,8 0-1,9 1 0,-18-3 0,9 3 0,0-2-1,-1 1-2,0 0 1,1 0-2,9 1 1,-16-2 0,16 2 0,-15-1-1,15 1 1,-10 0-1,10 0 0,0 0 0,0 0 0,-11 1 0,11-1 0,0 0 0,0 0 0,0 0 0,-15 3-1,15-3-3,-18 1-7,18-1-13,-22 3 0</inkml:trace>
        </inkml:traceGroup>
      </inkml:traceGroup>
    </inkml:traceGroup>
    <inkml:traceGroup>
      <inkml:annotationXML>
        <emma:emma xmlns:emma="http://www.w3.org/2003/04/emma" version="1.0">
          <emma:interpretation id="{4F6EDEE7-734A-48C7-9663-F457464C8EC2}" emma:medium="tactile" emma:mode="ink">
            <msink:context xmlns:msink="http://schemas.microsoft.com/ink/2010/main" type="paragraph" rotatedBoundingBox="6717,5661 18061,5455 18110,8117 6765,83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BD31B7F-B65C-44E8-92EE-B2DC5035286B}" emma:medium="tactile" emma:mode="ink">
              <msink:context xmlns:msink="http://schemas.microsoft.com/ink/2010/main" type="line" rotatedBoundingBox="6717,5661 18061,5455 18085,6766 6741,6972"/>
            </emma:interpretation>
          </emma:emma>
        </inkml:annotationXML>
        <inkml:traceGroup>
          <inkml:annotationXML>
            <emma:emma xmlns:emma="http://www.w3.org/2003/04/emma" version="1.0">
              <emma:interpretation id="{D2C8A2B0-E72C-4836-8CB9-D2577590DC72}" emma:medium="tactile" emma:mode="ink">
                <msink:context xmlns:msink="http://schemas.microsoft.com/ink/2010/main" type="inkWord" rotatedBoundingBox="6718,5727 11358,5643 11376,6671 6737,6755">
                  <msink:destinationLink direction="with" ref="{A1B3DB53-737F-4504-82FA-F1AD2EC5BC88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8169">-3941 3426 13,'13'-18'20,"13"-5"-8,10-6-5,6-4-2,8-1 0,3-4 0,6 2 0,-2 0 1,-1 1-2,-7 7 1,-5 4-3,-7 6 0,-6 4-2,-5 5-6,-8 2-10,-8 3-10,3 13 0</inkml:trace>
          <inkml:trace contextRef="#ctx0" brushRef="#br0" timeOffset="50112">-3060 3443 6,'0'12'8,"-3"3"0,-2 2 0,-2 7 1,0 2-1,-3 6 1,0 2-1,-2 0-2,2-3-2,-1-2-2,4-6 0,0-4-1,3-5-2,4-14-13,0 0-10,0 0-1</inkml:trace>
          <inkml:trace contextRef="#ctx0" brushRef="#br0" timeOffset="50532">-2756 2806 6,'-3'12'7,"2"0"-1,2 3 1,2 2 0,4 3-1,3 1 0,5-2-1,2 4-1,6 0 0,1 1-1,2-3-1,0 1-1,1-6 1,-3 1-2,-1-2 1,-2-3-1,-5-4 0,-1-2-1,-2-2-7,0-1-3,-4-4-6,4 1-1</inkml:trace>
          <inkml:trace contextRef="#ctx0" brushRef="#br0" timeOffset="50923">-2334 3012 5,'-17'14'9,"-1"3"-2,-4 1 2,-1 1-2,-2 0 0,-1-3-1,0 2-2,3-5-1,2 0 0,3-5-1,6-1 0,2-2 0,10-5 1,0 0-1,0 0 0,0 0 0,0 0 0,0 0-1,10-6 0,-10 6-2,0 0 1,9-3-1,-9 3 1,0 0-1,7 9 1,-7-9 0,1 16 0,1-4 0,-1 4 1,0 1 1,1 6 0,-2 3 0,2 3 1,-2 1 0,1 1 0,0 0 0,0 0-1,0-3 0,0-4 0,0-6 0,-1-2-1,2-5 1,-2-2-1,0-9 1,0 10 0,0-10-4,0 0-7,4-12-16,-4 12-3,12-20 0</inkml:trace>
          <inkml:trace contextRef="#ctx0" brushRef="#br0" timeOffset="51664">-2403 3037 14,'26'-24'11,"-1"-1"-2,-1 1 0,0 6-2,-8-2-2,3 5-1,-4 2-2,-1 5-1,-4 1-1,-10 7-1,13-3-2,-13 3-5,0 0-9,7 12-6</inkml:trace>
          <inkml:trace contextRef="#ctx0" brushRef="#br0" timeOffset="52054">-2032 3536 11,'-5'28'10,"1"4"0,-1 1-1,1-2-2,0-1 0,1-5-3,0-2-1,1-5-3,2-3-8,0-15-14,0 0-1</inkml:trace>
          <inkml:trace contextRef="#ctx0" brushRef="#br0" timeOffset="52425">-1591 2940 15,'15'1'7,"4"1"-2,2 1 0,1 2 1,3 1-1,-1 0 0,2 4 1,-3 2-2,-3-2 0,-1 7-1,-4 0-1,-2 1 0,-7 4 0,-5 3 0,-7-1 0,-8 2 1,-2 6 0,-9-2 2,-3 1-1,-6 1 0,1-1 0,-2-2-1,3 0 1,2-3-1,6-2 0,3-4-1,8-3 0,5-2 0,5-2 0,3-13 0,16 16 0,3-12 0,9-2 0,4-3 0,8-1-1,5-3 0,4-1-1,4 1-1,-2-2-3,1 1-3,-9-4-8,-4-2-17,-2 5 1,-14-7-1</inkml:trace>
          <inkml:trace contextRef="#ctx0" brushRef="#br0" timeOffset="52936">-1713 3176 11,'7'13'21,"9"-12"-12,7 2-4,8 0 1,6-1 0,6 1 1,5-1-2,4 0 0,3-1-1,1-1-4,0-4-10,2 3-15,-10-10 0</inkml:trace>
          <inkml:trace contextRef="#ctx0" brushRef="#br0" timeOffset="53326">-847 2721 13,'26'43'8,"1"1"1,3 5-1,-1 2-1,2 0-2,-1 3-1,-1-1-1,-2-1-1,-3 2 1,-2-1-1,-5-1 1,-5-5-1,-5 0 1,-1-5 1,-9-5 1,-4-3 1,-5-6-1,-4-2 0,-6-6 0,-2-2-1,-6-2-4,-4-3-9,-5-5-18,-1 6-1,-13-8-1</inkml:trace>
          <inkml:trace contextRef="#ctx0" brushRef="#br0" timeOffset="46607">-5181 2882 11,'9'-12'10,"7"2"-3,7 0 0,5 0-1,6 1 1,7 2-1,4 2 0,2 3 0,1 3-1,0 3-2,-1 5-1,-3 3-1,-4 5 0,-5 2 0,-5 0 0,-5 2-1,-7-1 1,-4-5 0,-7 4 3,-6-3-1,-6-2 1,-8-1 1,-5 2-1,-9-4 1,-2 2-1,-6 1 0,-2-2-1,-5-3 0,3 3-2,0-5 0,2 0-2,4 0 0,3-3-2,5 1-3,4-3-7,7-4-15,14 2-2,-11-4 0</inkml:trace>
          <inkml:trace contextRef="#ctx0" brushRef="#br0" timeOffset="46286">-5141 2996 0,'0'0'7,"0"0"-2,0 0-1,0 0-1,8 21 1,-5-2 1,2 6 2,2 6 0,2 6 0,0 9 1,5 1-1,-1 0-1,3 0-1,-3-3-2,1-3-1,-2-7 0,-2-8-1,-1-7 1,-4-6-7,-5-13-9,0 0-11,2-12 0</inkml:trace>
          <inkml:trace contextRef="#ctx0" brushRef="#br0" timeOffset="47288">-3887 2787 14,'0'0'12,"0"0"-2,0 0-1,0 0-2,-16-5-2,5 9-2,-2 0 1,-3 3-1,-4 1 0,0 5 1,-5 1-1,-1 6 1,-4 1 2,-2 8-2,-5 3 0,0 8 0,-3 0-1,2 7 0,1 1 0,3 4 0,2 1-1,7 0-1,6-1 1,8-1-1,5-4 0,6 0 0,6-6 0,5-3 0,7-6 1,4-2-1,3-1 0,7-2 0,4-4 0,2-1 0,0-6 0,0-1-1,-1-2 1,-5-4-1,-3-5 1,-7-1-1,-4-2-2,-8-6-6,-1 1-15,-9 4-9,8-15 1,-5 3 0</inkml:trace>
          <inkml:trace contextRef="#ctx0" brushRef="#br0" timeOffset="47868">-3781 3106 15,'1'12'6,"4"0"-2,2 4 2,3 4 1,1 4 0,6 3 1,2 4 0,2 1-1,2 3-1,1 1-1,0-1-3,-1-1 0,-2-4-2,-4-4 0,-2-4-3,-5-5-5,-10-17-10,12 19-7,-12-19 0</inkml:trace>
        </inkml:traceGroup>
        <inkml:traceGroup>
          <inkml:annotationXML>
            <emma:emma xmlns:emma="http://www.w3.org/2003/04/emma" version="1.0">
              <emma:interpretation id="{61E61850-6EE2-4FCD-9D0F-C93A61389784}" emma:medium="tactile" emma:mode="ink">
                <msink:context xmlns:msink="http://schemas.microsoft.com/ink/2010/main" type="inkWord" rotatedBoundingBox="12415,6570 12944,6561 12950,6859 12421,6869"/>
              </emma:interpretation>
              <emma:one-of disjunction-type="recognition" id="oneOf4">
                <emma:interpretation id="interp4" emma:lang="" emma:confidence="0">
                  <emma:literal>Petit)</emma:literal>
                </emma:interpretation>
                <emma:interpretation id="interp5" emma:lang="" emma:confidence="0">
                  <emma:literal>Petite)</emma:literal>
                </emma:interpretation>
                <emma:interpretation id="interp6" emma:lang="" emma:confidence="0">
                  <emma:literal>Petit.)</emma:literal>
                </emma:interpretation>
                <emma:interpretation id="interp7" emma:lang="" emma:confidence="0">
                  <emma:literal>P(x,Y:Z)</emma:literal>
                </emma:interpretation>
                <emma:interpretation id="interp8" emma:lang="" emma:confidence="0">
                  <emma:literal>Petit))</emma:literal>
                </emma:interpretation>
              </emma:one-of>
            </emma:emma>
          </inkml:annotationXML>
          <inkml:trace contextRef="#ctx0" brushRef="#br0" timeOffset="60617">520 3941 30,'14'-4'14,"-1"2"0,1-1-1,6 2-1,3-3-3,2 3-2,3-1-2,3 2-2,-1-1 0,1 1-1,-3 0-1,-2 1-1,-3 0-1,-5-2-5,-4-3-17,-1 4-6,-13 0-1</inkml:trace>
          <inkml:trace contextRef="#ctx0" brushRef="#br0" timeOffset="60907">534 3689 13,'0'0'23,"15"5"0,-4-5-18,5-1-2,3 1 0,5 0 1,5 0 1,6-1-1,7 1 1,2-6-1,4 2-1,4-3-5,4-3-13,-2-7-12,11 2-1</inkml:trace>
        </inkml:traceGroup>
        <inkml:traceGroup>
          <inkml:annotationXML>
            <emma:emma xmlns:emma="http://www.w3.org/2003/04/emma" version="1.0">
              <emma:interpretation id="{D7538CE6-DF16-4F62-BF28-2E0E1C319FED}" emma:medium="tactile" emma:mode="ink">
                <msink:context xmlns:msink="http://schemas.microsoft.com/ink/2010/main" type="inkWord" rotatedBoundingBox="14366,5522 18061,5455 18080,6490 14385,6557">
                  <msink:destinationLink direction="with" ref="{100234B8-7738-4C4C-9224-C54E0D85FDBF}"/>
                </msink:context>
              </emma:interpretation>
            </emma:emma>
          </inkml:annotationXML>
          <inkml:trace contextRef="#ctx0" brushRef="#br0" timeOffset="61708">2490 2711 13,'18'-9'22,"-4"-2"-8,12 2-9,4 0-3,3 2 1,3 3 0,4 1 0,-2 6 0,0 1 0,-4 3 0,-4 3-1,-4 6 0,-4 0-1,-3 5-1,-6 0 1,-3 1 0,-4 2 0,-1 2 2,-5-3 0,-4 0 0,-5-3 1,-4 2 1,-6-4 0,-3 2-1,-7-8 1,-2 4-1,-5-5-1,-1 0 0,0-3-1,0-2 0,0-6-1,3 1-1,3-1 0,4-3-1,7-1-5,1-3-11,6-6-15,13 13 1,0-21 0</inkml:trace>
          <inkml:trace contextRef="#ctx0" brushRef="#br0" timeOffset="61428">2638 2780 13,'0'54'11,"-3"4"-1,0 7-1,0 3-2,-1 2-1,1-4-2,-2-4 0,3-6-1,0-10-1,2-8 1,0-8-1,1-9-1,0-10-4,-1-11-8,1-9-13,7-1 0</inkml:trace>
          <inkml:trace contextRef="#ctx0" brushRef="#br0" timeOffset="62209">3613 2574 3,'0'0'4,"0"0"0,-16 7 2,5 0 1,-2 1 1,-5 3 2,-1-1 1,-2 3 0,-3 2-1,0 4-2,-2-1 0,2 8-1,-5 3-2,2 5-1,-3 4 0,2 7-1,-2 2 0,1 6-1,1-1 1,4 1-1,2-1 0,6 0 0,4-5 0,5 0 0,5-5 0,7 0 0,4-3 1,4-1-1,5-4 0,3-2 0,4-4 0,2-2-1,1-7 0,1-3 1,-2-5-1,-1-3 0,-4-4-1,-1-3-1,-2-2-2,-5-6-8,2-4-17,0 2-7,-1-8 1,3-2 0</inkml:trace>
          <inkml:trace contextRef="#ctx0" brushRef="#br0" timeOffset="63080">3631 3207 20,'8'-19'26,"16"1"1,1-7-17,5-4-4,8 1-1,1-3-1,6 1 0,2-1 0,4 1-1,-4 2 0,2 4-1,-5 4 0,-2 0-1,-5 3 0,-5 2-1,-4 5-4,-6 0-8,-4-1-14,1 9-4,-9-6 1</inkml:trace>
          <inkml:trace contextRef="#ctx0" brushRef="#br0" timeOffset="62750">3755 2913 6,'13'1'21,"-13"-1"-12,10 5-3,0 0 0,-10-5 2,21 16 0,-8-7 0,2 5 0,3 6-1,3 4-2,1 1-1,4 4-1,0 2-1,2 1 0,0 1-1,-1-3 0,-1-5-1,-4-2 0,-2-1-4,-7-7-4,-3 0-7,-6 0-13,-4-15 0</inkml:trace>
          <inkml:trace contextRef="#ctx0" brushRef="#br0" timeOffset="63481">4499 3388 17,'-8'35'14,"-1"0"-2,1-1 0,1-5-2,1-2-3,-2-7-1,5-3-2,0-8-4,3-9-13,0 0-12,0 0-1</inkml:trace>
          <inkml:trace contextRef="#ctx0" brushRef="#br0" timeOffset="64492">4893 3090 11,'0'0'24,"0"0"1,27 2-16,2-6-4,9 2-1,5-1 0,8-5 0,5 3-1,5-1 0,-1 3-1,2-4 0,-6 4-1,-1-2-2,-2-4-7,-4 5-8,-5-8-11,2 7-1</inkml:trace>
          <inkml:trace contextRef="#ctx0" brushRef="#br0" timeOffset="63891">4912 2778 7,'-3'-11'16,"3"11"-4,0 0-1,11-9 0,-11 9-2,20-9-2,-3 5-1,4-1 0,3 1-2,3-1 0,3 2-1,1 1 0,1 2 0,0 2-1,-1 3 0,-1 2-1,-2 2-1,-1 4 1,-4 0-1,-1 2 0,-7 0-1,-1 0 1,-5 1 0,-5 0 0,-4 0 0,-5 2 0,-4 0 1,-7 1-1,-4 4 1,-7 4 1,-1 2-1,-6 0 1,-1 2 0,-1-3 0,3 1-1,2 0 1,5-3 0,4-5-1,6-5 0,5-1 1,5-3 0,4-2 0,5-1 0,9-5 1,5 1-1,7-4 1,7-1-1,4-1-1,7-1 0,1-2 0,3-1-1,-3 0-1,-3-4-1,1 3-3,-7-3-5,-1 2-9,-5-1-12,-10-3-2,1 3 0</inkml:trace>
          <inkml:trace contextRef="#ctx0" brushRef="#br0" timeOffset="64873">5780 2562 13,'14'19'12,"7"3"0,2-1-2,4 6-1,2 2-1,0 1-3,5 4 0,-3-1-2,1 3 0,-2 1-1,-4 3 1,-2-1-2,-2 5 1,-4 0-1,-4 2 0,-5 1 1,-1 1-1,-6-4 1,-2 0 1,-6-5 1,-2-4 1,-6-4 0,-3-2 0,-7-8 1,0-1 0,-7-6-1,1 0-1,-3-6-2,-1 0 0,2-5-5,-3-5-8,3-4-21,3 3-2,-4-8 1</inkml:trace>
        </inkml:traceGroup>
      </inkml:traceGroup>
      <inkml:traceGroup>
        <inkml:annotationXML>
          <emma:emma xmlns:emma="http://www.w3.org/2003/04/emma" version="1.0">
            <emma:interpretation id="{DE07E795-89C1-4537-9413-DAD34806513A}" emma:medium="tactile" emma:mode="ink">
              <msink:context xmlns:msink="http://schemas.microsoft.com/ink/2010/main" type="line" rotatedBoundingBox="8306,7077 11580,7272 11516,8346 8242,8152"/>
            </emma:interpretation>
          </emma:emma>
        </inkml:annotationXML>
        <inkml:traceGroup>
          <inkml:annotationXML>
            <emma:emma xmlns:emma="http://www.w3.org/2003/04/emma" version="1.0">
              <emma:interpretation id="{74730251-F089-409F-9A52-8A1A2750E07C}" emma:medium="tactile" emma:mode="ink">
                <msink:context xmlns:msink="http://schemas.microsoft.com/ink/2010/main" type="inkWord" rotatedBoundingBox="8306,7077 11580,7272 11516,8346 8242,8152"/>
              </emma:interpretation>
              <emma:one-of disjunction-type="recognition" id="oneOf5">
                <emma:interpretation id="interp9" emma:lang="" emma:confidence="0">
                  <emma:literal>P(y,Z]</emma:literal>
                </emma:interpretation>
                <emma:interpretation id="interp10" emma:lang="" emma:confidence="0">
                  <emma:literal>P(Y,Z]</emma:literal>
                </emma:interpretation>
                <emma:interpretation id="interp11" emma:lang="" emma:confidence="0">
                  <emma:literal>P(T,Z]</emma:literal>
                </emma:interpretation>
                <emma:interpretation id="interp12" emma:lang="" emma:confidence="0">
                  <emma:literal>Pletzl</emma:literal>
                </emma:interpretation>
                <emma:interpretation id="interp13" emma:lang="" emma:confidence="0">
                  <emma:literal>Pletzl)</emma:literal>
                </emma:interpretation>
              </emma:one-of>
            </emma:emma>
          </inkml:annotationXML>
          <inkml:trace contextRef="#ctx0" brushRef="#br0" timeOffset="55029">-3581 4618 19,'7'34'9,"-1"1"1,3 1 1,-1 1-1,-1-1-2,-2 0-2,3-3-1,-4-2-2,-1-3 1,-2-3-2,-1-3 0,-2-6-1,-1 1-1,0-5-1,-5 0-3,2-3-6,6-9-3,-10 15-12,0-18-2</inkml:trace>
          <inkml:trace contextRef="#ctx0" brushRef="#br0" timeOffset="55449">-3616 4512 13,'1'-9'11,"-1"9"1,10-19-1,-1 9 0,3-1-2,3-1 0,6-5-2,0 5 1,5-1-3,0 2 0,4 1-2,-1 3 0,3-2 0,-2 7-1,1 9-1,-3-4 0,-1 6-1,-1-2 1,-3 7-1,-3-3 1,0 8-1,-4-5 1,-3 2-1,-3 1 0,-1 1 1,-5 0 0,-2 1 0,-4 0 1,-3 0 0,-6-1-1,0 0 1,-5-3 0,-2-1 1,-6-1-1,-2-3 0,-4-3 1,-1-1-1,-3-2 0,0-2 1,-1-1-1,2-1-1,1-3 0,3 4-1,3-4 1,2 0-2,4 2-1,2-3-4,5 4-11,13 0-16,-16-5-1,16 5 0</inkml:trace>
          <inkml:trace contextRef="#ctx0" brushRef="#br0" timeOffset="56080">-2556 4318 7,'-9'-8'13,"9"8"-1,-20 1 0,7-1-3,-2 5-1,-5 3 0,1-2-2,-3 5 0,0 5-1,-2 0 0,0 5-2,-2 4 1,1 2 0,-4 3 0,0 8 0,0 1 0,0 6-1,1 2-1,4 2 0,2-1 0,7 2 0,5-4-1,4-2 1,5-5 1,7 0 0,2-6 0,5 0 0,3-4 0,3-1-1,3-3 1,3 1-2,1-6 1,2-3-1,0-1-1,1-2 0,0-3 0,0-5-3,1 0-1,-4-8-5,3 1-10,0-2-16,-5-8 2,1-1-1</inkml:trace>
          <inkml:trace contextRef="#ctx0" brushRef="#br0" timeOffset="57452">-2476 4469 6,'0'0'10,"0"0"0,0 0-1,0 0-2,0 0 0,0 0-1,0 0-3,7 9 0,3 1-1,4 4 0,2 2 0,4 3 0,2 1 1,4 1 0,-2 0-1,1-4 1,2-1-1,-5-4 1,3-3-1,-1-4 0,-2-4 0,1-5-2,2-6 0,0-2 0,-2-5-1,5-1 0,-1-3 0,-3-1-1,1 1 1,-1 2-1,-4 3 1,-1 1 1,-3 3 0,-2 3 0,-5 3 0,-9 6 0,14-8-1,-14 8 1,0 0-1,0 0 0,-17 2 0,4 2 0,-3 2 0,-4 3 0,-2 1 1,-5 3-1,0 3 1,0 0 0,-3 4 0,1-1 0,-4-1 0,6 0 0,2-3 0,5-2 0,3-4 0,4-1 0,3-5 0,10-3 1,0 0 0,0 0-1,0 0 1,0 0-1,0 0 0,0 0-1,0 0 0,0 0 0,-4 13 1,4-13-1,0 17 1,2-2 0,-2 5 1,3 1 1,-3 4 0,4 5 0,2 0 3,-2 4-2,2-5 1,-1 3-1,1-3 1,-2-1 0,2-6 0,-3-2-1,-3-4 0,1-3-1,0-2 0,-1-11-1,0 10 0,0-10 0,0 0-1,0 0-3,0 0-8,0 0-15,0 0-4,11 0 0</inkml:trace>
          <inkml:trace contextRef="#ctx0" brushRef="#br0" timeOffset="58343">-1729 4988 7,'0'0'11,"-3"12"-7,3-12 2,-3 21 2,0-7 1,1 6 0,-2 0 1,0 8 0,0-1-1,-1 5-1,-1-2-3,2 0-1,-2-4-1,0-1-2,1-4 0,-1-5-3,3-3-9,5-1-17,-2-12 0,0 0 0</inkml:trace>
          <inkml:trace contextRef="#ctx0" brushRef="#br0" timeOffset="58884">-1406 4450 12,'12'0'9,"2"0"1,1-2 0,6 1 1,5 0-2,4 0-1,3 3-1,1 0-1,2 1-1,-3 2-2,1 2-1,-5 3 0,-3-1-1,-5 3 0,-4 2 0,-5 2 0,-5 3 0,-4 2 0,-4 1 1,-6 2-1,-5 2 2,-6 2-1,-5 1 0,-5 1 0,-3 1 0,-4-2 0,-1 1 0,1-1-1,1-1 1,3-6 0,5 0 0,3-4 0,5-4-1,5-4 1,5 0 0,8-10 1,-8 10-1,8-10 0,13 5 1,1-5-1,8 1 0,3-1 1,6-1-2,3 0 1,4-2-2,1 0 1,-1-2-1,-3 1-1,-2-2-1,-2 0-2,-6-3-4,-1 5-5,-9-5-7,-2-2-11,-4 4-3,-9-3 1</inkml:trace>
          <inkml:trace contextRef="#ctx0" brushRef="#br0" timeOffset="59445">-1429 4788 11,'-9'5'26,"9"-5"1,20 4-10,-1-6-10,9 0-2,5-3 1,10 3-1,2-4 0,7 1 0,0-3-1,3 3 0,-4-1-1,-3-1-4,-2 2-8,-4 1-20,-10-10-2,1 6 0</inkml:trace>
          <inkml:trace contextRef="#ctx0" brushRef="#br0" timeOffset="59836">-664 4324 5,'0'0'22,"26"16"-7,-7 1-9,1 3 1,4 3 1,0 5 1,3 3 0,-2 1 1,2 9-2,-3-4-1,0 7-2,-5 2-1,-1 2-1,-4 2-1,-4 0 0,-4-1-1,-4-1 1,-3-5 1,-3-2-1,-5-5 1,-3-1 0,-5-8 1,-3 1-1,-6-9 1,0-2-1,-7-5 0,-1-2-1,-1-4 0,0-3 0,1-3-1,3-2 0,2-1-1,3-4-2,4 2-1,3-6-9,6-4-22,7 2-1,4-10 0,9 0 0</inkml:trace>
        </inkml:traceGroup>
      </inkml:traceGroup>
    </inkml:traceGroup>
    <inkml:traceGroup>
      <inkml:annotationXML>
        <emma:emma xmlns:emma="http://www.w3.org/2003/04/emma" version="1.0">
          <emma:interpretation id="{4F60223C-10D5-407E-A94F-5FD246D44F78}" emma:medium="tactile" emma:mode="ink">
            <msink:context xmlns:msink="http://schemas.microsoft.com/ink/2010/main" type="paragraph" rotatedBoundingBox="6203,7930 6249,8439 5899,8471 5853,79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F425359-B8C0-44D6-8863-CDACDCF18455}" emma:medium="tactile" emma:mode="ink">
              <msink:context xmlns:msink="http://schemas.microsoft.com/ink/2010/main" type="line" rotatedBoundingBox="6203,7930 6249,8439 5899,8471 5853,7962">
                <msink:destinationLink direction="with" ref="{32FE234E-81DF-4EF5-9837-493E116B9B3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C92E11F-CBAE-45FF-87C9-CFE02AD179E1}" emma:medium="tactile" emma:mode="ink">
                <msink:context xmlns:msink="http://schemas.microsoft.com/ink/2010/main" type="inkWord" rotatedBoundingBox="6203,7930 6249,8439 5899,8471 5853,7962"/>
              </emma:interpretation>
            </emma:emma>
          </inkml:annotationXML>
          <inkml:trace contextRef="#ctx1" brushRef="#br1">-5884 5083 6,'0'0'9,"0"0"-2,0 0 1,0 0 0,0 0 0,0 0 0,0 0-1,0 0 0,0 0-2,0 0-1,0 0-1,0 0 0,0 0 1,0 0-2,0 0 1,0 0-1,0 0 1,0 0-1,0 0 0,0 0 0,11-5 0,-11 5-1,0 0 0,0 0 0,0 0 1,0 0-1,0 0 1,0 0 0,0 0-1,0 0 0,0 0 0,0-10-1,0 10 0,1-12 0,-1 12 0,1-14-1,-1 14 2,2-13-1,-2 13 0,0 0 0,0-11 0,0 11 0,0 0 0,0 0 0,0 0-1,0 0 1,0 0 0,0 0-1,0 0 1,0 0 0,0 0 0,0 0 0,0 0 0,0 0 0,0 0-1,0 0 1,0 0 0,0 0-1,12 10 1,-12-10 0,11 15 0,-5-2 1,0 2-1,-1 4 0,2 1 0,-1 2 1,1 0-1,1 0 0,2-1 1,-3-1-1,0 0 0,-2-5 0,2 0 0,-3-1 1,1-1-1,-3 2 0,-1-1 0,0 0 1,0-3-1,1 0 0,-2-11 0,0 20 0,0-20 0,0 11 0,0-11 0,0 0 0,0 0 0,0 0 0,0 0-2,0 0 1,0 0-1,0 0 1,0 0-2,0 0-1,0 0-2,0 0-1,-11-7-4,11 7 0,-13-13-1,13 13 0,-18-16-1,18 16 2,-24-14 1,24 14 2</inkml:trace>
          <inkml:trace contextRef="#ctx1" brushRef="#br1" timeOffset="895">-6003 5403 10,'0'0'8,"0"0"0,-11 3-1,11-3-2,0 0-1,0 0-2,0 0-1,0 0-1,0 0 0,0 0 0,0 0 1,0 0 0,0 0 1,4 12 0,-4-12 0,12 11 0,-12-11 0,20 16 0,-5-7 0,2 0-1,1 1 0,2-1-1,2 0 1,2-1-1,-2 1 1,-1-5 0,-1 1 0,-3-3 1,-2 1 0,-2-5 1,-1 1 0,-1-1 1,-11 2 1,17-9-1,-17 9 0,18-17 0,-9 7 0,-3-3 0,1-1 0,-3 0-1,-2-2 1,-2 2-2,-2-2 1,1 0-2,-4 2 1,-1-1-1,0-1 0,2 0-1,-2 1 0,3 0-1,1-4 1,1 4-1,2-1 0,0 1 0,4 3-2,-2 2-3,2-1-4,-5 11-5,7-12-4,-7 12-1,0 0-1,0 0 1</inkml:trace>
        </inkml:traceGroup>
      </inkml:traceGroup>
    </inkml:traceGroup>
    <inkml:traceGroup>
      <inkml:annotationXML>
        <emma:emma xmlns:emma="http://www.w3.org/2003/04/emma" version="1.0">
          <emma:interpretation id="{0F561DC4-7A12-4314-AC83-0D1834D638CA}" emma:medium="tactile" emma:mode="ink">
            <msink:context xmlns:msink="http://schemas.microsoft.com/ink/2010/main" type="paragraph" rotatedBoundingBox="1738,8798 13764,8082 13918,10671 1892,113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C8CCEF-0456-4EE8-8A10-0493F129C844}" emma:medium="tactile" emma:mode="ink">
              <msink:context xmlns:msink="http://schemas.microsoft.com/ink/2010/main" type="inkBullet" rotatedBoundingBox="1765,9260 2393,9222 2409,9482 1781,9520"/>
            </emma:interpretation>
            <emma:one-of disjunction-type="recognition" id="oneOf6">
              <emma:interpretation id="interp14" emma:lang="" emma:confidence="0">
                <emma:literal>-</emma:literal>
              </emma:interpretation>
            </emma:one-of>
          </emma:emma>
        </inkml:annotationXML>
        <inkml:trace contextRef="#ctx0" brushRef="#br0" timeOffset="73315">-10128 6346 8,'-7'-11'12,"7"11"-5,0 0 1,0 0 0,0 0 0,0 0-1,10 0 1,5 2 0,-4-2 1,13 1 0,-2-7-2,14 6-2,0-6 0,16 5-2,-4-5-1,2 3 0,0-2 0,0 4-1,-4 1 0,-4-1-1,-8 1 1,-5 0-1,-9 0 1,-4 1-1,-7-1 0,1 1-3,0-1-7,-10 0-12,0 0-7,9 3 0,-9-3 0</inkml:trace>
        <inkml:trace contextRef="#ctx0" brushRef="#br0" timeOffset="72874">-10058 6540 14,'0'0'14,"0"0"-3,0 0-2,0 0-3,0 0-1,0 0-1,0 0-1,0 0 2,15 5-1,-3-2 1,5-1 1,5 2 0,6-3 0,5 2-1,7-3-1,0 2-1,0-3 0,1 2-1,-2-2 0,-3 0-1,-4 0 0,-5 1 0,-7 0-1,-6 0 1,-1 0-2,-13 0 0,13 3-5,-13-3-12,0 0-11,0 0 0,-19-1 0</inkml:trace>
      </inkml:traceGroup>
      <inkml:traceGroup>
        <inkml:annotationXML>
          <emma:emma xmlns:emma="http://www.w3.org/2003/04/emma" version="1.0">
            <emma:interpretation id="{13BE5438-3922-4089-B9B1-82B2C691FEAC}" emma:medium="tactile" emma:mode="ink">
              <msink:context xmlns:msink="http://schemas.microsoft.com/ink/2010/main" type="line" rotatedBoundingBox="2132,8774 13764,8082 13918,10671 2286,11363"/>
            </emma:interpretation>
          </emma:emma>
        </inkml:annotationXML>
        <inkml:traceGroup>
          <inkml:annotationXML>
            <emma:emma xmlns:emma="http://www.w3.org/2003/04/emma" version="1.0">
              <emma:interpretation id="{7BA71506-557E-4711-809A-DA033F4AF386}" emma:medium="tactile" emma:mode="ink">
                <msink:context xmlns:msink="http://schemas.microsoft.com/ink/2010/main" type="inkWord" rotatedBoundingBox="2147,9022 2810,8982 2861,9851 2199,9890"/>
              </emma:interpretation>
              <emma:one-of disjunction-type="recognition" id="oneOf7">
                <emma:interpretation id="interp15" emma:lang="" emma:confidence="0">
                  <emma:literal>P(x,Y,Z)</emma:literal>
                </emma:interpretation>
                <emma:interpretation id="interp16" emma:lang="" emma:confidence="0">
                  <emma:literal>P(x, Y, Z)</emma:literal>
                </emma:interpretation>
                <emma:interpretation id="interp17" emma:lang="" emma:confidence="0">
                  <emma:literal>Pox, Y, Z)</emma:literal>
                </emma:interpretation>
                <emma:interpretation id="interp18" emma:lang="" emma:confidence="0">
                  <emma:literal>P(x,e,Z)</emma:literal>
                </emma:interpretation>
                <emma:interpretation id="interp19" emma:lang="" emma:confidence="0">
                  <emma:literal>Pa, Y, Z)</emma:literal>
                </emma:interpretation>
              </emma:one-of>
            </emma:emma>
          </inkml:annotationXML>
          <inkml:trace contextRef="#ctx0" brushRef="#br0" timeOffset="73776">-9619 6086 15,'0'0'9,"0"0"-3,12 13-1,-12-13 1,19 18 0,0-6 1,-1 3 1,6 0 1,3 2-1,1 1 0,7 1-3,0 0-1,2 1-1,-4 2 0,7-4-2,-5 5 0,-1-1 0,1-1 0,-6 0-1,-3-1 1,-4 0-1,-3-3 1,-7 3 0,-3-4-1,-3-1 1,-7 1 1,-5 0-1,-5 2 0,-2 0 1,-7 1 0,-3 2-1,-7-1 1,-1-1 0,-5 1 0,2 1 0,-4 0 0,-2 2 0,-1-1 0,3 2 0,-2 1 0,2 2-1,3-2 0,1 0-1,3-4 1,5-1-1,7-3 0,-1-4 1,11-3-1,-3-2 0,12-8-1,-11 7-1,11-7-4,0 0-19,0 0-7,16-4 0,-12-7 1</inkml:trace>
        </inkml:traceGroup>
        <inkml:traceGroup>
          <inkml:annotationXML>
            <emma:emma xmlns:emma="http://www.w3.org/2003/04/emma" version="1.0">
              <emma:interpretation id="{8B559A4A-026D-4218-83AB-D3D7D2604187}" emma:medium="tactile" emma:mode="ink">
                <msink:context xmlns:msink="http://schemas.microsoft.com/ink/2010/main" type="inkWord" rotatedBoundingBox="3713,8680 7906,8431 8060,11019 3867,11269">
                  <msink:destinationLink direction="with" ref="{32FE234E-81DF-4EF5-9837-493E116B9B3E}"/>
                  <msink:destinationLink direction="with" ref="{6A9BA9BA-657A-4B7F-8B87-4CD9E9CA3C95}"/>
                </msink:context>
              </emma:interpretation>
              <emma:one-of disjunction-type="recognition" id="oneOf8">
                <emma:interpretation id="interp20" emma:lang="" emma:confidence="0">
                  <emma:literal>petit)</emma:literal>
                </emma:interpretation>
                <emma:interpretation id="interp21" emma:lang="" emma:confidence="0">
                  <emma:literal>Relit)</emma:literal>
                </emma:interpretation>
                <emma:interpretation id="interp22" emma:lang="" emma:confidence="0">
                  <emma:literal>P(e\x,z)</emma:literal>
                </emma:interpretation>
                <emma:interpretation id="interp23" emma:lang="" emma:confidence="0">
                  <emma:literal>Refit)</emma:literal>
                </emma:interpretation>
                <emma:interpretation id="interp24" emma:lang="" emma:confidence="0">
                  <emma:literal>poetize)</emma:literal>
                </emma:interpretation>
              </emma:one-of>
            </emma:emma>
          </inkml:annotationXML>
          <inkml:trace contextRef="#ctx0" brushRef="#br0" timeOffset="82438">-6555 7288 14,'-2'17'9,"-2"6"-1,-1 6 0,2 7 1,-2 5 2,2 7-1,-3 1 0,4 6-1,-3-6-3,3 2-1,-5-4-1,3-2-2,-2-2 1,1-4-2,-1-7 0,0-2 0,0-2-1,1-4 1,1-6-2,0-3 0,1-2-3,3-13-5,0 0-9,0 0-5,-12-8-5</inkml:trace>
          <inkml:trace contextRef="#ctx0" brushRef="#br0" timeOffset="82769">-6663 7331 18,'18'-20'24,"-2"3"-10,3-2-3,4 6 0,0 1-1,5 6-3,0 0 0,3 5-3,0 3-1,1 5 0,-1 2-1,1 4 0,-5 1 0,0 4 0,-7 0 0,-3 2 1,-4-2 0,-4 4 0,-6-3 0,-3 4 0,-6-6 1,0 4 0,-8-3 0,0 1 0,-7-3 0,0-1-1,-7-1 0,-1-2 0,-2-1-1,-2-1 0,1-2-1,-1-2 0,5-2-1,1 1 0,5-3-1,2-2-3,9 2-6,-1-4-16,12 2-10,-3-10-1,9 0 1</inkml:trace>
          <inkml:trace contextRef="#ctx0" brushRef="#br0" timeOffset="83239">-5732 7291 2,'13'7'26,"-13"-7"0,0 0-1,-8 13-18,-5-3-6,-2 0 0,-6 5 1,-2 4 2,-4 4 0,-2 3 0,-3 2 1,2 5-1,-2-1 0,3 8 0,0 2-2,4 3-1,2 2 1,7 2-1,2-1 1,7 2 0,4-1 0,6-5 1,3-4 0,8-2 1,1-6-1,7-4-1,0-5 1,5-2-1,-1-5-1,3-1 0,1-6-1,0-4-1,2 1-3,-3-9-6,3-2-18,0 1-8,-1-9 1,0-2 0</inkml:trace>
          <inkml:trace contextRef="#ctx0" brushRef="#br0" timeOffset="83810">-5515 7586 12,'0'0'9,"0"0"0,0 0 1,0 0 1,0 0 0,0 0-1,0 0-2,7 11-1,-7-11-2,10 15 0,1 0 0,-2-1 0,6 7-1,1 0 0,5 5-1,-1 1 0,3 3-1,0-1 0,1 0-1,-3 0 0,-1-4 0,-2-2 0,-3-3-1,-3-2 0,-2-6-1,-2-2-3,-8-10-4,0 12-8,0-12-6,-18 5-6,8-1-3</inkml:trace>
          <inkml:trace contextRef="#ctx0" brushRef="#br0" timeOffset="84141">-5635 7958 3,'-1'-10'26,"1"-11"-6,9-4-5,7-4-4,5-5-4,8-5 0,3-2-2,6 0 1,1 1-1,2 4 0,-2 3-1,1 5 0,-9 3-1,-1 7-2,-5 4-1,-6 3-5,0 7-8,-5 5-15,-14-1-3,17 4 1</inkml:trace>
          <inkml:trace contextRef="#ctx0" brushRef="#br0" timeOffset="84461">-5008 7779 5,'7'20'25,"-4"-3"-10,-1 4-2,0 5 0,-2 3 1,2 6-2,-3-3-1,3 5-1,-3-3-2,3-1-2,-2-5-2,1-3-1,-1-6-1,1-6-2,1-1-4,-2-12-6,0 0-18,0 0-6,7-21 1</inkml:trace>
          <inkml:trace contextRef="#ctx0" brushRef="#br0" timeOffset="84802">-4725 7468 5,'1'-12'22,"10"2"-2,-1 2-12,3 2-1,0 2 0,2-1 0,1 3 0,1 0 2,1 4-3,-1-1 0,0 4-3,0 1-1,-1 3-1,0 2-1,-2 3 1,0 1-1,-2 2 1,-2 3 0,-5 3 0,-3 2 1,-4 2-1,-6 0 1,-2 4 0,-6-2 1,-2 2-1,-4-3 1,2 2 0,-1-5-1,4-3 0,3-3 0,4-2 0,1-5 0,8-1 0,1-11 0,12 13 0,1-10 0,5 0 0,3-1 0,7 0 0,2-1-1,3 0 0,1-1-1,0 0 0,-2-1 0,-1 0-2,-2 1-2,-7-5-6,3 1-16,-6 1-9,-8-7-1,-2 2 2</inkml:trace>
          <inkml:trace contextRef="#ctx0" brushRef="#br0" timeOffset="85342">-4792 7712 26,'0'0'29,"15"-8"2,1 3-11,8-2-15,7 0-2,4 3 0,5 3 0,2 0 0,2 5 0,0-2-1,-1 4 0,-2-2-3,-5 0-4,0 0-10,-2-1-17,-10-6 1,4-1-1</inkml:trace>
          <inkml:trace contextRef="#ctx0" brushRef="#br0" timeOffset="85683">-4238 7385 0,'6'10'25,"-6"-10"1,10 4-8,1 5-10,1 0 0,5 4 0,-2 0 0,4 6 0,-2 0-2,5 4 1,-5-2-3,4 6 0,-4 4-1,2 1-2,-2 1 1,-2 2-1,-2 3 0,-2 0-1,-2-1 1,-3 1 0,-3-5 1,-2-1 0,-6-3 0,0-2 0,-4-3 1,-1-2-1,-4-4 0,1-1-1,-3-3 0,0-2-2,-1 0-3,-4-8-10,1-3-21,4-1-1,-1-10 1</inkml:trace>
          <inkml:trace contextRef="#ctx0" brushRef="#br0" timeOffset="75899">-8178 5861 4,'-4'-18'20,"18"3"-2,1 3-11,6 0-3,4-1 1,2-1 1,6 3 0,1-2 0,9 5 1,-4 1 1,2 4-3,1 3 0,-1 4-3,-1 3-1,-1 5-1,-5 3 0,-3 2 0,-7 3 0,-2 2 0,-7 2 1,-5-2-1,-7 2 1,-5 0 0,-8-2 1,-5 0 1,-9-2 0,-6 1 0,-7-5-1,-3 1 1,-4-2-1,0-2 1,-1-3-2,2-1 0,4-1-1,6-4 0,6 0-4,3-5-7,8-2-12,16 3-8,-15-11 0,15 11 1</inkml:trace>
          <inkml:trace contextRef="#ctx0" brushRef="#br0" timeOffset="75528">-8034 5847 2,'0'0'6,"0"0"-2,0 0 1,0 0-1,0 14 2,0-4 0,2 7 2,1 4 0,1 8 0,1 7 1,2 4-1,1 5-1,0 2 0,1 1-2,-1 0-2,1-2-1,-3-7 1,0-3-1,-3-6-1,1-5 1,-3-8-1,1-1 0,-2-16-6,1 12-15,-1-12-8,2-16 0,-4-5 1</inkml:trace>
          <inkml:trace contextRef="#ctx0" brushRef="#br0" timeOffset="76480">-7028 5705 0,'0'0'16,"-20"3"-9,6 0-2,-4 5 0,-2 0 1,0 3 0,-1-2 2,-2 7 0,-2-5 0,1 4 0,-2 1-2,2 5 0,-3 1-2,0 6 0,-2 4-1,-2 4 0,3 4-1,1 3 0,0 4 1,4 0-1,2 2 0,5 0 0,4-3-1,11-1 1,0-6-1,9-1 0,4-4 0,4 0 0,4-5 0,1-2 1,5-1-1,1-2 0,0-2 0,1-3 0,2-3 0,-2-4 0,0-3-1,0-2-1,2-3-5,-6-3-9,1-4-17,4 3 2,-9-11-2</inkml:trace>
          <inkml:trace contextRef="#ctx0" brushRef="#br0" timeOffset="77331">-7132 6371 3,'-17'-10'26,"25"1"-1,3-9-7,11-2-5,8-3-6,4-6-2,6 1 0,5-7 0,6 3 0,-1-1 1,1 3-2,-5 0 1,0 4-3,-6 2 0,-2 5-1,-9 4 0,-4 3-1,-5 4-4,-8 0-7,-12 8-18,18-1-3,-18 1 1</inkml:trace>
          <inkml:trace contextRef="#ctx0" brushRef="#br0" timeOffset="77060">-6968 6012 0,'0'0'17,"16"24"-12,-5-7-3,7 6 1,0 1 2,4 3 1,3 3 0,1-3 0,1 1 0,1 1-1,-1-3 0,-1 0-2,0-1-3,-4-3-2,-5-4-6,-3-3-4,-1 0-11,-13-15-1</inkml:trace>
          <inkml:trace contextRef="#ctx0" brushRef="#br0" timeOffset="78432">-6268 6224 0,'0'0'7,"0"0"-1,0 0 0,0 0-1,-1 9 0,1-9 2,-1 15 1,-1-2 1,0 7 0,0 4-1,-4 6-1,0 7 1,-5 1-3,1 3-1,-3 2-2,1-2 0,-1-6 0,0-3-1,3-6-2,2-7-9,-2-12-17,10-7 0,5-10 0</inkml:trace>
          <inkml:trace contextRef="#ctx0" brushRef="#br0" timeOffset="78783">-6099 5878 2,'0'0'22,"-9"-10"-1,9 10-10,0 0-7,6 13 0,0-2 0,2 2 1,5 6 0,2 1 3,5 2-1,2 1-1,5 3 0,2-2-2,2-2-1,2-1 0,2-3-1,1-4-1,-1 0 0,-2-7 0,0-3-3,-2-2-2,-1-7-2,1-1-2,-3-8-1,2 2-2,-2-7 1,2 1 0,-2-2 2,-2 1 3,-2 2 1,-4 2 2,-3 4 2,-4 4 1,-13 7-1,0 0 0,0 0 1,0 0-1,-20 7 0,1 4 0,-5 3 0,-5 2 0,-3 2 1,-1 2 1,-2-1 1,0 0 0,0-2-1,3-1 1,1-2 0,5-3 0,4-1 0,4-4-1,5-2 0,2-1 0,11-3 0,0 0 0,-9-1 0,9 1-1,0 0-1,0 0 0,9-5-1,-9 5 0,10 6 0,-10-6 0,10 16 1,-5-3 2,1 4 1,0 6 2,-1 5 0,-3 2 0,2 3 0,-3-2 1,1 2-1,-3-4 0,2-2-2,-2-8 0,2-2-1,-2-7 0,1-10-1,3 12-1,-3-12-7,0 0-17,14-11-7,-11-1 1,7 0-1</inkml:trace>
          <inkml:trace contextRef="#ctx0" brushRef="#br0" timeOffset="79654">-5238 6417 2,'-3'24'23,"-1"-9"-9,-4 6-4,1 5 1,-5 3 1,0 2-1,-2 1-1,1 1-2,-1-5-1,3-2-4,0-3-6,3-7-12,8-16-14,-5 13 0,4-24 0</inkml:trace>
          <inkml:trace contextRef="#ctx0" brushRef="#br0" timeOffset="79995">-4933 5901 9,'13'-6'11,"5"2"-2,1 2 0,1 0 0,2 2 0,1 2-1,-2 2-1,-1 1-2,0 2-1,-3 4-2,0 1 1,-4 2-2,-2 1 0,-3 4 0,-4 2 0,-5 4 1,-6 3 0,-6 1 0,-5 4 2,-6 1-1,-5 3 1,-3 1 0,0-1 0,-2-4 0,5-2-1,2-3 0,5-3-1,7-5 0,6-1 0,6-7 0,8-1 0,7-5 0,9 0 0,6-4 0,8-2-1,5-2 1,4-2-1,3-1-1,0-2 0,1 0-3,-8-3-3,3 3-4,-12-6-9,-4-2-12,-1 5-1,-12-3 0</inkml:trace>
          <inkml:trace contextRef="#ctx0" brushRef="#br0" timeOffset="80505">-4986 6209 22,'0'0'26,"0"0"0,14-6-14,-3 3-6,6 2-2,6 0 1,5 1-1,5-1 0,5 0-1,5 0 1,5-1-2,4-1-4,1-3-7,2 0-8,4 1-14,-10-8 2,3 1-1</inkml:trace>
          <inkml:trace contextRef="#ctx0" brushRef="#br0" timeOffset="80876">-4345 5618 16,'21'8'9,"-6"3"-2,3 4 0,1 7 1,2 1 0,3 5 1,1 3 0,2 6-1,-1-1 1,3 8-3,-3 2-1,2 2 0,-2 4-2,-1 0-1,-3-1 0,-3-1 0,-3-2 1,-7-3 0,-7-8 1,-5-1-1,-10-7 1,-2-1 0,-9-6 0,-3 2-1,-6-6-3,-5-2-5,0 2-11,-4-2-16,-7-4-3,-2 1 2</inkml:trace>
        </inkml:traceGroup>
        <inkml:traceGroup>
          <inkml:annotationXML>
            <emma:emma xmlns:emma="http://www.w3.org/2003/04/emma" version="1.0">
              <emma:interpretation id="{4A752673-429D-4643-948E-5B1057EFA039}" emma:medium="tactile" emma:mode="ink">
                <msink:context xmlns:msink="http://schemas.microsoft.com/ink/2010/main" type="inkWord" rotatedBoundingBox="8973,9552 9532,9519 9553,9876 8994,9909">
                  <msink:destinationLink direction="with" ref="{32FE234E-81DF-4EF5-9837-493E116B9B3E}"/>
                </msink:context>
              </emma:interpretation>
            </emma:emma>
          </inkml:annotationXML>
          <inkml:trace contextRef="#ctx0" brushRef="#br0" timeOffset="87045">-2909 6943 17,'3'10'24,"-3"-10"-9,9 2-6,1 0 1,2-1 1,5 2 0,-2-3-3,8 4 0,0-4-2,6 2-1,0-2-2,2 0 0,2-1-2,0 0-1,0 0-2,-3-5-4,1 4-9,-3-1-17,-10-7 2,1 4-2</inkml:trace>
          <inkml:trace contextRef="#ctx0" brushRef="#br0" timeOffset="87355">-2899 6718 20,'0'0'27,"15"-12"1,2 4-14,7 4-7,4-4-1,6 5 0,3-7 0,8 5-1,2-3-2,4-1-7,4-4-17,5 3-10,-5-10 0,7 3 1</inkml:trace>
        </inkml:traceGroup>
        <inkml:traceGroup>
          <inkml:annotationXML>
            <emma:emma xmlns:emma="http://www.w3.org/2003/04/emma" version="1.0">
              <emma:interpretation id="{077E65E6-BBE6-4B37-A261-0D30455EC1EB}" emma:medium="tactile" emma:mode="ink">
                <msink:context xmlns:msink="http://schemas.microsoft.com/ink/2010/main" type="inkWord" rotatedBoundingBox="10427,8635 13785,8435 13844,9413 10485,9612">
                  <msink:destinationLink direction="with" ref="{32FE234E-81DF-4EF5-9837-493E116B9B3E}"/>
                </msink:context>
              </emma:interpretation>
              <emma:one-of disjunction-type="recognition" id="oneOf9">
                <emma:interpretation id="interp25" emma:lang="" emma:confidence="1">
                  <emma:literal>&gt;</emma:literal>
                </emma:interpretation>
                <emma:interpretation id="interp26" emma:lang="" emma:confidence="0">
                  <emma:literal>,</emma:literal>
                </emma:interpretation>
                <emma:interpretation id="interp27" emma:lang="" emma:confidence="0">
                  <emma:literal>)</emma:literal>
                </emma:interpretation>
                <emma:interpretation id="interp28" emma:lang="" emma:confidence="0">
                  <emma:literal>'</emma:literal>
                </emma:interpretation>
                <emma:interpretation id="interp29" emma:lang="" emma:confidence="0">
                  <emma:literal>7</emma:literal>
                </emma:interpretation>
              </emma:one-of>
            </emma:emma>
          </inkml:annotationXML>
          <inkml:trace contextRef="#ctx0" brushRef="#br0" timeOffset="87746">-1342 5943 9,'0'0'22,"10"-5"-11,-10 5-3,0 0-1,0 0 0,0 0 0,12 18 0,-11-6 1,4 9-1,-3 3 1,3 9-1,-2 3-1,0 8 0,-1 3-2,0 3 0,-3-4-1,1-1 0,-3-6-2,1-4 0,0-8 0,1-5-3,2-7-5,-1-15-10,-6 10-16,6-10 2,0 0-1</inkml:trace>
          <inkml:trace contextRef="#ctx0" brushRef="#br0" timeOffset="88076">-1458 5965 11,'1'-26'22,"0"-1"-10,3 0-3,3 2-2,3-1-1,4 7 1,3-1-1,5 2 1,3 4-2,3 2-1,2 2 0,2 4-2,0 2 0,1 3 0,-1 4-1,0 2-1,-2 2 1,-1 3-1,-4 3 1,-2 1-1,-3 1 1,-5 1 0,-4 1 1,-5 0 0,-6 0 1,-3 3 1,-8-2-1,-5 1 1,-6-2 0,-4 2 0,-6-2-1,-2 0 0,-3-1-1,-1-2-1,0-3 0,1-2-1,3-2-2,3-4-3,10 0-6,2-5-13,8-6-9,11 8 0,6-24 0</inkml:trace>
          <inkml:trace contextRef="#ctx0" brushRef="#br0" timeOffset="88637">-397 5643 22,'-18'12'16,"-3"2"0,-1 0-2,-1 5-1,-4 0-1,2 5-4,-5 0 0,-1 8-2,-4 3-1,4 8-1,-4 5 0,4 6-1,0 3-1,6 1 1,5-1-1,5 2-1,6-7 1,8-2 0,5-9 0,5-3 0,5-4 0,4-3 0,3-6-1,4-2 1,1-3-1,2-5-1,2-2-2,-2-8-2,5 1-7,-4-8-13,-1-4-11,2-5 1,-6-6 0</inkml:trace>
          <inkml:trace contextRef="#ctx0" brushRef="#br0" timeOffset="89118">-194 5743 0,'0'0'23,"0"10"0,0-10-11,0 0-7,8 16 1,-3-6 1,3 5 2,1 2-2,3 5-1,1 1 0,5 3 0,0-1-2,2 1 0,2-2-1,1-2-1,-1-4-1,1-2 1,-1-5-2,-2-6-3,0 1-4,-1-13-6,2 0-4,-1-8-3,1-4 1,0-4 0</inkml:trace>
          <inkml:trace contextRef="#ctx0" brushRef="#br0" timeOffset="89428">410 5774 15,'-8'11'11,"-1"-5"1,-4 1-1,-2 2 0,-3 3-1,-3 1-2,-1 1-3,-1 3 0,-1 0-3,0 1 0,-2 0-1,1-1 0,1 1-1,1-2 1,0-1-1,1-1 0,1 1 1,2-3-1,2 1 0,3-2 0,2-2 0,3 0 0,9-9-1,-11 13 1,11-13 0,-3 12 0,3-12 0,3 12 0,-3-12 1,5 13-1,-2-3 0,-3-10 1,7 18-1,-3-9 1,-1 4-1,0 0 1,2 3 1,-2 1-1,0 2 1,0 4-1,1-3 2,-1 4-1,0 1 0,-1-2 1,1-3-1,-2-1 1,1-1-1,-2-7 0,1 3 0,-1-14-1,-1 14 0,1-14-2,0 0-5,0 0-12,0 0-14,0 0 1,0 0 1</inkml:trace>
          <inkml:trace contextRef="#ctx0" brushRef="#br0" timeOffset="90490">717 6319 30,'-5'15'14,"-1"4"1,0 5 0,-3 2-1,2 3-3,-1-4-3,4 3-2,-2-6-2,4-3-1,0-4-2,2-5-2,0-10-5,8 10-14,-2-20-11,7 3 1,-1-12-1</inkml:trace>
          <inkml:trace contextRef="#ctx0" brushRef="#br0" timeOffset="91321">916 6009 0,'0'0'25,"0"0"1,20-2-12,-1 1-5,6-1-2,5 2 0,4-1-1,5 3-2,3-3 0,3 3-2,3-1 0,-1-1-3,2 0-8,-3 0-13,-5-10-5,1 6-2</inkml:trace>
          <inkml:trace contextRef="#ctx0" brushRef="#br0" timeOffset="90780">924 5788 6,'0'0'25,"-9"-13"-8,9 13-5,-1-10-1,1 10 0,9-11-1,1 6-2,7 2-2,3-2-2,3 2-1,3 0-1,4 2-1,0 2 1,2 3-1,-1 3 0,-2 1 0,-4 5-1,-2 2 0,-5 3 0,-3 3 0,-7 2 0,-6 3 0,-6 1 0,-5 5 1,-7 2-1,-3 0 2,-5 3-1,-3-2 0,-2-2 0,3-2 1,1-5 0,7-4 0,2-6 0,8-3 1,8-13 0,3 16 0,11-14 0,6 1-1,5-3 1,4 0-1,4-2-1,3-1 0,3 0-1,-2-3-1,-2-1-2,-6-1-3,3 4-4,-10-4-11,-6-3-14,1 4 1,-11-5 0</inkml:trace>
          <inkml:trace contextRef="#ctx0" brushRef="#br0" timeOffset="91681">1560 5550 5,'0'0'22,"10"2"-9,0 4-4,0 1 0,4 6 1,1 2 0,4 8 2,1 0-2,6 6-2,-3 0-1,5 5-2,-4 2-1,3 4 0,-1-1-1,-1 4-1,-3 1 0,-4 1 0,-1-1-1,-4 1 0,-3-3 0,-4-3 1,-7-4 0,-4 0 1,-9-10 0,-1 5-1,-7-4 1,-3-2 0,-4-3-1,-2-2-2,-1 1-3,-4-7-8,1 3-19,-2-3-6,-9-5 1,1 1 0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4:54.3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D85E284A-458E-4CFE-8782-555EA69E5413}" emma:medium="tactile" emma:mode="ink">
          <msink:context xmlns:msink="http://schemas.microsoft.com/ink/2010/main" type="writingRegion" rotatedBoundingBox="15602,5938 25297,6012 25269,9786 15574,9713"/>
        </emma:interpretation>
      </emma:emma>
    </inkml:annotationXML>
    <inkml:traceGroup>
      <inkml:annotationXML>
        <emma:emma xmlns:emma="http://www.w3.org/2003/04/emma" version="1.0">
          <emma:interpretation id="{20691C0B-7EDC-4326-873F-3E3925900564}" emma:medium="tactile" emma:mode="ink">
            <msink:context xmlns:msink="http://schemas.microsoft.com/ink/2010/main" type="paragraph" rotatedBoundingBox="15482,6588 23008,5528 23266,7362 15740,84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E1B61B-74EE-4E7D-95FE-CD551487AAE3}" emma:medium="tactile" emma:mode="ink">
              <msink:context xmlns:msink="http://schemas.microsoft.com/ink/2010/main" type="line" rotatedBoundingBox="15482,6588 23008,5528 23266,7362 15740,8421">
                <msink:destinationLink direction="with" ref="{DFCC282A-CE92-4365-9152-E90EA3FBE64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3F974EC-DDE8-4454-B198-01C5812B9E5C}" emma:medium="tactile" emma:mode="ink">
                <msink:context xmlns:msink="http://schemas.microsoft.com/ink/2010/main" type="inkWord" rotatedBoundingBox="15581,7292 17832,6975 17961,7891 15710,8208"/>
              </emma:interpretation>
              <emma:one-of disjunction-type="recognition" id="oneOf0">
                <emma:interpretation id="interp0" emma:lang="" emma:confidence="0">
                  <emma:literal>P(Z)</emma:literal>
                </emma:interpretation>
                <emma:interpretation id="interp1" emma:lang="" emma:confidence="0">
                  <emma:literal>P(z]</emma:literal>
                </emma:interpretation>
                <emma:interpretation id="interp2" emma:lang="" emma:confidence="0">
                  <emma:literal>P(Z]</emma:literal>
                </emma:interpretation>
                <emma:interpretation id="interp3" emma:lang="" emma:confidence="0">
                  <emma:literal>Pa)</emma:literal>
                </emma:interpretation>
                <emma:interpretation id="interp4" emma:lang="" emma:confidence="0">
                  <emma:literal>Piz)</emma:literal>
                </emma:interpretation>
              </emma:one-of>
            </emma:emma>
          </inkml:annotationXML>
          <inkml:trace contextRef="#ctx0" brushRef="#br0">3770 4403 10,'0'0'10,"0"0"0,0 0 0,2 10-1,4-1 0,-4 4 0,6 6 0,-5 7 0,1 6-1,-2 4-1,2 9 0,-3 1-2,2 4 0,-2-2-2,1 2 1,0-7-2,1 0 0,-1-6-1,1-7 1,-1-3-1,1-5 0,-1-4 0,-1-5-1,-1-13-1,1 11-4,-1-11-10,0 0-5,3-22-4,-3 2-1,-2-9-6</inkml:trace>
          <inkml:trace contextRef="#ctx0" brushRef="#br0" timeOffset="351">3691 4441 21,'0'0'27,"4"-15"-13,4 6-2,7-1-3,1-1-1,8 1-2,3-4-1,5 3-1,3 0-1,3 2 1,-1 1-1,3 5 0,-1-2-1,-1 5 0,-2 7-1,-2 2-1,-4 2 1,-2 0-2,-6 3 2,-3 2-2,-7 3 1,-4-3 0,-5 0 0,-5-1 1,-4 1 0,-3 0 0,-5-2 2,-2-1 0,-5-2 0,-1 0 0,-1-5 0,-2 0 0,-2-3-1,2 0 1,-1-3-2,5 1 0,0-2 0,2-1-1,4 2-2,1-3-1,14 3-7,-15-2-11,15 2-14,0 0 1,5-15 0</inkml:trace>
          <inkml:trace contextRef="#ctx0" brushRef="#br0" timeOffset="942">4961 4184 13,'0'0'13,"-10"2"1,10-2-1,-18 12-1,5-5-1,-2 2 0,-4 2-2,-2 2-2,-5 0-1,0 6-1,-6 2 0,-1 6-1,-4 1 0,1 7-1,-3 1 0,4 5-1,0 2 0,4 2 0,3-1 0,6 1 0,5-3 0,6 1 1,2-4-1,7-1 1,3-4-1,5 0 1,4-5-1,4 0 0,4-3 0,5-1-1,1-5 1,6-3 1,4-2-2,4-3 0,3-2-1,0-2 0,0-3-1,-2-4-2,0 1 0,-5-4-2,0 3-4,-9-6-12,-1-5-15,1 2 0,-8-7 0</inkml:trace>
          <inkml:trace contextRef="#ctx0" brushRef="#br0" timeOffset="1602">4936 4462 13,'19'-6'9,"6"1"-3,4-1 1,3-1 1,3 2 0,1 2 0,3 1-1,0 0 0,1 3-2,-6 1 0,0 2-1,-3 1-1,-3 2-1,-4 0 0,-5 1-1,-2 0-1,-5 2 0,-3-1 1,-5 0-1,-4 2 1,-1 0 0,-8 1 0,-2 3 0,-6 0 1,-2 3 0,-6-1 0,-1 2 0,-4 0 0,0 0 0,0-1 0,3 1 0,1-1 0,5-1 0,2-1 0,7-2 0,0 0 0,6 0 1,3-3-1,4 0 1,3 0 0,7-1 0,3-2 0,9 1 0,5-3-1,8-2 0,3-1-1,5-3 0,1-2-1,2-2 0,-2-1-2,-3-3-3,-1 4-4,-9-5-10,-4 0-15,0 4 0,-10-5 1</inkml:trace>
          <inkml:trace contextRef="#ctx0" brushRef="#br0" timeOffset="2273">5054 4681 21,'15'11'16,"-6"-10"1,2 1-2,7-1 1,0-2-4,9 1-3,2-2-1,8 2-2,1-3-2,3 4-1,2-4-1,1 3-1,-2 0-1,0-1 0,-4 1-5,-6-4-10,-6 1-17,2 1 1,-12-7-1</inkml:trace>
          <inkml:trace contextRef="#ctx0" brushRef="#br0" timeOffset="2764">5694 4260 8,'9'-1'12,"2"2"-2,0 2 1,-2 0 0,5 3 0,-1 1-1,5 5-1,-3 2 0,2 6-3,2 0-1,4 6-2,0 2 1,1 5-1,-1 2-1,1 3-1,-2-2 1,-2 2-1,-6 0 0,-3-1 1,-3-3-1,-4 0 1,-8-4 1,-2 0-1,-6-4 1,-2 1 0,-6-3 0,-2 1 0,-5-2-1,1 0 0,-3-3 0,0-2-1,0-2 1,1-4-2,1-2-5,-1-5-18,2-7-10,5-2-2,-1-13 1</inkml:trace>
        </inkml:traceGroup>
        <inkml:traceGroup>
          <inkml:annotationXML>
            <emma:emma xmlns:emma="http://www.w3.org/2003/04/emma" version="1.0">
              <emma:interpretation id="{1D0763BB-F53B-4F74-9CC0-7215B78EB73F}" emma:medium="tactile" emma:mode="ink">
                <msink:context xmlns:msink="http://schemas.microsoft.com/ink/2010/main" type="inkWord" rotatedBoundingBox="19412,6035 20491,5883 20653,7035 19574,7187"/>
              </emma:interpretation>
              <emma:one-of disjunction-type="recognition" id="oneOf1">
                <emma:interpretation id="interp5" emma:lang="" emma:confidence="0">
                  <emma:literal>tap</emma:literal>
                </emma:interpretation>
                <emma:interpretation id="interp6" emma:lang="" emma:confidence="0">
                  <emma:literal>#38</emma:literal>
                </emma:interpretation>
                <emma:interpretation id="interp7" emma:lang="" emma:confidence="0">
                  <emma:literal>#3?</emma:literal>
                </emma:interpretation>
                <emma:interpretation id="interp8" emma:lang="" emma:confidence="0">
                  <emma:literal>t?</emma:literal>
                </emma:interpretation>
                <emma:interpretation id="interp9" emma:lang="" emma:confidence="0">
                  <emma:literal>#320</emma:literal>
                </emma:interpretation>
              </emma:one-of>
            </emma:emma>
          </inkml:annotationXML>
          <inkml:trace contextRef="#ctx0" brushRef="#br0" timeOffset="4647">7632 3705 14,'0'0'16,"0"0"-2,0 0 0,0 0-1,16-2-2,-2 4-1,10-1-3,2 1-4,8-1 0,4 2-1,4 4 0,0-3 0,-1 1-1,-5-2 1,-4 4-2,-9-6 2,-5 5-3,-8-6 1,-10 0-4,0 0-4,-6-15-5,-7 5-17,-1 4 0,-8-10 0</inkml:trace>
          <inkml:trace contextRef="#ctx0" brushRef="#br0" timeOffset="5017">7553 3403 6,'20'9'22,"-5"-7"-12,7 0-3,6 2 1,5-2 0,5 2 1,2-4 1,6 3-1,-2-7-1,2 3-1,-7-3-3,-3 2 0,-4-2-2,-4 1-1,-5 1 0,-6 2-2,-2 1 0,-15-1-4,16 6-6,-12 5-19,-4-11 1,-8 11-1</inkml:trace>
          <inkml:trace contextRef="#ctx0" brushRef="#br0" timeOffset="122076">7967 3043 5,'0'0'6,"0"0"1,0 0-1,0 0 1,0 0-2,0 0 0,0 0-1,0 0-1,0 0-1,0 0 0,18 12-1,-5-5-1,5 3 0,5 0 1,3 5-1,5-1 2,1 6-2,5-2 1,-3 1-1,2 4 1,0 1 0,0-1 0,2 4-1,-3 0 1,1 1-1,-1 1 0,-1-2 1,-3 0-1,-1-4 1,-5 0-1,-4-4 1,-2-2-1,-4-1 1,-4-5-1,-3 2 1,1-3-1,-4 1 1,0-1-1,-1 1 1,-1-2-1,0 1 0,-3-10 0,5 15 1,-5-15-1,4 13 0,-4-13 1,2 11 0,-2-11 0,0 0 0,-2 12 1,2-12 0,0 0 0,-5 13 1,5-13 0,0 0-1,-10 8 1,10-8-1,-14 13 0,4-6 1,-4 3 0,-1 3-1,-5 4 0,-2 3 1,-7 3-1,-2 5 0,-5 2 0,-2 6-1,-3 0 1,0-1 0,0 2-1,0 0 0,2-1 0,3-4 1,5-4-2,2-3 2,4-4-2,5-4 1,4-5-1,4-3 1,3-4-1,9-5 1,0 0-1,0 0 0,0 0-1,0 0-1,-4 12-6,4-12-17,0 0-7,9 8 1</inkml:trace>
        </inkml:traceGroup>
        <inkml:traceGroup>
          <inkml:annotationXML>
            <emma:emma xmlns:emma="http://www.w3.org/2003/04/emma" version="1.0">
              <emma:interpretation id="{CB1B65EA-A5DC-435C-B4E0-57980FE8840B}" emma:medium="tactile" emma:mode="ink">
                <msink:context xmlns:msink="http://schemas.microsoft.com/ink/2010/main" type="inkWord" rotatedBoundingBox="21555,6298 23086,6082 23266,7362 21735,7577"/>
              </emma:interpretation>
            </emma:emma>
          </inkml:annotationXML>
          <inkml:trace contextRef="#ctx0" brushRef="#br0" timeOffset="-76759.73">10225 3752 19,'0'0'14,"1"-14"-3,-1 14 0,0-14-1,0 14-1,4-15-2,-1 4 1,-3 11-2,14-15-1,-3 9 0,5-5-2,5 4 0,4 0-2,2 3 0,4 2 0,2 1 0,1 2-1,-1 3 0,-4-1 0,-3 4-1,-4 5 1,-6 2 0,-2 1 0,-8 2-1,-5 2 2,-6 0-2,-5 6 2,-9 0-1,-4-2 1,-5 1-1,-6 3 1,-3 0 0,-4 0 0,0 0 1,2-2-1,4-2 1,3-2-1,6-3 1,5-5 0,10 1 0,8-5 0,3-9 0,22 13-1,4-6 1,9-3 0,8 1-1,8-1-2,3-1-1,7 2-5,-3-1-7,2 2-10,-3 2-9,-7-4 0</inkml:trace>
          <inkml:trace contextRef="#ctx0" brushRef="#br0" timeOffset="-76088.73">10382 4472 1,'-30'-6'16,"2"2"-2,-6-2-2,1-1-2,-4-2-1,-2 1-1,1-3 0,-2-1 0,2 0 0,-3-2-2,3-1 1,-1-3-1,6 0 0,0-5 0,4 3-1,1-10 0,6-1-2,3-10 1,4-2-2,3-9 1,5-4-2,3-5 0,8-6-1,4-2 0,7 1 0,9 2-1,8-1 1,8 2-1,9 5 0,9 6 1,5 4-1,9 6 0,7 7 1,3 6 0,4 9-1,3 6 1,2 9-1,-1 5 1,-3 7-1,-3 6 1,-6 8 0,-2 7-1,-13 6 1,-6 5 0,-9 3-1,-7 7 1,-6 1 0,-10 4 0,-7 2-1,-3 0 1,-3 1 0,-7 2 0,-3 2 1,-2 1-1,-5 3 0,-3-4 0,-2-1 0,-6-2 0,-4-2 0,-2-4 0,-5-3 1,-5-8 0,-7-2-1,-4-5 2,-6-1-1,-7-5 1,-8-1 0,-8-7 0,-5 0 1,-10-2-2,-2-3 1,-5-2-1,-4-1-1,-2 2-6,-1 4-26,-1-13-4,5-4 1,-1-12-1</inkml:trace>
        </inkml:traceGroup>
      </inkml:traceGroup>
    </inkml:traceGroup>
    <inkml:traceGroup>
      <inkml:annotationXML>
        <emma:emma xmlns:emma="http://www.w3.org/2003/04/emma" version="1.0">
          <emma:interpretation id="{D16F78BC-3374-49C6-8D6E-80D291314FFB}" emma:medium="tactile" emma:mode="ink">
            <msink:context xmlns:msink="http://schemas.microsoft.com/ink/2010/main" type="paragraph" rotatedBoundingBox="17528,7850 25283,7908 25269,9786 17514,97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214F7D3-E7F3-47A0-AAA3-87D7DABE2F1B}" emma:medium="tactile" emma:mode="ink">
              <msink:context xmlns:msink="http://schemas.microsoft.com/ink/2010/main" type="line" rotatedBoundingBox="17528,7850 25283,7908 25269,9786 17514,9728">
                <msink:destinationLink direction="with" ref="{20722DB5-A739-4EBD-8839-28061E8B405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23386DE-EB32-4E59-A030-EEDAA2CCBA86}" emma:medium="tactile" emma:mode="ink">
                <msink:context xmlns:msink="http://schemas.microsoft.com/ink/2010/main" type="inkWord" rotatedBoundingBox="17528,7850 21696,7881 21685,9310 17518,9279"/>
              </emma:interpretation>
              <emma:one-of disjunction-type="recognition" id="oneOf2">
                <emma:interpretation id="interp10" emma:lang="" emma:confidence="0">
                  <emma:literal>Pletzl</emma:literal>
                </emma:interpretation>
                <emma:interpretation id="interp11" emma:lang="" emma:confidence="0">
                  <emma:literal>Plea)</emma:literal>
                </emma:interpretation>
                <emma:interpretation id="interp12" emma:lang="" emma:confidence="0">
                  <emma:literal>Pletzl)</emma:literal>
                </emma:interpretation>
                <emma:interpretation id="interp13" emma:lang="" emma:confidence="0">
                  <emma:literal>Pleat)</emma:literal>
                </emma:interpretation>
                <emma:interpretation id="interp14" emma:lang="" emma:confidence="0">
                  <emma:literal>P(y\zy</emma:literal>
                </emma:interpretation>
              </emma:one-of>
            </emma:emma>
          </inkml:annotationXML>
          <inkml:trace contextRef="#ctx0" brushRef="#br0" timeOffset="34700">5791 5648 21,'0'0'15,"0"0"-1,0 0-1,0 0-2,9-3-2,-9 3-2,0 0-1,0 0-1,0 0-1,0 0-1,0 0-1,0 0 0,0 0-1,4 15 0,-1-4-1,0 6 1,2 5 0,0 8 0,2 4 0,0 8 0,0 1 1,0 3-1,0-1 0,-1-2 0,0-1 0,-3-7 0,0-5 0,0-6 0,-2-5 0,1-6-1,-2-4-2,0-9-3,0 0-7,0 0-12,10 4-7,-9-16 0</inkml:trace>
          <inkml:trace contextRef="#ctx0" brushRef="#br0" timeOffset="35131">5642 5617 5,'-13'-19'22,"13"19"-9,-6-16-4,6 16-1,0-13 0,0 13-1,6-13-1,-6 13-1,15-9-1,-1 3-2,4 2 0,4-1-1,5 1 1,3-1-1,4 3 0,3 0 1,3 2-1,-3 1-1,0 1 1,-2 3-1,-4 2 0,-2 2 0,-4-1 0,-5 3 0,-3 1 0,-1 0-1,-6 1 1,-1-2 0,-1 3 0,-5 2 0,-3-5 1,-3 4 0,-5 1 0,-4-1 2,-3 1-1,-4 1 1,-3-3 0,-4-3 0,1 3-1,-4-7 1,4 1-1,-2-2-1,2-2 0,0-1 0,4 0-1,2-1 0,2-1-3,6 1-5,1-1-10,10-1-14,0 0 2,-9-9 0</inkml:trace>
          <inkml:trace contextRef="#ctx0" brushRef="#br0" timeOffset="41780">6751 5159 6,'0'0'8,"12"-4"0,-12 4-2,0 0-2,0 0 0,0 0-2,0 0-1,0 0 0,-5 14 1,-2-5 0,-2 6 0,-4 7 2,-4 6-1,-5 9 1,-3 9-1,-4 5 1,0 8 0,-1 4 1,3 3-1,0-2 1,7 1 0,1-4 0,6-1-1,3-5 1,5 1-2,2-6 1,5-3-2,3 0 1,4-5-1,5-4 0,3-3 0,6-5 0,5-2 0,1-4-1,5-2 1,0-3-1,2-7 0,-3-1 0,1-4 0,-8-1-2,-1-5-2,-3-1-5,-8-4-11,-6-8-12,2 7 0,-9-12 0</inkml:trace>
          <inkml:trace contextRef="#ctx0" brushRef="#br0" timeOffset="42381">6785 5432 10,'0'0'13,"0"0"0,0 0-2,0 0-1,0 0-2,10 17-1,-3-6-1,6 4 1,0 0-3,6 6 1,0-3-2,4 3 0,0 0 0,1-3-1,0-3-1,-1-1 1,-2-6 0,-2 2-1,-3-6 1,-1-1-2,-2-3 0,-2-3-3,1 0-1,0-5-2,3-1-3,-1-4-2,6 0 0,-2-5 1,4 0 0,0-1 2,0-1 2,0-1 1,0 3 3,-4 0 1,-1 3 1,-3 1 0,-1 3 1,-4 2-1,-9 9 1,10-12 1,-10 12 0,0 0-1,0 0 1,0 0 0,0 0 0,-9-6 0,9 6-1,-12 4 0,1-1 1,-2 5 1,-3 3 0,-2 3 1,-6 3 1,-2 6 0,-3-1-1,-1 4 1,0-1-1,2-1 0,4-6-1,2 0-1,3-7 0,6-2 0,13-9 0,-12 9 1,12-9 0,0 0 0,0 0-1,0 0 1,0 0-1,0 0 0,0 0-2,0 0 0,0 0 0,0 0-1,0 0 0,5 9 0,-4 0 0,0 2 1,1 4 0,0 3 0,0 5 1,1 2 0,-2 7 0,2 2 1,-1-2-1,2 1 1,-1 0 0,2-4 0,-2-2-1,2-4 1,-3-3-1,3-2 0,-3-7 0,0-1 0,-2-10 0,1 17-1,-1-17 1,1 9-1,-1-9 1,0 0-1,0 0-3,0 0-7,0 0-19,12-8-2,-9-3 0</inkml:trace>
          <inkml:trace contextRef="#ctx0" brushRef="#br0" timeOffset="43933">7503 5143 6,'0'0'6,"12"6"0,-12-6 0,10 15 1,-5 2-1,1 4 0,1 8 0,3 9 1,-1 9 0,1 9 0,-1 9 0,0 8-2,-3 4 1,1 5-3,0 2 1,0-2-2,2-1 0,1-7 0,4-6-1,2-7 1,1-10-1,0-6 1,-2-10 0,1-6-1,-5-6 1,-1-3-1,-2-5 1,-3-4-1,-5-11 0,7 15 0,-7-15 1,0 0-1,0 0-1,0 0-4,0 0-12,9-3-14,-12-10 1,6-1-2</inkml:trace>
          <inkml:trace contextRef="#ctx0" brushRef="#br0" timeOffset="44664">8029 5547 0,'0'0'20,"0"0"-12,0 0-2,0 0 1,1 10 0,6 0 1,2 3-1,2 3 0,6 10 0,2 1 2,4 7-3,2 3 0,3 2-2,1 1-2,1 2 0,0-2 0,-1-2-1,-1-2 0,-2-3 0,-4-3-1,-3-3 0,-3-4-3,-4-7-2,-5 0-6,-4-4-9,-3-12-8,-16 9 0</inkml:trace>
          <inkml:trace contextRef="#ctx0" brushRef="#br0" timeOffset="44995">8028 6008 28,'7'-15'23,"1"-3"-3,4-7-2,9 0-6,2-8-3,7 2-1,2-11-2,5 6 0,2-5-3,4 3 0,-2 1-2,0 4 0,-2 3-1,-2 3 1,-5 10-1,-5 3-1,-5 5-1,-5-1-4,-1 8-4,-6 0-7,-10 2-12,14 9-3,-14-9 1</inkml:trace>
          <inkml:trace contextRef="#ctx0" brushRef="#br0" timeOffset="45355">8680 6008 9,'3'40'14,"-4"3"0,2-1-2,-4 0 0,-1 0-3,1-5-1,-1-6-3,1-3 0,1-9-2,0-7-5,2-12-14,6 10-10,-4-20 1</inkml:trace>
          <inkml:trace contextRef="#ctx0" brushRef="#br0" timeOffset="45686">8842 5487 4,'20'-3'6,"2"-1"2,6 2 1,3 0 1,2 1 1,1 1 0,-2 0-2,2 3-1,-7-1-2,0 3-1,-6 0-3,-6 2 0,-1 1-2,-4 1 0,-4 1 0,-4 4 0,-4-1 0,-3 4 0,-4-3 1,-2 6 0,-6 3 1,-2 4 0,-3 1 1,-2 2 0,-2 1 0,1 1-1,2 2 1,1-2-1,3-5 0,4-1 0,3-3 0,6-1 1,4-6-1,6 0 1,5-5 0,7 1-1,5-3 0,6-1 1,3-3-1,5-2-1,2-1 0,1-2-1,-1-2 0,-1-2-1,-2-1-2,-5-4-4,-2 3-6,-6-3-9,-6-2-11,-2 2 1</inkml:trace>
          <inkml:trace contextRef="#ctx0" brushRef="#br0" timeOffset="46217">8771 5791 9,'0'0'23,"9"8"2,9-8-15,3-3-2,7 3-1,4-4 2,7 4-2,-1-2-1,3 2 1,-4-1-3,1 0-2,0 0-4,-5-2-4,-2 1-7,-4-1-11,-8-6-6,5 4 1</inkml:trace>
          <inkml:trace contextRef="#ctx0" brushRef="#br0" timeOffset="46617">9301 4953 16,'14'-3'10,"-14"3"-3,17 18 0,-3 0-1,4 3 0,6 8 1,4 6 1,5 7-1,1 7 0,2 5 0,1 1-3,3 4-1,-6 0-1,-1 1 1,-4 0-2,-2 2 0,-5-4 0,-2-3 0,-7 0-1,-3-2 1,-6 0 0,-4-1-1,-5 1 1,-5-2 0,-2-3 1,-6-1 0,-1-4 0,-3-1 1,-2-8-1,0-2 0,-2-3 1,1-3 0,0-5-2,-1-2-4,2-4-14,1 0-14,-8-11 1,2 0-1</inkml:trace>
        </inkml:traceGroup>
        <inkml:traceGroup>
          <inkml:annotationXML>
            <emma:emma xmlns:emma="http://www.w3.org/2003/04/emma" version="1.0">
              <emma:interpretation id="{1E14044A-3FC4-40BE-8C58-DD50A529F5EB}" emma:medium="tactile" emma:mode="ink">
                <msink:context xmlns:msink="http://schemas.microsoft.com/ink/2010/main" type="inkWord" rotatedBoundingBox="22096,7985 25282,8010 25269,9786 22083,9762"/>
              </emma:interpretation>
              <emma:one-of disjunction-type="recognition" id="oneOf3">
                <emma:interpretation id="interp15" emma:lang="" emma:confidence="0">
                  <emma:literal>P(x,z)</emma:literal>
                </emma:interpretation>
                <emma:interpretation id="interp16" emma:lang="" emma:confidence="0">
                  <emma:literal>P(x,Z)</emma:literal>
                </emma:interpretation>
                <emma:interpretation id="interp17" emma:lang="" emma:confidence="0">
                  <emma:literal>Plait)</emma:literal>
                </emma:interpretation>
                <emma:interpretation id="interp18" emma:lang="" emma:confidence="0">
                  <emma:literal>Petit)</emma:literal>
                </emma:interpretation>
                <emma:interpretation id="interp19" emma:lang="" emma:confidence="0">
                  <emma:literal>Peewit)</emma:literal>
                </emma:interpretation>
              </emma:one-of>
            </emma:emma>
          </inkml:annotationXML>
          <inkml:trace contextRef="#ctx0" brushRef="#br0" timeOffset="47889">10187 6186 17,'0'0'18,"0"0"-3,0 0-2,0 0 1,0 0-2,16-7-2,-2 5-2,7 3-2,4-1-2,7 0 0,6 0-2,3 1 0,2-1-1,2 2 0,-5-2-1,-6-2 0,-5 2-1,-8-1-5,-6 0-4,-15 1-8,-3-9-9,-6 6-3,-15-7 0</inkml:trace>
          <inkml:trace contextRef="#ctx0" brushRef="#br0" timeOffset="48179">10233 5990 34,'0'0'21,"0"0"-2,15-9-1,-3 4-6,4 4-3,1-3-4,6 3-1,2 0-1,3 2-1,3 0 0,1 0-1,0 1-2,1-2-2,1 2-9,1 0-19,-10-8 0,2 1 0</inkml:trace>
          <inkml:trace contextRef="#ctx0" brushRef="#br0" timeOffset="48730">11090 5169 7,'0'0'13,"0"0"-2,0 0-1,0 0-1,0 0-2,0 0-2,-1 11 0,-2-2 0,-2 7-2,2 8 1,-3 10-1,1 9 2,-2 10-1,-1 7-1,0 7 0,4 7-1,-4 0 0,0-1-1,2-7 1,-1-2-1,3-4 0,1-4 0,-1-9 0,-1-6-1,4-7 0,0-6-3,0-4-6,-1-8-7,2-16-12,-9 12 0</inkml:trace>
          <inkml:trace contextRef="#ctx0" brushRef="#br0" timeOffset="49151">10836 5398 8,'9'-25'16,"4"1"-2,0 1-1,1-1 0,0 2-1,3-1 0,1 5-5,0-2 0,4 7-3,1-1-1,4 5-1,2 1 0,3 3-1,0 1-1,4 3 0,1 4 0,0 1 0,-1 1-1,-1 3 1,-2 2-1,-4 4 0,-3 0 0,-3 3 1,-4 3-1,-4 0 0,-4 5 1,-6 1-1,-2 1 1,-5 1 0,-4 0 0,-4 1 1,-3-3-1,-4 0 2,-4-4 0,-2-2 1,-5-6 0,-2 0 1,-3-4-1,-1-3 0,0-2 0,1-2 0,0-3-1,4 1-1,3-2 0,3-1 0,5 0-1,1-1-2,3 1-2,2-2-4,12 4-7,-13 0-13,13 0-4,0 0 0</inkml:trace>
          <inkml:trace contextRef="#ctx0" brushRef="#br0" timeOffset="50323">11912 5108 3,'0'0'7,"0"0"-3,0 0-1,-2 9 0,2-9 1,-11 12 1,11-12 1,-20 22 0,7-8 1,-3 5 0,-3 7 0,-3 5-1,-5 8-2,-2 7 0,-4 3-1,-1 5 0,-2 3 0,-3 5 0,3 0-1,1-3 0,3-1 1,5-2-1,5-2 1,7 3 0,7 2-1,8-6 0,6-1 0,5-3 0,7-2 0,5-6 0,3-3 0,5-5 0,6-7-1,-1-3 1,1-5-3,1-4-3,1-8-9,-6-6-17,5 1 0,-11-9 0</inkml:trace>
          <inkml:trace contextRef="#ctx0" brushRef="#br0" timeOffset="50883">11953 5545 12,'0'0'13,"0"0"-1,0 0 0,0 0-2,3 9-1,-3-9-3,5 21 0,-1-9-1,5 6-1,-1 3 0,3 5 0,2-2-1,4 0 0,0-4-1,1 0 0,-2-3 1,-2-3-2,2-7 1,-4-3-1,-1-5 0,0-4-1,0-1 0,-1-7 0,3 0-1,-2 0 0,7-4-1,-2-1 1,1 0-1,-1 0 1,-2-2 0,0 3 1,-14 17 0,0 0 0,42-51 0,-42 51 1,0 0-1,0 0 0,47-36 0,-47 36 0,0 0-1,0 0-1,0 0 1,0 0-1,0 0 0,0 0 1,0 0-1,0 0 1,0 0 0,12 40 0,-12-40 1,-26 30-1,5-12 0,-5 2 1,-5 1 0,2-1 0,-4 1 0,4-2 1,0-3-1,3-1 1,7-5 1,3-1-1,7-2 1,9-7 0,0 0 0,-4 9-1,4-9 1,0 0-1,8 2 0,-8-2-1,10 2 0,-10-2 0,0 0 0,2 12-1,-2-2 1,1 2 0,-1 6-1,-5 3 1,4 5 1,0 4-1,-1 3 1,2 1 0,-2-2 0,-1-1 1,3-3-1,-1-4 0,2-4 0,1-5 1,-1-5-1,-1-10 0,1 10 0,-1-10-2,0 0-6,9-6-9,-11-7-14,7 2 0,-1-12 1</inkml:trace>
          <inkml:trace contextRef="#ctx0" brushRef="#br0" timeOffset="51855">12532 5263 12,'0'0'8,"0"69"0,0-23 1,2 7 0,-8 6 0,4 8-2,-8 2-1,8 6-1,-7 3-1,-1 2 0,1 1 0,-1-3-1,7-1-1,4-10 1,-3-3-1,4-7 0,1-10-1,-3-47 1,12 68-1,-12-68 0,0 0 0,9 53 0,-9-53 0,0 0-3,0 0-6,0 0-11,0 0-8,4-47-1</inkml:trace>
          <inkml:trace contextRef="#ctx0" brushRef="#br0" timeOffset="52275">12694 5648 6,'0'0'26,"0"0"-1,0 0-10,0 0-1,0 0-3,0 0-3,0 0-2,0 0-1,45-9-1,-45 9-1,0 0 0,61-4-2,-61 4 1,59 1-1,-59-1 0,56 2-1,-56-2 1,61 6-1,-61-6 0,53 6 0,-53-6-1,0 0 0,0 0 1,0 0-1,0 0 0,0 0 0,0 0 1,-19 52 0,19-52 0,-50 35 0,50-35 1,-61 50-1,61-50 1,-55 43 0,55-43 0,-53 40 0,53-40 0,0 0 0,-43 51 0,43-51 1,0 0-1,0 0 1,-7 53-1,7-53 1,0 0 0,0 0 0,61 50-1,-61-50 0,59 22 0,-59-22 0,62 14-1,-62-14-1,55 6 1,-55-6-2,0 0-2,42-4-3,-42 4-9,0 0-8,0 0-10,0 0 1</inkml:trace>
          <inkml:trace contextRef="#ctx0" brushRef="#br0" timeOffset="52876">12664 5818 19,'0'0'24,"0"0"-12,0 0-2,0 0 0,0 0-2,53 13 0,-53-13-3,54 7 0,-54-7-1,62 7-1,-62-7-2,52 6-1,-52-6-1,47 4-6,-47-4-11,0 0-10,0 0 0</inkml:trace>
          <inkml:trace contextRef="#ctx0" brushRef="#br0" timeOffset="53988">12884 5810 0,'0'0'7,"41"23"-2,-41-23 0,0 0-1,0 0-1,48 6 0,-48-6 1,0 0 0,57 9 1,-57-9 0,0 0-1,59 5 1,-59-5 1,0 0-1,59 1-1,-59-1 0,0 0-1,0 0-1,0 0-1,0 0 0,0 0 0,0 0-2,0 0 0,0 0-1,0 0-4,0 0-6,0 0-11,0 0-2</inkml:trace>
          <inkml:trace contextRef="#ctx0" brushRef="#br0" timeOffset="54549">12980 5079 21,'0'0'13,"0"0"1,50 21-1,-50-21-2,0 0-3,54 55-2,-54-55-2,55 68 0,-23-22-2,-3 8 0,7 3-1,-9 6 1,2 5 0,-1 5-2,-15 4 1,2 4 0,-3 3 0,1 3 0,-12-1-1,-1-1 0,-1 0 0,-12-4 1,12-6 0,-15-6 1,-10-8 0,3-4 0,-2-4 1,-2-3 0,2-7-1,25-43 1,-49 76-1,49-76 0,-43 57-2,43-57 0,0 0-4,-58 54-16,58-54-12,-44 11 0,44-11 0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3T23:39:07.47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0B1FF31-6A47-4074-A6C4-7EDD27F92FF1}" emma:medium="tactile" emma:mode="ink">
          <msink:context xmlns:msink="http://schemas.microsoft.com/ink/2010/main" type="inkDrawing" rotatedBoundingBox="4308,5284 4346,5305 4343,5311 4304,5289" semanticType="callout" shapeName="Other">
            <msink:sourceLink direction="with" ref="{2CECA6E6-E277-4026-B76F-4CA5461B98F9}"/>
          </msink:context>
        </emma:interpretation>
      </emma:emma>
    </inkml:annotationXML>
    <inkml:trace contextRef="#ctx0" brushRef="#br0">-7555 2378 108 0,'-8'-3'44'0,"3"3"-24"0,1-4-24 15,4 4 8-15,-4 0-7 0,0 0 2 16,0-4-1-16,0 1 0 15,4-1 15-15,-5 0 8 0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8:56.1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187FD4D4-E07E-484F-8B6F-DF1CBAAA887C}" emma:medium="tactile" emma:mode="ink">
          <msink:context xmlns:msink="http://schemas.microsoft.com/ink/2010/main" type="writingRegion" rotatedBoundingBox="6425,7991 3208,7322 3476,6032 6693,6701"/>
        </emma:interpretation>
      </emma:emma>
    </inkml:annotationXML>
    <inkml:traceGroup>
      <inkml:annotationXML>
        <emma:emma xmlns:emma="http://www.w3.org/2003/04/emma" version="1.0">
          <emma:interpretation id="{7CC1F234-7348-429B-92F1-1A868AC32AED}" emma:medium="tactile" emma:mode="ink">
            <msink:context xmlns:msink="http://schemas.microsoft.com/ink/2010/main" type="paragraph" rotatedBoundingBox="6425,7991 3208,7322 3476,6032 6693,67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65F3BB-68C3-4013-9EC1-37F94841757D}" emma:medium="tactile" emma:mode="ink">
              <msink:context xmlns:msink="http://schemas.microsoft.com/ink/2010/main" type="line" rotatedBoundingBox="6425,7991 3208,7322 3476,6032 6693,6701"/>
            </emma:interpretation>
          </emma:emma>
        </inkml:annotationXML>
        <inkml:traceGroup>
          <inkml:annotationXML>
            <emma:emma xmlns:emma="http://www.w3.org/2003/04/emma" version="1.0">
              <emma:interpretation id="{5CB51F08-F271-4CC2-9CC5-178AED3BE5C8}" emma:medium="tactile" emma:mode="ink">
                <msink:context xmlns:msink="http://schemas.microsoft.com/ink/2010/main" type="inkWord" rotatedBoundingBox="6425,7991 3208,7322 3476,6032 6693,6701"/>
              </emma:interpretation>
              <emma:one-of disjunction-type="recognition" id="oneOf0">
                <emma:interpretation id="interp0" emma:lang="" emma:confidence="0">
                  <emma:literal>#Q</emma:literal>
                </emma:interpretation>
                <emma:interpretation id="interp1" emma:lang="" emma:confidence="0">
                  <emma:literal>5&gt;08</emma:literal>
                </emma:interpretation>
                <emma:interpretation id="interp2" emma:lang="" emma:confidence="0">
                  <emma:literal>'70s.</emma:literal>
                </emma:interpretation>
                <emma:interpretation id="interp3" emma:lang="" emma:confidence="0">
                  <emma:literal>57&gt;08</emma:literal>
                </emma:interpretation>
                <emma:interpretation id="interp4" emma:lang="" emma:confidence="0">
                  <emma:literal>'70s..</emma:literal>
                </emma:interpretation>
              </emma:one-of>
            </emma:emma>
          </inkml:annotationXML>
          <inkml:trace contextRef="#ctx0" brushRef="#br0">-8585 3879 5,'10'5'9,"3"-4"-1,9 0 0,5 2-1,8-1 0,6-1-2,5 1-1,4 0-2,6-1-1,0 1 0,-4-1 0,-3-1-1,-6 1 1,-7 0-1,-4-2 0,-7 1 0,-10 0-4,-15 0-4,0 0-14,0 0 1</inkml:trace>
          <inkml:trace contextRef="#ctx0" brushRef="#br0" timeOffset="370">-8389 3522 1,'11'11'6,"0"-7"-4,4 1 2,2 0 1,5 2 1,4 0 1,5 0-1,5 0 1,2 3-1,5 0 0,3-1-2,4 5-1,3 0-2,0 1 1,-2 0-1,-1-4 0,-2 3 0,-3 0-1,-7 1 1,-5-4-1,-6-2 1,-4 1-1,-8-3 1,-2 5-1,-4-7 1,-9-5 0,10 8 0,-10-8 0,0 0 0,0 0 1,0 0-1,7 9 1,-7-9-1,0 0 2,0 0-1,0 0 0,0 0 0,0 0-1,0 0-4,0 0-8,-13-7-10,13 7-5,-14-5 0</inkml:trace>
          <inkml:trace contextRef="#ctx0" brushRef="#br0" timeOffset="1021">-7758 3501 7,'44'21'6,"1"0"-1,5 1-1,0 0-2,-3-6 1,-2 4-1,-6-1 0,-4-5-1,-3 0 1,-7-4 0,-5 2-1,-4 1 1,-6 2 0,-1-1 0,-5-2-1,-2 3 1,-5-1 0,-1 6 1,-7-4-1,-1 1 0,-7 3 0,-7 1 1,-6 4 0,-4 2 0,-7 4 1,-5 3 0,-6 2-1,-3 3 1,-3-1 1,4 2-1,0-3-2,4 0 1,5-9-2,7 2 0,7-4 0,8-8-1,7 0 0,5-7-1,6 1-2,7-12-9,-3 13-15,12-4 1,-9-9-1</inkml:trace>
          <inkml:trace contextRef="#ctx0" brushRef="#br0" timeOffset="-11607">-6055 3676 13,'-26'-1'12,"-1"8"-2,0-6 1,0 0-3,0 2-1,-2-1-2,1 0-1,0 9 0,1-1-1,-1-1 0,-2 4 0,-1 1 1,1 4-2,-1-1 0,0 9 0,-1-3 1,4 1-1,1 4 0,2 2 0,2 1-1,1 2 1,1 3 0,4 2-1,-1 1 1,4 1 0,0 0-1,4-2 0,1 2 1,1-1-1,3-3 0,3-1 0,2-3 1,3 0-1,3 0 1,4 1 0,2-2 0,5 3 0,0-3 0,5 2 0,4-2-1,3 2 1,4-2-1,3 3 0,4-6 0,4 0 1,2-2-1,3-2 0,2-3 0,0-2 0,1-3 0,0-3 0,-2-3 0,3-3 0,0-4 0,0-2 0,0-4 0,0-3 0,0-6 0,-1-1 0,-3-6 0,-2-2-1,-2-4 1,-4-3 0,-5-5 0,-2-2 0,-4-4-1,-4 0 1,-1-4 0,-5 0-1,-3-7 0,-2 2 1,-4-1-1,-1 2 1,-5-2-1,-2 1 0,-4-3 0,-3 0 0,-3 5 0,-1-4 0,-3 2 0,-4-2 0,-1 4 0,-3 1-1,-4 5 1,0 5 0,-4-3 0,-1 8 0,-2 4-1,-1 5 1,-3 4-1,-3 4 1,-2 3-1,-3 3 1,-1 7 0,-3 0-1,1 0 1,-2 2 0,4 6 0,1 1-1,5 0 1,-1 1-2,5 4-2,4-1-1,5 7-6,0-2-5,7-2-9,2 5-10,1-2 1</inkml:trace>
          <inkml:trace contextRef="#ctx0" brushRef="#br0" timeOffset="-10495">-6345 4436 21,'10'-11'15,"4"1"0,4-5-1,4-7-1,0-3-2,5-6-4,5-3 0,-2-4-2,3 4-1,-5-5 1,2 3-1,-6 1-1,2 1 1,-7 4-2,-4 5 0,-3 2 0,-2 7-1,-2 3 0,-3 4-1,-5 9 0,4-11-1,-4 11 0,0 0 1,0 11-1,0-1 0,0 3 1,1 4 0,2 7 0,2 4 0,2 4 0,1 4 1,2 2-1,1 1 0,1 3 1,1-1-1,-2-2 0,0-2 0,0-4 1,-3-4-1,-2-5 1,-1-2-1,-1-6 0,-2-3-1,2-4-1,-4-9-1,0 0-3,0 0-2,0 0-2,-14-15-4,8 2-4,-6-8-3,-3-3-3,3 6-4</inkml:trace>
          <inkml:trace contextRef="#ctx0" brushRef="#br0" timeOffset="-9964">-6115 4324 12,'0'0'13,"0"0"-1,0 0 0,0 0-2,0 0-1,0 0-1,0 0-1,0 0-1,0 0-1,0 0-1,14 4-1,-14-4 1,18 2-1,-4-2 0,2 2-1,3-2 0,1 2 1,2-2-2,0 1 1,1 5-2,-4-5 1,-1-1-1,-3 0 1,-1 8-2,-3-8-1,0 8-7,1-1-22,-12-7 2,15-6-2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5:21.8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6D6E472E-3A76-4C02-A43D-A87BE4BD5FED}" emma:medium="tactile" emma:mode="ink">
          <msink:context xmlns:msink="http://schemas.microsoft.com/ink/2010/main" type="writingRegion" rotatedBoundingBox="11992,10091 16422,8722 16815,9993 12385,11362">
            <msink:destinationLink direction="with" ref="{20722DB5-A739-4EBD-8839-28061E8B405A}"/>
          </msink:context>
        </emma:interpretation>
      </emma:emma>
    </inkml:annotationXML>
    <inkml:traceGroup>
      <inkml:annotationXML>
        <emma:emma xmlns:emma="http://www.w3.org/2003/04/emma" version="1.0">
          <emma:interpretation id="{1A186520-A145-46A9-AB7A-85EBE5534C84}" emma:medium="tactile" emma:mode="ink">
            <msink:context xmlns:msink="http://schemas.microsoft.com/ink/2010/main" type="paragraph" rotatedBoundingBox="11992,10091 16422,8722 16815,9993 12385,113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4981AA-19C0-42DD-8B1F-E6D4D3172D27}" emma:medium="tactile" emma:mode="ink">
              <msink:context xmlns:msink="http://schemas.microsoft.com/ink/2010/main" type="line" rotatedBoundingBox="11992,10091 16422,8722 16815,9993 12385,11362"/>
            </emma:interpretation>
          </emma:emma>
        </inkml:annotationXML>
        <inkml:traceGroup>
          <inkml:annotationXML>
            <emma:emma xmlns:emma="http://www.w3.org/2003/04/emma" version="1.0">
              <emma:interpretation id="{D63441DB-0B3B-4B60-802D-3E61203E175A}" emma:medium="tactile" emma:mode="ink">
                <msink:context xmlns:msink="http://schemas.microsoft.com/ink/2010/main" type="inkWord" rotatedBoundingBox="12006,10136 14213,9454 14592,10680 12385,11362">
                  <msink:destinationLink direction="with" ref="{32FE234E-81DF-4EF5-9837-493E116B9B3E}"/>
                </msink:context>
              </emma:interpretation>
              <emma:one-of disjunction-type="recognition" id="oneOf0">
                <emma:interpretation id="interp0" emma:lang="" emma:confidence="0">
                  <emma:literal>Play</emma:literal>
                </emma:interpretation>
                <emma:interpretation id="interp1" emma:lang="" emma:confidence="0">
                  <emma:literal>Piz)</emma:literal>
                </emma:interpretation>
                <emma:interpretation id="interp2" emma:lang="" emma:confidence="0">
                  <emma:literal>Pa)</emma:literal>
                </emma:interpretation>
                <emma:interpretation id="interp3" emma:lang="" emma:confidence="0">
                  <emma:literal>Play)</emma:literal>
                </emma:interpretation>
                <emma:interpretation id="interp4" emma:lang="" emma:confidence="0">
                  <emma:literal>Piz]</emma:literal>
                </emma:interpretation>
              </emma:one-of>
            </emma:emma>
          </inkml:annotationXML>
          <inkml:trace contextRef="#ctx0" brushRef="#br0">273 7213 18,'6'19'11,"0"6"1,1 5 2,0 4-1,0 8-1,-2 1 0,0 7-3,-3 2-3,0 3 0,-3-5-3,0 3-1,-2-7 0,1-3-1,-1-7-1,1-5 0,2-9-1,-2-9-5,2-13-16,9 8-9,-9-18 0</inkml:trace>
          <inkml:trace contextRef="#ctx0" brushRef="#br0" timeOffset="320">177 7225 22,'20'-15'23,"2"-2"-12,5-3-4,7 5-1,3 0 1,7 5 0,-3 2 0,2 6-1,-3 4-2,-3 7 0,-4 4-3,-4 5 0,-6 5 0,-6 1 0,-5 2 1,-5 1 2,-6-2 0,-3 1 1,-8-7 0,-2 3 1,-6-7-1,-1 1 1,-6-6-2,-1 1-1,-1-6-1,2-2-1,0-3-1,0-4-2,5 0-3,-1-8-4,7 6-8,3-2-15,3-8-4,5 4 2</inkml:trace>
          <inkml:trace contextRef="#ctx0" brushRef="#br0" timeOffset="741">1133 6982 14,'13'-6'22,"-13"6"-9,10-8-7,-10 8 0,0 0 0,0 0 0,-7 16 1,7-16 0,-14 14-1,3-1-1,-4 3-1,0 2 0,-5 1 0,0 10-1,-3 4 0,-1 11 1,-2 3-1,2 7 0,-1 5 0,5 3 0,1 0-1,7 0 1,4-8 0,8 0-1,6-12 1,6-4 0,7-9 0,5-3-1,5-9 0,7-4 0,1-7-1,2-4 0,2-5-2,1-4-2,3-1-6,-8-7-12,1-2-15,-4-3-1,-5-4 2</inkml:trace>
          <inkml:trace contextRef="#ctx0" brushRef="#br0" timeOffset="1562">1418 7202 15,'32'-12'10,"4"2"0,5-1 1,3 1-1,3 2 0,4 2-2,-4 1-2,0 3 0,-6 3-2,-2 1-2,-6 3-1,-5 2-1,-6 0 1,-7 2 0,-4 1 0,-5 1 1,-6 1 1,-3 1-1,-7 2 2,-1 1-1,-7 2 1,-2 4-1,-5 1-1,-2 5 0,-5 0 0,1 4-1,-1-1 1,1 1 0,2-2 0,4-3 0,3-4 0,6-2 1,5-7-1,4-1 1,7-13 0,0 18 1,0-18-1,23 10 0,-2-8 0,6 2-1,4-3 0,6-1-1,3-3 0,2 0-1,2 1-1,-1-3-1,-3 1-1,-6-3-3,1 5-5,-11-6-9,-6 1-14,-1 2-3,-11-4 3</inkml:trace>
          <inkml:trace contextRef="#ctx0" brushRef="#br0" timeOffset="2103">1584 7438 3,'0'0'27,"0"0"2,0 0-13,16 5-3,2-6-3,9 5 0,3-5-1,8 4-2,2-3-2,7 2-1,-1-3-1,4-2-3,2 1-4,-7-6-9,0-5-18,0 6-2,-9-11 0</inkml:trace>
          <inkml:trace contextRef="#ctx0" brushRef="#br0" timeOffset="2443">2226 6945 18,'9'6'15,"3"4"-7,5 4 0,0 3 1,6 4 1,3-1 0,4 7 0,-1 2-1,4 4-2,-2 1-2,1 5 0,-3 2-1,-3 5-1,-6 3 0,-3 3 0,-7-2-1,-3 2 2,-8-3-1,-3-2 1,-10-5 0,0 0 0,-8-6 0,-2-2-1,-5-6 0,2 0 0,-2-7-1,2-2-1,3-4 0,1-5 0,5-4-1,3-3-2,4-3-4,-2-8-11,5-2-20,6-5 0,4-8 0</inkml:trace>
        </inkml:traceGroup>
        <inkml:traceGroup>
          <inkml:annotationXML>
            <emma:emma xmlns:emma="http://www.w3.org/2003/04/emma" version="1.0">
              <emma:interpretation id="{0B5394F8-1297-45E1-8DB1-974B302229D8}" emma:medium="tactile" emma:mode="ink">
                <msink:context xmlns:msink="http://schemas.microsoft.com/ink/2010/main" type="inkWord" rotatedBoundingBox="15176,9107 16422,8722 16657,9481 15411,9866"/>
              </emma:interpretation>
              <emma:one-of disjunction-type="recognition" id="oneOf1">
                <emma:interpretation id="interp5" emma:lang="" emma:confidence="0">
                  <emma:literal>☺</emma:literal>
                </emma:interpretation>
                <emma:interpretation id="interp6" emma:lang="" emma:confidence="0">
                  <emma:literal>D</emma:literal>
                </emma:interpretation>
                <emma:interpretation id="interp7" emma:lang="" emma:confidence="0">
                  <emma:literal>B</emma:literal>
                </emma:interpretation>
                <emma:interpretation id="interp8" emma:lang="" emma:confidence="0">
                  <emma:literal>P</emma:literal>
                </emma:interpretation>
                <emma:interpretation id="interp9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3385">3386 6536 10,'0'0'25,"10"-11"0,-1 6-16,5 3-2,2-1 2,5 0-1,4-1-1,6 3-1,2-3-1,7 3 0,2-4-3,4 2 0,-1-2-1,-1 0 0,-4-1-1,-4 0-1,-5 2-4,-7-2-9,-9-1-16,-3 3 0,-12 4 1</inkml:trace>
          <inkml:trace contextRef="#ctx0" brushRef="#br0" timeOffset="3715">3361 6219 6,'0'0'23,"0"0"-7,0 0-4,0 0-2,16 7 0,-1-2 1,2-2-1,10 2-2,2-1-1,8 0-1,4-3-2,6 1-1,2-1-2,1-3-1,2 0-5,-6-3-7,-2-3-10,-1 4-10,-9-6 2</inkml:trace>
          <inkml:trace contextRef="#ctx0" brushRef="#br0" timeOffset="4126">3925 5979 17,'11'5'14,"2"-1"-1,4 5-2,6 3 0,7 2-3,5 3-1,7 3-1,4 3-2,6 1-1,4 5-1,2-4-1,2 2 0,-5-2 0,-1-2 0,-4 0 0,-4-2-1,-7-2 0,-8 0 0,-6-3 0,-7-1 0,-7 0-1,-6-1 1,-6-2 1,-8 4 0,-6-2 0,-6 0 1,-7 2 1,-3 2 0,-7 1 0,-5 2 1,-5 2-1,-2 3 1,-7 0-1,2 3 1,-3-1-1,2 1 1,-1-4-1,7 2-1,4-4 1,7-2-2,4-6 1,9 1-1,5-6 0,6-4-1,15-6-3,-14 9-4,14-9-17,0 0-9,11-11-2,2 2 1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3T23:39:13.70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610A799-5C35-4282-BE09-82517FE7C854}" emma:medium="tactile" emma:mode="ink">
          <msink:context xmlns:msink="http://schemas.microsoft.com/ink/2010/main" type="inkDrawing" rotatedBoundingBox="17062,8150 25142,9724 24745,11763 16665,10190" shapeName="Other"/>
        </emma:interpretation>
      </emma:emma>
    </inkml:annotationXML>
    <inkml:trace contextRef="#ctx0" brushRef="#br0">323 22 64 0,'0'0'24'0,"0"0"-12"0,0-4-14 16,0 4 6-16,0 0-3 16,-4-4-1-16,0 4 16 0,0 0 9 15,0 0 0-15,0 0 3 16,-5-3-7-16,5 3-1 15,0-4-5-15,0 0-1 16,0 4-8-16,0-3 3 0,-1 3 3 16,1 0 0-16,4 0 1 0,-4 0-1 15,0 0 0-15,0 3-2 16,0 5 1-16,-1-1 0 16,-3 4 3-16,0 0-1 0,-1 8 0 15,1-4-3-15,0 7-1 16,0 7-3-16,-1 1 1 15,1 0-2-15,-5-1 2 32,1 8-4-32,-1 0 0 0,1-4 1 15,-1 8 2-15,1 7 1 16,-1 4 3-16,1 3-1 16,0 5 0-16,-1 2-5 15,5 5-3-15,-1-8 2 16,5 0 2-16,0 0-4 15,4 8-1-15,-4 0 0 0,4-1 0 16,0-7 0-16,0 4 0 16,0-7 0-16,0-5 2 15,0-2-1-15,-4-5-1 16,0-7-2-16,-1 0 1 16,1-4 5-16,0 0 5 15,0-3-1 1,4-4 1-16,0 0-3 15,0-4 1-15,0 0-2 0,0-3 2 16,0-1-4-16,4-3 0 16,-4 0 1-16,4 0 0 15,0-4-2-15,1 0 1 16,-5 0 0-16,4 0 1 16,0 0-5-16,0 0 1 0,0 0 0 15,0 0 0-15,5 4 0 16,3 0 2-16,-3 3-1 15,3-3-1-15,0 0 3 16,5 0 2-16,0 3 0 16,4 4 2-16,8-3-4 15,4-1-2-15,9 1-3 0,3-1-1 16,5 1 2-16,0 3 0 16,-4 0-2-16,4-3 0 15,0-1 2 1,4-3 2-16,0 0 0 15,4 0-1-15,5 3 1 16,3-3 1-16,5-4-3 16,-5 0 0-16,-3 0-1 15,-1-3 0-15,5-1 2 0,4 0 0 16,8-3 0-16,4 0 2 16,4-4-3-16,-4 3 0 15,1 1 1-15,7 0 0 16,-3 0 2-16,11-1 1 15,-3 5-6-15,0-5 0 0,-1 5 1 16,-7-5 3-16,3 1 2 16,5 0 1-16,4-4-5 15,0-4-1-15,0 4 1 16,-5-4 0 0,5 1 1-16,0-5 2 15,8 1-3-15,-4-4-2 16,0 3 2-16,-8 1 2 15,0 0-2-15,-1-4 0 16,5 3 1-16,8 1 2 0,-8 3-1 16,-4-3 2-16,-5-1-2 15,1 1-1 1,3 3 1-16,10-7 1 16,-6 4-3-16,1-1 0 0,-8 1 1 15,3-4 0-15,5 3 2 16,4 1 3-16,4 0 0 0,-4 3 0 15,-4 0-6-15,-8 4 1 16,-1 0 0-16,9 0 0 16,4 0 0-16,-4 0 2 15,-8 0-1 1,-1 4-1-16,26 3-2 16,-5-3 1-16,4 3 3 15,1-3 1-15,-9 4-1 16,-4-1-2-16,-4 0-2 15,4-3 1-15,4-4 1 16,4 0 0-16,1 7-3 16,-13-3 2-16,-1 0-1 0,-7-1-2 15,0 1-6-15,3 4-4 16,-3-8-14-16,-9 7-8 16,-4 0-24-16,-8-3-10 15,-9 3-62-15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2:05:53.939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23 28 8864 0 0,'0'0'200'0'0,"0"0"33"0"0,0 0 14 0 0,0 0-9 0 0,0 0-36 0 0,0 0-12 0 0,0 0-4 0 0,0 7 8 0 0,0-1-140 0 0,0-4-20 0 0,0-2-118 0 0,-12-11-341 0 0,6 8 422 0 0,5 2 62 0 0,1 1 32 0 0,0 0 5 0 0,0 0 0 0 0,0 0 29 0 0,0 0 124 0 0,0 0 58 0 0,0 0 12 0 0,-1 1-42 0 0,-1 1-170 0 0,1-1-43 0 0,1-1 0 0 0,0 0 0 0 0,0 0 0 0 0,0 3 0 0 0,16 1 0 0 0,34 10 568 0 0,-13-23 310 0 0,6 29-419 0 0,19-11 740 0 0,-31-9-793 0 0,28 7 131 0 0,29 4-41 0 0,-11-7-706 0 0,50 2 468 0 0,34-19-186 0 0,109-5 312 0 0,-128 6-649 0 0,8 4 28 0 0,70-4 675 0 0,-99 6-598 0 0,-89 8 166 0 0,0-2 0 0 0,-1-2 0 0 0,1-1 0 0 0,19-4-70 0 0,125 5 360 0 0,-65-4-349 0 0,-1-4 42 0 0,83 10 75 0 0,-183-1-119 0 0,0-1 0 0 0,0 1-1 0 0,0 1 1 0 0,0 0-1 0 0,0 1 1 0 0,0-1 0 0 0,0 2-1 0 0,0 0 1 0 0,7 1-9 0 0,57 7 146 0 0,79-13 1 0 0,-50 6 113 0 0,-80-7-108 0 0,95-2 225 0 0,154 19-141 0 0,-30 8-938 0 0,-226-19 757 0 0,-1 0 0 0 0,1-1 1 0 0,0 0-1 0 0,0-1 0 0 0,0-1 1 0 0,-1-1-1 0 0,1 0 0 0 0,0-1-55 0 0,106 13 86 0 0,33 8 132 0 0,-142-15-218 0 0,1-1 0 0 0,-1 0 0 0 0,1 0 0 0 0,-1-2 0 0 0,1 0 0 0 0,0 0 0 0 0,-1-1 0 0 0,7-2 0 0 0,9 0 1 0 0,-1 2-1 0 0,1 0 0 0 0,-1 2 0 0 0,19 3 0 0 0,9 1 10 0 0,110 1 43 0 0,21 1 38 0 0,-56-6 846 0 0,6-1-1310 0 0,-125 2 361 0 0,0-1-1 0 0,1 0 1 0 0,-1 0 0 0 0,0-2-1 0 0,0 1 1 0 0,0-1-1 0 0,9-3 13 0 0,110-3 0 0 0,36-1 60 0 0,35 0 224 0 0,-5 0-438 0 0,-26 11 208 0 0,-2-5 510 0 0,115-2-116 0 0,-103-6-302 0 0,-38 13-209 0 0,161-18 202 0 0,-161 5-153 0 0,86 5 94 0 0,-30 3-80 0 0,88-5 0 0 0,57 10 84 0 0,-19 5 70 0 0,-82 1-208 0 0,-54-5 126 0 0,189 11-72 0 0,74 26-88 0 0,-200-26 88 0 0,47-2 64 0 0,-98-14-64 0 0,-45 14 0 0 0,48-24 0 0 0,99 24 0 0 0,-3-2 0 0 0,-238-4 0 0 0,0-3 0 0 0,0-3 0 0 0,8-2 0 0 0,180 22 0 0 0,108-9 0 0 0,-110 0 0 0 0,-211-6 0 0 0,-1-2 0 0 0,1-2 0 0 0,0-1 0 0 0,25-4 0 0 0,303-11 0 0 0,-161 14 0 0 0,-7-3 0 0 0,292-17 0 0 0,-49 22 0 0 0,-177-1 0 0 0,-55-9 0 0 0,119-13 0 0 0,-283 15 0 0 0,57-8 0 0 0,1 4 0 0 0,87 3 0 0 0,20 3 11 0 0,6 4 53 0 0,246-18-11 0 0,-308 24-53 0 0,-125-4 0 0 0,0-2 0 0 0,1-1 0 0 0,-1-2 0 0 0,23-4 0 0 0,84-4 0 0 0,108 21 0 0 0,-97 0 0 0 0,-1-9 0 0 0,169-5 0 0 0,-45-6 84 0 0,73-7 112 0 0,-134 4-196 0 0,-51 12 0 0 0,38-6 0 0 0,-47 0 0 0 0,67 16 0 0 0,-14-19 0 0 0,162 0 984 0 0,-133 16-688 0 0,-44-2-168 0 0,-64 4-876 0 0,-24-6 1688 0 0,-24 2-620 0 0,-39-6-192 0 0,-6 15-128 0 0,-22-12 0 0 0,-3 1-14 0 0,15 15-252 0 0,-14-2-2480 0 0,-5-15-5243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3T23:39:15.12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FCC282A-CE92-4365-9152-E90EA3FBE64C}" emma:medium="tactile" emma:mode="ink">
          <msink:context xmlns:msink="http://schemas.microsoft.com/ink/2010/main" type="inkDrawing" rotatedBoundingBox="17031,7930 24937,7441 24947,7597 17041,8086" semanticType="underline" shapeName="Other">
            <msink:sourceLink direction="with" ref="{19E1B61B-74EE-4E7D-95FE-CD551487AAE3}"/>
          </msink:context>
        </emma:interpretation>
      </emma:emma>
    </inkml:annotationXML>
    <inkml:trace contextRef="#ctx0" brushRef="#br0">0 503 184 0,'8'-8'71'0,"-3"5"-38"0,3-1-25 0,0 4 18 15,1-4-6-15,3 0 0 16,0 1-7-16,5 3-3 16,4 0-5-16,0 0 1 0,4 0 3 0,4 3 1 15,4 1 2-15,5-4-2 16,-1 4 1-16,5 0-4 15,-1-4 1-15,13 0-5 16,-4-4 0-16,4 0 1 16,9 0 0-1,7 1 0-15,1-5 2 16,0 1 1-16,0 3 1 16,-5-3-2-16,9 3-1 15,8-3-1-15,9-1 0 16,3-3-2-16,-3 0-2 0,0-4 1 15,7 4 1 1,-3 0 1-16,12 0 3 0,-4 0 1 16,0 0 3-16,-4-4-1 15,0 0 2-15,0 4-4 16,8 0-2-16,-4 0-2 0,0 0 0 16,0 0-2-16,-4 3 2 15,0-6-2-15,12 6 2 16,0-3 0-16,-4 4 3 15,-4-4 1-15,1 3 3 0,-1-3-3 16,12 0-2-16,-4 0 0 16,-8 4-1-16,-4-1 0 15,-4 4 2-15,0 1-3 16,-1-1 0-16,5 0-3 16,-4 4-1-16,-9 0 1 15,-4-3 0 1,1 3 0-16,-5 0 0 15,4 0-3-15,0 0 2 16,4 0 1-16,1 3 2 16,-5 1-1-16,-4 0-1 15,0-4 3-15,-4 0 2 16,8 0-2-16,5 0 0 16,7-4-1-16,-7 0-2 0,-5 1 1 15,4-1-1-15,9 0 0 16,4 1 0-16,4-1 0 15,-4 0 0-15,-5 1 0 16,26 3 2-16,-9 0-3 16,9 0 0-16,8 0 1 15,-9 0 0-15,-16-4-3 16,9 0 2-16,-17-3 1 16,3-1 0-16,1-3-11 15,-4-4-5-15,-21 1-17 16,-13-5-4-16,-8 8-35 15,-16 4-14-15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3T23:39:19.86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925313B-87F7-4B30-9D9B-99496CFD9000}" emma:medium="tactile" emma:mode="ink">
          <msink:context xmlns:msink="http://schemas.microsoft.com/ink/2010/main" type="inkDrawing" rotatedBoundingBox="13444,14821 23443,15686 23238,18053 13239,17188" shapeName="Other">
            <msink:destinationLink direction="with" ref="{874BB3B0-7C39-4C2E-9348-30189DE510CD}"/>
            <msink:destinationLink direction="with" ref="{02064BD1-EB58-4CC5-BCFB-249E23C9F345}"/>
          </msink:context>
        </emma:interpretation>
      </emma:emma>
    </inkml:annotationXML>
    <inkml:trace contextRef="#ctx0" brushRef="#br0">328 0 152 0,'0'3'57'0,"-13"5"-30"0,9-5-34 0,4-3 6 32,0 0-4-32,4-3 9 0,0 3 7 15,1-4-5-15,-5 4 17 0,0 0 8 16,0 0 5 0,0 4 11-1,0-1-12-15,-5 1-15 0,5 3-5 16,0 1-11-16,0 3-3 0,5 0-3 15,-1 4-2 1,-4 3 0 0,4 5 0-16,0-1 7 0,-4 4 3 0,0-1 3 15,0 1 5 1,0 4-2-16,-4 0 3 0,0 3-6 16,0-4-3-1,-1 5-3-15,1 3 0 16,0 7 0-16,-4 0 3 0,0 8-3 15,-1 11-2 1,-3 4 2-16,-1-1 2 0,1 4 0 16,-5-3 2-1,5-4-2-15,-1 0 2 16,1 0-4-16,-1 3-2 0,5 4-3 16,0 1-1-16,-1-5 2 15,1-3 2-15,-5 0 0 0,5-4 2 16,-4-3-4-1,-1 3-2-15,1-4 4 16,-1 1 1-16,1-4 2 0,3-4 0 16,1-4-2-1,0-7 1-15,4-4-4 16,-1-7 0-16,1-4 3 16,0-3 1-16,4-1-4 15,0-3-1-15,0 0 1 0,-4 0 2 16,0-4 2-1,0 0 3-15,4 0-1 0,-5-7 2 16,5 7-6-16,-4-4-3 16,4 1 1-16,0-5 2 15,0 1 0-15,0-4-1 16,0 4 1-16,0-4-1 16,0 0-3-16,0 0 2 15,0 0 1-15,0 11 0 16,0-4 0-16,0 1 2 15,0 6-1-15,0-3-1 16,0 1 1-16,0-1 1 16,0 0-1-16,0-4-1 15,0 1 1-15,4-1-1 16,-4 0 0-16,5-3 0 16,-1 7 0-16,0-4 2 15,4 1-3-15,5-1 0 16,-1-3 1-16,5 7 2 0,0-4-3 15,3 1 0-15,5-1 1 16,0 1 0-16,0-5 0 31,0 1 2-31,4 0-1 0,0-1-1 16,1 1-2-16,3 0-1 16,0-4-1-16,0 0 0 15,5 0 3 1,-1 0 2-16,5 0 0 0,8 0-1 15,4 0-2-15,4 4-1 0,0 3 2 16,1-3 2-16,-1-1 0 16,4-3-1-16,-3 8 1 15,-1-8-1-15,4 0 0 16,9-8 0-16,4 8-3 16,-5-3 2-16,1-1-4 15,-4 4-1-15,-1 0-2 16,-3 0 0-1,-1 0 0-15,1 0 2 16,7 0-3-16,5 0 1 0,-4-4 2 16,4 4 3-16,0 0 0 15,-5-3-1-15,-3-1 3 16,-5 0 0-16,1 0 1 16,3-3 2-16,5 0-1 15,0-4 2-15,-5 3-2 0,1 4-1 16,-5-3-2-16,-3 3 1 15,-1-3 1-15,0 7 2 16,-4-4-3-16,-4 1 0 16,4-1 1-16,4 4 2 15,1 0-3-15,-5 0 0 16,0-8 1-16,-4 8 0 0,0 0 0 16,0 0 0-16,-5 0 0 15,1-3 0-15,4 3 0 16,-4 0 0-16,0-4 0 15,3 4 2-15,1 0 1 16,0 0 1-16,0 0 0 31,-4 0 0-31,0-4 0 0,-5-3 0 16,-3 7-5-16,-1 0 1 16,1 0 0-16,-5 0 2 15,0-4-1-15,5 4-1 0,-5 0-2 16,0 0 1-16,1 0 3 15,-1 0 1-15,0 0-4 16,0 0 1-16,9 0 2 0,0 0 3 16,-1 0-2-16,-3 0-2 15,3-3 0-15,-3-1-1 16,-1 4 0-16,-4-7 2 16,-3 7-1-16,-1 0-1 15,0 0 1-15,-4 0-1 16,0-4-3-1,0 4 2-15,4 4 1 16,-4-4 2-16,4 7-1 16,0-7 2-16,4 0-4 15,1 0-2-15,3 0 2 16,5 0 0-16,-1-7-2 16,-3 7 2-16,-1 0 1 15,5 0 0-15,-9-4 0 0,0 4 0 16,1 0 0-16,-1-4 2 15,-4 4-1-15,0 0-1 16,4 4 1-16,1-4-1 0,-1 4-3 16,0-4 2-16,1 0-1 15,7 7-2-15,5-7 0 16,4 0 0-16,-4 0 3 0,-1 0 2 31,1 0-2-31,-4 0 0 16,-5 0-1-16,1 0 0 15,-1 4 2-15,-4-1 2 16,5 1-1-16,-1-4 2 16,1 7-9-16,3-3-1 15,5 0 2-15,8-4 0 16,4 3-2-16,-8-3 2 16,0 0 1-16,-4 0 2 15,4 8 1-15,-4-4 1 16,-1-4 2-16,1 0 1 0,4 3-1 15,4 1-2-15,4-4 1 16,5 7 1-16,-1-3-1 16,1 0-1-16,-5-1 1 15,0 1 1-15,-4 0-1 16,0-4 2-16,5 0-4 16,3 0-2-16,9 0 2 15,4 0 2-15,-1 0-2 16,-3 0-2-16,-4 4 2 15,-1-4 0-15,1 3 1 16,-1-3 0-16,1 0-3 16,8 0 2-16,8 0 1 15,-4 0 0-15,-4 0-3 16,-8 0 2-16,-1-3-4 16,1-1 1-16,-5-4 0 15,1 5 2-15,-1-1 1 0,5 0 1 0,-1 4 0 16,-4 0 0-16,-3 0 2 15,-5 4 1-15,-4 0 1 16,-9-1 0-16,5 1-2 16,-8-4-2-1,-5-4-4-15,-8 4 0 16,12 0 2-16,-3-3 3 16,3-1-2-16,-4 0-2 15,-4 4 2-15,0 0 0 16,-4 0 3-16,0 0 3 15,-4 0-2-15,0 4-2 16,0-4 0-16,-5 4-1 0,1-4-3 16,0 0 0-16,-5 0-3 15,-3 0 1-15,7 0 3 16,-3 0 1-16,-1-4 1 0,1 4 0 16,-1-4 0-16,1 4 0 15,-5-7 0-15,0 7 2 16,1 0 1-16,-1 0 1 15,0-4-2-15,5 4-2 16,-5-3 1-16,9-1-1 0,-9 4-3 16,4 0 0-16,1 0-1 15,-1-8 3-15,-3 8-7 16,12 0-2-16,-5-3-5 16,1-1-4-16,-1 0-5 15,9-3 0-15,-8 7-9 16,0-4-4-1,-5-14-57 1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3T23:39:26.45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2064BD1-EB58-4CC5-BCFB-249E23C9F345}" emma:medium="tactile" emma:mode="ink">
          <msink:context xmlns:msink="http://schemas.microsoft.com/ink/2010/main" type="inkDrawing" rotatedBoundingBox="13840,14023 23651,15203 23367,17567 13556,16386" semanticType="callout" shapeName="Other">
            <msink:sourceLink direction="with" ref="{F925313B-87F7-4B30-9D9B-99496CFD9000}"/>
          </msink:context>
        </emma:interpretation>
      </emma:emma>
    </inkml:annotationXML>
    <inkml:trace contextRef="#ctx0" brushRef="#br0">-4 0 140 0,'-5'0'52'0,"5"0"-28"0,5 0-15 0,-5 0 16 15,0 0-3-15,0 0-1 16,0 0 0-16,4-4-1 16,4 8-11-16,0-1 1 0,5-3 3 0,-1 0-1 15,5 0 3-15,4 4-2 16,4-4 2-16,8 7-6 16,4 1-1-16,5-1 2 15,4 1 1-15,4-5-3 16,0 5 0-16,4-5-1 15,4 1 1 1,-4 3-4-16,4-3-1 16,13 0-1-16,0 3 1 15,-1 1-2-15,1 3 2 16,0 0 0-16,0 0 1 16,-1 0-2-16,1-4-2 0,8 1 3 15,9-1 2-15,3-3-2 16,1 0 0-16,-5-1-1 15,-4 1 1-15,0 0-7 16,5 3 1-16,7 1 1 0,1 3 3 16,-9 0-2-16,1-4 0 15,-5 4 1-15,0-3 2 16,9-1-3-16,3 0 0 16,5-3 1-16,-12 0 0 0,-1-4-3 15,-4 0 2-15,0 0 1 16,5 0 0-16,3 0 0 31,1-4 2-31,-1 0-1 16,-3 1-1-16,-1-1 1 15,-4 4-1-15,9 0-3 16,-1 0 2-16,-3 4 1 0,-5-1 0 16,-4 1 0-16,-8 3 0 15,-1 1 0-15,1-1 0 16,0-3 0-16,4 0 2 15,8-4-1-15,-4 0-1 0,-4 0-2 16,-4-4-1 0,-1 0 2-16,-7 1 2 0,-1-1 0 15,-4 4 2-15,-3 0-2 16,3 0-1-16,0 0 3 16,0 0 0-16,1 0-4 15,-1 0-1-15,-4 0 1 16,0 0 0-16,0 0-2 0,-4 0 2 15,0 0 1 1,0 0 0-16,0 4 0 16,4-1 0-16,0-3 0 15,4 0 0-15,5 0 0 16,-14 0 2-16,1 0-1 16,0-3 2-16,0-1-2 15,0 4-1-15,0 0 1 16,0 0 1-16,0 4-3 0,8 3 0 15,17 0 1-15,0 1 0 16,-8-1 0-16,-5-3 0 16,0-4 0-16,-8 0 0 15,1 0-3-15,3-4 2 0,-4 0 1 16,8 4 2-16,5 0-1 16,4 4 2-16,-5 0-4 15,-3 3 0-15,-1 1 1 0,0-5 2 16,1 1-1-16,-1-4 2 15,5 0-4-15,12 0-2 16,4-4 2-16,-4 1 2 16,-4-1 0-16,-9 0 2 31,1 1-2-31,0 6 2 0,-5 1-2 16,0 0-1-16,5 3 1 15,4-3-1-15,4-1-3 16,-5 1 2-16,-3 0-1 15,-9-4 0-15,-4 0 4 16,-4 0 1-16,-4 4 1 16,0-1 0-16,-5 1 0 0,-7 0 2 15,7-1-3-15,-3 5 0 16,-1-5-1-16,5 1 1 16,-1-4-9-16,1 0-1 15,-5 0-5-15,-3 0 0 16,-1 0 6-16,-4 4 3 0,0 0 3 31,-8 3 0-31,8 0 2 16,-8-3 3-16,-5 0-2 15,5-1 0-15,-8-3-6 0,12 0-2 16,-9-3-12-16,1-1-1 16,-5 4 4-16,1 0 6 15,-5 0 7-15,-8 0 5 16,9 4 5-16,-9-4 2 0,0 0-1 15,0 0-1-15,8 3-8 16,-8-3-2-16,0 0-7 16,0 0 0-16,0 0-3 15,4 4 0-15,-4-4 3 16,0 0 5-16,17 0 4 16,-9 4 2-16,-12 0 1 0,12 10 2 15,-8 1-1-15,9 0 2 16,-5 0-2-16,0-1 0 15,0 1-3-15,-4 7-2 16,8-3-2-16,-8 3 1 0,9 15-1 16,-5 0 0-16,8 11 2 31,-3 15 0-31,-1 4 2 16,0 10 3-16,1 1 4 0,-1 3 2 15,-4 4 6-15,0 26 3 16,0-3-4-16,-4-1-1 15,0-7-5-15,-4-1-1 16,0-6-5-16,0 3-1 16,0-3-8-16,4-8-4 0,-4-4-2 15,4-11-1-15,-5-3 7 16,1-4 2-16,4 7 3 16,0-4 2-16,-8-3 1 15,8-4 1-15,-4-7-2 16,0-7-2-16,-5-8 3 15,-3-8 2 1,12-7-7-16,0-11-3 16,-4 8-2-16,-1-8-1 15,5-4-2-15,-4-7-1 16,4 0-1-16,0 0 2 16,0 0-16-16,-12-37-127 31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3:48.58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21892 2492 516,'-7'0'903,"7"0"0,-13-3 129,13 3-129,-18-8 0,7 6 0,-2-3 0,1 0-258,-3 0-258,-1 4-129,-1-2-129,-2 2-129,-2 1 129,4-3 0,-6 2 258,1-2-129,-2 1 0,5-4 0,-6 1 0,3 1-258,-3 2 129,3-1-129,-5 1-129,0 1 129,0 0 0,-1 1 129,-2 0-129,-1 0 129,-1 0 0,-1 0-129,-1 0 0,-1 0 0,-2 0 0,-6 5 0,4-1 0,-4 3 0,0-2 0,-3 0 0,-1 3 258,-1-1-129,-3 0 0,1 0-129,-3 0 0,1 1 129,-3 5-258,2-2 129,1 2 129,-3 1-129,5 0 0,0 1 129,-2 2 0,4-1 258,0 1-258,4-4 0,-1 3 129,6-3-129,-1 4 0,5-4 129,2 0-258,0-1 0,5 3 0,1-1 129,-1 1-129,3-2 0,1-1 129,0 2-129,4-2 0,-1 3 0,1-4 0,2 4 0,2-3 129,1 0-129,0 0 0,0 3 0,1-3 0,2 0 0,-1 0 258,0 0-258,1-2 129,-1 4 129,0-4-129,-1 1-129,2-1 258,-3 3-258,3 0 129,-4 3 0,2-2-129,0 4 129,-3 0-129,2 2 129,-1 1 0,0 1 129,1-2-258,3 4 0,-1-6 0,3 3 129,1-1 0,2 1-129,1 1 0,2 2 0,2 2-129,-2 2 258,1 10-258,0-4 129,0 4 0,2 3 0,-2 0 0,3 1 129,0-4 0,0 4 129,4-10 0,7 3 258,1-3-258,5 0 0,2-6 129,5 3-129,2-4 0,5 0-129,0-1 0,3-1 129,-1 0-258,4-5 0,-4 5 129,1-2-129,-2 1 0,0-1 129,1 0 0,1 1 0,-4-2 129,6-2 0,-2 1-129,4-2 129,0-1-129,2 1 0,0 0 0,1-2 0,1 2-129,1 0 0,1-1 129,1 1-129,-2-1 0,0 0 0,2-1 0,-3-1 0,4-1 0,-2-1 0,1-1 0,1 1 129,1-2-129,2-3 0,1-1 0,3 1 0,5-3 0,-3-1 0,5 1 0,1-2 0,2 1 0,-2 2 0,5 0 0,-1-1 0,-2-1 0,1 1 0,1 0 129,0 0-129,2-1 0,3 0 129,-2 0 0,-3 0-258,2-1 258,1 1-129,-4-2 0,-5 2 0,-2 0 0,-4-2 129,-2-1-129,0 2 0,-3 1 129,0-2-129,0 2 0,1-3 0,2 0 0,-1 0 129,1 1-129,0 1 0,3-2 0,-1 0 0,1 0 0,-1 2 129,0 0-258,-2-1 129,2 0 0,0-1 0,-1 0 0,-1 0 0,2 0 0,-2 0-129,1 0 258,0-4-129,-1 2 0,-1-3 0,1 2 0,1-1 0,-3-1 0,1-2 0,-1 3 0,-2-2-129,3 1 258,-3 0-258,0 0 129,-3-4 0,0 3 129,-2-1-129,-3 0 0,0-2 0,-6 2 0,-2-1 0,-4 1 129,0-2-258,-4 3 129,0-1 0,-1-3 0,-3 1 0,5-1 129,-2-1-129,0-2 0,-1 1 387,3-1-258,-2-2-129,0 1 0,0 3 129,-1-2-129,-3 1 0,-1-2 0,0 3-129,-1 0 129,0-2 0,-1 1 0,2-2 0,-2 1-129,3-2 129,-2 0 129,3-2-129,-1-2 0,0 2 0,3-2 0,0 1 0,-1-2 0,3 0 0,-2 3 0,0-3 0,-1 1 0,0-2 0,-4 3 0,1-6 0,-4 2 129,2-2-129,-3-3 0,-3 0 129,1 1-129,-1-2 0,-2 0 0,0 1 0,-3-2 0,0-2 0,-3 3 0,-1 0 0,0-1 0,0-3 0,-3-2 0,-2-1 0,-2-1 0,-1 3 0,-2-7 0,-1 2 0,-3 1 129,1 2-129,-4 0 129,0-2 129,0 4-129,1 3 129,0-1-258,0-1 0,2 3-258,1 0 387,-1 4-387,0 2 0,0 0 0,2-5 0,-3-1 129,1 0 129,-3 1 129,1-3-258,-3-2 129,-1 1 0,-1 6 0,-2 1-258,-2 3 258,0 3 0,0 0 0,-5 4 0,1 5 0,-1-2 0,0-2 0,-3 3 0,-2 0 0,-3-2 0,-2 2 0,-1 0-129,0 1 129,-3 0 129,0-2-129,-1 4 0,-1 1 0,-1 2 0,-1-4 258,0 0 129,-2 1-387,-2-2 387,-5 5-258,1-4 129,-4 0-129,-2-2 258,-3 6-387,-3 0 0,-1 1 0,-1-3 0,2 3 0,-2 0 0,5 3 129,-2 1-129,3 0 129,3 0-129,2 1 0,-2 3-258,2-3 258,-1 1 0,-1 1 129,2-1-129,3-2 0,-3 0 0,3 0 0,2 0 516,2 0-516,1 0 0,-2 0 129,1 0-516,0 3 387,-1 3-516,-1 6 258,-11-4-1806,7 14-1935,-15-7-1032,-7-6 129,-10-6-516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5:25.700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4016 2171 1161,'0'0'1935,"0"0"129,0 0-1419,0 0 258,0 0 0,-14 0 129,14 0 258,-11-1 129,11 1 0,-14-7-129,14 7-129,-15-6-258,15 6 0,-21-10-258,10 5 129,-7-3-129,2 2-129,-5-5-129,1 3-129,-3-7 0,0 5-129,-4-4 0,-1 1 0,-3-6-258,1 2 387,-3 1-129,-1-2 0,-1-3-129,-2 4 258,-1-2-387,0 2 258,-2 5-129,-3 2 129,-2-4-387,-5 12 258,-2-3 0,-3 4-129,-6 1 129,-1 1-129,-4 6 129,0-1-129,-1 3 258,-3-3-258,-3 9 258,3-4-129,-2 4 129,-4-3-387,2 6 387,-3 0-258,4 1 129,0 1-129,3 0 0,2-2 0,0 3 129,4-4 0,1 2-129,0-2 129,-1 4 0,-4-3 0,0 1-129,-1 1 129,1 1 0,1-1 0,0 5 0,2-2-387,3 1 387,6-1-387,1 5 387,6-6-387,3 3 387,0 3-387,5-3 387,2-7 0,2 4 0,2 0-129,2 3 129,0-4 0,2 7 0,0-10 0,2 8 0,3-1 0,0 0 0,2-3 0,1 1 0,3-2 0,0 1 0,3 1 0,0-2-129,2 5 258,-3-2-258,6 1 129,-3-1 129,1 3 0,0 1-129,-1 2 129,-1-1 0,1 0 0,1 0 0,-1 2 0,3 0-129,-3-1 129,1 2 0,0-1 129,-2 0-129,3 2 0,0 1-129,3 3 129,-4 2 0,4-1-129,1-1 0,2 1 0,1-1-129,1 2 258,2-3-129,2-3 0,1-1 0,0 0 258,0-2-129,3 3-258,3-7 258,1 1-129,1-3 258,1 0-258,-1-4 129,0 3-258,4-2 129,-2-3 129,2 0-129,1 0 0,-1 1-129,2-2 129,-2-1 0,0-2 0,-3-3 0,2 1 129,-1-1-129,-10-11 129,16 17-129,-16-17 129,20 17-129,-10-8 129,3 0-129,-1 2 0,0-3 258,1 0-258,0 1 0,0-2 0,-1 0 129,0 0-129,1 1 0,-1 0 129,2-2-129,0 4 129,1-1-129,2 4 129,-2-2-129,0 1 0,1-2 129,1 1-129,2-2 129,0 3-129,2-4 129,1 1-129,3 0 129,2 3 0,-1-1-129,3 3 0,-1-1 129,2-2 0,-1-1-129,0 1 129,5 0-129,3-2 0,-2-1 0,4-2 129,0 2-129,6 1 0,0-4 0,2 1 0,3 0 0,4-1 129,1 2-129,3-2 0,-1 0 129,1 2 0,2-1-129,2-2 0,-5 3 0,-2-2 0,1 0-129,-1 0 258,0 0-258,3-3 129,2-2 0,2 3 129,4-3-129,2 0 0,1 0 0,1 0 0,0 0 0,-1 0 0,-1 0 0,-2 0 0,0 1 0,2-1 0,2 0 0,-1 1 0,1-1 0,-1 0 129,1 2-258,0-2 129,-2 2 0,1 3 129,-3-3 0,0 2-129,1 0 0,4-1-129,-1-3 258,-1 0-129,1 0 0,-2-5-129,-1 2 0,-2-4 129,-1 2 0,-6 0 129,2 1-258,-1-2 129,-1 0 0,2 0 0,-2-4 0,2 2 0,-2-4 0,-2 0 0,-3-2 0,0-1 129,-2 2-129,-4-2 0,0 1 0,-4 0 0,0-1 0,0 0 0,-2-1 0,0-4 0,-4 1 129,1-4-129,-3-1 0,-1-2 0,-1-3 0,-1 0 0,-4-1 129,1 1-129,-4-1 0,-1-1 0,-2 1 258,-4-4-258,1 5-258,-2-3 258,-1-4 0,0-3 0,-2-3 0,-1 0 0,-1-4 258,-4-4-129,-2-6-129,-2-2 129,-4-3 0,0-1-129,-4-3 0,0-3 0,-4-3 0,0 0-258,-1 1 258,-2-1-129,-2 0 129,-3-1-258,-3 3 129,-1 2 129,-6 5 0,-2 0 0,-3 4 0,-5 5 0,0 3 129,-3 1 387,-2 7-387,0 4 258,-3 1-387,-3 4 516,-6 5-516,1 4 516,-5 5-516,-5 4 0,-8 1 129,-1 5 0,-8 1-129,-2 6 0,-1 0 129,-6 2-129,-1 2 0,0 1 129,-1 4-129,1 4 0,2-3 0,4 0 0,4 5-129,4 0-387,16 16-1419,-7-6-2193,14 7-258,2-6-1032,-1 2 129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6:57.1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13037 11592 903,'0'0'1677,"0"0"0,0 0 129,0 0 258,0 0-387,0 0-516,0 0-129,0 0-516,0 0 0,0 0-387,0 0 129,0 0 129,0 0-258,4-8 258,-4 8-129,0 0 258,7-12-258,-7 12 129,10-11-129,-10 11 387,10-15-258,-5 2 0,7 6 0,-5-8 258,7 1-258,-4-4 0,6-1 0,-1-4-129,3 1 0,-1-4 0,2-1 0,1-3 0,1 4-129,-1-5 0,3 3 0,-2-5 129,2 4-129,-4-3 129,3 1-129,-2-1 129,1 1-129,0-1 0,0 1 129,3-3-129,2 2 0,-3-1 0,2 1 0,-2-2-129,1 0 258,-2-3-258,1 1 0,-4 1 129,0 0-129,0 0 129,-2-1 0,0 0 0,4 2 0,-2-1 0,5 1 129,-2 0-258,3-2 129,0-2 0,3-1-129,-1 5 0,0-7 129,0 3-129,-1-2 129,-1 2-129,-2 1 129,-1 3-258,0-1 258,-1 3-129,-4 6-129,3-1 258,-5 5-129,3-3 0,-2 1-129,1-1 258,-1 2-129,3-1 0,-1-1 0,0 2 129,1 0-129,-4 2 0,3 2 0,-4-1 0,2 0 0,-5 3 0,-1-3 0,0 4 0,-3 3 0,-3-2 0,2 1 0,-3 3 0,-3 11 129,1-14-129,-1 14 0,0 0 0,0-16 0,0 16-129,0 0 129,0 0-129,0 0 0,0 0-258,0 0-258,0 0-387,0 0-2451,-4 11-1548,4-11-129,-17 5-645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6:58.5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13279 12027 2193,'0'0'2967,"-13"-9"129,13 9-3096,-12-6 0,12 6 0,-16-4 258,5 1 258,11 3 258,-24-4 129,24 4 129,-21-3 129,21 3 0,-16-1-129,16 1-258,0 0 0,0 0-258,0 0 0,0 0-129,0 0 129,2 8-129,-2-8 0,21 12 0,-10-11 0,7 3 0,-1 0-129,4 1 0,-1-2-129,2 0 0,-3-3 129,6 4-129,-4-1 129,2 1 0,1-1-129,2 4 129,-1-3-129,6 2 129,-2 2 0,6-1 0,-1-5 0,6 4 0,1-5-129,2 1 129,0 4 0,3-3-129,-2-3 129,3 0 0,-2 0-129,1 0 129,-3 0-129,1-1 0,-2-4 0,0 4 0,-2-3 0,0 0-129,-2-1 129,0 2-129,-4 1 0,3-4 129,-6 0-129,1 2 0,-3-3 129,2 3 0,-3-4-129,-1 2 129,-4-1-129,0 2 0,-6-1 129,-3 6-129,-1-1 0,-13 1 129,13-1 0,-13 1-129,0 0 129,0 0 0,0 0-129,0 0 129,0 0-129,-8-4-129,8 4 129,-13-1-129,13 1-258,-18-4-387,18 4-2709,0 0-1677,-17-3-258,-4-6-387,-5-4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7:00.4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13161 12329 903,'0'0'2580,"0"0"-1806,0 0 0,0 0 258,0 0 258,0 0-129,0 0-129,0 0 258,0 0-258,0 0-129,0 0-258,0 0 129,0 0-258,-2 12 258,2-12-129,0 0 129,0 0-129,3 10-129,-3-10 0,0 0-129,11 17 0,-3-2-129,-5-5 258,7 6-258,-4-1 129,5 2-258,-2 2 387,2 4-387,0-5 258,4 5-129,-2 3-129,2 2 129,1 1 0,0 3 0,2 2-129,-1 2 129,3 2 0,4 4 0,-3-1-129,3 5 0,1-3 0,2 3 129,-1 3 0,1 4 129,-4 1-258,4-3 129,-3-1 0,0 2-129,-4-2 258,2 1-258,-4-10 0,1 5 0,-5-5-129,4 1 129,-4 1 0,1 2 0,0-1-129,3 4 129,-3 3 0,3-1-129,-4 2 129,7-1-129,-3 4 129,3-2-129,0 0 129,-2 1-129,2-5 0,1 1 129,0-3-129,-1 0 129,2 0-129,-2-6 129,0-2-129,1-2 129,2 1-129,-2-2 129,-2 1-129,3-4 129,-4-5-129,-1 1-129,-2-2 258,-2-5-258,-2-1 258,-3-4-258,-1 0 129,-4-2 0,3-2 0,-3-2 129,-2 3 0,2-1-129,-1-2 129,4 1 0,1 0-129,1 2 129,-3-2 0,-6-12-129,17 15 129,-17-15-129,12 11 0,-12-11 0,0 0 129,0 0-129,0 0 0,0 0 129,0 0-129,9 13 129,-9-13-129,0 0 0,0 0 0,0 0 0,0 0 0,0 0 0,0 0 0,0 0 0,0 0 0,13 5 0,-13-5 0,0 0 0,14 5 0,-14-5 0,15 5 0,-15-5 129,15 12-258,-15-12 129,16 14 0,-16-14 0,12 14 0,-12-14 0,8 10 0,-8-10 0,7 14 0,-7-14 0,5 12 0,-5-12-129,0 0 0,3 13 129,-3-13-129,0 0-258,2 15-903,-7-27-2193,2-1-1806,-7-13-129,-1-11-774,-8-18-258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7:05.0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9162 4059 1032,'0'0'774,"0"0"-387,0 0 0,0 0 258,0 0 387,0 0 258,0 0 129,0 0 129,0 0 0,0 0-258,0 0 258,0 0-387,0 0-129,13 8-387,-13-8-129,0 0 0,13 0-129,-13 0 0,14 0-129,-14 0-129,13 0 129,-13 0 0,15 0 0,-15 0 0,16 0 0,-16 0-129,21 0 129,-6 4-129,-1-4 129,5 5 0,-3-3 0,6 2-129,-3-3 258,6 3-129,-3-4 0,3 2 129,-3-2-129,4 0-129,-2 0 129,1 2-129,-2-2-129,0 2 0,1-1 129,0 1-129,-2-2 129,2 2 0,-1-2-129,4 2 129,0-2 0,2 0 0,2 5 0,0-5-129,1 4 129,1-1 0,0 1 0,-1 0 0,2-2 0,0 3 0,-1-4 129,-1 3-129,2-2 129,-1-2-258,-2 1 129,3 1 0,-4 0-129,1 1 129,1 1-129,-2-4 0,1 3 0,0-2 0,0 1 0,2 2 0,0-4 0,1 1 129,-1-1-129,3 3 129,-1-3-129,0 3 129,2-3-129,-1 0 129,3 0 0,-3 0-129,-1 0 129,0 1 0,0-1-129,-4 0 129,3 2-129,-3-2 0,-1 1 129,2 0-129,-2-1 0,3 0 0,-2 0 0,0 0 0,2 0 0,1-1 0,-1 0 0,2-2 0,2 0 0,0 3 129,3-1-129,1 1 0,-1-2 0,4-1 129,-2 2-129,0 1 0,-2-1 0,-2 1 129,-1-3-129,-2 0 129,-1 0-129,0 1 0,0 0 0,-2-2 0,2 1 0,-2-1 0,-1 4 0,1-3 0,-1 0 0,2 2 0,-3-3 0,2 0 129,3 2-129,0-2 0,3-3 129,-2 5-129,3-3 0,-2-1 129,0 1-129,-2 1-129,-1 0 258,-3 1-129,-1 0 0,-1 1 0,-2 2 0,1 0 0,-2-1 0,0 0 258,-2 0-258,-1 0 0,0-2 129,1 3 0,-4 0-129,1 0 0,-1 0 0,-2 0 0,0 0 0,1 0 0,-1 0 0,0 0 0,0 0 0,1 0 0,-1 0 0,0 0 0,0 0 0,1 3 0,2-3 0,-1 2 0,1-1 129,0 0-129,1 0 0,2 3 0,-2-1 0,1-3 0,0 2 0,0 1 129,-2 0-258,3 0 129,-2-1 0,-1 0 0,-1 1 0,1 0 0,0 0 0,1-2 129,1-1 0,-1 1-129,-2-1 129,2 0 0,0 0-129,0 3 129,-3-3-129,-2 0 0,0 2 0,0-2 0,-3 0 0,0 2 0,-2-2 0,2 0 129,-3 0 0,-1 0-129,3 0 0,-2 2 0,-11-2 0,21 0 0,-21 0 129,20 0-258,-20 0 129,15 0 0,-15 0 0,0 0 0,11 0 0,-11 0 0,0 0 0,0 0 0,0 0 0,0 0 0,0 0 0,0 0 0,0 0 0,0 0 129,0 0-258,0 0 258,0 0-129,0 0-129,0 0-258,0 0-129,18 5-1290,-18-5-1935,0 0-1419,-21-9-258,1-4-774,-15 4 388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7:34.335"/>
    </inkml:context>
    <inkml:brush xml:id="br0">
      <inkml:brushProperty name="width" value="0.08819" units="cm"/>
      <inkml:brushProperty name="height" value="0.35278" units="cm"/>
      <inkml:brushProperty name="color" value="#EA700D"/>
      <inkml:brushProperty name="tip" value="rectangle"/>
      <inkml:brushProperty name="rasterOp" value="maskPen"/>
    </inkml:brush>
  </inkml:definitions>
  <inkml:trace contextRef="#ctx0" brushRef="#br0">14732 4200 645,'0'0'903,"0"0"0,0 0 129,0 0 129,0 0-258,0 0-129,0 0-129,0 0-258,0 0-258,0 0 0,0 0 0,0 0 129,6-11 0,-6 11 129,0 0 129,0 0-129,12-6 129,-12 6 129,0 0-258,0 0 0,15-3 129,-15 3-129,12 0 0,-12 0 0,15 0 0,-15 0 129,15 0-258,-15 0 129,18 0 129,-18 0-129,18 1-129,-18-1 129,22 0 129,-22 0-129,23 0 0,-13 0 0,7 0 129,-4-1-258,6 1 0,-1 0 0,3 0-129,2 0 0,1 0-129,-1 0 129,4 0 129,-3 0-129,1 0 129,-1 0 0,-2 0 0,-2 0 0,2 0-129,-3 0 0,2 0 129,-1 0-129,4 0-129,-3 0 387,3 0-258,0 0-129,-2 0 258,0 0-129,3 0 0,-1 0 0,0 0 0,0 0 0,-2 1 0,3 1 0,-1 3-129,0-4 0,-2 3 129,0-1-129,1 2 129,-1-1-129,-2-3 0,2 2 0,-1-2 129,2 3-129,-1 0 0,1-1 0,1-1 0,-2-1 129,2 4-129,-1-3 0,2 2 0,-3-4 129,1 0-129,2 0 129,1 0-129,2 3 0,1-3 0,2 0 129,-1 0-129,2 0 0,1 0 0,2 0 0,-2 0 0,3 0 129,1-3-129,-2 3 0,-2-2 0,2 2 258,-1-3-258,-3-1 129,-1 1-129,2 3 0,-2 0 0,0 0-129,-2 0 129,2 0 0,-2 0-258,2 0 258,0 0-129,0 0 258,0 0-129,2 0 0,-1-2 258,5-1-258,0 1 0,3-1 0,-2 0 0,1-1 0,-3 3 0,2 1 0,-3 0 0,-4 0 0,-1 0 0,-4-1 0,0-1 0,-1 2 0,1 0 0,2-5 0,1 5 0,0-4 0,4 3 0,1-3 0,2-2 0,2 2-258,2-2 258,0 0 0,1 0 0,0 5 258,2-4-258,-2 3-258,0 2 516,-2 0-258,-1-1 0,-1 1 0,-2-1 0,-2 0 0,-2 1 0,2 0 0,1 0 0,0 0 0,2 0 0,-1 0-258,1 0 258,-1 0 0,1 0 0,1 0 0,-4 0 0,4 0-129,-2 0 129,0 0 129,0 0-129,-1 1 0,-3 0 0,-2-1 0,-3 2 0,-5-1 258,-1-1-258,-8 0 0,-11 0 0,17 5-258,-17-5 258,0 0 0,0 0 0,0 0-129,0 0 129,0 0-129,0 0-129,12 11-129,-12-11-258,9 19-1935,-9-19-1806,9 18-516,-9-18-258,0 0-129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2:06:31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240 105 4608 0 0,'0'0'101'0'0,"0"0"22"0"0,0 0 5 0 0,0 0-89 0 0,0 0-375 0 0,0 0-162 0 0,0 0-28 0 0,0 0 48 0 0,0 0 241 0 0,0 0 108 0 0,0 0 22 0 0,0 0 107 0 0,0 0 437 0 0,0 0 194 0 0,0 0 38 0 0,-6 0 453 0 0,6-1 6512 0 0,3-1-7561 0 0,0 0 1 0 0,1 0-1 0 0,0 0 0 0 0,-1 0 1 0 0,1 1-1 0 0,0 0 0 0 0,0 0 0 0 0,0 0 1 0 0,0 0-1 0 0,0 0 0 0 0,0 1 1 0 0,0 0-1 0 0,0 0 0 0 0,0 0 1 0 0,0 0-1 0 0,1 1-73 0 0,26-3 486 0 0,174-11 1209 0 0,-61 16-935 0 0,222-1 680 0 0,-141-1-1288 0 0,-13-10 120 0 0,201-6-32 0 0,-364 12-240 0 0,0 3 0 0 0,-1 2 0 0 0,21 4 0 0 0,9 0 0 0 0,70-2 0 0 0,94-8 0 0 0,45-21 0 0 0,-109 0 0 0 0,-56 19 0 0 0,172 6 0 0 0,-85 0-145 0 0,-68 0 153 0 0,-35-11 129 0 0,-87 14 501 0 0,-18-3-574 0 0,-1 0 2 0 0,0 0-2 0 0,1 0-10 0 0,17 4-341 0 0,-18-4 356 0 0,0 0-1 0 0,0 0-4 0 0,0 0-25 0 0,0 0-98 0 0,0 0-9 0 0,9 1-396 0 0,-6 11 374 0 0,-3-11 62 0 0,0-1 96 0 0,5 10-4 0 0,-9 21-86 0 0,3-26 22 0 0,6 15-70 0 0,-10 79-60 0 0,-7 5 130 0 0,12 53-64 0 0,4-115-138 0 0,2 22 263 0 0,-3 1 1 0 0,-2 0-1 0 0,-3 0-61 0 0,-13 36 74 0 0,5-46-4 0 0,2 0-1 0 0,2 1 0 0 0,3 20-69 0 0,2-48 60 0 0,2 0-1 0 0,1 0 0 0 0,1 0 0 0 0,2 0 0 0 0,8 26-59 0 0,2 4 18 0 0,-3 0 0 0 0,-2 1 0 0 0,-1 18-18 0 0,-9 0-248 0 0,-18-17 557 0 0,9-9-149 0 0,17-43 43 0 0,-7-8-139 0 0,-1 0 8 0 0,0 1 2 0 0,-15 9-58 0 0,-17-4-16 0 0,-162 2 0 0 0,50-5 755 0 0,2-9-1398 0 0,-8 16 590 0 0,31-5 42 0 0,-77-4 1 0 0,-169-6-44 0 0,-104 4 502 0 0,128 7-744 0 0,66-15 296 0 0,-17 2 172 0 0,30 3-48 0 0,-21-17-124 0 0,22 0 0 0 0,132 14-64 0 0,8 4-8 0 0,57 10 200 0 0,56-8-128 0 0,2-1 11 0 0,4 1 32 0 0,-2 1-33 0 0,-2-3-24 0 0,5 3-34 0 0,-21-12 369 0 0,18 7-266 0 0,0 0 0 0 0,1 0 0 0 0,-1 0 0 0 0,1-1 0 0 0,0 1 0 0 0,1-1 0 0 0,-1 1 0 0 0,1-1 0 0 0,0 0 0 0 0,0 0 0 0 0,0-4-55 0 0,-21-73 71 0 0,8 2 53 0 0,18-61-89 0 0,28-159 343 0 0,-7 168-250 0 0,16-35-128 0 0,-20 63 0 0 0,4-24 88 0 0,-3 17 228 0 0,-15 6-97 0 0,-10 93-138 0 0,3 7-81 0 0,6-14-185 0 0,-5 17 116 0 0,12-25 131 0 0,-12 24-62 0 0,0 3-78 0 0,0 1-12 0 0,0 0 2 0 0,0 0 4 0 0,0 0 16 0 0,0 0 4 0 0,0 0 0 0 0,0 0 0 0 0,0 0 0 0 0,0 0-16 0 0,0 0-65 0 0,0 0-23 0 0,0 0-7 0 0,0 0-9 0 0,0 0-34 0 0,0 0-20 0 0,0 0-2 0 0,0 0-40 0 0,-18 3-1240 0 0,7 0 976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9:09.906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11505 15501 12384,'30'19'5031,"-30"-19"-387,20 9-129,-20-9-4644,0 0-258,0 0 0,10 0-129,-10 0-516,0 0-1806,0 0-1548,15-3-516,-15 3 129,8-21-516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3:11.34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15642 5776 1161,'0'0'2064,"0"0"-387,0 0-258,0 0-129,-12 0-645,12 0-258,0 0-129,0 0-258,0 0 0,0 0 129,0 12 0,0-12 0,8 14 129,-8-14 129,13 17-258,-1-7 129,2-5 129,2-2-258,5-3 0,4-1 0,1-4 0,3-8-129,2-3 129,-1-5-258,1-2 129,-4-4 0,-4 3 0,-2-3-129,-6-1 129,-4 7-129,-6-1-129,-5 2-258,0 7 129,-12-1-129,-2 9 129,-5 1-258,-2 4 387,-4 0-258,-2 5 387,-2 4 0,0 4 129,2 3 0,0 2 0,-2-1 129,2 4-129,2-5 129,1 5 0,1-3 258,3 2-258,-1-3 129,3 3 0,3 0 0,-1 4 0,4 4 0,-1-1 129,5 7-129,2 1 129,6 2 258,0 0-258,4 4 258,9-6-258,6 3 258,3-10-258,7 3 0,-1-3-129,7-4-129,0-7-129,0-4-258,3-1-516,-8-12-1032,2 0-1935,4-2-387,-11-21 517</inkml:trace>
  <inkml:trace contextRef="#ctx0" brushRef="#br0" timeOffset="563.031">16130 5879 1935,'3'20'2838,"-3"-20"-129,0 0-3225,5 26-129,-3-9 387,1 4 903,-1-6 129,4 7 258,-6-6 258,3 12-129,-3-8 0,3 11 0,-3-6-387,2 8-387,-2 0-129,1-1-129,-1-5 129,0 1-129,0-6 0,0-3 0,0-6 129,0-13-129,0 0 258,0 0 0,0 0-129,13-2-129,-2-22 129,4 2-258,2-10 129,5-5-258,3-1 258,2-5-129,3 0 0,0 1 0,3 5 0,-2-1-129,-1 3 129,0 4-129,-4 9 0,-1 1-129,1 7-387,-10-1-258,4 13-903,-20 2-1161,11-4-1419,-11 4 258</inkml:trace>
  <inkml:trace contextRef="#ctx0" brushRef="#br0" timeOffset="840.048">16188 6164 4644,'30'22'4386,"-17"-20"-258,8 8-129,-4 1-3999,3 0 0,0 2 0,-2 1 0,-4-4 0,-1 4-129,2-2 129,-4-3 0,0-1-258,2 6-258,-3-11-1032,8 2-1290,1 3-1419,-5-8 0</inkml:trace>
  <inkml:trace contextRef="#ctx0" brushRef="#br0" timeOffset="1136.065">16729 6056 2709,'0'11'4257,"0"20"-258,-4-16-258,1 6-3354,2 9-387,1-2 0,-1 9 129,1-2 0,-1 1 0,0 0 0,1-7-258,0-2 0,0-10-645,0 2-1290,0-19-1806,0 0-387,0 0 129</inkml:trace>
  <inkml:trace contextRef="#ctx0" brushRef="#br0" timeOffset="1384.079">16502 6233 4902,'25'24'4386,"3"-13"-516,-2-11 0,8 0-4128,2 0-258,5 0 258,-5 0-129,2 0-387,-9-11-645,-1 2-1548,-7 6-1161,-9-13 129</inkml:trace>
  <inkml:trace contextRef="#ctx0" brushRef="#br0" timeOffset="1712.097">17040 5888 2709,'13'27'3999,"1"8"-387,-14-35 0,13 31-3999,-6-9 129,3 0 258,-3 3 129,-4 1 0,3 2 258,-6-3 0,1 10-129,-1 2-516,-2 6-2193,-8-3-1290,9 15-516,-10-14 388</inkml:trace>
  <inkml:trace contextRef="#ctx0" brushRef="#br1">18569 6089 258,'0'0'516,"0"0"-129,0 0 387,0 0 0,6 6 387,-6-6-258,0 0 129,0 0 0,0 0 129,15 3 0,-15-3-129,0 0-129,13-2-129,-13 2-258,20-14 129,-7 8-129,0-7 0,3-3-258,0-2 0,0-2 0,0-4 129,3 2-258,-3-7-129,2 5 129,-4-2-129,2 1 0,-5 0 0,-1 3-129,-3 0 129,-1 3 0,-5 3-129,-1 3 0,0 13 129,-7-26-387,7 26 258,-17-16 0,17 16-129,-20-13 129,10 6 129,-3-2 0,1 6-129,-1-2 258,-1 5-129,0 0 129,-1 0-129,1 2 129,-1 7-129,0-3 0,0 4-129,1 1 258,-1-5-129,4 2 0,0 1 0,11-9 0,-18 22-129,18-22 129,-11 25 0,11-25-129,-4 31 129,1-15 0,2 3-129,-2 6 258,-1 1-129,2 2 0,-3 3 129,-1 3-129,-1-3 129,-3 1 0,4 2-129,-1-3 129,-2-5 0,4 3 0,1-2 129,4 2 0,0-5-129,4 1 0,4-4 258,7-2-129,3-3 129,1-2-258,3-5 0,2-3 0,2-2 0,1-4 0,0 0-258,-1 0 129,-1-4 0,1-2 0,-4-1 0,1 2 129,-5-5-129,2 5 129,-5-2-129,1 2 0,0 4 0,-1-3-129,-2 1 0,-1 3-129,-2 0-129,-10 0-1290,0 0-2193,14 20-645,-14-20 387</inkml:trace>
  <inkml:trace contextRef="#ctx0" brushRef="#br0">18506 6082 903,'15'3'2967,"2"-3"-516,-17 0-2838,18 0 258,-18 0 129,18 0 129,-18 0 258,15 0 516,-15 0 0,0 0 258,14 0 0,-14 0-129,0 0 0,0 0-129,0 0-129,0 0-387,0 0-258,0 0-129,0 0 0,0 0-516,0 0-129,0 0-516,0 0-1161,0-16-1677,0 16 129</inkml:trace>
  <inkml:trace contextRef="#ctx0" brushRef="#br1">19114 6380 129,'0'0'2580,"0"0"-1161,0 0 0,0 0 0,0 0-129,0 0-387,0 0 0,0 0 0,8 11-129,-8-11-258,0 0 129,1 18-129,-1-18 129,0 28-387,0-9 0,0 10-129,0-3 258,-1 8-387,0-2 0,-2 5-258,2 0 258,-1-4 0,2-1 0,-1-6 0,1-2-129,-2-5 129,1 3 0,-2-3-129,-2 0 0,-4-1 0,3-3-129,-4 1 258,3-1 0,-2 0 0,9-15 129,-13 11 129,13-11 0,0 0 129,-7-15-129,7 15 0,0-27-129,7 7-129,0-2 0,5-4 0,1-4 0,3-2 0,2 2 129,4 0-129,2-7 129,-1-1-129,4-1 129,2 3 0,0 6-129,-1 0 0,-4 8 0,0 0 0,-7 7 0,0 3 0,-5 5-258,-12 7 129,15-2-129,-15 2-129,0 0-258,0 0-645,0 0-1161,3 17-1548,-10-11 129</inkml:trace>
  <inkml:trace contextRef="#ctx0" brushRef="#br0">19178 5981 3096,'21'14'3225,"-21"-14"-387,23 12-516,-23-12-3999,23 18-387,-23-18 387,27 22 0,-27-22 516,19 16 387,-19-16 258,14 7 387,-14-7-258</inkml:trace>
  <inkml:trace contextRef="#ctx0" brushRef="#br1">19225 6631 1419,'20'6'3612,"-20"-6"0,18 9 0,-18-9-3612,12 22 0,-12-22 0,10 27-129,-9-12 129,1 3 258,2-3 258,-4-15-129,8 30 129,-8-30-129,13 28 0,-5-13-129,4 7 129,0-4-387,-1 7 0,0-4 0,0-1 0,-3 0 0,-1-5 0,-4 1-129,-3-16-387,0 0-903,6 21-2451,-6-21-258,0 0 129</inkml:trace>
  <inkml:trace contextRef="#ctx0" brushRef="#br1">19689 6614 1,'1'14'3224,"-1"-14"1,0 0-2193,0 18 0,0-18 0,0 26 258,0-26-129,1 25-129,-1-25-129,0 24 0,0-8-129,0 6-129,-1-6 0,0 6-258,-4 0-258,3 8 129,-1-2-258,1-1 0,2-2-129,-1-7-129,1 3 0,0-7 0,1 2-387,-1-16-258,0 0-1032,0 0-1548,0 0-774,0 0 129</inkml:trace>
  <inkml:trace contextRef="#ctx0" brushRef="#br1">19548 6797 645,'8'1'3612,"-8"-1"-1419,20 0-129,-20 0-129,26 3-129,-15-3-516,7 6-258,-4-6-129,6 7-387,1-4 0,4 3-258,-2-4-129,2 2 0,0 0-129,-3-3-129,0 4-516,-8-5-516,0 0-2064,0 0-1032,-14 0 0</inkml:trace>
  <inkml:trace contextRef="#ctx0" brushRef="#br0">19857 6025 5676,'15'18'4773,"7"3"-516,-22-21 0,16 0-3870,-16 0-516,17 3-129,-17-3 129,13 7 0,-13-7-129,0 0 258,11 0-258,-11 0 129,0 0 258,11-11-258,-11 11-129,20-13-387,-12-3-774,13 16-1161,-4-2-1290,4-8-516,5 9 0</inkml:trace>
  <inkml:trace contextRef="#ctx0" brushRef="#br1">20043 6619 2580,'-13'0'2451,"13"0"0,0 0-3483,0 0 387,0 0 516,0 0 258,0 0 516,0 0 516,12-14 387,0 7 0,-12 7-129,24-14-387,-10 6-258,5 4-387,-1 3-258,-2 1 0,2 4-129,-4 4 0,-1 5-129,-13-13 129,15 31-129,-15-13 258,0 5-129,0-1 129,-8 0 129,-4 3 0,-4-2-129,0 2 129,-1 2-129,-1-1 0,-2-4 0,1 4 0,2-3-258,4-3 129,3-2 129,2-2 0,8-16 0,-4 28 258,4-28-129,1 20 0,-1-20 0,16 19 129,-16-19 0,25 17 0,-10-11-129,5 3 0,1-3 0,6-2-129,0-1-129,2-3 129,0 0-129,-2 0 0,-1-2-129,-3-5-387,-1 5-2193,-1-7-1677,-14-6-129,-7 15-387</inkml:trace>
  <inkml:trace contextRef="#ctx0" brushRef="#br0">20514 6150 2709,'30'23'3741,"-18"-10"-903,-12-13-774,20 27-387,-20-27-645,10 20-258,-10-20-129,7 14-129,-7-14 0,0 0 0,0 0-258,16 14 0,-16-14-129,17-4-387,-2-1-1161,1-3-2322,1-13-387,8 2-645</inkml:trace>
  <inkml:trace contextRef="#ctx0" brushRef="#br0">21242 6194 5547,'24'35'4644,"-24"-35"-258,17 18-258,-6-10-3999,-11-8-387,15 9-129,-3-7 129,-12-2-258,16-2-129,-9-14-387,7 7-387,-4-14-516,6 5-903,3-2-1548,-4-8 387</inkml:trace>
  <inkml:trace contextRef="#ctx0" brushRef="#br0">21851 6144 3225,'34'38'4515,"-21"-29"-129,2 8-516,4-5-3096,-19-12-387,24 22-258,-14-16-258,-10-6 0,20 0 0,-20 0-258,22-9-258,-10-7 129,6 1-129,-4-14-129,8 10-387,-7-12-516,11 9-903,0 4-1290,-8-11 129</inkml:trace>
  <inkml:trace contextRef="#ctx0" brushRef="#br0">22416 6074 1677,'49'52'3483,"-24"-23"-903,-7-2-1032,-2-6-516,0 2-258,-4-5-129,2-1 0,-14-17 0,17 10-258,-17-10 129,16-5-387,-16 5-258,16-31-645,-3 12-516,-1-9-1290,1-4-1032,8 11-387</inkml:trace>
  <inkml:trace contextRef="#ctx0" brushRef="#br0">23078 6175 4257,'22'26'4644,"-22"-26"-129,15 9-387,-15-9-3612,19 6-1032,-19-6-2580,15 0-1161,0-3-645,-10-18 387</inkml:trace>
  <inkml:trace contextRef="#ctx0" brushRef="#br1">23708 6138 129,'15'22'3225,"-15"-22"129,0 0-2451,0 0-258,0 0 129,0 0 129,13 5-129,-13-5-129,13 7 129,-2-7 0,-11 0-387,28-6 258,-9-3-387,6 0-129,0-6 0,3-2 0,1-8-129,-2 1 0,-2 1 0,-7-1 0,-5-5 0,-8-3-129,-5 7 0,-5-3 0,-11 7 129,-5 2 0,-6-1-129,-3 8 0,-2 6 0,-3 6-129,1 0 129,3 0 129,-2 6-258,6 5 258,1-1-129,3 7 129,2-1 129,3 2 0,2 4 0,2 4 258,3 2-129,3 7 129,-3 2 0,6 5 0,-3 0 0,5 6 0,-2-4-129,5 5 129,2-2-258,6-2-129,5-1 0,4-6 0,12-2 129,4-2-129,5-11 0,2-3 129,4-5-129,3-9 129,3-6-129,1 0 0,1-6 0,-3-7-129,-2 3 0,-5-4-258,-3 1-387,-12 0-1548,-8 0-1935,2 8 0,-21-12-129</inkml:trace>
  <inkml:trace contextRef="#ctx0" brushRef="#br1">24245 6947 1032,'2'16'3612,"-2"-16"387,0 0-1935,0 0-1032,0 0 129,15 0 0,2 4 0,-2-7 129,12 3-387,0 0-258,11 0 0,2 0-258,12 6-129,6-2 0,10 1-258,6 8-516,1-10-2322,-1-3-1419,4 9-387,-12-11-387</inkml:trace>
  <inkml:trace contextRef="#ctx0" brushRef="#br1">24384 6568 516,'-4'44'2451,"4"-25"-516,0-5 0,0-14-258,3 27-258,-3-27-258,3 21-258,-3-21-387,4 28 129,-4-28-258,5 35 129,-5-15-258,0 7 129,-5 3-387,1 0 129,-7 1-129,5 5 258,-3-3-258,2 6 129,-1-7-129,3 3 129,0-4-129,5 2 0,0-9 0,9-2 129,6-5-129,5-5-129,6 1 0,9-13-645,6 0-1161,3 0-2064,-4-16-129,10 3-129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3:01.89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15342 6520 645,'0'0'1032,"11"0"258,-11 0-129,0 0-129,0 0 258,0 0-129,0 0-129,14 12-129,-14-12-129,7 14-129,-2-1-258,2 3 258,1 2-258,4 7 258,-2 0-387,8 8 258,-2 1-258,7 6 129,-2 2-129,6 11-129,2-3-129,2 1 0,5 0 0,-2-2-129,6 0 129,-3-5-129,1-4-129,-6-8 129,-2-2-516,-9-9-774,-3-6-2451,-2 4-258,-16-19 1</inkml:trace>
  <inkml:trace contextRef="#ctx0" brushRef="#br0" timeOffset="540.03">15092 7531 1677,'11'-17'1677,"0"7"0,-11 10 129,19-20-129,-10 1-387,11-1-129,-4-11-129,16-3 129,1-18-129,14 1-387,3-14 0,13-1-129,4-6-258,5 0 129,2-6-129,-1 6 0,-4 6-129,-5 7 129,-8 6-129,-8 8-129,-9 9-129,-6 4-258,-4 16-645,-13 0-1032,3 9-2193,-6 7-387,-13 0 258</inkml:trace>
  <inkml:trace contextRef="#ctx0" brushRef="#br0" timeOffset="1320.075">16216 7396 1161,'16'-13'2322,"0"7"-129,-16 6 258,0 0-516,15 0-258,-15 0-645,3 9-516,-3 7-258,0 4 0,0 4 0,0 8-129,0 2-129,0 4 258,-5 6-129,0 2 0,0-4 0,0 2-129,-3-5 258,3-4-258,0-5 129,1-7-129,1-6 129,3-8-129,0-9 129,0 0-129,0 0 0,0 0 0,3-8 129,5-10 0,9-7-258,5-4 258,7-5-129,6-3 129,4-5-129,3 1 129,1-2-129,2 2 0,0 5 129,-6 1-129,-3 3 0,-2 1 0,-7 7-129,-3 3-129,-1 11-774,-13-2-903,-10 12-1935,11-3-645,-18 3 258</inkml:trace>
  <inkml:trace contextRef="#ctx0" brushRef="#br0" timeOffset="1601.091">16193 7729 3225,'7'23'4773,"25"-4"-645,-16-13-129,4 2-3612,5 4-645,4 3 129,-1 1 0,-1 2 0,-2-1 0,-3 2 0,-3-2 129,0 0 0,-3-2-258,1 2-774,-4-8-1806,-1-9-1290,8 3-129</inkml:trace>
  <inkml:trace contextRef="#ctx0" brushRef="#br0" timeOffset="1913.109">16870 7662 2709,'8'19'4515,"0"6"-645,-8-11-129,3 6-3741,-1 1-258,3 10 258,-3-3 0,-1-2 129,2 3-129,-3-5 129,0-2 129,0 0-258,-3-5-258,3 0-774,-3-8-1935,3-9-1419,0 0 258</inkml:trace>
  <inkml:trace contextRef="#ctx0" brushRef="#br0" timeOffset="2169.123">16721 7830 1548,'14'11'4257,"-2"-11"-129,15 0-129,3 0-3483,2 0-258,6-1 129,-1-3-129,-1 4-129,0-3 0,-5-1-258,1 4-1032,-8 0-2451,-8 0-774,4 0 0</inkml:trace>
  <inkml:trace contextRef="#ctx0" brushRef="#br0" timeOffset="2764.158">17274 7631 1419,'0'0'3354,"0"0"-903,0 0-1290,0 0-258,9 14 0,-9-14 0,7 15 129,-7-15 129,6 26-258,-6-9 0,1 7-387,-1 3 0,0 4-129,-3 2-258,-3 3-258,2-1-645,-4-6-1935,-1-9-1677,9-1 0,0-19 130</inkml:trace>
  <inkml:trace contextRef="#ctx0" brushRef="#br0" timeOffset="4484.256">15841 7272 129,'0'0'129,"0"0"-129,0 0-257</inkml:trace>
  <inkml:trace contextRef="#ctx0" brushRef="#br0" timeOffset="5120.292">15841 7272 258,'0'0'645,"0"0"-129,0 0-129,0 0 129,0 0-387,0 0-129,0 0 129,0 0 0,0 0 129,0 0 129,0 0-129,0 0 129,0 0 0,0 0 0,0 0-258,0 0 0,5 10 0,-5-10 0,0 0-129,8 13 387,-8-13-129,0 0 129,11 12 0,-11-12-129,7 15 129,-7-15-129,10 16-129,-10-16 129,8 15 0,-8-15 0,9 19 129,-9-19-129,12 17 129,-12-17 129,11 9-258,-11-9 258,10 12-258,-10-12 0,0 0-129,13 10 129,-13-10-258,0 0 129,0 0-129,6 9 0,-6-9 129,0 0 0,0 0-129,0 0 129,7 12-129,-7-12 0,0 0 129,0 0 0,6 11-258,-6-11 258,3 13-129,-3-13 0,4 14 0,-4-14 0,7 13-129,-7-13 258,11 16-129,-11-16 0,14 13 0,-14-13 258,12 12-258,-12-12 0,9 17 0,-9-17 0,7 15 0,-7-15-258,1 13 258,-1-13 0,0 0 0,0 0 258,0 11-516,0-11-774,0 0-2709,0 0-387,-8-19 517</inkml:trace>
  <inkml:trace contextRef="#ctx0" brushRef="#br1" timeOffset="100723.778">18325 8622 1161,'0'0'1290,"0"0"-129,0 0-387,0 0-129,0 0-516,0 0-129,0 10 129,0-10-129,0 0 258,0 0-129,0 0 0,0 0-129,0 0 129,0 0 0,0 0-129,0 0 258,0 0-129,0 0 258,0 12-258,0-12 129,0 0 0,0 0-129,0 0 0,0 0-129,0 0 258,0 0-258,0 0 0,0 0 0,0 0 129,0 0 0,0 0 129,0 0 129,0 0-129,0 0 0,0 0-129,0 0 258,0 0-129,0 0-129,0 0 0,0 0 258,0 0-129,-6 13-129,6-13 129,-2 12 258,2-12-387,-5 19 129,3-4 129,1 2-258,-1 4 129,0 3-129,1 5 0,1 3 0,-1 9 129,1 4-129,-2 4-129,-1 1 129,0 4-129,-1 4 0,2-2 129,1 3-129,1-7 129,0-1 0,4-2-129,5-6 129,0-2-129,0-1 129,-1-4-258,0-2 129,-2-1 0,-2-7-129,0 1 129,-3-3 0,0-4 0,-1-8 0,0 0-129,0-12 129,0 11-129,0-11 129,0 0-129,0 0 129,0 0-129,6 12 0,-6-12-129,0 0 129,13 13-129,-13-13-387,0 0 0,9 12-1032,-9-12-1806,13 3-516</inkml:trace>
  <inkml:trace contextRef="#ctx0" brushRef="#br1" timeOffset="101615.829">18904 9056 2451,'0'0'3354,"0"0"258,-4-12-2709,4 12-387,0 0 0,-11-3 129,11 3 129,-16-5-258,3 2 258,0 3-258,-3 0 0,-2 0-258,-2 3-129,-1 5-129,0-1 0,0 3 0,3 1 0,1-1-129,4 2 129,0 0-129,13-12 129,-12 20 0,12-20 0,-4 21 0,4-21 129,3 16-129,-3-16 0,20 13 0,-7-7 0,4 0 0,2-1-129,4-1 0,-1 2-129,2 0 129,0 3 0,-1-1-129,2 4 0,-3 2 0,0 4-129,-5 2 0,1 2 129,-5 0-258,-3 2 258,-3 0 0,-5 1 258,-2-4-258,0 4 129,-8-6 258,-2-2 129,-2 2 0,-6-2 129,3-3 258,-7-2-258,2-1 258,-5-5-129,5 1 0,-3-1-258,2-2 0,2-4-258,-1 0 0,5 0 0,-1 0 0,16 0-129,-21-4-129,21 4-645,-14-7-1419,7-5-1548,7 12-387,0-12 388</inkml:trace>
  <inkml:trace contextRef="#ctx0" brushRef="#br1" timeOffset="102136.859">19175 9509 1677,'2'19'3483,"0"3"258,-2-8-2193,0 0-1032,0 6 258,0-2-129,0 5 258,0-8 0,0 9 0,0-10-258,0 5 129,-2-5-258,2 1-129,0-15-258,-5 17-129,5-17-129,0 0-387,0 12-903,0-12-2322,0-9-516,0 9-258</inkml:trace>
  <inkml:trace contextRef="#ctx0" brushRef="#br1" timeOffset="103087.911">19148 8513 2322,'0'0'3225,"0"-12"-1548,0 12-1161,0 0 0,0 0-258,0 0 258,0 0 0,0 0 258,0 0 129,0 0 0,17 5 0,-7 6-129,6 7-129,1 4 0,7 3-387,3 1 129,5 7-258,3 7 129,5 8-129,2 8 129,0 5-258,1 8 0,-2 1-258,-4 5 516,-3 1-258,-7-3 0,-3 3-258,-9-4 516,-3-3-258,-8-3 0,-4-1 0,0 0-258,-8-2 516,-5-5-516,-3-3 516,-4-9-258,-3 2 258,-4-10-258,-4 2 258,-2-6 0,-2 2 0,-4-2-129,-1-2 0,-1 1 0,4-4-387,-1 3 258,5-8-387,4 1-258,-2-9-903,10 0-2064,5 0-516,-5-16-516</inkml:trace>
  <inkml:trace contextRef="#ctx0" brushRef="#br1" timeOffset="71388.1">14734 8726 1419,'58'-16'2967,"-24"9"-1548,2 4-516,0 0 0,5 3-258,-1 0-387,0 3 258,-3 4-129,3-2 0,-7 5 0,0-5-129,-6 4 258,-3 2 0,-8-5 0,-1 6-129,-15-12 129,9 27 0,-9-12-129,-1 6-129,-12 1-129,3 0 0,-5 0 0,-5 3 0,-2 0 0,0-1 0,-6-5 258,0-1-129,-2-1 0,1 0 0,-3-3-129,3 1 0,-2-5 129,2-2-258,2 3 129,2-2-129,4-4 0,4-1-129,3 0 129,2-2-258,12-2-129,0 0-258,0 0-1806,8 0-1806,-8 0 0,28-11 1</inkml:trace>
  <inkml:trace contextRef="#ctx0" brushRef="#br1" timeOffset="72251.149">15760 8647 903,'0'0'1419,"0"0"-129,0 0 129,0 0-129,0 0 0,0 0 0,0 0-387,0 0-258,0 0 0,-7-1-387,7 1-129,-12 1 258,12-1-258,-18 9 0,18-9 0,-22 12-129,10-4 0,-1 2 129,-5-1-129,2 6 0,-3 2 0,-1 5 0,-2 1 0,-2 5 0,-2 3 129,0 9-129,-2 4 258,0 5-516,3 4 516,0 3-258,1 4 129,7 3-129,5 2 129,4-2-129,4-1 129,4-5 0,2 4 0,8-4 258,4-3-129,1-4 0,7-1 0,0-8 0,3 0 129,1-5-129,2-2 0,-1-8 0,2-4 258,-4-5-129,3-4-129,-5-6 129,5 1-129,-5-8 129,2 0 0,-4-1-258,-1-1-129,-2-3 0,-5 3 129,-2-1-129,-11 3 0,11-5-258,-11 5-258,0 0-387,0 0-1806,-6 2-1548,6-2-387,0 0 0</inkml:trace>
  <inkml:trace contextRef="#ctx0" brushRef="#br1" timeOffset="91739.264">15860 9275 516,'10'8'516,"-10"-8"774,0 0-129,0 0 258,0 0 0,0 0 387,0 0-387,0 0 0,0 0-387,12 12-258,-12-12-258,0 0 0,0 0-129,10 8-129,-10-8 0,14 5 258,-14-5-387,20 0 129,-10 0-129,6-4 0,1-2 0,2-2 0,-1-3-129,3-1 0,0-3 0,0-2-129,-2 0 129,-2-4-129,1 1 129,-5 0 0,-2 2 0,-1-3-129,-3 5 129,-5-1-129,-1 2 0,-1 1 129,-1 2 0,-6-1-129,-3 1 129,-1 0 0,-3 4-129,-3 2 129,1 1-129,-2 0 129,-2 5-258,3 0 258,-3 5-129,-1 5 0,3 2 129,-3 0 0,2 5 0,0 4 0,-2 1 0,2 1 0,0 0 0,0 2 0,0 1 0,0 1 129,2-1-129,-1 3 129,2-3 129,2 1-129,0 0 129,2 1-258,3 0 129,4 1-129,-1-3 258,6 1-258,6-5 129,5 3-129,4-4 129,7-1 0,4-4 258,5-4-258,2-4 0,1-4-129,-1-1 129,1-3-129,-3 0 0,-3-3 0,-5-4 0,-4 0 0,-4 4 0,-1-2 0,-14 5 0,17-7 0,-17 7 0,0 0 129,0 0-129,0 0 0,0 0-129,0 0 0,0 0-129,0 0-516,0 0-1161,-10 12-2064,10-12-645,-10 5 516</inkml:trace>
  <inkml:trace contextRef="#ctx0" brushRef="#br1" timeOffset="93555.368">16262 9538 1677,'0'0'1935,"0"0"0,0 0-258,0 0-387,0 0-258,0 0-258,0 0-129,0 0-387,0 0-129,4 6 0,-4-6-129,2 17 258,-2-17-258,6 20 129,-3-5 0,0-1-129,0 8 129,2 2-129,0 0 0,1 3 129,1 2-129,1 3 0,-1-3 0,0-3 0,1-2 0,-2-3 0,0-1 0,-3-7 0,0-1 0,-3-12 0,2 13 0,-2-13 0,0 0 0,0 0-129,0 0 129,0 0 0,0 0 129,-7 3-129,7-3 129,0 0 0,-11-2 258,11 2-258,-8-10 0,8 10 129,-7-12-129,7 12-129,-2-19 0,2 5 0,0-6 0,7-1-129,6-1 129,0-3-129,7-4 0,1-2 129,5-1-129,-3 5 129,4 1-129,-3 3 129,-1 0-129,-4 8 129,-4 1-387,-2 6-129,-13 8-258,15 0-516,-15 0-903,0 0-1548,-1 18 0</inkml:trace>
  <inkml:trace contextRef="#ctx0" brushRef="#br1" timeOffset="93912.388">16320 9779 3225,'26'14'3225,"-26"-14"258,28 3-2064,-14-3-2064,3 5 0,-2-5 129,0 6 258,-6 0 258,-9-6 258,20 9 258,-20-9-129,13 10 129,-13-10-258,13 15 0,-13-15-387,13 13 129,-13-13-258,11 12-129,-11-12-516,11 13-516,-11-13-516,13 15-1419,-13-15 259</inkml:trace>
  <inkml:trace contextRef="#ctx0" brushRef="#br1" timeOffset="94676.431">16632 9786 645,'9'17'3483,"-9"-17"0,14 4-387,-1 2-2967,-1-4-129,6 1 387,-2-3 129,6 0-129,-3-4 0,5 0 258,-7-3-258,7 5 0,-8-3-258,-2 0-258,-1 5-516,-13 0-387,19-2-903,-19 2-2064,0 0 0</inkml:trace>
  <inkml:trace contextRef="#ctx0" brushRef="#br1" timeOffset="94359.412">16743 9702 516,'11'16'2709,"-11"-16"-2064,0 20 129,0-8 129,1 4 0,-1-1 258,0 5 129,0-6-129,0 8 0,0-7-258,5 6-258,-3-5-258,2 2-129,2-4-258,-2-1-129,1-3-129,-5-10-516,8 12-516,-8-12-2451,0 0-129</inkml:trace>
  <inkml:trace contextRef="#ctx0" brushRef="#br1" timeOffset="95247.464">16956 9567 2580,'26'-3'2967,"-12"0"-2451,7-6-258,3 7 387,1-4 0,1 6 0,-5-1 129,2 1-258,-6 0 258,-3 1-129,-14-1-129,19 17-129,-19-7-129,0 5 0,-5 3 129,-4 3-129,-8 4-129,-3 0 129,-4 2 129,-1 3-258,-2-2 129,2-2 0,1-6 0,4-1 129,3-4-258,4 0 129,13-15-129,-10 17 0,10-17-129,2 14 0,-2-14 129,22 19 0,-6-10 0,5 1 0,1 0 129,3-2-258,2 0 129,0-2-129,0 0-387,-4-6-774,3 1-2064,0 3-1032,-13-4 0</inkml:trace>
  <inkml:trace contextRef="#ctx0" brushRef="#br1" timeOffset="96875.558">17459 9641 5934,'0'12'4773,"12"-12"-645,-12 0-129,0 0-4257,16-2-129,-16 2 129,12-3 0,-12 3-129,0 0-645,18-9-1290,-18 9-1806,7-17-387,-7 17 129</inkml:trace>
  <inkml:trace contextRef="#ctx0" brushRef="#br1" timeOffset="96616.541">17469 9878 2193,'0'0'4128,"0"0"258,19 14-516,-19-14-2838,0 0-903,0 0 129,0 0 0,13 5 129,-13-5-129,0 0 0,0 0 0,0 0-258,0 0-258,0 0-1161,0 0-1806,0 0-1032,3-14-129</inkml:trace>
  <inkml:trace contextRef="#ctx0" brushRef="#br1" timeOffset="97792.61">17666 9544 516,'23'17'3741,"-9"-17"258,10 7-258,-7-1-2709,8-5-903,5 0 258,-1-1 258,3-1-129,-2-3 129,3 4-129,-8-5-129,5 3 129,-8-3-516,-1 1-645,-1 4-1032,-3 4-2451,-17-4-258,23 0 129</inkml:trace>
  <inkml:trace contextRef="#ctx0" brushRef="#br1" timeOffset="97447.59">17806 9392 1677,'0'22'3612,"0"-22"0,0 17-129,0-17-3741,-1 22 129,-2-7 129,-2 2 129,-2 2 0,0 0 129,0 5 258,-1-2-129,0 9 129,-1-4-258,3 6 0,1-3 129,1 5 129,0-4-258,4 2 258,0-4-129,4 0 0,2-7-129,8 2 0,0-9-129,4-2 0,3-9-129,2-2-129,3-2-129,-1-6-774,5-3-1677,-3-3-1677,-7-10 129,6 4-129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2:47.40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10130 6631 903,'0'0'1419,"0"0"-258,0 0 0,0 0-258,0 0-129,0 0-129,0 0-129,0 0-387,0 0 0,13 2 258,-13-2-258,0 0 129,0 0 129,11 0-129,-11 0 0,0 0 258,0 0-258,0 0 0,0 0 0,11 5 0,-11-5-129,0 0 0,13 15 0,-13-15 0,14 19 129,-14-19 0,18 27 129,-6-11 0,4 3 0,-2-2 258,5 6-258,3-1 0,1 6-129,1 2 129,5 8-258,0-1 129,2 4-258,1 5 129,2 2-258,-1 3 258,0 1-258,3 0 258,-5-6-129,-4 0 0,-2-3 0,-3-6-129,-3-4 258,-8-8-129,-1-4 0,-4-7 0,-6-14-258,3 20-387,-3-20-1161,-9 0-2193,9 0-387,-16-14 0</inkml:trace>
  <inkml:trace contextRef="#ctx0" brushRef="#br0" timeOffset="516.029">10064 7557 903,'18'-11'1677,"0"-10"0,-4 10 387,-8-8 129,10 5 0,-4-13-129,11 2-516,-5-8-387,11 0-516,2-10 0,9 0-387,-2-7 129,8-2 0,-3-3-129,2 5 129,0-4-129,-3 10 129,-6 1-129,-3 7-129,-5 6 0,-2 8 0,-5 2-129,-2 2 0,0 5-129,-4-2 0,5 3 0,-2-4-129,4 4-129,-3-10-516,9 13-1806,-7-2-1677,-3-6-387,-1 5 0</inkml:trace>
  <inkml:trace contextRef="#ctx0" brushRef="#br0" timeOffset="1796.101">10997 7332 1548,'1'13'3096,"-1"-13"-1290,0 0-1548,0 0 0,0 0 516,4 11 129,-4-11 0,1 14 258,1 2-387,-2-2 258,0 8-258,0 0-129,0 9-387,-2 5 0,2 6 0,0 4 129,0 5-258,0-4 129,0 0-129,0-3 0,4-2 0,-3-10 0,0-3-129,-1-12-129,0-17-516,4 15-2064,-4-15-1290,11-12-516,-3-8 517</inkml:trace>
  <inkml:trace contextRef="#ctx0" brushRef="#br0" timeOffset="2117.121">11073 7633 2322,'30'-26'4128,"-1"8"-129,-4-15-129,2 2-3870,8 1-258,0-4 387,3-2-129,-3 4 129,-2 0 0,-5 6 129,-2 2 129,-5 5-129,-1 2-129,-4 5-129,-3 6-258,-2 6-645,-11 0-645,0 0-2709,0 0-129,0 11 259</inkml:trace>
  <inkml:trace contextRef="#ctx0" brushRef="#br0" timeOffset="2441.139">11097 7618 3870,'16'22'4386,"9"4"-516,-12-15 0,6 5-4128,1 4 0,4-1 258,0 4 0,-3-1 129,2 1 0,-5-5 387,2 4-129,-5-4-129,2 1 0,-2-1-258,-2-5-258,7 2-2580,-6-6-1419,-1-9-516,-1-1 258</inkml:trace>
  <inkml:trace contextRef="#ctx0" brushRef="#br0" timeOffset="5220.298">10596 5683 129,'0'0'1677,"0"0"-258,0 0-387,0 0 0,12 0-387,-12 0-129,16-3 0,-4 0-258,1-3 0,4-2 0,-1-4 129,6 2-258,-1-6 129,-4 1 129,2-2-129,-2 2 0,-4-1 129,-3 2-129,-2 1-129,-4 2 0,-4 11 0,0-17 129,0 17-258,-9-16 0,9 16 0,-19-12-258,5 12 129,-2 0 129,-2 0 0,0 3-129,-4 2 129,0 7-129,-1 0 0,3 4 129,-1-1-129,3-3 129,0 5 129,3 0 0,0 0 0,6 3 0,0-1 258,3 0-129,2 3 0,3 2 0,0 1 129,1-1-258,0 0 0,2 0 0,1-2 0,0 2 0,0-2-129,0-3 258,1-4-129,1 2 0,1-5 129,4 0-129,4-5 258,3 0-258,7-4 0,2-1-129,7 0-516,-3-2-129,8 0-774,-8 0-1935,-2-4-645,4-1 0</inkml:trace>
  <inkml:trace contextRef="#ctx0" brushRef="#br0" timeOffset="6316.361">11049 5753 1806,'0'0'0,"0"0"0,0 0 516,0 0 129,0 0 387,0 0 0,0 0 0,0 0 258,0 0-258,-1 10-387,1-10-387,0 0-129,0 0-129,0 0 129,0 0 129,0 0-258,0 0 258,0 0-258,0 0 258,0 0-258,0 0 0,0 12 129,0-12-129,0 0 258,0 0-258,0 14 129,0-14 0,0 18 0,0-7 0,0 6 0,0 2 0,0 5 129,-1 1-129,-1 1 129,-1-2-129,1 1 129,-1 1 0,3-1 0,0-4-129,0-1-129,0-2 129,0-2-129,4-4 0,-4-12 0,4 14 0,-4-14 129,0 0 0,0 0-129,0 0 258,0 0-129,0 0 129,0 0-129,0 0 0,0 0 129,0 0 129,13-2-258,-13 2 258,8-17-129,-2 2-129,5 1 0,-1-6 258,5-1-387,1-3 129,4-5-129,2 1 0,2-1 0,-1 0 0,2 1 0,-3 2 0,0 2-129,1 3 129,-3 5-387,1 6 129,-5-1-258,2 7-258,-7-5-387,5 9-387,-16 0-516,0 0-2064,0 0 0</inkml:trace>
  <inkml:trace contextRef="#ctx0" brushRef="#br0" timeOffset="6616.378">11140 5982 2451,'38'18'3870,"-27"-11"-129,10 2-645,-7 4-3483,3 4-129,0 1 387,-3 2 129,0 0 0,-5 0 258,7-2 258,-6-3-129,4 2-129,3 0-387,-1 0-3096,-1-13-645,10 4-258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2:25.83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924 4703 1,'14'0'0,"-14"0"128,16 6 259,-16-6 258,13 6 387,-13-6 129,12 2 129,-12-2-258,12 0 516,-12 0-516,11 0-129,-11 0-258,12 3-129,-12-3-129,12 2 0,-12-2 0,0 0 258,0 0-258,11 12 129,-11-12-129,7 15 0,-7-15-129,16 24-129,-6-6 129,4 6-129,2 2 129,1 6 0,3 4-129,2 0 129,1 5-129,0 2 0,4 3 0,-1 0 0,1-5-129,0 3 129,0-7 0,-3 3 129,0-3-129,0-7 129,-5-1-129,-1-1-129,0-3 129,-5-4-129,-2-2 258,0-4-387,-11-15 258,11 19-258,-11-19 0,0 0-129,0 0-1161,0 0-1548,-2-10-903,-2-4 0,-8-10-258</inkml:trace>
  <inkml:trace contextRef="#ctx0" brushRef="#br0" timeOffset="490.027">984 5528 1161,'0'0'387,"-16"10"258,16-10-129,0 0 645,0 0 0,0 0 258,0 0 129,0 0 0,0-6 258,6-8-387,8-1-129,-2-13-645,12 1 258,0-14-387,10 2 258,0-12-387,9 0 0,0-6-129,5 1-129,0-1 387,0 3-387,-1 3 129,-1 2 0,-9 6 0,-3 9 0,-4 2 0,-7 8-129,-8 5 0,-1 4-129,-14 15-129,12-17-258,-12 17-258,0 0-516,7 11-1290,-7 5-1677,-7-1-258,-1 2-129</inkml:trace>
  <inkml:trace contextRef="#ctx0" brushRef="#br0" timeOffset="1300.072">1774 5361 2193,'-17'0'2580,"17"0"-903,0 0-1161,0 0 0,0 0 258,0 0 0,10 0 258,-10 0 129,0 0 0,12-6 0,-12 6-129,15-2-258,-15 2-387,18-3-129,-18 3-129,21-1 0,-9 1-129,1-3 258,0 3-258,-2-3 0,2 2 0,-2-2 0,1 1 0,-12 2 0,17-6 0,-17 6 129,13-2-258,-13 2 129,12-2 0,-12 2-258,0 0 129,16 0 0,-16 0 0,0 0-258,0 0-516,12 2-1419,-12-2-1548,0 0 129,0 0-258</inkml:trace>
  <inkml:trace contextRef="#ctx0" brushRef="#br0" timeOffset="1585.09">1767 5219 1032,'16'0'3354,"6"-3"0,-22 3-129,22-12-2967,-2 10-129,4 1-129,1 1 0,0 0 0,1-3-129,-1 1 129,-1-5-387,0 3-516,-3 3-2322,-6-11 0,7 7 0</inkml:trace>
  <inkml:trace contextRef="#ctx0" brushRef="#br0" timeOffset="2381.136">2553 4680 1,'-18'-2'2192,"3"-1"-386,15 3-129,-12-1-129,12 1-387,0 0-129,-14 0-258,14 0-129,0 0-258,-5 14 129,5-14-129,0 23 0,0-12 129,0 9-129,2 1 129,1 6-258,-3 2-129,0 7 0,0 0-129,0 3 0,-7 4 0,0 1 129,-3 0-129,3-2 0,-6-4 0,3-6 129,0-3-129,0-4 0,3-9 0,0-3-129,7-13 129,-6 12-129,6-12 129,0 0-129,9 0 129,-9 0 0,17-6 0,-17 6 0,18-3 0,-18 3 0,15 5 0,-7 5-129,-5 7 0,1 1 0,-3 7 129,-1 2-129,0 4 129,-6 1-258,-4 1 516,-1 4-258,-2-3 129,-5 6 0,4-5-129,-3 1 0,6-2-129,2-3 129,4-1 0,3-5 0,2-2 0,9-6 0,3-3 129,4-4 0,2-3 0,3-2 0,-1-4 0,5-1-129,4 0-1032,-2-1-1806,1-15-903,7 6-129</inkml:trace>
  <inkml:trace contextRef="#ctx0" brushRef="#br0" timeOffset="3052.174">3059 5009 1677,'-14'12'2451,"-3"-7"-129,4 3-2064,-3 0 0,-1-1 516,-1 3 129,-8-3 0,8 5 258,-7-8 0,6 6-258,-1-4-129,5 3-387,1 0-258,14-9-258,-16 18 129,16-18-129,-2 14-129,2-14 258,7 12 0,5-6-129,1 1 129,7-1 129,0 1-129,6 3-129,-1 0 129,0 3 0,0 1-129,-2 3 0,2 2-129,-5 0-129,-1 3 0,-6-1 129,-3 1 129,-3-3-129,-3 1 129,-4-5 0,-3 2 258,-8-3 0,-5-2 258,0 1-258,-9-3 0,4 2-129,-8-2 258,4-1 129,-5-4-129,3 0-129,-2-3 129,6 0-258,1-2 0,3 0-129,3 0-387,4 0-903,12 0-1032,0 0-1290,-12-9 129</inkml:trace>
  <inkml:trace contextRef="#ctx0" brushRef="#br0" timeOffset="3494.199">3293 5438 1935,'9'24'3225,"-2"-7"0,-7-17-2580,8 20-129,-3-6 0,-5-14-129,5 19 258,-5-19-258,2 20 387,-2-20 0,0 16-258,0-16 129,0 0-258,0 15-387,0-15-645,0 0-1806,12 5-1032,-12-5-645,9-5 259</inkml:trace>
  <inkml:trace contextRef="#ctx0" brushRef="#br0" timeOffset="4057.231">3851 5470 645,'0'0'3225,"0"0"129,3 8-2193,-3 6-387,0 2 0,-3 7 258,-6 0-129,2 8-258,-6-2 129,5 5 0,-6 0-387,3 0 258,-3-2-387,7-6-258,-1-1-516,1-8-774,4-8-2193,3 3-645,0-12 387</inkml:trace>
  <inkml:trace contextRef="#ctx0" brushRef="#br0" timeOffset="4696.268">4513 4952 2322,'12'0'2967,"-12"0"258,0 0-2709,-8 9-129,8-9 258,-17 10 129,1-7 129,4 6-129,-10-4 258,4 5-129,-7-4-129,5 6-258,-5-1-258,4 6 0,-2 0-258,5-3 0,1 3 0,4 0 0,4 0 0,3 0-129,5-2 129,1 2 0,3-1 0,9 0 0,4 2-129,2-1 129,4 1-129,1 2 0,2 0 129,-2 0 0,0 3 0,-2 1-129,-4 1 129,-3-1 0,-7-4 129,-1 4-129,-6-5 129,-1-2 0,-9-2 0,-4-1 0,-2-4 129,-4-3-129,-6-1 0,6-4-129,-5 1 0,3-3-129,2 0 0,4 0-129,2-3-129,1-4-774,13 7-645,0 0-1935,0 0-387,0-11 129</inkml:trace>
  <inkml:trace contextRef="#ctx0" brushRef="#br0" timeOffset="5261.3">4756 5462 2322,'16'8'2838,"-16"-8"-2064,17 2-387,-1 0-258,1 1-129,0-1 258,4 1-129,-2-1 258,-1-1 0,-3 4 129,-1-3 0,-14-2 0,13 15 129,-11-4-387,-5-1 0,-8 7 129,-7 0-258,1 4 129,-6-1 0,3 2 129,-4-3-129,5 3 129,1-5 129,5-1-258,1-4 129,5-2 0,7-10 0,-7 15-129,7-15 0,0 12 258,0-12-258,9 5 0,-9-5 0,20 4-129,-6-2-129,3 0-258,6 4-645,-6-6-1935,8 0-1161,6-1-258,-4-12 259</inkml:trace>
  <inkml:trace contextRef="#ctx0" brushRef="#br0" timeOffset="5957.34">5596 5507 2451,'-1'12'3870,"1"-12"-129,0 0-1935,0 21-1161,0-8 129,0 8 0,-1 1-129,-2 6 129,-7 2-258,3 5 0,-6-3-129,2-3-129,0-1-258,1-7-258,6 1-1290,-1-11-2580,5-11-129,10-19-258</inkml:trace>
  <inkml:trace contextRef="#ctx0" brushRef="#br0" timeOffset="6628.379">6314 4930 2709,'-14'15'3612,"14"-15"0,-23 9-1290,7-1-2193,-4 1-129,-2-2 387,0 3 0,-6-1 0,1 6 258,-4-6-129,7 4 129,-3-2-129,6 2-258,2 2-258,5 0 0,4 0 0,4-1 0,6 3-129,0-1 129,10 2 0,4 0 0,5 0 0,2 1 0,7 1-129,0-1 129,1 3-258,1-1 129,-1 3 0,-4-2-129,-2 2 258,-4 1-387,-3-1 258,-4 0 0,-4-2 129,-4 0-129,-4-3 129,0-2 0,-7 0 129,-7-2 0,-5-1 0,-2 3 0,-9-5 129,-1-1 0,-4-1-129,-3-2-129,-2-3 129,3-3-129,1-2 0,6 0-129,5 0-516,2-7-1161,10 0-2193,13 7-129,0-18 0</inkml:trace>
  <inkml:trace contextRef="#ctx0" brushRef="#br0" timeOffset="7384.422">6593 5436 2451,'0'14'2838,"0"-14"129,0 0-3225,8 0-129,-8 0 516,21 0 387,-11 0-129,4 0 387,-1 0 0,1 0 0,-2 0-258,1 3 129,-2-1-516,0 5 0,0 1-129,-4 1-129,-7-9 258,8 24 0,-8-13 258,-1 5-258,-8-4 129,1 5 0,-5-7 258,1 0-258,-1 0-129,13-10 0,-19 14-129,19-14 0,-11 6 129,11-6-129,0 0 0,6 3 129,-6-3 129,24 6-129,-13 1-129,5 0 129,-2 7-129,-1-2 0,-2 3-129,0 2 129,-2 0 0,-3-6 0,0 2 0,-2-1 129,-4-12 129,0 22-129,0-22 129,-11 17-129,-3-8 0,1 2 129,-6 0-258,2-3-258,-4 6 0,-2-9-387,7 5-1548,-1-6-1806,0-4-258,5 0 0</inkml:trace>
  <inkml:trace contextRef="#ctx0" brushRef="#br0" timeOffset="8836.505">7039 4649 774,'17'5'2193,"-7"-4"-1290,-10-1 258,20 2-129,-8 0 387,-12-2-258,20 4 129,-20-4-129,20 8-129,-20-8-258,19 13-258,-19-13-129,21 23-129,-9-10-129,0 1 129,0 1 0,1 2 129,-2-1-129,-1 5-129,1 0 129,-1 3 0,-1 0 0,-2 5 129,-3 3-129,-1 2 0,-3 2 0,0 3-129,-5-1 0,-2 3 0,-4-4-129,4-1 129,-2-3-129,2-6 0,0-1 0,3-3 0,2-5 0,2-1 0,0 0 0,0-1-129,5-3 129,2 0 0,1-1 129,-8-12-258,18 19 258,-18-19-129,17 13 0,-17-13 129,0 0-129,14 5 129,-14-5-129,0 0 0,0 0 0,0 0 0,0 0 258,0 0-516,0 0 258,-7 0 0,7 0 0,-17 7-258,17-7 258,-19 17-129,19-17 0,-18 24 129,11-14 0,2 5-129,3-2 0,2 2 129,0 0 0,2 0 129,7 2-258,0 2 129,5 2 0,-1 1 0,2 2 0,-1 0 0,2 2 0,-6 2 0,0 1-129,-1 0 258,-6 0-129,-3-2 0,0 1 0,-6-1 0,-3-2 0,-4 1 0,-4-5 0,-1-1 0,-2-1 0,-1-3-387,2 4-645,-7-8-2064,2-3-903,3 3-645,-6-8 388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9:06.639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9899 9509 258,'0'0'3225,"-7"0"129,7 0-2193,0 0-258,0-8 258,0 8 0,0 0 387,13-9-258,-13 9 129,0 0-129,6-11-258,-6 11-129,0 0-387,10 0-129,-10 0 0,0 0-129,0 0 0,0 0-129,0 0-129,12 5 0,-12-5-129,0 0-258,0 0-258,0 0-903,20 6-2580,-20-6-516,15-3-387</inkml:trace>
  <inkml:trace contextRef="#ctx0" brushRef="#br0" timeOffset="463.025">10289 9496 2451,'0'12'4515,"0"-12"-129,11 2 0,-11-2-3225,13 3-1032,1-1 258,-2-2 0,3 3 387,-3-3-258,4 0 0,-4 0-129,2 3 129,-14-3-258,23 1-129,-23-1-129,18 0-387,-6 1-387,-12-1-1032,21-5-2709,-8-2-258,1 2-258</inkml:trace>
  <inkml:trace contextRef="#ctx0" brushRef="#br0" timeOffset="712.04">10953 9521 5676,'18'7'5031,"-18"-7"-645,11 0-129,-11 0-4257,0 0-258,0 0-129,16 7-258,-16-7 0,0 0-1161,0 0-2451,0 0-387,13-2-129</inkml:trace>
  <inkml:trace contextRef="#ctx0" brushRef="#br0" timeOffset="975.055">11278 9456 5289,'21'18'4257,"-2"-6"-387,-19-12-516,12 5-4386,-12-5 0,11 7-129,-11-7 0,11 5-2193,-11-5-774,0 0 258</inkml:trace>
  <inkml:trace contextRef="#ctx0" brushRef="#br0" timeOffset="-205679.128">11181 11067 1806,'-8'-15'1677,"8"15"-516,-2-15 0,2 15 258,0 0-129,0 0 129,-12-9 0,12 9 129,0 0-387,0 0-387,0 0-129,0 0-258,0 0-129,0 0-129,0 7 129,0-7-258,5 17 258,2-1-129,1 4 0,-1 8 0,1 9 0,2 7-129,-6 7 0,2 10 129,-2 9-129,1 6 129,-4 1 0,3 4 0,-4-1 129,6 6 258,-6-3-258,5-1 129,-4-5-129,3-2 129,-1-8-258,1 0 129,-2-6 0,2-9-129,-2-10 129,3-5-258,-4-5 258,1-8-258,-2-5 258,0-4-258,0-15 0,0 17-129,0-17 129,0 13-129,0-13-129,0 12 0,0-12 129,0 0-258,0 15 0,0-15-387,0 0-2064,13 9-1290,-13-9-516,7-8-129</inkml:trace>
  <inkml:trace contextRef="#ctx0" brushRef="#br0" timeOffset="-197686.671">12127 11662 1548,'0'0'1935,"0"0"258,8-12-258,-8 12 387,0 0-258,0 0-129,-1-17-516,1 17-258,0 0-645,-13-10-129,13 10 0,-17-2-258,6 2 0,-2 0 0,-1-6-129,-3 6 0,0 3 258,-2 0-258,-1 1 0,1 1 129,-3 0 0,0 3-129,2 3 258,3 2-258,-1-4 258,2 5-258,3-1 129,1 1-129,4-2 0,2 2 0,5-3 0,1-11 0,0 19 0,0-19 129,9 17-129,-9-17 0,21 18 129,-9-10-129,4 2 0,0 1 0,2 3 0,0 3 129,2 2-129,1 0 0,-1 5-129,1 1 258,-1 3-258,-1-1 129,-2 2 0,-2-2-129,0-2 129,-6-1 0,2-1 0,-7-1 0,0-7 129,-3 0-129,-1-1 0,0 0 0,-6-4 0,-3 0 0,-3-1 0,-2-2 129,-5-2 0,-4 0 0,-4-4 129,-3-1-129,-1 0 0,-2-1 0,-2-2 0,1-1-129,1-1 0,1 0 0,5-2 129,2 2-258,4 2 129,5-1 0,4 0-129,12 4-129,0 0 0,-2-19-258,18 19-2193,7-8-1935,1-4 0,13-5-387</inkml:trace>
  <inkml:trace contextRef="#ctx0" brushRef="#br0" timeOffset="-196875.624">12331 12305 774,'-7'-9'3483,"7"9"258,0-15-516,0 15-3096,0-15-129,0 15 387,16-7 0,-16 7 258,15-9-129,-15 9 387,20-6 129,-20 6-387,23 0 129,-11-1-387,3 1-129,-2 0 0,4 5-129,-6 4 129,2 0-129,-5 3 0,0 3 129,-5-1-129,-2 1 0,-1 5 129,-4-1 0,-6 0 129,-2 1-258,-3-3 258,-1 3-258,-3-3 129,1 1-258,-2-3 129,2-2-129,-2 1 0,1-2 0,-1 2 0,4-1 129,0-2-129,1-1 0,15-10 129,-19 16-129,19-16 0,-9 15 129,9-15 0,0 12 0,0-12 129,19 8-129,-5-4 129,3-1-129,4-1 0,4-2-129,0 0 0,2 0 0,1 5-258,-1-5-387,5 5 0,-9-5-774,9 5-1806,-7-1-1419,-6-3-387,2-1 258</inkml:trace>
  <inkml:trace contextRef="#ctx0" brushRef="#br0" timeOffset="-211171.442">8897 11877 3225,'-8'12'3741,"8"-12"-258,0 0-2451,1 9-1032,-1-9-129,0 0 258,10 13 129,-10-13 0,0 0 0,15 10 258,-15-10-129,0 0 0,16 7 258,-6-2-258,-10-5 129,26 5-258,-10-5 0,3 0 0,3-3-129,-1-4-129,5-5 129,-3-1 0,-2-3 129,0-2 0,-3-3 0,-2 4-129,-6-4 129,-1 3 0,-8 0-129,0 2 0,-1-3 0,-3 7 0,-5-2-129,-6 1 0,1 1 0,-6 3 0,0 1 0,-2 1 258,-4 5-258,1 2 0,-2 2 0,0 7 0,-1 2 0,1 3 0,1 3 0,1 2 0,3 3 0,1 2 0,1 3 129,5 2 0,0-2 0,7 6 0,2-1 0,5 2 129,1 0-129,9-3 0,3 0 0,6 1 0,2-3 0,6 0 129,-2-7-129,5-1 0,-1-4 0,4-2 0,0-3 0,0-3 0,0-6-129,-2 0 0,1-3 129,-4 0-129,-3-2 0,-5-2-129,-6 2 0,-14 2-258,22-7-774,-22 7-2322,0 0-1161,0 0-258,0 0 0</inkml:trace>
  <inkml:trace contextRef="#ctx0" brushRef="#br0" timeOffset="-209551.349">9415 12022 2451,'-11'0'3096,"11"0"-903,0 0-1806,1 11-258,-1-11 0,2 13 129,-2-13 258,7 20-129,-2-6 387,-4 3-129,5 5 129,-5 0-258,6 4 129,-4 2-387,5 5 0,-5 0 258,3 2-258,-1-5 0,0 4-129,-2-5 129,1-1 129,-2-7 0,1-4-129,-3-5 129,2-1 258,-2-11-129,0 0 0,3-7-258,1-6 129,-2-9-258,6-2 129,0-3-387,3-4 129,1-4-129,3 5 0,1-2 129,2 2-129,1 4 258,-2-2-129,2 9 0,-1-1-129,1 6 129,-3-2-387,-1 6 258,1-1-258,0 7 0,-16 4-129,23-11-387,-23 11-516,15-12-1935,-15 12-903,0 0-129</inkml:trace>
  <inkml:trace contextRef="#ctx0" brushRef="#br0" timeOffset="-209270.333">9493 12260 4773,'20'13'4515,"-9"-13"0,10 3-774,-6 1-3483,6 0-516,-2 0 129,0 1 0,-1 0 0,-2 2 0,-1 3 129,-15-10 0,22 19 129,-14-5-258,-8-14-774,26 27-1677,-12-7-1419,-3-10-387,2 5 0</inkml:trace>
  <inkml:trace contextRef="#ctx0" brushRef="#br0" timeOffset="-208815.307">9868 12207 2451,'11'2'3483,"-11"-2"387,0 0-1419,0 0-2322,0 0 0,6 13 258,-6-13 129,4 14 258,-4-14 129,4 23-129,-4-11 129,5 8-129,-5-1 129,1 1-645,1 4 129,-1 2-387,2-2 0,-3-4-258,2-1 0,-2-8-387,2 3-645,-2-14-1419,-5 0-1677,5 0-258,-11-20 258</inkml:trace>
  <inkml:trace contextRef="#ctx0" brushRef="#br0" timeOffset="-208593.294">9811 12325 1161,'-13'-6'3483,"13"6"258,0 0-1677,15 0-1290,-15 0-129,24-1 0,-13-3 129,9 4 129,-5-1 0,6 0-258,-6-1-129,7 2 0,-3 0-387,0 0-516,3 0-1419,-8 4-1806,0-4-774,4 4-129</inkml:trace>
  <inkml:trace contextRef="#ctx0" brushRef="#br0" timeOffset="-208287.279">10102 12138 4128,'12'23'4386,"-2"-1"-516,-10-22 0,4 14-3870,-4-14-258,7 24 0,-5-9 258,0 0 0,1-1 129,-3 2 129,0 5-129,0-1 258,0 5-387,1 3-774,-1-3-903,0-1-2322,7 7-387,-7-9 258</inkml:trace>
  <inkml:trace contextRef="#ctx0" brushRef="#br0" timeOffset="-207970.259">10333 12405 7224,'8'17'4644,"-8"-17"-774,14 4-645,-14-4-4515,16 0-258,-16 0-258,9-12-2451,-9 12-516,2-19 258</inkml:trace>
  <inkml:trace contextRef="#ctx0" brushRef="#br0" timeOffset="-207774.249">10331 12075 7740,'9'16'4515,"8"8"-1419,-17-24-3096,4 14-4902,-4-14-258,0 0 0</inkml:trace>
  <inkml:trace contextRef="#ctx0" brushRef="#br0" timeOffset="-207371.224">10550 11918 5160,'13'29'4773,"-9"-15"-387,-1 9-129,4 1-4128,-6 3-258,-1 4 258,0 3 0,0 3 0,0-1 129,0 4 129,-1-10-129,1 0 0,0-5 0,6-1 0,2-3-258,6-6 258,4-5-258,4-5-129,5 2 0,3-7-129,5 0-129,-1-1-129,7-3 0,-8-7-387,4 10-387,-11-11-1677,-3 3-1419,-1 4-258,-22 5 387</inkml:trace>
  <inkml:trace contextRef="#ctx0" brushRef="#br0" timeOffset="-207106.209">10521 12076 3999,'0'12'4902,"12"4"-387,3-10-258,-2-1-2451,7-4-1806,1 0 0,6 2-129,2-1 129,4 2-258,-1-4-387,9 0-1548,-4 0-2064,3-4-258,2-2-387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2:21.46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1978 8736 516,'-10'15'2580,"2"-1"0,8-14-1806,-13 10-774,13-10 258,0 0 0,-13 7 387,13-7 0,0 0 129,0 0 129,-11-1 0,11 1-258,0 0 0,-1-11-258,1 11 0,0 0-258,5-14-129,-5 14-129,11-7 0,-11 7-129,12-8 129,-12 8 129,0 0 0,12-2 129,-12 2 129,0 0-129,0 0 0,0 0 129,0 0-129,0 0 0,0 0 129,0 0-258,0 0 0,0 0 0,0 0 0,0 0 129,0 0 0,0 0 0,0 0 129,0 0 0,0 0 258,0 0-258,0 0 0,0 0 0,0 0 0,0 0 129,0 0-129,0 0-129,0 0 0,-7 0 0,7 0 0,0 0 0,-16 0-129,16 0 0,-13 0 129,13 0-129,-19 0 129,7 0-129,-2 0 129,1 0-129,-1 5 129,-2-2 0,-2 3 129,0 0-258,-1 0 129,0 4-129,0 0 129,-1 2 0,1 0-129,-2 1 129,1 4-129,2-3 0,1 4 129,2-3 0,0-1-129,2 1 0,-1-3 0,3 2 0,11-14 129,-18 20-129,18-20 129,-11 22-129,7-11 0,3 0 129,1 3-129,0-14 0,5 20 0,1-10 0,-6-10 129,21 19-129,-7-9 129,1-3-129,4 2 129,1-1 0,3 1-129,3-2 0,3 3 129,2-2-129,3-1-129,1 3 129,3 1 0,-1 2 0,4 2 0,-3 1 0,0 1 0,0 0 129,-2 0-129,-2 2 0,-3-1 0,-3 0 129,-5-1-258,-4-2 129,-2 1 0,-5 1 0,-9-2 0,1 2 0,-4-2 0,-6 2 129,-5-3 0,-8 1-129,-3-1 258,-4 1-129,-4-3-129,-4-2 129,-3-1 0,-1-3-129,-1 0 129,-4-1-129,1-2 0,0-3 0,1 0 0,2 0 0,2 0 0,5 2-129,2-2-129,8 5-645,-3-5-1548,12 0-1806,13 0 0,0 0-645,0 0 775</inkml:trace>
  <inkml:trace contextRef="#ctx0" brushRef="#br0" timeOffset="15863.907">2459 9511 2451,'0'0'2580,"8"-13"-258,-8 13-516,0 0-258,0-12-387,0 12-516,0 0 0,0 0-258,0 0 129,0 0-258,0 0 0,0 0 258,0 0-129,0-10-129,0 10 0,0 0 0,0 0 0,0 0-129,0 0-129,0 0 0,0 0 0,0 0 0,0 0 0,0 0 129,0 0 0,0 0 0,0 0 0,0 0 0,0 0 0,0 0 129,0 0-258,0 0 129,0 0-129,0 0 0,0 0 0,0 0 129,0 0-129,0 0 129,0 0-129,2 8 129,-2 2 129,0 4-129,0 3 0,0-2 0,0 4-129,-2 3 129,-3 0 0,-1-3 129,0 3-258,2-3 129,-2-2 0,3 2-129,0-3 0,-1-5 0,4-11 0,0 18 0,0-18-129,0 0 0,0 0-129,0 0-1032,0 0-2580,7-9-258,-6-7-516,5-1 258</inkml:trace>
  <inkml:trace contextRef="#ctx0" brushRef="#br0" timeOffset="17335.991">1877 11635 2709,'0'0'3225,"0"0"-129,0 0-645,0 0-645,0 0-516,0 0-258,0 0 0,0 0-258,0 0 258,0 0-258,0 0-129,0 0-129,0 0 129,0 0-258,-5-8-258,5 8 258,-22 0-258,7 3 0,-3 5-129,-2 4 129,-3 2-129,-1 3 0,-2 2 0,1 3 0,3 0-129,1-2 129,1 1 0,6-3 0,4-1 0,2-1 0,8-3 0,0 1 0,7-2 0,6-1-129,5 1 129,2 1 0,3 2 0,4 1 0,2 4 0,4-2 0,0 5-129,0 4 129,-1-3-387,-1 1 387,-2 0-129,-3 1 0,-4-2 0,-6-1 129,-3 1-129,-6-3 129,-6 0 0,-1 0 0,-12 0 0,-5-1 0,-7 1 129,-7-3 0,-7-1 129,-2 1-258,-5-5 387,-1 0-258,-3-4 0,-1-2 0,2-6-129,4-1 0,4 0-129,6 0 129,7-1-516,4-4 129,23 5-258,-19-9-516,27 9-1419,6-6-1935,8-3 129,8 2-516</inkml:trace>
  <inkml:trace contextRef="#ctx0" brushRef="#br0" timeOffset="18020.03">2269 12458 645,'11'-8'3612,"-11"8"387,21-9-516,-21 9-1935,24-8-1419,-4 4 0,-4 1-258,3 2 129,-1 0 129,-1 1 258,-5-2 129,3 2 387,-15 0-258,17 12 258,-17-12-258,11 20 0,-11-8-129,0 6-129,0-2-258,-2 5-129,-7 2 0,-3-1 129,-2 5-129,-5-1 129,-1-1-129,0 2 129,-1-2 0,1-3 0,2 1-129,2-4 129,6-4-129,1-1 129,3-3-129,6-11 129,-1 13 0,1-13 129,11 5 0,3-5-129,2 0 129,7 0-129,1 0 129,4 0 0,4-2-258,0 0 0,3 2-387,1 0 0,3 4-1548,-4 2-2451,-4 0-258,-3 4-387,-8-4 129</inkml:trace>
  <inkml:trace contextRef="#ctx0" brushRef="#br0" timeOffset="19052.089">1928 14371 3483,'0'0'4644,"0"0"-258,0 0 0,0 0-2580,0-12-1032,0 12-258,-12 0-258,-2 0-129,-2 2 129,-5 8-258,-4-2 258,-2 8 0,-5 3-129,1 1 129,-3 5-129,2 1 129,1 1-129,3 2 0,3-3 0,1 1-129,9-2 0,2-4 129,8 1-129,4 1-129,2-5 129,11-2 0,3 1 0,7-3-129,2-2 129,2 4 0,0-2-129,1-2 129,0 6 0,-3 1-129,1 1-129,-7-1 516,-1 5-258,-6-3 0,-3 4 0,-6 2 129,-2-5 0,-2 4 0,-12-4-129,1-3 129,-8 1-129,1 0 0,0-3 0,-5-4 0,-1 2 0,-3-7 0,2 1 0,-2-2 0,1-5 129,1-2-129,3 0-129,2-2 129,4-7-129,2 1 0,16 8-129,-15-20-129,15 20-129,0-26-387,15 20-2064,1-7-1677,3-2 129,7 0-387</inkml:trace>
  <inkml:trace contextRef="#ctx0" brushRef="#br0" timeOffset="20104.148">2284 15057 3999,'-12'1'4257,"12"-1"-387,0 0-1290,10-4-1677,-10 4-258,13-8 0,-13 8-129,21-6 0,-21 6 129,24-4-258,-11 4-129,2 0 0,0 4-129,2 2 0,-2-1-129,0 1 0,-2 3 129,-1 4-129,-2 1 129,-1 0 0,-6 1 0,-2 3 129,-1 0-129,-3 4 129,-5-5-129,-5 2 0,-1-2-129,0-5 0,0-2 0,-2 0 0,3-3 0,3-3 0,10-4 0,-14 7 0,14-7 0,0 0 0,2 11 0,-2-11 0,21 17 0,-8-5 0,4 1 0,-1 5 0,2-3-129,-2 2 258,-2-1-258,-1-1 258,-3 0-129,-1-2 0,-5 0 0,0 2 129,-4-1 0,-2-4 0,2-10 0,-22 15 129,5-5-129,-3 1 0,-5-5 0,-2 0-129,-2 4 0,0-3-258,0 5-258,0-6-387,11 7-2709,-1-6-1032,0-3-258,4-3-129</inkml:trace>
  <inkml:trace contextRef="#ctx0" brushRef="#br0" timeOffset="63551.634">2545 17741 3354,'0'0'5031,"0"0"-258,-13-7-1032,1 1-1290,12 6-903,-11-13-516,11 13-516,0 0-129,0 0-258,-10-14 0,10 14-129,0-13-258,0 13 129,0 0-258,0 0-774,13-2-2322,3-1-1161,-5 7-387,3 1-387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5:31.464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7930 11228 2322,'0'0'3741,"0"0"-258,0 0-1677,0 0-903,0 0-258,0 0-129,-9 12-129,8 0 0,-4-1-129,1 6 129,-2 4 129,2 8 0,-3 3-258,1 9 129,-1 2 0,2 9-129,-1 3 0,1 7-129,0-1 129,2 6-129,1-7 129,2 3 0,0-1-129,1 1 129,3-6-129,4-1 0,-2-6-129,1-9 129,2-1-129,0-9 0,-1-4 0,-4-10-129,2-2 129,-6-15-258,9 14-387,-9-14-129,0 0-1161,0 0-2451,0 0 0,9-10-387</inkml:trace>
  <inkml:trace contextRef="#ctx0" brushRef="#br0" timeOffset="771.043">7747 11418 774,'-12'-19'3483,"12"7"258,0 12-1290,8-15-1935,-5 4-129,-3 11 258,15-23 129,-1 8 0,-3-4 129,11 4 0,-4-9-129,10 7 0,-2-8-387,8 8 0,-2-4-129,8 4-129,-2 0 0,2 5 129,-1 1-258,2 5 0,-3 0 129,2 4-258,-2 2 258,-3 0 0,-3 8-129,-1 2 129,-4 4 0,-3 4 0,-4 3-129,-3 3 258,-5 3-258,-7 1 0,1 1 129,-6 3-129,-2-2 129,-5 1-129,-6-3 129,-2-2 0,-6-4 0,-1 1 0,-8-3 0,0-2 129,-6-1 0,-1-2 0,-5-5-129,2 4 129,-4-7-129,4 4 258,1-4-387,5-2 129,1 1-129,7-3-129,6 1-129,3-4-129,17 0-258,-18 5-1419,18-5-2322,0 0-516,0 0-129</inkml:trace>
  <inkml:trace contextRef="#ctx0" brushRef="#br0" timeOffset="1815.101">8905 11086 3483,'0'0'4128,"0"0"-516,0 0-2322,-7 3-645,7-3 0,-20 14-258,5-7 0,0 6 129,-5 3 0,3 3 0,-6 3 129,2 8-258,-4 0-129,3 9 129,-5 3-258,0 8 129,-5 4 129,4 6-129,-4 3 0,2 7-129,-1 1 129,3 5-129,3 3 0,7 3 0,2-5 0,8 3 0,5-2 258,3 1-129,8-6 0,7-1 0,5-7 0,7-3 129,1-7 0,5-3-258,1-8-129,4-7 258,-3-8-258,0-4 258,-2-4-129,0-9 0,-3-2 0,0-6 0,-5-4 0,-1 0-129,-4 0 129,-4 0-129,-3-5 129,-13 5-129,16-5-129,-16 5 129,0 0-129,0 0-129,0 0-387,0 0-1290,0 0-2580,0 0-387,0 0-129,0-12-258</inkml:trace>
  <inkml:trace contextRef="#ctx0" brushRef="#br0" timeOffset="19576.118">12302 10868 2709,'8'12'3225,"-8"-12"-1806,0 0-1290,12 8 129,-12-8 387,16 6 0,-16-6 129,17 10-258,-17-10 258,19 10 0,-19-10-129,22 17 0,-9-5 0,4 7-387,0 3 0,5 3 0,2 7 0,4 5 129,-1 2-129,4 8 0,-1 4-129,3 6 0,-2 4 129,2 6 0,-3 6 0,-2 7-129,-1 5 0,-6 2 0,-1 2 0,-3 2-129,-4-3 129,-2-1 0,-2-5 0,-2-4 0,-1-6 129,-1-4-129,-3-10 387,-2-1-258,0-2 0,-3-2 0,-7-5 0,0-2-129,-8 0 0,1-2 0,-1-1-129,-1-2 129,0-5-129,-1-6 0,3-3 129,0-2 0,1-7-129,4-1 0,-1-2 0,4-4-129,2 1-258,7-12-774,-10 14-2838,10-14-516,-9 13-129,9-13-258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4:12.61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14904 8665 258,'5'16'903,"1"-4"387,-6-12 129,4 14 0,-4-14 258,0 15 0,2-1-129,-2-2 0,0 8-258,-6 1-258,5 9-258,-6 8 0,2 11-258,-2 6-129,5 6 0,-3-1-129,2 6 0,-1 1 0,2-1 0,-3-2 0,3 0 129,-3-5-129,2 1-129,-1 0 0,2-5 0,2-4-258,0-2 258,0-8-129,0-7 0,3-3-129,3-4 129,0-6-129,2-3 129,-1-3 0,-1-4-129,1-1-129,-7-10-258,14 10-387,-14-10-1548,3-13-1806,2 1-258,-5-16 129</inkml:trace>
  <inkml:trace contextRef="#ctx0" brushRef="#br0" timeOffset="43155.468">19421 11297 1935,'0'0'3225,"0"0"-2064,0 0-129,0 0 0,0 7 387,0-7 0,15 19 129,-15-19-129,30 35-129,-16-17-258,12 14-129,-5-3-258,9 8 129,-4 0-387,6 9 0,-4 1-129,2 9-129,-4 6 0,-1 6-129,-5 5 0,-8 8 0,-7 6-129,-5 2 258,0-3 0,-4-1 0,-7-10 0,0-2 0,-4-11 129,5-6-129,-3-10 129,3-5-258,-1-5 129,-2-4-129,1-1-129,-3-7-129,6 4-903,-8-14-2580,4-2-903,13-12-129,-21 8-258</inkml:trace>
  <inkml:trace contextRef="#ctx0" brushRef="#br0" timeOffset="44471.542">14916 14118 4644,'-12'9'3870,"12"-9"0,0 0-1419,0 0-2193,0 0-129,0 0 258,-9 12 129,9-12 129,0 0 0,-2 22 0,-4-12 129,6 14-129,-4 2-258,3 13-129,-2 5 0,3 16 0,-1 8-258,1 14 129,-2 4-129,0 12 129,0 4-129,0 5 129,-2-3-129,0 1 129,0-13 0,0-4 129,1-13-258,1-10-129,0-14 129,1-15 0,1-9-258,-2-11-516,5 2-1032,-3-18-2838,0 0-129,0-22-129</inkml:trace>
  <inkml:trace contextRef="#ctx0" brushRef="#br0" timeOffset="52936.026">19735 14304 5676,'0'0'4386,"12"3"-387,-12-3-129,0 0-2967,0 0-903,18 8 258,-8 1 0,-10-9 129,23 26 129,-14-15 129,9 10 0,-5-3 129,9 8-129,-4 2-129,7 5 0,0 5-258,4 7 258,1 4-387,2 7 0,-2-1 0,-1 3-129,-2 1 129,-3 3 0,-7 0 0,-2 1 129,-8-3 0,-2 4 258,-5-6-258,0 2 129,-12 1-129,0 2-129,-5-2-129,-2-2-129,-2 4 0,-2-1-129,2-2 129,-3-1-129,6-4-258,-4-15 0,9 4-774,-9-24-2193,10 1-1419,1-18-258,11-3-645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9:09.438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10379 15848 11997,'28'23'4773,"-16"-21"-258,-2-2-129,-10 0-4386,17 0-129,-17 0 129,15-3-129,-15 3 0,0 0 0,14-2 129,-14 2-387,0 0-774,22 0-2838,-22 0-516,22-8-387,-10-8-258</inkml:trace>
  <inkml:trace contextRef="#ctx0" brushRef="#br0" timeOffset="240.012">10847 15906 12255,'31'45'4902,"-20"-34"-129,-11-11-387,14 4-4386,-14-4 0,13 16-129,-13-16 0,0 0 129,15 0 0,-15 0-258,12 4-387,-8-15-1677,9 2-2064,0 0-516,5-2 0,1-4-516</inkml:trace>
  <inkml:trace contextRef="#ctx0" brushRef="#br1" timeOffset="183670.86">19265 14930 9933,'0'0'4515,"0"0"0,0 27-516,0-27-3999,-12 0-258,-1 0 129,-2 0-129,-5 0 129,0 0 129,-3 4 129,-2 11 0,-3 6 129,1 9-129,-2 6 129,4 4 0,-1 5-129,7-4 129,3-1-258,7-2 129,6-4-258,3-3 129,11-3-258,5-1 258,7-3-129,1 3-129,7 4 129,-1 0 0,2 4 0,-2-5 0,0 11 0,-7-1 0,2 0 0,-10 3 129,-1-4-129,-8 1 258,-6 0-129,-2-6 129,-13-5 0,-3-1-129,-8-12 258,-3-1-129,-4-10 0,-5-5 0,-1 0 0,1 0-258,1-11 0,2-3-129,11 8-903,-7-16-1806,15-1-1548,16 23-387,-10-48-129</inkml:trace>
  <inkml:trace contextRef="#ctx0" brushRef="#br1" timeOffset="184421.903">19519 15662 1161,'25'-7'3741,"-25"7"0,28-15-129,-28 15-1548,20-9-1548,-4 9 129,-16 0 0,23 18 258,-23-18 0,20 28 129,-20-28-258,12 38 0,-12-38-258,3 38-129,-3-38-129,-2 36 129,2-36-129,-18 37 0,4-24-258,1-1 129,-2-3 0,2 2-129,0-3 0,2-1 0,11-7 0,-12 13 0,12-13 0,0 0 0,0 0 0,12 23 0,-1-8 0,2-1-129,3 6 258,1-1-258,-2 6 129,2 4-129,-3-1 129,-2-3-258,-4-3 258,-1 5 0,-4-3 0,0-4 0,-3-20 129,-6 36 0,-6-21 0,-2 5 129,-4-5-129,-2 1 129,-1-1-129,-2-1 0,-1 1-129,1-10 0,5 8-387,-2-8-129,13 14-1548,-7-16-2451,14-3-387,0 0-258,-2-20 0</inkml:trace>
  <inkml:trace contextRef="#ctx0" brushRef="#br0" timeOffset="-267.016">9926 15808 7740,'0'0'4644,"0"0"-258,0 0-129,-7 0-3354,7 0-129,0 0 129,0 0-129,0 0 129,0 0-129,0 0-258,0 0 129,0 0-387,0 0-129,0 0-129,9 5-258,2 1-516,-11-6-1419,20-6-2451,-8-5-258,3 6 0,0-15-774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2:06:40.421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16 5616 0 0,'0'0'124'0'0,"0"0"17"0"0,0 0 11 0 0,0 0 16 0 0,0 0 40 0 0,0 0 15 0 0,0 0 1 0 0,0 0 0 0 0,0 0 0 0 0,0 0 0 0 0,0 0 0 0 0,0 0 29 0 0,0 0 124 0 0,0 0 58 0 0,0 0 12 0 0,0 0-26 0 0,0 0-110 0 0,0 0-45 0 0,0 0-8 0 0,0 0 7 0 0,0 0 39 0 0,0 0 15 0 0,0 0 1 0 0,0 0-26 0 0,0 0-104 0 0,0 0-44 0 0,0 0-8 0 0,0 0-9 0 0,0 0-26 0 0,0 0-9 0 0,0 0-4 0 0,0 0 15 0 0,0 0 75 0 0,0 0 39 0 0,0 0 5 0 0,1-1-38 0 0,77-13 530 0 0,-27 15-114 0 0,-12 1 127 0 0,24 16-389 0 0,23 7 356 0 0,25-4 584 0 0,38-5-838 0 0,52-1-250 0 0,38-8 403 0 0,-14-7-414 0 0,10-3 135 0 0,32 3-32 0 0,36 3-310 0 0,-71 4 236 0 0,19 0-75 0 0,41-14 400 0 0,-52-13-195 0 0,189 8 306 0 0,6-12-350 0 0,-10 10 16 0 0,74-7-221 0 0,-160 11 90 0 0,19 10-117 0 0,-229-4 64 0 0,88 11-128 0 0,7-3 64 0 0,133 9 0 0 0,-163-8-53 0 0,278 5 106 0 0,-264-17-42 0 0,-21 6 282 0 0,42 2-189 0 0,-126 13-16 0 0,-102-14-174 0 0,-1 0 0 0 0,1 1 0 0 0,0-1 0 0 0,0 0 0 0 0,0 1-1 0 0,-1-1 1 0 0,1 0 0 0 0,0 1 0 0 0,-1-1 0 0 0,1 1 0 0 0,0-1 0 0 0,-1 1-1 0 0,1 0 1 0 0,0-1 0 0 0,-1 1 0 0 0,1 0 0 0 0,-1-1 0 0 0,1 1 0 0 0,-1 0-1 0 0,0 0 1 0 0,1-1 0 0 0,-1 1 0 0 0,0 0 0 0 0,1 0 0 0 0,-1 0 0 0 0,0-1-1 0 0,0 1 1 0 0,0 0 0 0 0,0 0 0 0 0,0 0 0 0 0,0 0 0 0 0,0 0 0 0 0,0 0 22 0 0,-9 15-6798 0 0,-2-5-345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4:46.43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14925 11589 1032,'7'14'3096,"-7"-14"129,0 0-1548,0 0-2193,0 0 258,-7 11 129,7-11 258,-6 11 258,6-11 387,0 0 0,-10 10 129,10-10-129,0 0-258,-2 17 0,2-17-258,-2 17-129,1-6 387,1 2-387,0 4 258,0 5-129,0 5 0,0 5 258,0 3-258,0 8 0,-2 9 0,2 6 129,-4 2-129,4 3 0,-4-4 129,2 4 0,-3-1 0,1-1 129,0-11-129,3 2-129,-5-11 129,5-2-258,-2-9 0,3-6-129,-1-4-129,1-20 129,0 14-387,0-23-1290,6-11-2580,3-8-258,-3-11-258,2-3 517</inkml:trace>
  <inkml:trace contextRef="#ctx0" brushRef="#br0" timeOffset="531.03">14855 11569 645,'54'-5'1032,"-24"-1"-129,4 0 516,1-3-129,5 6 129,-4-4-129,8 7 0,-6 0-387,6 0 0,-6 6-516,1 3 0,-4 6-258,-2 1 0,-2 3 0,-7 4 0,-4 2 0,-6 1 129,-8-2 0,-2 2 0,-4-1 258,-10 1-129,-6-6 0,-4 3 258,-8-6-258,0 5 258,-7-8 0,-2 3-129,-5-6 0,2 1-258,-3-3 258,3 0-258,3-3-258,4-4-258,9 5-387,-1-7-903,15 0-2064,10 0-774,-7-12-258</inkml:trace>
  <inkml:trace contextRef="#ctx0" brushRef="#br0" timeOffset="1207.069">16163 11355 2451,'10'0'4257,"-10"0"-258,0 0-258,0 0-2838,-10 6-903,-2 0 129,-6-1-129,-2 4 129,-4 0 129,0 8 387,-5-2-387,-1 10 258,-3 1-258,2 6 129,-5 6-258,0 5 258,0 4-258,0 5-129,-1 2 258,4 4-258,3 0 129,3 2 129,3-3 0,7 0 0,4-1 0,8 2 129,3-6-258,2 1 129,7-3 0,7-1-129,2-3 129,7 0-258,-2-6 129,5-1-129,-2-4 129,3-2 129,1-8-258,-2-2 129,1-2-129,-2-3 0,-2-2 0,0-5-129,-3 1 129,-4-6-258,0 5 0,-5-6-129,3 4-516,-14-9-1806,12 0-1806,-12 0-258,14-12-258</inkml:trace>
  <inkml:trace contextRef="#ctx0" brushRef="#br0" timeOffset="2020.115">16086 12048 774,'5'16'3354,"1"-2"129,-6-14-1548,0 0-1419,13 18 387,-13-18 0,22 4 129,-22-4 0,29-3-129,-12-6 0,6 4-129,0-10-258,2 2-258,0-5-129,-3 2 0,3-5-129,-6 4 0,-3-2 0,-3-2 0,-5 4 0,-2-2-129,-5 5 0,-1-2 0,-2 4 0,-9 0-129,-3 3 129,-3 2 0,-6 4-129,-2 3 129,-2 2 129,-3 5-129,-2 5 129,2 5 0,0 0 0,0 4 0,5 2 129,0 0-129,0 0 129,4 3 129,0 0-129,6 2 129,-4-4 0,9 1 129,-1-2-129,4 1 129,0-1 0,4 2 0,1-6-129,2 3 0,0-4 0,7 4 0,1-4 0,6 2-129,2-5 0,4 2 0,2 1 0,2 0-129,6 0 0,0-4-258,4 2-258,-3-13-1806,5 4-2064,2-5-387,-7-2-258</inkml:trace>
  <inkml:trace contextRef="#ctx0" brushRef="#br0" timeOffset="2739.156">16489 12150 1935,'1'16'3612,"0"0"0,-1-4-1677,-2 1-1806,2 3 387,-6 1 0,5 7 129,-7 0 258,5 6-258,-6-5 387,6 9-387,-6-6 258,6 8-387,-5-7-129,6-2-129,-1-6 0,0-3-129,1-4 0,2-14 129,0 14 0,0-14-129,6-12 129,8-7 0,0-7-129,5-2 129,2-8-258,5-2 129,0-1-258,2-1 129,2 7-129,-2 4 129,0 2-129,-3 6 0,0 6-129,-5 3-129,1 10-258,-8-3-258,-1 6-258,-12-1-1032,0 0-1935,11 13-516,-11-13 258</inkml:trace>
  <inkml:trace contextRef="#ctx0" brushRef="#br0" timeOffset="3020.172">16510 12335 4386,'4'23'4773,"15"-4"-516,-19-19 0,20 10-3483,-6-2-645,2-1 0,0 3 0,0 2-129,-1 0-129,0 0 129,-6 0-129,2 4 0,-2-2-387,4 4 0,-8-7-1032,9 5-1032,-1-4-1677,-13-12-516,23 8 517</inkml:trace>
  <inkml:trace contextRef="#ctx0" brushRef="#br0" timeOffset="3312.189">16878 12325 4773,'-2'17'4386,"2"-17"0,0 22-387,0-7-3870,0 2 0,0 5-129,0 1 129,0-1 0,0 2 258,-2 1-387,-4-5 129,0-2-516,4 1-129,2-19-1935,-17 11-1806,17-11-258,0 0-129</inkml:trace>
  <inkml:trace contextRef="#ctx0" brushRef="#br0" timeOffset="3552.203">16772 12446 1677,'0'12'4128,"-3"5"129,3-17-258,0 0-2580,14 0-1161,-1 0 258,5 0 129,1 0-258,3-5 0,-2 0-129,3 1 0,0 1-258,-5-1-258,7 4-1032,-12-4-1548,2 3-1677,3 1 0,-6 0-129</inkml:trace>
  <inkml:trace contextRef="#ctx0" brushRef="#br0" timeOffset="4087.233">17093 12310 2580,'22'-10'3741,"-16"-5"0,14 13-387,-1-9-3483,0 4-258,1-1 258,1 3-258,-2 0 258,-2 3 258,1 2 0,-5 0 258,-2 5 0,-11-5 129,17 16-129,-15-4 0,1 6 129,-5-1 0,0 7-129,-7-5 129,-2 10-258,-3-6 129,-1 0-387,-4 0 387,-1-1-258,1-7 129,0 2-129,2-4 258,2-5-258,2 0 0,13-8 0,-14 15-129,14-15 129,0 0-129,3 13 129,8-9-129,5 3 129,2-4 0,5 4 0,3-2 0,3 0-129,4 4-258,0-9-387,6 12-2064,-3-9-1548,-5-3-516,-1-1 0</inkml:trace>
  <inkml:trace contextRef="#ctx0" brushRef="#br0" timeOffset="4508.257">17644 12492 6450,'5'12'4902,"-5"-12"-258,0 0-516,0 0-3870,0 0-645,13 0-129,-13 0-129,0 0-1290,0 0-2193,0 0-645,0 0 0</inkml:trace>
  <inkml:trace contextRef="#ctx0" brushRef="#br0" timeOffset="4724.269">17679 12237 6450,'-9'6'4902,"9"-6"-387,0 0-258,0 0-3870,0 0-645,0 0 0,0 0-129,4 11-774,-4-11-3096,0 0-387,10-2-129,-10 2 1</inkml:trace>
  <inkml:trace contextRef="#ctx0" brushRef="#br0" timeOffset="5144.294">17904 12000 5031,'13'8'4515,"-13"-8"0,6 10-1548,-2 2-2322,-4 0-129,0 9 129,0-1 0,-2 7-129,-7-1 129,0 6-258,-4 1 0,2 4-129,-5 3 129,5 0-387,-3-4 129,4-2-129,2-4 129,2-5-258,6-2 258,1-7-258,12-7 258,3-1-129,9-6-129,4-2 0,5 0 0,3-7-129,1-2-129,-3-4 0,4 7-1161,-15-10-2451,-3 0-645,-4 2-258,-9-5 0</inkml:trace>
  <inkml:trace contextRef="#ctx0" brushRef="#br0" timeOffset="5392.308">17828 12141 6708,'38'17'4773,"-12"-14"-258,0-3-387,4 0-4257,2-1-129,5 1 0,-7-5-516,8 5-1161,-9 0-2580,0 0 0,2-1-129</inkml:trace>
  <inkml:trace contextRef="#ctx0" brushRef="#br0" timeOffset="5979.342">18602 11387 2580,'-7'21'4386,"0"1"-258,7-22 0,-16 21-3225,12 0-387,-1 1-129,4 10 129,-5-5 0,5 12 0,-2-5 0,3 15 0,-3 1-129,3 10 0,-2 1 0,2 6 0,0 0-129,3 4 387,0 0-516,4-2 129,-1-4 129,2-1-387,1-9 129,1-4-129,-3-5 0,-1-5 0,1-7 0,-7-11-387,5-2-258,-5-21-1290,0 0-2580,0 0-258,0-10-645,0-10 387</inkml:trace>
  <inkml:trace contextRef="#ctx0" brushRef="#br0" timeOffset="6615.378">19126 11808 4644,'0'0'4773,"0"0"0,0 0-516,5-12-2709,-5 12-1548,-1-11 0,1 11 0,-18-7-129,4 7 129,-4 0 129,-6 2 0,-3 5-129,0 4 129,0 3 0,0 0 0,3 3 0,2-5 0,6 2-129,4 1-129,9-1 129,3-1 0,2 2 0,10-2 0,7-1-129,5 3 129,4-2 0,4 1 0,1-2-129,0 5 129,0 2-129,-2-4 129,-5 7-129,-5-3 129,-2 3 0,-6 0 129,-6-2-129,-3-1 129,-4-2 0,-6 2 0,-11-3 0,2-1 129,-10-3 0,0 0-129,-5-5 129,-1 3 0,-2-5-129,1-1-129,4-1 0,3-3-129,6 2-129,1-2-258,18 0-903,-16 1-2967,16-1-129,5-10-645,6-4 258</inkml:trace>
  <inkml:trace contextRef="#ctx0" brushRef="#br0" timeOffset="8271.473">19297 12247 1,'-11'0'3095,"11"0"-128,-12 0-516,12 0-2451,-10 0 387,10 0 0,0 0 129,-8-11 129,8 11 258,0 0 0,8-8-129,-8 8-258,17-10-129,-5 8-129,3 2 0,-2 0 0,3 0-129,-4 2 129,3 3-129,-4 2 0,-11-7 0,14 17 0,-14-17 129,5 17 129,-5-8 129,0-9-129,-9 20 0,-2-13 0,-1 1-129,-2-1 129,-1 4-258,0 0-129,-2-1 0,2 1 129,1 2-129,0-4 129,1 4 0,3-2 0,10-11 0,-13 18 129,13-18-258,-3 15 258,3-15-258,0 17 258,0-17-258,13 16 258,-2-7-258,0-3 129,2 1 0,1 1-129,4-1 0,2-1-129,-2-1-258,9 0-387,-10-5-1290,10-2-2322,-1-1-258,-5-8-387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3T18:10:07.719"/>
    </inkml:context>
    <inkml:brush xml:id="br0">
      <inkml:brushProperty name="width" value="0.09333" units="cm"/>
      <inkml:brushProperty name="height" value="0.09333" units="cm"/>
      <inkml:brushProperty name="color" value="#FF8000"/>
      <inkml:brushProperty name="fitToCurve" value="1"/>
    </inkml:brush>
  </inkml:definitions>
  <inkml:trace contextRef="#ctx0" brushRef="#br0">1388-492 104 0,'8'-7'38'0,"-8"14"-20"0,0-7-10 16,0 0 11-16,-4 0-14 0,0 4-2 15,0-1-2 1,0-3 1-16,-1 0-1 0,-3 0-1 16,0 0 1-16,-5 0-1 15,5 0 0-15,-5 0 2 16,1 0 1-16,0 0 1 15,-1 0 2-15,-4 0 3 16,5 0-4-16,-1 0-1 0,1-3 0 16,-1-1 2-1,5 0 1-15,-4 1 1 0,-1-1 0 0,5-4 0 16,0 5 2 0,-5-5-1-16,5 1 0 15,-1 3-3-15,1 1-1 16,0-1-3-16,4 0 1 15,-1 0-2-15,1 1-1 16,-4 3 1-16,0-4 1 0,-1 0 5 16,1 4 6-1,0 0-1-15,4 0 3 0,-1 0-6 16,1 0-3-16,0 0-3 16,0-3 0-16,4-1-2 15,0 0-1-15,4 4 1 16,4-3 1-16,1-1-3 0,-1 0 0 15,0 1 1 1,-3 3 0-16,-1 0 0 0,4-4 0 0,-8 4-3 16,4-4 2-16,-4 4 1 31,4-4 0-31,-4 4 0 16,4-3 2-16,1 3-1 15,-5 0-1-15,0 0 1 16,0-4-1-16,0 0 0 15,0 1 0-15,0-1 0 16,0 0 0-16,0 1 0 16,0-1 0-16,0 0-3 15,0 0 2-15,0 1 1 0,0 3 0 16,0 0 2-16,0-4 1 16,0 4-4-16,0 0 1 15,0 0-2-15,0 0-2 16,0 0 3-16,0 0 0 0,0 0 1 15,0 0 0-15,0 0-3 16,0 0 2-16,4 4-1 16,0-1 0-1,0 1-3-15,4 4-1 16,1-1 0-16,-1 0 4 0,0 1-1 0,1-1 1 16,-5 1 0-16,4-1 0 31,-4 0 4-31,5 1 1 0,-5-1-4 15,4 4 1-15,0-3-2 16,1-1 0-16,-1 0 2 16,5-3 0-16,-1 0 0 15,5-1 0-15,-5 1 0 0,1 0 2 16,-1 3-3-16,-4 1-2 16,-3-5 2-1,-5 5 2-15,0-1 2 16,0 1 1-16,-5-1-2 15,1-3-2-15,0-1 5 16,0 1 1-16,0 0 0 0,0-1 1 16,-5-3-4-16,1 0-2 15,0 4-5-15,-1 0 0 16,1 0-7-16,0-1-1 16,-1 1 0-16,1 0 2 15,-4-1 6-15,-5 5 2 16,0 3 2-16,-3 0 2 0,-1 0 1 15,4 4 3-15,0-4-1 16,5 0 0-16,4 0-6 16,4-4-1-1,4 1 1-15,0-8 0 16,12 0-6-16,5-4 0 16,3 0-10-16,1 1-4 0,0-5-27 15,0 1-46-15,4 3 12 16</inkml:trace>
  <inkml:trace contextRef="#ctx0" brushRef="#br0" timeOffset="1583.665">1180-400 116 0,'-13'0'46'0,"5"4"-24"0,-4 0-10 0,7 0 13 16,5-4-9 0,0 0-2-16,0 0-8 0,0 0-2 15,5-4-2-15,-1 0-2 0,4 0 1 16,5 1-1-16,-1-1 0 15,1 0 0-15,-5 1 0 16,0-1-3-16,0 0 2 0,-3 1 5 16,-1 3 2-16,-4 0-2 0,0 0-3 15,-4 3 0-15,-1 1-1 16,1 0-5-16,0-4 1 16,0 3 4-16,0-3 2 15,4 0 6-15,-4 0 5 16,0 0 4-16,-1 0 4 15,1-3-5-15,0-1 1 16,0 0-10-16,4 1-2 16,0-5-3-16,0-3-2 15,0 0 1-15,0 0-1 16,0 0-3-16,0 3 2 16,0 1 1-1,0 0 2-15,-4-1-1 16,0 1 2-16,-5 3 0 0,5 0 3 15,0 1-1 1,0-1 0-16,0 0-3 16,4 1-2-16,0-1 3 0,0 0 2 15,0 4-2-15,0 0-2 16,4 0-3-16,-4 0 1 16,4 8 3-16,0-1-3 15,0 4 0-15,-8-4-1 16,4 5 0-16,0-1 0 15,4 0 0 1,-4-4 2-16,4 1 2 0,1-5-1 16,-1 1-1-1,0 0 1-15,4-4-1 16,-4-4 0-16,1 0 0 16,-5 1 0-16,0-5 2 0,0 1-1 15,-5-4 2-15,-3 3-4 16,0 1 0-1,-5-1 1-15,1 1 0 0,-1 0 0 16,1-1 2-16,-1 5-3 16,1-1-2-16,-1 0 4 15,5 0 1-15,0 1-3 0,-1 3-1 16,5 0 1-16,0 3 2 16,0 1-2-16,4 4 0 15,0-1-1-15,0 4 0 16,4 0 0-16,0 4 0 0,0-4 0 15,1 4-2-15,-1-4 3 16,0 0 2-16,0 0 0 16,0-3 2-1,-4-1-2-15,4 0-1 16,1-3-4-16,-5-4 0 16,0 0 0-1,0 0-1-15,0 0 1 0,4 0 3 16,0 0 0-16,4-4 3 15,0-3-3-15,-3-4 0 16,-5 0 1-16,4 0 2 16,-4 3 3-16,0-3 4 15,-4 0-6-15,-1 4-2 16,1-1 1-16,0 5 3 0,4-1-7 16,0 0 0-16,0 0-5 15,0 4 2-15,0 0 1 0,0 0 2 16,0 0 1-16,0 0 1 15,0 0 0 1,8 8 0-16,-3-1 0 16,3 4 0-16,0 0-18 15,5 1-5-15,-5-1-68 16,5 7-37 0,-1 1 59-16</inkml:trace>
  <inkml:trace contextRef="#ctx0" brushRef="#br0" timeOffset="3525.344">1259 40 72 0,'8'-7'30'0,"-8"7"-16"0,4 0-10 16,-4 0 10-16,0 0 9 16,5-4 8-16,-5 1 1 15,0-1 1-15,0 0-7 0,-5 1-4 16,1-1-12 0,-4-4 0-16,4 5 1 0,0-8-2 15,4-4 0-15,-5 4-3 16,5 0 1-1,-4-4-2-15,0 0 0 0,4 0-3 0,-4 1-2 16,4-1 1-16,0 4 1 16,0 0-1-16,0-1-1 15,0 5-2-15,0 0 1 16,0-1 1 0,4 5 0-16,-4 3 0 15,0 0 0-15,0 7-3 0,4 0 0 16,-4 4-1-1,4 4 0-15,-4 4 0 16,5-1 0-16,-1 1 0 16,0-1 3-16,0-3 0 0,-4 4 1 15,0-1 0-15,4-3 2 16,-4 0-1-16,4-4 2 0,-4-4-2 16,0 0 2-16,0 1-4 31,5-4 0-31,-5-4 3 0,4-4 3 15,-4 0-2-15,0-3 0 16,0-1 5-16,0-3 3 16,0 0-6-16,0 0-1 15,0-7-2-15,0-1 1 16,0 1-4-16,0-1 0 16,0 4 1-16,0 1 2 15,0 2-3-15,0 1 0 0,0 4 1 16,0 3 0-1,0 1-5-15,0 3 1 16,0 0 0-16,0 11 2 0,0 7-1 16,4 1-1-1,0-1 0-15,0-3 3 0,-4 0 2 16,4 0 2-16,1-4-4 16,-1 0-1-16,0-4 5 15,0 0 3-15,-4 1 1 16,0-8 1-16,0 0-4 15,0 0-1-15,-4-4-1 0,4 0-2 0,-4-3-2 16,4 0-1-16,-4-8 2 16,4 4 0-1,-5-8 1-15,1 5 0 16,0-1 0-16,0 0 2 16,0 0 1-16,0 0 1 15,-1 4-2-15,1 0-2 16,4 4 3-16,0-1 2 15,-4 1-2-15,4 3-2 16,0 4-3-16,4 0 1 16,5 0 1-16,3 0 0 0,1 4 0 15,3 0 0-15,5-1 0 16,0 1 0-16,0 0 0 0,-1-1 0 16,1 1 0-16,0 0 2 15,0 0-3-15,0-1-2 16,-5 1-1-16,-3 0 3 15,-5-1-2-15,-4 1-1 16,-4 3 5-16,-4 5 3 31,-4-5-3-31,-5 8-1 0,1 0 0 16,-5-1 0-16,-4-6 0 16,1 3 2-16,-1 0-1 15,0 0 2-15,0 0-4 16,0 0-2-16,0 0 2 15,1 0 2-15,-1 0-2 16,4 1 0-16,1-5 1 16,3 4 0-16,1-4 0 15,3 1 0-15,1-4 0 16,4-1 0-16,0 1 0 16,4-4 0-16,0 0 0 0,4-4 0 15,4-3 0-15,5-4 0 16,3 0-5-1,1-4-1-15,4 0 3 0,0 0 1 16,-1-3-1-16,5-8 2 16,0 4 1-16,0 3 2 15,-4 1-1-15,0 3-1 16,0 0-4-16,-5 4 0 16,1 4-5-16,-5 3-1 15,-3 4 2-15,-9 0 3 0,0 0 3 16,-4 7 1-16,-5 4 1 15,-3 1 2-15,-5 2-1 16,5 1 2-16,-9 0 4 16,0 0 4-16,0 0-6 0,0-4-1 15,5-4-4-15,-1 0-3 16,5-3 4-16,-1-4 1 16,5 0-3-16,0 0 1 0,3 0-16 15,5 0-4-15,0 0-34 16,9 4-13-16,7-4-14 15</inkml:trace>
  <inkml:trace contextRef="#ctx0" brushRef="#br0" timeOffset="-10678.981">1321-159 116 0,'-4'-8'44'0,"0"5"-24"0,0-5-19 15,4 8 11-15,0 0-8 16,-4 0 0-16,0 0-2 15,-1 0 1-15,5 0-4 16,-4 0 0-16,0 0 1 0,0 4 6 0,0 0 4 16,0-1-1-1,-1 5 2-15,1-1-6 0,0 1-1 16,4 3 2 0,0-4 3-16,8 0 2 15,1 1-5-15,3-1-2 16,1-3-2-16,7 0-2 15,-3-1-2-15,4 1 1 16,-4 7-4 0,-1 0 1-16,-3 0 0 15,-1 0-1-15,-3 1 1 0,-1-1 0 16,0 0 3-16,-4 3 0 16,0-2 1-16,1-1 0 15,-1 0 0-15,0 0 2 16,-4 0-1-16,0 0 2 15,0 0 2-15,-4 0 2 0,0 0-3 16,-5 4-3-16,1 0 4 16,-9 0 1-16,1 0 0 15,-1 3-1-15,0 0 1 16,1 1 3-16,-1-1-2 16,0 1-2-16,1-4-2 15,3 0 0-15,1-1-2 0,4-3 2 16,3 1-2-16,5-1-1 15,0-4-2-15,0 0-1 16,0-7-5-16,0 0 0 16,0 0-18-16,9 0-8 15,-5-3-46 1</inkml:trace>
  <inkml:trace contextRef="#ctx0" brushRef="#br0" timeOffset="5327.798">1309 151 160 0,'-8'-7'60'0,"3"11"-32"0,5-8-22 16,0 4 17-16,0 0-10 15,0 0 0-15,0-4-5 16,-4 1 0-16,4-1-5 15,0 4-2-15,-4-4 0 0,4 4-1 0,0 0 0 16,0 0-3-16,8 4 2 16,1 3 1-16,-1 1 0 15,0-1 4-15,1 1 5 0,-1-1-5 16,0 0 0-16,-4 4 0 16,1 0 2-16,-1 4-3 15,0 4-2 1,-4 3-3-1,4 0 1-15,4 0-1 16,-3 1 0-16,-1-5 2 16,0 1 0-16,0-5 0 15,0 1 2-15,-4-4-1 0,4-3-1 16,-4-8-2-16,0 0 1 0,5-4 3 16,-5-4 1-16,0-3-1 15,0-7-2-15,-9-1 3 16,1-3 0-16,-5 4-1 15,5-1-2-15,-4 1 1 16,-1-4-1-16,-4 3 0 0,5 1 2 16,-5 3-1-16,9-4-1 15,0 5-2-15,4 2 1 16,-1 1-1-16,5 4 0 16,5 3 0-16,3 4 0 15,0 4 0-15,1 3 0 16,-1 4 0-1,-4 1 0-15,0 2 2 16,0 5 2-16,0-1-3 16,1 4 0-16,-1 1 3 15,4 3 1-15,0-1-4 16,5-2 1-16,-1-5-5 16,1-3 1-16,-1 0-3 15,1-8 0-15,-5-3-5 0,1-1 0 0,-1-3-3 16,0-3 2-16,-4-1 0 15,0-3 3-15,-4-4 6 16,0 0 2-16,-4-1 10 16,0 1 5-16,-4-3 2 15,0 2 1-15,-1 1-6 16,5 0-4 0,-4-4-6-16,-1 4-2 15,1 0-2-15,0 0 0 16,4 0 0-16,-1 4 0 15,1-1 0-15,0 5 3 16,0-1-2-16,0 4-1 16,-5 0 3-16,5 4 2 15,0-1-2-15,0 1-2 0,0 0 4 16,0-1 1-16,-1 1 0 16,1-4-2-16,4 0 1 15,0 0-1-15,4-4 2 16,5 1 1-16,7-5 3 15,5-3 3-15,0-4-2 16,4 1 1-16,8-1-1 0,1 0 1 16,3 0-4-1,0 4-3-15,1 4-3 16,-9-1 1-16,-8 1 1 16,0 3 2-16,-5 4-1 0,-3 0 2 15,-5 4-2-15,-8-4-1 16,-4 4 3-1,-4 3 0-15,-9 0-1 0,-4 1-2 0,-4 3 1 16,0 0 1-16,0 0-3 16,-4 4-2-16,8 0-3 15,-4-4 1 1,5 4-6-16,3 3-1 16,0 1 5-16,1-1 3 15,3 1 1-15,9-1 1 0,0-3 2 16,0 0 2-16,4-4 1 15,0-4 1 1,4 1-2-16,0-5-2 0,4-3 1 16,1 0-1-16,-1-3 0 15,0-5 0-15,-4 1 2 16,5-4 1 0,-1-4-1-16,5 0-2 0,-1 0 1 15,5 0 1-15,-1 1-1 16,1-1 2-16,0 4 0 0,3 0 1 15,-3-4-2 1,-4 7 1-16,-1 5-4 0,1-1 0 16,-5 0-1-1,-4 4-2-15,-4 0 0 16,-8 4 0-16,-9 0 3 16,-4-1 0-16,-4 1 3 15,-4 4 3-15,0-5 0 16,4 5 0-16,-4-1-3 0,4 4-2 0,0 0 1 15,4 0-1 1,5 0-7-16,-1 1-3 0,4-5 6 16,1 0 3-1,4 1 2-15,-1-5-1 0,5-3 1 16,0 0 1 0,12-3-1-16,1-5-12 15,7 1-2 1,-3-4-5-16,3 3 1 15,1 1 4-15,-4 0 4 16,-5 3 5-16,0 0 2 0,1 1-1 16,-1 3 2-16,0 3-21 15,0 5-52 1,1 3-3-16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3T18:09:59.315"/>
    </inkml:context>
    <inkml:brush xml:id="br0">
      <inkml:brushProperty name="width" value="0.09333" units="cm"/>
      <inkml:brushProperty name="height" value="0.09333" units="cm"/>
      <inkml:brushProperty name="color" value="#FF8000"/>
      <inkml:brushProperty name="fitToCurve" value="1"/>
    </inkml:brush>
  </inkml:definitions>
  <inkml:trace contextRef="#ctx0" brushRef="#br0">497 212 88 0,'-13'0'33'0,"9"4"-18"0,-8-4-18 15,12 3 8-15,-4 5-4 16,-5-5-1-16,1 5 5 16,-5-1 1-16,1 1 6 15,4-5 9-15,-13 8-4 0,0 0-11 16,0-3-4-16,0-1-2 31,5 1 0-31,-1-1-5 0,1 4-1 0,-1 0-2 31,0 0 0-31,1 4 2 0,-1 0 4 16,0 0 1-16,1 3 3 16,3 1-3-16,1-1 0 15,-1 4 1-15,5-3 2 16,0-1-3-16,-1 1-2 16,-3-1 4-16,3 4 1 0,-3 8 0 15,0 0-2-15,-1-4 1 16,1-1-1-16,-1 5-3 15,5-4 2-15,-1 0 1 16,1-4 0-16,4 4 0 0,0 0 2 16,4-4 3-1,0-4 2-15,4 1 8 0,0-4 2 16,4-1-8 0,1-2-3-16,3-1-6 15,1 0-1-15,-1 4 1 0,1-1 0 0,3 1 2 0,5 0-6 16,-8 0 1-16,3-4-1 15,1 0 2-15,0 0 3 32,-1-4 2-32,1 1 3 15,-1-1 1-15,1 4-6 16,0 4 0-16,-1-4 3 16,5 0 2-16,0 0-5 15,-4 0 0-15,-1 1-1 0,1-1 0 16,0 0 0-16,-1-4 0 15,1 1 0-15,-1-1 0 0,1 4 0 16,0-4 0-16,-1 1 0 16,1-1 0-16,0 8 0 15,-1-11 2-15,1 7-1 16,-5 0-1-16,1 0 5 16,-1-4 1-1,1 1 0-15,4-1 1 16,-1 1-4-16,1-5-2 0,4 1 0 15,-1 0-1-15,5 3 0 16,0-3 0 0,0-1-5-16,0 1 1 0,0 4 0 15,-4-1-1-15,0-3-3 16,0-1-2-16,4 5 2 16,-5-5 3-16,1 1 3 15,0 0 3-15,0-4 11 16,4 0 4-16,0 0-1 0,0-4 1 15,0 4-7-15,0 0-3 16,-5 0-6-16,5 0 0 0,-4 4-7 31,0 0 0-31,4-1-8 0,-4 1-1 0,0 0 7 16,3-4 2-16,1 0 2 16,5 0 4-16,-1 0 6 15,4 0 5-15,0 0-3 16,1-4-2-16,3 0-2 15,-4 4-3-15,5 0-2 16,-1 0 1 0,-4 0 1-16,1-3 0 15,-1-1-3-15,4 0 0 16,-3 0 6-16,-1-3 3 16,4 0-1-16,1-1 0 15,4 5-6-15,-5-5-1 16,0 1 1-16,1-4 2 15,-1 0 0-15,1-1-1 0,-5 1-2 16,0-3 1-16,-4-5 1 16,1-3 2-16,-1 0-1 15,0-8 2-15,-4-3 4 0,-4-4 4 16,-1-4-2 0,-3 8 0-16,-5 3-5 0,1 1-3 15,-1-1 2-15,-3 4 0 0,-5 0-1 16,-4 1-2-16,-4-5 1 31,-5 4-1-31,1 0 0 0,-4 0 0 16,-1-3 0-16,1-5 2 15,-5 1-3-15,5-4 0 16,-5-4 1 0,4-3 0-16,-12 0 0 0,5 7 0 15,-1 0-3-15,-4 3 0 16,-4 1 2-16,-5 4 0 15,-3 3-2-15,-5 0 0 16,1 4 4-16,-9-1 1 16,0 1-3-16,-12 0 1 15,-1 0 0-15,1 0 2 16,-1 3 1-16,-12-7 1 16,-4-3-2-16,0 3 1 0,5 7-2 15,-1 5-1 1,4 2 1-16,-8 5-1 15,4 3 0-15,-8 4 2 0,-5 19-6 16,9 3 1 0,4-3-1-16,5 6 2 0,-1 5-8 15,9 3-3-15,-1 1-15 16,1-1-5-16,4 0-43 16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3T18:10:06.109"/>
    </inkml:context>
    <inkml:brush xml:id="br0">
      <inkml:brushProperty name="width" value="0.09333" units="cm"/>
      <inkml:brushProperty name="height" value="0.09333" units="cm"/>
      <inkml:brushProperty name="color" value="#FF8000"/>
      <inkml:brushProperty name="fitToCurve" value="1"/>
    </inkml:brush>
  </inkml:definitions>
  <inkml:trace contextRef="#ctx0" brushRef="#br0">2788 8848 140 0,'0'-8'52'0,"0"8"-28"0,-4 0-17 16,4 0 13-16,0 0-10 16,0 0-1-16,0-3-5 15,-4-1-3-15,0 0 0 16,0-7-1-16,-5-4 0 0,1 1 0 16,0-1 2-16,0 0 3 0,-5-4 2 15,1 1 3-15,-5-4 1 16,-4-4-3-16,-4-4 0 15,0-3-7 1,-4-8-3-16,0 1-2 0,-9-8 0 16,5-1 0-16,-4 1 0 0,-1-3 0 15,1-1 0-15,-1 4 3 16,-7-8 2-16,-5-3 9 16,-4-4 5-16,-5-7-5 15,-7-11-3-15,8 3-4 16,-1 4 0-16,-3-4-2 0,0 4-1 31,-5 4-2-31,0 0 1 16,-3-4 1-16,-5-7 2 15,4-1-1-15,5 1 2 0,-1 7 0 16,5 0 1-16,3 0 6 16,1 0 4-16,4-4-5 15,-4-7-1-15,-1 0-4 16,5 8-1-16,-4-5-1 15,0-7 1-15,4-3 0 16,4-8 1-16,8 0-5 16,1-7 1-16,3 11-7 0,1-8 0 0,-1-7-4 31,5-3 0-31,-4 3 1 0,3 0 1 16,-3 7-1-16,-1-3 1 15,1-4 3 1,0 0 3-16,-5 8 0 15,0-1 1-15,5 8 4 0,4-8 1 0,-1-6 1 0,9-1 2 32,9 0-1-32,3 0 2 0,5-30-2 0,0 8 2 15,3 0-2-15,1 15 2 32,4-1-4-32,0 12 0 0,4-11 1 15,9-12 2-15,4 8-1 16,3 4 0-16,1 7-3 15,-4 0 1-15,-1 0-2 16,-3 0-1-16,4 15 1 16,-1 0-1-16,5 14 0 0,0 1 0 15,4 3 2-15,0-3 1 16,0 3-1-16,0 1 1 16,0 3 0-16,0 3 3 15,4 5-1 1,4 3 0-16,0 8-3 0,1 3-2 0,3 4-2 15,5-8 1-15,3 8 1 16,5 0 0-16,4 0 0 16,1-4 0-16,-1 0 0 31,0 4 0-31,0-3 0 16,0 10 2-16,0-3-3 15,-8 7 0-15,-1 3 1 0,-3 1 0 16,4 3 0-16,0 1 0 15,4-1-3-15,4-3 2 16,0 0-6-16,0-4 0 16,0 0 1-16,-4 3 1 15,4 1 3-15,-4 0 3 0,0 0-2 16,8-1 0-16,9 1 1 16,-1 7 2-16,5-3-1 15,-5 6-1-15,1 5 3 16,-13 3 0-16,0 0-1 15,-4 1 1-15,-4-1-2 16,0 4-1-16,-1 0 1 16,1 3-1-16,0 1 2 0,0-1 1 15,-5 1-4-15,-3 3-1 16,-5 1 1 0,-4-1 0-16,-4 4 1 15,0 0 2-15,-4 0-1 16,0 4 2-16,-5-1-2 15,5 1-1-15,-4-4-2 16,-1 7 1-16,-3-3-4 0,-1 3 1 16,-3 1 2-16,-5-1 3 15,-4-7 0-15,4 8 2 16,-4-8-2-16,4 7-1 0,-4 0-4 16,4 1 0-16,-4-8-3 31,4 7 0-31,5 1 1 0,-1-5 4 0,-8-3 1 15,0 0 3-15,0 0 1 16,0 0 1-16,4 8 0 16,-4-8 0-16,-4 7-2 15,0 1 1-15,0-1-4 16,0 0-2-16,-5 1-3 16,1-1 1-1,0 0-10-15,3-3-3 16,5-4-29-16,0 0-9 15,13 4-31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3T18:09:56.300"/>
    </inkml:context>
    <inkml:brush xml:id="br0">
      <inkml:brushProperty name="width" value="0.09333" units="cm"/>
      <inkml:brushProperty name="height" value="0.09333" units="cm"/>
      <inkml:brushProperty name="color" value="#FF8000"/>
      <inkml:brushProperty name="fitToCurve" value="1"/>
    </inkml:brush>
  </inkml:definitions>
  <inkml:trace contextRef="#ctx0" brushRef="#br0">710 3077 80 0,'-4'-4'33'0,"4"8"-18"0,-5-4-5 16,5 0 12-16,0 0-1 15,-4 0-1-15,0 0-2 16,0 0 1-16,0-4-8 0,-5 0-4 16,1-3-4-16,0-4-3 0,-5 0 3 15,1 0-7-15,-5-4 1 16,-8-7 5-16,0-8 4 15,-4-7-1-15,0 4 2 16,-4-4-4-16,-9 3 0 16,5-3 3-16,3 0 1 15,1 0-3-15,0-3-1 16,4-1-1-16,0-14 1 0,0-1 0 16,4-3 1-1,4-8-5-15,0 5 1 16,4-5 0-16,1 8 0 0,-1-4 0 15,0 0 0-15,1-7 0 16,3 0 2-16,1-4 1 16,-1 0 1-16,5 3-2 15,4 1-2-15,0 11 3 16,0 4 2-16,-1-1-2 16,5 4 0-16,5-3-1 15,-1-1-2-15,4 1 1 0,4-4-1 0,1 0 0 16,8 3 0-16,4 4 0 15,0-7 0-15,0 7 0 16,4 4 0-16,8 4 2 16,5-1 1-16,4-3-4 15,-1 0-1-15,9 4 1 16,1-4 0 0,-1 0-2-16,-4 3 0 15,-1 1-1-15,1 3 0 16,0 1 3-16,9-1 2 15,3 8 2-15,0-1 3 16,-3 5-5-16,3 3-1 0,0 4-2 16,1 0-2-1,3-4 0-15,-3 7 0 0,-1-3-2 16,-4 4 1-16,-3 3 1 16,-6 0 2-16,-3 4 5 15,-8 0 3-15,-1 0 4 16,-12 3 1-16,-4 1 3 15,-9-1 2-15,-3 5-12 16,-9 3-4-16,-5 0-11 16,-3 3-4-16,-8 1-8 15,-1 4-2-15,0-1-31 0,1 0-45 16,-5 1 23-16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3T18:10:01.928"/>
    </inkml:context>
    <inkml:brush xml:id="br0">
      <inkml:brushProperty name="width" value="0.09333" units="cm"/>
      <inkml:brushProperty name="height" value="0.09333" units="cm"/>
      <inkml:brushProperty name="color" value="#FF8000"/>
      <inkml:brushProperty name="fitToCurve" value="1"/>
    </inkml:brush>
  </inkml:definitions>
  <inkml:trace contextRef="#ctx0" brushRef="#br0">934 5580 64 0,'-16'-7'27'0,"7"3"-14"0,-3 0-15 0,8 1 4 0,0-1-5 15,-5 0 0-15,1 1 4 16,-4-1 1-16,-1 0 15 16,1 1 6-16,-1-1 4 15,-4 0 1-15,1 4-13 16,-1 0-4-16,-4 0-7 15,1 0-3-15,-1 4 0 16,-4-4-8-16,0 0-3 0,-4 0 1 16,0 0 3-16,-5 0 3 15,-3-8 4-15,-5 1 6 16,-3 0 4-16,-1-4-6 16,0-1-3-16,4-2 1 15,1-5 0-15,-1-3-6 16,1-8-2-16,-1-7-1 0,0 0 4 15,-3 0 1-15,-1-3 3 16,0 3 1-16,-4 0 1 16,-4 0 0-16,0-4 0 15,0-11 4 1,4 1 3-16,4-5-2 0,0-3 0 16,1-8-3-16,3 8-1 0,0 4 3 15,5-8 5-15,4 0-5 16,-1 0-2-16,1-3-3 15,4-5-3-15,4-6 3 16,0 3 0-16,4-4-1 16,1 4 1-16,-1 4 2 0,0-4 2 31,0-4-1-31,0-11-1 0,9 1-3 16,-1 3 1-16,9-4-2 15,4 0-1-15,4 0-2 16,1-3 1-16,3-8 3 15,0 8 1-15,5-1-1 16,-1 1 1-16,5 7-2 16,-1-11-1-16,1-4 1 0,0-4-1 15,3 12 0 1,-3-1 0-16,4 8 0 16,0 4 0-16,0-8-3 15,-1 4 2-15,1-4 1 0,12-11 2 16,-3 15-3-16,-1 0 0 15,4 15-1-15,0 3 0 0,5 8 0 32,3-11 0-32,1 7 2 0,-1-3 0 0,-3-1 2 15,-5 4 1-15,9 0-1 16,-9 15 1-16,-4 8-4 16,0-1-2-1,0 4 2-15,-4 4 0 16,0 3-2-16,5 0 2 15,-1 5 1-15,0-1 2 0,0-8-1 16,4-3-1-16,5 4 1 16,7 0-1-16,5-4 0 15,9 0 0-15,-1-8-3 16,0 8 2-16,4-3-1 16,1 3-2-16,-1 4 3 0,1 3 2 15,3 0-2-15,-3 1 0 16,-1 7 1-16,-8-1 0 15,-8 5 4-15,0-1 5 16,-5 1-3-16,-3 3-1 16,-9 4-2-16,0 0-3 15,0 0-2 1,-4 0 1-16,-4 3 1 16,0 1 2-16,-9-4-1 15,1 7 2-15,-5 0 4 16,-4 1 6-16,-4-1-7 15,0 4-1-15,-4-4-5 0,0 4-1 0,0 0-1 32,-1 0 0-32,1 4-3 0,0-4-1 0,0 0 0 15,0 4 4 1,0-4 1-16,-1 0 1 16,-3 0 0-16,4 3 2 15,0-3-3-15,0 0 0 0,-1 0-4 16,1 0 1-16,-4 8-5 15,4-4 1 1,0-1-3-16,4 5 2 0,-4-1-11 16,4-7-4-16,0 0-16 0,8 4-7 15,4-1-19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7T21:37:19.90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138 6 2912,'-16'-3'3936,"11"3"-731,10 0-2496,21 0-163,-3-2-376,0 2 0,-1 1-1,1 0 1,-1 2 0,1 1 0,-1 0-1,0 2 1,20 8-170,-23-6 103,-9-5-75,0 2 1,0-1 0,0 1 0,0 1-1,-1 0 1,0 0 0,0 1-1,0 0 1,-1 0 0,5 6-29,-11-11 8,1 2-45,1 0 1,-1 0-1,0 1 0,0-1 0,0 1 1,-1-1-1,1 1 0,-1 0 0,0 0 1,-1 0-1,1 0 0,-1 0 0,1 6 37,1 97-149,-30-38 288,7-32 341,17-34-373,0-1 0,-1 0 0,1 0 0,-1 0 1,1 0-1,-1-1 0,0 1 0,0-1 0,0 0 0,0 0 1,-1 0-1,1-1 0,-1 1-107,-27 12 239,18-6-82,-1-1 0,0 0 0,-1-1 0,0-1 0,0 0 1,0-1-1,0-1 0,-1-1 0,-2 0-157,10 0-44,-58 10 98,-43-4 553,56-2-1886,53-6 468,3 0-1077,8 0-309,5-3-3291</inkml:trace>
  <inkml:trace contextRef="#ctx0" brushRef="#br0" timeOffset="1495.12">928 344 224,'31'-20'8341,"-30"20"-7957,-1 0 341,0 0-186,-27 27 1509,-48 47-907,-24 36-389,-65 143 427,144-217-1138,1 0 0,3 1 0,1 0 1,1 1-1,2 1 0,2 0 0,2 1 1,1 0-1,2 0 0,2 1 0,2 1-41,0-16 162,2 1-1,1-1 0,1 0 1,0 0-1,3-1 0,0 1 0,1-1 1,9 20-162,-6-22 43,1-1 0,1 0 0,1-1 0,0-1 0,2 0 0,0 0 1,1-2-1,1 0 0,1-1 0,0 0 0,1-2 0,16 10-43,48 18 315,-80-42-411,5 4-1533,-7 2-2774,-2-7 1886,-3 0-2427</inkml:trace>
  <inkml:trace contextRef="#ctx0" brushRef="#br0" timeOffset="2882.651">846 970 4736,'0'0'1530,"12"-3"145,-11 3-1477,1 0 0,-1 0 0,1 0 0,-1 0 0,1 0 0,-1 0-1,1 0 1,-1 0 0,1 0 0,-1 1 0,1-1 0,-1 1 0,1-1 0,-1 1 0,0-1 0,1 1 0,-1 0 0,0 0-1,1-1 1,-1 1 0,0 0 0,0 0 0,0 1 0,0-1 0,0 0 0,0 0 0,0 0 0,0 1-198,12 9 549,-6-6-424,1 0 0,0-1 0,1 1 0,-1-2 0,1 1 0,-1-1 0,1-1 0,0 1 0,0-2 0,0 1 1,8 0-126,5-4 64,-1 0 1,0-1 0,0-1 0,0-1 0,-1-1 0,18-8-65,-34 13 4,-1 0 0,0 0 1,0-1-1,0 1 0,1-1 0,-2 1 1,1-1-1,0 0 0,0 0 0,0-1 0,-1 1 1,1 0-1,-1-1 0,0 0 0,0 0 1,0 1-1,0-1 0,0 0 0,-1 0 1,1-1-1,-1 1 0,0 0 0,0 0 1,0-1-1,0 1 0,-1-1 0,1 1 1,-1 0-1,0-1 0,0 1 0,0-1 1,0 1-1,-1-1 0,1 1 0,-1 0 0,0-1 1,0 1-1,0 0 0,-2-3-4,-3 0-23,0 1 0,0 0 0,-1 0 1,0 1-1,0-1 0,0 2 0,0-1 0,-1 1 0,1 0 0,-1 0 0,0 1 0,0 0 0,0 0 0,0 1 0,0 0 1,0 1-1,0 0 0,0 0 0,-1 0 0,1 1 0,0 0 0,0 1 0,0 0 0,1 0 0,-1 1 0,0 0 1,-4 2 22,4-1-13,-1 1 0,1-1 0,0 1 0,0 0 0,1 1 0,0 0 0,0 0 0,0 1 1,0 0-1,1 0 0,1 0 0,-1 1 0,1 0 0,0 0 0,1 0 0,0 1 0,0 0 1,1-1-1,0 1 0,0 0 0,1 1 0,0-1 0,1 0 0,0 5 13,-1 33-172,7 69 752,-4-111-549,0 0 1,1 0-1,0-1 0,0 1 0,0-1 0,0 1 0,1-1 0,0 0 1,0 0-1,0 0 0,0 0 0,0 0 0,1-1 0,0 0 0,0 1 1,0-1-1,0-1 0,0 1 0,0-1 0,1 1 0,-1-1 1,2 0-32,9 1 48,1 0 0,1 0 1,-1-2-1,0 0 0,0-1 1,1-1-1,-1 0 0,0-1 0,0-1 1,0 0-1,0-1 0,-1-1 1,1 0-1,-1-1 0,0-1 1,1-2-49,8 2-1515,-37 18-1541,6-4 1862</inkml:trace>
  <inkml:trace contextRef="#ctx0" brushRef="#br0" timeOffset="5321.527">1353 1050 3136,'0'-12'2954,"0"11"-2298,0 1 411,0 0-294,0 0-37,0 0-309,0 0-155,4 17 331,15 57 1141,-13-14-1623,-3 0-1,-2 0 1,-4 14-121,-6 14 235,-3-54-102,11-33 49,-6-15 810,6 4-955,2 1 0,-1 0 0,1-1 1,0 1-1,1 0 0,0 0 0,1 0 0,0 0 1,2-5-38,-3 9 22,20-51-253,3 2 0,2 0 0,6-5 231,-27 48-140,1 1 0,0 0 0,0 0 0,1 1 1,1 0-1,-1 0 0,2 1 0,-1 0 0,1 0 1,0 1-1,0 1 0,1 0 0,0 0 0,7-2 140,52-14-2037,-79 30-3214,6-4 4305,-9 6-1262</inkml:trace>
  <inkml:trace contextRef="#ctx0" brushRef="#br0" timeOffset="5692.276">1408 1334 5216,'39'-8'3226,"-34"8"-3028,1-1 0,-1 1-1,0 0 1,0 0-1,1 1 1,-1 0 0,0 0-1,0 0 1,0 0 0,0 1-1,0 0 1,0 0-1,-1 0 1,1 0 0,0 1-1,-1 0 1,0 0-1,0 0 1,0 1 0,3 2-198,3 2-177,81 53-671,-83-61-1312,-4 0-554</inkml:trace>
  <inkml:trace contextRef="#ctx0" brushRef="#br0" timeOffset="6147.899">1794 1292 6656,'1'0'3238,"1"4"-3346,-21 93 1858,20-85-1699,0 1 0,0-1 0,1 0 0,1 1 0,0-1 0,1-1 0,5 12-51,-5 4-529,-9-21-2334,-2-6-998</inkml:trace>
  <inkml:trace contextRef="#ctx0" brushRef="#br0" timeOffset="6470.685">1592 1382 6304,'10'3'2992,"12"-2"-2819,-17-1 112,79-6-1259,28 1 3132,-22 17 178,-76-5-2555,-16 6-4356,-2-6 2751</inkml:trace>
  <inkml:trace contextRef="#ctx0" brushRef="#br0" timeOffset="7292.414">2010 1211 7456,'4'-75'4821,"-4"74"-4874,16-2-449,49 9 705,-56-7-157,-1 1 1,0-1 0,1 2-1,-1-1 1,1 1 0,-1 1-1,0-1 1,1 1 0,-1 1 0,0 0-1,-1 0 1,1 0 0,0 1-1,-1 0 1,0 1 0,0-1-1,0 1 1,0 1 0,-1-1-1,4 5-46,-8-6 4,0 1 0,0-1 0,0 1 0,-1-1 0,1 1 0,-1 0 0,0 0 0,-1-1 0,1 1 0,-1 0 0,0 0 0,0 0 0,0-1 0,-1 1 0,0 0 0,0 0 0,0-1 0,0 1 0,-1 0 0,0-1 0,0 1 0,-2 3-4,-65 86-88,-29-10 648,98-84-539,-1 0 0,1 0 0,0 0 0,-1 1 0,1-1 0,0 0 0,-1 0 0,1 1-1,0-1 1,-1 0 0,1 0 0,0 1 0,0-1 0,-1 0 0,1 1 0,0-1 0,0 1 0,0-1 0,-1 0 0,1 1-1,0-1 1,0 1 0,0-1 0,0 0 0,0 1 0,0-1 0,0 1 0,0-1 0,0 0 0,0 1 0,0-1 0,0 1-1,0-1 1,0 0 0,0 1 0,1-1 0,-1 1 0,0-1 0,0 0 0,0 1 0,1-1 0,-1 0 0,0 1 0,0-1-1,1 0 1,-1 1 0,0-1 0,0 0 0,1 0 0,-1 1 0,1-1 0,-1 0 0,0 0 0,1 0 0,-1 1 0,0-1-1,1 0 1,-1 0 0,1 0 0,-1 0 0,0 0 0,1 0 0,-1 0 0,1 0 0,-1 0 0,1 0 0,-1 0-21,31 3 700,85-20-300,-52 13-454,-41 15-890,-19-3-4714,-4-5 3690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7T21:37:32.38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228 1 6880,'0'0'65,"0"0"1,0 1-1,1-1 0,-1 0 1,0 0-1,0 0 0,0 0 1,0 0-1,1 0 0,-1 0 1,0 1-1,0-1 0,0 0 1,1 0-1,-1 0 0,0 0 1,0 0-1,0 0 1,1 0-1,-1 0 0,0 0 1,0 0-1,0 0 0,1 0 1,-1 0-1,0 0 0,0 0 1,0 0-1,0-1 0,1 1 1,-1 0-1,0 0 1,0 0-1,0 0 0,0 0 1,1 0-1,-1 0 0,0-1 1,0 1-1,0 0 0,0 0 1,0 0-1,1 0 0,-1-1 1,0 1-66,-4 19 1629,-7 38 1187,-44 117-1682,38-112-1196,-2 31 396,3 0-1,4 0 0,4 1 0,4 26-333,-24 218 1360,13-163-1200,-16-55 379,23-101-86,1 0-3620,10-18-3875,5 0 4794,-8-1 1287,8-5-2532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7T21:37:29.52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1 549 480,'20'-14'3221,"-12"7"2342,11-6-5174,-19 12-188,0 1 0,0 0-1,0 0 1,0 0 0,0 0 0,0-1 0,-1 1-1,1 0 1,0 0 0,0 0 0,0 0 0,0-1 0,0 1-1,0 0 1,0 0 0,0 0 0,1 0 0,-1-1-1,0 1 1,0 0 0,0 0 0,0 0 0,0-1-201,-5 2 698,0-1-744,3 1-5582,-1 2 748</inkml:trace>
  <inkml:trace contextRef="#ctx0" brushRef="#br0" timeOffset="594.582">43 280 7392,'-1'-13'3450,"3"-16"-2452,29-13 767,-18 33-1194,-7 6-598,-13 9 192,-19 3 1158,25-9-1366,1 0-79,0 0 26,0 0-38,0 0 123,0-1 1,0 1-1,0-1 0,-1 1 0,1-1 1,0 1-1,0-1 0,0 1 0,-1-1 1,1 1-1,0-1 0,-1 1 0,1 0 1,0-1-1,-1 1 0,1 0 0,-1-1 1,1 1-1,0 0 0,-1-1 0,1 1 1,-1 0-1,1 0 0,-1-1 0,1 1 1,-1 0-1,1 0 0,-1 0 0,1 0 1,-1 0-1,1 0 0,-1 0 0,1 0 1,-1 0-1,0 0 0,1 0 0,-1 0 1,1 0-1,-1 0 0,1 0 0,-1 1 1,1-1-1,-1 0 0,1 0 0,0 1 1,-1-1-1,1 0 0,-1 1 0,1-1 1,0 0-1,-1 1 0,1-1 0,-1 0 1,1 1 10,-9 15-4022,13-9-666</inkml:trace>
  <inkml:trace contextRef="#ctx0" brushRef="#br0" timeOffset="1335.809">280 0 3968,'-4'4'1828,"12"-3"-2040,11 19 5444,-18-17-5103,1-1 0,-1 1 1,0 0-1,-1-1 0,1 1 1,0 0-1,-1 0 1,1-1-1,-1 1 0,0 0 1,0 0-1,0 0 0,0 0 1,-1-1-1,1 1 0,-1 0 1,0 0-1,1-1 0,-1 1 1,-1 0-1,1-1 0,-1 3-129,-3 10-77,-51 233 498,52-236-373,1 1 0,0-1 0,1 1 0,0-1 0,1 1 0,1 0 0,0-1 0,0 1 0,3 10-48,-3-20 10,0 1-1,0-1 1,1 0 0,-1 0 0,1 1-1,0-1 1,0 0 0,0 0 0,0 0-1,1 0 1,-1 0 0,1 0 0,0 0-1,-1-1 1,2 1 0,-1 0 0,0-1-1,0 0 1,1 1 0,-1-1 0,1 0-1,-1 0 1,1-1 0,0 1 0,0 0-1,0-1 1,0 0 0,0 0 0,2 1-10,11 2-141,1-1-1,-1-1 1,1 0 0,-1-1 0,1-1 0,-1 0 0,1-1 0,-1-1 0,15-4 141,5-9-3840,-32 9 2486</inkml:trace>
  <inkml:trace contextRef="#ctx0" brushRef="#br0" timeOffset="1878.053">253 228 6048,'6'-3'2325,"25"2"-5105,-25 1 3971,108 0 4585,55-48-4918,-150 47-954,-11 1-4293,-8 0 736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22:37:48.09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550 2 80 0,'0'0'30'0,"0"0"-16"0,-3-3-21 15,3 3 5-15,0 0 0 16,0 0 3-16,0 0 15 0,-3 0 9 16,0 0 1-16,-1 0 2 15,1 0-7-15,0 3-1 16,3 0-7-16,0 0 0 16,0-3-8-16,0 3-3 0,0 1 1 15,0-4-4-15,0 0 0 31,0 0 3-31,3 0 1 0,-3 0 3 16,3 0 1-16,-3 0 5 16,0 0 3-16,-3 0-4 15,0 0 1-15,0 0-3 16,-2 0 2-16,-2 0-2 16,1 0 0-16,0 0-5 15,0 0-1-15,-3 0 1 0,0 0 0 16,0 0-2-16,-3 0 1 15,0 0-2-15,-3 0-1 16,-6 0 1-16,0 0 1 0,-1 0 1 16,-2 5 3-16,-6-5 1 15,-1 0 3-15,-2 0-3 32,-1 4 1-32,5-2-3 0,1 1 0 15,1 1-3-15,6-4 1 16,3 0-4-16,0 0-2 15,2 0-3-15,4 0 1 16,3 0-2-16,0 6-2 16,3-3 0-1,0 0 5-15,0 3 2 0,3 0-1 16,0 0 2-16,0 0 1 16,0 1 0-16,3-5-5 15,0 5-1-15,0-7-13 16,0 0-5-16,6 0-36 15,3 0-14-15,6-3-10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22:08:03.95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560 3 80 0,'0'0'30'0,"0"0"-16"0,-3-4-21 15,3 4 5-15,0 0 0 16,0 0 3-16,0 0 15 0,-3 0 9 16,0 0 1-16,-1 0 2 15,1 0-7-15,0 4-1 16,3-1-7-16,0 0 0 16,0-3-8-16,0 4-3 0,0 0 1 15,0-4-4-15,0 0 0 31,0 0 3-31,3 0 1 0,-3 0 3 16,3 0 1-16,-3 0 5 16,0 0 3-16,-3 0-4 15,0 0 1-15,0 0-3 16,-3 0 2-16,-1 0-2 16,2 0 0-16,-1 0-5 15,-1 0-1-15,-2 0 1 0,-1 0 0 16,2 0-2-16,-5 0 1 15,1 0-2-15,-3 0-1 16,-7 0 1-16,1 0 1 0,-2 0 1 16,-1 6 3-16,-6-6 1 15,-1 0 3-15,-4 0-3 32,1 4 1-32,4-1-3 0,2 1 0 15,1-1-3-15,5-3 1 16,4 0-4-16,-1 0-2 15,3 0-3-15,4 0 1 16,3 0-2-16,-1 7-2 16,4-3 0-1,1 0 5-15,-1 2 2 0,2 1-1 16,1 0 2-16,0 0 1 16,0 0 0-16,3-4-5 15,0 5-1-15,0-8-13 16,0 0-5-16,6 0-36 15,4 0-14-15,4-4-10 16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22:37:48.09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4 122 180 0,'0'-2'68'0,"0"1"-36"0,5-3-26 0,-5 0 15 15,3 3-9-15,1-1 1 0,2-2-10 16,-3 1-2-16,0-1-1 16,3 2 2-16,0 0 1 0,0 0 1 15,0 2 0 1,0 0 2-16,0 0 1 15,0 0 1-15,0 2-4 0,0 0-3 0,0 0 0 32,1 0-1-32,-2 0-3 15,1-1 0-15,-6-1-5 16,4 0-2-16,-4 0 5 0,0 0 2 0,0 0 7 16,0 0 2-16,0 0 2 15,0 0 2-15,0 0-3 16,0 0 1-1,0 0-7-15,3 0-3 0,0-1 1 16,0-1 0-16,-1 0-2 0,1 0 2 16,-3 0 3-16,0 0 1 15,-3 0-1 1,1-1 1-16,-1-1 0 16,0 0 1-16,-4-1-2 0,1 0 1 15,-2-1-2-15,-2 1-1 16,-2-1 1-16,3 2-1 15,0 1 0-15,0-1 0 32,0-1-3-32,0 1 0 0,0 1 4 15,2-1 1-15,5 0 2 0,-1 0 0 16,0 1-2 0,3-1-2-16,0 0-2 15,0 3 1-15,0-1-4 16,3 0 1-16,-3 2 0 15,0 0 2-15,5 2 1 16,-2 1 3-16,1 1 1 16,-1 0 1-16,0-1-2 15,3 1 1-15,0 0-4 0,3 1 0 0,0 1 1 16,0-1 2-16,0 1-3 16,3 1-2-16,1 0-1 15,2 1 0 1,-1-1 0-16,2 0 3 15,-1 0 0-15,0 1 1 16,0-1 0-16,0-1 0 16,-3 1 0-16,1-2 0 15,-5-1 0-15,2 0 0 16,-4-1-3-16,0 1 2 16,-4-2-1-16,2 2 0 0,-1-1 2 0,-3-3 2 15,0 2-6-15,0 1-1 31,0-1-3-31,-3 2 2 0,-1 0 8 16,2-1 4-16,-4 1-1 16,-4 2 2-16,-1-1-6 15,-2 2-1-15,-2 2-2 16,-3 0 0-16,-3 1 4 16,3-1 1-16,-4 0 7 0,4 2 4 15,0-2-1-15,3-2 0 0,3 0-7 16,0 1-4-16,3-3-6 15,0 1-2-15,3-3-8 16,0 1-2-16,2 0 2 16,1-1 1-16,3-1 3 15,0 2 1-15,0-4-27 32,7 1-14-32,-1-2-36 15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2:37:48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27 6288 0 0,'0'0'262'0'0,"0"0"-6"0"0,0 0-6 0 0,0 0-2 0 0,0 0-31 0 0,7-16 2533 0 0,-6 14-1485 0 0,-6 0-1166 0 0,0 0 0 0 0,0 1 0 0 0,0 0 0 0 0,0 0 0 0 0,0 0 0 0 0,0 1 0 0 0,0 0 0 0 0,0 0 0 0 0,0 0 1 0 0,0 0-1 0 0,0 1 0 0 0,0 0 0 0 0,0 0 0 0 0,0 0 0 0 0,1 1 0 0 0,-1 0 0 0 0,0-1 0 0 0,-3 3-99 0 0,-9 2 169 0 0,-85 40 469 0 0,50-14-420 0 0,-10 16-26 0 0,-1 1 256 0 0,55-44-419 0 0,2-1-33 0 0,1 0 1 0 0,0 0-1 0 0,0 0 1 0 0,0 1-1 0 0,0-1 1 0 0,1 1-1 0 0,-1 0 1 0 0,1 0-1 0 0,0 1 1 0 0,1-1-1 0 0,-1 1 4 0 0,-3 22 50 0 0,11-20 19 0 0,1-1 1 0 0,0 0-1 0 0,1 0 0 0 0,-1 0 1 0 0,1-1-1 0 0,1 1 1 0 0,-1-2-1 0 0,1 1 1 0 0,0-1-1 0 0,0 0 1 0 0,1 0-1 0 0,-1-1 1 0 0,1 0-1 0 0,0 0 1 0 0,0-1-1 0 0,0 0 1 0 0,1-1-1 0 0,7 2-69 0 0,13 4 44 0 0,0-2 0 0 0,0-1-1 0 0,1-1 1 0 0,-1-1 0 0 0,1-2 0 0 0,0-1-1 0 0,-1-1 1 0 0,1-2 0 0 0,-1 0-1 0 0,7-4-43 0 0,47-9 0 0 0,26-20 54 0 0,-45 5 10 0 0,-36 16-48 0 0,31-33 96 0 0,-57 46-100 0 0,0-1-1 0 0,0 0 1 0 0,0 1 0 0 0,-1-1 0 0 0,1 0 0 0 0,-1 0-1 0 0,0 0 1 0 0,0 0 0 0 0,0-1 0 0 0,0 1 0 0 0,0 0-1 0 0,-1 0 1 0 0,1 0 0 0 0,-1-1 0 0 0,0 1 0 0 0,0 0-1 0 0,0-1 1 0 0,-1 1 0 0 0,1 0 0 0 0,-1 0 0 0 0,0-1-1 0 0,0 1 1 0 0,0 0 0 0 0,0 0 0 0 0,0 0 0 0 0,-1 0-1 0 0,0-1-11 0 0,-3-5 46 0 0,-1 1-1 0 0,-1 0 0 0 0,1 1 1 0 0,-1-1-1 0 0,-1 1 0 0 0,1 1 1 0 0,-1-1-1 0 0,0 1 0 0 0,-1 0 1 0 0,1 1-1 0 0,-1 0 0 0 0,0 1 1 0 0,0 0-1 0 0,-1 0 0 0 0,1 1 1 0 0,-1 0-1 0 0,-8-2-45 0 0,-140-38-100 0 0,136 40 92 0 0,-113 3 187 0 0,14 32-382 0 0,69 6-788 0 0,44-31 388 0 0</inkml:trace>
  <inkml:trace contextRef="#ctx0" brushRef="#br0" timeOffset="1">370 513 5280 0 0,'0'0'111'0'0,"0"14"178"0"0,-4 32 551 0 0,-7 19-35 0 0,-5 51 444 0 0,3 248 449 0 0,6-182 279 0 0,-22 111-1977 0 0,10-129 1631 0 0,8-31-1615 0 0,-1 3-16 0 0,20-66 266 0 0,-8-70-1066 0 0,0 0 0 0 0,1 0 800 0 0,-2-11-762 0 0</inkml:trace>
  <inkml:trace contextRef="#ctx0" brushRef="#br0" timeOffset="2">99 1886 11272 0 0,'0'0'241'0'0,"0"0"0"0"0,8 11-139 0 0,34 39-230 0 0,30 68 245 0 0,-29-52 159 0 0,-12-3 1395 0 0,-31-60-1637 0 0,16 14 33 0 0,-16-16-3 0 0,20-28 323 0 0,-5 8-65 0 0,14-54 652 0 0,9-71-814 0 0,-11-47-8 0 0,-15 107-779 0 0,-8 59 134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2:37:48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40 10640 0 0,'0'0'388'0'0,"0"0"-208"0"0,0 0 74 0 0,0 0 60 0 0,0 0 7 0 0,0 0-1 0 0,0 0-25 0 0,-8-5 831 0 0,17-11 426 0 0,21 0-5613 0 0,-21 13 2500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2:37:48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10656 0 0,'0'0'309'0'0,"0"0"3"0"0,1 1-201 0 0,6 29 295 0 0,17-9-795 0 0,-16-21 184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2:38:4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205 239 5672 0 0,'0'0'112'0'0,"0"0"48"0"0,0 0-160 0 0,-3 3 0 0 0,3-3 0 0 0,0 0 0 0 0,0 0-128 0 0,-9 0-48 0 0,9 0-16 0 0</inkml:trace>
  <inkml:trace contextRef="#ctx0" brushRef="#br0" timeOffset="172.855">150 199 3648 0 0,'0'0'72'0'0,"0"0"24"0"0,0 0-96 0 0,0 0 0 0 0,0-7 0 0 0,0 7 0 0 0,0-6 0 0 0,0 6-88 0 0,0-7 24 0 0,0 7 0 0 0,0 0-72 0 0,0 0-16 0 0,0 0 0 0 0,0 0 0 0 0,0 0-16 0 0,0 0-8 0 0,0 0 0 0 0</inkml:trace>
  <inkml:trace contextRef="#ctx0" brushRef="#br0" timeOffset="1524.21">198 203 4800 0 0,'0'0'101'0'0,"0"0"11"0"0,0 0-21 0 0,2-1-364 0 0,8-3 5387 0 0,-3-22-4099 0 0,-11 1 529 0 0,-1 15-416 0 0,-10-17 744 0 0,15 1-1208 0 0,-3-2 306 0 0,2 18-927 0 0,-1 4-22 0 0,0 3 22 0 0,-8-11 42 0 0,9 13-18 0 0,1 1 61 0 0,0 0 2 0 0,0 0-142 0 0,0 0 0 0 0,0 0 0 0 0,-1 0-1 0 0,1 0 1 0 0,0 0 0 0 0,0 0-1 0 0,-1 0 1 0 0,1 0 0 0 0,0 0 0 0 0,0 0-1 0 0,0 0 1 0 0,-1 0 0 0 0,1 0-1 0 0,0 0 1 0 0,0 0 0 0 0,-1 0-1 0 0,1 0 1 0 0,0 0 0 0 0,0 0 0 0 0,-1 0-1 0 0,1 0 1 0 0,0 0 0 0 0,0 0-1 0 0,0 0 1 0 0,-1-1 0 0 0,1 1 0 0 0,0 0-1 0 0,0 0 1 0 0,0 0 0 0 0,0 0-1 0 0,-1-1 1 0 0,1 1 0 0 0,0 0 0 0 0,0 0-1 0 0,0 0 1 0 0,0-1 0 0 0,0 1-1 0 0,0 0 1 0 0,0 0 0 0 0,0 0-1 0 0,-1-1 13 0 0,17 36-64 0 0,35 24 64 0 0,-19-34 0 0 0,2 2 0 0 0,-18-15 0 0 0,-12-6 0 0 0,0-2 0 0 0,1 0 0 0 0,2 1 0 0 0,1-4 0 0 0,0 2 0 0 0,-2-3 11 0 0,-4 0 32 0 0,0-1-39 0 0,-1 0 1 0 0,0 0 0 0 0,0-1-1 0 0,0 1 1 0 0,0 0 0 0 0,0 0-1 0 0,0-1 1 0 0,0 1 0 0 0,0 0-1 0 0,0-1 1 0 0,-1 1 0 0 0,1-1-1 0 0,0 1 1 0 0,-1-1 0 0 0,0 1-1 0 0,1-1 1 0 0,-1 1 0 0 0,0-1-1 0 0,1 1 1 0 0,-1-1 0 0 0,0 0-1 0 0,0 1 1 0 0,-1-1 0 0 0,1 0-1 0 0,0 1 1 0 0,0-1 0 0 0,-1 1-1 0 0,1-1 1 0 0,-1 1 0 0 0,1-1-1 0 0,-1 1 1 0 0,0-1-5 0 0,-35-37 53 0 0,33 35-53 0 0,-1 0 0 0 0,0 0 0 0 0,0 0 0 0 0,-1 1 0 0 0,1-1 0 0 0,-1 1 0 0 0,0 0 0 0 0,0 0 0 0 0,0 1 0 0 0,0-1 0 0 0,0 1 0 0 0,-3 0 0 0 0,-7-5 0 0 0,-44-32 0 0 0,24 25-410 0 0,9 11 464 0 0,10 3-387 0 0,14 0 262 0 0,-6 3-800 0 0,8-3 519 0 0</inkml:trace>
  <inkml:trace contextRef="#ctx0" brushRef="#br0" timeOffset="4168.921">272 318 4544 0 0,'0'0'208'0'0,"16"0"32"0"0,18-19 1409 0 0,-29 13-1374 0 0,-5 6-228 0 0,1-1 0 0 0,-1 0 0 0 0,1 0 0 0 0,-1 0 0 0 0,1 0 0 0 0,-1 0 0 0 0,0 0-1 0 0,0 0 1 0 0,1 0 0 0 0,-1 0 0 0 0,0 0 0 0 0,0 0 0 0 0,0 0 0 0 0,0 0 0 0 0,0 1 0 0 0,0-1 0 0 0,0 0 0 0 0,-1 0 0 0 0,1 0 0 0 0,0 0 0 0 0,0 0 0 0 0,-1 0 0 0 0,1 0 0 0 0,-1 0 0 0 0,1 0 0 0 0,-1 0-1 0 0,1 0 1 0 0,-1 1 0 0 0,1-1 0 0 0,-1 0 0 0 0,0 0 0 0 0,1 1 0 0 0,-1-1 0 0 0,0 0 0 0 0,0 1 0 0 0,1-1 0 0 0,-1 1 0 0 0,0-1 0 0 0,0 1 0 0 0,0-1 0 0 0,0 1 0 0 0,0 0-47 0 0,-9-10 189 0 0,9 9-278 0 0,1 1-2 0 0,-1 0 23 0 0,-5-2 65 0 0,5 2 66 0 0,1 0 45 0 0,0 0-1 0 0,0 0-3 0 0,0 0-2 0 0,0 0-6 0 0,0 0-6 0 0,0 0-2 0 0,0 0 12 0 0,0 0 49 0 0,0 0 19 0 0,0 0 7 0 0,-9 0 993 0 0,-6 0-515 0 0,15 0-540 0 0,0 0-7 0 0,0 0-6 0 0,-9 6 2537 0 0,-64 50-1096 0 0,33-20-1254 0 0,-70 43 671 0 0,70-36-546 0 0,40-44-410 0 0,0 1 0 0 0,0 0-1 0 0,1 0 1 0 0,-1 0 0 0 0,0 0-1 0 0,0 0 1 0 0,0 0 0 0 0,1-1-1 0 0,-1 1 1 0 0,0 0-1 0 0,0 0 1 0 0,0 0 0 0 0,1 0-1 0 0,-1 0 1 0 0,0 0 0 0 0,0 0-1 0 0,0 0 1 0 0,1 0 0 0 0,-1 0-1 0 0,0 0 1 0 0,0 0 0 0 0,0 0-1 0 0,1 0 1 0 0,-1 0-1 0 0,0 0 1 0 0,0 1 0 0 0,0-1-1 0 0,1 0 1 0 0,-1 0 0 0 0,0 0-1 0 0,0 0 1 0 0,0 0 0 0 0,1 0-1 0 0,-1 1 1 0 0,0-1 0 0 0,0 0-1 0 0,0 0 1 0 0,0 0-1 0 0,0 0 1 0 0,0 0 0 0 0,1 1-1 0 0,-1-1 1 0 0,0 0 0 0 0,0 0-1 0 0,0 0 1 0 0,0 1 0 0 0,0-1-1 0 0,0 0 1 0 0,0 0-2 0 0,1 0 1 0 0,22-12-77 0 0,-1 0-1 0 0,0-2 1 0 0,-1-1 0 0 0,0-1 0 0 0,-1 0-1 0 0,1-3 77 0 0,52-57 44 0 0,-72 75-92 0 0,-1 1 114 0 0,0 0 15 0 0,0 0-34 0 0,0 0-113 0 0,0 0-43 0 0,0 0-10 0 0,0 0-1 0 0,0 0 40 0 0,0 0 156 0 0,0 0 23 0 0,0 0-8 0 0,0 0-2 0 0,0 0-20 0 0,-31 31 269 0 0,19-24-540 0 0,9-4 138 0 0,2-2-8 0 0,1-1-33 0 0,0 0-14 0 0,0 0-1 0 0,0 0 36 0 0,0 0 152 0 0,0 0 70 0 0,0 0 12 0 0,0 0-75 0 0,0 0-324 0 0,4-1-554 0 0,0-1 669 0 0,0 0 1 0 0,0 0-1 0 0,0-1 0 0 0,-1 0 1 0 0,0 0-1 0 0,1 0 0 0 0,-1 0 0 0 0,0 0 1 0 0,0 0-1 0 0,-1-1 0 0 0,1 0 1 0 0,-1 1-1 0 0,0-1 0 0 0,1-1 134 0 0,-2 4-78 0 0,1-2 72 0 0,-1 3 61 0 0,-1 0 14 0 0,0 0 11 0 0,0 0 55 0 0,0 0 4 0 0,0 0-3 0 0,0 0 0 0 0,0 0 0 0 0,0 0 0 0 0,-1-19 843 0 0,-37-32-671 0 0,25 25 220 0 0,-2-8-192 0 0,-9 6-93 0 0,-29 1 450 0 0,16 19-453 0 0,14-2-122 0 0,16 4-97 0 0,5 4 10 0 0,-1-3-86 0 0,2 4-38 0 0,1 1 15 0 0,0 0 5 0 0,0 0-10 0 0,0 0-10 0 0,0 2 55 0 0,-1 0-1 0 0,1 0 1 0 0,0 0 0 0 0,0 0-1 0 0,0 0 1 0 0,0 0 0 0 0,0 0-1 0 0,0 0 1 0 0,1 0 0 0 0,-1 0-1 0 0,1 0 1 0 0,-1 0 0 0 0,1 0-1 0 0,0 0 1 0 0,0 0-1 0 0,0 0 1 0 0,0 0 0 0 0,0-1-1 0 0,0 1 1 0 0,0 0 0 0 0,1-1-1 0 0,-1 1 1 0 0,0-1 0 0 0,1 1-1 0 0,-1-1 1 0 0,1 0 0 0 0,0 0-1 0 0,0 0 1 0 0,-1 0 0 0 0,1 0-1 0 0,0 0 1 0 0,1 0 38 0 0,18 18-956 0 0,-17-13 541 0 0</inkml:trace>
  <inkml:trace contextRef="#ctx0" brushRef="#br0" timeOffset="6781.142">256 130 6552 0 0,'0'0'137'0'0,"0"0"7"0"0,-3 0-100 0 0,1 1 20 0 0,-3 1 8 0 0,3-1 33 0 0,2-1 66 0 0,0 0 21 0 0,0 0 7 0 0,0 0 26 0 0,0 0 107 0 0,0 0 48 0 0,0 0 11 0 0,0 0-11 0 0,0 0-50 0 0,0 0-18 0 0,0 0-6 0 0,0 0-25 0 0,0 0-94 0 0,0 0-41 0 0,0 0-8 0 0,0 0 11 0 0,0 0 55 0 0,0 0 20 0 0,0 0 7 0 0,-7-12 862 0 0,-14-13-826 0 0,10 10-129 0 0,-1-17 326 0 0,9 18-130 0 0,3 13-224 0 0,0 1-4 0 0,0 0-2 0 0,-11-4 190 0 0,-13-5-66 0 0,6 5-161 0 0,8 0-56 0 0,2-2-11 0 0,0 2-16 0 0,1 1-31 0 0,6 2 118 0 0,1 1 33 0 0,0 0 5 0 0,0 0 23 0 0,0 0 11 0 0,0 0 1 0 0,0 0-38 0 0,0 0-160 0 0,0 0-88 0 0,0 0-18 0 0,0 0 4 0 0,0 0 43 0 0,0 0 17 0 0,0 0 7 0 0,0 0 30 0 0,0 0 114 0 0,0 0 13 0 0,24 22-4 0 0,-1 37 85 0 0,-26-23-466 0 0,3-17 215 0 0,0-18 160 0 0,0-1 22 0 0,0 0-12 0 0,-2-1-15 0 0,-35-41 22 0 0,13 8-75 0 0,19 27 0 0 0,-13-14-19 0 0,-3 4-242 0 0,15 14 279 0 0,5 2 72 0 0,1 1 0 0 0,0 0-40 0 0,0 0-126 0 0,0 0-15 0 0,0 1 23 0 0,35 40-225 0 0,-28-34 181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2T22:39:13.189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1,'135'28,"-93"-18,-1-3,2-1,-1-1,18-3,130-2,-112-11,-68 10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2T22:39:22.909"/>
    </inkml:context>
    <inkml:brush xml:id="br0">
      <inkml:brushProperty name="width" value="0.4" units="cm"/>
      <inkml:brushProperty name="height" value="0.8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1,'0'17,"0"-10,-1 1,1-1,1 1,-1-1,1 0,1 0,-1 1,1-1,1 0,0 1,57 102,-52-91,0 1,-1 0,-1 1,-1-1,-1 1,-1 0,-1 0,0 16,-2 394,12-326,0 70,-8-145,-2-22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2T22:39:34.016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0 128,'563'0,"-326"12,48-20,-237 4,0 2,0 2,0 2,-1 3,36 7,10 6,39 7,-27-6,31-10,-26 5,12-23,39-36,8 30,13-21,-171 34,116-40,-112 35,0 1,0 1,1 0,0 1,0 0,0 2,8-1,76-17,-30-2,-62 20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14:46:23.71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EA700D"/>
    </inkml:brush>
  </inkml:definitions>
  <inkml:trace contextRef="#ctx0" brushRef="#br0">2558 8942 1161,'8'-12'387,"-8"12"0,0 0 129,6-11 129,-6 11 129,0 0 387,0 0 129,0 0 0,0 0 129,0 0-258,0 0 0,-7 0-258,7 0 0,-15 6-516,4 1 258,11-7-258,-21 25-129,11-9 0,-1-1-129,0 4 0,-1 1 0,0 4 0,0 0 0,2 7 0,0-1 0,2 3 129,2 6 129,2 5-258,0 6 0,2 4 0,-1 5 0,2 3-129,-1 8 129,-3 5 0,-1 0-129,2 2 129,-5 1 0,0 0 0,0-4 129,-1 0-129,2-8 129,-1-3-129,2-7 129,-1-5-258,4-5 129,-1-6-129,2-5 0,-2-2 0,1-7-129,1-2 0,0-3-129,3-21-645,-5 19-1290,5-19-1806,-13 0 0,13 0-258</inkml:trace>
  <inkml:trace contextRef="#ctx0" brushRef="#br0" timeOffset="421.024">2064 9893 3225,'48'-9'3483,"-25"1"0,11 5-2193,1 3-645,0 0 0,8 3-258,-4-3 0,2 0 258,-7 0 0,5 0 258,-15-2 0,5 0 0,-14-4 0,2 6 0,-17 0-387,17-2 0,-17 2-258,0 0 0,0 0-129,0 0-129,0 0-258,0 0-645,0 0-2193,0 0-1290,-9-7 129,9 7-516</inkml:trace>
  <inkml:trace contextRef="#ctx0" brushRef="#br0" timeOffset="67083.837">2930 9797 903,'0'0'1677,"0"0"-1677,0 0-129,0 0 258,0 0 387,0 0 258,0 0 258,0 0 129,0 0 387,0 0-129,0 0-387,-13 4-387,13-4-258,0 0-129,-7 14-258,7-14 0,-4 15 0,0-5 0,0 4 129,0-1 129,-1 3-129,-3-2 129,4 4-129,-2 0 129,3 2 129,-3-2-258,6 1 129,-1-1-129,1 0 0,0-2 129,6-3-129,1-1 129,2-1-258,3-6 129,2-2 0,4-3 0,-2 0-129,6-12 0,1 0 0,1-5 0,0-2 0,2-3 0,-3-2-129,-1-2 129,-2 2 0,-3-1 129,-2 1 0,-7 2 258,-2 2-129,-6 1 129,0 5 0,-3-1 129,3 15-258,-24-19 129,8 16-129,-4 0-129,-1 3 0,-2 0 0,3 6-129,0-1 0,3 4 0,2 2-129,3-1 129,5 1-387,7-11-387,0 22-1290,4-7-1806,3-4-387,5 6 129</inkml:trace>
  <inkml:trace contextRef="#ctx0" brushRef="#br0" timeOffset="67723.873">3257 10079 3870,'0'0'4128,"4"16"-774,-4-16 0,0 0-3225,0 0-516,0 0 0,12-1-129,-12 1-129,0 0-1290,9-20-1548,-9 20 0,4-22 129</inkml:trace>
  <inkml:trace contextRef="#ctx0" brushRef="#br0" timeOffset="67915.884">3273 9861 7611,'13'18'3870,"-13"-18"-2322,0 0-1548,20-7-4128,-12-4-645</inkml:trace>
  <inkml:trace contextRef="#ctx0" brushRef="#br0" timeOffset="69203.958">3437 9930 2193,'0'0'2451,"13"-1"-1935,-13 1-516,19-21 0,-9 9 129,4-3 129,0-2 0,4-3 258,-4 2 129,2-2 129,1 0-129,-1 8 0,-1-5-129,0 3 129,-2-1-129,-2 7-258,-11 8 0,18-11 0,-18 11 129,0 0-129,11-2 0,-11 2-129,0 7 129,0-7 0,-3 18-129,1-6 0,-4 1 0,1 4-129,-1-1 0,2 5 0,-2-1 0,1 0 0,1 2 0,-1 1-129,0-2 258,0-2-129,-2 3 0,3-3 129,-3-2-129,1-2 0,-4-3-129,3-1 129,-3 0-129,10-11 0,-15 12 129,15-12-129,-16 9 129,16-9 0,-10 5 0,10-5 0,0 0-129,0 0 258,0 0-129,0 0 0,0 0 0,10 0 0,3 0 0,5 0 0,3-2 0,4 0 0,6-1 0,1 2-258,7 0-645,-1 1-2451,-3-6-258,11 6 129</inkml:trace>
  <inkml:trace contextRef="#ctx0" brushRef="#br0" timeOffset="70420.027">6041 8823 1935,'0'0'2709,"0"0"-1677,0 0-645,0 0 258,-11 5-129,11-5 0,-8 16 129,0-3 129,2 4 0,-2 1 129,2 9-258,-2 4-129,4 13-129,-2 3 0,3 9-258,2 10-129,1 6-129,0 12 129,0 7-258,0 5 129,1 2 129,-1 4-129,0-1 129,0-5 0,-3-2-129,-4-6 258,-2-9-129,-3-9 0,2-5 0,-4-9-129,2-8-129,0-4-516,-1-11-129,4-3-387,-5-11-258,3-6-774,1-2-1032</inkml:trace>
  <inkml:trace contextRef="#ctx0" brushRef="#br0" timeOffset="70652.041">5604 10101 4257,'46'-12'4644,"-19"9"-645,-2-9-258,13 4-3225,-6-6-2193,12-1-1935,-2 9-903,-6-11 129</inkml:trace>
  <inkml:trace contextRef="#ctx0" brushRef="#br0" timeOffset="71620.095">5919 10089 1806,'17'0'1806,"6"-17"-258,-9 6-387,2 0-129,3 3-129,0-3 129,4 5 0,-4-7-129,6 7 129,-5-4-258,8 6-258,-6-3 129,2 4-258,-5 0-258,3 3-258,-5 0-645,-4 0-2193,-13 0-903,18 2-129</inkml:trace>
  <inkml:trace contextRef="#ctx0" brushRef="#br0" timeOffset="72319.136">6388 10181 1677,'-21'0'2709,"5"0"129,16 0-2838,-14-15-258,14 15 258,-4-19 516,4 7 129,1-3 258,3-2 258,9 0-129,-4 0 129,9 3-129,-3-4-258,6 6-516,-3 1-129,2 4-258,-3 3 0,-2 4 0,2 6 0,-5 5 0,-2 7 0,2 1 129,-5 2 129,-3 4 0,-1-4 258,-1 4 0,-3-8 387,-4 5-258,-10-9 258,0 5-129,-7-10 0,5 4-129,-7-8-258,2-3-129,4-1-516,0-3-387,18 3-516,-16-22-1161,16 8-1806,4-1-387,5-3 258</inkml:trace>
  <inkml:trace contextRef="#ctx0" brushRef="#br0" timeOffset="72628.154">6794 10247 7482,'-3'11'4515,"-3"3"-258,6-14-258,0 0-4257,0 0 0,1 13-129,-1-13 129,0 0 129,11 7 0,-11-7 0,0 0-387,0 0-774,0 0-2709,1-15-387,0 3 0</inkml:trace>
  <inkml:trace contextRef="#ctx0" brushRef="#br0" timeOffset="72860.167">6752 10043 6966,'-8'14'5031,"8"-14"-516,0 0-645,0 0-3870,0 0-774,0 0-258,13 0-258,-10-8 0,12 2-129,-9-11-903,10 2-1935,0 7-129,-8-10 775</inkml:trace>
  <inkml:trace contextRef="#ctx0" brushRef="#br0" timeOffset="73596.209">7038 10016 1806,'-3'-10'3354,"3"-5"129,0 15-903,6-20-2967,-6 20 0,12-13 258,-12 13 258,17-14 129,-17 14 0,20-7 129,-20 7 258,20-1-129,-20 1 0,18 0-129,-18 0-387,19 7 129,-19-7-258,13 19 258,-7-9-129,-6-10 258,5 24 129,-4-9 0,-1 0 129,-3 4 0,-6-2-129,3 4 129,-4-1 0,-1 4-258,1-7-129,0 3 0,2-3-129,-1 2 0,4-6 0,1 0 0,2-2 0,2-11 0,0 19 129,0-19 0,13 12 0,2-8 0,-1 0 0,5-1 129,3-2 0,1 0-129,0-1 0,2 1-129,-2 0 129,0 1-129,-3 1 0,-4-2-129,-2 0-258,-14-1-1161,22-2-2580,-10 2-258,-12 0-258</inkml:trace>
  <inkml:trace contextRef="#ctx0" brushRef="#br0" timeOffset="76564.379">8107 9645 3354,'0'0'4128,"0"0"-258,0 0-645,14-4-2967,-14 4 0,17-4 129,-7 4 0,-10 0 258,12-1-258,-12 1 0,0 0 0,12 0-129,-12 0-258,0 0-387,0 0-645,17 0-1419,-17 0-1677,13 0-516,-1 0 129</inkml:trace>
  <inkml:trace contextRef="#ctx0" brushRef="#br0" timeOffset="76787.391">8539 9639 645,'40'14'3612,"-23"-2"516,-5-7-2064,-12-5-645,16 12-258,-16-12-645,0 0 0,0 0-258,0 0-258,0 0-258,0 0-645,14 3-774,-14-3-1419,3-8-1032,10 8 129</inkml:trace>
  <inkml:trace contextRef="#ctx0" brushRef="#br0" timeOffset="77008.404">8891 9718 129,'24'15'4257,"-2"0"258,-22-15-258,0 0-2580,17 12-645,-17-12-387,0 0-387,13 9-258,-13-9-129,0 0-387,0 0-387,12 5-2322,-12-5-1032,13-5-129</inkml:trace>
  <inkml:trace contextRef="#ctx0" brushRef="#br0" timeOffset="77464.43">9401 9737 258,'0'0'3096,"0"0"-387,0 0-258,0 0-3741,0 0-258,20 0 645,-20 0 258,16 3 387,-16-3 258,16 0 129,-16 0-129,13-9-2064,2 9 130</inkml:trace>
  <inkml:trace contextRef="#ctx0" brushRef="#br0" timeOffset="78095.465">10256 9077 2322,'0'0'3741,"-11"0"258,11 0-516,-8 12-3483,8-12-129,-18 13 129,9-1-129,-3-2 258,2 4 258,-1 3-129,1-3 0,2 8 0,1 0 0,5 3 258,2 4-258,0 4-258,2 1 258,6 6-258,1 6 129,0 8-129,-3 3-129,0 8 129,-2 4-129,-4 6 129,-4 10 0,-4 2 0,-6 0 0,-2-3 129,-2-3 0,0-6-129,2-9 129,-1-7 0,3-15-387,1-12 129,5-4-516,-3-16-516,9 1-129,2-13-258,-11 0-129,3-15-387,6-3-1806,2 2 259</inkml:trace>
  <inkml:trace contextRef="#ctx0" brushRef="#br0" timeOffset="78456.487">9899 9931 5805,'13'-2'5031,"14"-1"-645,3-2-516,9-6-3741,9-1-129,4-2 258,4-1-129,0-3 129,1 4 129,-9-3 0,-2 8 0,-12-4 0,-1 4 129,-10 1-258,-2 5-129,-10 2 0,-11 1-129,14 0 0,-14 0 0,0 0-129,0 0 0,0 0-387,0 0-774,0 0-2967,0 0-516,0 0-516,-1-17 129</inkml:trace>
  <inkml:trace contextRef="#ctx0" brushRef="#br0" timeOffset="82331.709">10563 10253 774,'0'0'1419,"0"0"0,-6 6 0,6-6 258,0 0-258,-16 11-129,16-11 258,-14 5-129,14-5-258,-12 0-129,12 0-387,0 0-129,-14-10-129,10-2 0,4-2-387,0-6 0,0 2 129,6-2-129,3-4 129,2 2-129,2 2 0,2 3 0,2 0 0,-1 8 129,2-1-258,-1 5 129,1 3-129,0 2 129,-1 0 129,0 5 0,-4 7-129,-4-2 129,1 6 0,-4-3 0,-3 6 129,-3-5 0,-4 7 0,-10-3 129,2 1-129,-4-3 129,0 0-129,-7-2 0,6-2-129,-3-2 0,5-1-129,3-3-258,1-6-258,11 0-129,0 0-774,-1-15-1419,3 3-1548,5-7-516,5-1 258</inkml:trace>
  <inkml:trace contextRef="#ctx0" brushRef="#br0" timeOffset="100315.737">10888 10353 258,'15'14'3999,"-15"-14"258,0 0-258,16 0-1935,-16 0-1935,0 0 258,11 0 0,-11 0 258,0 0 0,0 0 0,0 0-129,0 0 258,0 0-516,0 0 0,0 0-258,0 0 0,0 0-258,0 0-258,0 0-516,11-2-1161,-11 2-1806,0-11-774,0 11 129</inkml:trace>
  <inkml:trace contextRef="#ctx0" brushRef="#br0" timeOffset="100555.751">10926 10164 1548,'0'0'4128,"0"0"129,0 0-258,-7-17-2580,7 17-1290,0 0-129,0-12 129,0 12-258,0 0-129,16-7-903,-16 7-1935,11-10-1032,3 10-258</inkml:trace>
  <inkml:trace contextRef="#ctx0" brushRef="#br0" timeOffset="101150.785">11119 9931 1548,'17'15'2580,"-1"9"-258,-15-5-2709,8 3-903,-2 5 516,2 4 258,-3-1 258,0 1 645,-2 3 645,0-3-129,1 0 258,-2-4-129,1-4-258,-4-3-129,1-5-516,-1-1 0,0-14 0,0 11 129,0-11 0,0 0 0,0 0 129,0 0-129,0 0 0,0 0 258,0 0-129,7-10 0,-7 10 0,16-24-129,-3 12 0,-1-10 129,7 3-258,-3-6 129,4-2-129,1-1 0,-1 2 129,1 1-258,0 2 129,-1 5 129,-2 2-129,2 3-258,-4 2 129,2 6-387,-7-3-129,4 7-516,-15 1-645,14-9-1419,-14 9-1290,0 0 516</inkml:trace>
  <inkml:trace contextRef="#ctx0" brushRef="#br0" timeOffset="101435.801">11258 10236 4644,'14'20'4386,"9"-5"-129,-23-15-258,19 5-3999,-4-1-129,3 5 0,-1-1 258,0 6-129,-1 1 0,0 1 129,-1-1 0,1 4-516,-5-8-1161,7-2-2580,-1 8-387,-17-17-129</inkml:trace>
  <inkml:trace contextRef="#ctx0" brushRef="#br0" timeOffset="110703.331">12067 9896 516,'0'0'1677,"9"-4"129,-9 4 0,20-14 0,-6 8-258,1-7-387,7 1-258,-2-4-258,6 0 0,-1-2 0,5 2 0,-1-4-258,2 2 0,3-2-129,-1 1 129,-1 2-258,-1 4 0,-1-1 0,-2 0-129,-5 4 0,-2 0 0,-4 3-129,-4 4-129,-13 3-258,13-12-258,-13 12-645,0 0-258,0 0-1161,-8-2-1290,-8-7 259</inkml:trace>
  <inkml:trace contextRef="#ctx0" brushRef="#br0" timeOffset="111163.358">12236 9491 1161,'0'0'2709,"0"0"129,0 0-3612,12 3 645,-12-3 645,0 0 516,18 15 129,-18-15 387,11 18 129,-11-18-129,10 23-516,-10-9-129,6 10-387,-5-2-129,4 7 129,-3 2-258,4 7 0,-3 2-258,4 2 258,3 3-258,-2-4 129,0 0-129,-1-2 129,0-6 0,-3-4 0,-1-5-258,-2-5 129,1-3 0,-2-4-258,0-12-387,0 0-387,5 14-774,-5-14-903,0-7-1419,0 7-516</inkml:trace>
  <inkml:trace contextRef="#ctx0" brushRef="#br0" timeOffset="112055.409">12157 10060 2322,'-16'6'2838,"16"-6"-258,0 0-516,0 0-516,0 0-516,0 0 0,-10 0-258,10 0 129,0 0-387,0 0 0,0-11 0,0 11-387,10-24 129,2 5-129,2-6-129,5-6-129,3-3 258,3-4-258,4-2 258,-1 2-129,2 1 129,-2 0-129,-1 4 129,-3 4-129,-1 3 129,-7 4-129,-2 7 129,-2 1-129,-5 2-129,-7 12-129,0 0-129,7-12-645,-7 12-387,0 0-645,-7 3-903,7-3-1419,-18 6 0</inkml:trace>
  <inkml:trace contextRef="#ctx0" brushRef="#br0" timeOffset="112559.438">12140 9685 1032,'-20'12'2322,"4"-12"-387,16 0 258,0 0-3354,-12 5 129,12-5 645,0 0 258,0 0 645,0 0 1419,0 0 129,0 0-258,0 14-387,0-14-516,15 12 0,-15-12-516,23 15 258,-12-9-258,6 5 0,0-2 129,2 3-129,1-2-129,2 8 129,0 0-258,3 2 0,0-3 0,3 3 0,-2-4-258,0-2 258,-5-1 129,-1-3-258,-5-4 129,0 0 0,-15-6 0,14 2-129,-14-2 129,0 0-129,0 0 0,0 0-129,0 0-129,0 0-645,0 0-1935,0 0-1548,7-7-258,-7 7-129</inkml:trace>
  <inkml:trace contextRef="#ctx0" brushRef="#br0" timeOffset="113711.504">13271 8900 903,'10'-11'1548,"-10"11"-129,0 0-387,0 0 0,0 0 258,0 0-387,0 0 0,0 0 0,0 0-387,0 0 129,0 0 0,0 0-387,0 0 129,0 0 0,0 0-129,0 0 0,0 0-129,0 0 0,9 5 129,-9-5-129,1 18 0,-1-18-129,1 16 129,-1-16-129,0 19 129,0-7-129,0 4 129,0 2-129,0 4 0,2 7 129,0 1-129,3 11 0,-2 6 129,3 12 0,1 8-129,1 6 0,0 5 258,1 3-258,-3 3 129,-3-2 0,-2-4-258,2-7 258,-3-6 0,0-4-129,-3-8 129,0-1-129,0-8 129,1-5-129,0-7 0,2-6-129,0-7-129,0-6 129,0-13-645,0 0-774,0 0-2451,6-4-258,-6-13-129</inkml:trace>
  <inkml:trace contextRef="#ctx0" brushRef="#br0" timeOffset="115227.59">13288 9796 1548,'24'-14'3225,"-8"9"-2322,4 2 129,1-5 258,7 7-129,-5-4 129,7 5 129,-7 0-129,7 1-258,-5-1-387,2 8-129,-6-3-387,-1 7 0,-1 1-129,0 1 0,-4 0 0,-1 3 0,-1 0 0,-2 3 129,-1 0-129,0 1 129,-3 1-129,-1 2 129,-2 0 0,-4 3 0,0-2-129,-1 0 0,-8 0 258,-1 1-516,-2-2 516,-2-2-258,-4-2 129,0-1 0,-3-5 0,1 4 129,-3-7 0,0 1 129,-1-1-129,4-2 129,-4-4-129,4-2-129,-1-1 0,3 0 0,0-2-129,1 0 0,1 0-129,1-7-258,15 7-774,-27-10-903,27 10-2322,-14-10-258,7-2 0</inkml:trace>
  <inkml:trace contextRef="#ctx0" brushRef="#br0" timeOffset="117298.709">13945 10127 1806,'9'0'3225,"-9"0"-2193,0 0-129,0 0 129,0 0-129,0 0 129,0 0 0,0 0 0,0 0 0,0 0-516,0 0 0,0 13-387,0-13 129,4 20-129,-4-6 129,2 5 129,-2 3-387,1 6 129,-1 4 0,0 1-129,0 5 0,-1 0 0,-1 0-129,1-6 0,-1-1 0,2-9 129,0-5-258,0-17 129,5 12 0,-5-12 0,18-17-129,-7-1 129,2-7-129,0-2 0,5-4 129,-2 0 129,0-1 0,1 2 129,-2-1 129,3 5 0,-2 2-129,3 2 0,2-3 0,0 6 258,3-2-129,-3 1-129,3 3-129,-3 0 129,0 3-258,-5 1 0,-2 6-516,-14 7-903,13-9-903,-13 9-645,0 0-1161</inkml:trace>
  <inkml:trace contextRef="#ctx0" brushRef="#br0" timeOffset="117607.726">14082 10263 903,'-7'41'2967,"11"-25"129,8 0-258,-12-16-516,31 26-258,-18-19-645,12 7-387,-10-6-387,6 4-387,1-2 0,-4 2 0,-1-5-129,-1 5-129,-5-3 258,-1 5-516,-2 0 258,-3-1 0,-2 4-387,-3-17-645,0 20-2322,4-8-903,-4-12-258,0 0-128</inkml:trace>
  <inkml:trace contextRef="#ctx0" brushRef="#br0" timeOffset="118706.789">14495 10237 129,'0'0'3225,"0"0"258,0 0-2193,0 0-387,10 11 258,-10-11 0,0 0 387,14 22-258,-14-22 0,3 27-258,-3-8-258,0 10-258,0 0-129,0 0 0,0 4-387,0-2 129,-1-4-258,0-6 129,1-4-129,0-17-516,0 0-387,0 0-903,0 0-645,-1-13-645,-1-3-258,-2-6 129</inkml:trace>
  <inkml:trace contextRef="#ctx0" brushRef="#br0" timeOffset="118939.803">14433 10365 1032,'0'0'1548,"-12"7"129,12-7 129,0 0 129,0 14-129,0-14-129,15 1-129,-15-1-129,29-2-258,-14-5 0,10 6-516,-3-9-129,6 5 0,-5 1-387,3 1-129,-1 3-645,-9-2-1548,-2-2-2193,3 4-129,-17 0-129</inkml:trace>
  <inkml:trace contextRef="#ctx0" brushRef="#br0" timeOffset="119538.837">14847 10198 2709,'11'4'1419,"-11"-4"0,0 0 258,0 0 129,16 13 0,-16-13-129,2 12 129,-2-12-516,0 20-258,-3-6-516,2 7-129,-3 1-129,3 0-129,-1 7-129,2-1 0,0 2-129,0-1-129,0-1-129,0-10-1032,9-1-1935,0 0-903,-9-17-387</inkml:trace>
  <inkml:trace contextRef="#ctx0" brushRef="#br0" timeOffset="120123.87">15158 10505 3354,'11'17'4257,"-11"-17"-387,0 0 0,0 0-3612,4-5-387,-4 5 0,0 0-129,0 0-516,0 0-1032,0 0-1806,0 0-645,0-15 258</inkml:trace>
  <inkml:trace contextRef="#ctx0" brushRef="#br0" timeOffset="120371.884">15163 10232 3612,'-6'19'4644,"6"-19"-387,0 0-258,0 0-2322,0 0-2064,0 0 129,7-2 0,-7 2-129,11-6-258,0 6-1161,-11 0-2193,13 0-516,-2 0 387</inkml:trace>
  <inkml:trace contextRef="#ctx0" brushRef="#br0" timeOffset="120823.909">15366 10077 129,'13'0'2967,"3"0"0,-16 0 387,0 0-3483,14 2 387,-14-2 645,7 20 0,-7-20 774,0 29-258,-3-15 129,2 8-387,-10-2-387,7 6 0,-5-1-516,4 5 129,1-1-258,3 0 129,1 1-129,2 0 129,4-1-129,8-5 0,2-3 0,7-4-129,4-5 0,2-5-129,4-3-129,0-6-129,3-3-258,-8-9-645,7 6-774,-15-11-1677,-2 2-903,-4 3-129</inkml:trace>
  <inkml:trace contextRef="#ctx0" brushRef="#br0" timeOffset="121107.927">15312 10263 2322,'1'16'3354,"21"-16"258,-10-4-129,10 1-3483,3 2-258,7 1 516,3 0-258,1 0 387,5 0-129,0 1-1290,5 6-2322,-12-11-645,9 2 0</inkml:trace>
  <inkml:trace contextRef="#ctx0" brushRef="#br0" timeOffset="123235.048">16502 8888 258,'-3'12'903,"3"-12"-645,0 18-129,0-7 258,0 4 129,1-1 129,3 6-129,0 4 129,0 6-129,2 6 0,-1 6-129,-3 8-129,3 5-129,-4 8 129,-1 4-258,0 6 0,0 3 0,-4-2 129,-1-3-129,-4-4 258,2-8-129,1-6 0,-1-10 129,1-8-258,1-13 0,1-4-258,2-3 129,2-15-258,0 16 258,0-16 129,0 0 0,0 0 129,6-4 129,-6 4-129,10-15 387,-10 15-258,10-23 129,-6 10-129,1-2 0,2 2 129,-2-3 0,4 3 129,3-3-129,7 0 258,-1 2-129,9 4 129,-1 0-258,9 5 258,-2-1-258,5 5 0,-4 1-129,2 5 0,-2 2 0,-2 5 0,-3 0 0,-3 3 0,-6 0 129,-3 6 0,-9-4 129,-2 3 0,-8-3-129,-5 2 0,-11-3 129,-5 3-258,-6 1 0,-3-3 129,-5-1-129,-2 3-129,-7-3 129,3 1-129,-1-5 129,6 2-129,-1-9 0,7 2-129,3-2 0,7-5-387,11 7-774,-5-7-2064,16 0-1419,0 0 129,0-16-387</inkml:trace>
  <inkml:trace contextRef="#ctx0" brushRef="#br0" timeOffset="127999.321">17142 10064 2709,'-11'5'3612,"11"-5"0,4 16-3096,-4-16 0,5 10 0,-5-10 516,4 18-258,-4-18 258,1 19-258,-1-19 0,0 23 0,-1-12-258,-1 6-129,-1 0-258,-1 5 129,-2-1 0,3 4 129,-4 4-258,3-1 129,0-1-129,2 2 129,0-7-258,2-3 129,0-4 0,0-3-129,0-12 129,0 0 0,10 0-129,-1-5 129,-3-9-129,3-3 129,-1-5 0,5-2-129,-1-1 129,2-1-129,1-1 0,3 3-129,1-2 129,2 2 0,2 4 0,3 1-129,-1 4 129,-2 1-129,1 2 129,-3-1 129,-4 6-258,0-2 0,-7 4-129,-10 5-258,12-8-516,-12 8-258,0 0-774,-13-3-516,13 3-387,-22 1-387,11 6 0</inkml:trace>
  <inkml:trace contextRef="#ctx0" brushRef="#br0" timeOffset="128283.337">17264 10224 1548,'-9'22'1935,"9"-22"129,-7 19 0,7-5-129,-1-3-258,1 7-129,0-6-258,7 5-129,-3-4-387,7 8 0,2-8-387,2 6 0,2-3-129,-3 0-129,4-4 0,-3 0-129,0 1-129,-5-7 0,-10-6-129,13 11-258,-13-11-903,0 0-1419,0 0-1419,0 0-129,8-13 259</inkml:trace>
  <inkml:trace contextRef="#ctx0" brushRef="#br0" timeOffset="128616.356">17569 10272 3870,'0'13'3870,"0"-13"129,0 0-387,0 0-3354,0 19-387,2-5 387,2 4 0,0-2 258,2 8 129,-4 1-129,5 6 258,-5-6-387,4 3-129,-2-8-129,0-1 0,-1-1-258,-3-18-258,6 12-516,-6-12-1290,0-19-2064,0 6 0,0-14-387</inkml:trace>
  <inkml:trace contextRef="#ctx0" brushRef="#br0" timeOffset="128867.37">17505 10391 3096,'-1'12'3225,"1"-12"0,6 0-645,10 2-258,-5-6-516,14 4-387,-5-5-387,11 5-387,-2 0-387,4 0 0,-1 0-258,-3 0-387,2 7-516,-14-7-1161,5 0-2193,-4 0-258,-18 0-258</inkml:trace>
  <inkml:trace contextRef="#ctx0" brushRef="#br0" timeOffset="129447.404">17857 10165 2322,'19'-4'1935,"-19"4"129,26-2-3225,-7 2 387,4 0 516,-1 5 516,-2-4 645,2 5 645,-8-4 258,3 3 258,-17-5-387,16 15-129,-16-15-645,0 19 0,-4-5-387,-1 6 258,-8-1-258,0 5-129,-7-1 129,7 8-129,-6-5 0,5 4-129,-1-5 0,2 0 0,3-4-258,0-1 129,4-5 0,4-2 0,2-13 0,0 17 0,0-17 0,8 14 0,-8-14 0,20 7 0,-9-4 0,5-2 0,-1-1-129,4 0 0,2 0-129,-1-1 0,3 1-387,-4-4-774,10 4-1935,-7 0-1161,-3 0-387,-1-4 0</inkml:trace>
  <inkml:trace contextRef="#ctx0" brushRef="#br0" timeOffset="129788.423">18285 10547 4644,'10'18'3870,"-2"-6"-258,-8-12 0,0 0-3870,0 0 0,9 12 387,-9-12-129,0 0 258,0 0 0,12 4-387,-12-4-1032,7-10-2064,-7 10-516,10-27-516</inkml:trace>
  <inkml:trace contextRef="#ctx0" brushRef="#br0" timeOffset="130011.435">18316 10292 7353,'0'0'4386,"0"0"-387,0 0-129,9 0-4128,3-4-129,-12 4-129,22-7-774,-22 7-2322,17-13-645,-3 10 0,-5-9-129</inkml:trace>
  <inkml:trace contextRef="#ctx0" brushRef="#br0" timeOffset="130467.461">18550 10078 3096,'3'36'4128,"-3"-13"-387,-3-1-258,-2 2-3096,2 8 258,-3-4 0,3 2 387,-8-1-258,8 9 258,-10-14-129,9 6-129,-5-11-129,6 4-258,-1-3 0,4 0-129,0-7-129,0-13 0,22 18 0,-2-8-129,5-3 0,5 0 0,3-4-129,0-3-129,1 0 0,-2-8-258,1 4-258,-14-13-903,4 6-1548,-9-3-1419,-8-6-129,-3 0 129</inkml:trace>
  <inkml:trace contextRef="#ctx0" brushRef="#br0" timeOffset="130723.477">18425 10243 7740,'40'5'3999,"-5"-5"-387,-6 1-1032,11-1-3354,-1 0 129,5 2 0,-7-2-129,0 5-387,-4-1-2580,-9-4-387,6 0 516</inkml:trace>
  <inkml:trace contextRef="#ctx0" brushRef="#br0" timeOffset="131587.525">19098 9764 3612,'14'10'4515,"4"0"-516,-18-10 0,0 0-3483,15 2-258,-15-2 129,13 7 129,-13-7-129,0 0 129,0 0-129,13 8 0,-13-8-258,0 0-258,11 0-774,-11 0-1032,13-10-2322,-3 8-129,0-11-387</inkml:trace>
  <inkml:trace contextRef="#ctx0" brushRef="#br0" timeOffset="132067.552">19906 9766 5289,'6'15'4644,"-6"-15"-387,7 13-387,-7-13-3870,14 16-129,-14-16 0,10 15 129,-10-15 0,13 10-129,-13-10 0,20 2-903,-20-2-1419,15-14-1677,3 9-258,-2-12 0</inkml:trace>
  <inkml:trace contextRef="#ctx0" brushRef="#br0" timeOffset="132375.571">20631 9801 6966,'23'13'4773,"-23"-13"-516,20 5 0,-4-4-4257,-5 6-258,-11-7 258,24 10-129,-13-5 129,1-3 0,0 1 0,3 1 0,-2-4-258,8 3-387,-9-5-903,14 2-1161,-5-1-1806,1-7-129,5 2 0</inkml:trace>
  <inkml:trace contextRef="#ctx0" brushRef="#br0" timeOffset="132611.582">21372 9934 6321,'5'12'4773,"-4"0"-516,-1-12-258,0 0-3999,0 0-516,0 0 129,0 0-387,20 0-129,-20 0-1677,18-8-1677,3 4-387,-5-8 387</inkml:trace>
  <inkml:trace contextRef="#ctx0" brushRef="#br0" timeOffset="132859.598">21960 9913 4773,'13'24'4128,"-1"-11"-645,-12-13 129,0 0-3870,13-6-774,-3 6 258,-10 0-258,20 0-774,-7 0-1935,-13 0 0,25-5 130</inkml:trace>
  <inkml:trace contextRef="#ctx0" brushRef="#br0" timeOffset="133115.613">22696 9990 5289,'12'7'4773,"-12"-7"-516,0 0-129,0 0-4128,2 15-387,-2-15-258,0 0-3225,1 19-387,-1-19-258,-8-5-129</inkml:trace>
  <inkml:trace contextRef="#ctx0" brushRef="#br0" timeOffset="167598.585">22715 9232 1032,'-12'20'129,"10"-5"129,-1 1 0,2-1 0,1 6 258,-1 6 129,0-1 129,1 5 0,-3 1 129,2 5-129,-1 2 129,0 5-387,-2-2 129,2-3-387,-3 3 129,3-4-258,-3 1 0,4-3 0,-4-5 0,1-1 258,-1-3-129,-1 1 258,-3-5-129,1 1 0,-1-3 258,2 1 0,-2-5-258,2 2 0,2-5 0,0-4-129,5-10 129,-4 17 129,4-17-258,0 0 0,0 0 0,0 0 129,10-9 0,-10 9-258,11-13 0,-11 13 0,11-14 0,-11 14-129,7-12 0,-7 12 0,5-12 0,-5 12 0,0 0 0,6-15 0,-6 15 0,8-14 0,-8 14 0,20-17 0,-8 5 0,5 4 0,2-1 0,1-1 0,5 0 0,1 3 0,2 2 0,1 1 0,0 2 0,1-1 0,-1 1 0,0 2 0,-3 0-129,-2 2 129,-1 7 0,-3-3-129,-1 3 129,-3 3 0,0 2-129,-1-3 129,-3 2-129,-1 0 129,-1-1 0,-3 0 129,-2 0-129,-3 0 0,-2-12 129,0 20 0,0-20 258,-14 19-258,0-10 129,-4 1-129,-5-2 387,-1 0-258,-7-2 129,-2 0-129,-7-2-129,1 0 129,-6-4 0,3 0 0,-4-2-258,4-3 0,2 0-129,3 0 0,7 1-258,1-9-516,17 9-2193,12 4-1419,-10-20-258,14 8 0</inkml:trace>
  <inkml:trace contextRef="#ctx0" brushRef="#br0" timeOffset="169814.712">23257 10256 1548,'0'0'1677,"-8"-5"-258,8 5 0,0 0 0,0 0-387,0 0-258,0 0 0,0 0 0,-10 8-129,10-8 0,-1 16 0,1-3-129,-1 0 0,0 3-258,-2 3 0,1 3 0,-2-1 0,1 6 129,-3 2 0,2-3-129,0 3 0,3 5 258,-2-5-258,3 1 0,3-3-129,7-2 129,2-5-258,6 0 129,0-6-129,2-2 0,0-3 0,3-5-129,-1 0-129,-1-4-129,4 0-774,-4-5-645,2-4-1806,9 3-903,-12-11 387</inkml:trace>
  <inkml:trace contextRef="#ctx0" brushRef="#br0" timeOffset="170294.74">23210 10447 1548,'0'0'3225,"6"13"258,-6-13-2451,0 0-516,0 0 0,0 0 516,14 1-129,-14-1 258,11-7-129,-7-3 129,10 3-258,-14 7-258,19-12-129,-5 5-387,1 3 129,3-2-129,1 4-129,2-1 0,1 3 0,-1-3 258,0 2-258,-1 1-258,-4-3-129,0 3-516,-16 0-1419,11 0-1935,-11 0-129,0 0-129</inkml:trace>
  <inkml:trace contextRef="#ctx0" brushRef="#br0" timeOffset="170730.765">23687 10343 1806,'19'21'3225,"-12"-9"-1419,-1 1-387,5 8 387,-11-7 129,7 9-129,-7-6-129,1 8 0,-2-7-387,1 10-387,-4-9-516,4 3-129,0-6-129,0 2 0,0-6-258,0-12 0,7 18-129,-7-18-516,11 5-645,-11-5-1032,0 0-903,2-7-1161,-3-5-129</inkml:trace>
  <inkml:trace contextRef="#ctx0" brushRef="#br0" timeOffset="171011.781">23588 10505 3354,'2'17'4257,"16"-9"-387,-18-8-1419,24 5-1806,1-4 258,-2-1-387,8-2 129,-9-2-258,8 3 129,-7-6-129,4 2 129,-7 2-258,-2 3-129,-5-1-129,-13 1-258,18 0-387,-18 0-387,0 0-645,0 0-1290,0 0-1161,-1 17-516</inkml:trace>
  <inkml:trace contextRef="#ctx0" brushRef="#br0" timeOffset="171438.805">23981 10325 2322,'13'8'3483,"-13"-8"0,17 5-258,-17-5-3483,20 4 0,-9 0 516,-11-4 387,19 8 0,-19-8 516,6 20-129,-6-20 129,0 31-129,-11-18-129,6 11-387,-4-1-387,1 5 0,1-3 0,-2 0 0,2 0-258,0-4 129,6 1-258,-2-7-129,3 2-258,0-17-1548,-3 12-2064,3-12-258,0 0 0</inkml:trace>
  <inkml:trace contextRef="#ctx0" brushRef="#br0" timeOffset="171827.827">24312 10770 6321,'0'0'4386,"19"8"-516,-19-8-1290,0 0-2838,0 0 0,0 0-129,0 0 129,0 0-258,0 0-1161,0 0-2193,0 0-258,-16-7 129</inkml:trace>
  <inkml:trace contextRef="#ctx0" brushRef="#br0" timeOffset="172115.843">24271 10474 8514,'1'11'4515,"10"1"-387,-11-12-516,15 4-4386,-15-4 0,13 1 387,-13-1 0,0 0 129,0 0 258,0 0 0,0 0-1290,0 0-2580,0 0-258,-9-8-645</inkml:trace>
  <inkml:trace contextRef="#ctx0" brushRef="#br0" timeOffset="172954.892">24590 10259 129,'7'8'2967,"-7"-8"258,9 10-2064,-9-10 258,5 12 0,-5-12 387,0 13-129,0-13 129,0 21-258,0-21-258,-7 25-387,0-9-387,2 9 0,-4-1-258,2 4 0,1 1-129,1 6 129,0-5 0,3 6-129,2-6 129,0-2-129,5-4 129,2-1-129,1-4 0,5-4-129,0-7 0,4-2-129,4-2 0,-3-4-129,7 0-387,-6-7-129,8 3-645,-12-9-2193,1 1-903,4 1-516,-10-10 516</inkml:trace>
  <inkml:trace contextRef="#ctx0" brushRef="#br0" timeOffset="173434.919">24533 10420 6063,'0'0'4257,"0"0"-387,0 0-1290,13 0-2580,-13 0-129,23 0 258,-9 0-129,2 0 387,4 0-129,0 0 129,5 2 0,1-2 0,1 0-258,2 0-129,-1 0-129,4 2-903,-11-2-1032,2-2-2193,3 2-129,-13-8-258</inkml:trace>
  <inkml:trace contextRef="#ctx0" brushRef="#br1" timeOffset="203926.664">3363 10819 2193,'0'0'2967,"8"17"0,-8-17-1935,0 0-903,0 0-129,-2 13 129,2-13 387,0 0 0,0 0 129,0 0 129,0 0-129,0 0 0,0 0 0,0 0-129,0 0-387,0 0 0,0 0-129,0 0 0,0 0 0,0 0 129,0 0-129,0 0 0,0 12 129,0-12-129,0 0 258,0 0-129,9 14 0,-9-14 0,7 14 0,-7-14 129,8 18 0,-8-18 258,11 21-258,-11-21 129,10 25-129,-6-13 0,6 3 0,-4 1 129,6 2-129,-2 0-129,4 3 258,-2 0-258,6 3 129,-2 0-129,4 1 129,1-1-129,1 2 0,3 0 0,3-3 0,-1 0-129,2 6 129,2-6 0,2-2 0,0-3 0,3 1 0,-2-6 0,7 3 0,0-6 0,2-1-129,1-2 129,0-2-129,3 0-129,1-3 258,1 0-258,0-2 129,0 0 129,4-4-129,-3-3 0,1 2 0,-1-5 0,3-1 258,-1-1-258,-1-2 0,1 0 0,-2-3 0,1 0 0,0-5 0,-1 1 0,-3-1-258,2-2 258,-2 2 0,2-3 0,-1 1 0,-1-2 0,2 0 0,1 3 0,-1-3 0,-1 4 0,-3 0-129,-3 1 129,0-1 0,-6 4 0,-4-2 0,-2 4 0,-7 2 0,-3 2 0,-5 0 0,-2 7 0,-13 5 0,17-5 0,-17 5 0,0 0-129,0 0 0,7 7 0,-7-7 0,0 0-258,0 11-258,0-11-1290,0 0-1935,0 0-774,0 0-129,-16 0 1</inkml:trace>
  <inkml:trace contextRef="#ctx0" brushRef="#br1" timeOffset="204602.702">5459 10787 4773,'23'3'4386,"-12"-3"-258,8 0-387,-2 0-3483,2-2-645,2-1 258,1-1 129,-1 1 129,1-5 258,2 5 129,-3-8-129,5 4 258,-3-5-129,4 5-129,-3-1-129,3 1-129,-2 2 0,-1-2-258,-1 3 129,-2 1 0,-2 2 0,-3 0 0,-3 1 0,-13 0 0,19 0 0,-19 0 129,7 7-129,-7-7 0,0 20 129,0-11-129,-1 3 129,-3 4-129,0 2 129,0-1 0,-2 1 0,1 5-129,1-1 129,-1 4 0,-2 3 0,2 3-129,-4-3 129,3 4 0,-5 1 0,3-1 129,-4 0-129,3 5 0,-3-7 129,1 1-129,1-4-129,1-2 129,-1-7-129,2-4 129,8-15-129,-8 17 129,8-17-129,0 0-129,0 0-129,0 0-258,0 0-1935,11-10-2064,0-5-387,5-6-387,3-9 388</inkml:trace>
  <inkml:trace contextRef="#ctx0" brushRef="#br1" timeOffset="206134.79">6673 10694 2580,'14'18'3741,"-14"-18"129,0 0-645,9 11-3225,-9-11-258,10 14 387,-10-14 0,8 22 258,-8-22 129,6 24 0,-6-11 387,4 3 0,-4-1-258,4 7-129,-1-3 129,5 5-258,0-5-129,2 6-129,5-6 0,0 2-129,1-3 129,3 1 0,2-2 0,3 0 0,2-2 0,0-1 0,-1 2 0,5-3-129,-2-1 129,4-2 0,-4-4-129,3 0 129,-1-5-129,5-1 129,-1 0-129,2 0 129,1-5-129,-1-1 0,2-1 0,3-3 0,-3 0 0,0-2 0,1-2 0,1-1-129,-1 1 129,-1-1 0,0 0 0,-3-1 0,-2 2 0,-5 2 0,-5-1 129,-3 3-129,-3 1 0,-7 4-129,-10 5 129,14-9 0,-14 9 0,0 0-129,0 0 0,0 0 0,0 0 0,0 0-129,0 0 0,0 0-258,0 0-516,0 0-1677,0 0-1806,0 0-387,0-23 387</inkml:trace>
  <inkml:trace contextRef="#ctx0" brushRef="#br1" timeOffset="206758.823">7748 10730 645,'0'0'3483,"0"0"-258,0 0-129,0 0-3096,0 0-387,0 0 387,13 7 258,-13-7 258,20 0 129,-20 0 258,22-5 0,-22 5 0,25-10-387,-12 0 129,7 3-516,-3 2 0,3-1 0,-1 1-129,1 0 0,-1 3-129,-4-1 129,3 3-129,-5 0 129,1 0 0,-14 0-129,15 10 129,-15-10 0,8 15 0,-7-4 129,-1 4-129,0-1 0,0 6 129,-2-2-129,-4 7 0,4 0 0,-3 2 129,1-1 0,-4-2 129,4 3-129,-6-3 258,3 5-129,-2-5 0,2 0 0,-1-1 0,0 0 0,-1-2-258,3-3 129,2-1-258,4-17 0,-5 18-129,5-18-258,0 0-1032,0 0-1935,8-12-774,6-1-258</inkml:trace>
  <inkml:trace contextRef="#ctx0" brushRef="#br1" timeOffset="207163.849">8273 10818 3354,'20'6'3999,"-20"-6"0,18 0-258,-18 0-3483,14-2-129,-14 2 387,11-3 129,-11 3 129,0 0 258,11 5 0,-11-5-258,0 0 129,0-6-387,0 6-258,0 0-129,0 0-129,14-2-387,-14 2 129,16-6-516,-16 6-1032,26-13-2451,-7 9-516,-2-6-129,4 3 1</inkml:trace>
  <inkml:trace contextRef="#ctx0" brushRef="#br1" timeOffset="207538.87">8755 10797 1,'6'18'3482,"1"-5"-128,-7-13 0,0 0-3096,13 11 129,-13-11 258,15 5 387,-15-5 0,15 3 129,-15-3-129,0 0 129,12 0-516,-12 0-129,11 0-516,-11 0-516,16 0-1032,-16 0-2451,13 0-387,2 0-258</inkml:trace>
  <inkml:trace contextRef="#ctx0" brushRef="#br1" timeOffset="207826.883">9143 10796 5676,'0'0'4644,"3"16"-516,-3-16 0,0 0-4515,0 0 129,0 0 129,0 0-129,15 14 129,-15-14-258,15 5-903,-15-5-2451,0 0-516,20 1-258</inkml:trace>
  <inkml:trace contextRef="#ctx0" brushRef="#br1" timeOffset="209065.957">9305 10836 2709,'0'0'3612,"0"0"-1548,0 0-258,0 0-258,6 17-387,-6-17 129,0 0-258,0 0-129,5 19 129,-5-19-258,6 18 0,-6-18-387,8 24-129,-5-8 0,6 4-129,-3-3 0,3 1-129,-1 0 129,0 0 0,2-2-129,-2 1 129,-2-2 0,2 1-129,-1-3 129,1-1-129,-2 0 0,2 1 0,-1-2 0,4 0 129,-2 0-129,-9-11 0,23 21 0,-10-9 0,1-2 0,0 1 0,3-2 0,0 3 0,1-4 129,2 1-129,-2-2 0,0-2 0,-1 2 0,1-5 0,-2 1 0,1-1 0,-2-2 0,-3 3 0,2-3 129,-1 0-129,0-2 0,-2 2 0,2-3 0,-2 0 0,2-1 0,-2-1-129,1 0 258,0 0-258,1 0 129,0-2 0,-1-3 0,4-1-129,-2-1 129,2 0-129,0-1 129,0-2-129,2-2 258,-1 0-258,1-1 129,-2-2 0,4 2 0,-1-2-129,1-1 129,0-1-129,-1 2 258,1 1-258,-1 1 129,-2 2 129,2-1-129,-3 1 129,-1 3-258,1 0 258,-2 1-258,0 4 129,-1-4 0,-2 1-129,1 1 129,-12 10 0,23-20-129,-23 20 129,18-19 0,-18 19 0,16-17 0,-16 17 0,0 0-129,12-10 0,-12 10-129,0 0-258,0 0-387,0 0-903,0 0-1290,0 8-1548,0-8 0</inkml:trace>
  <inkml:trace contextRef="#ctx0" brushRef="#br1" timeOffset="209855.003">10098 10798 1419,'22'7'2967,"3"-19"-1290,-6 6-774,-3-5 258,8 4 0,-9-10 258,10 7 129,-11-10 0,11 8-129,-9-11-129,9 11-516,-10-8-258,5 7-129,-4-1-129,4 0-129,-4 2-129,0 3 129,-5 3 0,1 4-129,-12 2 129,18-5 0,-18 5 0,12-5 129,-12 5-129,0 0 129,0 0 0,0 0-129,0 0 129,10 0 0,-10 0 0,0 0-129,1 10 0,-1-10 0,4 12 0,-4-12-129,4 20 0,-2-7 129,5 0-129,-4 4 0,3 0 258,-2 1-129,3 2-129,0 2 129,-1 1-129,0 0 129,-2 1 0,2 1-129,-2-1 258,4 2-258,-3-3 129,1-2-129,-2-4 129,1-2-129,-1-2 0,0-3 0,-4-10 0,5 13 129,-5-13-258,0 0 129,2 12 0,-2-12-129,0 0-258,0 0-129,0 0-1935,0 0-2193,0 0-258,0 0-387</inkml:trace>
  <inkml:trace contextRef="#ctx0" brushRef="#br1" timeOffset="213247.197">23104 10826 1032,'0'0'2064,"0"0"-387,0 0 258,0 0-516,0 0-387,0 0-387,11 0-387,-11 0 0,0 0 129,0 0-258,0 0 258,0 0-258,0 0 258,0 0-258,0 0 129,0 0 0,11-8 258,-11 8-258,0 0 0,0 0 129,0 0 0,0 0 0,0 0 129,0 0-387,0 0 129,0 0 0,0 0-129,0 0 129,3 6-129,-3-6-129,1 11 258,-1-11-129,5 11 0,-5-11 0,1 10 0,-1-10 129,0 13-258,0-13 258,0 19-129,0-8 0,0 1 0,-2 3-129,-2-1 129,2 3-129,0 2 129,-4-1-129,1 2 0,-2 5 0,-2-2-129,-1 3 129,1 2 0,-3-4-129,0 1 129,-1 2 129,0-8-129,-1 0 129,0-2 129,0-2-258,-2-5 0,-1 3 129,-4-6-258,-3-1 129,1 1 0,0-2-258,-3 0 258,0-2 0,0 1 0,1-4 258,0 1-129,3-1 0,-3-2-129,3-6 129,-1 1 0,1-5-129,-1 5 129,-2-5-129,2-1-129,-1-2 258,-2-1-258,-1 4 129,0-2 0,-2 1 0,2-3 0,-1 4-129,1-1 129,0-2 0,3 2 0,0 0 0,0-5-129,3 0 129,1 0 0,0-3-129,-1 4 129,2-4 0,-2 1 0,2-2-129,-1 1-129,0 1 0,0-1 129,-1 0 0,-1 0 0,1 4 0,-1-2 0,1 3-129,0 2 129,4-1 0,-3 3 0,7 0 0,-2 1-258,15 11 387,-19-20-129,19 20 129,-14-16 0,14 16-129,-12-7 129,12 7 0,-13-5 0,13 5 0,0 0 129,-14-3-129,14 3-129,0 0 129,0 0 0,-12 0 0,12 0 0,0 0 0,-4 15 0,4-15 0,-1 19 0,1-2-129,0 1 129,0 3 0,0 3 0,0 2 0,0 6 0,0 1-129,0 1 0,3-2 129,-1-2-258,2 2-129,-2-6 129,4-2 0,-3-8-129,0-1 258,-3-15-387,6 17 129,-6-17-516,0 0-129,0 0-129,0-5-129,0-7 129,0 0-129,-5-3 258,3-3 129,-2 0 258,1-5 387,-2-2 129,1-2 0,-1-2-258,1-2 129,0-1-129,-1-4 258,1 1 0,-1 5 0,1-2 129,2 5 0,-2 2 129,3 4 0,0 2-129,0 7 387,0 2-258,1 10 129,0-14-129,0 14-129,0 0 0,13 0 258,-13 0-258,25 11 0,-5-3 0,5 1 258,2 4 129,2-3 129,-2 4 129,4-4-129,-1 3 258,-2 0 0,1 0-129,-8-4-387,-3 4 129,-5-5-258,-13-8-129,11 13-258,-11-13-903,0 0-1290,-10 5-774</inkml:trace>
  <inkml:trace contextRef="#ctx0" brushRef="#br1" timeOffset="213775.227">21256 10781 5805,'16'12'4644,"-16"-12"-387,0 0 0,0 0-4257,0 0 0,15 0 129,-15 0 0,0 0 129,0 0-129,0 0 129,0 0 0,0 0 0,0 0-258,0 0 0,0 0-258,0 0-516,0 0-903,0 0-1290,0 0-1548,0 0-129,0 0-129</inkml:trace>
  <inkml:trace contextRef="#ctx0" brushRef="#br1" timeOffset="214230.253">20791 10822 3483,'0'0'4644,"0"0"-516,0 0 129,10-8-2838,-10 8-1290,0 0-129,0 0 0,11 0 0,-11 0 129,0 0 258,0 0-258,0 0 0,0 0-258,0 0 0,0 0-645,14 5-516,-14-5-1419,0 0-1677,0 0-129,0 0 258</inkml:trace>
  <inkml:trace contextRef="#ctx0" brushRef="#br1" timeOffset="-213130.355">20417 10962 258,'-4'15'2193,"-8"0"-2322,6-3 0,1 2 129,-3 3 387,0-2 258,-4 3 258,2 1 0,-6 1 129,2 1 258,-4-1-516,-1 5-258,-1-1 0,-4 2-516,2 4 0,-5 1 0,0 0 0,-2 0 129,2 2 516,-5-7-258,3 8 258,-5-10 129,3 4-258,-5-5 258,2 1-258,-7-4 129,4 1-258,-6-2-129,3 1 129,-2-3-129,-1-2 0,1-3 0,1 1-129,-1-4 258,1 3-387,0-7 129,-1 2-258,-2-3 129,1 0 0,0-1 0,0-1-258,2-1 258,0-1 0,-2 0 0,1 0 0,1 0 258,2 0-258,-1 0 129,0-3 0,-1 2-129,-2-2 129,1-2-129,-1 3 129,-2-3-129,-2-2 129,0 0-129,-1-2 129,-2-2 0,5-2 0,-2-3 0,1-3 0,2-1 0,2-2-129,0-2 0,0 0 0,2-2 0,2-1 0,-1-1 0,5 3 0,1-4 0,3-5 0,3 2 129,1 0-129,6 3 0,0 0 0,3 0 129,4 0-129,1 5 258,1 5-258,2 2 129,3 0-129,-1 1 0,1 5 129,0 0 0,6 11-129,-6-20 129,6 20 0,-6-12-129,6 12 0,0 0 129,0 0-129,0 0 0,-6-10 0,6 10 0,0 0-129,0 0 0,0 0 129,0 0 0,0 0 0,0 0-129,0 0 129,0 0 0,0 0-129,0 0 129,0 0 0,0 0 0,0 0-129,-2 8 129,2-8 0,0 0 0,-5 17 0,5-17 0,-2 18 0,1-6 0,0 1 129,1 5-129,0 7 0,0 0 0,1 4 0,0 2 0,1 1 129,0 4-129,-2-3 0,0 0 129,0-3-129,0-4 0,-4-7 129,2-1-129,-1-2 0,3-16 0,-3 15 0,3-15-129,0 0 129,0 0 0,0-6-129,0-6 129,0-5-129,0-2 0,0-3 0,1-1-129,-1-2 0,0 0 129,-2-4-129,0 3 0,-3-6-258,3 3 258,-3 0-258,5 0 258,-2 2 0,2 3 0,0 5 129,4 2-129,1 4 129,-2 0 129,-3 13 0,10-13-129,-10 13 129,0 0 0,0 0 0,0 0 0,0 0 0,0 0 129,10-8-129,-10 8 387,0 0-258,0 0-129,13 3 258,-13-3-129,13 5-129,-13-5 129,23 9 0,-7-7-129,-1 1 129,5 0-129,4 0 0,-1 1 129,5 1-129,-2 1 0,3 1 0,-2 2 0,0 0 129,0 5-129,-1-2 0,-3 0 258,0 3-258,-4-5 129,-1 1-129,-3-4 0,-2-2 0,-13-5 129,14 6 0,-14-6-129,0 0 129,0 0-129,0 0-129,-9 8-516,-2-8-1290,11 0-2193,-15-3-258,1-6 129</inkml:trace>
  <inkml:trace contextRef="#ctx0" brushRef="#br1" timeOffset="-211614.268">17046 11041 1935,'0'17'2064,"-11"-3"-2967,5-1 258,0 4 516,-4-2 387,-2 4 258,-2 5 387,-4-2 258,0 5 129,-7 0 0,2 4-387,-6 0-258,1 3-129,-2-2-387,-1 3 0,0-4 0,0 2 0,-4-2 258,2 4 0,-4-4 0,2 3 0,-6-5 0,2 5 129,-5-5-129,3 3-129,-1-5 129,1 1-387,-1-7 258,3 0-129,-1-4 0,4-1 129,-3-4 0,5-3 258,-1-1-258,2-1 0,-1-4 0,1-1 258,-3-2-258,4 0 0,-1 0 0,3-3 0,-2-6 0,2 1-129,-1-3 258,2 1-258,-2-2-129,-1-1 129,1 0-129,-2 0 129,-1-1 0,-1 2 0,-1-3 0,4 1-129,-5-3 129,6 2 129,-1-2-129,-1-3 0,3-2-129,0 1 129,0-4-129,-1 0 0,0-3 129,-1-2-258,0-2 258,0 2-129,2-3 0,-3-1 129,5 1 0,1-1-129,1 2 129,3 3-129,1-1 129,1 2-129,3-1 0,1 2 0,0-1 129,3 3-129,-2-2 129,2 3-129,1-2 129,2 2 0,0 2-129,2 0 129,-1 3-129,4-1 129,-2 0-129,1 3 0,0 1-129,1 3 258,0 0-258,-1 0 129,7 13-129,-13-17 258,13 17-258,-8-11 129,8 11 0,0 0 0,0 0 0,0 0-129,0 0 129,0 0-129,0 0 129,0 0-129,0 0 0,0 0-258,0 0-387,0 0-1419,0 0-2064,0 0-516,0 0 0</inkml:trace>
  <inkml:trace contextRef="#ctx0" brushRef="#br1" timeOffset="-209006.119">14542 11056 1548,'-8'24'2322,"4"-14"-387,1 4-129,0 0-387,-1-1-387,3 2-129,-4-1-387,1 2 0,-1 1 0,2 4 129,-4-4 0,5 7-258,-4-2 0,4 2 129,-3-3-258,5 0 0,-1-7-258,1-3 0,0-11-129,0 0-258,0 0-258,0 0-258,8-9-516,-8-8-903,3-4-1032,4 4-645</inkml:trace>
  <inkml:trace contextRef="#ctx0" brushRef="#br1" timeOffset="-208466.088">14594 10885 2580,'2'-14'2322,"-2"3"0,0 11-903,0-14-129,0 14-258,0-11-129,0 11-387,0-13 258,0 13-387,8-11 258,-8 11-129,11-6 129,-11 6-258,10-6 129,-10 6 129,16-2-258,-16 2 0,18 0 0,-4 2 0,5 4 0,4-1 0,4 3-129,2 1 0,4 0-129,0 2 129,3-3 0,-1 2 0,-2-2 0,-5 1-129,2 2-129,-3-10 129,-4 7 0,-1-5 129,-3 3-258,-5-3 129,-1 4-258,-13-7 516,18 5-387,-18-5 129,0 0 0,0 0-258,0 0 0,0 0-258,0 0-129,0 10-1548,0-10-2322,-10 4-645,10-4 129</inkml:trace>
  <inkml:trace contextRef="#ctx0" brushRef="#br1" timeOffset="-202089.723">6809 13321 774,'-15'0'2709,"2"0"-258,13 0-2322,-13 0-129,13 0 387,-11-9 129,11 9 516,-10-12 129,2-1 0,8 13 387,-7-19-129,7 5-258,0-1-387,0-2-258,6 0-387,3 1 0,5 2 0,1-2-129,2 4 0,3 0 0,0 2 0,0 3 0,2 1 129,0 2-129,-2 4 0,0 0 258,3 6 0,-6 2-129,1 3 129,-2 3 0,-3 1 0,-1 4-258,-5-4 129,1 2-129,-6 0 129,-2 4 0,0-4 258,-3 3-258,-9-1 258,0 0 0,-7-2 0,2-2 0,-8-3 0,3 2-129,-5-6-129,5-1 129,-3-5-258,3-2 0,2 0-129,4-5 0,4-4-258,0-8-387,12 17-1161,0-22-2322,0 3-258,6 2-258,0-3 517</inkml:trace>
  <inkml:trace contextRef="#ctx0" brushRef="#br1" timeOffset="-201534.692">6985 12696 1548,'11'-13'2580,"-11"13"-1419,15-15 258,-15 15 258,13-10 0,-13 10 258,0 0 0,4-12-129,-4 12-129,0 0-387,6 5-516,-6-5-258,0 17-129,0-5-129,2 2 0,0 4-129,5 6 0,-1 3-129,1 4 129,1 3-129,3 3 129,-3 5-129,-1 4 0,-1-1 129,2 4-129,-3 1 129,0-1-129,-1-2 258,1-1-258,0-7 129,1-5-258,-2-5 129,0-8-258,0-6 129,-4-15-258,8 12-129,-8-12-387,7-7-1290,-7-6-1419,4-4-1032,3 1 0,-3-8 1</inkml:trace>
  <inkml:trace contextRef="#ctx0" brushRef="#br1" timeOffset="-201186.673">7433 13046 5805,'0'0'4257,"0"0"-129,0 0-1032,-8 2-2838,8-2-129,0 0 0,0 0-129,-2 15 129,2-15 387,0 21-129,0-9 0,0 6 258,1 1-129,3 6-258,-3-1 129,3 1-258,-3-2 129,1 1-258,-1-1 129,1-3-387,2 1-129,-4-10-387,8 6-1161,-5-6-2064,-3-11-645,14 3-129,-14-3 1</inkml:trace>
  <inkml:trace contextRef="#ctx0" brushRef="#br1" timeOffset="-200542.635">7758 13043 1,'3'15'2966,"4"3"1,-6-7-1290,3 2-387,3 5 0,-7-3 0,7 9 0,-6-5 0,5 9-129,-5-7-129,4 8-387,-2-5-258,3 2-258,-4-6 0,2-1 0,-2-5 0,2-1 129,-4-13 129,0 12-129,0-12 129,0 0-129,0-10 0,-1-2 0,-4-2 0,0-3 0,-1-5-129,1 0 129,0 0-129,1 0 129,3-1-258,1 3 129,2 1-258,10-1 258,2 4-258,5 3 0,3 1 0,4 3 129,1 1-129,3 0 129,0 4 0,-1-1 0,-2 5-129,-6-4-387,2 5-1032,-10 2-2451,-13-3-387,16 9-258,-16-9 0</inkml:trace>
  <inkml:trace contextRef="#ctx0" brushRef="#br1" timeOffset="-199993.604">8186 13189 3870,'32'11'4128,"-21"-11"-258,12 1-258,-9-1-2838,6 0-774,1-3-129,3-4 129,0 3 0,-4-7 129,4 1 258,-5-2-258,-1 4 129,-4-5-129,-2 4 129,-3-4-129,-4 2-129,-5 11 0,-3-19-129,-10 10 258,2 5-129,-8-1 129,0 2-129,-4 3 0,-2 0 0,2 3 0,-1 4 0,4 0 0,0 3 129,4 2-129,2 1 129,1 1 0,6 1 0,1 2 258,5 1-258,0 0 129,1 4-129,0-2 129,7 0-129,1-3 0,5 3 0,1-4 0,1-1 0,7 1-129,2-4-258,5-1-258,-3-9-1032,14 1-2322,1 4-516,-5-7-258,10-3 129</inkml:trace>
  <inkml:trace contextRef="#ctx0" brushRef="#br1" timeOffset="-199526.578">8933 13104 4644,'0'17'3870,"0"-17"-516,0 0-129,-14 0-3612,14 0 129,-12 3 258,12-3 258,-18 11 387,8 4 0,-6-7 516,4 10-129,-5-6 0,6 7-516,-4-3-129,3 5-258,0-7 129,5 6-258,1-1 258,5-1-258,1 1 129,5-3 129,7 1-258,3-3 129,6 4-258,1-7 0,6-3-129,-1-5-129,7-3-516,-7-7-645,8-6-1161,-6-4-1419,-3-16-258,2 0-129</inkml:trace>
  <inkml:trace contextRef="#ctx0" brushRef="#br1" timeOffset="-198834.537">9296 12678 5031,'10'-5'4257,"2"5"-258,-12 0-516,0 10-3096,6 8 0,-6 3 0,1 8 258,-1 7-258,-2 7 129,-8-1-129,6 9 258,-8-1-387,3 3 129,-1-2 0,3 2-387,-1-7 129,1-6 129,2-5-258,2-9-258,-1-5 516,-1-7-645,5-14 258,-15 4 0,15-4 0,-20-16 0,10 3-129,-6-5 258,4 2-129,-3-4 129,5-1-258,-3 3 258,4 3-258,3 3 129,3 2-129,3 10 129,2-14 0,8 11 0,4-2 129,5 4 0,8 1 258,2-1-129,5-2-129,4-3 0,1-2 0,-1 0 0,1 0 0,-1-1 0,-4-3-129,-4 3 0,-6 2 129,-4-1 0,-8 6-129,-12 2 129,16 0 129,-16 0-129,1 11 0,-1 0 129,0 3 129,-4 6 0,2 0 0,2 4-129,0-1 258,0 6-129,6-2 129,3 5 0,0-8-129,3 3-129,-1-4 0,1-8-129,2 2-516,-14-17-2064,17-3-1677,-5-17-516,-5-9-258,4-6 258</inkml:trace>
  <inkml:trace contextRef="#ctx0" brushRef="#br1" timeOffset="-198669.528">9703 12823 10707,'2'32'3741,"-2"-32"-1677,0 0-3483,19 10-3483,-6-4-258,3-5 258</inkml:trace>
  <inkml:trace contextRef="#ctx0" brushRef="#br1" timeOffset="-198218.502">9957 13266 8127,'-21'24'4644,"21"-24"-387,-21-8-387,7-11-3612,7-3-258,5-4-258,2-1 129,0-2-258,7-1 387,3 2-129,5 7 0,2 4 258,2 5-129,2 7 129,1 5-129,3 0-129,-3 12 129,1 6 258,-3 5-258,-3 3 258,-2 4-129,-6-3 387,-1 3 129,-8-2 0,-3 3-129,-8-9 0,-1 1 0,-10-10 0,2-2-129,-4-5-387,2-6-129,0 0-129,-2-12-258,10 2-387,-8-17-903,20 8-2193,-4-5-645,4-3-516,2 1 0</inkml:trace>
  <inkml:trace contextRef="#ctx0" brushRef="#br1" timeOffset="-197754.476">10205 13105 4773,'0'0'4773,"11"-1"-387,-11 1-258,0 0-1806,0 0-2193,6 12 258,-3 6-129,0 10 258,3 6 129,-2-5 0,5 7-258,-1-9 258,6-1-258,-1-14-129,8-9-258,4-6-387,4-23 129,2-3 0,2-9 0,3-4-129,0-2 258,-1 2-129,0 5 258,-5 8-129,-4 11 258,-3 6-129,0 12 129,-4 3-129,-1 14 0,-5 5 129,1 6 0,-4 7 258,4-2-258,-3 3 258,1-2-258,2-2-129,-3-7-645,14 1-2322,-6-11-1548,0-14-258,0-5-516</inkml:trace>
  <inkml:trace contextRef="#ctx0" brushRef="#br1" timeOffset="-197002.433">11756 13213 2709,'0'0'2193,"0"0"-129,4 14 0,-4-14-2709,0 0 774,0 0 645,0 0 387,0 0 774,-14-15 387,14 15 129,-14-19-387,14 19-903,-13-27-774,7 14-129,3-7-387,1 5-129,2-2 258,0-1 0,7 0 0,4 4-129,-1 3 129,4 2-129,-1 7 129,0 2-129,3 2 129,-3 10-129,1 4 0,-3 5 129,0 3 258,-2 5 0,-5-3 258,1 6-129,-5-8 387,-2 3-129,-8-5 0,-1-3-129,-4-8-258,-1-1-129,-2-5-129,-3-5-387,7-3-129,-6-17-1290,14 3-2193,-1-6-774,3-5-129,4-4-516</inkml:trace>
  <inkml:trace contextRef="#ctx0" brushRef="#br1" timeOffset="-196582.408">12115 12665 3225,'0'0'4386,"5"12"-129,2 5-258,-7 1-1806,3 3-2064,0 4 258,-2 4 0,5 10 129,-6 1 129,7 12 0,-7 1 129,5 15 0,-5-1-129,2 11-129,-2-3-129,0 2-129,1-4 0,1-3 0,-1-12-258,2-12 0,2-6-516,-1-19-129,10 0-645,-14-21-1548,10-2-1806,-6-10-129,3-8-387,-5-6 388</inkml:trace>
  <inkml:trace contextRef="#ctx0" brushRef="#br1" timeOffset="-196350.395">12050 13334 3225,'-41'-19'4257,"29"15"129,-1-3-387,13 7-2193,0 0-645,1-17-129,19 16-387,-1-9 0,15 2 258,-4-4-258,13 3 0,-4-1-258,6 3 0,1 2-258,1-4-129,0 9-903,-7 0-2967,2 0-903,-1-1-129,-1-4-516</inkml:trace>
  <inkml:trace contextRef="#ctx0" brushRef="#br1" timeOffset="-195306.336">13287 13014 4644,'0'0'3999,"1"-7"-258,-1 7-129,0 0-3612,0 0 0,0 0 258,0 0 129,0 0 0,0 0 258,0 0 258,-19-3-129,19 3-129,-28 2-129,9 6-129,-1 0-129,0 4-129,-3 0 0,-1 2-129,0 1 129,4 2-129,-2 3 129,6-2-129,2 4 258,5 0-258,4-2 258,3 2-258,2-2 258,11 1-129,3-4 129,9-1-258,2-4 258,6-2-258,4-1 0,3-4 129,2-2-129,-2 1 0,-1-3 129,-2-1-258,-5 0 129,-4 0 129,-6 0-258,-7 0 129,-13 0-129,14 0-129,-14 0-258,0 0-774,0 13-1677,0-13-1548,-10 5-387,10-5 129</inkml:trace>
  <inkml:trace contextRef="#ctx0" brushRef="#br1" timeOffset="-194830.308">13703 13339 4902,'-16'18'3612,"-1"-18"-645,17 0 0,-17-6-3612,17 6 0,-19-22 387,10 5 129,1-2 258,3-8 387,5 3 387,0-2-387,7 4 258,1 0-645,6 4 0,1 5-387,3 2 129,4 9-129,-4 0 129,2 4 387,-4 5-258,2 5 258,-5 6-129,-1-1 129,-3 5 0,-7-1 387,3 5 0,-8-9 0,1 7 129,-12-7-129,2 0 0,-7-5-129,2 1 0,-5-9-129,3-2 0,-2-2-387,1-5-129,4-4-387,-1-5 0,17 14-645,-25-24-2322,18 6-1032,5-1-258,2-4 0</inkml:trace>
  <inkml:trace contextRef="#ctx0" brushRef="#br1" timeOffset="-194050.264">13954 13080 4257,'15'17'4128,"-15"-17"-258,0 0-129,18 15-3483,-18-15 129,18 23 0,-9-6 258,5 7-129,-7-7 387,8 7-129,-5-7 0,5 3-129,-7-6 0,6-2-258,-14-12-258,23 0-129,-12-2 129,1-12-129,1-6-129,1 1 258,0-3-129,-2 0 129,1 0-129,-1 6 129,-1 3 0,5 7-129,-3 3 258,0 3-258,-1 4 129,5 6-129,-4 5 258,4 2-129,-6 0 129,1 3-129,-2-4 129,-1-3 129,-1-2-129,-8-11-129,19 3 0,-8-6-129,3-11-129,3-3 129,0 0-129,1 0 0,2 0 0,-3 2 129,-1 3 0,-2 12 0,-4 2 129,0 8-129,-3 5 129,-2 5 0,0 1 0,1 3 0,-1 2 0,-2-2-129,4-1-129,-3-5-387,8 7-1161,-12-25-2064,10 12-1161,-10-12-129,21-8-516</inkml:trace>
  <inkml:trace contextRef="#ctx0" brushRef="#br1" timeOffset="-193210.216">14849 13176 1161,'11'0'3225,"-11"0"387,0 0-387,12 0-2709,-12 0-129,7 8 516,2 9 129,-9-17 129,10 33 258,-8-13-258,10 16 129,-10-5-387,9 11-258,-8 0-129,6 8-129,-4-2 0,1 0-129,-5-8 0,4-2-129,-4-7-258,-1-7 0,0-2-258,0-22-516,0 12 129,0-12-387,-6-8-387,-4-13-129,10 7 129,-11-15 0,10 3 129,-7-9 516,3 1 387,-1-4 129,0 0 645,2 1 129,-1 0-129,1 4 258,1-4-129,3 6 129,-1 0-129,1 7 258,3-1-129,7 5 258,0-4-129,7 7 258,-3-1 0,7 10-258,-2-7-129,5 13 129,-5-9-258,6 11 129,-7 0-258,2 0 0,-1 6-129,-1-1 0,-7 5 129,6-1 0,-9 3 0,2 3 0,-6-1 0,1 1 0,-5 2 258,0 3-258,-8-6 129,-3 8-129,-5-6 0,-3 1 0,-5-2 0,0 1 0,-3-5-129,0 1 258,-1-4-258,4-2-129,2-4 0,2-2-387,9 0-129,-3-12-387,14 12-1290,0-14-1419,12 2-1290,2-2 0,7-1-258</inkml:trace>
  <inkml:trace contextRef="#ctx0" brushRef="#br1" timeOffset="-192750.189">15275 13210 8643,'0'0'4386,"0"12"-516,0-12-1032,0 0-3225,5 17 387,1-3-129,1 4 387,4 8 0,-5-5 387,9 8 0,-6-7-129,6 5 0,-1-7-129,3-3-258,2-10 0,-2-7-258,6-1 129,-1-13-258,1-3 258,-2-7-129,1-3 129,-4-1-129,-2 3 258,-2-5-129,-9 9 129,1 0 0,-6 5-258,0 5 258,0 11-129,-2-17 0,2 17-129,0 0-129,0 0-258,-14-1-387,14 1-1806,8 9-1677,-8-9-258,13 0-387</inkml:trace>
  <inkml:trace contextRef="#ctx0" brushRef="#br1" timeOffset="-192134.154">15826 12797 7224,'16'-1'4257,"-16"1"-129,14 3-258,-14-3-3870,12 25-129,-5-1 0,-2 7 129,1 9 387,-5 5 0,2 10 258,-2 1-129,7 9-129,-6-5 0,3-2-129,2-4-129,-2-4-258,4-8 0,-6-13-258,4-4 258,-2-15-258,-5-10-387,0 0-258,0 0-1032,0-18-387,0 2 0,-13-14 0,6 7 0,-13-11 129,4 5 645,-8-3 774,-3 2 1419,1 3 645,-3-2 645,8 8 387,-6-5-258,9 14 129,-3-5 0,21 17-258,-12-23-258,18 19-258,4-6-387,14 7-129,3-6-129,14 5 0,0-9-129,10 7-258,-3-3 0,6 5 0,1-2-129,-2 2-258,-4 4 0,-5-3-129,-1 6-387,-14-3-1161,8 6-1806,-13 0-1290,-6-1-129,-4-3-258</inkml:trace>
  <inkml:trace contextRef="#ctx0" brushRef="#br1" timeOffset="-191542.12">16304 13150 4257,'0'0'3741,"17"0"-516,-17 0 258,19-4-3354,-19 4-516,22 0 387,-6 0 129,-3 1 387,6 11 129,-4-4 258,4 9-258,-2-5-129,0 7-258,0-2-258,-3 5 129,0-2-129,-2 1 258,-5-1-129,-2 1 0,-3-2 129,-2 1 0,-2-2-129,-7-2 129,-5-2-258,-4-3 129,-3-5 0,-6-1-129,-2-4 0,-5-1 0,1-8 0,1-4-129,2-3 129,4 1 0,6-3 0,6-3 0,7 3 0,7 0 0,5 3 0,11 2 129,7 4-129,7-1 129,3 6-129,3 3 0,2 2 0,3 1-258,1 6-129,-7-9-516,7 10-903,-13-10-774,6 0-1161,-5-2-774,-9-13-129</inkml:trace>
  <inkml:trace contextRef="#ctx0" brushRef="#br1" timeOffset="-190826.079">16836 12862 3354,'28'-3'4773,"-28"3"-387,12 17 0,-6-3-2064,-2 1-2322,0 2 0,-2 7 0,2 6 129,-4 6 258,6 7-129,-5 1 129,4 3-129,-1 1 0,1 2-129,4-2 0,-1-1-129,0-11-129,-5-7 129,2-8-129,-5-7 129,0-14-258,0 0-129,-16 0 0,-2-13-129,0 0 0,-8-8-129,4 4 258,-6-6-129,2 2 258,4 1 129,3 1 129,5 3 129,2 1-129,6 5 129,5-2 0,1 12 0,12-17 0,4 8 129,4 3-129,8-3-129,5 2 129,6-1 0,4 1-129,3-2 0,2 1-129,2 4 129,-2-1 0,-2 0 0,-4-5 0,-5 5-129,0 1 129,-8 0 0,-2 3-129,-6 1 129,-3-3 0,-4 3 129,-14 0 129,16 16 258,-16-4-129,6 8 0,-6 0 258,1 7-258,-1 0 129,6 10-387,0-2 258,5 0-387,3-2-129,-2-12-516,13 3-2322,-4-15-1548,-2-10-258,2-18-258</inkml:trace>
  <inkml:trace contextRef="#ctx0" brushRef="#br1" timeOffset="-190626.068">17440 12709 10062,'17'32'4644,"-1"-14"-516,-16-18-1419,38 12-5547,-38-12-774,35 4-645,-19-3-1290,3-1 387</inkml:trace>
  <inkml:trace contextRef="#ctx0" brushRef="#br1" timeOffset="-190122.039">17689 13290 7224,'-16'0'2580,"16"0"-516,-11-10-903,11 10-2322,-1-22 387,1 11 516,2-4 258,8-4 645,9 6 1290,-4-8 0,13 11-258,-7-9-1032,10 7-387,-3 4-258,0 4 129,-4 4-258,-1 7 129,-4 7 258,-5 8-258,-7 2 258,0 5-129,-7 0 129,0 3 0,-10-3 129,-1 0 0,-12-5 129,0 0 0,-5-9-129,-4-3 0,-2-7 129,1-5-387,-1-3 0,4-9-258,4 0-516,0-12-774,18 5-2322,3-4-903,5-5-387,8-1-129</inkml:trace>
  <inkml:trace contextRef="#ctx0" brushRef="#br1" timeOffset="-189558.007">18088 13109 6321,'13'2'4644,"-13"-2"-516,12 0-258,-12 0-3870,14 10 0,-5 2 387,2 2 0,-1 3 387,6 8-258,-8-1 129,7 12 129,-8-8-258,6 4-258,-8-3 129,3-2-129,-5-3-129,2-7 0,-5-17-129,19 5-258,-4-10 0,3-14-258,8-5 129,-3-11 129,11 1-258,-2-7 258,2 4 129,-1 4 258,-8 7 129,4 7 129,-9 5-258,1 12 129,-10 2 129,1 8-129,-6 8 258,-1 7-258,-2-1 387,1 7-258,-3-2 129,6 4-258,-5-3 129,4 4-129,0-6-129,2 1 0,0-2-129,-2-7-516,5 12-1419,-11-18-1935,0 0-1161,0-12-258,-14-8-645</inkml:trace>
  <inkml:trace contextRef="#ctx0" brushRef="#br2" timeOffset="-175046.178">9007 3270 1419,'0'0'516,"0"0"0,0 0 0,0 0 387,-8 0 0,8 0 129,-15 0 0,4-3-129,11 3 0,-23-4-258,7 4-129,0 0-258,-2 0-129,0 0 129,-3 0 0,-1 7-129,-2-2 129,1 4-129,2 1-129,1 0 129,0-1 0,3 6 129,-1-2-129,3-2 0,2 3 129,0 1 0,1 0 129,2 5-129,0 1 0,0 1-129,1 2 258,-1 0-258,0 6 0,0-4-129,0 6 0,-1-6 0,-1 3 129,1-1 0,1 0 0,-3-4 129,4 5 129,-4 0 0,4 3-129,-5-4 0,7 4 129,-4-3-129,2 4-129,0-1 129,5 2-258,-2-6 258,6 1-129,-3 1 0,3-1 129,0-1-129,4 1 258,1 0-258,-1 0 0,1 2 0,0-1 0,1 0 0,-4-1-129,1 3 0,1-2 129,0-5-129,-3 4 129,2-5-129,1 2 129,2-7 0,2 4 0,1-6 0,3 2 0,1 1 129,3 2-258,1-5 129,1 1-129,-1 1 258,2-1-387,-3-1 258,2 1-129,-3-7 0,2 1 0,0 0 129,1-1 0,-2-2 0,3 1-129,1-2 129,1-1-129,2 0 129,3 2-129,1-2 0,1-4 0,2 6 0,0-8 0,1 2 0,-1 0 129,-1 2-129,-2-3 0,2-2 0,-1 1 129,0-1-129,-3 0 0,3 0 129,0 0-129,-2 0 0,2-1 0,-2-1 258,1-2-258,-2 2 0,-1-3 0,1 1 0,-2-3 129,-2 2-258,-1-2 258,0 0-129,1 0 129,-2-4-129,0 0 0,1 0 0,-1 0 0,-1-2 129,-1-3-129,0 0 0,1-4 0,-6 1-129,2 2 258,-4-5-129,0 0 129,-3-3-129,2 4 129,-3-4 0,-1 1 0,1-5-129,-2-3 0,0-3 129,-2-2-129,0-2 129,1 1-129,-3-3 129,0 3-129,0-2 129,0 2-258,-3 0 258,-2 2-129,0 4 129,-3-3-129,1 3 0,-6-4 0,1 0-129,-4 2 258,0-1-129,-4 0 129,1-2-129,0-2 0,-2 1 0,2 1 129,-2 0-129,0-1 129,-3-1-129,2-2-129,-1 1 258,0 2-258,0 3 129,-1 2 0,1-1 0,-2 3-129,1 4 258,0 3-258,-2 0 258,-3 5-129,-2 1 0,-3 1 0,-1 7-129,0 3 129,1 2-129,-3 4 0,4 1 129,-2 1-129,3 7 0,1 1 0,3 6-258,-4-2-129,10 13-1032,-14-6-1548,8 8-1290,-1 2-387,-5-1-258</inkml:trace>
  <inkml:trace contextRef="#ctx0" brushRef="#br2" timeOffset="-169278.847">10767 8724 1161,'0'0'2064,"0"0"-387,0-10-129,0 10-258,0 0-129,-12-14-258,12 14-387,-11-10 129,11 10-129,-12-9 0,12 9-258,-14-12 0,14 12 129,-18-11-258,18 11 0,-21-9 0,10 6-129,-6-1 129,3 3 0,-4-3 129,1 3-129,-4 0 0,1-2 0,-3 1-129,-1 1 258,-1 1-129,1 0-129,-1 0 0,1 3 0,-1 0 0,0 3-129,0 2 258,2-1-258,-2 1 129,1-1 0,-5 3 129,2-1-129,0 4 0,-2-4 129,1 3-129,-1 0 0,0 3 0,1-1 129,4 3-129,-2-2 258,1 2-258,4 0 129,-1 3-129,3 0 129,-1-1-129,5 0 129,-3-1 0,4 4 0,-2-3-129,2 0 129,0 4-129,3-4 129,-2 5 0,4 0-129,-1 0 0,1 1 129,1 0-129,1 3 258,2-1 0,-1 2-129,-1-3 129,4 1-258,-2 0 258,0 2-129,0-4 129,3 3-258,0-6 129,2 2-129,0 0 0,0 0 129,0-1 0,6 0-129,-2 4 258,1-1-129,-1 3-129,1 3 129,1 2-129,-2-1 0,0 1 129,0 0-129,0 0 129,0 2 0,2-7-129,1 0 129,-2-2 0,2 0 0,0-1-129,1-2 258,0 1-129,2-1 0,-2 0 0,2 3 0,0-1 0,0-1 0,2 1 0,-1-2-129,0 0 0,0 0 129,-1-1-129,3 1 0,-2 0 129,0-5-129,0 2 129,1 1 0,1 0-129,2 0 129,-1-2 0,3-2-129,0 0 129,-1 4 0,4-5-258,-3 0 258,0-2-129,0-1 0,-2-2 258,2 1-258,-3 1 0,2-2 129,-2-1-129,0-1 129,3 1-129,-1-2 0,1 3 0,0 0 0,1-3 0,1-1 129,1-2-129,1 5 0,1-6 0,0 4 129,0-6-129,1-1 129,0 3-129,0 0 0,-2-4 0,1 2 0,-1-1 129,-1 1-129,3 0 0,-4-1 0,3 0 0,-4 1 129,2 0-129,-1-1 0,-2 0 0,4 1 129,-2-3-129,1 1 0,1 1 0,1-2 129,1 0-129,1 0 0,-1 0 0,0 0 129,0 0-129,-1-3 0,-1 0 0,-2 0 0,1-1 0,1 2 0,0-1 0,0-2 129,-1 0-129,0-2 0,3 0 0,0-1 0,-1 1 0,0-2 0,1 3 0,0-3 0,0 2 0,1 0 0,0 2 0,-2-4 0,3 1 0,-2-2 0,2-1 0,0-1 129,-1 0-129,0-3 0,-2-2 0,0 0-129,3 2 129,-3-2 0,-2 0 0,0-1-129,-1-2 129,-1 4 0,-2-2 0,-2-2 129,0 0-129,-2-1 0,-2-5 0,1-1 0,-2 2 0,0-3 0,1-1 0,-3 0 0,0-4 0,0-2 0,1-1 0,-2-1 0,-1-5 0,-1-2 0,-2-3 0,-2-5 0,0 0 129,0-2-258,-1-3 129,-4 1 0,0-2 129,-1 5-258,-2 5 258,1-1-129,0 6 0,-1 2 0,-1 4-129,0 4 0,-1 0 0,-3 0 129,-1-1-129,-6-1 129,-1-2 0,-4-4 0,-2-1 0,-5-2 0,-1-1 0,1-1 0,-5 3 0,1 1 0,2 2 0,-2 5 0,-1 4 0,-3 2 0,-1 5 0,-1 0 0,-4 2-129,-1 2 129,-2-2-129,-3 0 258,3 3-258,-1 0 129,0 2-129,3 1 0,4 4 0,3-1 0,5 9-387,0 1 0,11 8-774,-6 0-2064,9 5-1290,2-7-774,-7-5 387</inkml:trace>
  <inkml:trace contextRef="#ctx0" brushRef="#br3" timeOffset="-157570.178">13776 8472 1161,'-42'-25'645,"26"17"-129,0 0 258,-3 1 129,-4 2 129,3 3 258,-5-5 129,3 4 0,-4-3-129,6 3 0,-6-2-645,4 2 129,-5 1-129,6 2-387,-7 0 0,-2 1 0,0 5-129,-4 4 0,-3 0 129,1 4-258,-2 3 129,0 0 129,-3 0-129,3 3 129,1 1 0,3 0-258,-2-1 387,6 4-387,-4-2 258,3 5-258,2-1 0,2 3 0,-1 3 129,1 2 0,-1 4-129,2 3 258,0 4-258,3 0 129,-2 3-129,1 1 129,1-2 0,1 0-129,3 0 258,0-2-129,2-2 258,4 1-258,2-3 129,3 2-129,3-3 129,4 5 0,1-3-129,1 1 0,5 1 0,5 0 129,-1 4-129,7-2 0,-3-1 0,4 1 129,1-2-258,2 0 258,0-3-129,1 2 0,2-5 0,3-1-129,-1 0 129,3-1-129,0 0 387,2 0-387,2-1 0,3-1 129,1-1 0,3 0 0,1-1-129,7-2 129,-1 0-129,4 3 258,1-5-258,-1 0 129,0-2-129,3 3 129,-3-5 0,-1 0-129,-1-3 129,-1-4-129,1-2 129,1 0 0,-1-1-258,-1-2 258,-1-4-129,3 0 0,-3-2 0,0 1 129,-3-2-129,1-1 0,-4 0 129,0 0-129,-4-1 0,3 2 129,-2 0-129,2-3 0,-3 3 0,1-2 129,-1-1-129,2 3 0,0-1-129,-2-1 129,2-3 129,-3 1-129,2 0 0,1 2 0,1-2 0,-2 1 0,1-1 129,-3-1-129,2 3 0,-3-1 0,-2-2 0,-1 0 129,-4 0-129,0 0 0,-1 0 0,-1 0 0,1-5 0,-1 0 0,-1 1 0,1-4 0,1 2 0,0 0 0,-1-3 0,3 1-129,2 0 129,0 0 0,-1 0-129,-2 0 129,1 2 0,0-2 0,-4-1 0,0 2 129,-2-3-129,0 2 0,0-3 0,1-2 0,-1-1 0,1-1 0,-2-1 0,0-4-129,2 1 129,-1-3 0,0-2 0,-1-1-129,1-1 129,1-3-129,-3 0 129,0-2 0,-1 1 0,-2-3-129,0 4 129,-1-5-129,-2 2 129,-2 1 0,0-3 0,-1-2 0,-2-3 0,-1 2 129,-2-4-129,-2-3 0,-2 1 0,-3-4 129,0 1-129,-3 2 0,-3 0 0,-3-4-129,0-1 258,-3 1-258,-1-1 129,-3-1 0,0 2 0,-1-6-129,-6 1 0,0-4 129,-2 2-129,-3 0 129,-4 4-258,-4-2 258,-3-1 0,-3 1 0,-2 4 0,-5 4 0,-2-1 0,-4 2 0,-1 1 0,-1-2 129,-2 0-258,-3 6 129,0-1-129,-1 1 129,-4 4-129,-3 3 129,0 2-129,-4 8 129,1 3 0,-3 2 0,0-2 0,-3 3-129,2 3 129,-3 1 0,0 2 0,-1-5-129,1 6 0,-1-2-129,6 10-387,-4-14-903,15 13-2064,-7-13-1290,0-7-387,6-9 129</inkml:trace>
  <inkml:trace contextRef="#ctx0" brushRef="#br3" timeOffset="-155263.045">10766 3130 903,'-37'-10'1419,"20"10"-129,-3-4 387,4 1 387,-6-1-258,5 1-258,-8-2-387,7 5-129,-7-3-387,1 3-129,-2 0-129,1 0-129,-4 0 258,0 0-258,0 0 129,0 3-129,-1-1 129,2 4-129,2-2 0,2 8-129,-1-6 129,3 7-129,3-3 0,-1 3 0,3 0-129,0 3 129,4-2-129,0 3 129,-1 0-129,1 2 129,0 0-129,0 3 258,-2 0-258,0 1 129,-3 0 0,1 1 0,0 3 0,1-1 0,-3 0 0,4-1 129,-2-1-129,4 2 129,0-4-129,2 1 0,0-4 129,2 2-129,0-3 0,4 3 0,-1-4 0,2 2 0,1-4 0,2 2 0,-3-3 0,4 4 0,0-4 0,0 0 129,0 1-129,0-2-129,1 5 129,2 1-129,-2 1 129,0-1-129,1 3 0,0-2 0,-2 2 0,1-5 129,-1-1-129,0 5 129,0-6 0,1 1 0,-1 0 0,1 2-129,0 2 129,0 3 0,0-2-129,2-1 0,-2 2 129,2 4-129,-2-2 0,1 1 129,-1-3-258,-1 2 258,1-1-129,1 1 129,-1-1-129,1-1 0,0 0 129,2 1-129,-1-3 0,3-1 129,-1-1-129,2-1 0,1 2 0,-1-2 129,3-3-129,0 2 129,0-3 0,0 3 0,2-1-129,-1 2 0,0-3 258,4 1-258,0 1 129,3 0-129,2-1 0,-1 1 0,7-3 129,-1-2-129,3 1 129,-1 1-129,1-3 0,-1 0 129,2 1-129,2-3 0,3 2 0,0 1 0,1 1 0,0-2 0,2-2 0,-1 0 0,4 0 0,-1 1 0,-1-3 0,2 3 129,1-6-129,2 2 0,0 0 0,0-3-129,1 1 129,-3-1 0,1-2 129,0 0-129,-3 0-129,-2 0 129,3 0 0,-2 0 129,0 0-129,0-6-129,3 2 129,0-4 0,2-3 0,0 1 0,1-2 129,-1-1-258,0-1 129,1-1 0,-1 1 129,-2-3-129,1 0 0,-4-1 0,1-5 0,-3-1 129,-1-6-258,-1-3 258,1-6-258,-4-6 258,-2-3-258,-3 0 258,-5-3 0,-1-2-129,-2 3 129,-8 0-129,-4 4 129,0 2-129,-3 2 0,-3 0 0,0 1 129,-2-3-129,-4-2 0,-1 1 0,-2-4 129,-4-1-129,-1 0 0,-4-2 0,0 0 0,-2 4 0,-4 2 129,-2-1-258,-3 4 129,-1 1 0,-3 3 0,-6 4 0,-3 3 0,-5 3-129,-6 0 129,-1 1-129,-2 5 129,-4-3 0,-1 2 0,1-1 258,1 2-258,1 0 387,0 2-516,0 3 0,-4 2 0,-1 6 129,-1 4-129,-6 5-129,1 3-129,-2 8-645,4 21-1032,-14-9-1419,3 6-1290,-6-3-516,-10-3-258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22:50:19.63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15960 0 0,'0'0'581'0'0,"0"0"-333"0"0,0 0 32 0 0,0 0 52 0 0,0 0 10 0 0,0 0-34 0 0,0 0-152 0 0,0 0-69 0 0,0 0-14 0 0,0 0-29 0 0,0 0-126 0 0,0 0-84 0 0,0 0 4 0 0,0 0 8 0 0,0 0 44 0 0,0 0 163 0 0,0 0 35 0 0,0 0-45 0 0,0 0-163 0 0,0 0-68 0 0,0 0-18 0 0,0 0-196 0 0,0 0-819 0 0,0 0-355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79431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99396" y="0"/>
            <a:ext cx="2979430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0775" y="698500"/>
            <a:ext cx="4641850" cy="3482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5485" y="4416098"/>
            <a:ext cx="5047858" cy="4180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1" y="8832195"/>
            <a:ext cx="2979431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99396" y="8832195"/>
            <a:ext cx="2979430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F6E429-FBF9-459D-9794-17EBB2437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86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FEEE7E-8DF9-41EF-828A-3BE6DEEE5273}" type="slidenum">
              <a:rPr lang="en-GB"/>
              <a:pPr/>
              <a:t>13</a:t>
            </a:fld>
            <a:endParaRPr lang="en-GB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48FAF23A-51FE-4DD4-98D6-E18D632029BF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13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3734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FEEE7E-8DF9-41EF-828A-3BE6DEEE5273}" type="slidenum">
              <a:rPr lang="en-GB"/>
              <a:pPr/>
              <a:t>14</a:t>
            </a:fld>
            <a:endParaRPr lang="en-GB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48FAF23A-51FE-4DD4-98D6-E18D632029BF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14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3734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0F4516-25C0-46C3-AE69-64F751398073}" type="slidenum">
              <a:rPr lang="en-GB"/>
              <a:pPr/>
              <a:t>15</a:t>
            </a:fld>
            <a:endParaRPr lang="en-GB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DFB7BADA-A110-445C-916A-B152B2B972AF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4758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r>
              <a:rPr lang="en-US" dirty="0"/>
              <a:t>.5  * .9 = .45</a:t>
            </a:r>
          </a:p>
          <a:p>
            <a:r>
              <a:rPr lang="en-US" dirty="0"/>
              <a:t>.5  * .2 = .01</a:t>
            </a:r>
          </a:p>
          <a:p>
            <a:r>
              <a:rPr lang="en-US" dirty="0"/>
              <a:t>And normalize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0F9A11-421C-48E1-B52F-EF6A70DE538B}" type="slidenum">
              <a:rPr lang="en-GB"/>
              <a:pPr/>
              <a:t>16</a:t>
            </a:fld>
            <a:endParaRPr lang="en-GB"/>
          </a:p>
        </p:txBody>
      </p:sp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1E026A7F-7C11-4E33-BDAF-AA30CC161D5A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16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5782" name="Text Box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2563"/>
            <a:ext cx="5049849" cy="418660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2277" tIns="46139" rIns="92277" bIns="46139"/>
          <a:lstStyle/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4CC8A7-D593-49D4-8D1C-8E8A2A598EB0}" type="slidenum">
              <a:rPr lang="en-GB"/>
              <a:pPr/>
              <a:t>18</a:t>
            </a:fld>
            <a:endParaRPr lang="en-GB"/>
          </a:p>
        </p:txBody>
      </p:sp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B4FED503-AC38-4123-B4D1-73C40F4CBDEC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18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7830" name="Text Box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2563"/>
            <a:ext cx="5049849" cy="418660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2277" tIns="46139" rIns="92277" bIns="46139"/>
          <a:lstStyle/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46EF3-0DAC-4589-9228-48F2BE82582D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ahone is a speech sound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2686E1-C1A4-491F-A4B1-92AC834E1233}" type="slidenum">
              <a:rPr lang="en-GB">
                <a:solidFill>
                  <a:prstClr val="white"/>
                </a:solidFill>
              </a:rPr>
              <a:pPr/>
              <a:t>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703263"/>
            <a:ext cx="4629150" cy="3473450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2563"/>
            <a:ext cx="5046663" cy="4186608"/>
          </a:xfrm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9F4190-E245-418D-862D-C00FA896C551}" type="slidenum">
              <a:rPr lang="en-GB">
                <a:solidFill>
                  <a:prstClr val="white"/>
                </a:solidFill>
              </a:rPr>
              <a:pPr/>
              <a:t>21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703263"/>
            <a:ext cx="4629150" cy="3473450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2563"/>
            <a:ext cx="5046663" cy="418660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Part-of-speech tagging as sequence labeling with a simple RNN. Pre-trained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 </a:t>
            </a:r>
            <a:r>
              <a:rPr lang="en-CA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embeddings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serve as inputs and a </a:t>
            </a:r>
            <a:r>
              <a:rPr lang="en-CA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softmax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layer provides a probability distribution over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part-of-speech tags as output at each time step.</a:t>
            </a:r>
          </a:p>
          <a:p>
            <a:endParaRPr lang="en-CA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RNN block is an abstraction that represents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unrolled simple recurrent network consisting of an input layer, hidden layer, and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output layer at each time step, as well as the </a:t>
            </a:r>
            <a:r>
              <a:rPr lang="en-CA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sharedU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V </a:t>
            </a:r>
            <a:r>
              <a:rPr lang="en-CA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andW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weight matrices that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comprise the network. The outputs of the network at each time step represent the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distribution over the POS </a:t>
            </a:r>
            <a:r>
              <a:rPr lang="en-CA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tagset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generated by a </a:t>
            </a:r>
            <a:r>
              <a:rPr lang="en-CA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softmax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layer. To generate an actual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tag sequence as output, we can run forward inference over the input sequence and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most likely tag from the </a:t>
            </a:r>
            <a:r>
              <a:rPr lang="en-CA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softmax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each step. Since we’re using a </a:t>
            </a:r>
            <a:r>
              <a:rPr lang="en-CA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softmax</a:t>
            </a:r>
            <a:endParaRPr lang="en-CA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layer to generate the probability distribution over the output </a:t>
            </a:r>
            <a:r>
              <a:rPr lang="en-CA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tagset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each </a:t>
            </a:r>
            <a:r>
              <a:rPr lang="en-CA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timestep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we’ll rely on the cross entropy loss introduced in Chapter 7 to train the network.</a:t>
            </a:r>
          </a:p>
          <a:p>
            <a:endParaRPr lang="en-CA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we saw with applying logistic regression to part-of-speech tagging, choosing the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maximum probability label for each element in a sequence does not necessarily result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an optimal (or even very good) tag sequence. In the case of IOB tagging, it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doesn’t even guarantee that the resulting sequence will be well-formed. For example,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nothing in approach described in the last section prevents an output sequence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containing an I following an O, even though such a transition is illegal. Similarly,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dealing with multiple classes nothing would prevent an I-LOC tag from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following a B-PER tag.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simple solution to this problem is to use combine the sequence of probability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distributions provided by the </a:t>
            </a:r>
            <a:r>
              <a:rPr lang="en-CA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softmax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outputs with a tag-level language model as we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did with MEMMs in Chapter 8.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95868-70A5-4838-AE59-05ABE7BD340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646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642"/>
            <a:fld id="{C8A58DF1-F0B9-4CDF-A014-980B1A97EBBF}" type="slidenum">
              <a:rPr lang="en-US">
                <a:solidFill>
                  <a:prstClr val="black"/>
                </a:solidFill>
              </a:rPr>
              <a:pPr defTabSz="918642"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3752" indent="-223752" eaLnBrk="1" hangingPunct="1"/>
            <a:r>
              <a:rPr lang="en-CA" dirty="0"/>
              <a:t>Breadth</a:t>
            </a:r>
            <a:r>
              <a:rPr lang="en-CA" baseline="0" dirty="0"/>
              <a:t> and Depth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96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CA" dirty="0"/>
              <a:t>We present a new part-of-speech tagger that</a:t>
            </a:r>
          </a:p>
          <a:p>
            <a:r>
              <a:rPr lang="en-CA" dirty="0"/>
              <a:t>demonstrates the following ideas: (</a:t>
            </a:r>
            <a:r>
              <a:rPr lang="en-CA" dirty="0" err="1"/>
              <a:t>i</a:t>
            </a:r>
            <a:r>
              <a:rPr lang="en-CA" dirty="0"/>
              <a:t>) explicit use of both preceding and following tag contexts</a:t>
            </a:r>
          </a:p>
          <a:p>
            <a:r>
              <a:rPr lang="en-CA" dirty="0"/>
              <a:t>via a dependency network representation, (ii) broad use of lexical features, including</a:t>
            </a:r>
          </a:p>
          <a:p>
            <a:r>
              <a:rPr lang="en-CA" dirty="0"/>
              <a:t>jointly conditioning on multiple consecutive words, (iii) effective use of priors in conditional</a:t>
            </a:r>
          </a:p>
          <a:p>
            <a:r>
              <a:rPr lang="en-CA" dirty="0" err="1"/>
              <a:t>loglinear</a:t>
            </a:r>
            <a:r>
              <a:rPr lang="en-CA" dirty="0"/>
              <a:t> models, and (iv) fine-grained modeling of unknown word features. Using these ideas together, the resulting tagger gives a 97.24%accuracy on the Penn </a:t>
            </a:r>
            <a:r>
              <a:rPr lang="en-CA" dirty="0" err="1"/>
              <a:t>TreebankWSJ</a:t>
            </a:r>
            <a:r>
              <a:rPr lang="en-CA" dirty="0"/>
              <a:t>, an error reduction of 4.4% on the best previous single automatically learned tagging result.</a:t>
            </a:r>
          </a:p>
          <a:p>
            <a:endParaRPr lang="en-CA" dirty="0"/>
          </a:p>
          <a:p>
            <a:r>
              <a:rPr lang="en-CA" dirty="0"/>
              <a:t>The </a:t>
            </a:r>
            <a:r>
              <a:rPr lang="en-CA" dirty="0" err="1"/>
              <a:t>labeled</a:t>
            </a:r>
            <a:r>
              <a:rPr lang="en-CA" dirty="0"/>
              <a:t> data points are the model. Consequently,</a:t>
            </a:r>
          </a:p>
          <a:p>
            <a:r>
              <a:rPr lang="en-CA" dirty="0"/>
              <a:t>classification time is proportional to the</a:t>
            </a:r>
          </a:p>
          <a:p>
            <a:r>
              <a:rPr lang="en-CA" dirty="0"/>
              <a:t>number of </a:t>
            </a:r>
            <a:r>
              <a:rPr lang="en-CA" dirty="0" err="1"/>
              <a:t>labeled</a:t>
            </a:r>
            <a:r>
              <a:rPr lang="en-CA" dirty="0"/>
              <a:t> data points. This is of course impractical.</a:t>
            </a:r>
          </a:p>
          <a:p>
            <a:r>
              <a:rPr lang="en-CA" dirty="0"/>
              <a:t>Many algorithms have been proposed to</a:t>
            </a:r>
          </a:p>
          <a:p>
            <a:r>
              <a:rPr lang="en-CA" dirty="0"/>
              <a:t>make memory-based learning more efficient. The</a:t>
            </a:r>
          </a:p>
          <a:p>
            <a:r>
              <a:rPr lang="en-CA" dirty="0"/>
              <a:t>intuition behind many of them is that the set of </a:t>
            </a:r>
            <a:r>
              <a:rPr lang="en-CA" dirty="0" err="1"/>
              <a:t>labeled</a:t>
            </a:r>
            <a:endParaRPr lang="en-CA" dirty="0"/>
          </a:p>
          <a:p>
            <a:r>
              <a:rPr lang="en-CA" dirty="0"/>
              <a:t>data points can be reduced or condensed, since</a:t>
            </a:r>
          </a:p>
          <a:p>
            <a:r>
              <a:rPr lang="en-CA" dirty="0"/>
              <a:t>many </a:t>
            </a:r>
            <a:r>
              <a:rPr lang="en-CA" dirty="0" err="1"/>
              <a:t>labeled</a:t>
            </a:r>
            <a:r>
              <a:rPr lang="en-CA" dirty="0"/>
              <a:t> data points are more or less redundant.</a:t>
            </a:r>
          </a:p>
          <a:p>
            <a:r>
              <a:rPr lang="en-CA" dirty="0"/>
              <a:t>The algorithms try to extract a subset of the overall</a:t>
            </a:r>
          </a:p>
          <a:p>
            <a:r>
              <a:rPr lang="en-CA" dirty="0"/>
              <a:t>training set that correctly classifies all the discarded</a:t>
            </a:r>
          </a:p>
          <a:p>
            <a:r>
              <a:rPr lang="en-CA" dirty="0"/>
              <a:t>data points through the nearest </a:t>
            </a:r>
            <a:r>
              <a:rPr lang="en-CA" dirty="0" err="1"/>
              <a:t>neighbor</a:t>
            </a:r>
            <a:r>
              <a:rPr lang="en-CA" dirty="0"/>
              <a:t> rule. Intuitively,</a:t>
            </a:r>
          </a:p>
          <a:p>
            <a:r>
              <a:rPr lang="en-CA" dirty="0"/>
              <a:t>the model finds good representatives of clusters</a:t>
            </a:r>
          </a:p>
          <a:p>
            <a:r>
              <a:rPr lang="en-CA" dirty="0"/>
              <a:t>in the data or discards the data points that are far</a:t>
            </a:r>
          </a:p>
          <a:p>
            <a:r>
              <a:rPr lang="en-CA" dirty="0"/>
              <a:t>from the decision boundaries. Such algorithms are</a:t>
            </a:r>
          </a:p>
          <a:p>
            <a:r>
              <a:rPr lang="en-CA" dirty="0"/>
              <a:t>called training set condensation algorithms.</a:t>
            </a:r>
          </a:p>
          <a:p>
            <a:r>
              <a:rPr lang="en-CA" dirty="0"/>
              <a:t>The need for training set condensation is particularly</a:t>
            </a:r>
          </a:p>
          <a:p>
            <a:r>
              <a:rPr lang="en-CA" dirty="0"/>
              <a:t>important in semi-supervised learning where</a:t>
            </a:r>
          </a:p>
          <a:p>
            <a:r>
              <a:rPr lang="en-CA" dirty="0"/>
              <a:t>we rely on a mixture of </a:t>
            </a:r>
            <a:r>
              <a:rPr lang="en-CA" dirty="0" err="1"/>
              <a:t>labeled</a:t>
            </a:r>
            <a:r>
              <a:rPr lang="en-CA" dirty="0"/>
              <a:t> and unlabeled data</a:t>
            </a:r>
          </a:p>
          <a:p>
            <a:r>
              <a:rPr lang="en-CA" dirty="0"/>
              <a:t>points. While the number of </a:t>
            </a:r>
            <a:r>
              <a:rPr lang="en-CA" dirty="0" err="1"/>
              <a:t>labeled</a:t>
            </a:r>
            <a:r>
              <a:rPr lang="en-CA" dirty="0"/>
              <a:t> data points</a:t>
            </a:r>
          </a:p>
          <a:p>
            <a:r>
              <a:rPr lang="en-CA" dirty="0"/>
              <a:t>is typically limited, the number of unlabeled data</a:t>
            </a:r>
          </a:p>
          <a:p>
            <a:r>
              <a:rPr lang="en-CA" dirty="0"/>
              <a:t>points is typically high. In this paper, we introduce</a:t>
            </a:r>
          </a:p>
          <a:p>
            <a:r>
              <a:rPr lang="en-CA" dirty="0"/>
              <a:t>a new semi-supervised learning algorithm that</a:t>
            </a:r>
          </a:p>
          <a:p>
            <a:r>
              <a:rPr lang="en-CA" dirty="0"/>
              <a:t>combines self-training and condensation to produce</a:t>
            </a:r>
          </a:p>
          <a:p>
            <a:r>
              <a:rPr lang="en-CA" dirty="0"/>
              <a:t>small subsets of </a:t>
            </a:r>
            <a:r>
              <a:rPr lang="en-CA" dirty="0" err="1"/>
              <a:t>labeled</a:t>
            </a:r>
            <a:r>
              <a:rPr lang="en-CA" dirty="0"/>
              <a:t> and unlabeled data points</a:t>
            </a:r>
          </a:p>
          <a:p>
            <a:r>
              <a:rPr lang="en-CA" dirty="0"/>
              <a:t>that are highly relevant for determining good decision boundaries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01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83F990-B6E4-4989-99BF-724D0C8F59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017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7157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However, just as feature-based SRL tagging, this local approach to decoding doesn’t exploit the global constraints between tags; a tag I-ARG0, for example, must follow another I-ARG0 or B-ARG0.</a:t>
            </a:r>
          </a:p>
          <a:p>
            <a:r>
              <a:rPr lang="en-CA" dirty="0"/>
              <a:t>As we saw for POS and NER tagging, there are many ways to take advantage of these global constraints. A CRF layer can be used instead of a </a:t>
            </a:r>
            <a:r>
              <a:rPr lang="en-CA" dirty="0" err="1"/>
              <a:t>softmax</a:t>
            </a:r>
            <a:r>
              <a:rPr lang="en-CA" dirty="0"/>
              <a:t> layer on top of the bi-LSTM output, and the Viterbi decoding algorithm can be used to decode from the CRF.</a:t>
            </a:r>
          </a:p>
          <a:p>
            <a:r>
              <a:rPr lang="en-CA" dirty="0"/>
              <a:t>An even simpler Viterbi decoding algorithm that may perform equally well and doesn’t require adding CRF complexity to the training process is to start with the simple </a:t>
            </a:r>
            <a:r>
              <a:rPr lang="en-CA" dirty="0" err="1"/>
              <a:t>softmax</a:t>
            </a:r>
            <a:r>
              <a:rPr lang="en-CA" dirty="0"/>
              <a:t>. The </a:t>
            </a:r>
            <a:r>
              <a:rPr lang="en-CA" dirty="0" err="1"/>
              <a:t>softmax</a:t>
            </a:r>
            <a:r>
              <a:rPr lang="en-CA" dirty="0"/>
              <a:t> output (the entire probability distribution over tags)</a:t>
            </a:r>
          </a:p>
          <a:p>
            <a:r>
              <a:rPr lang="en-CA" dirty="0"/>
              <a:t>for each word is then treated it as a lattice and we can do Viterbi decoding through the lattice. The hard IOB constraints can act as the transition probabilities in the Viterbi decoding (Thus the transition from state I-ARG0 to I-ARG1 would have probability 0). Alternatively, the training data can be used to learn bigram or trigram tag transition probabilities as if doing HMM decoding. Fig. 18.6 shows a sketch of the algorithm.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5CE3-4DC6-45ED-ADED-FA000E0054E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8013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9DD687-77DC-4EA9-81EB-88C8573566CC}" type="slidenum">
              <a:rPr lang="en-GB"/>
              <a:pPr/>
              <a:t>27</a:t>
            </a:fld>
            <a:endParaRPr lang="en-GB"/>
          </a:p>
        </p:txBody>
      </p:sp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591C1D23-A2F7-4105-A9AA-A719DDA2E4F8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27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8854" name="Text Box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2563"/>
            <a:ext cx="5049849" cy="418660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2277" tIns="46139" rIns="92277" bIns="46139"/>
          <a:lstStyle/>
          <a:p>
            <a:pPr defTabSz="437220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  <a:defRPr/>
            </a:pPr>
            <a:r>
              <a:rPr lang="en-GB" sz="1100" dirty="0"/>
              <a:t>Different than sequence of most likely states</a:t>
            </a:r>
          </a:p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9DD687-77DC-4EA9-81EB-88C8573566CC}" type="slidenum">
              <a:rPr lang="en-GB"/>
              <a:pPr/>
              <a:t>28</a:t>
            </a:fld>
            <a:endParaRPr lang="en-GB"/>
          </a:p>
        </p:txBody>
      </p:sp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591C1D23-A2F7-4105-A9AA-A719DDA2E4F8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28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8854" name="Text Box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2563"/>
            <a:ext cx="5049849" cy="418660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2277" tIns="46139" rIns="92277" bIns="46139"/>
          <a:lstStyle/>
          <a:p>
            <a:pPr defTabSz="437220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  <a:defRPr/>
            </a:pPr>
            <a:r>
              <a:rPr lang="en-GB" sz="1100" dirty="0"/>
              <a:t>Different than sequence of most likely states</a:t>
            </a:r>
          </a:p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29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1D515-4199-45D3-A393-90DB6DC0782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27593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60C4A8-394A-43D2-927B-DC6CD562A34A}" type="slidenum">
              <a:rPr lang="en-GB"/>
              <a:pPr/>
              <a:t>4</a:t>
            </a:fld>
            <a:endParaRPr lang="en-GB"/>
          </a:p>
        </p:txBody>
      </p:sp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C8AD1DC2-A7AC-4B63-B011-2D35D63BFCC3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4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0662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501154-FD9B-403E-A41E-A846A1A52EBD}" type="slidenum">
              <a:rPr lang="en-GB"/>
              <a:pPr/>
              <a:t>5</a:t>
            </a:fld>
            <a:endParaRPr lang="en-GB"/>
          </a:p>
        </p:txBody>
      </p:sp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516AA173-34E5-428F-94C9-D18896349C05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1686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60C333-8C61-4342-AAAA-9E005EA90703}" type="slidenum">
              <a:rPr lang="en-GB"/>
              <a:pPr/>
              <a:t>6</a:t>
            </a:fld>
            <a:endParaRPr lang="en-GB"/>
          </a:p>
        </p:txBody>
      </p:sp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127D03A2-62B3-4384-83CF-B20EB93B0E7C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6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87399" name="Rectangle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5790"/>
            <a:ext cx="5048256" cy="4183380"/>
          </a:xfrm>
          <a:noFill/>
          <a:ln/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5DA938-9073-459C-93A2-85A5BDF652C8}" type="slidenum">
              <a:rPr lang="en-GB"/>
              <a:pPr/>
              <a:t>7</a:t>
            </a:fld>
            <a:endParaRPr lang="en-GB"/>
          </a:p>
        </p:txBody>
      </p:sp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37EBCA5D-93BA-4CC4-96CF-4BCBED5C30EC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7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2710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pPr defTabSz="437220">
              <a:defRPr/>
            </a:pPr>
            <a:r>
              <a:rPr lang="en-GB" sz="1100" dirty="0"/>
              <a:t>As with the forward recursion, the time and space for each backward update is independent of t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FEEE7E-8DF9-41EF-828A-3BE6DEEE5273}" type="slidenum">
              <a:rPr lang="en-GB"/>
              <a:pPr/>
              <a:t>11</a:t>
            </a:fld>
            <a:endParaRPr lang="en-GB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48FAF23A-51FE-4DD4-98D6-E18D632029BF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11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3734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FEEE7E-8DF9-41EF-828A-3BE6DEEE5273}" type="slidenum">
              <a:rPr lang="en-GB"/>
              <a:pPr/>
              <a:t>12</a:t>
            </a:fld>
            <a:endParaRPr lang="en-GB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48FAF23A-51FE-4DD4-98D6-E18D632029BF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12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3734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00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0EA9F-9C78-4B13-A2FF-5C3BCA8EA1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F4BC9-EE13-4A27-8894-0212269060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A561-DE61-4010-A634-B334786EFC4F}" type="datetime1">
              <a:rPr lang="en-US" smtClean="0"/>
              <a:t>2/12/2021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CPSC503 Winter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7FD9-0062-48F3-88D9-1AA8288601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261856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BF08-1455-4145-983A-FA3FF2612C6D}" type="datetime1">
              <a:rPr lang="en-US" smtClean="0"/>
              <a:t>2/12/2021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CPSC503 Winter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7FD9-0062-48F3-88D9-1AA8288601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72262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3CCA-CC7E-41ED-A5E0-B9BCD628B88A}" type="datetime1">
              <a:rPr lang="en-US" smtClean="0"/>
              <a:t>2/12/2021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CPSC503 Winter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7FD9-0062-48F3-88D9-1AA8288601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224867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41FF-DEB6-48B1-BB99-3BFB251BC14A}" type="datetime1">
              <a:rPr lang="en-US" smtClean="0"/>
              <a:t>2/12/2021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CPSC503 Winter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7FD9-0062-48F3-88D9-1AA8288601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335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46297-32F0-4AFA-93E6-71ED2F051F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F5BAB-7B85-4AF6-88AE-1F0DDF29A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1313" cy="2170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1713"/>
            <a:ext cx="4151313" cy="217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15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4CA7-5093-4FDD-9689-0B24143C6C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6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8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6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77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32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1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138E-EBE4-4E9A-9C29-DAD66FF7F8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62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16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97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28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07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48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80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7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221C-16A2-4455-8E2A-166CB69409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49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454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83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6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357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55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61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88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329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2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017B-D267-4D67-835B-09DBC313FB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32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16D56AA-95E7-469D-AA31-F0C620083C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790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32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4C90470-2CAE-4F16-8E6D-39694BA55E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5289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32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4771A9-C8DB-4C44-809F-BF9E2BEFCE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931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32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3BF39F6-5643-432D-8AA6-C18066E4A0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1241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32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B33AF89-DCD0-4C16-98F4-E78CEC0469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773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32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AA79137-FF50-478A-942C-FC066E52F6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078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32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D4D2E85-7A17-4120-AD7E-2B3703E5BA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035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32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BEF340D-0098-4178-9E30-B4A18007BC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873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32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63272CF-6FF1-42DE-B7B5-BAA31856F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183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32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04AD884-F645-4888-92B5-9367D60DBB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15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2F606-1BF9-4699-8D40-9FDF0D0BC0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32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994E02F-870A-4D20-A612-B793956B4B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463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32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BB98E75-65FA-4497-B382-4FA06C320B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498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32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D98E0FD-C356-41E8-B323-2F9BC5EBA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987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B847EE-773B-46B4-AC92-FDF196E6009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8425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E6EE9D-2CC8-4B4E-8E1B-B62FA32344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5450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56879C-44CC-47EC-A2F2-6631FE84669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3136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8533A60-171B-46A4-A46F-05A57C07E4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8503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DA6C2E-A81A-487E-B03D-D5A611566C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2660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534BED-BAD7-4DD0-8629-FED77C1146A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624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13E5D53-D265-4DF7-80CF-68C188AE2D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7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86155-F7A8-404C-B6D8-E139733534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969D1E-B864-45B7-B7F6-71B49E42FC6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9942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12D03A-9199-4B4F-B675-E88329B0162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6460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0815FD-7120-4E4D-9F74-4456D563AE6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8071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5370DC7-6506-4E73-9492-BB2130E0CD1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3934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8D927359-54A1-47C4-B2E2-E78CA78B3BA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347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5025" cy="4492625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ADC35F51-7764-4B40-B64E-D182FD306FB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3433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4FD7E8E5-5F00-4399-B3C7-81BD8813E6F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721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262506FA-B162-4D72-ADD3-75724D219F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2642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B135-DFF0-4410-9306-8D13184A7D2D}" type="datetimeFigureOut">
              <a:rPr lang="en-CA" smtClean="0"/>
              <a:t>2021-02-12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0E6E-F1FD-4FDD-9BDB-7CE03D2CEC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51490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B135-DFF0-4410-9306-8D13184A7D2D}" type="datetimeFigureOut">
              <a:rPr lang="en-CA" smtClean="0"/>
              <a:t>2021-02-12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0E6E-F1FD-4FDD-9BDB-7CE03D2CEC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804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8B076-6E93-4BF5-BEC1-9C866F9A80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B135-DFF0-4410-9306-8D13184A7D2D}" type="datetimeFigureOut">
              <a:rPr lang="en-CA" smtClean="0"/>
              <a:t>2021-02-12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0E6E-F1FD-4FDD-9BDB-7CE03D2CEC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98560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B135-DFF0-4410-9306-8D13184A7D2D}" type="datetimeFigureOut">
              <a:rPr lang="en-CA" smtClean="0"/>
              <a:t>2021-02-12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0E6E-F1FD-4FDD-9BDB-7CE03D2CEC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05459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B135-DFF0-4410-9306-8D13184A7D2D}" type="datetimeFigureOut">
              <a:rPr lang="en-CA" smtClean="0"/>
              <a:t>2021-02-12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0E6E-F1FD-4FDD-9BDB-7CE03D2CEC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59997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B135-DFF0-4410-9306-8D13184A7D2D}" type="datetimeFigureOut">
              <a:rPr lang="en-CA" smtClean="0"/>
              <a:t>2021-02-12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0E6E-F1FD-4FDD-9BDB-7CE03D2CEC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88474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B135-DFF0-4410-9306-8D13184A7D2D}" type="datetimeFigureOut">
              <a:rPr lang="en-CA" smtClean="0"/>
              <a:t>2021-02-12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0E6E-F1FD-4FDD-9BDB-7CE03D2CEC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20282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B135-DFF0-4410-9306-8D13184A7D2D}" type="datetimeFigureOut">
              <a:rPr lang="en-CA" smtClean="0"/>
              <a:t>2021-02-12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0E6E-F1FD-4FDD-9BDB-7CE03D2CEC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18526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B135-DFF0-4410-9306-8D13184A7D2D}" type="datetimeFigureOut">
              <a:rPr lang="en-CA" smtClean="0"/>
              <a:t>2021-02-12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0E6E-F1FD-4FDD-9BDB-7CE03D2CEC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3819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B135-DFF0-4410-9306-8D13184A7D2D}" type="datetimeFigureOut">
              <a:rPr lang="en-CA" smtClean="0"/>
              <a:t>2021-02-12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0E6E-F1FD-4FDD-9BDB-7CE03D2CEC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85839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B135-DFF0-4410-9306-8D13184A7D2D}" type="datetimeFigureOut">
              <a:rPr lang="en-CA" smtClean="0"/>
              <a:t>2021-02-12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0E6E-F1FD-4FDD-9BDB-7CE03D2CEC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70833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DD5D5-690B-4914-A8D9-83989D393043}" type="datetime1">
              <a:rPr lang="en-US" smtClean="0"/>
              <a:t>2/12/2021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B977F-0302-4780-AB91-76919B044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0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79E10-7AF7-40D1-9E79-A26912F7E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55A8B7-3AF8-4079-8B4B-BD6019454828}" type="datetime1">
              <a:rPr lang="en-US" smtClean="0"/>
              <a:t>2/12/2021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32FF1-EE10-446E-98A2-E43B5B0F0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883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3F470-836A-4F67-BFCD-87DD0E36EA54}" type="datetime1">
              <a:rPr lang="en-US" smtClean="0"/>
              <a:t>2/12/2021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E9A6C-176D-4888-B9D9-1709010AC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023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43147-96F0-4B69-80E7-249D6DD5E3A4}" type="datetime1">
              <a:rPr lang="en-US" smtClean="0"/>
              <a:t>2/12/2021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4CE78-2AB4-4D03-B690-687A93C82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769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56D0C-16D9-4596-B807-9F9268325118}" type="datetime1">
              <a:rPr lang="en-US" smtClean="0"/>
              <a:t>2/12/2021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20BF7-5A75-46BA-8DEB-F9ABA5D5B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794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28DF4-7F8E-4997-9613-71530395781B}" type="datetime1">
              <a:rPr lang="en-US" smtClean="0"/>
              <a:t>2/12/2021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669FF-815E-4994-ACA8-4C9A512DF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613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38BED-4960-4C2A-8DEE-78CDF7B7DFDC}" type="datetime1">
              <a:rPr lang="en-US" smtClean="0"/>
              <a:t>2/12/2021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6D380-45D7-4734-A4D6-90965BE9C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790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51237-5475-4B56-9D59-7C9FC3F3DD5E}" type="datetime1">
              <a:rPr lang="en-US" smtClean="0"/>
              <a:t>2/12/2021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97F1D-8201-4798-93F7-DC2B74891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233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8DE9B-B05A-4687-8E8F-40D60AE4900C}" type="datetime1">
              <a:rPr lang="en-US" smtClean="0"/>
              <a:t>2/12/2021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51A26-96C8-4EE9-9C8B-2562CFBFC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697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9F5F2-A7B6-4103-B4C6-142B030CA5C4}" type="datetime1">
              <a:rPr lang="en-US" smtClean="0"/>
              <a:t>2/12/2021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E1B36-8F63-4CA9-BD65-EDCE9C327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394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36F86-7307-475B-B211-7D987B6121A6}" type="datetime1">
              <a:rPr lang="en-US" smtClean="0"/>
              <a:t>2/12/2021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3F805-7E49-454F-B0A2-DE988B405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71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0FA31-43C0-43EF-B9B8-6BB8EFCAE4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E3D38-D70B-4B7A-BEC6-5617655DCF87}" type="datetime1">
              <a:rPr lang="en-US" smtClean="0"/>
              <a:t>2/12/2021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B08D3-CD65-42A0-8D75-28573AE21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800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3816E-7B20-4BCA-AF2B-0EC2CCECCD94}" type="datetime1">
              <a:rPr lang="en-US" smtClean="0"/>
              <a:t>2/12/2021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B977F-0302-4780-AB91-76919B044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869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6CA3B-1E29-40FA-B5B1-CBC3BF537D14}" type="datetime1">
              <a:rPr lang="en-US" smtClean="0"/>
              <a:t>2/12/2021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4EFF2-C497-4DEE-A078-30AA62408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270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C650D-41AC-4E81-B3FA-2E7DA8323A15}" type="datetime1">
              <a:rPr lang="en-US" smtClean="0"/>
              <a:t>2/12/2021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CPSC503 Winter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7FD9-0062-48F3-88D9-1AA8288601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2508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B446-C6DF-4E92-B404-C2F4E933C850}" type="datetime1">
              <a:rPr lang="en-US" smtClean="0"/>
              <a:t>2/12/2021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CPSC503 Winter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7FD9-0062-48F3-88D9-1AA8288601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96015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B2BD-0A54-40BD-898E-6522357B9BB0}" type="datetime1">
              <a:rPr lang="en-US" smtClean="0"/>
              <a:t>2/12/2021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CPSC503 Winter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7FD9-0062-48F3-88D9-1AA8288601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26144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3FDC-C25F-44BE-85D0-D6BC138E25C7}" type="datetime1">
              <a:rPr lang="en-US" smtClean="0"/>
              <a:t>2/12/2021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CPSC503 Winter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7FD9-0062-48F3-88D9-1AA8288601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52506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AA79-0A12-4120-9DF6-4ECC27CAA906}" type="datetime1">
              <a:rPr lang="en-US" smtClean="0"/>
              <a:t>2/12/2021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CPSC503 Winter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7FD9-0062-48F3-88D9-1AA8288601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39273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153D-85DA-402C-8966-5F4A3AD73E42}" type="datetime1">
              <a:rPr lang="en-US" smtClean="0"/>
              <a:t>2/12/2021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CPSC503 Winter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7FD9-0062-48F3-88D9-1AA8288601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22028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8FFA-1E5B-49AB-AA0D-218DF7A9B64E}" type="datetime1">
              <a:rPr lang="en-US" smtClean="0"/>
              <a:t>2/12/2021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CPSC503 Winter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7FD9-0062-48F3-88D9-1AA8288601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0394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CPSC 422, Lecture 15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F8FAEE-F7B9-4A8E-A2C4-C2C6DD6B34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736" r:id="rId14"/>
  </p:sldLayoutIdLst>
  <p:hf hdr="0" dt="0"/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322, Lecture 32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5B0310D-7776-4B08-B5DA-A7A7E68834D0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7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38797360-5D27-4245-9FCF-8083CAD303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02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</p:sldLayoutIdLst>
  <p:txStyles>
    <p:titleStyle>
      <a:lvl1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fontAlgn="base">
        <a:lnSpc>
          <a:spcPct val="90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fontAlgn="base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3B135-DFF0-4410-9306-8D13184A7D2D}" type="datetimeFigureOut">
              <a:rPr lang="en-CA" smtClean="0"/>
              <a:t>2021-02-12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00E6E-F1FD-4FDD-9BDB-7CE03D2CEC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0356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706D517-3E7F-40C5-9CA4-147EEE6AA0D7}" type="datetime1">
              <a:rPr lang="en-US" smtClean="0"/>
              <a:t>2/12/2021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C5E0A47-B9FC-439C-BF41-E0B845AE6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5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B1E55-BD20-4568-BECA-A84274E68CF9}" type="datetime1">
              <a:rPr lang="en-US" smtClean="0"/>
              <a:t>2/12/2021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CPSC503 Winter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E7FD9-0062-48F3-88D9-1AA8288601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2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5.xml"/><Relationship Id="rId21" Type="http://schemas.openxmlformats.org/officeDocument/2006/relationships/image" Target="../media/image40.png"/><Relationship Id="rId42" Type="http://schemas.openxmlformats.org/officeDocument/2006/relationships/customXml" Target="../ink/ink83.xml"/><Relationship Id="rId47" Type="http://schemas.openxmlformats.org/officeDocument/2006/relationships/image" Target="../media/image53.png"/><Relationship Id="rId63" Type="http://schemas.openxmlformats.org/officeDocument/2006/relationships/customXml" Target="../ink/ink93.xml"/><Relationship Id="rId68" Type="http://schemas.openxmlformats.org/officeDocument/2006/relationships/image" Target="../media/image58.png"/><Relationship Id="rId7" Type="http://schemas.openxmlformats.org/officeDocument/2006/relationships/image" Target="../media/image33.png"/><Relationship Id="rId71" Type="http://schemas.openxmlformats.org/officeDocument/2006/relationships/customXml" Target="../ink/ink97.xml"/><Relationship Id="rId2" Type="http://schemas.openxmlformats.org/officeDocument/2006/relationships/customXml" Target="../ink/ink63.xml"/><Relationship Id="rId16" Type="http://schemas.openxmlformats.org/officeDocument/2006/relationships/customXml" Target="../ink/ink70.xml"/><Relationship Id="rId29" Type="http://schemas.openxmlformats.org/officeDocument/2006/relationships/image" Target="../media/image44.png"/><Relationship Id="rId11" Type="http://schemas.openxmlformats.org/officeDocument/2006/relationships/image" Target="../media/image35.png"/><Relationship Id="rId24" Type="http://schemas.openxmlformats.org/officeDocument/2006/relationships/customXml" Target="../ink/ink74.xml"/><Relationship Id="rId32" Type="http://schemas.openxmlformats.org/officeDocument/2006/relationships/customXml" Target="../ink/ink78.xml"/><Relationship Id="rId37" Type="http://schemas.openxmlformats.org/officeDocument/2006/relationships/image" Target="../media/image48.png"/><Relationship Id="rId40" Type="http://schemas.openxmlformats.org/officeDocument/2006/relationships/customXml" Target="../ink/ink82.xml"/><Relationship Id="rId45" Type="http://schemas.openxmlformats.org/officeDocument/2006/relationships/image" Target="../media/image52.png"/><Relationship Id="rId53" Type="http://schemas.openxmlformats.org/officeDocument/2006/relationships/image" Target="../media/image56.png"/><Relationship Id="rId58" Type="http://schemas.openxmlformats.org/officeDocument/2006/relationships/image" Target="../media/image8.png"/><Relationship Id="rId66" Type="http://schemas.openxmlformats.org/officeDocument/2006/relationships/image" Target="../media/image57.png"/><Relationship Id="rId5" Type="http://schemas.openxmlformats.org/officeDocument/2006/relationships/image" Target="../media/image32.png"/><Relationship Id="rId61" Type="http://schemas.openxmlformats.org/officeDocument/2006/relationships/customXml" Target="../ink/ink92.xml"/><Relationship Id="rId19" Type="http://schemas.openxmlformats.org/officeDocument/2006/relationships/image" Target="../media/image39.png"/><Relationship Id="rId14" Type="http://schemas.openxmlformats.org/officeDocument/2006/relationships/customXml" Target="../ink/ink69.xml"/><Relationship Id="rId22" Type="http://schemas.openxmlformats.org/officeDocument/2006/relationships/customXml" Target="../ink/ink73.xml"/><Relationship Id="rId27" Type="http://schemas.openxmlformats.org/officeDocument/2006/relationships/image" Target="../media/image43.png"/><Relationship Id="rId30" Type="http://schemas.openxmlformats.org/officeDocument/2006/relationships/customXml" Target="../ink/ink77.xml"/><Relationship Id="rId35" Type="http://schemas.openxmlformats.org/officeDocument/2006/relationships/image" Target="../media/image47.png"/><Relationship Id="rId43" Type="http://schemas.openxmlformats.org/officeDocument/2006/relationships/image" Target="../media/image51.png"/><Relationship Id="rId48" Type="http://schemas.openxmlformats.org/officeDocument/2006/relationships/customXml" Target="../ink/ink86.xml"/><Relationship Id="rId56" Type="http://schemas.openxmlformats.org/officeDocument/2006/relationships/image" Target="../media/image7.png"/><Relationship Id="rId64" Type="http://schemas.openxmlformats.org/officeDocument/2006/relationships/image" Target="../media/image19.png"/><Relationship Id="rId69" Type="http://schemas.openxmlformats.org/officeDocument/2006/relationships/customXml" Target="../ink/ink96.xml"/><Relationship Id="rId8" Type="http://schemas.openxmlformats.org/officeDocument/2006/relationships/customXml" Target="../ink/ink66.xml"/><Relationship Id="rId51" Type="http://schemas.openxmlformats.org/officeDocument/2006/relationships/image" Target="../media/image55.png"/><Relationship Id="rId72" Type="http://schemas.openxmlformats.org/officeDocument/2006/relationships/image" Target="../media/image60.png"/><Relationship Id="rId3" Type="http://schemas.openxmlformats.org/officeDocument/2006/relationships/image" Target="../media/image31.png"/><Relationship Id="rId12" Type="http://schemas.openxmlformats.org/officeDocument/2006/relationships/customXml" Target="../ink/ink68.xml"/><Relationship Id="rId17" Type="http://schemas.openxmlformats.org/officeDocument/2006/relationships/image" Target="../media/image38.png"/><Relationship Id="rId25" Type="http://schemas.openxmlformats.org/officeDocument/2006/relationships/image" Target="../media/image42.png"/><Relationship Id="rId33" Type="http://schemas.openxmlformats.org/officeDocument/2006/relationships/image" Target="../media/image46.png"/><Relationship Id="rId38" Type="http://schemas.openxmlformats.org/officeDocument/2006/relationships/customXml" Target="../ink/ink81.xml"/><Relationship Id="rId46" Type="http://schemas.openxmlformats.org/officeDocument/2006/relationships/customXml" Target="../ink/ink85.xml"/><Relationship Id="rId59" Type="http://schemas.openxmlformats.org/officeDocument/2006/relationships/customXml" Target="../ink/ink91.xml"/><Relationship Id="rId67" Type="http://schemas.openxmlformats.org/officeDocument/2006/relationships/customXml" Target="../ink/ink95.xml"/><Relationship Id="rId20" Type="http://schemas.openxmlformats.org/officeDocument/2006/relationships/customXml" Target="../ink/ink72.xml"/><Relationship Id="rId41" Type="http://schemas.openxmlformats.org/officeDocument/2006/relationships/image" Target="../media/image50.png"/><Relationship Id="rId54" Type="http://schemas.openxmlformats.org/officeDocument/2006/relationships/image" Target="../media/image2.png"/><Relationship Id="rId62" Type="http://schemas.openxmlformats.org/officeDocument/2006/relationships/image" Target="../media/image18.png"/><Relationship Id="rId70" Type="http://schemas.openxmlformats.org/officeDocument/2006/relationships/image" Target="../media/image59.png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65.xml"/><Relationship Id="rId15" Type="http://schemas.openxmlformats.org/officeDocument/2006/relationships/image" Target="../media/image37.png"/><Relationship Id="rId23" Type="http://schemas.openxmlformats.org/officeDocument/2006/relationships/image" Target="../media/image41.png"/><Relationship Id="rId28" Type="http://schemas.openxmlformats.org/officeDocument/2006/relationships/customXml" Target="../ink/ink76.xml"/><Relationship Id="rId36" Type="http://schemas.openxmlformats.org/officeDocument/2006/relationships/customXml" Target="../ink/ink80.xml"/><Relationship Id="rId49" Type="http://schemas.openxmlformats.org/officeDocument/2006/relationships/image" Target="../media/image54.png"/><Relationship Id="rId57" Type="http://schemas.openxmlformats.org/officeDocument/2006/relationships/customXml" Target="../ink/ink90.xml"/><Relationship Id="rId10" Type="http://schemas.openxmlformats.org/officeDocument/2006/relationships/customXml" Target="../ink/ink67.xml"/><Relationship Id="rId31" Type="http://schemas.openxmlformats.org/officeDocument/2006/relationships/image" Target="../media/image45.png"/><Relationship Id="rId44" Type="http://schemas.openxmlformats.org/officeDocument/2006/relationships/customXml" Target="../ink/ink84.xml"/><Relationship Id="rId52" Type="http://schemas.openxmlformats.org/officeDocument/2006/relationships/customXml" Target="../ink/ink88.xml"/><Relationship Id="rId60" Type="http://schemas.openxmlformats.org/officeDocument/2006/relationships/image" Target="../media/image17.png"/><Relationship Id="rId65" Type="http://schemas.openxmlformats.org/officeDocument/2006/relationships/customXml" Target="../ink/ink94.xml"/><Relationship Id="rId4" Type="http://schemas.openxmlformats.org/officeDocument/2006/relationships/customXml" Target="../ink/ink64.xml"/><Relationship Id="rId9" Type="http://schemas.openxmlformats.org/officeDocument/2006/relationships/image" Target="../media/image34.png"/><Relationship Id="rId13" Type="http://schemas.openxmlformats.org/officeDocument/2006/relationships/image" Target="../media/image36.png"/><Relationship Id="rId18" Type="http://schemas.openxmlformats.org/officeDocument/2006/relationships/customXml" Target="../ink/ink71.xml"/><Relationship Id="rId39" Type="http://schemas.openxmlformats.org/officeDocument/2006/relationships/image" Target="../media/image49.png"/><Relationship Id="rId34" Type="http://schemas.openxmlformats.org/officeDocument/2006/relationships/customXml" Target="../ink/ink79.xml"/><Relationship Id="rId50" Type="http://schemas.openxmlformats.org/officeDocument/2006/relationships/customXml" Target="../ink/ink87.xml"/><Relationship Id="rId55" Type="http://schemas.openxmlformats.org/officeDocument/2006/relationships/customXml" Target="../ink/ink8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customXml" Target="../ink/ink104.xml"/><Relationship Id="rId3" Type="http://schemas.openxmlformats.org/officeDocument/2006/relationships/customXml" Target="../ink/ink99.xml"/><Relationship Id="rId7" Type="http://schemas.openxmlformats.org/officeDocument/2006/relationships/customXml" Target="../ink/ink101.xml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2.png"/><Relationship Id="rId11" Type="http://schemas.openxmlformats.org/officeDocument/2006/relationships/customXml" Target="../ink/ink103.xml"/><Relationship Id="rId5" Type="http://schemas.openxmlformats.org/officeDocument/2006/relationships/customXml" Target="../ink/ink100.xml"/><Relationship Id="rId10" Type="http://schemas.openxmlformats.org/officeDocument/2006/relationships/image" Target="../media/image64.png"/><Relationship Id="rId4" Type="http://schemas.openxmlformats.org/officeDocument/2006/relationships/image" Target="../media/image61.png"/><Relationship Id="rId9" Type="http://schemas.openxmlformats.org/officeDocument/2006/relationships/customXml" Target="../ink/ink102.xml"/><Relationship Id="rId1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7.xml"/><Relationship Id="rId3" Type="http://schemas.openxmlformats.org/officeDocument/2006/relationships/image" Target="../media/image3.jpeg"/><Relationship Id="rId7" Type="http://schemas.openxmlformats.org/officeDocument/2006/relationships/image" Target="../media/image16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106.xml"/><Relationship Id="rId5" Type="http://schemas.openxmlformats.org/officeDocument/2006/relationships/image" Target="../media/image151.emf"/><Relationship Id="rId4" Type="http://schemas.openxmlformats.org/officeDocument/2006/relationships/customXml" Target="../ink/ink105.xml"/><Relationship Id="rId9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customXml" Target="../ink/ink113.xml"/><Relationship Id="rId3" Type="http://schemas.openxmlformats.org/officeDocument/2006/relationships/customXml" Target="../ink/ink108.xml"/><Relationship Id="rId7" Type="http://schemas.openxmlformats.org/officeDocument/2006/relationships/customXml" Target="../ink/ink110.xml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7.png"/><Relationship Id="rId11" Type="http://schemas.openxmlformats.org/officeDocument/2006/relationships/customXml" Target="../ink/ink112.xml"/><Relationship Id="rId5" Type="http://schemas.openxmlformats.org/officeDocument/2006/relationships/customXml" Target="../ink/ink109.xml"/><Relationship Id="rId15" Type="http://schemas.openxmlformats.org/officeDocument/2006/relationships/customXml" Target="../ink/ink114.xml"/><Relationship Id="rId10" Type="http://schemas.openxmlformats.org/officeDocument/2006/relationships/image" Target="../media/image69.png"/><Relationship Id="rId4" Type="http://schemas.openxmlformats.org/officeDocument/2006/relationships/image" Target="../media/image161.emf"/><Relationship Id="rId9" Type="http://schemas.openxmlformats.org/officeDocument/2006/relationships/customXml" Target="../ink/ink111.xml"/><Relationship Id="rId1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6.emf"/><Relationship Id="rId13" Type="http://schemas.openxmlformats.org/officeDocument/2006/relationships/customXml" Target="../ink/ink120.xml"/><Relationship Id="rId18" Type="http://schemas.openxmlformats.org/officeDocument/2006/relationships/image" Target="../media/image100.png"/><Relationship Id="rId3" Type="http://schemas.openxmlformats.org/officeDocument/2006/relationships/customXml" Target="../ink/ink115.xml"/><Relationship Id="rId21" Type="http://schemas.openxmlformats.org/officeDocument/2006/relationships/customXml" Target="../ink/ink124.xml"/><Relationship Id="rId34" Type="http://schemas.openxmlformats.org/officeDocument/2006/relationships/image" Target="../media/image359.emf"/><Relationship Id="rId7" Type="http://schemas.openxmlformats.org/officeDocument/2006/relationships/customXml" Target="../ink/ink117.xml"/><Relationship Id="rId12" Type="http://schemas.openxmlformats.org/officeDocument/2006/relationships/image" Target="../media/image348.emf"/><Relationship Id="rId17" Type="http://schemas.openxmlformats.org/officeDocument/2006/relationships/customXml" Target="../ink/ink122.xml"/><Relationship Id="rId25" Type="http://schemas.openxmlformats.org/officeDocument/2006/relationships/customXml" Target="../ink/ink126.xml"/><Relationship Id="rId38" Type="http://schemas.openxmlformats.org/officeDocument/2006/relationships/image" Target="../media/image200.emf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91.png"/><Relationship Id="rId20" Type="http://schemas.openxmlformats.org/officeDocument/2006/relationships/image" Target="../media/image352.emf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3.png"/><Relationship Id="rId11" Type="http://schemas.openxmlformats.org/officeDocument/2006/relationships/customXml" Target="../ink/ink119.xml"/><Relationship Id="rId24" Type="http://schemas.openxmlformats.org/officeDocument/2006/relationships/image" Target="../media/image120.png"/><Relationship Id="rId37" Type="http://schemas.openxmlformats.org/officeDocument/2006/relationships/customXml" Target="../ink/ink128.xml"/><Relationship Id="rId5" Type="http://schemas.openxmlformats.org/officeDocument/2006/relationships/customXml" Target="../ink/ink116.xml"/><Relationship Id="rId15" Type="http://schemas.openxmlformats.org/officeDocument/2006/relationships/customXml" Target="../ink/ink121.xml"/><Relationship Id="rId23" Type="http://schemas.openxmlformats.org/officeDocument/2006/relationships/customXml" Target="../ink/ink125.xml"/><Relationship Id="rId36" Type="http://schemas.openxmlformats.org/officeDocument/2006/relationships/image" Target="../media/image190.emf"/><Relationship Id="rId10" Type="http://schemas.openxmlformats.org/officeDocument/2006/relationships/image" Target="../media/image347.emf"/><Relationship Id="rId19" Type="http://schemas.openxmlformats.org/officeDocument/2006/relationships/customXml" Target="../ink/ink123.xml"/><Relationship Id="rId4" Type="http://schemas.openxmlformats.org/officeDocument/2006/relationships/image" Target="../media/image6.png"/><Relationship Id="rId9" Type="http://schemas.openxmlformats.org/officeDocument/2006/relationships/customXml" Target="../ink/ink118.xml"/><Relationship Id="rId14" Type="http://schemas.openxmlformats.org/officeDocument/2006/relationships/image" Target="../media/image810.png"/><Relationship Id="rId22" Type="http://schemas.openxmlformats.org/officeDocument/2006/relationships/image" Target="../media/image110.png"/><Relationship Id="rId35" Type="http://schemas.openxmlformats.org/officeDocument/2006/relationships/customXml" Target="../ink/ink1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customXml" Target="../ink/ink3.xml"/><Relationship Id="rId4" Type="http://schemas.openxmlformats.org/officeDocument/2006/relationships/image" Target="../media/image500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1.xml"/><Relationship Id="rId3" Type="http://schemas.openxmlformats.org/officeDocument/2006/relationships/image" Target="../media/image4.emf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9.xml"/><Relationship Id="rId6" Type="http://schemas.openxmlformats.org/officeDocument/2006/relationships/customXml" Target="../ink/ink130.xml"/><Relationship Id="rId5" Type="http://schemas.openxmlformats.org/officeDocument/2006/relationships/image" Target="../media/image74.png"/><Relationship Id="rId4" Type="http://schemas.openxmlformats.org/officeDocument/2006/relationships/customXml" Target="../ink/ink129.xml"/><Relationship Id="rId9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68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customXml" Target="../ink/ink138.xml"/><Relationship Id="rId18" Type="http://schemas.openxmlformats.org/officeDocument/2006/relationships/image" Target="../media/image85.png"/><Relationship Id="rId26" Type="http://schemas.openxmlformats.org/officeDocument/2006/relationships/image" Target="../media/image89.png"/><Relationship Id="rId3" Type="http://schemas.openxmlformats.org/officeDocument/2006/relationships/customXml" Target="../ink/ink133.xml"/><Relationship Id="rId21" Type="http://schemas.openxmlformats.org/officeDocument/2006/relationships/customXml" Target="../ink/ink142.xml"/><Relationship Id="rId7" Type="http://schemas.openxmlformats.org/officeDocument/2006/relationships/customXml" Target="../ink/ink135.xml"/><Relationship Id="rId12" Type="http://schemas.openxmlformats.org/officeDocument/2006/relationships/image" Target="../media/image82.png"/><Relationship Id="rId17" Type="http://schemas.openxmlformats.org/officeDocument/2006/relationships/customXml" Target="../ink/ink140.xml"/><Relationship Id="rId25" Type="http://schemas.openxmlformats.org/officeDocument/2006/relationships/customXml" Target="../ink/ink144.xml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84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79.png"/><Relationship Id="rId11" Type="http://schemas.openxmlformats.org/officeDocument/2006/relationships/customXml" Target="../ink/ink137.xml"/><Relationship Id="rId24" Type="http://schemas.openxmlformats.org/officeDocument/2006/relationships/image" Target="../media/image88.png"/><Relationship Id="rId5" Type="http://schemas.openxmlformats.org/officeDocument/2006/relationships/customXml" Target="../ink/ink134.xml"/><Relationship Id="rId15" Type="http://schemas.openxmlformats.org/officeDocument/2006/relationships/customXml" Target="../ink/ink139.xml"/><Relationship Id="rId23" Type="http://schemas.openxmlformats.org/officeDocument/2006/relationships/customXml" Target="../ink/ink143.xml"/><Relationship Id="rId10" Type="http://schemas.openxmlformats.org/officeDocument/2006/relationships/image" Target="../media/image81.png"/><Relationship Id="rId19" Type="http://schemas.openxmlformats.org/officeDocument/2006/relationships/customXml" Target="../ink/ink141.xml"/><Relationship Id="rId4" Type="http://schemas.openxmlformats.org/officeDocument/2006/relationships/image" Target="../media/image78.png"/><Relationship Id="rId9" Type="http://schemas.openxmlformats.org/officeDocument/2006/relationships/customXml" Target="../ink/ink136.xml"/><Relationship Id="rId14" Type="http://schemas.openxmlformats.org/officeDocument/2006/relationships/image" Target="../media/image83.png"/><Relationship Id="rId22" Type="http://schemas.openxmlformats.org/officeDocument/2006/relationships/image" Target="../media/image8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7.xml"/><Relationship Id="rId13" Type="http://schemas.openxmlformats.org/officeDocument/2006/relationships/image" Target="../media/image61.emf"/><Relationship Id="rId3" Type="http://schemas.openxmlformats.org/officeDocument/2006/relationships/image" Target="../media/image77.png"/><Relationship Id="rId7" Type="http://schemas.openxmlformats.org/officeDocument/2006/relationships/image" Target="../media/image30.emf"/><Relationship Id="rId12" Type="http://schemas.openxmlformats.org/officeDocument/2006/relationships/customXml" Target="../ink/ink14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146.xml"/><Relationship Id="rId11" Type="http://schemas.openxmlformats.org/officeDocument/2006/relationships/image" Target="../media/image51.emf"/><Relationship Id="rId5" Type="http://schemas.openxmlformats.org/officeDocument/2006/relationships/image" Target="../media/image25.emf"/><Relationship Id="rId15" Type="http://schemas.openxmlformats.org/officeDocument/2006/relationships/image" Target="../media/image70.emf"/><Relationship Id="rId10" Type="http://schemas.openxmlformats.org/officeDocument/2006/relationships/customXml" Target="../ink/ink148.xml"/><Relationship Id="rId4" Type="http://schemas.openxmlformats.org/officeDocument/2006/relationships/customXml" Target="../ink/ink145.xml"/><Relationship Id="rId9" Type="http://schemas.openxmlformats.org/officeDocument/2006/relationships/image" Target="../media/image40.emf"/><Relationship Id="rId14" Type="http://schemas.openxmlformats.org/officeDocument/2006/relationships/customXml" Target="../ink/ink15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152.xml"/><Relationship Id="rId4" Type="http://schemas.openxmlformats.org/officeDocument/2006/relationships/image" Target="../media/image29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3.emf"/><Relationship Id="rId12" Type="http://schemas.openxmlformats.org/officeDocument/2006/relationships/customXml" Target="../ink/ink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5.xml"/><Relationship Id="rId11" Type="http://schemas.openxmlformats.org/officeDocument/2006/relationships/image" Target="../media/image4.png"/><Relationship Id="rId5" Type="http://schemas.openxmlformats.org/officeDocument/2006/relationships/image" Target="../media/image2.emf"/><Relationship Id="rId10" Type="http://schemas.openxmlformats.org/officeDocument/2006/relationships/customXml" Target="../ink/ink7.xml"/><Relationship Id="rId4" Type="http://schemas.openxmlformats.org/officeDocument/2006/relationships/customXml" Target="../ink/ink4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customXml" Target="../ink/ink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customXml" Target="../ink/ink9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11.png"/><Relationship Id="rId18" Type="http://schemas.openxmlformats.org/officeDocument/2006/relationships/customXml" Target="../ink/ink18.xml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customXml" Target="../ink/ink15.xml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17.xml"/><Relationship Id="rId20" Type="http://schemas.openxmlformats.org/officeDocument/2006/relationships/customXml" Target="../ink/ink19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12.xm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10" Type="http://schemas.openxmlformats.org/officeDocument/2006/relationships/customXml" Target="../ink/ink14.xml"/><Relationship Id="rId19" Type="http://schemas.openxmlformats.org/officeDocument/2006/relationships/image" Target="../media/image14.png"/><Relationship Id="rId4" Type="http://schemas.openxmlformats.org/officeDocument/2006/relationships/customXml" Target="../ink/ink11.xml"/><Relationship Id="rId9" Type="http://schemas.openxmlformats.org/officeDocument/2006/relationships/image" Target="../media/image9.png"/><Relationship Id="rId14" Type="http://schemas.openxmlformats.org/officeDocument/2006/relationships/customXml" Target="../ink/ink16.xml"/><Relationship Id="rId22" Type="http://schemas.openxmlformats.org/officeDocument/2006/relationships/customXml" Target="../ink/ink20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customXml" Target="../ink/ink28.xml"/><Relationship Id="rId26" Type="http://schemas.openxmlformats.org/officeDocument/2006/relationships/customXml" Target="../ink/ink32.xml"/><Relationship Id="rId3" Type="http://schemas.openxmlformats.org/officeDocument/2006/relationships/image" Target="../media/image2.png"/><Relationship Id="rId21" Type="http://schemas.openxmlformats.org/officeDocument/2006/relationships/image" Target="../media/image23.png"/><Relationship Id="rId34" Type="http://schemas.openxmlformats.org/officeDocument/2006/relationships/customXml" Target="../ink/ink36.xml"/><Relationship Id="rId7" Type="http://schemas.openxmlformats.org/officeDocument/2006/relationships/image" Target="../media/image8.png"/><Relationship Id="rId12" Type="http://schemas.openxmlformats.org/officeDocument/2006/relationships/customXml" Target="../ink/ink25.xml"/><Relationship Id="rId17" Type="http://schemas.openxmlformats.org/officeDocument/2006/relationships/image" Target="../media/image21.png"/><Relationship Id="rId25" Type="http://schemas.openxmlformats.org/officeDocument/2006/relationships/image" Target="../media/image25.png"/><Relationship Id="rId3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27.xml"/><Relationship Id="rId20" Type="http://schemas.openxmlformats.org/officeDocument/2006/relationships/customXml" Target="../ink/ink29.xml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22.xml"/><Relationship Id="rId11" Type="http://schemas.openxmlformats.org/officeDocument/2006/relationships/image" Target="../media/image18.png"/><Relationship Id="rId24" Type="http://schemas.openxmlformats.org/officeDocument/2006/relationships/customXml" Target="../ink/ink31.xml"/><Relationship Id="rId32" Type="http://schemas.openxmlformats.org/officeDocument/2006/relationships/customXml" Target="../ink/ink35.xml"/><Relationship Id="rId5" Type="http://schemas.openxmlformats.org/officeDocument/2006/relationships/image" Target="../media/image7.png"/><Relationship Id="rId15" Type="http://schemas.openxmlformats.org/officeDocument/2006/relationships/image" Target="../media/image20.png"/><Relationship Id="rId23" Type="http://schemas.openxmlformats.org/officeDocument/2006/relationships/image" Target="../media/image24.png"/><Relationship Id="rId28" Type="http://schemas.openxmlformats.org/officeDocument/2006/relationships/customXml" Target="../ink/ink33.xml"/><Relationship Id="rId10" Type="http://schemas.openxmlformats.org/officeDocument/2006/relationships/customXml" Target="../ink/ink24.xml"/><Relationship Id="rId19" Type="http://schemas.openxmlformats.org/officeDocument/2006/relationships/image" Target="../media/image22.png"/><Relationship Id="rId31" Type="http://schemas.openxmlformats.org/officeDocument/2006/relationships/image" Target="../media/image28.png"/><Relationship Id="rId4" Type="http://schemas.openxmlformats.org/officeDocument/2006/relationships/customXml" Target="../ink/ink21.xml"/><Relationship Id="rId9" Type="http://schemas.openxmlformats.org/officeDocument/2006/relationships/image" Target="../media/image17.png"/><Relationship Id="rId14" Type="http://schemas.openxmlformats.org/officeDocument/2006/relationships/customXml" Target="../ink/ink26.xml"/><Relationship Id="rId22" Type="http://schemas.openxmlformats.org/officeDocument/2006/relationships/customXml" Target="../ink/ink30.xml"/><Relationship Id="rId27" Type="http://schemas.openxmlformats.org/officeDocument/2006/relationships/image" Target="../media/image26.png"/><Relationship Id="rId30" Type="http://schemas.openxmlformats.org/officeDocument/2006/relationships/customXml" Target="../ink/ink34.xml"/><Relationship Id="rId35" Type="http://schemas.openxmlformats.org/officeDocument/2006/relationships/image" Target="../media/image30.png"/><Relationship Id="rId8" Type="http://schemas.openxmlformats.org/officeDocument/2006/relationships/customXml" Target="../ink/ink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emf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9.xml"/><Relationship Id="rId34" Type="http://schemas.openxmlformats.org/officeDocument/2006/relationships/customXml" Target="../ink/ink40.xml"/><Relationship Id="rId47" Type="http://schemas.openxmlformats.org/officeDocument/2006/relationships/image" Target="../media/image224.emf"/><Relationship Id="rId55" Type="http://schemas.openxmlformats.org/officeDocument/2006/relationships/image" Target="../media/image228.emf"/><Relationship Id="rId63" Type="http://schemas.openxmlformats.org/officeDocument/2006/relationships/image" Target="../media/image232.emf"/><Relationship Id="rId68" Type="http://schemas.openxmlformats.org/officeDocument/2006/relationships/customXml" Target="../ink/ink47.xml"/><Relationship Id="rId76" Type="http://schemas.openxmlformats.org/officeDocument/2006/relationships/customXml" Target="../ink/ink50.xml"/><Relationship Id="rId84" Type="http://schemas.openxmlformats.org/officeDocument/2006/relationships/customXml" Target="../ink/ink54.xml"/><Relationship Id="rId89" Type="http://schemas.openxmlformats.org/officeDocument/2006/relationships/image" Target="../media/image11.emf"/><Relationship Id="rId97" Type="http://schemas.openxmlformats.org/officeDocument/2006/relationships/image" Target="../media/image15.emf"/><Relationship Id="rId71" Type="http://schemas.openxmlformats.org/officeDocument/2006/relationships/image" Target="../media/image236.emf"/><Relationship Id="rId92" Type="http://schemas.openxmlformats.org/officeDocument/2006/relationships/customXml" Target="../ink/ink58.xml"/><Relationship Id="rId2" Type="http://schemas.openxmlformats.org/officeDocument/2006/relationships/customXml" Target="../ink/ink38.xml"/><Relationship Id="rId66" Type="http://schemas.openxmlformats.org/officeDocument/2006/relationships/customXml" Target="../ink/ink46.xml"/><Relationship Id="rId79" Type="http://schemas.openxmlformats.org/officeDocument/2006/relationships/image" Target="../media/image6.emf"/><Relationship Id="rId87" Type="http://schemas.openxmlformats.org/officeDocument/2006/relationships/image" Target="../media/image10.emf"/><Relationship Id="rId61" Type="http://schemas.openxmlformats.org/officeDocument/2006/relationships/image" Target="../media/image231.emf"/><Relationship Id="rId82" Type="http://schemas.openxmlformats.org/officeDocument/2006/relationships/customXml" Target="../ink/ink53.xml"/><Relationship Id="rId90" Type="http://schemas.openxmlformats.org/officeDocument/2006/relationships/customXml" Target="../ink/ink57.xml"/><Relationship Id="rId95" Type="http://schemas.openxmlformats.org/officeDocument/2006/relationships/image" Target="../media/image14.emf"/><Relationship Id="rId60" Type="http://schemas.openxmlformats.org/officeDocument/2006/relationships/customXml" Target="../ink/ink43.xml"/><Relationship Id="rId65" Type="http://schemas.openxmlformats.org/officeDocument/2006/relationships/image" Target="../media/image233.emf"/><Relationship Id="rId78" Type="http://schemas.openxmlformats.org/officeDocument/2006/relationships/customXml" Target="../ink/ink51.xml"/><Relationship Id="rId81" Type="http://schemas.openxmlformats.org/officeDocument/2006/relationships/image" Target="../media/image7.emf"/><Relationship Id="rId86" Type="http://schemas.openxmlformats.org/officeDocument/2006/relationships/customXml" Target="../ink/ink55.xml"/><Relationship Id="rId94" Type="http://schemas.openxmlformats.org/officeDocument/2006/relationships/customXml" Target="../ink/ink59.xml"/><Relationship Id="rId99" Type="http://schemas.openxmlformats.org/officeDocument/2006/relationships/image" Target="../media/image16.emf"/><Relationship Id="rId101" Type="http://schemas.openxmlformats.org/officeDocument/2006/relationships/image" Target="../media/image17.emf"/><Relationship Id="rId48" Type="http://schemas.openxmlformats.org/officeDocument/2006/relationships/customXml" Target="../ink/ink41.xml"/><Relationship Id="rId56" Type="http://schemas.openxmlformats.org/officeDocument/2006/relationships/customXml" Target="../ink/ink42.xml"/><Relationship Id="rId64" Type="http://schemas.openxmlformats.org/officeDocument/2006/relationships/customXml" Target="../ink/ink45.xml"/><Relationship Id="rId69" Type="http://schemas.openxmlformats.org/officeDocument/2006/relationships/image" Target="../media/image235.emf"/><Relationship Id="rId77" Type="http://schemas.openxmlformats.org/officeDocument/2006/relationships/image" Target="../media/image5.emf"/><Relationship Id="rId100" Type="http://schemas.openxmlformats.org/officeDocument/2006/relationships/customXml" Target="../ink/ink62.xml"/><Relationship Id="rId72" Type="http://schemas.openxmlformats.org/officeDocument/2006/relationships/customXml" Target="../ink/ink49.xml"/><Relationship Id="rId80" Type="http://schemas.openxmlformats.org/officeDocument/2006/relationships/customXml" Target="../ink/ink52.xml"/><Relationship Id="rId85" Type="http://schemas.openxmlformats.org/officeDocument/2006/relationships/image" Target="../media/image9.emf"/><Relationship Id="rId93" Type="http://schemas.openxmlformats.org/officeDocument/2006/relationships/image" Target="../media/image13.emf"/><Relationship Id="rId98" Type="http://schemas.openxmlformats.org/officeDocument/2006/relationships/customXml" Target="../ink/ink61.xml"/><Relationship Id="rId25" Type="http://schemas.openxmlformats.org/officeDocument/2006/relationships/image" Target="../media/image213.emf"/><Relationship Id="rId33" Type="http://schemas.openxmlformats.org/officeDocument/2006/relationships/image" Target="../media/image217.emf"/><Relationship Id="rId59" Type="http://schemas.openxmlformats.org/officeDocument/2006/relationships/image" Target="../media/image230.emf"/><Relationship Id="rId67" Type="http://schemas.openxmlformats.org/officeDocument/2006/relationships/image" Target="../media/image234.emf"/><Relationship Id="rId62" Type="http://schemas.openxmlformats.org/officeDocument/2006/relationships/customXml" Target="../ink/ink44.xml"/><Relationship Id="rId70" Type="http://schemas.openxmlformats.org/officeDocument/2006/relationships/customXml" Target="../ink/ink48.xml"/><Relationship Id="rId75" Type="http://schemas.openxmlformats.org/officeDocument/2006/relationships/image" Target="../media/image238.emf"/><Relationship Id="rId83" Type="http://schemas.openxmlformats.org/officeDocument/2006/relationships/image" Target="../media/image8.emf"/><Relationship Id="rId88" Type="http://schemas.openxmlformats.org/officeDocument/2006/relationships/customXml" Target="../ink/ink56.xml"/><Relationship Id="rId91" Type="http://schemas.openxmlformats.org/officeDocument/2006/relationships/image" Target="../media/image12.emf"/><Relationship Id="rId96" Type="http://schemas.openxmlformats.org/officeDocument/2006/relationships/customXml" Target="../ink/ink60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b="1" dirty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cpsc422, Lecture 15</a:t>
            </a: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Feb, 12, 2021</a:t>
            </a: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CA" sz="1800">
              <a:solidFill>
                <a:srgbClr val="000000"/>
              </a:solidFill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08760" y="5478840"/>
              <a:ext cx="471600" cy="255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960" y="5468040"/>
                <a:ext cx="486360" cy="27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700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" y="-138116"/>
            <a:ext cx="9086400" cy="685800"/>
          </a:xfrm>
        </p:spPr>
        <p:txBody>
          <a:bodyPr/>
          <a:lstStyle/>
          <a:p>
            <a:r>
              <a:rPr lang="en-CA" sz="2800" dirty="0"/>
              <a:t>More Intuitive Interpretation </a:t>
            </a:r>
            <a:r>
              <a:rPr lang="en-CA" sz="2400" dirty="0"/>
              <a:t>(Example with three states)</a:t>
            </a:r>
            <a:endParaRPr lang="en-CA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6135" y="658681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4920" y="656751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8228" y="1758488"/>
            <a:ext cx="9252520" cy="1008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0" indent="0">
              <a:lnSpc>
                <a:spcPct val="95000"/>
              </a:lnSpc>
              <a:spcBef>
                <a:spcPts val="15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1" i="1" dirty="0">
                <a:solidFill>
                  <a:srgbClr val="000000"/>
                </a:solidFill>
              </a:rPr>
              <a:t>P</a:t>
            </a:r>
            <a:r>
              <a:rPr lang="en-GB" i="1" dirty="0">
                <a:solidFill>
                  <a:srgbClr val="000000"/>
                </a:solidFill>
              </a:rPr>
              <a:t>(</a:t>
            </a:r>
            <a:r>
              <a:rPr lang="en-GB" b="1" i="1" dirty="0">
                <a:solidFill>
                  <a:srgbClr val="000000"/>
                </a:solidFill>
              </a:rPr>
              <a:t>e</a:t>
            </a:r>
            <a:r>
              <a:rPr lang="en-GB" i="1" baseline="-25000" dirty="0">
                <a:solidFill>
                  <a:srgbClr val="000000"/>
                </a:solidFill>
              </a:rPr>
              <a:t>k+1:t</a:t>
            </a:r>
            <a:r>
              <a:rPr lang="en-GB" b="1" i="1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| </a:t>
            </a:r>
            <a:r>
              <a:rPr lang="en-GB" b="1" i="1" dirty="0" err="1">
                <a:solidFill>
                  <a:srgbClr val="000000"/>
                </a:solidFill>
              </a:rPr>
              <a:t>X</a:t>
            </a:r>
            <a:r>
              <a:rPr lang="en-GB" i="1" baseline="-25000" dirty="0" err="1">
                <a:solidFill>
                  <a:srgbClr val="000000"/>
                </a:solidFill>
              </a:rPr>
              <a:t>k</a:t>
            </a:r>
            <a:r>
              <a:rPr lang="en-GB" dirty="0">
                <a:solidFill>
                  <a:srgbClr val="000000"/>
                </a:solidFill>
              </a:rPr>
              <a:t>) =  </a:t>
            </a:r>
            <a:r>
              <a:rPr lang="en-GB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i="1" baseline="-250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i="1" baseline="-50000" dirty="0">
                <a:solidFill>
                  <a:srgbClr val="000000"/>
                </a:solidFill>
                <a:cs typeface="Times New Roman" pitchFamily="18" charset="0"/>
              </a:rPr>
              <a:t>k+1</a:t>
            </a:r>
            <a:r>
              <a:rPr lang="en-GB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b="1" i="1" dirty="0">
                <a:solidFill>
                  <a:srgbClr val="000000"/>
                </a:solidFill>
              </a:rPr>
              <a:t>P</a:t>
            </a:r>
            <a:r>
              <a:rPr lang="en-GB" i="1" dirty="0">
                <a:solidFill>
                  <a:srgbClr val="000000"/>
                </a:solidFill>
              </a:rPr>
              <a:t>(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b="1" i="1" dirty="0">
                <a:solidFill>
                  <a:srgbClr val="000000"/>
                </a:solidFill>
              </a:rPr>
              <a:t>x</a:t>
            </a:r>
            <a:r>
              <a:rPr lang="en-GB" i="1" baseline="-25000" dirty="0">
                <a:solidFill>
                  <a:srgbClr val="000000"/>
                </a:solidFill>
              </a:rPr>
              <a:t>k+1</a:t>
            </a:r>
            <a:r>
              <a:rPr lang="en-GB" dirty="0">
                <a:solidFill>
                  <a:srgbClr val="000000"/>
                </a:solidFill>
              </a:rPr>
              <a:t> | </a:t>
            </a:r>
            <a:r>
              <a:rPr lang="en-GB" b="1" i="1" dirty="0" err="1">
                <a:solidFill>
                  <a:srgbClr val="000000"/>
                </a:solidFill>
              </a:rPr>
              <a:t>X</a:t>
            </a:r>
            <a:r>
              <a:rPr lang="en-GB" i="1" baseline="-25000" dirty="0" err="1">
                <a:solidFill>
                  <a:srgbClr val="000000"/>
                </a:solidFill>
              </a:rPr>
              <a:t>k</a:t>
            </a:r>
            <a:r>
              <a:rPr lang="en-GB" dirty="0">
                <a:solidFill>
                  <a:srgbClr val="000000"/>
                </a:solidFill>
              </a:rPr>
              <a:t>)</a:t>
            </a:r>
            <a:r>
              <a:rPr lang="en-GB" b="1" i="1" dirty="0">
                <a:solidFill>
                  <a:srgbClr val="000000"/>
                </a:solidFill>
              </a:rPr>
              <a:t>P</a:t>
            </a:r>
            <a:r>
              <a:rPr lang="en-GB" i="1" dirty="0">
                <a:solidFill>
                  <a:srgbClr val="000000"/>
                </a:solidFill>
              </a:rPr>
              <a:t>(</a:t>
            </a:r>
            <a:r>
              <a:rPr lang="en-GB" b="1" i="1" dirty="0">
                <a:solidFill>
                  <a:srgbClr val="000000"/>
                </a:solidFill>
              </a:rPr>
              <a:t>e</a:t>
            </a:r>
            <a:r>
              <a:rPr lang="en-GB" i="1" baseline="-25000" dirty="0">
                <a:solidFill>
                  <a:srgbClr val="000000"/>
                </a:solidFill>
              </a:rPr>
              <a:t>k+1</a:t>
            </a:r>
            <a:r>
              <a:rPr lang="en-GB" dirty="0">
                <a:solidFill>
                  <a:srgbClr val="000000"/>
                </a:solidFill>
              </a:rPr>
              <a:t>|</a:t>
            </a:r>
            <a:r>
              <a:rPr lang="en-GB" b="1" i="1" dirty="0">
                <a:solidFill>
                  <a:srgbClr val="000000"/>
                </a:solidFill>
              </a:rPr>
              <a:t>x</a:t>
            </a:r>
            <a:r>
              <a:rPr lang="en-GB" i="1" baseline="-25000" dirty="0">
                <a:solidFill>
                  <a:srgbClr val="000000"/>
                </a:solidFill>
              </a:rPr>
              <a:t>k+1</a:t>
            </a:r>
            <a:r>
              <a:rPr lang="en-GB" dirty="0">
                <a:solidFill>
                  <a:srgbClr val="000000"/>
                </a:solidFill>
              </a:rPr>
              <a:t> ) </a:t>
            </a:r>
            <a:r>
              <a:rPr lang="en-GB" b="1" i="1" dirty="0">
                <a:solidFill>
                  <a:srgbClr val="000000"/>
                </a:solidFill>
              </a:rPr>
              <a:t>P</a:t>
            </a:r>
            <a:r>
              <a:rPr lang="en-GB" i="1" dirty="0">
                <a:solidFill>
                  <a:srgbClr val="000000"/>
                </a:solidFill>
              </a:rPr>
              <a:t>(</a:t>
            </a:r>
            <a:r>
              <a:rPr lang="en-GB" b="1" i="1" dirty="0">
                <a:solidFill>
                  <a:srgbClr val="000000"/>
                </a:solidFill>
              </a:rPr>
              <a:t>e</a:t>
            </a:r>
            <a:r>
              <a:rPr lang="en-GB" i="1" baseline="-25000" dirty="0">
                <a:solidFill>
                  <a:srgbClr val="000000"/>
                </a:solidFill>
              </a:rPr>
              <a:t>k+2:t</a:t>
            </a:r>
            <a:r>
              <a:rPr lang="en-GB" b="1" i="1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|</a:t>
            </a:r>
            <a:r>
              <a:rPr lang="en-GB" b="1" i="1" dirty="0">
                <a:solidFill>
                  <a:srgbClr val="000000"/>
                </a:solidFill>
              </a:rPr>
              <a:t>x</a:t>
            </a:r>
            <a:r>
              <a:rPr lang="en-GB" i="1" baseline="-25000" dirty="0">
                <a:solidFill>
                  <a:srgbClr val="000000"/>
                </a:solidFill>
              </a:rPr>
              <a:t>k+1</a:t>
            </a:r>
            <a:r>
              <a:rPr lang="en-GB" dirty="0">
                <a:solidFill>
                  <a:srgbClr val="000000"/>
                </a:solidFill>
              </a:rPr>
              <a:t> ) </a:t>
            </a:r>
            <a:endParaRPr lang="en-GB" sz="2000" i="1" baseline="-25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75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i="1" baseline="-25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7016588" y="1628800"/>
              <a:ext cx="2082960" cy="802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7228" y="1619440"/>
                <a:ext cx="2101680" cy="82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125828" y="1450600"/>
              <a:ext cx="1963800" cy="9997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6468" y="1441240"/>
                <a:ext cx="1982520" cy="10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4761548" y="4192360"/>
              <a:ext cx="500400" cy="7588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45708" y="4129000"/>
                <a:ext cx="531720" cy="88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4807988" y="5091640"/>
              <a:ext cx="539640" cy="435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92148" y="5028280"/>
                <a:ext cx="57096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4805468" y="5216200"/>
              <a:ext cx="491760" cy="9946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89628" y="5152840"/>
                <a:ext cx="523080" cy="11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3366548" y="2239000"/>
              <a:ext cx="1701720" cy="396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50708" y="2175640"/>
                <a:ext cx="17330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/>
              <p14:cNvContentPartPr/>
              <p14:nvPr/>
            </p14:nvContentPartPr>
            <p14:xfrm>
              <a:off x="5371748" y="2271400"/>
              <a:ext cx="1455120" cy="324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5908" y="2208040"/>
                <a:ext cx="14864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/>
              <p14:cNvContentPartPr/>
              <p14:nvPr/>
            </p14:nvContentPartPr>
            <p14:xfrm>
              <a:off x="4210028" y="6358120"/>
              <a:ext cx="30240" cy="104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00668" y="6348760"/>
                <a:ext cx="489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Ink 20"/>
              <p14:cNvContentPartPr/>
              <p14:nvPr/>
            </p14:nvContentPartPr>
            <p14:xfrm>
              <a:off x="5648588" y="2776840"/>
              <a:ext cx="3409560" cy="6008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39228" y="2767480"/>
                <a:ext cx="3428280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Ink 21"/>
              <p14:cNvContentPartPr/>
              <p14:nvPr/>
            </p14:nvContentPartPr>
            <p14:xfrm>
              <a:off x="5372468" y="3124960"/>
              <a:ext cx="1783440" cy="13600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63108" y="3115600"/>
                <a:ext cx="1802160" cy="13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/>
              <p14:cNvContentPartPr/>
              <p14:nvPr/>
            </p14:nvContentPartPr>
            <p14:xfrm>
              <a:off x="3691268" y="2750200"/>
              <a:ext cx="515520" cy="8834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81908" y="2740840"/>
                <a:ext cx="534240" cy="90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Ink 23"/>
              <p14:cNvContentPartPr/>
              <p14:nvPr/>
            </p14:nvContentPartPr>
            <p14:xfrm>
              <a:off x="400868" y="2451400"/>
              <a:ext cx="2314080" cy="5266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1508" y="2442040"/>
                <a:ext cx="233280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Ink 24"/>
              <p14:cNvContentPartPr/>
              <p14:nvPr/>
            </p14:nvContentPartPr>
            <p14:xfrm>
              <a:off x="3232988" y="4181920"/>
              <a:ext cx="1367280" cy="11516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23628" y="4172560"/>
                <a:ext cx="1386000" cy="11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Ink 25"/>
              <p14:cNvContentPartPr/>
              <p14:nvPr/>
            </p14:nvContentPartPr>
            <p14:xfrm>
              <a:off x="639831" y="3910387"/>
              <a:ext cx="449280" cy="32421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0471" y="3901027"/>
                <a:ext cx="468000" cy="32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" name="Ink 26"/>
              <p14:cNvContentPartPr/>
              <p14:nvPr/>
            </p14:nvContentPartPr>
            <p14:xfrm>
              <a:off x="2852828" y="4690240"/>
              <a:ext cx="1859040" cy="7999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43468" y="4680880"/>
                <a:ext cx="1877760" cy="81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8" name="Ink 27"/>
              <p14:cNvContentPartPr/>
              <p14:nvPr/>
            </p14:nvContentPartPr>
            <p14:xfrm>
              <a:off x="5412068" y="3897160"/>
              <a:ext cx="1918800" cy="26218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402708" y="3887800"/>
                <a:ext cx="1937520" cy="264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9" name="Ink 28"/>
              <p14:cNvContentPartPr/>
              <p14:nvPr/>
            </p14:nvContentPartPr>
            <p14:xfrm>
              <a:off x="3639068" y="5945200"/>
              <a:ext cx="3522600" cy="5230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29708" y="5935834"/>
                <a:ext cx="3541320" cy="541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2" name="Ink 31"/>
              <p14:cNvContentPartPr/>
              <p14:nvPr/>
            </p14:nvContentPartPr>
            <p14:xfrm>
              <a:off x="5416028" y="4865560"/>
              <a:ext cx="1656360" cy="50004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406668" y="4856200"/>
                <a:ext cx="167508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3" name="Ink 32"/>
              <p14:cNvContentPartPr/>
              <p14:nvPr/>
            </p14:nvContentPartPr>
            <p14:xfrm>
              <a:off x="5369398" y="2676487"/>
              <a:ext cx="235800" cy="37692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352478" y="2659583"/>
                <a:ext cx="268920" cy="410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7" name="Ink 36"/>
              <p14:cNvContentPartPr/>
              <p14:nvPr/>
            </p14:nvContentPartPr>
            <p14:xfrm>
              <a:off x="5517358" y="2649127"/>
              <a:ext cx="880200" cy="50580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00445" y="2632219"/>
                <a:ext cx="913306" cy="538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0" name="Ink 39"/>
              <p14:cNvContentPartPr/>
              <p14:nvPr/>
            </p14:nvContentPartPr>
            <p14:xfrm>
              <a:off x="4398838" y="2724727"/>
              <a:ext cx="1051920" cy="318528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81924" y="2707809"/>
                <a:ext cx="1085029" cy="3218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Ink 43"/>
              <p14:cNvContentPartPr/>
              <p14:nvPr/>
            </p14:nvContentPartPr>
            <p14:xfrm>
              <a:off x="4991398" y="2906527"/>
              <a:ext cx="600480" cy="110736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74478" y="2889629"/>
                <a:ext cx="633600" cy="1140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Ink 44"/>
              <p14:cNvContentPartPr/>
              <p14:nvPr/>
            </p14:nvContentPartPr>
            <p14:xfrm>
              <a:off x="4670998" y="2905087"/>
              <a:ext cx="784440" cy="20106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654078" y="2888167"/>
                <a:ext cx="817560" cy="20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2775C44-7CFF-44BF-9F4F-EB9BB79C1FC7}"/>
                  </a:ext>
                </a:extLst>
              </p14:cNvPr>
              <p14:cNvContentPartPr/>
              <p14:nvPr/>
            </p14:nvContentPartPr>
            <p14:xfrm>
              <a:off x="5385857" y="5858087"/>
              <a:ext cx="841320" cy="655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2775C44-7CFF-44BF-9F4F-EB9BB79C1FC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376853" y="5849082"/>
                <a:ext cx="858968" cy="672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F93FCCE-3AE8-4B63-9988-9FC860EF802C}"/>
                  </a:ext>
                </a:extLst>
              </p14:cNvPr>
              <p14:cNvContentPartPr/>
              <p14:nvPr/>
            </p14:nvContentPartPr>
            <p14:xfrm>
              <a:off x="6618857" y="5871047"/>
              <a:ext cx="84960" cy="532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F93FCCE-3AE8-4B63-9988-9FC860EF802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609857" y="5862047"/>
                <a:ext cx="102600" cy="55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8D66FF5-332C-45E6-89A3-598BEA552A0F}"/>
                  </a:ext>
                </a:extLst>
              </p14:cNvPr>
              <p14:cNvContentPartPr/>
              <p14:nvPr/>
            </p14:nvContentPartPr>
            <p14:xfrm>
              <a:off x="6317177" y="6184607"/>
              <a:ext cx="218520" cy="2077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8D66FF5-332C-45E6-89A3-598BEA552A0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08162" y="6175607"/>
                <a:ext cx="236189" cy="225360"/>
              </a:xfrm>
              <a:prstGeom prst="rect">
                <a:avLst/>
              </a:prstGeom>
            </p:spPr>
          </p:pic>
        </mc:Fallback>
      </mc:AlternateContent>
      <p:pic>
        <p:nvPicPr>
          <p:cNvPr id="35" name="Picture 3">
            <a:extLst>
              <a:ext uri="{FF2B5EF4-FFF2-40B4-BE49-F238E27FC236}">
                <a16:creationId xmlns:a16="http://schemas.microsoft.com/office/drawing/2014/main" id="{2B40C12F-4086-4F9E-AAFB-BC37D99C3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858340" y="425877"/>
            <a:ext cx="6193954" cy="13325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6" name="Line 5">
            <a:extLst>
              <a:ext uri="{FF2B5EF4-FFF2-40B4-BE49-F238E27FC236}">
                <a16:creationId xmlns:a16="http://schemas.microsoft.com/office/drawing/2014/main" id="{86D5212B-8149-4C5C-8E22-97DDB6697F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3701" y="820130"/>
            <a:ext cx="0" cy="4973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5EDB682F-696C-453F-95A0-A11568EE8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665" y="1322336"/>
            <a:ext cx="681161" cy="2490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E</a:t>
            </a:r>
            <a:r>
              <a:rPr lang="en-US" sz="1400" b="1" baseline="-25000">
                <a:solidFill>
                  <a:schemeClr val="tx1"/>
                </a:solidFill>
              </a:rPr>
              <a:t>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C572873-56E7-4A5A-8D9C-25976E555803}"/>
                  </a:ext>
                </a:extLst>
              </p14:cNvPr>
              <p14:cNvContentPartPr/>
              <p14:nvPr/>
            </p14:nvContentPartPr>
            <p14:xfrm>
              <a:off x="660412" y="624521"/>
              <a:ext cx="197928" cy="29581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C572873-56E7-4A5A-8D9C-25976E55580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36388" y="602252"/>
                <a:ext cx="245259" cy="73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C445D2A-6612-40B6-B8A6-9EA32054E8A4}"/>
                  </a:ext>
                </a:extLst>
              </p14:cNvPr>
              <p14:cNvContentPartPr/>
              <p14:nvPr/>
            </p14:nvContentPartPr>
            <p14:xfrm>
              <a:off x="844861" y="561400"/>
              <a:ext cx="95299" cy="110118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C445D2A-6612-40B6-B8A6-9EA32054E8A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20675" y="537210"/>
                <a:ext cx="142949" cy="157776"/>
              </a:xfrm>
              <a:prstGeom prst="rect">
                <a:avLst/>
              </a:prstGeom>
            </p:spPr>
          </p:pic>
        </mc:Fallback>
      </mc:AlternateContent>
      <p:sp>
        <p:nvSpPr>
          <p:cNvPr id="46" name="Oval 6">
            <a:extLst>
              <a:ext uri="{FF2B5EF4-FFF2-40B4-BE49-F238E27FC236}">
                <a16:creationId xmlns:a16="http://schemas.microsoft.com/office/drawing/2014/main" id="{E15F2064-9DA8-4A8F-9790-A8442FE40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6742" y="497674"/>
            <a:ext cx="574732" cy="2490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X</a:t>
            </a:r>
            <a:r>
              <a:rPr lang="en-US" sz="1400" b="1" baseline="-25000" dirty="0">
                <a:solidFill>
                  <a:schemeClr val="tx1"/>
                </a:solidFill>
              </a:rPr>
              <a:t>k+1</a:t>
            </a:r>
          </a:p>
        </p:txBody>
      </p:sp>
      <p:sp>
        <p:nvSpPr>
          <p:cNvPr id="47" name="Oval 6">
            <a:extLst>
              <a:ext uri="{FF2B5EF4-FFF2-40B4-BE49-F238E27FC236}">
                <a16:creationId xmlns:a16="http://schemas.microsoft.com/office/drawing/2014/main" id="{73D2F944-7238-4ECB-A1BD-4C9CFF8D8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5557" y="1341405"/>
            <a:ext cx="509647" cy="2490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E</a:t>
            </a:r>
            <a:r>
              <a:rPr lang="en-US" sz="1400" b="1" baseline="-25000" dirty="0">
                <a:solidFill>
                  <a:schemeClr val="tx1"/>
                </a:solidFill>
              </a:rPr>
              <a:t>k+2</a:t>
            </a:r>
          </a:p>
        </p:txBody>
      </p:sp>
      <p:sp>
        <p:nvSpPr>
          <p:cNvPr id="48" name="Oval 6">
            <a:extLst>
              <a:ext uri="{FF2B5EF4-FFF2-40B4-BE49-F238E27FC236}">
                <a16:creationId xmlns:a16="http://schemas.microsoft.com/office/drawing/2014/main" id="{05302AAB-D56C-425E-9DFE-54011769E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8251" y="1355688"/>
            <a:ext cx="574732" cy="2490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E</a:t>
            </a:r>
            <a:r>
              <a:rPr lang="en-US" sz="1400" b="1" baseline="-25000" dirty="0">
                <a:solidFill>
                  <a:schemeClr val="tx1"/>
                </a:solidFill>
              </a:rPr>
              <a:t>k+1</a:t>
            </a:r>
          </a:p>
        </p:txBody>
      </p:sp>
      <p:sp>
        <p:nvSpPr>
          <p:cNvPr id="49" name="Line 5">
            <a:extLst>
              <a:ext uri="{FF2B5EF4-FFF2-40B4-BE49-F238E27FC236}">
                <a16:creationId xmlns:a16="http://schemas.microsoft.com/office/drawing/2014/main" id="{C5B5E296-1EA9-4581-B9F1-E2AE2D3DBC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5617" y="820130"/>
            <a:ext cx="0" cy="4973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8F7AC39-4B83-487A-96ED-AAAC27DC9606}"/>
                  </a:ext>
                </a:extLst>
              </p14:cNvPr>
              <p14:cNvContentPartPr/>
              <p14:nvPr/>
            </p14:nvContentPartPr>
            <p14:xfrm>
              <a:off x="5396760" y="554398"/>
              <a:ext cx="298440" cy="797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8F7AC39-4B83-487A-96ED-AAAC27DC960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388120" y="545758"/>
                <a:ext cx="316080" cy="81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BDEAFC0-1C75-4E5A-8259-C26D26AA0DC6}"/>
                  </a:ext>
                </a:extLst>
              </p14:cNvPr>
              <p14:cNvContentPartPr/>
              <p14:nvPr/>
            </p14:nvContentPartPr>
            <p14:xfrm>
              <a:off x="5778720" y="542518"/>
              <a:ext cx="17640" cy="14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BDEAFC0-1C75-4E5A-8259-C26D26AA0DC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770080" y="533518"/>
                <a:ext cx="352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A167EE1-CE56-4B5B-8343-340A76B85EDC}"/>
                  </a:ext>
                </a:extLst>
              </p14:cNvPr>
              <p14:cNvContentPartPr/>
              <p14:nvPr/>
            </p14:nvContentPartPr>
            <p14:xfrm>
              <a:off x="5903640" y="558718"/>
              <a:ext cx="14400" cy="19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A167EE1-CE56-4B5B-8343-340A76B85ED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894640" y="550078"/>
                <a:ext cx="320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1445F9F-A154-4606-88AD-C9CE4E95E6A4}"/>
                  </a:ext>
                </a:extLst>
              </p14:cNvPr>
              <p14:cNvContentPartPr/>
              <p14:nvPr/>
            </p14:nvContentPartPr>
            <p14:xfrm>
              <a:off x="4684749" y="572516"/>
              <a:ext cx="135000" cy="1684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1445F9F-A154-4606-88AD-C9CE4E95E6A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675773" y="563535"/>
                <a:ext cx="152593" cy="186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D7A11DE-5560-427B-8022-3BDA9E4A4FAD}"/>
                  </a:ext>
                </a:extLst>
              </p14:cNvPr>
              <p14:cNvContentPartPr/>
              <p14:nvPr/>
            </p14:nvContentPartPr>
            <p14:xfrm>
              <a:off x="4588629" y="628676"/>
              <a:ext cx="230760" cy="21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D7A11DE-5560-427B-8022-3BDA9E4A4FA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516629" y="485036"/>
                <a:ext cx="37440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C13B5BB-DDF8-462D-995B-AEFAE4664CC9}"/>
                  </a:ext>
                </a:extLst>
              </p14:cNvPr>
              <p14:cNvContentPartPr/>
              <p14:nvPr/>
            </p14:nvContentPartPr>
            <p14:xfrm>
              <a:off x="4974189" y="788156"/>
              <a:ext cx="53640" cy="4168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C13B5BB-DDF8-462D-995B-AEFAE4664CC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902189" y="644516"/>
                <a:ext cx="197280" cy="70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0929894-C17A-4DC3-BC9A-43DB6997888F}"/>
                  </a:ext>
                </a:extLst>
              </p14:cNvPr>
              <p14:cNvContentPartPr/>
              <p14:nvPr/>
            </p14:nvContentPartPr>
            <p14:xfrm>
              <a:off x="5469549" y="1417796"/>
              <a:ext cx="1104120" cy="831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0929894-C17A-4DC3-BC9A-43DB6997888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397549" y="1274156"/>
                <a:ext cx="1247760" cy="37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0961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Forward-Backward Procedure 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50825" y="2132856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Thus, </a:t>
            </a:r>
          </a:p>
          <a:p>
            <a:pPr marL="739775" lvl="1" indent="-282575">
              <a:lnSpc>
                <a:spcPct val="95000"/>
              </a:lnSpc>
              <a:spcBef>
                <a:spcPts val="18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b="1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  <a:latin typeface="+mn-lt"/>
              </a:rPr>
              <a:t>k</a:t>
            </a:r>
            <a:r>
              <a:rPr lang="en-GB" sz="2400" b="1" i="1" dirty="0">
                <a:solidFill>
                  <a:srgbClr val="000000"/>
                </a:solidFill>
                <a:latin typeface="+mn-lt"/>
              </a:rPr>
              <a:t> |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b="1" i="1" dirty="0">
                <a:solidFill>
                  <a:srgbClr val="000000"/>
                </a:solidFill>
                <a:latin typeface="+mn-lt"/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  <a:latin typeface="+mn-lt"/>
              </a:rPr>
              <a:t>0:t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) = </a:t>
            </a:r>
            <a:r>
              <a:rPr lang="en-GB" sz="24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α </a:t>
            </a:r>
            <a:r>
              <a:rPr lang="en-GB" sz="2400" b="1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f</a:t>
            </a:r>
            <a:r>
              <a:rPr lang="en-GB" sz="2400" i="1" baseline="-25000" dirty="0">
                <a:solidFill>
                  <a:srgbClr val="000000"/>
                </a:solidFill>
                <a:latin typeface="+mn-lt"/>
              </a:rPr>
              <a:t>0:k</a:t>
            </a:r>
            <a:r>
              <a:rPr lang="en-GB" sz="24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400" b="1" i="1" dirty="0">
                <a:solidFill>
                  <a:srgbClr val="000000"/>
                </a:solidFill>
                <a:latin typeface="+mn-lt"/>
              </a:rPr>
              <a:t>b</a:t>
            </a:r>
            <a:r>
              <a:rPr lang="en-GB" sz="2400" i="1" baseline="-25000" dirty="0">
                <a:solidFill>
                  <a:srgbClr val="000000"/>
                </a:solidFill>
                <a:latin typeface="+mn-lt"/>
              </a:rPr>
              <a:t>k+1:t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and this value can be computed by recursion through time, running forward from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0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to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k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and backwards from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t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to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k+1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30879" y="2611968"/>
              <a:ext cx="8217360" cy="3839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6919" y="2598288"/>
                <a:ext cx="8224560" cy="38638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14991" y="1340768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i="1" dirty="0">
                <a:solidFill>
                  <a:srgbClr val="000000"/>
                </a:solidFill>
              </a:rPr>
              <a:t>P(</a:t>
            </a:r>
            <a:r>
              <a:rPr lang="en-GB" sz="2400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i="1" dirty="0">
                <a:solidFill>
                  <a:srgbClr val="000000"/>
                </a:solidFill>
              </a:rPr>
              <a:t> |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0:t</a:t>
            </a:r>
            <a:r>
              <a:rPr lang="en-GB" sz="2400" i="1" dirty="0">
                <a:solidFill>
                  <a:srgbClr val="000000"/>
                </a:solidFill>
              </a:rPr>
              <a:t>) </a:t>
            </a:r>
            <a:r>
              <a:rPr lang="en-GB" sz="2400" dirty="0">
                <a:solidFill>
                  <a:srgbClr val="000000"/>
                </a:solidFill>
              </a:rPr>
              <a:t>= </a:t>
            </a:r>
            <a:r>
              <a:rPr lang="en-GB" sz="24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i="1" dirty="0">
                <a:solidFill>
                  <a:srgbClr val="000000"/>
                </a:solidFill>
              </a:rPr>
              <a:t>P(</a:t>
            </a:r>
            <a:r>
              <a:rPr lang="en-GB" sz="2400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i="1" baseline="-25000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| </a:t>
            </a:r>
            <a:r>
              <a:rPr lang="en-GB" sz="2400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0:k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i="1" dirty="0">
                <a:solidFill>
                  <a:srgbClr val="000000"/>
                </a:solidFill>
              </a:rPr>
              <a:t>) P(e</a:t>
            </a:r>
            <a:r>
              <a:rPr lang="en-GB" sz="2400" i="1" baseline="-25000" dirty="0">
                <a:solidFill>
                  <a:srgbClr val="000000"/>
                </a:solidFill>
              </a:rPr>
              <a:t>k+1:t</a:t>
            </a:r>
            <a:r>
              <a:rPr lang="en-GB" sz="2400" i="1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| </a:t>
            </a:r>
            <a:r>
              <a:rPr lang="en-GB" sz="2400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dirty="0">
                <a:solidFill>
                  <a:srgbClr val="000000"/>
                </a:solidFill>
              </a:rPr>
              <a:t>)</a:t>
            </a: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4462" y="833065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To summarize, we showed</a:t>
            </a:r>
            <a:endParaRPr lang="en-GB" sz="2400" i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4265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76672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Forward-Backward Procedure fills a matrix n </a:t>
            </a:r>
            <a:r>
              <a:rPr lang="en-GB" sz="3200" b="0" dirty="0"/>
              <a:t>x</a:t>
            </a:r>
            <a:r>
              <a:rPr lang="en-GB" sz="3200" dirty="0"/>
              <a:t> t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742" name="Ink 30741">
                <a:extLst>
                  <a:ext uri="{FF2B5EF4-FFF2-40B4-BE49-F238E27FC236}">
                    <a16:creationId xmlns:a16="http://schemas.microsoft.com/office/drawing/2014/main" id="{9C7D4D8C-71B6-4180-8D88-67057151E54C}"/>
                  </a:ext>
                </a:extLst>
              </p14:cNvPr>
              <p14:cNvContentPartPr/>
              <p14:nvPr/>
            </p14:nvContentPartPr>
            <p14:xfrm>
              <a:off x="8102229" y="5189625"/>
              <a:ext cx="360" cy="360"/>
            </p14:xfrm>
          </p:contentPart>
        </mc:Choice>
        <mc:Fallback xmlns="">
          <p:pic>
            <p:nvPicPr>
              <p:cNvPr id="30742" name="Ink 30741">
                <a:extLst>
                  <a:ext uri="{FF2B5EF4-FFF2-40B4-BE49-F238E27FC236}">
                    <a16:creationId xmlns:a16="http://schemas.microsoft.com/office/drawing/2014/main" id="{9C7D4D8C-71B6-4180-8D88-67057151E5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93229" y="51806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777" name="Ink 30776">
                <a:extLst>
                  <a:ext uri="{FF2B5EF4-FFF2-40B4-BE49-F238E27FC236}">
                    <a16:creationId xmlns:a16="http://schemas.microsoft.com/office/drawing/2014/main" id="{C92B9CF9-1AF9-412F-B92D-8B9C7EE49EE0}"/>
                  </a:ext>
                </a:extLst>
              </p14:cNvPr>
              <p14:cNvContentPartPr/>
              <p14:nvPr/>
            </p14:nvContentPartPr>
            <p14:xfrm>
              <a:off x="7402029" y="6310665"/>
              <a:ext cx="206280" cy="281520"/>
            </p14:xfrm>
          </p:contentPart>
        </mc:Choice>
        <mc:Fallback xmlns="">
          <p:pic>
            <p:nvPicPr>
              <p:cNvPr id="30777" name="Ink 30776">
                <a:extLst>
                  <a:ext uri="{FF2B5EF4-FFF2-40B4-BE49-F238E27FC236}">
                    <a16:creationId xmlns:a16="http://schemas.microsoft.com/office/drawing/2014/main" id="{C92B9CF9-1AF9-412F-B92D-8B9C7EE49EE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93029" y="6302025"/>
                <a:ext cx="22392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785" name="Ink 30784">
                <a:extLst>
                  <a:ext uri="{FF2B5EF4-FFF2-40B4-BE49-F238E27FC236}">
                    <a16:creationId xmlns:a16="http://schemas.microsoft.com/office/drawing/2014/main" id="{9DC49DFA-B4FE-4CD2-9F01-D7A908000369}"/>
                  </a:ext>
                </a:extLst>
              </p14:cNvPr>
              <p14:cNvContentPartPr/>
              <p14:nvPr/>
            </p14:nvContentPartPr>
            <p14:xfrm>
              <a:off x="8002509" y="6233265"/>
              <a:ext cx="518400" cy="204840"/>
            </p14:xfrm>
          </p:contentPart>
        </mc:Choice>
        <mc:Fallback xmlns="">
          <p:pic>
            <p:nvPicPr>
              <p:cNvPr id="30785" name="Ink 30784">
                <a:extLst>
                  <a:ext uri="{FF2B5EF4-FFF2-40B4-BE49-F238E27FC236}">
                    <a16:creationId xmlns:a16="http://schemas.microsoft.com/office/drawing/2014/main" id="{9DC49DFA-B4FE-4CD2-9F01-D7A90800036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93869" y="6224265"/>
                <a:ext cx="53604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786" name="Ink 30785">
                <a:extLst>
                  <a:ext uri="{FF2B5EF4-FFF2-40B4-BE49-F238E27FC236}">
                    <a16:creationId xmlns:a16="http://schemas.microsoft.com/office/drawing/2014/main" id="{A282574A-90BB-47CA-A2AF-16B8EAD201E1}"/>
                  </a:ext>
                </a:extLst>
              </p14:cNvPr>
              <p14:cNvContentPartPr/>
              <p14:nvPr/>
            </p14:nvContentPartPr>
            <p14:xfrm>
              <a:off x="8622069" y="6123105"/>
              <a:ext cx="221400" cy="285120"/>
            </p14:xfrm>
          </p:contentPart>
        </mc:Choice>
        <mc:Fallback xmlns="">
          <p:pic>
            <p:nvPicPr>
              <p:cNvPr id="30786" name="Ink 30785">
                <a:extLst>
                  <a:ext uri="{FF2B5EF4-FFF2-40B4-BE49-F238E27FC236}">
                    <a16:creationId xmlns:a16="http://schemas.microsoft.com/office/drawing/2014/main" id="{A282574A-90BB-47CA-A2AF-16B8EAD201E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13429" y="6114105"/>
                <a:ext cx="23904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788" name="Ink 30787">
                <a:extLst>
                  <a:ext uri="{FF2B5EF4-FFF2-40B4-BE49-F238E27FC236}">
                    <a16:creationId xmlns:a16="http://schemas.microsoft.com/office/drawing/2014/main" id="{AD6A7EA2-3E1A-4FF8-923E-3EA01A600FAF}"/>
                  </a:ext>
                </a:extLst>
              </p14:cNvPr>
              <p14:cNvContentPartPr/>
              <p14:nvPr/>
            </p14:nvContentPartPr>
            <p14:xfrm>
              <a:off x="7700109" y="6218505"/>
              <a:ext cx="219600" cy="320040"/>
            </p14:xfrm>
          </p:contentPart>
        </mc:Choice>
        <mc:Fallback xmlns="">
          <p:pic>
            <p:nvPicPr>
              <p:cNvPr id="30788" name="Ink 30787">
                <a:extLst>
                  <a:ext uri="{FF2B5EF4-FFF2-40B4-BE49-F238E27FC236}">
                    <a16:creationId xmlns:a16="http://schemas.microsoft.com/office/drawing/2014/main" id="{AD6A7EA2-3E1A-4FF8-923E-3EA01A600FA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91124" y="6209865"/>
                <a:ext cx="237211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814" name="Ink 30813">
                <a:extLst>
                  <a:ext uri="{FF2B5EF4-FFF2-40B4-BE49-F238E27FC236}">
                    <a16:creationId xmlns:a16="http://schemas.microsoft.com/office/drawing/2014/main" id="{0BBB6F13-C749-4E83-A16D-65BB76808FA6}"/>
                  </a:ext>
                </a:extLst>
              </p14:cNvPr>
              <p14:cNvContentPartPr/>
              <p14:nvPr/>
            </p14:nvContentPartPr>
            <p14:xfrm>
              <a:off x="155229" y="1528785"/>
              <a:ext cx="6978960" cy="5231520"/>
            </p14:xfrm>
          </p:contentPart>
        </mc:Choice>
        <mc:Fallback xmlns="">
          <p:pic>
            <p:nvPicPr>
              <p:cNvPr id="30814" name="Ink 30813">
                <a:extLst>
                  <a:ext uri="{FF2B5EF4-FFF2-40B4-BE49-F238E27FC236}">
                    <a16:creationId xmlns:a16="http://schemas.microsoft.com/office/drawing/2014/main" id="{0BBB6F13-C749-4E83-A16D-65BB76808FA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6589" y="1519785"/>
                <a:ext cx="6996600" cy="524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739694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How is it Backward initialized?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62986" y="620688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72340" y="3356992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9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The backwards phase is initialized with making an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unspecified 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observation </a:t>
            </a:r>
            <a:r>
              <a:rPr lang="en-GB" sz="2400" b="1" i="1" dirty="0">
                <a:solidFill>
                  <a:srgbClr val="000000"/>
                </a:solidFill>
                <a:latin typeface="+mn-lt"/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  <a:latin typeface="+mn-lt"/>
              </a:rPr>
              <a:t>t+1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at 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t+ 1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……</a:t>
            </a:r>
          </a:p>
          <a:p>
            <a:pPr marL="339725" indent="-339725">
              <a:lnSpc>
                <a:spcPct val="95000"/>
              </a:lnSpc>
              <a:spcBef>
                <a:spcPts val="9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>
                <a:solidFill>
                  <a:srgbClr val="000000"/>
                </a:solidFill>
                <a:latin typeface="+mn-lt"/>
              </a:rPr>
              <a:t>     b</a:t>
            </a:r>
            <a:r>
              <a:rPr lang="en-GB" sz="2400" i="1" baseline="-25000" dirty="0">
                <a:solidFill>
                  <a:srgbClr val="000000"/>
                </a:solidFill>
                <a:latin typeface="+mn-lt"/>
              </a:rPr>
              <a:t>t+1:t 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=</a:t>
            </a:r>
            <a:r>
              <a:rPr lang="en-GB" sz="2400" i="1" baseline="-25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P</a:t>
            </a:r>
            <a:r>
              <a:rPr lang="en-GB" sz="24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(</a:t>
            </a:r>
            <a:r>
              <a:rPr lang="en-GB" sz="2400" b="1" i="1" dirty="0">
                <a:solidFill>
                  <a:srgbClr val="000000"/>
                </a:solidFill>
                <a:latin typeface="+mn-lt"/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  <a:latin typeface="+mn-lt"/>
              </a:rPr>
              <a:t>t+1</a:t>
            </a:r>
            <a:r>
              <a:rPr lang="en-GB" sz="24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| </a:t>
            </a:r>
            <a:r>
              <a:rPr lang="en-GB" sz="2400" b="1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  <a:latin typeface="+mn-lt"/>
              </a:rPr>
              <a:t>t</a:t>
            </a:r>
            <a:r>
              <a:rPr lang="en-GB" sz="2400" i="1" baseline="-25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) = </a:t>
            </a:r>
            <a:r>
              <a:rPr lang="en-GB" sz="2400" b="1" dirty="0">
                <a:solidFill>
                  <a:srgbClr val="CC3399"/>
                </a:solidFill>
                <a:latin typeface="+mn-lt"/>
                <a:cs typeface="Times New Roman" pitchFamily="18" charset="0"/>
              </a:rPr>
              <a:t>P</a:t>
            </a:r>
            <a:r>
              <a:rPr lang="en-GB" sz="2400" i="1" dirty="0">
                <a:solidFill>
                  <a:srgbClr val="CC3399"/>
                </a:solidFill>
                <a:latin typeface="+mn-lt"/>
                <a:cs typeface="Times New Roman" pitchFamily="18" charset="0"/>
              </a:rPr>
              <a:t>( unspecified | </a:t>
            </a:r>
            <a:r>
              <a:rPr lang="en-GB" sz="2400" b="1" i="1" dirty="0" err="1">
                <a:solidFill>
                  <a:srgbClr val="CC3399"/>
                </a:solidFill>
                <a:latin typeface="+mn-lt"/>
              </a:rPr>
              <a:t>X</a:t>
            </a:r>
            <a:r>
              <a:rPr lang="en-GB" sz="2400" i="1" baseline="-25000" dirty="0" err="1">
                <a:solidFill>
                  <a:srgbClr val="CC3399"/>
                </a:solidFill>
                <a:latin typeface="+mn-lt"/>
              </a:rPr>
              <a:t>t</a:t>
            </a:r>
            <a:r>
              <a:rPr lang="en-GB" sz="2400" i="1" baseline="-25000" dirty="0">
                <a:solidFill>
                  <a:srgbClr val="CC3399"/>
                </a:solidFill>
                <a:latin typeface="+mn-lt"/>
              </a:rPr>
              <a:t> </a:t>
            </a:r>
            <a:r>
              <a:rPr lang="en-GB" sz="2400" i="1" dirty="0">
                <a:solidFill>
                  <a:srgbClr val="CC3399"/>
                </a:solidFill>
                <a:latin typeface="+mn-lt"/>
              </a:rPr>
              <a:t>) = ?</a:t>
            </a:r>
            <a:endParaRPr lang="en-GB" sz="2400" i="1" dirty="0">
              <a:solidFill>
                <a:srgbClr val="000000"/>
              </a:solidFill>
              <a:latin typeface="+mn-lt"/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i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13984" y="5381248"/>
            <a:ext cx="960863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j-lt"/>
              </a:rPr>
              <a:t>A.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baseline="30000" dirty="0">
              <a:latin typeface="+mj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82136" y="5381248"/>
            <a:ext cx="1107396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n-lt"/>
              </a:rPr>
              <a:t>B.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0.5</a:t>
            </a:r>
            <a:endParaRPr lang="en-US" baseline="300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207583" y="5381248"/>
            <a:ext cx="1000715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j-lt"/>
              </a:rPr>
              <a:t>C.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</a:p>
        </p:txBody>
      </p:sp>
      <p:pic>
        <p:nvPicPr>
          <p:cNvPr id="9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568" y="5373216"/>
            <a:ext cx="1171941" cy="432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410248" y="743616"/>
              <a:ext cx="8217360" cy="19875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6288" y="-1121185"/>
                <a:ext cx="8224560" cy="3863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3992400" y="-592565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80520" y="-604445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3901850" y="5022596"/>
              <a:ext cx="1758240" cy="1319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76290" y="5002796"/>
                <a:ext cx="1810800" cy="136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993399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How is it Backward initialized?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62986" y="620688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0823" y="3717032"/>
            <a:ext cx="8353625" cy="1224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9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You will observe something for sure! It is only when you put some constraints on the observations that the probability becomes less than 1</a:t>
            </a:r>
            <a:endParaRPr lang="en-GB" sz="2400" i="1" dirty="0">
              <a:solidFill>
                <a:srgbClr val="000000"/>
              </a:solidFill>
              <a:latin typeface="+mn-lt"/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i="1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7504" y="1773213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9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CA" sz="2400" dirty="0">
                <a:solidFill>
                  <a:srgbClr val="000000"/>
                </a:solidFill>
                <a:latin typeface="+mn-lt"/>
              </a:rPr>
              <a:t>The backwards phase is initialized with making an unspecified observation </a:t>
            </a:r>
            <a:r>
              <a:rPr lang="en-GB" sz="2400" b="1" i="1" dirty="0">
                <a:solidFill>
                  <a:srgbClr val="000000"/>
                </a:solidFill>
                <a:latin typeface="Arial Unicode MS"/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  <a:latin typeface="Arial Unicode MS"/>
              </a:rPr>
              <a:t>t+1</a:t>
            </a:r>
            <a:r>
              <a:rPr lang="en-CA" sz="2400" dirty="0">
                <a:solidFill>
                  <a:srgbClr val="000000"/>
                </a:solidFill>
                <a:latin typeface="+mn-lt"/>
              </a:rPr>
              <a:t> at  t+ 1……</a:t>
            </a:r>
          </a:p>
          <a:p>
            <a:pPr marL="339725" indent="-339725">
              <a:lnSpc>
                <a:spcPct val="95000"/>
              </a:lnSpc>
              <a:spcBef>
                <a:spcPts val="9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>
                <a:solidFill>
                  <a:srgbClr val="000000"/>
                </a:solidFill>
                <a:latin typeface="+mn-lt"/>
              </a:rPr>
              <a:t>     b</a:t>
            </a:r>
            <a:r>
              <a:rPr lang="en-GB" sz="2400" i="1" baseline="-25000" dirty="0">
                <a:solidFill>
                  <a:srgbClr val="000000"/>
                </a:solidFill>
                <a:latin typeface="+mn-lt"/>
              </a:rPr>
              <a:t>t+1:t 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=</a:t>
            </a:r>
            <a:r>
              <a:rPr lang="en-GB" sz="2400" i="1" baseline="-25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P</a:t>
            </a:r>
            <a:r>
              <a:rPr lang="en-GB" sz="24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(</a:t>
            </a:r>
            <a:r>
              <a:rPr lang="en-GB" sz="2400" b="1" i="1" dirty="0">
                <a:solidFill>
                  <a:srgbClr val="000000"/>
                </a:solidFill>
                <a:latin typeface="+mn-lt"/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  <a:latin typeface="+mn-lt"/>
              </a:rPr>
              <a:t>t+1</a:t>
            </a:r>
            <a:r>
              <a:rPr lang="en-GB" sz="24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| </a:t>
            </a:r>
            <a:r>
              <a:rPr lang="en-GB" sz="2400" b="1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  <a:latin typeface="+mn-lt"/>
              </a:rPr>
              <a:t>t</a:t>
            </a:r>
            <a:r>
              <a:rPr lang="en-GB" sz="2400" i="1" baseline="-25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) = </a:t>
            </a:r>
            <a:r>
              <a:rPr lang="en-GB" sz="2400" b="1" dirty="0">
                <a:solidFill>
                  <a:srgbClr val="CC3399"/>
                </a:solidFill>
                <a:latin typeface="+mn-lt"/>
                <a:cs typeface="Times New Roman" pitchFamily="18" charset="0"/>
              </a:rPr>
              <a:t>P</a:t>
            </a:r>
            <a:r>
              <a:rPr lang="en-GB" sz="2400" i="1" dirty="0">
                <a:solidFill>
                  <a:srgbClr val="CC3399"/>
                </a:solidFill>
                <a:latin typeface="+mn-lt"/>
                <a:cs typeface="Times New Roman" pitchFamily="18" charset="0"/>
              </a:rPr>
              <a:t>( unspecified | </a:t>
            </a:r>
            <a:r>
              <a:rPr lang="en-GB" sz="2400" b="1" i="1" dirty="0" err="1">
                <a:solidFill>
                  <a:srgbClr val="CC3399"/>
                </a:solidFill>
                <a:latin typeface="+mn-lt"/>
              </a:rPr>
              <a:t>X</a:t>
            </a:r>
            <a:r>
              <a:rPr lang="en-GB" sz="2400" i="1" baseline="-25000" dirty="0" err="1">
                <a:solidFill>
                  <a:srgbClr val="CC3399"/>
                </a:solidFill>
                <a:latin typeface="+mn-lt"/>
              </a:rPr>
              <a:t>t</a:t>
            </a:r>
            <a:r>
              <a:rPr lang="en-GB" sz="2400" i="1" baseline="-25000" dirty="0">
                <a:solidFill>
                  <a:srgbClr val="CC3399"/>
                </a:solidFill>
                <a:latin typeface="+mn-lt"/>
              </a:rPr>
              <a:t> </a:t>
            </a:r>
            <a:r>
              <a:rPr lang="en-GB" sz="2400" i="1" dirty="0">
                <a:solidFill>
                  <a:srgbClr val="CC3399"/>
                </a:solidFill>
                <a:latin typeface="+mn-lt"/>
              </a:rPr>
              <a:t>) = 1</a:t>
            </a:r>
            <a:endParaRPr lang="en-GB" sz="2400" i="1" dirty="0">
              <a:solidFill>
                <a:srgbClr val="000000"/>
              </a:solidFill>
              <a:latin typeface="+mn-lt"/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399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/>
              <a:t>Rain</a:t>
            </a:r>
            <a:r>
              <a:rPr lang="en-GB" sz="3200"/>
              <a:t> Example</a:t>
            </a:r>
          </a:p>
        </p:txBody>
      </p:sp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1723997" y="4933956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1747" name="Oval 3"/>
          <p:cNvSpPr>
            <a:spLocks noChangeArrowheads="1"/>
          </p:cNvSpPr>
          <p:nvPr/>
        </p:nvSpPr>
        <p:spPr bwMode="auto">
          <a:xfrm>
            <a:off x="4243360" y="4933956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4248118" y="5707085"/>
            <a:ext cx="1295400" cy="431800"/>
          </a:xfrm>
          <a:prstGeom prst="ellipse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31749" name="AutoShape 5"/>
          <p:cNvCxnSpPr>
            <a:cxnSpLocks noChangeShapeType="1"/>
            <a:stCxn id="31747" idx="4"/>
            <a:endCxn id="31748" idx="0"/>
          </p:cNvCxnSpPr>
          <p:nvPr/>
        </p:nvCxnSpPr>
        <p:spPr bwMode="auto">
          <a:xfrm rot="16200000" flipH="1">
            <a:off x="4722775" y="5534041"/>
            <a:ext cx="341329" cy="475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6619847" y="4862518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6624605" y="5635647"/>
            <a:ext cx="1295400" cy="431800"/>
          </a:xfrm>
          <a:prstGeom prst="ellipse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31752" name="AutoShape 8"/>
          <p:cNvCxnSpPr>
            <a:cxnSpLocks noChangeShapeType="1"/>
            <a:stCxn id="31750" idx="4"/>
            <a:endCxn id="31751" idx="0"/>
          </p:cNvCxnSpPr>
          <p:nvPr/>
        </p:nvCxnSpPr>
        <p:spPr bwMode="auto">
          <a:xfrm rot="16200000" flipH="1">
            <a:off x="7099262" y="5462603"/>
            <a:ext cx="341329" cy="475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1753" name="AutoShape 9"/>
          <p:cNvCxnSpPr>
            <a:cxnSpLocks noChangeShapeType="1"/>
            <a:endCxn id="31746" idx="2"/>
          </p:cNvCxnSpPr>
          <p:nvPr/>
        </p:nvCxnSpPr>
        <p:spPr bwMode="auto">
          <a:xfrm flipV="1">
            <a:off x="1087410" y="5149856"/>
            <a:ext cx="636587" cy="317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1754" name="AutoShape 10"/>
          <p:cNvCxnSpPr>
            <a:cxnSpLocks noChangeShapeType="1"/>
            <a:stCxn id="31746" idx="6"/>
            <a:endCxn id="31747" idx="2"/>
          </p:cNvCxnSpPr>
          <p:nvPr/>
        </p:nvCxnSpPr>
        <p:spPr bwMode="auto">
          <a:xfrm>
            <a:off x="3019397" y="5149856"/>
            <a:ext cx="1223963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1755" name="AutoShape 11"/>
          <p:cNvCxnSpPr>
            <a:cxnSpLocks noChangeShapeType="1"/>
            <a:stCxn id="31747" idx="6"/>
            <a:endCxn id="31750" idx="2"/>
          </p:cNvCxnSpPr>
          <p:nvPr/>
        </p:nvCxnSpPr>
        <p:spPr bwMode="auto">
          <a:xfrm flipV="1">
            <a:off x="5538760" y="5078418"/>
            <a:ext cx="1081087" cy="7143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179388" y="692150"/>
            <a:ext cx="8856662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Let’s compute the probability of rain at t = 1, given umbrella observations at t=1 and t =</a:t>
            </a:r>
            <a:r>
              <a:rPr lang="en-GB" sz="2000" dirty="0">
                <a:solidFill>
                  <a:schemeClr val="tx1"/>
                </a:solidFill>
              </a:rPr>
              <a:t>2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From</a:t>
            </a:r>
            <a:r>
              <a:rPr lang="en-GB" sz="2000" b="1" i="1" dirty="0">
                <a:solidFill>
                  <a:srgbClr val="000000"/>
                </a:solidFill>
              </a:rPr>
              <a:t> 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b="1" i="1" dirty="0">
                <a:solidFill>
                  <a:srgbClr val="000000"/>
                </a:solidFill>
              </a:rPr>
              <a:t> |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1:t</a:t>
            </a:r>
            <a:r>
              <a:rPr lang="en-GB" sz="2000" i="1" dirty="0">
                <a:solidFill>
                  <a:srgbClr val="000000"/>
                </a:solidFill>
              </a:rPr>
              <a:t>) 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1:k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k+1:t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dirty="0">
                <a:solidFill>
                  <a:srgbClr val="000000"/>
                </a:solidFill>
              </a:rPr>
              <a:t>)  we have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(R</a:t>
            </a:r>
            <a:r>
              <a:rPr lang="en-GB" sz="1800" i="1" baseline="-25000" dirty="0">
                <a:solidFill>
                  <a:srgbClr val="000000"/>
                </a:solidFill>
              </a:rPr>
              <a:t>1</a:t>
            </a:r>
            <a:r>
              <a:rPr lang="en-GB" sz="1800" dirty="0">
                <a:solidFill>
                  <a:srgbClr val="000000"/>
                </a:solidFill>
              </a:rPr>
              <a:t>| </a:t>
            </a:r>
            <a:r>
              <a:rPr lang="en-GB" sz="1800" b="1" i="1" dirty="0">
                <a:solidFill>
                  <a:srgbClr val="000000"/>
                </a:solidFill>
              </a:rPr>
              <a:t>e</a:t>
            </a:r>
            <a:r>
              <a:rPr lang="en-GB" sz="1800" i="1" baseline="-25000" dirty="0">
                <a:solidFill>
                  <a:srgbClr val="000000"/>
                </a:solidFill>
              </a:rPr>
              <a:t>1:2</a:t>
            </a:r>
            <a:r>
              <a:rPr lang="en-GB" sz="1800" i="1" dirty="0">
                <a:solidFill>
                  <a:srgbClr val="000000"/>
                </a:solidFill>
              </a:rPr>
              <a:t>) = </a:t>
            </a: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(R</a:t>
            </a:r>
            <a:r>
              <a:rPr lang="en-GB" sz="1800" i="1" baseline="-25000" dirty="0">
                <a:solidFill>
                  <a:srgbClr val="000000"/>
                </a:solidFill>
              </a:rPr>
              <a:t>1</a:t>
            </a:r>
            <a:r>
              <a:rPr lang="en-GB" sz="1800" dirty="0">
                <a:solidFill>
                  <a:srgbClr val="000000"/>
                </a:solidFill>
              </a:rPr>
              <a:t>| </a:t>
            </a:r>
            <a:r>
              <a:rPr lang="en-GB" sz="1800" i="1" dirty="0">
                <a:solidFill>
                  <a:srgbClr val="000000"/>
                </a:solidFill>
              </a:rPr>
              <a:t>u</a:t>
            </a:r>
            <a:r>
              <a:rPr lang="en-GB" sz="1800" i="1" baseline="-25000" dirty="0">
                <a:solidFill>
                  <a:srgbClr val="000000"/>
                </a:solidFill>
              </a:rPr>
              <a:t>1:</a:t>
            </a:r>
            <a:r>
              <a:rPr lang="en-GB" sz="1800" i="1" dirty="0">
                <a:solidFill>
                  <a:srgbClr val="000000"/>
                </a:solidFill>
              </a:rPr>
              <a:t>u</a:t>
            </a:r>
            <a:r>
              <a:rPr lang="en-GB" sz="1800" b="1" i="1" baseline="-25000" dirty="0">
                <a:solidFill>
                  <a:schemeClr val="tx1"/>
                </a:solidFill>
              </a:rPr>
              <a:t>2</a:t>
            </a:r>
            <a:r>
              <a:rPr lang="en-GB" sz="1800" i="1" dirty="0">
                <a:solidFill>
                  <a:srgbClr val="000000"/>
                </a:solidFill>
              </a:rPr>
              <a:t>) = </a:t>
            </a:r>
            <a:r>
              <a:rPr lang="en-GB" sz="18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(R</a:t>
            </a:r>
            <a:r>
              <a:rPr lang="en-GB" sz="1800" i="1" baseline="-25000" dirty="0">
                <a:solidFill>
                  <a:srgbClr val="000000"/>
                </a:solidFill>
              </a:rPr>
              <a:t>1</a:t>
            </a:r>
            <a:r>
              <a:rPr lang="en-GB" sz="1800" dirty="0">
                <a:solidFill>
                  <a:srgbClr val="000000"/>
                </a:solidFill>
              </a:rPr>
              <a:t>| </a:t>
            </a:r>
            <a:r>
              <a:rPr lang="en-GB" sz="1800" i="1" dirty="0">
                <a:solidFill>
                  <a:srgbClr val="000000"/>
                </a:solidFill>
              </a:rPr>
              <a:t>u</a:t>
            </a:r>
            <a:r>
              <a:rPr lang="en-GB" sz="1800" i="1" baseline="-25000" dirty="0">
                <a:solidFill>
                  <a:srgbClr val="000000"/>
                </a:solidFill>
              </a:rPr>
              <a:t>1</a:t>
            </a:r>
            <a:r>
              <a:rPr lang="en-GB" sz="1800" i="1" dirty="0">
                <a:solidFill>
                  <a:srgbClr val="000000"/>
                </a:solidFill>
              </a:rPr>
              <a:t>) </a:t>
            </a: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(u</a:t>
            </a:r>
            <a:r>
              <a:rPr lang="en-GB" sz="1800" i="1" baseline="-25000" dirty="0">
                <a:solidFill>
                  <a:srgbClr val="000000"/>
                </a:solidFill>
              </a:rPr>
              <a:t>2</a:t>
            </a:r>
            <a:r>
              <a:rPr lang="en-GB" sz="1800" b="1" i="1" dirty="0">
                <a:solidFill>
                  <a:srgbClr val="000000"/>
                </a:solidFill>
              </a:rPr>
              <a:t> </a:t>
            </a:r>
            <a:r>
              <a:rPr lang="en-GB" sz="1800" dirty="0">
                <a:solidFill>
                  <a:srgbClr val="000000"/>
                </a:solidFill>
              </a:rPr>
              <a:t>| </a:t>
            </a:r>
            <a:r>
              <a:rPr lang="en-GB" sz="1800" i="1" dirty="0">
                <a:solidFill>
                  <a:srgbClr val="000000"/>
                </a:solidFill>
              </a:rPr>
              <a:t>R</a:t>
            </a:r>
            <a:r>
              <a:rPr lang="en-GB" sz="1800" i="1" baseline="-25000" dirty="0">
                <a:solidFill>
                  <a:srgbClr val="000000"/>
                </a:solidFill>
              </a:rPr>
              <a:t>1</a:t>
            </a:r>
            <a:r>
              <a:rPr lang="en-GB" sz="1800" dirty="0">
                <a:solidFill>
                  <a:srgbClr val="000000"/>
                </a:solidFill>
              </a:rPr>
              <a:t>)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1800" i="1" dirty="0">
              <a:solidFill>
                <a:srgbClr val="000000"/>
              </a:solidFill>
              <a:cs typeface="Times New Roman" pitchFamily="18" charset="0"/>
            </a:endParaRP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1800" i="1" dirty="0">
              <a:solidFill>
                <a:srgbClr val="000000"/>
              </a:solidFill>
              <a:cs typeface="Times New Roman" pitchFamily="18" charset="0"/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(R</a:t>
            </a:r>
            <a:r>
              <a:rPr lang="en-GB" sz="2000" i="1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i="1" dirty="0">
                <a:solidFill>
                  <a:srgbClr val="000000"/>
                </a:solidFill>
              </a:rPr>
              <a:t>u</a:t>
            </a:r>
            <a:r>
              <a:rPr lang="en-GB" sz="2000" i="1" baseline="-25000" dirty="0">
                <a:solidFill>
                  <a:srgbClr val="000000"/>
                </a:solidFill>
              </a:rPr>
              <a:t>1</a:t>
            </a:r>
            <a:r>
              <a:rPr lang="en-GB" sz="2000" i="1" dirty="0">
                <a:solidFill>
                  <a:srgbClr val="000000"/>
                </a:solidFill>
              </a:rPr>
              <a:t>)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&lt;0.818, 0.182&gt;  </a:t>
            </a:r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as it is the filtering to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 t =1 </a:t>
            </a:r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that we did in lecture 14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571472" y="4214818"/>
            <a:ext cx="1400040" cy="620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solidFill>
                  <a:srgbClr val="CC3399"/>
                </a:solidFill>
              </a:rPr>
              <a:t>TRUE    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solidFill>
                  <a:srgbClr val="CC3399"/>
                </a:solidFill>
              </a:rPr>
              <a:t>FALSE   0.5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390862" y="3921135"/>
            <a:ext cx="360362" cy="526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solidFill>
                  <a:srgbClr val="CC3399"/>
                </a:solidFill>
              </a:rPr>
              <a:t>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solidFill>
                  <a:srgbClr val="CC3399"/>
                </a:solidFill>
              </a:rPr>
              <a:t> 0.5</a:t>
            </a:r>
          </a:p>
        </p:txBody>
      </p:sp>
      <p:cxnSp>
        <p:nvCxnSpPr>
          <p:cNvPr id="31759" name="AutoShape 15"/>
          <p:cNvCxnSpPr>
            <a:cxnSpLocks noChangeShapeType="1"/>
            <a:stCxn id="31757" idx="3"/>
            <a:endCxn id="31758" idx="1"/>
          </p:cNvCxnSpPr>
          <p:nvPr/>
        </p:nvCxnSpPr>
        <p:spPr bwMode="auto">
          <a:xfrm flipV="1">
            <a:off x="1971512" y="4184284"/>
            <a:ext cx="1419350" cy="340940"/>
          </a:xfrm>
          <a:prstGeom prst="straightConnector1">
            <a:avLst/>
          </a:prstGeom>
          <a:noFill/>
          <a:ln w="31750">
            <a:solidFill>
              <a:srgbClr val="CC3399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4027460" y="4430718"/>
            <a:ext cx="1152525" cy="4970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>
                <a:solidFill>
                  <a:srgbClr val="CC3399"/>
                </a:solidFill>
              </a:rPr>
              <a:t>    </a:t>
            </a:r>
            <a:r>
              <a:rPr lang="en-GB" sz="1600" b="1">
                <a:solidFill>
                  <a:srgbClr val="CC3399"/>
                </a:solidFill>
              </a:rPr>
              <a:t>0.818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CC3399"/>
                </a:solidFill>
              </a:rPr>
              <a:t>     0.182</a:t>
            </a:r>
          </a:p>
        </p:txBody>
      </p:sp>
      <p:cxnSp>
        <p:nvCxnSpPr>
          <p:cNvPr id="31761" name="AutoShape 17"/>
          <p:cNvCxnSpPr>
            <a:cxnSpLocks noChangeShapeType="1"/>
            <a:endCxn id="31760" idx="0"/>
          </p:cNvCxnSpPr>
          <p:nvPr/>
        </p:nvCxnSpPr>
        <p:spPr bwMode="auto">
          <a:xfrm>
            <a:off x="3819492" y="4278325"/>
            <a:ext cx="784231" cy="152393"/>
          </a:xfrm>
          <a:prstGeom prst="straightConnector1">
            <a:avLst/>
          </a:prstGeom>
          <a:noFill/>
          <a:ln w="31750">
            <a:solidFill>
              <a:srgbClr val="CC3399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4000496" y="2571744"/>
            <a:ext cx="4786346" cy="642942"/>
          </a:xfrm>
          <a:prstGeom prst="wedgeRectCallout">
            <a:avLst>
              <a:gd name="adj1" fmla="val -39487"/>
              <a:gd name="adj2" fmla="val -101919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i="1" dirty="0">
                <a:solidFill>
                  <a:srgbClr val="000000"/>
                </a:solidFill>
              </a:rPr>
              <a:t>backward</a:t>
            </a:r>
            <a:r>
              <a:rPr lang="en-GB" sz="1800" dirty="0">
                <a:solidFill>
                  <a:srgbClr val="000000"/>
                </a:solidFill>
              </a:rPr>
              <a:t> message for propagating evidence backward from time 2</a:t>
            </a:r>
            <a:endParaRPr lang="en-GB" sz="1800" i="1" baseline="-25000" dirty="0">
              <a:solidFill>
                <a:srgbClr val="000000"/>
              </a:solidFill>
            </a:endParaRP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i="1" dirty="0">
              <a:solidFill>
                <a:srgbClr val="000000"/>
              </a:solidFill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214282" y="2500306"/>
            <a:ext cx="3384550" cy="642942"/>
          </a:xfrm>
          <a:prstGeom prst="wedgeRectCallout">
            <a:avLst>
              <a:gd name="adj1" fmla="val 49548"/>
              <a:gd name="adj2" fmla="val -88466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forward message from filtering up to state 1</a:t>
            </a:r>
            <a:endParaRPr lang="en-GB" sz="1800" i="1" baseline="-2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43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 dirty="0"/>
              <a:t>Rain</a:t>
            </a:r>
            <a:r>
              <a:rPr lang="en-GB" sz="3200" dirty="0"/>
              <a:t> Example</a:t>
            </a:r>
          </a:p>
        </p:txBody>
      </p:sp>
      <p:sp>
        <p:nvSpPr>
          <p:cNvPr id="32770" name="Oval 2"/>
          <p:cNvSpPr>
            <a:spLocks noChangeArrowheads="1"/>
          </p:cNvSpPr>
          <p:nvPr/>
        </p:nvSpPr>
        <p:spPr bwMode="auto">
          <a:xfrm>
            <a:off x="1544640" y="5370515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4064003" y="5370515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4068761" y="6143644"/>
            <a:ext cx="1295400" cy="431800"/>
          </a:xfrm>
          <a:prstGeom prst="ellipse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32773" name="AutoShape 5"/>
          <p:cNvCxnSpPr>
            <a:cxnSpLocks noChangeShapeType="1"/>
            <a:stCxn id="32771" idx="4"/>
            <a:endCxn id="32772" idx="0"/>
          </p:cNvCxnSpPr>
          <p:nvPr/>
        </p:nvCxnSpPr>
        <p:spPr bwMode="auto">
          <a:xfrm rot="16200000" flipH="1">
            <a:off x="4543418" y="5970600"/>
            <a:ext cx="341329" cy="475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6440490" y="5299077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6445248" y="6072206"/>
            <a:ext cx="1295400" cy="431800"/>
          </a:xfrm>
          <a:prstGeom prst="ellipse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32776" name="AutoShape 8"/>
          <p:cNvCxnSpPr>
            <a:cxnSpLocks noChangeShapeType="1"/>
            <a:stCxn id="32774" idx="4"/>
            <a:endCxn id="32775" idx="0"/>
          </p:cNvCxnSpPr>
          <p:nvPr/>
        </p:nvCxnSpPr>
        <p:spPr bwMode="auto">
          <a:xfrm rot="16200000" flipH="1">
            <a:off x="6919905" y="5899162"/>
            <a:ext cx="341329" cy="475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2777" name="AutoShape 9"/>
          <p:cNvCxnSpPr>
            <a:cxnSpLocks noChangeShapeType="1"/>
            <a:endCxn id="32770" idx="2"/>
          </p:cNvCxnSpPr>
          <p:nvPr/>
        </p:nvCxnSpPr>
        <p:spPr bwMode="auto">
          <a:xfrm flipV="1">
            <a:off x="908053" y="5586415"/>
            <a:ext cx="636587" cy="317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2778" name="AutoShape 10"/>
          <p:cNvCxnSpPr>
            <a:cxnSpLocks noChangeShapeType="1"/>
            <a:stCxn id="32770" idx="6"/>
            <a:endCxn id="32771" idx="2"/>
          </p:cNvCxnSpPr>
          <p:nvPr/>
        </p:nvCxnSpPr>
        <p:spPr bwMode="auto">
          <a:xfrm>
            <a:off x="2840040" y="5586415"/>
            <a:ext cx="1223963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2779" name="AutoShape 11"/>
          <p:cNvCxnSpPr>
            <a:cxnSpLocks noChangeShapeType="1"/>
            <a:stCxn id="32771" idx="6"/>
            <a:endCxn id="32774" idx="2"/>
          </p:cNvCxnSpPr>
          <p:nvPr/>
        </p:nvCxnSpPr>
        <p:spPr bwMode="auto">
          <a:xfrm flipV="1">
            <a:off x="5359403" y="5514977"/>
            <a:ext cx="1081087" cy="7143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179388" y="692150"/>
            <a:ext cx="8856662" cy="25208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i="1" dirty="0">
                <a:solidFill>
                  <a:schemeClr val="tx1"/>
                </a:solidFill>
              </a:rPr>
              <a:t>From</a:t>
            </a:r>
            <a:r>
              <a:rPr lang="en-GB" sz="2000" b="1" i="1" dirty="0">
                <a:solidFill>
                  <a:schemeClr val="tx1"/>
                </a:solidFill>
              </a:rPr>
              <a:t> P</a:t>
            </a:r>
            <a:r>
              <a:rPr lang="en-GB" sz="2000" i="1" dirty="0">
                <a:solidFill>
                  <a:schemeClr val="tx1"/>
                </a:solidFill>
              </a:rPr>
              <a:t>(</a:t>
            </a:r>
            <a:r>
              <a:rPr lang="en-GB" sz="2000" b="1" i="1" dirty="0">
                <a:solidFill>
                  <a:schemeClr val="tx1"/>
                </a:solidFill>
              </a:rPr>
              <a:t>e</a:t>
            </a:r>
            <a:r>
              <a:rPr lang="en-GB" sz="2000" i="1" baseline="-25000" dirty="0">
                <a:solidFill>
                  <a:schemeClr val="tx1"/>
                </a:solidFill>
              </a:rPr>
              <a:t>k+1:t</a:t>
            </a:r>
            <a:r>
              <a:rPr lang="en-GB" sz="2000" b="1" i="1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| </a:t>
            </a:r>
            <a:r>
              <a:rPr lang="en-GB" sz="2000" b="1" i="1" dirty="0" err="1">
                <a:solidFill>
                  <a:schemeClr val="tx1"/>
                </a:solidFill>
              </a:rPr>
              <a:t>X</a:t>
            </a:r>
            <a:r>
              <a:rPr lang="en-GB" sz="2000" i="1" baseline="-25000" dirty="0" err="1">
                <a:solidFill>
                  <a:schemeClr val="tx1"/>
                </a:solidFill>
              </a:rPr>
              <a:t>k</a:t>
            </a:r>
            <a:r>
              <a:rPr lang="en-GB" sz="2000" dirty="0">
                <a:solidFill>
                  <a:schemeClr val="tx1"/>
                </a:solidFill>
              </a:rPr>
              <a:t>)  = </a:t>
            </a:r>
            <a:r>
              <a:rPr lang="en-GB" sz="2000" i="1" dirty="0">
                <a:solidFill>
                  <a:schemeClr val="tx1"/>
                </a:solidFill>
                <a:cs typeface="Times New Roman" pitchFamily="18" charset="0"/>
              </a:rPr>
              <a:t>∑</a:t>
            </a:r>
            <a:r>
              <a:rPr lang="en-GB" sz="2000" i="1" baseline="-25000" dirty="0">
                <a:solidFill>
                  <a:schemeClr val="tx1"/>
                </a:solidFill>
                <a:cs typeface="Times New Roman" pitchFamily="18" charset="0"/>
              </a:rPr>
              <a:t>x</a:t>
            </a:r>
            <a:r>
              <a:rPr lang="en-GB" sz="2000" i="1" baseline="-50000" dirty="0">
                <a:solidFill>
                  <a:schemeClr val="tx1"/>
                </a:solidFill>
                <a:cs typeface="Times New Roman" pitchFamily="18" charset="0"/>
              </a:rPr>
              <a:t>k+1</a:t>
            </a:r>
            <a:r>
              <a:rPr lang="en-GB" sz="2000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GB" sz="2000" i="1" dirty="0">
                <a:solidFill>
                  <a:schemeClr val="tx1"/>
                </a:solidFill>
              </a:rPr>
              <a:t>P(</a:t>
            </a:r>
            <a:r>
              <a:rPr lang="en-GB" sz="2000" b="1" i="1" dirty="0">
                <a:solidFill>
                  <a:schemeClr val="tx1"/>
                </a:solidFill>
              </a:rPr>
              <a:t>e</a:t>
            </a:r>
            <a:r>
              <a:rPr lang="en-GB" sz="2000" i="1" baseline="-25000" dirty="0">
                <a:solidFill>
                  <a:schemeClr val="tx1"/>
                </a:solidFill>
              </a:rPr>
              <a:t>k+1</a:t>
            </a:r>
            <a:r>
              <a:rPr lang="en-GB" sz="2000" dirty="0">
                <a:solidFill>
                  <a:schemeClr val="tx1"/>
                </a:solidFill>
              </a:rPr>
              <a:t>|</a:t>
            </a:r>
            <a:r>
              <a:rPr lang="en-GB" sz="2000" b="1" i="1" dirty="0">
                <a:solidFill>
                  <a:schemeClr val="tx1"/>
                </a:solidFill>
              </a:rPr>
              <a:t>x</a:t>
            </a:r>
            <a:r>
              <a:rPr lang="en-GB" sz="2000" i="1" baseline="-25000" dirty="0">
                <a:solidFill>
                  <a:schemeClr val="tx1"/>
                </a:solidFill>
              </a:rPr>
              <a:t>k+1</a:t>
            </a:r>
            <a:r>
              <a:rPr lang="en-GB" sz="2000" dirty="0">
                <a:solidFill>
                  <a:schemeClr val="tx1"/>
                </a:solidFill>
              </a:rPr>
              <a:t> ) </a:t>
            </a:r>
            <a:r>
              <a:rPr lang="en-GB" sz="2000" i="1" dirty="0">
                <a:solidFill>
                  <a:schemeClr val="tx1"/>
                </a:solidFill>
              </a:rPr>
              <a:t>P(</a:t>
            </a:r>
            <a:r>
              <a:rPr lang="en-GB" sz="2000" b="1" i="1" dirty="0">
                <a:solidFill>
                  <a:schemeClr val="tx1"/>
                </a:solidFill>
              </a:rPr>
              <a:t>e</a:t>
            </a:r>
            <a:r>
              <a:rPr lang="en-GB" sz="2000" i="1" baseline="-25000" dirty="0">
                <a:solidFill>
                  <a:schemeClr val="tx1"/>
                </a:solidFill>
              </a:rPr>
              <a:t>k+2:t</a:t>
            </a:r>
            <a:r>
              <a:rPr lang="en-GB" sz="2000" b="1" i="1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|</a:t>
            </a:r>
            <a:r>
              <a:rPr lang="en-GB" sz="2000" b="1" i="1" dirty="0">
                <a:solidFill>
                  <a:schemeClr val="tx1"/>
                </a:solidFill>
              </a:rPr>
              <a:t>x</a:t>
            </a:r>
            <a:r>
              <a:rPr lang="en-GB" sz="2000" i="1" baseline="-25000" dirty="0">
                <a:solidFill>
                  <a:schemeClr val="tx1"/>
                </a:solidFill>
              </a:rPr>
              <a:t>k+1</a:t>
            </a:r>
            <a:r>
              <a:rPr lang="en-GB" sz="2000" dirty="0">
                <a:solidFill>
                  <a:schemeClr val="tx1"/>
                </a:solidFill>
              </a:rPr>
              <a:t> ) </a:t>
            </a:r>
            <a:r>
              <a:rPr lang="en-GB" sz="2000" b="1" i="1" dirty="0">
                <a:solidFill>
                  <a:schemeClr val="tx1"/>
                </a:solidFill>
              </a:rPr>
              <a:t>P</a:t>
            </a:r>
            <a:r>
              <a:rPr lang="en-GB" sz="2000" i="1" dirty="0">
                <a:solidFill>
                  <a:schemeClr val="tx1"/>
                </a:solidFill>
              </a:rPr>
              <a:t>(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b="1" i="1" dirty="0">
                <a:solidFill>
                  <a:schemeClr val="tx1"/>
                </a:solidFill>
              </a:rPr>
              <a:t>x</a:t>
            </a:r>
            <a:r>
              <a:rPr lang="en-GB" sz="2000" i="1" baseline="-25000" dirty="0">
                <a:solidFill>
                  <a:schemeClr val="tx1"/>
                </a:solidFill>
              </a:rPr>
              <a:t>k+1</a:t>
            </a:r>
            <a:r>
              <a:rPr lang="en-GB" sz="2000" dirty="0">
                <a:solidFill>
                  <a:schemeClr val="tx1"/>
                </a:solidFill>
              </a:rPr>
              <a:t> | </a:t>
            </a:r>
            <a:r>
              <a:rPr lang="en-GB" sz="2000" b="1" i="1" dirty="0" err="1">
                <a:solidFill>
                  <a:schemeClr val="tx1"/>
                </a:solidFill>
              </a:rPr>
              <a:t>X</a:t>
            </a:r>
            <a:r>
              <a:rPr lang="en-GB" sz="2000" i="1" baseline="-25000" dirty="0" err="1">
                <a:solidFill>
                  <a:schemeClr val="tx1"/>
                </a:solidFill>
              </a:rPr>
              <a:t>k</a:t>
            </a:r>
            <a:r>
              <a:rPr lang="en-GB" sz="2000" dirty="0">
                <a:solidFill>
                  <a:schemeClr val="tx1"/>
                </a:solidFill>
              </a:rPr>
              <a:t>) </a:t>
            </a:r>
            <a:endParaRPr lang="en-GB" sz="2000" b="1" i="1" dirty="0">
              <a:solidFill>
                <a:schemeClr val="tx1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(u</a:t>
            </a:r>
            <a:r>
              <a:rPr lang="en-GB" sz="2000" i="1" baseline="-25000" dirty="0">
                <a:solidFill>
                  <a:srgbClr val="000000"/>
                </a:solidFill>
              </a:rPr>
              <a:t>2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)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∑ </a:t>
            </a:r>
            <a:r>
              <a:rPr lang="en-GB" sz="2000" i="1" dirty="0">
                <a:solidFill>
                  <a:srgbClr val="000000"/>
                </a:solidFill>
              </a:rPr>
              <a:t>P(u</a:t>
            </a:r>
            <a:r>
              <a:rPr lang="en-GB" sz="2000" i="1" baseline="-25000" dirty="0">
                <a:solidFill>
                  <a:srgbClr val="000000"/>
                </a:solidFill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|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dirty="0">
                <a:solidFill>
                  <a:srgbClr val="000000"/>
                </a:solidFill>
              </a:rPr>
              <a:t> ) 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dirty="0">
                <a:solidFill>
                  <a:srgbClr val="000000"/>
                </a:solidFill>
              </a:rPr>
              <a:t>|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dirty="0">
                <a:solidFill>
                  <a:srgbClr val="000000"/>
                </a:solidFill>
              </a:rPr>
              <a:t> ) 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dirty="0">
                <a:solidFill>
                  <a:srgbClr val="000000"/>
                </a:solidFill>
              </a:rPr>
              <a:t> | 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 = 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i="1" dirty="0">
                <a:solidFill>
                  <a:srgbClr val="000000"/>
                </a:solidFill>
              </a:rPr>
              <a:t>P(u</a:t>
            </a:r>
            <a:r>
              <a:rPr lang="en-GB" sz="2000" i="1" baseline="-25000" dirty="0">
                <a:solidFill>
                  <a:srgbClr val="000000"/>
                </a:solidFill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|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 ) 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dirty="0">
                <a:solidFill>
                  <a:srgbClr val="000000"/>
                </a:solidFill>
              </a:rPr>
              <a:t>|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 ) &lt;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 | 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), 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 | ┐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chemeClr val="tx1"/>
                </a:solidFill>
              </a:rPr>
              <a:t>) </a:t>
            </a:r>
            <a:r>
              <a:rPr lang="en-GB" sz="2000" b="1" dirty="0">
                <a:solidFill>
                  <a:schemeClr val="tx1"/>
                </a:solidFill>
              </a:rPr>
              <a:t>&gt;</a:t>
            </a:r>
            <a:r>
              <a:rPr lang="en-GB" sz="2000" b="1" dirty="0">
                <a:solidFill>
                  <a:srgbClr val="CC3399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+ 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i="1" dirty="0">
                <a:solidFill>
                  <a:srgbClr val="000000"/>
                </a:solidFill>
              </a:rPr>
              <a:t>      P(u</a:t>
            </a:r>
            <a:r>
              <a:rPr lang="en-GB" sz="2000" i="1" baseline="-25000" dirty="0">
                <a:solidFill>
                  <a:srgbClr val="000000"/>
                </a:solidFill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| ┐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 ) 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dirty="0">
                <a:solidFill>
                  <a:srgbClr val="000000"/>
                </a:solidFill>
              </a:rPr>
              <a:t>| ┐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 ) &lt;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dirty="0">
                <a:solidFill>
                  <a:srgbClr val="000000"/>
                </a:solidFill>
              </a:rPr>
              <a:t>┐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 | 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), 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dirty="0">
                <a:solidFill>
                  <a:srgbClr val="000000"/>
                </a:solidFill>
              </a:rPr>
              <a:t>┐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 | ┐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chemeClr val="tx1"/>
                </a:solidFill>
              </a:rPr>
              <a:t>)</a:t>
            </a:r>
            <a:r>
              <a:rPr lang="en-GB" sz="2000" b="1" dirty="0">
                <a:solidFill>
                  <a:schemeClr val="tx1"/>
                </a:solidFill>
              </a:rPr>
              <a:t>&gt;</a:t>
            </a:r>
            <a:endParaRPr lang="en-GB" sz="2000" b="1" i="1" dirty="0">
              <a:solidFill>
                <a:schemeClr val="tx1"/>
              </a:solidFill>
              <a:cs typeface="Times New Roman" pitchFamily="18" charset="0"/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=  (0.9 * 1 * &lt;0.7,0.3&gt;) + (0.2 * 1 * &lt;0.3, 0.7&gt;) = &lt;0.69,0.41&gt;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Thus 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(R</a:t>
            </a:r>
            <a:r>
              <a:rPr lang="en-GB" sz="2000" i="1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i="1" dirty="0">
                <a:solidFill>
                  <a:srgbClr val="000000"/>
                </a:solidFill>
              </a:rPr>
              <a:t>u</a:t>
            </a:r>
            <a:r>
              <a:rPr lang="en-GB" sz="2000" i="1" baseline="-25000" dirty="0">
                <a:solidFill>
                  <a:srgbClr val="000000"/>
                </a:solidFill>
              </a:rPr>
              <a:t>1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(u</a:t>
            </a:r>
            <a:r>
              <a:rPr lang="en-GB" sz="2000" i="1" baseline="-25000" dirty="0">
                <a:solidFill>
                  <a:srgbClr val="000000"/>
                </a:solidFill>
              </a:rPr>
              <a:t>2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) = </a:t>
            </a:r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000" dirty="0">
                <a:solidFill>
                  <a:srgbClr val="000000"/>
                </a:solidFill>
              </a:rPr>
              <a:t>&lt;0.818, 0.182&gt; * &lt;0.69, 0.41&gt; </a:t>
            </a:r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~ &lt;0.883, 0.117&gt;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388931" y="4429132"/>
            <a:ext cx="1354138" cy="61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TRUE    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FALSE   0.5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2997191" y="4071942"/>
            <a:ext cx="360363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 0.5</a:t>
            </a:r>
          </a:p>
        </p:txBody>
      </p:sp>
      <p:cxnSp>
        <p:nvCxnSpPr>
          <p:cNvPr id="32783" name="AutoShape 15"/>
          <p:cNvCxnSpPr>
            <a:cxnSpLocks noChangeShapeType="1"/>
          </p:cNvCxnSpPr>
          <p:nvPr/>
        </p:nvCxnSpPr>
        <p:spPr bwMode="auto">
          <a:xfrm flipV="1">
            <a:off x="1746253" y="4429132"/>
            <a:ext cx="1108062" cy="52942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3919540" y="4002090"/>
            <a:ext cx="115252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   </a:t>
            </a:r>
            <a:r>
              <a:rPr lang="en-GB" sz="1600">
                <a:solidFill>
                  <a:srgbClr val="000000"/>
                </a:solidFill>
              </a:rPr>
              <a:t>0.818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     0.182</a:t>
            </a:r>
          </a:p>
        </p:txBody>
      </p:sp>
      <p:cxnSp>
        <p:nvCxnSpPr>
          <p:cNvPr id="32785" name="AutoShape 17"/>
          <p:cNvCxnSpPr>
            <a:cxnSpLocks noChangeShapeType="1"/>
            <a:stCxn id="32782" idx="3"/>
          </p:cNvCxnSpPr>
          <p:nvPr/>
        </p:nvCxnSpPr>
        <p:spPr bwMode="auto">
          <a:xfrm flipV="1">
            <a:off x="3357554" y="4286256"/>
            <a:ext cx="711207" cy="46036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5140331" y="4143380"/>
            <a:ext cx="647700" cy="526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solidFill>
                  <a:srgbClr val="CC3399"/>
                </a:solidFill>
              </a:rPr>
              <a:t> 0.69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solidFill>
                  <a:srgbClr val="CC3399"/>
                </a:solidFill>
              </a:rPr>
              <a:t> 0.41</a:t>
            </a:r>
          </a:p>
        </p:txBody>
      </p:sp>
      <p:cxnSp>
        <p:nvCxnSpPr>
          <p:cNvPr id="32787" name="AutoShape 19"/>
          <p:cNvCxnSpPr>
            <a:cxnSpLocks noChangeShapeType="1"/>
            <a:stCxn id="32786" idx="2"/>
          </p:cNvCxnSpPr>
          <p:nvPr/>
        </p:nvCxnSpPr>
        <p:spPr bwMode="auto">
          <a:xfrm rot="5400000">
            <a:off x="5097887" y="4640686"/>
            <a:ext cx="337302" cy="395286"/>
          </a:xfrm>
          <a:prstGeom prst="straightConnector1">
            <a:avLst/>
          </a:prstGeom>
          <a:noFill/>
          <a:ln w="31750">
            <a:solidFill>
              <a:srgbClr val="CC3399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2788" name="AutoShape 20"/>
          <p:cNvCxnSpPr>
            <a:cxnSpLocks noChangeShapeType="1"/>
            <a:stCxn id="32774" idx="0"/>
            <a:endCxn id="32786" idx="3"/>
          </p:cNvCxnSpPr>
          <p:nvPr/>
        </p:nvCxnSpPr>
        <p:spPr bwMode="auto">
          <a:xfrm rot="16200000" flipV="1">
            <a:off x="5991837" y="4202723"/>
            <a:ext cx="892548" cy="1300159"/>
          </a:xfrm>
          <a:prstGeom prst="straightConnector1">
            <a:avLst/>
          </a:prstGeom>
          <a:noFill/>
          <a:ln w="31750">
            <a:solidFill>
              <a:srgbClr val="CC3399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2789" name="AutoShape 21"/>
          <p:cNvCxnSpPr>
            <a:cxnSpLocks noChangeShapeType="1"/>
          </p:cNvCxnSpPr>
          <p:nvPr/>
        </p:nvCxnSpPr>
        <p:spPr bwMode="auto">
          <a:xfrm>
            <a:off x="4424365" y="4506915"/>
            <a:ext cx="71438" cy="28733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4424365" y="4794252"/>
            <a:ext cx="647700" cy="526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solidFill>
                  <a:srgbClr val="CC3399"/>
                </a:solidFill>
              </a:rPr>
              <a:t> 0.883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solidFill>
                  <a:srgbClr val="CC3399"/>
                </a:solidFill>
              </a:rPr>
              <a:t> 0.117</a:t>
            </a: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5429256" y="1214422"/>
            <a:ext cx="3429024" cy="642942"/>
          </a:xfrm>
          <a:prstGeom prst="wedgeRectCallout">
            <a:avLst>
              <a:gd name="adj1" fmla="val -105024"/>
              <a:gd name="adj2" fmla="val 4794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Term corresponding to the Fictitious unspecified observation sequence </a:t>
            </a:r>
            <a:r>
              <a:rPr lang="en-GB" sz="1600" i="1" dirty="0">
                <a:solidFill>
                  <a:srgbClr val="000000"/>
                </a:solidFill>
              </a:rPr>
              <a:t>e</a:t>
            </a:r>
            <a:r>
              <a:rPr lang="en-GB" sz="1600" i="1" baseline="-25000" dirty="0">
                <a:solidFill>
                  <a:srgbClr val="000000"/>
                </a:solidFill>
              </a:rPr>
              <a:t>3:2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25120" y="1547640"/>
              <a:ext cx="965160" cy="171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0800" y="1539000"/>
                <a:ext cx="97344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BF39148-3817-44D3-BE45-20B1380DD48C}"/>
                  </a:ext>
                </a:extLst>
              </p14:cNvPr>
              <p14:cNvContentPartPr/>
              <p14:nvPr/>
            </p14:nvContentPartPr>
            <p14:xfrm>
              <a:off x="594069" y="1860127"/>
              <a:ext cx="4030200" cy="75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BF39148-3817-44D3-BE45-20B1380DD48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2429" y="1716127"/>
                <a:ext cx="417384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3101A0F-977A-4C3D-9188-3CD979A0E0C1}"/>
                  </a:ext>
                </a:extLst>
              </p14:cNvPr>
              <p14:cNvContentPartPr/>
              <p14:nvPr/>
            </p14:nvContentPartPr>
            <p14:xfrm>
              <a:off x="616749" y="2329207"/>
              <a:ext cx="4484520" cy="69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101A0F-977A-4C3D-9188-3CD979A0E0C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5109" y="2185207"/>
                <a:ext cx="462816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333E21F-1B8F-4FEF-9F39-908AED7F39BF}"/>
                  </a:ext>
                </a:extLst>
              </p14:cNvPr>
              <p14:cNvContentPartPr/>
              <p14:nvPr/>
            </p14:nvContentPartPr>
            <p14:xfrm>
              <a:off x="2979069" y="2853727"/>
              <a:ext cx="2180520" cy="64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333E21F-1B8F-4FEF-9F39-908AED7F39B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07069" y="2710087"/>
                <a:ext cx="232416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794307-FDBF-40EC-86F0-A5DEB0E33BF6}"/>
                  </a:ext>
                </a:extLst>
              </p14:cNvPr>
              <p14:cNvContentPartPr/>
              <p14:nvPr/>
            </p14:nvContentPartPr>
            <p14:xfrm>
              <a:off x="336669" y="2798647"/>
              <a:ext cx="2398320" cy="102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794307-FDBF-40EC-86F0-A5DEB0E33BF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4669" y="2654647"/>
                <a:ext cx="254196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5D0AB92-E30D-4A2C-9063-455E1CCC68C9}"/>
                  </a:ext>
                </a:extLst>
              </p14:cNvPr>
              <p14:cNvContentPartPr/>
              <p14:nvPr/>
            </p14:nvContentPartPr>
            <p14:xfrm>
              <a:off x="2343309" y="1629727"/>
              <a:ext cx="289080" cy="17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5D0AB92-E30D-4A2C-9063-455E1CCC68C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89669" y="1522087"/>
                <a:ext cx="39672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42474C4-335C-44E1-8852-DDFEFC2A4C37}"/>
                  </a:ext>
                </a:extLst>
              </p14:cNvPr>
              <p14:cNvContentPartPr/>
              <p14:nvPr/>
            </p14:nvContentPartPr>
            <p14:xfrm>
              <a:off x="2038029" y="1639807"/>
              <a:ext cx="174240" cy="23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42474C4-335C-44E1-8852-DDFEFC2A4C3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84029" y="1531807"/>
                <a:ext cx="281880" cy="23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3565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412776"/>
            <a:ext cx="8352928" cy="31683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b="1" u="sng" kern="0" dirty="0">
                <a:solidFill>
                  <a:schemeClr val="tx2"/>
                </a:solidFill>
                <a:latin typeface="Arial Unicode MS"/>
              </a:rPr>
              <a:t>Probabilistic temporal Inferences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Filtering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Prediction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3">
                    <a:lumMod val="50000"/>
                  </a:schemeClr>
                </a:solidFill>
                <a:latin typeface="Arial Unicode MS"/>
              </a:rPr>
              <a:t>Smoothing (forward-backward)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00"/>
                </a:solidFill>
                <a:latin typeface="Arial Unicode MS"/>
              </a:rPr>
              <a:t>Most Likely Sequence of States (Viterbi)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386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Most Likely Sequence </a:t>
            </a: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50825" y="765175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Suppose that in the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rain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 example we have the following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umbrella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observation sequence</a:t>
            </a:r>
          </a:p>
          <a:p>
            <a:pPr lvl="1">
              <a:lnSpc>
                <a:spcPct val="95000"/>
              </a:lnSpc>
              <a:spcBef>
                <a:spcPts val="15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[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true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true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FF0000"/>
                </a:solidFill>
                <a:latin typeface="+mn-lt"/>
              </a:rPr>
              <a:t>false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true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true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]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Is the most likely state sequence?</a:t>
            </a:r>
          </a:p>
          <a:p>
            <a:pPr lvl="1">
              <a:lnSpc>
                <a:spcPct val="95000"/>
              </a:lnSpc>
              <a:spcBef>
                <a:spcPts val="15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[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rain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rain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FF0000"/>
                </a:solidFill>
                <a:latin typeface="+mn-lt"/>
              </a:rPr>
              <a:t>no-rain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rain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rain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]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0825" y="3861048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In this case you may have guessed right… but if you have more states and/or more observations, with complex transition and observation models…..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3724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CPSC 322, Lecture 32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4BACB8C-0B03-4533-907F-66F6380FDA8D}" type="slidenum">
              <a:rPr lang="en-US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9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" y="152400"/>
            <a:ext cx="9060879" cy="685800"/>
          </a:xfrm>
        </p:spPr>
        <p:txBody>
          <a:bodyPr/>
          <a:lstStyle/>
          <a:p>
            <a:pPr eaLnBrk="1" hangingPunct="1"/>
            <a:r>
              <a:rPr lang="en-US" dirty="0"/>
              <a:t>HMMs : most likely sequence (from 322)</a:t>
            </a:r>
          </a:p>
        </p:txBody>
      </p:sp>
      <p:sp>
        <p:nvSpPr>
          <p:cNvPr id="16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675" y="1083865"/>
            <a:ext cx="9540552" cy="1857375"/>
          </a:xfrm>
        </p:spPr>
        <p:txBody>
          <a:bodyPr/>
          <a:lstStyle/>
          <a:p>
            <a:pPr eaLnBrk="1" hangingPunct="1"/>
            <a:r>
              <a:rPr lang="en-US" sz="2400" b="1" dirty="0"/>
              <a:t>Natural Language Processing: </a:t>
            </a:r>
            <a:r>
              <a:rPr lang="en-US" sz="2400" dirty="0"/>
              <a:t>e.g., Speech Recognition</a:t>
            </a:r>
          </a:p>
          <a:p>
            <a:pPr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States:</a:t>
            </a:r>
            <a:r>
              <a:rPr lang="en-US" sz="2000" dirty="0"/>
              <a:t> 		phoneme	     \  word	</a:t>
            </a:r>
          </a:p>
          <a:p>
            <a:pPr eaLnBrk="1" hangingPunct="1">
              <a:buFontTx/>
              <a:buChar char="•"/>
            </a:pPr>
            <a:endParaRPr lang="en-US" sz="2000" dirty="0"/>
          </a:p>
          <a:p>
            <a:pPr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Observations</a:t>
            </a:r>
            <a:r>
              <a:rPr lang="en-US" sz="2000" dirty="0"/>
              <a:t>:      acoustic signal  \       phoneme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40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1441" y="1792657"/>
              <a:ext cx="258762" cy="500063"/>
            </p14:xfrm>
          </p:contentPart>
        </mc:Choice>
        <mc:Fallback xmlns="">
          <p:pic>
            <p:nvPicPr>
              <p:cNvPr id="1640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2084" y="1783297"/>
                <a:ext cx="277476" cy="5187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40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1938" y="1698625"/>
              <a:ext cx="964916" cy="684213"/>
            </p14:xfrm>
          </p:contentPart>
        </mc:Choice>
        <mc:Fallback xmlns="">
          <p:pic>
            <p:nvPicPr>
              <p:cNvPr id="1640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62591" y="1689272"/>
                <a:ext cx="983610" cy="702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40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4975" y="1811338"/>
              <a:ext cx="166688" cy="538162"/>
            </p14:xfrm>
          </p:contentPart>
        </mc:Choice>
        <mc:Fallback xmlns="">
          <p:pic>
            <p:nvPicPr>
              <p:cNvPr id="1640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11735" y="1802339"/>
                <a:ext cx="179649" cy="555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40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7650" y="1757363"/>
              <a:ext cx="2433638" cy="661987"/>
            </p14:xfrm>
          </p:contentPart>
        </mc:Choice>
        <mc:Fallback xmlns="">
          <p:pic>
            <p:nvPicPr>
              <p:cNvPr id="1640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91171" y="1750524"/>
                <a:ext cx="2448756" cy="677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40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47075" y="2382838"/>
              <a:ext cx="209550" cy="196850"/>
            </p14:xfrm>
          </p:contentPart>
        </mc:Choice>
        <mc:Fallback xmlns="">
          <p:pic>
            <p:nvPicPr>
              <p:cNvPr id="1640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38794" y="2380319"/>
                <a:ext cx="221432" cy="207286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oup 1"/>
          <p:cNvGrpSpPr/>
          <p:nvPr/>
        </p:nvGrpSpPr>
        <p:grpSpPr>
          <a:xfrm>
            <a:off x="47625" y="3302793"/>
            <a:ext cx="8458200" cy="1662113"/>
            <a:chOff x="47625" y="3302793"/>
            <a:chExt cx="8458200" cy="1662113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47625" y="3302793"/>
              <a:ext cx="8458200" cy="1662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  <a:defRPr/>
              </a:pPr>
              <a:r>
                <a:rPr lang="en-US" sz="2400" b="1" kern="0" dirty="0">
                  <a:solidFill>
                    <a:srgbClr val="000000"/>
                  </a:solidFill>
                  <a:latin typeface="Arial Unicode MS"/>
                </a:rPr>
                <a:t>Bioinformatics</a:t>
              </a:r>
              <a:r>
                <a:rPr lang="en-US" sz="2400" kern="0" dirty="0">
                  <a:solidFill>
                    <a:srgbClr val="000000"/>
                  </a:solidFill>
                  <a:latin typeface="Arial Unicode MS"/>
                </a:rPr>
                <a:t>: Gene Finding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itchFamily="34" charset="0"/>
                <a:buChar char="•"/>
                <a:defRPr/>
              </a:pPr>
              <a:r>
                <a:rPr lang="en-US" sz="2000" i="1" kern="0" dirty="0">
                  <a:solidFill>
                    <a:srgbClr val="3333CC"/>
                  </a:solidFill>
                  <a:latin typeface="Arial Unicode MS"/>
                </a:rPr>
                <a:t>States</a:t>
              </a:r>
              <a:r>
                <a:rPr lang="en-US" sz="2000" i="1" kern="0" dirty="0">
                  <a:solidFill>
                    <a:srgbClr val="000000"/>
                  </a:solidFill>
                  <a:latin typeface="Arial Unicode MS"/>
                </a:rPr>
                <a:t>: </a:t>
              </a:r>
              <a:r>
                <a:rPr lang="en-US" sz="2000" kern="0" dirty="0">
                  <a:solidFill>
                    <a:srgbClr val="000000"/>
                  </a:solidFill>
                  <a:latin typeface="Arial Unicode MS"/>
                </a:rPr>
                <a:t>coding / non-coding region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itchFamily="34" charset="0"/>
                <a:buChar char="•"/>
                <a:defRPr/>
              </a:pPr>
              <a:r>
                <a:rPr lang="en-US" sz="2000" i="1" kern="0" dirty="0">
                  <a:solidFill>
                    <a:srgbClr val="3333CC"/>
                  </a:solidFill>
                  <a:latin typeface="Arial Unicode MS"/>
                </a:rPr>
                <a:t>Observations</a:t>
              </a:r>
              <a:r>
                <a:rPr lang="en-US" sz="2000" i="1" kern="0" dirty="0">
                  <a:solidFill>
                    <a:srgbClr val="000000"/>
                  </a:solidFill>
                  <a:latin typeface="Arial Unicode MS"/>
                </a:rPr>
                <a:t>: </a:t>
              </a:r>
              <a:r>
                <a:rPr lang="en-US" sz="2000" kern="0" dirty="0">
                  <a:solidFill>
                    <a:srgbClr val="000000"/>
                  </a:solidFill>
                  <a:latin typeface="Arial Unicode MS"/>
                </a:rPr>
                <a:t>DNA Sequences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405" name="Ink 2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680744" y="3794369"/>
                <a:ext cx="387350" cy="147638"/>
              </p14:xfrm>
            </p:contentPart>
          </mc:Choice>
          <mc:Fallback xmlns="">
            <p:pic>
              <p:nvPicPr>
                <p:cNvPr id="16405" name="Ink 2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671410" y="3785052"/>
                  <a:ext cx="406017" cy="166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406" name="Ink 2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263356" y="3772088"/>
                <a:ext cx="1512888" cy="207962"/>
              </p14:xfrm>
            </p:contentPart>
          </mc:Choice>
          <mc:Fallback xmlns="">
            <p:pic>
              <p:nvPicPr>
                <p:cNvPr id="16406" name="Ink 2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54002" y="3762733"/>
                  <a:ext cx="1531597" cy="226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407" name="Ink 2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160044" y="4133239"/>
                <a:ext cx="2616200" cy="333375"/>
              </p14:xfrm>
            </p:contentPart>
          </mc:Choice>
          <mc:Fallback xmlns="">
            <p:pic>
              <p:nvPicPr>
                <p:cNvPr id="16407" name="Ink 2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150684" y="4123879"/>
                  <a:ext cx="2634921" cy="35209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40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6600" y="1370013"/>
              <a:ext cx="3133725" cy="101600"/>
            </p14:xfrm>
          </p:contentPart>
        </mc:Choice>
        <mc:Fallback xmlns="">
          <p:pic>
            <p:nvPicPr>
              <p:cNvPr id="1640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14080" y="1361366"/>
                <a:ext cx="3146325" cy="120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40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93963" y="2273847"/>
              <a:ext cx="2101850" cy="450850"/>
            </p14:xfrm>
          </p:contentPart>
        </mc:Choice>
        <mc:Fallback xmlns="">
          <p:pic>
            <p:nvPicPr>
              <p:cNvPr id="1640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84602" y="2264492"/>
                <a:ext cx="2120572" cy="4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41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32188" y="1973263"/>
              <a:ext cx="744537" cy="200025"/>
            </p14:xfrm>
          </p:contentPart>
        </mc:Choice>
        <mc:Fallback xmlns="">
          <p:pic>
            <p:nvPicPr>
              <p:cNvPr id="1641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22845" y="1963926"/>
                <a:ext cx="763222" cy="218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41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24525" y="1973263"/>
              <a:ext cx="642938" cy="247650"/>
            </p14:xfrm>
          </p:contentPart>
        </mc:Choice>
        <mc:Fallback xmlns="">
          <p:pic>
            <p:nvPicPr>
              <p:cNvPr id="1641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18045" y="1963544"/>
                <a:ext cx="654818" cy="265288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2"/>
          <p:cNvGrpSpPr/>
          <p:nvPr/>
        </p:nvGrpSpPr>
        <p:grpSpPr>
          <a:xfrm>
            <a:off x="308508" y="4906496"/>
            <a:ext cx="7072312" cy="1357313"/>
            <a:chOff x="740569" y="5013324"/>
            <a:chExt cx="7072312" cy="1357313"/>
          </a:xfrm>
        </p:grpSpPr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740569" y="5013324"/>
              <a:ext cx="7072312" cy="135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  <a:defRPr/>
              </a:pPr>
              <a:r>
                <a:rPr lang="en-US" sz="2400" b="1" kern="0" dirty="0">
                  <a:solidFill>
                    <a:srgbClr val="000000"/>
                  </a:solidFill>
                  <a:latin typeface="Arial Unicode MS"/>
                </a:rPr>
                <a:t>For these problems the critical inference is: 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  <a:defRPr/>
              </a:pPr>
              <a:r>
                <a:rPr lang="en-US" sz="2000" kern="0" dirty="0">
                  <a:solidFill>
                    <a:srgbClr val="000000"/>
                  </a:solidFill>
                  <a:latin typeface="Arial Unicode MS"/>
                </a:rPr>
                <a:t>find the most likely sequence of states given a sequence of observations 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6416" name="Ink 3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144293" y="5884862"/>
                <a:ext cx="1160463" cy="349250"/>
              </p14:xfrm>
            </p:contentPart>
          </mc:Choice>
          <mc:Fallback xmlns="">
            <p:pic>
              <p:nvPicPr>
                <p:cNvPr id="16416" name="Ink 3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34574" y="5877661"/>
                  <a:ext cx="1176661" cy="365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6417" name="Ink 3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583553" y="5884862"/>
                <a:ext cx="688975" cy="485775"/>
              </p14:xfrm>
            </p:contentPart>
          </mc:Choice>
          <mc:Fallback xmlns="">
            <p:pic>
              <p:nvPicPr>
                <p:cNvPr id="16417" name="Ink 3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577074" y="5873699"/>
                  <a:ext cx="706973" cy="50738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9618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5105400" cy="8072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>
                <a:solidFill>
                  <a:srgbClr val="3333CC"/>
                </a:solidFill>
                <a:latin typeface="Arial Unicode MS"/>
              </a:rPr>
              <a:t>422 big picture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4711" y="-59705"/>
            <a:ext cx="9324528" cy="6657609"/>
            <a:chOff x="0" y="349058"/>
            <a:chExt cx="9104211" cy="6337510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3598859" y="1576330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494804" y="2140761"/>
              <a:ext cx="24710" cy="386000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Value Iteration</a:t>
              </a:r>
            </a:p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Full Resolution</a:t>
              </a:r>
            </a:p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Decision Processes  and  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Partially 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527072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921853" y="2201027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: Gibbs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644441" y="3615207"/>
              <a:ext cx="3644025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Undirected Graphical Models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	Markov Networks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  Conditional Random Fields</a:t>
              </a: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FF0000"/>
                  </a:solidFill>
                  <a:latin typeface="Arial Unicode MS" pitchFamily="34" charset="-128"/>
                </a:rPr>
                <a:t>Reinforcement Learning</a:t>
              </a: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4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/>
              <a:r>
                <a:rPr lang="en-US" sz="2000" b="1" dirty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/>
              <a:r>
                <a:rPr lang="en-US" sz="2000" b="1" dirty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 Relational Models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Logics</a:t>
              </a: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5080000" y="349058"/>
              <a:ext cx="3814058" cy="795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u="sng" dirty="0" err="1">
                  <a:solidFill>
                    <a:srgbClr val="00B050"/>
                  </a:solidFill>
                  <a:latin typeface="Arial Unicode MS" pitchFamily="34" charset="-128"/>
                </a:rPr>
                <a:t>StarAI</a:t>
              </a:r>
              <a:r>
                <a:rPr lang="en-US" sz="2000" b="1" u="sng" dirty="0">
                  <a:solidFill>
                    <a:srgbClr val="00B050"/>
                  </a:solidFill>
                  <a:latin typeface="Arial Unicode MS" pitchFamily="34" charset="-128"/>
                </a:rPr>
                <a:t> (statistical relational AI)</a:t>
              </a:r>
              <a:endParaRPr lang="en-US" sz="1800" b="1" u="sng" dirty="0">
                <a:solidFill>
                  <a:srgbClr val="00B050"/>
                </a:solidFill>
                <a:latin typeface="Arial Unicode MS" pitchFamily="34" charset="-128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Hybrid: </a:t>
              </a:r>
              <a:r>
                <a:rPr lang="en-US" sz="2000" b="1" dirty="0" err="1">
                  <a:solidFill>
                    <a:srgbClr val="00B050"/>
                  </a:solidFill>
                  <a:latin typeface="Arial Unicode MS" pitchFamily="34" charset="-128"/>
                </a:rPr>
                <a:t>Det</a:t>
              </a: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 +</a:t>
              </a:r>
              <a:r>
                <a:rPr lang="en-US" sz="2000" b="1" dirty="0" err="1">
                  <a:solidFill>
                    <a:srgbClr val="00B050"/>
                  </a:solidFill>
                  <a:latin typeface="Arial Unicode MS" pitchFamily="34" charset="-128"/>
                </a:rPr>
                <a:t>Sto</a:t>
              </a:r>
              <a:endParaRPr lang="en-US" sz="20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58307" y="2768304"/>
              <a:ext cx="2993318" cy="81146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Forward, Prediction, Smoothing, Viterbi….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: Particle Filtering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CPSC 422, Lecture 35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Slide </a:t>
            </a:r>
            <a:fld id="{4DF6BE34-90F6-4567-805D-EBA463FCCE5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02933" y="0"/>
            <a:ext cx="3906356" cy="1721368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EA7FDFB-48B0-4F5C-91DC-E8369DD5E3F9}"/>
                  </a:ext>
                </a:extLst>
              </p14:cNvPr>
              <p14:cNvContentPartPr/>
              <p14:nvPr/>
            </p14:nvContentPartPr>
            <p14:xfrm>
              <a:off x="6757269" y="2230207"/>
              <a:ext cx="1771200" cy="1133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EA7FDFB-48B0-4F5C-91DC-E8369DD5E3F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48269" y="2221207"/>
                <a:ext cx="1788840" cy="115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1543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Part-of-Speech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Tagging</a:t>
            </a: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250825" y="620713"/>
            <a:ext cx="8893175" cy="1152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a text in natural language, label (</a:t>
            </a:r>
            <a:r>
              <a:rPr lang="en-GB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each word with its syntactic category 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Noun, verb, pronoun, preposition, adjective, adverb, article, conjunction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b="1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Brainpower not physical plant is now a firm's chief asset.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3284538"/>
            <a:ext cx="7772400" cy="1447800"/>
          </a:xfrm>
          <a:ln/>
        </p:spPr>
        <p:txBody>
          <a:bodyPr/>
          <a:lstStyle/>
          <a:p>
            <a:r>
              <a:rPr lang="en-US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Brainpower_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not_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physical_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plant_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VBZ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now_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firm_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'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chief_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asset_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._.</a:t>
            </a: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0" y="4653136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18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 meanings</a:t>
            </a:r>
          </a:p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NNP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(Proper Noun singular),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(Adverb),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JJ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(Adjective),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(Noun sing. or mass),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VBZ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(Verb, 3 person singular present),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(Determiner),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(Possessive ending), 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(sentence-final punctuation)</a:t>
            </a: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539750" y="256540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0" y="2060575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 algn="ctr">
              <a:spcBef>
                <a:spcPts val="1800"/>
              </a:spcBef>
              <a:buFont typeface="Wingdings" pitchFamily="2" charset="2"/>
              <a:buNone/>
            </a:pPr>
            <a:endParaRPr lang="en-US" sz="2400" b="1" i="1">
              <a:solidFill>
                <a:srgbClr val="3333CC"/>
              </a:solidFill>
            </a:endParaRPr>
          </a:p>
        </p:txBody>
      </p:sp>
      <p:sp>
        <p:nvSpPr>
          <p:cNvPr id="202760" name="Line 8"/>
          <p:cNvSpPr>
            <a:spLocks noChangeShapeType="1"/>
          </p:cNvSpPr>
          <p:nvPr/>
        </p:nvSpPr>
        <p:spPr bwMode="auto">
          <a:xfrm>
            <a:off x="3995738" y="3140968"/>
            <a:ext cx="0" cy="609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68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6" grpId="0" build="p"/>
      <p:bldP spid="2027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534400" cy="685800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POS Tagging is very useful</a:t>
            </a:r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107504" y="1412875"/>
            <a:ext cx="8893175" cy="1152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basis for </a:t>
            </a:r>
            <a:r>
              <a:rPr lang="en-US" sz="2000" b="1" dirty="0">
                <a:solidFill>
                  <a:srgbClr val="2D2D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parsing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NL understanding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Retrieval</a:t>
            </a:r>
          </a:p>
          <a:p>
            <a:pPr marL="1143000" lvl="2" indent="-228600">
              <a:spcBef>
                <a:spcPts val="1500"/>
              </a:spcBef>
              <a:buFont typeface="Wingdings" pitchFamily="2" charset="2"/>
              <a:buChar char="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Quickly finding names or other phrases for information extraction</a:t>
            </a:r>
          </a:p>
          <a:p>
            <a:pPr marL="1143000" lvl="2" indent="-228600">
              <a:spcBef>
                <a:spcPts val="1500"/>
              </a:spcBef>
              <a:buFont typeface="Wingdings" pitchFamily="2" charset="2"/>
              <a:buChar char="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important words from documents (e.g., nouns)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Word-sense disambiguation</a:t>
            </a:r>
          </a:p>
          <a:p>
            <a:pPr marL="1143000" lvl="2" indent="-228600">
              <a:spcBef>
                <a:spcPts val="1500"/>
              </a:spcBef>
              <a:buFont typeface="Wingdings" pitchFamily="2" charset="2"/>
              <a:buChar char="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…I made her duck.. (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meanings does this sentence have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Speech synthesis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Knowing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produce more natural pronunciations </a:t>
            </a:r>
          </a:p>
          <a:p>
            <a:pPr marL="1143000" lvl="2" indent="-228600">
              <a:spcBef>
                <a:spcPts val="1500"/>
              </a:spcBef>
              <a:buFont typeface="Wingdings" pitchFamily="2" charset="2"/>
              <a:buChar char=""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 Content (noun) vs. content (adjective);  object (noun) vs. object (verb)</a:t>
            </a:r>
          </a:p>
        </p:txBody>
      </p:sp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539750" y="256540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0" y="2060575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 algn="ctr">
              <a:spcBef>
                <a:spcPts val="1800"/>
              </a:spcBef>
              <a:buFont typeface="Wingdings" pitchFamily="2" charset="2"/>
              <a:buNone/>
            </a:pPr>
            <a:endParaRPr lang="en-US" sz="2400" b="1" i="1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4628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09BC-B2B6-4399-9E2D-68EA499A5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32656"/>
            <a:ext cx="8531225" cy="682625"/>
          </a:xfrm>
        </p:spPr>
        <p:txBody>
          <a:bodyPr/>
          <a:lstStyle/>
          <a:p>
            <a:r>
              <a:rPr lang="en-CA" dirty="0"/>
              <a:t>State of the art for sequence labeling (including POS)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89ED5-D430-4711-B07F-EA0616640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C</a:t>
            </a:r>
            <a:r>
              <a:rPr lang="en-CA" dirty="0"/>
              <a:t>onditional </a:t>
            </a:r>
            <a:r>
              <a:rPr lang="en-CA" b="1" dirty="0"/>
              <a:t>R</a:t>
            </a:r>
            <a:r>
              <a:rPr lang="en-CA" dirty="0"/>
              <a:t>andom </a:t>
            </a:r>
            <a:r>
              <a:rPr lang="en-CA" b="1" dirty="0"/>
              <a:t>F</a:t>
            </a:r>
            <a:r>
              <a:rPr lang="en-CA" dirty="0"/>
              <a:t>ields (will see these in a few weeks -Viterbi can be applied)</a:t>
            </a:r>
          </a:p>
          <a:p>
            <a:r>
              <a:rPr lang="en-CA" b="1" dirty="0"/>
              <a:t>R</a:t>
            </a:r>
            <a:r>
              <a:rPr lang="en-CA" dirty="0"/>
              <a:t>ecurrent </a:t>
            </a:r>
            <a:r>
              <a:rPr lang="en-CA" b="1" dirty="0"/>
              <a:t>N</a:t>
            </a:r>
            <a:r>
              <a:rPr lang="en-CA" dirty="0"/>
              <a:t>eural </a:t>
            </a:r>
            <a:r>
              <a:rPr lang="en-CA" b="1" dirty="0"/>
              <a:t>N</a:t>
            </a:r>
            <a:r>
              <a:rPr lang="en-CA" dirty="0"/>
              <a:t>etworks (Slightly better performance than CRFs)</a:t>
            </a:r>
          </a:p>
          <a:p>
            <a:r>
              <a:rPr lang="en-CA" dirty="0"/>
              <a:t> CRF and RNN can be combined (see next slide)</a:t>
            </a:r>
          </a:p>
          <a:p>
            <a:r>
              <a:rPr lang="en-CA" dirty="0">
                <a:solidFill>
                  <a:srgbClr val="FF0000"/>
                </a:solidFill>
              </a:rPr>
              <a:t>NOT REQUIRED FOR 422</a:t>
            </a:r>
          </a:p>
        </p:txBody>
      </p:sp>
    </p:spTree>
    <p:extLst>
      <p:ext uri="{BB962C8B-B14F-4D97-AF65-F5344CB8AC3E}">
        <p14:creationId xmlns:p14="http://schemas.microsoft.com/office/powerpoint/2010/main" val="3383435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222" y="275878"/>
            <a:ext cx="8577556" cy="994172"/>
          </a:xfrm>
        </p:spPr>
        <p:txBody>
          <a:bodyPr>
            <a:normAutofit fontScale="90000"/>
          </a:bodyPr>
          <a:lstStyle/>
          <a:p>
            <a:r>
              <a:rPr lang="en-CA" dirty="0"/>
              <a:t>Sequence Labeling (e.g., POS): SOTA ~2018 RNN + CRF with Viterbi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4603333"/>
            <a:ext cx="3164903" cy="1288418"/>
          </a:xfrm>
        </p:spPr>
        <p:txBody>
          <a:bodyPr>
            <a:normAutofit/>
          </a:bodyPr>
          <a:lstStyle/>
          <a:p>
            <a:r>
              <a:rPr lang="en-CA" dirty="0"/>
              <a:t>Combine with Viterbi for </a:t>
            </a:r>
            <a:r>
              <a:rPr lang="en-CA" i="1" dirty="0"/>
              <a:t>most likely sequence</a:t>
            </a:r>
            <a:r>
              <a:rPr lang="en-CA" dirty="0"/>
              <a:t>, usually implemented adding CRF layer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9974" y="1451192"/>
            <a:ext cx="8019119" cy="119220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 fontAlgn="auto">
              <a:spcBef>
                <a:spcPts val="750"/>
              </a:spcBef>
              <a:spcAft>
                <a:spcPts val="0"/>
              </a:spcAft>
              <a:buClrTx/>
              <a:buSzTx/>
            </a:pPr>
            <a:r>
              <a:rPr lang="en-CA" sz="2100" b="1" dirty="0">
                <a:solidFill>
                  <a:prstClr val="black"/>
                </a:solidFill>
                <a:latin typeface="Calibri" panose="020F0502020204030204"/>
              </a:rPr>
              <a:t>Input</a:t>
            </a:r>
            <a:r>
              <a:rPr lang="en-CA" sz="2100" dirty="0">
                <a:solidFill>
                  <a:prstClr val="black"/>
                </a:solidFill>
                <a:latin typeface="Calibri" panose="020F0502020204030204"/>
              </a:rPr>
              <a:t>: pre-trained </a:t>
            </a:r>
            <a:r>
              <a:rPr lang="en-CA" sz="2100" dirty="0" err="1">
                <a:solidFill>
                  <a:prstClr val="black"/>
                </a:solidFill>
                <a:latin typeface="Calibri" panose="020F0502020204030204"/>
              </a:rPr>
              <a:t>embeddings</a:t>
            </a:r>
            <a:endParaRPr lang="en-CA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171450" indent="-171450" defTabSz="685800" fontAlgn="auto">
              <a:spcBef>
                <a:spcPts val="750"/>
              </a:spcBef>
              <a:spcAft>
                <a:spcPts val="0"/>
              </a:spcAft>
              <a:buClrTx/>
              <a:buSzTx/>
            </a:pPr>
            <a:r>
              <a:rPr lang="en-CA" sz="2100" b="1" dirty="0">
                <a:solidFill>
                  <a:prstClr val="black"/>
                </a:solidFill>
                <a:latin typeface="Calibri" panose="020F0502020204030204"/>
              </a:rPr>
              <a:t>Output</a:t>
            </a:r>
            <a:r>
              <a:rPr lang="en-CA" sz="2100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CA" sz="2100" dirty="0" err="1">
                <a:solidFill>
                  <a:prstClr val="black"/>
                </a:solidFill>
                <a:latin typeface="Calibri" panose="020F0502020204030204"/>
              </a:rPr>
              <a:t>softmax</a:t>
            </a:r>
            <a:r>
              <a:rPr lang="en-CA" sz="2100" dirty="0">
                <a:solidFill>
                  <a:prstClr val="black"/>
                </a:solidFill>
                <a:latin typeface="Calibri" panose="020F0502020204030204"/>
              </a:rPr>
              <a:t> layer provides a probability distribution over the part-of-speech tags as output at each time step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48885" y="2673644"/>
            <a:ext cx="3290462" cy="167262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 fontAlgn="auto">
              <a:spcBef>
                <a:spcPts val="750"/>
              </a:spcBef>
              <a:spcAft>
                <a:spcPts val="0"/>
              </a:spcAft>
              <a:buClrTx/>
              <a:buSzTx/>
            </a:pPr>
            <a:r>
              <a:rPr lang="en-CA" sz="2100" dirty="0">
                <a:solidFill>
                  <a:prstClr val="black"/>
                </a:solidFill>
                <a:latin typeface="Calibri" panose="020F0502020204030204"/>
              </a:rPr>
              <a:t>Choosing  max probability label for each item does not necessarily result in optimal (or even very good) tag sequence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18E105-B27F-4269-8ECD-0B456D7FE2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69" b="19255"/>
          <a:stretch/>
        </p:blipFill>
        <p:spPr>
          <a:xfrm>
            <a:off x="3079931" y="2445364"/>
            <a:ext cx="6004268" cy="34169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B5F3501-AADE-4D17-9CCF-98311CBDEE2C}"/>
                  </a:ext>
                </a:extLst>
              </p14:cNvPr>
              <p14:cNvContentPartPr/>
              <p14:nvPr/>
            </p14:nvContentPartPr>
            <p14:xfrm>
              <a:off x="1171295" y="1602279"/>
              <a:ext cx="2514510" cy="1377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B5F3501-AADE-4D17-9CCF-98311CBDEE2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1311" y="1421095"/>
                <a:ext cx="2694118" cy="375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D3EA9CA-FC34-4F24-9A94-0937F8D8B64E}"/>
                  </a:ext>
                </a:extLst>
              </p14:cNvPr>
              <p14:cNvContentPartPr/>
              <p14:nvPr/>
            </p14:nvContentPartPr>
            <p14:xfrm>
              <a:off x="4037885" y="4822569"/>
              <a:ext cx="540000" cy="27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D3EA9CA-FC34-4F24-9A94-0937F8D8B64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47885" y="4687569"/>
                <a:ext cx="71964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B18C852-AACF-464B-901C-7C49B02ECD00}"/>
                  </a:ext>
                </a:extLst>
              </p14:cNvPr>
              <p14:cNvContentPartPr/>
              <p14:nvPr/>
            </p14:nvContentPartPr>
            <p14:xfrm>
              <a:off x="5975280" y="2133540"/>
              <a:ext cx="2475360" cy="851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B18C852-AACF-464B-901C-7C49B02ECD0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65920" y="2124180"/>
                <a:ext cx="2494080" cy="87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5441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1143000"/>
          </a:xfrm>
        </p:spPr>
        <p:txBody>
          <a:bodyPr/>
          <a:lstStyle/>
          <a:p>
            <a:r>
              <a:rPr lang="en-CA" dirty="0"/>
              <a:t>POS tagging state of the art +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4419600"/>
          </a:xfrm>
        </p:spPr>
        <p:txBody>
          <a:bodyPr/>
          <a:lstStyle/>
          <a:p>
            <a:r>
              <a:rPr lang="en-CA" b="0" dirty="0">
                <a:solidFill>
                  <a:srgbClr val="00B050"/>
                </a:solidFill>
              </a:rPr>
              <a:t>Neural Approaches (on several languages)</a:t>
            </a:r>
          </a:p>
          <a:p>
            <a:r>
              <a:rPr lang="en-CA" sz="2000" b="0" dirty="0"/>
              <a:t>Barbara Plank, Anders </a:t>
            </a:r>
            <a:r>
              <a:rPr lang="en-CA" sz="2000" b="0" dirty="0" err="1"/>
              <a:t>Søgaard</a:t>
            </a:r>
            <a:r>
              <a:rPr lang="en-CA" sz="2000" b="0" dirty="0"/>
              <a:t>, and </a:t>
            </a:r>
            <a:r>
              <a:rPr lang="en-CA" sz="2000" b="0" dirty="0" err="1"/>
              <a:t>Yoav</a:t>
            </a:r>
            <a:r>
              <a:rPr lang="en-CA" sz="2000" b="0" dirty="0"/>
              <a:t> Goldberg. Multilingual part-of-speech tagging with </a:t>
            </a:r>
            <a:r>
              <a:rPr lang="en-CA" sz="2000" dirty="0"/>
              <a:t>bidirectional long short-term memory models and auxiliary loss</a:t>
            </a:r>
            <a:r>
              <a:rPr lang="en-CA" sz="2000" b="0" dirty="0"/>
              <a:t>. ACL 2016.</a:t>
            </a:r>
            <a:endParaRPr lang="en-CA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A69358-2A5B-4DA2-BFC6-491A7C4CD8F5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2/12/2021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BB9CD0-E0DB-4F4D-ABA6-F9F143B4122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06AD9FA-DA2C-4E96-A776-9C8B674DE413}"/>
                  </a:ext>
                </a:extLst>
              </p14:cNvPr>
              <p14:cNvContentPartPr/>
              <p14:nvPr/>
            </p14:nvContentPartPr>
            <p14:xfrm>
              <a:off x="3935160" y="2556720"/>
              <a:ext cx="1234800" cy="66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06AD9FA-DA2C-4E96-A776-9C8B674DE4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5800" y="2547360"/>
                <a:ext cx="1253520" cy="8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7470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348" r="1241"/>
          <a:stretch/>
        </p:blipFill>
        <p:spPr>
          <a:xfrm>
            <a:off x="241105" y="1337310"/>
            <a:ext cx="8554280" cy="466344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5750" y="262114"/>
            <a:ext cx="58293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300" dirty="0"/>
              <a:t>Neural Approach to Semantic Role Labeling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3566" y="5803541"/>
            <a:ext cx="2057400" cy="273844"/>
          </a:xfrm>
        </p:spPr>
        <p:txBody>
          <a:bodyPr/>
          <a:lstStyle/>
          <a:p>
            <a:fld id="{97E31CF6-C557-4E06-BF15-DB6DC00FC98C}" type="datetime1">
              <a:rPr lang="en-US" smtClean="0"/>
              <a:t>2/12/2021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761434"/>
            <a:ext cx="3086100" cy="273844"/>
          </a:xfrm>
        </p:spPr>
        <p:txBody>
          <a:bodyPr/>
          <a:lstStyle/>
          <a:p>
            <a:r>
              <a:rPr lang="en-CA"/>
              <a:t>CPSC503 Winter 2020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78473" y="5744031"/>
            <a:ext cx="2057400" cy="273844"/>
          </a:xfrm>
        </p:spPr>
        <p:txBody>
          <a:bodyPr/>
          <a:lstStyle/>
          <a:p>
            <a:fld id="{C79E7FD9-0062-48F3-88D9-1AA82886013F}" type="slidenum">
              <a:rPr lang="en-CA" smtClean="0"/>
              <a:t>25</a:t>
            </a:fld>
            <a:endParaRPr lang="en-CA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78473" y="918543"/>
            <a:ext cx="1862645" cy="401643"/>
          </a:xfrm>
          <a:prstGeom prst="rect">
            <a:avLst/>
          </a:prstGeom>
          <a:solidFill>
            <a:srgbClr val="FFC000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800" i="1" dirty="0"/>
              <a:t>BIO/IOB labeling..</a:t>
            </a:r>
          </a:p>
        </p:txBody>
      </p:sp>
    </p:spTree>
    <p:extLst>
      <p:ext uri="{BB962C8B-B14F-4D97-AF65-F5344CB8AC3E}">
        <p14:creationId xmlns:p14="http://schemas.microsoft.com/office/powerpoint/2010/main" val="2413496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83" y="959644"/>
            <a:ext cx="7886700" cy="994172"/>
          </a:xfrm>
        </p:spPr>
        <p:txBody>
          <a:bodyPr/>
          <a:lstStyle/>
          <a:p>
            <a:r>
              <a:rPr lang="en-CA" dirty="0"/>
              <a:t>Global approach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53725"/>
            <a:ext cx="6805959" cy="3670880"/>
          </a:xfrm>
        </p:spPr>
        <p:txBody>
          <a:bodyPr>
            <a:normAutofit/>
          </a:bodyPr>
          <a:lstStyle/>
          <a:p>
            <a:r>
              <a:rPr lang="en-CA" b="1" dirty="0"/>
              <a:t>Exploit global constraints between tags</a:t>
            </a:r>
            <a:r>
              <a:rPr lang="en-CA" dirty="0"/>
              <a:t>; e.g., a tag I-ARG0 must follow another I-ARG0 or B-ARG0.</a:t>
            </a:r>
          </a:p>
          <a:p>
            <a:r>
              <a:rPr lang="en-CA" b="1" dirty="0"/>
              <a:t>Apply Viterbi decoding </a:t>
            </a:r>
          </a:p>
          <a:p>
            <a:pPr lvl="1"/>
            <a:r>
              <a:rPr lang="en-CA" sz="2100" dirty="0"/>
              <a:t>start with the simple </a:t>
            </a:r>
            <a:r>
              <a:rPr lang="en-CA" sz="2100" dirty="0" err="1"/>
              <a:t>softmax</a:t>
            </a:r>
            <a:r>
              <a:rPr lang="en-CA" sz="2100" dirty="0"/>
              <a:t> output (the entire probability distribution over tags for each word)</a:t>
            </a:r>
          </a:p>
          <a:p>
            <a:pPr lvl="1"/>
            <a:r>
              <a:rPr lang="en-CA" sz="2100" dirty="0"/>
              <a:t>Hard IOB constraints can act as the transition probabilities in the Viterbi decoding (Thus the transition from state I-ARG0 to I-ARG1 would have probability 0). </a:t>
            </a:r>
          </a:p>
          <a:p>
            <a:pPr lvl="1"/>
            <a:r>
              <a:rPr lang="en-CA" sz="2100" dirty="0"/>
              <a:t>Alternatively, the training data can be used to learn bigram tag transition probabilities as if doing HMM decoding.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99E2ED90-F1CE-4538-9913-7505CC2D01F3}" type="datetime1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2/12/2021</a:t>
            </a:fld>
            <a:endParaRPr lang="en-CA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CA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CPSC503 Winter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C79E7FD9-0062-48F3-88D9-1AA82886013F}" type="slidenum">
              <a:rPr lang="en-CA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26</a:t>
            </a:fld>
            <a:endParaRPr lang="en-CA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32365" y="1080328"/>
            <a:ext cx="4674425" cy="685607"/>
          </a:xfrm>
          <a:prstGeom prst="rect">
            <a:avLst/>
          </a:prstGeom>
          <a:solidFill>
            <a:srgbClr val="FFC000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 fontAlgn="auto">
              <a:spcBef>
                <a:spcPts val="750"/>
              </a:spcBef>
              <a:spcAft>
                <a:spcPts val="0"/>
              </a:spcAft>
              <a:buClrTx/>
              <a:buSzTx/>
              <a:buNone/>
            </a:pPr>
            <a:r>
              <a:rPr lang="en-CA" sz="1800" i="1" dirty="0">
                <a:solidFill>
                  <a:prstClr val="black"/>
                </a:solidFill>
                <a:latin typeface="Calibri" panose="020F0502020204030204"/>
              </a:rPr>
              <a:t>Probably skip in class, but check textbook 18.6.2 if something similar needed for your project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9" name="Ink 48"/>
              <p14:cNvContentPartPr/>
              <p14:nvPr/>
            </p14:nvContentPartPr>
            <p14:xfrm>
              <a:off x="6669751" y="2380968"/>
              <a:ext cx="1951187" cy="1880099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7151" y="2368369"/>
                <a:ext cx="1976027" cy="1904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0" name="Ink 69"/>
              <p14:cNvContentPartPr/>
              <p14:nvPr/>
            </p14:nvContentPartPr>
            <p14:xfrm>
              <a:off x="622188" y="3734478"/>
              <a:ext cx="4753620" cy="15282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0223" y="3588935"/>
                <a:ext cx="4897189" cy="443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1" name="Ink 70"/>
              <p14:cNvContentPartPr/>
              <p14:nvPr/>
            </p14:nvContentPartPr>
            <p14:xfrm>
              <a:off x="569268" y="4033638"/>
              <a:ext cx="1346220" cy="3969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7431" y="3903507"/>
                <a:ext cx="1489534" cy="2996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2" name="Ink 71"/>
              <p14:cNvContentPartPr/>
              <p14:nvPr/>
            </p14:nvContentPartPr>
            <p14:xfrm>
              <a:off x="7959708" y="3465288"/>
              <a:ext cx="197370" cy="1350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88326" y="3319342"/>
                <a:ext cx="339776" cy="3050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3" name="Ink 72"/>
              <p14:cNvContentPartPr/>
              <p14:nvPr/>
            </p14:nvContentPartPr>
            <p14:xfrm>
              <a:off x="2504898" y="4668138"/>
              <a:ext cx="2700" cy="270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44898" y="4513852"/>
                <a:ext cx="122400" cy="310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4" name="Ink 73"/>
              <p14:cNvContentPartPr/>
              <p14:nvPr/>
            </p14:nvContentPartPr>
            <p14:xfrm>
              <a:off x="2494908" y="4637358"/>
              <a:ext cx="3482190" cy="7965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22969" y="4500620"/>
                <a:ext cx="3625708" cy="352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5" name="Ink 74"/>
              <p14:cNvContentPartPr/>
              <p14:nvPr/>
            </p14:nvContentPartPr>
            <p14:xfrm>
              <a:off x="523908" y="4949208"/>
              <a:ext cx="3888810" cy="12744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1933" y="4806017"/>
                <a:ext cx="4032400" cy="413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6" name="Ink 75"/>
              <p14:cNvContentPartPr/>
              <p14:nvPr/>
            </p14:nvContentPartPr>
            <p14:xfrm>
              <a:off x="8630658" y="3452868"/>
              <a:ext cx="390420" cy="2052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558824" y="3320481"/>
                <a:ext cx="533730" cy="2849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7" name="Ink 76"/>
              <p14:cNvContentPartPr/>
              <p14:nvPr/>
            </p14:nvContentPartPr>
            <p14:xfrm>
              <a:off x="2865348" y="3107538"/>
              <a:ext cx="1681830" cy="10233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93429" y="2968785"/>
                <a:ext cx="1825309" cy="379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8" name="Ink 77"/>
              <p14:cNvContentPartPr/>
              <p14:nvPr/>
            </p14:nvContentPartPr>
            <p14:xfrm>
              <a:off x="8111178" y="4093308"/>
              <a:ext cx="2160" cy="837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063178" y="3973737"/>
                <a:ext cx="97920" cy="247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9" name="Ink 78"/>
              <p14:cNvContentPartPr/>
              <p14:nvPr/>
            </p14:nvContentPartPr>
            <p14:xfrm>
              <a:off x="8116848" y="4069818"/>
              <a:ext cx="505170" cy="2376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045040" y="3923603"/>
                <a:ext cx="648427" cy="315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0" name="Ink 79"/>
              <p14:cNvContentPartPr/>
              <p14:nvPr/>
            </p14:nvContentPartPr>
            <p14:xfrm>
              <a:off x="8176788" y="2885868"/>
              <a:ext cx="362070" cy="2970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105444" y="2753868"/>
                <a:ext cx="504401" cy="29337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5681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Most Likely Sequence (Explanation) 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50825" y="928670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>
                <a:solidFill>
                  <a:srgbClr val="000099"/>
                </a:solidFill>
              </a:rPr>
              <a:t>Most Likely Sequence</a:t>
            </a:r>
            <a:r>
              <a:rPr lang="en-GB" sz="2400" dirty="0">
                <a:solidFill>
                  <a:srgbClr val="000000"/>
                </a:solidFill>
              </a:rPr>
              <a:t>: argmax</a:t>
            </a:r>
            <a:r>
              <a:rPr lang="en-GB" sz="2400" b="1" i="1" baseline="-25000" dirty="0">
                <a:solidFill>
                  <a:srgbClr val="3333CC"/>
                </a:solidFill>
              </a:rPr>
              <a:t>x</a:t>
            </a:r>
            <a:r>
              <a:rPr lang="en-GB" sz="2400" b="1" i="1" baseline="-40000" dirty="0">
                <a:solidFill>
                  <a:srgbClr val="3333CC"/>
                </a:solidFill>
              </a:rPr>
              <a:t>1:T</a:t>
            </a:r>
            <a:r>
              <a:rPr lang="en-GB" sz="2400" i="1" baseline="-25000" dirty="0">
                <a:solidFill>
                  <a:srgbClr val="3333CC"/>
                </a:solidFill>
              </a:rPr>
              <a:t> </a:t>
            </a:r>
            <a:r>
              <a:rPr lang="en-GB" sz="2400" b="1" i="1" dirty="0">
                <a:solidFill>
                  <a:srgbClr val="3333CC"/>
                </a:solidFill>
              </a:rPr>
              <a:t>P</a:t>
            </a:r>
            <a:r>
              <a:rPr lang="en-GB" sz="2400" i="1" dirty="0">
                <a:solidFill>
                  <a:srgbClr val="3333CC"/>
                </a:solidFill>
              </a:rPr>
              <a:t>(</a:t>
            </a:r>
            <a:r>
              <a:rPr lang="en-GB" sz="2400" b="1" i="1" dirty="0">
                <a:solidFill>
                  <a:srgbClr val="3333CC"/>
                </a:solidFill>
              </a:rPr>
              <a:t>X</a:t>
            </a:r>
            <a:r>
              <a:rPr lang="en-GB" sz="2400" i="1" baseline="-25000" dirty="0">
                <a:solidFill>
                  <a:srgbClr val="3333CC"/>
                </a:solidFill>
              </a:rPr>
              <a:t>1:T</a:t>
            </a:r>
            <a:r>
              <a:rPr lang="en-GB" sz="2400" b="1" i="1" dirty="0">
                <a:solidFill>
                  <a:srgbClr val="3333CC"/>
                </a:solidFill>
              </a:rPr>
              <a:t> </a:t>
            </a:r>
            <a:r>
              <a:rPr lang="en-GB" sz="2400" dirty="0">
                <a:solidFill>
                  <a:srgbClr val="3333CC"/>
                </a:solidFill>
              </a:rPr>
              <a:t>| </a:t>
            </a:r>
            <a:r>
              <a:rPr lang="en-GB" sz="2400" b="1" i="1" dirty="0">
                <a:solidFill>
                  <a:srgbClr val="3333CC"/>
                </a:solidFill>
              </a:rPr>
              <a:t>e</a:t>
            </a:r>
            <a:r>
              <a:rPr lang="en-GB" sz="2400" i="1" baseline="-25000" dirty="0">
                <a:solidFill>
                  <a:srgbClr val="3333CC"/>
                </a:solidFill>
              </a:rPr>
              <a:t>1:T</a:t>
            </a:r>
            <a:r>
              <a:rPr lang="en-GB" sz="2400" i="1" dirty="0">
                <a:solidFill>
                  <a:srgbClr val="3333CC"/>
                </a:solidFill>
              </a:rPr>
              <a:t>)</a:t>
            </a:r>
            <a:r>
              <a:rPr lang="en-GB" sz="2400" b="1" i="1" dirty="0">
                <a:solidFill>
                  <a:srgbClr val="3333CC"/>
                </a:solidFill>
              </a:rPr>
              <a:t> 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Idea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find the most likely path to each state in 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b="1" i="1" baseline="-25000" dirty="0">
                <a:solidFill>
                  <a:srgbClr val="000000"/>
                </a:solidFill>
              </a:rPr>
              <a:t>T</a:t>
            </a:r>
          </a:p>
          <a:p>
            <a:pPr marL="800100" lvl="1" indent="-342900">
              <a:lnSpc>
                <a:spcPct val="95000"/>
              </a:lnSpc>
              <a:spcBef>
                <a:spcPts val="1500"/>
              </a:spcBef>
              <a:buFont typeface="Arial" panose="020B0604020202020204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As for  filtering etc. we will develop a recursive solution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501008"/>
            <a:ext cx="8458200" cy="223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47001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Most Likely Sequence (Explanation) 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50825" y="928670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>
                <a:solidFill>
                  <a:srgbClr val="000099"/>
                </a:solidFill>
              </a:rPr>
              <a:t>Most Likely Sequence</a:t>
            </a:r>
            <a:r>
              <a:rPr lang="en-GB" sz="2400" dirty="0">
                <a:solidFill>
                  <a:srgbClr val="000000"/>
                </a:solidFill>
              </a:rPr>
              <a:t>: argmax</a:t>
            </a:r>
            <a:r>
              <a:rPr lang="en-GB" sz="2400" b="1" i="1" baseline="-25000" dirty="0">
                <a:solidFill>
                  <a:srgbClr val="3333CC"/>
                </a:solidFill>
              </a:rPr>
              <a:t>x</a:t>
            </a:r>
            <a:r>
              <a:rPr lang="en-GB" sz="2400" b="1" i="1" baseline="-40000" dirty="0">
                <a:solidFill>
                  <a:srgbClr val="3333CC"/>
                </a:solidFill>
              </a:rPr>
              <a:t>1:T</a:t>
            </a:r>
            <a:r>
              <a:rPr lang="en-GB" sz="2400" i="1" baseline="-25000" dirty="0">
                <a:solidFill>
                  <a:srgbClr val="3333CC"/>
                </a:solidFill>
              </a:rPr>
              <a:t> </a:t>
            </a:r>
            <a:r>
              <a:rPr lang="en-GB" sz="2400" b="1" i="1" dirty="0">
                <a:solidFill>
                  <a:srgbClr val="3333CC"/>
                </a:solidFill>
              </a:rPr>
              <a:t>P</a:t>
            </a:r>
            <a:r>
              <a:rPr lang="en-GB" sz="2400" i="1" dirty="0">
                <a:solidFill>
                  <a:srgbClr val="3333CC"/>
                </a:solidFill>
              </a:rPr>
              <a:t>(</a:t>
            </a:r>
            <a:r>
              <a:rPr lang="en-GB" sz="2400" b="1" i="1" dirty="0">
                <a:solidFill>
                  <a:srgbClr val="3333CC"/>
                </a:solidFill>
              </a:rPr>
              <a:t>X</a:t>
            </a:r>
            <a:r>
              <a:rPr lang="en-GB" sz="2400" i="1" baseline="-25000" dirty="0">
                <a:solidFill>
                  <a:srgbClr val="3333CC"/>
                </a:solidFill>
              </a:rPr>
              <a:t>1:T</a:t>
            </a:r>
            <a:r>
              <a:rPr lang="en-GB" sz="2400" b="1" i="1" dirty="0">
                <a:solidFill>
                  <a:srgbClr val="3333CC"/>
                </a:solidFill>
              </a:rPr>
              <a:t> </a:t>
            </a:r>
            <a:r>
              <a:rPr lang="en-GB" sz="2400" dirty="0">
                <a:solidFill>
                  <a:srgbClr val="3333CC"/>
                </a:solidFill>
              </a:rPr>
              <a:t>| </a:t>
            </a:r>
            <a:r>
              <a:rPr lang="en-GB" sz="2400" b="1" i="1" dirty="0">
                <a:solidFill>
                  <a:srgbClr val="3333CC"/>
                </a:solidFill>
              </a:rPr>
              <a:t>e</a:t>
            </a:r>
            <a:r>
              <a:rPr lang="en-GB" sz="2400" i="1" baseline="-25000" dirty="0">
                <a:solidFill>
                  <a:srgbClr val="3333CC"/>
                </a:solidFill>
              </a:rPr>
              <a:t>1:T</a:t>
            </a:r>
            <a:r>
              <a:rPr lang="en-GB" sz="2400" i="1" dirty="0">
                <a:solidFill>
                  <a:srgbClr val="3333CC"/>
                </a:solidFill>
              </a:rPr>
              <a:t>)</a:t>
            </a:r>
            <a:r>
              <a:rPr lang="en-GB" sz="2400" b="1" i="1" dirty="0">
                <a:solidFill>
                  <a:srgbClr val="3333CC"/>
                </a:solidFill>
              </a:rPr>
              <a:t> 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Idea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find the most likely path to each state in 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b="1" i="1" baseline="-25000" dirty="0">
                <a:solidFill>
                  <a:srgbClr val="000000"/>
                </a:solidFill>
              </a:rPr>
              <a:t>T</a:t>
            </a:r>
          </a:p>
          <a:p>
            <a:pPr marL="800100" lvl="1" indent="-342900">
              <a:lnSpc>
                <a:spcPct val="95000"/>
              </a:lnSpc>
              <a:spcBef>
                <a:spcPts val="1500"/>
              </a:spcBef>
              <a:buFont typeface="Arial" panose="020B0604020202020204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As for  filtering etc. we will develop a recursive solution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501008"/>
            <a:ext cx="8458200" cy="223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484000" y="4280760"/>
              <a:ext cx="5070240" cy="827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75360" y="4186800"/>
                <a:ext cx="5083200" cy="10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1653840" y="4338000"/>
              <a:ext cx="1135440" cy="61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38720" y="4257720"/>
                <a:ext cx="11570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7468200" y="4301280"/>
              <a:ext cx="797040" cy="60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60640" y="4242600"/>
                <a:ext cx="8251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8012520" y="5020560"/>
              <a:ext cx="27000" cy="19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05680" y="4984560"/>
                <a:ext cx="381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1577520" y="4494240"/>
              <a:ext cx="6567480" cy="848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73560" y="4416120"/>
                <a:ext cx="6576840" cy="10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5931360" y="1707480"/>
              <a:ext cx="1860840" cy="8708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24160" y="1699920"/>
                <a:ext cx="1870560" cy="88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37800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15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2938"/>
            <a:ext cx="8712968" cy="2740198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Describe the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smoothing problem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and derive a solution by manipulating probabilities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Describe the problem of finding the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most likely sequence of states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(given a sequence of observations)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Derive recursive solution (if time)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603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412776"/>
            <a:ext cx="8352928" cy="4248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b="1" u="sng" kern="0" dirty="0">
                <a:solidFill>
                  <a:schemeClr val="tx2"/>
                </a:solidFill>
                <a:latin typeface="Arial Unicode MS"/>
              </a:rPr>
              <a:t>Probabilistic temporal Inferences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Filtering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Prediction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00"/>
                </a:solidFill>
                <a:latin typeface="Arial Unicode MS"/>
              </a:rPr>
              <a:t>Smoothing (forward-backward)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00"/>
                </a:solidFill>
                <a:latin typeface="Arial Unicode MS"/>
              </a:rPr>
              <a:t>Most Likely Sequence of States (Viterbi)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1437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2FC9772-D8FD-465D-8B29-C034841F48F1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257800"/>
            <a:ext cx="8424936" cy="1368152"/>
          </a:xfrm>
        </p:spPr>
        <p:txBody>
          <a:bodyPr/>
          <a:lstStyle/>
          <a:p>
            <a:pPr algn="l" eaLnBrk="1" hangingPunct="1"/>
            <a:br>
              <a:rPr lang="en-US" sz="3200" dirty="0">
                <a:solidFill>
                  <a:schemeClr val="accent6"/>
                </a:solidFill>
              </a:rPr>
            </a:br>
            <a:br>
              <a:rPr lang="en-US" sz="3200" dirty="0">
                <a:solidFill>
                  <a:schemeClr val="tx1"/>
                </a:solidFill>
                <a:latin typeface="Arial Unicode MS" pitchFamily="34" charset="-128"/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63520" y="188640"/>
            <a:ext cx="5428759" cy="1800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TODO for Mon </a:t>
            </a:r>
          </a:p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(not this coming week)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1916832"/>
            <a:ext cx="939653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CA" sz="3200" b="1" kern="0" dirty="0">
              <a:solidFill>
                <a:srgbClr val="000000"/>
              </a:solidFill>
              <a:latin typeface="Arial Unicode MS"/>
            </a:endParaRP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CA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CA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working on Assignment-2: due Mon March 1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CA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Midterm : Mon March 8</a:t>
            </a:r>
            <a:endParaRPr lang="en-CA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endParaRPr lang="en-US" sz="3600" dirty="0">
              <a:solidFill>
                <a:schemeClr val="accent6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br>
              <a:rPr lang="en-US" sz="3600" dirty="0">
                <a:solidFill>
                  <a:schemeClr val="accent6"/>
                </a:solidFill>
              </a:rPr>
            </a:br>
            <a:endParaRPr lang="en-US" sz="3200" b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438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758850" y="177307875"/>
              <a:ext cx="0" cy="0"/>
            </p14:xfrm>
          </p:contentPart>
        </mc:Choice>
        <mc:Fallback xmlns="">
          <p:pic>
            <p:nvPicPr>
              <p:cNvPr id="14438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758850" y="177307875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8608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Smoothing 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-53814" y="757237"/>
            <a:ext cx="9289727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>
                <a:solidFill>
                  <a:srgbClr val="000099"/>
                </a:solidFill>
                <a:latin typeface="+mn-lt"/>
              </a:rPr>
              <a:t>Smoothing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: Compute the posterior distribution over a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past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state given all evidence to date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>
                <a:solidFill>
                  <a:srgbClr val="3333CC"/>
                </a:solidFill>
                <a:latin typeface="+mn-lt"/>
              </a:rPr>
              <a:t>P</a:t>
            </a:r>
            <a:r>
              <a:rPr lang="en-GB" sz="2400" i="1" dirty="0">
                <a:solidFill>
                  <a:srgbClr val="3333CC"/>
                </a:solidFill>
                <a:latin typeface="+mn-lt"/>
              </a:rPr>
              <a:t>(</a:t>
            </a:r>
            <a:r>
              <a:rPr lang="en-GB" sz="2400" b="1" i="1" dirty="0" err="1">
                <a:solidFill>
                  <a:srgbClr val="3333CC"/>
                </a:solidFill>
                <a:latin typeface="+mn-lt"/>
              </a:rPr>
              <a:t>X</a:t>
            </a:r>
            <a:r>
              <a:rPr lang="en-GB" sz="2400" i="1" baseline="-25000" dirty="0" err="1">
                <a:solidFill>
                  <a:srgbClr val="3333CC"/>
                </a:solidFill>
                <a:latin typeface="+mn-lt"/>
              </a:rPr>
              <a:t>k</a:t>
            </a:r>
            <a:r>
              <a:rPr lang="en-GB" sz="2400" b="1" i="1" dirty="0">
                <a:solidFill>
                  <a:srgbClr val="3333CC"/>
                </a:solidFill>
                <a:latin typeface="+mn-lt"/>
              </a:rPr>
              <a:t> |</a:t>
            </a:r>
            <a:r>
              <a:rPr lang="en-GB" sz="2400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GB" sz="2400" b="1" i="1" dirty="0">
                <a:solidFill>
                  <a:srgbClr val="3333CC"/>
                </a:solidFill>
                <a:latin typeface="+mn-lt"/>
              </a:rPr>
              <a:t>e</a:t>
            </a:r>
            <a:r>
              <a:rPr lang="en-GB" sz="2400" i="1" baseline="-25000" dirty="0">
                <a:solidFill>
                  <a:srgbClr val="3333CC"/>
                </a:solidFill>
                <a:latin typeface="+mn-lt"/>
              </a:rPr>
              <a:t>0:t</a:t>
            </a:r>
            <a:r>
              <a:rPr lang="en-GB" sz="2400" b="1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GB" sz="2400" i="1" dirty="0">
                <a:solidFill>
                  <a:srgbClr val="3333CC"/>
                </a:solidFill>
                <a:latin typeface="+mn-lt"/>
              </a:rPr>
              <a:t>)</a:t>
            </a:r>
            <a:r>
              <a:rPr lang="en-GB" sz="2400" b="1" i="1" dirty="0">
                <a:solidFill>
                  <a:srgbClr val="3333CC"/>
                </a:solidFill>
                <a:latin typeface="+mn-lt"/>
              </a:rPr>
              <a:t>  </a:t>
            </a:r>
            <a:r>
              <a:rPr lang="en-GB" sz="2400" dirty="0">
                <a:solidFill>
                  <a:srgbClr val="3333CC"/>
                </a:solidFill>
                <a:latin typeface="+mn-lt"/>
              </a:rPr>
              <a:t>for 1 </a:t>
            </a:r>
            <a:r>
              <a:rPr lang="en-GB" sz="2400" dirty="0">
                <a:solidFill>
                  <a:srgbClr val="3333CC"/>
                </a:solidFill>
                <a:latin typeface="+mn-lt"/>
                <a:cs typeface="Times New Roman" pitchFamily="18" charset="0"/>
              </a:rPr>
              <a:t>≤ k &lt; t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dirty="0">
              <a:solidFill>
                <a:srgbClr val="3333CC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852738"/>
            <a:ext cx="8516937" cy="2347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427538" y="2565400"/>
            <a:ext cx="1296987" cy="1150938"/>
          </a:xfrm>
          <a:prstGeom prst="rect">
            <a:avLst/>
          </a:prstGeom>
          <a:noFill/>
          <a:ln w="349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78288" y="5445224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>
                <a:solidFill>
                  <a:schemeClr val="tx1"/>
                </a:solidFill>
                <a:latin typeface="+mn-lt"/>
              </a:rPr>
              <a:t>To revise your estimates in the past based on more recent evidence</a:t>
            </a:r>
            <a:endParaRPr lang="en-GB" sz="24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dirty="0">
              <a:solidFill>
                <a:srgbClr val="3333CC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900113" y="3500438"/>
            <a:ext cx="0" cy="10080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395288" y="4508500"/>
            <a:ext cx="936625" cy="5048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E</a:t>
            </a:r>
            <a:r>
              <a:rPr lang="en-US" sz="2000" b="1" baseline="-25000">
                <a:solidFill>
                  <a:schemeClr val="tx1"/>
                </a:solidFill>
              </a:rPr>
              <a:t>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36250" y="3198112"/>
              <a:ext cx="272160" cy="35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370" y="3184072"/>
                <a:ext cx="3045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358730" y="3100552"/>
              <a:ext cx="131040" cy="223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8210" y="3080392"/>
                <a:ext cx="1710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65FD804-7BA7-4BF4-8EA7-75C3E7335A5E}"/>
                  </a:ext>
                </a:extLst>
              </p14:cNvPr>
              <p14:cNvContentPartPr/>
              <p14:nvPr/>
            </p14:nvContentPartPr>
            <p14:xfrm>
              <a:off x="629709" y="4766407"/>
              <a:ext cx="7488360" cy="77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65FD804-7BA7-4BF4-8EA7-75C3E7335A5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7709" y="4622407"/>
                <a:ext cx="763200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5682BA1-F975-46CA-9AE6-273B140069F0}"/>
                  </a:ext>
                </a:extLst>
              </p14:cNvPr>
              <p14:cNvContentPartPr/>
              <p14:nvPr/>
            </p14:nvContentPartPr>
            <p14:xfrm>
              <a:off x="7648989" y="722887"/>
              <a:ext cx="1437840" cy="637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5682BA1-F975-46CA-9AE6-273B140069F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40349" y="713887"/>
                <a:ext cx="1455480" cy="6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B204FB5-D19E-46A2-B2C6-B1A850DA78B5}"/>
                  </a:ext>
                </a:extLst>
              </p14:cNvPr>
              <p14:cNvContentPartPr/>
              <p14:nvPr/>
            </p14:nvContentPartPr>
            <p14:xfrm>
              <a:off x="1176189" y="1331287"/>
              <a:ext cx="2838240" cy="43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B204FB5-D19E-46A2-B2C6-B1A850DA78B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04189" y="1187647"/>
                <a:ext cx="2981880" cy="33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729814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Smoothing 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67544" y="2060848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>
                <a:solidFill>
                  <a:srgbClr val="000000"/>
                </a:solidFill>
              </a:rPr>
              <a:t>P</a:t>
            </a:r>
            <a:r>
              <a:rPr lang="en-GB" sz="2400" i="1" dirty="0">
                <a:solidFill>
                  <a:srgbClr val="000000"/>
                </a:solidFill>
              </a:rPr>
              <a:t>(</a:t>
            </a:r>
            <a:r>
              <a:rPr lang="en-GB" sz="2400" b="1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b="1" i="1" dirty="0">
                <a:solidFill>
                  <a:srgbClr val="000000"/>
                </a:solidFill>
              </a:rPr>
              <a:t> |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0:t</a:t>
            </a:r>
            <a:r>
              <a:rPr lang="en-GB" sz="2400" i="1" dirty="0">
                <a:solidFill>
                  <a:srgbClr val="000000"/>
                </a:solidFill>
              </a:rPr>
              <a:t>) = </a:t>
            </a:r>
            <a:r>
              <a:rPr lang="en-GB" sz="2400" b="1" i="1" dirty="0">
                <a:solidFill>
                  <a:srgbClr val="000000"/>
                </a:solidFill>
              </a:rPr>
              <a:t>P</a:t>
            </a:r>
            <a:r>
              <a:rPr lang="en-GB" sz="2400" i="1" dirty="0">
                <a:solidFill>
                  <a:srgbClr val="000000"/>
                </a:solidFill>
              </a:rPr>
              <a:t>(</a:t>
            </a:r>
            <a:r>
              <a:rPr lang="en-GB" sz="2400" b="1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b="1" i="1" dirty="0">
                <a:solidFill>
                  <a:srgbClr val="000000"/>
                </a:solidFill>
              </a:rPr>
              <a:t> |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0:k</a:t>
            </a:r>
            <a:r>
              <a:rPr lang="en-GB" sz="2400" dirty="0">
                <a:solidFill>
                  <a:srgbClr val="000000"/>
                </a:solidFill>
              </a:rPr>
              <a:t>,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k+1:t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i="1" dirty="0">
                <a:solidFill>
                  <a:srgbClr val="000000"/>
                </a:solidFill>
              </a:rPr>
              <a:t>)     </a:t>
            </a:r>
            <a:r>
              <a:rPr lang="en-GB" sz="2400" dirty="0">
                <a:solidFill>
                  <a:srgbClr val="000000"/>
                </a:solidFill>
              </a:rPr>
              <a:t>dividing up the evidence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    = </a:t>
            </a:r>
            <a:r>
              <a:rPr lang="en-GB" sz="24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400" b="1" i="1" dirty="0">
                <a:solidFill>
                  <a:srgbClr val="000000"/>
                </a:solidFill>
              </a:rPr>
              <a:t>P</a:t>
            </a:r>
            <a:r>
              <a:rPr lang="en-GB" sz="2400" i="1" dirty="0">
                <a:solidFill>
                  <a:srgbClr val="000000"/>
                </a:solidFill>
              </a:rPr>
              <a:t>(</a:t>
            </a:r>
            <a:r>
              <a:rPr lang="en-GB" sz="2400" b="1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i="1" baseline="-25000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| 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0:k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i="1" dirty="0">
                <a:solidFill>
                  <a:srgbClr val="000000"/>
                </a:solidFill>
              </a:rPr>
              <a:t>) </a:t>
            </a:r>
            <a:r>
              <a:rPr lang="en-GB" sz="2400" b="1" i="1" dirty="0">
                <a:solidFill>
                  <a:srgbClr val="000000"/>
                </a:solidFill>
              </a:rPr>
              <a:t>P</a:t>
            </a:r>
            <a:r>
              <a:rPr lang="en-GB" sz="2400" i="1" dirty="0">
                <a:solidFill>
                  <a:srgbClr val="000000"/>
                </a:solidFill>
              </a:rPr>
              <a:t>(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k+1:t</a:t>
            </a:r>
            <a:r>
              <a:rPr lang="en-GB" sz="2400" b="1" i="1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| </a:t>
            </a:r>
            <a:r>
              <a:rPr lang="en-GB" sz="2400" b="1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0:k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i="1" dirty="0">
                <a:solidFill>
                  <a:srgbClr val="000000"/>
                </a:solidFill>
              </a:rPr>
              <a:t>) </a:t>
            </a:r>
            <a:r>
              <a:rPr lang="en-GB" sz="2400" dirty="0">
                <a:solidFill>
                  <a:srgbClr val="000000"/>
                </a:solidFill>
              </a:rPr>
              <a:t>using… 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    = </a:t>
            </a:r>
            <a:r>
              <a:rPr lang="en-GB" sz="24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b="1" i="1" dirty="0">
                <a:solidFill>
                  <a:srgbClr val="000000"/>
                </a:solidFill>
              </a:rPr>
              <a:t>P</a:t>
            </a:r>
            <a:r>
              <a:rPr lang="en-GB" sz="2400" i="1" dirty="0">
                <a:solidFill>
                  <a:srgbClr val="000000"/>
                </a:solidFill>
              </a:rPr>
              <a:t>(</a:t>
            </a:r>
            <a:r>
              <a:rPr lang="en-GB" sz="2400" b="1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i="1" baseline="-25000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| 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0:k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i="1" dirty="0">
                <a:solidFill>
                  <a:srgbClr val="000000"/>
                </a:solidFill>
              </a:rPr>
              <a:t>) </a:t>
            </a:r>
            <a:r>
              <a:rPr lang="en-GB" sz="2400" b="1" i="1" dirty="0">
                <a:solidFill>
                  <a:srgbClr val="000000"/>
                </a:solidFill>
              </a:rPr>
              <a:t>P</a:t>
            </a:r>
            <a:r>
              <a:rPr lang="en-GB" sz="2400" i="1" dirty="0">
                <a:solidFill>
                  <a:srgbClr val="000000"/>
                </a:solidFill>
              </a:rPr>
              <a:t>(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k+1:t</a:t>
            </a:r>
            <a:r>
              <a:rPr lang="en-GB" sz="2400" b="1" i="1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| </a:t>
            </a:r>
            <a:r>
              <a:rPr lang="en-GB" sz="2400" b="1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dirty="0">
                <a:solidFill>
                  <a:srgbClr val="000000"/>
                </a:solidFill>
              </a:rPr>
              <a:t>)  using…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3924499" y="5012705"/>
            <a:ext cx="3959870" cy="1296615"/>
          </a:xfrm>
          <a:prstGeom prst="wedgeRectCallout">
            <a:avLst>
              <a:gd name="adj1" fmla="val -54700"/>
              <a:gd name="adj2" fmla="val -160160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i="1" dirty="0">
                <a:solidFill>
                  <a:srgbClr val="000000"/>
                </a:solidFill>
              </a:rPr>
              <a:t>backward</a:t>
            </a:r>
            <a:r>
              <a:rPr lang="en-GB" sz="2000" dirty="0">
                <a:solidFill>
                  <a:srgbClr val="000000"/>
                </a:solidFill>
              </a:rPr>
              <a:t> message, 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i="1" dirty="0">
                <a:solidFill>
                  <a:srgbClr val="000000"/>
                </a:solidFill>
              </a:rPr>
              <a:t>b </a:t>
            </a:r>
            <a:r>
              <a:rPr lang="en-GB" sz="2000" i="1" baseline="-25000" dirty="0">
                <a:solidFill>
                  <a:srgbClr val="000000"/>
                </a:solidFill>
              </a:rPr>
              <a:t>k+1:t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computed by a recursive process that runs backwards from</a:t>
            </a:r>
            <a:r>
              <a:rPr lang="en-GB" sz="2000" i="1" dirty="0">
                <a:solidFill>
                  <a:srgbClr val="000000"/>
                </a:solidFill>
              </a:rPr>
              <a:t> t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i="1" dirty="0">
              <a:solidFill>
                <a:srgbClr val="000000"/>
              </a:solidFill>
            </a:endParaRP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396107" y="4076601"/>
            <a:ext cx="2879749" cy="1008583"/>
          </a:xfrm>
          <a:prstGeom prst="wedgeRectCallout">
            <a:avLst>
              <a:gd name="adj1" fmla="val -770"/>
              <a:gd name="adj2" fmla="val -95672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000000"/>
                </a:solidFill>
              </a:rPr>
              <a:t>forward message from filtering up to state k, 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i="1">
                <a:solidFill>
                  <a:srgbClr val="000000"/>
                </a:solidFill>
              </a:rPr>
              <a:t>f </a:t>
            </a:r>
            <a:r>
              <a:rPr lang="en-GB" sz="2000" i="1" baseline="-25000">
                <a:solidFill>
                  <a:srgbClr val="000000"/>
                </a:solidFill>
              </a:rPr>
              <a:t>0:k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12855" y="2604810"/>
            <a:ext cx="3175657" cy="1895361"/>
            <a:chOff x="5369448" y="1754076"/>
            <a:chExt cx="3412602" cy="2058985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043193" y="2428067"/>
              <a:ext cx="2637475" cy="4247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lvl="1"/>
              <a:r>
                <a:rPr lang="en-US" b="1" dirty="0">
                  <a:latin typeface="+mj-lt"/>
                </a:rPr>
                <a:t>A. 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Bayes Rule</a:t>
              </a:r>
              <a:endParaRPr lang="en-US" baseline="30000" dirty="0">
                <a:latin typeface="+mj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369448" y="2908198"/>
              <a:ext cx="3412602" cy="4247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lvl="1"/>
              <a:r>
                <a:rPr lang="en-US" b="1" dirty="0">
                  <a:latin typeface="+mn-lt"/>
                </a:rPr>
                <a:t>B. 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Cond. Independence</a:t>
              </a:r>
              <a:endParaRPr lang="en-US" baseline="30000" dirty="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151204" y="3388329"/>
              <a:ext cx="2421453" cy="4247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lvl="1"/>
              <a:r>
                <a:rPr lang="en-US" b="1" dirty="0">
                  <a:latin typeface="+mj-lt"/>
                </a:rPr>
                <a:t>C. 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Product Rule</a:t>
              </a:r>
            </a:p>
          </p:txBody>
        </p:sp>
        <p:pic>
          <p:nvPicPr>
            <p:cNvPr id="10" name="Picture 4" descr="https://encrypted-tbn2.gstatic.com/images?q=tbn:ANd9GcRmbiq0fjNIqMNEbbRgG-41Uy_xMuQ-55BRXnK88qWBmx3bfWc1XQ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1754076"/>
              <a:ext cx="1259383" cy="47012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0B0F0"/>
              </a:solidFill>
            </a:ln>
            <a:extLst/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2150300-ACD6-4A87-9FFB-31ACCA1B6648}"/>
              </a:ext>
            </a:extLst>
          </p:cNvPr>
          <p:cNvGrpSpPr/>
          <p:nvPr/>
        </p:nvGrpSpPr>
        <p:grpSpPr>
          <a:xfrm>
            <a:off x="755576" y="548680"/>
            <a:ext cx="6525449" cy="1510682"/>
            <a:chOff x="237229" y="625294"/>
            <a:chExt cx="7730085" cy="2059586"/>
          </a:xfrm>
        </p:grpSpPr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FFF1CAB1-6F70-4450-9819-DB385322B4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6267" y="625294"/>
              <a:ext cx="7471047" cy="20595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3" name="Line 5">
              <a:extLst>
                <a:ext uri="{FF2B5EF4-FFF2-40B4-BE49-F238E27FC236}">
                  <a16:creationId xmlns:a16="http://schemas.microsoft.com/office/drawing/2014/main" id="{0C2AF59B-F56D-4C7C-B8BB-1A3BC5E01C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1092" y="1272994"/>
              <a:ext cx="0" cy="76866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Oval 6">
              <a:extLst>
                <a:ext uri="{FF2B5EF4-FFF2-40B4-BE49-F238E27FC236}">
                  <a16:creationId xmlns:a16="http://schemas.microsoft.com/office/drawing/2014/main" id="{B464D84B-214F-48E1-8464-A0FD6A7B1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482" y="2049190"/>
              <a:ext cx="821606" cy="3849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chemeClr val="tx1"/>
                  </a:solidFill>
                </a:rPr>
                <a:t>E</a:t>
              </a:r>
              <a:r>
                <a:rPr lang="en-US" sz="1400" b="1" baseline="-25000">
                  <a:solidFill>
                    <a:schemeClr val="tx1"/>
                  </a:solidFill>
                </a:rPr>
                <a:t>0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8AE6734-BC9D-4CA2-85AD-45DAC84627AD}"/>
                    </a:ext>
                  </a:extLst>
                </p14:cNvPr>
                <p14:cNvContentPartPr/>
                <p14:nvPr/>
              </p14:nvContentPartPr>
              <p14:xfrm>
                <a:off x="237229" y="970667"/>
                <a:ext cx="238738" cy="45719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8AE6734-BC9D-4CA2-85AD-45DAC84627A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08767" y="940339"/>
                  <a:ext cx="294812" cy="1054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D451FA8-CB10-43EC-8E56-903BCDB78DCF}"/>
                    </a:ext>
                  </a:extLst>
                </p14:cNvPr>
                <p14:cNvContentPartPr/>
                <p14:nvPr/>
              </p14:nvContentPartPr>
              <p14:xfrm>
                <a:off x="459709" y="873108"/>
                <a:ext cx="114948" cy="170195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D451FA8-CB10-43EC-8E56-903BCDB78DC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1185" y="840341"/>
                  <a:ext cx="171145" cy="234752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00085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Smoothing </a:t>
            </a:r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395536" y="2780928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>
                <a:solidFill>
                  <a:srgbClr val="000000"/>
                </a:solidFill>
              </a:rPr>
              <a:t>P</a:t>
            </a:r>
            <a:r>
              <a:rPr lang="en-GB" sz="2400" i="1" dirty="0">
                <a:solidFill>
                  <a:srgbClr val="000000"/>
                </a:solidFill>
              </a:rPr>
              <a:t>(</a:t>
            </a:r>
            <a:r>
              <a:rPr lang="en-GB" sz="2400" b="1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b="1" i="1" dirty="0">
                <a:solidFill>
                  <a:srgbClr val="000000"/>
                </a:solidFill>
              </a:rPr>
              <a:t> |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0:t</a:t>
            </a:r>
            <a:r>
              <a:rPr lang="en-GB" sz="2400" i="1" dirty="0">
                <a:solidFill>
                  <a:srgbClr val="000000"/>
                </a:solidFill>
              </a:rPr>
              <a:t>) = </a:t>
            </a:r>
            <a:r>
              <a:rPr lang="en-GB" sz="2400" b="1" i="1" dirty="0">
                <a:solidFill>
                  <a:srgbClr val="000000"/>
                </a:solidFill>
              </a:rPr>
              <a:t>P</a:t>
            </a:r>
            <a:r>
              <a:rPr lang="en-GB" sz="2400" i="1" dirty="0">
                <a:solidFill>
                  <a:srgbClr val="000000"/>
                </a:solidFill>
              </a:rPr>
              <a:t>(</a:t>
            </a:r>
            <a:r>
              <a:rPr lang="en-GB" sz="2400" b="1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b="1" i="1" dirty="0">
                <a:solidFill>
                  <a:srgbClr val="000000"/>
                </a:solidFill>
              </a:rPr>
              <a:t> |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0:k</a:t>
            </a:r>
            <a:r>
              <a:rPr lang="en-GB" sz="2400" dirty="0">
                <a:solidFill>
                  <a:srgbClr val="000000"/>
                </a:solidFill>
              </a:rPr>
              <a:t>,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k+1:t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i="1" dirty="0">
                <a:solidFill>
                  <a:srgbClr val="000000"/>
                </a:solidFill>
              </a:rPr>
              <a:t>)     </a:t>
            </a:r>
            <a:r>
              <a:rPr lang="en-GB" sz="2400" dirty="0">
                <a:solidFill>
                  <a:srgbClr val="000000"/>
                </a:solidFill>
              </a:rPr>
              <a:t>dividing up the evidence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    = </a:t>
            </a:r>
            <a:r>
              <a:rPr lang="en-GB" sz="24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400" b="1" i="1" dirty="0">
                <a:solidFill>
                  <a:srgbClr val="000000"/>
                </a:solidFill>
              </a:rPr>
              <a:t>P</a:t>
            </a:r>
            <a:r>
              <a:rPr lang="en-GB" sz="2400" i="1" dirty="0">
                <a:solidFill>
                  <a:srgbClr val="000000"/>
                </a:solidFill>
              </a:rPr>
              <a:t>(</a:t>
            </a:r>
            <a:r>
              <a:rPr lang="en-GB" sz="2400" b="1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i="1" baseline="-25000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| 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0:k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i="1" dirty="0">
                <a:solidFill>
                  <a:srgbClr val="000000"/>
                </a:solidFill>
              </a:rPr>
              <a:t>) </a:t>
            </a:r>
            <a:r>
              <a:rPr lang="en-GB" sz="2400" b="1" i="1" dirty="0">
                <a:solidFill>
                  <a:srgbClr val="000000"/>
                </a:solidFill>
              </a:rPr>
              <a:t>P</a:t>
            </a:r>
            <a:r>
              <a:rPr lang="en-GB" sz="2400" i="1" dirty="0">
                <a:solidFill>
                  <a:srgbClr val="000000"/>
                </a:solidFill>
              </a:rPr>
              <a:t>(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k+1:t</a:t>
            </a:r>
            <a:r>
              <a:rPr lang="en-GB" sz="2400" b="1" i="1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| </a:t>
            </a:r>
            <a:r>
              <a:rPr lang="en-GB" sz="2400" b="1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0:k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i="1" dirty="0">
                <a:solidFill>
                  <a:srgbClr val="000000"/>
                </a:solidFill>
              </a:rPr>
              <a:t>) </a:t>
            </a:r>
            <a:r>
              <a:rPr lang="en-GB" sz="2400" dirty="0">
                <a:solidFill>
                  <a:srgbClr val="000000"/>
                </a:solidFill>
              </a:rPr>
              <a:t>derived</a:t>
            </a:r>
            <a:r>
              <a:rPr lang="en-GB" sz="2400" i="1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using Bayes Rule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    = </a:t>
            </a:r>
            <a:r>
              <a:rPr lang="en-GB" sz="24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b="1" i="1" dirty="0">
                <a:solidFill>
                  <a:srgbClr val="000000"/>
                </a:solidFill>
              </a:rPr>
              <a:t>P</a:t>
            </a:r>
            <a:r>
              <a:rPr lang="en-GB" sz="2400" i="1" dirty="0">
                <a:solidFill>
                  <a:srgbClr val="000000"/>
                </a:solidFill>
              </a:rPr>
              <a:t>(</a:t>
            </a:r>
            <a:r>
              <a:rPr lang="en-GB" sz="2400" b="1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i="1" baseline="-25000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| 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0:k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i="1" dirty="0">
                <a:solidFill>
                  <a:srgbClr val="000000"/>
                </a:solidFill>
              </a:rPr>
              <a:t>) </a:t>
            </a:r>
            <a:r>
              <a:rPr lang="en-GB" sz="2400" b="1" i="1" dirty="0">
                <a:solidFill>
                  <a:srgbClr val="000000"/>
                </a:solidFill>
              </a:rPr>
              <a:t>P</a:t>
            </a:r>
            <a:r>
              <a:rPr lang="en-GB" sz="2400" i="1" dirty="0">
                <a:solidFill>
                  <a:srgbClr val="000000"/>
                </a:solidFill>
              </a:rPr>
              <a:t>(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k+1:t</a:t>
            </a:r>
            <a:r>
              <a:rPr lang="en-GB" sz="2400" b="1" i="1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| </a:t>
            </a:r>
            <a:r>
              <a:rPr lang="en-GB" sz="2400" b="1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dirty="0">
                <a:solidFill>
                  <a:srgbClr val="000000"/>
                </a:solidFill>
              </a:rPr>
              <a:t>) By Conditional Independence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86372" name="AutoShape 4"/>
          <p:cNvSpPr>
            <a:spLocks noChangeArrowheads="1"/>
          </p:cNvSpPr>
          <p:nvPr/>
        </p:nvSpPr>
        <p:spPr bwMode="auto">
          <a:xfrm>
            <a:off x="4860727" y="5012705"/>
            <a:ext cx="4176713" cy="1584325"/>
          </a:xfrm>
          <a:prstGeom prst="wedgeRectCallout">
            <a:avLst>
              <a:gd name="adj1" fmla="val -76454"/>
              <a:gd name="adj2" fmla="val -97194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i="1">
                <a:solidFill>
                  <a:srgbClr val="000000"/>
                </a:solidFill>
              </a:rPr>
              <a:t>backward</a:t>
            </a:r>
            <a:r>
              <a:rPr lang="en-GB" sz="2400">
                <a:solidFill>
                  <a:srgbClr val="000000"/>
                </a:solidFill>
              </a:rPr>
              <a:t> message, 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>
                <a:solidFill>
                  <a:srgbClr val="000000"/>
                </a:solidFill>
              </a:rPr>
              <a:t>b </a:t>
            </a:r>
            <a:r>
              <a:rPr lang="en-GB" sz="2400" i="1" baseline="-25000">
                <a:solidFill>
                  <a:srgbClr val="000000"/>
                </a:solidFill>
              </a:rPr>
              <a:t>k+1:t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computed by a recursive process that runs backwards from</a:t>
            </a:r>
            <a:r>
              <a:rPr lang="en-GB" sz="2400" i="1">
                <a:solidFill>
                  <a:srgbClr val="000000"/>
                </a:solidFill>
              </a:rPr>
              <a:t> t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i="1">
              <a:solidFill>
                <a:srgbClr val="000000"/>
              </a:solidFill>
            </a:endParaRPr>
          </a:p>
        </p:txBody>
      </p:sp>
      <p:sp>
        <p:nvSpPr>
          <p:cNvPr id="186373" name="AutoShape 5"/>
          <p:cNvSpPr>
            <a:spLocks noChangeArrowheads="1"/>
          </p:cNvSpPr>
          <p:nvPr/>
        </p:nvSpPr>
        <p:spPr bwMode="auto">
          <a:xfrm>
            <a:off x="324099" y="4780843"/>
            <a:ext cx="3384550" cy="1225550"/>
          </a:xfrm>
          <a:prstGeom prst="wedgeRectCallout">
            <a:avLst>
              <a:gd name="adj1" fmla="val -9801"/>
              <a:gd name="adj2" fmla="val -88602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forward message from filtering up to state k, 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>
                <a:solidFill>
                  <a:srgbClr val="000000"/>
                </a:solidFill>
              </a:rPr>
              <a:t>f </a:t>
            </a:r>
            <a:r>
              <a:rPr lang="en-GB" sz="2400" i="1" baseline="-25000">
                <a:solidFill>
                  <a:srgbClr val="000000"/>
                </a:solidFill>
              </a:rPr>
              <a:t>0:k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E1710B8-583F-4EB1-A40F-44BFDFD7903D}"/>
              </a:ext>
            </a:extLst>
          </p:cNvPr>
          <p:cNvGrpSpPr/>
          <p:nvPr/>
        </p:nvGrpSpPr>
        <p:grpSpPr>
          <a:xfrm>
            <a:off x="755576" y="548680"/>
            <a:ext cx="6525449" cy="1510682"/>
            <a:chOff x="237229" y="625294"/>
            <a:chExt cx="7730085" cy="2059586"/>
          </a:xfrm>
        </p:grpSpPr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032920F2-31B0-4B65-96AA-25DF319D43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6267" y="625294"/>
              <a:ext cx="7471047" cy="20595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8" name="Line 5">
              <a:extLst>
                <a:ext uri="{FF2B5EF4-FFF2-40B4-BE49-F238E27FC236}">
                  <a16:creationId xmlns:a16="http://schemas.microsoft.com/office/drawing/2014/main" id="{7B0A2388-76F7-4CC5-A6FF-FC464F98AE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1092" y="1272994"/>
              <a:ext cx="0" cy="76866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162AD26E-26C5-4851-8AB6-45B799E91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482" y="2049190"/>
              <a:ext cx="821606" cy="3849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chemeClr val="tx1"/>
                  </a:solidFill>
                </a:rPr>
                <a:t>E</a:t>
              </a:r>
              <a:r>
                <a:rPr lang="en-US" sz="1400" b="1" baseline="-25000">
                  <a:solidFill>
                    <a:schemeClr val="tx1"/>
                  </a:solidFill>
                </a:rPr>
                <a:t>0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15EBC7F-D1DA-4E56-B995-FE1E0EC3580C}"/>
                    </a:ext>
                  </a:extLst>
                </p14:cNvPr>
                <p14:cNvContentPartPr/>
                <p14:nvPr/>
              </p14:nvContentPartPr>
              <p14:xfrm>
                <a:off x="237229" y="970667"/>
                <a:ext cx="238738" cy="45719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15EBC7F-D1DA-4E56-B995-FE1E0EC3580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8767" y="940339"/>
                  <a:ext cx="294812" cy="1054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4FD545C-A623-4202-AD34-BD729C68399D}"/>
                    </a:ext>
                  </a:extLst>
                </p14:cNvPr>
                <p14:cNvContentPartPr/>
                <p14:nvPr/>
              </p14:nvContentPartPr>
              <p14:xfrm>
                <a:off x="459709" y="873108"/>
                <a:ext cx="114948" cy="170195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4FD545C-A623-4202-AD34-BD729C68399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31185" y="840341"/>
                  <a:ext cx="171145" cy="23475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6380" name="Ink 186379">
                <a:extLst>
                  <a:ext uri="{FF2B5EF4-FFF2-40B4-BE49-F238E27FC236}">
                    <a16:creationId xmlns:a16="http://schemas.microsoft.com/office/drawing/2014/main" id="{2AF87B00-5A6D-4326-83ED-07D204255C06}"/>
                  </a:ext>
                </a:extLst>
              </p14:cNvPr>
              <p14:cNvContentPartPr/>
              <p14:nvPr/>
            </p14:nvContentPartPr>
            <p14:xfrm>
              <a:off x="2664789" y="2325967"/>
              <a:ext cx="1731600" cy="962640"/>
            </p14:xfrm>
          </p:contentPart>
        </mc:Choice>
        <mc:Fallback xmlns="">
          <p:pic>
            <p:nvPicPr>
              <p:cNvPr id="186380" name="Ink 186379">
                <a:extLst>
                  <a:ext uri="{FF2B5EF4-FFF2-40B4-BE49-F238E27FC236}">
                    <a16:creationId xmlns:a16="http://schemas.microsoft.com/office/drawing/2014/main" id="{2AF87B00-5A6D-4326-83ED-07D204255C0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56149" y="2316967"/>
                <a:ext cx="1749240" cy="9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6405" name="Ink 186404">
                <a:extLst>
                  <a:ext uri="{FF2B5EF4-FFF2-40B4-BE49-F238E27FC236}">
                    <a16:creationId xmlns:a16="http://schemas.microsoft.com/office/drawing/2014/main" id="{9D2A7642-2871-4D30-B1FE-8BD54A9A1A8D}"/>
                  </a:ext>
                </a:extLst>
              </p14:cNvPr>
              <p14:cNvContentPartPr/>
              <p14:nvPr/>
            </p14:nvContentPartPr>
            <p14:xfrm>
              <a:off x="4230429" y="3425047"/>
              <a:ext cx="518400" cy="433080"/>
            </p14:xfrm>
          </p:contentPart>
        </mc:Choice>
        <mc:Fallback xmlns="">
          <p:pic>
            <p:nvPicPr>
              <p:cNvPr id="186405" name="Ink 186404">
                <a:extLst>
                  <a:ext uri="{FF2B5EF4-FFF2-40B4-BE49-F238E27FC236}">
                    <a16:creationId xmlns:a16="http://schemas.microsoft.com/office/drawing/2014/main" id="{9D2A7642-2871-4D30-B1FE-8BD54A9A1A8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21789" y="3416407"/>
                <a:ext cx="53604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6406" name="Ink 186405">
                <a:extLst>
                  <a:ext uri="{FF2B5EF4-FFF2-40B4-BE49-F238E27FC236}">
                    <a16:creationId xmlns:a16="http://schemas.microsoft.com/office/drawing/2014/main" id="{F5FA8BE4-38B8-4195-B482-096B41A657D5}"/>
                  </a:ext>
                </a:extLst>
              </p14:cNvPr>
              <p14:cNvContentPartPr/>
              <p14:nvPr/>
            </p14:nvContentPartPr>
            <p14:xfrm>
              <a:off x="1018869" y="1899007"/>
              <a:ext cx="3256200" cy="156960"/>
            </p14:xfrm>
          </p:contentPart>
        </mc:Choice>
        <mc:Fallback xmlns="">
          <p:pic>
            <p:nvPicPr>
              <p:cNvPr id="186406" name="Ink 186405">
                <a:extLst>
                  <a:ext uri="{FF2B5EF4-FFF2-40B4-BE49-F238E27FC236}">
                    <a16:creationId xmlns:a16="http://schemas.microsoft.com/office/drawing/2014/main" id="{F5FA8BE4-38B8-4195-B482-096B41A657D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09869" y="1890007"/>
                <a:ext cx="32738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6410" name="Ink 186409">
                <a:extLst>
                  <a:ext uri="{FF2B5EF4-FFF2-40B4-BE49-F238E27FC236}">
                    <a16:creationId xmlns:a16="http://schemas.microsoft.com/office/drawing/2014/main" id="{46A1D855-132B-42F2-B566-81DA00E15A59}"/>
                  </a:ext>
                </a:extLst>
              </p14:cNvPr>
              <p14:cNvContentPartPr/>
              <p14:nvPr/>
            </p14:nvContentPartPr>
            <p14:xfrm>
              <a:off x="4117389" y="673567"/>
              <a:ext cx="581760" cy="258840"/>
            </p14:xfrm>
          </p:contentPart>
        </mc:Choice>
        <mc:Fallback xmlns="">
          <p:pic>
            <p:nvPicPr>
              <p:cNvPr id="186410" name="Ink 186409">
                <a:extLst>
                  <a:ext uri="{FF2B5EF4-FFF2-40B4-BE49-F238E27FC236}">
                    <a16:creationId xmlns:a16="http://schemas.microsoft.com/office/drawing/2014/main" id="{46A1D855-132B-42F2-B566-81DA00E15A5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08389" y="664927"/>
                <a:ext cx="59940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6411" name="Ink 186410">
                <a:extLst>
                  <a:ext uri="{FF2B5EF4-FFF2-40B4-BE49-F238E27FC236}">
                    <a16:creationId xmlns:a16="http://schemas.microsoft.com/office/drawing/2014/main" id="{1C93FAEA-5E70-4629-91B8-3981AE4F5637}"/>
                  </a:ext>
                </a:extLst>
              </p14:cNvPr>
              <p14:cNvContentPartPr/>
              <p14:nvPr/>
            </p14:nvContentPartPr>
            <p14:xfrm>
              <a:off x="2934069" y="3734647"/>
              <a:ext cx="644400" cy="78120"/>
            </p14:xfrm>
          </p:contentPart>
        </mc:Choice>
        <mc:Fallback xmlns="">
          <p:pic>
            <p:nvPicPr>
              <p:cNvPr id="186411" name="Ink 186410">
                <a:extLst>
                  <a:ext uri="{FF2B5EF4-FFF2-40B4-BE49-F238E27FC236}">
                    <a16:creationId xmlns:a16="http://schemas.microsoft.com/office/drawing/2014/main" id="{1C93FAEA-5E70-4629-91B8-3981AE4F563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25069" y="3725647"/>
                <a:ext cx="6620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6416" name="Ink 186415">
                <a:extLst>
                  <a:ext uri="{FF2B5EF4-FFF2-40B4-BE49-F238E27FC236}">
                    <a16:creationId xmlns:a16="http://schemas.microsoft.com/office/drawing/2014/main" id="{182FF21F-F379-40AA-8236-0B8843359BCA}"/>
                  </a:ext>
                </a:extLst>
              </p14:cNvPr>
              <p14:cNvContentPartPr/>
              <p14:nvPr/>
            </p14:nvContentPartPr>
            <p14:xfrm>
              <a:off x="4884016" y="900633"/>
              <a:ext cx="3878640" cy="2065320"/>
            </p14:xfrm>
          </p:contentPart>
        </mc:Choice>
        <mc:Fallback xmlns="">
          <p:pic>
            <p:nvPicPr>
              <p:cNvPr id="186416" name="Ink 186415">
                <a:extLst>
                  <a:ext uri="{FF2B5EF4-FFF2-40B4-BE49-F238E27FC236}">
                    <a16:creationId xmlns:a16="http://schemas.microsoft.com/office/drawing/2014/main" id="{182FF21F-F379-40AA-8236-0B8843359BC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75016" y="891993"/>
                <a:ext cx="3896280" cy="20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6417" name="Ink 186416">
                <a:extLst>
                  <a:ext uri="{FF2B5EF4-FFF2-40B4-BE49-F238E27FC236}">
                    <a16:creationId xmlns:a16="http://schemas.microsoft.com/office/drawing/2014/main" id="{5796A3DC-4D20-4DBF-B0C1-1AAA73220520}"/>
                  </a:ext>
                </a:extLst>
              </p14:cNvPr>
              <p14:cNvContentPartPr/>
              <p14:nvPr/>
            </p14:nvContentPartPr>
            <p14:xfrm>
              <a:off x="6588789" y="3704407"/>
              <a:ext cx="1357560" cy="38160"/>
            </p14:xfrm>
          </p:contentPart>
        </mc:Choice>
        <mc:Fallback xmlns="">
          <p:pic>
            <p:nvPicPr>
              <p:cNvPr id="186417" name="Ink 186416">
                <a:extLst>
                  <a:ext uri="{FF2B5EF4-FFF2-40B4-BE49-F238E27FC236}">
                    <a16:creationId xmlns:a16="http://schemas.microsoft.com/office/drawing/2014/main" id="{5796A3DC-4D20-4DBF-B0C1-1AAA7322052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80149" y="3695767"/>
                <a:ext cx="13752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6418" name="Ink 186417">
                <a:extLst>
                  <a:ext uri="{FF2B5EF4-FFF2-40B4-BE49-F238E27FC236}">
                    <a16:creationId xmlns:a16="http://schemas.microsoft.com/office/drawing/2014/main" id="{69B79EA4-720C-4D8C-AD93-0859D8FB5A1F}"/>
                  </a:ext>
                </a:extLst>
              </p14:cNvPr>
              <p14:cNvContentPartPr/>
              <p14:nvPr/>
            </p14:nvContentPartPr>
            <p14:xfrm>
              <a:off x="4365789" y="4270687"/>
              <a:ext cx="3685320" cy="37080"/>
            </p14:xfrm>
          </p:contentPart>
        </mc:Choice>
        <mc:Fallback xmlns="">
          <p:pic>
            <p:nvPicPr>
              <p:cNvPr id="186418" name="Ink 186417">
                <a:extLst>
                  <a:ext uri="{FF2B5EF4-FFF2-40B4-BE49-F238E27FC236}">
                    <a16:creationId xmlns:a16="http://schemas.microsoft.com/office/drawing/2014/main" id="{69B79EA4-720C-4D8C-AD93-0859D8FB5A1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57149" y="4262047"/>
                <a:ext cx="3702960" cy="5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5701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70047" y="-112517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Backward Message 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09312" y="1790604"/>
            <a:ext cx="8893175" cy="23037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b="1" i="1" dirty="0">
                <a:solidFill>
                  <a:srgbClr val="000000"/>
                </a:solidFill>
              </a:rPr>
              <a:t>e</a:t>
            </a:r>
            <a:r>
              <a:rPr lang="en-GB" sz="2100" i="1" baseline="-25000" dirty="0">
                <a:solidFill>
                  <a:srgbClr val="000000"/>
                </a:solidFill>
              </a:rPr>
              <a:t>k+1:t</a:t>
            </a:r>
            <a:r>
              <a:rPr lang="en-GB" sz="2100" b="1" i="1" dirty="0">
                <a:solidFill>
                  <a:srgbClr val="000000"/>
                </a:solidFill>
              </a:rPr>
              <a:t> </a:t>
            </a:r>
            <a:r>
              <a:rPr lang="en-GB" sz="2100" dirty="0">
                <a:solidFill>
                  <a:srgbClr val="000000"/>
                </a:solidFill>
              </a:rPr>
              <a:t>| </a:t>
            </a:r>
            <a:r>
              <a:rPr lang="en-GB" sz="2100" b="1" i="1" dirty="0" err="1">
                <a:solidFill>
                  <a:srgbClr val="000000"/>
                </a:solidFill>
              </a:rPr>
              <a:t>X</a:t>
            </a:r>
            <a:r>
              <a:rPr lang="en-GB" sz="2100" i="1" baseline="-25000" dirty="0" err="1">
                <a:solidFill>
                  <a:srgbClr val="000000"/>
                </a:solidFill>
              </a:rPr>
              <a:t>k</a:t>
            </a:r>
            <a:r>
              <a:rPr lang="en-GB" sz="2100" dirty="0">
                <a:solidFill>
                  <a:srgbClr val="000000"/>
                </a:solidFill>
              </a:rPr>
              <a:t>) = 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100" i="1" baseline="-250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100" i="1" baseline="-50000" dirty="0">
                <a:solidFill>
                  <a:srgbClr val="000000"/>
                </a:solidFill>
                <a:cs typeface="Times New Roman" pitchFamily="18" charset="0"/>
              </a:rPr>
              <a:t>k+1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b="1" i="1" dirty="0">
                <a:solidFill>
                  <a:srgbClr val="000000"/>
                </a:solidFill>
              </a:rPr>
              <a:t>e</a:t>
            </a:r>
            <a:r>
              <a:rPr lang="en-GB" sz="2100" i="1" baseline="-25000" dirty="0">
                <a:solidFill>
                  <a:srgbClr val="000000"/>
                </a:solidFill>
              </a:rPr>
              <a:t>k+1:t</a:t>
            </a:r>
            <a:r>
              <a:rPr lang="en-GB" sz="2100" b="1" i="1" dirty="0">
                <a:solidFill>
                  <a:srgbClr val="000000"/>
                </a:solidFill>
              </a:rPr>
              <a:t> </a:t>
            </a:r>
            <a:r>
              <a:rPr lang="en-GB" sz="2100" dirty="0">
                <a:solidFill>
                  <a:srgbClr val="000000"/>
                </a:solidFill>
              </a:rPr>
              <a:t>, 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| </a:t>
            </a:r>
            <a:r>
              <a:rPr lang="en-GB" sz="2100" b="1" i="1" dirty="0" err="1">
                <a:solidFill>
                  <a:srgbClr val="000000"/>
                </a:solidFill>
              </a:rPr>
              <a:t>X</a:t>
            </a:r>
            <a:r>
              <a:rPr lang="en-GB" sz="2100" i="1" baseline="-25000" dirty="0" err="1">
                <a:solidFill>
                  <a:srgbClr val="000000"/>
                </a:solidFill>
              </a:rPr>
              <a:t>k</a:t>
            </a:r>
            <a:r>
              <a:rPr lang="en-GB" sz="2100" dirty="0">
                <a:solidFill>
                  <a:srgbClr val="000000"/>
                </a:solidFill>
              </a:rPr>
              <a:t>) = 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100" i="1" baseline="-250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100" i="1" baseline="-50000" dirty="0">
                <a:solidFill>
                  <a:srgbClr val="000000"/>
                </a:solidFill>
                <a:cs typeface="Times New Roman" pitchFamily="18" charset="0"/>
              </a:rPr>
              <a:t>k+1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b="1" i="1" dirty="0">
                <a:solidFill>
                  <a:srgbClr val="000000"/>
                </a:solidFill>
              </a:rPr>
              <a:t>e</a:t>
            </a:r>
            <a:r>
              <a:rPr lang="en-GB" sz="2100" i="1" baseline="-25000" dirty="0">
                <a:solidFill>
                  <a:srgbClr val="000000"/>
                </a:solidFill>
              </a:rPr>
              <a:t>k+1:t</a:t>
            </a:r>
            <a:r>
              <a:rPr lang="en-GB" sz="2100" b="1" i="1" dirty="0">
                <a:solidFill>
                  <a:srgbClr val="000000"/>
                </a:solidFill>
              </a:rPr>
              <a:t> </a:t>
            </a:r>
            <a:r>
              <a:rPr lang="en-GB" sz="2100" dirty="0">
                <a:solidFill>
                  <a:srgbClr val="000000"/>
                </a:solidFill>
              </a:rPr>
              <a:t>|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, </a:t>
            </a:r>
            <a:r>
              <a:rPr lang="en-GB" sz="2100" b="1" i="1" dirty="0" err="1">
                <a:solidFill>
                  <a:srgbClr val="000000"/>
                </a:solidFill>
              </a:rPr>
              <a:t>X</a:t>
            </a:r>
            <a:r>
              <a:rPr lang="en-GB" sz="2100" i="1" baseline="-25000" dirty="0" err="1">
                <a:solidFill>
                  <a:srgbClr val="000000"/>
                </a:solidFill>
              </a:rPr>
              <a:t>k</a:t>
            </a:r>
            <a:r>
              <a:rPr lang="en-GB" sz="2100" dirty="0">
                <a:solidFill>
                  <a:srgbClr val="000000"/>
                </a:solidFill>
              </a:rPr>
              <a:t>)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dirty="0">
                <a:solidFill>
                  <a:srgbClr val="000000"/>
                </a:solidFill>
              </a:rPr>
              <a:t> 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| </a:t>
            </a:r>
            <a:r>
              <a:rPr lang="en-GB" sz="2100" b="1" i="1" dirty="0" err="1">
                <a:solidFill>
                  <a:srgbClr val="000000"/>
                </a:solidFill>
              </a:rPr>
              <a:t>X</a:t>
            </a:r>
            <a:r>
              <a:rPr lang="en-GB" sz="2100" i="1" baseline="-25000" dirty="0" err="1">
                <a:solidFill>
                  <a:srgbClr val="000000"/>
                </a:solidFill>
              </a:rPr>
              <a:t>k</a:t>
            </a:r>
            <a:r>
              <a:rPr lang="en-GB" sz="2100" dirty="0">
                <a:solidFill>
                  <a:srgbClr val="000000"/>
                </a:solidFill>
              </a:rPr>
              <a:t>) =</a:t>
            </a:r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100" dirty="0">
                <a:solidFill>
                  <a:srgbClr val="000000"/>
                </a:solidFill>
              </a:rPr>
              <a:t>= 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100" i="1" baseline="-250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100" i="1" baseline="-50000" dirty="0">
                <a:solidFill>
                  <a:srgbClr val="000000"/>
                </a:solidFill>
                <a:cs typeface="Times New Roman" pitchFamily="18" charset="0"/>
              </a:rPr>
              <a:t>k+1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b="1" i="1" dirty="0">
                <a:solidFill>
                  <a:srgbClr val="000000"/>
                </a:solidFill>
              </a:rPr>
              <a:t>e</a:t>
            </a:r>
            <a:r>
              <a:rPr lang="en-GB" sz="2100" i="1" baseline="-25000" dirty="0">
                <a:solidFill>
                  <a:srgbClr val="000000"/>
                </a:solidFill>
              </a:rPr>
              <a:t>k+1:t</a:t>
            </a:r>
            <a:r>
              <a:rPr lang="en-GB" sz="2100" b="1" i="1" dirty="0">
                <a:solidFill>
                  <a:srgbClr val="000000"/>
                </a:solidFill>
              </a:rPr>
              <a:t> </a:t>
            </a:r>
            <a:r>
              <a:rPr lang="en-GB" sz="2100" dirty="0">
                <a:solidFill>
                  <a:srgbClr val="000000"/>
                </a:solidFill>
              </a:rPr>
              <a:t>|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)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dirty="0">
                <a:solidFill>
                  <a:srgbClr val="000000"/>
                </a:solidFill>
              </a:rPr>
              <a:t> 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| </a:t>
            </a:r>
            <a:r>
              <a:rPr lang="en-GB" sz="2100" b="1" i="1" dirty="0" err="1">
                <a:solidFill>
                  <a:srgbClr val="000000"/>
                </a:solidFill>
              </a:rPr>
              <a:t>X</a:t>
            </a:r>
            <a:r>
              <a:rPr lang="en-GB" sz="2100" i="1" baseline="-25000" dirty="0" err="1">
                <a:solidFill>
                  <a:srgbClr val="000000"/>
                </a:solidFill>
              </a:rPr>
              <a:t>k</a:t>
            </a:r>
            <a:r>
              <a:rPr lang="en-GB" sz="2100" dirty="0">
                <a:solidFill>
                  <a:srgbClr val="000000"/>
                </a:solidFill>
              </a:rPr>
              <a:t>) by Conditional Independence</a:t>
            </a:r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100" dirty="0">
                <a:solidFill>
                  <a:srgbClr val="000000"/>
                </a:solidFill>
              </a:rPr>
              <a:t>= 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100" i="1" baseline="-250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100" i="1" baseline="-50000" dirty="0">
                <a:solidFill>
                  <a:srgbClr val="000000"/>
                </a:solidFill>
                <a:cs typeface="Times New Roman" pitchFamily="18" charset="0"/>
              </a:rPr>
              <a:t>k+1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b="1" i="1" dirty="0">
                <a:solidFill>
                  <a:srgbClr val="000000"/>
                </a:solidFill>
              </a:rPr>
              <a:t>e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i="1" dirty="0">
                <a:solidFill>
                  <a:srgbClr val="000000"/>
                </a:solidFill>
              </a:rPr>
              <a:t>,</a:t>
            </a:r>
            <a:r>
              <a:rPr lang="en-GB" sz="2100" b="1" i="1" dirty="0">
                <a:solidFill>
                  <a:srgbClr val="000000"/>
                </a:solidFill>
              </a:rPr>
              <a:t>e</a:t>
            </a:r>
            <a:r>
              <a:rPr lang="en-GB" sz="2100" i="1" baseline="-25000" dirty="0">
                <a:solidFill>
                  <a:srgbClr val="000000"/>
                </a:solidFill>
              </a:rPr>
              <a:t>k+2:t</a:t>
            </a:r>
            <a:r>
              <a:rPr lang="en-GB" sz="2100" b="1" i="1" dirty="0">
                <a:solidFill>
                  <a:srgbClr val="000000"/>
                </a:solidFill>
              </a:rPr>
              <a:t> </a:t>
            </a:r>
            <a:r>
              <a:rPr lang="en-GB" sz="2100" dirty="0">
                <a:solidFill>
                  <a:srgbClr val="000000"/>
                </a:solidFill>
              </a:rPr>
              <a:t>|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)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dirty="0">
                <a:solidFill>
                  <a:srgbClr val="000000"/>
                </a:solidFill>
              </a:rPr>
              <a:t> 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| </a:t>
            </a:r>
            <a:r>
              <a:rPr lang="en-GB" sz="2100" b="1" i="1" dirty="0" err="1">
                <a:solidFill>
                  <a:srgbClr val="000000"/>
                </a:solidFill>
              </a:rPr>
              <a:t>X</a:t>
            </a:r>
            <a:r>
              <a:rPr lang="en-GB" sz="2100" i="1" baseline="-25000" dirty="0" err="1">
                <a:solidFill>
                  <a:srgbClr val="000000"/>
                </a:solidFill>
              </a:rPr>
              <a:t>k</a:t>
            </a:r>
            <a:r>
              <a:rPr lang="en-GB" sz="2100" dirty="0">
                <a:solidFill>
                  <a:srgbClr val="000000"/>
                </a:solidFill>
              </a:rPr>
              <a:t>) </a:t>
            </a:r>
          </a:p>
          <a:p>
            <a:pPr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100" dirty="0">
                <a:solidFill>
                  <a:srgbClr val="000000"/>
                </a:solidFill>
              </a:rPr>
              <a:t>= 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100" i="1" baseline="-250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100" i="1" baseline="-50000" dirty="0">
                <a:solidFill>
                  <a:srgbClr val="000000"/>
                </a:solidFill>
                <a:cs typeface="Times New Roman" pitchFamily="18" charset="0"/>
              </a:rPr>
              <a:t>k+1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b="1" i="1" dirty="0">
                <a:solidFill>
                  <a:srgbClr val="000000"/>
                </a:solidFill>
              </a:rPr>
              <a:t>e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|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,</a:t>
            </a:r>
            <a:r>
              <a:rPr lang="en-GB" sz="2100" b="1" i="1" dirty="0">
                <a:solidFill>
                  <a:srgbClr val="000000"/>
                </a:solidFill>
              </a:rPr>
              <a:t> e</a:t>
            </a:r>
            <a:r>
              <a:rPr lang="en-GB" sz="2100" i="1" baseline="-25000" dirty="0">
                <a:solidFill>
                  <a:srgbClr val="000000"/>
                </a:solidFill>
              </a:rPr>
              <a:t>k+2:t</a:t>
            </a:r>
            <a:r>
              <a:rPr lang="en-GB" sz="2100" dirty="0">
                <a:solidFill>
                  <a:srgbClr val="000000"/>
                </a:solidFill>
              </a:rPr>
              <a:t>)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b="1" i="1" dirty="0">
                <a:solidFill>
                  <a:srgbClr val="000000"/>
                </a:solidFill>
              </a:rPr>
              <a:t>e</a:t>
            </a:r>
            <a:r>
              <a:rPr lang="en-GB" sz="2100" i="1" baseline="-25000" dirty="0">
                <a:solidFill>
                  <a:srgbClr val="000000"/>
                </a:solidFill>
              </a:rPr>
              <a:t>k+2:t</a:t>
            </a:r>
            <a:r>
              <a:rPr lang="en-GB" sz="2100" b="1" i="1" dirty="0">
                <a:solidFill>
                  <a:srgbClr val="000000"/>
                </a:solidFill>
              </a:rPr>
              <a:t> </a:t>
            </a:r>
            <a:r>
              <a:rPr lang="en-GB" sz="2100" dirty="0">
                <a:solidFill>
                  <a:srgbClr val="000000"/>
                </a:solidFill>
              </a:rPr>
              <a:t>|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)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dirty="0">
                <a:solidFill>
                  <a:srgbClr val="000000"/>
                </a:solidFill>
              </a:rPr>
              <a:t> 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| </a:t>
            </a:r>
            <a:r>
              <a:rPr lang="en-GB" sz="2100" b="1" i="1" dirty="0" err="1">
                <a:solidFill>
                  <a:srgbClr val="000000"/>
                </a:solidFill>
              </a:rPr>
              <a:t>X</a:t>
            </a:r>
            <a:r>
              <a:rPr lang="en-GB" sz="2100" i="1" baseline="-25000" dirty="0" err="1">
                <a:solidFill>
                  <a:srgbClr val="000000"/>
                </a:solidFill>
              </a:rPr>
              <a:t>k</a:t>
            </a:r>
            <a:r>
              <a:rPr lang="en-GB" sz="2100" dirty="0">
                <a:solidFill>
                  <a:srgbClr val="000000"/>
                </a:solidFill>
              </a:rPr>
              <a:t>)</a:t>
            </a:r>
          </a:p>
          <a:p>
            <a:pPr marL="339725" indent="-339725">
              <a:spcBef>
                <a:spcPts val="12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        </a:t>
            </a:r>
            <a:endParaRPr lang="en-GB" sz="2100" dirty="0">
              <a:solidFill>
                <a:srgbClr val="000000"/>
              </a:solidFill>
            </a:endParaRPr>
          </a:p>
          <a:p>
            <a:pPr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100" dirty="0">
                <a:solidFill>
                  <a:srgbClr val="000000"/>
                </a:solidFill>
              </a:rPr>
              <a:t>= 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100" i="1" baseline="-250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100" i="1" baseline="-50000" dirty="0">
                <a:solidFill>
                  <a:srgbClr val="000000"/>
                </a:solidFill>
                <a:cs typeface="Times New Roman" pitchFamily="18" charset="0"/>
              </a:rPr>
              <a:t>k+1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b="1" i="1" dirty="0">
                <a:solidFill>
                  <a:srgbClr val="000000"/>
                </a:solidFill>
              </a:rPr>
              <a:t>e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|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)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b="1" i="1" dirty="0">
                <a:solidFill>
                  <a:srgbClr val="000000"/>
                </a:solidFill>
              </a:rPr>
              <a:t>e</a:t>
            </a:r>
            <a:r>
              <a:rPr lang="en-GB" sz="2100" i="1" baseline="-25000" dirty="0">
                <a:solidFill>
                  <a:srgbClr val="000000"/>
                </a:solidFill>
              </a:rPr>
              <a:t>k+2:t</a:t>
            </a:r>
            <a:r>
              <a:rPr lang="en-GB" sz="2100" b="1" i="1" dirty="0">
                <a:solidFill>
                  <a:srgbClr val="000000"/>
                </a:solidFill>
              </a:rPr>
              <a:t> </a:t>
            </a:r>
            <a:r>
              <a:rPr lang="en-GB" sz="2100" dirty="0">
                <a:solidFill>
                  <a:srgbClr val="000000"/>
                </a:solidFill>
              </a:rPr>
              <a:t>|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)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dirty="0">
                <a:solidFill>
                  <a:srgbClr val="000000"/>
                </a:solidFill>
              </a:rPr>
              <a:t> 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| </a:t>
            </a:r>
            <a:r>
              <a:rPr lang="en-GB" sz="2100" b="1" i="1" dirty="0" err="1">
                <a:solidFill>
                  <a:srgbClr val="000000"/>
                </a:solidFill>
              </a:rPr>
              <a:t>X</a:t>
            </a:r>
            <a:r>
              <a:rPr lang="en-GB" sz="2100" i="1" baseline="-25000" dirty="0" err="1">
                <a:solidFill>
                  <a:srgbClr val="000000"/>
                </a:solidFill>
              </a:rPr>
              <a:t>k</a:t>
            </a:r>
            <a:r>
              <a:rPr lang="en-GB" sz="2100" dirty="0">
                <a:solidFill>
                  <a:srgbClr val="000000"/>
                </a:solidFill>
              </a:rPr>
              <a:t>)</a:t>
            </a:r>
          </a:p>
          <a:p>
            <a:pPr marL="339725" indent="-339725">
              <a:spcBef>
                <a:spcPts val="12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                           </a:t>
            </a:r>
            <a:endParaRPr lang="en-GB" sz="2000" i="1" baseline="-25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2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1600" i="1" baseline="-25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2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2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479287" y="5078233"/>
            <a:ext cx="1212393" cy="574675"/>
          </a:xfrm>
          <a:prstGeom prst="wedgeRectCallout">
            <a:avLst>
              <a:gd name="adj1" fmla="val 32420"/>
              <a:gd name="adj2" fmla="val -119980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sensor model</a:t>
            </a: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5651491" y="5155282"/>
            <a:ext cx="2040966" cy="368285"/>
          </a:xfrm>
          <a:prstGeom prst="wedgeRectCallout">
            <a:avLst>
              <a:gd name="adj1" fmla="val -77582"/>
              <a:gd name="adj2" fmla="val -163931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transition model</a:t>
            </a: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2555776" y="5078233"/>
            <a:ext cx="1812291" cy="368285"/>
          </a:xfrm>
          <a:prstGeom prst="wedgeRectCallout">
            <a:avLst>
              <a:gd name="adj1" fmla="val 10644"/>
              <a:gd name="adj2" fmla="val -118796"/>
            </a:avLst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recursive call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34576" y="5713095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05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dirty="0">
                <a:solidFill>
                  <a:srgbClr val="000000"/>
                </a:solidFill>
              </a:rPr>
              <a:t>In message notation</a:t>
            </a:r>
          </a:p>
          <a:p>
            <a:pPr marL="339725" indent="-339725">
              <a:lnSpc>
                <a:spcPct val="95000"/>
              </a:lnSpc>
              <a:spcBef>
                <a:spcPts val="105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1" i="1" dirty="0">
                <a:solidFill>
                  <a:srgbClr val="000000"/>
                </a:solidFill>
              </a:rPr>
              <a:t>     </a:t>
            </a:r>
            <a:r>
              <a:rPr lang="en-GB" sz="2000" b="1" i="1" dirty="0">
                <a:solidFill>
                  <a:srgbClr val="000000"/>
                </a:solidFill>
              </a:rPr>
              <a:t>b</a:t>
            </a:r>
            <a:r>
              <a:rPr lang="en-GB" sz="2000" i="1" baseline="-25000" dirty="0">
                <a:solidFill>
                  <a:srgbClr val="000000"/>
                </a:solidFill>
              </a:rPr>
              <a:t>k+1:t  </a:t>
            </a:r>
            <a:r>
              <a:rPr lang="en-GB" sz="2000" i="1" dirty="0">
                <a:solidFill>
                  <a:srgbClr val="000000"/>
                </a:solidFill>
              </a:rPr>
              <a:t>=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BACKWARD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 (</a:t>
            </a:r>
            <a:r>
              <a:rPr lang="en-GB" sz="2000" b="1" i="1" dirty="0">
                <a:solidFill>
                  <a:srgbClr val="000000"/>
                </a:solidFill>
              </a:rPr>
              <a:t>b</a:t>
            </a:r>
            <a:r>
              <a:rPr lang="en-GB" sz="2000" i="1" baseline="-25000" dirty="0">
                <a:solidFill>
                  <a:srgbClr val="000000"/>
                </a:solidFill>
              </a:rPr>
              <a:t>k+2:t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k+1</a:t>
            </a:r>
            <a:r>
              <a:rPr lang="en-GB" sz="2000" i="1" dirty="0">
                <a:solidFill>
                  <a:srgbClr val="000000"/>
                </a:solidFill>
              </a:rPr>
              <a:t>)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6059427" y="3594323"/>
            <a:ext cx="2689038" cy="986805"/>
          </a:xfrm>
          <a:prstGeom prst="wedgeRectCallout">
            <a:avLst>
              <a:gd name="adj1" fmla="val -92012"/>
              <a:gd name="adj2" fmla="val 6374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because </a:t>
            </a:r>
            <a:r>
              <a:rPr lang="en-GB" sz="1800" b="1" i="1" dirty="0">
                <a:solidFill>
                  <a:srgbClr val="000000"/>
                </a:solidFill>
              </a:rPr>
              <a:t>e</a:t>
            </a:r>
            <a:r>
              <a:rPr lang="en-GB" sz="1800" i="1" baseline="-25000" dirty="0">
                <a:solidFill>
                  <a:srgbClr val="000000"/>
                </a:solidFill>
              </a:rPr>
              <a:t>k+1</a:t>
            </a:r>
            <a:r>
              <a:rPr lang="en-GB" sz="1800" dirty="0">
                <a:solidFill>
                  <a:srgbClr val="000000"/>
                </a:solidFill>
              </a:rPr>
              <a:t> and </a:t>
            </a:r>
            <a:r>
              <a:rPr lang="en-GB" sz="1800" b="1" i="1" dirty="0">
                <a:solidFill>
                  <a:srgbClr val="000000"/>
                </a:solidFill>
              </a:rPr>
              <a:t>e</a:t>
            </a:r>
            <a:r>
              <a:rPr lang="en-GB" sz="1800" i="1" baseline="-25000" dirty="0">
                <a:solidFill>
                  <a:srgbClr val="000000"/>
                </a:solidFill>
              </a:rPr>
              <a:t>k+2:t</a:t>
            </a:r>
            <a:r>
              <a:rPr lang="en-GB" sz="1800" dirty="0">
                <a:solidFill>
                  <a:srgbClr val="000000"/>
                </a:solidFill>
              </a:rPr>
              <a:t>,</a:t>
            </a:r>
            <a:r>
              <a:rPr lang="en-GB" sz="1800" dirty="0">
                <a:solidFill>
                  <a:srgbClr val="FFFFFF"/>
                </a:solidFill>
              </a:rPr>
              <a:t> </a:t>
            </a:r>
            <a:r>
              <a:rPr lang="en-GB" sz="1800" dirty="0">
                <a:solidFill>
                  <a:srgbClr val="000000"/>
                </a:solidFill>
              </a:rPr>
              <a:t>are conditionally independent given</a:t>
            </a:r>
            <a:r>
              <a:rPr lang="en-GB" sz="1800" i="1" dirty="0">
                <a:solidFill>
                  <a:srgbClr val="000000"/>
                </a:solidFill>
              </a:rPr>
              <a:t> </a:t>
            </a:r>
            <a:r>
              <a:rPr lang="en-GB" sz="1800" b="1" i="1" dirty="0">
                <a:solidFill>
                  <a:srgbClr val="000000"/>
                </a:solidFill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</a:rPr>
              <a:t>k+1</a:t>
            </a:r>
            <a:endParaRPr lang="en-GB" sz="1800" dirty="0">
              <a:solidFill>
                <a:srgbClr val="000000"/>
              </a:solidFill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6671974" y="2618596"/>
            <a:ext cx="1644441" cy="647799"/>
          </a:xfrm>
          <a:prstGeom prst="wedgeRectCallout">
            <a:avLst>
              <a:gd name="adj1" fmla="val -208540"/>
              <a:gd name="adj2" fmla="val 48722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Moving Conditioning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A2EE1F76-CB97-4338-AA1A-30E993E68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449" y="501486"/>
            <a:ext cx="6193954" cy="13325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" name="Line 5">
            <a:extLst>
              <a:ext uri="{FF2B5EF4-FFF2-40B4-BE49-F238E27FC236}">
                <a16:creationId xmlns:a16="http://schemas.microsoft.com/office/drawing/2014/main" id="{AB1580AF-B57E-43DE-890E-65D8C1137BC7}"/>
              </a:ext>
            </a:extLst>
          </p:cNvPr>
          <p:cNvSpPr>
            <a:spLocks noChangeShapeType="1"/>
          </p:cNvSpPr>
          <p:nvPr/>
        </p:nvSpPr>
        <p:spPr bwMode="auto">
          <a:xfrm>
            <a:off x="884810" y="895739"/>
            <a:ext cx="0" cy="4973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id="{B4CED207-762D-4E7E-8AB8-849D35159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74" y="1397945"/>
            <a:ext cx="681161" cy="2490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E</a:t>
            </a:r>
            <a:r>
              <a:rPr lang="en-US" sz="1400" b="1" baseline="-25000">
                <a:solidFill>
                  <a:schemeClr val="tx1"/>
                </a:solidFill>
              </a:rPr>
              <a:t>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371B85B-27F6-4BF9-965C-130C370697FC}"/>
                  </a:ext>
                </a:extLst>
              </p14:cNvPr>
              <p14:cNvContentPartPr/>
              <p14:nvPr/>
            </p14:nvContentPartPr>
            <p14:xfrm>
              <a:off x="251521" y="700130"/>
              <a:ext cx="197928" cy="29581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371B85B-27F6-4BF9-965C-130C370697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497" y="677861"/>
                <a:ext cx="245259" cy="73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BB88DCC-DC52-437C-8CC4-C112B876C9CF}"/>
                  </a:ext>
                </a:extLst>
              </p14:cNvPr>
              <p14:cNvContentPartPr/>
              <p14:nvPr/>
            </p14:nvContentPartPr>
            <p14:xfrm>
              <a:off x="435970" y="637009"/>
              <a:ext cx="95299" cy="110118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BB88DCC-DC52-437C-8CC4-C112B876C9C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1784" y="612819"/>
                <a:ext cx="142949" cy="157776"/>
              </a:xfrm>
              <a:prstGeom prst="rect">
                <a:avLst/>
              </a:prstGeom>
            </p:spPr>
          </p:pic>
        </mc:Fallback>
      </mc:AlternateContent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6960801" y="1208145"/>
            <a:ext cx="1499632" cy="544237"/>
          </a:xfrm>
          <a:prstGeom prst="wedgeRectCallout">
            <a:avLst>
              <a:gd name="adj1" fmla="val -183531"/>
              <a:gd name="adj2" fmla="val 81097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Moving Conditioning</a:t>
            </a:r>
          </a:p>
        </p:txBody>
      </p:sp>
      <p:sp>
        <p:nvSpPr>
          <p:cNvPr id="19" name="Oval 6">
            <a:extLst>
              <a:ext uri="{FF2B5EF4-FFF2-40B4-BE49-F238E27FC236}">
                <a16:creationId xmlns:a16="http://schemas.microsoft.com/office/drawing/2014/main" id="{D7131634-FD0F-4BC5-AF3D-20943D176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851" y="573283"/>
            <a:ext cx="574732" cy="2490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X</a:t>
            </a:r>
            <a:r>
              <a:rPr lang="en-US" sz="1400" b="1" baseline="-25000" dirty="0">
                <a:solidFill>
                  <a:schemeClr val="tx1"/>
                </a:solidFill>
              </a:rPr>
              <a:t>k+1</a:t>
            </a:r>
          </a:p>
        </p:txBody>
      </p:sp>
      <p:sp>
        <p:nvSpPr>
          <p:cNvPr id="20" name="Oval 6">
            <a:extLst>
              <a:ext uri="{FF2B5EF4-FFF2-40B4-BE49-F238E27FC236}">
                <a16:creationId xmlns:a16="http://schemas.microsoft.com/office/drawing/2014/main" id="{DBA24049-89AF-438A-99AB-670F41150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6666" y="1417014"/>
            <a:ext cx="509647" cy="2490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E</a:t>
            </a:r>
            <a:r>
              <a:rPr lang="en-US" sz="1400" b="1" baseline="-25000" dirty="0">
                <a:solidFill>
                  <a:schemeClr val="tx1"/>
                </a:solidFill>
              </a:rPr>
              <a:t>k+2</a:t>
            </a:r>
          </a:p>
        </p:txBody>
      </p:sp>
      <p:sp>
        <p:nvSpPr>
          <p:cNvPr id="21" name="Oval 6">
            <a:extLst>
              <a:ext uri="{FF2B5EF4-FFF2-40B4-BE49-F238E27FC236}">
                <a16:creationId xmlns:a16="http://schemas.microsoft.com/office/drawing/2014/main" id="{8C5B69A4-ABC4-40AE-BAEA-8B642A367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360" y="1431297"/>
            <a:ext cx="574732" cy="2490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E</a:t>
            </a:r>
            <a:r>
              <a:rPr lang="en-US" sz="1400" b="1" baseline="-25000" dirty="0">
                <a:solidFill>
                  <a:schemeClr val="tx1"/>
                </a:solidFill>
              </a:rPr>
              <a:t>k+1</a:t>
            </a:r>
          </a:p>
        </p:txBody>
      </p:sp>
      <p:sp>
        <p:nvSpPr>
          <p:cNvPr id="22" name="Line 5">
            <a:extLst>
              <a:ext uri="{FF2B5EF4-FFF2-40B4-BE49-F238E27FC236}">
                <a16:creationId xmlns:a16="http://schemas.microsoft.com/office/drawing/2014/main" id="{39B6EF24-7624-4005-B71D-DE65D2CF13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6726" y="895739"/>
            <a:ext cx="0" cy="4973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A5411E6-64B7-4F2E-AC79-5CFAA41DC6DB}"/>
                  </a:ext>
                </a:extLst>
              </p14:cNvPr>
              <p14:cNvContentPartPr/>
              <p14:nvPr/>
            </p14:nvContentPartPr>
            <p14:xfrm>
              <a:off x="4987869" y="630007"/>
              <a:ext cx="298440" cy="797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A5411E6-64B7-4F2E-AC79-5CFAA41DC6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79229" y="621367"/>
                <a:ext cx="316080" cy="81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54F2069-F719-44F5-9875-406F38FFCCC0}"/>
                  </a:ext>
                </a:extLst>
              </p14:cNvPr>
              <p14:cNvContentPartPr/>
              <p14:nvPr/>
            </p14:nvContentPartPr>
            <p14:xfrm>
              <a:off x="5369829" y="618127"/>
              <a:ext cx="17640" cy="14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54F2069-F719-44F5-9875-406F38FFCCC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61189" y="609127"/>
                <a:ext cx="352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23F12DE-BA9B-4015-982F-9A2E5A7726EF}"/>
                  </a:ext>
                </a:extLst>
              </p14:cNvPr>
              <p14:cNvContentPartPr/>
              <p14:nvPr/>
            </p14:nvContentPartPr>
            <p14:xfrm>
              <a:off x="5494749" y="634327"/>
              <a:ext cx="14400" cy="19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23F12DE-BA9B-4015-982F-9A2E5A7726E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85749" y="625687"/>
                <a:ext cx="320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3983493-10E3-4969-9618-6D19A74D1AA0}"/>
                  </a:ext>
                </a:extLst>
              </p14:cNvPr>
              <p14:cNvContentPartPr/>
              <p14:nvPr/>
            </p14:nvContentPartPr>
            <p14:xfrm>
              <a:off x="2167269" y="2140207"/>
              <a:ext cx="403560" cy="32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3983493-10E3-4969-9618-6D19A74D1AA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95269" y="1996567"/>
                <a:ext cx="54720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1CB7C9E-9432-4D81-A65B-65A7EEFF991D}"/>
                  </a:ext>
                </a:extLst>
              </p14:cNvPr>
              <p14:cNvContentPartPr/>
              <p14:nvPr/>
            </p14:nvContentPartPr>
            <p14:xfrm>
              <a:off x="3550029" y="2036887"/>
              <a:ext cx="413640" cy="25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1CB7C9E-9432-4D81-A65B-65A7EEFF991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78029" y="1892887"/>
                <a:ext cx="55728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7A58CAC-B100-4314-843F-27866BFA1EE9}"/>
                  </a:ext>
                </a:extLst>
              </p14:cNvPr>
              <p14:cNvContentPartPr/>
              <p14:nvPr/>
            </p14:nvContentPartPr>
            <p14:xfrm>
              <a:off x="3829749" y="1724047"/>
              <a:ext cx="419400" cy="183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7A58CAC-B100-4314-843F-27866BFA1EE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20749" y="1715390"/>
                <a:ext cx="437040" cy="200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C1D2D64-FE08-4412-B76D-D5B6345F53D2}"/>
                  </a:ext>
                </a:extLst>
              </p14:cNvPr>
              <p14:cNvContentPartPr/>
              <p14:nvPr/>
            </p14:nvContentPartPr>
            <p14:xfrm>
              <a:off x="6376389" y="2316967"/>
              <a:ext cx="9000" cy="6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C1D2D64-FE08-4412-B76D-D5B6345F53D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67389" y="2307967"/>
                <a:ext cx="266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5304871-895A-4E43-9BE2-C92265F8723A}"/>
                  </a:ext>
                </a:extLst>
              </p14:cNvPr>
              <p14:cNvContentPartPr/>
              <p14:nvPr/>
            </p14:nvContentPartPr>
            <p14:xfrm>
              <a:off x="6853389" y="1896487"/>
              <a:ext cx="398520" cy="3902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5304871-895A-4E43-9BE2-C92265F8723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44389" y="1887847"/>
                <a:ext cx="41616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764762A-E5F0-4C97-9D6F-D72E0EDA8E0A}"/>
                  </a:ext>
                </a:extLst>
              </p14:cNvPr>
              <p14:cNvContentPartPr/>
              <p14:nvPr/>
            </p14:nvContentPartPr>
            <p14:xfrm>
              <a:off x="4381989" y="703807"/>
              <a:ext cx="572040" cy="291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764762A-E5F0-4C97-9D6F-D72E0EDA8E0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10349" y="560167"/>
                <a:ext cx="71568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D3D8F1A-99F8-48C5-971F-95978C7176C5}"/>
                  </a:ext>
                </a:extLst>
              </p14:cNvPr>
              <p14:cNvContentPartPr/>
              <p14:nvPr/>
            </p14:nvContentPartPr>
            <p14:xfrm>
              <a:off x="1471029" y="2766967"/>
              <a:ext cx="560520" cy="29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D3D8F1A-99F8-48C5-971F-95978C7176C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462029" y="2758327"/>
                <a:ext cx="578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F688020-220D-4E2A-84F2-6F91125656C9}"/>
                  </a:ext>
                </a:extLst>
              </p14:cNvPr>
              <p14:cNvContentPartPr/>
              <p14:nvPr/>
            </p14:nvContentPartPr>
            <p14:xfrm>
              <a:off x="1460229" y="3266647"/>
              <a:ext cx="1063800" cy="507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F688020-220D-4E2A-84F2-6F91125656C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451229" y="3257647"/>
                <a:ext cx="10814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2D14097-A6CA-4D07-B8B3-E588A6C174E4}"/>
                  </a:ext>
                </a:extLst>
              </p14:cNvPr>
              <p14:cNvContentPartPr/>
              <p14:nvPr/>
            </p14:nvContentPartPr>
            <p14:xfrm>
              <a:off x="2315229" y="2785327"/>
              <a:ext cx="641880" cy="2113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2D14097-A6CA-4D07-B8B3-E588A6C174E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06229" y="2776327"/>
                <a:ext cx="6595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D23DDEB-341F-4D66-8CDB-13EEB6196333}"/>
                  </a:ext>
                </a:extLst>
              </p14:cNvPr>
              <p14:cNvContentPartPr/>
              <p14:nvPr/>
            </p14:nvContentPartPr>
            <p14:xfrm>
              <a:off x="2543109" y="3455647"/>
              <a:ext cx="666000" cy="6505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D23DDEB-341F-4D66-8CDB-13EEB619633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534469" y="3446647"/>
                <a:ext cx="683640" cy="66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6584E18-DBD6-4312-84E3-A609D0AB15C4}"/>
                  </a:ext>
                </a:extLst>
              </p14:cNvPr>
              <p14:cNvContentPartPr/>
              <p14:nvPr/>
            </p14:nvContentPartPr>
            <p14:xfrm>
              <a:off x="6215109" y="4159807"/>
              <a:ext cx="2583720" cy="26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6584E18-DBD6-4312-84E3-A609D0AB15C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206469" y="4151167"/>
                <a:ext cx="2601360" cy="4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1276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“moving” the conditioning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06520" y="992880"/>
              <a:ext cx="7161480" cy="4661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7880" y="986400"/>
                <a:ext cx="7175520" cy="467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3620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00608" y="65417"/>
            <a:ext cx="8534400" cy="685800"/>
          </a:xfrm>
        </p:spPr>
        <p:txBody>
          <a:bodyPr/>
          <a:lstStyle/>
          <a:p>
            <a:r>
              <a:rPr lang="en-US" dirty="0"/>
              <a:t>Proof of equivalent statements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247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8660" y="2391395"/>
              <a:ext cx="1487070" cy="81595"/>
            </p14:xfrm>
          </p:contentPart>
        </mc:Choice>
        <mc:Fallback xmlns="">
          <p:pic>
            <p:nvPicPr>
              <p:cNvPr id="6247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34178" y="2144075"/>
                <a:ext cx="4182754" cy="1427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248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0463" y="2692400"/>
              <a:ext cx="5443537" cy="2130425"/>
            </p14:xfrm>
          </p:contentPart>
        </mc:Choice>
        <mc:Fallback xmlns="">
          <p:pic>
            <p:nvPicPr>
              <p:cNvPr id="6248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97583" y="2683040"/>
                <a:ext cx="5455776" cy="2149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248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29485" y="4289980"/>
              <a:ext cx="1138458" cy="326508"/>
            </p14:xfrm>
          </p:contentPart>
        </mc:Choice>
        <mc:Fallback xmlns="">
          <p:pic>
            <p:nvPicPr>
              <p:cNvPr id="6248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210764" y="4040132"/>
                <a:ext cx="3146900" cy="956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249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2180" y="5857798"/>
              <a:ext cx="3170300" cy="39707"/>
            </p14:xfrm>
          </p:contentPart>
        </mc:Choice>
        <mc:Fallback xmlns="">
          <p:pic>
            <p:nvPicPr>
              <p:cNvPr id="6249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40020" y="5421105"/>
                <a:ext cx="7849940" cy="879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249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8563" y="2489200"/>
              <a:ext cx="1731962" cy="34925"/>
            </p14:xfrm>
          </p:contentPart>
        </mc:Choice>
        <mc:Fallback xmlns="">
          <p:pic>
            <p:nvPicPr>
              <p:cNvPr id="6249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465673" y="2477960"/>
                <a:ext cx="1744968" cy="51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249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57313" y="3502025"/>
              <a:ext cx="1616075" cy="60325"/>
            </p14:xfrm>
          </p:contentPart>
        </mc:Choice>
        <mc:Fallback xmlns="">
          <p:pic>
            <p:nvPicPr>
              <p:cNvPr id="6249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354061" y="3498812"/>
                <a:ext cx="1630888" cy="738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49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13530" y="860847"/>
              <a:ext cx="4699933" cy="1107653"/>
            </p14:xfrm>
          </p:contentPart>
        </mc:Choice>
        <mc:Fallback xmlns="">
          <p:pic>
            <p:nvPicPr>
              <p:cNvPr id="6249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479569" y="978226"/>
                <a:ext cx="4643252" cy="999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249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13113" y="4849813"/>
              <a:ext cx="1760537" cy="88900"/>
            </p14:xfrm>
          </p:contentPart>
        </mc:Choice>
        <mc:Fallback xmlns="">
          <p:pic>
            <p:nvPicPr>
              <p:cNvPr id="6249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310591" y="4837910"/>
                <a:ext cx="1769543" cy="103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249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9188" y="6078538"/>
              <a:ext cx="3481387" cy="122237"/>
            </p14:xfrm>
          </p:contentPart>
        </mc:Choice>
        <mc:Fallback xmlns="">
          <p:pic>
            <p:nvPicPr>
              <p:cNvPr id="6249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926309" y="6071085"/>
                <a:ext cx="3488225" cy="140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249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91075" y="5348288"/>
              <a:ext cx="3640138" cy="755650"/>
            </p14:xfrm>
          </p:contentPart>
        </mc:Choice>
        <mc:Fallback xmlns="">
          <p:pic>
            <p:nvPicPr>
              <p:cNvPr id="6249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782135" y="5339964"/>
                <a:ext cx="3657661" cy="773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250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21000" y="3895725"/>
              <a:ext cx="5507038" cy="1493838"/>
            </p14:xfrm>
          </p:contentPart>
        </mc:Choice>
        <mc:Fallback xmlns="">
          <p:pic>
            <p:nvPicPr>
              <p:cNvPr id="6250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910582" y="3882707"/>
                <a:ext cx="5529670" cy="1517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250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36650" y="2924175"/>
              <a:ext cx="4316413" cy="1171575"/>
            </p14:xfrm>
          </p:contentPart>
        </mc:Choice>
        <mc:Fallback xmlns="">
          <p:pic>
            <p:nvPicPr>
              <p:cNvPr id="6250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127639" y="2910198"/>
                <a:ext cx="4340922" cy="1196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" name="Ink 4"/>
              <p14:cNvContentPartPr/>
              <p14:nvPr/>
            </p14:nvContentPartPr>
            <p14:xfrm>
              <a:off x="6053148" y="141207"/>
              <a:ext cx="2705630" cy="1511061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041627" y="128609"/>
                <a:ext cx="2722551" cy="1526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" name="Ink 8"/>
              <p14:cNvContentPartPr/>
              <p14:nvPr/>
            </p14:nvContentPartPr>
            <p14:xfrm>
              <a:off x="8602663" y="3661880"/>
              <a:ext cx="512762" cy="1607033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591500" y="3652520"/>
                <a:ext cx="532927" cy="16203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1" name="Ink 10"/>
              <p14:cNvContentPartPr/>
              <p14:nvPr/>
            </p14:nvContentPartPr>
            <p14:xfrm>
              <a:off x="50800" y="4051300"/>
              <a:ext cx="8127943" cy="2244725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0000" y="4040139"/>
                <a:ext cx="8149904" cy="22609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2" name="Ink 11"/>
              <p14:cNvContentPartPr/>
              <p14:nvPr/>
            </p14:nvContentPartPr>
            <p14:xfrm>
              <a:off x="5802160" y="4166500"/>
              <a:ext cx="2546503" cy="1119875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797840" y="4162540"/>
                <a:ext cx="2559824" cy="1133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2464" name="Ink 62463"/>
              <p14:cNvContentPartPr/>
              <p14:nvPr/>
            </p14:nvContentPartPr>
            <p14:xfrm>
              <a:off x="636588" y="743127"/>
              <a:ext cx="5870750" cy="3246261"/>
            </p14:xfrm>
          </p:contentPart>
        </mc:Choice>
        <mc:Fallback xmlns="">
          <p:pic>
            <p:nvPicPr>
              <p:cNvPr id="62464" name="Ink 62463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30828" y="733408"/>
                <a:ext cx="5884431" cy="3266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2526" name="Ink 62525"/>
              <p14:cNvContentPartPr/>
              <p14:nvPr/>
            </p14:nvContentPartPr>
            <p14:xfrm>
              <a:off x="5613228" y="2149647"/>
              <a:ext cx="3487910" cy="1372821"/>
            </p14:xfrm>
          </p:contentPart>
        </mc:Choice>
        <mc:Fallback xmlns="">
          <p:pic>
            <p:nvPicPr>
              <p:cNvPr id="62526" name="Ink 62525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608188" y="2144248"/>
                <a:ext cx="3501231" cy="1382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2527" name="Ink 62526"/>
              <p14:cNvContentPartPr/>
              <p14:nvPr/>
            </p14:nvContentPartPr>
            <p14:xfrm>
              <a:off x="1550988" y="1902327"/>
              <a:ext cx="14270" cy="7843"/>
            </p14:xfrm>
          </p:contentPart>
        </mc:Choice>
        <mc:Fallback xmlns="">
          <p:pic>
            <p:nvPicPr>
              <p:cNvPr id="62527" name="Ink 62526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541841" y="1893414"/>
                <a:ext cx="30369" cy="23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2529" name="Ink 62528"/>
              <p14:cNvContentPartPr/>
              <p14:nvPr/>
            </p14:nvContentPartPr>
            <p14:xfrm>
              <a:off x="1193868" y="2314527"/>
              <a:ext cx="1173470" cy="519043"/>
            </p14:xfrm>
          </p:contentPart>
        </mc:Choice>
        <mc:Fallback xmlns="">
          <p:pic>
            <p:nvPicPr>
              <p:cNvPr id="62529" name="Ink 62528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191348" y="2311647"/>
                <a:ext cx="1187513" cy="5327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2530" name="Ink 62529"/>
              <p14:cNvContentPartPr/>
              <p14:nvPr/>
            </p14:nvContentPartPr>
            <p14:xfrm>
              <a:off x="4348188" y="3206607"/>
              <a:ext cx="1629230" cy="679461"/>
            </p14:xfrm>
          </p:contentPart>
        </mc:Choice>
        <mc:Fallback xmlns="">
          <p:pic>
            <p:nvPicPr>
              <p:cNvPr id="62530" name="Ink 62529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344587" y="3203368"/>
                <a:ext cx="1640752" cy="694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2532" name="Ink 62531"/>
              <p14:cNvContentPartPr/>
              <p14:nvPr/>
            </p14:nvContentPartPr>
            <p14:xfrm>
              <a:off x="6077690" y="2940927"/>
              <a:ext cx="2925000" cy="839520"/>
            </p14:xfrm>
          </p:contentPart>
        </mc:Choice>
        <mc:Fallback xmlns="">
          <p:pic>
            <p:nvPicPr>
              <p:cNvPr id="62532" name="Ink 62531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059330" y="2928327"/>
                <a:ext cx="2954520" cy="87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2534" name="Ink 62533"/>
              <p14:cNvContentPartPr/>
              <p14:nvPr/>
            </p14:nvContentPartPr>
            <p14:xfrm>
              <a:off x="6134210" y="2715927"/>
              <a:ext cx="2846160" cy="179280"/>
            </p14:xfrm>
          </p:contentPart>
        </mc:Choice>
        <mc:Fallback xmlns="">
          <p:pic>
            <p:nvPicPr>
              <p:cNvPr id="62534" name="Ink 62533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125570" y="2701527"/>
                <a:ext cx="28692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2536" name="Ink 62535"/>
              <p14:cNvContentPartPr/>
              <p14:nvPr/>
            </p14:nvContentPartPr>
            <p14:xfrm>
              <a:off x="4771610" y="5339967"/>
              <a:ext cx="3624480" cy="867240"/>
            </p14:xfrm>
          </p:contentPart>
        </mc:Choice>
        <mc:Fallback xmlns="">
          <p:pic>
            <p:nvPicPr>
              <p:cNvPr id="62536" name="Ink 62535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752530" y="5330247"/>
                <a:ext cx="3652920" cy="89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2538" name="Ink 62537"/>
              <p14:cNvContentPartPr/>
              <p14:nvPr/>
            </p14:nvContentPartPr>
            <p14:xfrm>
              <a:off x="4954130" y="5313327"/>
              <a:ext cx="3490560" cy="991800"/>
            </p14:xfrm>
          </p:contentPart>
        </mc:Choice>
        <mc:Fallback xmlns="">
          <p:pic>
            <p:nvPicPr>
              <p:cNvPr id="62538" name="Ink 62537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944050" y="5301087"/>
                <a:ext cx="3519720" cy="102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556824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36229</TotalTime>
  <Words>3151</Words>
  <Application>Microsoft Office PowerPoint</Application>
  <PresentationFormat>On-screen Show (4:3)</PresentationFormat>
  <Paragraphs>389</Paragraphs>
  <Slides>30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Arial</vt:lpstr>
      <vt:lpstr>Arial Unicode MS</vt:lpstr>
      <vt:lpstr>Calibri</vt:lpstr>
      <vt:lpstr>Calibri Light</vt:lpstr>
      <vt:lpstr>Comic Sans MS</vt:lpstr>
      <vt:lpstr>Times New Roman</vt:lpstr>
      <vt:lpstr>Wingdings</vt:lpstr>
      <vt:lpstr>Default Design</vt:lpstr>
      <vt:lpstr>1_Default Design</vt:lpstr>
      <vt:lpstr>2_Default Design</vt:lpstr>
      <vt:lpstr>4_Default Design</vt:lpstr>
      <vt:lpstr>5_Default Design</vt:lpstr>
      <vt:lpstr>Office Theme</vt:lpstr>
      <vt:lpstr>5832 Template</vt:lpstr>
      <vt:lpstr>1_Office Theme</vt:lpstr>
      <vt:lpstr>PowerPoint Presentation</vt:lpstr>
      <vt:lpstr>PowerPoint Presentation</vt:lpstr>
      <vt:lpstr>Lecture Overview</vt:lpstr>
      <vt:lpstr>Smoothing </vt:lpstr>
      <vt:lpstr>Smoothing </vt:lpstr>
      <vt:lpstr>Smoothing </vt:lpstr>
      <vt:lpstr>Backward Message </vt:lpstr>
      <vt:lpstr>“moving” the conditioning</vt:lpstr>
      <vt:lpstr>Proof of equivalent statements</vt:lpstr>
      <vt:lpstr>More Intuitive Interpretation (Example with three states)</vt:lpstr>
      <vt:lpstr>Forward-Backward Procedure </vt:lpstr>
      <vt:lpstr>Forward-Backward Procedure fills a matrix n x t </vt:lpstr>
      <vt:lpstr>How is it Backward initialized?</vt:lpstr>
      <vt:lpstr>How is it Backward initialized?</vt:lpstr>
      <vt:lpstr>Rain Example</vt:lpstr>
      <vt:lpstr>Rain Example</vt:lpstr>
      <vt:lpstr>Lecture Overview</vt:lpstr>
      <vt:lpstr>Most Likely Sequence </vt:lpstr>
      <vt:lpstr>HMMs : most likely sequence (from 322)</vt:lpstr>
      <vt:lpstr>Part-of-Speech (PoS) Tagging</vt:lpstr>
      <vt:lpstr>POS Tagging is very useful</vt:lpstr>
      <vt:lpstr>State of the art for sequence labeling (including POS)</vt:lpstr>
      <vt:lpstr>Sequence Labeling (e.g., POS): SOTA ~2018 RNN + CRF with Viterbi</vt:lpstr>
      <vt:lpstr>POS tagging state of the art + tools</vt:lpstr>
      <vt:lpstr>PowerPoint Presentation</vt:lpstr>
      <vt:lpstr>Global approach  </vt:lpstr>
      <vt:lpstr>Most Likely Sequence (Explanation) </vt:lpstr>
      <vt:lpstr>Most Likely Sequence (Explanation) </vt:lpstr>
      <vt:lpstr>Learning Goals for today’s class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 Carenini</cp:lastModifiedBy>
  <cp:revision>1683</cp:revision>
  <cp:lastPrinted>2014-02-07T16:34:09Z</cp:lastPrinted>
  <dcterms:modified xsi:type="dcterms:W3CDTF">2021-02-12T23:39:56Z</dcterms:modified>
</cp:coreProperties>
</file>