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5.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6.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7.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90.xml" ContentType="application/inkml+xml"/>
  <Override PartName="/ppt/notesSlides/notesSlide15.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notesSlides/notesSlide16.xml" ContentType="application/vnd.openxmlformats-officedocument.presentationml.notesSlide+xml"/>
  <Override PartName="/ppt/ink/ink15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9.xml" ContentType="application/vnd.openxmlformats-officedocument.presentationml.notesSlide+xml"/>
  <Override PartName="/ppt/ink/ink158.xml" ContentType="application/inkml+xml"/>
  <Override PartName="/ppt/notesSlides/notesSlide20.xml" ContentType="application/vnd.openxmlformats-officedocument.presentationml.notesSlide+xml"/>
  <Override PartName="/ppt/ink/ink159.xml" ContentType="application/inkml+xml"/>
  <Override PartName="/ppt/ink/ink160.xml" ContentType="application/inkml+xml"/>
  <Override PartName="/ppt/notesSlides/notesSlide21.xml" ContentType="application/vnd.openxmlformats-officedocument.presentationml.notesSlide+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22.xml" ContentType="application/vnd.openxmlformats-officedocument.presentationml.notesSlide+xml"/>
  <Override PartName="/ppt/ink/ink167.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68.xml" ContentType="application/inkml+xml"/>
  <Override PartName="/ppt/ink/ink169.xml" ContentType="application/inkml+xml"/>
  <Override PartName="/ppt/notesSlides/notesSlide29.xml" ContentType="application/vnd.openxmlformats-officedocument.presentationml.notesSlide+xml"/>
  <Override PartName="/ppt/ink/ink170.xml" ContentType="application/inkml+xml"/>
  <Override PartName="/ppt/notesSlides/notesSlide30.xml" ContentType="application/vnd.openxmlformats-officedocument.presentationml.notesSlide+xml"/>
  <Override PartName="/ppt/ink/ink171.xml" ContentType="application/inkml+xml"/>
  <Override PartName="/ppt/notesSlides/notesSlide31.xml" ContentType="application/vnd.openxmlformats-officedocument.presentationml.notesSlide+xml"/>
  <Override PartName="/ppt/ink/ink17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 id="2147483662" r:id="rId2"/>
    <p:sldMasterId id="2147483676" r:id="rId3"/>
    <p:sldMasterId id="2147483691" r:id="rId4"/>
  </p:sldMasterIdLst>
  <p:notesMasterIdLst>
    <p:notesMasterId r:id="rId50"/>
  </p:notesMasterIdLst>
  <p:handoutMasterIdLst>
    <p:handoutMasterId r:id="rId51"/>
  </p:handoutMasterIdLst>
  <p:sldIdLst>
    <p:sldId id="597" r:id="rId5"/>
    <p:sldId id="391" r:id="rId6"/>
    <p:sldId id="598" r:id="rId7"/>
    <p:sldId id="680" r:id="rId8"/>
    <p:sldId id="635" r:id="rId9"/>
    <p:sldId id="666" r:id="rId10"/>
    <p:sldId id="667" r:id="rId11"/>
    <p:sldId id="681" r:id="rId12"/>
    <p:sldId id="638" r:id="rId13"/>
    <p:sldId id="640" r:id="rId14"/>
    <p:sldId id="633" r:id="rId15"/>
    <p:sldId id="632" r:id="rId16"/>
    <p:sldId id="634" r:id="rId17"/>
    <p:sldId id="683" r:id="rId18"/>
    <p:sldId id="642" r:id="rId19"/>
    <p:sldId id="661" r:id="rId20"/>
    <p:sldId id="643" r:id="rId21"/>
    <p:sldId id="662" r:id="rId22"/>
    <p:sldId id="645" r:id="rId23"/>
    <p:sldId id="648" r:id="rId24"/>
    <p:sldId id="656" r:id="rId25"/>
    <p:sldId id="649" r:id="rId26"/>
    <p:sldId id="650" r:id="rId27"/>
    <p:sldId id="655" r:id="rId28"/>
    <p:sldId id="623" r:id="rId29"/>
    <p:sldId id="625" r:id="rId30"/>
    <p:sldId id="653" r:id="rId31"/>
    <p:sldId id="659" r:id="rId32"/>
    <p:sldId id="684" r:id="rId33"/>
    <p:sldId id="682" r:id="rId34"/>
    <p:sldId id="674" r:id="rId35"/>
    <p:sldId id="675" r:id="rId36"/>
    <p:sldId id="669" r:id="rId37"/>
    <p:sldId id="668" r:id="rId38"/>
    <p:sldId id="676" r:id="rId39"/>
    <p:sldId id="671" r:id="rId40"/>
    <p:sldId id="672" r:id="rId41"/>
    <p:sldId id="673" r:id="rId42"/>
    <p:sldId id="677" r:id="rId43"/>
    <p:sldId id="678" r:id="rId44"/>
    <p:sldId id="679" r:id="rId45"/>
    <p:sldId id="611" r:id="rId46"/>
    <p:sldId id="685" r:id="rId47"/>
    <p:sldId id="646" r:id="rId48"/>
    <p:sldId id="647" r:id="rId49"/>
  </p:sldIdLst>
  <p:sldSz cx="9144000" cy="6858000" type="screen4x3"/>
  <p:notesSz cx="6985000" cy="9283700"/>
  <p:defaultTextStyle>
    <a:defPPr>
      <a:defRPr lang="en-GB"/>
    </a:defPPr>
    <a:lvl1pPr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3300"/>
    <a:srgbClr val="F7F991"/>
    <a:srgbClr val="CC33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8" autoAdjust="0"/>
    <p:restoredTop sz="76377" autoAdjust="0"/>
  </p:normalViewPr>
  <p:slideViewPr>
    <p:cSldViewPr>
      <p:cViewPr varScale="1">
        <p:scale>
          <a:sx n="87" d="100"/>
          <a:sy n="87" d="100"/>
        </p:scale>
        <p:origin x="1566" y="4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1752" y="-72"/>
      </p:cViewPr>
      <p:guideLst>
        <p:guide orient="horz" pos="2880"/>
        <p:guide pos="215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464116">
              <a:defRPr sz="1300">
                <a:solidFill>
                  <a:srgbClr val="000000"/>
                </a:solidFill>
              </a:defRPr>
            </a:lvl1pPr>
          </a:lstStyle>
          <a:p>
            <a:pPr>
              <a:defRPr/>
            </a:pPr>
            <a:endParaRPr lang="en-US"/>
          </a:p>
        </p:txBody>
      </p:sp>
      <p:sp>
        <p:nvSpPr>
          <p:cNvPr id="101379" name="Rectangle 3"/>
          <p:cNvSpPr>
            <a:spLocks noGrp="1" noChangeArrowheads="1"/>
          </p:cNvSpPr>
          <p:nvPr>
            <p:ph type="dt" sz="quarter" idx="1"/>
          </p:nvPr>
        </p:nvSpPr>
        <p:spPr bwMode="auto">
          <a:xfrm>
            <a:off x="3956348"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464116">
              <a:defRPr sz="1300">
                <a:solidFill>
                  <a:srgbClr val="000000"/>
                </a:solidFill>
              </a:defRPr>
            </a:lvl1pPr>
          </a:lstStyle>
          <a:p>
            <a:pPr>
              <a:defRPr/>
            </a:pPr>
            <a:endParaRPr lang="en-US"/>
          </a:p>
        </p:txBody>
      </p:sp>
      <p:sp>
        <p:nvSpPr>
          <p:cNvPr id="101380" name="Rectangle 4"/>
          <p:cNvSpPr>
            <a:spLocks noGrp="1" noChangeArrowheads="1"/>
          </p:cNvSpPr>
          <p:nvPr>
            <p:ph type="ftr" sz="quarter" idx="2"/>
          </p:nvPr>
        </p:nvSpPr>
        <p:spPr bwMode="auto">
          <a:xfrm>
            <a:off x="0"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464116">
              <a:defRPr sz="1300">
                <a:solidFill>
                  <a:srgbClr val="000000"/>
                </a:solidFill>
              </a:defRPr>
            </a:lvl1pPr>
          </a:lstStyle>
          <a:p>
            <a:pPr>
              <a:defRPr/>
            </a:pPr>
            <a:endParaRPr lang="en-US"/>
          </a:p>
        </p:txBody>
      </p:sp>
      <p:sp>
        <p:nvSpPr>
          <p:cNvPr id="101381" name="Rectangle 5"/>
          <p:cNvSpPr>
            <a:spLocks noGrp="1" noChangeArrowheads="1"/>
          </p:cNvSpPr>
          <p:nvPr>
            <p:ph type="sldNum" sz="quarter" idx="3"/>
          </p:nvPr>
        </p:nvSpPr>
        <p:spPr bwMode="auto">
          <a:xfrm>
            <a:off x="3956348"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464116">
              <a:defRPr sz="1300">
                <a:solidFill>
                  <a:srgbClr val="000000"/>
                </a:solidFill>
              </a:defRPr>
            </a:lvl1pPr>
          </a:lstStyle>
          <a:p>
            <a:pPr>
              <a:defRPr/>
            </a:pPr>
            <a:fld id="{28C47A30-A4FD-4919-8089-0723BBF7ACE6}" type="slidenum">
              <a:rPr lang="en-US"/>
              <a:pPr>
                <a:defRPr/>
              </a:pPr>
              <a:t>‹#›</a:t>
            </a:fld>
            <a:endParaRPr lang="en-US"/>
          </a:p>
        </p:txBody>
      </p:sp>
    </p:spTree>
    <p:extLst>
      <p:ext uri="{BB962C8B-B14F-4D97-AF65-F5344CB8AC3E}">
        <p14:creationId xmlns:p14="http://schemas.microsoft.com/office/powerpoint/2010/main" val="22359104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3T20:22:25.8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67 869 9,'0'0'23,"0"0"-8,0 0-3,-16-44-1,16 44 1,0 0-1,0 0-1,0 0 0,0 0-1,0 0-1,0 0-2,0 0-2,0 0-1,0 0-1,0 0-1,0 0-1,0 0 0,10 49 0,-10-49-1,22 60 1,-22-60 0,27 82 1,-14-32 0,7 3-1,-2 2 1,1 3-1,-4-2 0,-1-3 1,0-5-1,-3-5 0,-11-43 0,20 69 0,-20-69-2,0 0-2,14 55-6,-14-55-10,0 0-14,0 0 1,0 0 0</inkml:trace>
  <inkml:trace contextRef="#ctx0" brushRef="#br0" timeOffset="431">0 1319 24,'0'0'29,"34"-49"-1,-34 49-15,0 0-3,58-48-1,-58 48-3,49-35 0,-49 35-3,57-32-2,-57 32-6,47-28-11,-47 28-14,50-27-1,-50 27 0</inkml:trace>
  <inkml:trace contextRef="#ctx0" brushRef="#br0" timeOffset="681">454 1078 25,'-56'43'30,"56"-43"1,0 0-2,-44-23-24,44 23-3,-9-43-1,9 43-1,7-56-1,-7 56 0,22-50 1,-22 50 0,0 0 0,48-48 0,-48 48 1,0 0-1,50-10 1,-50 10 0,0 0 1,26 30 0,-26-30 3,0 0 0,21 66 1,-21-66 0,-7 53 2,7-53-2,-22 52 2,22-52-3,0 0-1,-54 54-2,54-54 0,0 0-1,-48 24-3,48-24-3,0 0-8,0 0-14,0 0-11,0 0 0,-20-52 0</inkml:trace>
  <inkml:trace contextRef="#ctx0" brushRef="#br0" timeOffset="1112">585 791 22,'0'0'26,"3"10"1,-3-10-7,8 11-20,-8-11-1,11 14 1,-1-1 1,3 0 0,-1 6 0,6 0 0,-6 3 1,2 0 0,-1 1 1,0-3-1,-2 1 1,-1-6 1,-4 1-1,-6-16 2,4 17 0,-4-17 0,0 0 1,0 0 0,-10 9 1,1-16-1,9 7-1,-20-13 0,15 1-1,-4-5-2,4-4-1,-1-2-1,4-4 0,3-2-1,6-2 0,6-1 1,-3 2-1,6 1 1,2 3-1,3 5-1,-2-1-4,7 11-9,1 0-20,-3 0-1,2 5 1,-1-6-1</inkml:trace>
  <inkml:trace contextRef="#ctx0" brushRef="#br0" timeOffset="1933">1196 169 2,'12'14'19,"-20"-2"-3,14 3-12,5 7-1,-1 3 2,8 6 0,-3 5 1,8 4-1,-5 2 1,8 3-1,-5-2 0,-3-2 0,-3-3-2,-3-3-1,-2-6 1,-3-6-2,-3-4-4,-7-6-9,-7-10-9,10-3-5,-28 2 0</inkml:trace>
  <inkml:trace contextRef="#ctx0" brushRef="#br0" timeOffset="2163">1125 626 13,'-12'-4'15,"12"4"-2,-9-1-3,9 1-2,0 0 0,7-11 0,4 3 0,7-4-1,7-1 0,3-5-1,6-2 0,4-3-2,2-1-2,6-5-1,-3 1 0,-2 0-1,-5 0-1,-1 3-3,-7-1-4,-3 1-9,-2 6-13,-18-5 1</inkml:trace>
  <inkml:trace contextRef="#ctx0" brushRef="#br0" timeOffset="2474">1408 59 5,'0'0'23,"-4"10"-1,4-10-14,7 17-2,-4-4 2,4 7 0,1 2 2,3 10-1,-1 0-1,5 10 0,-3 0-2,4 4 0,-3-4-2,1 1-1,-2-7 0,-2-5-2,2-7 0,-2-8 0,-10-16 0,21 7 0,-11-13-1,0-7 1,1-5-1,1-2 1,-2-2-1,-1-1 1,0 0-1,-2 4-1,-1 1 1,3 5-1,-3 2 1,0 2 0,-6 9 0,18-12-1,-18 12 1,18-4 0,-6 4 0,-1 2 0,0 3 0,2 3 1,-4 0 1,1 5-1,-2 0 1,0 2 0,3 0 0,-4 2 0,-5-5-1,2 0 0,5-1-3,-9-11-4,15 5-8,-15-5-18,11-13-3,1 0 0</inkml:trace>
  <inkml:trace contextRef="#ctx0" brushRef="#br0" timeOffset="2975">1976 206 8,'0'0'30,"13"3"0,-13-3 2,0 0-19,4 21-6,-1-9-2,4 7-1,-2-1 0,4 5-1,0-3-2,1-1 0,4-1-4,-6-8-11,-8-10-17,21 6-3,-14-16 2</inkml:trace>
  <inkml:trace contextRef="#ctx0" brushRef="#br0" timeOffset="3355">2375 0 13,'0'0'29,"0"0"-1,0 0 0,0 0-21,0 0-2,-18 4 2,7 4 1,-5-3-1,2 7 0,-6-1 1,3 6-1,-7-1-1,7 3-2,-3 0-2,4 2-1,2-1-1,2-1 0,2-3 0,4-2-1,5-2 1,0-3-1,1-9 0,11 11 0,1-9 1,2-2-1,5-2 1,3 0-1,1-1 1,2 0 0,-1-1 0,-2 2 0,-2 2 1,-2 1-1,-3 2-1,-3 3 2,-3 0-1,-9-6 0,11 16 1,-6-5 0,-5-2 1,-3 3 0,-5 0 2,3 2 0,-8-2 0,0 2-1,-4-2 1,-1 3-1,-2-3-1,-1 1-3,1 4-7,-6-1-31,-2-3 0,-1 3-1,-1-4 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17.201"/>
    </inkml:context>
    <inkml:brush xml:id="br0">
      <inkml:brushProperty name="width" value="0.05292" units="cm"/>
      <inkml:brushProperty name="height" value="0.05292" units="cm"/>
      <inkml:brushProperty name="fitToCurve" value="1"/>
    </inkml:brush>
  </inkml:definitions>
  <inkml:trace contextRef="#ctx0" brushRef="#br0">0 70 5,'0'0'5,"13"1"0,-3-1-1,0 1 0,3 0 0,0 0 1,4 0 0,0-1 0,4 0 0,3-1-1,2 1-1,3 0 0,2 0-1,1 0-1,2 0 0,1 1-1,3 0 1,-2 0-1,2 1 0,0-1 0,-1-1 1,1 1-1,0 0 1,-1-1 0,-1 1 0,-2-1-1,1 1 1,0-1-1,-2 2 1,-1-2-1,0 0 0,-2 1 0,-2 0 0,0 0 0,-2 1 0,-5-1 0,1 0 0,-3 0 0,-1 2 0,-3-2 0,0 1 0,-3-1 0,-2-1 0,-10 0-1,13 3-2,-13-3-2,0 0-4,0 0-11,0 0-3</inkml:trace>
  <inkml:trace contextRef="#ctx0" brushRef="#br0" timeOffset="591">1130 89 6,'0'0'23,"-13"-7"-3,13 7-3,0 0-4,-4-11-3,4 11-2,3-12-3,-3 12-2,8-14-1,-8 14-1,18-18-1,-8 11 0,3-1-1,-2 2 1,1 2-1,-3 2 0,0 3-1,-9-1 1,12 6 0,-12-6-1,3 17 1,-5-7 0,-2 3 1,-2-2 0,-1 0 1,0-1 1,-2-1 0,9-9 1,-17 10 0,17-10 0,-14 4 1,14-4 0,0 0-2,0 0-1,-5-13-3,5 13-1,11-11-1,-11 11-1,17-13-1,-17 13 1,21-9 0,-11 5 2,1 2 1,-2 0 1,-9 2 1,13 2 0,-13-2 0,0 0 0,7 10 1,-7-10 0,-4 14 1,-4-5 1,-3 0 1,-1 2 0,-7-4 1,1 3 1,-6-4-1,3-1-1,-4-2-8,5-2-24,-10-15-3,2 3 0</inkml:trace>
  <inkml:trace contextRef="#ctx0" brushRef="#br0" timeOffset="3636">1009 709 3,'-9'6'16,"9"-6"2,0 0-1,0 0-3,11-2-2,1-8-1,5 0-1,6-6-2,8-1-2,3-6-4,3-2 0,2-2-1,-1 3 0,-4 0 0,-4 4 1,-6 2 0,-5 5 0,-5 1 0,-5 7-1,-9 5 0,9-5-1,-9 5-1,0 0 0,0 0 0,0 0 0,4 15 0,-4-15 1,1 19-1,-1-2 1,1 2 1,0 3-1,0 2 1,0 4-1,1 0 0,-1 7 0,0-4 0,-1 1 0,1-1 0,-2-2 0,0-1 0,0-3 0,0-3 0,-1-5 1,0-2-1,-2-4 0,0-1 0,-1-1 1,5-9-1,-16 15 0,4-10 0,-1 0 0,-2-1 0,-1 1 0,-1-2 0,-2 0 0,3-2 0,-2-1 1,2 0-1,1 0 0,2-1 0,1 0 1,3 1-1,9 0 0,-10-2 1,10 2 0,0 0-1,9-1 1,2 1 0,7 0-1,5-1 1,5 2-1,6-2 0,3 0 0,3 1 0,0 0 0,-2-1 0,-1 0 0,-6 0 0,-5 2 1,-7-1-2,-4 0 1,-5 0 0,-10 0 0,9 3-1,-9-3 1,0 0 0,0 0 0,-10 9-1,10-9-7,-22 2-23,12 2-2,-13-13 1</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18.854"/>
    </inkml:context>
    <inkml:brush xml:id="br0">
      <inkml:brushProperty name="width" value="0.05292" units="cm"/>
      <inkml:brushProperty name="height" value="0.05292" units="cm"/>
      <inkml:brushProperty name="fitToCurve" value="1"/>
    </inkml:brush>
  </inkml:definitions>
  <inkml:trace contextRef="#ctx0" brushRef="#br0">133 136 19,'0'-10'12,"0"-1"0,5-1 0,1-4-2,2 1-3,4 0-2,0 0-3,2 0 0,-1 5-1,1 0 0,-2 5-1,-3 2 0,-9 3-1,14 10 1,-11 2-1,-3 1 1,-2 4 0,-1 1 2,-4 2 1,1 0 0,-5-4 1,2 1 0,-2-5 1,-1 1 1,0-8-1,2 2 0,-3-7 0,1 0 0,-2-6-1,3-1 0,-1-6-1,4 1-1,2-4-1,2 1-1,3-1 0,5 2-1,1-1 0,2 4 0,3 3 0,0 0-1,3 6 1,-2 1-1,1 4 0,-2 4 0,-1 5 0,-4 3 0,-2 2 1,-4 2 1,-3 1 0,-4 1 2,-2-2 1,-2-2 1,-3-4 0,0-2 1,-2-7 0,3 0-1,-3-7 0,2-2-2,2 2-6,-2-6-17,2-1-14,4 3-1,-3-3 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19.695"/>
    </inkml:context>
    <inkml:brush xml:id="br0">
      <inkml:brushProperty name="width" value="0.05292" units="cm"/>
      <inkml:brushProperty name="height" value="0.05292" units="cm"/>
      <inkml:brushProperty name="fitToCurve" value="1"/>
    </inkml:brush>
  </inkml:definitions>
  <inkml:trace contextRef="#ctx0" brushRef="#br0">32 311 13,'0'0'28,"-11"-12"-6,8-2-9,3-2 0,1-6-3,7-3-3,1-4-2,4-1-2,6-2-2,3 1-1,4 3 1,2 2-2,1 6 1,-1 5-1,2 6 1,-3 6-1,0 7 0,-3 5 0,-2 7-1,-5 4 1,0 5 1,-6 2-1,-4 3 1,-3 1 1,-5-2 0,-3 0 0,-4-4 2,-2-1 0,-6-7 1,1 0 2,-8-8 0,0 2 1,-7-8-1,2 1 0,-6-5 0,4 0-1,-4-4-1,4 0 0,2-2-2,6 0-1,3 0-1,3-3-2,16 10-7,-17-19-21,15 1-6,4-3-2,0-9 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23.020"/>
    </inkml:context>
    <inkml:brush xml:id="br0">
      <inkml:brushProperty name="width" value="0.05292" units="cm"/>
      <inkml:brushProperty name="height" value="0.05292" units="cm"/>
      <inkml:brushProperty name="fitToCurve" value="1"/>
    </inkml:brush>
  </inkml:definitions>
  <inkml:trace contextRef="#ctx0" brushRef="#br0">290 35 9,'0'0'17,"0"0"-2,11-8-2,-11 8-3,13-6-3,-13 6-2,12-7-4,-12 7 0,0 0-1,12-3 0,-12 3-1,0 0 1,3 12 1,-3-12 1,-7 13 0,7-13 3,-7 13-1,7-13 1,-8 10 0,8-10 1,-11 4-1,11-4-1,0 0-1,0 0-1,-1-12-1,1 12 0,13-17-1,-4 9-1,2 0 0,-2 0 0,0 1-1,-9 7 1,18-7 0,-18 7-1,10 4 1,-10-4 0,4 12 0,-4-12 1,-2 19 0,-2-9 2,-2 1 0,-2-2 1,-2 0 0,-4-1 1,1-1 0,-2-3 0,2 1-1,0-4 1,2 2-2,1-3 0,10 0-7,-10-7-16,10 7-12,-3-11-1,3 11 0</inkml:trace>
  <inkml:trace contextRef="#ctx0" brushRef="#br0" timeOffset="781">-3 505 3,'0'0'22,"6"-11"-7,-6 11-6,0 0-4,9-7-2,-9 7 0,0 0 0,0 0 0,0 0 0,0 0 1,0 0 0,0 0 0,0 0 1,0 0-1,0 0 0,0 0 0,0 0-1,0 0 1,0 0 0,0 0 0,0 0-1,0 0 1,12-7-2,-12 7 0,0 0 0,11 0-2,-11 0-1,0 0 0,9 10 0,-9-10 0,-2 19-1,-3-10 1,0 0 1,0 4 1,5-13 0,-13 18 1,13-18 1,-9 11 1,9-11 1,0 0 0,0 0-1,-3-11 0,3 11-1,5-18 0,-2 7-1,0 1-2,1 1 0,-4 9-1,5-12 0,-5 12-1,0 0 1,0 0-1,0 0 0,0 0 1,0 0-1,-5 11 1,5-11 1,0 0 0,0 0 0,0 0-1,-2 11-9,2-11-22,0 0-2,12-14 1</inkml:trace>
  <inkml:trace contextRef="#ctx0" brushRef="#br0" timeOffset="1802">301 373 11,'0'0'21,"0"0"-1,0 0-2,0 0-5,0 0-1,0 0-3,0 0-2,18-7-2,-3 4-3,4 1-1,5-1-2,2 2 1,2 2-1,2 1 1,0 3-1,-1 0 0,-2 1 1,-2 2-1,-3 1 1,-2-1-1,-6 1 0,-2 0 1,-6 0 0,-3 0 0,-3 4 1,-5-2 0,-3-1 1,-4 3-1,-2-1 1,-2 2 0,-1-3 0,2-1-1,-2 0 1,5-3-1,-1-1 0,13-6 0,-14 8 0,14-8 0,0 0 0,0 0 0,0 0 0,0 0 0,0 0-1,0 0 1,16 12-1,-3-8 0,4 1-1,2 2 0,5 4 0,1-1-1,2 3 0,0 2 0,-1 1 0,-3 1 1,0 0-1,-5 0 1,-3-1 0,-4-1 1,-3-1 0,-4 0 1,-5-3 0,-4 1 0,-7-1 1,-4 0 2,-8-3 0,-3 2 1,-8-4 0,0 4 0,-5-5 0,1 1 0,-1-3-1,5 1-1,2-3-1,6 0-1,5 0-2,0-5-20,10-2-15,12 6-1,-15-28 0</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28.097"/>
    </inkml:context>
    <inkml:brush xml:id="br0">
      <inkml:brushProperty name="width" value="0.05292" units="cm"/>
      <inkml:brushProperty name="height" value="0.05292" units="cm"/>
      <inkml:brushProperty name="fitToCurve" value="1"/>
    </inkml:brush>
  </inkml:definitions>
  <inkml:trace contextRef="#ctx0" brushRef="#br0">254 143 16,'0'0'14,"0"0"-1,-10-3-3,10 3 0,0 0-2,0 0-2,0 0-1,0 0 0,0 0-2,0 0-2,0 0 0,0 0-1,0 0 0,7 14 0,-4-3-1,0 2 1,2 7 0,2 4 0,-3 6 0,0 6 1,1 4 0,-2 3 0,0 1-1,-1 0 2,-1-1-2,0-4 1,2-4 0,-1-2-1,1-5 0,-1-5 0,1-2-1,-1-2-1,1-2-1,-1-1-7,-3-6-16,7 4-1,-6-14 0</inkml:trace>
  <inkml:trace contextRef="#ctx0" brushRef="#br0" timeOffset="621">0 103 4,'0'0'7,"0"0"0,14-13 0,-3 8 0,2-1 0,4-2 0,4 0 0,7-1-1,5 0-1,2 0 0,4-1-2,-1 1 0,2 1-2,0 4 0,-2-2 0,-1 7 0,-4 2-1,-1 3 0,-3 6 0,-3-1 1,1 3-1,-4 1 0,1 5 0,-6-3 1,-2 0-1,0 2 1,-5-2 0,-3 3 1,-5 0 0,-5-1 0,-4 2 0,-6-2 0,-3 0 1,-5-3 1,-2-1-1,-4-2 1,0-3-1,-2 0 1,4-3-1,0-3 0,4 0-1,2-2 0,5 1-1,2-3 0,11 0 0,-10 1 0,10-1 0,0 0-1,0 0-1,0 0 1,0 0-1,0 0 0,17-7 0,-2 6 0,2 0-1,5 2 1,2 1 0,4 2 0,3 4-1,4 3 0,-1 2-1,-1 3 1,-2 2 0,3 3-1,-3 0 1,0 3 0,-3-1 1,-2 0 0,-3 0 0,-3 1 1,-3 2-1,-5 0 1,-3-1-1,-5 0 2,-5 0-2,-5 1 2,-4-1 0,-6-4 0,-3-2 2,-6 1 0,-4-4 1,-7-4 0,0-1 1,-9-5 0,0-2 1,-8-5 0,1-1-2,-5-5 0,2 2 0,1-3-1,2 1-1,2-3-1,9 1 0,3 0-1,7-4-1,6 2-2,6-5-4,10 3-13,8-2-14,3-7-1,6 4 1</inkml:trace>
  <inkml:trace contextRef="#ctx0" brushRef="#br0" timeOffset="1933">1240 673 19,'17'4'12,"-3"-4"0,5-2-2,5-4-2,4-4-2,4-1-1,0-3-1,1-2-2,-2 3 0,-3-2-1,-6 1 1,-4 0 1,-5 1-1,-6 1 1,-3 2 0,-6-2 0,-3 2 0,-6-2-1,2 3 1,-8 0 0,-2 0-1,-3 3-1,0 2 1,-3 3-2,1 2 1,-2 4-1,0 4 0,2 0 0,2 3-1,1 3 1,0 1-1,3 1 1,4 2 1,2 0-1,4 3 1,3 1 0,4 0 1,3 0 0,5 2-1,5-2 2,3 1-2,6-3 1,3-1 0,5-3-1,3-3 1,2-5-1,3-3 1,1-4-1,0-4 0,-2-3-2,-2-8-7,-3-6-24,3 1 0,-9-11 0</inkml:trace>
  <inkml:trace contextRef="#ctx0" brushRef="#br0" timeOffset="2824">1700 497 3,'0'0'17,"0"0"0,11-10-3,-11 10-3,19-5-4,-6 5-1,6 1-2,4 1 0,3 3 0,3 3-2,1 1-1,1 4 0,-2 2 0,1 2 0,-2 2-1,-4 0 1,-2 3-1,-4 0 1,-4 1 0,-3 1-1,-3-1 1,-3 1 0,-6-3 1,-2 1-1,-4-3 2,-3 0-1,-3-4 1,-4-1 0,-3-4 0,-3-2 0,-3-3 1,1-2-1,-4-5 0,2 0 0,-2-6 0,4 1 0,3-3-1,3 0 0,4-3-1,4-1-1,4-2 0,8 0-1,8 0 0,3-5-1,5 4 0,5 0-1,5 4 0,1 1-1,6 6-1,-4-2-2,2 10-5,2 9-13,-6-7-6,6 9 1</inkml:trace>
  <inkml:trace contextRef="#ctx0" brushRef="#br0" timeOffset="3465">2147 477 8,'8'11'19,"-8"-11"-11,0 0-6,13 15 0,-8-6 1,2 1 1,-2 3 1,2 0 0,-2 5 1,0 1 0,-2 1 0,2 5 0,-3-3 1,4 3-2,-3-3 0,2 0-2,-1-7 1,3 0-1,-7-15-1,19 9 0,-7-14 0,6-9 1,-2-2-2,5-5 2,-2-4-1,1 0 0,-3-1-1,-1 2 1,-6 4-1,0 6 0,1 2-1,-11 12 0,15-12 0,-15 12 0,14 0-1,-14 0 1,17 11-1,-8-1 1,-3 3 0,1 4 0,-2 2 2,4 5-2,-5 0 2,-1 1 0,0 0 0,-1 0-1,0-4 1,1-3-1,0-5 0,3-3 1,-6-10-1,21 1 0,-5-12 1,2-2-1,3-6 0,2-3 1,0-4-1,0 1 0,-2 1 0,-1 3 0,-3 3-1,-3 3 0,-3 3 0,-1 5 0,-10 7 0,17-6 0,-17 6-1,16 3 1,-16-3 0,18 12-1,-7 0 1,0 4 0,1 3 0,-1 4 0,0 2 0,1 3 0,-3 3 1,1 1-2,-2-2 2,0-4-1,-3-3 0,0-6 1,-2-2-1,-3-15-4,0 0-30,0 0-1,0-23 0,-7 7 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32.644"/>
    </inkml:context>
    <inkml:brush xml:id="br0">
      <inkml:brushProperty name="width" value="0.05292" units="cm"/>
      <inkml:brushProperty name="height" value="0.05292" units="cm"/>
      <inkml:brushProperty name="fitToCurve" value="1"/>
    </inkml:brush>
  </inkml:definitions>
  <inkml:trace contextRef="#ctx0" brushRef="#br0">434 141 21,'0'0'30,"0"0"2,0 0-15,-6-11-7,6 11-2,-23 2-1,5 3-3,-8 3-3,-3 4-1,-4 4 0,-5 4 0,0 4-1,-1 1 1,1 1 0,3 0 0,6 0-1,4-3 1,7 0-1,5-2 0,9 0 0,7-1 0,11 0 0,6 0 0,6-1 0,8 2 0,5 0 1,4 2-1,1-1 1,-1 1-1,-2 2 1,-3-2-1,-3 3 0,-5 1 0,-5-1 0,-5-2 0,-6 0 1,-5 1 0,-5-3 0,-8 3 1,-4-6 1,-5 1 0,-8-3 1,-2-1 1,-11-4 0,1-1 1,-7-7 0,-1-2-1,-4-8 0,0 0-1,1-7 0,2 0-2,8-2-3,0-4-5,13 0-12,7 0-16,5-8 0,11 4 1</inkml:trace>
  <inkml:trace contextRef="#ctx0" brushRef="#br0" timeOffset="650">775 721 17,'9'9'24,"-9"-9"0,15-6-19,0 3-3,7 0-1,4-2 0,3-3 0,4-1 0,1-5 1,0 1-1,-2-5 1,-2 1 2,-6-2-1,-4 2 1,-8-1 1,-4 3-1,-6-1 1,-4 4-1,-7 0-1,-3 4 0,-6 3-1,-1 4-1,-2 2-1,-3 3 0,-1 5 0,1 1 0,-1 2-1,3 3 1,-1 3 0,0 0 1,1 4-1,3-1 1,1 2 1,3 4-1,2-1 1,5 1 0,2-2 0,7 0 0,3-3 0,5-1 0,7-4 0,5-5-1,5-2 1,6-5-1,1-4 0,5-4-1,-1-3 0,0-4-2,0 1-2,-4-4-6,-2-2-17,-1 5-7,-8-6 1</inkml:trace>
  <inkml:trace contextRef="#ctx0" brushRef="#br0" timeOffset="1341">1257 540 17,'5'-9'22,"4"5"-12,2 0-6,3 0-1,2 2 0,2 1 1,3 4 0,2 3-1,1 2 1,0 3-1,1 3 0,0 2 0,0 3-1,1 3 0,-3 1-2,-2 0 1,-1 2-1,-4 0 1,-3 1-1,-5 0 1,-2 0-1,-6-2 1,-3-1 0,-3-1 1,-3 0 0,-2-2 0,-2-4 1,0-1 0,0-3 0,-2-4 1,0-2-1,-2-6 1,0-4 0,-2-5-1,0 0 1,-2-7-1,2 0-1,1-4 0,1 1-1,5 0-1,4 0 0,5 0-1,5 0 0,6 1 0,4 2 0,5-1-1,4 1 2,3 5-1,3 1 1,2 5-2,2 2 1,0 6-2,-2 0-2,2 6-8,-1 2-19,-7-4 1,3 2-1</inkml:trace>
  <inkml:trace contextRef="#ctx0" brushRef="#br0" timeOffset="1972">1778 541 10,'0'0'24,"0"0"-8,0 0-6,-2 12-3,2-12-1,9 14 0,-3-3 0,1 4-2,4 4 0,-1 2-1,0 5-1,0 1 0,-1 2 0,-1 0-1,-1 1 1,-2-3 0,-2-3 0,-1-5 1,-1-4 0,-1-5 1,0-10 1,0 0 0,0 0-1,1-17-1,0-3 1,-1-7-1,2-3 0,1-4-3,0-1 0,1 1 0,1 0 0,3 3-1,-1 7 1,4 1-1,3 3 0,2 6 0,5-1-1,4 7 0,4 2-1,6 5-2,1-1-4,6 3-16,3 4-8,-5-5 1</inkml:trace>
  <inkml:trace contextRef="#ctx0" brushRef="#br0" timeOffset="2523">2454 525 2,'-14'9'24,"-5"-4"-5,1 2-7,2 5 0,-2-3-1,4 7 1,-3-2-2,6 5 0,-2-2-1,1 6-2,-1-2 0,3 3-3,-1 0 0,4-1-2,0 0 0,1 1-1,3-4 0,4-1 0,3-1-1,4-1 1,1-3-1,6 0 0,1-5 0,5-3-1,4-2-1,2-8-2,6-2-6,-3-12-6,5-7-9,2-4-8,-4-13-1</inkml:trace>
  <inkml:trace contextRef="#ctx0" brushRef="#br0" timeOffset="2864">2722 30 23,'-7'-19'22,"7"19"-9,-3-11-8,3 11-5,-3 11 0,1-1 0,1 4 1,-1 2 0,2 6 2,0 2 1,2 6 0,1 1 1,3 9 1,-3 2 0,4 6 0,-2 4-1,1 4 1,-3-1-1,2 0 0,-4-5-1,2-6-1,-2-5-1,2-7 0,1-10 0,0-4-2,2-9 2,3-3 0,2-10-1,1-2 1,4-5-1,3-5 1,3-2-1,3-4 0,1-2-1,0-1 0,1 3 0,-1 1 0,-2 2 0,0 5 0,-6 1 0,0 6 0,-2 5 0,-4 4 0,-1 6 1,-2 5-1,-1 3 0,0 6 0,-2 5 1,1 4-1,-2 3 1,0 4 0,-1 1 1,1 1-1,-1 0 0,1-2 0,1-3-1,-4-6-6,2-5-29,3-2 0,-7-22-1,0 0 1</inkml:trace>
  <inkml:trace contextRef="#ctx0" brushRef="#br0" timeOffset="15031">3700 823 8,'0'0'24,"0"0"-10,0 0-5,0 0 0,0 0-2,0 0-2,0 0 0,0 0-1,0 0-3,0 0-1,0 0-4,0 0-4,0 0-12,0 0-6,-7-14-1</inkml:trace>
  <inkml:trace contextRef="#ctx0" brushRef="#br0" timeOffset="15302">3703 611 1,'0'0'28,"0"0"2,-2-10-10,2 10-7,0 0-5,0 0 0,0 0-3,0 0-2,0 0-1,0 0-1,0 0 0,0 0-2,0 0-1,0 0-5,-2-9-9,2 9-15,11-3 1,-1 2 0</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48.617"/>
    </inkml:context>
    <inkml:brush xml:id="br0">
      <inkml:brushProperty name="width" value="0.05292" units="cm"/>
      <inkml:brushProperty name="height" value="0.05292" units="cm"/>
      <inkml:brushProperty name="fitToCurve" value="1"/>
    </inkml:brush>
  </inkml:definitions>
  <inkml:trace contextRef="#ctx0" brushRef="#br0">252 37 8,'0'0'11,"-10"-4"-2,10 4-2,-18 3-2,5-1-1,0-1-1,-4 3 0,1 4 0,-4-2-1,1 5 0,0-3-1,-1 5 1,0-3-1,4 7 0,-1-7 0,5 2 0,0-1-1,6 1 1,2 0-1,4 2 0,5 0 0,4 1 0,7 4 0,4 0 1,5 4-1,4 0 1,2 3-1,3 1 0,1 4 1,2 2-1,-4 0-1,0 2 1,-3 3 0,-1 0-1,-5 1 0,-1-1 0,-6-4 0,-2 0 0,-4-4 1,-5-3 0,-2-3 0,-4-2 2,-5-4 0,-2-3 1,-7-3 1,-2-3 0,-8-5 1,-5-3 0,-6-5-1,-1-1 0,-6-5-1,2 1 0,-2-5-1,3 2 0,3-2 0,5 1 0,8 1 0,2 0-2,10 1-2,5-4-2,11 4-5,8-4-9,5-3-11,13 6-1</inkml:trace>
  <inkml:trace contextRef="#ctx0" brushRef="#br0" timeOffset="701">669 632 0,'0'0'15,"9"7"-9,-9-7 0,14-3 1,-3-1-1,6-1-1,2-1-1,4-3 0,2-2-1,0-1 0,0-3-1,-4 0 0,-3 2 0,-4-3 1,-4 2 1,-6 2 0,-3-1 0,-6 3 1,-2 0-1,-5 2 0,0 2-1,-3 3-1,-1 2-1,-2 2-1,0 3 0,-1 3 0,-1 3 0,2 1-1,-2 4 1,1 2-1,0 1 1,2 2 0,1 3 1,3 2 0,0 2-1,4 1 2,2 1-1,4 0 1,4 2-1,1-2 1,5 0 0,2-3-1,4-2 1,3-4-1,5-4 0,3-5 0,3-8-2,4-6-3,-2-9-4,3-6-8,0-3-9,-6-13-5,5 0 0</inkml:trace>
  <inkml:trace contextRef="#ctx0" brushRef="#br0" timeOffset="1251">1119 77 14,'0'0'23,"0"0"-6,0 0-13,0 0-3,-2 11-1,2-11 1,-2 16 0,2-4 0,0 3 1,1 4 1,0 4 0,3 5 0,-1 8 0,2 5 1,0 6-1,1 5 1,-1 3-1,-1 1 0,-2 2-1,-1-2-1,-1-5 0,-1-5 0,0-8-1,1-5 0,0-6-1,1-6-1,3-8-6,8-4-21,-12-9 2,22-11-1</inkml:trace>
  <inkml:trace contextRef="#ctx0" brushRef="#br0" timeOffset="1632">1352 674 12,'21'-2'8,"-4"0"-7,3-2 1,6-2 0,-1-3 0,2 0 0,-1-4 2,-1 2 0,-2-3 1,-4 3 0,-3-1 0,-4 3 0,-2-2 0,-4 2-1,-3 0 0,-3 9-2,-6-17 0,0 7 0,-5 3-2,0 2 0,-6 2 1,2 2-2,-5 4 1,0 1 0,1 2 0,-3 4 0,2 0 1,-1 3 0,4 0 0,0 3 0,5 1 1,-1 2 1,6 1-1,5 3 0,2-1 0,5 2 0,1-2 0,5 1 0,0-4 0,7 1 0,-3-3-1,4-2 1,0-4-2,1-3-4,5-6-13,7 0-11,-5-12-1</inkml:trace>
  <inkml:trace contextRef="#ctx0" brushRef="#br0" timeOffset="2153">1965 501 0,'-15'2'21,"15"-2"-2,-17 3-13,3 1-3,0 2 2,-3 3 0,1 2 1,-4 2 0,5 5 1,-4-3 1,5 6-2,0 0-1,5 4 0,-1-1-2,6 3 0,2-3-1,4 0-1,3 1 0,4-3-1,2-3 0,4-5 0,5-3 0,2-7-1,4-6-1,0-7-1,5-6-2,-2-9-2,3-7-8,0 0-10,-6-15-4</inkml:trace>
  <inkml:trace contextRef="#ctx0" brushRef="#br0" timeOffset="2483">2286-3 4,'0'0'20,"6"-9"-5,-6 9-12,0 0-1,0 14-1,-3-3 1,-4 6 1,2 3 2,-2 6 1,1 6 1,-4 5 1,6 8 1,-4 4-2,4 8-1,-1 3-1,4 4 0,-1-1-1,3 1-2,0-8 0,2-1-2,1-9 1,1-8-1,-1-6 0,0-8-1,1-6 1,-2-6 0,-3-12-1,2 10-1,-2-10-4,-8-16-1,4 1-4,-6-8-3,0-5-2,-5-4 0,-3-3 1,-1 0 3</inkml:trace>
  <inkml:trace contextRef="#ctx0" brushRef="#br0" timeOffset="2804">2047 496 12,'-17'-13'9,"4"3"1,2 2 1,11 8 0,-13-10-1,13 10-1,8-13-3,7 4-2,7-3 0,7-2-2,10-4-1,8-1 0,6-1 0,7 1 0,0 1 0,4 2 0,-1 2 1,-1 3-1,-5 2 0,-4 4 0,-7-1 0,-4 4 0,-9-1 0,-7 5 0,-7-4 0,-6 4 1,-13-2 0,13 0-1,-13 0-1,0 0-3,0 0-21,0 0-4,-15-9-2</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14.958"/>
    </inkml:context>
    <inkml:brush xml:id="br0">
      <inkml:brushProperty name="width" value="0.05292" units="cm"/>
      <inkml:brushProperty name="height" value="0.05292" units="cm"/>
      <inkml:brushProperty name="fitToCurve" value="1"/>
    </inkml:brush>
  </inkml:definitions>
  <inkml:trace contextRef="#ctx0" brushRef="#br0">-1 116 5,'0'0'7,"0"0"-2,0 0-1,0 0-1,-2 9-1,2-9 0,0 0-1,0 0 0,12 4 0,-12-4 1,11 2-1,-11-2 0,16 2 0,-16-2-1,17 5 1,-7-3-1,-10-2 0,17 7 1,-3-3-1,-3 0 1,3 0-1,2-1 1,0 0 0,1 0 0,4-1 1,-3 0-1,-1 1 0,5-1 1,-3 0-1,1 1 0,3 1 0,-1-3 0,4 1 0,1 0 0,2-1 0,0-1 0,1 0 0,0 0 1,0-1-1,1 0 0,-1 0 0,0 0 0,-2 0-1,1 0 1,1 0-1,0-1 0,-1 2 0,2 0 1,-1-1-1,1 0 1,1 0 0,-1 0-1,1 0 1,-1 0 0,2 0 0,-2-1-1,1 1 1,-1 0-1,0 1 0,2 0 0,-2 0 1,0-1-1,0 1 0,1-1 0,1 0 1,2 0-1,-2-1 0,1 0 1,1 1-1,0 0 0,1 0 0,2 1 1,-2-2-1,1 1 0,2 0 0,-2 1 0,3-1 0,-2 0 0,-1 0 1,0-1-1,0 2 0,-2-1 0,0 1 0,1 0 0,-3 1 0,2 0 0,0 0 0,-1 2 0,1-2 0,0 1 0,1 0 0,-1-1 0,4 0 0,-2 1 0,2-3 0,1 1 0,2 0 0,0 0 0,1 0 0,0 0 0,2-1 0,1 2 0,0 0 0,0 0 0,1 0 0,-1-1 0,4 1 0,-3-1 0,2-1 0,0 0 0,0 0 0,0-1 0,0 2 1,3-3-1,-3 2 0,2-1 0,-1 0 0,2 0 1,0-2-1,1 1 0,1-2 0,0 1 0,0-1 0,-2-2 1,0 1-1,0 1 0,-2-1 0,2 1 1,-3 0-1,-2 1 0,3-1 0,-2 1 1,2-1-1,0 1 0,-1 2 0,0-1 0,2-1 0,-3 1 0,2 0 0,1 0 0,-1 2 1,1 0-1,-1-1 0,0 1 0,3 0 0,0 1 0,0-1 0,1 0 0,1 0 0,0 0 0,2-2 1,2 2-1,-2-1 0,1 1 0,0 0 2,0 0-2,2 0 0,-1 0 0,0 0 0,0-1 0,-1 0 1,0-1-1,-1 0 0,0 0 0,-3 0 0,0-1 0,-1 0 0,0 1 1,0 0-1,1 1 0,1 1 0,-1 0 0,2 1 0,-2 0 0,2 1 0,1-1 1,-2 0-1,0-1 0,-2 0 0,0 1 0,2 0 0,-2-1 0,0 1-1,-2 0-1,0 1-4,-4 0-1,-1 0-9,1 6-9,-12-8-1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5:40.921"/>
    </inkml:context>
    <inkml:brush xml:id="br0">
      <inkml:brushProperty name="width" value="0.05292" units="cm"/>
      <inkml:brushProperty name="height" value="0.05292" units="cm"/>
      <inkml:brushProperty name="fitToCurve" value="1"/>
    </inkml:brush>
  </inkml:definitions>
  <inkml:trace contextRef="#ctx0" brushRef="#br0">0 0 7,'0'0'10,"0"0"-2,0 0 0,0 0-2,0 0-1,0 0-1,0 0-2,-1 13 0,1-13 0,0 0 0,0 0-1,0 0 0,0 0 0,0 0 0,0 0 0,0 0 0,0 0-1,0 0 1,-1 9-1,1-9 0,0 13 0,1-4 0,0 6 1,0 3-1,-1 8 1,2 5 0,-2 5-1,1 6 1,-1 2 0,0 5 0,0 0 0,3 0-1,-2-4 1,-2-1 0,2-4-1,2-3 0,-2-6 1,1-4 0,-1-5 0,0-3 0,-1-5 1,5-3 0,-5-11 1,0 0 0,2 9 0,-2-9-1,0 0-1,0 0-1,0 0-3,0 0-7,-1-13-14,1 13-3,1-19 0</inkml:trace>
  <inkml:trace contextRef="#ctx0" brushRef="#br0" timeOffset="640">31 432 7,'16'-20'16,"4"-6"-3,3-4-1,4-1 1,5-2-4,3 2 0,0-4 0,1 8-1,-1-1-2,0 5-1,-3 1-1,-3 6-1,-6 1-1,1 4-1,-8 2 0,0 2 0,-6 3-2,-10 4 0,14-5-2,-14 5-2,0 0-6,0 10-12,-11-6-7,4 8 0</inkml:trace>
  <inkml:trace contextRef="#ctx0" brushRef="#br0" timeOffset="1051">12 439 10,'0'0'16,"0"0"-2,0 0-2,0 0-2,10 7-3,-10-7-2,15 8-1,-3-3 0,4 2-1,2 0 0,6 1-2,2 2 1,3 0-1,1-1 1,-1 2 0,-2 0 0,-1 0 0,0 1 1,-3-2 0,-1 0 0,-5 0 1,0 1-1,-2-2 0,-2 0-1,-3-2 2,0-2-2,-10-5 1,12 9-1,-12-9 1,0 0-1,0 0 0,0 0 0,0 0 0,0 0 0,0 0-2,0 0-2,0 0-11,9 3-20,-9-3-1,-4-11 0</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5:44.335"/>
    </inkml:context>
    <inkml:brush xml:id="br0">
      <inkml:brushProperty name="width" value="0.05292" units="cm"/>
      <inkml:brushProperty name="height" value="0.05292" units="cm"/>
      <inkml:brushProperty name="fitToCurve" value="1"/>
    </inkml:brush>
  </inkml:definitions>
  <inkml:trace contextRef="#ctx0" brushRef="#br0">0 389 9,'0'0'10,"0"0"-1,0 0-1,0 0-2,8 12-2,-8-12 0,1 10-1,-1-10 0,4 15-1,-2-5 0,2 4 0,-1 3 1,-1 4-1,2 5 1,-2 2-1,0 5 2,-3 3-1,1 0-1,-1-2 2,1 0-1,-1-6 0,0-3-2,1-5 1,1-5-1,-1-15 0,2 17 0,-2-17-1,0 0 0,0 0-3,0 0-5,0 0-15,0 0-4,5-17-1</inkml:trace>
  <inkml:trace contextRef="#ctx0" brushRef="#br0" timeOffset="491">210 427 15,'0'0'12,"0"0"0,0 0-3,9 2-1,-9-2-2,3 14 0,-2 0-1,1 3-1,-1 4 0,2 5 0,-1 1-1,1 3 0,-1-1-1,1 1 1,0-7-2,2-1 1,1-6-1,3-5 1,1-6 0,2-4 0,2-6 0,1-4-1,1-5 1,1-2 0,1-3 0,-2-3-1,0 1 0,-2 0 0,0 0 0,-2 4 0,-1 2-1,-2 3 1,-9 12-1,12-12 0,-12 12 0,11-3 0,-11 3 0,8 11-1,-8-11 1,10 19 0,-4-7 0,0 3 1,-2 4 0,0 1 0,-1 0-1,0 3 1,0-3-1,1-3-2,3-1-15,5-1-15,-12-15 2,22 0-1</inkml:trace>
  <inkml:trace contextRef="#ctx0" brushRef="#br0" timeOffset="1102">739 698 14,'-5'-19'11,"5"4"-5,1-3 0,2-1 0,2 0 0,3-1-2,2 1 0,2 2-1,2 1 0,1 3-1,3 3 0,-1 0-1,2 5-1,0 4 1,-1 3-1,-2 4 1,0 5 1,-3 3-1,-2 5 1,-2 1 0,-1 4 0,-3 1 0,-3 1 0,-2 0 2,-2-1-1,-5-3 0,1 2 0,-5-4 2,0-1-1,-7-4 1,-1 0-1,-3-7 0,0-1-1,-3-8 0,2-5-1,3-6-5,0-8-7,4-9-22,9 0 2,0-12-1</inkml:trace>
  <inkml:trace contextRef="#ctx0" brushRef="#br0" timeOffset="1573">901 134 1,'0'0'21,"6"20"2,-5-8-16,2 1-4,-1 6 2,1 3 1,1 5 1,0 6 0,1 6 3,-2 5-3,5 4 1,-4-1-2,4-1-1,0-4-1,6-8-2,3-7-2,4-11 0,5-10-1,1-8 0,4-5 0,-2-6 0,0-5 1,-1-3-1,-6 0 2,-3 0-1,-4 2 1,-1 3-1,-5 1 1,-1 6-1,-8 9 1,0 0-1,11 3 1,-10 11-1,1 3 0,0 7 1,1 4-1,1 4 0,1 0 0,2 1 1,1-2-1,1-5-1,4-4-1,-1-9-13,2-13-15,8-3-1,-4-18 1</inkml:trace>
  <inkml:trace contextRef="#ctx0" brushRef="#br0" timeOffset="2053">1427 73 35,'0'0'31,"-8"17"-1,8-17-1,0 0-30,6 9-5,0 1-5,1 1-15,-7-11-4,12 20 0</inkml:trace>
  <inkml:trace contextRef="#ctx0" brushRef="#br0" timeOffset="2304">1505 457 22,'0'0'23,"1"-9"-4,-1 9-18,0-13 0,0 13 0,0 0 2,7 11-1,3 5 1,0 5 0,4 3 0,1 4 1,5 3-2,-1-2 0,4 1-1,-2-5-1,-3-2 1,0-7-1,-2-2 1,-2-5 1,0-3 1,-1-5-1,-1-3 2,1-6-1,2-4 1,-1-7-1,1-6 1,1-3-2,2-5 0,-1-1-1,1 0-1,-1 2-1,-2 3-3,1 6-10,2 9-17,-12-4 1,3 13-1</inkml:trace>
  <inkml:trace contextRef="#ctx0" brushRef="#br0" timeOffset="2744">2147 486 11,'10'36'22,"-5"-4"-13,-1 0-2,-1 1-1,0-7 1,2-3-1,1-6-3,5-6-11,-11-11-14,27-10-1</inkml:trace>
  <inkml:trace contextRef="#ctx0" brushRef="#br0" timeOffset="2965">2230 64 22,'-4'23'29,"4"-23"1,5 12-3,-5-12-23,13 9-13,-13-9-7,16 3-7,-3 5-4,-3-7-3</inkml:trace>
  <inkml:trace contextRef="#ctx0" brushRef="#br0" timeOffset="5158">2600 755 21,'0'0'19,"-11"-11"-2,11 11-5,-10-15-2,6 2-3,3 1-2,0-5-2,3 3 0,1-2-2,6-1-1,1 0 1,5 0-1,3 1-1,3 1 1,0 2 0,2 1-1,1 5 1,-1 0 0,-3 6-1,1 3 1,-5 5 0,-1 2 0,-3 3 0,-1 6 0,-5-2 0,0 4 0,-4 1 1,-2-1 0,-4 2 0,-2-2 0,-2-2 1,-4-3 0,-2-1 1,-2 1-1,-3-4 1,-3 1-1,-2-4 1,0 1-1,-3-3-1,2 4 0,1-5 0,1-3-1,4-2-4,1-9-12,1-9-15,12 0 1,-3-15-1</inkml:trace>
  <inkml:trace contextRef="#ctx0" brushRef="#br0" timeOffset="5719">2816 121 17,'0'0'24,"0"0"-9,0 0-6,0 0-2,0 0-2,3 21-2,0-4 0,-1 6 1,2 7-1,2 6 0,1 9 1,-2 6-1,2 6 0,-2 4 0,-2 4 1,0-1-2,-2 0 1,-3-7-1,2-5 0,-2-11-1,1-9-1,4-10 0,0-10-5,-3-12-11,21 2-15,-13-16 1,5-2 0</inkml:trace>
  <inkml:trace contextRef="#ctx0" brushRef="#br0" timeOffset="6109">3039 557 2,'-2'14'22,"-1"-5"-11,1 3-3,1 7 1,-1 0 0,2 6 1,1 3-1,3 2 0,1-1-2,5-1-2,1-4-2,6-4-1,3-5-1,4-8 0,3-10-1,2-6 1,-1-9 0,0-3 1,-3-6-1,-3-3 1,-5-1 0,-4 0 1,-5 2 0,-1 5 0,-5 2 0,-1 6-1,-4 1 0,1 6 0,2 9-1,-10-13 0,10 13-4,-12-6-4,12 6-12,0 0-15,-14 3 2,14-3-1</inkml:trace>
  <inkml:trace contextRef="#ctx0" brushRef="#br0" timeOffset="6560">3510 519 18,'-4'-9'23,"4"9"-13,0 0-6,13-7-1,-4 8 0,-9-1 0,21 9-1,-10-1 1,3 4-1,0 3 0,2 3-1,-1 2 0,1 3 0,0 1-1,-1 0 0,-3 4 0,-1-4 1,-4 0-1,-4 0 2,-5-4 0,-3 0 2,-7-4 0,-2-1 0,-6-6 0,0 3 0,-4-7 0,0-1-1,0-3 0,3 0-1,4-4-1,3-2 0,7-5-2,7-3 0,7-5-1,9-2 1,5-3-2,3-3 0,6 1-2,1-2-4,1-2-18,6 13-1,-10-5 1</inkml:trace>
  <inkml:trace contextRef="#ctx0" brushRef="#br0" timeOffset="7191">4033 411 4,'37'-24'5,"1"-3"-2,-1-4 1,-1 0 4,-7-4 1,-4 2 3,-6-3 1,-5 3 0,-5 1-2,-3 3 0,-6 1-5,-2 6-1,-4 2-2,-3 6-1,-2 6-2,-2 2 0,-2 4 0,-2 4 0,-1 2 0,-2 2 0,2 3 0,-1-1 0,0 5 0,2 1 0,1 2 0,1 5-1,-2 5 1,3 6 1,-2 11-1,0 10 1,0 8 1,1 9-1,-1 6 2,3 5-2,2 2 2,2-2-1,3-10 1,7-6-1,6-13-1,7-12-2,8-13-6,6-11-18,2-23-8,10-2 2</inkml:trace>
  <inkml:trace contextRef="#ctx0" brushRef="#br0" timeOffset="7722">4544 572 10,'-5'-11'26,"-6"2"1,0 4-18,-3 3-2,-4 1 1,-2 6-1,-4 0-2,1 5-1,-2 3 0,2 1-1,1 0-1,3 0 0,4-1-1,5-3 0,2-1 0,8-9-1,7 14 0,5-9 0,7 0 0,3-1 1,4 1-1,1 0 0,3 2-1,-1 0 1,-2 4 0,-2-1-1,-5 5 1,-2 1-1,-4 2 0,-2 1 1,-4-1 0,-4 2 0,-5-6 3,-1 4 0,-7-7 1,-1 3 1,-6-7 1,0 3 0,-5-4-1,0 2 0,-4-4-1,1 1-1,0-2-1,1-2-3,3 2-7,0-3-27,-1-6-2,6-1 2,-2-10-2</inkml:trace>
  <inkml:trace contextRef="#ctx0" brushRef="#br0" timeOffset="10776">4861 803 28,'0'0'22,"0"0"-3,0 0-3,0 0-5,0 0-3,0 0-3,0 0-1,6-12 0,-6 12-2,0 0 0,9-10-1,-9 10-1,0 0 0,0 0 0,0 0 1,0 0 0,-1 12 0,1-12-1,-3 9 2,3-9-3,0 0-5,0 0-20,9-9-6,3-3 1</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3T20:22:30.2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203 736 26,'0'0'27,"0"0"1,0 0-16,0 0-7,0 0 1,0 0 1,3 15 0,1 1-1,-1-6 1,8 10-1,2 1-1,4 10 0,0 4-1,-2 6 0,4-4-1,0 1 0,1 2-1,-8-3-1,-3-6 0,-1-6-1,-3-8-6,2-5-8,-7-12-22,0 0 1,1-12-1,0-2 1</inkml:trace>
  <inkml:trace contextRef="#ctx0" brushRef="#br0" timeOffset="761">0 831 0,'0'0'14,"0"0"-2,0 0-2,0 0-2,0 0-1,0 0-3,0 0 1,0 0-2,0 0 1,0 0 0,0 0 0,0 0 0,0 0 0,0 0 0,0 0-1,0 0-1,0 0 0,0 0-1,0 0-1,0 0 1,0 0-1,0 0 1,0 0 1,0 0 0,0 0 1,0 0 0,0 0 0,0 0 0,0 0 0,0 0-1,0 0 0,0 0-1,0 0 0,0 0-1,0 0 1,0 0-1,0 0 1,0 0 0,0 0 0,0 0 0,0 0 0,0 0 0,0 0 0,0 0 0,0 0 0,0 0-1,0 0 1,0 0-1,0 0 0,0 0 0,0 0 1,0 0-1,0 0 0,36-52 0,-36 52 1,0 0-1,0 0 1,58-59-2,-38 45 1,5-9 0,0 9 0,3 2 0,2 0-1,-3 3 1,4 0-1,-3 4 2,1 1-1,-3 2 0,-2 3 1,-7 2-1,-3 3 1,-3 3 1,-4 3 0,-6 0 0,-3 4 0,-5-2 1,-2 3 0,-1 6-1,-3-7 0,-2 2 0,-5 0-1,2-4 0,-1 0-1,4-3 1,-3 1-2,3-10 1,1 6 0,14-8 0,-17 4 0,17-4-1,0 0 0,-12 6-1,12-6 1,0 0-1,0 0 1,16-5 0,-2 4 0,1-2 0,1 2 1,7-1 0,2 1 0,1 0 1,-1 1-1,2 0 0,-1 0 0,2 3 0,-1-1 1,-1 5-1,-2-1 0,-2 5 0,0-2 0,-4 5 0,-4 1 1,-3-1 0,-3 2 0,-5 0 1,-4 1 0,-6-2 1,-3 4 1,-4-4-1,-3 3 2,-5-2-1,0 2-1,-4-3 0,2 0 0,-1-2-1,1-2 0,3-1-2,-5-1 1,4-4-1,-1 0 1,5-2-2,4 1 1,-2-1-3,5-3-4,2 3-8,9-3-16,0 0-7,8-16-1,3 2 1</inkml:trace>
  <inkml:trace contextRef="#ctx0" brushRef="#br0" timeOffset="2513">600 599 17,'0'0'24,"0"0"-8,0 0-5,0 0-2,0 0-1,0 0-2,7 16 0,0 0 0,1 1-1,3 8 0,1 3 0,1 7 0,-1-2 0,2 3-1,-2-4 0,1 0-1,-5-7-1,3-4-1,-5-7 0,0-5-1,-6-9-1,0 0 0,9 3 1,-9-12-1,-1-3 0,-4-1 1,1-4 0,0-4 1,-4-3 0,0-1 0,-2 1 0,-2 1 1,0-1 0,0 0 0,-1 2-1,1 4 1,1 2 0,3 1-1,-1 3 0,3 1-1,2 1 1,0 1-1,4 9-1,2-11 1,-2 11-1,0 0 1,10-10-1,-10 10 1,19 6 0,-3 1 0,1 3 0,4 5 1,3 0-1,2 4 1,3-2-1,2 3-1,0 2 1,0-6-1,1 2 0,-4-8 0,1 3 0,-3-10-1,-4-2 3,-3-4-1,-2-10 1,-5 3 1,-6-9 0,-1 2 1,-7-11-1,-2 4 2,-7-5-2,-3-3 2,-5-4-2,-1-1 0,-10 2 0,4 0 0,-1 3-1,7 4 0,1 4-1,3 3 0,4 8-4,0-1-4,12 14-10,0-14-18,0 14-2,0-12 2,0 12 0</inkml:trace>
  <inkml:trace contextRef="#ctx0" brushRef="#br0" timeOffset="3384">1151 553 5,'0'0'28,"18"-8"2,-18 8-11,15-8-2,-4 4-5,-11 4-4,13-10-2,-10 1 0,8 1-2,-5-5 0,1 1-1,-2-5 0,1-1-1,-5-3 0,0 0-1,-3-1 1,-2 1-1,0 1 1,-1 1-1,-2 3 0,-1 4 1,-1 2 0,9 10-1,-17-8 0,7 9 0,-2 3 0,1 4-1,-1 3 0,5 1-1,-3 4 0,2 2 1,2 4 0,1 0 0,4 2-1,2 2 2,2-1-1,0 0 0,4-1 0,3-1 1,6-5-1,-2-1 1,6-3-1,-4-1 1,1-5 0,1-2 0,2-4 1,-2-2-1,-4-4 0,4-4-2,-6-5 0,2-5-4,3 0-4,-6-13-6,1-1-13,-2-2-8,-6-6 0,3 2 2</inkml:trace>
  <inkml:trace contextRef="#ctx0" brushRef="#br0" timeOffset="3905">1362 4 28,'0'0'30,"0"0"0,0 0-13,0 0-6,0 0-2,0 0-3,-5 15-2,8-1 0,0 0-1,3 10 0,0 0 0,5 8 0,2 3 1,2 6 0,0 1 0,1 4-1,3-2-1,2-2 1,-2-4-1,0-4-2,-3-7 0,0-5 0,1-9-1,1-9-3,-1-4-1,-5-14-8,4-9-20,-2 1-4,-4-10 1,1 0 1</inkml:trace>
  <inkml:trace contextRef="#ctx0" brushRef="#br0" timeOffset="4306">1203 275 14,'12'-7'33,"4"-3"1,0-10 1,3-6-15,11 3-11,-1-6-2,7 5-1,-6-2-4,8 0-5,3 3-15,2 6-17,-6-7-2,3 4 2</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5:55.712"/>
    </inkml:context>
    <inkml:brush xml:id="br0">
      <inkml:brushProperty name="width" value="0.05292" units="cm"/>
      <inkml:brushProperty name="height" value="0.05292" units="cm"/>
      <inkml:brushProperty name="fitToCurve" value="1"/>
    </inkml:brush>
  </inkml:definitions>
  <inkml:trace contextRef="#ctx0" brushRef="#br0">45 90 5,'0'0'11,"0"0"-2,3 9-1,-3-9-2,1 17-1,0 1-2,-1 6 1,1 7-1,-1 8-1,0 11 0,-2 8 0,-2 9 0,0 3 0,-3-2 1,2-1-1,0-4 0,1-7-1,1-9 0,2-8-1,2-11-3,3-6-14,-4-22-7,9 6-1</inkml:trace>
  <inkml:trace contextRef="#ctx0" brushRef="#br0" timeOffset="400">0 114 24,'17'-3'25,"-2"-4"-11,4 1-5,5 2-1,0-1 0,6 2-3,0-1 0,4 3-1,-2-1-1,1 2 0,-2 3-1,-1 1-1,-2 2 0,-3 2-1,-2 2 0,-5 3 0,-5 6-1,-3 3 1,-7 2 0,-4 2-1,-7 0 2,-2 2 0,-6 0 1,-1-2 0,-6-4 1,-2-2 1,-4-4-1,-1 0 1,-3-6 1,2 0-1,-3-5-1,1 0 0,3-5 0,6 1-1,2-2 0,6-1-1,5 0-2,11 2-2,0 0-4,-7-13-6,7 13-13,19-4-9,-8-1 0</inkml:trace>
  <inkml:trace contextRef="#ctx0" brushRef="#br0" timeOffset="961">366 528 7,'0'0'8,"0"0"-2,12 10-1,-12-10-2,14 20 0,-7-3 0,2 1 0,1 5 1,-1 3-1,1 0 0,-1 2-1,0-3 0,-1 1 0,2-1-1,-3-4 1,-1-3-1,-1-4 1,-1-3 1,-4-11 2,2 13 1,-2-13 0,0 0 2,-6-10-2,1 0 0,2-1 0,-4-7-1,3 1-2,-3-5-1,2 1 0,2-1-1,2 0 0,1 0 0,6-1-1,3 2 0,4 0 0,6 1 0,2 3-1,5 0 1,0 3-1,5 3 1,-2 4-1,0 3 1,-4 2-1,0 6 0,-4 0-3,-2 8-3,-3 4-15,-6-5-8,6 8 1</inkml:trace>
  <inkml:trace contextRef="#ctx0" brushRef="#br0" timeOffset="1512">893 795 12,'-14'-6'21,"4"-2"-4,3-4 0,2-4-4,5-1 0,2-4-4,7 1-2,2 1-2,5 0-2,2 1-1,3 5-1,1 3-1,1 4 0,-2 5 0,0 4-1,-2 4 0,-3 6 1,-2 4 0,-4 3-1,-2 3 1,-2 2 0,-4 0 1,-2 1 0,-4-2 1,-4-2 0,-3-4 2,-2-1-1,-5-4 2,-1-2-1,-6-7 1,1 2-1,-3-8 0,3-5-1,-2-2-4,1-7-3,7 1-16,4-3-14,-3-6-2,8 1 0</inkml:trace>
  <inkml:trace contextRef="#ctx0" brushRef="#br0" timeOffset="2083">1274 129 1,'0'0'9,"0"0"0,0 0 1,0 0-2,0 0-1,0 0 0,0 0 0,0 0-2,0 0 0,3 11-1,-3-11 0,3 22-1,1-3 0,0 5 1,2 7-1,-1 6-1,1 6 0,1 3 0,-2 8 0,0-1 0,-2 1 0,-2-4-1,0-3 2,-3-5-1,0-8 0,-1-7 0,0-7 1,0-7-1,3-13 1,0 0-1,0 0-1,18-10 0,-7-4-1,7-4 0,2-2-1,2 0 0,1-3-1,2 5 0,-1 2 1,-1 6 0,0 2 1,-4 4-1,-1 7 0,1 2 1,-4 5-1,1 5 1,-4 1-1,1 3 1,-4 5 0,-1 0 0,-4-1 0,-3 2 1,-4-2 0,-5-1 2,-1-1 0,-10-4 2,0 1 0,-8-7 2,1 2-1,-9-11 1,4 3-1,-5-7-1,4 0-1,0-3-1,4-4-2,5 2-4,-1-8-8,9 0-25,9-1-2,2-8 2,8-2-1</inkml:trace>
  <inkml:trace contextRef="#ctx0" brushRef="#br0" timeOffset="4516">1834 554 21,'8'-11'14,"-8"11"-1,13-6-1,-2 4-2,1-2-2,4 3 0,-2-3-4,3 5-2,-2-2 0,2 1-2,0 4 0,-3 2 0,-2 5 0,0 1-1,-3 5 1,-1 1-1,0 4 1,-2 2-1,-4 0 1,0 2-1,-2-3 1,-1-1-1,-4-3 1,-1-2 0,-6-1 0,-1-3 0,-4 0 1,-1-5 0,-4 1 0,0-4 1,-2 0 1,2-3-1,2-6 1,2 3 0,3-5 0,4 0 0,11 6-2,-8-17 0,13 5-2,6-1-1,5 2-1,4-1-1,5 0 1,0-1-1,4 4 0,-2-1 1,0 5-1,-1 1-4,-3-1-12,5 9-6,-10-8 0</inkml:trace>
  <inkml:trace contextRef="#ctx0" brushRef="#br0" timeOffset="5167">2238 122 15,'0'0'20,"0"0"-12,0 0-8,0 0 0,0 0 0,2 13 1,-2-13 1,0 14 2,-1-3 0,1-11 0,-1 22 0,1-2 0,0 5 0,4 4-2,-2 5 1,1 2-2,1 4 0,-1 4-1,-1-2 1,1-4-1,-2-2 0,-2-5 1,-1-6-1,1-4 1,0-6-1,3-5 1,-2-10 0,18-2-2,-1-6 0,3-4 0,5-2-1,4 1 1,2-2-1,3 3 0,-3 2 0,-2 5 1,-3 4 1,-3 5-1,-3 6 1,-2 2-1,-5 6 1,-1 3 0,-5 2 0,-3 3 1,-3 0 1,-2 1 0,-2-3 1,-3-2 1,-5-5 2,-1 1 1,-4-8 1,2 3-1,-7-9 0,1 2 0,-4-6-1,1 1-1,-3-4-1,3-1-2,1-1 0,0-5-1,4 2-4,2-7-3,10 4-7,3-3-15,4-5-6,9 2 1</inkml:trace>
  <inkml:trace contextRef="#ctx0" brushRef="#br0" timeOffset="5878">2780 542 7,'0'0'24,"6"16"-10,-4-3-1,3 3 0,-3 4-1,3 6-1,-4-1-3,3 5-1,-3-3-2,1 1-1,0-2-2,-2-4 0,2-3-2,-2-7-4,0-12-15,13 9-12,-8-19 1,4 0-1</inkml:trace>
  <inkml:trace contextRef="#ctx0" brushRef="#br0" timeOffset="6179">2912 32 2,'0'0'24,"0"0"1,0 0-12,0 0-7,0 0-2,0 0-1,0 0-4,0 0-19,0 0-4,0 0-1</inkml:trace>
  <inkml:trace contextRef="#ctx0" brushRef="#br0" timeOffset="6499">3106 6 3,'0'0'20,"0"0"-6,11 11-10,-11-11-1,6 18 1,-4-7 0,-1 2 1,-2 0 0,1 4 1,-1 4 0,3 6-1,-1 4 1,3 7-1,0 7-1,1 7 0,3 6-2,-1 6 0,-1-2-1,-2 0 0,-1-5-1,2-6 1,-3-7-1,-1-9 1,-1-9-1,0-7 1,-1-9 0,1-10 0,2 12-1,-2-12 1,0 0-3,0 0-6,-1-16-20,1 16-2,5-22 2</inkml:trace>
  <inkml:trace contextRef="#ctx0" brushRef="#br0" timeOffset="6980">3410 478 3,'0'0'17,"-1"13"0,1-13-1,3 20-3,-1-4-2,3 6 1,-3 2-5,1 5 0,-2 1-2,4 3-1,-1-1-2,-2 1 0,2-4-1,-2-5-2,2-3-2,-3-7-18,-1-14-10,0 0 1,6-24 1</inkml:trace>
  <inkml:trace contextRef="#ctx0" brushRef="#br0" timeOffset="7330">3727-6 8,'0'0'25,"16"-3"-4,-16 3-8,0 0-4,9 14-2,-8-5-1,-1 2-3,0 5 0,0 6 1,-1 7-1,2 7 0,-1 6-1,3 7 1,0 6-2,2 4 0,-4 5 0,5-2 0,-3-6-1,-2-4 1,1-7-1,-1-7 0,-1-8 0,-1-8-1,3-8 0,-2-3 0,0-11-1,5 10-2,-5-10-2,0 0-2,0 0-3,-12-6 1,2-1 1,-2-4 0,-3-2 1,-5-6 4,-1-3 3,-1-2 3,-3-3 2,4 0 2,3 2 1,1 1-1,5 4 1,6 4-2,4 2-1,6 5 0,7 2-2,8 4-1,3-1 0,7 1-1,4 0 0,9 0-1,5-1 0,5 0 0,-2-2 0,3 0-1,0-1 1,-1 0 0,-8-2 1,-44 9-1,70-11 0,-70 11 1,0 0-1,46-11 0,-46 11 0,0 0 1,0 0-1,0 0 1,0 0-1,0 0 1,-49 43 1,49-43-1,0 0 1,0 0 0,-47 50 0,47-50 0,0 0 0,-23 64 1,23-64 1,-3 57-1,3-57 0,-2 55 0,2-55 0,12 44-1,-12-44 0,0 0 0,43 38-2,-43-38 0,42 5 0,-42-5-1,50-11-1,-50 11 0,51-26 0,-51 26 0,0 0 3,53-48-1,-53 48 1,0 0 1,0 0 0,38-44 0,-38 44 0,0 0 0,0 0 1,0 0-2,0 0 0,0 0 1,0 0-1,0 0 1,0 0 0,0 0 0,0 0 1,0 0 0,0 0 1,20 62 0,-20-62 1,-14 83-1,0-29 2,5 9-2,-5 4 1,2 4-1,2-1-1,1 0-1,3-9 0,0-2-2,2-8-4,1-10-11,3-41-15,-7 59-1,7-59 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6:05.185"/>
    </inkml:context>
    <inkml:brush xml:id="br0">
      <inkml:brushProperty name="width" value="0.05292" units="cm"/>
      <inkml:brushProperty name="height" value="0.05292" units="cm"/>
      <inkml:brushProperty name="fitToCurve" value="1"/>
    </inkml:brush>
  </inkml:definitions>
  <inkml:trace contextRef="#ctx0" brushRef="#br0">0 413 11,'12'-16'14,"-4"-1"-12,8 2-2,0-3 1,4 3 2,1 1 0,1-1 2,2 4 0,-4 3 1,2 5 0,-3 0 0,1 4-1,-4 2 0,2 5-2,-1 3-1,0 3 1,-2 2-2,-1 3 1,-3 3 1,-2 1-1,-1 0 1,-4 2 1,-10-3 2,5 1 0,-10-4 2,5 1-1,-8-8 1,2 3-1,-10-7 0,6 0-1,-4-8-3,-3-1 0,1-5-2,-5-4-2,4-2 0,-2-3-2,6 1-5,-3-7-8,8-1-18,10 4-1,1-7 1</inkml:trace>
  <inkml:trace contextRef="#ctx0" brushRef="#br0" timeOffset="481">565 0 19,'0'0'25,"9"22"-1,-9-5-20,1 4-1,0 8 1,-1 6 2,1 10 0,-2 6-1,2 10 1,0 4-1,3 9 0,-1 1-1,3 0-1,1-7-1,0-5 0,0-10-2,0-12-1,-1-10-3,-3-13-13,-3-18-14,0 0 1,-4-23-1</inkml:trace>
  <inkml:trace contextRef="#ctx0" brushRef="#br0" timeOffset="762">448 367 17,'0'0'25,"0"0"0,0 0-18,-2 12-2,2-12 1,14 7-1,-1-4 0,10-1-1,9-3 1,12-1-3,10-1-5,10 3-20,5-10-5,13 4-1</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6:06.297"/>
    </inkml:context>
    <inkml:brush xml:id="br0">
      <inkml:brushProperty name="width" value="0.05292" units="cm"/>
      <inkml:brushProperty name="height" value="0.05292" units="cm"/>
      <inkml:brushProperty name="fitToCurve" value="1"/>
    </inkml:brush>
  </inkml:definitions>
  <inkml:trace contextRef="#ctx0" brushRef="#br0">283 372 4,'-17'1'28,"6"6"-1,-13-6 2,-2 3-21,2 3-5,-4 1-2,0 3 1,0 2-2,5-1 0,0 3 0,4-3 0,4 0 0,5 0 0,3-2 0,7-10 0,11 18 0,3-7 0,4-2 0,7 4 0,4 0 0,5 4-1,1 0 1,-3 5 0,-2 0-1,-3 1 1,-4 2-1,-4-1 1,-8 0 0,-3-3 1,-6-3 0,-4 0 0,-5-6 1,-4 0 0,-4-7 0,-4 0 0,-2-4 0,0-3 0,-1-4 0,1-4-1,4 0-1,2-2 1,5 0-2,4-2 0,3 0 0,7 1-1,7 2 1,3-2-1,8 1 0,5-1 0,7 0-1,4-1 1,9 0 0,0-2 0,4 0 0,2-4 0,-1-1 0,-5-1 1,-3 0-1,-6-1 1,-6 4 0,-8-1 1,-10 4 0,-6 1 0,-9 5 1,1 10 1,-21-15 1,1 12-1,-5 2 0,-3 3 1,-2 4-2,-1 5 1,0 3 1,1 4-1,1 4 1,4 4-1,3 0 1,5 3 0,4-2 0,6 1 0,4-3 0,10 3-1,4-7 0,10 0-2,7-1-2,4-9-8,6-4-21,9 1-2,-2-16 1</inkml:trace>
  <inkml:trace contextRef="#ctx0" brushRef="#br0" timeOffset="1152">997 51 17,'0'0'24,"0"0"-5,0 0-13,1 16-1,-1-1 0,0 3 0,2 8 2,-2 6-1,4 8 0,-2 5-1,2 7 0,-1 3-2,3 6 0,-2-1-1,1-1-1,0-6-1,-1-8-3,3-11-19,7-5-9,-14-29 1,14 7 0</inkml:trace>
  <inkml:trace contextRef="#ctx0" brushRef="#br0" timeOffset="1442">1191 509 0,'17'20'26,"-7"-11"1,13 0-1,3-6-19,3-4-4,7-4-1,2-7 0,3-3-1,-1-5 1,-2 0 1,-5-3 0,-2 2 0,-9-1 0,-3 5 0,-8 1 0,-4 4 0,-5 1-2,-2 11 0,-10-14-1,-5 11 0,-4 2 0,-3 2 0,-3 2 0,-1 3 1,-2 4-1,-1 1 1,0 3 0,5 4 1,2 1 0,1 2 0,2 2 1,4 3-1,4-1 1,7 1-1,3-2 1,8 1-2,5-2 0,6-2-2,6-3-3,2-4-2,13-1-14,4-2-14,1-7 1,6-2 0</inkml:trace>
  <inkml:trace contextRef="#ctx0" brushRef="#br0" timeOffset="1953">2084 423 11,'-15'8'21,"-6"-3"-12,2 0-1,0 4 1,-1 1 1,5 4 2,-2 1 0,6 7-1,-1-1 0,5 7-3,0 0-2,7 3-3,1-3-1,7 2-1,5-5-2,4-5 0,8-5-3,1-10-3,9-4-6,4-8-14,-1-13-4,7-1 0</inkml:trace>
  <inkml:trace contextRef="#ctx0" brushRef="#br0" timeOffset="2253">2562 0 23,'0'0'25,"5"20"0,-6-3-17,-2 7-8,1 6-1,-1 8 1,1 8 1,1 6 0,2 6 0,0 5 2,1 3 0,0 1-1,2 0 0,-1-4 0,0-4-1,0-7 0,-1-9 0,1-11 0,0-7 0,-2-11 0,-1-14-1,0 0-1,-19-19 1,6-5 0,-5-5-1,-4-5 1,-3-3-1,-4-1 1,1 2 1,-1 1 1,3 5 0,2 4 1,4 6-1,4 3 2,6 5-1,1 0 0,9 12 0,-1-12 0,1 12 0,20-12-1,-1 7 1,4-1 0,9 1 0,8 1-1,6 2 0,5 1 1,5 3-2,3 1 1,1 1-2,-3 1 0,-1 1-1,-4 1-2,-8-4-3,-1 4-6,-9 0-18,-10-4-4,-2 2 1</inkml:trace>
  <inkml:trace contextRef="#ctx0" brushRef="#br0" timeOffset="9704">3150 467 9,'0'0'14,"0"0"-1,0 0-2,1 10-5,-1-10-1,4 14-3,0-2-1,-1 2 1,1 2 0,0 4 0,0 2 1,0-2 0,-1 2-1,0 0 1,-1-4-2,0 0 0,1-5-1,-2-1-4,-1-12-5,-5 9-16,5-9 0</inkml:trace>
  <inkml:trace contextRef="#ctx0" brushRef="#br0" timeOffset="10034">3116 105 12,'0'0'30,"14"10"0,-14-10 1,0 0-19,0 0-9,0 0-3,0 0 0,0 0-1,0 0-2,0 0-5,0 0-6,0 0-17,20 15 1,-8-12 0</inkml:trace>
  <inkml:trace contextRef="#ctx0" brushRef="#br0" timeOffset="10425">3547 712 19,'-9'-9'14,"-2"-3"-2,2-4 0,2-1 0,1-3-3,4-2-1,2-5-2,4 1-2,3-1-1,5 1-1,1 0-1,2 2-1,3 2 0,0 6-1,0 5 1,0 3 0,-1 6 0,0 4 0,-2 5 0,1 6 0,-3 5 1,-1 5 0,0 3 0,-3 3 0,1 1 0,-4 1 0,-2-1 2,-3 0-1,-3-5 3,-2-2 0,-6-3 0,-2 1 2,-6-6 0,0 1-1,-7-7 0,3 1-1,-3-4-2,1-1 0,0-4-2,2-2-1,5 0-4,-4-5-4,10 6-8,-1-2-19,2-6-1,10 8 0</inkml:trace>
  <inkml:trace contextRef="#ctx0" brushRef="#br0" timeOffset="11006">3981 480 12,'0'0'15,"0"0"0,4 9-1,-3 1-3,1 7-1,0 0-1,2 8-1,-2 3-2,3 2 0,-2-2-2,1 2-1,0-5 0,2-4 0,0-5-1,4-10 0,8-11-1,4-10-1,8-10 0,5-8-1,5-7 0,1-1 0,5-1 0,-4 1 0,-4 8 0,-5 7 1,-5 8 1,-6 6 0,-4 8 0,-5 7 0,-3 5 1,-1 5-1,-4 4 1,0 4 0,0 2 1,0 4-1,2 0 0,0 2 0,-2 0 0,1 1 0,-1-2-1,0-2 0,0 1-1,-1-5 1,-2-2-2,-2-7-5,0-4-27,0-9-1,0 0 1,0 0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6:23.201"/>
    </inkml:context>
    <inkml:brush xml:id="br0">
      <inkml:brushProperty name="width" value="0.05292" units="cm"/>
      <inkml:brushProperty name="height" value="0.05292" units="cm"/>
      <inkml:brushProperty name="fitToCurve" value="1"/>
    </inkml:brush>
  </inkml:definitions>
  <inkml:trace contextRef="#ctx0" brushRef="#br0">25 561 7,'0'0'10,"0"0"-1,0 0-3,0 0-1,-5 13-2,5-13-1,-2 17-2,2-6 1,-1 6-1,5 2 1,-2 7-1,3 5 1,0 5-1,1 5 0,-2 5 1,3 1-1,-2-1 1,-2-1 0,1-5 0,-2-5 0,-1-5 0,-1-7 0,1-8-3,1-4-10,-2-11-9</inkml:trace>
  <inkml:trace contextRef="#ctx0" brushRef="#br0" timeOffset="401">0 583 14,'10'-6'11,"3"0"-5,1 0 0,4 0 1,-1 2 1,4-1-1,0 3-1,1 2 0,0 0-1,0 3-1,1 3-1,-3 1 1,1 2-3,-2 2 1,-3 2-1,-2 1 0,-3 3 0,-1 0 0,-8 2 0,-3 0 1,-3 0 0,-2-1 0,-7-1 2,2-1 0,-1-4 0,-5 0 0,1-7 1,2 1 0,-5-6-1,2 2 0,1-5-1,0 0-2,-1-1 0,3-1-2,2 1-1,-2-2-3,14 6-7,-13-7-12,13 7-10,-2-15 2</inkml:trace>
  <inkml:trace contextRef="#ctx0" brushRef="#br0" timeOffset="902">493 553 13,'-2'-14'12,"2"14"1,-2-11 0,2 11 0,0 0-1,0 0 0,0 0-4,0 0-2,0 0-3,3 14-1,3-3-1,3 3 0,4 2 0,2 2-1,2 2 1,0 3-1,2 0 1,-1-4-1,0 1 0,-5-4 1,-1-2-1,-4-3 1,-2-2 0,-6-9 1,0 0 1,0 0 0,0 0 0,0 0 1,0 0 1,0 0-1,-12-14 0,3 2-1,0-3-1,-1-1 0,3-1 0,-1 0-1,3-2-1,2 1 0,3 1 0,8 1 0,1-1-1,7 2 0,5-1 0,6 3 0,3 0-1,6 3-1,2 1-2,7 7-3,-3-1-4,3 5-12,2 5-10,-9-3 1</inkml:trace>
  <inkml:trace contextRef="#ctx0" brushRef="#br0" timeOffset="1462">1131 712 14,'-20'-12'26,"9"1"-2,2-3-16,4-5-5,4 0 0,6-4-2,3 2-1,6 0 0,2 1 0,6 4 1,2 2-1,2 4 1,0 5-1,1 5 0,0 5-1,-1 5 0,-2 4 1,-4 3 0,-3 5 1,-5 3 0,-2 0 3,-7-2 1,-2 2 0,-6-6 2,-2 2-1,-4-8 1,1 2 0,-7-10-1,2 2-1,-4-7-1,-1-4-3,-2 0-2,-1-6-3,2-1-11,4-1-18,-6-5 0,8 0 0</inkml:trace>
  <inkml:trace contextRef="#ctx0" brushRef="#br0" timeOffset="2644">2092 664 20,'-2'-12'22,"-1"-6"-12,5-4-7,4 0 0,3 1 0,2-1-1,2 4-1,4 2 1,-2 5 0,1 4 0,0 5 0,0 6 1,-3 4-1,1 7 1,-3 3-1,-3 6 3,0 2-2,0 3 2,-6-2-2,-1 1 1,-2-5 0,1-1 1,-4-6 1,1-2 0,3-14 1,-17 14-1,5-14 0,2 0 0,-6-6-2,3-1-1,-4-3-3,1-4-2,3 3-6,-2-7-7,4-2-19,7 5-2,2-7 1</inkml:trace>
  <inkml:trace contextRef="#ctx0" brushRef="#br0" timeOffset="3065">2452 501 2,'10'20'20,"-7"-8"-10,2 0-3,0 2-1,0-1-1,0 1 0,0 1 0,1 0 0,-1 3 0,3-2 1,-4 2-1,2 0 1,-1-1-2,1-1-1,-2-2 0,2-2-1,-6-12 0,7 16 2,-7-16 3,0 0 0,0 0 1,0 0 0,-4-10-1,2 1 1,-5-8-3,5-1-1,1-5-3,3-1-1,4-4-1,2 1 0,5 3 0,5 1 0,6 1 0,0 0-1,6 5-1,0-3-4,8 9-7,-2 3-19,-3-5-3,5 4 2</inkml:trace>
  <inkml:trace contextRef="#ctx0" brushRef="#br0" timeOffset="3545">3106 97 9,'0'0'27,"0"0"0,0 0 1,0 0-22,0 0-7,-1 12 1,2-1 0,1 6 1,1 5 1,2 7 1,1 8 0,2 5 0,0 5 0,2 3-1,1 2 0,1-1-1,0-3 0,-1-4 0,0-5-1,-2-6 1,1-7-1,-6-4 1,0-4-1,-3-6 0,-1-12 0,-2 12 0,2-12-1,-13-7 0,1-1-1,1-6 0,-5-4 1,-1-4-1,-4 1 0,0-4 2,0 0-1,-1 3 2,3 1 0,2 3 1,3 3 0,2 2 0,6 3 0,2 1 0,4 9-1,7-13 0,4 8 0,8-2-2,7 1 1,7 2-2,6-2 0,8 1 1,4-1-2,4 2 1,-1-2-1,0 1 1,-6 0 0,0-1 0,-5 0 1,-5 0 0,-4 0 0,-6 2 1,-3-1 0,-7 2 0,0 2 0,-6 1 0,-12 0 0,14 6 0,-14-6 0,6 12 0,-6-12 1,1 16-1,-2-5 1,0 5-1,0 2 1,0 5 0,0 5 1,1 2-1,1 4 1,0 0-1,4-1-1,3-2-5,2-1-19,-3-17-4,8 0-2</inkml:trace>
  <inkml:trace contextRef="#ctx0" brushRef="#br0" timeOffset="4337">3600 121 46,'-12'13'36,"12"-13"0,0 0-1,0 0-29,0 0-6,0 0 0,0 0 0,0 0 0,0 0 0,0 0 0,0 0-5,0 0-14,0 0-16,0 0-1,0 0 0</inkml:trace>
  <inkml:trace contextRef="#ctx0" brushRef="#br0" timeOffset="9234">1690 569 18,'0'0'20,"0"0"-2,-10-5 0,10 5-3,0 0-5,0 0-2,0 0-2,0 0-3,0 0 0,0 0-1,0 0 0,0 0-1,0 0 0,0 0 0,-8 13 0,8-13 0,1 17 0,1-4-1,2 5 1,2 5 0,0 8 0,2 7-1,-1 7 1,-1 6-1,0 5 1,-3 0-1,0 0 0,-2-5 0,1-3 0,-1-7 0,0-7 0,0-7-1,1-9 1,1-4-4,-3-14-2,0 0-10,12 7-17,-13-23 1,3-1 1</inkml:trace>
  <inkml:trace contextRef="#ctx0" brushRef="#br0" timeOffset="9714">1605 581 23,'-5'-10'27,"5"10"-11,5-13-6,-3 3-1,-2 10 0,10-13-1,-1 7 0,1-2-3,4 2 0,1-1-1,4 2-2,4 2 0,3 1 0,2 1-2,0 3 1,-1 1-1,2 3 0,-2 2 0,-4 4 0,-3 0-1,-3 4 1,-4 1 0,-4 2 0,-2 0 1,-4 1-1,-4 0 1,-1 1 0,-4-3 1,-2 1 0,-4-4 0,-2 1 1,-6-5 1,0 3 0,-3-7-1,-2-1 0,-3-3 0,3-1 0,-1-3-2,5-1 0,0-1-2,3-3-5,8 4-11,10 2-18,-15-11-2,15 11 2</inkml:trace>
  <inkml:trace contextRef="#ctx0" brushRef="#br0" timeOffset="10986">4108 641 17,'-20'-7'25,"11"0"-5,9 7-3,-17-19-3,11 10-3,0-6-3,4 3-2,-1-3-1,5-1-2,0 0-1,3 0-1,3 0-1,2-1 1,2 3-2,3-1 1,1 5-1,2 0 1,-1 5-1,2 3 0,1 4 0,-3 5 0,1 3 1,-2 5-1,-1 1 0,-1 3 1,-1 0 0,-3 1 0,-3-1 0,-2 1 1,-4-2 0,0 0 2,-5-4-1,0 2 2,-5-5 1,-1 1 0,-7-4 0,1-1 1,-4-5-2,1 0 0,-2-3-1,2-2 0,-2-1-3,5-1 0,2-1-2,1-2-6,13 8-8,-12-6-19,12 6-2,-6-15 0</inkml:trace>
  <inkml:trace contextRef="#ctx0" brushRef="#br0" timeOffset="11557">4476 401 12,'0'0'23,"2"-12"-14,-2 12-1,0 0 0,0 0 2,0 0 1,0 0 0,0 0-1,0 0-2,4 11-2,-4-11-2,3 16-1,0-4 0,0 0-1,1 6 0,0-2 0,1 5 0,0-1 1,0 3-1,0-2 0,-1-1 0,1-3 0,1-1-1,-2-3 1,4-3 0,-8-10-1,19 5 1,-7-10-1,8-4 1,0-7-1,4-3-1,3-5 1,0-3-1,1 0 1,-2 1-2,-3 1 1,-2 3 0,-3 5 0,-4 4 0,-2 5 0,-1 6-1,-2 5 1,-9-3 0,18 22-1,-9-5 1,0 3 0,1 4 1,-1 0-1,-1 1 1,-1-1-1,0-4 0,-2-1-2,-2-6-5,4-1-10,-7-12-18,13 8-1,-13-8 1</inkml:trace>
  <inkml:trace contextRef="#ctx0" brushRef="#br0" timeOffset="12148">5076 374 24,'2'-10'27,"-2"10"-1,14-7-17,-14 7-7,17-7 1,-4 6-1,2 3 0,1 3 0,3 3 0,1 2 0,1 7 0,-3 0 0,3 4-1,-4 3 0,2 0 0,-2 1 0,-2 3-1,-3-2 1,0-2-1,-3-2 1,-2-2 0,-5-3 2,-1-1 1,-6-5 1,-1-1 1,-8-6 0,-2 1 0,-6-7 0,3 2 0,-6-6-1,2-1-2,-2-1-1,5-4-1,2 1-1,4-1-1,4 1-1,2-2-2,7 4-3,-2-4-2,3 13-4,9-20-9,-1 6-14,6 3 1,0-9 1</inkml:trace>
  <inkml:trace contextRef="#ctx0" brushRef="#br0" timeOffset="12689">5544 0 16,'0'0'24,"0"0"-7,0 0-9,0 0-1,10 10 2,-10-10 0,2 23 0,-2-8 0,5 7-1,-4 1 0,5 10-1,-4 3-2,3 10-1,-2 4-2,3 5 1,-5 0-1,2 3 0,-2-4 0,0-2 0,-1-9-1,1-5-1,0-8 0,-2-9-2,5-3-12,-4-18-21,0 0 0,0 0-1</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6:36.551"/>
    </inkml:context>
    <inkml:brush xml:id="br0">
      <inkml:brushProperty name="width" value="0.05292" units="cm"/>
      <inkml:brushProperty name="height" value="0.05292" units="cm"/>
      <inkml:brushProperty name="fitToCurve" value="1"/>
    </inkml:brush>
  </inkml:definitions>
  <inkml:trace contextRef="#ctx0" brushRef="#br0">186 0 21,'0'0'26,"0"0"1,0 0-16,0 0-8,8 9 0,-8-9 1,1 17 0,-1-4 0,2 7 1,0 6 0,2 9 1,-1 5-1,2 7 0,-2 2-1,2 1 0,-1-1 0,0-3-1,-2-7-2,0-6 1,0-8-1,1-7-1,-2-6-1,-1-12-2,0 0-4,0 0-3,-8-13-4,-2-4-7,-2-4-4,-4-4 0,-1-2 1</inkml:trace>
  <inkml:trace contextRef="#ctx0" brushRef="#br0" timeOffset="280">29 256 10,'-11'-8'19,"1"2"1,10 6-2,-9-4-2,9 4 0,9-4-3,0-2-2,11 3-1,1-8-2,13 3-2,6-5-2,8 3-1,4-4-1,2 3-2,3 0-2,-3-1-6,1 6-13,-5 2-14,-8-1-1,0 6 1</inkml:trace>
  <inkml:trace contextRef="#ctx0" brushRef="#br0" timeOffset="640">634 543 15,'-20'-14'28,"17"1"0,-1-5-10,4-5-12,4 0-2,7 0-1,0 0-1,6 1-1,1 4 0,2 5 0,2 3-1,-3 5 1,3 7-1,-4 2 1,-1 8-1,-3 2 0,-3 5 1,-1 1 1,-3 5 1,-4-2 1,-1 2 1,-6-3 1,2 2 1,-9-6 1,4 3-1,-6-9 1,0 2-1,-9-8 0,5 2-2,-6-8-1,2 0-1,0-2-1,1-3-2,1 1-6,-3-6-26,11-6-6,2-5-2,2-5 1</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6:43.531"/>
    </inkml:context>
    <inkml:brush xml:id="br0">
      <inkml:brushProperty name="width" value="0.05292" units="cm"/>
      <inkml:brushProperty name="height" value="0.05292" units="cm"/>
      <inkml:brushProperty name="fitToCurve" value="1"/>
    </inkml:brush>
  </inkml:definitions>
  <inkml:trace contextRef="#ctx0" brushRef="#br0">133-8 1,'7'-10'8,"-7"10"-1,0 0-1,0 0 0,0 0 0,0 0 0,0 0 0,0 0-2,0 0 0,0 0-1,-3 11-1,3-11-1,-1 20 1,1-3-2,0 3 2,0 4-1,-1 6 0,-1 4 0,0 4 1,0 4-2,-2 4 1,0 1 0,-2 2 0,2 1 0,1-1 0,2-1 0,2-7 0,2-1 0,3-5 1,2-5 0,4-4 0,4-2 1,2-7 0,7-8 1,6-3-2,5-8-1,6-5-4,3-4-9,-3-12-14,6 5-1,-12-12-1</inkml:trace>
  <inkml:trace contextRef="#ctx0" brushRef="#br0" timeOffset="550">0 295 14,'0'0'23,"0"0"-10,0 0-5,14 4 1,-5 1-1,2-2 2,5 3-3,2-4 0,7 2-1,3-4-1,5 1-3,3-3-2,2-3-7,5-2-9,1 2-10,-7-9-3,4 6-1</inkml:trace>
  <inkml:trace contextRef="#ctx0" brushRef="#br0" timeOffset="931">514 2 15,'0'0'11,"0"0"-2,0 0 1,0 0-2,0 0-1,7 17-1,-7-6-1,1 4-1,0 5 0,1 2 0,3 7 1,-1 4-2,3 6-1,-1 4 1,3 5-1,-2 3 0,3 2 0,-3-2 0,1 0 0,-2-5 1,1-4-1,-3-9 1,0-4 1,-2-10-1,1-3 2,-3-16 0,3 13 0,-3-13-1,13-12 1,-2-4-1,6-3-1,2-5-1,6-5 0,2-2-2,1-2 0,0 3 0,-3 2 0,-4 6 0,-4 4-1,-4 5 1,-3 5 0,-10 8-1,11 0 0,-7 10 1,-2 5 0,1 6-1,0 5 1,1 3 0,2 3 1,0 1-1,2-2 0,2-5-2,1-8-5,6-3-9,3-6-19,-1-15 1,3-2-1</inkml:trace>
  <inkml:trace contextRef="#ctx0" brushRef="#br0" timeOffset="1482">1176 478 20,'7'15'14,"2"-8"-3,1-4 0,2-3-1,-1-5 1,4-1 2,-3-6-1,3 1-2,-4-5-2,1 2-2,-3-4-3,-1 4 0,-2-1-1,-2 4-1,-1-1 0,-3 2-1,0 10 0,-5-16 0,5 16 0,-13-7-1,4 4 0,-3 2 1,-1 2-1,0 1 0,-2 3 1,0 3-1,0 3 1,-1 2 0,2 3 0,0 4 0,1 1 1,3 4-1,-1 0 1,5 3 0,2-1-1,3 1 1,3-3 0,5-1 0,6-4 0,4-4 0,6-7-1,5-5 1,5-6-1,3-6 0,1-8 0,3-4 0,-1-6 0,-2-3-1,-2-2 1,-3-2 0,-4 2 0,-3 4 0,-3 3 0,-3 4 0,-6 4 1,-2 5-1,-11 11-1,13-13 1,-13 13 0,0 0-1,0 0 0,0 0 1,7 13-1,-6-2 1,1 6 0,0 6 1,2 1-1,1 4 1,-1-1 0,1 3 0,3-5-1,0 0 0,5-4-4,-2-5-3,5-9-20,1 2-7,-4-14 2,3 0-1</inkml:trace>
  <inkml:trace contextRef="#ctx0" brushRef="#br0" timeOffset="2193">1653 109 29,'0'0'33,"-12"-3"1,12 3-1,0 0-25,0 0-6,0 0-2,0 0-2,0 0-4,0 0-5,9 12-12,-9-12-11,9 11 2</inkml:trace>
  <inkml:trace contextRef="#ctx0" brushRef="#br0" timeOffset="2433">1910 340 8,'-2'-12'26,"2"12"-9,3-14-5,-3 14-3,0 0 0,0 0 0,8 10-2,-4 6-3,1 7 0,1 2-2,2 5 1,0 3-1,3 0 0,-1-1-1,0-1 0,0-6-1,-3-2 1,-1-6 1,-1-4-1,-3-3 2,-2-10 1,3 10 0,-3-10 1,0 0-1,0 0 1,-11-1-1,11 1 0,-10-8-1,10 8-1,-14-19 0,8 6-1,2-6 0,2-2 0,2-2-1,4-3 0,4 1 0,6-1-1,7 3 0,3 2 0,9 6 1,7 5-2,7 7 0,3 1-7,11 4-19,4 8-8,-2-3 1,6 5 0</inkml:trace>
  <inkml:trace contextRef="#ctx0" brushRef="#br0" timeOffset="3655">2797 337 3,'0'0'8,"0"0"0,11 17 0,-6-3 0,2 4-1,1 6-1,1 4 1,0 5-2,4 2 1,-2 0-2,4-2 0,-4-4 0,2-3 1,-2-5-1,0-3 1,-4-7-1,-7-11 2,12 10 0,-12-10 0,0 0 0,10-5 0,-11-9 0,4 1 0,-4-7-1,3-1-2,-1-6 0,2-1-1,-2-3 0,4-2 0,2 2-2,0 1 1,2 1-1,2 3-1,3 3-1,-1 1-2,6 7-6,-3 1-16,-2-2-10,5 5 2,-6-5-1</inkml:trace>
  <inkml:trace contextRef="#ctx0" brushRef="#br0" timeOffset="4105">3291 296 20,'22'4'13,"-7"-1"-1,2 1 0,0 1-1,2-1-2,3 5-1,-2 2-3,4 3-1,-2 3-2,2 3 0,-4 0-1,1 2 0,-5 3 0,-3-2-1,-5 0 1,-4 1 0,-4-4 0,-4 1 1,-6-2 0,-2 0 1,-6-4 1,-2 1 0,-4-7 0,0 2 0,-6-7 0,2 0 1,0-5-2,4 0 1,2-4-2,6-1 1,3-5-2,6-1 0,8 0-1,6-4 0,5 0-1,3-1-1,8 1 0,1-4-3,5 4-3,-3-6-5,4 1-12,1 3-9,-5-8 1</inkml:trace>
  <inkml:trace contextRef="#ctx0" brushRef="#br0" timeOffset="4536">3767 104 13,'1'-16'26,"-1"16"0,9-15-10,-9 15-8,3-15-1,-3 15-1,1-9 1,-1 9 0,0 0 1,0 0-1,0 0 0,0-10-1,0 10-2,0 0-1,0 0-1,0 0-1,0 0-1,1 11 0,-1-11 0,0 18 0,0-2-1,0 4 1,-1 8 0,0 3 1,-1 7 0,-1 4-1,1 2 1,-1 2 0,1-3 0,0-2-1,2-5 1,0-8 0,2-6 0,1-6 0,-3-16 1,14 10-1,-1-14 0,1-7-1,3-5 1,2-4 0,2-3-1,-1-1 0,-1-2 0,-1 1 0,-1 2 0,-2 3 0,0 4 2,-3 2-2,-1 4 0,1 0 0,-3 4 0,-9 6 0,14-6 0,-14 6-2,0 0 2,11 5-1,-11-5 1,3 18 0,1-5 0,-1 4 0,1 4 0,0 2 0,1 1 0,-1 1 1,0-2-1,1-1 0,-1-1 2,2-7-2,0-1 1,-6-13-1,14 11 1,-4-12 0,2-4 0,0-4 0,2-4-1,-1-4 1,2-2 0,-2-2 0,1 0-1,-3-2 1,-1 2-1,0 3 0,-2 3 0,-1 5 0,-7 10 0,9-16 0,-9 16 0,0 0-1,0 0 1,0 0 0,0 0 0,0 0-1,0 0 1,0 0-1,0 0 1,9 21-1,-7-3 1,3 4-1,0 6 1,6 5-1,0-1 0,5-1-4,1-6-4,5-11-25,0-1-2,0-13-2,1-8 2</inkml:trace>
  <inkml:trace contextRef="#ctx0" brushRef="#br0" timeOffset="5548">4582 323 23,'19'7'27,"-19"-7"0,22 2-13,-3 4-11,1-3-1,3 3-2,0-4 1,1-1 1,-1-3-1,-2-1 2,-1-6 0,-4 0 1,-4-5 1,-2 0 0,-4-3 0,-2 3 0,-6-2-1,-2 4-1,-3 1-1,-2 4-2,-2 2 1,-4 2-2,3 4 0,-4 1 1,1 3-1,-2 0 1,3 2 0,-2 1 0,2 0 0,0 2 0,-1 0 0,0 2 1,2 1 0,1 5 0,1 0 1,4 4 0,2 2 0,6 6 1,3 1-1,9 2 1,4-1-1,7 0 0,6-3-1,4-3 1,3-3-2,1-7-1,4-2-6,-5-4-21,2-10-7,2-3-2,-7-13 2</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8:15.5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254 43 13,'0'0'8,"0"0"-3,0 0 0,0 0 1,0 0 2,0 0 1,0 0 0,-3-9 1,3 9 0,0 0 0,-9-3-3,9 3-3,0 0-1,-13-1-1,13 1-1,0 0 0,0 0-1,0 0 1,0 0-1,0 0 0,0 0 0,0 0 1,0 0-1,-9 7 0,9-7 0,0 0 0,-5 13 0,5-13-1,-5 18 1,2-6 0,0 4 1,-1 0-1,-1 5 0,-2 2 0,1 3 1,-2 3-1,-2 0 1,-1 5 0,-1 3-1,-3 1 2,2 3-2,-2 2 1,3 0-1,-2-2 1,4 3-1,-1-3 1,3-1 0,0-3-1,2-1 1,1-4 0,1-1 0,0-2 0,1-2 0,0-3 0,2-3 0,0-2-1,0-1 1,0-4-1,1 1 1,-1-1 0,2-3 0,-1 1 0,0 0-1,0-1 1,0 0-1,1-1 1,0 0 0,-1-10-1,1 17 0,-1-17 0,4 15 1,-4-15-1,1 11 1,-1-11-1,1 9 1,-1-9-1,0 0 0,0 0 0,3 11 1,-3-11-1,0 0 0,7 12 0,-7-12 1,8 11-1,-8-11 0,12 15 0,-12-15 0,15 14 0,-6-6 1,2-1-1,1 0 0,0-1 0,3 1 1,1 0-1,3 0 0,2 0 1,0 1-1,2 0 0,3-1 0,0 0 1,2-1-1,0 0 0,0-2 1,1-2-1,3-2 1,-2-1-1,5 0 1,0-2-1,1 0 1,-1 0-1,2 1 0,1 0 1,0 0-1,5 1 0,-4 0 0,4 0 0,1 0 0,0 0 0,3-1 1,-1 0-1,-1 0 0,1 0 0,-1 1 0,0 0 1,0 0-1,1 1 0,-1-1 0,3 1 0,0-1 0,1-2 1,1 2-1,0-2 0,0 1 0,0-1 1,0 1-1,-2-2 0,1 2 1,-5-1-1,1 1 0,-4 1 1,-1 0-1,1 1 0,-2 0 0,-2 2 0,1-1 0,1 0 0,1 0 1,0 0-1,1-1 0,-1 0 0,-1-1 0,-1 0 1,0-1-1,-2 1 0,1 0 0,-4 0 0,1 1 1,-2 0-1,1 0 0,0 1 0,0-2 0,2 1 0,0-1 0,3 0 0,1-1 0,-1-2 1,1 1-1,-2-1 0,-1 0 0,-3 1 0,-2 0 0,-3 1 0,-1 0 0,-2 0 0,-1 1 0,-4 0 0,-1 0 0,-2-1 0,-2 0 0,-3 1 0,-1 0 0,-11 1 0,13-1 0,-13 1 0,9-1 0,-9 1 0,0 0 0,0 0 1,0 0-1,0 0 1,0 0 0,0 0 0,0 0 0,0 0-1,0-15 1,-2 2-1,0-2 1,-1-8-1,-1-4 0,1-5-1,-1-3 1,0-4 0,1-5 0,-1-1-1,0-5 0,0 0 1,1-4 0,0-1 0,-1-1 0,2 1 0,-1 2 1,1 3-2,-5 5 2,4 4-2,-2 5 2,2 6-2,-1 2 1,-3 4 0,2 4 0,-1 0 0,4 4 0,-3-1 0,2 3 0,-1 0 0,1 3 0,1-1 0,-1 3-1,3 9 1,-6-16 0,6 16 0,-4-13 0,4 13 0,-6-9 0,6 9-1,0 0 1,-13-8-1,13 8 1,-16-4-1,5 2 0,-2 1 1,-3-1 0,-3 1-1,-2-1 1,-5 0 0,-3 0 0,-2 1-1,-5 0 1,-2 1 0,-5 2 0,0 1 0,-3 1 0,0 1 0,-4 2 0,-2-1-1,-1 0 1,-3 0 0,-2-1 0,1 0 0,-3-2 0,-2 0 0,1 1 0,0-1 0,-1 0 0,2-1 0,2 1 1,-1-1-1,2 0 0,1 0 0,1-2 0,0-1 0,1-2 0,2 0 1,0-1-1,1 0 0,1 0 0,0 0 0,1 0 0,0 0 0,2 1 0,-1 1 0,1-1 0,1 0 0,2-1 0,1 1 0,3-1 0,0 1 1,2 0-1,1-1 0,2 1 0,2 0 0,0 1 0,0-1 0,0 1 0,2 0 0,2 0 1,0 0-1,1 0 0,3 1 1,0-1-1,0 2 0,4-1 0,0 0 1,-1 0-1,1 1 0,2 0 0,-1 1 0,1-1 0,1 0 0,-1 1 0,3-1-1,0 0 1,4 1-1,1-2 0,11 1-7,-10 4-27,10-4-2,-8-11 2,1-8-2</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8:19.5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65 147 8,'0'0'11,"0"0"1,0 0-2,0 0-1,0 0-1,0 0-2,0 0-1,0 0-1,0 0-1,0 0-1,0 0-1,0 0 1,0 0 0,0 0 1,0 0-1,11-8 1,-11 8-1,13-2 1,-13 2 0,17-3 1,-17 3-1,20-3 0,-10 1 1,2 2-1,-2-1 1,2 1-1,-2-1 0,2 1-1,-1-1 1,1 2 0,0-2-1,-1 2 1,1-2-1,1 1 1,-2-1-1,3 2 0,-1-2 0,2 2 0,-2-2-1,3 2 1,-2-1-1,2 0 1,-1-1-1,3 1 1,-4-1 0,3 1-1,-3-1 1,2 1-1,-1 0-1,-1 0 1,-3 1-1,2 0 2,-2-1-2,1 2 1,-2-2-1,0 1 1,0-2 0,0 1 0,0 0 0,1-1 0,-11 1 0,19-1-1,-9 0 1,0 0 0,0 0 0,0 1-1,0-1 1,0 0-1,2 0 1,2 1-1,-1 0 1,2 0-1,-1 1 0,1-1 0,0 0 1,2 1-1,-3-1 0,2 0 1,-1-1-1,0 0 1,0-1-1,0 1 1,-1-1-1,0 0 1,-2 0-1,0 1 0,-2 0 1,-1 0-1,-9 1 0,16-1 0,-16 1 0,11-1 0,-11 1 1,12-1-1,-12 1 0,9-1 0,-9 1 0,0 0 1,0 0-1,0 0 0,0 0 0,0 0 1,0 0-1,0 0 0,0 0 0,0 0 0,0 0 1,0 0-1,0 0 0,0 0 0,0 0 0,0 0 0,0 0 0,0 0 0,0 0-1,0 0 1,0 0 0,0 0 0,-9-2 0,9 2 0,-14-3-1,4 0 1,-3 0-1,-2-1 1,-2 1-1,-2 1 0,-3 1 0,-2 0 0,-1 1 0,-3 1 0,-1 1 1,1-1-1,-1 2 1,0-1-1,2-1 1,0 0 0,2-1 0,1 0 0,3 0 0,-1-1 0,1 1 0,1-1 0,-1 0 0,0 0 0,0-1 0,-1 1 0,-1 0 0,0 1 0,1-1 0,0 0 0,2 0 0,0 0 0,1 0 0,4 0 0,-1 0 0,4-1 0,-1 0 0,2 1 0,2 0 0,-2 0 0,11 1 0,-15-2 0,15 2 0,-14 0 0,14 0 0,-11 0 0,11 0 0,-10-1 0,10 1 0,-9-1 0,9 1 0,0 0 0,-12-1 0,12 1 0,0 0 0,-10 0 0,10 0-1,0 0 1,0 0 0,0 0 0,0 0 0,-9 0 0,9 0 0,0 0-1,0 0 1,0 0 0,0 0 0,0 0-1,0 0 1,0 0 0,0 0 0,0 0-1,0 0 1,0 0 0,0 0-1,0 0 1,0 0 0,0 0-1,13 3 1,-2-2 0,3-1 0,5 0-1,3 0 2,4 0-1,2-1-1,2 0 1,2 1 0,0 0 0,1 0 0,0 1 0,3 1 0,-2 0 1,0 1-1,0 0 0,1-1 0,0 1 0,0-1 0,0 2 0,-1-3 0,0 0 0,-2 0 0,0-1 0,-3 1 0,-1-1 0,-3 0 0,-3 0 0,0 1 0,-4-1 0,-2 1 0,-2 0 0,-3-1 0,-11 0 0,16 1 1,-16-1-1,0 0 0,0 0 1,0 0-1,0 0 1,0 0 0,0 0-1,0 0 1,-14-6-1,3 3 0,0-2 0,-5 1 0,-2-1-1,-1 1 1,-5 0 0,-1 1-1,-5-1 1,-3 3-1,-2 0 1,-4 2-1,-1 1 1,-4 1 0,1-1 0,-5 1 0,3 1 0,0-1 0,-1 1 0,3-1 0,0 0 0,3 1 0,0-2 0,6-1 0,1 0 1,4-2-1,0-1 0,1 0 0,3-2 1,4 1-1,4 1 1,1 0-1,5 0 1,2 0-1,9 2 0,0 0 0,0 0 0,0 0-1,0 0 1,20-4-1,-5 3 1,3 2-1,3-2 1,6 0 0,3 0 0,4 0 0,3 0-1,1 0 1,4-1 0,4 2 0,1 0 0,1 3 0,1-1 0,0 0 0,-2 0 0,0 1 1,0-1-1,-3 0 0,0-1 0,-1-1 0,-1-1 0,-2 1 0,-1 0 0,-6-1 0,-5 1 0,-4 0-1,-8 0 1,-2 1 0,-14-1 0,12 2 0,-12-2 0,0 0 0,0 0 0,0 0 0,-13 2 0,2-1 0,-3-1 0,-3 0 0,-3 1 0,-4-1 0,-2 1 0,-4 0 0,-5 0 0,-1 1 0,-2 0 0,-3 0-1,0 0 1,-3 0 0,0-1 0,-2 1-1,3 1 1,-1-1 0,1 1 0,-1 0 0,4 1 0,-1-1 0,4 0-1,2 0 1,1-1 0,4-1 0,2 0 0,3-1 0,3 0-1,4 0 1,5-1 0,2 1 0,11 0-1,-13-1 0,13 1-2,0 0 0,0 0 0,14 5-1,-3-4-2,12 6-15,3-2-15,4-7-1,9 0 2</inkml:trace>
  <inkml:trace contextRef="#ctx0" brushRef="#br0" timeOffset="3925">1040 74 2,'0'0'17,"0"0"-6,0 0-4,0 0-4,0 0-2,0 0 0,0 0-1,6 9 1,-6-9 0,7 18 0,-2-6 0,0 1 0,0 1 1,1 0 0,-2 1-1,3-3 1,-3 0 0,-4-12 0,7 14 1,-7-14 2,0 0 2,0 0 0,0 0 2,0 0-1,9-9 0,-11-2 1,2 11-1,-2-22-2,2 9-2,-4-1 0,3 2-1,-2 0-1,1 1 0,0 1-1,2 10-1,-3-15 0,3 15 0,-2-10 0,2 10 0,0 0 1,0 0-2,0 0 1,0 0 0,0 0-1,0 0 0,0 0 0,0 0 1,9 16-1,-5-4 0,0 1 0,1 4 1,1 0 0,-2 1 0,0-1 0,-1 0 1,-2-4 0,0 0 0,-1-13 0,1 16 0,-1-16 1,0 0-1,0 0 1,0 0-1,0 0 0,8-22 0,-3 5 0,1-3-1,-1-4 0,1-2 1,-2 1 0,2 1 0,-5 1 1,0 6 0,-3 2 0,0 3 0,2 12-1,-3-12 0,3 12-1,0 0-1,0 0 0,0 0-1,0 0 1,0 0-1,-1 15 1,1-15 0,2 20 0,-3-5 1,0 3-1,-2 0 1,-2 3 0,-1 2 0,-1-1-1,-3-1 1,1-2 0,2-5 1,-1-1-1,8-13 0,-10 13 0,10-13 0,0 0-1,0 0-3,0 0-5,0 0-26,11-17 0,-4 5 0,-10-14 0</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7:16.318"/>
    </inkml:context>
    <inkml:brush xml:id="br0">
      <inkml:brushProperty name="width" value="0.05292" units="cm"/>
      <inkml:brushProperty name="height" value="0.05292" units="cm"/>
      <inkml:brushProperty name="fitToCurve" value="1"/>
    </inkml:brush>
  </inkml:definitions>
  <inkml:trace contextRef="#ctx0" brushRef="#br0">87 80 15,'0'0'14,"0"0"-7,0 0-3,0 0-3,0 0 0,0 0-1,0 0 0,0 0 1,5 14 0,-5-14 0,5 15 0,0-5 1,-1 4 0,3 4 0,0 5-1,1 4 0,0 7 0,1 5 0,-1 5 0,-1 8 0,2 5 0,-3 1 1,-2 0 0,-2-5 0,0-5 0,-2-6 0,0-8-1,0-9-1,-1-12-9,1-13-15,1-11 1</inkml:trace>
  <inkml:trace contextRef="#ctx0" brushRef="#br0" timeOffset="430">-1 117 16,'0'0'22,"0"0"-5,-3-15-13,3 15-2,7-16 1,-7 16 0,17-20 1,-1 12 1,5-4 0,7 3 0,4-2-1,6 3-1,4-1-2,1 4 0,2 3-1,-4 3 0,-4 4 0,-3 5-1,-6 5 1,-4 2 0,-4 2-1,-3 2 2,-7 2-1,0 1 1,-5 1 0,-4-1 0,-6-2 1,-5 2 0,-7-3 1,-1 0 0,-6-3 1,-1 0 1,-6-5-1,0-1 1,-5-5-1,4-2 0,1-4 0,1-2-2,2-3 0,2-2-2,7 1-2,2-2-2,17 7-4,-15-12-7,15 12-18,7-11 0,1 0 1</inkml:trace>
  <inkml:trace contextRef="#ctx0" brushRef="#br0" timeOffset="1121">590 355 0,'0'0'5,"0"0"-2,13-6 0,-13 6 2,16-7 1,-4 2 0,3-2 1,2 0-1,4-4-2,1 0-1,1 0-1,0-2-1,-2 0 0,-1 2-1,-3-1 2,-5 4 0,-2 0 1,-10 8 1,10-8 0,-10 8-1,0 0 1,0 0-2,0 0 0,0 0-1,0 0-1,0 0-1,2 11 0,-2-11 0,1 18 0,-1-6 1,-1 3 0,1 2 0,-2 2-1,-1 2 1,0 2 0,-2 2 1,-1-1-1,0 0 1,-2-3-1,-1 1 1,2-3-1,-2-4 1,1-2-1,8-13 1,-16 16-2,16-16 1,-15 5-1,15-5 0,-14-5 2,14 5-2,-12-11 2,12 11-1,-8-11 1,8 11 0,-5-10-1,5 10 1,0 0-1,0 0 0,9-7-1,-9 7 0,17-2 1,-4 1 0,3 0-1,1 0 2,3 0-1,1-1 0,1 1 1,-2 1-1,1 1 0,-4 1 1,-1 0-1,-4 0 0,-2 0 1,-10-2-1,12 5 1,-12-5-2,0 0-2,9 8-4,-9-8-11,0 0-7,12 7 0</inkml:trace>
  <inkml:trace contextRef="#ctx0" brushRef="#br0" timeOffset="1912">1214 370 22,'0'0'24,"0"0"1,0 0-19,0 0-6,0 0 1,0 0-2,12-2 2,-2 2-1,3 1 0,2 0 1,3 0 0,2 0 0,1-1-1,2 0 1,-1-1-2,-4 0-1,0 0-2,-5-1-4,-13 2-12,20-6-6</inkml:trace>
  <inkml:trace contextRef="#ctx0" brushRef="#br0" timeOffset="2213">1113 215 2,'0'0'20,"0"0"1,0 0-15,0 0-4,10-2-2,3 2 2,2-2-1,3 2 3,5-2 0,6 1 0,1 1 0,2 0-1,4-1-3,-1 1-8,-5-4-16,12 8-1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7:19.182"/>
    </inkml:context>
    <inkml:brush xml:id="br0">
      <inkml:brushProperty name="width" value="0.05292" units="cm"/>
      <inkml:brushProperty name="height" value="0.05292" units="cm"/>
      <inkml:brushProperty name="fitToCurve" value="1"/>
    </inkml:brush>
  </inkml:definitions>
  <inkml:trace contextRef="#ctx0" brushRef="#br0">20 631 2,'0'0'25,"-7"-10"1,7 10-2,15-7-18,-6 2-6,1 1-1,1 0-1,0-1 1,-1 3 0,-10 2 2,14 1-1,-14-1 1,0 0 1,9 12-1,-9-12 3,-2 12-2,2-12 1,-9 14 1,9-14-1,-15 11 0,5-8 0,10-3 0,-16 5 0,6-4-1,10-1 0,-16-3-1,16 3 0,-15-6-1,15 6 0,-10-7 0,10 7-2,0 0-2,0 0-3,1-9-12,-1 9-12,18-12 2</inkml:trace>
  <inkml:trace contextRef="#ctx0" brushRef="#br0" timeOffset="521">263 394 14,'18'-7'9,"-6"-5"-4,7-5-2,4-4-1,4-6-2,4-3 1,1-5 0,1 0 1,-2-2 2,-2 4 2,-5 2 2,-4 4 0,-2 2 1,-4 7-1,-3 1 0,-2 7-2,-9 10-2,10-12-2,-10 12-2,0 0 1,0 0-1,5 11 0,-5-11 0,1 14 1,-1-14-1,1 18 1,0-8-1,0 1 1,3 3 0,0 3-1,0 1 1,1 5-1,0 5 1,0 3-1,0 5 0,1 5 0,-3 0 0,0 2 0,-2-2 1,-1-1-1,-1-5 0,1-4 0,-1-8 0,0-4 0,0-7 1,0-3-1,1-9 0,0 0 1,0 0 0,0 0-1,-16 2 1,16-2-1,-19-4 0,5 2-1,0 1-1,-3 1 0,1 3-1,-1-1 1,3 3 0,1-1 0,2 1 0,1-2 1,10-3 1,-13 6-1,13-6 1,0 0 0,0 0 1,0 0-1,13-2 0,1-1 1,6 0-1,4 1 1,4 0-1,5 2 0,3 2 0,3 2 0,-2 1-1,-3 1 1,-3 1 0,-4 1 0,-6-2 0,-3-1 0,-7-1-1,-11-4-2,0 0-24,0 0 0,0 0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3T20:22:42.5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362 221 7,'0'0'26,"0"0"-10,0 0-1,0 0-1,0 0-2,0 0-3,0 0-1,0 0-2,0 0-2,0 0 0,0 0-1,0 0-2,0 0 0,0 0-1,0 0-1,0 0 1,0 0-1,0 0 1,33 56-1,-33-56 2,22 49 0,-22-49 1,29 73-1,-14-28 0,1 0 0,-1 0-1,0 5 1,-3-3-1,-3 0 0,-1-3-1,-1-3 1,-4-2 0,-2-5 1,-3-1 0,-5-7 0,0-3 1,-7-4 0,-3-4 1,-6-5 0,-1-3 0,-6-7 0,0-4-1,-3-6 0,-1-4-1,-1-7-1,5-6-2,3-4-2,27 31-5,-43-75-7,25 34-11,8 0-8,10 41 1</inkml:trace>
  <inkml:trace contextRef="#ctx0" brushRef="#br0" timeOffset="581">0 331 17,'0'0'20,"0"0"-8,0 0 0,44-28 0,-44 28 0,83-18-4,-30 3-1,5-2 0,6-3-1,-4 0-1,3 1-1,-8 1-1,-3 2 0,-10 1 0,-42 15-1,66-19-1,-66 19 0,0 0-1,45-4-1,-45 4-1,0 0-5,0 0-10,0 0-16,0 0 0,0 0 1</inkml:trace>
  <inkml:trace contextRef="#ctx0" brushRef="#br0" timeOffset="1012">1010 245 7,'0'0'12,"0"0"-3,0 0 1,0 0-1,0 0-2,0 0-1,0 0 2,30 67-2,-30-67 0,16 69-1,-8-28 0,-1 3-3,3 0 1,0-1-2,0-4 0,-3-2 0,-3-5-1,2-6 0,-3-8-3,0-8-5,-3-10-14,0 0-5,0 0 1</inkml:trace>
  <inkml:trace contextRef="#ctx0" brushRef="#br0" timeOffset="1332">913 272 7,'0'0'26,"0"0"-9,0 0-2,8-53-2,-8 53-3,0 0-3,39-46-2,-39 46-2,53-33 0,-53 33 0,71-25 0,-29 13-1,0 3 0,2 3-1,-1 2 1,-43 4-1,78 1-1,-78-1 0,57 8 0,-57-8 0,0 0-1,43 36 1,-43-36 1,0 0 0,-11 51 0,11-51 2,0 0-1,-59 51 1,59-51 0,-61 25 1,61-25-1,-67 13 0,67-13 0,-69 5-2,69-5 1,-56 1-2,56-1 0,-42-4-1,42 4-4,0 0-6,0 0-17,-42-9-7,42 9 3,0 0-3</inkml:trace>
  <inkml:trace contextRef="#ctx0" brushRef="#br0" timeOffset="1973">1712 95 13,'0'0'8,"0"0"-3,0 0 2,0 0 1,0 0 0,0 0-1,0 0 1,-4 60 0,4-60-1,10 65 1,-3-23-3,0 1 0,4 7-2,-4-1 1,3 1-3,-3-3 1,1-3-1,-8-44-1,10 67 1,-10-67 0,-2 41 0,2-41-5,0 0-7,0 0-16,0 0 1,-6-56-2</inkml:trace>
  <inkml:trace contextRef="#ctx0" brushRef="#br0" timeOffset="2354">1483 0 21,'0'0'10,"0"0"0,0 0 0,42 8-1,-42-8-1,49 10-1,-49-10-1,68 10 2,-24-2-2,-2 0-1,5 5-1,-1-3-2,1 5-1,0-1 0,-2 0 0,-45-14-1,77 33 0,-77-33-1,62 35 1,-62-35 0,48 36 0,-48-36 0,0 0 0,41 57 0,-41-57 0,0 0 1,8 59-1,-8-59 1,0 0 0,-33 61 2,33-61-1,-43 40 1,43-40 0,-59 42 0,59-42 1,-76 41-1,76-41 0,-78 39-1,78-39 0,-78 37-1,78-37-1,-73 33 0,73-33 1,-54 26-1,54-26 0,-43 14 1,43-14-2,0 0-2,0 0-11,0 0-18,0 0 1,0 0-3</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7:03.409"/>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FF0000"/>
      <inkml:brushProperty name="fitToCurve" value="1"/>
    </inkml:brush>
    <inkml:brush xml:id="br2">
      <inkml:brushProperty name="width" value="0.05292" units="cm"/>
      <inkml:brushProperty name="height" value="0.05292" units="cm"/>
      <inkml:brushProperty name="color" value="#50632A"/>
      <inkml:brushProperty name="fitToCurve" value="1"/>
    </inkml:brush>
    <inkml:brush xml:id="br3">
      <inkml:brushProperty name="width" value="0.05292" units="cm"/>
      <inkml:brushProperty name="height" value="0.05292" units="cm"/>
      <inkml:brushProperty name="color" value="#00B0F0"/>
      <inkml:brushProperty name="fitToCurve" value="1"/>
    </inkml:brush>
  </inkml:definitions>
  <inkml:trace contextRef="#ctx0" brushRef="#br0">189 51 5,'0'0'7,"0"0"-2,0 0-1,0 0-2,0 0 0,0 0 0,0 0 0,2 9 0,-2-9 0,0 0 0,4 14 0,-4-14 0,4 17 0,-1-5-1,0 1 1,0 0-1,1 3 0,-1 1 0,0 0 0,1 3 0,-2-1 0,0 3 1,0-1 0,-2 1-1,1-2 1,-1-1 0,0-3-1,-1-3 0,1-3 1,0-10-1,0 14 0,0-14 1,0 0 1,0 0 2,0 0 0,0 0 1,0 0-1,0 0 0,3-19 0,2 7-1,2-6-3,1-2 0,1-6-1,0 0 0,4-3 0,3-2-1,0 2 0,1-1 1,-1 3 0,2 1-1,-2 4 1,5 4 0,-3 2 0,-2 5 0,1 2 0,-2 4-1,2 4 1,-2 2 0,3 1 0,-2 4 0,-1 2-1,0 2 2,-1 2-1,-1 3 0,-2 0 0,-3 4 1,-1 2-1,-1 1 1,0 1-1,-2 1 1,0 0-1,0 0 1,-2-4-1,1 1 1,-1-4 0,1-3 0,-2-2 0,0-1 0,-1-11 1,-2 15-1,1-5 0,1-10 1,-3 14-1,3-14 0,-2 10-1,2-10 1,0 0-1,0 0 0,0 0-5,0 0-19,0 0-7,10-14 1,-12-6-1</inkml:trace>
  <inkml:trace contextRef="#ctx0" brushRef="#br0" timeOffset="1082">858 309 1,'0'0'1,"0"0"-1,0 0 0,0 0 2,0 0 1,0 0 2,0 0 3,0 0 1,11-2 1,-11 2-1,9-10 0,-2 1-2,3-4-2,5-1-1,-2-3-2,4 0-1,2-3-1,-1 2 0,-2 2 0,0 4 0,-5 1 0,-11 11 0,16-13 0,-16 13 0,0 0 1,0 0-1,0 0 0,10 1 0,-10-1 0,5 10 0,-5-10 1,6 16-1,-1-5 0,-1 0 0,0 4 0,0 0 0,0 3 0,0 2 0,0 0 0,-2 3 0,3-1 1,-4 3 0,1-2-1,-1 0 1,-1-2 0,0-2 0,0-2 1,2-5-2,-3 1 1,1-13 0,-1 12 0,1-12 0,0 0 0,-14 9 0,14-9 0,-17 2 1,5-2 0,-1-1-1,-3 0 1,4 0-1,-1-2 1,4 2-2,0 0 1,9 1-2,-11-2 1,11 2-1,0 0-1,13-4 1,-3 2-1,3 0 1,3-1 0,3 0 1,4 1-1,-1 1 1,1 0 1,3 2-1,-1 1 0,0 1 0,0 1 0,-3 1 0,-1 0 0,-3 1 0,-5-2 0,-1-1 0,-12-3 0,12 4 0,-12-4-7,0 0-20,0 0 0,-20-10 0</inkml:trace>
  <inkml:trace contextRef="#ctx0" brushRef="#br0" timeOffset="2524">103 944 13,'0'0'11,"0"0"-1,0 0-1,0 0-1,0 0-3,0 0-2,0 0-2,0 0-1,0 0 0,0 0 0,0 0 0,1 12 1,-1-12-1,4 16 1,-2-2 0,0 1 0,0 4 1,0 2-1,0 4 1,0 1-1,2 4 2,-1 0-1,-1-1 0,0-1-1,1-2 0,-1-3 0,1-3 0,0-7 0,-1-2-1,-2-11 1,4 11 1,-4-11 0,9-11-1,-3-3 1,3-7 0,5-1 0,-4-6-1,8-2 1,2-1-2,-3-2 0,6 3-1,-1 5 1,0 3-1,2 2 1,3 5-1,-4 0 0,-2 4 1,7 4 0,-6 4 0,-2 0 1,-2 3 0,-2 5 0,-3 4 1,0 1 1,-5 6-1,-3 3 0,-2 4 0,-2 3 0,-1 2 0,-1 2 0,-1 0-1,0 2 0,-1-1 0,2-2-1,0-1 1,1-3 0,0-4-1,0-4 1,0-4-1,0-3-2,0-10-2,0 0-5,0 0-20,13-16-1,-11-4 0</inkml:trace>
  <inkml:trace contextRef="#ctx0" brushRef="#br0" timeOffset="3265">869 1162 15,'5'11'28,"-5"-11"-2,0 0 0,0 0-21,5-10-10,-5 10 1,16-16-1,-16 16 0,20-16 1,-9 8 3,-1 3 1,-10 5 0,19-3 1,-9 5 0,-10-2 0,17 11 0,-11-2 0,1 1 0,-4 5-1,3-1 1,-6 4-1,-6-1 3,1 2-2,-2 0 1,-1-1 0,-2 1 1,-2-3-1,3 0 0,-2-2 0,6 0 0,-2-4-1,3 1-1,4-11 1,-5 11 0,5-11-1,9 6 2,-9-6-1,20 1 1,-8-2 0,3 0-1,5-2 1,0-1 0,-3-1 0,4 1-1,0-3 0,1 0-1,1 1 0,0-2 0,1 1-1,0-1-3,2 4-4,-5 0-12,-5-3-11,2 8 1</inkml:trace>
  <inkml:trace contextRef="#ctx0" brushRef="#br0" timeOffset="4847">18 1770 5,'0'0'8,"0"0"-1,0 0 0,0 0-2,0 0 0,-2 12-2,2-12 0,4 21-1,-2-4 0,0 3 1,3 7-1,1 1 1,-2 3 0,2 1 0,-3 1 0,3-1 0,-1-2 0,0-4 0,-3-5 0,1-5-1,-2-3-1,-1-13 0,5 11 0,-5-11 0,0 0 0,15-19 1,-4 1-1,0-3 0,4-5 1,0-2-1,3-4 0,1 0-1,3 1 0,-1 2 1,3 4-1,0 3-1,-2 2 1,1 6 0,-4 2 1,1 7 0,-5 2 0,3 6 1,-6 4 0,-1 5 0,1 4 0,-3 5 1,1 4-1,-2 3-1,-1 1 1,-1 1 0,-3-1 0,1-1 0,-4-4 0,1-1 1,-2-6-1,1-2 0,-3-4 0,2-2-1,1-9 0,0 0-2,-2 9-2,2-9-11,-5-15-17,5 15 0,3-27-1</inkml:trace>
  <inkml:trace contextRef="#ctx0" brushRef="#br0" timeOffset="5628">846 1996 20,'13'-5'23,"-13"5"0,0 0-21,12-10-2,-1 8 0,0 1-1,2 1 1,1 2 0,-1 1 0,-2 4 2,-1 2 0,0 3 1,-5 1 1,-1 5 0,-3-1 2,-1 2-1,-5-1-1,4 1 0,-9-2 0,1 1-1,-2-7 0,5 0-1,-3-2 0,9-9 0,-15 11 0,15-11-1,0 0-1,0 0 0,0 0-1,0 0 1,0 0-2,11 5 1,-1-3 0,4 1 0,2 2 0,3 2 1,1 1-1,3 3 0,-2 0 1,0 0-1,-4 1 1,-1 0 0,-2 1 0,-5-1 1,-3 0 0,-5-1 1,-3 2 1,-2 0 0,-6 0 0,1 1 0,-8-2 0,4 1-1,-7-2 1,-2 2-1,-3-3 0,0-2-2,-1 1 0,-1-5-2,3 2-7,-2 3-19,2-11-6,6 4 2,-4-6 0</inkml:trace>
  <inkml:trace contextRef="#ctx0" brushRef="#br0" timeOffset="6650">5 2754 14,'-8'-12'13,"8"12"0,0 0-1,0 0-1,0 0-1,0 0-3,0 0 0,0 0-4,0 0-1,0 0-1,0 0 0,0 0 0,3 13-1,2-3 1,1 4-1,0 4 1,0 5 0,0 2 0,2 3 1,-3 1-1,1-3 0,-2 1 0,1-6 0,1-1 0,-1-7 0,-1 0-1,-4-13 0,6 10 1,-6-10-1,0 0 0,13-7 1,-4-7-1,3-3 0,4-7 1,3-3-1,1-6 1,4-2-1,3-3-1,2 4 0,-3 2 1,1 2-1,-3 6 0,0 4 1,0 4 0,-2 6-1,-5 4 2,-1 6 0,-2 5 0,-1 7 0,-2 5 0,-1 6 1,-4 0-1,0 6 1,-3 1 0,0 0 0,-2-2 0,-1-1 1,-1-4-1,1-2 1,-2-2-1,2-3 1,-2-4-1,2-3 0,0-9-1,-1 13 1,1-13-2,0 0 1,0 0-3,0 0-3,0 0-8,0 0-20,5-14 0,-5 14 0</inkml:trace>
  <inkml:trace contextRef="#ctx0" brushRef="#br0" timeOffset="7581">871 2896 20,'0'0'18,"0"0"-4,-9 3-2,9-3-3,-9 11-1,9-11-2,-11 15-1,11-15 0,-14 20 0,3-8-1,1 3 0,-4 1 0,2 4-1,-2 2-1,-1 3 0,-2 0-1,1 3 0,1-2 0,1 0-1,4-3 1,1-3-1,2-4 0,2-4 0,5-1-1,0-11 1,5 13 0,-5-13 1,18 6-1,-4-4 1,4-4 1,4 1 0,1-2 0,4 1-1,0-4 1,1 1-1,2-3-1,0 1 1,-4 0-2,-1 1 1,-2 0 0,-4 1 0,-2-1-1,-3 3 0,-14 3 0,14-4-2,-14 4-7,0 0-18,0 0-5,0 0 2</inkml:trace>
  <inkml:trace contextRef="#ctx0" brushRef="#br0" timeOffset="8092">891 3082 26,'0'0'28,"-10"4"0,10-4-2,0 0-25,0 0-2,0 0 1,0 0-1,8 12 1,-7-2 2,1 5-1,0 2 2,1 6 0,-2 4 0,2 4 0,-1 1-1,0 1 1,-1-2-2,1 1 0,-1-2-2,0-2-1,6-4-5,-2 0-24,-6-15 0,6 1 0</inkml:trace>
  <inkml:trace contextRef="#ctx0" brushRef="#br0" timeOffset="17636">2680 1068 8,'0'-11'18,"0"11"-10,0 0-6,0 0 1,0 0 0,0 0 1,4 11 0,-4-11 2,4 18-1,-1-4 1,1 5-2,0 6 0,4 8-2,-2 7-1,2 4 0,-1 8 0,1 2 0,-1 2-1,0 0 2,-1-2 0,1-7-1,-2-7-1,-1-9-1,-1-7-6,4-1-16,-7-23-2,0 0-1</inkml:trace>
  <inkml:trace contextRef="#ctx0" brushRef="#br0" timeOffset="17996">2627 1070 1,'-2'-18'20,"12"8"-1,2-6-15,4 0-6,7-1-1,4 0 2,5 0 0,3 3 2,3 2 1,2 4 0,-1 3 1,0 4 0,0 4 0,-3 3-2,-1 3 1,-4 2-1,-3 2-1,-4 5 1,-5-2 1,-5 4 0,-3 1 0,-6-1 3,-5 3 0,-7-2 1,-2 1 2,-8-3 0,-2 2-1,-8-6 2,-1 0-1,-7-5-2,7-2 0,-4-3-1,5-2-1,0-5-2,4-1 0,5-1-2,4-2-3,14 6-3,-16-9-5,16 9-13,0 0-10,3-16 2,8 12-1</inkml:trace>
  <inkml:trace contextRef="#ctx0" brushRef="#br0" timeOffset="18677">3392 1135 6,'22'-3'7,"-3"0"-3,1 5-1,-2 2-1,-4 2 3,-2 3 1,-6 2 1,-3 2 2,-5 1 0,-3 2 1,-6 0-1,0 1 2,-6 1-3,1 0-2,-4 0-1,0 2 0,-1-4-2,2 1 1,1-3-2,4-1 0,1-3-1,3-2-1,10-8 0,-11 12-1,11-12 0,0 0 0,0 0 1,15 7 0,-4-7 1,5 0 0,1-1 0,5 0 0,-1-1 1,3 1-1,-2 1-1,0 0 1,-4 2-2,0 1 1,-2 3-1,-1 1 0,2 2-3,-3-3-6,-4-3-22,9 6 1,-8-11 0</inkml:trace>
  <inkml:trace contextRef="#ctx0" brushRef="#br0" timeOffset="19278">3818 1358 7,'0'0'21,"24"1"-7,-8 0-11,3 1-1,0 0-1,2-2-1,-1 0 1,-1-2-1,0-2 0,0 1 0,-2-3-4,-2-5-10,4 7-7</inkml:trace>
  <inkml:trace contextRef="#ctx0" brushRef="#br0" timeOffset="19548">3750 1181 7,'0'0'28,"7"12"0,-7-12 1,15-6-17,-1 5-11,5-2-1,0 2-1,4 0 2,0 1-1,2 0 1,1 0-1,-1 1 1,0-1-2,0 1-2,-3 1-10,-2-7-17,8 6 2,-14-9-1</inkml:trace>
  <inkml:trace contextRef="#ctx0" brushRef="#br0" timeOffset="20229">4613 1227 19,'-15'4'25,"15"-4"0,0 0-1,-10 3-26,10-3-1,0 0 1,0 0 1,0 0-1,9-9 4,-9 9 0,0 0 1,9-4-1,-9 4 0,0 0-1,10 0 0,-10 0-1,0 0 0,0 0 1,8 9 1,-8-9 0,0 0 1,-3 10 1,3-10 0,0 0 1,-6 10-1,6-10-1,0 0 0,-1-12-1,1 12-1,5-15 0,0 5-2,-5 10 1,9-17-1,-9 17 0,10-11 0,-10 11-1,9-4 1,-9 4 0,11 5-1,-11-5 1,10 12 0,-10-12 2,6 18 0,-7-8 1,-1 0 0,-4 0 1,-2 0 0,-1-3 0,0 0-1,-1-1-4,0-5-10,-1-5-20,11 4-1,-10-13 0</inkml:trace>
  <inkml:trace contextRef="#ctx0" brushRef="#br0" timeOffset="21842">5094 730 4,'0'0'21,"0"0"-5,0 0-9,0 0-3,3-9-1,-3 9 1,20-10-1,-5 4 1,4-1 0,2 1-1,1 2 0,3 0-2,0 1 0,1 2 0,-2 2 0,-2 2-1,-1 1 1,-2 3-1,-1 2 0,-5 2 1,-2 2-1,-3 2 1,-3 1 2,-6 1-1,-2 1 1,-7-2 0,-2 2 1,-5-4-1,0 2 0,-4-5 0,-1 0-1,2-3 0,1 0-1,3-4 1,4 0-2,12-4 1,-14 4-1,14-4-1,0 0 0,0 0 1,0 0-1,20 9 0,-3-5 0,3 2 0,3 1 1,4 1 0,3 3 0,0-1 0,0 2 0,-3 1-1,0-1 1,-2 4 0,-3-1 0,-3 1-1,-4-1 1,-4 2 0,-5 0 1,-3-3 0,-6 3 0,-5-4 1,-3 2 0,-7-2 2,0 2 0,-7 0 0,-1 3 1,-4-4 0,-1 4 0,-5-4-1,1 1 0,0-3-2,1-3-2,3 3-5,-3-6-14,1-2-15,5 3-2,-4-7 2</inkml:trace>
  <inkml:trace contextRef="#ctx0" brushRef="#br0" timeOffset="23163">2828 2106 9,'0'0'20,"0"0"-11,0 0-4,0 0 0,0 0 1,2 11 0,-2-11 1,3 14 0,-1-4 0,0 2 1,1 3-3,-1 3-1,2 3-2,2 7 1,-1 7-1,0 3 0,1 6-1,-1 4 1,1 3-1,-1 0 1,0 2 0,-2-4 0,-1-3 0,0-3 0,0-5 0,-2-5-1,1-4 0,-1-5 0,0-5-1,1-4-1,-1-6-2,0-9-2,0 0-6,0 0-19,1-14 0,-6-11 0</inkml:trace>
  <inkml:trace contextRef="#ctx0" brushRef="#br0" timeOffset="23584">2792 2156 7,'-10'-6'26,"10"6"-2,5-17 0,1 6-20,2-3-7,4 1 1,3 0 2,5 0 0,1 3 2,4-2 1,4 6 0,2-1 0,4 4-1,0 0-1,3 3-1,-2 3 1,-1 0-1,-4 5-1,-2 1 1,-4 5 0,-5 0 1,-5 4-1,-4 1 2,-8 1 0,-3 3 1,-4-2 0,-6 2 1,-4-3 1,-5 2-1,-4-6 1,0 3 0,-5-7 0,1 3 0,-4-7-1,5 1 0,-1-4-1,3-2-1,5-2-1,2-1-1,17 0-3,-19-4-3,19 4-1,1-11-8,3 1-18,14 3-3,-5-9 3</inkml:trace>
  <inkml:trace contextRef="#ctx0" brushRef="#br0" timeOffset="24165">3489 2196 8,'0'0'26,"0"0"-1,15 1 1,-6-3-24,5 1-3,0-1-2,3 0 1,1 0 1,0 1 1,1 2 0,-4 0 1,1 1-1,-6 2 0,0 0 1,-10-4 0,12 13 2,-12-13 0,2 15 0,-2-15 0,-10 19 1,10-19-1,-16 18 1,7-11-1,-1 1 1,10-8-2,-15 8-1,15-8-1,0 0 0,-10 4-1,10-4 0,0 0 0,0 0 0,14 3 0,-5 0 0,2 2 0,3 1 1,1 4-1,0-2 1,1 6-1,-4-1 1,-2 2 0,-2 0 0,-5 1 2,-4-1 0,-6-2 1,0 2-1,-6-3 2,-5 0-1,0-3 0,-2 0-1,-1-3-1,0-1 0,3 0-2,1-4-2,7 1-5,10-2-5,-13-9-16,13 9-1,14-13-1</inkml:trace>
  <inkml:trace contextRef="#ctx0" brushRef="#br0" timeOffset="24926">3970 2392 0,'10'-4'4,"0"-2"1,5 2 2,0-3 1,4 4 1,0 0 1,0 1-1,2 0-1,0 2-2,-1 0-1,1 1-3,-2 0-1,-2 0-1,-1 0-2,-4-1-5,2 6-12,-14-6-5</inkml:trace>
  <inkml:trace contextRef="#ctx0" brushRef="#br0" timeOffset="25196">3931 2185 20,'0'0'26,"0"0"0,0 0-11,14-1-11,-1-1-2,5 0 0,4-1 0,3 1 1,2 0-1,6 0-1,1 3-4,3 2-17,-3-5-8,8 8 0</inkml:trace>
  <inkml:trace contextRef="#ctx0" brushRef="#br0" timeOffset="25577">4780 2338 22,'0'0'26,"0"0"1,0 0-14,0 0-8,0 0 0,0 0 0,0 0 0,0 0 1,6-9 0,-6 9 0,0 0-1,0 0-1,0 0-2,0 0-2,0 0 0,0 0-1,0 0 0,0 0 0,0 0 2,0 0 1,0 0 1,0 0 1,-3 9 1,3-9 1,-5 10-1,5-10 0,-7 10 0,7-10-2,-8 10-2,8-10 0,0 0-3,0 0-5,0 0-6,0 0-20,0 0-4,7-10-1,0-5 2</inkml:trace>
  <inkml:trace contextRef="#ctx0" brushRef="#br0" timeOffset="31726">5256 2082 25,'0'0'25,"0"0"0,0 0-9,-7-9-16,7 9-1,0 0 0,1-13 0,-1 13 1,3-12 3,-3 12 0,9-13 0,-9 13-1,16-19 1,-3 8-2,1-1-1,3 1 1,0 2-1,3 1 0,-1 2 0,-2 3 1,-1 4-1,-1 2 1,0 2 0,-2 6-1,-2 0 1,-1 4 0,-3 0-1,-1 3 0,-1 1 0,-4 1 0,-3 3 0,-4-1 1,-3-1-1,-3 3 1,-4-1 1,-1 2 1,-4-4 1,0 3-1,-2-2 1,5-1 0,-3-2 0,5 1 0,2-5-1,5 2-1,-1-4 0,5 2 0,4-5 0,1 3-1,0-13 1,13 17-1,-2-11 1,6 0 0,3-4 0,8-3-1,2-4 1,4 0-1,6-3 0,1 1 0,1-2-1,-3 2 1,-3 0 0,-3 3 1,-4 2-2,-4 0 1,-7 2-1,-5 0 1,-4 1-1,-9-1 0,11 1 0,-11-1 0,0 0-5,0 0-9,-6-13-21,6 13-3,-19-12 2,4 5 0</inkml:trace>
  <inkml:trace contextRef="#ctx0" brushRef="#br1" timeOffset="98502">2337 761 1,'0'0'18,"0"0"-11,0 0-4,0 0-1,0 0 0,5 14 0,-5-14 1,3 17 0,-1-5 2,0 2-1,0 1 1,0 1 0,-1 2-1,2 3 0,-2-1 0,2 5-1,-2 3 0,1 4 1,-1 2 0,0 5-1,-2 3 0,1 6 1,-2 2-1,0 5 1,-2 0 0,2 2-1,-2-2 0,2-1 1,-2-2-2,3-2 1,-1-7-1,2-2 0,0-5-1,0-3 0,-1-4 1,1-3-2,0-5 1,1-2 0,-1-3-1,1-4 1,-1-2 0,0-10-1,3 13 1,-3-13 0,0 0 0,0 0 1,12 10-1,-12-10 1,15 4-1,-3-2 1,1-1-1,4 0 0,2-1 0,4 0 0,3-1 0,0 1 0,4-1-1,2 1 1,2 0-1,1 1 0,3 0 1,0 0-1,0 0 0,3 0 0,1 0 0,3 2 0,-1-2 0,4 0 0,2 0 0,1-2 0,5-1 0,1-1 0,-1-1 1,1 0-1,-1-1 0,-1 1 0,0 1 0,-2 1 0,0 1 0,-2 1 0,2 1 0,1 0 0,0-1 0,3 0 0,-1-1 0,1-1 0,-1-1 0,1-1 0,-2 1 0,-2 1 1,-2 1-1,-1 1 0,0 1 0,0 1 0,0 0 0,4-1 0,0 1 0,0-2 0,3 2 0,-1-2 0,2-2 0,0 1 0,-2 0 0,-1 1 0,1 0 0,-1 0 0,-1 0 0,0-1 0,-2 0 0,-3 0 0,0-1 0,-3 1 0,-4-1 0,-3 2 0,1 0 0,-3 0-1,-3 2 1,-3 0 0,-2 0 0,-2 0 0,-4 0 0,-5 0 0,-4-1 0,-4-1 0,-10 0 0,13 0 1,-13 0-1,0 0 0,2-10 1,-2 10-1,-1-16 0,0 2 0,1-2 0,-2-7 0,1-4-1,0-2 1,0-5-1,-2-4 1,2-3-1,-1-5 2,1-3-2,1-5 1,1-1 0,1-5-1,2 0 1,-1-2 1,0 0-2,-2 4 1,0 2 0,-2 4 0,-2 4 0,0 4 0,-3 1 0,1 5-1,0 2 2,1 2-2,0 2 2,1 2-1,0 3 0,-1 3 0,0 4 0,2 5 0,-1 3 0,3 12 0,-5-15 0,5 15 0,0 0 0,0 0 0,0 0 0,0 0-1,-10-8 1,10 8 0,0 0 0,0 0 0,-11-1 0,11 1 0,-15-3 0,5 2-1,-1 0 1,0 0 0,-3-2 0,-1 2 0,-3-1-1,0 2 1,0 0 0,-7 2-1,-1 1 1,-4 1-1,-3 0 0,-1 1 1,-1-1-1,-3 1 1,1-2-1,0-2 1,1 0 0,-1-2 0,2 0 0,1-1 0,-1 1 0,-2 0 0,2 0 0,0 2 0,-1 1 0,0 0-1,-1 1 1,1 1 0,1-1 0,2-2 0,0-1 1,0 0-1,-1-1 0,2-1 0,1-1 0,0 0 0,0 1 1,0 1-1,-1 1 0,-1 1 0,1 0-1,-1 0 1,0 2 0,-1-1 0,1 0 0,0-1 0,0 0 0,2-1 0,-1 0 1,0-1-1,-1 0 0,2-1 1,-2 0-1,3-1 0,-1 1 1,1 1-1,1 0 0,-1 0 0,1 1 0,0 0 0,-1 0 0,0 1 0,-2-1 1,3 0-1,-2-1 1,3 0-1,-1-2 1,0 1-1,0-1 1,1 0-1,1-1 0,-2 1 0,-1 0 0,-1 0 0,0 1 0,0 0 0,0 0 0,0 1 0,1 0 0,1-1 0,1 1 0,1 1 0,1-1 0,1 1 0,1 2 0,-3 0 0,2 1 0,-2 0 0,2 3 0,-1-1 0,0 0 0,-2 0 0,0-1 0,-2 1 0,0 1 1,-2-2-1,0-1 0,-2 1 0,-1 0 0,3-1 0,0 0 0,2 0 0,2 0 0,3 1 0,1-2 0,3 0 0,4 0 1,1 0-1,2-1 0,3 0 0,1 0 0,10-1 0,-15 0 0,15 0 0,0 0-1,-9 0 1,9 0-1,0 0 1,0 0-1,0 0 0,0 0 0,0 0 0,0 0 0,-2 13 1,2-13-1,-1 18 0,-1-1-1,-1 1-5,-2 9-26,4 7-1,-14-6 0,1 6 0</inkml:trace>
  <inkml:trace contextRef="#ctx0" brushRef="#br2" timeOffset="139220">2576 1995 16,'0'0'11,"0"0"-1,0 0-1,0 0-2,0 0 0,0 0-2,0 0-1,0 0-1,0 0 1,0 0-2,0 0 0,0 0-1,-6 12 0,6-12 0,-1 14-1,1-1 0,0 1 0,0 5 0,0 3 0,0 0 2,0 3-2,-1 3 0,2 1 1,-1 2-1,-1 2 2,1 1-1,-3 4-1,1 1 2,-2 4-2,-1 5 1,-2 1 0,0 2 0,0 0-2,-1-5 2,3-1 0,1-5-1,1-4 0,2-6 1,2-4-1,0-5 0,2 0 1,0-5-1,0 1 0,1-4 0,-1 0 0,0-4 1,-3-9-1,7 13 1,-7-13 1,9 7-1,-9-7 1,16 0 0,-4 0 1,1-4-1,3 2 0,2-2-1,3 1 1,1 0-2,3 1 1,2 0-1,4-1 1,-1 1-1,4 0 1,5 0-1,1 0 0,3-2 0,4 2 0,3 1 0,2 0 1,3 2-1,5 1 0,1 0 0,2 3 0,3-3 1,4 1-1,1-1 1,3-1-1,2-1 0,0 0 1,1-2-1,0 0 1,-2 0-1,1-1 1,-3-2 0,1 0 0,-1-1 0,0 0 0,1-1 0,0 0 0,-2 2-1,1 1 1,-1 1 0,1 1-1,-4 0 1,1 0 0,-3 0-1,1-1 1,-1-2 0,2 1-1,-4-1 1,-2 0-1,0 0 1,-2 0-1,-3-1 0,-2 1 1,-3 0-1,-2 0 0,0 0 1,-4-1-1,-1 0 0,-1 2 1,0 1-1,-3-1 0,-2 2 0,-3-1 0,-6 2 0,-2-1 0,-7 1 0,-5 0 0,-4 1 1,-13 0-1,13-1 0,-13 1 1,0 0-1,0 0 0,0 0 0,0 0 1,0 0-1,0 0 1,0 0 1,0 0-1,0 0 0,0 0 1,0 0-1,0 0 0,5-10-1,-5 10 0,-1-21 0,-1 2 0,1-5 0,-2-6-1,-1-4 1,0-3-1,-1-2 0,-3-3 1,2 0 0,-2 0-1,0 2 1,0 3 0,0 1-1,1 1 1,1 2 0,1 2 0,-1 2 0,2 2 0,0 1 0,0 1-1,1 0 1,-1 1 0,0 2-1,0 2 1,2 1 0,-2 3 0,0 1 1,1 3-1,-1 2 1,4 10-1,-8-13 0,8 13 0,0 0 0,-12-9 0,12 9 0,-12-3 0,12 3-1,-18-3 1,6 1 0,-3 0 0,0 0 0,-6-1 0,-2-1 0,-3 0 0,-3 0 0,-2 1 0,-2-2 0,-4 2 0,-4 1 0,0 0 0,-2 1-1,-1 1 1,-3 0 0,-1 0 0,-3 1 0,0 0 0,-1-1 0,0 0 0,-1 0 0,0-1 0,0 0 0,-2-1 0,1 0 0,-1 1 0,0 0 0,-2 0 0,1 1 0,-2 0 1,-1-1-1,3 2 0,-1-1 0,1 0 0,0-1 0,2 1 0,0-1 0,0 1 0,1 0 1,-1 1-1,0 0 0,0 1 0,4 1 0,-2-1 0,1 1 1,3-1-1,0 0 0,0 1 0,3-2 0,2 0 0,0 0 0,2 0 1,0 1-1,-1 1 0,0 0 0,2 1 0,0 1 1,1 0-1,0 1 0,0-1 0,2 0 0,3-1 0,1 0 0,2-1 1,0-1-1,-3 0 0,2 2 0,2-3 0,0 2 0,-2 1 0,2 0 0,-1 1 0,1 0 0,4 0 0,2 0 0,0 0-1,3-2 0,0-1-4,10 3-8,11-5-20,-19 4-2,19-4 0</inkml:trace>
  <inkml:trace contextRef="#ctx0" brushRef="#br3" timeOffset="166810">2596 2022 40,'0'0'18,"0"0"1,0 0-1,0 0-5,0 0-4,0 0-3,0 0-2,0 0-2,0 0-1,0 0 1,0 0-2,0 0 1,0 0 0,0 0 0,0 0 1,0 0-1,0 0 0,0 0 0,0 0 1,0 0-1,0 0 0,0 0 0,3 12 0,-3-12 0,2 18 1,-1-6-1,0 2 1,1 2-1,-2 0 1,0 3-1,0-2 0,0 1 1,-1 0-1,0-1 1,0-1-1,1 1 0,0 0 0,-1 1 0,1 2 0,0 1 2,0-2-2,1 2 0,-1-1 0,-1-1 0,-1 0 0,-1 0-1,0-3 2,-1 0-2,-1 0 1,0 2-1,0-2 1,1 3 0,-1 0 0,1 0 0,0 1-1,-1 2 1,1-3 0,1 2-1,-1-1 1,1-1-1,0-1 1,-1 1-1,2-2 0,-2 0 1,2 0-1,-2 0 0,2-1 0,0 0 0,0-2 0,1 0 0,0-2 0,0 0 1,2-3-1,-1-9 0,0 15 0,0-15 0,0 12 0,0-12 0,0 0 1,1 12-1,-1-12 0,0 0 0,0 0 0,-1 10 0,1-10 0,0 0 0,0 0 0,0 0 0,3 10 0,-3-10 0,0 0 0,4 11 0,-4-11 0,0 0 0,7 13 0,-7-13 0,0 0 0,9 11 0,-9-11-1,0 0 1,11 9 0,-11-9 0,14 4 0,-14-4 0,15 6 0,-15-6 0,17 7 0,-7-2 1,0-1-1,2 0 0,0 0 0,2 1 0,2-2 0,2 0 1,3-3-1,0-3 0,2 0 0,2-2 0,-1 2 0,1-1-1,-1-1 2,2 1-2,-1 0 1,0 3 0,0-1 0,0 1 0,1 0 0,-1 0 0,3-1 0,0-1 0,-1 1 0,2 0 0,-2 0 0,1 0 0,0 1 0,0-1 0,-3 1 0,0 0 0,0 2 0,-2 0 0,1-1 0,0 0 0,-2 1 0,-2-1 0,2 0 1,1 0-1,-2-2 0,-2 1 0,-1-2 0,1 0 0,-1 0 0,0 0 0,-3 1 0,1-1 0,-2 2 1,1 1-1,1 0 0,-2 0 0,0 1 0,2 0 0,0-1 0,4 0 0,0 0 0,2-1 0,-1 0 0,2 0 0,-1 0 1,1 0-1,-1 1 0,1-1 0,-1 1-1,1 1 2,0-1-1,2 2 0,1-2 0,1 0 0,1 0 0,2 0 0,1-1 0,1 0-1,0-1 1,0-1 0,0 1 0,0-1 0,-2 0 0,0 0 0,-1 0 0,0 0 0,0 2 0,-1-1 0,1 2 0,0 2 0,1-2 0,2 2 0,0-1 0,2-1 0,-1 0 0,1-1 0,-1-1 0,2-1 0,-3 2 0,-2-2 0,-1 2 1,-1 0-1,-3 0 0,1 2 0,0 0 0,0-1 0,1 1 0,1 0 0,2-1 0,0 0 0,2 0 0,0-2 0,1 1 0,-2-2 0,0 1 0,-2 0 0,-2 0 0,1-1 0,-2 2 0,0-1 0,0 0 0,1 1 0,0-1 0,1 1 0,-1-2 0,1 2 0,-2-1 0,0 0 0,0 0 0,-1-1 0,-1 1 0,0-1 0,0 0 0,-2 1 0,-1-1 0,0 0 0,-2 1 0,-1-1 0,0 1 0,-2 1 0,0 0 0,-1 1 0,0-1 0,-2 1 0,-1-1 0,-1 1 0,-11 0 0,16-1 0,-16 1 1,0 0-1,10-2 0,-10 2 0,0 0 0,0 0 0,10-4 0,-10 4 0,10-4 0,-10 4 0,9-4 0,-9 4 0,0 0 0,11-10 0,-11 10 0,6-11 0,-4 1 1,0-3-1,-1-4 0,0-2-1,0-4 1,0-2 0,-1-2 0,-1-3 0,1 0 0,-2 0-1,0 1 2,-1-1-2,0 1 2,-1 1-1,0-1 0,0 1 1,1 1-2,0 1 2,-1 0-2,0 0 2,1 1-2,1 0 1,-2 1 0,0 1 0,0 1 0,-1 1 0,0-1 1,-2 3-1,0 1 0,0 1 1,0 1-1,-1 1 0,0 2 0,-1 2 1,0 2-1,9 9 0,-12-15 0,12 15 0,-9-12 0,9 12 0,-9-9 0,9 9 0,0 0 0,-5-12 0,5 12 0,0 0 0,0 0-1,0 0 1,-10-9 0,10 9 0,0 0-1,-10-3 1,10 3 0,-10-2 0,10 2 0,-16-3-1,4 2 1,-1-1 0,-2 1 0,-2 0 0,-3 1 0,-2 0-1,0 1 1,-3 0 0,-1 2 0,-3-1 0,-1 1-1,-1 0 1,-2-1 0,1 0 0,-3 0 0,0 0 0,0-1 0,-1 1 0,-1-2 0,0 0 0,-1-2 0,-1 2 0,0-1 0,2 0 0,0 0 0,0-1 0,2 2 0,-1-1 0,3 0 0,2 0 1,-1-1-1,1 0 0,2-1 0,0 0 0,-1-1 0,4 0 0,-2-1 0,-2 2 0,-1-1 0,1 2 0,-3-1 0,-1 1 0,2 0 0,-1 1 0,1-1 0,0 0 0,2 0 0,0 0 0,2-2 0,0 2 0,-2 0 0,1 0 0,-1 1 0,1 0 0,0 0 0,0 1 0,0 0 0,-1 0 0,1 0 0,0 1 0,0-1 0,0 0 0,-1 0 0,1 0 0,-2 0 0,0 0 1,0 0-1,0-1 0,0 1 0,-1 0 0,1 1 0,-2-2 0,0 1 0,2-1 0,1 1 0,0 0 0,0 0 0,1-1 0,0 1 0,2 1 0,-1 1 0,1 0 0,-2 0 0,0-1 0,2 2 0,0 0 0,0 0 0,0-1 0,1 0 0,0 0 0,2 0 0,-1 1 0,0 0 0,-2 0 0,2 0 0,-4 1 1,1 2-1,0-2 0,-1 0 0,1-1 0,-2 0 0,2 1 1,-2-2-1,4 0 0,-2-1 0,2 0 0,0 2 0,2-2 0,1 0 0,3 0-1,4 1-1,-1-5-7,7 5-31,10-2 1,-20-2-1,6-5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7:45.470"/>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FF0000"/>
      <inkml:brushProperty name="fitToCurve" value="1"/>
    </inkml:brush>
    <inkml:brush xml:id="br2">
      <inkml:brushProperty name="width" value="0.05292" units="cm"/>
      <inkml:brushProperty name="height" value="0.05292" units="cm"/>
      <inkml:brushProperty name="color" value="#C0504D"/>
      <inkml:brushProperty name="fitToCurve" value="1"/>
    </inkml:brush>
    <inkml:brush xml:id="br3">
      <inkml:brushProperty name="width" value="0.05292" units="cm"/>
      <inkml:brushProperty name="height" value="0.05292" units="cm"/>
      <inkml:brushProperty name="color" value="#50632A"/>
      <inkml:brushProperty name="fitToCurve" value="1"/>
    </inkml:brush>
    <inkml:brush xml:id="br4">
      <inkml:brushProperty name="width" value="0.05292" units="cm"/>
      <inkml:brushProperty name="height" value="0.05292" units="cm"/>
      <inkml:brushProperty name="color" value="#00B0F0"/>
      <inkml:brushProperty name="fitToCurve" value="1"/>
    </inkml:brush>
    <inkml:brush xml:id="br5">
      <inkml:brushProperty name="width" value="0.05292" units="cm"/>
      <inkml:brushProperty name="height" value="0.05292" units="cm"/>
      <inkml:brushProperty name="color" value="#00B050"/>
      <inkml:brushProperty name="fitToCurve" value="1"/>
    </inkml:brush>
  </inkml:definitions>
  <inkml:trace contextRef="#ctx0" brushRef="#br0">9061 1086 10,'0'0'28,"0"0"-1,12-8 2,-3 4-19,3-1-8,0 0-2,4-1 0,-1 2 2,1-1 1,-1 3 1,-15 2 0,18-4-1,-18 4 0,0 0-1,9 4 0,-9-4-1,-5 14 1,0-5-1,5-9 1,-11 19 1,11-19 1,-13 16 0,13-16 0,-11 9 0,11-9 0,0 0-2,0 0-1,-4-14-2,4 14-1,13-18 0,-5 7 0,-1 2 1,2 0 1,-9 9-1,12-14 2,-12 14 1,0 0 1,5 12 0,-9-3-1,0 3 1,-4 1 1,2 2-1,-1-2 0,1 0 0,6-13 0,-13 17 0,13-17-1,0 0 0,0 0-1,-11 7 0,11-7 0,0 0 0,-11-5 0,11 5-2,-12-8-9,1-4-30,-3-11 0,1-8 0,1-16-1</inkml:trace>
  <inkml:trace contextRef="#ctx0" brushRef="#br0" timeOffset="1432">96 1452 24,'0'0'24,"-3"-20"0,5 4-17,2-2-7,4 0 0,0-1 1,-1 1 1,1 4 3,-2 0 1,-6 14-1,8-13 0,-8 13-2,0 0 0,9-2-2,-9 2 0,10 9 0,-10-9-1,15 17 0,-6-7 0,-2 3 0,-1 0 1,-1 0 1,-5-1 1,-1 0 1,1-12 0,-8 15 0,8-15 1,-12 5-2,12-5-2,-8-11-1,9-2-1,2-2-2,3-1 0,1-3 0,2 2 1,-1 0 0,0 4 2,1 1 0,-9 12 1,11-8 1,-11 8-1,10 6 0,-10-6 0,14 19-1,-8-4 0,-1 4 0,-2 2 1,-2 3 1,-6-3 0,-4 4 2,-6-5 0,2 1 2,-6-10 0,5 2 0,-5-9-1,7-1 1,-1-8-3,7-5-2,3-3-2,1-5-1,7 4-5,-2-7 0,9 9-5,-6-6-6,4 7-18,7 6-2,-5 0 3</inkml:trace>
  <inkml:trace contextRef="#ctx0" brushRef="#br0" timeOffset="2273">89 2417 9,'-9'-18'25,"11"9"3,-6-7-11,3-3-8,4 1-4,0-5 1,5 2-1,1-2 0,6 3 0,0-2-2,7 2-1,1 2-1,2 4-1,-2 3 0,1 5 0,-1 6 0,-2 8 0,-4 3 0,-2 7 1,-2 5-1,-5 5 2,3 4-1,-3 0-1,-3 2 1,-3-1-1,-2 2 1,-2-2 0,-7-2 1,-1-1 2,-10-4 0,-1-1 2,-9-6 0,2 0 1,-8-10 0,4-1 1,-5-12-2,5-1-2,-1-8 0,5-1-2,5-7-1,5-4-2,9-1-2,3-7-6,19 1-23,9-1-7,8-3 0,9 1 0</inkml:trace>
  <inkml:trace contextRef="#ctx0" brushRef="#br1" timeOffset="61218">1557 1415 6,'0'0'7,"0"0"-3,0 0 0,0 0-2,0 0 0,0 0-1,0 0-1,0 0 0,0 0 1,0 0 0,0 0 0,0 0 1,0 0 0,-9-5 1,9 5-1,0 0 1,0 0-2,0 0 1,0 0-2,0 0 0,0 0 0,-10 0 0,10 0 0,0 0 1,0 0 1,0 0 2,0 0 0,0 0 2,0 0 0,0 0 0,0 0 1,0 0 0,0 0-3,0 0 0,0 0-1,0 0-1,0 0 0,0 0-1,0 0 2,9 10-1,-9-10 1,0 0 0,0 0 0,11 2 0,-11-2 0,0 0-1,14-1 1,-14 1-1,13 0 0,-13 0 1,18-1-1,-8 2 0,3-2 0,-2 1 1,2-2-1,3 2 1,-4-2-1,3 1 0,-2-1-1,1 1 1,-5-1-1,3 1 1,-12 1-2,17-1 1,-17 1 0,13-1-1,-13 1 1,12 1-1,-12-1 1,11 2 0,-11-2-1,13 2 1,-13-2 0,12 1 0,-12-1-1,12 2 1,-12-2 1,13 0-2,-13 0 1,11 1-1,-11-1 1,14 0-1,-14 0 1,13 1-1,-13-1 0,16 1 0,-7-2 1,0 1-1,2 0 1,2-1-1,-2 0 1,3 0 0,-2 0-1,3-1 1,-3 1 0,1 0-1,-3 0 0,0 0 1,-10 1-1,18-2 0,-18 2 1,14-3-1,-14 3 0,16-2 0,-16 2 0,15-3 1,-15 3-1,17-4 0,-17 4 0,16-5 1,-16 5-1,16-3 0,-16 3 0,13-1 0,-13 1 0,13 0 0,-13 0 0,10 1 0,-10-1 0,12 0 0,-12 0 0,12-1 1,-12 1-1,10-1 0,-10 1 0,9-2 0,-9 2 1,0 0-1,14-1 0,-14 1 0,9-1 0,-9 1 0,13-1 0,-13 1 0,13 0 0,-4-2 0,-9 2 0,21 0 0,-7 0 0,0 0 0,-1-1 0,2 0 0,-3 0 0,0 1 0,-1 0 0,-11 0 0,14 0 0,-14 0 0,9 0 0,-9 0 0,0 0 0,12-1 0,-12 1 0,0 0 0,14-2 0,-14 2 0,11-1 0,-11 1 0,11-2 0,-11 2 0,13 0 0,-13 0 0,10 0 0,-10 0 0,0 0 0,13 1 0,-13-1 0,0 0 0,0 0 0,0 0 0,0 0 0,0 0 0,0 0 0,0 0 1,0 0-1,0 0 0,0 0 0,0 0 0,0 0 1,0 0-1,0 0 0,0 0 1,0 0-1,0 0 0,0 0 0,0 0 0,0 0 0,0 0 0,0 0 0,0 0 0,0 0 0,0 0-1,0 0 1,0 0 0,0 0-1,0 0 1,0 0-1,0 0 1,0 0-1,0 0 1,0 0-1,0 0 1,0 0-1,0 0 1,0 0 0,0 0 0,0 0-1,0 0 1,0 0 0,0 0 0,0 0 0,0 0 0,0 0 0,0 0 0,0 0 0,0 0 0,0 0 0,0 0 0,0 0 0,0 0 1,0 0-2,0 0 1,0 0 0,0 0 0,0 0 0,0 0 0,0 0 0,0 0 0,0 0 0,0 0 0,0 0 0,0 0 0,0 0 0,0 0 0,0 0 0,0 0 0,0 0 0,0 0 1,0 0-1,0 0 0,0 0 0,0 0 0,0 0 0,0 0 0,0 0 0,0 0 0,0 0 1,0 0-1,0 0 0,0 0 0,0 0 0,0 0 0,0 0 0,0 0 0,10 1 0,-10-1 0,0 0 0,11 0 1,-11 0-1,10 3 0,-10-3 0,12 2 0,-12-2 0,16 4 0,-6-3 0,1 1 0,3-1 0,-1 0 0,2 0 0,-1 0 0,2 0 1,-2 0-1,2 0 0,-2 1 0,1-1 0,-1 0 0,3 1 0,-2-1 0,2 0 0,-1-1 0,2 1 0,-1-1 0,1 0 0,-1 0 0,1 0 0,0 0 0,-2 0 1,1 0-1,0-1 0,-1 0 0,0 1 0,0-1 0,-1 0 0,2 0 0,-2 1 0,0 0 0,-1-1 0,1 1 0,-1-1 0,1 1 0,-1-1 0,2 1 0,-2-1 0,1 1 0,-1-1 0,1 1 1,-2-1-1,2 1 0,-2 0 0,1 0 0,0 1 0,0-1 0,0 0 0,-2 1 0,3-1 0,0 0 0,2-1 0,-1 1 0,-1-1 0,0 1 0,0-1 0,-1 1 0,-2-1 0,-2 1 0,-1 0 0,-9 0 0,13 1 0,-13-1 0,11 0 0,-11 0 1,12 1-1,-12-1 0,14-1 0,-14 1 0,16 0 0,-16 0 0,14-1 0,-14 1 0,10 0 1,-10 0-1,0 0 0,0 0 1,0 0-1,0 0 1,0 0-1,0 0 0,0 0 1,0 0-1,0 0 0,0 0 1,0 0-1,0 0 0,0 0 1,0 0-1,0 0 1,0 0-1,0 0 0,0 0 0,0 0 0,0 0 1,0 0-1,0 0-1,0 0 1,0 0 0,0 0 0,0 0 0,0 0 0,0 0 0,0 0 0,0 0 1,0 0-1,0 0 0,0 0 0,0 0-1,0 0 1,0 0 0,0 0 0,0 0 0,0 0 0,0 0 0,0 0 0,0 0 0,0 0 0,0 0 0,0 0 0,0 0 0,0 0 0,0 0 0,0 0 0,0 0 0,0 0 0,0 0 0,0 0 0,0 0 0,0 0-1,0 0 1,10 0 0,-10 0 0,0 0 0,0 0 0,0 0 0,0 0 0,0 0 0,12-2 0,-12 2 0,12-2 0,-12 2 0,20-2 0,-7-1 0,0 1 0,1 1 0,1-1 0,-1 0 1,2 0-1,-1 1 0,0-1 0,-1 1 0,2-1 0,-1 1 0,3 1 0,0-1 0,-2 1 0,3 0 0,-1-1 0,2 1 0,-1 0 0,-1 0 0,1-1 0,-1 1 0,4 0 0,0 0 0,0 0 0,0 1 0,2 0 0,0 0 0,1 0 0,0 1 0,-2 0 0,1-1 0,-1 0 0,-2-2 0,-1 1 0,1 0 1,-3 0-1,0-2 0,-1 1 0,-2 0 0,-2 0 0,-2-1 0,1 0 0,-12 2 0,17-4 1,-17 4-1,11-6 0,-11 6 0,0 0 0,12-3 0,-12 3 0,0 0 1,0 0-1,0 0 0,0 0 0,0 0 0,0 0 0,0 0 1,0 0-1,0 0 0,0 0 0,0 0 0,0 0 0,0 0 0,0 0 0,0 0 0,0 0 0,0 0 0,0 0-1,0 0 1,0 0 0,0 0 0,0 0 0,0 0 1,0 0-1,0 0 0,0 0 0,0 0 0,0 0 0,0 0 0,0 0 0,0 0 0,0 0 0,0 0 0,0 0 0,0 0 0,0 0 0,0 0 0,0 0 0,0 0 0,0 0 0,0 0 0,0 0 1,0 0-1,0 0 0,0 0 0,0 0 0,0 0 0,0 0 0,0 0 0,0 0 0,0 0 0,0 0 0,0 0 0,0 0 0,0 0 0,0 0 0,0 0 0,0 0-1,0 0-2,0 0-13,0 0-25,0 0 1,-16-7-2,8-13 2</inkml:trace>
  <inkml:trace contextRef="#ctx0" brushRef="#br1" timeOffset="66966">4430 1347 9,'-7'-15'12,"7"15"-2,0 0-2,-3-12-2,3 12-1,0 0-2,-3-9 1,3 9-1,0 0 1,0 0 0,-12-6 0,12 6 1,-9-1 0,9 1 1,-9-1-2,9 1 1,0 0-1,-11-2 1,11 2-2,0 0 1,0 0-2,0 0 0,0 0 0,0 0 0,2 9-1,-2-9 0,4 11-1,-4-11 1,5 17 0,-4-7 0,0 4 0,-1 0 1,-1 3 0,0 1 0,0 1 0,-2 1 1,2 2 0,-1-4-1,2 1 1,-2-3 0,1-2-1,1-3 0,0-2 0,0-9-1,1 11 0,-1-11 0,0 0 1,0 0-1,0 0 1,0 0-1,-12-13 0,3 3 1,0-3-1,0-3-1,-1-3 2,0-3-2,2-1 0,1-1 0,4 1 0,1 1 0,0-1 0,2 2 0,0 4 0,1 1 0,0 2 0,0 5 1,-1 0-1,0 9 1,1-12-1,-1 12 0,0 0 0,0 0 0,0 0 0,0 0-1,0 0 1,0 0-1,0 0 1,0 0 0,10 6-2,-10-6 2,14 18 0,-5-3 0,1 2 0,2 5 0,-2 2 0,-2 3 0,-1 1 0,0 0 2,-1-1-2,-2-2 0,-1-2 1,-1-6-1,0-3 0,-1-4 1,-1-10 0,2 11 0,-2-11 0,0 0 0,-1-12 0,-1-1 0,1-5 0,-1-5 0,-1-3-1,-2-5 0,2-1 0,-1-1 0,-1 2 0,1 2 0,1 3 0,-1 4 0,0 5 0,2 4 0,0 2 0,2 11-1,-2-9 1,2 9-1,0 0-1,0 0 1,0 0 0,0 9 0,0-9-1,1 21 1,-2-5 1,-2 6 0,-4 4-2,0 3 1,-4 1-6,-6 1-28,3-2-1,-12-13-2,0-8 2</inkml:trace>
  <inkml:trace contextRef="#ctx0" brushRef="#br1" timeOffset="68698">1429 1323 21,'0'0'14,"0"0"-2,0 0-6,0 0-5,9-6-2,-9 6-1,0 0 0,0 0 0,13-5 1,-13 5 2,0 0 0,0 0 0,0 0 0,0 0 0,7-9 0,-7 9 0,0 0 0,0 0-1,0 0 0,0 0 0,0 0 0,9 2-1,-9-2 0,10 1 0,-10-1-1,10 1 1,-10-1 1,0 0-1,11 1 1,-11-1 1,0 0 1,0 0-1,5 15 1,-5-15-1,3 19 1,-2-4 0,0 1 0,-1 3 1,1 2 0,-2 0 0,1 2 2,-1-3-1,0 2 1,-2-5 0,3-1-2,-4-2 0,3-2 0,1-12-2,-2 15 1,2-15-1,0 0 3,-3 9 0,3-9 1,0 0 0,1-9 0,-3-2-1,3 1 1,-2-6-1,2 1-2,-1-4-1,1-2-1,0 1 0,0-2 0,0 1 1,1 1 0,0 2 0,0 0 0,0 2 1,1 3-1,-1 1 0,-2 12 0,5-14-1,-5 14 0,0 0 0,0 0 0,0 0-1,4 12 1,-4 2 0,1 2-1,0 4 1,2 2 1,1 1-1,2-1 0,0-1 0,0 1 1,1-4-1,-1 0 1,0-4 0,-1 0 0,-2-4 0,0-1 0,-3-9 0,2 11 1,-2-11-1,0 0 1,0 0 0,0 0-1,0 0 1,0 0 0,0 0 1,0 0-3,0 0-2,0 0-3,2-10-25,-2 10-7,4-16-1,-1 0 1</inkml:trace>
  <inkml:trace contextRef="#ctx0" brushRef="#br1" timeOffset="72564">2422 865 6,'0'0'23,"0"0"1,0 0-13,0 0-5,0 0-1,0 0 2,0 0 3,0 0-1,0 0 2,0 0 0,0 0 0,0 0 0,0 0-2,0 0-2,0 0-1,0 0 0,0 0-1,0 0-1,0 0 0,0 0-1,0 0-1,0 0 0,0 0-1,0 0 0,0 0-1,0 0 1,0 0-1,0 0 1,0 0-1,0 0 0,0 0-1,0 0 0,0 0-2,0 0-4,3 10-10,-3-10-23,0 0 1,0 0-2,10-4 2</inkml:trace>
  <inkml:trace contextRef="#ctx0" brushRef="#br1" timeOffset="73315">2705 608 18,'11'-4'19,"-11"4"-4,16-2-7,-1 2-5,0 0-2,4 1-1,0 0 1,4 1-1,-2 1 0,-2 0 1,0 3-1,-2-2 1,-3 1-1,-2 1 1,-2-1-1,-10-5 1,12 15 0,-12-15 0,6 17 0,-6-8 1,-3 1 1,-1 1 0,-4-1 3,1 2-1,-6-2 0,2 2 1,-3-3-1,2 2 0,0-5-1,1 3-1,2-4-1,9-5 0,-12 8-1,12-8-1,0 0 1,0 0-1,0 0 0,0 0 0,0 0 1,0 0-1,9 5 0,-9-5 0,16 4-1,-4 1 1,-1 0 0,2 2 0,-1 1-1,0 2 0,3 0 0,-2 2 0,2 1 0,-4-1 1,2 1-1,-1-1 0,-2 1 1,0-2 0,-6 0 0,-3-1 1,-2 1 0,-1 0 0,-4-1 1,-3 2 0,-2-2 1,-3 1-1,-2-2 1,1 1-1,-5-4 2,0 3-2,-5-6 1,1 2-1,-2-2 1,-3 0 0,-1-2-1,1 1 0,-1-2 0,3 1-1,1 0 0,4 0-1,5 0-3,1-3-8,5 2-25,11 0 1,10-10-1,7-2 0</inkml:trace>
  <inkml:trace contextRef="#ctx0" brushRef="#br2" timeOffset="85943">488 840 11,'0'0'15,"4"-10"-2,-4 10-4,6-9-3,-6 9-2,12-9-2,-12 9-1,14-9 0,-14 9-1,16-4 0,-16 4 0,13-1 0,-13 1 1,12 3-1,-12-3 1,0 0 0,10 11 0,-10-11 2,0 0 0,1 12 1,-1-12 0,-7 13 2,7-13-1,-14 11-1,14-11 1,-17 10-1,7-6-1,0-2-1,10-2 0,-16-1 0,16 1 0,-15-6 0,15 6 0,-7-9-1,7 9 0,0-12 0,0 12-1,9-16 1,-9 16-1,17-14 0,-17 14-1,17-11 1,-17 11 0,16-5 0,-16 5 0,11 2 0,-11-2 0,0 0 0,11 7 0,-11-7 0,0 0 0,1 10 0,-1-10 1,0 0 1,-9 12 0,9-12 1,-11 7 1,11-7-1,-15 7 1,15-7-1,-11 4 0,11-4-1,0 0-1,0 0 0,0 0-2,0 0 0,0 0-2,0 0-1,0 0-3,0 0-13,0 0-16,0 0 3,17-9-1</inkml:trace>
  <inkml:trace contextRef="#ctx0" brushRef="#br2" timeOffset="86995">769 681 1,'0'0'15,"0"0"-12,0 0-5,0 0 1,0 0 2,12-3 4,-12 3 2,0 0 1,11-8 0,-11 8-1,14-14-1,-3 4-2,1-5-2,3 0 0,1-4 1,2 0 0,0-3 0,0 1 1,1-2 2,-2 2-1,0-1 1,-2 5-1,-2-3 0,1 2 0,-3 3 0,0 1-2,-5 2 1,3 1-2,-9 11 0,10-14-1,-10 14-1,0 0 0,0 0 0,0 0 0,9-9-1,-9 9 1,0 0 0,0 0-1,0 0 1,0 0 0,0 0 1,0 0-1,0 0 0,0 0 0,4 11 1,-4-11-1,0 0 0,3 9 1,-3-9-1,2 12 0,-2-12 0,3 16 0,-3-7 1,1 6-1,-2-1 0,1 0 1,0 3-1,1 1 1,0 4 0,1 1-1,1 2 1,1 1 0,1-1-1,0 1 1,0-1 0,0-4-1,-2-1 1,0-3-1,-1-5 1,-2-1-1,0-11 1,0 13-1,0-13 1,0 0-1,-3 10 0,3-10 1,0 0-1,0 0 1,-6 10-1,6-10 1,0 0-1,0 0 1,0 0-1,0 0 0,0 0 0,0 0 0,0 0 0,0 0 0,0 0 0,0 0 0,0 0-1,0 0 1,0 0 0,-12 9 0,12-9 0,0 0 0,-13 7-1,13-7 1,-15 9 0,6-5 0,9-4 0,-19 8 0,9-4 0,1-1 0,9-3 0,-16 5 0,16-5 0,-10 3 0,10-3-1,0 0 0,0 0 1,0 0-1,0 0 0,0 0 1,0 0-1,14-4 1,-14 4 0,19-5 0,-7 1 0,4 0 0,0-1 0,4 0 0,2 0 0,-1-2 0,3 3 0,0 0 1,0 1-1,-4 2 0,-2 0 0,-3 2 0,-3-1 0,-3 1 1,-9-1-1,10 2 1,-10-2-1,0 0 1,0 0 0,0 0-1,-10 3 1,10-3 0,-16 5-1,4-2 0,-4 3 1,-2 0-1,-4 0 0,1 2 0,-4 2 0,-3-1 0,3 1-3,-2-3-8,4-3-22,7 1-2,-1-14 1</inkml:trace>
  <inkml:trace contextRef="#ctx0" brushRef="#br3" timeOffset="106523">4535 1420 22,'0'0'15,"0"0"-2,0 0-4,0 0-2,0 0-3,0 0-1,0 0 0,0 0 0,0 0 1,0 0 2,0 0-1,0 0 1,0 0 0,0 0-1,0 0-1,0 0 0,0 0-1,0 0-1,0 0 0,0 0 0,0 0 1,0 0-1,0 0 0,0 0 0,0 0 0,11 0 0,-11 0 0,11-2-1,-11 2 0,16-2 0,-16 2 0,17-2 0,-6 1-1,-11 1 1,18-3-1,-8 1 1,0 0-1,-1-1 1,-9 3-1,18-4 1,-18 4-1,15-3 0,-15 3 1,17-2-1,-8 1 1,-9 1-1,18-1 0,-18 1 1,17-2-1,-7 1 0,-1 1 1,-9 0-1,16-2 0,-16 2 1,17-1-1,-8 1 0,1 0 1,-10 0-1,18 0 0,-7 0 0,0 0 0,-1 0 0,3 1 0,-2-2 1,0 1-1,1 0 0,-1-1 1,1 0 0,-1 1-1,1-2 1,1 1-1,-2 0 1,3-1-1,-1 0 1,3 1-1,-2-1 1,2 0-1,-2 0 0,0 0 0,3 0 1,-2 0-1,0-1 0,-2 1 0,2 1 0,0-1 0,0 0 0,0 0 1,1 0-1,0 1 0,0-1 0,1 1 0,-1-1 1,1 1-1,-1-2 2,2 3-2,-3-2 1,2 1-1,-3-1 1,1 1-1,-2-1 1,1 1 0,-2 0 0,0-1-1,-1 0 1,1 0 0,1-2-1,-1 2 1,-1 0-1,4 0 0,-2-1 1,1 2-1,0-2 0,2 1 1,1 1-1,0-1 1,-1-1 0,0 1-1,-2-1 1,1 2-1,-1-1 1,1 0-1,-3 1 0,1 0 1,0 0-1,0 0 0,0 0 0,1 0 0,0 1 1,0-1-1,0 0 0,-1 0 0,0 0 1,0 1-1,-2-1 0,0 0 1,-11 1-1,16-2 0,-16 2 0,12-2 1,-12 2-1,0 0 0,11-2 0,-11 2 1,0 0-1,0 0 0,0 0 0,9-1 0,-9 1 0,0 0 1,0 0-1,0 0 0,0 0 0,0 0 0,0 0 0,0 0 0,0 0 0,0 0 0,0 0 0,0 0 0,0 0 0,0 0 0,0 0 0,0 0 0,0 0 0,0 0 0,0 0 0,0 0 0,0 0 0,0 0 1,0 0-1,0 0 0,0 0 0,0 0 0,0 0 0,0 0 0,0 0-1,0 0 1,0 0 0,0 0 0,0 0 0,0 0-1,0 0 1,0 0-1,0 0-1,0 0 1,0 0-1,-12-13 0,12 13 0,-20-9 1,5 4-1,-5-1 1,-3 1 1,-2 2-1,-2 0 1,-5 2 0,-1 0 0,-2 1-1,1 0 1,1-1 0,0 2-1,0-1 1,0 1 0,2 0 0,1-1 1,-1 2-1,2-1 0,-1 1 0,2 0 0,1 0 0,2 0 0,4 0 0,0 0 0,3 1 0,2-1 0,3 0 0,1 0 0,0 0 0,0-1 0,1 1 1,-2-1-1,1 0 0,0 0 0,-1 0 0,0 0 0,0 0 0,1 0 0,-1 0 0,2 0 0,-2 0 0,-1 1 0,1-1 0,-1 2 0,1-1 0,-2 0 0,1 0 0,-4 0 0,2 1 0,-2 0 0,0-1 0,-2-1 1,2 0-1,1 1 0,0-1 0,2 0 0,1-1 0,2 0 0,3 0 0,-2 0 0,0 0 0,11 0 0,-17-1 0,17 1 0,-16 0 0,6-1 0,-2 2 0,2 0 0,-2 0 0,1 0 0,-1 1 0,0-1 0,3 0 0,9-1 0,-11 2 0,11-2 0,0 0 0,0 0 1,0 0-1,0 0 0,0 0 0,-10-1 0,10 1 0,0 0 0,0 0 0,0 0 0,-10-1 0,10 1 0,0 0 0,-12-1 0,12 1 0,0 0-1,-10-1 1,10 1 0,0 0 0,0 0 0,0 0 0,0 0 0,0 0 0,0 0 0,0 0 0,0 0 0,0 0 0,-10 1 0,10-1 0,0 0 0,-10 1 0,10-1 0,-10 2 0,10-2 0,-10 3 0,10-3 0,-9 2 0,9-2-1,-10 2 0,10-2-2,0 0-4,0 0-7,4 9-23,-4-9 0,10-10 0,-10-9 0</inkml:trace>
  <inkml:trace contextRef="#ctx0" brushRef="#br4" timeOffset="128975">4637 1361 7,'-14'-2'17,"14"2"-1,-11 0-4,11 0-2,-9 1-3,9-1 2,0 0 1,0 0-1,0 0 0,-10-2 0,10 2-2,0 0 0,0 0-2,0 0 0,11 3-1,-11-3-1,16 5-1,-3-4 1,3 4-1,4-3 0,4 3 0,0-3 0,4 0-1,2-1 1,1 0-1,0-2 0,1 0-1,1-1 1,-1 1 0,0-3 0,0 2-1,-3-1 1,1 1-1,0-1 2,0 1-1,0-2-1,0 2 1,-2 0-1,4 0 0,-1 0 1,1-1-1,0 2 0,-1 0 0,-3 1 0,0 0 0,-3-1 1,-3 1-1,-3 1 0,-2-2 0,-3 0 0,-2 1 0,-1-1 1,-11 1-1,17-1 0,-17 1 0,15-2 0,-15 2 0,14-1 0,-14 1 0,12 0 0,-12 0 0,11-1 0,-11 1 0,10 1 0,-10-1 0,11-1 0,-11 1 0,0 0-1,10 0 1,-10 0 0,0 0 0,0 0 0,0 0 0,0 0 1,0 0-2,0 0 1,0 0 0,-9-2-1,9 2 1,-12-2-1,12 2 0,-17-3 0,5 1-1,-1 1 2,-4-1-1,-3 1 1,-6-1-1,-4 2 1,-5-1-1,-4 2 1,-2 1 0,-1-1-1,-2 2 1,2 0 0,1 1 0,3-2 0,3 1 0,2-2 0,1 0 0,1 0 1,1 0-1,0-2 0,2 0 1,1-1-1,0 1 0,1 0 1,1 1-1,3-2 0,-2 1 0,2 1 0,-2-1 0,5 0 0,-2 1 0,2 0 0,1 0 0,0-1 0,3 1 0,-1 0 0,5-1 0,-2 1 1,2-2-1,1 1 0,10 1 2,-14-3-2,14 3 0,0 0 0,-12-4 0,12 4 0,0 0 0,-9-3-2,9 3 2,0 0 0,-11 0-1,11 0 1,0 0 0,0 0 0,-9 0-1,9 0 1,0 0 0,0 0 0,14 3-1,-1-1 1,5-1 0,4 0 0,5-1 0,6 0 0,2 0 0,3 0 1,0 0-1,1 0 0,0 0 0,1 0 1,0 1-1,-1-1 0,1 2 0,0-2 1,-1 1-1,2 0 0,-2 1 0,0-1 0,0 1 0,1-2 2,-1 1-2,-1 0 0,-1 0 0,0 1 0,-3-2 0,0 1 0,-3-1 0,0 0 1,0-1-1,-3 1 0,1-2 0,-1 1 0,-2-1 0,0 1 0,-1-2 0,-1 1 1,-1 0-1,1 0 0,-2-1 0,0-1 0,-1 1 0,-2 1 0,-1-1 0,0 1 1,-3 0-1,0 0 0,0 1 0,-1-1 0,-1 0 0,-1 0 0,0 1 1,0-3-1,0 3 0,-2-1 0,0 0 1,0 0-1,1 1 0,-2 0 0,1 0 1,-1 1-1,-9 0 0,12-1 0,-12 1 0,10-1 0,-10 1 1,0 0-1,0 0 0,0 0 0,0 0 0,0 0 1,9 0-1,-9 0 0,0 0 0,0 0 0,12-1 0,-12 1 0,0 0 0,11-1 0,-11 1 1,0 0-1,10-1 0,-10 1 0,0 0 0,11-1 0,-11 1 0,0 0 0,11-1 0,-11 1 0,0 0 0,9-1 0,-9 1 0,0 0 0,0 0 0,0 0 0,10-1 1,-10 1-1,0 0 0,0 0 1,0 0-1,0 0 0,0 0 0,0 0 1,0 0-1,0 0 0,0 0 1,0 0-1,0 0 0,0 0 0,0 0 0,0 0 0,0 0 0,0 0 0,0 0 0,0 0 0,-9-4-1,9 4 1,0 0-1,0 0 1,-10-7-1,10 7 0,0 0 1,-11-4-1,11 4 1,0 0-1,-11-6 1,11 6 0,0 0-1,-10-6 1,10 6 0,-10-6 0,10 6 0,-14-5-1,2 2 1,-2 1 0,-5 1-1,-1 0 0,-5 0 0,-1 1 1,-4 0-1,-1 1 0,-2-1 1,1 0-2,-1 0 2,2 0 0,-1 0 0,1 0-1,1 0 1,1 1-1,1 0 1,-1 0-1,1 0 0,0 1 1,-1-1-2,0 1 1,-1-1 0,1 1 0,0-4-1,0 2 1,0 0-1,2-1 1,-2 0 0,4 1-1,-2-1 1,2 0 0,0-1 1,1 2-1,1-1 0,0 2 0,2-2 0,1 2 0,2 0 0,2 1 0,2-2 0,2 1 0,3 0 1,9-1-1,-10 1 1,10-1-1,0 0 1,0 0-1,0 0 1,0 0-1,12-3 0,-12 3 1,18-1 0,-6 0 0,2 1-1,2-1 2,2 1-1,2 0 0,2 0 0,3 0 0,2 1 0,2-1 0,3 2 0,1-1 0,1 0 1,0 2-1,1-2 1,2 1 0,-2 0-1,1 0 1,0 0-1,-2 1 0,1 0 1,-1 1-1,-1-1 0,0 2 0,1-2 1,-3 0-1,-1 0 1,-2-2-1,0 0 0,-4-2 1,-2 1-1,-1-1 0,-3 0 0,-1-1 1,-1 1-1,-2 0 0,1 1 0,-3-1 0,1 0 0,-1 1 0,-1-1 0,-1 0 0,-10 1 1,15-2 0,-15 2-1,9-1 2,-9 1-1,0 0 1,0 0-1,0 0 1,0 0-1,0 0 0,0 0 0,0 0-1,0 0 1,0 0-1,0 0 0,0 0 0,0 0 0,0 0 1,0 0-1,0 0 0,0 0 0,-12 7 0,12-7 0,-11 5 0,11-5-1,-12 4 1,12-4 0,-11 3 0,11-3 0,-10 3 0,10-3 0,0 0 0,-12 2 0,12-2 0,0 0 0,-13 4 0,13-4 0,-15 5-1,6-2 1,-1-1 0,10-2 0,-16 5-1,16-5 1,-14 4 0,14-4 0,0 0 0,0 0 0,-9 3 0,9-3 0,0 0-1,0 0 1,0 0-1,0 0 0,0 0-1,0 0-1,10 1-4,-10-1-23,0 0-5,0 0 1,3-25 0</inkml:trace>
  <inkml:trace contextRef="#ctx0" brushRef="#br4" timeOffset="134313">6000 1315 24,'0'0'17,"11"-7"-1,-11 7-5,14-7-2,-3 4-1,3-3-2,7 3-1,2-2 1,5 2-2,1-3 1,2 4-1,2-4-1,0 5 0,-4-3 0,-1 4 0,-8-3 1,0 4-1,-6-3 1,-2 3 0,-12-1 0,9 0 0,-9 0 0,0 0-1,0 0 0,0 0-1,-14-1 0,4 1-1,-1 0-1,-1-1 1,-4 1-1,1 0 0,-3 0 0,2 0 1,-1 0-1,4 0 0,1 0 0,2-1 0,10 1 0,-14 0 0,14 0 0,0 0 0,0 0-1,0 0 1,0 0 0,0 0-1,0 0 1,0 0-1,0 0 0,0 0-2,0 0 0,5-10-1,-5 10-2,0 0 1,0 0-1,0 0 1,9-4-1,-9 4 2,0 0 0,0 0 0,0 0 2,0 0 0,0 0 0,0 0 1,0 0 1,0 0 2,0 0 0,0 0 2,0 0-1,0 0 1,0 0-1,-1-11 0,1 11-1,0 0-1,1-12 0,-1 12-1,4-12 0,-4 12 0,6-12 0,-6 12 0,6-10 0,-6 10 0,0 0 0,0 0-1,12-1 1,-12 1-1,5 15 0,-2-6 1,0 3 0,0 0 0,-1 2 0,0-3 0,-1-1 0,-1-10 1,1 16 0,-1-16 1,0 0 0,-1 10 1,1-10 0,0 0 0,0 0 0,0 0 1,-4-12-2,4 12 1,0-16-1,1 7-1,1-3-1,0 0 1,2 1-1,-1-1 0,0 3 0,-3 9 0,6-15 0,-6 15 0,0 0 0,0 0 0,0 0 0,0 0-1,0 0 1,0 0-1,0 0 1,8 17 0,-7-4-1,-1 2 1,-1 4 0,0 1 0,-2 0 0,1 2 1,-1-3-1,0-2 0,1-3 0,0-3 1,2-11 0,-1 11 0,1-11 0,0 0 0,1-20 1,1 4-1,0-4 0,1-4 0,-1-4 0,2-2-1,2 0 0,-3 2 2,2 3-1,0 4-1,-2 3 1,0 5 0,-1 2 0,-2 11 0,1-11-1,-1 11 0,0 0 0,0 0 0,0 0-1,0 0 0,0 0 1,0 0-1,0 13 0,0-13 1,-1 21-1,3-6 1,-1 2 0,2 3 0,-1 2 0,1 2 0,-2 0 0,4-2 0,-4-1 0,1-3 0,-1-4 0,-1-1 0,0-13 0,1 11 1,-1-11-1,0 0 1,0 0 0,0 0 0,0 0 0,0 0 0,2-11 0,-2 2 0,1-4 0,0-1-1,0-4 0,0-1 0,0 0 1,-1 1-1,0 0 0,1 4 0,-1 1 0,-1 4 0,1 9 0,-1-12 0,1 12 0,0 0 0,0 0-1,0 0 0,0 0 0,-2 11 1,2 0-1,-1 3 0,0 3 1,0 5 0,-1 3-1,0 2 1,0 0 0,-3 0 1,3-3-1,-2-3 0,2-5 1,-1-3-1,3-13 1,-4 13 0,4-13-2,0 0-1,0 0-9,6-18-26,-10 1 0,2-3-1,-5-10 0</inkml:trace>
  <inkml:trace contextRef="#ctx0" brushRef="#br4" timeOffset="139851">4929 638 23,'0'0'14,"0"0"2,0 0 0,0 0 0,0 0-2,0 0-1,0 0-1,0 0-1,0 0-1,0 0-2,0 0-1,0 0-3,0 0-2,0 0-1,0 0 0,0 0-1,0 0 0,0-9 0,0 9-1,0 0 1,0 0-1,0 0 0,0 0 0,0 0-1,0 0 2,-1 12-1,1-12 1,-6 10 0,6-10 1,-9 10 0,9-10 1,-9 7-1,9-7 1,0 0 1,-11 4-1,11-4-1,0 0-1,1-14 1,-1 14-1,4-12 0,-4 12 0,6-15 0,-6 15-1,3-9 1,-3 9 0,0 0-1,0 0 0,0 0 0,0 0 0,0 0-1,4 12 1,-4-12 1,0 12 0,0-12 1,-4 11 1,4-11-1,-6 9 1,6-9 1,0 0-1,0 0 1,-12 8-1,12-8 0,0 0-1,0 0-1,0 0-2,0 0-3,10-4-10,1-2-23,0-6 0,4-5-2,-1-9 1</inkml:trace>
  <inkml:trace contextRef="#ctx0" brushRef="#br4" timeOffset="140712">5287 283 18,'0'0'30,"0"0"0,0 0-7,0 0-12,0 0-5,0 0-3,0 0-1,0 0 1,0 0-1,0 0 2,0 0 0,0 0 1,0 0-1,0 0 1,0 0-1,0 0-1,6-10-1,-6 10-1,10-2 0,-10 2 0,10-1-2,-10 1 1,9 1 0,-9-1 0,10 6-1,-10-6 1,9 13 0,-9-13 0,9 17 0,-7-4 0,2-1 0,-2 2 0,-2-2 0,0 0-1,-1-2 2,-2 1-2,3-11 2,-5 17-2,-2-8 1,-1 2 1,-3-1-1,0 2 1,-2 2 0,-2 2 0,-2-1-1,0 2 1,0-1 0,3 0 0,0-1-1,1-1 0,3-1 1,3-1-1,0-3 0,7-9 0,-6 15 0,6-15 1,2 11-1,-2-11 2,11 13-2,-11-13 1,18 11-1,-6-6 0,2 1 1,0 0-1,3-2 0,1 0 1,2-3-1,0 0 0,1-1 0,2 0 0,3-2 0,1-1 1,-2-1-1,-1 0 0,-5-1 0,0 2 1,-5 1 0,-3 0 0,-11 2 0,10-3 0,-10 3 0,0 0 0,0 0 0,0 0 0,0 0 0,0 0 0,0 0-1,0 0 1,0 0-1,0 0 0,0 0 0,0 0 0,0 0 0,0 0 0,0 0-1,0 0 1,0 0 0,0 0 0,0 0 0,0 0 0,0 0 0,0 0 0,0 0 0,0 0 0,0 10 0,0-10 0,0 0-1,0 0 0,7 17-2,-7-17-11,-5 9-24,5-9 0,-14-6-2,-1-10 1</inkml:trace>
  <inkml:trace contextRef="#ctx0" brushRef="#br5" timeOffset="156755">6497 1154 3,'-16'-12'9,"16"12"-3,-18-6-3,8 4-2,0 2-1,1 0 0,9 0 2,-17 1 2,17-1 2,-13 0 2,13 0 1,0 0 1,0 0 0,-10 0-1,10 0 0,0 0-2,0 0-3,0 0-2,0 0-1,0 0-1,0 0-1,0 0 1,0 0 0,11 7 0,-11-7 0,9 4 0,-9-4-1,13 5 0,-13-5-1,9 4 1,-9-4-1,0 0 1,10 7-1,-10-7 2,0 0-1,0 0 1,0 0 0,0 0 0,0 0 0,0 0 0,0 0 1,0 0-1,0 0 1,0 0 1,0 0 0,0 0 1,0 0 0,0 0 2,0 0 0,0 0 1,0 0-1,0 0 0,11 5-1,-11-5 0,0 0-1,0 0-1,12-2-1,-12 2 0,16-2 0,-5 0 0,3 1 0,2-2 0,4 1 0,0 0 1,3 0 0,2-1-1,1 2 1,0-1-1,1 2 1,-2-1-1,1 1 1,-1-1-1,0 2 0,-3-1 0,1 2 0,-1-1 0,1 1 0,0-1 1,0 0-2,1 0 0,1 1 1,0-1-1,1 0 1,-2-1 0,3 1 0,-1-1-1,1 1 1,0-1 0,2 2 0,0-2 0,2 1-1,0 0 1,1 0 0,0 0-1,0 0 1,-2 0-1,-1 0 1,-1-1-1,0 1 1,-1-1 0,1 0 0,-1-1 0,-1 0 0,1 0-1,-1 0 1,0 0 0,-1 0 0,-2 0-1,-2 1 1,0 0-1,-1 0 1,0 0-1,3 0 0,0 0 1,0-1-1,1-1 1,1 1-1,1-1 1,1 1-1,0-2 1,1 1-1,-1 0 1,2 1-1,0-1 1,0 0-1,-1 1 1,2-1-1,-1 1 1,-1-1-1,1 1 1,-1 0-1,1-2 1,0 3-1,0-1 1,1 0-1,2 0 1,0 0-1,1-1 0,1 1 1,2-1-1,-1 0 0,-1 0 0,-1 0 0,0 1 0,-1 0 1,-1 0-1,0 0 0,1 1 0,-1 0 0,-1 0 1,0 0-1,1 0 0,-2 1 0,1-2 0,-2 1 0,-3 0 1,1-1-1,-1 1 0,-2 0 0,1-1 0,-2 0 1,0 0-1,-1 1 0,3-1 0,0 0 0,1 1 1,-1-1-1,1 1 0,2 0 0,0 0 0,0 0 0,-1-2 1,0 2-1,1 0 0,-1 2 0,1-4 0,0 2 0,0-1 0,-3 0 0,1 1 0,-2-1 0,-3 0 0,-1 0 0,-2 0 0,1 0 0,-3 0 0,3 0 0,-2 0 0,3 0 0,-2 0 0,0 0 1,-2 0-2,0 0 2,-2 0-1,-2 0 0,-2 1 0,-9 0 0,12-1 0,-12 1 0,0 0 0,0 0 0,0 0 0,0 0 0,0 0 0,0 0 0,0 0 0,0 0 0,0 0 0,0 0 0,0 0 0,0 0-1,0 0 1,0 0-1,-12-3 1,0 1-1,-7 0 0,-4-1 0,-5 2 0,-7-1 0,-2 1 1,-4-1-1,0 1 1,-3 1 0,2-1 0,-1 0-1,0 1 1,-2 0 0,-1 0 0,-1 0-1,1 2 1,0-1 0,1 1 0,1 1 0,3-1 0,2 1 0,4 0 0,0-2 0,3 0-1,2-1 2,-1 0-2,2 0 1,0-1 0,-1 1 0,-1 0 0,-2 1 0,2 1 0,-3 0-1,2 1 1,-1 0-1,-1 1 1,1 0-1,-1-1 1,1 0 0,-4-2 0,3 0 0,-3 0 0,-1-1 0,0 1 0,-2-1 0,1 1 0,1 0 0,2 1-1,-1 0 1,1-1 0,1 0 0,1 0 0,0 1 0,-1-1 0,-2 0 0,1-1 0,-1 1 0,1-1 0,1 1 0,2 0 0,-1-1 0,4 1 0,0 0 0,4 0 0,0 1 0,1-1 0,-1 1 0,0-1 0,-1 1 0,-1-1 0,2 0 0,-3 1 0,0 0 0,-1-1 0,1 2 0,-2-1 0,0 0 0,1 1 0,-1-1 0,0 2 0,-1-2 0,1 0 0,-2 0 0,3-1 0,3 0 0,-2-1 0,2 1 0,1-1 0,3 1 0,2-1 0,1-1 0,1 1 0,2 0 0,0 0 0,0 0 0,0 0 0,-2 0 0,-1 1 0,-1 0 0,-3 0-1,-3 0 1,2 0-1,-1 1 1,0 0 0,0 0-1,2 0 1,0 1-1,5 0 1,1-1-1,3 0 1,1-1-1,14-1 1,-16 3-1,16-3 0,0 0 1,0 0-1,0 0 0,0 0 1,0 0-1,0 0 1,0 0 0,0 0-1,0 0 1,0 0 0,0 0 0,0 0 0,9 4 0,-9-4-1,21-1 1,-8 1 0,4-2 0,3 1 0,4-1 0,3 0 0,2-1 0,4 1 0,2-2 0,2 1 0,5 1 0,1-1 0,4 1 0,1 0-1,3 0 1,2 1 0,2-1 0,3 1 0,0 1 0,1-1 0,1 0 0,0 1 0,0-2 0,0 0 0,-1-1 0,-1 1 0,0-1 0,1 0 0,0-1 0,1 1-1,0 0 1,0 1 0,0 1 0,0 0 0,0 1 0,0 0 0,-1 1 0,-2 0 1,1 0-1,-1 0 0,0 0 0,-2 0 0,-2 0 0,-1 0 0,-2-1 0,-2 0 0,-2-1 0,-1 1 0,-2-1 0,-1 0 0,-2 0 0,-1 0 0,-2 0 0,-2 0 0,-2 1 0,-3 0 0,0 0 0,1 1 1,2 0-1,-2 0 0,-1 0 0,0 0 0,-3-1 0,1 1 0,0 0 0,-3-1 0,0 1 1,-2 0-1,3 1 0,-3-1 0,3 1 0,-1 0 0,0 0 0,-1 0 1,-2-1-1,1 1 0,-1-2 0,-1 0 0,0 0 0,1-2 0,-2 1 1,-1 1-1,0-1 0,-3 0 0,-2 1 0,-3 0 0,1-1 1,-3 1-1,-9 0 0,14-1 0,-14 1 0,14 0 0,-14 0 0,15-2 0,-15 2 0,16-1 0,-7 1 0,1-1 0,1 1 1,-1-1-1,-1 1 0,3-1 0,-3 1 0,0 0 0,-9 0-1,13-1 2,-13 1-1,9-1 0,-9 1 0,0 0 0,0 0 0,0 0 0,0 0 0,0 0 0,0 0 0,0 0 0,0 0 0,9 0 0,-9 0 0,0 0 0,0 0 1,0 0-1,0 0 0,0 0 0,0 0 0,0 0 0,0 0 0,0 0 0,0 0 0,0 0 0,11 0 0,-11 0 0,0 0 0,11 0 0,-11 0 0,12 0 0,-12 0 0,14 0 0,-14 0 0,19-1 0,-10 1 0,1-1 0,-10 1 0,17-1 0,-17 1 0,11-1 0,-11 1 0,0 0 0,0 0 0,0 0 0,0 0 0,0 0 0,0 0 0,0 0 0,0 0 0,0 0 0,0 0 0,0 0 0,0 0 0,0 0 0,0 0 0,0 0-1,0 0 1,0 0-1,0 0 0,0 14-10,0-14-28,0 0 0,-10 1-1,2-16 1</inkml:trace>
  <inkml:trace contextRef="#ctx0" brushRef="#br5" timeOffset="160981">10207 1123 37,'0'0'30,"0"0"0,0 0-2,0 0-25,0 0-6,0 0 2,0 0 1,0-11 2,0 11 3,0-17 2,3 8 1,-6-10-2,5 3 0,-3-4-3,2 0 0,-3-1-1,2 3 0,-2-1 0,2 3 0,-1 5 1,1 11-1,-1-14 0,1 14-1,0 0 0,0 0-2,0 0 1,0 0-1,2 18 0,1-3 0,0 4 1,0 5 0,-1 3 0,0 3 0,-2 3 1,1 0-1,-1 1 0,-2 0 0,0 1 0,0-5 1,-2-1-1,3-3 0,0-7 0,0-2 1,0-8 1,1-9 1,0 0 0,0 0 1,-3-14-1,3-6 0,-4-5 0,2-5-1,0-3 0,0-5-2,0 0 0,0 2 0,1 5 0,1 4 0,0 6 0,0 4 0,1 6-1,-1 11 0,0 0 0,0 0-1,4 15 1,-5 5 0,2 5 0,-1 4 0,0 5 0,0 6 1,-1-2 0,0-3-1,2 4-8,-5-9-31,-8-15 0,-5-13 0,-8-19 0</inkml:trace>
  <inkml:trace contextRef="#ctx0" brushRef="#br5" timeOffset="162013">7554 567 20,'0'0'31,"0"0"0,19 1 0,-6-5-19,-2-3-11,0 1-1,1 2-1,-12 4 1,17-3 1,-17 3 0,0 0 1,9 8-1,-9-8 1,-2 11 0,2-11 1,-4 12 1,4-12 0,-11 10 1,11-10-1,-10 7 1,10-7 0,0 0-1,-11 2 0,11-2-1,0 0-2,12-14-1,-3 7 0,-9 7 0,18-17 0,-18 17 0,18-14 0,-18 14 0,12-8 0,-12 8 0,0 0 0,0 0-1,0 0 1,4 15 0,-4-15-1,-5 19 1,3-8 0,-2 1 1,0-2 0,-1-1 0,5-9 1,-15 13-1,15-13 2,-13 3-1,13-3 0,-14-4 0,14 4 0,-13-7-1,13 7 0,-9-10 0,9 10 0,0 0-1,-10-9 0,10 9-1,0 0 1,0 0-1,0 0 0,0 0 1,9-8-1,-9 8 0,0 0 0,0 0 1,0 0-1,10-4 1,-10 4 0,0 0-1,-9 15 1,9-15-1,-7 18-2,7-18-18,-10 10-17,10-10 0,4-16-2,5-7 1</inkml:trace>
  <inkml:trace contextRef="#ctx0" brushRef="#br5" timeOffset="163104">7998-1 24,'0'0'24,"0"0"-1,4-9-17,-4 9-7,0 0 1,0 0 1,0 0 1,0 0 4,8 10 0,-8-10 0,2 10 0,-2-10 0,2 17-2,-3-5 0,1 3-1,-2 4 0,0 2 0,-5 4 1,0 6-1,-2 1 1,0 3 0,-3 0 0,4 3-1,-2-4 1,5-1-2,1-4 1,4-2-1,-1-6 1,8 0-1,5-8 1,9-2 1,7-6-2,7-4 0,5-5 1,6-3-2,2-2 1,0-1-1,-6-2 0,-8 2 0,-8 2 0,-6 1 0,-9 3 0,-11 4 0,0 0-1,0 0 1,0 11-1,0-11-1,-13 19-1,-2-7-2,6 5-10,-5-2-24,-3-7-1,1-4 0,-3-8 0</inkml:trace>
  <inkml:trace contextRef="#ctx0" brushRef="#br5" timeOffset="163635">8143 362 52,'0'0'37,"0"0"-2,0 0 1,0 0-32,10-5-3,-10 5-2,0 0 1,0 0 0,1 14 0,-4-3 1,-2 10 0,2 2 0,-2 9-1,1 4 1,1 5 1,0 3-2,2 5 0,2 4-2,-2 3-28,5-12-6,7-10-2,-11-34 0</inkml:trace>
  <inkml:trace contextRef="#ctx0" brushRef="#br0" timeOffset="206877">10199 1917 5,'0'0'18,"0"0"-1,0 0-4,0 0-4,0 0-2,0 0-3,0 0-1,0 0 0,0 0-1,0 0-1,0 0 3,0 0-2,0 0 2,0 0-1,0 0 1,0 0 0,0 0 0,0 0 0,0 0-2,0 0 0,0 0 0,0 0 0,0 0 0,0 0 1,0 0 0,0 0 0,5-9 0,-5 9 0,13-18 0,-5 6-1,3-3 0,4-1-1,-1-2 0,1-1-1,0 1 1,0 0 0,-1 0 0,1 3 0,-4-1 0,0 2 0,-1-1 0,-1 4 0,-2 0 0,1 2-1,-8 9 0,9-13 0,-9 13 1,0 0-1,0 0 0,8-10 1,-8 10-1,0 0 0,0 0 0,0 0 1,0 0 0,0 0-1,0 0 1,0 0 0,8-9 0,-8 9-1,0 0 1,0 0-1,0 0 1,0 0-1,0 0 0,0 0 0,0 0 0,0 0 0,0 0 0,0 0 0,10-4 0,-10 4 0,0 0 0,0 0 0,0 0 0,0 0 0,0 0 0,0 0-1,0 0 1,0 0 0,9 15-1,-3-5 1,0 2 0,2 3 0,1 2 0,-2 3 0,1 2 0,0 1 0,-1 0 0,0 0-1,0 3 1,0 2 0,1 1 0,1 2 1,0 2-1,1 0 0,0 0 0,-1 0 0,-1-1 0,0-3 0,-1-1 0,-1-3 0,-3-3 0,3-1 0,-2-2 0,-1-1 0,3-2 0,-3-1 0,-1-2 0,2-2 1,-4-11-1,6 14 0,-6-14 0,0 9 1,0-9-1,0 0 0,0 0 0,0 0 1,0 0-1,0 0 0,0 0 0,0 0 0,0 0 0,0 0 0,0 0 0,0 0 0,0 0 0,0 0 0,0 0 1,0 0-2,0 0 1,0 0 0,0 0 0,0 0 0,0 0 0,0 0 0,0 0 0,0 0 1,0 0-1,0 0 0,0 0 0,0 0 0,0 0 0,0 0 0,0 0 0,0 0 0,0 0 0,0 0 0,0 0-1,0 0 1,0 0 0,0 0 0,0 0 0,0 0 0,0 0 0,0 0 0,0 0 0,0 0 0,-1-9-1,1 9 1,0 0-1,-10-3 0,10 3 0,-10 2 0,1 1 1,-3-1-1,-4 2 1,-1 1 0,-4 0 0,0 1 0,-3 1 1,1-1-1,0-1 0,3 0 1,3-2-1,1 1 0,3-2 0,3-1 1,10-1-1,-14 0 1,14 0-1,0 0 1,0 0 0,0 0-1,0 0 1,0 0-1,0 0 1,0 0-2,0 0 1,-3-10 0,3 10-1,16-6 1,-2 3-1,8-1 0,4 1 0,6-2 0,5 3 1,6-2-1,2 2 1,1-1-1,-1-2 1,-5 2-1,-1 0 1,-6 1 0,-6-2 0,-7 3 0,-5-2 1,-6 2-1,-9 1 0,0 0 0,0 0 0,0 0 1,0 0-1,-11 5 0,11-5-1,-14 4 1,14-4-2,-12 4-6,12-4-26,-9 5-2,9-5 1,-11-17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7:36.487"/>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00B050"/>
      <inkml:brushProperty name="fitToCurve" value="1"/>
    </inkml:brush>
  </inkml:definitions>
  <inkml:trace contextRef="#ctx0" brushRef="#br0">534 296 22,'0'0'22,"0"0"-3,0 0-5,0 0-4,-4 11-4,4-1-2,1 5-2,-1 2 0,3 6 1,1 3-1,1 7 1,-1 2 0,0 8 0,-1 3 0,0 10-1,-4 2 0,2 6 2,-5 0-1,3 2 1,-3-7-2,3-4 2,-2-9-2,3-6 0,5-11-4,-4-8-2,6-8-5,-7-13-5,0 0-21,15-19 2,-15-6 0</inkml:trace>
  <inkml:trace contextRef="#ctx0" brushRef="#br0" timeOffset="360">515 484 2,'0'0'26,"-22"-7"-1,22 7 1,-15-14-18,10 2-6,3-2-2,3-1 1,2 0 1,1-1 2,6 3 1,-2-3 0,8 7 1,-1-3-1,7 7 0,0-1-2,2 6 0,2 1-2,1 5-1,3 3 0,-3 3 0,0 4-1,-2 2 1,0 2 0,-3 1 0,0-1 0,-2 2 1,-5-3 0,-2 1 1,-6-2 0,-4 1 1,-8-3 0,-5 4 1,-7-4 1,-4 4-1,-5-5 0,-2 1 0,-3 3-1,2-6-1,-2 0 2,2 0-3,3-2 0,3-8-2,4 4 1,3-7-5,4 0-1,0-6-4,14-6-14,5-1-12,1-5-1,7 3 1</inkml:trace>
  <inkml:trace contextRef="#ctx0" brushRef="#br0" timeOffset="1001">1146 617 4,'0'0'25,"15"8"-2,-15-8 0,0 0-21,4-12-4,-4 12 1,0 0 1,0 0 1,0 0 1,7 12 1,-9-1 2,-2 3-2,0 8 0,-2-2-1,0 6-1,-3-3 0,1 6-1,0-3 0,-1 4 2,0-6-1,3-2 3,-1-2-2,4-3 2,0-2-2,5-2 1,-2-13 0,13 12-1,1-9 0,2-2 0,6-2 0,4 0-1,0-2 2,2 1-2,-1-2 1,0 0-1,-1 1 0,-1 0-1,-4 2-1,-2 0-2,1 2-1,-6-3-3,4 2-6,-3 1-15,-6-8-4,1 3 1</inkml:trace>
  <inkml:trace contextRef="#ctx0" brushRef="#br0" timeOffset="1492">1338 793 22,'0'0'23,"0"0"0,9 9-21,-9-9-2,9 19 0,-5-2 5,-1 3-1,1 8 5,-4 3-3,2 4 2,-1-2-3,1 0-2,2-6-9,7-3-23,-8-13 0,9-8-1</inkml:trace>
  <inkml:trace contextRef="#ctx0" brushRef="#br0" timeOffset="1882">1793 564 33,'0'0'27,"9"10"2,-9-10-12,11 5-16,-1-4-2,3 0 2,5 2 0,0-3 2,3 1-1,1-2 1,2 1-1,0 0-2,-1-2-1,0 2-1,-4-3-4,0 4-1,-5-4-5,-2 3-8,1 2-10,-13-2 2</inkml:trace>
  <inkml:trace contextRef="#ctx0" brushRef="#br0" timeOffset="2163">1769 416 15,'-14'0'26,"14"0"1,0 0 1,0 0-20,0 0-8,0 0 2,22-13 0,-4 6 2,9 1 1,1-4 1,6 2-2,2-1 1,6 2-3,2 0-1,1 2-4,0 6-5,-5-1-8,-2 2-17,3 9 1,-11-4 0</inkml:trace>
  <inkml:trace contextRef="#ctx0" brushRef="#br0" timeOffset="2624">2654 595 3,'0'0'20,"0"0"1,12-10-13,-12 10-5,10-18 3,-6 9 1,-4 9 2,13-13 2,-13 13-1,10-9-1,-10 9-2,10-4-3,-10 4-1,0 0-1,0 0 0,0 0 0,0 0 1,6 11 1,-6-11 0,0 0 0,-7 13 0,7-13 1,0 0-2,-11 6 1,11-6-2,0 0 0,0 0-1,0 0 0,0 0-1,0 0 1,0 0-1,0 0 0,0 0 0,0 0 0,0 0-1,0 0 1,0 0 0,0 0 0,0 0 0,0 0 0,0 0 0,-9 7 1,9-7 0,0 0 0,0 0 0,-8 11 1,8-11-2,0 0-4,-10 6-7,10-6-24,0 0-2,-7-9 1,7-4-1</inkml:trace>
  <inkml:trace contextRef="#ctx0" brushRef="#br0" timeOffset="4877">3261 69 2,'-2'11'19,"2"-11"-9,0 0-5,0 0 2,0 0-1,0 0 1,0 0 1,0 0-1,0 0-2,0 0-1,0 0-3,0 0-2,0 0-3,-1-9-1,1 9-2,5-11-4,-2 1 0,-3 10 0,7-17 2,-7 17 2,8-14 5,-8 14 4,0 0 4,8-9 4,-8 9 2,0 0 1,0 0 0,0 0-1,0 0-2,0 0-3,0 0-2,0 0 1,-4 9-1,4-9 0,0 0 0,-6 13 0,6-13 0,-5 10-1,5-10-1,-6 11 0,6-11-1,-8 18 0,3-8-1,-3 5 0,1 2 0,-1 4-1,-3 4 1,1 6 0,-2 3-1,-1 5 1,1 3 0,0 0-1,0 1 1,3-2 1,0-5-1,4-3 0,1-6 0,3-4-1,2-6 1,4 0-1,4-6 1,2 0 0,6-4 0,4 1 1,4-3-1,5-1 2,3-3-2,4 1 0,3-3 0,2 0 0,-2 1-1,-1-1 1,-2-1-2,-2 2 1,-5-1 0,-5 1-1,-3 1-1,-8-2-2,1 3-3,-15-2-5,9-2-19,-9 2-6,0 0 1,-12 2 0</inkml:trace>
  <inkml:trace contextRef="#ctx0" brushRef="#br0" timeOffset="5668">3410 539 27,'-8'-11'27,"8"11"0,0 0-8,-6-13-14,6 13 1,0 0 1,0 0 0,0 0 0,0 0 0,2 12-1,1 1-1,-1 1-2,2 5-2,1 3-1,0 9 1,1-3 0,1 6-1,0 0 0,-1 4 1,1 1-2,-2 2 2,0 0-3,-2-5 0,4 1-7,-3 2-21,-2-15-6,4-9 1,-6-15-1</inkml:trace>
  <inkml:trace contextRef="#ctx0" brushRef="#br1" timeOffset="162644">276 275 4,'-10'-7'22,"10"7"-6,0 0-7,0 0-2,-10-8 0,10 8 0,0 0 1,0 0 2,0 0 0,0 0 0,0 0-2,-10-5 0,10 5-2,0 0-2,0 0-1,0 0-2,0 0-1,0 0 0,0 0-1,0 0 0,0 0 0,0 0-1,1 9 1,-1-9 1,0 13-1,0-1 1,-1 3 0,0 3 0,-1 4 0,0 4 1,-2 4 0,2 2-1,-2 3 1,0 2 0,1 2 1,-1 1-1,1 4 0,-2-5 1,-1 4-1,0-3 0,-1 3 1,1-4-1,1 2 0,-2-3 0,2 0 1,0-4-2,2-1 1,1-4-1,1-3 1,1-4-1,-1-4 1,2-4-1,1-3 0,0-1 0,-2-10 0,4 15 1,-4-15-1,0 0 0,7 11 0,-7-11 0,0 0 0,0 0 0,10 5 0,-10-5 1,9 4-1,-9-4 0,13 5 0,-2-1 1,2-1-1,2 0 0,4 0 0,2 2 1,3-1-1,4 1 0,3 0 1,3-1-1,0 0 0,6 0 0,4 2 0,3-3 0,4 0 0,3 0 0,4-1 0,4 0 0,4 1 0,-1-1 1,0 0-1,4-1 0,1-1 0,1 0 1,1-1-2,1-1 2,2 0-1,2-5 0,3 0 1,2 1-1,-2-2 0,2 2 0,-1-1 0,-3 1 0,-1-1 1,-3 2-2,0 5 1,-6-2 0,2 2 0,0-2 0,-1 0 1,1 1-1,2-3 0,-2 1 0,0-1 0,0 0 0,-6-1 0,-2 1 0,-4 1 0,-5 1 0,-4 2 0,-5-1-1,-2 1 1,-3-1 0,-1 1 0,1 0 0,-2-2 0,-1 5 0,2-4 0,0 1 1,-3 2-2,0-1 1,-4 1 1,-3 0-2,-4 0 2,-4-1-2,-2 1 2,-5 0-1,1-1 0,-4 0 0,1-1 0,-1 0-1,0 1 1,3 0 0,0 0-1,0 0 1,-1 0 0,0 0 0,0 1 0,-2 0 0,-1 0 0,-9-2 0,15 1 0,-15-1 0,0 0-1,12-1 1,-12 1 0,2-10 0,-4 0 0,2-6 0,-2-5 0,0-6 0,1-8-1,0-5 1,1-5-2,0-1 3,1-7-3,-1-1 3,1-1-1,-2 2 1,0-3 0,-3 1 0,0 0 0,-1 1 0,-1 3 0,0 3 0,0 1-1,2 4 0,-1 6 0,0 5 1,1 4-1,0 5 1,0 3 0,0 6-1,0 3 2,0 2-1,4 9 0,-6-13-1,6 13 0,0 0 1,0 0-2,-10-10 1,10 10 0,0 0 0,0 0 0,-10-10-1,10 10 1,0 0 0,-14-12 0,14 12 0,-16-11 0,7 7 0,-4 0-1,0-2 1,-4 2 0,0 0-2,-5 0 2,2 0 0,-3 0 0,0 0 0,-1-1 0,-3 3 0,0-1 0,0 0 0,-1 1 0,-2 0-1,-1 0 1,0 0 0,-2 1 0,-1 0 0,0 0 0,-1 0 0,-1 0 0,-2-1 0,0 2 0,-2-1 0,-1 1 0,0 0 0,-1 0 0,-2 1 0,0 1 0,-1 0 0,1 0 0,-2 0 0,1-1 0,-2 1 0,2 0 0,-2-1 1,-2 1-1,0-1 0,-2 0 0,0 2 0,-1 2 0,-1-2 0,-2 2 0,0 0 0,0-1 0,2 4 0,-1-4 0,0 3 0,1-1 0,0 1 2,0-2-2,0 0 0,2-1 0,1-2 0,-1 2 0,2-2 0,2 0 0,-1-1 0,4 0 0,-1-1 0,3 1 0,-2-1 1,2 0-1,-3-2 0,-1-1 1,1-1 0,-4-1-1,-1 0 0,0-2 0,-3 0 0,-3 0 0,2 1 0,-1 1 0,0 3 0,-1-1 0,-2 3 0,1 1 0,0 1 0,5 0 0,1 4 0,1 0 0,4 0-1,4 1 0,9 2-7,0-2-21,6-3-7,6 0-2,1-13 2</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51:23.213"/>
    </inkml:context>
    <inkml:brush xml:id="br0">
      <inkml:brushProperty name="width" value="0.05292" units="cm"/>
      <inkml:brushProperty name="height" value="0.05292" units="cm"/>
      <inkml:brushProperty name="fitToCurve" value="1"/>
    </inkml:brush>
  </inkml:definitions>
  <inkml:trace contextRef="#ctx0" brushRef="#br0">41 98 3,'0'0'14,"0"0"-3,0 0-2,0 0-4,0 0-1,0 0-2,0 0 0,-3 45 0,3-45 0,0 0 0,0 0 0,0 0 1,41 18-1,-41-18 2,0 0-1,46-4 1,-46 4 0,0 0 0,0 0 2,43-18-2,-43 18 0,0 0-1,0 0 0,0 0 0,32-50-2,-32 50 1,0 0-1,0 0 0,7-48 1,-7 48-1,0 0 0,0 0 1,0 0-1,-37-42-1,37 42 1,0 0-1,0 0-1,0 0 1,0 0-1,0 0 0,0 0 1,0 0 0,-45 15 0,45-15 0,0 0-1,0 0 1,0 0 0,0 0 0,-51 47 0,51-47 0,0 0 0,-32 46-1,32-46 2,0 0-1,-27 63 0,27-63 0,-11 52 0,11-52 0,-1 49 1,1-49-1,3 44 0,-3-44 1,0 0-1,15 53 1,-15-53 0,0 0 0,0 0 0,50 44 1,-50-44-1,43 4 1,-43-4 0,43-8-1,-43 8-1,0 0-2,61-19-13,-61 19-16,0 0 1,0 0-1</inkml:trace>
  <inkml:trace contextRef="#ctx0" brushRef="#br0" timeOffset="771">385 322 41,'0'0'23,"0"0"1,0 0-2,0 0-4,0 0-4,0 0-5,0 0-3,0 0-2,0 0-2,0 0-2,0 0-1,0 0-2,0 0-5,0 0-12,0 0-14,0 0-2,0 0 2</inkml:trace>
  <inkml:trace contextRef="#ctx0" brushRef="#br0" timeOffset="1091">637 42 7,'0'0'21,"-24"44"-2,24-44-15,0 0 3,0 0 0,-34 48 1,34-48 0,0 0 2,-20 43-3,20-43 0,0 0-2,12 46-1,-12-46-1,0 0-1,0 0-1,29 50 0,-17-42 1,5-2 0,-4-4 0,4-5 1,-2-3-1,5-5 1,-4-1-1,2-5 1,-7 0 0,-2-3-2,1-2 1,-7 2-1,0 0 1,-10 0-1,1 3 0,0 1 0,-3 3-1,2 0 0,-5 5 1,12 8-1,-16-10 0,16 10-1,-15-2 0,6 4 0,9-2 0,-11 6 0,11-6 0,-14 11-1,14-11 1,-7 18 0,6-8 1,2 4-1,-2 0 1,4 4 0,4 2-1,1 4 1,-1 4 0,7 4 0,-3 4 0,1 7 0,0 3 0,3 4-1,-3 1 1,1 4 0,-4-2 0,2-1 0,-2-3-1,1-6 2,-6-3-2,0-5 1,-5-7 0,2-5 0,-3-3 1,-6-7 0,-3-2 0,-2-6 0,-1-4 1,-3-5 0,17 4 1,-41-23-1,41 23 0,-45-51-1,32 17 0,7-9-1,5-7-1,8-2 1,9-3-1,7 1 0,11 3-1,-1 4 0,-2 4-2,-1 11-12,-1 5-16,-5 4-2,-3 9 1</inkml:trace>
  <inkml:trace contextRef="#ctx0" brushRef="#br0" timeOffset="2123">996 383 0,'0'0'28,"0"0"3,0 0-4,0 0-9,0 0-2,0 0-3,0 0-3,0 0-2,0 0-1,0 0-2,0 0-1,0 0 0,0 0-2,0 0-1,0 0-1,0 0-1,0 0-2,-1 11-14,1-11-19,0 0-1,-1 10 0,1-10 0</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51:26.748"/>
    </inkml:context>
    <inkml:brush xml:id="br0">
      <inkml:brushProperty name="width" value="0.05292" units="cm"/>
      <inkml:brushProperty name="height" value="0.05292" units="cm"/>
      <inkml:brushProperty name="fitToCurve" value="1"/>
    </inkml:brush>
  </inkml:definitions>
  <inkml:trace contextRef="#ctx0" brushRef="#br0">0 241 1,'0'0'3,"0"0"1,0 0 1,0 0 1,41 31 0,-41-31 1,0 0 0,42-3 0,-42 3-1,41-14-1,-41 14 0,43-22 0,-43 22-1,0 0 0,53-44 0,-53 44-1,0 0 1,30-50-2,-30 50 1,0 0-1,4-51 0,-4 51 0,0 0-1,-5-51 0,5 51 0,0 0 0,0 0-1,-43-37-1,43 37 0,0 0 0,-41 9 0,41-9-1,0 0 1,0 0 0,-50 57 0,50-57 0,-23 45 1,23-45 0,-16 57-1,16-57 1,-13 65-1,13-65 2,-8 67-1,8-67 1,1 66-1,-1-66 2,8 60 0,-8-60 0,17 51 0,-17-51 1,28 42 0,-28-42 0,0 0 1,62 34-1,-62-34 0,59-1-3,-59 1-12,63-26-18,-63 26 0,68-42 0</inkml:trace>
  <inkml:trace contextRef="#ctx0" brushRef="#br0" timeOffset="761">501 516 24,'0'0'32,"0"0"2,0 0-1,0 0-24,0 0-4,0 0 1,0 0-1,0 0 0,0 0 0,0 0-1,0 0 0,0 0 0,0 0-2,0 0-2,0 0-2,0 0-5,0 0-14,0 0-15,0 0-2,0 0 2</inkml:trace>
  <inkml:trace contextRef="#ctx0" brushRef="#br0" timeOffset="1131">818 135 16,'-10'6'9,"10"-6"-3,-10 10 0,3 0-1,5 2 0,-3 6 1,1 4 0,-3 2 0,1 4 1,1-1-1,4 2 1,0-1-2,0-2-1,5-6-1,4-3 0,4-7 0,6-6-1,3-6 1,3-6 0,1-7-1,1-6 1,-4-3-1,0-1 0,-4-3-1,-6 1 1,-2-1-1,-5 0 0,-2 2-1,-6 3 1,0-3-1,-3 3 0,-4 0 0,-1 2 0,-3 3 0,0 3 0,-3 5 1,2 4-2,-4 5 1,-1 5-1,2 6 0,-1 6-1,-1 4 0,0 4 0,2 2 0,18-26 0,-30 63 0,23-29-1,1 2 1,7-2 0,7 3 1,5 0 0,3 5 1,6 1-2,0 0 2,2 5 1,1 2-1,-1 4 0,1 0 0,-5 3 0,-2-4 0,-3-2 0,-4-5 0,-6-4 0,0-8 1,-2-6-1,-6-6 2,-1-5-1,-3-5 1,7-12 0,-20 10 1,8-11 1,-3-7 0,-2-4-1,0-11 0,0-7 0,5-10-2,6-11 1,7-10-2,8-9 0,9-7 0,8-1-1,4-1 1,9 1-1,0 6-3,-4 5-9,-2 7-16,-1 15-3,-9 4 1</inkml:trace>
  <inkml:trace contextRef="#ctx0" brushRef="#br0" timeOffset="2033">1248 378 52,'2'9'38,"-2"-9"-1,0 0-1,0 0-28,0 0-3,0 0-2,0 0 0,0 0 1,0 0-1,0 0 1,0 0-1,0 0 0,0 0-1,0 0 0,0 0-1,0 0-1,0 0-4,-2-15-33,2 15-2,6-24-3,-3 1 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8:06.490"/>
    </inkml:context>
    <inkml:brush xml:id="br0">
      <inkml:brushProperty name="width" value="0.05292" units="cm"/>
      <inkml:brushProperty name="height" value="0.05292" units="cm"/>
      <inkml:brushProperty name="fitToCurve" value="1"/>
    </inkml:brush>
  </inkml:definitions>
  <inkml:trace contextRef="#ctx0" brushRef="#br0">0 356 5,'0'0'9,"0"0"-3,0 0-2,0 0-2,0 0-1,0 0-1,0 0 0,0 0 1,0 0-1,0 0 1,0 0 1,0 0 0,0 0 0,0 0 2,0 0-1,0 0 1,0 0-1,10 3 0,-10-3 0,9 4 0,-9-4-1,15 5-1,-5-2 1,-1-2-1,1 2 0,0-2 0,3 1 0,-3 0 1,5 0-1,-3 0 1,3 1 0,0-1 0,2 0-1,2 0 1,2 0 0,3 0 0,1 0 0,2-1 0,2 0-1,1-1 1,0 1 0,2-2 0,-1 0 0,-1 0 0,0-1 0,-2 1 0,1 1 0,1 0 0,-1 0 0,1-1 0,2 1-1,0-1 0,1 0-1,3 0 1,1-1 0,0-1-1,2 0 0,1 0 1,-1 0-1,1 1 1,2 0 0,-1 0 0,0 1 0,1-1 0,1-1 1,1 1-1,2 0 0,-2 0 1,3 0-1,-3 0 0,3 1 0,-3-2 0,2 2 0,-2 0-1,3 1 1,-2-2-1,2 1 1,-1-1-1,0-1 0,1 1 1,-1-1-1,-4-1 0,1 2 1,-3-1 0,1 1 0,-1 1-1,1 0 1,-3 1 0,1 0 1,2 1-1,-1 1 0,1-1-1,2 2 1,-3-2 0,1 0 0,2 0 0,0-1-1,-2 0 1,2-1-1,-3 1 1,2-1-1,0 0 1,0 1-1,-2-1 1,0 1-1,1-1 1,2 1-1,-1 0 0,1 0 1,2 0-1,1 1 1,1-1-1,0-1 0,-1 1 1,-1 0-1,0-1 1,0 0-1,1 0 1,-3-1-1,2 0 1,0-1-1,1 1 1,0-1-1,0 0 0,-2 1 1,3 0-1,-2-2 0,2 3 1,-2 0-1,3 0 0,-1 2 0,3-2 1,0 1-1,2-2 0,0 0 0,0-1 1,1 1-1,-1-4 0,0 1 0,-2-1 0,-1 0 1,-2-1-1,0 0 0,-1 1 1,2-1-1,2 1 0,-1 0 1,2-1-1,0 2 1,1-1-1,0 2 0,-1-2 0,-1 1 1,-2-2-1,-4 1 0,-1 0 0,-1 1 2,-1-1-2,0 1 0,-1-1 0,1 0 1,3 1-1,0 0 0,3 1 1,-1 0-1,1-1 0,2 1 1,-1 1-1,-1 0 0,0 0 0,-1 1 1,3 0-1,1 0 0,0 0 0,3-2 0,1 2 0,-1-2 0,2 0 0,-2 0 0,1 1 1,-2 0-1,-1-1 0,-1 1 0,-2-1 0,2 1 1,1-2-1,0 3 0,0-1 0,0 0 0,0 1 0,0 0 0,-1 0 0,0-1 0,-2 0 0,-2 1 1,0 0-1,-3 0 0,-1-1 0,-1 0 0,-2 1 0,0 0 0,-3 0 0,0 0 0,0-1 1,-1 2-1,-1-1 0,0 0 0,-1 1 0,-1 0 0,-1 0 0,-2 0 1,-1 1-1,-2-1 0,-1 1 0,-1 0 0,-2 0 1,-1 0-1,0-1 0,-1 1 0,-1 0 1,1 0-1,-1-1 0,1 2 0,2-1 0,-2 1 0,2 1 0,0 0 0,0 0 0,1 0 0,-2-1 0,0 1 0,-2-1 1,1 0-1,-2-1 0,2 1 0,-2-1 0,-1 0 1,2 1-1,-1-1 0,1 1 0,1 0 0,0 0 0,0 0 0,1 0 0,-2 1 0,2 0 0,0-2 0,-1 3 0,0-2 1,0 0-1,-1 0 0,0 0 0,-1 1 0,0-1 0,-5 1 0,0-1 0,-2-1 0,-11 0 1,14 2-1,-14-2 0,0 0 1,0 0-1,0 0 0,0 0 0,0 0 1,0 0-1,0 0 0,0 0 0,0 0 0,0 0 1,0 0-1,0 0 0,0 0 0,0 0 0,0 0 1,9-1-1,-9 1 0,9-1 0,-9 1 0,18-2 0,-7 0 0,3 0-1,-1 0 1,2 0 0,-3-3 0,0 3 1,-1 0-1,-11 2 0,13-3 0,-13 3-1,0 0 0,9-1-1,-9 1-2,0 0-1,-22 12-3,4 0-6,-14 5-22,-10-6-3,-7-2 1,-15-11 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0:21.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3 137 10,'-2'-10'8,"2"10"-2,0 0 0,0 0-2,0 0-2,-2 13-1,2-13-1,0 13 0,0-13 1,1 15 1,-1-15 1,18 11 0,-6-9 2,10-2 2,1 1 0,10-4 1,2 3 0,13-4 1,5 5-2,3-2 0,7 5-1,-1-1-1,11 3-2,4-3 0,7 1 0,4-3-1,3-2 1,0-5 0,2 0 0,6-5-1,-2 2 1,2-3 0,4 1-1,0-2 0,1 1-1,4-1 1,5 2-2,-1-1 1,3-1 0,-4-1 0,-6 3 0,-5-1-1,-6 3 1,-9 2-1,-7 1 1,-8 3-1,-7 1 1,-8 1-1,-5 1 1,-7 1-1,-5 0 1,-6 0 0,-6 0-1,-5 0 1,-6-1-1,-4 1 0,-11-1 1,10 4-1,-10-4 1,0 0-1,0 0 1,0 0 0,0 0-1,0 0 0,0 0-1,0 0-3,0 0-10,11 3-21,3-1-2,-9-15 0,-2-2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0:26.0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103 75 5,'0'0'6,"0"0"-2,0 0-1,10 8 1,-7 7 1,-2 0 1,2 5 0,-2 11 1,0 5 0,-5 9 0,-2 6 0,-6 2 0,-1 4-1,-3-2 1,1 0-2,-2-7-1,4-7 0,0-6-1,6-10 0,1-3-1,4-9 1,2-13 0,1 9 0,1-18 0,3-3 0,-2-13 0,2 0 0,2-14-1,-1-2-1,2-11 0,1-1 0,1-3-1,0 1 0,0 0 1,3 5-1,1 4 0,0 3 0,-2 5 0,0 8 0,-1 5 0,-1 5 1,-3 4-1,-1 7 0,-4-1 0,-2 10 1,0 22 0,-4 0 0,-5 8 0,0 8 0,-5 8 0,0 8 0,-4 6 0,0-5 1,0-4-2,2-5 1,1-8-1,4-8 1,2-9 0,3-9 0,6-12-1,0 0 1,10-25 0,-1 2-1,-1-6 1,1-4-1,-2-6 0,-2 0 0,-3 4-2,-5 1-4,2 7-22,-2 9-7,-5 3 1,8 15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0:51.2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68 215 8,'0'0'14,"-11"-10"0,5 0-1,0-4-3,4-3-1,-3-3-2,0-4 0,1 2-1,-1-1-1,2 4-1,0 1 0,3 6-1,0 0-1,0 12-1,8-11-2,-8 11 1,11-3-2,-11 3 1,19 6 0,-10 5 1,1 5-1,-4 8 2,0 6-1,-4 7 1,-2 3 0,-1 1 0,-4-2 1,1-4 1,-2-6 0,4-7 2,-5-12 0,7-10 0,0-13 0,3-11-1,-3-9 0,5-6-1,0-4-1,-2-2-2,2 3 1,-4 4-1,4 10-1,-4 11 1,-1 17-1,0 0 1,-5 23 0,3 6-1,-5 6 0,0 6 1,-4 4 0,3-3 0,3-5 1,-4-6-1,4-10 2,1-9-1,4-12 0,-2-18 0,1-8 0,2-8-1,-1-3 1,0-3-1,-1 1 0,-1 3 0,0 9-1,1 7 0,1 20 1,0 0-1,-5 13 0,3 8 0,0 8 0,-2 2 1,2 4-1,0 1 1,0-4 0,1-2 0,0-9 0,1-3 1,0-8 0,0-10 0,0 0 0,11-23 0,-6-1-1,0-3 1,1-3 0,1 3-1,1-1 0,-3 5-1,0 10 0,-5 13 1,0 0 0,11 9-1,-3 6 1,1 0-1,4 4 0,3 0 1,4 1 0,3-2 0,3-1 0,-2-2 0,-2-4 0,-4-1 1,-3-3 0,-4-2 0,-11-5 1,0 0 0,-19 0-1,3-3 1,-5-4 0,-4-2-1,-2 0 1,4-4-2,1 1 1,5-2-2,6 6-10,9-3-24,-4-7-1,11 1-1,-5-10 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0:27.5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333 56 9,'5'-10'9,"-5"10"0,0 0-1,0 0 1,0 0-1,0 0 0,0 0-2,0 0-2,0 0 0,0 0-1,0 0-1,0 0 1,0 0-2,0 0-1,0 0 0,-12-3 0,8 15 2,-4 4-2,-4 5 1,-5 7-1,-6 9 1,-4 5 1,-2 7-1,-1-1 0,3-4 0,2-6 0,5-4 0,5-7 1,8-11 0,7-16 0,0 0 0,24-2 0,-4-11 0,5-5 0,0-5 0,4-2 0,-3-5 1,1 0-2,-5-1 1,-2-6 1,-5 0-2,-1 4 1,-6-4-1,-1 5 0,-2 1 0,-2 5 1,-2 2-1,-1 9 1,-1 4-1,1 11-1,0 0 1,-11-2-1,3 17-1,-3 8 1,-2 7-1,-5 7 1,-3 9 0,-5 4 1,-2 2 0,-1-1-1,1-5 2,2-6-1,2-7 0,5-6 0,4-10 0,7-7 1,8-10-2,0-10-1,11-10 1,3-6-1,6-7-1,3-8 1,3-10-1,-1-3 1,1-1 0,-2 4 1,-5 8 1,-5 6-1,-3 7-1,-5 9 1,-6 21-1,0 0 1,-5 16-1,-6 12 1,-2 9 0,-4 11 0,-5 11 1,-2 9 2,-1 2-1,-2 2 0,1-6 0,4-6 0,1-10-1,4-11 0,6-10-1,0-15-5,11-14-27,-14 1-3,2-15 2,4-3-1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3T20:22:49.9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81 168 6,'0'0'5,"0"0"-1,0 0 0,0 0-1,0 0-1,0 0 0,2 9 0,-2-9 0,0 0 0,0 0 2,13 10 0,-4-8 1,2-2 1,4-1-1,3-5 0,0 0-1,2-4 0,0-1 0,-5-2-2,1-1 0,-5 0 0,-2 0 0,-2 2-1,-4 0 0,-5 1 2,-2 1-3,-3-1 1,-2 3-1,-3 0 1,-2 1-2,-1 3 1,-4 2-1,2 2 0,-1 2 1,2 2-2,-1 2 0,0 2 2,3 1-1,-1 1 0,2 2 1,0 2-1,2 0 1,2 5-1,0 0 1,2 2-1,1 3 1,4 1 0,0 1 0,1-1 0,2 0 1,2-2-1,2-1 1,2-3 0,3-1 0,-1-2 0,4-2 0,2-1 0,2-3 1,3-2 0,1-1 0,0-7-1,1 1 0,0-6 0,-2 0-1,1-4 0,-1 0 1,-1-4-1,-3 1-1,1 0 1,-2-3 1,0-1-1,-3 0 1,0 0 1,-1 0 0,-3 0 1,-1 0 0,-3 2 0,0 0 1,-2 2-1,2 2 0,-4 10-1,2-14 0,-2 14-1,0 0 0,0 0 0,1-10-1,-1 10-1,0 0 1,0 0-2,0 0 2,1 13-1,-1-13 0,0 18 0,-2-3 1,0 1 0,1 2 0,1 1 0,-2 0 1,1-2-1,-1-2 0,3-3 1,0-2-1,-1-10 1,0 0 1,14 4-1,0-9 0,-2-7 1,6-1-1,-1-5 0,3-2 1,-2-1-1,0 0-1,-4 1 1,-3 3 0,-3 3 0,-1 3 0,-7 11 0,9-11-1,-9 11 0,0 0-1,0 0 1,-2 11 0,4 2-1,0 1 1,1 4 0,0 2 0,2 2 0,6-1 1,-4 0-1,4-2 0,-3-2-1,3-6-2,3 0-3,-3-9-3,5 2-3,-5-9-7,3-4-10,1 0-3</inkml:trace>
  <inkml:trace contextRef="#ctx0" brushRef="#br0" timeOffset="1172">853 0 0,'0'0'9,"0"0"1,0 0-1,-1 13-1,-4 3-2,4 3 0,0 7 1,0 7-1,1 4 0,2 2-2,4 4-1,-2-2-1,5-1 0,-3-3-1,-1-4 0,-1-6-1,-1-8 1,0-1 0,-3-9 2,0-9 0,0 0-1,-12 0 0,2-6 0,-1-7 0,-3 1 0,-2-6-1,-2 2 0,-1-4 0,1 4 0,2 1 1,1 3 1,3 1-1,2 3 1,10 8 0,-9-10 0,9 10-1,0 0-1,13-12 0,-1 9-1,4-2 0,7-1 1,2-3-1,4 1 0,1 0 0,1-3 1,-2 1-1,-1 1 0,-4 0 0,-7 1 0,0 2-1,-8 2 1,-9 4 0,15-6-1,-15 6 0,0 0 1,0 0-1,10 13 0,-10-13 1,5 18 0,-2-5 0,0 1 0,4 2 0,0 2 0,2-1 1,-1 3-1,2-1 0,-1-1 1,-1-1-1,1 0 0,-4-6 1,-1 3 0,-1-4 0,-3-10 0,3 15 2,-3-15 1,0 0 0,0 0 1,0 0-1,0 0 0,0 0 0,-13-17 0,5 1-1,4 1-2,-1-2 0,2-3-1,2 1 0,3-2-1,3 2 1,1 2-1,6 0 0,-3 3 0,7 4-2,-3-2-3,7 7-6,-1-3-5,4 5-6,-1-1-5,1 1-3,0 2-3</inkml:trace>
  <inkml:trace contextRef="#ctx0" brushRef="#br0" timeOffset="1993">1392 235 13,'-3'19'22,"-3"1"-4,-3 1-4,11 2-3,-8-3-2,6 4-2,1-3-2,1-2-1,4-3-2,1-4-2,-7-12-7,20 10-12,-20-10-9,0 0 0</inkml:trace>
  <inkml:trace contextRef="#ctx0" brushRef="#br0" timeOffset="2183">1533 128 0,'0'0'30,"-6"-49"1,6 49-4,0 0-12,0 0-4,0 0-4,0 0-3,0 0-2,0 0-2,0 0-1,0 0-3,0 0-5,0 0-13,0 0-9,0 0 0</inkml:trace>
  <inkml:trace contextRef="#ctx0" brushRef="#br0" timeOffset="2443">1675 299 14,'0'0'23,"0"0"-15,46-6 1,-46 6 0,0 0-1,53-27 0,-53 27 1,0 0-2,43-40 1,-43 40-1,0 0 0,19-41-1,-19 41-1,0 0-1,0 0-1,0 0-1,-44-33-1,44 33-1,-43 3 0,43-3 0,0 0 1,-54 24-1,54-24 2,0 0-1,-49 45 0,49-45 0,0 0 1,-19 61-1,19-61 1,2 47-1,-2-47 0,22 49 0,-22-49 0,37 45 0,-37-45-1,51 40 0,-51-40-2,63 30-5,-63-30-11,60 10-16,-60-10-2,58-9 1</inkml:trace>
  <inkml:trace contextRef="#ctx0" brushRef="#br0" timeOffset="3265">2161 252 1,'0'0'28,"0"0"-1,0 0-12,0 0-3,0 0 0,0 0-3,0 0-1,0 0-1,0 0-1,0 0 0,0 0-1,0 0 0,-53 8-2,53-8 0,0 0 0,0 0-1,-48 30-1,48-30 0,0 0 0,0 0 0,0 0-1,0 0 1,0 0-1,-34 44 1,34-44 0,0 0-1,0 0 1,47 25-1,-47-25 0,0 0 1,64 24-1,-64-24-1,45 15 1,-45-15-1,45 12 1,-45-12 0,0 0-1,0 0 1,0 0-1,47 39 0,-47-39 1,0 0 0,0 0-1,-8 51 2,8-51-1,0 0 0,-22 42 1,22-42 0,0 0 1,-53 46 0,53-46 0,-45 27 0,45-27 0,-48 21 1,48-21-1,-45 15-1,45-15-1,0 0-2,-46 1-10,46-1-25,0 0 0,-47-20-2,47 20 1</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1:20.6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0 184 3,'0'0'7,"0"0"3,0 0 0,0 0 2,0 0-1,41 19-1,-21-20-1,-2 0-1,15 0-3,-2 0-2,8 0-2,5 1 0,4 0-1,-5 0 2,3 1-1,-8 1 0,-1-1 1,-8 2 0,-4-1 1,-8 1 2,-5-3 0,-2 4 1,-10-4-1,0 0 1,0 0-2,0 0-1,0 0-3,0 0-4,0 0-7,-15 8-18,4-15-4,11 7 1</inkml:trace>
  <inkml:trace contextRef="#ctx0" brushRef="#br0" timeOffset="421">580 0 0,'20'9'19,"-3"-3"-6,4 2-4,2 2-3,2-2-2,-3 1-1,4-2-1,1 1 1,-3-3-2,-4 1 1,1-2 0,-4 3 1,-5-3 1,2 5 0,-13 0 1,-13 5 2,1 1-1,-6 5 1,-10-2 1,-2 6-1,-12 1 1,-1 3-2,-4-4 0,13 0-2,-6-7 2,8 0-4,7-2 0,2-6-4,12-4-2,10-5-4,0 0-12,16 3-14,-3-7 0,2 3 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1:21.7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40 206 22,'0'0'27,"-42"10"-2,42-10-13,0 0-11,0 0-1,0 0-2,0 0-1,0 0 1,30-9 1,-9 6 1,12-3 3,6 2 2,7-3-1,2 3 0,6-1-1,3 4 0,2 1-1,-1 1-1,-12 4 1,-4 0-1,-8 3 1,-7-1 0,-4-2 1,-7 1 0,-16-6 0,7 10-1,-7-10-4,-13 1-6,1-6-10,0-1-12,-7-10 0,-1 0-1</inkml:trace>
  <inkml:trace contextRef="#ctx0" brushRef="#br0" timeOffset="290">394 40 3,'-20'-12'25,"6"7"-4,5-1-7,9 6-5,0 0-3,24-11-4,3 8-1,13 1-2,4 1 1,10 0 1,2 2-1,4 1 2,-5 3 0,0 1 0,-10 2 0,-7 2 1,-8 1 0,-5 0 1,-8 4 0,-11-1 1,-4 5 0,-7-2 0,-5 5 0,-15 0 0,-3 3 1,-13 0-1,-2 3 0,-10-2 0,0-1-2,-4-2-1,7-5-4,8-7-31,7 3 0,11-9-3,7-1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1:22.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0 300 39,'0'0'27,"0"0"2,0 0-14,0 0-14,0 0-1,0 0-1,19 3 0,6 0 1,4 0 2,4 2 0,3 0 1,10 4 0,1-1-1,10 2 1,2-1 0,-1 1-1,3-2 0,-9-3-1,-6-2-2,-6-2 0,-9 0-3,-9-6-4,-9-1-6,-13 6-16,5-21 0,-6 8-1</inkml:trace>
  <inkml:trace contextRef="#ctx0" brushRef="#br0" timeOffset="321">537 0 53,'0'0'33,"0"0"0,-4 15-13,4-15-16,21 11-1,-4-2-3,4 1 0,-1 3 0,8 1-1,1 1 0,2-1 0,-3 2 0,-1-1 0,-3 1 0,-4 0 1,4-1-1,-9 0 1,0 0 0,-3-3 0,-3 1 0,-3-1 0,-4-1 0,-7 2 1,-6-1 0,-12 3 2,-4-1 1,-2 3 1,-8-1 0,1 1 0,-2-3-1,4-1 2,4-3-3,11-2-2,3-2-4,3-3-4,13-3-15,2 14-15,-2-14-1,11 15 1</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1:23.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90 222 12,'-49'5'11,"49"-5"-17,0 0-4</inkml:trace>
  <inkml:trace contextRef="#ctx0" brushRef="#br0" timeOffset="70">0 229 23,'0'0'17,"0"0"1,0 0-1,0 0-3,0 0-3,0 0-3,22-4-1,-3 1-1,13 4 1,6-3-2,7 3-1,6-3-1,3 2 0,6-1-1,-4 1 0,-1 0-1,-5 0 0,-5 1-2,-7-2-1,-5 5-3,-8-5-6,-6 6-6,-2 1-17,-7-7 2,-10 1-1</inkml:trace>
  <inkml:trace contextRef="#ctx0" brushRef="#br0" timeOffset="380">396 2 14,'-14'-4'27,"14"4"-1,0 0-11,9 3-3,6 0-3,4-1-3,6 5-1,5-2 2,4 5-1,2 0 0,1 6 0,3-4-2,-2 5-2,-2-2 0,-3 1-1,-3-1 0,-5-1-1,-3-1 0,-3-3 1,-9 0 0,-4-1 1,-6-9 0,-2 17 1,2-17-1,-26 22 1,3-7 0,2 2-1,-9 5 1,-2 3-1,-8 1 0,0 2 0,-7 2 0,8-1-1,-3-2 0,1 0 0,4-5 0,5-2-1,7-3-1,5-5-3,6 3-16,11-6-17,3-9-2,-5-24 0,-2-16 1</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1:50.9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0 529 13,'0'0'9,"11"-3"-2,-11 3-1,16-1-3,-2 1-1,4-2-1,6 1 1,6-1-1,7-2 1,10 1 0,6-3 1,6 0 0,4-2 2,3 0 0,1 0 2,-1-1 0,-3 3 2,-11 0 0,-5 3-1,-11-1 0,-5 5-1,-11-3-2,-3 4 0,-17-2-2,11 1-1,-11-1-1,0 0 0,0 0-1,0 0 0,0 0-1,0 0-3,0 0-6,-5 10-23,5-10 0,0 0 0</inkml:trace>
  <inkml:trace contextRef="#ctx0" brushRef="#br0" timeOffset="771">1566 486 16,'27'0'17,"16"1"-5,9 0-3,14 0-2,12 0-2,12-2-2,9 1 0,10 1-2,5 0 1,3 1 1,4 3-1,-1-1 3,1 0-1,-6 0 2,-2 1 0,-9-2 0,-2 1 1,-11-5-1,-5 1-1,-11-3 0,-7 0-1,-12-2-1,-6 1-1,-13-1 0,-8 2-1,-10-2 0,-6 3 0,-13 2 0,0 0-2,0 0-2,0 0-6,-14-3-24,2 6-1,-5-6 0</inkml:trace>
  <inkml:trace contextRef="#ctx0" brushRef="#br0" timeOffset="1732">4552 490 11,'0'0'13,"0"0"-1,10-1-1,0 2-3,4-1-3,10 0-3,8 0-1,9-2-1,10-1 0,12-1 1,10-2-1,7-2 1,9 0-1,4 1 2,7-2 0,0 1 2,2 2 1,-7-2 2,-6 2 0,-9-1 1,-4 4 0,-14-3-1,-7 5-1,-15-3-1,-6 4-1,-10 0-3,-7 1-1,-4 2-1,-13-3 0,0 0-1,6 10 0,-6-10 1,-16 10-1,5-5-1,-5-1-2,-3-2-26,8 5 0,-10-11 1</inkml:trace>
  <inkml:trace contextRef="#ctx0" brushRef="#br0" timeOffset="2764">6639 491 10,'-14'-5'17,"14"5"-14,0 0-4,-12-10 3,12 10 1,0 0 2,0-10 3,0 10 1,0 0 0,0 0 0,16-10-2,-5 5-2,6 2-2,5-3-3,7 1 0,9 1 0,9-1 0,9 1 0,8 0 0,7 0 1,3 2 0,7 0 0,5 0 1,3 0 0,5-1 0,3 0 0,3-1 0,5 0 0,4-1-1,3 2-1,1 1 1,-2 1 0,-2 2-1,0 1 1,-1 4 0,0-2 1,0 0-1,-4-1 0,-3 0 0,-3-2 1,-4-1-1,-9-2 0,-4 0 1,-7-1 0,-6 1-1,-5-1 1,-3 2-1,-8-3 1,-4 4 0,-5-2 0,-7 2 1,-10-2-1,-6 3 1,-10-2 0,-10 1-1,9 0 0,-9 0-2,0 0-2,0 0-2,0 0-7,-9 15-23,-5-16-1,1 2 0</inkml:trace>
  <inkml:trace contextRef="#ctx0" brushRef="#br0" timeOffset="18877">5340 230 17,'12'-3'29,"-12"3"-6,8-14-9,-8 14-1,13-17-2,-3 10-2,-3-6-1,4 5-3,-1-2-2,0 1-1,2 2-1,1 0-1,1 4 0,1 2-1,-1 4 1,-1 4 0,-3 5 0,-1 3 1,-3 5 1,-1 1 0,-5 0 1,-1 2 1,-7-4 1,2 0 0,-7-9 1,-1 1-1,-5-10 1,-1-2-2,-6-8 0,1-2-2,0-7 0,2-3-2,3-2 0,7-4-1,5 1 0,8-2-1,11 1 0,5 2 0,7 4 1,3 1-1,4 5 1,-2 4 0,-2 5 1,-4 4 0,-3 5 0,-7 5 1,-5 3 0,-6 5 0,-4 2 0,-4 1 0,-1 2 0,-1 0 0,-3-2 1,1-3-1,-1-2 0,1-5 1,0-5 0,11-4-1,-18-12 0,13-4 0,1-4 0,3-4-1,3-2 0,2-1-1,1 2 0,1 3 1,1 6-1,-1 5 0,-6 11 1,10-2-1,-6 12 1,-2 7 0,-1 6-1,-1 6 1,-2 5 0,0 5 1,-3-2 0,0-1 0,-3-5 0,0-2 0,0-10 1,1-3 1,7-16-1,-17 5 0,7-14 0,-1-6 0,-1-6-1,0-4 0,3-3-1,2-5-2,8 1 1,6 0-1,7 5 0,8 1 0,6 6 1,3 3-1,0 7 1,-1 6 1,-3 6 0,-6 5 1,-6 7-1,-5 4 1,-9 4 1,-3 4-1,-5 1 1,-3 1-1,-3-2 0,0-3 1,0-4-1,1-5 0,2-3 0,10-11-2,-15 11-2,5-3-38,10-8 1,-21-13-2,7-6 0</inkml:trace>
  <inkml:trace contextRef="#ctx0" brushRef="#br0" timeOffset="31075">570 360 9,'0'0'26,"0"0"-5,0 0-5,0 0-5,0 0-1,0 0-2,-12-3-1,12 3 1,0 0-1,0 0-1,-12-9 1,12 9-1,-5-9-1,5 9-1,1-17-2,3 8 0,5-3-1,2 0-1,3 0-1,3 1 0,3 2-2,-2 3 1,3 6-1,-5 2 1,1 8 0,-8 2 0,3 6 0,-3 2 2,-2-1 0,-1 3 1,-4-2 0,-2 1 1,-5-7 1,4 2-1,-7-6 1,0 1 0,-5-5 0,1-2-1,-4-5 0,5-2-1,0-4 0,-3-3 0,3-2-1,-1-3 0,4 1-1,1-3 1,4 0 0,2-1-1,4 1 0,3 1 1,2 2-1,3 1 0,2 4 1,1 1-1,3 3 0,1 4 0,-1 3 0,-2 1-1,-1 6 1,-2 4 0,-4 3 1,-7 4 0,-6 5 0,-1 1 1,-5-1 1,1 2 2,-4-7-1,3-1 2,-1-6 0,5-4-1,7-9 0,-13-3-2,13 3-1,-13-21-5,13 21-14,-6-21-20,2 6-2,3 1 1,-1-1 1</inkml:trace>
  <inkml:trace contextRef="#ctx0" brushRef="#br0" timeOffset="32006">513 918 23,'15'-24'23,"-5"8"-3,3 0-1,-1-2-4,6 4-3,-2-4-1,5 8-3,-7-3-2,5 8-1,-2 0-3,1 5 0,-2 2 0,-1 4-1,-4 5 0,1 2 0,-3 3 1,-3 2 0,-4 0 0,-1 3 0,-3-1 1,-4 3-1,-3-2 1,-2 2 0,-2-1-1,-2 2 0,-2-2-1,0 1 0,1-2 0,3-2 0,1-2 0,2-2-1,1-2 1,5-4-1,4-9 1,-4 13-1,4-13 1,0 0 0,9 6 0,2-7 0,2-2 0,8 0 0,4-4 0,4 1 0,2-1 0,0 1-1,0 0 0,-4 0 0,-4 2 0,-6 3 1,-7-1-1,-10 2 1,11 0 0,-11 0-1,0 0 1,0 0-1,0 0-2,0 0-8,-10 6-30,10-6 0,-16 1 0,-1-4-1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2:16.0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0 214 14,'0'0'18,"0"0"1,0 0-2,0 0 0,0 0-5,10-21-1,2 7-4,1-7-1,8 0-2,-2-5-2,4 1-1,-2 1 0,0 3-1,-5 3 0,-1 7 1,-15 11 0,13-12 0,-13 12 0,0 0 0,0 0 0,0 0 0,0 0-1,6 15 0,-5-6 0,0 3 0,1 2 0,0 4 1,-1 3-1,-1 3 1,0 3 0,0 2 0,0 1 0,-1 0 1,-1-2-1,2-2 0,-1-6 0,2-1 0,1-6-1,-2-13-3,7 17-8,-7-17-22,0 0-1,12 8 0</inkml:trace>
  <inkml:trace contextRef="#ctx0" brushRef="#br0" timeOffset="441">134 400 0,'0'0'23,"9"-14"1,0 7-7,3-2-11,0-3 0,3 4 3,-3 0-2,2 3 2,-3-2-2,3 6 1,-3-2-3,2 4-1,0-1-3,-1 1 0,0-1 0,0 1-1,-12-1 1,15 1-1,-15-1 1,0 0-1,0 0 1,0 0 0,-6 10 0,-5-7 0,-2-1 0,-2 2 0,-4 0-1,1-1 1,-1 0-1,3 0 1,-1-1 0,6 0 0,2-2 1,9 0-1,0 0 1,-9-6-1,9 6 0,3-12-1,-3 12 0,11-15 0,-2 6 0,2 0-1,6 2-1,-2-2 0,3 4 0,-5 1 0,2 2 0,-5 1 1,-10 1 0,11 6 1,-11-6 2,-3 11 1,3-11 0,-12 12 1,1-8 0,2 3 1,-4-2-2,1 4 1,-4-3-2,4 2 1,-2-3-2,4 1 1,10-6-2,-13 8 0,13-8-2,0 0-5,10-8-29,5 5-1,-2-8-1,2 3 2</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2:12.3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 0 30,'0'0'18,"0"0"-1,0 0-3,0 0-2,0 0-5,0 0-1,0 0-1,0 0 0,0 0-1,0 0-1,0 0 0,0 0 0,0 0 0,0 0-1,0 0-1,0 0 1,6 9-1,-6-9 1,1 20 0,-2-6 1,1 9-1,-1 2 0,0 9 0,-1 1 0,0 5 1,-1 0-2,0 0 1,0-1-1,2-5 0,-1-7 0,3-4 0,0-8 0,3-5 0,-4-10 0,19-12-1,0-7 1,2-8-1,6-9 0,1-4-1,4-4 1,2-1-1,-1 1 0,-1 6 0,-3 6 1,-1 3 0,-4 9 0,-1 4 0,-5 6 0,-1 6 0,-4 5 0,-1 7 1,-4 7-1,-3 9 0,-3 6 0,-2 8 1,-1 5-1,-3 3 0,0 2 1,-1-2-1,-2-5 0,2-6-1,3-6-4,-2-10-19,4-19-12,14 1 0,-2-20 0</inkml:trace>
  <inkml:trace contextRef="#ctx0" brushRef="#br0" timeOffset="761">653 297 11,'0'0'30,"-1"10"0,1-10 1,0 0-22,10-3-2,-10 3-1,24-10-1,-6 5-1,7 0 0,2-1-1,2 3 0,1 0-1,1 4 0,-3 2 0,-4 4-1,-5 0 0,-3 5 0,-9 3 1,-5 4 0,-9 1 1,-4 2-1,-6-2 1,-4 1-1,-3-3 0,1-1 1,2-5-2,2-4-1,6-3-1,13-5 0,0 0-1,12-1 1,10-2-1,4-1 0,5 1 1,2-1 0,3 2 1,-3 2 0,-4 2 0,-4 2 1,-6 3-1,-2 5 2,-6 1-1,-4 4 1,-5 2-1,-4 4 2,-6 2 0,-4 4-1,-9-1 1,-5 3-1,-9-3 2,-4 2-1,-6-5 1,0 1 0,-1-8 0,5-2-1,4-5 0,9-3-1,7-3-3,3-9-8,18 4-33,-12-18 1,7-2-2,3-12 1</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2:32.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0 559 5,'0'0'32,"0"0"0,0 0 2,19-19-18,4 0-8,15-3-1,9-7-4,12-3-2,5-1 1,7-1 0,-3 0 2,-2 3-1,-14 4 1,-4 4-2,-11 4 2,-4 6-4,-3 1-4,-10 0-24,-3-5-8,-2 2 0,-8-6 0</inkml:trace>
  <inkml:trace contextRef="#ctx0" brushRef="#br0" timeOffset="330">331 60 9,'26'-2'27,"19"4"0,-5-10 1,7 1-22,3-2-3,1 1 0,-3 2 1,-8-1 2,-4 3 0,-13-1 1,-2 4 1,-12-3-2,2 6 0,-11-2-1,0 0-4,8 12-1,-8-12-1,6 17 0,-5-6 0,2 1 1,-2 1 0,-2 7 0,0 1 0,-3-2 2,-3 4-1,-6-2 2,0 6-1,-6 0 0,2 1 0,-4-3 0,3 2 1,-2 2-2,8-2 3,-1-1-3,6-1 1,2-4-1,2 0 0,1-7 0,0 0-1,2-5 1,0-9-1,-3 11 0,3-11-3,0 0-23,0 0-11,-5-14-2,-1-5 1</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0:00.5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1556 13,'0'0'13,"0"0"1,0 0 1,0 0-2,-9 1-1,9-1-1,0 0-3,0 0-1,0 0 0,-11-7-2,11 7 0,0 0 0,0 0-1,-12 2 0,12-2 0,0 0-1,-10 4 0,10-4-2,0 0 1,-11 2-1,11-2 1,-12 5-1,12-5 0,-14 6 1,14-6-1,-15 6 0,15-6-1,-17 10 1,17-10-1,-15 10 1,-38 69-1,51-69 0,0 0 0,0 1 0,1 1-1,2-2 1,2-1 0,0 3 0,0-3 0,3 1 0,1 1 0,-7-11 0,18 16 1,-8-7-1,3-1 0,2-1 0,1-1 1,-2 1-1,2-1 1,0-2-1,-1-2 1,-1 0-1,-3-1 0,-2-2 1,-9 1-1,11-6 1,-11 6 0,6-13 0,-6 3 0,10-2 1,1-1-2,0 0 0,1-4 0,-1 0 0,3 1 0,-2-2-2,1 3 2,-11-1 2,-2 0-2,-1 0 1,-1 2-1,-2-1 1,1 1 0,-10 1 0,1 0 1,-1 1 0,2 2 0,1 1 0,0 0 0,0 0 0,-2 3 0,12 6-1,-8-11 0,8 11-1,-15-8 1,15 8-1,-20-3 1,8 4-1,-1 2 0,0 1-1,1 1 1,0 2 0,-1 2-1,0 4 1,2 1-1,0 1-1,3 3 1,-1 0-2,3 5-4,-4-6-11,9 4-19,0 2 1,-1-3-2,4 1 1</inkml:trace>
  <inkml:trace contextRef="#ctx0" brushRef="#br0" timeOffset="1131">219 1547 23,'0'0'18,"0"-11"2,0 11-2,0 0-1,0 0-5,0 0-1,0 0-3,-15 0-2,15 0-3,0 0-1,0 0-1,0 0-1,0 0 0,0 11 0,0-11 0,11 13-1,-1-2 0,5 1 0,-2 5 0,5 0 1,0 4 0,4 1-1,-1 1 0,-5 2 2,-2 1-1,3 1 0,-1-3 0,0-1 0,-2-2 1,0-2-1,-1 1 0,-2-1 0,-1-2 1,-4-2 0,-1 1-1,-4-3 1,-2 1 0,0-2 0,-2 0 1,3-12 0,-15 15 0,4-8 0,-2 1 0,-4-2 1,-1 1-1,-5-2-1,-7 2 1,0 0-1,4 0 0,0-2 1,0 1-1,4-1 0,3-1 0,3 0 0,16-4-1,-11 3 0,11-3 0,-11-2-2,11 2-1,1-10-6,-1 10-19,6-17-7,1 3 0,-2-6 1</inkml:trace>
  <inkml:trace contextRef="#ctx0" brushRef="#br0" timeOffset="1922">543 1570 8,'0'0'13,"-10"3"-1,10-3-1,0 0-1,0 0-2,0 0-1,0 0-2,0 0 0,0 0-1,0 0 1,10 6-1,-1-5 1,4-4 0,3 2 0,-2-2 0,1 0 0,0-5-1,5 2 1,-4-2-2,-2-2 0,-5 0-1,0 1 0,-5-2 0,0-1 0,-4 0 0,1-1-1,-5 1 1,-1 2 0,-4-3-1,9 13 0,-16-16 1,4 10-2,2 2 1,0 2-1,-3 2 0,1 3 0,1 1 0,-1 1-1,0 2 1,-1 0-1,2 2 1,-2 1 0,0 0 0,1 1 0,0 3-1,0 1 2,2 0-2,1 1 1,2 2 0,3 2 0,1-2 0,4 3 0,-1-2 0,4-1-1,2 1 1,0-2 1,5-1-1,0-2 0,2-1 0,-3-3 0,4-2 1,3 0-1,2-5 1,2-1 0,3-4 0,3-3 0,3-4 0,2-2 0,0-3 0,-1-2 0,-4 0 0,-3 1 0,-7 0 0,-2 3-1,-7 3 0,-5-3-3,-3 12-7,0 0-16,-7-13-7,7 13-2,-14-6 0</inkml:trace>
  <inkml:trace contextRef="#ctx0" brushRef="#br0" timeOffset="2824">898 1354 2,'0'0'17,"0"0"-4,0 0-2,-13-3 0,13 3-2,-9 1 1,9-1-4,0 0 2,0 0-3,0 0-1,0 0-1,0 0-1,0 0 0,10 8-2,-10-8 1,12 10-1,-1-2 0,-4 3 2,4 0-2,-2 4 1,2 1-1,-2 2 1,5-1 0,-6 0 0,-2-1 0,-1 0 0,2-4 1,-3-1 0,-4-11 0,6 12 0,-6-12 0,0 0 1,0 0 1,0 0 0,9 5 1,-9-5 0,0 0 0,2-12-1,-2 12 1,3-20-2,1 7-1,-1-5 0,2-3-1,0 0 0,2-1-1,0 1 0,0 3 0,0 2 0,0 3-1,0 2 1,-7 11 0,11-12 0,-11 12-1,9-7 0,-9 7 1,0 0-1,11-2 0,-11 2 0,12 6 0,-12-6 0,12 12 0,-4-2 1,1 3-1,0 2 1,0 2 0,-1 2-1,-1-1 1,-1 3 0,-1-1 0,-1-2 0,-1 0 0,-1-5 0,0 1 1,-2-5-2,0-9 0,0 14-6,0-14-10,0 0-16,0 0-1,0-22 0</inkml:trace>
  <inkml:trace contextRef="#ctx0" brushRef="#br0" timeOffset="3645">1396 1361 12,'13'0'11,"-13"0"1,18-5-1,-8 1-1,2-1-1,-1 0-2,-1-1-1,1 0-2,-2-2 2,-1-1-2,-8 9 1,13-13 1,-13 13-2,5-13 2,-5 13 0,0-13-1,0 13 0,-4-10 0,4 10-2,-12-13-1,12 13 0,-16-8-1,4 3 0,1 4 0,-1-1-1,-1 3 0,1 3-1,-2 0 1,3 3 0,1 1 0,-1 1 0,2 4-1,1-1 1,0 2-1,5 0 2,1 3-2,1-1 1,4 1-1,1-1 1,4 2 0,1-1 1,2-1-1,3 1 1,2-4-1,3-1 1,1-3 0,5-2-1,5-2 1,1-3-1,1-4 0,-2-3 1,-3 0-1,-2-2-1,-4-4-3,-6 0-16,-1-1-12,-11-8-1,1 4 0</inkml:trace>
  <inkml:trace contextRef="#ctx0" brushRef="#br0" timeOffset="4316">1657 1213 1,'0'0'15,"0"0"-9,0 0-1,0 0 0,0 0 1,0 0 0,0 0 1,8 11-1,-8-11 1,7 10-2,-1 0 1,1 0-1,4 4 0,0 2-1,1 3-1,2 0-1,1 2 0,-2-1 0,1-2-1,1 0-1,-3-4 1,0-3 1,-4-2 0,-8-9 1,11 9 2,-11-9 2,0 0 0,0 0 1,11-3 0,-11 3-1,-7-16 0,2 4-2,0 0-2,-2-2-1,1-2-1,-1-1-1,0 1 0,2 1-1,0 1 1,4-1-1,1 2 1,3-1-1,0 2 0,3 1 0,1-3 0,3 3 1,2-1-1,2 2 1,1 0-1,3 0 1,-1 0-1,2 4-1,-3-2-2,6 4-6,-5 0-15,-1-1-9,3 3-1,-5-3 1</inkml:trace>
  <inkml:trace contextRef="#ctx0" brushRef="#br0" timeOffset="5017">2105 1096 6,'2'-11'10,"-2"11"0,11-6 0,-11 6-3,17-5 0,-2 3-2,-1 2-1,5 1-1,3 3 0,0 2-1,3 1 0,2 2-1,1 1 0,-1 0 1,0 1-1,-3 0 0,-1 1 0,-1 0 0,-2 1-1,-4 1 1,-2-1 0,-4 2 1,-2 1 0,-5-2 3,-2 0-1,-5-2 1,-4-1 0,-7-5 1,-2 3-2,-9-5 2,0-2-2,-5-1 0,0-1-1,-4-4 0,6 2 0,2-4-1,5 2 0,5-1-1,3 0 1,5 0-2,9 5 0,3-16-1,4 7 0,5-1 0,4-2-1,4 2 0,3-2-2,5 2-3,-1-1-7,-2-1-18,6 5 1,-7-5 0</inkml:trace>
  <inkml:trace contextRef="#ctx0" brushRef="#br0" timeOffset="5578">2473 728 2,'0'0'22,"0"0"1,0 0-14,0 0-3,-4 16 0,4-16 1,4 23 1,-1-8 1,5 9-1,-2 1 0,7 8-1,0 1-2,5 6 0,1 2-2,4 2 0,-3-2-1,2-2 0,-2-2 0,-3-6-1,-3-5 0,-4-6 0,-3-5 0,-2-7 1,-5-9-1,0 0-2,0 0-2,-13-9-3,2-4-4,-8-8-5,1 0-3,-7-6-3,1-2 1,-4 0-2,1 2 3</inkml:trace>
  <inkml:trace contextRef="#ctx0" brushRef="#br0" timeOffset="5928">2373 993 16,'15'-1'16,"0"0"-2,3 0-1,4 2-2,7 1-3,5-2-1,5 1-3,2-2 0,5 1 0,-2-3 0,3-1 0,-3-4 0,0 0 1,-8-3-1,-2 3 1,-9-4-1,-2 4 1,-8-3-1,-2 5 0,-8-5 0,-5 11 0,0-15-1,0 15-1,-13-16 0,1 9-1,-4 2 0,2 0-1,-1 3 0,0-1 0,0 4-1,1 4 0,-1 1 1,5 2-1,1 2-1,-2 4 1,2 2 1,1 5-1,1 1 1,3 2-1,3 2 1,3 0 0,3-1 0,2-1 0,3-3 1,3-3 0,2-3-1,-4-4 2,7-3-1,2-4 0,-1-3 0,5-4-1,5-3-3,-2-6-10,5-5-21,11 0-2,-6-11 0</inkml:trace>
  <inkml:trace contextRef="#ctx0" brushRef="#br0" timeOffset="6910">3286 732 12,'0'0'18,"0"0"-2,-10-6-1,10 6-2,0 0-1,0 0-4,0 0-2,0 0-2,0 0-2,3 11 0,-3-11-1,16 15 0,-5-2 1,2 0-1,5 4 1,0-1-1,0 3 1,1-1-1,-2-1 0,-1-2 0,-1 0 0,-3-4 0,-3 1 0,-9-12 0,12 13 0,-12-13 0,0 0 1,0 0 0,0 0 2,0 0 0,0 0 0,0 0 1,0 0-1,-18-13 0,7 3-1,-2-3 0,0-1-2,-1-2 0,1 0 0,0 0 0,4 0-1,3 2 1,3-1-2,2 0 1,3 0 0,3 0 0,4-2-1,4 2 1,1-2-1,3 1 0,1-2 1,1 3-1,-2 1 1,-2 2-1,4 2 0,-3 7-1,-1-3-1,-1 7-6,-5-1-9,2 5-16,3-1-2,2-4 1</inkml:trace>
  <inkml:trace contextRef="#ctx0" brushRef="#br0" timeOffset="7600">3648 566 4,'0'0'15,"0"0"-2,10-3-1,-10 3-3,11-1-2,-11 1-1,18 0-1,-5 0-2,1 3 0,3 3-1,3 0-1,1 5 1,2 0-1,2 1 1,0 2-1,1 1 0,-3 2 0,0-3 0,-1 2-1,-4-1 1,0 0-1,-6 0 1,0-1-1,-4-2 1,-1 0 1,-4-2 0,-1 0 1,-5 0 1,-1-1 0,-5 0 0,-3 3 0,-6-4 0,-2 1 0,-4-1-1,-1-1-1,-2-3 1,0-1-1,0-3 0,4 0 0,2-2 0,5-1 0,2-4 0,4 0-1,3-4 0,5 1-1,4-5 1,3-1-1,2-1 0,3 1 0,0 0-1,2 1 1,3 2-1,-1 2 0,2 1 0,-2 3-2,7 5-5,-5-4-5,3 2-16,4 5-5,-8-4 1</inkml:trace>
  <inkml:trace contextRef="#ctx0" brushRef="#br0" timeOffset="8251">3954 452 14,'0'0'10,"0"0"-5,0 0 0,0 0 1,0 0 1,11 2 1,-11-2 1,8 13-1,0-3 1,-2-1-1,5 6-2,-2-3-1,4 5-1,-1 1 0,2 4-2,-1-3 1,0 0-2,-1-2 1,-1-2-1,-2-1 0,1-4 0,-10-10 1,14 6 0,-14-6 0,12-10 1,-5-2-1,0-2 1,-3-4-1,4-2 0,0-4-1,-1 0 1,1-1-1,1 5-1,0 1 1,-1 1 0,0 3 0,-1 3-1,-1 2 0,-6 10-1,9-9 0,-9 9 0,0 0 1,0 0-1,9 10 0,-5 0 1,3 1 0,0 5 1,0 0 0,1 3 0,0-1-1,0 1 1,-2-6 0,0 2-2,0-2-2,-6-13-12,0 0-17,16 6-3,-10-18 2</inkml:trace>
  <inkml:trace contextRef="#ctx0" brushRef="#br0" timeOffset="8882">4533 507 10,'-16'-4'14,"0"0"-1,3-4 0,1-2 0,2-2 0,4-5-1,6 1-4,2-5-2,7 2-2,3 1-2,1 0-2,5 3-1,2 3 0,1 5 0,0 4 1,-2 5-1,1 2 1,-1 5-1,0 3 1,-2 1 0,-1 2 0,-2-1 1,-3 4 0,-2-3 1,-2 2 2,-6-3 0,-3 3 1,-8-3 0,-1 4 1,-8-4 0,-1 0-1,-7-4-1,2 0-1,-3-4-1,1-2-1,1-5-4,2-8-4,9 0-9,6-7-18,2-12-1,8-2 1</inkml:trace>
  <inkml:trace contextRef="#ctx0" brushRef="#br0" timeOffset="9303">4608 30 6,'-13'1'23,"13"-1"-4,-6 11-11,1-1-2,4 1 1,-2 1 2,4 5 0,0 2-1,7 6-1,0 4-1,4 8-1,0 2-1,5 4-1,-2 4-1,3-1 0,0-3-1,-2-3-1,2-7-1,-4-4-12,3-9-8,3-2-11,-1-18 1</inkml:trace>
  <inkml:trace contextRef="#ctx0" brushRef="#br0" timeOffset="9663">4918 434 19,'-11'-7'13,"-1"-1"-1,2-3 0,3 0 1,-1-3-1,8-1 1,-2-4-4,8 0-2,0-3-3,4 3-2,2 0-1,2 1-1,1 4-1,1 6 0,0 4 0,-2 6 0,1 3 0,-2 3 1,-1 5-1,1 4 1,-3 2 0,0 0 1,-2 0 0,-2 1 2,-4-4 0,0 4 2,-5-6-1,-2 2 2,-5-4-1,0 2 0,-7-5-1,-1 1 0,-4-2-2,-3-1-1,1-2-1,1-5-3,6 1-7,-1-9-11,4-8-13,13 0-2,2-10 2</inkml:trace>
  <inkml:trace contextRef="#ctx0" brushRef="#br0" timeOffset="10114">5076 156 24,'0'0'25,"0"0"-5,0 0-14,0 0-3,0 0 1,0 0 1,0 0-1,6 12 0,-6-12 0,9 17 1,-2-3-1,0 0-1,4 3 0,-1 1-1,2 0 0,1-1 1,1-1-1,-1-6 1,2 1 0,0-6 0,1-3 0,-1-8 0,0-2 1,0-5-2,-2-2 1,-1-2-1,-1-2-1,-2 0 1,-1 0-1,1 3 0,-3 1-1,-1 1 1,0 5-1,-5 9 1,9-14-1,-9 14 0,0 0 0,0 0 0,0 0-1,0 0 1,10-2 0,-10 2-1,4 9 1,-4-9 0,7 12 0,-7-12 0,13 13 1,-4-8-1,1-1 1,2-3-1,1-1 1,2-3 0,0-2 0,4-3-1,-1-2 1,-1-1 0,1-2-1,-3-1 1,-1 0 0,0 0-1,0 0 1,-5-1-1,0 2 0,-1 0 1,0 3-1,-2 0 0,-6 10 0,10-13 0,-10 13-1,0 0 1,0 0-1,0 0 1,0 0-1,10-5 0,-10 5 1,5 10-1,-5-10 1,8 18 0,-2-7 1,1 2-1,3 0 1,0 2-1,3-1 1,3 1-3,-3-6-8,2-1-25,0-1-2,-15-7 1,13 1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0:12.1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1132 9,'0'0'21,"-12"1"-1,12-1-3,0 0-1,0 0-3,0 0-3,0 0-2,0 0-2,0 0-1,0 0-2,0 0-1,0 0-1,0 0 0,13 16-1,-10-6 0,7 3 0,-5 3 0,7 2 0,-3 4 1,-2 1 0,1 0-1,1-3 1,2 0 0,-2-4-1,2-2 1,-3-2 0,-8-12 1,14 15-1,-14-15 1,11 4 1,-11-4-1,0 0 1,7-10 0,-2 0-1,-1-4 1,3-4-1,-1-3 0,2-3-1,1-2-1,2-1 1,-3 1-1,0 2 0,0 5 0,-2 2 0,-2 6 1,-1 2-2,-3 9 1,0 0-1,7-10 1,-7 10-1,0 0 0,10 8 1,-10-8 0,13 16 0,-8-6 0,4 2 0,-2 1 0,1 1 1,0 0-1,4-2 1,-3-1-1,3 0 0,3-2 0,1-3-3,7 0-8,-3 0-20,1-9-3,2 0-1,-3-6 0</inkml:trace>
  <inkml:trace contextRef="#ctx0" brushRef="#br0" timeOffset="741">524 1052 20,'0'0'22,"0"0"-3,0 0-4,0 0-2,-1 11-5,2 0-3,0 0-1,4 5-2,-2 0 0,3 3 0,2 0 0,1-3 0,3 0 0,1-5 0,2-4-1,5-4 1,1-5 0,2-3 0,-3-6 0,2-2 0,-4-6 2,0 1-2,-6-5 1,-3 5 0,-5-2 0,-1 4 0,-4-2 0,-1 6 0,-3-1 0,5 13-1,-11-14 0,11 14 0,-15-7-1,15 7-1,-14 0 0,14 0-2,-13 5-1,13-5-3,-8 10-8,8-10-20,-4 13-2,4-13 1,0 0 1</inkml:trace>
  <inkml:trace contextRef="#ctx0" brushRef="#br0" timeOffset="1222">926 930 3,'0'0'23,"-7"-11"-1,7 11-12,0 0-4,0 0-2,0 0 0,0 0 1,0 0-1,0 0 1,4 11-2,-4-11 1,9 10-1,-9-10 1,13 15-1,-4-5 0,-1 1 0,3 0-1,0 0 1,-1-1 0,1 0 0,-2-1 0,2-2-1,-11-7 1,16 9 0,-16-9 1,16 0-1,-16 0 0,17-11 0,-8 0 0,2-2 0,0-5-1,2-1 0,-1-4-1,2-3 0,-2 0 0,0 1-1,-2 3 0,-1 2 0,0 5 0,-2 1 0,-3 5 0,-4 9 0,0 0-1,0 0 1,0 0-1,0 0 0,5 10 1,-3 3 0,1 2 0,3 3 0,-1-1 1,1 2-1,0-2 1,1-1-1,3-8 1,-10-8-1,18 5 1,-3-9 0,2-8-1,-1-3 1,2-1 0,-2-4-1,-2 1 1,4-2-1,-7 1 1,-2 3-1,-4 5 1,2 0-1,-4 3 0,-3 9 1,6-13-1,-6 13 0,0 0 0,0 0 0,0 0 0,0 0 0,0 0 0,0 0 0,9-1 1,-9 1-1,14 16 0,-5-5 0,4 7 0,0 1 1,0 1-1,3 1 0,0-4 0,-2-3-2,3-2-4,-5-6-23,2-15-6,1-4-1,-4-9 0</inkml:trace>
  <inkml:trace contextRef="#ctx0" brushRef="#br0" timeOffset="2103">1717 428 10,'0'0'21,"0"0"-13,3 11 0,-3-11 2,5 13 0,-5-13 0,9 19 1,-5-6-2,3 6-1,0 3-2,6 7-1,-3 2 0,5 3-1,-2 0-2,4 1 1,-2-2-1,2-5 0,-2-5 0,-1-5 1,-4-9 0,2-2 0,-12-7-1,16-7 1,-5-6-1,2-3 0,-1-3 0,2-1-1,1 1-1,-2 0-1,3 4 1,-2 5-1,-3 3 0,-2 2 1,1 3-1,1 3 1,-1 1-1,1 3 1,2 0-1,-2 1 1,3 4 0,-3 2 0,-1 1 0,-1 1 0,-3 1 0,-4 2 1,-4 0 0,-3 0 0,-7 1 1,-2 1-1,-5 0 1,-3-1 0,-9-3-1,4-2 1,0-2-1,4 0 0,1-8 0,3-1 0,5-2 1,2-2-2,12 2-2,0 0 2,-2-11-1,5 0-1,9 1 0,1-4 0,7 1 0,6-6 0,7 1 0,6-4 1,9 0-1,6 0 0,1-1 1,1-4 0,0 0 1,-5-1-1,-5 2 1,-6 0 0,-8 3 1,-9 0 0,-9 1 0,-6 5 0,-5 1 1,-2 3-1,-7 2 0,6 11-1,-19-14 1,5 10-1,-1 4-1,-2 2 1,2 4-1,-4 1 0,1 2 0,0 2 1,0 4 0,0 4-1,3 2 1,-1 1 0,4 2 0,2 2 1,4 0-1,4-2 0,4-4 0,7-1 1,3-7-1,7-4 0,3-8 0,5-7 0,3-5 0,2-9 0,-2-3 0,0-3 0,-1-2 0,-7 1 0,-2 3 0,-8 3 0,-1 6 0,-7 5 1,-4 11-1,12-13-1,-12 13 1,0 0 0,0 0-1,0 0 0,10 2 0,-10-2 0,16 8 0,-7 1 1,2 0-1,8 2 1,-4 2 0,2 0 0,1 1 0,-1-2 0,0 0 0,-4-2 0,-1-2 0,-2-3 1,-10-5 0,12 7 1,-12-7 0,0 0 1,0 0 0,0 0 0,-10-3 0,10 3 0,-12-8 0,12 8-1,-14-16-1,9 5 0,2-1 0,4-5-1,5-3 1,5-2-2,5-3 2,6-1-2,6-1 1,3 0-1,4 3-2,0-2-8,1 5-25,3 2-1,-3-3-1,0 2 1</inkml:trace>
  <inkml:trace contextRef="#ctx0" brushRef="#br0" timeOffset="3856">3689 145 23,'0'0'26,"0"0"-11,0 0-3,0 0 2,0 0-1,0 0-1,0 0-1,0 0-2,0 0-2,0 0-1,0 0-3,3 11-1,-3-11 1,3 21-3,2-6 1,1 4-1,2 2 1,1 2-1,2 1 1,0 0-1,0-4 0,-1-3 1,-1-2-2,-2-4 0,2-1-2,-9-10-5,10 10-12,-10-10-15,9-9-1,-1 0 2</inkml:trace>
  <inkml:trace contextRef="#ctx0" brushRef="#br0" timeOffset="4286">3939 90 14,'0'0'23,"0"0"-11,0 0-4,0 0-1,0 0 2,0 0 0,6 9 0,-4 3-2,0 0 0,5 7 0,-2-1-1,4 5-1,-1-1-1,5-2-1,-2-1 0,5-2-1,-2-8 1,3-4-1,1-7 0,2-7 0,0-8 0,2-4 0,-1-4-1,-1-5 0,0-2 0,-1 1-1,-6 1 0,1 7 1,-5 3-1,-2 6 1,-4 3 0,-3 11-1,4-10 0,-4 10 0,0 0 0,0 0 0,2 13 0,2-1 0,2 2 0,1 6 1,2 5 0,2 3 1,0 1-1,1 1 0,-1-4 1,-1-2-2,2-2-1,-3-9-6,0-4-27,4-4-1,-13-5-2,20-9 2</inkml:trace>
  <inkml:trace contextRef="#ctx0" brushRef="#br0" timeOffset="5208">2654 1093 7,'0'0'23,"0"0"2,0 0-14,0 0-2,0 0 3,0 0-1,0 0 1,-12-4 0,12 4-1,-16 2-2,6 3-2,-7-2-2,1 5-2,-5 1 0,2 2-2,-1 1 0,-5 3 0,-1 1 0,0 0-1,3-1 1,0 1-1,4-4 0,1 0 0,5-3 0,2-2 0,11-7 0,-11 8 0,11-8-1,0 0 1,0 0-1,0 0 1,0 14-1,0-14 1,2 16-1,0-2 1,0 1 0,2 5 0,-2 4 0,1 2 0,-2 5 0,1 4 0,-3 2 0,-1 4 0,-1 3 0,-1-1 0,0-2 1,0 1-2,2-7 1,-1-4 0,4-3 0,2-4 0,1-5 0,2-1 0,0-4 0,3 0 0,-1-2 0,1-2 0,0 0 0,1-4 0,2-5 1,5-5-1,4-5 1,6-3 0,4-5 0,6-4-1,3-4 1,2-1-1,1 2 0,-2 0 0,-4 4 0,-5 4 0,-6 1 1,-6 5-1,-3 4-1,-6 0 1,-11 6-2,13-3-2,-13 3-12,15 2-19,-15-2-1,13-14 0,-8-2 0</inkml:trace>
  <inkml:trace contextRef="#ctx0" brushRef="#br0" timeOffset="6129">3026 1459 15,'-20'1'27,"1"3"-8,1 1-2,-6-5-1,4 5-1,-6-7-1,7 5-3,-3-8-1,6 4-3,-1-5-2,6-1-2,4-5 0,4-2-2,5-4-1,3-3 1,6 0-1,4-4-1,4 2 1,2 1-1,2 5 1,1 1-1,-1 7 0,0 3 0,-2 4 0,-1 4 1,0 3-1,-2 4 1,-1 4-1,-1 0 1,-2 3-1,0 0 2,-4 3-1,-2 0 0,-3 2 1,-4 0 0,-4 0 0,-2-2 1,-5 3-1,-2-1 1,-4-4 0,-4 1 0,-3-6 1,0-1-2,1-1 0,0-4-3,4-2-6,-2-10-15,5-2-13,15 8-1,-10-20 0</inkml:trace>
  <inkml:trace contextRef="#ctx0" brushRef="#br0" timeOffset="6670">3360 1423 23,'0'0'26,"-2"14"-1,2-14-16,-1 19-5,0-8 0,1 4 1,0 6 0,0 0 1,2 5 0,-3-1 0,3 4-1,-3-3-1,2 3-2,-2-4 0,1-4-3,0-1-6,1 1-22,-1-21-4,0 10 2</inkml:trace>
  <inkml:trace contextRef="#ctx0" brushRef="#br0" timeOffset="7191">3565 1231 13,'0'0'19,"0"0"-7,9-20-1,-1 1-2,6-3 1,-1-7-1,7 2-2,-3-6 0,4 4 0,-5 0 1,1 8-1,-7 1 0,-1 9-1,-5 1-2,-4 10-1,0 0-1,0 0 0,0 0-2,0 0 1,0 0-1,0 0 0,0 0 1,0 0-1,0 0 0,0 0 1,0 0 0,10-7 0,-10 7-1,0 0 1,0 0 0,1 12 0,-1-12 0,1 12 0,-1-12 0,4 16 0,-2-3-1,3 1 1,1 5-1,2 3 0,2 5 0,1 3 0,1 4 1,1 1-1,0 0 0,-2-1 0,0-4 0,-2-4 0,-3-5 0,-1-6 0,-2-4 1,-3-11-1,5 12 1,-5-12 0,0 0 0,0 0 0,0 0-1,-15 7 1,15-7-1,-18 5 0,6-1-1,-2 2 0,0 0 0,-2 0 0,1 1 0,0 0 0,3 1 0,-1-3 0,4-1 1,9-4-1,-12 5 1,12-5-1,0 0 1,0 0-1,0 0 1,21-14-1,-2 4 1,5 0-1,2-1 1,2-2 0,4 0 0,-1 0 1,-3 4-1,-2 1 0,-4 2 0,-4 1 0,-2 1-1,-3 2 0,-2 2-2,-11 0-8,0 0-22,9-8-1,-13-1 1,4 9-1</inkml:trace>
  <inkml:trace contextRef="#ctx0" brushRef="#br0" timeOffset="8222">3811 757 17,'0'0'25,"0"0"-2,0 0-14,0 0-3,0 0 0,11-13-2,-11 13 0,20-10 0,-9 3 0,8 1-1,3-2 1,6 2-2,3 0 0,2 2 0,-1-1 0,0 1-1,0 1 2,-4 1-1,-7-1 0,-5 2 1,-3 0-1,-13 1 1,12-2 0,-12 2-1,0 0 0,0 0 0,0 0 0,0 0 0,0 0-1,0 0 0,0 0-1,0 0 0,0 0 1,0 0-1,0 0 0,10 10 0,-10-10 1,7 20-1,-2-3 1,2 4 0,2 5 0,0 6-1,0 2 1,3 5 0,-1 1-1,2 0 1,0 3-1,1-3 0,0-4 0,1-1 1,0 0-1,1-2 0,-2-4 0,0-1 0,-2-3 0,-1-2 1,-1 0-1,-2-4 0,-2-2 0,0-3 0,-3-1 1,0-3-1,-3-10 1,3 16-1,-3-16 1,0 0-1,1 10 1,-1-10 0,0 0-1,0 0 1,0 0 0,0 0 0,0 0 0,-10 10 0,10-10 1,0 0-2,-14 9 0,14-9 0,-11 11 0,11-11 1,-16 10-1,5-4 0,-6 1 1,-1 0-1,-5-1 1,-3 0 0,-3 2-1,-2-2-2,2 7-11,-3-3-23,-3-2 0,1-2-2,-10-9 1</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02T19:21:10.831"/>
    </inkml:context>
    <inkml:brush xml:id="br0">
      <inkml:brushProperty name="width" value="0.05292" units="cm"/>
      <inkml:brushProperty name="height" value="0.05292" units="cm"/>
      <inkml:brushProperty name="color" value="#FF0000"/>
    </inkml:brush>
  </inkml:definitions>
  <inkml:trace contextRef="#ctx0" brushRef="#br0">5767 4424 60 0,'-17'-8'24'0,"14"8"-12"0,-15 0-14 16,12 0 6-1,0 5-5-15,-3 0 0 16,-3 9 10-16,-6 4 3 0,-3 1-1 15,-8 2-1-15,-1 5-6 16,0 3-3-16,-3 22 6 16,4-4 5-16,-1 1 14 15,0-3 8-15,-3 5-1 0,6-2 1 16,1-3-13 0,11 0-3-16,3 0-10 0,9 0-3 0,9 0 1 0,9-8-3 15,12-11 0-15,17-18-1 16,13-13 1-16,11-11-2 15,7-10 2-15,2-4-7 16,6-12 1-16,-2-8-1 31,-4-22 2-31,-5 1 1 16,-13 5 3-16,-11-3 1 0,-16 0 3 16,-11 6 14-16,-15-14 7 15,-18 11-2-15,-6 8-3 16,-14 7-6-16,-10 12-2 15,-9 7-6-15,-2 11 0 16,-10 10-5-16,1 9-2 16,-4 7 2-16,4 24 0 15,5 5-4-15,4 6 1 16,5 10-7-16,6 1 0 16,10 2-26-16,8 23-10 15,9-2-22-15,12 6-10 16,12-9-21-1</inkml:trace>
  <inkml:trace contextRef="#ctx0" brushRef="#br0" timeOffset="719.576">8667 4352 168 0,'-24'-21'63'0,"9"19"-34"0,-9 2-23 0,15 2 15 15,-6 6-11-15,-9 5-3 16,-2 11-4-16,-4 11 0 0,0 4-2 16,0 9 4-16,7 21 4 0,2-3-1 15,9 0 3-15,9-5-2 16,9-11 0-16,12-10-1 31,17-11 0-31,19-8-2 16,23-21 1-16,22-13-11 0,8-24-4 15,9-16-3-15,-3 0-1 16,-6-3 4-16,-18-4 3 16,-17 1 11-16,-19-7 6 15,-14 0 12-15,-21 11 5 16,-27 7-4-16,-15 11-3 0,-11 10-8 15,-16 9-1-15,-6 10-6 16,-2 26-2-16,-4 6-5 16,7 5-2-16,5 3-24 15,12 8-7-15,16-1-41 16,11 1-18-16,30 3-6 31</inkml:trace>
  <inkml:trace contextRef="#ctx0" brushRef="#br0" timeOffset="836.778">10625 4485 188 0,'15'-35'71'0,"-9"33"-38"0,-3-1-30 0,-3 3 17 15</inkml:trace>
  <inkml:trace contextRef="#ctx0" brushRef="#br0" timeOffset="1166.968">10643 4461 318 0,'-9'21'2'15,"-9"6"-2"-15,-6 4-3 0,1 25 2 16,-1 5 3-16,0 0 3 16,6-3 7-1,6-11 2-15,12-7 4 16,12-6 1-16,21-4-6 16,23-12 0-16,19-7-13 15,23-9-4-15,18-18-16 16,9-7-5-16,0-12 0 15,-12-23 0-15,-6 0 14 16,-20 8 6-16,-19-1 23 0,-20-2 11 0,-24 6 10 16,-18 2 3-16,-18 0-11 15,-21-11-7-15,-9 11-13 16,-8 11-5-16,-16 18-6 16,-5 19-1-16,-10 5-1 15,4 7 0-15,3 7-7 16,2 12-2-16,4 3-21 0,8 5-9 15,16 24-40 1,11 1-58-16,12 4 37 16</inkml:trace>
  <inkml:trace contextRef="#ctx0" brushRef="#br0" timeOffset="1652.61">13408 4580 212 0,'-62'3'79'0,"38"5"-42"0,-21 10-32 16,30-7 17-16,-2 26-19 15,-4 2-3-15,3 4 1 16,3 7 1-16,6-8 0 31,9-2 3-31,9-3 1 0,9 0-2 0,15 11-3 16,20-22-3-16,13-7 1 16,8-6-6-16,18-10 0 15,16-11 1 1,-4-8 3-16,0-16 2 0,-6-13 1 15,-12-11 13-15,-14-7 8 16,-22 5 16-16,-17 7 7 0,-18 6-6 16,-24 6-3-16,-15 7-22 15,-14 8-7-15,-28 6-7 16,-11 10-1-16,-7 5 2 16,-2 11 0-16,-6 8-11 15,8 16-5-15,13 15-23 0,14 4-10 16,16 7-36-16,17-3-16 15,18-4 5-15</inkml:trace>
  <inkml:trace contextRef="#ctx0" brushRef="#br0" timeOffset="2096.197">15471 4636 224 0,'-21'5'85'0,"6"5"-46"0,-6 54-32 15,13-38 20-15,-4 6-7 16,0 13-2-16,-6 0-8 0,3 0-4 31,3 13-3-31,12 6 0 0,6-6 0 16,15-8-1-16,12-7 1 15,23-12-4-15,25-12 0 16,17-14-1-16,18-21 0 16,9-21-5-16,0-5-3 15,0-3 3-15,-15-8 2 0,-9-8 7 16,-14-21 4-16,-19 11 10 16,-20 10 7-16,-22 11 3 15,-17 2 2-15,-15 11-11 16,-14 0-5-16,-10 16-12 15,-15 10-2-15,-20 6-5 16,-7 10 2-16,-14 6 3 0,-3 7 1 16,-4 27 1-16,1 3 0 0,9-3-5 15,11 2-1-15,13-2-35 16,20-2-13-16,18-1-76 16</inkml:trace>
  <inkml:trace contextRef="#ctx0" brushRef="#br0" timeOffset="2852.739">14269 4990 200 0,'-27'-18'74'0,"18"12"-40"0,-15 1-27 0,18 2 20 16,-3 1-16-16,3-1-12 31,12 0-5-31,6 1 2 16,6 4-2-16,6-4 1 0,5-1 1 15,7 0 2-15,6 1-1 16,5 2 1-16,4 0 2 15,9 0 2-15,-1 5-1 16,13-5-1-16,-1 0 1 16,0 0 1-16,-2 5-1 0,2-2 2 15,-8 0-13-15,-7 2-6 16,1 3-2-16,-3-3 0 0,-10-2 3 16,-5-3 2-16,-6 0 8 15,-7-8 4-15,-5-8 6 16,-6 3 2-16,-6 0 14 15,-3-3 6-15,-6 0 2 0,-3 0 2 16,-6-3-13-16,-6 1-3 16,-3 2 0-16,1-5 0 15,-1-6-8-15,-3 4-2 16,0 1-14-16,-6 1-4 16,0 3 6-16,1 2 3 31,2 0 4-31,3 5 0 0,3 3-3 15,6 3 0-15,3 3-12 16,6 2-2-16,3 0 6 16,6 5 3-16,6 0-1 15,6 8 1-15,3 11-14 0,3-3-3 16,8 3-22 0,4 0-43-16,0 0 12 15</inkml:trace>
  <inkml:trace contextRef="#ctx0" brushRef="#br0" timeOffset="3068.866">15495 4979 164 0,'6'3'63'0,"-6"0"-34"0,-3-3-10 16,0 2 23-16,-3-2-17 31,-3 3-6-31,-6 0-14 0,-6 2-3 16,-3 3-2-16,-11 3 0 0,-4 2 2 15,-3 0 1-15,-2 0 3 16,-1-2-1-16,3 10 0 0,-2 8 1 15,-1 0 3-15,3 0-2 16,-8 0-2 0,2-2-2-16,1-1-3 0,-4-5-6 15,0 3-4-15,7 3-27 16,2-6-14-16</inkml:trace>
  <inkml:trace contextRef="#ctx0" brushRef="#br0" timeOffset="3981.529">11509 4821 180 0,'0'-16'68'0,"3"13"-36"0,3-2-33 15,-3 2 12-15,3 1-10 0,3 2 0 16,6 0-1-16,6 0 2 16,3 2-1-16,2 4-3 0,4-1 1 31,6 0 3-31,8 3 1 0,10 0-1 16,9-3-2-16,17-2 1 15,9-3-1-15,9 0-9 16,7-3-4-16,-1-2-4 15,-3 5-3-15,-3-3 7 16,-14 6 3-16,-13 0 6 16,-8 2 2-16,-13 0 15 0,-8 1 8 15,-9-4-1-15,-10 1 0 16,-5-3-2-16,-6-3 0 16,-6-2-7-16,-6-3-2 15,-9-3-5-15,-3-7-3 16,-12-9-3-16,-2 1-1 15,-4-1 4 1,-3 4 3-16,0-1-1 16,4 5 0-16,2 1-1 15,0 2-2-15,6 3-2 16,3 2 1-16,12 3-1 16,0 0 0-16,3 3-3 0,6 0-1 15,6-1 0-15,6 4 4 16,6-1-1-16,3 3 1 0,3 0 2 15,5 3 0-15,4 2 0 16,0 3 0-16,6 3 0 16,-1 2 2-16,-2 0-10 15,-3 11-2 1,-4 8-4-16,-5-3 1 16,-3 0 7-16,-6-3 5 0,-6-2 6 0,-3-3 2 15,-9 0 8-15,-6 3 2 16,-9 3 5-16,-12-4 3 15,-9-1 0-15,-17-1 2 16,11-5-2-16,-38 10 2 16,-7 1-11-16,1-4-2 15,9 9-8 1,11-5-4-16,10 2-23 16,14-5-9-16,12-9-73 15,9-15-61-15,12-15 54 16</inkml:trace>
  <inkml:trace contextRef="#ctx0" brushRef="#br0" timeOffset="4482.853">9065 4826 180 0,'-5'-29'68'0,"8"-8"-36"0,8-11-24 0,-5 35 16 16,6 0-17-16,3 2-3 16,9 3-3-1,3 3 1-15,3 0-1 16,2 2-3-16,10 0-1 0,0 1-1 15,5-1 3-15,7 3 0 16,11 0 1-16,4 0 0 16,11-3 2-16,3-2-3 15,4 3 0-15,5 2-10 16,0-3-3-16,-5 0-11 0,-13 1-4 16,-5-1-15-1,-13 3-36-15,-8 0 17 16</inkml:trace>
  <inkml:trace contextRef="#ctx0" brushRef="#br0" timeOffset="5000.772">10342 4641 96 0,'-8'-3'35'0,"5"1"-18"0,-9 2-5 0,9 0 16 16,0-3-12-16,0 0-1 15,3 3-9-15,-3-2-2 16,0-1 9 15,-9-2-8-31,0-1 5 0,-3-2 3 0,-6-2 4 16,0-1 4-16,-5 1-5 15,-1-1-1-15,0-5-3 16,3 3 0-16,3-6-6 16,3 1-4-16,4 7-4 15,5 3 1-15,0 0-8 16,6 3-2-16,3 3 1 0,6 7 1 15,9 0 6-15,5 6 3 0,7-3-1 16,15 2-2-16,0 3-5 16,2-5 0-16,4 0 2 15,2 3 1-15,7 2 3 16,0 0 1-16,-4 1-2 31,-2-1 2-31,-1-3 5 16,-11 1 5-16,-6 0 4 0,-6-1 2 15,-7 9 3-15,-5-3 3 16,-15 10 13 0,-12 0-12-16,-11 4-4 15,-16-1-9-15,-9 2-4 16,-8 4-2-16,-10-3 0 16,1-6-7-16,-1-2-1 15,-5-3-27-15,5 3-9 16,7-6-74-1</inkml:trace>
  <inkml:trace contextRef="#ctx0" brushRef="#br0" timeOffset="5611.451">7946 4860 136 0,'-3'-2'52'0,"3"-1"-28"0,0 0-22 16,0 3 14-16,-3 0-8 16,-3 0 0-1,0 0-2-15,-5 0 1 16,-10 0-4-16,-6 0-2 0,-6 0 2 15,-6 0 2-15,-11 0 2 16,-7 3-1-16,-8-3-1 0,-10-3 1 16,-2 1 3-16,0-3 2 15,-10-3 3-15,-5 0-1 16,3 0 2-16,-1 0-2 0,-5 0 2 16,3-3-2-16,-6-2 0 15,5 0-3-15,4 5 1 16,6 11-2-16,-1-1 0 15,10 3-8-15,6-2 0 16,2 2-3-16,13-2 0 16,8 0-5-16,12-3 0 0,6 0-13 15,12-11-24 1,9 1 2-16,15-1-43 16,12-8-35-1,18-2 49-15</inkml:trace>
  <inkml:trace contextRef="#ctx0" brushRef="#br0" timeOffset="6128.045">7250 4429 156 0,'12'-16'57'0,"-3"11"-30"0,3-3-12 0,-7 5 18 15,4 3-16-15,9 0-7 16,3 0-4-16,3 6 0 16,3-1-3-16,5 0-4 0,10 1 0 15,3-1 1-15,5 0 2 16,7 8-1-16,5-2-1 16,4 2 1-1,5 0-1-15,-5-2 0 16,-4-3 0-16,-5-3-3 15,-6 3 2-15,-10-3 3 16,-2 1 1-16,-3-4 7 16,-7 4 6-16,-5-1-4 15,-6 3 1-15,-3 0-2 16,-9 2 1-16,-3 4-4 0,-9 2-3 16,-6 2 0-16,-9 22 1 15,-6-1-3 1,-2 1-2-16,-10 5 0 0,-6 0 1 0,-2-5-1 15,-7-3 2-15,3 0 0 32,4 3 1-32,-1 15-2 0,7-2 1 0,5-8-4 15,6-5 0-15,6-6-1 16,6-5 0-16,3-5-9 0,4-3-3 16,2 3-20-16,3-6-7 15,6-2-63 1,3-2-29-16,3-17 66 31</inkml:trace>
  <inkml:trace contextRef="#ctx0" brushRef="#br0" timeOffset="7329.231">16391 3937 196 0,'-24'-19'74'0,"15"12"-40"0,0 1-35 31,9 6 12-31,0-2-14 0,3-1-3 16,3-8 3-16,0 1 1 15,3 12 2-15,0 1 0 0,3 2 0 16,0 6 4-16,6 5 2 0,2 5 2 16,1 11 2-16,3 0 4 15,6 2 1-15,8 6-2 16,4 18 2-16,9-5-2 15,8 0 2-15,7-6-6 0,-1-2-1 16,7-8-9-16,-10-2-1 16,-5-17-16-16,-13-2-5 15,-11-5-15-15,-18-11-81 47</inkml:trace>
  <inkml:trace contextRef="#ctx0" brushRef="#br0" timeOffset="7580.209">16278 4276 200 0,'-30'-59'74'0,"15"83"-40"0,3-10-27 0,9-9 16 15,9 11-17-15,6-3 8 16,12-24 3-16,15-5-9 15,26-7-2-15,30-12-2 0,21-12-13 16,27-14-4-16,6-27-14 31,3 12-3-31,-9 12-24 16,-24 6-50-16,-27 10 16 16</inkml:trace>
  <inkml:trace contextRef="#ctx0" brushRef="#br0" timeOffset="8549.022">4726 3553 108 0,'-21'-5'41'0,"12"5"-22"0,-3 3-11 15,9-1 13-15,-3 4-8 16,-3 2-2-16,0 0-2 16,3-3 1-1,9 8 4-15,3-2 3 0,3-1-3 16,3 1 2-16,3 2-3 0,3 6 2 16,6 2-6-16,2 13-3 15,-2 11-3 1,0 0 0-16,0-5-4 15,3-3 0-15,-1-3-17 0,1-7-8 16,6-14-13 0,9-13-3-16,8-11-31 15</inkml:trace>
  <inkml:trace contextRef="#ctx0" brushRef="#br0" timeOffset="8834.229">5461 3453 168 0,'-24'-13'63'0,"3"13"-34"0,-3 2-16 0,15 1 17 16,-2 2-15-16,-4 3-3 0,-3 0-10 16,3 3-2-16,0 2 0 15,0 0-3-15,0 8 2 0,0-2 3 16,1 2 1-16,-1 0-4 16,-3 8-1-16,0-5 9 15,-6 18 5-15,-6 17 6 16,-2 12 3-1,-7-5 2-15,-6 8 3 16,-8 32-5-16,-4 3-1 16,-2-14-5-16,-1-5 1 15,6 13-9-15,10-8-4 16,8-18-27-16,9-8-11 0,12-6-99 16</inkml:trace>
  <inkml:trace contextRef="#ctx0" brushRef="#br0" timeOffset="25177.187">10715 4821 136 0,'-21'13'52'0,"15"-8"-28"0,0 3-28 0,3-3 8 0,0 1-4 15,-3-1 0-15,3 0 6 16,0-5 6-16,3 0-6 15,0-2 3-15,0-6 2 0,3-3-11 16,6-5-2-16,3-10-1 0,6-6 1 16,-1-5 1-16,4-3 1 15,3 3 4-15,3 6 5 16,-3 4 1-16,-3 1 2 16,-1 7-6-16,-5 3-2 15,0 6-2-15,-3 2-2 16,-3 5 1-16,-6 3-4 15,-3 5 2-15,-6 6 7 16,-6 7 6-16,-3 6 3 16,-3 3 0-16,-3 12 6 15,1 1 1 1,-4 0-5-16,3-6 0 16,0-5-8-16,6-8-3 15,6-5-3-15,15-18-9 16,9-22-4-16,12-10-5 15,12-11-2-15,8-3 3 16,1 8 3-16,3 3 7 16,-10 8 4-16,-8 8-4 15,-6 8-1-15,-6 10-5 16,-10 8-1-16,-5 11 6 0,-9 11 2 16,-5 2 3-16,-4 8 0 15,-3-3 8 1,0-5 7-16,6-8-7 15,9-7-4-15,6-14-3 0,9-8-1 16,3-8-5-16,5-5 1 16,1-3 2-1,0 0 3-15,-6 3 0 16,-3 5-1-16,-3 5 1 16,-3 6-1-16,-9 5 0 15,0 8 2-15,-9 5 1 16,-3 11 1-16,-6 8 6 15,-3-3 6-15,3-3-2 0,3-4 2 16,6-6-9-16,9-11-2 0,6-13-12 16,12-13-3-16,6-11-8 15,6-5-4-15,6 3 9 16,-1 2 5-16,-2 8 8 16,-6 8 2-16,-9 5 0 15,-9 11 1-15,-12 14 7 16,-12 10 3-16,-6 15 7 0,0 1 4 15,-3-3 1-15,6-5 2 16,3-11-11-16,18-24-4 31,9-15-10-15,18-17-10-16,12-7-5 0,8 0 0 16,1-1 0-1,-6 6 8-15,-10 8 2 0,-8 3 7 16,-6 12 2-16,-9 9 2 15,-6 10 0-15,-6 6-4 16,-3 2-3-16,0 6-3 16,-3-1 1-16,3 1 3 15,0-1 1-15,0-2 1 16,0 0 2-16,3-3-1 16,0-2 2-16,0-3 2 15,-3 0 2-15,0-6-5 16,0-2-2-16,0-2-2 15,0-3 1-15,0-3-11 16,0-3-4-16,3 3-45 16,0 3-18-16</inkml:trace>
  <inkml:trace contextRef="#ctx0" brushRef="#br0" timeOffset="26043.386">11188 4630 156 0,'-27'-2'57'0,"15"2"-30"0,-6 5-29 0,12 3 9 16,-3 2-16-16,-3 4-4 16,1 7-10-16,-7 3-2 0,0-3 10 15,0-3 9-15,3-2 17 31,3-5 8-31,0-3 6 16,3-8 2-16,3-8 10 16,0-5 4-16,3 2-5 15,-3 0 1-15,1 3-21 16,-1 3 0-16,-3 2 0 0,-3 9-8 0,-6 7-2 16,3 3-4-16,-3 2 1 15,0 1-2-15,-3-1-1 0,4-4 9 16,2-1 4-16,3-5-6 15,6-3-2-15,9-8-34 16,15-7-15-16,8-25-82 16</inkml:trace>
  <inkml:trace contextRef="#ctx0" brushRef="#br0" timeOffset="36112.889">6017 3601 44 0,'36'-5'16'16,"-15"5"-8"-16,12 0 4 0,-15 0 10 0,8-6-2 16,16-4 0-16,12 2 0 15,8 3 2-15,10-3-3 0,2 0-2 16,15 0-5-16,10 2-2 16,5 4-2-16,3 2 0 15,9 0-4-15,9 5-5 0,3-5-2 31,12 0 2-31,9 3 2 0,3-3-2 16,11-3-2-16,-2 0 2 16,3-2 0-16,2 3 3 15,-8-1 1-15,6 0 3 16,-9 3 1-16,-4 0 3 16,4 0 1-16,3 3-1 15,0-3 1-15,2 0-4 0,7 0 1 16,0-3-5-16,2 1 0 15,4 2-1-15,0-3 1 16,-10 3-2-16,-2 0-1 0,0 0 1 31,-3 5-1-31,-9-2 0 0,-1 2 2 0,-5 6-1 32,-3-6 2-32,3 6 0 15,-6-3 1-15,0 0-2 0,-6 2-2 0,33 1 3 16,-10-6 2-16,-14 3 0 15,-6-3 2-15,0-5 0 16,-6 6 3-16,-6-1-1 16,-9-3 2-1,0 4-4-15,-11 2-2 0,-7 5-2 16,-9 0-3-16,-8 0-2 16,2 1 1-16,0 4 1 15,-2-5 0-15,-1 3 0 16,0-3 2-1,-8-2-1-15,-4-3-1 16,-2 0 1-16,-10-3-1 0,-8 0 0 0,-9-2 2 16,-6 0-3-16,-7-1-2 15,1 22-1 1,0-3-19-16,0 1-8 16,-3 1-52-1,-6 1-50-15,-4-8 45 0</inkml:trace>
  <inkml:trace contextRef="#ctx0" brushRef="#br0" timeOffset="36730.405">14310 3654 72 0,'-6'0'27'0,"9"0"-14"0,6 3-11 0,-3-3 6 15,6 0 2-15,6 0 1 16,6 0 8-16,8-3 5 15,10 3-7-15,6 0 1 0,2 3-7 16,7-1 1-16,2 1-7 16,10-3-5-16,5 2-3 15,4 4 2-15,-4 2 2 0,-2 0 2 16,-7-3 1-16,-5 0 2 0,-7 1 1 16,-2 4 8-16,-7-5 4 15,-2 6-9-15,-6 0-3 16,-9-1-5-16,-4 3 1 15,-8 6 0-15,-6 5 1 16,-12-3 4 0,-12 0 3-16,-11 0 0 15,-19 0 1-15,-12-2-2 16,-14-3 1-16,-12 0 9 16,-7-3 5-16,4-5-2 15,6-3-2-15,5-5-7 16,10 0-1-16,8-3-6 0,9-2-2 15,13 0-2-15,8 0 0 16,9-1-7-16,9 1-1 16,6 0-3-16,3-1 2 15,6 1-3-15,3 2-1 16,6 1-13-16,0 2-3 0,3 2-17 16,0 6-8-16,-7 6-56 15</inkml:trace>
  <inkml:trace contextRef="#ctx0" brushRef="#br0" timeOffset="38437.853">5937 5487 100 0,'-3'-5'38'0,"3"3"-20"0,0 2-17 0,0 0 8 16,0 0-8-16,3 0 0 0,0-3 1 16,3 0 1-16,0 1-4 31,3-4 1-31,0 1 0 15,3-3 2-15,0 0 3 0,3 0 2 16,2-2-1-16,7-6-1 0,6 0-3 31,3-3 1-31,2-2 0 16,1 0 1-16,3 2 4 0,-6 4 3 16,-7 1-6-16,-2 6-1 0,-3 3 0 0,-3 5 0 15,-3 3 0-15,-3 5-2 16,0 2 1-16,-3 1 7 15,-4 7 3-15,1-2-4 16,0 0-1-16,-3 0 2 16,3-3 1-16,9-2-5 15,6-1-4 1,9-4-1-16,11-6-1 16,16-8-5-16,9-8 1 15,5-3 2-15,-3-4 1 0,-5 1 7 16,-9 4 4-16,-13 2 12 15,-8 5 6-15,-12 9-14 16,-3 4-6-16,-9 9-7 16,-6 5-2-16,-3 2 3 0,0 1 3 15,5-3-2-15,10 0-2 16,12-6-9-16,18-4-3 16,17-6-5-16,13-8-3 15,5-6 6-15,9-7 5 16,-2-3 9-16,-7-2 7 15,-11 0 18-15,-13 4 10 0,-5 1-9 16,-10 11-6-16,-5 12-12 16,-6 6-6-16,-3 5-2 15,-1 3 1-15,4 0-1 16,9-3-1-16,11-2-6 16,10 0-1-16,5-6-10 15,7-5-2 1,5-5 10-16,1-3 7 15,-7-3 2-15,-11-2 0 0,-10 2 23 16,-8 1 11-16,-9 2-4 16,-9 2-2-16,-7 4-19 15,1 4-7-15,3 4-2 16,0 2 1-16,3-3-5 16,3 3-1-16,-1-3-5 0,-2-2-1 15,-3-3-1-15,-3-3 2 16,-3-2 4-16,-3 0 1 15,-1-1-4-15,-2 1-1 16,-3 0-11-16,-3 2-4 16,-3 3-52-1,-3 8-65 1,-9-3 33-16</inkml:trace>
  <inkml:trace contextRef="#ctx0" brushRef="#br0" timeOffset="39745.456">9003 5387 108 0,'-12'11'41'0,"6"-9"-22"0,0-2-7 15,3 3 13-15</inkml:trace>
  <inkml:trace contextRef="#ctx0" brushRef="#br0" timeOffset="40203.433">8973 5398 250 0,'0'-6'25'0,"9"-4"-13"15,9-4-6-15,12-1-2 0,11-9-13 0,10-3-7 16,6-7 6-16,-4 2 5 31,-2 6 2-31,-4 7 1 16,-5 6 0-16,-9 8 0 0,-6 7 2 15,-10 14 2-15,-5 0 10 16,-6 3 4-16,0-1 1 16,0 1 2-16,9-4-8 15,9-4-2-15,21-3-5 16,17-8-3-16,15-8-20 16,13-8-8-16,5-8 5 15,-3-5 5-15,-14 3 32 16,-16 2 14-16,-8 8 4 15,-16 8 3-15,-11 8-9 16,-12 21-2-16,-6 8-12 16,-3 3-3-16,-3 5-6 15,6-5-3-15,12-8-3 16,20-3 1-16,22-8-8 16,17-8-4-16,16-10 0 15,8-8 0-15,0-8 5 16,-9-11 5-16,-11-2 22 15,-22 2 9-15,-14 5 4 0,-13 9 3 16,-8 7-19-16,-9 6-7 16,-3 18-8-16,-3 3-2 15,3 5-26-15,6 3-9 16,5 5-42-16,4 3-15 16</inkml:trace>
  <inkml:trace contextRef="#ctx0" brushRef="#br0" timeOffset="40844.464">11503 5527 216 0,'-3'-21'82'0,"15"16"-44"0,15-3-47 15,-9 5 14-15,12-5-23 16,14 0-8-16,13 0-6 16,8 0-1-16,-2 0 9 0,-7 3 7 15,1 2 21-15,-9 1 9 16,-13-1 21-16,-8 3 11 16,-6 3-2-16,-6 2-1 15,-3 3-23-15,3 0-5 0,14 0 0 16,16 0-6-16,15 2-2 31,17-4-19-31,15-6-6 0,12-3-13 16,-8 0-5-16,-10-4 15 15,-15-1 10-15,-17 0 41 16,-12 2 20-16,-22 4 29 16,-8 2-40-1,-3 5-15-15,0 6-15 16,0 2-7-16,9 0-7 0,6 0-1 15,9-2-4-15,11-3 2 16,7-3-4-16,5-5 1 0,1-3 4 16,-1-2 2-16,-2 0-16 15,-15 0-6-15,-30 10-146 47,-18-5 53-47</inkml:trace>
  <inkml:trace contextRef="#ctx0" brushRef="#br0" timeOffset="42873.607">10774 4217 60 0,'-36'-2'24'0,"18"7"-12"0,-8 0-14 16,14 1 6-16,-6 4-5 15,-6 9 0-15,-6 5 12 0,-2-1 7 16,-7 4 2-16,0 5 0 16,6-1-2-16,4 1-1 15,5 3-5-15,3 4-2 16,6 6 0-16,6 13 1 15,3-2-5-15,6 2 9 0,3-5 7 16,3-8-5-16,6 0 1 0,3 0-7 16,6 0 1-16,3 5-1 15,5-2 1-15,10-6 0 0,12-7 2 16,2-9-5-16,13-7-1 16,11-11-2-16,4-16-1 15,2-6-3-15,9-7 1 31,3-5-2-31,1-3 2 0,-7 0-2 16,-3-6 2-16,-8-7-2 16,-7-22-1-16,-8 1 1 15,-10-3-1-15,-11 5 0 16,-12 0 2-16,-10 0-3 16,-14-5 0-16,-12-3 1 15,-5 8 2-15,-16 6-3 0,0 7-2 16,-18-7-5-16,-8 10 0 15,-10 10-1-15,-5 9 3 0,2 7 2 16,-2 3 2-16,2 0 3 16,-2 9 2-16,2 1 5 15,-2 4 3-15,2 4-6 32,7 6-1-32,2 3-2 0,7 7 1 15,2 9-4-15,6 10-2 16,7 10 2-16,2 6 0 15,3 0-2-15,6-2 2 16,4-4 1-16,2 6 2 0,0 5-3 16,3 8-2-16,6 1 4 15,6-7 1-15,3-1 4 16,9-14 3-16,9-3-2 16,9 3-2-16,8 3-2 15,10-9-3-15,12-4 1 16,11 2 1-16,6-3-1 15,4 0 2-15,2-7-4 0,-2-9 0 32,8-10 1-32,3-13 2 15,1-11-3-15,-4-8 0 0,-3-7 1 16,3-6 2-16,-8 2-1 16,-4-7-1-16,-8-11-2 15,-10-18 1-15,-14-1 1 16,-9 1 2-16,-9 7-3 15,-13-2 0-15,-11-5 1 0,-5-9 0 16,-16 6-3-16,-6 5 2 16,-12 11-4-16,-11 10 1 15,-4 11 2-15,-11 3 1 16,-10 5 1-16,-2 5 0 16,-7 3-3-16,7 10 2 15,0 6 1-15,2 5 0 0,1 5 0 16,2 3 2-16,1 11-1 15,2 10-1-15,4 5-2 32,11 19 1-32,1 3-1 15,5 2 0-15,7-5 4 0,-1 0 1 16,6 5-4-16,6 13 1 16,7 6-2-16,5 3 0 15,6-12 2-15,12-7 2 16,9 0-1-16,12 5-1 0,8 0-2 15,13 1 1-15,6-12 3 16,14-10 3-16,13-8-4 16,2-5-3-16,6-14 3 15,4-10 1-15,5-8-3 0,0-10-1 16,0-19-2-16,-5-14 3 16,-1-7 0-16,0-3 3 15,-11-2-1-15,-7-9 2 16,-14-18-2-16,-18 0-1 15,-19 5 1-15,-11 14 1 16,-12-6-3 0,-14 5 0-16,-16-7 1 15,-6 2 0-15,-14 11 0 16,-4 2 0-16,-8 9-5 16,-16 10 1-16,1 13 0 0,0 11 2 15,-1 7-1-15,4 14-1 16,2 11 0-16,4 18 3 15,9 5-7-15,5 1-2 0,6 2 3 16,16-6 2-16,8-2 3 16,12-5 3-16,12-3-2 15,6 0 0-15,6-5-6 16,6 0-3-16,6 0-14 16,3 0-5-16,9 5-53 31,-1 10-35-31,13-12 50 15</inkml:trace>
  <inkml:trace contextRef="#ctx0" brushRef="#br0" timeOffset="56192.534">10527 7448 112 0,'-12'8'44'0,"3"-3"-24"0,-9 6-13 16,6-1 13-16,-8 4-12 15,-7 7-2-15,-6 5-4 16,-9 3 1-16,-5 6-2 15,-16 7-1-15,-14 19 1 0,-7 8 5 0,-5-3 6 16,-15 0 9-16,-6 5 7 0,3 9-2 16,0-6-1-1,5-3-7-15,4-7-3 0,6-6-9 16,17-10-2-16,13-11-2 16,11-8 1-16,13-5-2 15,8-8-1-15,15-3-28 31,6-5-14-31,9-8-7 16,18-3-38 0</inkml:trace>
  <inkml:trace contextRef="#ctx0" brushRef="#br0" timeOffset="56680.327">10637 7575 108 0,'0'-13'41'0,"0"13"-22"0,3 0-22 0,0 2 6 0,-3 6-8 16,3 3-1-16,0 2 0 15,3 0 2-15,0 3 6 16,3 3 6-16,6 2 22 15,6 3 11-15,2 2 1 32,10 17 1-32,9 2-14 0,8 5-6 15,4 3-13-15,8 5-2 0,4 3-1 16,11 10 1-16,4 1 0 16,-1-1-7-16,-5-7 0 15,-7-9-3-15,-8-7 0 16,-10-6 0-16,-5-2-2 0,-10-6 9 15,-5-5 4-15,-9-5-2 16,-6-8-2-16,-3-3-18 16,-3-7-8-16,-6-6-92 15</inkml:trace>
  <inkml:trace contextRef="#ctx0" brushRef="#br0" timeOffset="57338.689">10459 7533 192 0,'-30'-14'71'0,"12"4"-38"0,-6-6-34 0,15 8 12 16,-3 0-12-16,-6-8-4 15,-2-5-11-15,-7 3-2 16,-3 2-7-16,-6 0 1 15,-5 0 4-15,5-3 4 16,3-2 12-16,12-5 7 16,15-1-3-16,21-10 0 0,18-5 15 15,15-16 10-15,17-3-2 16,15 3 1-16,4 7-7 16,-1 6 0-16,3 8-10 15,-2 11-4-15,-1 10-2 0,-5 13-6 16,-7 11 1-16,-6 8 2 0,-8 19 1 15,-6 4 1 1,-7 6 0-16,-2-2 0 16,-6-1 0-16,-10 3 4 15,-11 5 2-15,-12 14 11 16,-9 2 6-16,-14-3 8 16,-16-7 5-16,-18-3-4 15,-20 0-2-15,-10 2-10 16,-14-4-5-16,-12-9-8 0,0-2-3 15,-3-14-2-15,0-15-2 16,3-17-4-16,11-12-2 16,19-6-11-16,20-10-3 15,22-9-19-15,20-10-5 16,21 6-39 0,12 7-54-16,9 3 36 0</inkml:trace>
  <inkml:trace contextRef="#ctx0" brushRef="#br0" timeOffset="58339.259">8810 8575 144 0,'-3'-2'55'0,"6"2"-30"0,-1 0-23 0,-2 0 14 15,3 0-10-15,3-3-3 16,3-2-2-16,3-6 1 16,3-2-1-16,6-14-5 0,3-10 0 15,3-16 2 1,8-8 3-16,1-2 11 16,-3 2 7-16,-1 3 12 15,-5 0 8-15,-6 10-12 16,-6 8-4-16,-3 9-15 15,-3 12-32 1,3 11-12-16,0 11-6 16,-3 7 0-16,-3 6-1 15,-6 8-14-15,-3 8 18 16,-6 8 23-16,-3 7 12 16,-6 6 35-16,-6-3 15 0,-3 1-1 15,-3-1-2-15,4-5-13 16,-1-3-6-16,0 3-14 15,3-2-6 1,3-1-3-16,7 3-1 0,2-5 0 16,3-6-5-16,6-5-1 15,0-5-4-15,3-8-1 16,-3-6 6-16,3-4 4 16,-3-6 8-16,6-8 4 15,0-6 11-15,3 1 6 16,-3 3-8-16,3-1-4 0,3 0-12 15,5 1-4-15,16-1-4 16,12-2 3-16,17-3 0 16,13-2 3-16,8-4-6 15,13 4 1-15,8 10-48 16,-12 5-20-16,3 6-24 16</inkml:trace>
  <inkml:trace contextRef="#ctx0" brushRef="#br0" timeOffset="58956.983">11622 8684 192 0,'-20'-14'71'0,"14"6"-38"0,0-5-36 0,3 8 11 16,-3-3-2-16,-3-3 1 16,-3 1-3-16,-9-1-1 15,-6 3-1-15,-8 3-2 0,-4 2 1 16,-3 3-10-16,6 0-2 0,4-2-7 16,-1-1-2-16,6-2 11 15,6-3 5-15,6 0 5 16,4 0 4-16,2 0 0 15,6-3 2-15,3 4-4 16,6 7-15 0,2 2-7-16,4 6-12 31,6 5-30-31,6 9 8 16,6 1 12-16,9 1 8 15</inkml:trace>
  <inkml:trace contextRef="#ctx0" brushRef="#br0" timeOffset="59188.939">11628 8752 140 0,'36'-15'55'0,"-27"12"-30"0,9-18-21 16,-9 13 15-16,6-8-5 16,8-5 0-16,-2-6 3 0,0-2 1 15,-6-5-9-15,-3-1 8 0,-6-4 5 16,-9-6-5-16,-6 0 1 16,-6-3-11-16,-3 3-2 15,0 3-3-15,3 2-2 16,4 6-2-16,-4-1 1 15,3 9-6 1,6 5 0-16,0 2-21 16,6 6-7-16,3 5-24 15,3 5-50 1,9 6 22-16</inkml:trace>
  <inkml:trace contextRef="#ctx0" brushRef="#br0" timeOffset="59856.848">12384 8723 120 0,'18'-61'46'0,"-15"40"-24"0,0-13-17 16,-3 21 11-16,-9-1-9 15,-6 4-4-15,-5-1-7 16,-10 3-2-16,-6 3 3 16,-6 2 1-16,-5 3 4 0,-7 6 3 0,-8 7 2 0,-4 13 12 15,-2 17 5-15,5 7 3 16,10 0 1-16,2 3 0 31,9 3 0-31,10-1-4 16,17 6-3-16,12 3-3 0,12-3-1 15,23-3-7-15,16-5-4 16,12-11-3-16,11-10-3 16,18-16-2-16,15-8 1 15,4-16-6-15,5-22-3 16,9-9 6-16,-9-9 1 16,-15-2 0-16,-15-11 0 15,-17 3 4-15,-15-11 3 16,-16 3 5-16,-20 5 5 0,-15 8-8 15,-27 8-3-15,-17 8-5 16,-19 13 1-16,-11 6-8 16,-15 15-4-16,-10 14-9 15,4 15-3-15,6 9-12 16,11 4-1-16,16 1-35 16,14 0-42-16,21-1 35 15</inkml:trace>
  <inkml:trace contextRef="#ctx0" brushRef="#br0" timeOffset="60156.93">13131 9025 168 0,'12'0'63'0,"3"5"-34"0,18 1-14 16,-12-1 20-16,9 0-10 16,8 3-3-16,13-3-10 15,8 1-3-15,10-1-5 0,8 0-1 16,4-2 3-16,-4-3-3 0,9-3 0 16,1 1 1-16,2 2 2 15,-6-3-3-15,-2 0-2 16,-16-2-14-16,-5 0-6 15,-7-1-23-15,-5 1-9 16,-9 2-41 0</inkml:trace>
  <inkml:trace contextRef="#ctx0" brushRef="#br0" timeOffset="60573.304">14444 8916 60 0,'60'16'24'0,"-19"-5"-12"0,25-3 3 16,-33-3 13-16,8 3 0 15,4-3 1-15,5 1-5 0,4-1-3 16,0 0 4-16,-4 1 1 0,-8 1-13 16,-9 4-1-16,-10 2-1 0,-14 3 0 15,-12 3 1-15,-17 7 5 16,-13 9 1-16,-15-6 2 15,-11 0 2-15,-16-3-1 16,-2 1 2-16,5-6-11 16,4-3-2-16,11 1-4 0,10-6 1 15,8-5-26-15,9 0-12 16,10-3-70 0</inkml:trace>
  <inkml:trace contextRef="#ctx0" brushRef="#br0" timeOffset="61240.985">15632 8631 160 0,'-51'13'60'0,"15"0"-32"0,-14 14-26 16,26-4 14-16,-6 9 3 15,1 5 5-15,-4 6-1 16,0 4 0-16,6 6-12 15,3 11 0-15,10-1 2 0,8-2 2 16,12-3 0-16,8-8 1 16,19-10 3-16,15-8-2 0,14-6-1 0,13-4-8 15,17-9-3-15,21-11-5 16,0-10-1-16,0-10-1 16,6-6-2-16,-3-16 0 15,-11-5 0-15,-13-2 0 16,-12 2 3-16,-17-5 2 31,-19 2 4-31,-14 3 0 0,-18-8 2 16,-21 0-4-16,-24 3-2 15,-29 5-3-15,-18 10 1 16,-22 9 1-16,-23 10 0 16,-6 14-16-16,-9 12-4 15,-5 17-30-15,-4 4-12 16,-9-2-52-16</inkml:trace>
  <inkml:trace contextRef="#ctx0" brushRef="#br0" timeOffset="62278.706">8354 8615 128 0,'-18'-27'49'0,"9"14"-26"0,-15 0-18 0,16 10 13 15,-4 1-8-15,-3 2-3 16,-6 2-4 0,-3 9-3-16,-3 7 1 0,-2 6-1 0,2 21 2 0,0 0 5 15,0 8 6-15,6-3 4 16,-2 1 2-16,5 2-4 15,3-3-1-15,9 3 0 16,6-6 4-16,6 1 1 16,6-11 1-1,12-8-5-15,11-5-1 16,16-8-8-16,8-14-2 16,7-9-9-16,11-17-4 15,13-13-13-15,5-6-6 16,3-12-3-16,-15-6 1 0,-5-16 10 15,-10-5 5-15,-14 11 13 16,-21 2 8-16,-22 5 9 16,-14 12 5-16,-17 7-1 0,-25 10 0 15,-20 14-10-15,-13 13-3 16,-11 13-2-16,-15 6 0 16,-6 10-5-16,5 11 1 15,4 8 0-15,0 10 0 16,6 5-9-16,5 4-2 0,13-4-25 15,14 3-11-15,7 1-42 16</inkml:trace>
  <inkml:trace contextRef="#ctx0" brushRef="#br0" timeOffset="62957.289">7836 8922 200 0,'-44'-24'74'0,"29"24"-40"0,-3-5-35 0,9 2 15 16,-6 0-8-16,-9 3-1 16,-3 0-9-16,-8 3-3 15,-10 0 4-15,-18-1-3 0,-20 6-1 16,-12 0 4-16,-21 3 1 16,-18-1 4-16,-12-2 3 15,-21 0 13-15,4 0 6 0,-4-8 10 16,3 0 3-16,15-5-4 15,9-6-3-15,10 1-16 16,10 2-9-16,19 10-10 16,18 4-5-16,8 2-27 15,10 5-12-15,5 3-25 16,10 2-11-16,11 1-3 16</inkml:trace>
  <inkml:trace contextRef="#ctx0" brushRef="#br0" timeOffset="63264.532">5458 8813 144 0,'-63'-2'55'0,"40"7"-30"0,-1-2-12 16,18-3 17-16,3 2-22 16,0-2-21-1,27-21-10-15,23-8-24 16,22-13-8-1,8-6 2-15,15-13 5 16</inkml:trace>
  <inkml:trace contextRef="#ctx0" brushRef="#br0" timeOffset="63612.578">6232 8221 96 0,'21'-14'38'0,"-18"17"-20"0,-6 10-12 16,0-5 9-16,-3 16-6 16,-6 8-3-16,-15 2-12 15,-6 3-4-15,-14 0 0 0,-13 3 1 16,-8 10 6-16,-7 6 3 15,-11 5 16-15,-6-1 9 16,-4 4 5-16,7-8 4 16,6-6-3-16,-1-3 1 15,7 1-18 1,12 0-1-16,14-3 0 0,12 0-7 0,15 0-1 0,18-11 3 16,15 0 5-16,12-4-9 15,9-4-2-15,9-2-2 16,11 2 2-16,10-2 1 15,8-3 1-15,4 0 0 16,-7 1 2-16,-2-7 1 16,-1 1 1-1,-2-2-2-15,-10-1 1 16,-2-3-4-16,-3-2-2 0,-10 0-11 16,-2 0-4-16,-3 0-55 15,-6 3-22-15</inkml:trace>
  <inkml:trace contextRef="#ctx0" brushRef="#br0" timeOffset="65083.679">17284 8223 164 0,'-51'-8'63'0,"33"14"-34"0,0 4-27 0,15-2 14 16,1 16 1-16,2 2 2 15,5 6-2-15,4 8 0 0,12 0-9 16,3 10 4-16,6 13 3 0,8 14-3 0,1 2-2 16,3-5-5-16,0-2-4 15,-1-3-3-15,1 7 1 16,0-9-1-16,-4-9-2 16,-5-8-13-1,-6-10-4-15,-6-8-11 0,-9-9-3 16,-10-4-3-16,-10-6-2 0,-10-5-26 15,-12 0 14 1,-9-8 51-16,-17-3 44 16,-4-2 24-16,-5 0-11 15,-1-3-6-15,4 0-23 32,2 0-6-32,7-5-13 0,8 2 1 0,15-5 2 15,15-8-6 1,21-7-1-16,24-9 0 15,41-13 2-15,25-8-3 16,23-16 0-16,18-2 3 0,-3 5 1 16,-3 11-12-16,-9 7-6 15,-18 6-31-15,-27 13-10 16,-23 13-48 0</inkml:trace>
  <inkml:trace contextRef="#ctx0" brushRef="#br0" timeOffset="66231.391">4788 8813 132 0,'-95'-26'52'0,"35"26"-28"0,-17 5-15 16,44 3 14-16,-11 5-9 15,-10 8-1-15,-8 9-3 16,-7 1-1-16,1 14-5 16,5 8-3-16,10 11 2 0,11-1 2 0,9 1 2 15,6-6 5 1,9 3 3-16,10 2 0 0,5 11 4 15,14-5 2-15,16 0 4 16,15-14-9-16,14-7-2 16,13-13-4-16,20-20-1 15,21-12-8 1,9-27 0-16,21-23-10 16,9-14-4-16,-12-19-9 15,-3-20-3-15,-9-9 6 16,-27 4 6-16,-23-4 12 15,-34 1 8-15,-26 7 14 16,-27 19 7-16,-14 13-3 16,-22 16-3-16,-24 14-10 0,-14 12-3 15,0 19-10-15,-6 16-4 16,-4 16-11-16,-5 21-2 0,3 13-26 16,0 8-10-16,-1 8-55 15</inkml:trace>
  <inkml:trace contextRef="#ctx0" brushRef="#br0" timeOffset="66910.152">3473 7697 176 0,'-3'5'68'0,"3"8"-36"0,3 16-29 16,0-7 17-16,2 12-10 16,4 6-1-16,6 7-7 15,6-4-2-15,6-1 0 16,3 3-14-16,8-3-3 0,4-7-15 0,3-14-6 15,5-16-21 1,4-16-21-16,11-18 34 16</inkml:trace>
  <inkml:trace contextRef="#ctx0" brushRef="#br0" timeOffset="67116.708">4291 7615 244 0,'15'-58'93'0,"-18"42"-50"0,-6-3-33 0,3 14 25 0,-3 5-30 0,-3 8-9 15,-9 10-8-15,-5 9-1 31,-7 18 7-31,-9 21 1 0,-2 16 3 0,-4 3 6 0,-3 15 5 16,-5 14 6-16,-7 2 3 16,-8 11-1-16,-4 24 0 31,1 10-7-31,0 35-4 0,2 21-61 16,-11 27-25-16,2-4-37 31</inkml:trace>
  <inkml:trace contextRef="#ctx0" brushRef="#br0" timeOffset="76748.179">10051 7422 96 0,'-18'-14'38'0,"6"17"-20"0,-3 13-10 0,9-11 13 16,-3 0-12 0,3-2-2-16,6-8-23 15,9-6-7-15,12-5-26 16,12-5-11-16</inkml:trace>
  <inkml:trace contextRef="#ctx0" brushRef="#br0" timeOffset="78286.545">10435 7154 76 0,'-9'11'30'0,"-6"-3"-16"0,-9 8-12 0,15-6 9 16,-3 9-7-16,-3 5 0 16,3 2 7-16,-2 9 4 15,2-4 2-15,-3 1 1 16,0 0 2-16,-3 2 2 15,0-2-10-15,0-6-2 16,6-2-6-16,3-8 2 0,4-3 0 0,2-7 0 16,9-6 1-16,5-11-6 15,10-8-1-15,6-15 0 16,9-6 2-16,5-2 8 16,-2 0 5-16,3 2 2 15,-6 8 1 1,-4 6-9-16,-8 5-3 15,-6 7-13-15,-3 4-3 0,-6 5-2 16,-3 2 2-16,-9 6 6 16,-9 7 4-16,-6 9 3 15,-9 7 3-15,-6 3 12 16,1 11 8-16,2-3 0 16,0 0-1-16,3-5-11 15,7-6-6-15,5-7-10 0,9-6-1 16,6-8-4-16,12-10 0 15,14-19-7-15,13-8-2 16,12-7 0-16,-1-1 2 16,-2 3 12-16,-9 5 6 0,-10 8 10 15,-8 3 5-15,-9 11-9 32,-3 7-6-32,-9 11-9 15,-6 13-2-15,-9 8-2 16,-12 14 1-16,-11 2 5 15,-7 7 3-15,0-7 14 16,7-5 8-16,5-5-5 16,9-9-2-16,9-10-13 0,15-11-4 15,24-15-10-15,24-14-5 0,11-16 2 16,10-10 4-16,2-3 4 16,1 5 4-16,-10 9 6 15,-11 7 6-15,-13 11-10 16,-14 10-1-16,-12 11 3 15,-15 13 1-15,-12 14 2 16,-6 10 2-16,-8 2 3 0,2-1 2 16,3-7-1-16,6-2 1 15,3-7-4-15,21-15-4 16,12-9-4 0,18-9-4-16,14-13 0 15,7-2 1-15,0 2 2 16,-10 3 3-1,-8 5 4-15,-6 6-2 16,-7 4 0-16,-8 17 1 16,-9 5 0-16,-6 5 0 15,-6 5 0-15,0-2 0 16,3 0 0-16,-3-6-2 16,12-7-2-16,6-6 1 15,3-7-8-15,3-12 0 16,6-12-6-16,2-6-2 0,-2-5 9 15,-3 0 2-15,-9 0 6 16,-9 5 3-16,-12 6 4 16,-6 7 2-16,-6 6-5 15,-12 3-2-15,-5 7-7 16,-13 6-2 0,-6 7-1-16,-8 1 2 15,2-1 2-15,10 1 3 16,2-6 0-16,9-2 2 15,10-8-7-15,11-9 1 16,9-2-10-16,6-7-2 16,6-6 1-16,3-3 1 0,3 0 16 15,-3 3 8-15,-6 5 10 16,-6 8 5-16,-3 8-14 16,-9 8-7-16,-12 14-8 15,-6 1-1-15,-14 4 0 16,-10 5-1-16,7-3 6 15,8-5 1-15,12-6-5 16,18-7 0-16,15-8-12 0,15-8-3 16,18-9 2-16,6-7 5 0,2-5 6 15,-2-1 5-15,-9 6 10 16,-6 8 5-16,-12 26 4 31,-12 14-8-15,-9 7-2-16,-12 4-3 15,-9 1-1-15,3 1-6 16,3-3 1-16,7-8 2 0,23-15-3 16,8-9-2-1,10-8-1-15,9-10 0 16,0-5 3-16,0-3 0 16,-1-8 9-16,-5 5 5 15,-6 5 0-15,-3 9 2 0,-3 5-15 16,-1 7-4-16,-2 12-8 15,-6 4 0-15,-6 6 1 16,-6 5 2-16,-8 8 14 16,-4-2 9-16,0-1 4 15,-3 1 4-15,0-1-3 16,3-5 0 0,3-2-10-16,6-6-5 0,6-5-12 15,12-5-5-15,12-9-51 0,21-7-20 16,20-24-47-1</inkml:trace>
  <inkml:trace contextRef="#ctx0" brushRef="#br0" timeOffset="86899.058">10649 14317 28 0,'0'-6'13'0,"3"4"-6"0,3 2-4 16,-3 0 4-16,0-3-1 15,3 0-1-15,-3 1 5 16,0 2 6-16,0-3 5 16,0 0 2-16,0-4 3 15,3-1 3-15,6-6-4 16,2-4-1-16,7-9-2 0,15-18 1 16,15-15-13-16,17-4 1 0,15-13 2 0,19-23 4 15,17-9 4-15,3-2-5 16,9-3 1-16,3 3 1 15,-9 5 3-15,-3 14-9 16,-6-1-2-16,-3 14-6 31,-12-3-3-31,-6 8-3 0,-14 8 1 16,-7 5-4-16,-2 3 1 16,-7 13-5-16,-14 8-1 15,-13 5-2-15,-8 5 2 16,-12 3-7-16,-9 6-4 15,-12 10-27-15,-9 8-9 16,-6 11-30-16</inkml:trace>
  <inkml:trace contextRef="#ctx0" brushRef="#br0" timeOffset="87916.071">9911 14158 108 0,'9'0'44'0,"-3"3"-24"0,0-9-2 0,-3 6 33 16,-3-8-13-16,0-13-10 15,-3 0-5-15,-3 0-14 16,-6-6 3-16,0-4 2 0,-9-6-1 0,-6-8 2 16,-5-11-2-16,-13-18 2 15,-6-13 1-15,-5-3-1 16,-4-11-3-16,-2-2 0 15,2-3-5-15,-2 3-2 16,-7 0-2-16,7-3 0 31,2 3 0-31,4 13 1 0,8 5 0 16,6 14 0-16,10 12 0 16,5 9 0-16,3 8-9 15,6 7-4-15,3 9-11 16,6 7-5-16,3 6-15 15,0 5-7-15,3 8-13 16,3 0-2-16,6 8-22 16</inkml:trace>
  <inkml:trace contextRef="#ctx0" brushRef="#br0" timeOffset="88588.587">8595 12091 96 0,'-59'-15'38'0,"41"15"-20"0,-9-11-15 0,12 8 12 16,-6-5-5-16,-3 0 2 15,-5 1-3-15,-7-1 2 16,0 5-2 0,-2 0 0-16,-1 9 1 15,-3 4 4-15,1 3-8 16,-1 9-1-16,-3 9 1 0,4 9-1 15,-1 8 0-15,3 2-3 16,6 5 1-16,7 1 2 16,8-3 4-16,12 3 0 15,9-1 2-15,9 1-6 0,6-3-1 16,8-8 2-16,7-8 3 16,15-8-2-16,14-11-2 15,13-5-5-15,5-15 0 0,12-17 2 16,10-5 1-16,2-10-1 15,-6-3 1-15,-12-13-2 16,-5-6-1-16,-13-10 1 16,-11-8-1-16,-13 0 8 15,-14 0 7-15,-15 5 6 0,-18 3 2 16,-12-6-10-16,-12 9-5 16,-11 2-8-16,-16 6-2 15,-14 7-2-15,-4 16 3 31,-5 8 0-31,-19 8 3 0,-2 14-1 16,0 10 2-16,9 18-4 16,2 9 0-16,4 10-10 15,6 2-5-15,5 3-30 16,7 14-10-16,8 15-48 16</inkml:trace>
  <inkml:trace contextRef="#ctx0" brushRef="#br0" timeOffset="89267.327">9185 13862 140 0,'-15'-6'55'16,"15"4"-30"-16,3 2-29 0,6 0 16 15,5 5-5-15,4 3-2 16,3 5 0-16,3 3-3 16,3 2 1-16,0 4 2 0,5-1 2 0,7 5 1 15,3 3 0 1,2 0 0-16,4 1 0 0,0-4 2 16,2-5 1-16,-2 3 1 15,-7-13 0-15,-5-9 2 0,0-7 6 16,0-19 2-16,-1-8-7 15,1-13-4-15,-3-2-4 16,-3-11-2-16,-4-9-3 16,-5-9 1-16,-6-4 2 15,-6 9 2 1,-3 7 1-16,-3 6 0 16,-3 8-7-16,0 8 0 15,3 7-28-15,3 9-11 16,12 7-41-1,3 14-59-15,-4 0 32 16</inkml:trace>
  <inkml:trace contextRef="#ctx0" brushRef="#br0" timeOffset="89775.118">10649 13713 108 0,'0'-34'44'0,"0"29"-24"0,6-19-10 16,-3 19 12-16</inkml:trace>
  <inkml:trace contextRef="#ctx0" brushRef="#br0" timeOffset="90139.204">10667 13653 209 0,'6'13'3'0,"-3"11"-3"16,-3-1 0-16,0 9 0 0,-6 3 11 16,-6 4 5-16,-3 9 9 15,-12 5 5-15,-2 0-3 16,-4-3 1-16,0-2-10 15,3-6 0-15,0 0 0 32,7-10 3-32,5-6-11 0,6-4-3 15,6-4-5-15,6 1 1 16,6-3-4-16,9-1 0 16,6 1 1-16,8-3 0 15,7-2 2-15,3-3 1 16,2-8-1-16,-2-5 1 15,3-6 0-15,3-2 1 16,2-8 4-16,4-3 3 16,2-5-2-16,-2-3 0 15,2-5-5-15,-2 3-1 16,-3-1-3-16,-1 6-1 16,4 5-8-16,3 3-4 15,-4 5-13-15,-2 3-6 0,-4 5-14 16,-11 3-6-16,-9 5-52 15</inkml:trace>
  <inkml:trace contextRef="#ctx0" brushRef="#br0" timeOffset="91013.34">10164 14076 120 0,'-27'-13'46'0,"18"7"-24"0,-15 1-26 16,12 5 8-16,0 5-11 0,-5 1 0 15,-4 4 5 1,-3 3 3-16,-3 1 18 0,0 2 8 16,-2 2 1-16,-7 6 3 15,0 2-6-15,-2 1-3 16,-10 7-12-16,3 11-2 16,1 8-1-16,5 8 1 0,6 0 0 0,9 0-2 15,9-6 1-15,10 3-2 16,10 1 2-16,16-4-2 15,9 3 2-15,9-7-6 16,2-12-3-16,10-10 1 0,12-10 0 16,11-14 1-16,0-15 2 31,1-14-3-31,-1-11 0 0,4-4 5 16,-4-6 2-16,-3-8 0 15,-5-8 1-15,-13-2-4 16,-8-6 0-16,-9 8-6 15,-12-3-2-15,-9 1-1 16,-15-1 4-16,-15 1 1 16,-9 5 1-16,-12 2 4 0,-6 11 5 15,-2 13-1-15,-4 11 1 16,-5 13-8-16,-7 11-2 16,-5 18-11-16,-4 8-3 15,10 11-10 1,2 8-4-16,3 2-11 0,10 3-2 15,11-6-46-15</inkml:trace>
  <inkml:trace contextRef="#ctx0" brushRef="#br0" timeOffset="91720.754">12902 12046 176 0,'-50'0'68'0,"14"11"-36"0,-12 8-29 16,25-1 15-16,-7 14-5 16,0 21 2-16,0 5-4 15,0 5 1-15,7 6-7 16,5-3-1-16,12 9 2 0,9-7-1 0,9-7 2 31,15-13-2-31,14-9 0 16,16-12-3-16,8-14 1 0,10-29-2 15,11-13 2-15,6-11-2 16,-5-4-1-16,-4-9 1 16,-15-11 1-16,-5-2 10 15,-18-3 4-15,-16 6 6 16,-11 2 1-16,-12 8-4 0,-15 3 1 15,-15 5-13-15,-17 8-7 16,-16 10-5-16,-8 11 0 16,-4 14-4-16,-5 7-1 15,-4 5-9-15,4 9 0 16,5 13-21-16,13 10-7 16,11 8-39-1</inkml:trace>
  <inkml:trace contextRef="#ctx0" brushRef="#br0" timeOffset="92102.828">13864 12383 176 0,'0'-19'66'0,"3"24"-36"0,3-7-31 16,0 4 15-16,8 4-6 0,10-4 3 15,18 1-2-15,17 0 2 16,19-3-6 0,5-6 4-16,21-2 1 0,12 3 1 15,7-3 1-15,13-5 2 16,10 8 4-16,9-9-6 15,0 9-2 1,0 0-5-16,-10-6-4 0,4 6 0 16,-12-3-1-16,-18-3 2 15,-20 1 1-15,-16 2-17 16,-15 0-5-16,-17 0-22 16,-18 0-9-16,-18 5-48 15</inkml:trace>
  <inkml:trace contextRef="#ctx0" brushRef="#br0" timeOffset="92745.77">13408 12494 196 0,'12'-35'74'0,"6"19"-40"0,15-7-31 0,-9 9 17 16,17-15-12-1,16 0-4-15,5-5-6 16,4-9 1-16,-1 4 1 16,1 2 0-16,-4 0 2 0,-8 2 12 15,-12 9 6-15,-10 5-10 16,-8 5-6-16,-3 5-18 15,-15 11-6-15,-12 5-3 16,-15 6-2-16,-3 8-16 0,-8 7-7 16,-7 3-9-1,-3 5-18-15,-11 4 27 16,-4-1 162 15,-20 8-38-31,11-6-6 16,16-4-34-16,11-6-15 0,12-3-9 15,12 1 0-15,6-1-7 16,6 3 1-16,9 6 1 0,6 2-6 16,6 10 0-16,6 1-1 15,6-8 2-15,8-6 5 16,7-2 6-16,9-14-7 16,14-7-1-1,21-9-32-15,18-4-12 16,18-14-70-16</inkml:trace>
  <inkml:trace contextRef="#ctx0" brushRef="#br0" timeOffset="93236.931">16715 12084 208 0,'-38'2'77'0,"26"6"-42"0,-18 16-37 0,18-6 14 15,-6 19-8 1,0 11-1-16,3 8 1 15,6-1 2-15,6-4-3 0,12-4 7 0,12-5 5 16,12-4-1-16,21-9 2 0,20-8-5 16,9-11-1-16,16-12-4 15,17-9-1-15,3-5-3 16,-9-13-2-16,-6-8 1 16,-9-13-1-16,-8-6 0 15,-19-2 2-15,-14 3 1 16,-19 2 3-16,-23 5-3 0,-21 3-2 15,-20 8-7-15,-22 8-1 16,-29 8-8-16,-25 13-1 16,-20 10 9-1,-20 12 3-15,-4 7 4 16,-6 8 0-16,0 8-14 16,12 16-3-16,15 0-35 15,0-6-16-15,18-2-18 16</inkml:trace>
  <inkml:trace contextRef="#ctx0" brushRef="#br0" timeOffset="94009.086">7687 12189 132 0,'-12'-10'52'0,"9"7"-28"0,-5-2-22 0,2 5 12 16,0 0-5-16,-3-3 2 16,-3 1 3-16,-3-1 1 15,-6-2-8-15,-9-3 9 0,-5-3 6 16,-13 1 2-16,-15 2 3 0,-5 0-6 16,-12-3-3-16,-22 3-4 15,-11 5-1-15,-15 1-3 0,-18 2-1 16,-2 8-1-16,-4-3 0 31,-3 0-2-31,15 1-1 16,15-6 5-16,12-6 6 15,9-2-4-15,15-2-2 0,11-1-3 16,13-5-2-16,11 0-10 16,9 3-2-16,10 3-20 15,11 2-8-15,9 2-53 16,9 6-20-16,12-5 5 15</inkml:trace>
  <inkml:trace contextRef="#ctx0" brushRef="#br0" timeOffset="94791.511">7976 12142 96 0,'-12'-6'38'0,"6"4"-20"0,-12-9-8 0,12 6 14 0,-6-3-4 16,-2 0 0-16,-13 0-2 15,-3-2-2-15,-6-6-8 16,-8 0 4-16,2-3 1 0,-6 1-2 31,1-1-1-31,-1-5-4 0,-5-7-1 16,2 2 3-16,0-1 3 16,4 1-4-16,5 0-2 15,6 5 0 1,10 1-1-16,5 1-5 0,9 4 1 15,6 2-11-15,9 3-5 16,6 2-3-16,3 3-1 0,3 6 2 16,8 2 1-16,4 5 3 15,0 6 3-15,3 7 5 16,-1 3 3-16,4 14 0 16,-3-1-1-16,0 3 0 15,0 0 3-15,-4 3-2 16,1-3 1-1,-3 3 0-15,-3 4-2 16,-6 1 3-16,-6 0 2 0,-9 3 17 16,-9 0 11-16,-6-6 2 15,-9 6 4-15,-12-6-8 16,-11-5-2-16,-10 0-3 16,-5 3 1-16,2-3-9 15,6-3-3-15,1-2-6 16,8-6-2-16,6-4-6 0,7-4 0 15,8-5-32-15,9 1-102 32</inkml:trace>
  <inkml:trace contextRef="#ctx0" brushRef="#br0" timeOffset="95549.37">4726 12390 176 0,'-51'-21'66'0,"12"16"-36"0,-5-6-20 16,23 6 17-16,-9-5-13 15,-3-9-5-15,-5 0-6 16,-1 1 0-16,0-6-2 15,7-8-1-15,2-2 3 0,9-3-2 16,9-11-1-16,12-13-2 16,9-7 1-16,9-4 14 15,9-7 6-15,14 5 4 0,10 5 1 16,8 8-13-16,7 8-4 16,2 11-7-16,13 18-3 15,2 19-9-15,6 15-5 16,1 14 0-16,-13 5 0 15,-3 11 7-15,1 10 4 16,-7 11 4-16,-5 3 1 16,-10-4 12-16,-8-1 5 15,-21-1 7-15,-15 5 3 0,-18 1 2 0,-21 7 0 16,-3-5-7-16,-17-2 0 16,-22-6-3-16,-11-10 0 15,0-9-5-15,-1-12 0 16,-2-11-8-16,6-8-1 15,5-16-15-15,13-11-6 16,20-12-51 0,24-17-20-16,27-5-50 15</inkml:trace>
  <inkml:trace contextRef="#ctx0" brushRef="#br0" timeOffset="96698.253">2940 11025 172 0,'-18'-18'66'0,"18"15"-36"0,0 3-35 16,3 5 10 0,3 9-3-16,3 7 1 15,6 8-1-15,5 5 1 16,7 9-2-16,15 7-1 0,11 13 1 16,7 1-4-16,3-1 2 15,-4-7 1-15,1-11 0 0,-1-5 2 16,-5-3 3-1,-7-6-2-15,-8-2-2 0,-9-5 0 16,-9-3 1-16,-9 1-1 16,-10-4-1-16,-10 1-35 0,-10-3-14 15,-6-3-21 1</inkml:trace>
  <inkml:trace contextRef="#ctx0" brushRef="#br0" timeOffset="96893.286">2972 11882 156 0,'-56'-7'60'0,"38"-7"-32"0,-6-4-9 15,12 12 21-15,3-4-16 16,9-6-5-16,9-10-8 16,15-11 0-16,15-16-6 15,23-24 10-15,31-16 5 0,2-2-4 32,9-8-1-32,12 0-9 0,-3 5-2 15,-12 16-18-15,-5 13-5 16,-7 13-40-16,-3 19-14 15,-8 19-24-15</inkml:trace>
  <inkml:trace contextRef="#ctx0" brushRef="#br0" timeOffset="97815.881">18233 11520 28 0,'-6'-8'13'0,"6"5"-6"0,0 1-22 0,0 2-1 0</inkml:trace>
  <inkml:trace contextRef="#ctx0" brushRef="#br0" timeOffset="97932.84">18212 11255 4 0,'-3'0'0'0</inkml:trace>
  <inkml:trace contextRef="#ctx0" brushRef="#br0" timeOffset="98198.97">18224 11240 140 0,'0'-11'55'0,"0"6"-30"0,0-1-10 16,0 6 18 0,0 0-21-16,0 0-5 15,3 6 3-15,0 4 2 0,3 9-5 16,3 5 2-16,0 13 4 0,6 0 2 16,3 8 0-16,6-6-5 15,2-2-2-15,7 0-4 16,0-8-1-16,6-5-6 15,5-5-2-15,16-9-9 0,2 1-2 16,4-8-13-16,2-11-4 16,4 0-45-1,-13-5-30-15,-5-3 46 16</inkml:trace>
  <inkml:trace contextRef="#ctx0" brushRef="#br0" timeOffset="98497.501">19168 11157 80 0,'-12'-29'30'0,"12"21"-16"0,0-2-21 16,0 10 3-16,0-3-15 15,0 3-5-15,-3 3 10 16,-3 0 6-16,0 2 27 16,-6 8 12-16,-3-2 13 0,-2 2 6 15,-4 0-1-15,0 3 0 16,0 8-8-16,-6 5-2 15,-3 16-22-15,-5 8 10 0,-10 8 3 0,-9-3-2 16,-8 11 0-16,2 21-9 16,10-3-4-16,-1-2-8 15,7-3-3-15,2-3-2 0,0-8-2 16,7-2-6-16,2-8-1 16,6-8-21-16,9-8-7 15,6-3-81 1</inkml:trace>
  <inkml:trace contextRef="#ctx0" brushRef="#br0" timeOffset="115599.563">9869 14449 64 0,'-9'10'24'0,"6"-4"-12"0,-3 18 6 0,3-16 14 15,0 5-7 1,0 0-5-16,-3-2-5 0,0-1-2 15,3-2-5-15,1-3 0 16,2-5-5-16,2-5-2 0,4-11 0 16,6-5-10-16,9-11-4 15,9-2 0-15,6 0 0 16,-1-4 3 0,7 4 4-16,-3 0 12 15,-4-1 8-15,-5 6 2 0,-3 3 2 16,-3 7-9-16,-6 9-5 15,-3 4-8-15,-6 9 0 16,-4 5-3-16,-5 8 2 16,-8 2 3-16,-7 6 1 15,-12 11 9-15,-12 7 5 0,-3 11 13 0,-2 2 6 16,-1-2 3-16,7-8 4 31,2-5-16-31,9-8-5 16,15-16-14-1,9-14-22-15,12-12-11 0,15-22-3 16,9-8-1-16,8-5 12 16,4 5 7-16,-3 6 13 15,-7 5 8-15,-5 5 1 16,-3 8 3-16,-9 6-4 16,-6 7-2-16,-12 8 0 15,-6 11 1-15,-9 11 1 16,-9 12 3-16,-3 6 8 15,-3 0 6-15,1-2-9 16,2-4-1-16,9-10-8 16,9-10-4-16,12-14-10 15,12-10-5-15,12-8 2 16,5-16 2-16,4-6 5 16,3 1 4-16,-6 2 16 0,-7 6 7 15,-5 4-7 1,-3 9-2-16,-6 8-10 0,-3 10-3 15,-6 14-3-15,-6 13 0 16,-9 5 0-16,-9 5 0 16,-9-2 4-16,7-9 1 15,2-4 1-15,6-9 2 16,12-4-3-16,9-7-2 16,9-12-7-16,9-8-1 15,2-11 1-15,4-13 1 16,3-3 5-16,0 6 2 0,-7 5 6 15,-2 5 5-15,-6 11-7 16,-3 10-1-16,-6 11-3 16,-6 13-2-16,-6 8 1 15,-6 6-1-15,-6 5 2 0,0-3 1 16,-3 0 7-16,-2 2 6 16,-1-2-2-16,0-5 2 0,3-5-5 15,0-4 1-15,3-7-1 16,3-5 1-16,6-6-6 15,6-10-4-15,9-8-1 32,6-6-1-32,0-2-5 0,3 2-1 15,6-2-24-15,3-3-10 16,2-2-70 0,-5-3-70-16,3 0 54 15</inkml:trace>
  <inkml:trace contextRef="#ctx0" brushRef="#br0" timeOffset="116922.489">713 10570 136 0,'-50'-29'52'0,"29"13"-28"0,3-5-8 0,9 13 18 15,6 0-7-15,-3-2-3 16,3-4-14-16,3 4-4 16,3-1-4-16,9 1 1 0,6-1 0 15,9 0 3 1,-4-2 3-16,25-3 0 0,6 0 0 15,17 3-3-15,9 0-1 16,13 0-1-16,17-1 0 16,12 1-2-16,15-5 1 15,21 2-2-15,5 0 2 16,19 0-2-16,5 3-1 16,25 2-2-16,5-2 1 0,24 0 1 15,6-6 2-15,12-5-3 16,18 3-2-16,6-5 6 15,11 2 5-15,19 3-2 16,2 2-1-16,1 3 2 16,2 3 0-16,25 11-3 15,-4-1-1 1,9-2-1-16,10-3-2 16,8 0 3-16,12-3 0 15,18-2-1-15,-1 2 1 16,10 1 0-16,-9 2 3 15,6 5-3-15,0 9-2 16,59 12-3-16,-32 6 1 16,-12 2 1-16,-19 9 2 0,-8-4-1 15,-6 1 2-15,-6-8 0 0,3 0 3 16,9-3 1-16,-3-2 3 16,-9-4-3-16,3 4-2 15,-9 2-5-15,3-2 0 16,3-4 0-16,-14 1 2 15,-1 3-1-15,-18 7-1 0,9 6 3 16,-15-3 2-16,1-2 2 16,-7-6 1-16,-5 3-2 15,-7-3-1-15,-20 3-1 16,-4-6 2-16,-14 1 3 16,-6 2 2-16,-12-3-1 31,-9 4-1-31,-12-4-8 0,-6 6 0 15,-15-3-1-15,-8-5 2 16,-22-3-1-16,-8-2-1 0,-19-3 3 16,-20 0 0-16,-27-3-4 15,-15-2 1-15,-14-3 0 16,-13 0 0-16,-11 0 2 16,-13 0 1-16,-5-3-1 15,-12 0 1-15,-1 1-4 0,-5-1 0 16,-9 0 1-16,-6 1 0 15,-15 2 0 1,-6 2-33-16,-18 12-13 16,-12 15-98-1</inkml:trace>
  <inkml:trace contextRef="#ctx0" brushRef="#br0" timeOffset="119195.69">20594 9152 64 0,'-27'-11'27'0,"-3"22"-14"0,6-27 2 0,18 8 15 16,0-5-1-16,0-14 1 16,6-15-9-16,3-11-2 0,9-24-5 15,9-18-1-15,3-19-7 16,3-26-4-16,3-16 1 0,5-19-11 15,1-18-4-15,-3-13 3 16,-6-19 3-16,-7-18 1 16,-5-11 1-16,-3 0 5 0,-3-11 1 31,0-13 17-31,0 14 10 0,0 2 7 16,0 21 3-16,0 0-10 15,0 19-5-15,0 10-14 16,3 19-4-16,2 13-6 15,1 8-1-15,3 8 1 16,0 11 0-16,0 20 0 16,-3 1 2-16,0 8-3 0,-9 18 0 15,-3 16 10-15,-6 16 5 16,-3 16 0-16,-3 13 2 16,-3 16-9-16,0 5-4 15,3 16-9-15,0 8-4 16,3 18 1-16,6 14 3 15,3 24-4 1,3 13 0-16,3 44-2 16,0 25 0-16,-3 10 2 15,0 29 4-15,-6 14 3 16,0 23 2-16,-6 16 1 16,0 14 0-16,0 20 0 15,0 4 2-15,3 17 1 16,-3 17 1-16,-3 2-7 0,0 8 0 15,-3 1 3-15,-3 4 2 0,-5-18 0 16,-1-8-2-16,3-21 3 16,0-21 0-16,-3-38 7 15,0-20 4-15,9-30-3 16,9-26 1-16,3-26-9 16,9-25-2-16,3-25-19 0,6-33-8 15,6-26-2-15,6-40 2 16,8-36 3-16,10-33 2 15,3-34 5-15,-7-23 5 16,-5-38 6-16,-6-18 3 16,-9-11 6-16,-13-13 5 31,-5 0 8-31,-12-3 4 0,-5-8 9 16,-7 3 4-16,-3-5-7 0,-9 2-2 15,6-7-5-15,6 4-3 16,9 4-7-16,9-1-4 0,12 3-3 15,9-2 0-15,3 17-4 32,0 9 0-32,0 19-1 0,-4 20 0 15,-5 14 2-15,-3 18 2 0,-9 32-1 16,-6 19 2-16,-6 10-2 16,0 13 2-16,3 14-4 15,0 18 0-15,1 5-1 16,2 16-2-16,3 8-4 31,3 11-2-31,2 8-4 0,1 15 1 16,0 17 5-16,0 13 2 15,-6 13 1-15,0 23 4 0,0 22-5 16,-3 13 2-16,3 19 2 16,-3 29 1-16,3 13 1 15,0 23 0-15,0 17-3 16,3 18 0-1,0 24-1-15,3 6 0 0,3 15 0 16,-3 11 0-16,-3 7 0 16,-3 14 0-16,-9 8 0 15,-9-19 0-15,1-5 0 16,-7-5 3-16,-3-24 2 16,-6 0 4-1,3-24-2-15,1-5-2 0,-1-27 0 16,3-18-1-16,0-24 0 15,6-31 0-15,7-33 2 16,2-23 3-16,6-24-2 16,3-19-2-16,3-18-5 15,6-21-2-15,3-30 0 16,3-20 4-16,2-27-1 0,4-29-1 0,3-30 0 16,9-20 3-16,0-30 0 15,-1-18 3 1,-2-18-1-16,-3-17-1 15,-6-15 1-15,-6-8 1 16,-6-14-1-16,-6-10-1 0,-3 8 5 16,-6-10 4-1,-3 10 8-15,0 7 4 16,-6 4 1-16,0 13-2 16,3 2-2-16,4 27-1 15,2 5-5-15,3 18 0 0,0 25-9 16,6 10-2-16,0 16-6 15,6 26-1 1,0 19-8-16,5 16-4 0,1 15-19 16,-3 14-9-16,0 24-81 15,-9 29-37 1,-15 18 85-16</inkml:trace>
  <inkml:trace contextRef="#ctx0" brushRef="#br0" timeOffset="203817.827">3836 5876 72 0,'-6'0'27'0,"9"14"-14"0,3 7-11 16,0-8 6-16,3 6-4 15,11-1-3-15,-2 6 2 16,9-3 2-16,12 0-2 0,14-8-2 16,16-2 4-16,5 2 1 15,12-7 0-15,19 1 1 16,11 1-2-16,3-2 0 16,24-1-3-16,0 3 1 15,5 0 0-15,22 0 3 16,3 0 1-1,23-3 3-15,-5 0 1 16,26-2 1-16,-6 0-4 16,21-3 0-16,-5 0-5 15,17 2 0-15,0-2 1 0,-3 3 2 0,15 0 1 16,-6 5-3-16,15-1-1 16,-12 4 1-16,15-3 2 15,6 3 1-15,-12-4 3 0,23-1-3 16,-17-6 1-16,9-3-1 15,18-2 3-15,-19 0-7 16,13-1-2-16,0-2 1 16,-18 6 3-16,9-1-2 15,-13 0-2-15,4 1-3 16,-12-1 1-16,45 3 1 0,-27-5 2 16,-12 5 1-16,-15-5 1 15,-9 2-2-15,-3-5 1 16,-9-3-2-16,-6-5 2 15,4 3-2-15,-13-3 2 16,0 3-2-16,-20 3 2 31,5 4-2-31,-14-4-1 0,-31 7-2 16,-5 3 1-16,-3 0 1 16,-24 5 2-16,-18-7 1 15,-14 7 3-15,-10-5 3 16,-9-3 5-16,-2 3-2 15,-16 0 3-15,-8-2-6 16,-9-1-1-16,-9 3 0 0,-7-3 2 16,-8 3 1-16,0 0 3 0,-9 0-5 15,-3 0-1-15,-6-2 0 16,-9-4-4 0,1 1-3-16,-4 3-3 15,0-1 1-15,-3 0-1 16,0 1-2-1,0-1-8-15,3 0-3 16,1 1-1-16,2-4 2 16,3 4-14-16,3-4-5 15,3 1-24-15,3 0-9 16,9 0-25 0</inkml:trace>
  <inkml:trace contextRef="#ctx0" brushRef="#br0" timeOffset="210450.967">10578 7099 84 0,'-42'-8'33'0,"18"5"-18"0,0 6 2 16,15-1 14-16,-3 1-14 15,-2 2-7-15,-1 1-9 16,0-1-1-16,3-2 0 15,0-1 0-15,0 9 0 0,3 5 0 16,0 0 0-16,-3 5 0 16,0 8 0-16,-5 3 2 0,2 13-1 31,0 0 2-31,3 0 0 16,3-3 3-16,0 3 8 15,3-3 3-15,3-2 0 0,3-3 0 16,3-3-3-16,9-2-1 15,3-3-3-15,6-2-1 16,11-6-3-16,13-8 1 16,12-8-4-16,8-5-2 15,4-8 0-15,2-7-1 16,3-7-3-16,7-7 2 16,-10 0-4-16,4-3 1 0,-10-2 0 15,-8-16 2 1,-10-1 3-16,-5-1 4 0,-6-1-2 15,-7-6-2-15,-8 1 4 16,-9 3 1-16,-6-6 6 16,-6 3 5-16,-6 2 0 15,-6 6-1-15,-9 5-4 0,-2 5-2 16,-4 3-6-16,-6 3-3 0,-9-1 0 16,-2 11-1-16,-4 9 0 15,-2 7 0-15,-13 5-3 16,1 6 0-16,-7 5-1 15,1 2 3-15,-4 6-2 32,7 5 1-32,-1 8-3 0,4 0 1 15,5 8 2-15,4 1 3 16,-1-1-2 0,6 0 0-16,4 2 1 15,2-2 2-15,9 3-1 16,4 5-1-16,8 0 3 15,6 13 0-15,9-2-1 16,12-3-2-16,9 0-2 0,12-3 1 16,8 0-1-16,13-5-2 15,-1-3-2-15,13-7 1 16,3-6-4-16,5-8-1 16,-3-8 2-16,7-7 5 15,-10-9 2-15,-5-8 1 16,-9-2 0-16,-7-13 0 15,-11-1 6-15,-9-5 4 16,-9-2 6-16,-12-8 4 16,-3 2-8-16,-3 6-2 15,-3 5-24-15,0 5-8 16</inkml:trace>
  <inkml:trace contextRef="#ctx0" brushRef="#br0" timeOffset="212189.83">16778 9324 36 0,'229'-8'16'0,"-119"-5"-8"0,81-14-5 0,-105 17 4 16,39-11-3-16,15-9-3 0,6 4 2 16,5 0 0-16,-2 2-1 15,-18 5 1-15,-3 3-2 16,-18 3-1-16,-20 8 5 15,-22 5 4-15,-11 2-1 16,-13 6 3 0,-8-2-41-16</inkml:trace>
  <inkml:trace contextRef="#ctx0" brushRef="#br0" timeOffset="-211152.125">20552 11340 96 0,'-33'-8'38'16,"27"5"-20"-16,0-4-12 0,3 4 9 0,-3-2-4 15,1-1 1-15,-1 1-3 16,-3 0 2-16,0-1 3 16,0 4 3-16,0 2-9 15,0 0-4-15,3 2-3 0,0 4-1 16,6 2 0-16,6 2 2 0,3 1 1 15,6-3 1-15,12 2 0 16,8 1 2-16,7 2 1 16,9 8-3-16,2-5-1 15,7 3-1-15,-1 5-2 16,4 2 1-16,-7 6-1 16,-5-1 0-1,-6 9 2-15,-7 8 3 16,-8 10 4-16,-9 3 5 15,-15 5 3-15,-9 3 0 16,-18 8 1-16,-12 7 6 16,-11 4 2-16,-7 1-2 15,-6 1-3-15,-11 6 0 0,-1-1 1 16,-2-2-3-16,0-6 0 0,8 3-8 16,10-3-2-16,8 0-5 15,12-5-3-15,9-5 0 16,9-11-1-1,6-5-5-15,18-8-1 16,15-3-2-16,12 1 0 0,12-4 2 16,11-7 2-16,1 0-1 0,11-1 1 15,1 1 0-15,2 5 3 16,0 0 0-16,-5 5 1 16,-10 3-3-16,-11 8 2 15,-9 13 3-15,-10 5 1 16,-8 3-1-16,-21 16 1 15,-21 11-2 1,-17-1-1-16,-19 14 12 16,-5 10 4-16,-4-10 5 15,-2-8 2-15,-1 2-10 16,16-7-3-16,5-11-6 0,12-11-1 16,13-16-3-16,8-7-3 15,12-9-5-15,12-2-2 16,8-10-6-16,7-9-1 0,0-7 5 15,-3-9 5-15,-3-5 6 16,-6-2 3-16,-3-3 0 16,-6-3 1-16,-12 3 0 15,-3 0 1-15,-6 3-62 16,-3 2-27-16,-12 5-57 31</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1:13.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31 184 18,'0'0'24,"0"0"-10,4-13-3,-4 13 0,0 0 0,0 0-2,0 0-3,0 0-1,0 0-2,0 0-1,-9 11-2,9-11 1,-2 12 0,2-1-1,-3 1 1,1 3 0,0 4 0,0 1 0,0 1 0,0 3 0,0-1 0,0 1 0,0-1 0,0 0 0,1 0 0,-1-2-1,1-2 0,0-2-1,2 2-2,-1-6-5,0-13-17,16 16-7,-16-16 2</inkml:trace>
  <inkml:trace contextRef="#ctx0" brushRef="#br0" timeOffset="441">377-1 10,'0'0'21,"0"0"-4,-1 10-14,1-10-1,-7 17 2,2-7 1,0 4 0,-2 0 1,1 6 0,-3 4 1,3 8-2,0 4-1,0 9 0,1 8-2,-1 7 0,1 6-1,0 3 1,1-3-1,0-2 0,0-7 0,0-8 0,1-11 0,1-9 1,0-12-2,2-17-3,0 0-5,-12-12-1,5-8-1,-5-10 0,0-3 0,-5-7 0,2 2 1,-3 0 4,1 3 5,2 5 2,2 5 1,2 6 1,3 7 2,8 12 1,-12-16 0,12 16 2,0 0 0,0 0 1,0 0-1,18-5-1,-4 2-2,11 1 0,5-3-1,8 2-1,5-4-1,7-1-3,2 2-6,-1 2-19,-2-6-7,2 1 0,-8-5 0</inkml:trace>
  <inkml:trace contextRef="#ctx0" brushRef="#br0" timeOffset="1042">1169 75 16,'0'0'26,"0"0"-1,0 0-6,-6 12-14,6-12-3,-11 9 1,1-3 0,1 1 1,-3 0 0,-2-1 0,-1 2-1,-1 1 0,-3 2-1,-4 2 0,4-2-1,-6 5 0,0 3 0,1-2-1,0 3 1,2-2-1,0-1 1,4-1-1,3 2 0,3-6 0,4-1 0,4-1 0,3 1 1,5-1-1,4 0 1,7 0-1,3 1 1,5 0 0,6 1 1,-1-1-1,2 1 0,5-1-1,2 0 1,-5-1 0,-2-2 0,-4-1 0,-5-1 0,-1-2 1,-4 1 0,-16-5-1,12 3 1,-12-3 0,0 0 0,0 0-2,0 0-1,0 0-13,0 0-19,0 0-1,0 0 0,0-19 0</inkml:trace>
  <inkml:trace contextRef="#ctx0" brushRef="#br0" timeOffset="1683">1529 409 14,'0'0'30,"0"0"0,0 0-13,0 0-5,0 0-1,0 0 0,0 0-2,-4-9-3,4 9-3,0 0-1,0 0-1,11-6-1,-11 6 0,0 0 0,11 2 0,-11-2-1,0 0 2,7 9-1,-7-9 2,0 0 0,1 11 1,-1-11 0,0 0 0,-9 5 0,9-5 0,0 0-1,-11 4 1,11-4-3,0 0-5,0 0-12,0 0-19,4-11-1,6-2 1,2-8 0</inkml:trace>
  <inkml:trace contextRef="#ctx0" brushRef="#br0" timeOffset="2093">1847 26 7,'-10'-1'28,"10"1"2,-9-8-10,9 8-7,0 0-3,0 0 0,0 0-3,0 0-2,0 0-2,14-9-1,-2 8-1,1 0-1,5 2 0,1 1 0,2 2 0,1 4 0,-3 2 0,-1 2 0,-3 4 0,-7 2 1,-4-2-1,-4 3 2,-6-3-1,-2 1 1,-4 0-1,0-4 1,-1-1 0,13-12-1,-16 16 0,16-16 0,0 0-1,0 0 0,9 9 0,7-4 0,2-3-1,2 5 1,3-1 0,-1 4-1,1-1 1,-1 6 0,-3-2-1,-4 3 1,-1 0-1,-2 2 1,-3-1 0,-1 2 1,-3 0-1,-3-2 1,-2 0 0,-3-2 0,-4 0 0,-3-1 1,-6 0 0,0-1 1,-8-4 0,1 1 1,-6-4-1,0 1 2,-1-5-2,1 0 0,1-4 0,4-1-2,3 0 0,0-2-2,9 3-5,1-4-32,1-2 0,4-2-1,0-6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1:22.8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-5 567 16,'0'0'14,"1"-13"-1,-1 13-1,0 0-2,14-10-1,-4 4-2,2 5 0,2 0-2,1 1-1,2 0-2,2 2-1,1 3 0,1 0 0,1 4-1,1-4 1,2 7-1,0 2-1,0 1 1,-2 2 0,-2-1 0,-2 3 0,-4 1 0,-5 3 0,-4-1 0,-3-1 0,-5 1 0,-3-2 1,-4 3-1,-5-3 1,-3-2 0,-3 0 0,-5-4 0,-1-1 0,-3-4 1,0-1 0,-1-6-1,2-1 1,0-3 1,4-4-1,4-3 1,4 0-1,6-5 0,5 1-1,6-2 0,5 2-1,6-1-1,7 2 1,4 2-1,5 2 0,5 3 0,1 0-1,4 5-3,-3-1-5,4 2-7,-2 3-10,-7-7-3,5 5 0</inkml:trace>
  <inkml:trace contextRef="#ctx0" brushRef="#br0" timeOffset="551">691 656 16,'0'0'28,"0"0"-6,-3-10-8,3 10-3,-14-6 0,14 6-2,-17-2-2,3 3-3,-2 0-1,1 4-1,-5 0-1,1 3 0,-1 2 1,-1 3-1,1 2 0,-2 2 0,2 2 0,2 0 0,2 1 0,4-3-1,2 0 1,5-4-1,6-1-1,9-7-1,10 0-8,5-6-11,5-6-12,12 1 1,0-9 1</inkml:trace>
  <inkml:trace contextRef="#ctx0" brushRef="#br0" timeOffset="851">905 668 27,'6'-10'25,"-6"10"-3,-9-6-2,9 6-6,-21-2-5,10 3-3,-5-2-2,2 4-2,-4 0 0,2 4 0,-2 2 0,3 2-1,-2 2 1,3 5 0,0 1-1,3 2 1,1 1 0,6 1 0,2-2-1,4 1 0,5-2 0,6-4-2,6 1-1,1-6-2,11 1-9,3-5-18,2-9-3,6-3 1</inkml:trace>
  <inkml:trace contextRef="#ctx0" brushRef="#br0" timeOffset="1192">1078 772 11,'-11'8'11,"11"-8"0,0 0 1,9 1 1,7-3-1,1-4-1,7 1-1,2-5-4,4 1-1,-4-3-2,1 0 0,-9 0 0,0 2 1,-9-1 1,-9 11 0,7-16-1,-7 16 0,-15-11 0,3 10-1,-5 0-2,-5 3 0,-2 1-1,0 4-1,-2 0 1,0 3 0,1 1 0,0 1 0,3 0 1,3 4 0,1-1 0,3 3 0,2 2 0,4-1 0,3 1 1,5 1-1,5-2 0,4 0 0,6-4 0,7-1-1,4-5 0,4-5 0,5-3-2,1-8-2,6-2-2,-8-10-4,6 0-1,-7-10-1,4 1 0,-9-4 1,2 3-1,-8-2 5,-2 4 3,-1 5 5,-7 2 3,-1 7 2,-4 3 1,-6 10 0,5-11 0,-5 11 0,0 0-2,0 0-1,0 0-2,0 0-1,0 0 1,0 0-1,1 12-1,0-2 2,-1 5-1,2 8 0,1 10 0,-1 6 0,1 5 0,0 6 1,-1 1-1,0-1 0,-2-3 0,0-4 0,-3-10 0,2-5 0,-3-8 2,2-6 2,2-14 0,-6 11 0,6-11 1,-11-16-1,4-5 0,1-4 0,-1-12-2,3-6-2,0-7-1,7-4-1,5 2 1,4 0-2,8 4 2,4 6-1,4 9-1,1 1 1,1 13 0,-2 7 1,-1 4-1,-5 6 1,-1 7-1,-5 2 0,-3 4 0,-2 9 1,-6-5-1,-1 1 1,-4 0 0,-3-1 0,-5-3 0,-1 1 1,-4-4 0,-3-2-1,-4-2 1,-2-1 0,-3-2-2,-2-7-4,5-5-25,4 0-5,3-10-2,10-6 1</inkml:trace>
  <inkml:trace contextRef="#ctx0" brushRef="#br0" timeOffset="2253">1992 245 15,'0'0'24,"-10"-5"3,10 5-14,-9-4-3,9 4-2,0 0 0,0 0 1,0 0-1,0 0-1,0 0-3,0 0-2,0 0-1,-7 14 0,4-2 1,-4 5-1,1 8 2,-3 6-1,2 8 2,-4 6-1,3 9 0,-1-1 0,2-1 0,2-1-1,3-4 0,3-7-1,5-4 0,8-10 0,5-6 1,6-7-2,5-5 0,6-4-2,0-7 0,6-2-4,-6-8-11,-2-4-19,0-1 0,-7-6 0,-3 0 1</inkml:trace>
  <inkml:trace contextRef="#ctx0" brushRef="#br0" timeOffset="2684">1760 459 7,'-15'5'29,"15"-5"1,0 0 1,15 2-14,9-2-13,9-1-1,8 2 1,7-3 0,10 3 0,4-2-2,4 0-3,6 2-12,0 2-19,-7-6 0,5 2-1</inkml:trace>
  <inkml:trace contextRef="#ctx0" brushRef="#br0" timeOffset="3034">2643 400 13,'0'0'24,"0"0"1,0 0-14,0 0-7,0 0 0,0 0 1,10 15 0,-9-5 1,4 6 0,-5 1 1,2 7 0,-3 1 0,1 4-2,-2-1 1,2 1-2,-2-3 0,0-2-1,0-5-1,4-1 0,-2-8 0,0-10 0,7 9 0,-7-9 0,16-11 0,-2 0 0,1-9 0,6-2 0,3-5-1,3-1 0,2 1-1,-1 0 0,0 4 0,-2 3 0,-4 7-1,-3 4 1,-1 5-1,-6 5 0,-1 4 0,-11-5 1,16 20-1,-12-4 1,0 5 0,-1 4 0,-1 3 1,2 2-1,-4 1 1,1 0-1,1-2 1,0-1-1,-1-7-1,0-5 0,3-2-5,-4-14-29,10 0 0,0-14-2,-4-9 2</inkml:trace>
  <inkml:trace contextRef="#ctx0" brushRef="#br0" timeOffset="3645">3218 0 11,'0'0'28,"0"0"0,-6 13 1,6-13-18,0 0-7,-3 16 0,3-16 1,-5 17 1,1-8 0,2 6 0,-3 2 0,3 5-1,-1 2-1,3 8-2,-2 3 0,3 2 0,-1 2-2,0 1-3,1-3-31,4-1-1,-4-14-1,3-7 1</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0:29.5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3 186 0,'0'0'1,"0"0"1,0 0-1,0 0 1,0 0-1,-9 1 0,9-1 0,0 0 0,0 0 0,0 0 1,0 0 1,0 0 0,0 0 0,0 0 0,0 0-1,0 0 1,0 0-1,0 0 0,0 0-2,0 0 1,0 0-1,0 0 0,0 0 0,0 0 0,0 0 1,0 0-1,0 0 0,0 0 0,0 0 0,0 0 0,0 0 1,0 0 0,0 0 0,0 0 1,0 0 0,0 0 0,0 0 0,0 0 0,0 0 0,0 0-1,0 0 0,0 0-1,0 0 1,0 0-1,0 0 1,0 0 0,0 0-1,0 0 1,0 0-1,0 0-1,0 0-1,0 0 1,0 0-1,0 0 1,0 0 0,0 0 0,0 0 1,0 0 1,0 0 1,0 0 1,0 0 0,0 0 0,0 0 0,0 0 0,0 0-1,0 0 0,0 0 0,14-2-1,-14 2 0,20-6 1,-7 3-1,1 0 1,2-1 0,1 1 0,0-2 1,2 0-1,-2 2-1,0-1 1,-3 1-1,-1 1 0,-4 0 1,-9 2 0,13-3 0,-13 3 1,0 0-1,0 0 1,0 0 0,0 0-1,0 0 1,0 0-2,0 0 0,0 0-3,0 0-10,0 0-18,0 0 1,0 0-1</inkml:trace>
  <inkml:trace contextRef="#ctx0" brushRef="#br0" timeOffset="1633">67 92 13,'-10'-9'16,"10"9"-1,0 0-2,0 0 0,0 0-1,0 0 1,0 0-2,0 0-2,0 0-1,0 0 0,0 0-2,0 0 0,0 0-2,0 0-1,0 0 0,-6-9-1,6 9 0,0 0-1,0 0-1,3-12 0,-3 12 0,7-9 0,-7 9 0,8-11-1,-8 11 1,16-12-1,-16 12 2,18-10-2,-18 10 1,18-10 0,-8 7 0,-10 3 0,13-5 0,-13 5 0,10-2-1,-10 2 1,0 0-1,12 2 1,-12-2-1,0 0 1,9 8-1,-9-8 0,5 11 1,-5-11 0,1 10-1,-1-10 1,1 13 0,-1-13 1,-3 11-1,3-11 1,-8 11-1,8-11 1,-11 10 0,11-10 0,-15 10 0,15-10 0,-18 10 0,9-6 0,9-4 0,-16 8 0,16-8 0,-16 6 0,16-6 0,-12 3 0,12-3 1,0 0-1,0 0 1,-9-1-2,9 1 0,0 0-4,-6-18-6,-1 8-26,8 0-1,-7-5 0,1 2 0</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0:35.2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7 187 5,'0'0'5,"0"0"-2,0 0 0,0 0-1,-7 11 0,7-11 0,0 0 1,0 0-1,0 0 1,0 0 0,0 0 1,10 0 0,-10 0 0,11-2 1,-11 2-1,18-4 1,-8 0 0,2 2-1,1-2 0,1 2-1,1-2 0,2 1 0,1-1-1,-1 0 1,1 0-1,-2 0-1,0 1 0,-4 1 0,-2-1 0,-10 3 0,12-2 0,-12 2 0,0 0 0,0 0 1,0 0-2,0 0-2,0 0-11,-4 14-14,-6-17 0,10 3-1</inkml:trace>
  <inkml:trace contextRef="#ctx0" brushRef="#br0" timeOffset="611">69 67 6,'0'0'12,"0"0"-1,0 0-1,-11-2-1,11 2 1,0 0-1,0 0 0,0 0 0,-9 0-1,9 0-2,0 0 0,0 0-2,0 0 0,-5-13-1,5 13-1,0 0-2,6-13 0,-6 13-1,10-11 1,-10 11-1,14-12 0,-14 12 1,16-10-1,-16 10 0,17-5 1,-17 5-1,16-1 0,-16 1 0,17 2 0,-17-2 0,16 6 0,-16-6 1,14 8-1,-14-8 1,9 10 0,-9-10 0,6 10 0,-6-10 1,-2 12 0,2-12 1,-8 12 0,8-12 1,-15 15 0,4-8 0,-1 3 0,-3-2 1,3 2-1,-2-4 0,2 2 0,0-2 0,12-6 0,-17 9-1,17-9 0,-10 2 1,10-2-1,0 0-1,0 0 0,0 0-2,0 0-5,-5-18-28,5 18-1,3-13 0,-1 3 0</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0:41.4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257 11 15,'0'0'16,"0"0"-4,0 0-1,0 0-1,0 0-1,0 0-2,0 0 1,0 0-3,0 0-1,0 0-1,0 0-1,0 0-1,0 0 0,-8 14 0,7-4-1,-2 2 1,2 5-1,-2 3 1,1 5-1,0 5 1,0 5-1,0 3 0,-1 3 0,0 3 1,1 1-1,1-1 0,0 1 1,0-5-1,0-4 1,0-1-1,2-5 1,-1-4 0,-1-5 0,2-5 0,-2-2 0,0-5 0,1-9-1,0 0-2,-11 5-3,11-5-2,-19-14-3,4 1-1,-2-4 1,-3 1-1,-2-5 1,0-1 2,3 3 3,0-1 2,4 2 2,1 5 2,4 0 1,3 4 2,7 9 1,-9-11 0,9 11 0,5-10 1,5 6 0,3-2 0,6 1-1,5-3-1,6 2 1,2-2-2,1 2 0,2 0-1,-2 1 0,-4 2 0,-4 1-1,-6 1 0,-6 2-1,-13-1-1,13 4 0,-13-4-2,0 0-2,-2 10-6,2-10-16,0 0 0,0 0 1</inkml:trace>
  <inkml:trace contextRef="#ctx0" brushRef="#br0" timeOffset="711">442 309 17,'0'0'23,"0"0"-13,-1 12-2,1-12 1,1 14 2,1-2 0,-3 0-1,4 5 0,-5-3-2,3 4-2,-2-3-4,1-1-2,2-1-5,-2-13-5,0 0-15,3 12-6,-3-12 0</inkml:trace>
  <inkml:trace contextRef="#ctx0" brushRef="#br0" timeOffset="982">445 181 1</inkml:trace>
  <inkml:trace contextRef="#ctx0" brushRef="#br0" timeOffset="1152">523 403 10,'9'15'13,"-3"-2"-3,3-1 1,-5-2-1,-4-10 0,10 13 0,-10-13 1,0 0 0,0 0 1,0 0-1,0 0-1,0 0-1,0 0-1,0 0 0,-8-11-2,8 11-1,-3-17-2,4 7 0,2-2-1,2 0-1,3-1 0,2 1-1,0 0 0,3 2-1,4 3-2,-2-1-4,4 5-3,-5-4-5,4 6-12,3 2-9,-4-3 0,4 3 2</inkml:trace>
  <inkml:trace contextRef="#ctx0" brushRef="#br0" timeOffset="1503">928 317 15,'-1'12'29,"-10"-13"0,11 1 1,-18 5-21,2-4-6,-2 1 0,-1 1-1,1 2 0,-1-2 0,6 2 0,-2-2 0,15-3-1,-13 8 0,13-8-2,6 10 1,5-5-1,4 1 0,2 0 0,6 3 0,-1-2 0,4 2 0,-3-2 0,-2 3 0,-4-2 0,-4 2 1,-3-1-1,-10-9 1,8 17 2,-8-17-1,-7 18 1,7-18 2,-17 17-1,3-10 1,0 1 0,-4-3 0,1 4-1,-3-5 0,3 1 0,0-1-2,3-3-2,2 1-3,1-8-14,5-5-15,9-2-2,4-10 1</inkml:trace>
  <inkml:trace contextRef="#ctx0" brushRef="#br0" timeOffset="1973">1137 0 18,'0'0'28,"0"0"-1,0 0 1,0 0-24,0 0-5,0 12 2,0-2 0,0 4 2,3 5 0,-2 5 1,4 7 0,-2 6 0,3 5 0,-1 4-2,1 1 0,-1 1 0,2-1-1,-2-3 0,-1-2 0,-2-9 0,0-5-1,-2-7 1,1-6-1,-1-15 0,0 13 0,0-13-2,-7-15 0,3 0 0,-6-7 0,1-3-1,-4-6 0,-3-1 1,-2-7-1,-2 8 2,-1 1 0,1 6 0,-2 4 0,3 5 1,5 4 1,1 6 0,13 5 1,-13-4 0,13 4 1,11-1-1,10 0 1,3-3-1,8 2-1,6-3 1,8 3-1,0-3 0,2 2 0,-5-3-1,-5 4 1,-6 2-1,-6 1 0,-7 3-1,-6 0-2,-2 5-5,-6 3-17,-5-12-7,4 21 0,-4-21 0</inkml:trace>
  <inkml:trace contextRef="#ctx0" brushRef="#br0" timeOffset="2694">1832 363 26,'0'0'29,"0"0"2,0 0-17,0 0-8,0 0 0,-13-11 0,3 10 0,-8-1-1,0 4-1,-4 0-1,-1 3-1,-2 1-1,1 3 1,3-1-1,2 0 0,4-1-1,2 0 1,4-1-1,9-6 0,0 0 1,2 10-1,12-7 0,6-1-1,6 3 0,3-1 0,3 3-1,1 1 0,3 3 1,-4 0 0,-5 4 0,-3 0 1,-7 2 0,-2-1 1,-11 2-1,-2 0 1,-7-1 0,-3 1 1,-3-4 0,-4 3 1,-4-5 0,-1 2 1,-1-6 0,-2 1 0,-7-6 0,4 0 0,-3-5 0,5 1-2,-1-6 0,3 0-2,8-3-2,-1-7-7,15 1-17,3-2-10,7-7-2,8 1 1</inkml:trace>
  <inkml:trace contextRef="#ctx0" brushRef="#br0" timeOffset="3295">1996 385 9,'0'0'28,"3"-14"-1,-3 14-8,0 0-7,0 0-5,15 1-2,-15-1-2,20 5-1,-3-3 0,4 3 0,3 0 0,3 4 0,0 0-1,1 2 0,-2 4 0,2 2-1,-5 3 0,-4 3 0,-3 1 1,-2-1-1,-4 0 0,-3 0 1,-4-2 1,-2-1 0,-5-5 0,-3 0 1,-7-4 1,1 1-1,-5-6 1,-2 0 0,-4-5 0,-2 0-1,3-5 0,1 1 0,4-4 0,-1-1-2,8-1 1,2-1-2,7-2 0,2 1-1,5 0 0,0 1-1,2 0-1,1-1-1,4 4-2,1-4-3,7 4-5,-4-3-6,3-2-14,3 3 1,-2-3 0</inkml:trace>
  <inkml:trace contextRef="#ctx0" brushRef="#br0" timeOffset="3786">2321 394 14,'0'0'26,"0"0"0,0 0-12,0 0-7,0 0-2,-10-2 0,10 2-1,0 0 0,0 0 0,0 0 0,-2 10-1,2-10 0,1 12 0,0-3-1,1 2 1,3 3-1,-2 1 1,0 1 0,-2 2 0,5 1-1,-2-3 1,4 0 0,-2-3-1,-1 0 1,-5-13-1,14 14 0,-5-14 0,3-3 0,3-3 0,-1-3-1,3-5 0,-1-1 0,2-2-1,-2-1 0,-2 2 1,-6 1-1,-1 4 0,4 2 1,-11 9 0,8-11-1,-8 11 1,0 0 1,0 0-2,11-3 0,-11 3 0,0 0-2,0 0 1,0 0 1,-4 12-1,4-12 1,-1 15 0,1-5 0,2 2 0,-2-12 1,0 0 0,0 0 1,22 43 0,-22-43-1,0 0 0,0 0 1,51 12-1,-51-12-1,0 0 1,42-17-1,-42 17 1,0 0-1,0 0 1,50-37-1,-50 37 1,0 0-1,0 0 0,0 0 0,0 0 0,0 0 0,42-29 0,-42 29 0,0 0 0,0 0 0,0 0-1,0 0 1,0 0 0,0 0 0,0 0 0,0 0 0,0 0 0,0 0-1,0 0 1,26 47 0,-26-47 0,0 0 0,27 46 0,-27-46 0,0 0 0,19 43 0,-19-43 0,0 0 0,0 0-3,0 0-7,0 0-25,50 4-1,-50-4-2,0 0 1</inkml:trace>
  <inkml:trace contextRef="#ctx0" brushRef="#br0" timeOffset="4677">3008 449 3,'0'0'25,"0"0"0,0 0 1,0 0-22,0 0 0,0 0-2,0 0 0,0 0 2,0 0-1,0 0 2,-19 50-1,19-50 0,-7 55-1,7-55 0,1 78 0,-2-36 0,8 4-1,-7-46 0,9 82 0,-9-82 0,13 66 0,-13-66 0,4 45 0,-4-45 1,0 0 1,0 0 0,0 0 1,0 0-2,0 0 1,0 0 0,4-44-1,-4 44 0,-16-78-3,12 30 1,-2-2-1,4 0 0,6 0-1,3 3 1,5 4-3,-12 43 2,36-65-1,-36 65 0,51-39 0,-51 39 0,56-14 0,-56 14 0,0 0 0,58 18 1,-58-18-1,0 0 1,27 48 0,-27-48 0,0 0 1,1 61 1,-1-61 0,0 0 0,-35 49 2,35-49-1,0 0 0,-61 29 1,61-29-1,-49 8 0,49-8 0,-43 0-2,43 0-1,0 0-4,-44-20-12,44 20-18,0 0-1,-8-57 0</inkml:trace>
  <inkml:trace contextRef="#ctx0" brushRef="#br0" timeOffset="5318">3194 129 29,'0'0'31,"0"0"1,0 0-1,0 0-26,0 0-4,0 0 0,0 0-1,0 0 0,0 0 1,0 0 1,0 0-1,0 0 1,32 42 0,-32-42-1,13 72 1,-7-29 0,-1 1 0,2 4-1,-7-2 0,10-2-1,-10-44 0,9 70-3,-9-70-8,18 50-23,-18-50 0,0 0 0</inkml:trace>
  <inkml:trace contextRef="#ctx0" brushRef="#br0" timeOffset="5648">3389 468 4,'34'48'24,"-34"-48"0,0 0-10,0 0-9,0 0 1,41-9 0,-41 9 2,0 0-2,45-14 1,-45 14-1,0 0-1,0 0-1,0 0-1,42-47-1,-42 47-1,0 0 0,0 0 1,4-52-1,-4 52 1,0 0-1,0 0 1,0 0-2,0 0 2,0 0-2,-44-27 0,44 27 1,0 0-2,0 0 1,0 0 1,0 0-1,-53 53 1,53-53 0,0 0 0,-34 52 0,34-52 0,0 0 1,-17 52-1,17-52 1,0 0 0,17 45 0,-17-45 0,0 0-1,58 26 0,-58-26-3,56 17-8,-56-17-24,53 19-3,-53-19 1,64 15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0:48.7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101 1521 22,'0'0'14,"0"0"-2,0 0 1,0 0 0,0 0 0,0 0-1,-11-2-3,11 2-2,0 0-4,-10 3 0,10-3-2,-10 5 1,10-5-2,0 0 1,-10 8-1,10-8 1,0 0-1,-10 8 1,10-8-1,0 0 0,0 0 0,-3 13 1,3-13-1,6 11 0,-6-11 0,13 16 0,-2-3 0,2-1 0,1 4-1,0-1 1,4 1 0,-4-1 0,2 0 0,-3-1 0,-2-3 0,-2 0 0,-3-2 1,-6-9-1,2 15 1,-2-15 0,-9 11 0,9-11 1,-18 9 0,7-3 0,-5-2 0,2 0 0,-5-1 0,2 0 0,-2-1-1,1 0 1,1-2-1,1 1 0,4-1 1,2-1-1,10 1 0,-12-4-1,12 4-1,5-14-4,9 5-17,4 0-11,1-11-2,7 4 0</inkml:trace>
  <inkml:trace contextRef="#ctx0" brushRef="#br0" timeOffset="651">305 1651 8,'12'-1'16,"-1"-5"-1,7 0-3,2 0-2,4-2-2,0-1-2,-2-1 0,2 1 1,-4-3 0,-3 4 0,-5-1 1,-3 5 0,-9 4-1,7-12 0,-7 12-2,0 0-1,-12-7-1,12 7-2,-19 1-1,8 0 0,-1 2-1,-3 1 1,2 2 0,0-1 0,0 2 0,1 0 0,0 2 1,2-1 0,-2-1 0,3 3 1,-1 3-1,3 0 1,-1 0 0,4 1 0,0-1 0,3 1 0,-1-1 1,4 1-1,1-5 0,4 2 1,5-3 0,4-1-1,7-1-2,6-3 0,9-1-3,1-7-6,11 3-10,-1-1-16,-2-8-4,2 0 3</inkml:trace>
  <inkml:trace contextRef="#ctx0" brushRef="#br0" timeOffset="1182">930 1600 12,'-5'-11'29,"5"11"0,0 0-10,0 0-5,0 0 0,-2-10-2,2 10-2,-10 1-2,10-1-3,-21 1-3,7 0 0,-3 0-1,1 3 0,-2-1 0,-1 1 0,-1 2 0,2 1 0,2 4 0,1 0-1,3 1 1,2 2-1,0-1 1,5 2 0,2-3 1,4 3 0,2-5 0,5 0-1,4-1 1,4-3-2,9-1-2,3-7-6,9 1-14,4-3-14,-2-6-2,3 1 2</inkml:trace>
  <inkml:trace contextRef="#ctx0" brushRef="#br0" timeOffset="1592">1175 1703 0,'-14'-2'26,"14"2"2,-23 0 3,12-6-16,11 6-6,-18-10 0,18 10 0,-12-17-1,12 17 0,1-20-2,7 8-3,3 0-2,3 2-1,4-1 0,1 2-2,3 4 2,-2 2-1,-3 1 1,-1 5 0,-3 2 0,0 3 0,-4 3 1,-4 3-1,0 0 2,-2 4-1,-4-3 2,-3 3-1,-3-3 2,-2 2-1,-4-7 1,0 2-1,-6-5 1,2-2-1,-4-3-1,1-1 0,0-3 0,2-2-1,2-1 0,0-2-1,4-1-3,0-8-7,11-1-23,2 2-5,4-4-1,6 0 1</inkml:trace>
  <inkml:trace contextRef="#ctx0" brushRef="#br0" timeOffset="2083">1379 1557 6,'6'-14'16,"-6"14"0,0 0-1,13-8 2,-13 8 1,0 0 0,0 0-4,0 0-4,0 0-5,0 0-1,10 9-1,-10-9 0,6 9 0,-6-9-1,6 16 1,-3-6-1,1 0 1,1 2-1,-2 4 0,1 0-1,1-1 1,4-1 0,-3-2 1,3-1-2,5-4 2,1-3-1,2-9-1,1-3 2,1-5-2,2 0 1,-1-5 0,0 1-1,-4-2 0,-1 3 0,-2 2-1,0 3 1,-2 1-1,-1 3 0,0 2 0,-10 5 0,15-1-1,-15 1 1,15 8-1,-7 2 1,1 1 0,-1 2 0,-2 6 1,1 2-1,1-2 0,0 2 0,3-1-1,-2-6-3,7-2-22,-1-3-12,0-15-1,2-5 0</inkml:trace>
  <inkml:trace contextRef="#ctx0" brushRef="#br0" timeOffset="2634">2033 1686 17,'-13'1'31,"13"-1"0,-10-1 3,-4-10-22,3 4-4,2-5-1,-1 1 0,3-3-1,5 4-1,1-6-1,6 4-2,7-1-2,0 1 0,4 1-1,4 0 0,-2 2 0,2 3 1,-1 2 0,-2 3 0,-7 2 0,1 4 1,-11-5-1,16 20 0,-14-6 1,6 2-1,-10 5 1,1 2 1,-3-1-1,-1-1 2,-5-3-1,0-1 0,-1-3 0,-10-2 0,5-8 0,-6-4-1,7-5-1,-1-10-3,7-3-7,-5-13-14,6-5-13,7-6-1,5-8 0</inkml:trace>
  <inkml:trace contextRef="#ctx0" brushRef="#br0" timeOffset="3034">2140 1221 1,'0'0'29,"0"0"1,38-12-4,-38 12-12,2 11-4,-2-11 1,0 0-3,0 0 0,-4 56-1,4-56-1,9 57 0,-9-57-1,6 77-1,3-34-1,5 4 1,-2 2-3,0-1 1,-1-2-1,2-4 0,-13-42 0,27 73 0,-27-73 0,23 54-1,-23-54 0,0 0-1,15 42-2,-15-42-24,0 0-10,0 0-1,0 0 1</inkml:trace>
  <inkml:trace contextRef="#ctx0" brushRef="#br0" timeOffset="3755">746 2091 23,'0'0'29,"0"0"-10,0 0-5,0 0 0,-18 2-2,9 4-2,-8-4-2,0 7-3,-6-3-1,0 4-1,-1 1 0,1 0-1,-2-1 0,4 1 0,3-3 0,5-2-2,13-6 1,-11 8-1,11-8 0,16 5-1,3-2 1,2-1-1,5 1 0,2 1 1,1 2-1,0 0 1,-5 3-1,-3 0 1,-5 5-1,-2-1 1,-5 3 1,-3 1-1,-3 0 1,-4 2 0,-7-3 1,0 3 0,-8-6 2,1 3-1,-8-8 1,0 2 1,-3-6-1,1-1-1,3-3 0,1-2-2,3-4-1,4-4-3,14 10-9,-4-23-25,10 3-1,10-1 0,1-6 0</inkml:trace>
  <inkml:trace contextRef="#ctx0" brushRef="#br0" timeOffset="4316">904 2148 38,'0'0'27,"0"0"-3,0 0-5,0 0-5,0 0-5,0 0-4,14 3-1,1-1 0,-4 2-1,3-1 0,2 3 1,1-1-2,2 3 0,0 0 0,-1 4-1,2 0-1,0 2 0,-5 1 0,1 5 0,-5-2 0,-4 2-1,0-1 1,-4-1 0,-3-1 0,-3-2 1,-4 1 0,-1-5-1,-4-3 1,0 0 1,-4-1 0,-1-2 1,-2-3-1,-1-1 0,1-2 0,2-1 0,0-4 0,5-1 0,-1-2-1,9-1-1,1-2 0,5-2 1,3-1-2,2 1 1,3 1-1,2 0 0,1 3 0,0 2 0,2 1 0,0 4-1,2 4-2,-3-2-3,9 9-6,-9-6-9,7-1-11,0 3-4,-7-5 1</inkml:trace>
  <inkml:trace contextRef="#ctx0" brushRef="#br0" timeOffset="4857">1237 2199 12,'0'0'29,"-7"-11"-2,7 11-6,0 0-4,0 0-4,0 0-3,0 0-2,0 0-2,0 0-2,0 0-1,0 0-1,0 0 0,0 0-1,9 12 0,-9-12 0,8 18 0,-5-7 0,2 1 1,-1-1-1,3 2 1,-2-4 0,2 0 0,-7-9 1,14 11-2,-3-9 1,4-3-1,0-3 0,1-2-1,1-1 1,0-3-1,2-1 0,-2 0 0,-2 0 0,-2 0 0,0 2 0,-3 2 0,-10 7 0,18-11 0,-9 9 0,0 1 1,-9 1-2,10 3 1,-10-3 1,8 12-1,-3-3 1,-1 2 0,-5 0-2,1 1 2,2 3 0,1-1 0,1 0 0,1-2 0,1-3 0,-6-9 0,17 12 0,-3-12 0,1-6 0,3-2-1,0-4 1,2-1-1,1-1 0,0-1 1,-3 0-1,0 4 0,-2 0 1,0 3-1,-4 2 0,-2 2 0,-10 4 0,13-4 0,-13 4 0,10 0 0,-10 0-1,0 0 1,6 13 0,-6-13 1,7 19-1,-4-8-1,-3 3 0,6 1-2,5 5-6,0 0-29,0-7 0,5-4-2,0-7 1</inkml:trace>
  <inkml:trace contextRef="#ctx0" brushRef="#br0" timeOffset="5638">2053 2211 12,'0'0'27,"0"0"3,0-12-16,0 12-4,0 0 0,10 5 1,-10-5-2,-5 13-1,3-4-2,4 9-2,1 2-1,-1 4-2,1 4 1,-7 5-2,16 2 1,-6 2-1,-2 1 1,1-2-1,0-1 0,-3-3 1,2-3-1,-5-5 0,-5-4 1,5-5 1,1-15-1,-4 17 2,4-17 0,0 0 1,-9-9 0,7-4 0,-4-10-1,0-2 0,0-10-1,0-3-1,-2-3-1,6-4 1,-2 4-2,4 3 1,2 4-1,5 4 1,3 6-2,9 4 2,-3 5-2,-16 15 2,46-19 0,-46 19 0,48-8-1,-48 8 2,46 3-1,-46-3 0,0 0 0,0 0 0,45 29 0,-45-29 0,0 0 0,0 0 1,-19 54 0,19-54 0,-24 27 0,6-15-1,-4-4 1,0-1-1,3-4 0,-2-5-1,7-2-1,-1-8-5,8 3-11,13-7-19,-3-5-2,4 0 2,-7 21 0</inkml:trace>
  <inkml:trace contextRef="#ctx0" brushRef="#br0" timeOffset="6339">2480 1899 27,'0'0'29,"0"0"-6,0 0-8,0 0-3,0 0-2,0 0-1,0 0-3,0 0 0,0 0-1,0 0-1,0 0 0,-9 50 0,9-50-2,0 0 0,3 56 0,-3-56-1,0 60 0,0-60 0,-7 83 0,4-37-1,0 1 1,2-1 0,1-2-1,0-44 1,-5 73-1,5-73 1,0 45-1,0-45 0,0 0-1,0 0-6,0 0-21,0 0-7,0 0-2,0 0 1</inkml:trace>
  <inkml:trace contextRef="#ctx0" brushRef="#br0" timeOffset="7010">2627 2284 21,'0'0'29,"0"0"-1,0 0-13,44 25-7,-44-25-1,0 0-1,0 0-1,56-4-1,-56 4 0,48-10 0,-48 10-1,0 0 0,58-24-1,-58 24 1,0 0-1,52-30 0,-52 30 0,0 0 0,0 0 0,0 0 0,0 0 0,42-41-1,-42 41 1,0 0-1,0 0-1,0 0 1,0 0-1,-47-27 0,47 27 0,0 0 0,0 0 1,-49-4 0,49 4-1,0 0 1,-46 11 0,46-11-1,0 0 0,0 0 1,-42 36-1,42-36 1,0 0-1,-21 42 1,21-42 2,0 0-1,-9 56 0,9-56 1,0 0-1,1 59 1,-1-59 0,0 0-1,19 57 0,-19-57 0,0 0-1,30 49-1,-30-49 0,42 27-4,-42-27-12,42 8-25,-42-8 2,55-6-2,-55 6 0</inkml:trace>
  <inkml:trace contextRef="#ctx0" brushRef="#br0" timeOffset="9343">59 439 1,'0'0'2,"0"0"-1,0 0 0,0 0 1,0 0 0,0 0 1,0 0 0,0 0 1,0 0 1,0 0-1,0 0 1,0 0 0,0 0-2,0 0 0,0 0 0,0 0-2,0 0 1,0 0-1,9-2 1,-9 2 0,0 0 0,0 0 0,0 0 0,0 0 0,11-5-1,-11 5 1,0 0 0,0 0 0,0 0 0,0 0 1,0 0-1,0 0 0,9-8 1,-9 8-2,0 0 2,0 0-3,0 0 1,0 0 0,0 0 0,0 0 0,0 0 0,0 0-1,0 0 0,0 0 0,0 0 0,0 0 0,0 0 0,0 0 0,0 0 1,0 0 0,0 0 0,0 0 1,0 0-1,0 0 1,0 0-1,0 0 0,0 0 0,0 0 0,0 0-1,0 0 0,0 0 1,0 0-1,0 0 0,0 0 0,0 0 0,0 0 0,3 11 0,-3-11 1,0 0-1,0 0 1,-5 11 0,5-11 0,0 0-1,-6 10 1,6-10 0,0 0 0,0 0-1,-5 9 1,5-9-1,0 0 1,0 0-1,0 9 0,0-9 1,0 0-1,0 0 0,5 12 0,-5-12 1,0 0-1,1 9 0,-1-9 0,0 0 1,-1 9-1,1-9 0,0 0 1,0 10-1,0-10 1,0 0-1,1 10 1,-1-10-1,0 0 1,2 11-1,-2-11 0,0 0 1,0 0-1,1 12 0,-1-12 1,0 0-1,0 0 0,-1 11 1,1-11-1,0 0 0,0 12 1,0-12-1,0 0 0,0 13 0,0-13 0,0 9 1,0-9-1,0 0 0,0 11 0,0-11 0,0 0 1,1 11-1,-1-11 0,0 0 1,1 10-1,-1-10 0,0 0 0,-1 10 1,1-10-1,0 0 0,0 0 1,-2 13-1,2-13 0,0 0 1,0 0-1,0 0 0,0 10 1,0-10-1,0 0 1,0 0-1,0 0 0,0 0 0,0 0 1,0 0-1,0 0 0,0 0 0,0 0 1,-1 10-1,1-10 1,0 0 0,0 0 0,0 0 1,0 0-1,0 0 1,0 0-1,0 0 0,0 0-1,0 0 0,0 0-1,0 0 0,0 0-2,0 0-6,0 0-23,3-10-2,0-3 2,3-1 0</inkml:trace>
  <inkml:trace contextRef="#ctx0" brushRef="#br0" timeOffset="10946">87 0 15,'0'0'25,"1"13"1,-1-13-13,0 0-7,0 0-1,0 0 0,0 0 1,0 0 0,0 0 0,0 0 0,0 0-2,0 0 0,0 0-2,0 0-2,0 0-6,0 0-25,0 0-1,0 0 0</inkml:trace>
  <inkml:trace contextRef="#ctx0" brushRef="#br0" timeOffset="11857">200 440 1,'0'0'11,"0"0"0,0 0-2,0 0-2,0 0-1,0 0-2,0 0-1,0 0-1,0 0 0,0 0-1,0 0 0,0 0 0,0 0 0,0 0 1,0 0 0,0 0 0,0 0 0,0 0 1,0 0 0,0 0 0,0 0 0,0 0 2,0 0-2,0 0-1,8 9 1,-8-9-1,0 0 0,0 0 0,0 0 0,0 0-1,0 0 0,2 11 0,-2-11 0,0 0 0,0 0 1,3 9-1,-3-9 1,0 0-1,0 0 1,2 11-1,-2-11 1,0 0-1,1 11 1,-1-11-1,0 0 0,0 10 0,0-10 0,0 0 0,3 13 0,-3-13 0,0 0 1,4 13-1,-4-13 1,5 9-1,-5-9 1,4 10-1,-4-10 1,0 0-1,5 12 0,-5-12 0,0 0 0,3 10-1,-3-10 1,0 0-1,3 13 1,-3-13-1,1 9 0,-1-9 1,0 0-1,3 12 0,-3-12 0,0 0 1,3 12-1,-3-12 1,0 0 0,0 0-1,1 10 1,-1-10-1,0 0 1,0 0 0,0 0-1,0 0 0,2 9 1,-2-9-1,0 0 0,0 0 0,0 11 1,0-11-1,0 0 0,3 9 0,-3-9 1,0 0-1,0 0 0,2 9 0,-2-9 1,0 0-1,0 0 0,0 0 0,0 0 1,-1 11-1,1-11 0,0 0 0,0 0 0,0 0 0,1 9 1,-1-9-1,0 0 0,0 0 0,4 9 0,-4-9 0,0 0 0,0 0 0,0 11 0,0-11 0,0 0 1,0 0-1,0 0 0,-2 9 0,2-9 0,0 0 0,0 0 0,0 0 0,0 9 0,0-9 0,0 0 1,0 0-1,0 0 0,0 0 0,0 11 0,0-11 0,0 0 1,0 0-1,0 0 0,0 0 0,0 0 0,0 0 0,0 0 0,0 0 0,0 0 1,0 0-1,0 0 0,0 0 0,0 0 0,0 0 0,0 0 0,0 0 1,0 9-1,0-9 0,0 0 0,0 0 0,0 0 1,0 0-1,0 0 0,0 0 0,0 0 0,0 0 0,0 0 0,0 0-1,0 0-2,0 0-32,0 0 0,2-15-1,0 6 1</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1:04.7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29,'11'2'32,"-11"-2"2,0 0 0,12 0-19,-12 0-9,0 0 0,0 0 1,0 0 1,0 0 0,0 0 0,0 0-2,0 0-1,0 0-1,0 0-2,0 0 0,0 0-1,0 0-1,0 0-1,0 0 0,0 0-3,0 0-1,10 5-5,0 1-18,-10-6-12,11 10-1,-11-10 1</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1:05.1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-12-10 46,'0'0'36,"7"21"2,-7-21-1,0 0-29,0 0-2,0 0-2,0 0-1,0 0 0,0 0 0,0 0-1,0 0-2,0 0-3,0 0-2,0 0-11,14 3-22,-14-3 0,19-8-1,-19 8 1</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1:01:05.3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-7-30 6,'5'15'31,"-5"-15"-3,0 0-10,11 7 0,-11-7-2,0 0 0,0 0-2,0 0-5,0 0-4,0 0-2,0 0-2,0 0 0,0 0-1,0 0-2,0 0-33,11 7-1,-11-19-1,1-5 0</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16:42:03.0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 4,'0'0'6,"-2"-10"-1,2 10-1,0 0 0,0 0 0,0 0 0,0 0 1,0 0 0,0 0-1,0 0 0,0 0 0,0 0-1,0 0-1,0 0-1,0 0 0,0 0-1,0 10 1,0-10-1,0 10 0,0-10 0,0 15 1,0-5 0,0 0 0,0 3-1,-1 0 1,27 357 8,-22-359-6,-4-11 3,0 0 1,0 0-1,0 0 1,10-15-1,-6 0 1,2 0-2,-1-6-1,6-2-2,-2-3-1,4-3 0,0-2 0,3 2 0,0-2-1,3 1 0,0 3 1,1 0-1,0 2 0,-1 4 0,-1 3 0,-2 4 0,-1 2 0,-4 2 0,-1 5 0,-10 5-1,14-4 0,-14 4 1,12 6-1,-12-6 0,11 12 1,-11-12 0,12 16-1,-12-16 2,13 17-1,-8-8 1,1 1 0,0 1 0,-2 2-1,2 2 1,1 2 1,0 4-2,1-1 1,0 4 0,-1-2 0,-1 1-1,-1 1 1,-1 0-1,-2-1 1,1-1 0,-3 1 0,0-1-1,-1 0 1,1-3 0,-2-1-1,2-3 1,-1-4 0,1-1 0,0-10 0,-1 12 0,1-12 1,0 0-1,0 0 0,0 0 1,0 0 0,0 0-1,0 0 1,0 0 0,0 0 0,0 0-1,0 0 0,0 0-1,0 0-1,0 0-6,-5-13-22,5 13-7,-8-19-1,6 4 1</inkml:trace>
  <inkml:trace contextRef="#ctx0" brushRef="#br0" timeOffset="1513">613 566 12,'-9'8'11,"9"-8"-1,0 0-2,0 0-1,0 0 1,-9 6-1,9-6 1,0 0 0,0 0 2,0 0-1,0 0 0,0 0-1,10-8 0,-10 8-2,14-17 0,-3 3-2,2-1-1,2-4 0,2 0-1,0-2-1,4 1 0,-4-1 0,2 4 0,-3-1 0,2 3 0,-3 0 1,-1 3-1,-2 0-1,-12 12 1,17-13 0,-17 13 0,10-9-1,-10 9 0,0 0 1,0 0-1,0 0-1,0 0 1,0 0 0,0 0-1,0 0 0,0 0 1,4 17-1,-2-6 0,3 5 1,-2 3 0,-1 4-1,1 3 1,0 2 0,0 1 0,-1 1 0,-1-3 0,-1 0-1,2-4 1,-2-4 0,-1-3 0,1-3-1,-1-3 1,1-10-1,-2 10 1,2-10 0,0 0-1,0 0 1,0 0-1,0 0 1,0 0-2,0 0 1,-12 1 0,12-1-1,-15-1 1,15 1-1,-18 0 1,7 2-1,0-1 1,-2 1 1,3 1-1,1 1 0,9-4 1,-15 5-1,15-5 1,-10 3 0,10-3 0,0 0 1,0 0-1,0 0 1,0 0-1,16 3 1,-1-1 0,5-1 0,2 0 0,4-1 0,1 2-1,1-1 1,-1 0-1,-4 0 0,-2 1 1,-2 1-2,-4-1-1,2 5-7,-2 1-24,-15-8 0,13 10 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02T19:23:54.171"/>
    </inkml:context>
    <inkml:brush xml:id="br0">
      <inkml:brushProperty name="width" value="0.05292" units="cm"/>
      <inkml:brushProperty name="height" value="0.05292" units="cm"/>
      <inkml:brushProperty name="color" value="#FF0000"/>
    </inkml:brush>
  </inkml:definitions>
  <inkml:trace contextRef="#ctx0" brushRef="#br0">1934 11192 68 0,'35'-3'27'0,"-11"9"-14"0,12-1-7 0,-15-3 9 16,6 1-6-16,17 0-1 31,16-3-2-31,11 0-1 0,10-3-1 16,11-2 2-16,18-3-3 15,6-8-2-15,9 3 0 16,21 0-1-16,-9-1 0 15,15 1 0-15,11 3 0 16,1-1 0-16,18 3 0 16,-1 0 0-16,13-3 0 0,-1 4 2 15,15-7-1-15,1 4 2 16,-1-4 2-16,6-1 4 16,4 1 7-1,5-4 2-15,9 7-3 16,-6-2 1-16,13 2-9 15,-10-2-2-15,9 8-3 16,-12-3-4-16,15 11 1 0,-12 2 1 0,12 0 2 16,-8 3-1-1,8-3-1-15,-9 1 1 16,15-6-1-16,-12-3 0 16,15-2 2-16,-12-3-1 15,9 0-1-15,-12 0 1 0,7 3-1 16,-1 7 0-16,-9 1 2 15,48 13-1-15,-18 5-1 0,-15-2 1 16,-9 2 1-16,-6-5-3 16,0-3 0-16,-6-3 1 15,4-2 0-15,-7-5 0 16,6-3 0-16,-9 0 6 16,9-5 4-16,-14 2 1 0,5 0 3 15,-6 1-7-15,10 2-4 16,-16 0-2-16,9 0 1 15,-5-3-1-15,8-2-1 16,-12 0 1-16,12-3 1 16,-8-6 3-16,5 1 2 15,-12-5-1 1,1 4 1-16,5 1 0 16,-8 3 3-16,11-4-3 15,-18 4-2-15,16 2-2 16,-19 0-3-16,16 3 3 15,-7-1 2-15,12 1-2 16,-5-3 0-16,2 0-1 16,6 3-2-16,-8 0 1 0,-1 2-1 0,-6 0-5 15,10 3 1-15,-19 3 0 16,7 5 2-16,-7 0 3 16,4 0 2-16,-4 2 1 15,-8-2 0-15,5 3-5 16,-5-3 1-16,-1 0 0 15,7 8 2 1,-16-6 1-16,16 3 3 16,-16 1-3-16,1-4 0 15,0 3-3-15,-13-2-3 16,10 0 2-16,0-1 2 16,-16-2-2-16,4 0 0 15,-6 0 1-15,-15-3 0 16,-6 1 2-16,-3-4 3 0,-12 1 0 15,-15 0 2-15,-21-3-2 16,-5 5 0-16,-10 0-6 16,-14 0 1-16,-13 1 2 0,-8 2 1 15,-9 10-48-15,-9 17-19 16,-15 2-47 0</inkml:trace>
  <inkml:trace contextRef="#ctx0" brushRef="#br0" timeOffset="9423.883">3624 6884 132 0,'-80'-26'49'0,"59"18"-26"0,-9-3-20 15,18 9 12-15,-2-1-9 32,2 1-3-32,6-1-7 0,3 0-2 15,15 3 3-15,6 0-1 0,11 3 0 16,19 5 5-16,17 2 3 15,13 4-3-15,14 2-3 0,27 2 3 16,9 6 1-16,21-6 0 16,18 4-2-16,20-7 3 15,13 4 0-15,17-1 5 0,12-2 3 16,24-2-2-16,15-1 2 16,15 0-2-16,26-5 2 15,19-3-6-15,20-5-1 16,12-5 0-16,12-6 0 15,15-2-5-15,6-3 1 16,12-5 2 0,6 0 1-16,14 2-1 15,1 4 1-15,-3 1 0 16,8 1 3-16,-2 3-1 16,5 2 2-16,-5 5-6 15,9-2-1-15,-1-1 6 16,7-2 4-16,-4 0-3 0,7 1 1 15,2-1-3-15,-8 0 0 16,71 0-6-16,-39 2 1 16,-27 4 0-16,-29 4 2 15,-18 4-1-15,-15-1-1 0,-30 0 1 16,-23 1-1-16,-13-1 0 16,-26-2 2-16,-7-3-12 15,-31 0-3-15,-22 2-45 31,-21-2-63-31,-44 0 22 0</inkml:trace>
  <inkml:trace contextRef="#ctx0" brushRef="#br0" timeOffset="10884.979">4440 9850 52 0,'36'-2'19'0,"-4"4"-10"0,13 4-4 16,-15-1 8-16,11 3-3 0,13 3 0 15,3 2-6-15,11 3-1 16,15 2-3-16,10-2-3 15,2 0 4-15,18-3 1 16,15-8 0-16,3-5-2 16,12-7 1-16,6-4-1 15,2-8 0-15,13 1 0 0,-9-1 0 16,6 3 2-16,2 1-8 16,-11 1-1-16,0 6 6 15,0 3 5-15,-6 3-2 16,-15 2-1-16,-3-3 0 15,3 3 1-15,-9 3-3 0,-9-3 0 32,0 0 14-32,0 0 8 15,-3 2-1-15,-9 1-2 0,4-1-10 16,5-2-3-16,0 3-3 16,-3 0 1-16,0-3-2 15,6-6-1-15,-3 1 1 0,-3-8-4 16,-2-6 2-16,8-4 1 15,3-14 0-15,-3-6 0 0,-3-10 0 16,12-5-5-16,0-8 1 16,21-13 4-16,-6-9 2 15,9 4 0-15,-6 4-2 16,-3 3-2-16,9 3 1 16,-1 8 1-16,4 0 2 15,9 3-3 1,-3 7 0-16,2 6 1 15,10 2 0-15,0 6 0 16,5 2 2-16,1 14-1 16,-9 5 2-16,6 5-4 15,-4 8 0-15,-5 5 1 16,3 11 2-16,-7 8-3 0,1 10-2 16,0 9 4-16,-9 12 1 0,-3 1-3 15,5 0 1-15,-5 2 2 16,0-5 1-16,3 2-1 15,0 4 1-15,-3 2-2 16,5 10-1-16,4 3 1 16,-3-2-1-16,6-1 2 15,-3 1 1-15,2-3-4 0,13-11 1 16,-12-8 0-16,-6-2 2 16,5 2-6-16,-14-7 1 15,-9-6 1-15,-6-5 1 16,-12-1-2-16,-9-1 2 15,-11-1 1-15,-7 3 2 0,-6 2-1 32,7-2-1-32,-7 2 1 15,-9 3-1-15,-5 6 0 16,-4-1 0-16,4 3 0 0,5 0 0 16,6-2 0-16,1-12 0 15,-4-4 0-15,-5-6 0 16,-4-2 0-16,-2-6 0 15,-1-5 0-15,-8 0 0 0,-4 0 0 16,-2 3 0-16,5 2 0 16,-2-2 2-16,3-1-10 15,5-2-2-15,9-5-11 16,4-3-41 15,-1-2-2-31</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16:42:14.8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291 28 7,'0'0'14,"0"0"-3,0 0 0,0 0-1,-15 1-1,6-2-2,-3 3-1,-4 0-2,-2 2 0,-3 2-1,-4 1-1,-1 4-2,0 1 1,0 2-1,2 0 0,2 0 0,3 0 0,4-2-1,5 1 0,3-3-1,6-1 0,1-9 0,16 16 1,0-9-1,5-1 1,4 0 0,2 3 0,2-1 1,0 1 0,-1 2-1,-2 1 1,0 4 0,-3 0 0,-4 2 0,-1 0 0,-3-2 0,-3 1 0,-4-3 0,-3 1 1,-6-3 1,-4 1-1,-6-2 2,-4 0-1,-7 2 2,-4-2-1,-4 0 0,-2 0 0,-2-3 0,2 0-1,1-4 1,5-1-1,4-3-1,5-1-2,5-1-5,12 2-7,-11-15-17,23 9 1</inkml:trace>
  <inkml:trace contextRef="#ctx0" brushRef="#br0" timeOffset="631">569 456 7,'0'0'14,"-9"-4"-15,9 4-3,3-12 1,1-1 3,1-1 2,2-6 3,2-3 1,-1-2 5,3-3-1,0 0 0,0 0-2,0 1-3,2 0-2,-1 2-2,2 0 0,-2 2 0,2 3-1,-1 3 0,0 4-1,-1 1 1,-2 5 0,0 2-1,-10 5 1,16 4 0,-16-4 0,14 21 1,-6-6-1,0 6 0,2 2 1,-2 6-1,3 3 1,-1 2 0,0-1-1,-1 1 0,0-2 0,-1-3 0,-2-3 0,1-4-2,-2-7-2,-1-2-10,-4-13-12,0 0 1</inkml:trace>
  <inkml:trace contextRef="#ctx0" brushRef="#br0" timeOffset="1092">640 325 19,'26'-2'10,"4"-2"-5,6 0-2,3-3-1,0 2-1,0 0-2,-4 1-2,-1 6-9,-10-7-8</inkml:trace>
  <inkml:trace contextRef="#ctx0" brushRef="#br0" timeOffset="1372">1162 443 5,'0'0'14,"0"0"-16,0 0 0,0 0 3,0 0 4,0 0 3,-4-11 3,6-1 2,3-4 1,1-5-1,2-4-3,-1-4-4,2-1-2,-1-3-2,0 0-1,-2 0 0,0 2 0,-1 2 2,-2 5 1,-3 0 0,2 5 1,-3 2 0,2 6 0,-3 2-1,2 9-1,0 0-2,0 0-1,0 0-1,0 0 0,0 17-1,2-3 1,2 5-1,0 2 2,1 2 0,2 2 0,1-3 0,1 0 0,2-4 0,4-5 0,4-5 0,5-7 0,6-7 0,3-7 0,3-6 0,0-5 0,-2 0 0,-2-3 0,-7 1 1,-5 2 0,-6 6 0,-6 3 1,-4 5 0,-4 10-1,2-11 0,-2 11-1,0 0 0,-1 9-1,0 4 1,0 4-1,1 5 0,0 4 1,0 4-1,0 4 2,-1 0-1,1 1 1,-1-5 0,0 0-1,0-4 1,-1-5-1,1-4-1,-1-4-3,5-4-6,-3-9-21,0 0-3,18-9 1</inkml:trace>
  <inkml:trace contextRef="#ctx0" brushRef="#br0" timeOffset="2093">1897 0 19,'10'12'30,"-10"-12"0,0 0 0,9 19-25,-7-7-5,1 5-1,-2 1 2,-1 5-1,-1 1 1,0 5 1,-4-4 0,1 4 1,-1-1-1,-1-2 2,1 0-1,3 0-1,0-5 1,4-1-2,3-4 1,5-2-1,6-6 0,7-3-1,5-5 1,6-3 0,5-4 0,2-1 0,1-1 0,-2 0 0,-2 2-2,-4 1 1,-5 3-1,-7-2-3,-1 8-6,-8-3-9,-13 0-15,20-1 0,-20 1 0</inkml:trace>
  <inkml:trace contextRef="#ctx0" brushRef="#br0" timeOffset="2524">1917 272 4,'0'0'29,"0"0"-1,0 0 2,12 4-20,6-4-8,6-1-3,4-1 1,3-1 0,1-1 0,2-1 0,-2-2 0,-1 2 0,-3-4-4,-3 1-12,3 3-12,-14-8 0</inkml:trace>
  <inkml:trace contextRef="#ctx0" brushRef="#br0" timeOffset="2804">1850 109 1,'13'2'26,"10"-4"-1,-1-13-1,10 5-21,6-4-5,3 2 1,1 0 0,1 2 2,0 1 0,-3 2 1,-3 2 1,-3 0 0,-1 2-2,-4 4-6,0 4-12,-10-7-9,6 11-1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16:42:18.1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37 110 19,'0'0'27,"-12"0"-1,12 0-12,0 0-12,0 0-3,0 0 1,0 0-1,0 0 1,4 13 1,-2-4 2,-2 4 0,2 4-1,-1 5 1,0 7 0,0 1-1,0 4 0,0 1 0,0 2-1,0-2 0,0-4 0,0-5-1,1-3 0,0-4 0,-2-5-5,0-14-13,0 0-12,0 0 1</inkml:trace>
  <inkml:trace contextRef="#ctx0" brushRef="#br0" timeOffset="341">0 285 20,'13'5'15,"9"1"-3,1 0 0,2-2-2,2 3-1,-3-5 0,3 2-2,-4-2-1,-1 0-1,-5-1-1,0 0-1,-5 0-1,-1-1-2,-11 0-1,13-2-2,-13 2-9,0 0-13,5-14-5,-5 14 0</inkml:trace>
  <inkml:trace contextRef="#ctx0" brushRef="#br0" timeOffset="591">282 143 11,'0'0'9,"0"0"-3,11 5-1,-11-5 1,0 0 1,9 9 1,-9-9 0,8 13 2,-8-13-2,5 23 2,-4-8-4,3 8-1,-3 1-1,2 6-1,-2 2 0,1 2 0,-2-2-1,1-2-2,0-4 1,0-4-1,4-3-5,3-3-18,-8-16-8,24-9 1</inkml:trace>
  <inkml:trace contextRef="#ctx0" brushRef="#br0" timeOffset="972">660 126 3,'0'0'1,"0"0"-2,-7-11 1,7 11 1,0 0 3,0 0 2,0 0 3,0 0 1,0 0-1,0 0-1,0 0-1,0 0-2,0 12 0,0-12-2,-1 9 1,1-9 0,-1 16 0,-1-2 1,-1 1-1,0 6 0,0 1 0,0 5-1,-4 1 1,2 4-1,-3 0 1,1 2-1,1-1 1,1-3-1,0-4 0,3 0-1,3-5 1,5-2-1,3-5-1,7-4 1,3-3 0,4-2-1,3-3 1,1-2-1,-1-3 0,-1-1 0,-5-1 0,0-1-1,-4 1-1,-3-3-2,2 4-4,-5-3-11,-1-2-17,7 2 2,-8-5-1</inkml:trace>
  <inkml:trace contextRef="#ctx0" brushRef="#br0" timeOffset="1502">578 363 16,'-21'0'24,"21"0"-6,0 0-12,15-10-4,1 7 1,3-2-1,6 1 2,3-2 0,6 1 3,-1-1-1,3 2-1,-2-1-2,-1 1 0,-3-1-3,-3-1-4,-3 1-10,2 3-15,-14-10 0</inkml:trace>
  <inkml:trace contextRef="#ctx0" brushRef="#br0" timeOffset="1813">616 166 10,'14'-1'24,"-8"-12"-1,10 4-14,4 3-8,3-2 1,4 4 2,1-3 1,3 5 2,-2-3-1,4 4 0,-2-1 0,2 4-3,-2-1-3,0-2-5,0 4-8,3 7-16,-9-12-1,6 9 1</inkml:trace>
  <inkml:trace contextRef="#ctx0" brushRef="#br0" timeOffset="2093">1361 132 32,'-3'16'29,"3"-16"0,-9 14-14,9 1-14,-1 2-2,-1 4 0,-1 3 0,1 5 2,-3-3 0,3 4 1,-3 3 1,2-2-1,1-2 0,0-3 0,1-3 0,1-4-1,0-3 0,0-5 1,0-11-1,0 0 0,0 0 0,-13-16 1,7-1 0,-3 0 0,0-6-1,-1-1 0,-2-5 0,2 1 0,0-4-1,3 3 0,2 1 1,2-2-1,5 2 1,2 1-1,6 4 0,0 3 0,1 2 0,3 3 0,0 2 0,1 6-1,-1 3 1,0 5-1,0 3 1,0 1-1,1 7 1,-1-1-1,1 5 0,0-1 0,-2 2 0,-2-1 0,-1 0 0,-3-3 0,-2 0-1,-3-3 1,-4 1 1,2-11-1,-13 15 1,1-8 1,0-1-1,-3-1 1,-1-1 0,1 0 0,0-3-1,2 0 1,2-1 0,11 0 0,-14-1 0,14 1-1,0 0 0,0 0 0,0 0-1,0 0 1,0 0-1,0 10 0,0-10 0,16 15 1,-3-6 0,1 4 0,4-1 0,1 2 0,3 3 1,2 0-1,-1 1 0,-1 0 0,-1-3 1,-2 0-1,-3-1 0,-2-3 0,-5-4 0,-9-7 1,12 9-1,-12-9 0,0 0 0,0 0 0,0 0-1,0 0-3,0 0-17,0 0-11,-11-5 0,10-5 1</inkml:trace>
  <inkml:trace contextRef="#ctx0" brushRef="#br0" timeOffset="3004">1709 107 14,'17'20'29,"-17"-20"0,16 15 0,-8-5-22,-3 2-8,-1 4 0,-1 1 1,-2 4 1,-4-2 1,0 6 2,-3-4 1,3 6 0,-1-8 1,5 5-1,2-2-1,4 0-1,3-4-1,4-2-1,3-4 1,6-1-1,2-4 1,3-4 0,3-5-1,2-3 2,0-3-2,3-1 1,-2 0-2,-2 0 1,-4 1-2,-3-1 0,-3 2-4,-8-2-6,0 0-19,-4 3-6,-9-4 2,-1 10-1</inkml:trace>
  <inkml:trace contextRef="#ctx0" brushRef="#br0" timeOffset="3435">1784 278 21,'0'0'31,"0"0"-1,0 0 2,12-3-22,4 0-9,4-1-1,3 0 0,3-1 0,2 2 1,2-2 0,0 2 1,-2-1-1,-1 0-1,-1 1-2,-4-3-5,1 0-11,1 3-15,-14-9 1,4 6 1</inkml:trace>
  <inkml:trace contextRef="#ctx0" brushRef="#br0" timeOffset="3745">1734 71 27,'17'-13'28,"16"8"2,0-6-13,6 0-13,5 1-2,-1 2 0,0 2 1,-5 0 0,-1 4 0,-7 0 0,-2 2-3,-5 2-15,0 7-15,-14-11-1,3 4-1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16:42:11.0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689 1729 5,'-37'23'5,"37"-23"1,-79 44-1,79-44-1,-78 52 0,36-28-1,42-24 0,-81 51 0,81-51-1,-75 57 0,75-57 0,-66 59 0,66-59 0,-63 67 0,63-67 0,-51 76 0,35-33-1,-5 1 1,3 1-1,4-1 0,2 0-1,2 0 1,-1 1-1,5 1 0,6-46 0,-14 79 0,14-79 0,4 80 1,-4-80-1,10 74 0,-10-74 1,22 66 0,-22-66 0,32 69 0,-32-69 0,33 65 0,-33-65 0,45 65 0,-45-65 0,58 61 1,-58-61 0,78 49 1,-39-28-1,17-2 0,-1-3 0,5 0 1,1-3-1,-2 1-1,6-3 1,-3-2-1,9-2 1,-4-1-1,9-6 0,-2-4 0,7-1 0,2 0-1,6-3 1,-4 1-1,0 0 0,-4 3 0,-2 2 0,-1 2 0,-4 0 0,2-1 0,-4 2 0,2 0 0,-1 0 0,1 0 0,-6 1 0,-2 3 0,3 1 0,-5 3 0,-4 3-1,-4 4 1,-2 4-1,-5 5 1,2 2-1,-3 3 0,-7 3 1,0 0 0,-3 1 0,-1-1 0,-2-6 0,2 1 0,-5 2-1,4-3 1,4-2-1,4-2 0,3-1 1,4-3-1,5 3 1,5-5-1,7-3 1,2-2 0,-4 0 0,-1-2 0,3-1 0,1-2 0,-2 0 0,0-3 0,3-1 0,2-1 0,2-1 0,0-1 0,0 2 0,-1 0 1,-2 1-1,0 0 0,-2-1 1,-1-1-1,1-1 1,2-3 0,-3-4 0,1-1 0,2-4-1,-1 0 1,-4-2 0,2 0-1,-4-1 1,-1-4-1,-1 6 0,0-3 1,-3-2-1,-1 2 1,-1 1-1,-1-1 1,-1-3-1,-1 4 1,-1-7 0,-2-2-1,1 4 1,0-6-1,0-4 0,-2-2 1,1-1-1,-2-1 0,1-1 0,-2-1 0,1-2 0,-2 2 0,-1-1 0,-3 1 0,-1 0 0,-5-1 0,-3-1 0,-2-1 0,-4-3 0,-3 0 0,-1 0 0,-3-5 0,0 0 1,-1 0-1,-2-4 0,-1 1 0,-2-1 0,-2-3 1,-1-2-1,-2 3 0,-3-2 0,-2 2 0,1-1 0,-5 2 0,1-3 1,-1 2-2,2 0 1,1-1 0,0 1 0,3-3 0,3 4-1,2-3 1,2 4-1,2-2 1,1 3-1,3-3 1,3 0-1,4-2 1,5-2-1,2 2 1,2-1 0,1 2 0,0 0 0,-1 1 0,-2 0 0,-3 3 1,-6 2-1,-1 1 1,-1 0-1,-3-1 0,-1 0 0,-1 1 1,-3 2-1,-3-2 0,-2-1 0,-1 3 0,-5 0 1,-5-1-1,-6 1 1,-3 2 0,-4 1-1,-6 0 0,-3 3 0,-3-3 0,-4 4 0,-2 2 0,1 3-1,-2 0 0,-1 6 0,-2 2-1,-3 5 1,-4 5 0,-3 4-1,-1 6 1,-5 3 0,-3 6 0,-1 3-1,-1 5 1,-1 4 0,-2 3 0,-1 2 0,-1 3 0,-2 4 1,-5 0-1,-1 0 1,-3 2 0,0-4 0,-2 3 0,2 3 0,-2-2 0,1-1 0,-2 0 0,0 1 0,-3 0 0,-1 2 0,3-1-1,-3-2 1,1-1 0,-3-2 0,3 1 0,-3-1 0,-1-1 0,-1-3 0,-4 2 0,1-1 1,-1-3-1,1 2 0,-2-3 1,2-2-1,1 0 0,1-2 0,2-2 1,-1-2-1,1 0 0,0-2 0,0 2 1,-1 0-1,2-1 0,-1 1 0,0 1 1,0-3-1,0 1 0,0-4 0,-1 0 0,0-1 0,-1 0 1,2 2-1,-1-3 0,0 4 1,-1-4-1,1 11 1,-2-1-1,0 6 0,-3-1 0,-1 4 0,-4 5 0,0 1 0,-5 6 0,-1-3 0,0-1 1,2 1-1,0-1 1,4 0 0,7-1-1,1-2 0,12-1 0,2-1 0,7 3-4,4-2-20,15 15-3,-3-7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16:42:13.9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6,'0'0'4,"-10"8"-1,8 2-3,-1 4-1,2 2 0,1 7-1,2 4 1,2 6 0,4 2 1,1 3-1,4 4 1,5 5 0,4 1 0,3 5 1,3 5 0,3 4 0,6 7 0,0 6 0,6 5 1,3 5-1,4 6 0,2 3 0,5 5 0,4 0 0,3-2 0,7 1 1,2 1 0,3 0 0,2 1 0,5 3 0,3-2 1,2 1-1,1 3 0,1-2 0,3 0 0,2-3 0,2-4-1,0-4 2,-1-6-1,-4-4 1,-1-7 1,-4-1 0,-4-6 0,-4-3 1,-6-4-1,-5-3 1,-7-2-2,-2-3 0,-5-7 1,-3-3-2,-10-6-1,-5-6 1,-6-7-1,-4-6 0,-7-4 0,-4-3 0,-5-5 0,-10-6 0,10 8-1,-10-8-4,0 0-9,13 7-15,-13-7 1</inkml:trace>
</inkml:ink>
</file>

<file path=ppt/ink/ink1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0-02T15:17:52.884"/>
    </inkml:context>
    <inkml:brush xml:id="br0">
      <inkml:brushProperty name="width" value="0.05292" units="cm"/>
      <inkml:brushProperty name="height" value="0.05292" units="cm"/>
      <inkml:brushProperty name="color" value="#00B0F0"/>
    </inkml:brush>
  </inkml:definitions>
  <inkml:trace contextRef="#ctx0" brushRef="#br0">17005 4700 1419,'0'0'3354,"15"22"129,-15-22-387,-1 15-3483,-1-2 258,2 3 387,0-1 0,-1 1 258,-1-1-129,-1 2 258,1 4-129,-3 1 0,2 5 0,-5 4-258,5 6 129,-3 3-258,-1 3-129,2 2 0,-4 1 0,3-6-129,-1-3-387,4-3-516,-2-6-2193,-3-17-645,10 3-129</inkml:trace>
  <inkml:trace contextRef="#ctx0" brushRef="#br0" timeOffset="508.029">17183 5124 774,'-16'72'2580,"9"-41"0,7-1-2709,6-4 387,7-9 387,8-5 129,0-11 0,6-1 129,0-10 0,3-5 129,-3-6-129,3-1 0,-6-9-387,1 2 0,-4-2-129,-5-3-129,0 0 0,-6 1 258,-6 0-129,1 1 0,-5 1 129,-2 4-129,-10-1 0,2 10 0,-6-1 0,2 7 0,-4 0-387,1 9 0,-1 3-387,-2 3 129,5 13-129,-5 4-258,4 16-903,-4 7-2580,-3-1-129,8 14-129</inkml:trace>
  <inkml:trace contextRef="#ctx0" brushRef="#br0" timeOffset="1472.081">16746 5755 2451,'-11'29'2193,"6"-5"-1806,0 1 516,-2 7 129,0-4 258,-1 8-258,-2-4 129,4 7-129,-3-6-129,5 4 0,-1-8-129,5 0-258,0-8 129,11-6-129,1-14 0,10-1 129,0-11-129,8-5-129,-1-15-129,5-2 129,-5-7-258,-1-2 129,-4-1-129,-6 1 129,-10 0 129,-2 5-129,-6 1 129,-11 9-129,-5 0-129,-3 10 0,-3 5-129,-1 3-129,0 9 0,-2 4 0,1 13-258,-5 0-129,4 15-258,-9 0-516,7 11-1806,2 8-1290,-6-6-258,8 6-129</inkml:trace>
  <inkml:trace contextRef="#ctx0" brushRef="#br0" timeOffset="1849.105">17179 5704 3354,'16'16'3870,"-16"-16"-129,2 16-3225,3-2 0,-4 6 0,3 5 0,-4 4-129,0 6 0,0 0-129,-2 6 0,-4-1-129,-1 1-258,1 3-1290,1 3-2451,-10-16-258,10 5 129</inkml:trace>
  <inkml:trace contextRef="#ctx0" brushRef="#br0" timeOffset="24284.389">18866 3680 1806,'0'0'1806,"0"0"129,0 0-129,-5-10-516,5 10-516,3-13-258,-3 13-129,16-15 0,-3 8-258,0 1 0,3 1 129,0 2-129,0 2-129,-1 1 129,-1 0-129,-1 5-129,0 4 129,-2 3-129,-3 5 0,-1 0 129,0 2 0,-4 3 0,1-1 0,-3 4 0,-1 1 0,0-1 129,-5-1-129,-5 1 0,-2 1 129,-6-1-129,-2 4 0,-4-5 0,-1 1 0,1-4 0,0 3 0,3-6 0,3-3 0,5 2 0,3-3 0,4-3 129,6 1 129,0-12 0,14 13 0,2-8 258,7 0-258,5-2 129,5-1 129,0-2-258,2 0 0,-2 0-129,-5 0 0,-4 0 0,-4 0 129,-10 0-258,-10 0-258,14 0 0,-14 0-1032,0 0-2193,0 0-258,0-18 0</inkml:trace>
  <inkml:trace contextRef="#ctx0" brushRef="#br0" timeOffset="25157.438">19322 3689 129,'-12'2'2838,"12"-2"-258,0 0-387,0 0-1677,0 0-387,0 0 0,5 5 258,-5-5 0,17 0 387,-3 0 129,2 0-129,6 0 0,-1-1 0,4 1-129,-1-3-387,3 3 129,-2 1-258,0 5-129,-1 1 129,-3 0-129,-1 1 0,-3 2 0,-4-2 0,-2 1 258,-11-9 0,12 20-129,-12-8 129,-4 2 0,-8 3 0,-2 2 129,-3-3-129,-2 1-258,-1 0 129,1-5-258,5-2 129,0 0 0,14-10-129,-10 4 129,10-4 0,0 0 0,8-4 0,5 1 0,-2 0 0,3-1-129,1 4 129,0 0-129,-1 3-129,-3 6 129,-2 3 0,-3 4 0,-2-1 0,-1 2 129,-2-2-129,-1 3 258,0 0-129,-5-1 129,-3 0 0,0 1 0,-2 1-129,-2 1 387,-1-1-387,0 0 129,-2-3-129,2-3 0,1-3 129,0-2-129,12-8-129,-15 8-258,15-8-774,0 0-2064,-13-7-645,13 7-258,0-30 259</inkml:trace>
  <inkml:trace contextRef="#ctx0" brushRef="#br0" timeOffset="25729.471">19931 3721 129,'0'0'2451,"5"14"0,-5-14-774,0 0-2064,0 0 129,0 15 645,0-15 0,0 15 258,0-4 129,0-11 0,-5 24 0,0-10-129,-1 6 129,-2-2-129,-1 10-387,0-3 0,1 5-129,-2 1 129,2-1-129,2 2 0,1-1-129,1-2 129,3-5 0,0 2 129,1-5 0,0-5 0,2-2 129,-2-14 0,13 22 258,-13-22-129,24 10 0,-6-10-129,11 0 129,2 0-258,5-3 0,4-1-258,-2 0 0,-1 1 0,-7 1-129,-5 2-129,-9 0-129,-1 1-516,-15-1-774,0 0-1935,0 0-516,-18 0-129</inkml:trace>
  <inkml:trace contextRef="#ctx0" brushRef="#br0" timeOffset="26064.49">20001 4092 2709,'-1'13'3612,"1"-13"0,0 0-387,0 0-2838,2 12-516,4-1 0,-2 1 0,2 5 258,0 4 0,-2 3 0,0 8 258,-1 4-258,0 2 129,-3-1 0,0 4-129,0-5-129,0 0 129,0-7-129,0-4-129,1-6 0,2-7-387,-3-12-2064,21 14-1161,-12-23-129,10-3 1</inkml:trace>
  <inkml:trace contextRef="#ctx0" brushRef="#br0" timeOffset="28312.618">20348 3759 774,'0'0'1419,"0"0"-129,0 0-129,0 0 129,0 0 0,0 0-129,-6-12-129,6 12 0,0 0-129,0 0 0,0 0-258,0 0-129,0-12 129,0 12-387,6-11 0,-6 11 0,12-14 0,-12 14-258,20-11 0,-20 11 0,22-7-258,-11 7 129,-11 0-129,18 20 129,-11-7 0,-2 7-129,0 2 258,-3 4-129,-2 1 129,0-1-258,0-1 258,-6 3 258,-2-3-129,-5 4-129,-1-3 129,-5 0 0,3-1-129,-4-1 0,4 0 129,0-4-129,6 0 0,2-4 0,6-2 0,2-2 129,0-12 0,18 20 0,-2-12 258,7-3-258,-2-1 0,7 3 0,0-4 0,1-3-129,2 0-129,-3 0-129,4 0-387,-3-2-903,0-5-2193,8 7-258,-9-9 258</inkml:trace>
  <inkml:trace contextRef="#ctx0" brushRef="#br0" timeOffset="29692.698">16514 2605 2580,'0'0'3483,"0"0"258,0 0-2193,0 0-645,0 0-258,0 0-258,0 0 129,0 0-258,0 0 129,0 0-129,0 0-129,8 14 129,-3 1-258,3 11 0,1 5 129,5 6-129,0 4 0,6 0 0,3 8 129,6 0-129,3 1-129,7-5 129,5 1-129,3-5 129,2 1-258,0-1 129,-1-2-258,-1-1-387,-7-1-1419,-12-7-1419,4 6-129,-24-13-129</inkml:trace>
  <inkml:trace contextRef="#ctx0" brushRef="#br0" timeOffset="30027.717">16540 3251 4128,'-5'12'3870,"5"-12"-387,0 0 129,9 12-3870,10-12-129,2 0 258,6-2 258,4-5 129,5-13 258,6-9-129,4-9 129,10-2 0,4-11-129,7-3 0,1-5-258,2-4 0,5 1-258,-7-2-258,3 10-1290,-2 2-2322,-15 0 129,6 12-516</inkml:trace>
  <inkml:trace contextRef="#ctx0" brushRef="#br0" timeOffset="30863.765">18934 2501 1677,'11'-13'1806,"-11"13"258,0 0-129,0-13-129,0 13-129,-6-11-258,6 11 0,-11-12-516,11 12-129,-14-14-258,14 14 0,-15-7-258,15 7-129,-20-8 0,5 8 0,1 0 129,-3 0-129,-3 11 0,-1-5 0,-2 6 0,-1 0 0,0 4 0,4 0-129,0 1 0,1 0 0,6 2 0,1 3 0,5-5-129,4 9 129,2 3 129,1 0-129,2 1 258,5 1-258,3 0 0,2-1 0,5-1 0,2-5-258,6-7 0,7-2-387,-2-13-1032,10-2-1935,4-3-645,-4-13 129</inkml:trace>
  <inkml:trace contextRef="#ctx0" brushRef="#br0" timeOffset="31376.794">19019 2761 2451,'-21'-5'3483,"-3"-1"387,24 6-903,-14-10-1806,14 10-1548,0-19 129,2 7 129,5 1 129,5-6 129,1 5 0,3-8 387,3 12-129,-1-3-129,2 7 0,-4 2 0,2 2-258,-4 10 0,-1 0-258,-3 6 129,-3-1 0,-2 6 129,-1 1 0,-4 0 0,0 2 129,-3-4 258,-3 5-129,-4-7 258,3 6-129,-10-12 387,5 4-258,-5-7 0,3 0 129,-3-8-258,4 3 0,1-4-258,12 0-129,-15-19-129,11-2 0,4 3-258,-2-9-387,4 12-387,-2-13-1935,4 4-903,7 4-387,-1-5 258</inkml:trace>
  <inkml:trace contextRef="#ctx0" brushRef="#br0" timeOffset="31909.825">19271 2591 1032,'0'0'3225,"8"-3"-129,-8 3-258,0 0-2580,12-12-387,-12 12 0,12 3 258,-12-3 0,7 17 387,-7-5 0,2 2 129,-2 1 0,1 8-129,-1 2 129,1 1-258,-1-2 0,2 5 129,-2-4-129,5 1-129,-1-3 0,3-2 129,2-6-258,3-1 0,1-5 129,3-1-129,1-8 129,2 0 129,-3-3 258,2-6-258,-4-6 129,-1 4 0,-6-7-129,2-4-129,-8-2 129,0 2-258,-1-3 0,-2 4 0,-5-1 0,1-2-129,0 3 0,1 6 129,5 15-258,-9-19 0,9 19-258,0 0-129,0 0-258,-7-12-387,7 12-1677,0 0-1677,7 5 129,-7-5-129</inkml:trace>
  <inkml:trace contextRef="#ctx0" brushRef="#br0" timeOffset="32611.865">19607 2689 774,'-11'0'2838,"11"0"387,0 0-129,-13-2-2967,13 2 129,0 0 258,0 0-129,0 0 129,-9 10 129,9-10 129,0 0 0,-2 14-387,2-2 0,3-2 129,5 4-258,-5-1 0,5 3-129,-5-1 0,4 0 0,-2-3-129,1 1 129,-6-13 129,4 19 129,-4-19 129,0 0 0,0 0 0,13-8 0,-8-7 129,9-2-258,-5-9 0,5 2-129,-2-4 0,2 5-129,-2-1 0,-1 2 129,-5 5-129,-6 17-129,9-14 0,-9 14 0,0 0-129,0 0 0,12 2 0,-12-2 0,7 14 129,-7-14-129,11 24 129,-7-7 0,-1 3 0,0 1 0,-3 1 0,1 6 0,-1 0-129,0-3 258,0-2-129,-1-1 0,0-7-129,-1-1 129,2-14 0,0 14-129,0-14-387,0 0-903,11-11-2193,-3-4-1032,2-6 258,3 1-258</inkml:trace>
  <inkml:trace contextRef="#ctx0" brushRef="#br0" timeOffset="33124.894">19941 2239 1806,'12'-12'3225,"-12"12"0,0 0-258,0 0-2322,0 0-516,11 3 129,-11-3 516,0 0-258,4 12 387,-4-1 0,0-11-258,2 21 129,-2-1-258,6 3-516,0 5 258,2 2-387,0 6 258,5 3-258,0 2 258,2 3-387,0 8 387,0-8 0,-3 5-129,0-4 129,1-3 129,-1-7 0,-1-2 0,-1-4 0,-2-13 0,5 0 0,1-7-129,6-2-129,6-7-129,4-2-258,8-6-387,0-19-129,11 7-903,-8-15-1548,-1-5-645,1-1-516</inkml:trace>
  <inkml:trace contextRef="#ctx0" brushRef="#br0" timeOffset="33486.915">19868 2501 3225,'49'9'3483,"-25"-9"0,8 0-2580,12 3 0,2-3-129,6 0-258,1 0 129,4-3-516,3 3-774,2 0-2580,-5-7-516,9 2-258</inkml:trace>
  <inkml:trace contextRef="#ctx0" brushRef="#br0" timeOffset="37249.13">19299 4823 1032,'0'0'2451,"0"0"-2322,0 0 129,0 0 258,0 0 258,6-7 0,-6 7 258,14-13-258,-14 13-129,22-13 129,-9 6-387,2 4 0,2-2-258,-2 5-129,2 0 0,-1 0-129,-1 0 129,-1 0 0,-2 6 0,-1 1 0,-2 4 0,-3 1 0,-4 4 0,-2 3 129,0 3 0,-8 1-129,-4 4 0,-1 4 0,-5-2 0,-1 1 129,-6 0-129,2 0 0,-2 0 0,2-4 0,-1-2 0,3-2 129,3-6-129,4-1 0,6-2 0,8-13 258,-8 16-258,8-16 129,9 12 129,3-11 129,7-1 129,2 2-258,7-2 258,1 0-129,2-3-129,2-1-129,-4-1-129,-1 3 0,-1 2-387,-6-3-516,-1 0-1548,1 3-1419,-21 0 129</inkml:trace>
  <inkml:trace contextRef="#ctx0" brushRef="#br0" timeOffset="38388.191">20149 4916 1032,'18'-3'387,"-18"3"0,11-4 387,-11 4 258,0 0 387,0 0 258,7-11-129,-7 11 0,0 0-129,0-14-387,0 14-258,0 0-387,0 0-258,-9-12-129,9 12-129,-17-4 0,5 3-129,1 1 129,-6 0 0,4 0-258,-4 0 387,0 3-129,0-1 129,1 1 0,0 2 0,1-3 0,2 0 0,1 1 129,12-3-129,-19 7 0,19-7 0,-11 2 0,11-2 0,0 0 0,0 0-129,0 0 129,0 0-129,0 0 129,-12 13 0,12-13 0,0 0 0,-1 16-129,1-16 258,-5 12-129,5-12 0,-8 20 0,3-8 0,0 0 0,-2 2 0,3-4 129,4-10-129,-5 19 0,5-19 129,0 0 0,1 13 129,-1-13-129,20 0 0,-7 0 0,1 0 0,4 0 0,-1 0-129,1 0 0,-2 4 0,1 1 0,-3-2-129,0 5 129,-1 1 0,-1 0-129,-1 1 129,-1 0 0,-10-10-129,16 14 129,-8-2 0,-8-12 0,11 17-129,-11-17 258,5 15-129,-5-15-129,0 19 129,0-19 0,-3 22 0,3-22 129,-14 22-129,14-22 129,-20 19 0,7-12 387,3 1-129,-4-4 0,1 1-129,-3-3 258,1 3-258,-2-4 0,1 3-129,0-4-129,0 0 0,-1 0-129,3 0 129,0 0-129,0-3-129,3 2-129,-4-4-645,15 5-1806,0 0-1032,-13-6-258</inkml:trace>
  <inkml:trace contextRef="#ctx0" brushRef="#br0" timeOffset="39292.246">20485 4959 1032,'0'0'2838,"0"0"-1677,-10 3-387,10-3 258,0 0 129,-15 0-129,15 0 0,-11 0-129,11 0 0,-11 0-387,11 0 0,0 0-387,-14 9 0,14-9-129,-8 20 129,6-8-129,-2-1 0,4 2 129,0 1-129,0 2 129,7 1-129,3 0 0,1-4 0,1 7 258,3-1-258,2 3 0,0 2 0,1 0 0,0 2-258,-3-3 258,0 0-129,-1-1 129,-3-3-129,-3-3 129,-3-3 129,-3-2 0,-2-11-129,0 17 258,0-17-129,-20 12 0,4-11-129,-7 2 0,2-3 0,-5-3 129,2-2 0,-3-6 129,5 2 258,1-4-387,5 1 258,2-5 0,5 5-129,3-3 0,3 2 0,3-2-258,0-2 0,8 2 129,2-5-129,3 2 0,4-2 0,2 1 0,4-7 0,2 2 129,0 1-129,1-1 129,-4 2-129,0-4 129,-2 3 0,-7-3 129,-3 7-129,-10 0 129,0 4-129,-1-2-129,-8 7 0,-4 0 0,-3 3-129,-1 6 0,0-1 0,-1 2-129,1 0-129,0 8-258,-3-3-1161,-1 4-2064,8 8-516,-10-9-129</inkml:trace>
  <inkml:trace contextRef="#ctx0" brushRef="#br0" timeOffset="43132.466">19222 5709 258,'7'0'1677,"-7"0"0,13 0 0,-2-2-129,0-1-774,3 3-258,0 0-258,4 0-129,-3 0-129,4 3 129,-4 1-129,1 1 0,-2 3 0,0-3 0,-14-5 0,17 19 258,-17-19-129,12 18 0,-12-18 129,2 21 258,-2-8-258,-6 0 258,-1-1-129,-8 3-129,1-1 129,-2-3-258,1 1 0,0-5-129,3 0 0,12-7 129,-14 7-129,14-7 0,0 0 129,0 0-129,0 0 0,6 0 129,9 0-129,2 2-129,4 3 129,2 0 0,3 3 0,2 1-129,-1 6 129,-2-4-129,-2 2 0,-5 1 129,0-2-129,-7 0 129,-2 1-258,-4 0 258,-3 0 258,-2-1-258,-8 0 129,-4 0 0,-6 4 129,-3-2-258,-4 1 258,-2 1 129,4-3-258,-4 1 129,3-2-129,1-2 0,10-3-129,0 0-387,13-7-903,0 0-1677,0-5-1032,6-15 129</inkml:trace>
  <inkml:trace contextRef="#ctx0" brushRef="#br0" timeOffset="43784.504">19820 6129 774,'-13'-4'1677,"13"4"-516,-11-14 258,5-1-129,0 1-129,1-4-129,1 2-129,1-3 0,3 2-129,0 0-129,5 0-258,3 0-129,5 2 129,2 1-258,3 2 0,-2 6 0,4-1-129,-1 5 129,0 0-129,-2 2 0,-2 3-129,2 5 129,-4 1-129,2 0 129,-4 0 0,0 1-129,0 2 129,-1 0-129,-1 3 129,0-1 0,-1 0 0,-1 2 0,-1 3 129,-1-6 0,-1 3 258,-4-6 258,0 5-129,-12-4 129,3 1-129,-9-4-129,2 2 129,-8-4-258,1-1 0,-1-2-387,0-3 129,2 0-129,-3-3-516,11 1-1161,1-2-2322,2-13-129,11 2-129</inkml:trace>
  <inkml:trace contextRef="#ctx0" brushRef="#br0" timeOffset="46112.636">20346 5840 516,'0'0'2064,"-3"-15"-258,3 15-129,-3-9 0,3 9-516,0 0 0,0-16-129,0 16 129,0-11-129,0 11 0,0-11 0,0 11-129,0 0-129,0-13-129,0 13-258,0 0 0,0 0-258,0 0 129,0 0 0,0 0-129,0 0-129,0 0 129,0 0-129,0 0-129,0 0 0,0 0 0,0 0-129,0 0 129,0 7 0,0 5-258,0 3 387,0 6-129,0 1 129,0 5-129,-5 0 129,3 2-129,-2-1 129,1-1 0,-1-1 0,2-4 0,1-3 0,-1 1 0,2-3 0,0-5 0,0 1-129,0-13 129,0 19-129,0-19 0,3 13-129,-3-13-258,5 12-516,0-1-1161,7-1-1935,-12-10-258,0 0-258</inkml:trace>
  <inkml:trace contextRef="#ctx0" brushRef="#br0" timeOffset="64268.674">16856 3880 258,'0'0'774,"0"0"0,0 0 0,0 0-258,9-5-129,-9 5 258,11-5 0,-11 5-129,12-6 129,-12 6 129,0 0-129,10-5-258,-10 5 0,0 0-258,0 0 0,0 0-129,0 0 129,0 0 0,0 0-129,0 0 258,0 0-129,0 0 129,-2 7-129,2-7 0,-7 14 129,3-2-129,-5 0-129,5 2 0,-4 3 0,0 3 129,-2 0-129,4 1 0,-4 1 0,3 1 0,-1-1 0,3-3 0,1 2-129,2-4 129,2-2 129,0 0-129,5-2 0,1-1 129,3 1 0,-9-13 0,22 16 129,-8-15 0,2-1 0,2-3-129,1-7 258,3-2 0,1-8-129,1 2 129,-1-6-258,-3 4 129,0-4-129,-3 3 0,-2-4 0,-5 0 129,-2 2-129,-6 1 0,0 2-129,-2 0 129,-4 2 0,-5 1 0,-4 2 129,-1 2-129,-5 1 258,4 3-258,-6 0 129,1 5-129,-2 0-129,2 4 129,-1 3-258,-4 7-258,10 6-387,-8 1-645,6 7-903,6 6-1548,-6-5-129</inkml:trace>
  <inkml:trace contextRef="#ctx0" brushRef="#br0" timeOffset="65036.719">17422 3883 774,'0'0'2580,"0"0"0,0 0-2193,-9-10-258,9 10-258,-10 0-129,10 0 258,-12 2 0,12-2 258,-14 13 258,14-13 0,-16 21-129,9-4 258,-3 0 0,3 6-258,-3-2 129,3 5-129,-2-1 0,3 1-129,1-1 0,1-3 0,2-2 129,2-3 0,-1-5-129,1 1 387,0-13 0,10 12 0,-10-12 0,25 4-129,-7-4-129,6-4-129,0-3 129,5-7-258,-2-2 129,1 0-129,-1-6 0,-3 1 0,-7-2 129,2 2-129,-10-7 129,-1 3-129,-5 3 129,-3-3-129,0 1 0,-3 2 0,-6-2 0,2 4 0,-2 2-129,1 2 129,-2 1-129,-2 5 258,-2 5-387,-2-1 258,-5 6-258,-7 0 129,-2 15-129,-5-1-129,0 11-645,-12 0-1290,0 6-1935,5 5-258,-3-1-258</inkml:trace>
  <inkml:trace contextRef="#ctx0" brushRef="#br0" timeOffset="66224.787">16703 6747 645,'0'0'2709,"0"0"-2064,0 0-258,0 0 129,0 0 129,0 0-129,0 0 258,0 7 129,0-7 0,0 0 0,0 0 0,0 0-129,3 14 0,-3-14-258,0 18 129,0-18-387,0 21 129,0-7-129,5 2-129,-5 3 0,0 0-129,0 5 0,-2 1 129,-1 4-129,-3-1 0,-1 2 0,-1-1 0,1 0 0,1-1 0,2-4-129,1-6 129,3 1-129,0-9-129,0 3-387,0-13-387,16 11-903,-16-11-903,12-4-1290</inkml:trace>
  <inkml:trace contextRef="#ctx0" brushRef="#br0" timeOffset="66612.81">17060 6634 3870,'15'5'3741,"-15"-5"0,4 13-1935,-3-2-1935,-1 5 0,0 5 387,-6-3 0,3 9 258,-9-5 0,9 9 129,-8-7 0,6 11 129,-5-5-129,9 7-258,-4-3-129,5 2-129,0-3 0,1 1-258,7-3 0,-6-3-258,9 1-516,-10-13-2193,2-3-1290,4-1-258,-7-12 259</inkml:trace>
  <inkml:trace contextRef="#ctx0" brushRef="#br0" timeOffset="70308.021">18610 6713 1419,'0'0'1806,"0"0"-129,0 0 129,0 0-387,0 0-129,0 0-258,0 0-129,0 0-129,0 0-129,0 0-258,7-8 0,-7 8 0,18-17-258,-5 8 0,1-3 0,3 2-129,2 2 0,2-1 0,0 4 0,3-2 0,-2 3 0,3 1 0,-3 3-129,-1 0 0,-1 0 0,-2 6 0,-3 5-258,-1 4 258,-3 6-129,-5 4 129,-3 4 0,-3 5-258,-1 4 258,-10 1 0,-3 2 0,-2 0 129,-3-1 0,-2-2 129,0-4 0,-1 0 129,2-5 0,1-3-129,4-2 0,1-5 0,4-1-129,4-5 0,2 3 0,4-4 0,0-12 129,9 17 0,4-14 0,8-3 258,2 0-129,7 0-129,3 0 0,3-4 0,-1 2 0,1 0-258,-4 2 129,-2 0-129,-5 0-258,-5 3-516,-2 2-1419,4 4-1677,-22-9-129</inkml:trace>
  <inkml:trace contextRef="#ctx0" brushRef="#br0" timeOffset="71144.069">19143 6793 1935,'16'-7'2967,"-16"7"-2064,14-8-258,-3 4 129,1 1 129,1-1 0,-2-1 129,2 2 0,-1-5-129,4 3 0,-2-2-387,7-2 0,-2 2-129,5 4-258,-1-1 0,4 4-129,-1 1 129,-1 9-129,-1 2 0,-2 8 129,-4 1-129,0 2 258,-6 6-258,-4-3 0,-4 1 129,-4-1 0,-3 1 0,-6 3 129,-6-3-129,-2 2 0,-6-3 0,-1 2 0,-3-2 258,4 4-258,-2-7-129,4-2 129,2-4-129,4-1 129,4 0-129,2-4 129,9-12-129,-1 17 129,1-17 0,9 9-129,4-4 129,9-1 0,4-4 0,3 0 0,3 0-129,2-1 0,-1 0 0,-4-3 0,-3 1 0,-7-1-129,0 1-129,-7-2-258,3 5-1419,-1 0-2193,-6-13-516,5 4 258</inkml:trace>
  <inkml:trace contextRef="#ctx0" brushRef="#br0" timeOffset="71924.113">19898 6757 516,'-11'0'1935,"11"0"-2709,-19 4 129,19-4 258,-17 16 387,17-16 387,-19 14 774,19-14 129,-18 13 258,18-13-129,-13 17 258,13-17-645,-7 20-129,4-9-258,3 0-129,0-11 129,17 24-258,1-16 129,5-1-258,4-6 129,5 0 0,3-1-258,3-6 129,-5-7 0,-3-2 0,-5-2 258,-2 0-258,-8-4 129,-4 1-129,-11-1 129,0 4-129,-5 0-129,-9 4-258,0 1 0,-6 1 0,0 9-258,-4-1 129,3 3 0,-2 6-129,2 4-258,1-2-129,7 6-645,-2-4 0,13 2-258,2-12 0,0 12 0,0-12 129,11 4 387,-11-4 258,17 0 774,-17 0 129,15 2 258,-15-2 258,11 18-129,-8-2 129,2 5-129,-2 8 129,4 7-129,-2 3 387,0 2 129,-2 3 0,-3-3 387,2 4 0,-2-8-129,0 0 258,-9-8-258,8 0-516,-6-8-129,5 0-387,2-3-387,0-7-387,0-11-774,15 9-1161,-7-15-1548,13-4 0</inkml:trace>
  <inkml:trace contextRef="#ctx0" brushRef="#br0" timeOffset="73044.177">20268 6808 129,'0'32'1677,"1"-19"-129,4-3 129,3 2-258,4-2 129,2-3-516,8 0 0,1-4-387,4-3 0,0-2 0,2-1-129,-7-8 0,0 0 258,-12-3-387,2-1 129,-12-2 129,0 1-258,-14-1-129,0 1 0,-6 4 0,0 1-516,-1 3 516,-2 4-516,7 4 0,-3 0 0,7 0-129,-1 0-258,13 0 258,-10 6-129,10-6 0,0 0 129,6 6 0,-6-6 129,16 0 129,-16 0 129,17 5 0,-17-5 0,14 12 129,-14-12 0,7 22-129,-5-3 129,-2 0 129,2 6-129,0 6 129,0 8-129,-1 2 129,3 4 0,-1 2 0,4 1 129,-5-1 0,3 0 258,-2-7-258,1 1 0,-3-6 129,3-3-129,-3-4-129,2 0-129,-2-5 0,0-5-258,2-4 129,-3-14 0,3 15-258,-3-15-903,0 0-2967,4-8-129,-4-21-258</inkml:trace>
  <inkml:trace contextRef="#ctx0" brushRef="#br0" timeOffset="78459.487">17864 9189 1419,'0'0'1548,"-11"8"129,11-8-258,-7 11 258,7-11-258,0 0-387,-9 12-129,9-12-129,-5 12-387,5-12 258,0 0-258,0 12 258,0-12-129,0 0-129,13 5 258,5-5-258,-1 0-129,9-5 258,1-4-387,4-3 0,-2-1-129,2-1 0,-6-2 129,-3 1-129,-7 0 129,-4-1-129,-7 3 0,-4 1 0,0 12 0,-6-20-129,-8 16 0,0 1 0,-5 3 0,-5 3 0,-2 6-129,-5 3 258,1 1 0,-4 3-129,1 0 129,0 2 129,2 2-258,2 1 129,1-1 0,3 4 129,4-2 129,4 4-258,1-1 258,5 1-258,6 0 129,5 1-129,5-2 129,10-1-129,7-2-129,4-3-129,10-1-645,-1-10-1032,2-5-2322,8 0 0,-10-5 0</inkml:trace>
  <inkml:trace contextRef="#ctx0" brushRef="#br0" timeOffset="78744.503">18210 9447 5805,'8'22'4515,"-4"-7"-258,-4-15-387,0 0-4128,0 0 0,0 0 0,0 0-129,0 0-645,0 0-1161,-3-15-1935,3 15-258,2-25 0</inkml:trace>
  <inkml:trace contextRef="#ctx0" brushRef="#br0" timeOffset="79291.535">18461 9414 2709,'50'19'3741,"-21"-8"129,-10-7-2064,5-4-1032,6 0-129,-6 0 0,7-4-129,-8-4 129,3 0 129,-11-6 0,5 2 0,-10-5 0,1 0 0,-7-6-387,-1 5 0,-3-4-129,0 2-129,-6-2 0,-4 3-129,-1 2 0,-5 5-129,-4 3 0,-5 4 0,0 5-129,-6 2 0,2 12-258,-5-1-387,8 11-1290,0 3-2064,3-9-129,11 2-387</inkml:trace>
  <inkml:trace contextRef="#ctx0" brushRef="#br0" timeOffset="79804.564">18648 9293 2580,'-22'17'4257,"11"-12"-129,11 9-387,-5-2-2967,5 3-1032,6-2-258,7 8 258,-1 0-129,3 1 129,-2 5 0,1 4 129,-1 6 129,-3 7 0,1 5 129,-3 3-258,1 3 129,-3 3-258,0-4 258,-1 2-129,-3-9 129,-2-7 258,0-3 0,0-12 258,-5-1-129,-4-10-129,0-3 129,-3-9 0,2-2-129,-3-10-129,1-7 258,0-12 0,2-3-129,0-9 129,6-7 0,-1-7 0,5 2 0,1 2-258,8 0 0,2 7 0,5 3-258,2 7-129,3 3-645,7 11-1032,2 7-2193,-5-7-387,11 11 0</inkml:trace>
  <inkml:trace contextRef="#ctx0" brushRef="#br0" timeOffset="80112.582">19061 9592 7998,'12'18'4773,"-12"-18"-258,5 11-387,-5-11-4386,0 0 129,0 0 0,0 0 0,7 12 129,-7-12 129,0 0-258,0 0 129,0 0-645,0 0-2838,0 0-1032,19-2-129,-12-16-387</inkml:trace>
  <inkml:trace contextRef="#ctx0" brushRef="#br0" timeOffset="80643.612">19341 9160 774,'3'-41'2580,"-1"24"-1548,1-3 387,7 3 387,-4-3-129,4 7 258,-5-5 0,8 8-258,-10-6-258,-3 16-387,14-14-387,-14 14-129,0 0 0,15 7-258,-15-7 0,7 21 0,-4-1-129,4 9 0,-3-2 0,6 6 129,0 3-129,0 2 0,0 4 0,1 6 0,0-4 0,0-1-129,-3 2 129,0-5-258,-1-1 129,-3-5-258,2-3 0,-4-8-129,3-1-258,-5-22-1032,0 0-2580,0 0-129,0 0-516,5-18 646</inkml:trace>
  <inkml:trace contextRef="#ctx0" brushRef="#br0" timeOffset="81172.642">19251 8917 2193,'-16'-14'4515,"16"3"-258,13 11 0,-13 0-2451,24-13-1677,1 5 0,3 0-129,5 2 129,3-4 0,5 3 0,-2-2 0,2 4 0,0-3 129,-1 4 0,-3 4-129,0 0-129,-3 0 129,-3 8-129,-2 3 0,-6 2 0,1 3 0,-7 2 0,-3 5 0,-3-1 0,-4 2 0,-4-3 0,-3 1 0,0 0 129,-2-1 0,-3 0 129,-4-5 0,-2-1 0,-4-3 0,1-1 0,-6-3 0,4 0 0,-8-3 0,2-1 0,-6-3-258,5 3 129,-4-4-129,-1 0 0,0 0 0,-4 0-258,4-2-129,-6-8-516,12 8-2064,-5 0-1806,1-7 129,7 3-516</inkml:trace>
  <inkml:trace contextRef="#ctx0" brushRef="#br0" timeOffset="82427.714">20596 8682 774,'0'-12'2709,"0"12"-1935,0 0 129,-9 0 258,9 0 129,-17 1 0,5 1 0,12-2-129,-25 5 258,15 4-258,-9-1-516,4 7 0,-5 2-387,1 7 129,-7 3-129,3 9 129,-9 8-387,3 6 129,-6 3-129,-1 8 129,1-1 0,6 1 129,2-1-129,9-2 129,7-4 0,11-4-129,6-6 129,15-6 129,6-4 0,7-4-387,3-3 129,4-4-129,1-6 129,2-7-129,-7-1 129,0-4 0,-7-4 0,-2-1 0,-5 0 0,-4-3 0,-8-4 0,0 4 0,-11 3-258,7-11 0,-7 11-516,0-12-1419,0 12-2322,-4-16-387,-3 2-129</inkml:trace>
  <inkml:trace contextRef="#ctx0" brushRef="#br0" timeOffset="84275.82">20891 9012 645,'-1'-12'2709,"1"12"-2193,0 0 0,-10-10 129,10 10 129,-12-5 258,12 5-258,-20-7 129,9 7-129,-5 0-129,3 7-387,-4-2-129,0 5-129,-3 1 0,1 2 129,-3 3 129,2 2-129,-2-2 129,2 4 0,2-3 258,4 6-258,0-4 0,5 5 129,4-2-258,5-1 129,2-2-129,11-1 0,2-4 0,5-4 129,5-1-129,3-6 0,4-3 0,1 0-129,4-12 0,-2 1 0,1-7 0,-3 3 129,-4-7 0,-1 0 129,-9-2 129,0 1 0,-12-1 0,1 1 0,-8 2 258,-1-1-129,-16 1-129,5 3-129,-7 3-129,-4 6 129,-1 1-129,-1-1-129,-3 8 0,-1 1-129,3 6-258,-1 0-129,4 10-516,-2-5-1677,2 2-1677,12 11-129,-2-14-129</inkml:trace>
  <inkml:trace contextRef="#ctx0" brushRef="#br0" timeOffset="84891.855">21183 8993 1161,'0'0'3870,"0"0"258,10 0-516,-10 0-3225,0 0-387,0 0 129,0 0 0,9 9 387,-9-9-387,0 17 258,0-5-129,0 5 387,-2-1-258,1 6 0,-2 1 0,3 2-129,-1-2 0,1 1 0,0 1-129,4-2 0,-1 0 0,1-2 0,-1-2 0,0-3-129,-2-2 129,1 0 0,-2-14-129,0 12-258,0-12-774,0 0-2580,-3-12-645,3 0-516,-1-14 517</inkml:trace>
  <inkml:trace contextRef="#ctx0" brushRef="#br0" timeOffset="85708.901">21242 8707 645,'12'7'2967,"-12"-7"-903,0 0-129,19 17-258,-19-17-258,26 9-258,-13-3-258,6 4-129,-3-2-129,4 4-129,-4 1 0,5 3-129,-3 5-258,2 6 129,-4 4-129,2 5 0,-3 2 129,1 6-258,-4 0 0,0 7 0,-4-4 129,-4 3-129,-3-4 129,-1 1-129,-7-2 0,-5-5 129,-6-6 0,0 0 0,-7-2 0,0-7 0,-1-4 0,2-4 0,0-5 0,6-3 0,1 2-258,3-2 0,14-9-387,-14 0-387,14 0-1290,7 2-2064,-2-12-387,14 4 258</inkml:trace>
  <inkml:trace contextRef="#ctx0" brushRef="#br0" timeOffset="86067.921">21852 9469 4644,'7'15'3870,"-7"-15"129,0 0-1677,7 12-2709,-7-12 258,0 0-129,17 8 258,-17-8 258,20 5 129,-10-5 129,7 0 0,-4 0 0,8 0 0,-2-3 0,2 3-258,1-2-129,1-1-516,2 3-387,-11 0-1677,-1-2-2064,1 2 0,-14 0 0</inkml:trace>
  <inkml:trace contextRef="#ctx0" brushRef="#br0" timeOffset="86323.935">21830 9257 4128,'6'0'4773,"9"7"-516,-15-7 0,28 0-4128,-5 0-258,4 7 0,0-2 0,7 0 129,-4 1-258,6 0-774,-4-4-2322,-3-2-774,10 0-645</inkml:trace>
  <inkml:trace contextRef="#ctx0" brushRef="#br0" timeOffset="87211.988">22805 8906 2451,'0'0'3870,"0"0"0,11-7-2709,3 7-387,1-8 129,7 8 0,-3-8-129,8 8 129,-6-8-387,7 5 129,-4-6-387,3 8 0,-4-1-129,0 2-129,-2 0-129,-5 0 129,-1 9 0,-5 2 0,-4 7 0,-6-1 0,0 3 0,-6 3 0,-6 0 0,-2-2 129,-3-1 0,-1 1-129,1-8 129,2-1 0,2-7-129,13-5-129,-15 9 129,15-9-258,0 0 0,16-2 129,2 0 0,1-2-129,2 4 258,-1 0 0,1 1 0,-7 9 129,-2 4-129,-5 1 0,-6 4 0,-1 1 129,-4 2-129,-4 1 0,-7-1 129,2-2 258,-7-1 0,4-2 258,-8-3-258,4-4 0,-4 0 0,4-1-129,-3-6 129,1 2-516,7-3 129,-3-2-387,18 0 0,-24-5-1032,24 5-1935,0-17-1161,0-3-387,7 4 258</inkml:trace>
  <inkml:trace contextRef="#ctx0" brushRef="#br0" timeOffset="93903.37">23556 9300 774,'-9'4'1548,"9"-4"-387,-11 3 129,11-3-129,-16 0 258,16 0-258,-18-4 129,6-4-258,12 8-129,-18-20-258,18 20 129,-14-25-387,10 13 129,-1-5-258,3 2-129,2-5 129,0 3-129,2 0 129,7-2-258,3 0 129,4-1-129,0 4 0,4 2-129,6 3 258,0 1-258,1 3 129,-2 6 0,2 1-258,2 4 258,-3 3 0,-2 5-129,-3-1 0,0 5 129,-5-2-129,-4 3 129,-4 3 0,-6-1 0,-2 0 0,-2-4 129,-11 4 129,-1-1 0,-6 0 258,0-1-258,-6-5 129,0-2 0,-2 0-129,2-4-129,0-1 129,4-2-129,1-3-387,1 0 0,6 0-129,-3-7-645,17 7-1677,0 0-1677,-16-26 0</inkml:trace>
  <inkml:trace contextRef="#ctx0" brushRef="#br0" timeOffset="94347.396">24059 8942 2451,'13'0'3999,"-13"0"258,0 0-516,0 0-3612,3 11-258,-3-11 0,0 11 258,0-11-129,0 12 129,0-12 0,0 17 0,0-5 258,2 0-258,3 7 129,-2 1-129,0 6 129,-1-2 0,0 8 0,0-3 0,0 2 0,-2-2-129,0 3 0,0-5 0,0-3-129,0-3-129,0-7-258,0 2-903,-2-4-2193,2-12-645,0 0-645</inkml:trace>
  <inkml:trace contextRef="#ctx0" brushRef="#br0" timeOffset="95188.439">22770 9531 645,'0'0'1806,"0"0"387,0 0-387,0 0 0,9 2-258,-9-2-258,14 2-129,-14-2-258,24 3-129,-9-3-258,5 2 129,0-2-258,8 3 0,0-3 0,8 1 0,-1-1-129,9 5 0,2-4 0,6 4 0,5-3 0,5 5 0,5-4 129,5 4-258,4-5 129,4 1-129,1-1 0,2 1 0,-1-2 0,-2 2 0,-1-1-129,-6 0 129,-7-1-258,-6 1 129,-6 0 0,-6 1 0,-11 0 0,-7 1 0,-8-4 0,-7 0 0,-5 3 0,-10-3-387,0 0-1161,0 0-2709,-20 6-258,0-6-387</inkml:trace>
  <inkml:trace contextRef="#ctx0" brushRef="#br0" timeOffset="98655.642">22551 9878 903,'0'0'1806,"0"0"258,0 0-129,0 0-258,0 0-129,8 3-258,-8-3-129,24 0-387,-8 0 0,8 0-387,-3 0-129,8 0-129,-4 0-129,4 0 0,-2 0 129,1 0-129,-4 0 258,-2 2-258,-3-2 0,-2 1 0,-4 0 0,-13-1 0,16 3-258,-16-3 258,0 0-129,6 13 129,-6-13-129,0 13 129,0-13 0,-12 22 0,4-9 0,-1 5 129,-4 4 0,0 3 258,-3 3-258,0 4 0,-1 1 0,1 0 0,2 3 0,3-6-129,2-4 0,0-2-129,4 0 0,2-7 0,2 0-129,-2-3-258,3-2 0,0-12-903,0 0-2322,0 0-516,-13 0 258</inkml:trace>
  <inkml:trace contextRef="#ctx0" brushRef="#br0" timeOffset="98948.659">22538 10119 645,'24'18'4128,"-8"-16"0,18 10-129,-7 1-2709,9-6-1032,6 0 129,0 1-129,4-1-129,-7-2-129,-3 2 0,-4-2 0,-5-3 0,-6 3-387,-4-5 0,-4 7-774,-13-7-1032,10 1-1935,5 9 129</inkml:trace>
  <inkml:trace contextRef="#ctx0" brushRef="#br0" timeOffset="100435.741">23162 10044 1677,'3'-13'3225,"10"13"-129,-13 0-3483,17-17 129,-6 9-129,1-2 258,5-1 0,-2 4 258,2-3 0,3 5 387,-2-2-258,-1 2 129,-1 4-129,-2 1-258,-1 0 0,-13 0-129,14 15 0,-13-1 0,-1 1 129,-6 2 129,-3 3 129,-4-3 258,-3 7 0,-7-7 387,6 7 0,-8-9-129,5 6 0,-2-6-129,4 6-129,-1-5-129,8-2-129,1-2-129,7 2 258,3-14-258,-3 20 129,3-20 129,1 15-129,-1-15 258,10 13-129,-10-13-129,11 15 0,-11-15-129,14 14 0,-14-14-129,18 10-129,-1-8-129,-2-2-387,14 0-1290,1-4-2064,-2-11-774,14 4 387</inkml:trace>
  <inkml:trace contextRef="#ctx0" brushRef="#br0" timeOffset="101149.785">23609 10277 1,'-11'4'3611,"1"-4"1,10 0 0,0 0-3225,0 0-129,0 0 387,-10-8 0,10 8 0,-2-17 387,2 17 0,0-26 0,2 13-129,0-7-129,7 4-258,2-4-129,3 3-258,3 0 129,3 1-258,1 3 0,3 0 0,0 4-129,-1 0 129,-5 7-258,0 1 387,-4 1-258,-3 5 0,-11-5 129,17 24-129,-11-10 129,1 4-129,-5 1 129,2 1 0,-3-3-129,-1-1 258,0 0 0,0 0 0,-5-3 129,0-1 0,-8-1 0,1-3 129,-7 0-129,-2-1-129,-2-6-129,-4 4 0,0-5 0,-3-2-258,2-3 129,0-5-258,6 3-387,-4-9-1548,9-2-2193,12 4 0,-4-6-516</inkml:trace>
  <inkml:trace contextRef="#ctx0" brushRef="#br0" timeOffset="101727.818">24144 10251 516,'-20'9'3096,"20"-9"258,-22 0-258,9-4-3225,1-1 129,-3-4 516,4-1 258,-3-4 129,14 14 387,-16-25 0,16 25-129,-5-27 129,6 13-645,6-1 0,9 2-387,2 2-387,6-1 258,3 1-129,2 3 0,3 3 0,-2 4 0,0 1-129,-3 0 258,-5 1-129,-1 3-129,-3 4 129,-5 4-129,-5 1 129,-3 3 0,-4-2 0,-1 6 0,-3 0 0,-4 1 129,-5-1 0,0 3 258,-7-1-129,-1-2 129,-7 0-129,1 0 129,-4-4-129,0 2-129,0-6-387,-5-11-1161,5-1-2967,2-3-258,-6-17-387,5 1 129</inkml:trace>
  <inkml:trace contextRef="#ctx0" brushRef="#br0" timeOffset="103203.901">18414 7468 258,'-10'3'774,"10"-3"-387,0 0-258,-13 11 0,13-11-129,0 0 0,-6 14 129,6-14 258,0 0 0,7 14 258,5-11 0,4 1-129,6 0 258,10 0-129,6 4 0,9-2-129,7 4 0,7-1-258,8 3 129,7 0-258,11 0 0,7 0 129,11-2 129,8-1-129,8-3 387,13-2-129,12-3 0,6-1 0,5 0 129,5-5 0,3 2-387,-2-1 0,5 3-258,-11-1 0,-8 2-129,-9 0 0,-7 2 129,-15 2-129,-15-3-258,-12 9-903,-10 5-2580,-24-11 0</inkml:trace>
  <inkml:trace contextRef="#ctx0" brushRef="#br0" timeOffset="105884.056">15781 7628 1419,'-7'-13'387,"7"13"129,0 0-129,0 0 516,0 0 129,0 0 129,0 0 258,0 0-129,0 0-387,0 0 0,0 0-516,0 0-258,0 0-258,0 0 129,0 16-258,0-4 258,1 5 387,-1 1-258,0 7 258,-1 7 0,-8-1 0,-2 6 0,-4 0 129,2 2-258,-5 2 0,7-1 0,-1-1-129,6-7-129,6-2 0,0-5-387,11-1 129,4-10-258,9 0-903,-2-10-903,-1-5-1806,13 1 258</inkml:trace>
  <inkml:trace contextRef="#ctx0" brushRef="#br0" timeOffset="106254.077">15507 7867 1419,'31'10'4128,"-12"-12"-258,14 2 0,-3-1-3870,4-5 258,6 0 0,-2-3 129,-1 4 0,-4-2-129,4 2 258,-7-1-258,1 4-129,-3-1 0,0-1-129,3 4-645,-6 0-1161,3-3-2322,4 5-129,-7-2 0</inkml:trace>
  <inkml:trace contextRef="#ctx0" brushRef="#br0" timeOffset="106788.107">16110 8060 2193,'-14'12'3870,"14"-12"387,-14-4-387,14 4-3483,-5-17-516,5 17 129,-1-19 0,1 5 129,0 3 0,6-5 258,5 4-129,2-1 0,4 4-129,1-1-129,4 5 0,1 3-129,-1 2 0,2 0 0,-5 0 0,-1 10-258,-4 0 387,-1 2 0,-5-2 258,-3 2-129,-4 0 129,-1 4 0,-1 1 0,-8-5 0,3 2 129,-6-1-129,4-1-129,-5-2-129,13-10 129,-19 14 129,8-11-129,0-3 0,-1 0 0,2 0-258,-1-3-258,11 3-1161,-16-11-1677,8-4-1290,8 1-129</inkml:trace>
  <inkml:trace contextRef="#ctx0" brushRef="#br0" timeOffset="107133.127">16557 7631 3483,'15'12'4515,"-9"13"-516,-6-25-258,-1 29-3999,-3-8-387,4 4 645,0 4-258,0 1 258,4 1 0,-2-1 0,3 1 129,-2-1 0,1-2 129,-1 2-258,1-5 0,-1 0-516,-3-5-129,3 2-903,-3-7-1548,0-15-1161,-6 13 258</inkml:trace>
  <inkml:trace contextRef="#ctx0" brushRef="#br0" timeOffset="107440.145">16326 7842 2709,'48'4'4644,"-20"-4"-258,12 0-387,-6 0-3483,7 0-516,6 0 0,-1 0 0,-3 3 0,-2 1 0,-2-3 0,-4 3 0,-3-1-258,-3 1 0,-7-4-774,5 2-1935,-1 2-1161,-9-4-258</inkml:trace>
  <inkml:trace contextRef="#ctx0" brushRef="#br0" timeOffset="108092.182">16883 7916 1161,'0'0'3999,"5"-14"-129,11 12 0,1-6-3612,1 1-258,6 1 0,3-1 129,0 5 0,3-1 258,0 1-258,-2 2 0,-1 0 129,-5 2-129,-2 6 0,-2 3-129,-4 2 129,-3 6-129,-2 0 0,-3 5-129,-3-3 129,-2 3 129,-1-5 0,-2 1 258,-4-1-129,-5-2 0,-3 0 129,-2-4 0,-5 0-129,-3-5 0,2 1 0,-4-6 0,4 4 0,-3-7 0,4-3 129,4-7-129,3-2 0,3-2-129,4-2-129,3-2 129,3-2-258,1 6 0,7-3 0,7 3 0,5 3 0,6 0 0,2 3-258,6 4-129,-2-5-258,8 9-1419,-6 0-1935,-6-1-516,2 1 258</inkml:trace>
  <inkml:trace contextRef="#ctx0" brushRef="#br0" timeOffset="108400.2">17318 7678 2967,'0'0'3870,"-2"11"258,2 6-387,2-5-3870,0 7 0,-1 4-258,0 6 516,1 6-129,1 2 129,0 2 0,-1 1 0,4 2 0,0 0-129,0-2 129,2 2-258,2-7-1032,0-11-2580,9 8-387,-19-32 0</inkml:trace>
  <inkml:trace contextRef="#ctx0" brushRef="#br0" timeOffset="109452.26">18616 7883 1677,'0'0'3354,"6"0"-387,-6 0-1806,16 0-258,2 0 0,0 0 129,6 0-129,1-1 0,7 1-129,-4-4-129,5 4-129,-6-4-129,2 4 0,-2-2-258,-2 2-129,-4 0 0,-3 3-129,0 1 129,-5 2-258,1 1 129,-14-7 129,15 19 0,-11-5-129,-3 4 129,-1 3 0,0 4 0,-4 4 0,-3 9 0,-5 3 0,-4 2 0,1 3 129,-5-4-129,4-3 129,0 0-129,2-10 0,4-6 0,3-5-129,4-5-129,3-13-903,0 0-1806,0 0-1290,1-17-129</inkml:trace>
  <inkml:trace contextRef="#ctx0" brushRef="#br0" timeOffset="109696.274">18610 8165 1548,'25'7'3741,"-5"-7"516,16 0-2064,5 0-1161,1 0-387,10 1 0,-1-1-258,6 0-258,-4 3-258,-3-3-1032,0-1-2709,0 3-258,-16-2 0</inkml:trace>
  <inkml:trace contextRef="#ctx0" brushRef="#br0" timeOffset="124568.124">19320 7966 2322,'0'0'1806,"-12"3"-774,12-3-129,0 0 258,-11 0-129,11 0 129,0 0-129,-12-3 387,12 3-387,0 0-129,0 0-258,0-16-387,0 16 129,9-10-258,2 2-129,4 1 129,2 5-258,5-3 129,0 1-129,3-2 258,-3 6-258,0-1-129,-3 0 129,-2 1 0,-3 1-129,-3 3 0,-11-4-258,16 20 129,-16-20 129,4 23-129,-4-10 129,-2 3 129,-8 3 258,-3-1-129,-3 1 129,-5 3 0,-2 1 258,-3 0-258,1-1 129,1-2-129,1 1-129,3-4 129,5 0-129,3-3 258,9 0-129,3-14 0,12 14 0,6-10 0,12-2 129,4-2-129,7 0 258,-1-2-258,2 0-129,-2-3-129,-9 2-129,-4 3 0,-9-2-129,-3 2-387,-15 0-774,11 0-1935,-11 0-774,0 0 258</inkml:trace>
  <inkml:trace contextRef="#ctx0" brushRef="#br0" timeOffset="125304.167">20030 8240 2322,'-16'-7'3483,"16"7"0,-21-1-2451,10-7-903,11 8 258,-20-23 0,13 9 129,-1-3 0,2 1 129,1-5-129,5 3 129,0-7-129,7 1 0,6 0-387,4 0 129,4-3-129,4 6-129,4-4 129,1 5-129,-1 6 0,-3 3-129,0 6 0,-7 2 0,2 3-129,-8 5 0,2 6 0,-7 5 129,1 7-129,-4 0 129,-1 5 0,-4-1 0,0 5-129,-1-4 258,-7 1 258,-1-2-129,-4-3 0,-2-1 258,-7-6-129,3 3 129,-4-9-129,-1 1 0,0-6-129,1-3 0,0-3-129,2 0-129,4-7-258,1-6-516,6-6-2838,9 6-516,-6-13 0</inkml:trace>
  <inkml:trace contextRef="#ctx0" brushRef="#br0" timeOffset="125844.197">20544 8172 1806,'-25'20'3354,"9"-23"129,2 0-3096,14 3 129,-18-11 129,12 1 129,-3-9 0,6-2-129,-1-2 129,4 2 0,0-5-258,5 3-387,5-1-129,2 7 129,2 3-129,5 4 0,1 5-129,0 0 0,1 5 129,0 0-129,-2 5 129,2 3-129,-4 1 0,1 2 129,-3 5-129,-3-2 129,-4 1 0,2 5 0,-8-1 0,-2 2 258,-1 2 0,-6 5 387,-10-9-129,0 5 0,-3-6 0,-1 0 0,-2-3-516,2-7-1032,-2-11-2709,8-2-516,-5-20-516</inkml:trace>
  <inkml:trace contextRef="#ctx0" brushRef="#br0" timeOffset="170014.724">19084 3687 1548,'0'0'1161,"6"-11"0,-6 11-258,1-14 129,-1 14 129,0 0 0,0 0 0,0-13 0,0 13 129,0 0-129,0-11-129,0 11-387,0-17 0,0 17-258,0-17-129,0 17-129,3-19 129,-3 19-258,8-15 258,-8 15-129,5-12 129,-5 12 129,0 0-129,3-16 129,-3 16 258,0 0-258,0 0-129,0 0 129,0 0-258,-6 1 0,6-1 0,-5 11-129,5-11-129,-5 13 129,2-2 0,1 0 0,-2 7 0,1-1 0,-2 1 129,-1 2-129,-2-1 0,0 3 129,0 2 0,-4-3 0,1 4 0,0-4 129,-2 5-129,1-4 0,1 3-129,-2 0 129,4-3-129,-1-1 0,3 2 0,0-4 0,2-1 0,0-3-129,2-1 129,0-2 0,3-12 0,-4 21 0,4-21 0,-4 13 0,4-13 129,0 0-129,-3 14 0,3-14 0,0 0-129,0 0 129,0 0 0,0 0-129,0 0 129,0-7 0,0 7 0,0-18 0,0 18 0,2-22 0,2 6-129,1-2 129,4-8 0,1 2 0,3-6 0,3-1-129,2-2 129,1-3 0,1 2 0,-2 4-129,-1 5 258,-2 3-258,-2 2 129,-3 4 0,-1 4 129,-9 12-129,12-12 129,-12 12 0,0 0-129,0 0 129,0 0 0,0 0 0,-2 12 129,2-12-258,-14 23 129,4-11 129,10-12-258,-18 19 0,8-9 129,10-10-129,-16 19 0,10-7 0,6-12 0,-12 21 0,5-6 0,-2 4 129,1 4-258,-1 3 129,-2 0 0,-2 3 0,2 3 0,-2 0-129,0 3 258,1-4-258,0 0 129,3-5 0,1-3 0,2-3 0,-1-5 0,3-3 0,4-12 0,0 0 0,-6 10 0,6-10 0,0 0 0,0 0 129,0 0-129,0 0-129,0 0 258,0 0-129,0 0-129,0 0 258,0 0-129,0 0 0,0 0 0,0 0 129,0 0-258,0 0 129,0 0 0,0 0 0,0 0 0,0 0 0,0 0 0,0 0 0,0 0 129,0 0-129,0 0 0,0 0 0,0 0 0,0 0 129,0 0-129,0 0 129,0 15-129,0-15 129,9 0 0,-9 0 0,23 0 0,-8 0-129,4 0 129,3-5-129,4-1 129,-1 5-129,1-5 0,0 4 0,-2-1 0,-2 3 0,-3-2 0,-4 2 0,-4 0 0,-11 0 0,15 2 129,-15-2-129,0 0 0,0 0 0,0 0 0,0 0 0,0 0 0,0 0 129,0 0-129,0 0 129,0 0 0,0 0-129,0 0 258,0 0-258,0 0 0,0 0 0,0 0-129,0 0 129,0 0-129,10 0 129,-10 0-129,0 0 129,16-2-129,-16 2 129,13 0 0,-13 0 0,18 0 0,-18 0-129,17 5 129,-5-3-129,-12-2 0,18 7 0,-18-7 129,17 3-129,-17-3 129,0 0-129,11 0 129,-11 0 0,0 0-129,0 0-129,0 0-516,0 0-2064,-6-3-1548,6 3-129,-18-17-387,5 1 1</inkml:trace>
  <inkml:trace contextRef="#ctx0" brushRef="#br0" timeOffset="171098.786">19094 4064 2967,'0'0'2967,"0"0"-387,0 0-387,0-15-516,0 15-129,0 0-387,0 0-387,0-19 129,0 19-258,0 0-129,8-13 0,-8 13-258,6-10-129,-6 10 0,7-11 0,-7 11 0,0 0 0,14-15 0,-14 15 0,0 0 0,10-9 129,-10 9-129,0 0 129,0 0 0,0 0 129,0 0 0,11-5 129,-11 5-129,0 0 0,0 0 0,0 9-129,0-9 0,-5 17-129,2-5-129,-1 3 0,1 3 129,-3 3-129,0 8-129,-2 5 129,2 7 0,-1 3 0,-2 6-129,1 1 129,1 4-129,2-1 129,-1 0-129,-4-7 0,4-5 129,0-6 0,2-5-129,-2-6 0,4-6 258,-3-7-387,5-12 258,-1 12-129,1-12 129,0 0-129,0-15-129,3-4 258,2-3-258,0-7 129,0-4-129,3-6 129,0-3 0,1-2 0,-1-3 129,1 1 0,-2 3 0,3-1 129,-3 6-129,0 2 0,-1 5 129,0 5 0,-1 5 129,-2 6-258,-2-2 0,-1 17 129,3-17-129,-3 17 0,0 0 0,1-14-129,-1 14 129,0 0 0,0 0-258,0 0 258,0 0-129,0 0 258,0 0-258,6 6 129,-6-6-129,1 11 0,3 9-1290,-4-2-2580,0-1-516,-4 2-129,-7-11-387</inkml:trace>
</inkml:ink>
</file>

<file path=ppt/ink/ink1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9T16:56:24.504"/>
    </inkml:context>
    <inkml:brush xml:id="br0">
      <inkml:brushProperty name="width" value="0.05292" units="cm"/>
      <inkml:brushProperty name="height" value="0.05292" units="cm"/>
      <inkml:brushProperty name="color" value="#00B0F0"/>
    </inkml:brush>
  </inkml:definitions>
  <inkml:trace contextRef="#ctx0" brushRef="#br0">17832 7872 645,'-2'-10'1677,"2"10"-516,0 0-387,0-13-258,0 13-129,0 0 129,0 0-129,0-13 516,0 13 129,0 0 0,0 0 0,0 0-129,0 0-129,0 0-258,0 0 0,0 0-258,0 0-129,0 0 0,0 0 0,13 0 0,-13 0 129,3 14 0,0 1 0,-1 2-129,-1 5 129,0 5-129,1 4 129,0 9-258,1 2 129,1 4-129,2 5 129,-1 0-258,3 2 258,-4-4-129,3 1 129,-3-6 0,3-3 129,-3-7 0,1-5-129,-1-7 258,-1-5-258,-1-3 129,-2-14-258,0 0 129,0 0-387,0 0-774,0-7-645,2-12-1677,3 2-1161,-5-13 129</inkml:trace>
  <inkml:trace contextRef="#ctx0" brushRef="#br0" timeOffset="370.02">17862 8274 3870,'0'0'3870,"0"-13"-129,5-3-2967,18-1-129,3-11-258,6-2-129,4-7 129,5 6-129,0-10 129,1 11 129,-6-5-129,1 6 0,-10 4 0,-1 11 0,-8 2-387,-2 4 0,-5 8-387,-11 0 129,13 3-387,-13-3-258,0 14-387,-7-6-1032,7-8-1677,-22 24-258</inkml:trace>
  <inkml:trace contextRef="#ctx0" brushRef="#br0" timeOffset="728.04">17853 8254 1548,'6'12'1419,"8"-4"0,3-3 129,3 5 0,-1-6-387,6 4 258,-5-3-387,5 7 0,-6-6-129,4 6 0,-6-3-387,3 6 129,-6-3-129,4 5-129,-4-5 129,2 1-129,-1-1-129,0 1 0,-2-1-129,0 1 0,-1-1-129,-12-12 0,19 19-129,-19-19-129,9 16-129,-9-16-516,0 0-903,5 11-2451,-5-11-129,0-6-129</inkml:trace>
  <inkml:trace contextRef="#ctx0" brushRef="#br0" timeOffset="1009.055">18368 8208 1032,'0'-14'2838,"0"14"-1419,8-6-1032,-3-6-3741</inkml:trace>
  <inkml:trace contextRef="#ctx0" brushRef="#br0" timeOffset="1488.085">18368 8208 258,'53'41'3999,"-50"-18"258,-1-12-1419,-2-11-903,12 24-774,-12-24-258,13 24-516,-5-13-129,1 4 0,-1 0-258,0 2 258,-2-3-258,0 2 129,-3-4 0,0 1 0,-3-13 0,1 21 0,-1-21 0,0 0-129,0 0 129,17 0-129,-7-11 0,5-4 0,2-4 129,3-4 129,-1-4 0,3 6 129,-3 1 0,1 4 0,-4 3-129,1 3 0,-4 3 0,0 7-258,-1 3 0,-1 5 0,0 4-129,-2-3 129,1 7-129,-1 2 129,-2-1 0,1 0 129,-5 1-129,0-1 129,-3-3 0,0 5 0,0-2 0,-3-4 0,0 3-258,3-16 0,-9 21-129,9-21-258,-4 13-516,4-13-1419,0-13-2064,0 13-258,11-30 0</inkml:trace>
  <inkml:trace contextRef="#ctx0" brushRef="#br0" timeOffset="2044.116">19043 8464 5289,'-11'-3'3999,"-2"-22"-903,13 13-1032,0-10-5160,0 3 129,0-6 258,3 11 903,-3-10 645,6 10 903,3 1 903,-9 13 903,17-21 774,-4 20 129,3 1-774,0 0-774,6 10-645,-2-1-129,-2 7-258,0-2 129,-3 8 0,-2-4 129,-3 3 258,-6-4 129,-1 4 129,-3-8-129,-2 6 258,-9-5-129,4 7 258,-10-8-258,4 5-129,-5-7 0,1-3-258,-3 1 0,0-7 0,0-2-129,0 0-129,4-7-258,-1-9 129,8 0-387,2 0-258,7 1-645,0-9-903,13-2-1419,7 6-903,-2-5 129</inkml:trace>
  <inkml:trace contextRef="#ctx0" brushRef="#br0" timeOffset="2301.131">19476 8235 129,'-26'-18'387,"2"6"-387,11 8 0</inkml:trace>
  <inkml:trace contextRef="#ctx0" brushRef="#br0" timeOffset="2840.162">19380 8266 129,'0'20'3999,"0"-20"129,0 21-129,4-3-2709,-4-6-387,2 8-258,0-1-129,2 3-129,-4-1-129,2 4 387,-1 1-258,4-4 0,-3-1 129,5-1 0,3-7-258,4-1 0,3-7 0,6-4-129,0-4-129,3-4 129,-4-7 0,3 2 129,-8-2-129,1-1 129,-5-1-129,1 5 0,-14 11 258,19-19-387,-19 19 129,19-18-258,-19 18 129,17-13 0,-17 13 0,19 0 0,-19 0-129,16 2 129,-4 6 0,-2 3 129,0 7-258,4-3 258,-3 3 0,2 1-258,-2-4 387,1 2-258,0-7 258,0-1-258,1-9 258,2 0-258,0-14 0,4-3 129,2-5-258,1-7 129,2-2 0,-1-3 0,1 2 0,-6 1 129,1 9-258,-6 1-258,2 10-129,-12-3-1419,-3 14-2580,0 0-258,0 0-387</inkml:trace>
  <inkml:trace contextRef="#ctx0" brushRef="#br0" timeOffset="3696.211">20328 8253 903,'0'0'2709,"0"0"-516,12 12-645,-12-12-3999,4 14 129,-4-14 774,5 19 517</inkml:trace>
  <inkml:trace contextRef="#ctx0" brushRef="#br0" timeOffset="4184.236">20328 8253 1161,'21'55'2064,"-18"-43"516,-3-12-258,0 0-645,0 0-516,14 2-129,-14-2-258,0 0-258,0 0-258,13 0 258,-13 0-258,0 0 129,0 0 0,0 0-129,0 0 0,-3 17 0,0-5 0,-1 5 129,0 5-258,2 3 129,1-4 0,1 3 0,0-4 0,4-6 0,-4-14-129,20 11 258,-3-11-258,4-10-129,5-5 129,6-2 0,0-7 129,3 4 0,-4-4 129,3 5 0,-8-5 0,2 9-129,-6-2 129,0 5-258,-3 2 0,-1 3 0,0 4-129,-2 3 0,1 1 0,-3 8 0,0 3 129,-2 3-129,-2 5 258,1 3-258,-4 2 129,-1 4 0,-3-3 129,1 4-129,-4-4 0,1 1 0,-1-3 0,0-5-129,0-3-129,0-16-1032,-2 13-2967,2-13-516,0 0-516,-13-17-129</inkml:trace>
  <inkml:trace contextRef="#ctx0" brushRef="#br0" timeOffset="6752.386">18217 9480 1161,'5'-41'2064,"4"20"-516,3 0-258,8-2 258,-3-3-129,8 5-129,-1-2-129,5 4-129,-2 1-258,0 8-129,1 0-387,-2 3-129,-3 7 0,-1 0-129,-5 6 0,0 6 0,-5 3 129,-1 2 0,-5 3 387,0 6-258,-6-4 129,1 6 0,-1-3 129,-7 0-129,-4-4-129,1 4 0,-5-3 0,-2 0-129,-4-4 0,-1 2 258,-4-6-258,5-6-129,-5-1 129,2-7-387,3-3-129,2-11 0,5-6-129,-1-10-258,12 3-258,-7-9-387,10 4-516,0-8-129,2 0-1290,9 5-903</inkml:trace>
  <inkml:trace contextRef="#ctx0" brushRef="#br0" timeOffset="7120.406">18556 9041 1161,'17'-2'3870,"-17"2"258,10-15-2064,-10 15-774,12-8-387,-12 8-258,0 0-258,7 8 0,-7-8 129,-3 24 0,-7-8 129,4 12-129,-3-1 0,4 9-129,-2 0 258,4 8-387,0 0 129,2 8-258,1 2 0,0-1-129,0-5 129,4-2-258,-1-4-129,-2-8 0,5-1-645,-6-17-645,0-16-2580,14 13-129,-14-13-387</inkml:trace>
  <inkml:trace contextRef="#ctx0" brushRef="#br0" timeOffset="7416.424">18864 9331 4128,'3'22'4386,"-3"-22"129,1 26-516,2-8-3354,-3-1-516,3 7 0,-3 2-129,4 2 0,-3 0 0,-1-4 0,1-1-387,-1-9-516,0 5-1161,0-19-1677,0 0-774,0 0 129</inkml:trace>
  <inkml:trace contextRef="#ctx0" brushRef="#br0" timeOffset="8016.458">19189 9244 4257,'19'3'4386,"-19"-3"0,15-3-516,-15 3-3870,10-6-258,-10 6 129,0 0-258,0 0 258,-15-1 0,-1 1 129,-3 3 129,-1 6 0,-5 0 258,-1 3-129,-1-1 129,3 7-129,-2-1 0,5 3-258,3-3 129,5-1-129,7 0 129,6-7-258,2 4 258,12-4-258,7 1 129,3-1 0,5-1 0,1 1-129,1 2 0,0 0 0,-1 4-129,-6-1 0,1 3 129,-7-2 0,-4 4 129,-6-1 129,-5 0-129,-3 2 258,-7-4 0,-3 4 0,-9-8-129,4 3 0,-6-8 0,2 0-258,-1-5 129,1-2-258,3-4-258,2-13-258,14 17-645,-18-31-1290,12 2-1419,6 5-387</inkml:trace>
  <inkml:trace contextRef="#ctx0" brushRef="#br0" timeOffset="8668.494">19561 9094 4902,'1'53'4644,"1"-19"-129,-2 0-516,-2 3-3612,2 7-645,0 5 516,3 0-258,-1 4 0,-2 4 0,0-6 0,0-8 129,-4 2-258,-2-11 258,3-9-129,-5-11-129,8-14-129,-10 0-129,5-7 258,-3-16-129,0-9 0,-3-3 0,1-3 0,-8-1 258,6 1 0,-3 6 129,3 0-258,1 10 0,6 5-258,3 6 129,2 11 0,11-5 129,5 5-129,4 0 129,5 1-129,7 2 516,1 0-258,3 2 129,5-3-258,4-2 129,-3 0 0,2 0 0,-7-5 129,-3 5-129,-4-4 0,-5-1 0,-8-1 129,-4 2-129,-13 4 0,14-6 129,-14 6-129,0 0 129,3-12-129,-3 12 0,0 0 0,0 0 0,-6 1-129,6-1-258,0 0-387,-15 15-1290,15-15-1935,0 0-129,-21 5 1</inkml:trace>
  <inkml:trace contextRef="#ctx0" brushRef="#br0" timeOffset="9387.537">19825 9356 3612,'3'18'4644,"11"7"-387,-7-13-129,10-1-3741,-5 7-387,6 2 0,1 4-129,-3 0 129,1-1 129,-2 0-129,0 1 129,-3 0 0,-2-2 0,-4-2 129,0-3-129,-3-4 129,-2 0 129,-1-13-129,-1 16 0,1-16 0,-14-2 0,14 2-129,-16-22 0,9 3 0,2-4-129,0-7 0,5-5 0,0 1 129,6 0-129,4-1 129,4 5-129,3 2 0,0 4 0,3 9 129,1 4-129,-1 3 129,-1 5-258,0 3-129,-5 0-129,4 6-258,-18-6-1419,20 9-2451,-8 4 129,-12-13-645</inkml:trace>
  <inkml:trace contextRef="#ctx0" brushRef="#br0" timeOffset="9668.553">20383 9407 3225,'18'26'4773,"-16"-12"-516,4 8 0,-2 5-3096,-4-3-645,0 7-129,-3-6 0,3 4-129,-3-7-129,3 2 129,0-7-258,3-6-516,18-5-1935,3-6-1935,-2-15-258,6-9-258</inkml:trace>
  <inkml:trace contextRef="#ctx0" brushRef="#br0" timeOffset="9880.564">20497 9070 4257,'0'29'4386,"0"-29"-129,13 25-516,1-14-4644,0 6-1290,1 0-1935,-15-17-258,25 16 0</inkml:trace>
  <inkml:trace contextRef="#ctx0" brushRef="#br0" timeOffset="10508.601">20761 9035 7998,'11'10'4902,"-7"5"-129,-1-5-387,-3 9-4128,2 2-516,0 2 129,1 9-129,-2 6 129,-1 3 258,0 5-258,-4 3 258,0-1 129,-3-2-129,5 0-129,0-7 258,2-5-258,0-8 0,2-6 0,8-8-129,1-6 129,8-6-129,0-9 0,2-6 129,0-2 0,4-3 0,-2 2 0,-3-1 129,0 4-258,-3 8 129,-2 7 0,-1 0-258,-2 8 129,-3 6 129,-4 5-129,0 5 0,-4 1 129,-1 6 0,0-4 129,-6-1 0,-5 3 0,-7-4 129,1 1 0,-7-7-129,-1-2 129,-4-12-129,0 1 0,1-6 0,4-7-129,2-7-129,4-6-129,6-1 129,3-5-258,9 8-387,-4-10-645,19 9-2322,-1-3-903,5-2-387,4 1 129</inkml:trace>
  <inkml:trace contextRef="#ctx0" brushRef="#br0" timeOffset="10983.628">21229 9387 7740,'0'17'5031,"0"-6"-645,-1 5-258,-2 1-4386,3 12 0,0 2 0,0 1 129,0 6 0,2-3 258,1 0-129,3-1 129,5-2 129,3-10-129,6-3 0,1-8-129,5-11 129,2-4-129,0-8 129,0-10 129,0-3-129,-8-8 258,-1 0-258,-6 0 0,-2 5 0,-7-5 0,0 3-129,-4 3 0,0 1 0,0 6-129,-1 4-129,-2 6-258,3 10 0,0 0-387,-17-11-1290,17 11-2451,-13 11-129,13-11-387</inkml:trace>
  <inkml:trace contextRef="#ctx0" brushRef="#br0" timeOffset="11680.668">21892 8918 8643,'6'14'5160,"-5"0"-516,2-1-1161,-3 18-3870,3 12 129,-2 6 0,3 16 0,-4 5 0,0 3 129,-2 2 0,-1-2 129,1-1 129,-1-3-129,2-3 129,-2-12 0,0-10-129,2-9 0,-2-7 0,-3-11 0,6-17-129,-19 3 0,4-14 0,0-14 129,-4-8 0,5-4-129,-3-6 129,5-2 0,1 1 0,5 3-129,5 7 0,1 7-129,5 5 129,7 10-129,1 3 0,6 9 129,1-3 0,6 3-129,1 7 258,6-3-258,2 2 258,6 0 258,0-1-129,5 1-129,-1 0 129,1-1 0,-2 2-129,-4 2 129,1 0 0,-11 6-129,-2 0 0,-8 1 129,-2 7 129,-6 0-129,-1 2 258,-6 2-129,1 5 0,-6-4 129,6 3-129,-3-2-258,1-5 0,3 1-387,-5-10-645,11-3-1548,-13-12-2064,15-15-258,-8-14-129</inkml:trace>
  <inkml:trace contextRef="#ctx0" brushRef="#br0" timeOffset="11848.677">22475 9093 3354,'6'6'4386,"12"28"-645,-13-17-129,17 12-3870,-13-5-2709,3-6-1419,9 7-129</inkml:trace>
  <inkml:trace contextRef="#ctx0" brushRef="#br0" timeOffset="12364.707">22856 9789 6837,'-12'7'5160,"-4"-22"-387,11-6-387,1-11-3225,4-5-1161,0 0-129,6 2 0,5-5-258,2 5 258,4 0 0,2 7 129,2 7 0,2 5 129,2 8-129,-4 8-129,2 7 258,-4 13-258,-3 6 129,-1 6 129,-4 3-258,-6 4 129,-2 3 258,-3 0 129,-5-2-129,-9-9 129,0 3-129,-7-12 129,1 0 0,-5-10-129,1-3-129,-3-9-129,2-5-129,1-4 0,1-8-129,6 2-129,-2-11-387,10 9-516,-6-15-1032,14 10-2451,1 1-258,1-1-387</inkml:trace>
  <inkml:trace contextRef="#ctx0" brushRef="#br0" timeOffset="12891.737">23189 9557 6321,'0'0'5160,"0"0"-129,12 14-645,-12-14-2451,2 22-2064,0 4 0,-1 0 129,1 7-129,-1 3 258,0-5 0,0 0 0,5-10 0,6-4 129,3-11-129,8-6 0,3-5 129,6-13-258,0-7 258,3 1-129,-2 1 0,-2-1 258,-6 3-129,-2 6-129,-5 4 129,0 10-258,-3 1 129,0 4-129,-1 4 0,2 6 0,1-1 0,-1 3 129,1 7-129,-4 1 129,-1-2 0,-2 7-129,-3 0-258,-2 0 0,0 3-645,-5-13-129,3 7-645,-3-26-1032,0 0-1677,0 0-774,18-12 0</inkml:trace>
  <inkml:trace contextRef="#ctx0" brushRef="#br0" timeOffset="13356.764">24170 9597 9417,'-15'18'5031,"-2"-9"-258,-8 3-387,-4-9-4128,-1 7-258,-3 1 0,1-3 0,2 1 0,4-1 0,2-3 0,9 1 0,15-6 0,-9 11 0,9-11 0,17 19 0,4-9 0,4 3 0,1 0 0,6 4-129,-2 1 129,-2 3-129,2-2 129,-3-1-129,-6 0 0,-5 2 129,-2-3 0,-6 0 258,-6-2-129,-2-1 129,-13-2 0,-9 5-129,-8-3 258,-6-1-258,-11 6-129,-6-10-645,4 11-774,-20-13-3483,4-5 0,-2-4-645,-1-17-129</inkml:trace>
  <inkml:trace contextRef="#ctx0" brushRef="#br0" timeOffset="15647.894">17285 8842 4902,'0'0'4515,"-9"0"-387,9 0-129,0 0-3999,0 0-258,-2 11 0,2-11-129,0 11 258,0-11-129,0 0 258,2 11 258,-2-11 129,0 0 0,-6-12 0,-3-1 0,3-1 0,-7-4 0,4 0-129,-4-4 0,0 3 0,2-1-129,2 0 0,-3-1-129,4 4 0,3-3 0,1 0 0,4-1-129,0 0 129,8 3-129,1-2 129,3 2-258,-2 1 129,2 5 0,-1 0 0,-11 12 129,15-12-129,-15 12 258,0 0-129,0 0 0,0 0 0,0-13 129,-8 8-129,-10-2 129,-4 0-129,-7-4 0,-1-1 0,-3-3 0,0-2 129,1-4-129,3-1 0,5-6 0,5 2 129,6-6-129,4 1 0,5-1 129,4-2-129,3-1 129,6 4-129,0 2 129,4-1-129,1 2 0,1 0 0,-4-1 0,-1 4 0,-2-1 0,-2-4 129,-2 2-129,-4-2 129,-1 2-129,-6 0 129,3 0-258,-2 2 258,-1-1-129,-1 7 0,0-3-129,1 3 129,0 0-129,-3 2 129,-1-2 129,-2 3-129,-3 0 0,0 2 129,-2-2-129,1 1 129,2 0 0,2 0-258,1 3 258,4-2-129,1 1 0,4-3 0,-2 0 0,3-2 129,0 0-129,1 1 0,-1-2 0,0 2 0,2 0 0,0 0-258,0 6 129,0-2-129,0 2 129,0-1-129,2 1 129,-1 0 0,-1 12 0,5-18 129,-5 18 0,2-13-129,-2 13 129,0 0-129,0 0-258,0 0 0,4 11 129,-4-11 0,2 18-129,-2-18 129,4 17 0,-4-17 129,0 0 129,8 14-129,-8-14 129,0 0 0,0 0 0,0 0 0,0 0 0,0 0 0,0 0 0,0-12 129,0 12-258,0 0 258,-5-14-129,5 14 0,0 0 0,-9-15 0,9 15 0,0 0 0,-14-4 0,14 4-129,0 0 129,-15 2 0,15-2 0,-16 17-258,7-5 258,-5 0 0,-2 6-129,-1-2 129,-4 8 0,-3 1 129,-3 1-129,0 3 258,0-2-258,5-2 0,4-2-387,4-2 129,12-7-129,2-14 0,14 4-129,5-14 129,8-6 129,1-9 129,4-4 258,-2 0 129,-4-5 258,-3 5 0,-6 0 0,0 9-129,-8-3 129,1 8-387,-3-1 0,1 4-129,1 2 0,-9 10 0,16-20 0,-16 20 129,20-20 0,-20 20 129,17-14-129,-17 14 129,18-12-129,-7 9 0,-1 1 0,2 2 129,0 0-258,1 4 0,0 1 129,1 3-129,0 1 129,-1 4 0,5 0 0,1 4 0,0-2-129,4 2 129,-1-1-129,1-3 0,-1-1 0,-1-4 0,-5 1 0,-3-1 0,-13-8 129,11 9-258,-11-9 129,-6 13 0,-8-6 0,-8 2 0,-6 2-129,-6-2 129,-8 2 0,-3 2 0,-4-1 0,1-2 129,-2 2-129,2-1 129,7 0-129,5-2 0,4-1-129,6-3 129,12 2-129,0-5 0,14-2-129,0 0-258,0 22-516,3-10-3096,-3-12-387,21 19-387</inkml:trace>
  <inkml:trace contextRef="#ctx0" brushRef="#br0" timeOffset="16332.934">16856 9107 903,'-25'9'-902</inkml:trace>
  <inkml:trace contextRef="#ctx0" brushRef="#br0" timeOffset="20276.158">16746 9150 645,'-51'-2'2064,"21"-6"129,-1-4 258,-2-5-645,4 3-516,-6-1-258,4 2-258,-1 1-258,0 0-129,0 6-129,0 2 258,-4 4-129,2 5 0,-7 6 258,5 3-129,-9 2 129,6 7-129,-2-5-258,6 6 129,-1-7-129,2 0-129,2-5 0,0 0 258,1-6-387,0-1 129,-2-5 0,3 0-129,-1-11 0,1-2 129,-1-4-129,2-6 0,4 0 0,1-3 0,-1 2 0,1-1 129,0 3-129,1 1 0,-2 5 0,-2 5 0,-6 6 0,0 5 0,-7 3 0,-1 10 129,-5 3-129,-3 6 129,-4 2-129,2 2 258,1-1-258,1-1 129,7-7-129,0-3 0,5-7 0,7-1 129,4-6-129,2-3-129,3-12 258,0 1-129,1-5 0,1 2 129,-3 2-129,0 0 0,-5 3 129,-4 7-129,-7 5-129,0 1 258,-5 7-129,-8 4 0,0-1 0,0 1 129,-2 2-258,2-4 258,2 1-258,0-4 129,2-2 0,4 0 0,1-1 0,-2-2 0,7-2 0,-2 0 129,1 0 0,6 0 0,-1 0 0,1 1 0,2 0 0,0 4-129,0 1 129,3-1-129,2 3 0,2-2 0,1-1 0,0-1 0,3-3-129,1-1 129,-1 0 0,2 0-129,-2-7 129,2-4-129,-2-1 129,3-2 0,-3 0 129,2-1-129,0-2 129,-2 2-129,2 1 0,-4 1 0,-1 5 0,-1 1 0,2 1-129,-4 1 129,3 2 0,1-1-129,-2 4 129,4 0 129,-3 1-129,4 5 0,-3 1 129,2 5-129,0 3 0,0-1 0,4 1 0,0-3 0,4-2-129,11-10 129,-12 16-129,12-16 129,0 0 0,0 0 129,0 0-129,0-7 0,0 7 0,6-12 0,-6 12 0,6-12 0,-6 12 0,0 0 0,0 0 0,0 0 0,-11 0 0,11 0 0,-17 6 0,6 0 0,0 0 0,0 0 0,-2 2 0,2 1 0,0-3 0,11-6-129,-20 12 129,20-12 129,-15 4-129,15-4-129,0 0 258,-12-7-258,12 7 129,-4-12 129,4 12-258,-4-17 129,4 17 0,-7-12-129,7 12 129,0 0-129,-13-16 129,13 16-129,-10-11 129,10 11 0,-11-10 0,11 10 0,-12-7 0,12 7-129,-12-2 129,12 2 0,0 0-129,0 0 0,0 0 129,-10-3-129,10 3 129,0 0 0,0 0-129,0 0 129,-11-14 129,11 14-258,0 0 129,-14-15-129,14 15 129,-9-17-129,3 5 0,2-5 0,1 2 0,0 1 129,0-1 0,0 2-129,3 13 129,-5-17 0,5 17 0,0 0 0,0 0-129,0 0 129,0 0 0,0 0 0,0 0 0,0 0 0,0 0-129,0 0 258,0 0-129,0 0 0,-11 0 0,11 0 129,0 0-258,-8 13 129,8-13 0,0 0 129,0 0-129,-13 11-129,13-11 129,0 0 0,0 0 0,-7 13 0,7-13 0,0 11 0,0-11 0,0 14 0,0-14 0,-2 15 0,0-3 0,0 5 0,0 1 0,-2 2 0,2 2 0,-1 3 0,0 3 0,0 1 0,0-2 0,0-2 0,-2 0 129,1-2 0,0-2 0,0-7-129,0-2 258,4-12-387,-2 16 387,2-16-258,0 0-129,7-6 129,-2-6-129,2-2 129,-2-5-129,0-1 129,-2-3-129,0 0 129,-1 0 0,-1-1 0,-1 0 0,0-1-129,0 0 129,0 4 0,-1-3 0,-6 2 0,-2 2 0,-2 1 0,-5 5 0,-2-1 0,-3 5 0,-3 1-129,-1 1 129,1 3 0,1 1-129,0 1 129,2-2 0,3 2 129,3-4-129,3 1 0,12 6 129,-17-7-129,17 7 0,0 0 0,0 0-129,0 0 129,0 0 0,0 0-129,0 0 129,0 0 129,0 0-129,0 0 0,0-11 0,0 11 0,0 0-129,14-9 129,-14 9-129,21-12-129,-8 8 129,1-2 129,1 1-129,-2-1 129,2 3-129,-2 1 129,1 2 0,0 0 0,-1 1 0,3 4 0,-2 0 0,-3 2 0,0 0 0,-11-7 0,15 13 0,-15-13 0,7 16 129,-7-16-258,4 12 129,-4-12 0,0 0 0,0 0 0,10 8 129,-10-8-129,0 0 0,0 0 258,7-9 0,-7 9-129,0 0 0,0 0 0,0 0-129,-9-7 0,9 7 0,0 0-129,0 0 129,0 0-129,0 0 129,0 0 0,0 0 0,0 0 0,-7-11 0,7 11 0,0 0 0,0 0 0,2-13 129,-2 13-258,4-11 258,-4 11-258,0 0 129,0 0 0,1-12 0,-1 12 0,0 0 0,0 0 0,0 0 0,0 0 0,0 0 0,0 0 0,1-11 0,-1 11 0,0 0 0,0 0 0,0 0 0,0 0 0,0-13 0,0 13 0,0 0 0,0 0 129,0 0-129,0 0 0,-13-7 0,13 7 0,-17 5 0,6 4 0,-2-1 0,-4 4 0,-3-4 0,-2 4 0,-3 4 0,0 0 0,-3-3 0,-1 2 0,-1 2 0,1-3 0,1 5 0,4-7 0,1 0 0,2-2 0,5-3 129,3 1-129,13-8 0,-15 6 0,15-6 129,0 0-258,0 0 129,0 0 0,0 0 0,0 0 0,0 0 0,0 0-129,0 0 129,0 0 0,0 0 0,0 12 0,0-12 0,0 0 129,0 0-129,8 15 0,-8-15 0,0 0 0,5 13 0,-5-13 0,0 0 0,0 0 0,0 0 0,0 0 0,0 0 0,0 0 0,0 0 0,0 0 0,0 0 0,6 12 0,-6-12 129,0 0-129,0 0 0,12 14 0,-12-14 0,13 11 0,-13-11 0,18 14 129,-8-3-258,3 2 258,1 1-258,-1 3 258,2 3 0,-2 1-129,1 1 258,-1 0-387,1 1 387,-1 0-258,0 0 129,1 1-129,1-4 0,3-3 0,0 0 129,1-2-129,3-5 0,0-1 0,-2-1 0,0-4 0,-5 1 0,0 0 0,-15-5 0,19 5 0,-19-5 0,0 0 129,0 0-129,0 0 129,0 0-129,0 0 0,4-10 129,-4 10-129,0-22 0,0 5 0,-1-2 0,0-3 0,1-3-258,-1 0 387,1 0-387,0-1 387,0-3-258,0 0 129,2-3-129,3-2 0,2 3 129,-1-6 0,1 0 129,0-3-258,-2 4 258,-2 5-129,-2 3 0,-1 5 0,0 3 129,-1 6-129,1 14 0,-6-15 0,6 15 0,0 0 0,0 0 129,-4-14-258,4 14 258,0 0-129,0-12 0,0 12 0,0 0 0,0-12 0,0 12 0,0 0 0,0 0 0,0 0 0,0 0 0,0 0 0,0 0 0,0 0 0,0 0 0,0 0 0,0 0 129,0 0-129,0 0 0,-10 0 0,10 0-129,-11 5 129,11-5 129,-22 12-258,7-2 129,-7 4 0,-5 0 0,-7 2 0,-4 0 0,-3 2 0,-1 4 0,0 1 0,-1 0-129,6-5 0,8 3-129,4-7-258,16 6-1290,-1-8-2064,10-12-903,0 0-129</inkml:trace>
  <inkml:trace contextRef="#ctx0" brushRef="#br0" timeOffset="27240.558">18886 8986 1806,'0'0'4257,"0"0"129,11-8-387,0-7-2451,1 5-1419,-12 10 258,21-16-129,-21 16-129,18-10 0,-18 10 0,0 0 0,0 0 0,0 0 0,0 0-129,0 0-129,0 0 0,0 0-387,15 0-1419,-15 0-2064,0 0-387,16-3-129</inkml:trace>
</inkml:ink>
</file>

<file path=ppt/ink/ink1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9T18:30:15.296"/>
    </inkml:context>
    <inkml:brush xml:id="br0">
      <inkml:brushProperty name="width" value="0.05292" units="cm"/>
      <inkml:brushProperty name="height" value="0.05292" units="cm"/>
      <inkml:brushProperty name="color" value="#00B0F0"/>
    </inkml:brush>
  </inkml:definitions>
  <inkml:trace contextRef="#ctx0" brushRef="#br0">14490 15893 2451,'0'0'3870,"0"0"-129,4-9-2451,-4 9-516,11-5 0,-1 3-258,-1-3-129,5 5 0,-1-4-129,5 3 129,0-7 129,3 8-129,2-2 0,3 2 129,1-4-129,6 4 0,-2-3 0,10 3 0,-1 0 129,7 0-129,4 0-129,6 0 129,7 1-258,5 1 129,7-2-129,6 0-129,5 0 129,1 2 0,1-2 0,-1 2 0,-3-1 129,-3 6-129,-7 4 0,-5-2 0,-9 2 0,-4-1-258,-5 0 129,-5-9 0,-4 2 0,-5-1 129,-3-2 0,-4-2-129,-2-2 258,-3 3 0,-8-6 0,-1 7 129,-10 0 0,2-4-129,-5-9 129,-4 13-129,4-12-129,-4 12 0,4-22-129,0 6-129,5 1 0,1-2 0,4 1 0,-1-7 0,3-3 129,-2-2 0,1-2 0,-2-5 129,-3-4-129,0-6 129,0-1-258,-2-7-129,0 0 0,-2-4 0,2 10 129,-4 2-129,2 4 129,-5 8-129,0 7 129,-1 7-129,-1 8-129,1 11 0,-9-14 0,9 14 129,-12-10-129,12 10 129,-10-14 129,10 14 0,-10-11 258,10 11 0,-13-15 0,4 9 0,-3-2 0,-3 2-129,-1 0-129,-4-3 0,-3 0 129,-4-3-129,-1 0 0,-6-1 129,-2-2-129,-4 4 129,-4-2 0,-6 3 0,-6 1 0,-5 6 0,-10 1 0,-2 2 0,-4 0 129,-5 0-129,-1 0 0,0 2 0,-3 4 0,5-5 0,0-1 0,2 0 129,-1 0 0,1 0 129,0 0 129,5 0-129,4-4 0,7 4 0,4 0-129,10 3-129,7-1 129,10 2-129,7-1 0,7 0-129,5 1 129,2-2 129,2 1-129,9-3 0,-13 2 0,13-2 0,-12 3 0,3 0 0,1-2 0,-2 2 0,1-2 0,-1-1 0,1 1 0,2 0-129,7-1 129,-13 7 0,13-7 0,0 0 0,-11 15 0,11-15 0,-3 17 0,0-8 129,-1 4-258,0 2 129,1 2 0,-2 5 129,0 3-258,-2 6 129,1-2 129,1 6 129,3-2 0,-1 2 0,1-2 0,2 0 129,0-4 0,7 3 0,0 0-129,4 4-129,1-2 0,3 1-258,1 0 129,-1-4-129,-1 1 129,0-3-129,-3-4 258,-1-7-258,-5-3 258,-2-2-129,-3-13 0,10 16-516,3 1-1806,-13-17-2193,16 8-774,-16-8-129,5-8 0</inkml:trace>
  <inkml:trace contextRef="#ctx0" brushRef="#br0" timeOffset="15144.864">12708 16166 1032,'0'0'3870,"-10"7"387,10-7-387,0 11-2193,0-11-903,0 0-129,5 17-129,1-5-258,-5 8 0,3 9 129,-4 2 129,0 13 0,0 1 258,-1 9-129,-8-11 258,5 11-387,-3-11 387,4 0-516,1-6-516,-2-18-1290,4-19-2838,0 0-387,9 0-387,-2-29-258</inkml:trace>
  <inkml:trace contextRef="#ctx0" brushRef="#br0" timeOffset="15615.893">12644 16090 5547,'0'0'4386,"0"0"-258,8 0-258,1-8-3096,1 3-774,5-2 129,5 2-129,3-2 129,4 3-129,3 0 129,1 3-129,-1 1 129,0 1-129,-1 7 0,-3 2 0,-2 1 0,-5 5 0,-1-4 129,-5 5 0,-4-3 129,0 3 258,-9-6-129,0 4 258,-9-6 129,-2 2 0,-11-9-129,-1 6 0,-7-6 0,0 0-258,-6-2 0,1 0-258,-1 0 0,3 0-129,5 0-258,0 0-387,14 1-2322,-4-1-1806,8 0-129,10 0-516,-8-7 0</inkml:trace>
  <inkml:trace contextRef="#ctx0" brushRef="#br0" timeOffset="17291.989">13268 16063 3999,'6'0'4257,"9"-7"-258,-11-8-129,-4 15-3354,14-12-258,-14 12 129,11-7 258,-11 7 0,0 0 0,-10 0 258,-1 7-129,-8 0 0,2 10 0,-7-1-387,0 7 0,-1 4-129,-1 12 0,5 4-129,2 6 0,4-1 129,4 3-258,7-1 387,4 1-387,1-4 258,11-7-258,3-4 258,1-4-258,4-8 129,3 0-129,1-7-258,1-4-129,6-4-516,-7-9-516,11 2-2709,-6-6-645,0-11-516,-2-9-258</inkml:trace>
  <inkml:trace contextRef="#ctx0" brushRef="#br0" timeOffset="17556.004">13559 16131 4128,'0'41'4902,"0"-16"-645,0-2 129,-4 8-3096,4 10-903,-2-1 129,2 3-258,-2 1 129,-1 4-129,-2-7 258,3-6-645,2 0-774,0-20-3096,0-15-387,9-3-258,1-19-645</inkml:trace>
  <inkml:trace contextRef="#ctx0" brushRef="#br0" timeOffset="18171.038">13531 16119 5676,'0'-10'4773,"0"10"-387,14-14 0,0 1-3741,1 6-903,7 2 258,1 1-129,5 1 129,2 3-129,0 0 258,1 7 0,0 2 0,-1 3 0,-4 4 0,-3 1 0,-6 3 0,-6 3 0,-6 4-129,-5-5 258,-10 3 0,-4-3 0,-9-4 129,1 6 129,-5-9-258,2 2 129,-1-13-129,6-4 0,4 3-258,4-3-129,12 0 0,-8-22-129,8 22 258,5-18-129,4 16 0,2 2 0,2 5 129,1 5 129,1 4-129,5 1 0,1 4 258,4 2-516,2-5 516,-2 6-516,0-5 387,-3 4-129,-5 1 258,-3-2-129,-13-4 258,-1 4 0,-16-3-129,-3 0 387,-12-8-129,-2 6-129,-7-4-129,-1-1-129,-3-5 0,4 2 0,1-7 0,7 0-258,8 0-387,3-2-516,21 2-2064,0 0-1548,7-14-774,11-6-129,9 5-258</inkml:trace>
  <inkml:trace contextRef="#ctx0" brushRef="#br0" timeOffset="18875.078">14215 15986 6321,'2'43'4902,"3"-21"-516,1 2-129,-3 13-4386,6 11 129,-1 6 258,1 8-258,-4 10 387,-3 3-129,-2-4 387,-2 8-258,-6-9 387,1-4-516,-1-13-129,0-7-258,5-5-1806,-1-28-2580,4-13-516,0 0-258,7-29 0</inkml:trace>
  <inkml:trace contextRef="#ctx0" brushRef="#br0" timeOffset="19395.108">14451 16636 5676,'-6'36'5160,"6"-36"-903,0 0 0,-6-10-3612,8-11-774,3-11 258,7-8-387,1-6 645,5-8-387,4 6 516,0-12-129,5 14 258,-4 1-258,5 8-258,-5 0 258,5 13-387,-5 3 129,0 3-129,1 11 0,-2 0 0,-1 7 0,-1 0 0,-4 9 129,0 8 0,-4 12-129,-3 8 387,-3 4-129,-3 10-129,-1 1 258,-1 7-258,-1-4 258,0-4-387,0-7 129,-1-5-516,1-11 129,0-10-387,3 3-516,-3-21-1161,0-7-1935,0-6-645,0-6-774,-8-7 517</inkml:trace>
  <inkml:trace contextRef="#ctx0" brushRef="#br0" timeOffset="19575.118">14718 16402 1,'-56'-58'4385,"36"43"388,0-7-129,5-2-2322,15 24-903,-11-17 0,11 17-258,6 0-258,9 2-387,2 0 129,12 6-258,7 1-258,3-4-645,12 15-2322,-1-10-1935,-3 1-258,0 2-387</inkml:trace>
  <inkml:trace contextRef="#ctx0" brushRef="#br0" timeOffset="19800.128">15160 16556 6708,'-3'15'5031,"3"-15"-129,9 5-903,6-9-1677,-1-4-2967,11 8-387,-9-3 258,9 4-258,-10-6-387,9 7-1548,-5-2-1419,-6-8-516,1 4 645</inkml:trace>
  <inkml:trace contextRef="#ctx0" brushRef="#br0" timeOffset="20004.144">15182 16297 5934,'-27'-5'5547,"27"5"-387,0 8-258,12-10-2064,11 2-2838,10 2-387,2-2-258,14 5-1161,-9-5-2451,7 0-645,-2 0-516,-3 0 129</inkml:trace>
  <inkml:trace contextRef="#ctx0" brushRef="#br0" timeOffset="20407.167">15628 16421 8643,'-37'5'5160,"19"-15"-516,3-11-129,-2-7-4257,11 2-387,5-5 0,3 2 0,7 3 387,6 2-258,4 4 258,5 11-258,4 8 258,-1 3-129,1 15 0,-1 9 0,-5 6 0,-3 2-129,-8 4 129,-5 3-129,-6-3 645,-1-2-258,-11-11 129,-1-1-129,-5-11 0,1-8 0,-2-5-387,0-12-258,4 5-1548,-9-20-2709,9 3-645,0-7-258,4-2-774</inkml:trace>
  <inkml:trace contextRef="#ctx0" brushRef="#br0" timeOffset="20919.196">15789 15959 8901,'11'27'4902,"7"-15"-516,2 6-387,5-3-4128,6 8 129,2-2 129,3 6-129,-2 9 0,3-2 129,-6 5 0,-2 4 0,-5 1 0,-1 2 0,-8 1 0,-3 11 0,-6-1 258,-5-7-258,-4 2 516,-6-1 0,-9-9-129,1 2 129,-8-6-129,0-6 0,-2-11-387,-5 4-387,5 7-2064,-10-15-2580,2 2-387,-4-11-258,-1-10-645</inkml:trace>
  <inkml:trace contextRef="#ctx0" brushRef="#br0" timeOffset="33426.911">20537 14038 2193,'0'12'2967,"0"-12"129,-6 4-2838,6-4-258,0 0 387,-3 13-129,3-13 516,0 0-258,0 0 387,0 0 129,0 0 516,0 0 0,0 0-258,0 0 0,-1-15-129,4 5 0,-1-13-387,7 2 129,1-8-774,1-6 129,3 1-258,2-3 0,0-1-129,0 2 129,2-1 0,-2 1 0,-3 1 0,1 7 0,0 2 0,0 2 129,-4 4-129,2 3 0,-5 5 0,2 3 0,-9 9-129,10-11 129,-10 11 0,0 0-129,0 0 129,0 0-129,0 0 0,0 0 129,0 13 0,0-1 0,0 5 0,0 2 0,0 6 0,0 8 0,0 5 0,6 1 0,2 0 0,2 9 0,0-2 129,1 3-258,0-6 258,-1-2-129,-1-5 129,-2-4-387,-2-5 258,-2-9 0,0-2 0,-3-16-258,2 14 0,-2-14-258,0 0-645,-8-10-2064,1-9-1419,3-2 0,-7-9-387</inkml:trace>
  <inkml:trace contextRef="#ctx0" brushRef="#br0" timeOffset="33691.926">20523 13885 3999,'-7'19'4644,"7"-19"-129,16 10-258,-5-9-2064,7-1-1935,2 0-129,5-6 129,4 5 0,0-4-129,6 5 0,-4-3 0,3 3 0,-3 0 0,0 4-129,-5 1-129,-7-2-645,2 5-1419,-11-2-2064,-10-6-387,0 0-258</inkml:trace>
  <inkml:trace contextRef="#ctx0" brushRef="#br0" timeOffset="34261.959">21135 14050 6837,'6'14'4257,"14"-3"-258,-10-13-645,11 2-4386,0-9-516,8 4-1032,1 5-1548,-5-12-258,2 10 129</inkml:trace>
  <inkml:trace contextRef="#ctx0" brushRef="#br0" timeOffset="34471.971">21047 13859 9933,'-9'0'5289,"9"0"-645,6 7 129,11-7-4257,7-2-645,7 2-645,-1-3-387,16 3-2193,-6-2-1290,2-1-516,-3-2-387</inkml:trace>
  <inkml:trace contextRef="#ctx0" brushRef="#br0" timeOffset="34907.996">21656 13934 6450,'-8'37'4644,"-2"-26"-258,-2-11 0,-6 0-3870,3-1-129,0-10 0,3-1 0,2-10 0,5-2-258,4-5 0,2 2 0,5-4-129,6 2 129,2 4 0,5 1 0,2 5 0,0 7 129,3 7-258,1 2 129,1 3-129,-1 0-129,0 8 0,-2 4 129,-5 4-129,-4-1 129,-3 1-129,-6 0 129,-5 6 0,0 2 129,-10 2 129,-4 1-129,-3 0 258,-4 2-129,-4-6 129,-1 0 129,-6-5-129,3-6-258,-4-7-387,-3-13-2709,1-10-1677,5-6-387,0-13-387,7-10-129</inkml:trace>
  <inkml:trace contextRef="#ctx0" brushRef="#br0" timeOffset="37672.154">22464 13657 1161,'7'15'3483,"-7"-15"-1161,6 15-903,-6-15 387,3 28 258,-3-9-129,0 15-129,-3 2 0,3 16-645,-2-1-387,2 9-516,-3-5 0,1-5-387,1-7-129,-3-12-645,4-13-2967,0-18-387,0 0-516,1-30 258</inkml:trace>
  <inkml:trace contextRef="#ctx0" brushRef="#br0" timeOffset="38047.176">22381 13578 9417,'-10'-7'4773,"10"7"-387,0 0-387,9-12-4386,5 7-129,8 5 258,1 0 0,6 0 129,-1 4 129,3 4 0,-1 1 0,-5 4 129,-1 4 0,-4 0 0,-4 1 0,-4-3-129,-4 3 129,-2 0-129,-6 0 0,-1-4 258,-9 3-258,-5-6 129,-3 2 0,-4-5 0,5-1-129,-1-2-258,4-4-258,14-1-129,0 0-645,20 8-903,1-4-1677,11 4-129,0 2 0,3 5 903,-4-3 774</inkml:trace>
  <inkml:trace contextRef="#ctx0" brushRef="#br0" timeOffset="38201.184">22774 13885 1548,'14'44'3741,"-16"-20"774,-9 2-387,-8-9-516,-2 6-1032,-9-12-645,4 9-774,-6-11-387,2 3-516,-2-4-129,3-7-387,8 5-258,-5-6-645,12 5-1935,-6-5-1548,6 0-129,3-1-387</inkml:trace>
  <inkml:trace contextRef="#ctx0" brushRef="#br0" timeOffset="38568.204">22952 14170 10062,'0'18'4644,"19"-14"-258,2-4-387,-1-1-4257,13-7-129,7 5 129,-4 1 0,1-1 0,-6 0 129,-6 2 516,-7 1-387,-3 0 129,-15 0-645,11 9-1419,-11-9-2193,0 0-516,-5 5-258,-4-10-129</inkml:trace>
  <inkml:trace contextRef="#ctx0" brushRef="#br0" timeOffset="38800.219">22971 13955 9546,'-14'3'4902,"0"12"-387,14-15-129,4 6-3999,10-4-516,0-1 0,6-1 0,2 0 129,3 2-129,4-2 129,-2 5-129,-1-4-645,6 9-2322,-2 0-1032,-7-7-645,-2 0 0</inkml:trace>
  <inkml:trace contextRef="#ctx0" brushRef="#br0" timeOffset="41391.367">23531 13762 2709,'5'-10'3354,"-5"-3"0,0 13-1935,11-14-1032,-11 14 129,10-17 129,-7 6 129,-3 11 258,4-15 0,-4 15-258,0 0 258,0 0-387,0 0-129,0 0 0,0 0-387,0 0 0,0 0-129,0 0 129,0 0 0,0 0 0,0 0 0,0 0 0,0 0 0,0 0 0,0 0 129,0 0-129,0 0 129,0 0-129,3-10 0,-3 10 0,0 0 0,0 0-129,0 0 0,9 10 129,-9-10-129,5 24 0,-4-8 0,2 5 0,-1 3 0,-1 7 0,1 8 258,0 3-129,2 0 0,2 2-129,3-2 387,1-5-258,-2-2 129,0-5 0,0-10-129,0-6 0,-8-14 0,10 16 0,-10-16 129,0 0-129,0 0 0,0 0-129,0 0 129,0 0-387,9 0-774,-9 0-2967,-7-3-645,-1-4-129,-6-15-516</inkml:trace>
  <inkml:trace contextRef="#ctx0" brushRef="#br0" timeOffset="47571.719">7575 18227 1677,'0'0'2967,"0"0"-645,0 0-645,0 0-387,42 0-129,-42 0 0,0 0-129,0 0 0,0 0 258,47 21-387,-47-21-129,39 21-129,-39-21-129,54 33-258,-54-33 0,68 29-258,-31-11 258,3 0-258,0-9 0,3-1 129,0 2-258,2-9 258,4-2-129,2 1 0,4-4-387,2-10 258,1 2 129,3 0-129,0-9-387,1 8 516,-2 1 258,-1-5-258,1 0 258,-2-3-258,-1 9 129,-2-23-129,-3 18 387,0-19-129,-2 3 129,-3 1-258,-1-10 0,-5 0 387,-1-7-258,-7 12 0,-1-21 0,-8 16-516,-1-19 258,-8 7 129,-1 2 129,-7 3-387,1-10 0,-6 6 258,-1 1-129,-1 0 129,-3 6-258,-5 2 0,-2-2 0,-2 0 0,-6 1 0,0 10 0,-4-4 0,-4 1 129,-2-1 0,-5 6 0,-5-2 129,-6 5-129,-6 5 0,-3 1 0,-6-2-129,-2 12 129,-5 1-129,-2 3 0,1-2 129,-2 10 0,0 1-129,0-5 258,1 7-129,1 6 129,0 4-129,2 3 129,2 4 0,2 1-129,2 1 0,2 7 0,3-1 0,2-5 0,2 0 0,5 6-258,4 4 258,5 0-258,3 6 129,9-3 0,3 3 0,5 1-129,6 9 129,7-9 0,1-3 0,2 0 0,4 3 0,5-6-129,-2 2-387,6 2 387,-6-6-1290,8-9-1548,-2 16-1419,-5-21 0,4-10 388</inkml:trace>
  <inkml:trace contextRef="#ctx0" brushRef="#br0" timeOffset="60419.455">4389 18391 645,'0'0'3354,"0"0"-129,0 0-2838,0 0 516,38-19 516,-38 19-387,0 0 129,0 0 0,0-52-129,0 52 0,0 0-645,0 0-129,0 0-129,0 0-129,0 0 0,-3 52-129,3-52 258,-2 67 258,2-67 129,-7 80-387,7-80 387,-9 101 0,5-47 129,-2 8-129,4-13 0,-3 1-129,5-50-387,0 92-645,0-92-2193,0 0-1548,0 0-387,0 0-129</inkml:trace>
  <inkml:trace contextRef="#ctx0" brushRef="#br0" timeOffset="60915.484">4407 18355 1806,'0'0'4515,"0"0"-387,0 0 129,0 0-3096,0 0-903,0 0 129,0 0-258,0 0 0,0 0-129,0 0 0,0 0 0,0 0 0,40-49 0,-40 49-258,46-19 387,-46 19 0,54-27-129,-54 27 0,54-15 129,-54 15-129,46-1 0,-46 1 258,0 0-258,44 21 129,-44-21 0,0 0 129,0 0 0,0 0 387,21 58 0,-21-58 0,0 0 129,0 0-129,0 0 129,0 0-129,-38 49-129,38-49-516,0 0 258,-56 64 129,56-64-258,-44 40 0,44-40 0,-43 23-129,43-23-258,0 0-129,0 0-1290,-44 38-2709,44-38-774,0 0 0,0 0-516</inkml:trace>
  <inkml:trace contextRef="#ctx0" brushRef="#br0" timeOffset="61403.512">5178 17939 8643,'0'0'5418,"0"0"-645,-2 51-1161,2-51-3870,0 0 258,0 0 516,0 0-1032,0 0 387,-37 45-774,37-45 774,-24 52-129,24-52 387,-25 79-129,11-26-387,14-53 774,-26 95-387,15-44 258,0 4-129,1-5 0,-2 2 0,5 0 258,7-52-258,-12 106 0,9-56 0,3-50 0,3 97-258,-3-97-129,26 91-516,-26-91-1032,40 54-1677,-40-54-1419,52-3-258,-52 3 129</inkml:trace>
  <inkml:trace contextRef="#ctx0" brushRef="#br0" timeOffset="61787.534">5411 18141 3870,'14'70'4644,"-14"-70"-387,3 79 129,-3-79-4128,-3 71-258,3-22 0,0 6 129,0 4 0,0 3 129,0 0 0,0 3 129,0 7-258,0-8 129,0-2-516,0-8-258,0-54-645,0 70-2322,0-70-774,0 0-258,0 0 0</inkml:trace>
  <inkml:trace contextRef="#ctx0" brushRef="#br0" timeOffset="62358.566">5375 18112 8901,'0'0'4644,"42"-61"0,-42 61-1806,40-19-2580,-40 19-258,47 6 0,-47-6-129,52 52-774,-52-52 645,42 80 129,-42-80 258,27 78-258,-27-78 516,13 55 129,-13-55 0,0 0 774,-3 61-645,3-61-516,0 0 129,0 0 258,0 0-645,-38 44-129,38-44 0,0 0-516,0 0 387,0 0 387,0 0-258,0 0-516,0 0 645,0 0 129,0 0-129,-14 48 516,14-48-516,0 0 129,52 56-129,-52-56 258,50 28-258,-50-28 0,49 46-129,-49-46 129,35 57 0,-35-57 258,11 70 129,-11-20 258,0-50 0,-24 97-129,3-42 129,21-55 0,-50 83 258,50-83-258,-62 49-129,62-49-387,-69 0-129,30 0-516,39 0-1419,-55 0-2451,55 0-645,0 0 0,-45-57-387</inkml:trace>
  <inkml:trace contextRef="#ctx0" brushRef="#br0" timeOffset="62802.592">6174 17922 9159,'0'0'4257,"0"0"387,0 0-387,0 0-4128,21 48 129,-21-48-645,0 58 516,0-58-129,-1 87 258,-3-23 0,-2 7 0,-1 14 129,3 1-258,-2 9 0,1-2 0,-1 5 0,2 1 0,4-11-903,-6-9-2193,6-29-1677,0-26-258,0-24-258,0 0 129</inkml:trace>
  <inkml:trace contextRef="#ctx0" brushRef="#br0" timeOffset="63294.619">6335 18932 10062,'5'81'5289,"-5"-47"-258,0-34-258,0 0-4773,0 0 258,0 0 129,0 0-129,0 0-129,17-50 0,-11 1 0,9 0 0,1-31 0,4 3-129,4-6-129,2 9 0,1-3 0,-1 5-129,-1 10 129,0 11 0,-25 51 0,44-68-258,-44 68 258,37-43-387,-37 43 645,0 0-258,50 19-129,-50-19 258,32 56 258,-32-56 129,29 94-387,-18-42 258,-1 2-258,0 8-129,-7 9 387,0-8 0,-2-8-258,1 9 129,0-8-129,-2-8-258,0-48-1032,3 67-1419,-3-67-2064,0 0-516,0 0-258,0-83 129</inkml:trace>
  <inkml:trace contextRef="#ctx0" brushRef="#br0" timeOffset="63491.63">6663 18597 10062,'-41'-28'5031,"41"28"-129,0 0-516,0 0-4386,0 0-129,0 0 129,0 0-258,34-24 0,-34 24 129,53 0-258,-53 0-258,64 25-774,-26-6-2193,-1-11-1161,-37-8-258,65 13 0</inkml:trace>
  <inkml:trace contextRef="#ctx0" brushRef="#br0" timeOffset="63919.656">7092 18849 10707,'9'50'4902,"-9"-50"-258,0 0-129,0 0-4515,37 36-774,-37-36 0,42 2-129,-42-2-258,52 15-129,-52-15-387,45 21-1806,-45-21-1032,0 0-129,0 0 129</inkml:trace>
  <inkml:trace contextRef="#ctx0" brushRef="#br0" timeOffset="64123.666">7169 18529 11094,'-10'44'5418,"10"-44"-645,0 0 129,37 29-4644,-37-29-903,53 38-387,-53-38-1806,62 27-1935,-25-27-387,-37 0-387,71 0 0</inkml:trace>
  <inkml:trace contextRef="#ctx0" brushRef="#br0" timeOffset="64464.687">7591 18458 9546,'-7'62'5160,"5"4"-387,2-66-258,8 69-4644,-1-22 0,-2 4 0,4 5-258,-9-56 0,11 101-1161,-11-52-2451,0-49-903,0 0 0,0 0-258</inkml:trace>
  <inkml:trace contextRef="#ctx0" brushRef="#br0" timeOffset="65054.719">7710 17985 9417,'8'60'4902,"-8"-60"-129,0 0-516,27 53-4257,-27-53 0,28 55 0,-28-55 129,41 91 0,-41-91 129,47 96-129,-24-33 129,1-5-129,-3 0 129,0 3 0,-3-4-129,0-9 129,-3 9-129,-1-7 0,-14-50 0,18 86 129,-18-86 129,8 83-129,-8-83 129,-3 54 0,3-54-258,0 32 129,0-32 387,-47 0-516,47 0-516,0 0-1161,-42 0-2967,42 0-516,0 0-129,-47 0-903</inkml:trace>
  <inkml:trace contextRef="#ctx0" brushRef="#br0" timeOffset="80310.593">20133 15129 1161,'18'0'3612,"-6"-18"-129,17-3 129,-7-10-2709,8-13-516,5 4 645,-5-14 129,4 13 258,-9-13-129,6 17 258,-11-8-516,5 15-129,-6-2-129,4 8-387,-1 3-129,0 8-387,0 10-129,-3 3 0,-1 19 129,-8 7-129,0 16-129,-6 8 258,-4 14 129,-5 11 0,-4 0 258,-1 0 0,0-10-129,5-5 0,-1-12-387,4-18-1161,3-18-2838,-1-12-129,9-32-516,-7-1-129</inkml:trace>
  <inkml:trace contextRef="#ctx0" brushRef="#br0" timeOffset="80483.603">20455 14933 10320,'-32'-3'5160,"32"3"-516,0 0 0,7-1-4515,17 1 0,10 0-258,5 0-387,8 4-129,-5-4-645,9 17-1161,-11-5-1935,3 8-774,-8 1 0,-4 1 129</inkml:trace>
  <inkml:trace contextRef="#ctx0" brushRef="#br0" timeOffset="80648.612">20894 15109 8514,'-12'7'4902,"1"-1"-258,10 5-774,1-11-3096,6 0-258,10 0-516,-1 0-258,8 0-1032,-6-3-2322,3-3-903,-3-7-387,-6 6-258</inkml:trace>
  <inkml:trace contextRef="#ctx0" brushRef="#br0" timeOffset="80807.621">20913 14872 9417,'0'0'5031,"0"0"-516,4 3-387,7-3-5289,14 8-3096,0-1-258,5 2-387,2 1-129</inkml:trace>
  <inkml:trace contextRef="#ctx0" brushRef="#br0" timeOffset="81159.641">21348 15147 9417,'0'37'5031,"-8"-28"-129,-6-9-387,-4-16-4128,5-9-258,4-12 129,5-6-258,4-1-258,6-2 129,8 1 0,4 8 0,5 13 129,-2 13 0,0 11-129,-3 7 129,-2 16 129,-2 7-129,-2 4 0,0 10 129,-1 1-129,-2 0 129,-1-3 0,-3-5 129,-5-5 0,-2-2 129,-10-7-129,-3-9 0,-7-10-129,-1-4-129,3-9-1032,-5-16-3096,10-3-645,2-10-258,8-4-774</inkml:trace>
  <inkml:trace contextRef="#ctx0" brushRef="#br0" timeOffset="81595.667">22314 15007 6063,'8'94'4902,"-8"-43"-516,0 2 129,-8 1-3225,-5-15-774,5-1 258,-4-20-645,2-18-516,10 0-1677,-4-27-1935,4-17-645,6-9-129,3-5-258</inkml:trace>
  <inkml:trace contextRef="#ctx0" brushRef="#br0" timeOffset="81826.68">22314 15007 1419,'15'-116'4902,"-12"83"258,3 4-129,0 6-516,7 9-1161,-1-7-2709,13 8-129,2 3-387,6 5-129,3 5-129,-3 6 0,1 7 0,-7 8 129,-8 8 0,-8 2 0,-9 1 258,-2 5 0,-14 1 0,0-6 0,0-6-129,4-3-258,10-2-516,0-21-1935,28 8-2064,4-9-387,8-4-129,4 5-129</inkml:trace>
  <inkml:trace contextRef="#ctx0" brushRef="#br0" timeOffset="81955.687">22841 15163 12126,'-35'70'5160,"9"-38"-387,-1 1-258,-3-8-4257,4-4-774,8 9-2322,-2-16-1935,4-4-387,-1-6-258,3-2-258</inkml:trace>
  <inkml:trace contextRef="#ctx0" brushRef="#br0" timeOffset="82195.701">22775 15501 12900,'23'10'5160,"-8"-10"-516,4-6 0,10-6-4902,5-6-129,11 6-129,2-5 129,3 6 0,-2 0 0,0 6 258,-7 1-129,-3 6-1677,-10 1-2322,-8-4-129,-9-6-645,-7-7-516</inkml:trace>
  <inkml:trace contextRef="#ctx0" brushRef="#br0" timeOffset="82368.711">23068 15143 11997,'-25'20'5676,"25"-20"-516,-2 12-129,9-12-3354,13 0-2709,-6-13-2322,16 10-1935,1-4 129,7 3-387,1 1-258</inkml:trace>
  <inkml:trace contextRef="#ctx0" brushRef="#br0" timeOffset="82675.728">23516 15312 10707,'9'13'4773,"-9"-2"-129,-9-14 0,1-14-4257,-6-11 0,5-1-129,-2-5 0,8-1-129,1-4 129,4 9-129,6 0 0,1 8-129,-1 16 129,4 6-258,-4 3 129,0 11 0,-2 7 0,-2 7 129,-2 1 0,-2 9 258,0-4-129,0 1 258,-3-5-129,0 0 0,-3-6 0,-4-4-387,2-1-774,-14-16-3096,2-3-1161,-12-8-387,-12-6-516</inkml:trace>
  <inkml:trace contextRef="#ctx0" brushRef="#br0" timeOffset="83398.77">20182 16113 6063,'-36'39'4644,"23"-24"-516,0-12 258,13-3-4128,-7-12 129,7-15 258,14-2 0,2-17 129,11-5-258,-1-12 129,8 8-387,-1-5 129,-1 8-387,-4 9 0,-4 11 129,-9 13 0,-2 19 129,-8 17 129,-2 14-258,-3 15 0,1 12 129,0 7-129,3 7 0,2 4-258,0-7 258,2-10-258,2-11 129,-2-11-129,-2-16-129,-2-10-387,-4-11 387,-5-23-129,-11-7 0,-5 0 129,-10-4 129,-4-2 258,-5 2 0,-3 3 258,4 9 0,2 3 129,8 4 0,8 1-129,11-1-129,10-2-129,10 9-258,13 1 0,10-5-387,11 8-129,0-4-129,12 10-1935,-7-2-2064,4 7-258,-4-7-258,1 0 129</inkml:trace>
  <inkml:trace contextRef="#ctx0" brushRef="#br0" timeOffset="83675.785">20646 16058 5547,'-17'49'5160,"17"-36"-258,5-2-387,8-11-2451,8 5-1419,1-5-129,5 0-258,2 2-258,1-2-258,1 0-258,-6-5-1161,5 3-2709,-8-2-516,-7-4-129,-5-7-258</inkml:trace>
  <inkml:trace contextRef="#ctx0" brushRef="#br0" timeOffset="83844.795">20792 15722 10836,'-7'32'5160,"12"-16"-645,13-2-387,1-14-7095,18 7-1677,5 1-258,6-5-516,0-3-129</inkml:trace>
  <inkml:trace contextRef="#ctx0" brushRef="#br0" timeOffset="84283.82">21278 15791 4257,'-16'22'4902,"16"-22"-258,-8 15-258,6 5-1677,2-1-2709,0 9 258,0 2 0,0 13 258,0-3-258,0 10 0,0 11-774,-2-10-3225,2-5-516,6-6-774,6-15-258</inkml:trace>
  <inkml:trace contextRef="#ctx0" brushRef="#br0" timeOffset="85267.877">22226 15975 11094,'-6'50'4773,"4"-22"-258,-3 10-1290,0-5-3354,0-1 0,-2 6 0,2-5 129,-1-6 0,0-1 0,1-6-129,5-20-387,-2 12-387,-1-22-774,9-9-774,-2-22-258,12 10 774,-10-18 903,5 3 645,0 3 903,-7-6 645,6 20 1161,-10-8 387,7 21 129,-9-14-387,9 23-1032,-2-14-645,8 17-387,1 1-258,4 1-258,2 2 0,-1 9-129,0 8 0,-6 4 129,-5 11 0,-5 1 258,-6-1 0,-10 7 258,-8-6 0,2-1-129,-4-7 0,5-7-258,5-5-258,13-13-645,7 14-1290,7-17-1548,19 3-645,-5-11 1161,13 16 2193,-8 0 387,-4 5 1032,-5 13 387,-20-10 1677,3 21 1419,-19-13 516,-1 16-1290,-20-16-1935,5 6-516,-5-12-129,2-3-903,11 5-516,-5-20-2580,25 3-1548,0 0-258,26-16-387,6 3 0</inkml:trace>
  <inkml:trace contextRef="#ctx0" brushRef="#br0" timeOffset="85471.888">22770 16404 11997,'39'20'5160,"-22"-11"-258,4-6-258,3-3-4773,10 0-258,-1 0 0,7-9 0,-4 5 129,0 4 0,-8-7 129,-6 3-387,-9 1 129,-13 3-516,0 0-2451,-9-15-1161,-5-4-516,-5-3-258</inkml:trace>
  <inkml:trace contextRef="#ctx0" brushRef="#br0" timeOffset="85644.898">22909 16148 9933,'-28'-29'5418,"18"23"-387,10 6-129,-10-2-3483,17 7-645,6 1-258,12 3-387,6 4-129,6 1-129,10 1-774,-4-11-1161,14 3-2838,-7-7-387,-1 1-129,-8-2-387</inkml:trace>
  <inkml:trace contextRef="#ctx0" brushRef="#br0" timeOffset="85907.911">23402 15959 11481,'0'20'5031,"11"-4"-516,0-11-129,5 10-4773,0-1 129,2 11 387,-2 11 258,-6 10-258,-1 12-387,2 17-2709,-9 0-1419,-5-12-387,-8-5-645,-12-8-387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3T20:22:23.481"/>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9T17:01:31.321"/>
    </inkml:context>
    <inkml:brush xml:id="br0">
      <inkml:brushProperty name="width" value="0.05292" units="cm"/>
      <inkml:brushProperty name="height" value="0.05292" units="cm"/>
      <inkml:brushProperty name="color" value="#00B0F0"/>
    </inkml:brush>
  </inkml:definitions>
  <inkml:trace contextRef="#ctx0" brushRef="#br0">11595 12468 1161,'0'0'2064,"0"0"-129,0 0 258,0 0-387,0 0 0,0 0-645,0 0-387,0 0-516,0 0 0,0 0-129,0 0 129,0 0-258,0 0 258,0 0-129,0 0 0,0 0 129,0 0-129,0 0-129,0 0 129,0 8-129,0-8 258,-7 11-516,7-11 516,-18 14-258,3-4 129,2 0 0,-7 2 129,0 0-129,-3 4 0,1-1 129,-4 2-129,3-1 129,-3 4-129,5-1 0,-1-1-129,3 0 129,4-2-129,-1-4 0,16-12 0,-16 18 0,16-18 129,-12 8-129,12-8 0,0 0 0,0 0 0,-7 15 0,7-15 0,-4 17 0,4-17 0,-2 19-129,2-19 258,0 24-129,0-13 129,4 1 129,-2 0-129,9-1 0,-3 1 0,6 3 0,0-3 0,3 3 0,4 3-129,0-1 0,2-1 0,3 2 0,0-2 0,3 4 0,1-3 0,-1 0 258,0-5-258,3 1 129,-3-3 0,1-1 0,-5-4 0,0 0 129,-6 0-129,-2-3 0,-5-2 0,-12 0 129,15 1-129,-15-1 129,0 0 0,0 0 0,0 0-129,0 0-129,0 0 0,0 0-516,-8 2-516,-4-5-2193,12 3-1161,-14-13-516,5 0 0</inkml:trace>
  <inkml:trace contextRef="#ctx0" brushRef="#br0" timeOffset="2248.127">11846 12671 516,'-10'-6'2709,"10"6"129,0 0-2193,0 0-387,0 0 129,0-12 0,0 12 258,0 0 129,0 0 0,0 0 129,0 0-258,0 0 129,0 0-129,0 0-258,0 0 129,0 0-258,8 11 0,-8-11 0,2 16-129,-1-4 0,1 0 258,-1-2-387,2 5 129,-2 2 0,0-1 0,0 2 0,0 1 0,1-2-129,-1 2 129,0-1-258,0-1 129,1 0-258,0-4 129,5 2-645,-7-15 129,4 19-645,-4-19-645,0 0-1419,6 10-903</inkml:trace>
  <inkml:trace contextRef="#ctx0" brushRef="#br0" timeOffset="2593.147">11692 12775 2967,'54'9'3741,"-22"-4"-129,-11-5-1548,6 0-2064,4 2 0,-1-2 0,-2 1 129,-6-1 129,1 0 0,-8 0 129,2 3 258,-17-3-258,20 0 258,-20 0-258,15 0-129,-15 0-387,0 0-387,0 0-645,0 0-1032,0 0-1935,4 9-129</inkml:trace>
  <inkml:trace contextRef="#ctx0" brushRef="#br0" timeOffset="3592.205">12153 12676 516,'-16'-4'3096,"16"4"516,0 0-2322,0 0-387,0 0-129,0 0-129,0 0-129,0 0 129,0 0-129,0 0 129,0 0-258,0 8 258,0-8-258,0 0 258,3 12-258,-3-12 0,7 20 129,-3-10-258,-3 4-129,1 3 0,2 0 129,-1 2-258,2-1 129,0 0 0,-1-1 0,3-2 0,-1-1-129,3-3 129,-9-11-129,18 18 129,-18-18 0,22 5 129,-11-5-129,-11 0 129,19-15 0,-10 3-129,-3-4 129,-1-1-129,0-2 129,-1 2-258,-1 0 0,2 1-129,1 0 129,1 4-129,0 2 0,-7 10 129,17-16-129,-17 16 129,14-4-129,-14 4 0,12 0 129,-12 0-129,9 11-129,-9-11 129,13 24 0,-5-14 129,0 3-258,1 6 258,1-1-129,-2-1 258,1-1-129,-1-3 258,1 2-258,1-1 129,1-2-129,-1-1 129,0-9-129,4 3 129,-14-5 0,19 0 129,-19 0-129,15-20 129,-10 1 0,0-2 0,-3-2-129,4-3 0,-1 0 0,-2-2-129,1 2 129,-1 3-129,1 6 0,-1 0-129,1 5-129,-4 12-258,9-12-387,-9 12-645,0 0-2451,18 0-387,-18 0-516</inkml:trace>
  <inkml:trace contextRef="#ctx0" brushRef="#br0" timeOffset="4681.267">12837 12912 7998,'3'19'4515,"-3"-19"0,0 15-903,0-15-3612,0 0-129,0 0 129,0 0 0,0 0 0,0 0 0,0 0 129,0 0-129,0 0 0,0 0-258,0 0-387,0 0-645,6-10-2709,-6 10-516,0-17-387,0 5 0</inkml:trace>
  <inkml:trace contextRef="#ctx0" brushRef="#br0" timeOffset="4929.281">12800 12655 5160,'0'13'4386,"0"-13"-129,0 0-774,6 15-3870,-6-15-258,0 0 258,12 4 0,-12-4-258,0 0-387,0 0-1548,12 7-1161,-12-7-387</inkml:trace>
  <inkml:trace contextRef="#ctx0" brushRef="#br0" timeOffset="5964.341">13242 12642 645,'0'0'516,"0"0"-774,0 0-644</inkml:trace>
  <inkml:trace contextRef="#ctx0" brushRef="#br0" timeOffset="6993.4">13150 12866 1,'0'0'2708,"0"0"-257,0 0-1806,0 0 387,0 0 258,0 0-258,0 0 129,0 0 0,11-9-129,-11 9-129,9-12-387,-9 12-387,20-16 0,-9 8 0,3 1-129,0 4 129,-1-4 0,1 3-129,-2 1-129,-12 3 129,16-1 0,-16 1 129,0 0 129,0 0 258,0 0-129,4 11 387,-10-6-129,6-5 0,-20 11 129,20-11-258,-20 10 0,20-10-129,-18 9-129,18-9 0,-10 3-129,10-3-129,0 0 129,0 0 0,0 0-129,0 0 0,0 0 0,0 0 0,0-8 0,0 8-129,0 0-258,0 0-387,0 0-903,0 0-2451,0 0-516,0 0-387</inkml:trace>
  <inkml:trace contextRef="#ctx0" brushRef="#br0" timeOffset="8300.474">13680 12433 1161,'-2'13'3612,"2"-13"-387,-14 0-774,14 0-2967,0 0-774,-11 0 258,11 0 387,-16 4 129,5 1 516,0 0 774,11-5 129,-22 12 129,22-12-129,-17 15-258,17-15-258,-11 19-129,11-19-258,-4 19 129,4-8-129,0 0 0,6 1 258,1-1-258,4 2 129,-3 4-129,7-2 0,-3 4 0,2-4 0,-1 4 129,-1-2-258,0 7 129,-2-4 0,-1-1 0,-1 0 0,-2-2 0,-2 0 129,-2-2-129,-1-2 129,-1-13-129,0 16 0,0-16 129,0 0-129,-9 14 0,9-14 0,-15 5 129,15-5-258,-23 2 129,9-2 0,-2 3 129,-1-2 0,-1-1 129,0 0-129,0 0 129,2 0 129,-3-3 0,7 3 0,-1-3-129,13 3-129,-18-12 0,18 12-129,-14-9 0,14 9-129,0 0 0,-8-17 0,8 17 0,0-14 0,0 14 0,9-18 0,1 6 0,1 0-129,3-4 0,5 0 0,2-1 0,0-3-129,4 2 129,3-4 129,0 0 129,0 3 0,-1 0 129,-1 1 0,-1-1 0,-4 2 0,-3-1 129,-3 1 0,-4 2-129,-5 2 129,-3-1 129,-3 2 0,-2 0 0,2 12 129,-21-17-258,9 13-129,-4 0 0,1 0-129,-4 4-129,3 0-129,-2 0-129,0 4 129,2 4-129,-5 0-387,7 4-645,-1 4-2322,-3-11-387,12 9 258</inkml:trace>
  <inkml:trace contextRef="#ctx0" brushRef="#br0" timeOffset="9812.561">14455 12995 4257,'0'0'4644,"0"0"-387,11 14-387,-11-14-3225,0 0-903,0 0 0,0 0 258,0 0 0,0 0 258,0 0 129,0 0 258,0 0-129,0 0 129,0 0-258,0 0 0,0 0-258,0 0 129,0 0-258,0 0 0,0 0 0,0 10-129,0-10 129,0 0 0,-5 19 0,3-7 0,-2 2 129,-2 6-129,2 7 129,-4-3 0,0 7-258,-3 1 129,-2-2-387,3 7-516,-12-8-2451,5-4-1161,4-5-258,-5-9-258</inkml:trace>
  <inkml:trace contextRef="#ctx0" brushRef="#br0" timeOffset="10781.616">14700 12779 2322,'0'0'3612,"16"15"0,-16-15-1161,0 0-2322,12 2 0,-12-2 0,21 3 258,-10-3 0,3 0 0,-1 0 129,5 1 0,-4-1 0,5 0 0,-4 0-129,4 0 129,-4 0-258,2 0-129,-3 0 0,-1 0-129,-1 0-129,-12 0-516,18 7-774,-18-7-2064,0 0-645,13 4-387</inkml:trace>
  <inkml:trace contextRef="#ctx0" brushRef="#br0" timeOffset="11732.671">15180 12608 2709,'0'7'3096,"0"-7"129,0 0-2451,0 0-1290,0 0 129,0 0 129,0 0 645,0 0 129,7 11 258,-7-11 129,0 0 129,0 0-129,9 15 0,-9-15-387,3 17 129,-2-7-387,3 9 129,-2-1-129,2 6 129,-4 2-129,4-1 0,-2 2-129,1-4 129,1 1-129,3-4 0,2-8 0,6-5 0,2-7 0,2 0 258,0-15-129,2 2 0,-2-10 129,1 5 0,-7-6-129,2 7 0,-6-1 0,0 4-129,-4 1-129,2 1 0,-7 12-129,9-12 0,-9 12 0,0 0 129,14 2-129,-14-2 129,13 15 0,-7 0 0,1-3 0,0 1-129,3 3 129,-5-3-129,4 0 0,-2-2 0,0 1-129,-7-12 258,9 14 0,-9-14 0,11 2 129,-11-2 0,14-9 0,-6-1 129,-2-7-129,4 1 129,-3-5-129,3-3-129,-5 0 129,3 2-129,-6-2 129,2 4-129,-3-1 0,0 4-258,-1 17-645,0-25-1548,0 25-1935,7-16-387,-7 16-258</inkml:trace>
  <inkml:trace contextRef="#ctx0" brushRef="#br0" timeOffset="13956.798">15910 12847 6321,'0'11'4644,"0"-11"-387,0 0-387,-8 11-4257,8-11-258,0 0 258,0 0 258,0 0 129,0 0 129,0 0 258,0 0-258,0 0 258,0 0-516,0 0-645,0 0-1161,0 0-2451,0-5-129,0-7-387</inkml:trace>
  <inkml:trace contextRef="#ctx0" brushRef="#br0" timeOffset="14228.813">15911 12557 5805,'0'0'4644,"0"0"0,0 0-774,0 0-3870,-2-12-387,2 12-129,0 0-129,0 0-258,0 0-903,0 0-2451,0 0-129,6-3 0</inkml:trace>
  <inkml:trace contextRef="#ctx0" brushRef="#br0" timeOffset="14964.854">16294 12836 2322,'0'0'3354,"0"0"0,0 0-2838,0 0 258,0 0 258,0 0 387,-8 0 0,8 0 0,0 0 0,0 0-258,0 0-129,0 0-516,0 0-129,0 0-258,0 0 0,6-6-129,-6 6 0,0 0 129,0 0-129,11-5-129,-11 5 129,0 0 0,0 0-129,0 0 258,-10 5 0,10-5 0,-13 7 129,13-7-129,-12 5 129,12-5-129,0 0 0,0 0-129,0 0 0,0 0-129,0 0 0,0 0 0,0 0-387,0 0-258,0 0-516,0 0-2193,0 0-1290,0 0-258,6-16 258</inkml:trace>
  <inkml:trace contextRef="#ctx0" brushRef="#br0" timeOffset="16279.931">16525 12441 2580,'-14'0'3741,"14"0"-516,0 0-2322,0 0-129,0 0 0,0-8-258,0 8 129,0 0 129,0 0-387,14-12 0,-14 12 129,12-3-129,-12 3-129,18 0-129,-8 0 0,6 0-129,-2 0 0,4 2 0,-4 0 0,4 5 0,-4-5-129,2 8 0,-4 2 0,1 1 0,-4 5 0,0-1 129,-2 1-129,-2 1 129,0 7 129,-5-8 0,0 5 129,-1-2-129,-8 0 129,3 3 0,-4-1-129,2 1 0,-4-3 0,2-1 0,2 0 0,-4-7 129,4 3 0,-4-6 0,5 1-129,-4-6 258,11-5-258,-10 11 0,10-11 0,0 0-129,-12 8 0,12-8 0,0 0 0,0 0 0,0 0 129,4 12 0,-4-12 0,16 5 129,-4-1 0,2-2-129,5 1 0,1-3 0,4 0-129,3 0 129,1-3-129,2-3 129,0 1-129,-2-1 129,-3 1-129,0 1 129,-4 1 0,-7 1-258,0 2 258,-14 0 0,12 0-129,-12 0 129,0 0 0,0 0-129,0 0 129,0 0 0,0 0-129,0 0-129,0 0 129,0 0-258,0 0 129,3 5-129,-3-5-516,6 12-1032,-6-12-2709,0 0-129,2 14-645</inkml:trace>
  <inkml:trace contextRef="#ctx0" brushRef="#br0" timeOffset="21976.256">17020 12472 129,'0'0'2838,"0"0"-2322,0 0-516,0 0 129,0 0 387,0 0 258,0 0 0,0 0 0,6 3 258,-6-3-129,0 0 0,0 0-258,0 0-387,0 0-129,0 0-129,0 0 129,0 0-129,0 0 0,0 0-129,0 0 129,15 4 0,-15-4 129,12 10-129,-12-10 258,18 15-258,-6-8 258,2 5-129,2-2 258,6 4-129,1-2 129,7 3-258,4 0 129,5 1 129,1 1-258,4-2 0,-1 2 0,2 0-129,-4-3 0,-1 1 0,-6-3 0,-3 0-129,-6-3 129,-7 1 0,-1-3 0,-17-7 0,17 12-129,-17-12 129,0 0 0,9 10 0,-9-10 0,0 0 0,0 15 0,0-15 0,-10 12-129,10-12 129,-20 19 129,6-4-129,-5-2 129,0 5 0,-7 0 129,-2 5 387,-7-3-129,2 6 258,-10-5-129,7 5 129,-8-6-258,6 5-129,-2-3-258,3-3-774,11 8-1806,4-5-1677,3-8-645,10 4 258</inkml:trace>
</inkml:ink>
</file>

<file path=ppt/ink/ink1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3:23:18.654"/>
    </inkml:context>
    <inkml:brush xml:id="br0">
      <inkml:brushProperty name="width" value="0.05292" units="cm"/>
      <inkml:brushProperty name="height" value="0.05292" units="cm"/>
    </inkml:brush>
  </inkml:definitions>
  <inkml:trace contextRef="#ctx0" brushRef="#br0">1833 12626 774,'0'0'1806,"-10"4"0,10-4 516,0 0-516,0 0-387,0 0-387,0 0-258,0 0-258,-9 7 0,9-7 0,0 0 0,0 0-129,0-11 129,0 11 129,5-25-129,3 10 129,-2-10-129,4-1 0,2-9-387,1 2 258,3-5-258,1-3 258,5-4-258,-1 0 129,1-2 0,0 2 0,-2-1 129,4-2-258,-6 2 258,3 2-129,-5-2 0,4 7-129,-4-1-129,0 3 0,2 3 0,-5 2 129,1 2-258,-1 5 129,-2 1 0,0 2 0,-2 2-129,-1 1 129,-1 3-129,0 5 0,-2-1 0,-5 12 258,8-17-258,-8 17 129,0 0 0,0 0 129,0 0 0,0 0-129,0 0 129,0 0 0,0 11 129,0-11-258,0 19 258,0-19-258,0 22 0,0-10 0,0-1 129,0 4-129,0-2 0,0 2 0,1 2 0,2 7 0,0-1 0,3 9 0,1 2-129,1 5 129,5 8-129,2 4 258,2 5-258,3 2 129,2 3 0,3-3 0,3 2 129,-2 1-129,0-8 0,-2-2 129,-2-5 129,-1-5-516,-5-4 516,-1-2-258,-5-10 0,0-6 0,-5-3 129,0-5-129,-5-11 0,5 14 129,-5-14-258,0 0 129,0-5-387,-1-7 0,1 12-774,-6-25-1548,1 4-1677,-1 4-258,-3-10-258</inkml:trace>
  <inkml:trace contextRef="#ctx0" brushRef="#br0" timeOffset="372.02">2057 12176 5805,'0'15'4386,"0"-15"-258,0 0-258,3 14-3225,-3-14-516,18 4-129,-4 2 129,2-2-129,3 0 0,-1 3 387,2-5-258,3 1 258,-3-3-129,7 0 0,1 0 0,3 0-129,4 0-129,-2-12-1290,7 7-2709,1 5-516,-7-5-129,1 5-129</inkml:trace>
  <inkml:trace contextRef="#ctx0" brushRef="#br0" timeOffset="1400.08">2967 12555 1419,'0'0'3612,"0"0"258,-11-2-387,11 2-2709,0 0-387,0 0 129,0 0-387,2-13 129,-2 13-129,12-8 129,-2 5 129,-2-1-129,3 0-129,-1 2 0,2 1 0,-1 1 0,0 0-129,-4 3 258,1 1 129,-8-4 0,9 13 129,-9-13 0,0 21 129,0-21 0,-6 19-129,-3-12-129,9-7-129,-18 15 0,9-8-129,-2-7 129,1 0-258,0-7 129,10 7 0,-14-24 0,10 12-129,-1-2 129,4-1-129,0 4 0,1 11 0,0-15 0,0 15 0,0 0 0,11-3-129,-11 3 129,11 5 0,-11-5-129,14 12 258,-14-12-129,11 12 0,-11-12 129,6 15 129,-6-15-129,0 12 129,0-12-129,-6 11 0,6-11-129,-12 8-387,12-8-1548,0 0-2322,-13 1-387,13-1-258,-7-22-129</inkml:trace>
  <inkml:trace contextRef="#ctx0" brushRef="#br0" timeOffset="43740.501">3994 11569 1548,'-5'3'3354,"5"-3"0,0 0-645,0 0-2580,0 0-258,-11 0 258,11 0 0,-10 0 387,10 0-258,-12-5 516,2-1-258,10 6 258,-18-6-129,8 4 0,0-1-258,0 3-129,-1-3 258,0 0-387,-1 2 129,2 1-129,-2 0 0,-1 0 0,1 0 0,-1 0-129,0 0 129,-1 1 0,-1 3-129,1-1 258,1-1-129,0 2 0,-1-4 258,7 3-129,-5 0 0,12-3-129,-15 0 129,15 0-258,-9 0 129,9 0-129,0 0 0,0 0 0,0 0 0,0 0-129,0 0 129,0 0 0,0 0-129,0 0 129,0 0 0,0 0-129,0 0 129,0 0 0,-2 14 129,2-14-129,0 0 0,0 12 0,0-12 0,2 14 0,-2-14 0,1 18-129,-1-18 129,0 22-129,0-8 129,0 5 0,-1-2-129,-1 7 0,-2 5 0,-1 4 0,-1 7 0,-1 1-258,1 12 129,-3-2 129,1 10-129,-1-1 129,2 2 129,-1-1-129,1 2 129,0 0-129,-3-4 129,3-2 0,-1 1 0,0-4-129,0-1 0,1-3 0,-1-1 0,1-5-129,1-3 258,-1-4-129,2-7 129,0-3 0,2-5 0,-1-3-129,4-7 258,-1-1-129,1-11-129,0 16 129,0-16 0,2 11 0,-2-11 0,11 10 0,-11-10 0,15 11 0,-6-7 129,1 1-129,4-1 129,-1 1 129,4-4-129,1 1 0,3-2 129,3 0-129,2-4 129,4-2-129,-1-1 0,2 0-129,0 0 129,0 0-129,-2 1 129,0 2-129,-6-2 129,0 3 258,-7 2-387,-2-2 258,-5-1 0,-9 4-129,10-1 0,-10 1-129,0 0-258,0 0-129,0 0-903,-6 3-2451,-5-3-516,11 0-387,-20-12 129</inkml:trace>
  <inkml:trace contextRef="#ctx0" brushRef="#br0" timeOffset="44867.566">4517 11080 516,'0'0'2709,"4"-18"-129,-4 18-1419,0 0-1290,2-12 258,-2 12 129,0 0 258,-1-10 258,1 10 258,-11-8 129,3 3 0,8 5-129,-16-5-129,16 5-387,-17 0-129,9 0-258,-2 5 129,-1-2-516,1 4 258,-2 0 0,0 6 0,-1-1 0,0 1 0,-2 3 258,0 3-129,0 6-129,0 1 129,2 0 0,-1 1-129,3 3 129,-2 0-258,6 3 258,0-5-129,4-2 129,-1-1-129,4-2 129,0-4 0,4 0 0,2-5 0,3-4 129,2-3 0,3 0-129,1-2-129,2-5 129,2 0 0,2 0-129,-2-3 129,-1-4-129,0 3 0,-2 1 0,-2 1 0,-2-1-129,0 3 0,-3 0 0,1 0-258,-10 0-387,12 3-258,-12-3-1161,0 0-1419,0 0-645,0 0 387</inkml:trace>
  <inkml:trace contextRef="#ctx0" brushRef="#br0" timeOffset="46731.672">6179 11025 129,'8'-4'3741,"-8"4"-258,0 0-129,0 0-2709,0 0-645,-8-9 129,-1 8 258,0 1 0,-3 0 258,-1 0 0,-5 0 258,3 0 0,-4 2-387,1 6 129,-3-2-387,1 2-129,2 1 0,-1 4 0,0 0-129,3 4 129,-1 0 0,3 2-129,0 0 129,3 3 0,1 1 0,4 4 0,-2-2 129,5 1 129,-2-2-129,3 4 129,1-3-258,1 1 258,0-6-258,6-1 129,3-4-129,1 3 0,4-5-129,4-3 129,5-2-129,0-4 129,5-1-129,-1-3 129,2 0-129,-3 0 0,-2-5 129,-2 0-129,-6 0 0,-2 3 129,-5-2 0,-9 4-129,10-1 0,-10 1 0,0 0-258,0 0 0,-8 1-129,0-1-387,8 0-774,-15 5-1806,15-5-1032,-14 9-516,14-9 387</inkml:trace>
  <inkml:trace contextRef="#ctx0" brushRef="#br0" timeOffset="58395.34">4523 11962 1,'0'0'1160,"0"0"130,0 0-129,0 0 258,0 0 0,0-12-129,0 12 0,0 0-129,0 0 129,-6-8-387,6 8-129,0 0-129,0 0-258,-12 0 0,12 0-129,-10 1 258,10-1-387,-12 8 129,12-8 0,-13 16 0,6-3 0,0 0-129,-2 2 0,1 2-129,-2 1 0,3 2 0,-1 2 129,-1 0-129,3 1 129,-2-2-129,3 6 129,0-1-129,2 0 129,0 3-129,2-2 129,1 2-129,0 2-129,0 0 258,0 0-258,1-2 258,3 1-258,1-3 258,0 0-258,1-7 129,3 1 129,-2-4-129,6-3 129,-1-4-129,4-3 129,3-6-129,4-1 0,0-3 0,2-9 0,3-5 129,0-3-258,0-6 129,1-4 129,-3-6-258,-2-1 258,-2-3-258,-3-2 258,-3 1-129,-3-5 129,-5 3-129,-5 1 0,-3 3 129,-4 2-129,-6 3 129,-3 3 129,-5 6-129,-1 5-129,-4 2 129,1 5 0,-1 4-129,0 3 0,2 6-129,0 0 0,4 3-387,-2 2-129,7 14-516,-6-5-1290,2 6-1806,7 6-129,-6-6 258</inkml:trace>
  <inkml:trace contextRef="#ctx0" brushRef="#br0" timeOffset="59272.39">6061 12126 3225,'12'8'4128,"-12"-8"-129,0 0 0,2 17-3354,-2-17-516,1 14-129,-1-14 129,1 20 258,-1-10-129,0 6 0,0-3 0,0 5 129,0-3-129,0 6 129,-2 1-258,1 4 129,-3 2-129,3 5 0,-5 1 0,1 3-129,-2-1 129,0 5-129,-2-3 129,2-1-129,-3-1 0,3-7 0,0-4 129,1-3-129,1-3 0,2-5 0,3-14 0,-5 16 0,5-16-258,0 0-129,0 0-1161,0 0-2580,6-6-258,0-12-387</inkml:trace>
  <inkml:trace contextRef="#ctx0" brushRef="#br0" timeOffset="60744.474">7056 11582 2580,'0'0'3096,"0"0"-258,10 4-2322,-10-4-516,14 3 387,-4 0 129,-1-3-129,4 0 129,-1 1 0,2 2 0,1-3-258,2 1 0,2-1-129,0 0 129,2 0-516,1 0 258,-1-3-129,0-2 129,-2 2 0,1 2-129,-3-2 0,-3 3 129,-4 0 0,-1 2-129,-9-2 258,11 17 0,-11-17 0,4 20 0,-4-8 258,0 5-258,0 0 129,-2 4-129,0 1 258,2 7-258,-1 5 0,1 3 0,0 13-129,0 3 129,0 3-129,0 8 129,0 3-129,-2 1 387,-5-1 258,2 1-129,-4-11 258,3 3-129,-5-8-129,5 2 129,-2-7-129,3 0-387,0-4-129,2-5 0,1 0-129,1-5 0,1-1 129,-1-7 0,1-6 0,0-2 0,1-3 0,0-2 0,-1-12 0,6 16 0,-6-16 129,0 0-129,8 12 0,-8-12 0,0 0 129,0 0-129,0 10 129,0-10 0,-9 11-129,-2-5 129,-1 2 0,-5 2 129,-5-6 0,-1 6 0,-5-5 129,0 4 0,-5-8 0,2 1 0,-5-2-129,3 2-129,-1-2 0,1 0 0,0 0-129,3 0 0,0-4 0,5 4 0,2-4-129,2 0 0,4 2 0,3-4-129,14 6-258,-15-2-258,15 2-1806,4 7-2064,-4-7 0,16 1-645</inkml:trace>
  <inkml:trace contextRef="#ctx0" brushRef="#br0" timeOffset="61827.536">9290 11671 2967,'9'2'3999,"-1"4"-129,-8-6-516,0 11-3483,0-11 129,4 20 129,-2 0 0,-1 0 258,1 8 0,-2 8 129,0 10 0,0 10 129,0 12-129,-2 2-258,0 7 129,-1 0 129,0 3-258,-2-10 0,1-7-129,-3-12 129,1-10-387,2-7 0,-4-16-1290,7-7-1677,1-11-1290,-2-14-258,2-11 0</inkml:trace>
  <inkml:trace contextRef="#ctx0" brushRef="#br0" timeOffset="62579.579">9233 11698 2193,'-7'-25'4257,"7"25"0,2-29-516,10 8-2580,3 6-1032,2-1-258,8 0 129,3 3-129,4 1 258,4 0 129,2 3-129,1 5 387,1 1-258,-4 3 0,0 5 0,-7 6 129,0 5-129,-10 1 0,-3 8 0,-9-1 0,-4 5 0,-3-3 0,-9 6 0,-9-8 129,-2 5-129,-6-5-129,-1 1 129,-3-4 0,0-5-258,3-2 129,1-3-129,5-2-129,3-1 129,6-7-129,2-1 0,10 0 129,0 0-129,0 0 0,7-6 129,4 6-129,5 0 0,6 7 0,5 7 0,2 8 0,2 2-129,4 10 0,0 3 0,1 7 0,-1 0 129,-2 6-258,-2-4 258,-7 2 387,-1 1 0,-6-5 129,-5-1-129,-5-8 258,-5 0-258,-4-8 258,-8 2-129,-8-12 0,-2-2 0,-8-6 129,-2-2-258,-9-5 129,1-2-258,-4-1 129,-1-3-129,1-5 0,0 1-129,6-1-129,3-1 0,7 3-129,3-3-129,9 6-387,1-11-516,13 15-1677,0 0-1677,11-14-387,3 10 0</inkml:trace>
  <inkml:trace contextRef="#ctx0" brushRef="#br0" timeOffset="62916.598">10126 12619 9933,'-12'8'4902,"12"-8"0,-13 2-516,13-2-4257,-11 0-129,11 0 129,0 0 129,0 0-129,0 0 0,0 0 0,-9 0 0,9 0-258,0 0-258,7 0-1290,-7 0-2838,15-7-645,-2-7 0,-1-4-516</inkml:trace>
  <inkml:trace contextRef="#ctx0" brushRef="#br0" timeOffset="64147.668">11300 11494 2451,'11'0'3870,"-11"0"-129,0 0-2064,-3-12-1290,3 12 258,-12-14 0,12 14 258,-20-21-129,6 16 0,-7-9 129,3 4-258,-8-3 0,2 4-258,-2-1-129,0 3-129,-2 0 0,1 3 0,2 3 129,0 1-258,2 0 0,2 4 0,1 4 129,3 0-129,0 1 129,5 0-129,1 3 0,1-1 0,3 0 0,7-11 0,-9 18 0,9-18 0,-5 19 0,5-8 0,0 2-129,0-2 129,0 4 0,4 3-129,-2 7 258,1 4-258,1 8 258,-3 4-129,0 9 0,-1 9-129,0 13 258,-2 8-129,-5 10 258,-1 8-129,-4 3 129,-1 4 0,-7-3 0,4 2 258,-4-10-129,1-7 0,2-14-258,2-7 129,3-14-129,5-10 0,3-8 0,4-10-129,5-11 0,8-6 129,4-7-129,5-3 129,4-11-129,5-1 129,3-4-129,0 1 0,1-1 129,1 3-129,-1 3 0,0 6 0,-3 2 129,3 5-129,-7 0 0,0 1 129,-3 6 0,-1 0-129,-5-2 0,-3 2 129,-4 0-129,-3-2-129,-9-5 0,8 8-258,-8-8-516,0 0-1935,-7-5-1935,-2-8 0,-3-7-645</inkml:trace>
  <inkml:trace contextRef="#ctx0" brushRef="#br0" timeOffset="74036.234">3991 11072 2322,'0'0'2709,"0"0"-903,0 0-1677,0 0-129,0 0 258,0 0 129,8 3 258,-8-3 0,0 0 258,0 0-258,0 0 258,0 0 0,9 11-258,-9-11-387,11 12 0,-11-12-129,16 12-129,-8-6 258,2 0-516,1-1 258,0 1-129,1 0-129,-1-5-129,3 6-645,-4-1-903,-1-6-1806,6 11 258</inkml:trace>
  <inkml:trace contextRef="#ctx0" brushRef="#br0" timeOffset="74563.264">4129 10985 2193,'2'14'3096,"-2"-14"0,1 10-645,-1-10-2580,0 21-258,0-21 258,0 24 129,0-10 258,-1 0 129,-2 3 0,-3 0 129,3 0 0,-3 1-258,4 0 258,-3 0-387,3 0-129,0 0-258,1-1-387,1 3-645,0 2-2193,0-11-129,6 7 0</inkml:trace>
  <inkml:trace contextRef="#ctx0" brushRef="#br0" timeOffset="76981.401">4169 11168 129,'0'0'387,"0"0"0,0 0 129,0 0-258,0 0 258,0 0-258,0 0-387,0 0-258,0 0-129,7-5 0,-7 5 129,0 0 387,0 0 387,0 0 387,0 0 516,0 0 0,0 0 129,0 0 129,0 0-387,0 0-387,0 0-387,0 0 0,0 0-258,0 0 129,0 0 129,0 0 0,7-6 0,-7 6 129,0 0-129,0 0 0,0 0-129,0 0-129,0 0 0,0 0 0,0 0-129,11 0 129,-11 0 129,0 0 0,9 3-129,-9-3 0,9 5 129,-9-5-129,11 6 0,-11-6 129,12 0-129,-12 0 0,11 2 0,-11-2 0,8 1 0,-8-1 0,0 0 0,0 0-129,0 0 129,9 3-129,-9-3 129,0 0 129,0 0-129,0 0 0,0 0 0,0 0 129,0 0-129,0 0-129,0 0 0,0 0-129,0 0 0,0 0 0,0 0-258,0 0 0,0 0-129,0 0-774,0 0-2580,0 0 129,0 0-387</inkml:trace>
  <inkml:trace contextRef="#ctx0" brushRef="#br0" timeOffset="78079.465">5591 11194 1548,'0'0'2451,"0"0"-2193,-9-12 516,9 12 258,0 0 387,0 0 0,0 0 129,0 0 129,-9-10 0,9 10-387,0 0-258,0 0-258,0 0-258,0 0-129,0 0-129,0 0 129,0 0-129,0 0 129,0 0-129,0 0 0,0 0-129,6 8 129,-6-8 0,12 9-129,-4-5 0,1 3 0,1-3-129,-1 1 129,0 1-129,-1 2 0,1-5 0,-9-3 0,13 8 0,-13-8 0,11 9-129,-11-9 129,11 9 0,-11-9 0,10 8-258,-10-8 129,10 17-387,-10-17-258,8 15-1161,-8-15-2322,0 0-258,5 13-258</inkml:trace>
  <inkml:trace contextRef="#ctx0" brushRef="#br0" timeOffset="83683.786">11324 10968 903,'13'4'3354,"-13"-4"129,0 0-2709,8-1-129,-8 1 129,10-2 0,-10 2-129,0 0 129,0 0 129,11-2-129,-11 2-258,0 0-129,0 0 129,0 0-129,0 0 0,0 0-129,0 0 258,0 0-129,0 0-129,0 0 0,0 0 0,0 0-129,4 8 0,-4-8 258,11 8-258,-2-4-129,2-2 129,2 1 0,1-1 0,0 1-129,1-3 129,1 3-258,-3-3 129,-1 0 0,-1 0 0,-2 0-129,2 0 129,-11 0-258,17 0 0,-17 0-387,13 0-1032,-13 0-1548,0 0-1419,0 0-129</inkml:trace>
  <inkml:trace contextRef="#ctx0" brushRef="#br0" timeOffset="84207.815">11448 10831 2967,'0'0'3096,"0"0"0,0 0-3225,0 0-258,0 0 645,0 16 129,0-16 129,0 0 129,-3 10 129,3-10 129,-5 14-129,3-3-129,2-11 0,-8 19-387,2-9 129,3 8 0,-2-4-258,2 3 129,0 0-129,0 2 0,3-1 0,0 1 0,0 1-129,0-3 0,0-2 0,0-2 0,0-1 0,0-12 0,0 21-129,0-21 0,3 14-129,-3-14-516,0 0-774,3 11-1290,-3-11-1548,0 0 129</inkml:trace>
  <inkml:trace contextRef="#ctx0" brushRef="#br0" timeOffset="85335.881">11864 10760 1161,'9'-1'1935,"-9"1"0,0 0 0,0 0-516,0 0-645,0 0-516,-6 0-129,6 0 129,-8 0 0,8 0 0,-12-1 129,12 1 0,-16 0 0,16 0 129,-17 0-129,9 3 0,-2 1 0,1 7-129,-1-4 129,3 4-129,-2 0 0,1 2 0,0 1 258,2 3-258,-1-1 0,3 1-129,-3 1 0,3 0-129,1 0 129,0 3-129,-1-3 0,4 0 129,-2 0 258,2 0-129,0 0-129,0 3 129,5-3 0,-1 1 0,3-1-129,1 2 0,2-2-129,1 1 129,4-7-129,-1-2 0,4-1 0,-1-1 129,2-4-129,1-1 258,0-3-129,0 0 129,-2-3-129,0 1 0,-4-5 129,1-1-129,-6 2 0,0-1 0,-9 7-129,11-11 0,-11 11-129,0 0 129,0 0-129,5-10-129,-5 10-258,0 0-516,0 0-1548,0 0-2064,0 0-258,0 0 129</inkml:trace>
  <inkml:trace contextRef="#ctx0" brushRef="#br0" timeOffset="86175.929">12358 11058 1806,'12'0'3354,"7"-2"129,-8-1-2967,-2 2 258,4 1 129,-1 0 129,4 1 129,-4-1 0,6 0 0,-6 0 0,9 0-387,-6 0-258,4 0-129,-3 0-129,2 0-129,-4 0-129,1 0 129,-5 0-129,0 0 0,-10 0 129,15-3-129,-15 3-129,8 0 258,-8 0-129,10 0-129,-10 0 129,0 0 0,9 9 0,-9-9-129,0 0 0,0 0-645,12 21-1419,-12-21-2193,0 0-387,0 0 129</inkml:trace>
  <inkml:trace contextRef="#ctx0" brushRef="#br0" timeOffset="86950.973">13055 10856 516,'0'-5'1032,"0"5"129,0 0 258,-10-8 129,10 8 258,-14-3-258,4 3-387,3 0-258,-4 3-129,1 3-258,-1 0 129,1 7-129,-4-5 129,4 6-258,-4-4 387,4 7-387,-6-4 129,5 5-129,-3 1-129,2 0-258,0 1 129,1 3 0,3 1-129,0-1 129,3 3-129,3-2 129,1-5 0,1 4 129,4-5-129,4 3 0,1-7 258,5-1-258,1-1 0,3-5 0,1 4-129,3 0 0,2-7 129,1-3-129,-1 1 129,1 2-129,0-4 0,0 0 129,-2 0 0,-3-4 0,-2-2-129,-2 5 129,-4-5-129,-2 2 129,-10 4-129,12-5 0,-12 5 0,0 0 0,0 0-129,0 0 0,0 0-258,0 0-1290,0 0-2709,-5 0-387,-5 0-129</inkml:trace>
  <inkml:trace contextRef="#ctx0" brushRef="#br0" timeOffset="89694.13">11524 12476 2580,'-8'-1'3096,"8"1"-1806,0 0 0,0 0 0,-13 0 129,13 0-129,0 0 0,0 0-129,0-10-129,0 10-258,1-14-516,-1 14 0,9-15-129,-9 15 0,10-18-129,-10 18 0,10-10 0,-10 10 0,0 0 258,0 0-129,0 0 129,0 0 0,2 10 258,-2 3 0,-7-5 129,3 6 0,-4-9-129,3 5 0,5-10 0,-11 10-387,11-10 129,-8 0-258,8 0 0,0 0 0,-6-8-129,6 8 129,0-12-129,0 12-129,1-12-258,-1 12-129,9-8-1548,-9 8-2451,10-12-258,-2 6-129</inkml:trace>
  <inkml:trace contextRef="#ctx0" brushRef="#br0" timeOffset="90667.185">11995 12008 645,'22'-17'2967,"-7"19"387,-15-2-387,13-2-3612,-13 2 645,14-1 258,-14 1 387,10-2 387,-10 2 258,0 0 129,0 0-129,0 0 0,0 0-387,-12-8-387,12 8 0,-19-7-129,7 2-129,-3-2 0,1 2-129,-3-3 129,2 7-258,-3-4 129,0 0-129,2 5 0,-2 0 0,2 0 0,0 0 0,2 1 0,1 4 0,-1-1 0,3 1 0,1-1 0,0 4 0,10-8 0,-15 12-129,15-12 258,-10 15-258,10-15 129,-7 19 129,4-7-129,3-12 0,-1 17 0,1-2 0,0-3 0,0 0 0,0 0-129,0-12 0,4 20 129,-4-20 0,6 19-129,-6-19 129,0 0 0,8 12-129,-8-12 129,7 10 0,-7-10 0,16 9 0,-7-6 0,2 4 0,4-2-129,1 3 129,3-1 0,0 0 0,1 5-129,2 1 129,0 2-129,2 3 129,-3 0-129,1 2 129,-3 5 129,1-2-129,-3 2 129,-2-1-129,0 0 129,-4 1-129,-3-3 258,-3 0-129,-4-5 0,-1 2 0,-5-3 0,-2-3 129,-7 0-129,2-2 258,-7-3-129,1 2 0,-3-7-129,0 0 0,-2-1 0,-1-2-258,2 0 129,-1-5-387,5 1-258,-3-9-774,11 9-1419,0-6-1548,-1-2-645,9-1 387</inkml:trace>
  <inkml:trace contextRef="#ctx0" brushRef="#br0" timeOffset="91255.219">12638 12507 8256,'0'0'4902,"0"0"-516,9 1 0,-9-1-4386,10-7-258,-10 7 129,9-7 0,-9 7 0,0 0 258,9-11 0,-9 11 258,0 0-258,0 0 0,0 0-129,0 0 0,0 0-516,0 0-258,1-12-1032,-1 12-2838,0 0 0,10-10-516,-10 10 517</inkml:trace>
  <inkml:trace contextRef="#ctx0" brushRef="#br0" timeOffset="92395.284">13311 11918 3483,'0'0'2193,"-15"0"129,15 0-387,-20-3-387,12 3 129,-9 0-387,4 0-387,-6 0-387,3 0-258,-4 1 129,2 4-129,-2-4 0,0 4 0,0-4 0,2 3 0,0-4 0,5 5 129,1-4-129,2 0-129,2 2-129,8-3 0,-8 2 0,8-2 0,-1 12 0,1-12 0,0 15 0,2-3 0,2-2 0,-3 5 0,3-1 0,-3 1 0,-1 3 129,0 3-129,0-3 0,0 4 129,-5-1-129,2 2 129,-2-6-129,3 0 0,-1-5-129,3-12 0,2 13 129,-2-13-129,13 2 0,-3-2 129,3-2-129,1-1 258,0 2-129,0 1 0,2 0 129,-2 3-129,-1 5 0,3 1 0,-3 3 0,1 2 129,2 1-129,-1 2 0,0 3 129,-3 4 0,-1-5 129,-1 5-258,-3-4 129,-4 0 0,-1-3 0,-2 1 0,-4-3-129,-3-2 129,-4 0 0,-1 0 129,-5-1-129,0 0 129,-4 0 0,0 0 0,-3-3-129,0 3 0,1-5-258,-1-3-774,9 5-2064,-4-9-1548,0 0-516,2-5 0</inkml:trace>
  <inkml:trace contextRef="#ctx0" brushRef="#br0" timeOffset="94099.382">13548 11561 2322,'-7'-6'2580,"7"6"-2451,0-15-129,0 15 0,-4-14 516,4 14 258,0 0 129,-5-15 0,5 15 129,0 0-129,0 0 129,0 0-258,14-11-258,2 8 0,3-2-258,7 2 129,0-4 129,6-1-258,0-1 0,2 2 0,0-3 129,-4 6-129,-1-3-129,-3 4 0,-5 2 0,-3 1-129,-5 2 0,-2 7 129,-6 2-129,0 3 129,-2 3-129,-3 4 129,0 2 129,0 4-129,-3 2 0,2 3-129,0 2 129,1 4-129,0 6 129,0 2-129,0 5-129,0 4 129,0 1 0,0-1 129,0 2-129,0 1 258,0-3-129,0-1 0,0-2 0,0 0-129,-2-4 258,0 1-387,0-4 258,-3-3-129,2-1-129,-2-2 129,0-6 0,-1-2 129,-2-6-258,0-1 258,-4-4 0,2-1 258,-4-9-129,1 1 129,-6-8 0,2 0 129,-4-3-129,0 0-129,-3 0 129,0 0-258,-3-1 0,2-3-258,3 4 0,-1 0-387,8 3-387,-5-3-1419,11 0-2064,9 0-387,-9 0-258</inkml:trace>
  <inkml:trace contextRef="#ctx0" brushRef="#br0" timeOffset="95559.465">15721 11898 2967,'12'-2'3354,"-3"-18"-387,-9 20-516,5-21-645,-5 21-258,0-12-516,0 12-129,-10-12-258,0 7-387,0 1 0,-5 2 129,0 0-258,-3 2 129,-1 0-129,-4 0-129,-1 0 129,0 4 0,-4 0 0,-2 3 0,-2 3 0,0 2 0,-5 2 0,3 7 129,-4-1-129,4 2 0,0 5 0,2 4-129,1 1 129,5 0 0,1 1-129,4-1 0,4 3 0,2 0 0,6-3 129,4-2-129,3 0 129,2-1-129,5 0 258,6-2-387,3-1 258,6-4-129,2 0 129,4-5-129,3-3 0,2-1-129,5-2 129,-1-2 0,2-3 129,-1 0-129,-1 0-129,-3 0 129,0-4 0,-5 2 129,-4-1-129,-3-1-129,-2 1 129,-5-1-129,-2 0 0,-3-2-129,-8 0 0,10 3-129,-10-3-387,0 0-1032,13 5-2709,-13-5-129,10 2-387</inkml:trace>
  <inkml:trace contextRef="#ctx0" brushRef="#br0" timeOffset="95867.483">15855 12569 6708,'-24'0'4773,"24"0"-258,-11-19-387,11 19-4128,0-14 129,0 14-129,0 0 129,5-8 0,-5 8 0,9 0-129,-9 0-387,0 0-903,15 4-3225,-15-4-129,12 0-516,-12 0 517</inkml:trace>
  <inkml:trace contextRef="#ctx0" brushRef="#br0" timeOffset="96903.541">16541 11589 5547,'13'-13'4644,"-6"9"-516,-7 4-258,0-12-3870,0 12-129,0 0 0,0 0 0,-10-7 0,-2 2 129,0 1 0,-6 0 0,-3 0 0,-2-2 0,-2-1 0,0 1 0,-1 0 129,3 4-129,-2-4 129,5 4-129,1-1 129,3 3-129,2 0 0,3 0 129,1 4-258,10-4 258,-12 12-129,12-12 0,-5 18 0,3-6 0,2 4 0,0 0 0,0 2 0,0 2-129,2 1 129,-2 3-129,0 1 129,0 6 0,-2-1 129,-1 4-258,-1 5 258,-1 4 258,0 9-387,-1 4 129,-3 2 0,1 5 0,-3 0 0,4 5-129,-4 0 129,2-2-258,-1-5 387,1 0-258,2-3 258,-1-5-129,3-7 0,3-2 0,-1-8 129,2-4-129,1-2-129,0-2 129,4-6 0,3-2-129,3 0 0,2-4 0,4 0-129,4 3 129,1-8 0,4 0 0,2 1 0,3-3 0,1-1 0,3-3 0,-2 0 129,3-1-129,3-1 0,-3 1 0,0-3 0,-1-1 129,-3 0-258,-2 0 129,-2 0-129,-4-2-387,0 2-1161,-11 0-2709,0-8-258,-1 1-516</inkml:trace>
  <inkml:trace contextRef="#ctx0" brushRef="#br0" timeOffset="99103.668">16748 11153 3612,'-10'8'4386,"10"-8"-258,0 0-258,0 0-3612,0 0-258,0 0 0,11 0 258,2-4-129,-1 3 129,2-2 0,1 3-129,2-2 129,0 2 0,0 0-129,1 2-129,-4 2-129,0-1-258,1 8-387,-5-11-1290,1 0-2193,-1 1-129,-10-1 0</inkml:trace>
  <inkml:trace contextRef="#ctx0" brushRef="#br0" timeOffset="99419.686">16751 11037 5547,'0'16'4386,"0"-4"-387,0-12-516,0 15-4128,0-15 0,0 22 258,0-9 129,0 7 0,-5 0 387,0 1 0,-2 4 258,0-3-129,2 6 129,0-3-387,1 0-258,4 1-645,-2-9-1032,2-2-2193,6 2-258,-6-17 258</inkml:trace>
  <inkml:trace contextRef="#ctx0" brushRef="#br0" timeOffset="100327.738">16760 11229 1677,'-13'0'2193,"13"0"-387,-11 4-258,3-4-774,8 0-129,-15 0-129,6 0-129,-1 0 0,2 0-129,-2 0 258,2 0-258,0-2 129,8 2 129,-15-1-258,15 1 0,-10 0 129,10 0-387,0 0 0,0 0-258,0 0-258,-4 8-129,4-8-258,10 5-645,-1-8-2064,7 6 0</inkml:trace>
  <inkml:trace contextRef="#ctx0" brushRef="#br0" timeOffset="101523.806">16799 11174 258,'10'6'1419,"-10"-6"129,0 0 0,0 0-387,0 0 129,0 0-516,0 0-258,0 0-129,0 0-258,0 0 0,-6 6 0,6-6 0,-11 4 258,11-4 129,-14 4 129,14-4-129,-18 0 129,9 0 0,-3 0-129,2 3 129,-2-3-258,2 1-129,-1 1 0,3 2 258,-3-4-258,11 0 0,-15 3 0,15-3-129,-10 0 258,10 0-258,0 0-129,-11 0 129,11 0-129,0 0 0,0 0 0,-9-1 0,9 1-129,0 0 129,0 0 0,0 0-129,0 0-258,0 0 129,-2 11-258,2-11-774,0 0-1419,7 6-1419,-7-6-129</inkml:trace>
  <inkml:trace contextRef="#ctx0" brushRef="#br0" timeOffset="102378.855">17318 10979 516,'10'1'1419,"3"3"516,-13-4-258,10 0 129,-10 0-258,0 0 0,9 2 0,-9-2-129,0 0-258,0 0-258,-5 0-129,-3 0 258,8 0-516,-12 0-258,4 0 129,-2 3-258,-1 1 0,-4 3-129,-1-2 129,0 5-129,-2 2 129,-3-2 0,1 3 0,-1 2 0,0 0 0,1 2 0,1 2 0,2-2 0,2 1 0,2 0-129,3 5 129,3-4-129,1 5 129,3-4-129,3 2 129,3 2-129,4 2 0,2-1 129,3-2-129,2-5 0,4-1 129,1-2-129,1-6 0,0-4 129,2-4-129,-1-1 0,-1-5 0,-1 0-129,-4-3 0,-2 1 0,-3-3-129,0 6-258,-6-7-258,-4 11-903,0 0-1419,8-5-1419,-8 5-258,0 0 129</inkml:trace>
  <inkml:trace contextRef="#ctx0" brushRef="#br0" timeOffset="102801.88">17548 11339 1032,'7'3'2064,"8"2"-129,-7-5-2967,4 3 258,2-3 1161,-1 0 645,4 0 129,-3-3 774,3 3 258,-6-3-387,5 3-387,-6-1-516,0 1-516,0 0-258,-10 0-129,12 1-129,-12-1-258,9 6-387,-9-6-645,0 0-1548,14 14-1161,-14-14 258</inkml:trace>
  <inkml:trace contextRef="#ctx0" brushRef="#br0" timeOffset="103534.921">18201 11009 1548,'0'0'3741,"0"0"129,0 0-129,5 12-3225,-5-12-387,0 0 258,0 0 0,-5 4 129,-4-4 387,9 0 0,-14 3-258,14-3 0,-20 9 0,10-3-516,-5 3 0,2 1 0,-3 3-129,3 4 129,-3 2-129,2-1 0,1 4 129,1 1 0,3-3 0,0 3 0,5 0 0,1-1-129,3-2 129,1 3 0,4-3-129,5 1 0,-1 0 0,3-7 0,1 1-129,1-1 129,1-5 0,-1-3 0,4-2 0,-1-3-129,2 1 129,1-2 0,1 0-129,-1-2-129,2 2-516,-4-8-1548,1 4-1935,0 4-387,-5-7-258</inkml:trace>
  <inkml:trace contextRef="#ctx0" brushRef="#br0" timeOffset="104775.991">16912 11962 1935,'18'-1'4128,"-18"1"129,9 3-258,-9-3-3225,9 16-774,-5-5 129,-4 3 129,3 7 258,-3-1 0,0 8 129,-7-2-129,4 7 0,-3-1 0,1 8-129,-2-2-129,5 0 0,-3 0 0,4 1-258,-1-4 129,2-2-129,0-4 129,4-5-258,1-6 258,0-3-387,1-2-129,-6-13-387,18 10-2580,-11-9-1032,-7-1-645,13-6 258</inkml:trace>
  <inkml:trace contextRef="#ctx0" brushRef="#br0" timeOffset="105731.045">17949 12545 3612,'-34'20'4386,"11"-20"-516,8 1-129,-8-1-3483,4-9-516,1-7 129,4-2 0,-2-9 129,5-4 0,2-4 258,4-5-129,5-2 258,2 1-387,9-2 129,3 2 129,5 3-129,3 1 0,2 6 0,5 8 0,3 5-129,0 8 0,1 7 0,-1 4 0,0 14 0,-1 6-129,0 5 129,-6 8 0,-2 1 0,-4 5 129,-3-2 0,-6 1 258,-3 3-258,-7-8 645,0 4-387,-11-6 258,-1 0 0,-10-11 129,1 5-387,-10-13 258,1 1-129,-5-6-387,1-4-129,-1-4-258,1-2-387,4 1-645,-6-12-2967,12-6-774,3-6-129,4-7 129</inkml:trace>
  <inkml:trace contextRef="#ctx0" brushRef="#br0" timeOffset="106984.119">18576 11585 3225,'0'0'4257,"-1"7"-645,1-7 129,0 0-3483,0-7-774,0 7 387,14-3 0,-4-3 387,1 2 258,1-1-129,2 3 0,-3-3 0,6 3 129,-3-3-258,2 5-129,0 0-129,1 0 0,2 7 0,-3 0-129,0 2 129,-1 7 0,-1-2 0,-2 6 0,-1 0 129,-2 3-129,-1 1 0,-2 4 0,0-1 0,-3 1 0,0 3 0,0-1 0,-1 5 0,1-1 129,-1 7 0,1 0 0,-3 0 0,2 6 0,-2 2-129,0 2 129,0 5-129,-2 3 0,-2-2 0,-1 2-129,0-3 0,0-1 0,-1-7 129,1-3 0,3-5-129,-2-8 129,1-3 0,1-6 0,2-3 129,-4-3-129,2-2 0,1-3 0,1-12 0,-3 14 0,3-14-129,0 0 129,-5 12-129,5-12 0,0 0 129,-10 11 0,1-7 0,2-1 0,-6 2 258,2 2-129,-7-3 0,1 8 129,-5-4-129,1 1 258,-4-1-129,0 4 129,-8-7 129,2 5 0,-8-6 129,-1 6 129,-10-8 129,0 8-258,-10-6-129,1 3-129,-4-2-258,-3 2-129,1-1-129,2-2-258,4 2 0,2-6-387,13 5-1935,1-5-1935,7-3-387,7-5-258</inkml:trace>
  <inkml:trace contextRef="#ctx0" brushRef="#br0" timeOffset="111699.388">6915 14147 2451,'0'0'4257,"0"0"-258,0 0-258,9 8-2451,-9-8-774,0 0-129,-3 11-129,2 1 129,1-12 0,-4 30 129,-1-14 258,5 9-258,-5 1 0,3 15 129,-2-3-258,0 10 0,1 1-129,-2 9 258,-1 3-258,1 6 0,-2-4 0,1 3 0,-2 0 0,1-1-258,-1-3 129,2-5-258,2-7-387,-2-15-387,8 4-1290,-2-21-2064,0-18-516,11-5-258,-1-18 0</inkml:trace>
  <inkml:trace contextRef="#ctx0" brushRef="#br0" timeOffset="112323.424">6770 13998 2193,'0'0'3612,"0"0"0,-13 0 0,13 0-3354,0 0-129,0 0 0,0 0 258,2 9 0,8-1 129,1-2 129,6 3-258,1-1 258,9 6-258,3 1-129,6 1-129,4 3-129,5 1-129,5 8-129,0-3-129,5 9-258,-7 1 258,4 8-387,-7-2 258,-1 7-129,-9 1 387,-6-1 129,-8 3 258,-6-5 129,-7 5 387,-8-7-129,-2 2 258,-16-9 0,-2 3 0,-11-4-258,-2-1-129,-12-3 129,-2-5-516,-6 2 129,0-4 0,-5 2-129,1-4 0,1-1 0,5-3 129,3-3-129,7-2 0,9-3-645,4-11-516,12 0-1677,16 0-1290,-7-26-387,15 8 0</inkml:trace>
  <inkml:trace contextRef="#ctx0" brushRef="#br0" timeOffset="112693.441">7790 14884 8514,'0'0'5031,"0"0"-387,0-12-129,0 12-3612,0-18-903,3 7-129,-3 11 129,13-18-258,-5 12 129,-8 6-258,15-5-1677,-6 0-2064,-9 5-903,11-14 0,-7-3 129</inkml:trace>
  <inkml:trace contextRef="#ctx0" brushRef="#br0" timeOffset="113539.491">8364 14258 4773,'16'15'4257,"-2"11"-258,-12-12-129,0 6-3354,3 8-387,-4 6 258,2 10 387,-6 0-129,0 14 0,-10-3 258,4 11-129,-7-8 129,4 9-258,-4-11-258,4-5-258,0-8-258,4-13-258,6-6-258,2-24-645,0 0-1290,9-15-1935,-1-16-516,5-7 0</inkml:trace>
  <inkml:trace contextRef="#ctx0" brushRef="#br0" timeOffset="113995.52">8372 14376 1677,'0'-12'2580,"0"-7"387,0 19-129,0 0 0,14-8-129,-14 8-903,15 3-774,-15-3-516,19 24-129,-9-5-129,3 7 0,-2 4-129,2 10 129,-2-1 0,4 9 129,-4-3 0,4 5 0,-1-6 129,2 2-258,1-8 129,0-1-258,-1-10 129,0-8-258,1-8 129,-3-7 0,1-8 0,-3-12 0,-5-13 0,2-12 0,-3-6 0,0-9 0,0-8-129,-1-7 129,1-5-129,1 2 0,1 5 0,1 4-129,3 5 129,-2 7-129,4 11-129,-3 5-258,7 20-774,-7-1-2838,1 8-516,3 5-129,-2 2-387</inkml:trace>
  <inkml:trace contextRef="#ctx0" brushRef="#br0" timeOffset="114506.549">9038 14711 2193,'-24'-24'3354,"24"24"-258,-17-37 0,13 13-2967,4-2-129,0-2 129,9 1 129,1 2 258,6 0 129,-1 1 129,6 7 129,-5 5-258,4 9-129,-2 3 0,-1 10-129,0 5-129,-3 11 258,-4 1 258,-1 9 0,-7-7 129,4 8 129,-9-6 129,3 9-258,-10-10-129,4 0 129,-5-9-387,-2 1-258,-2-11 0,2-6-258,-5-9 0,2-12-129,2-5-258,-1-8-258,9 3-1161,-5-13-2193,7 2-903,4-1-129,0 4-258</inkml:trace>
  <inkml:trace contextRef="#ctx0" brushRef="#br0" timeOffset="115011.578">9414 14396 8385,'7'43'4386,"-5"-19"-258,-2-4-258,-2 4-3870,2 5-129,0 5 258,1 0 0,-1 0 129,2 1 129,-2-8 129,4-5-129,-2-8 0,8-7-129,2-13-387,3-11 0,6-12-129,4-8 0,5-3 129,-2-2 0,3-1 258,-2 2 0,-3 7 258,1 10 129,-10 4 0,3 17 0,-9 3 0,0 10-258,-3 7 0,-1 15 0,-6-1 0,1 9 0,-2-2 0,0 5 0,0-6-129,0-1 0,0-2-387,1-15-516,10-1-2709,-11-18-1290,17 0-258,-7-21-258</inkml:trace>
  <inkml:trace contextRef="#ctx0" brushRef="#br0" timeOffset="115474.604">9990 14505 10965,'10'56'4773,"-5"-39"-387,6-8-258,2-9-3999,5 0-516,1-12 129,3-8 0,1-2 129,2-6 0,-2-1 258,-3-3 129,-4 0 0,-3 2 0,-2 4 0,-9 0 129,-2 7-258,-2 3 129,-10 4-258,-3 6 129,-3 4-129,-3 2 0,-4 3 0,1 8 0,-2 7-129,1 7 129,2 2 0,0 4 0,5 1 129,2 7-129,5-3 129,5 4-129,6-7 0,4-3-129,9-4 129,7-2-129,5-5-258,9 3-774,0-18-1677,8 6-1419,4-7-774,2-3 0,3-4 0</inkml:trace>
  <inkml:trace contextRef="#ctx0" brushRef="#br0" timeOffset="116099.64">10918 14587 9804,'-25'-19'3741,"20"9"-516,-6-19-516,11 12-4386,0-15 387,5 6 387,1-6 516,8 3 258,2 7 645,0-4 645,6 14 129,-4-5 0,6 17-258,-8 2-387,4 16-387,-9 3-129,1 11 0,-7-2 387,-3 9-258,-4-2 258,-4 1 0,-8-5 0,1-3-129,-5-7 129,2-4-129,-3-7-387,3-9-129,5-3-258,-4-16-387,12 0-774,-9-18-2064,11 1-1032,1-7-258,3-2 0</inkml:trace>
  <inkml:trace contextRef="#ctx0" brushRef="#br0" timeOffset="116363.655">11261 14139 5289,'29'58'4515,"-16"-19"-129,-9 4-387,-2 6-2451,3 19-903,-5 4 0,3 13 258,-4-8-258,1 7-129,-5-8 0,4 1-129,-2-14-258,0-14-387,3-8-516,-4-29-1677,4-12-2064,0 0-129,-7-21-387,1-13 0</inkml:trace>
  <inkml:trace contextRef="#ctx0" brushRef="#br0" timeOffset="116559.666">11133 14577 8385,'-17'-15'4644,"17"15"-387,0 0-903,0 0-2064,15 8-387,0-6-258,12 5 0,0-7 0,10 3-258,4-2-516,0-2-1290,9-3-2838,-2-2-516,1-3-258,-1-3-387</inkml:trace>
  <inkml:trace contextRef="#ctx0" brushRef="#br0" timeOffset="116944.688">12090 14081 10320,'17'46'4773,"-10"-17"-516,-3 3-129,2 6-4128,-2 9-129,1 6 258,-4 4-129,-1 3 129,0-1 129,-1 5 129,-1-7 0,-2-3-129,3-6-387,-4-13-516,5 0-774,-5-22-1935,5-13-1548,0 0-129,-5-11-129</inkml:trace>
  <inkml:trace contextRef="#ctx0" brushRef="#br0" timeOffset="117211.704">11889 14422 5934,'-30'-13'4128,"22"9"-129,8 4-1161,10 0-2064,5 0 129,12 12 0,1-10 0,12 8 0,-1-7 0,12 7-129,-4-6-387,6 4-129,2-8-129,-3 0-129,0-3-258,-4-7-129,-1-1-129,-9-11-645,2 5-516,-14-17-1290,-1 5-1419,-7-4-387,-6-2-129</inkml:trace>
  <inkml:trace contextRef="#ctx0" brushRef="#br0" timeOffset="117594.726">12566 14083 1419,'-14'-15'4257,"14"15"258,-9-2-258,9 2-1290,-2 7-1032,2-7-645,-2 20-258,0-3-129,3 14 0,-1 0-258,4 13 0,-4-2-129,3 13-129,-3-6-129,2 6 0,-2-12-129,0-3 0,1-11 0,4-9 0,4-11-258,3-9 129,4-15-129,4-3 0,3-7 0,2 0 129,0-1-129,0 4 129,-4 7 129,-3 11-129,-5 4 129,-4 14-129,-4 12 129,-5 9-129,0 2 129,0 2-129,-3 4-129,1-7-258,2 1-516,0-25-2580,3-1-1161,5-11-387,6-11-516,-1-11 129</inkml:trace>
  <inkml:trace contextRef="#ctx0" brushRef="#br0" timeOffset="117998.749">13029 14541 9417,'36'41'4902,"-17"-28"-258,-1-4-258,-6-9-3999,5 0-258,2-14-129,-3-4 0,1-5 0,-5-5 0,0 2 0,-2-5 0,-4 1 129,-1 3-129,-5 6 0,0 6 129,-11 3-129,1 5 0,-4 5 0,-3 2 0,-2 12 0,-2 5 0,-1 5 0,-1 2 129,3 2 0,2 6 258,0-1-129,7 8-129,0-1 129,8 1-129,3 1 129,6-2-129,6 2 0,6-4-258,8-2-129,1-14-1032,16 0-2967,-2-8-516,5-10-516,4-2-645</inkml:trace>
  <inkml:trace contextRef="#ctx0" brushRef="#br0" timeOffset="118803.795">13683 14297 6063,'38'10'4902,"-18"-6"-516,5 0-387,4 8-3225,-3-1-516,3 7 0,-3 0-129,1 5 0,-3 0 0,1 8 129,-5 1-258,-2 1 258,-1-1-258,-4 4 129,-3-1 129,-2 1-129,-6-6 129,-2-2-129,-6-5 0,-4-4 0,-7-4 0,-7-10 0,-4-3 0,-3-2-129,-2-7 0,-1-8 0,0-4 0,3-4 0,5-1 129,5 0-129,7-1 0,7 1 0,7 2 0,2 3 129,11 7-129,6 4 0,6 4 0,4 4 0,4 0 0,0 4-258,3 8-129,-5-4-387,6 11-1548,-10-9-2193,-4-2-387,-2-4-258,-6-4 258</inkml:trace>
  <inkml:trace contextRef="#ctx0" brushRef="#br0" timeOffset="119347.826">14184 13816 9933,'0'0'4515,"4"11"129,-1 9-387,1 4-4257,0 13-129,-3 5-129,1 12 387,-1 11 0,-1 3 129,0 7 0,-3-7 129,3 0 129,-3-9-258,3-7 0,0-14-258,9-13 0,5-11-258,2-14-387,10-7 258,1-10 0,10 0 0,-1 0 0,5 2 129,-3 3 0,-2 9 258,-3 4 129,-6 13 0,-4 8-129,-10 7 0,-4 3 258,-8 6-129,-1 6 129,-10-7 0,-1 2 0,-10-7 129,1-2-129,-6-12 258,2-5-387,-3-10 0,1-3-258,1-10 0,1-9 0,7-2-258,-3-7-129,12 9-774,-7-15-2193,13 7-1290,2-3-258,5 1-258</inkml:trace>
  <inkml:trace contextRef="#ctx0" brushRef="#br0" timeOffset="119759.849">14751 14638 7482,'-15'-30'2451,"17"13"-1032,-2-9-516,10 4-2193,-2-7 516,8 7 645,1 5 258,-2 2 1032,7 15 1290,-9 1 387,3 21-516,-9-8-1161,3 15-516,-6 7-258,1 6 129,-5-1 129,-3 1-258,-7-6 258,1 3 0,-8-8 0,3-3-258,-5-16-129,-1-4-129,1-8-129,-1-11-258,6-3-645,-5-24-1290,14 6-2451,-4-9-516,6 0-129,3-3 0</inkml:trace>
  <inkml:trace contextRef="#ctx0" brushRef="#br0" timeOffset="120163.873">15014 14413 9417,'27'24'4773,"-14"-13"-387,-2 7-258,2-1-4386,-1 9 129,1 14 258,-2 1 129,1 5 258,-4-5 129,6 5 129,-5-11 0,1-3-258,-1-8 0,0-9-258,-1-15-129,1-3 0,-1-17-129,2-10 129,0-5 0,1-6 0,3-7-129,1-2 0,2 2-129,-1 1 0,5 8-129,-3 1-258,6 13-387,-11-8-1935,10 18-2064,-6 0-258,2 9-129,-5 2-258</inkml:trace>
  <inkml:trace contextRef="#ctx0" brushRef="#br0" timeOffset="120554.895">15620 14526 7998,'32'39'4902,"-12"-26"-129,2-7-387,1-1-2967,4-7-1419,4-10 0,-3-9 129,0-4 0,-2-7 129,-2 1-129,-6-4 129,-3 1 0,-8 4 0,-4 5-129,-7 2 0,-9 8-258,-5 11 129,-6 4 0,-6 9 0,-5 15 0,-6 2 0,1 10 258,-1 3-129,1 10 258,3 0-129,6 3 0,3-3-129,13 0 129,8-1-129,7-2-129,14-5 129,12-3-258,12-9-129,6-13-1290,17 4-3354,0-11 0,5-8-516,0-5-258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1:58.540"/>
    </inkml:context>
    <inkml:brush xml:id="br0">
      <inkml:brushProperty name="width" value="0.05" units="cm"/>
      <inkml:brushProperty name="height" value="0.05" units="cm"/>
    </inkml:brush>
  </inkml:definitions>
  <inkml:trace contextRef="#ctx0" brushRef="#br0">555 83 9528 0 0,'0'0'216'0'0,"0"0"32"0"0,0 0 10 0 0,0 0 18 0 0,0 0 31 0 0,0 0 12 0 0,0 0 1 0 0,0 0-35 0 0,0 0-145 0 0,0 0-63 0 0,0 0-11 0 0,0 0 2 0 0,0 0 16 0 0,0 0 4 0 0,0 0 0 0 0,-1 11 1500 0 0,-19 32-283 0 0,4 22-446 0 0,-11 45-101 0 0,19-55-502 0 0,-1-12 118 0 0,2 0 0 0 0,2 1-1 0 0,1 36-373 0 0,-3 10 491 0 0,7 15-102 0 0,3-92-191 0 0,0-1-784 0 0,-2 5-3223 0 0,-1-17 2407 0 0</inkml:trace>
  <inkml:trace contextRef="#ctx0" brushRef="#br0" timeOffset="453.056">128 887 11432 0 0,'0'0'333'0'0,"-1"0"0"0"0,-2 3-185 0 0,2-2 10 0 0,1-1 30 0 0,0 0 4 0 0,-3 10 1070 0 0,7-9-1189 0 0,0 1 0 0 0,-1-1 0 0 0,1-1 1 0 0,0 1-1 0 0,0-1 0 0 0,-1 1 0 0 0,1-1 0 0 0,0 0 0 0 0,0 0 0 0 0,0-1 0 0 0,0 1 0 0 0,-1-1 0 0 0,1 0 0 0 0,0 0 0 0 0,-1 0 1 0 0,2-1-74 0 0,51-12 818 0 0,53-27 1082 0 0,-21 20-987 0 0,9-3-746 0 0,55 10-38 0 0,-111 14 63 0 0,-39 0-294 0 0,1-1 257 0 0,3 2-2812 0 0,-7-3 1580 0 0,-3-6-9 0 0</inkml:trace>
  <inkml:trace contextRef="#ctx0" brushRef="#br0" timeOffset="974.374">1 180 10000 0 0,'0'0'292'0'0,"0"0"0"0"0,0 0-150 0 0,0 0 81 0 0,0 0 53 0 0,5-6 272 0 0,36-40 375 0 0,-6 25-67 0 0,-7 11-264 0 0,-11 4-201 0 0,1 0 1 0 0,0 2-1 0 0,1 0 1 0 0,-1 1-1 0 0,19-1-391 0 0,35-6 634 0 0,29-3-193 0 0,54-14 358 0 0,-57 12-335 0 0,-28 11 112 0 0,-69 4-480 0 0,-1 0 0 0 0,0 0 0 0 0,0 0 0 0 0,0 0 0 0 0,0 0-32 0 0,0 0-134 0 0,-1 0-61 0 0,-29 4-156 0 0,-10 10-2735 0 0,27-6-595 0 0,10-6 1761 0 0</inkml:trace>
  <inkml:trace contextRef="#ctx0" brushRef="#br0" timeOffset="1934.567">816 512 9168 0 0,'0'-12'266'0'0,"0"10"1"0"0,0 2-144 0 0,0 0 26 0 0,0 0 38 0 0,0 0 5 0 0,0 0 16 0 0,0-6-767 0 0,4-3 7421 0 0,9 21-5812 0 0,-10-5-1025 0 0,0 1 1 0 0,-1 0-1 0 0,0-1 0 0 0,0 1 1 0 0,-1 0-1 0 0,0 0 1 0 0,0 0-1 0 0,-1 0 0 0 0,0 0 1 0 0,0 4-26 0 0,0-12 0 0 0,-11 70 856 0 0,6-45-576 0 0,5-24-200 0 0,2 3 480 0 0,8-10-522 0 0,0 0 0 0 0,-1-1 0 0 0,0 0 0 0 0,0-1-1 0 0,0 0 1 0 0,-1-1 0 0 0,-1 0 0 0 0,1 0 0 0 0,-1 0 0 0 0,-1-1-1 0 0,4-6-37 0 0,19-16 0 0 0,-25 25 5 0 0,2 1 0 0 0,-1 0-1 0 0,1 0 1 0 0,-1 1-1 0 0,1-1 1 0 0,1 1-1 0 0,-1 1 1 0 0,1-1 0 0 0,0 1-1 0 0,0 0 1 0 0,0 1-1 0 0,1-1 1 0 0,-1 1-1 0 0,8-1-4 0 0,20-1 118 0 0,-8 17 24 0 0,-22-7-111 0 0,-1 0-1 0 0,0 0 1 0 0,0 0 0 0 0,0 1-1 0 0,-1 0 1 0 0,1 0-1 0 0,-1 0 1 0 0,-1 0-1 0 0,1 0 1 0 0,-1 0-1 0 0,0 1 1 0 0,-1-1 0 0 0,1 1-1 0 0,-1-1 1 0 0,0 1-1 0 0,-1-1 1 0 0,0 1-1 0 0,0 0 1 0 0,0-1-1 0 0,-1 1 1 0 0,0 0 0 0 0,-1 1-31 0 0,2 17 307 0 0,0-23-123 0 0,0-2-30 0 0,0 3-154 0 0,0-2-166 0 0,0-1-79 0 0,0 0-19 0 0,0 0-129 0 0,0 0-517 0 0,10-15-6412 0 0,0 2 1821 0 0</inkml:trace>
  <inkml:trace contextRef="#ctx0" brushRef="#br0" timeOffset="2387.189">1391 557 11256 0 0,'0'0'256'0'0,"0"0"34"0"0,0 2 21 0 0,10 47 434 0 0,-6-40 29 0 0,-3-6-716 0 0,-1-1 0 0 0,1 0 0 0 0,-1 0 0 0 0,1 0 0 0 0,0 0 0 0 0,0 0 0 0 0,0 0 0 0 0,0 0 0 0 0,0 0 0 0 0,1 0 0 0 0,-1-1 0 0 0,0 1 0 0 0,1 0 0 0 0,-1-1 0 0 0,1 1 0 0 0,0-1 0 0 0,-1 0 0 0 0,1 1 0 0 0,0-1 0 0 0,0 0 0 0 0,0 0 0 0 0,0 0 0 0 0,0 0 0 0 0,2 0-58 0 0,9 8 393 0 0,26-9 86 0 0,-4-8-278 0 0,-19-6 383 0 0,6-18 726 0 0,4-37-1238 0 0,-22 60-72 0 0,-3 2-12 0 0,-6-18-48 0 0,-29-19 71 0 0,21 42 106 0 0,7 1-109 0 0,0 1 0 0 0,-1 0 0 0 0,1 0 0 0 0,-1 0 0 0 0,1 1 0 0 0,0 0 0 0 0,0 0 0 0 0,-1 0 0 0 0,1 1 0 0 0,0 0 0 0 0,0 1 0 0 0,0-1 0 0 0,1 1 0 0 0,-1 0 0 0 0,1 0 0 0 0,-5 4-8 0 0,-4 2 2 0 0,7-4-100 0 0,-1 0 1 0 0,1 0 0 0 0,0 0 0 0 0,0 1 0 0 0,0 1 0 0 0,1-1 0 0 0,0 1 0 0 0,0 0 0 0 0,-2 3 97 0 0,-22 35-2627 0 0,29-31-3076 0 0,-3 0 3610 0 0</inkml:trace>
  <inkml:trace contextRef="#ctx0" brushRef="#br0" timeOffset="2832.775">1556 65 13312 0 0,'0'0'390'0'0,"0"0"-2"0"0,1-2-246 0 0,2-4-110 0 0,-2 4 49 0 0,-1 2 22 0 0,0 0 1 0 0,0 0-3 0 0,0 0-12 0 0,7-3 2449 0 0,5 25-2097 0 0,-7 20 171 0 0,-3 17-310 0 0,18 165 113 0 0,-14-70-302 0 0,-7-99-69 0 0,-11 122 104 0 0,5-159-100 0 0,6-17-109 0 0,1-1-18 0 0,0 0-137 0 0,1-14-1613 0 0,2 0-172 0 0,-2 0-3648 0 0</inkml:trace>
  <inkml:trace contextRef="#ctx0" brushRef="#br0" timeOffset="4018.644">1844 590 11144 0 0,'0'0'248'0'0,"0"0"34"0"0,0 0 22 0 0,0 1-29 0 0,20 16-104 0 0,-18-15-90 0 0,1-1 0 0 0,0 1 1 0 0,0-1-1 0 0,0 0 1 0 0,1 0-1 0 0,-1 0 0 0 0,0-1 1 0 0,0 1-1 0 0,0-1 1 0 0,0 0-1 0 0,1 0 1 0 0,-1 0-1 0 0,0 0 0 0 0,0 0 1 0 0,1-1-1 0 0,-1 1 1 0 0,0-1-1 0 0,0 0 0 0 0,0 0 1 0 0,0 0-1 0 0,0-1 1 0 0,0 1-1 0 0,0-1 0 0 0,0 1 1 0 0,-1-1-1 0 0,1 0 1 0 0,-1 0-1 0 0,1 0 0 0 0,-1 0 1 0 0,0-1-1 0 0,0 1 1 0 0,1-1-1 0 0,-2 1 0 0 0,1-1 1 0 0,0-1-82 0 0,25-20 667 0 0,19-43 327 0 0,-44 65-961 0 0,1-23 333 0 0,-4 23-369 0 0,1 1 0 0 0,-1 0-1 0 0,1-1 1 0 0,-1 1 0 0 0,0 0 0 0 0,0 0 0 0 0,1-1 0 0 0,-1 1 0 0 0,0 0 0 0 0,0 0 0 0 0,0 0-1 0 0,0 0 1 0 0,-1 0 0 0 0,1 1 0 0 0,0-1 0 0 0,0 0 0 0 0,0 0 0 0 0,-1 1 0 0 0,1-1 0 0 0,0 1-1 0 0,-1-1 1 0 0,1 1 0 0 0,-1-1 0 0 0,1 1 0 0 0,0 0 0 0 0,-1 0 0 0 0,1 0 0 0 0,-1 0 0 0 0,1 0-1 0 0,-2 0 4 0 0,-8 2 58 0 0,0 1-1 0 0,0 1 0 0 0,0-1 0 0 0,0 2 1 0 0,1 0-1 0 0,-1 0 0 0 0,1 0 0 0 0,1 2 1 0 0,-1-1-1 0 0,1 1 0 0 0,0 0 1 0 0,0 1-1 0 0,1 0 0 0 0,0 0 0 0 0,1 1 1 0 0,0 0-1 0 0,-5 8-57 0 0,7-12 51 0 0,1 0 1 0 0,0 0-1 0 0,1 0 0 0 0,-1 0 1 0 0,1 1-1 0 0,0-1 1 0 0,0 1-1 0 0,1 0 0 0 0,0 0 1 0 0,0 0-1 0 0,0 0 1 0 0,0 0-1 0 0,1 1 0 0 0,0-1 1 0 0,1 0-1 0 0,-1 1 1 0 0,1-1-1 0 0,1 0 0 0 0,-1 1 1 0 0,1-1-1 0 0,0 0 1 0 0,0 0-1 0 0,1 1 0 0 0,0-1 1 0 0,0 0-1 0 0,0 0 1 0 0,1-1-1 0 0,0 1 0 0 0,1 2-51 0 0,2-3 20 0 0,0 0 0 0 0,1 0-1 0 0,0-1 1 0 0,-1 0-1 0 0,1 0 1 0 0,1-1-1 0 0,-1 0 1 0 0,0 0-1 0 0,1 0 1 0 0,0-1 0 0 0,-1 0-1 0 0,9 0-19 0 0,-14-1 27 0 0,3-1-57 0 0,0 0 0 0 0,1 0 1 0 0,-1-1-1 0 0,0 1 1 0 0,0-1-1 0 0,0 0 0 0 0,0-1 1 0 0,0 1-1 0 0,0-1 0 0 0,0 0 1 0 0,0 0-1 0 0,0-1 1 0 0,-1 1-1 0 0,0-1 0 0 0,1 0 1 0 0,0-2 29 0 0,19-8-297 0 0,1-3-421 0 0,-1-1-1 0 0,-1 0 1 0 0,0-2 0 0 0,-1 0-1 0 0,10-14 719 0 0,23-30-1496 0 0,-18 14 1326 0 0,-33 45 192 0 0,-3 3 100 0 0,2-3 130 0 0,-2 8 1616 0 0,-11 38-1858 0 0,17 53 342 0 0,23 19 323 0 0,-10-45-569 0 0,12 117-42 0 0,-23-54 19 0 0,-24-77 288 0 0,9-45-291 0 0,6-9-69 0 0,0 0 1 0 0,0 0-1 0 0,0 0 1 0 0,0 0-1 0 0,-1 0 1 0 0,1-1-1 0 0,0 1 1 0 0,-1 0-1 0 0,1 0 1 0 0,-1 0-1 0 0,1-1 1 0 0,-1 1-1 0 0,1 0 1 0 0,-1-1-1 0 0,0 1 1 0 0,1 0-1 0 0,-1-1 1 0 0,0 1-1 0 0,1-1 1 0 0,-1 1-1 0 0,0-1 1 0 0,0 1-1 0 0,1-1 1 0 0,-1 0 0 0 0,0 1-1 0 0,0-1 1 0 0,0 0-1 0 0,0 0 1 0 0,1 1-1 0 0,-1-1 1 0 0,0 0-1 0 0,0 0 1 0 0,0 0-1 0 0,0 0 1 0 0,0 0-1 0 0,0 0 1 0 0,0 0-1 0 0,1-1 1 0 0,-1 1-1 0 0,0 0 1 0 0,0 0-1 0 0,0-1 1 0 0,0 1-1 0 0,0-1-11 0 0,-5-2 43 0 0,1 0 0 0 0,-1-1 0 0 0,1 0 0 0 0,-1 0 0 0 0,1-1 0 0 0,1 1 0 0 0,-1-1 0 0 0,0 0-1 0 0,1 0 1 0 0,0-1 0 0 0,1 1 0 0 0,-1-1 0 0 0,1 0 0 0 0,0 0 0 0 0,0 0 0 0 0,1 0 0 0 0,0-1-1 0 0,0 1 1 0 0,0-1 0 0 0,1 1 0 0 0,0-1 0 0 0,0 0-43 0 0,-2-19 25 0 0,2-1-1 0 0,0 1 1 0 0,2-1-1 0 0,1 1 1 0 0,1-1-25 0 0,0 2-65 0 0,1 0-1 0 0,1-1 0 0 0,1 2 1 0 0,2-1-1 0 0,0 1 1 0 0,2-1 65 0 0,27-59-194 0 0,-23 63 178 0 0,0 1 0 0 0,2 0 0 0 0,0 1 0 0 0,1 0 0 0 0,1 2 0 0 0,1 0 0 0 0,0 1 0 0 0,8-3 16 0 0,86-37 216 0 0,-108 54-208 0 0,0 0 0 0 0,1-1 0 0 0,-1 1-1 0 0,1 1 1 0 0,-1-1 0 0 0,1 1-1 0 0,0 0 1 0 0,0 1 0 0 0,-1-1-1 0 0,1 1 1 0 0,0 0 0 0 0,0 1 0 0 0,0-1-1 0 0,-1 1 1 0 0,1 0 0 0 0,0 0-1 0 0,-1 1 1 0 0,1 0 0 0 0,-1 0-1 0 0,1 0 1 0 0,-1 1 0 0 0,0 0 0 0 0,0 0-1 0 0,0 0 1 0 0,-1 0 0 0 0,1 1-1 0 0,2 2-7 0 0,-5-4 29 0 0,-1 0 0 0 0,1 0-1 0 0,-1 0 1 0 0,1 1-1 0 0,-1-1 1 0 0,1 1-1 0 0,-1-1 1 0 0,0 1-1 0 0,0-1 1 0 0,-1 1 0 0 0,1 0-1 0 0,0-1 1 0 0,-1 1-1 0 0,0 0 1 0 0,1-1-1 0 0,-1 1 1 0 0,0 0-1 0 0,-1 0 1 0 0,1-1-1 0 0,0 1 1 0 0,-1 0 0 0 0,1 0-1 0 0,-1-1 1 0 0,0 1-1 0 0,0-1 1 0 0,0 1-1 0 0,0-1 1 0 0,-1 1-1 0 0,1-1 1 0 0,0 0 0 0 0,-1 1-1 0 0,0-1 1 0 0,0 0-1 0 0,1 0 1 0 0,-1 0-1 0 0,-1 0-28 0 0,-79 62 372 0 0,-32-18 266 0 0,92-40-600 0 0,11-3-82 0 0,1 0-1 0 0,-1-1 0 0 0,1 0 1 0 0,-1-1-1 0 0,1 0 0 0 0,-1-1 1 0 0,0 0-1 0 0,-4-1 45 0 0,-25 2-1464 0 0,39-1 848 0 0,1 0-679 0 0,0 0-295 0 0,0 0-61 0 0,0 0-11 0 0</inkml:trace>
  <inkml:trace contextRef="#ctx0" brushRef="#br0" timeOffset="4489.308">2860 800 15856 0 0,'0'0'464'0'0,"0"0"-9"0"0,0 0-273 0 0,0 0-84 0 0,0 0-2 0 0,0 0 0 0 0,15-1 11 0 0,40-32 170 0 0,-37 13 227 0 0,36-22 1350 0 0,-53 41-1886 0 0,-16 20 157 0 0,-10 12 200 0 0,24-30-317 0 0,0 0 1 0 0,0-1-1 0 0,-1 1 0 0 0,1 0 0 0 0,0-1 0 0 0,-1 1 0 0 0,1-1 0 0 0,0 1 0 0 0,-1-1 0 0 0,1 0 1 0 0,-1 1-1 0 0,1-1 0 0 0,0 0 0 0 0,-1 0 0 0 0,1 0 0 0 0,-1 0 0 0 0,1 0 0 0 0,-1-1 0 0 0,1 1 0 0 0,0 0 1 0 0,-1-1-1 0 0,1 1 0 0 0,-1-1 0 0 0,1 1 0 0 0,0-1 0 0 0,-1 0-8 0 0,1 1-460 0 0,1 0-1253 0 0,0 0-4972 0 0</inkml:trace>
</inkml:ink>
</file>

<file path=ppt/ink/ink1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92.81314" units="1/cm"/>
          <inkml:channelProperty channel="F" name="resolution" value="0" units="1/dev"/>
          <inkml:channelProperty channel="T" name="resolution" value="1" units="1/dev"/>
        </inkml:channelProperties>
      </inkml:inkSource>
      <inkml:timestamp xml:id="ts0" timeString="2016-10-03T15:04:01.029"/>
    </inkml:context>
    <inkml:brush xml:id="br0">
      <inkml:brushProperty name="width" value="0.05292" units="cm"/>
      <inkml:brushProperty name="height" value="0.05292" units="cm"/>
      <inkml:brushProperty name="color" value="#00B0F0"/>
    </inkml:brush>
  </inkml:definitions>
  <inkml:trace contextRef="#ctx0" brushRef="#br0">9134 9544 112 0,'0'0'44'0,"0"0"-24"0,0 0-17 0,0 0 10 15,0 0 3-15,0 0 2 16,0 0-5-16,0 0 0 15,0 0-6-15,0 2 1 0,0 3-5 16,0-2 0-16,0 0 1 0,0-1-2 16,0-2 1-16,0 0 2 15,3 0 4-15,4 0 2 16,0-2 3-16,4-1-3 16,0-5 1-16,3 0-5 15,0 0-2-15,0 0-2 16,4 3 0-16,-1-3-2 15,1 3-1-15,-1-3 1 16,5 0 1-16,2-3-1 16,5 6 2-16,-1 0-2 15,0 0-1-15,0 5 3 16,0 5 2-16,-3-3-2 16,0 4 0-16,-4 2 3 0,0 0 3 15,0 2-2-15,-3 1 1 16,-4 2-1-16,0 0 3 15,0 3-3-15,-3 3-2 16,3-4 0-16,0 1-1 16,-3 3 2-16,-1-1 3 15,4-2-2-15,0-2-2 16,1-7 0-16,2-4 1 16,4 5-1-16,1-16 0 15,6-2-3-15,4-4-2 16,3-2-2-16,4-2 1 15,-4-1 3-15,0 1 1 0,0-6-4 16,-3 6 1-16,-4 2 2 16,1 0 1-16,-1 5-1 15,0-2 1-15,0-3-4 16,-3 3 0-16,3 0 1 16,-3 2 0-16,0 0-3 15,-4 6 2-15,0-3 1 16,-3 6 2-16,-1 2 1 15,-3 2 1-15,0 6-5 16,-3 0-1-16,0 3 3 16,-4 2 1-16,0 3 2 15,-4 0 0-15,1 2 0 16,-1-2 0-16,1-3 0 16,3 3 0-16,0-3-2 15,4 1-2-15,3-9 1 0,3-2-1 16,4-3 2-16,1-6 3 15,2-7-4-15,8 2-1 16,-4-4 0-16,1-1 0 16,-1-3 0-16,0 1 0 15,0-3 0-15,4 2 0 16,0 8 0-16,-1-4 2 16,1 1-3-16,-4 4-2 15,1 2 2-15,-1 5 2 16,0 3 2-16,-3 0 1 0,-4 3-5 15,0 2-1 1,-3 6 5-16,-1-1 5 0,-3 6-2 16,1 0 2-16,-1 3-3 15,0-4 0-15,0 1-3 16,0 0-2-16,0-3 3 16,4-5 0-16,-1 0-1 15,1-5 1-15,0-3-2 16,-1-3 2-16,1-5-4 15,3 0 0-15,4-2 1 16,3-1 0-16,0-5-3 16,4 0 2-16,0 1 1 15,3-1 2-15,4 2-1 16,-4 7-1-16,-3-7 1 0,0 9-1 16,-4-3 0-16,0 3 0 15,-3 2 0-15,-4 3 0 16,0 0-3-16,-3 3 2 15,-1 2 1-15,-2 3 2 16,-1-3 1-16,0 3 1 16,-4 5 0-16,4 1 2 15,-3 2-1-15,0-1 0 16,-1 1-6-16,4 0 1 16,0-5 0-16,4-1 2 15,0-4-1-15,6-6 2 16,5-3-4-16,6-5 0 15,4-5 1-15,-1-3 2 0,5-3-1 16,-4 4-1-16,-1-4 1 16,-2 3 1-16,-5 0 3 15,-2 6 2-15,-5 2-3 16,5 0-1-16,-5 3-1 16,5-1-2-16,-1 1-2 15,-4 2 1-15,1 1 3 16,-4 2 1-16,0 2-4 15,1 6 1-15,-1-2 2 16,0 4 3-16,-3-2 0 16,-1 3 0-16,1-1-3 15,0 3 1-15,-1 1-2 16,1-1 2-16,3-5 0 16,-3 2 1-16,3-4-2 15,0-4 1-15,0-2-2 0,0-5 2 16,4-5-2-16,0-1 2 15,-1-5 0-15,1 0 1 16,3 0-2-16,-3-2-2 16,-4 2 1-16,0 3-1 15,-3-1-11-15,0 6-3 16,-4 1-39-16,-4 4-16 16</inkml:trace>
  <inkml:trace contextRef="#ctx0" brushRef="#br0" timeOffset="4969.353">5366 3350 20 0,'-10'0'11'0,"6"-11"-6"0,0 19-6 16,4-11 2-16,-7 9 1 16,0-1 1-16,-3-2 10 15,-4-1 6-15,0 1-1 16,-1-6 1-16,1 1 1 16,-3-1 2-16,-5 3-6 15,1-5-1-15,-3 2-9 16,-1-5-4-16,0 5 1 15,1 3 2-15,-1 0 0 16,-7 0 2-16,0 6 2 16,-3-1 5-16,3-2-8 15,1 2 1-15,-5-5 3 0,1 5-4 0,0-2 2 16,-1 5-10-16,1-3 0 16,0 0 2-16,0 1 2 15,-1-1-3-15,5 0 1 16,-1 3 0-16,0 0 2 15,4 3-3-15,3-1-2 16,0 1 2-16,4-1 0 16,0 6 1-16,4-5 2 15,2 2-3-15,5 0 0 16,-1-2 1-16,4 0 2 16,4-1-3-16,3 6-2 15,3-5-1-15,1 2 3 0,-1 3 0 16,4-3 1-16,0 3-3 15,0 0 2-15,0-3 1 16,4 8 2-16,0-2-1 16,-1-1-1-16,1 1 3 15,-1-1 0-15,1 6 1 16,3 5 0-16,0 0 0 16,4-5 2-16,-1 2-1 15,5-7 2-15,-1 5-6 16,4 0-3-16,-4-6 3 15,0 1 1-15,4 2 6 16,3-5 5-16,0-3-5 16,0 3-2-16,4-8-1 15,0 2 1-15,3-4-1 0,4-1 0 16,0-2-6 0,3 4-1-16,4-4-2 0,3 2 3 15,1-5 0-15,-1 0 1 16,0 0 0-16,-3 0 0 15,0 0 2-15,3 0 1 16,-3-5-1-16,0 2 1 16,4-2-4-16,-1 0 0 15,4-3 3-15,0 0 3 16,0-5 0-16,0 0 0 16,-4-3-3-16,0 0-2 15,1 0-2-15,3 0 1 16,-4-5-1-16,-3-8-2 15,0 5 3-15,0-2 2 0,-4-1 0 16,-7-5-1-16,1 3-2 16,-1-5 1-16,-3-1-4 15,3 1-1-15,-3-3 0 16,-8 3 4-16,-3 2 1 16,-3 8 1-16,-4 0 0 15,-3 3 2-15,-8 0-1 16,1-3 2-16,-4 3 2 15,-4 2 2-15,-3-7-3 16,-3 5-1-16,-4-3-1 16,-8 5 1-16,-2-2-2 15,-4 0-1-15,-4 0-2 16,-7 5-1-16,-3-3-3 0,-8 4 1 16,1-1-2-16,-1 3 2 15,-2 5-2-15,-12 8 2 16,-14 5-4-16,-6 5 1 15,-4 1-7-15,-1 5-1 16,-6 0-11-16,-7 8-3 16,-4 13-22-1,0-11-24-15,7 3 23 16</inkml:trace>
  <inkml:trace contextRef="#ctx0" brushRef="#br0" timeOffset="6243.374">5352 4355 100 0,'0'-16'38'0,"-4"14"-20"0,4-9-21 0,0 8 6 0,0 1-6 16,-3-6 2-16,-4 2-4 16,-4 1-1-16,1-3-2 15,-4 6 2-15,-4 2 6 16,-3 0 2-16,-7 2 4 16,-4 1 3-16,0 5 0 15,0-3 0-15,-6 6-3 16,2-1 1-16,-3 11-6 15,-3-7-3-15,3 7-6 16,-3 0 0-16,0 0-3 16,-4 0 0-16,0 6 1 15,0-6 1-15,4 5 10 16,3-4 4-16,7 4-2 16,4-2-2-16,3-3 0 15,4 5 1-15,3-2 1 16,4 5 3-16,7-5-1 0,4 0 2 15,-1-3 2-15,4 0 5 16,4-2-2-16,3 5 3 16,3-6 1-16,8 3 2 15,3 1-4-15,4-1 0 16,0-3-8-16,3-2-2 0,4-3 2 16,-4 3 1-16,3 0 1 15,1 0 0-15,4-3 2 16,2 0-3-16,5-2-2 0,3 0-2 15,6-6 0 1,8 3 0-16,0-3 1 0,0-5 2 16,0 0 3-16,0 0-2 15,4 0-2-15,-1-3 0 16,4 1-1-16,4-9-2 16,-4 3 1-16,0-5 0 15,-4 0 1-15,1-3-5 16,-1-3 1-16,-3-2 0 15,4 0 0-15,-4-3 0 16,0 0 0-16,-7-5 2 16,0-2 1-16,-4-1 1 15,-7 5 0-15,-6 1-2 16,-5 2-2-16,-2 0 3 16,-5 0 0-16,-6 1 3 15,-4 2 1-15,-3 5-3 0,-4 2-1 16,-4-7 1-16,-3 8 0 15,0-3-2-15,-3 0-2 16,-1 0 1-16,-3-2-1 16,0-6 0-16,-3 3 2 15,-5 0 3-15,-2-3 4 16,-8 3 0-16,-3 0 0 16,-7-6-3-16,-4 3-1 15,-4 3-6-15,-17-5-1 16,-3 4-8-16,-1 7-2 15,-10 4 0-15,-14 6 0 16,0 5 2-16,-4 2 1 16,4 12-10-16,-11 4-3 0,-7 6-10 15,1 8-3-15,-1 7-38 16,4 4-36 0,-11 2 38-16</inkml:trace>
  <inkml:trace contextRef="#ctx0" brushRef="#br0" timeOffset="8225.464">5680 6427 184 0,'-25'-6'68'0,"18"6"-36"0,-7-7-31 15,7 4 14-15,-3 0-13 16,-1-2-2-16,-3-6 3 15,-4 3 5-15,1-5-4 16,-5 0 7-16,-2 5 2 0,-5-3 0 16,1 6 2-16,-7-3-4 15,-4 6 1-15,-7-1-3 16,-10 0 0-16,-1 3-5 16,-3 0-1-16,4 6 1 15,0-1 0-15,-4 8-2 16,-4 3-2-16,-3 0-2 0,0 2 1 15,0 4-1-15,0 4 0 16,7-2 4-16,4 5 1 16,3 3-6-16,3-3 0 15,4-3 1-15,4 6 3 16,7-3-2-16,3-5 0 16,7 2-1-16,8-5 0 15,6 1 0-15,4 1 0 16,7-4 2-16,7-1 0 15,4 1-3-15,3 2 2 16,0 6 1-16,4-6 2 16,3-3-1-16,3 9-1 15,5-1 3-15,2 1 0 16,5-3-1-16,2-1 1 0,8-2 2 16,7 1 2-16,0-4-3 15,0 1-1-15,4-1 1 16,-1-2 0-16,0-3-2 15,4 1 1-15,7-6 2 16,8-1 2-16,-5-1 1 16,-3-6 0-16,0-3-2 15,-3 3-1-15,-1-3-3 16,4 3-2-16,4-2-2 16,-1-3 1-16,1 2 1 15,-1-2 0-15,-3-3 0 16,0 5 0-16,0-2 0 15,8-6 0-15,-5 3 0 16,-3-5 0-16,-3-3 0 0,-1-2 2 16,-6-4-1-16,-4-1-1 15,-4 1-2-15,-3-1 1 16,-4-4-1-16,-3 1 0 16,-4-3 0-16,-7-1 0 15,1 7 2-15,-8-6 2 16,-4 7-8-16,1-4-1 15,0-1-12-15,-4 1-5 16,-4 2-7-16,1-2-4 16,-4 2 15-16,-7-8 7 15,-4 0 19-15,-3 3 8 16,-3 3 13-16,-11-9 8 16,-4 1-7-16,-10 0-4 0,-8 2-8 15,-2 3 0-15,-15 5-11 16,-18 3-6-16,-14 13-2 15,-7 0 2-15,-10 16-9 16,-14 5-3-16,-11 8-9 16,-1 3-1-16,-6 11-34 15,-10 9-16-15,3 4-27 16</inkml:trace>
  <inkml:trace contextRef="#ctx0" brushRef="#br0" timeOffset="15715.693">17988 10459 168 0,'-7'-8'66'0,"4"5"-36"0,-1-5-26 16,4 3 15-16,-3-3-7 16,-4 3-2-16,-4-3-3 15,-3-3 0-15,-4-2-4 16,-3 0 11-16,-3 0 8 0,-5-8 0 16,-2 2 1-16,-5 3-6 15,-6-2-2-15,-7-4-9 16,-4 4-2-16,0-1 0 15,0 1 0-15,0 2-5 16,0 0-1-16,-3 0-2 0,-4 3 0 16,-7 0 0-16,-4 5 3 15,-7-3-5-15,4 6 2 16,0 0 0-16,-7 5 2 16,-11 8-4-16,-3-3 2 15,-4 11 0-15,4 8 2 16,-4-1-1-16,-6 7 1 15,-5-1 2-15,8 8 0 16,7 0 0-16,-1 8 0 16,8 5 0-16,-4 6 0 15,1-1 0-15,3 6 2 16,10-3-1-16,7 3 2 16,4-5-2-16,0-1-1 15,11 6-2-15,3 3-1 0,4-4 4 16,3 9 3-16,3-3-6 15,5 3 0-15,6-3 2 16,4 3 4-16,3 8-1 16,4 0-2-16,3 2-3 15,4-8 1-15,3 6 3 16,1 0 1-16,3 2-1 16,3 6 1-16,1 5 0 15,6 0 1-15,8-3 0 16,6-2 0-16,8 2 0 15,3-2 0-15,4-1-2 16,7-10 1-16,0 1 0 16,0-15 3-16,-1 4-3 15,5-1-2-15,-1-2 0 0,4 5-1 16,3-2 0-16,11 2 2 16,-3-8 5-16,-1 0 4 15,-3-7 0-15,0-4 3 16,3-4-3-16,1-1-1 15,3-8-4-15,7-4-1 16,3 1-3-16,-3 1-2 16,-3 0 3-16,3 2 0 15,3 1-4-15,1-1 1 16,14-2 0-16,-4 5 0 16,0-3 2-16,-3 1 1 15,-4-4 3-15,0 1 1 0,0-8-1 16,28 5 1-16,-7-8-2 15,-6-2 0-15,-5-6-3 16,-6-5 1-16,-1-8-2 16,5-5-1-16,2-1 1 15,-3 1-1-15,-6-6-3 16,-1 3 2-16,-4-2 3 16,1-1 1-16,-1 3-1 15,11-8-2-15,4-2-2 16,0 2-1-16,-11-5-5 15,-7 2 0-15,-4-7-3 16,-6-9 2-16,3-4 3 16,3-9 1-16,8 1 0 15,-4-4 1-15,-4-2 0 0,-3 0 3 16,-3 1 0-16,-8-7 1 16,1-9 4-16,-5-1 5 15,-2 3 6-15,6-1 5 16,-3 1-6-16,0-2-3 15,-4-1-2-15,-3-5 1 16,-11-8-7-16,-3 10-2 16,-7 1-3-16,-4-1 0 15,-4 4-3-15,1-1-1 16,-4-3 3-16,0-2 1 16,0-5 2-16,0 10 2 15,0 0-3-15,-3 3 0 16,3 0-4-16,-7 0 1 0,0-8-3 15,0-8 2-15,0 13 3 16,0 3 1-16,-4 0-2 16,1-3 0-16,-1 3-3 15,-3-3-1-15,-4-3 1 16,-3-4 4-16,-7 10-1 16,-7 5 1-16,-7 3 2 15,-1 7 2-15,-2 6 3 16,2 0 4-16,-2 0-2 15,-1 3 1-15,-4-6-5 16,1 1-2-16,-4-4-3 16,-3 9 1-16,-11 5 1 0,-11-8 0 15,-3 8-5-15,0 5-1 16,-4 1 3-16,-6 1 3 16,-15 7-1-16,4 1 0 15,0-1 3-15,3 4 1 16,4 6-4-16,-1 5 1 15,-13 3-7-15,7-1 0 16,0 6-13-16,3 11-4 16,-3 5-42-16,-11 10-20 15,0 14-37 1</inkml:trace>
  <inkml:trace contextRef="#ctx0" brushRef="#br0" timeOffset="19890.502">2452 4122 140 0,'4'-5'52'0,"6"5"-28"0,8-5-26 16,-8 5 11-16,1 0-6 15,3 0-2-15,4-3 0 16,3-2-1-16,0 2 0 16,4 0 13-16,0-2 6 0,-1 2 6 15,1-2 2-15,0 3-6 16,3-1-2-16,0-2-5 16,0-1-1-16,1 1-5 15,-1-3-3-15,0 3-2 16,-3-3 0-16,-4 5-2 15,-4-2-1-15,-6-3 1 16,-4 3-1-16,-7-1 0 0,-3-2 2 16,-8 3-3-16,-3 2 0 15,-4-2-1-15,-6 5 0 16,-1 0 2-16,-3 5 2 16,-4 1 1-16,0 4 1 15,-3-2 0-15,-4 6 2 16,4-4 1-16,-1 1 1 15,1 2-2-15,3-5-1 16,4 2-3-16,4-2-2 16,6-2 3-16,4-1 2 15,7-2 0-15,3 2 0 16,11-5 1-16,4 0 3 0,6 0-4 16,5-5-1-16,6-1-2 15,0 4-2-15,4-1 1 16,0 0 1-16,-1-5-3 15,-2 3 0-15,2 0 1 16,1 0 0-16,-4 2-3 16,-3 0 2-16,-4 1 1 15,-3-1 0-15,-4-5 2 16,-7 5 1-16,-7 1-1 16,-7-1 1-16,-7-2-4 15,-4 5 0-15,-3 0 1 16,-4 5 0-16,-3-2 0 15,-7 5 0-15,-4 2 0 16,0-2 2-16,0 0-1 16,4 8-1-16,7-5-2 0,3-1 1 15,8 3-1-15,9 1-2 16,8-6-6-16,11 2-4 16,7-5-34-16,10 9-14 15,0 2-52 1</inkml:trace>
  <inkml:trace contextRef="#ctx0" brushRef="#br0" timeOffset="20791.448">2593 5390 176 0,'-7'-16'68'0,"-3"5"-36"0,-4 1-31 0,10 4 16 15,-3 1-9-15,-4 0-2 16,1-3-6-16,-4 2 0 15,0 1 0-15,-1-3 4 0,5 6 2 16,-1-1 2-16,4 0 2 16,4 3-1-16,3 0 0 0,7 0 1 15,3 0 4-15,8 3-4 16,3-3 2-16,7 0-7 16,4 0-3-16,0 0-4 15,0-3 1-15,-1-2 1 16,1 2 0-16,0 3 0 15,-4-2 2-15,0-1-3 16,-7 0 0-16,-3-5 10 16,-4 3 3-16,-3 0 1 15,-4-6 2-15,-7 3-8 16,-7-2-4-16,-7-1-2 16,-4 6 1-16,-3-6-3 15,-4 6-2-15,0 2-3 16,-6 3 1-16,-5 3 1 15,1 2 2-15,0 6 1 16,0-1 1-16,3 1 0 16,4 2 0-16,3 0 0 15,7 1 2-15,4-4-1 16,7 1-1-16,4-3 1 0,10 0-1 16,7-8 0-16,3 0 2 15,8-8-1-15,3 0-1 16,1-3 1-16,2 1 1 15,1-4-3-15,0-1 0 16,0 1 3-16,-4 1 1 16,-4 5-1-16,-2-5-2 15,-12 0 3 1,-10 5-2-16,-7 5-1 16,-7 3-2-16,-4 5-1 0,-6 6-18 15,-8 10-7-15,-3 3-34 16,-4 5-12-16,0 6-22 15</inkml:trace>
  <inkml:trace contextRef="#ctx0" brushRef="#br0" timeOffset="21961.43">2237 7131 92 0,'0'-6'35'0,"-4"6"-18"0,1 6-20 15,3-6 8-15,0 0-11 16,0 0-3-16,0 0 2 15,0 0 4-15,0 0 0 16,0 2 1-16,0-2 15 16,0 3 6-16,0-3 15 0,0 0 8 15,0 0-9-15,0 0-4 16,0 0-17-16,-4 0-8 16,4 0-2-16,0 0-2 0,0 0 2 15,4-3-3-15,-1 1 0 16,1 2 3-16,-1 0 3 15,5 0 2-15,-1 0 1 16,0 0 0-16,3 0 2 16,1 0-3-16,3 0 1 15,0 2-7-15,0 1-1 16,4-1 0-16,-1 1 0 16,5 5 0-16,2-5 2 0,5-3-3 15,-1 0 0-15,7 0 1 16,-3 0 2-16,3-3 1 15,-3 0 3-15,0-2-3 16,-4 0 0-16,0 0 1 16,-3-1 2-16,-8 4 3 15,-3-1 5-15,-3 0-2 16,-4-2 3-16,-3 0-8 16,-8 2-2-16,-3 3-1 15,-4 0 0-15,-6 0 4 16,-1 0 3-16,-3 3-4 15,-4 2-2-15,4-2 0 16,-4-1-1-16,4 1-2 16,0 0-2-16,3-1 1 0,4-2 1 15,4 0-3-15,3 6-2 16,7-6 2-16,7 0 2 16,3 0-2-16,4 0-2 15,4 0 2-15,3 0 2 16,0-6 0-16,4 4-1 15,3 2 1-15,-3-3-1 16,3 0 0-16,0 1 2 16,1-1-3-16,-1-2 0 15,-3 2 3-15,-4 0 1 16,-4 1-1-16,-2-1-2 16,-1-2 1-16,-4 5-1 15,-6 0-3-15,-4 0 2 0,-4 5-8 16,1-5-2-1,-4 3-7-15,0-1-4 0,-4 1-15 16,0 0-4-16,-3-3-42 16,4 8-45-1,-1-6 41-15</inkml:trace>
  <inkml:trace contextRef="#ctx0" brushRef="#br0" timeOffset="23056.799">2300 7086 108 0,'-14'-6'41'0,"14"1"-22"0,-3 10-9 16,3-5 12-16,-4 0-4 16,1 0 0-16,-1 0 1 15,-3-5 0-15,4-3-10 16,-1-8 1-16,1-2 3 0,-1-4-5 15,4-7-2-15,0-5-3 16,0 0 0-16,0-1-2 16,0-2-1-16,4 3 1 15,-4 2 1-15,3 3-3 16,-3 0 0-16,7 5 1 16,-7-2 0-16,4 7 0 15,-1 0 2-15,1 4-3 0,-1 4 0 16,1 0 1-16,3 6 2 15,0 0-3-15,0 2 0 16,0 1 1-16,4-1 2 16,-1 0-1-16,4-2-1 15,4 2 3-15,7 1 0 16,3-1 3-16,4 3 3 16,-1-3 0-16,5-5 2 15,2 6-4-15,1-6-2 0,0-3 0 16,3 6 1-16,1-8-3 15,3 2 0-15,-1 3-1 16,5-2 1-16,-4 2-2 16,-4 0-1-16,-3 2 1 15,0 1-1-15,-8 0 2 16,-2 2 3-16,-8 1-2 16,0 2 0-16,-3 0-1 15,-4 0-2-15,-4 2 5 16,-3 1 4-16,-3 5-3 15,-4-3-1-15,0 6-5 16,-4-1-2-16,1 4-4 16,-4-1 1-16,3 3-6 15,1 2-1-15,-4 1 5 16,3 2 1-16,1 3 4 16,3-1 1-16,0 4 1 15,0-3 0-15,0 5 0 16,7-3 0-16,0 6 0 0,0 0 2 15,-4 0-1-15,1 2-1 16,-4-5 1-16,0-2 1 16,0-1-1-16,-4-2-1 15,1 0 1-15,-1-6-1 16,1 1 0-16,-4-4 2 16,3-1-1-16,1-4-1 15,-1 1 1-15,4-6-1 16,0 3-7-16,0-8 0 15,0 0-28-15,0-8-12 0</inkml:trace>
  <inkml:trace contextRef="#ctx0" brushRef="#br0" timeOffset="24679.774">2554 5178 116 0,'-7'-3'44'0,"4"3"-24"0,-4 0-26 0,3 0 8 16,1 0-4-16,-4 0 0 16,0 0 2-16,-4 0 2 15,0 0 19-15,-3 0 8 16,-3 0-1-16,-1 0 0 16,0 0-15-16,1 0-8 15,-1 0-3-15,-3 0-2 0,0 0 2 16,3 0 1-16,1 0 1 0,-1 0-5 15,4 0 1-15,3 0-2 16,4 3 0-16,0-3 0 16,0 0 0-16,4 0 2 15,-1 0 2-15,0 0-1 16,1 0-1-16,3-5-2 16,0 2 1-16,0-2-1 15,0-6 0-15,0 1-9 16,0-1-5-16,-4-2-3 15,1-1 1-15,-8-1 5 16,4-4 6-16,-3 1 2 16,3-4 3-16,-4-4 1 15,0-1 1-15,1 1 0 16,3 2 2-16,0-5-1 16,3 0-1-16,1-3-2 15,-1 6 1-15,1-3 1 16,3 5 2-16,0-3-3 0,3 4 0 15,1-4 1-15,-1 3 0 16,1 6 0-16,3-3 0 16,0 10 0-16,0-2 0 15,0 0 0-15,4 2 0 16,-1 0 4-16,8 1 5 16,6 5-1-16,-2-1 3 15,2-2-2-15,5 3 2 16,2 0-4-16,5-1 1 15,2 4-3-15,8-1 2 16,0 0-2-16,0 1 0 16,0-3-3-16,3 2-2 0,1 0 5 15,-1-2 1-15,4-3 2 16,3 5 0-16,-6 1-4 16,-1-1-1-16,-3 0-1 15,-4 3-2-15,-10 0 1 16,-4 0-1-16,-3 3-3 15,-7-3 2-15,-1 3 3 16,-6-1 1-16,-4-2-4 16,-4 3-1-16,-3 5 1 15,-3-3 2-15,-1 6 0 16,-3-3-1-16,0 2 1 16,0 1-1-16,-7 5-5 15,11 0 1-15,-1 2-3 16,4-2 0-16,0 3 4 15,0 4 1-15,0 1 2 16,0 8 0-16,0-3 0 0,0-2 0 16,0 4-3-16,0 9 2 15,0-11 1-15,4 3 2 16,-1-3 3-16,-3 0 2 16,-3-5 5-16,3-3 3 15,-4 3-8-15,4-6-2 16,0-2-5-16,-3 3-3 15,-5-3 4 1,1 0-1-16,0-6 3 0,0 3-2 16,0-2 2-16,0-3 0 15,-3 0 1-15,-1-3 0 16,0 0 0-16,4 1 0 16,0-4 2-16,0 1-5 15,0-3-3-15,0 0-13 16,0 0-2-16,0-3-30 15,0-5-9-15</inkml:trace>
  <inkml:trace contextRef="#ctx0" brushRef="#br0" timeOffset="26285.346">2657 4080 80 0,'-4'-3'33'0,"4"3"-18"0,-3 0-16 16,-1 0 9-16,1 0 1 16,-8 3 2-16,4-3 23 15,-7 0 10-15,0 0-3 16,-4 0-1-16,1 0-15 15,-5 0-5-15,1-5-11 16,-4-1-4-16,1 1-1 0,-1-3-2 0,0 3 1 16,1-6-2-16,-1 3-1 15,0-2 1-15,1 2 1 16,-1-3-1-16,4-2 2 16,3 8-2-16,0-6-1 15,-3 6-2-15,7-1 1 16,0-1 1-16,3 4 2 15,1 0-3-15,3 1 0 16,0-4 1-16,3 6 0 16,1 0 0-16,-1-2 0 0,1 2 0 15,3-3 0-15,-4 0 2 16,4-2 1-16,-3 0-4 16,-1-1 1-16,1-7 0 15,-1 8 0-15,1-6 0 16,-1-4 0-16,0-1 0 15,1 2 0-15,-1-7 0 16,-3-3 0-16,0-2-3 16,4 2 2-16,3-8 1 15,0 11 2-15,0-5-6 16,3 5 1-16,1-3-4 16,-1 0 2-16,1 3 5 15,3 2 2-15,0-5-3 16,4 6-1-16,-4-1 1 15,3 4 2-15,-3 1 0 16,4-2-1-16,-1 6 1 16,1-1 1-16,0 3-3 0,-1-2-2 15,4 4 2-15,4 4 0 16,3-1 1-16,0-2 2 16,4 2-1-16,7-2-1 15,3-6-2-15,4 3 1 16,7-5 1-16,0 8 2 15,-1-3-1-15,1 3-1 16,-3-1 1-16,6 1 1 16,-3 5-1-16,3 0 2 15,4 0-4-15,0 5-2 16,0 1 2-16,0 2 2 0,-4-3 0 16,-3 0-1-16,-4 6 7 15,1-6 3-15,-11 0-3 16,-1 3 1-16,-2-2-3 15,-5-1 2-15,1 3-4 16,-4-3-2-16,-7 3 2 16,-3-3 0-16,-1-2-4 15,-10 2-1 1,0 1 1-16,-3-4 0 16,-4 1 3-16,0 5-1 15,0 0-1-15,0-3 1 16,0 0-1-16,0-2 0 15,3 2 0-15,-3 1 0 16,3 1 0-16,-3-1 0 16,4 2-3-1,-1 0 2-15,1 2-1 0,-1 1 0 16,1 5 2-16,-1 0 0 16,1-1 0-16,-1 7 0 15,1 1 0-15,-1 1 0 16,1 5-3-16,3-5 2 15,0 8 1-15,0 0 0 16,0-1 0-16,0-1 2 16,0-9-3-16,0 0 0 0,-4 3 1 15,4-6 2-15,-4 1-3 16,1-3 0-16,-1-6 1 16,1 3 0-16,-1-2-3 15,-3-3 2-15,0-3 3 16,0 3 1-16,0-3-1 15,0 3-2-15,0-5 1 16,-4 0 1-16,1-1-1 16,-4 1 2-16,-4 2 4 15,0-2 4-15,1 0-4 16,-4-1 1-16,0 6-7 16,-1-3-1-16,-2 1 0 15,-1 4 0-15,0-2-36 16,4 5-15-16,-4 6-65 15</inkml:trace>
</inkml:ink>
</file>

<file path=ppt/ink/ink1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9T18:41:39.831"/>
    </inkml:context>
    <inkml:brush xml:id="br0">
      <inkml:brushProperty name="width" value="0.05292" units="cm"/>
      <inkml:brushProperty name="height" value="0.05292" units="cm"/>
      <inkml:brushProperty name="color" value="#00B0F0"/>
    </inkml:brush>
  </inkml:definitions>
  <inkml:trace contextRef="#ctx0" brushRef="#br0">9516 4496 5676,'2'38'4515,"10"-22"-516,-1-6 0,9-5-3483,2 2-645,6-2 387,3 2-129,5-3 0,7-1 129,-2-1 0,7-2 0,1 0 0,5 0 129,2 0 0,7 0-129,2-2 258,6-7-129,1-1 0,9 5-129,2-5-129,5 3 0,-3 1-129,1 1 0,0 2-129,-1 3 129,1 0 0,0 0-129,0 0 129,-2 2 0,-2 1 0,0-1-129,-5 2 129,-1-1 0,-6-1 0,-3 1 0,-7-1-129,-3 4 129,-4-2 0,-5-3 129,-5-1-129,-5 2 129,-8-2 0,-5 0 0,-6-8 129,-6-6-129,-5-5 0,-4-5 0,-3-12 129,-1-9-258,0-13 0,0-9 0,-3-15 129,1-11-129,0-7 0,0-15-129,-1 0 129,1-1 0,-3 1 0,0 4 0,-2 7 129,-1 4-258,-2 8 258,1 14-129,-1 7 0,1 6-129,-2 8 129,1 6 0,0 9-129,0 6 129,0 8 0,0 9-129,0 2 129,-2 10 0,2 3-129,-3 4 0,-1 0 129,-3 0-129,-2 3 0,-4-3 129,-6 1-129,-8-1 129,-5 0 0,-9 1-129,-7-1 129,-9 6 0,-7 3 129,-6-1-129,-7-2 0,0 5 129,-7-4-129,-2-2 129,-5 2-129,3-2 0,-3-3 129,-1 8 0,0-3-129,0-3 129,3 0-129,5 5 0,5-2 129,8-2 0,10-3 0,9-1 0,10-1 0,8 4 0,12-4-129,6 1 387,8 1-387,4 0 0,4-2 0,2 0 0,8 0 0,-14 13 0,14-13 0,-13 19 0,6-5-129,1 3 129,1 7-258,-1 5 774,1 4-516,3 0 0,-1 8 0,3 7 0,0 3 0,5 10 0,-3 9 0,-1 12-129,-1 4 0,-1 10 129,-9 5-258,-4 6 258,-3 1-129,-2-3 258,0-11-258,1-4 129,2-9 0,1-10 129,6-5-258,5-11 258,3-7-258,1-6 129,0-8 0,0-1 0,4-10 0,-1-3 0,-2-7 0,-1-13 129,2 14-129,-2-14 258,0 0-129,0 0 129,0 0-258,0 0-258,0 0-645,0 0-2322,3 13-1419,-3-13-516,0 0-387</inkml:trace>
  <inkml:trace contextRef="#ctx0" brushRef="#br0" timeOffset="23457.341">18961 3612 1032,'-41'-39'0,"19"24"-258,-4 0-387,1 1 517</inkml:trace>
  <inkml:trace contextRef="#ctx0" brushRef="#br0" timeOffset="24540.403">18752 3492 645,'-71'-21'1161,"31"12"258,0-1 129,-6 0 0,-1-5-258,-4 5-387,-3-5-129,-2 4-516,-3-1 0,0 0-129,-2 2-129,5 3 0,-1 2-129,4 1 129,0 4-258,5 0 258,1 0 258,2 3-129,3 5-129,2 3 129,1 2 0,3 1 0,1 4-129,4-2 0,0 6 0,4-2 0,-1 3 0,4 1 0,0-2 0,0 3 0,0-5 387,1 6-258,0-6 258,1 7 129,-2-6-129,1 5 258,-4-2-129,4 5 129,-2-1-258,2 8 0,0-4 0,3 2-129,0-1 0,5 1-129,4 0-129,3 2 129,6-2-129,2-1 258,6 1-129,6 1 258,5-2-129,4 4 0,0-3 0,7 2 129,-1-4-129,4 2 258,0-4-387,4 3 129,-1-5-129,3 0 0,1-6 0,4 0 0,1-3 0,5-3 0,1-4 0,4-2-129,4-4 129,0-1 0,3-2-129,2 0 129,1-3 0,0 0-129,1 0 129,0-3-129,3-1 0,-1-4 129,-2 0-129,3-5 0,-3-2 0,0-4 129,-1 0-129,-3-4 0,-2 2 0,-2-4 0,-3-2 129,-4 1-129,-4 0 129,-1-3-129,-6-4 0,-4 3 129,-1-5 0,-4 4-129,-4-4 129,-1 5-129,-5-4 129,-2 5 0,-2-1 129,-1 1-258,-2 0 129,-3-2-129,-2 3 0,0-1 129,-5 0 0,-1 1-129,-1-1 129,0 3 0,-6-2-129,-2 3 129,-1-2 0,-4-3-129,-3 1 0,-2 0 0,-6 1 0,-1 2 0,-5-3 0,-5 2-129,-4 2 129,-3 3 0,-3 1 0,-4 1 0,-5-1 0,-3 2 0,-4 1 0,-2 4-129,-5 2 129,-6 5 0,0-3-129,-2 5 129,-2 3-129,1 1 0,1 1 0,-1 3-258,4 4 0,2-4-258,6 12-258,-1-14-1161,10 9-1806,5 0-387,5-5-258,10 2 129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20:41:47.850"/>
    </inkml:context>
    <inkml:brush xml:id="br0">
      <inkml:brushProperty name="width" value="0.05" units="cm"/>
      <inkml:brushProperty name="height" value="0.05" units="cm"/>
      <inkml:brushProperty name="color" value="#00A0D7"/>
    </inkml:brush>
  </inkml:definitions>
  <inkml:trace contextRef="#ctx0" brushRef="#br0">135 161 6936 0 0,'0'0'157'0'0,"0"0"23"0"0,0 0 11 0 0,0 0 46 0 0,0 0 190 0 0,0 0 79 0 0,1 0 20 0 0,28-1 2840 0 0,-28 2-3204 0 0,-1-1 19 0 0,0 0 91 0 0,1 0-157 0 0,0 1 0 0 0,1 0-1 0 0,-1-1 1 0 0,0 1 0 0 0,0 0 0 0 0,1 0-1 0 0,-1 0 1 0 0,0 0 0 0 0,0 0 0 0 0,0 0 0 0 0,0 0-1 0 0,0 0 1 0 0,0 0 0 0 0,0 0 0 0 0,-1 1 0 0 0,1-1-1 0 0,0 0 1 0 0,-1 1 0 0 0,1-1 0 0 0,-1 0-1 0 0,1 1 1 0 0,-1-1 0 0 0,1 1 0 0 0,-1-1 0 0 0,0 1-1 0 0,0-1 1 0 0,0 1 0 0 0,0-1 0 0 0,0 1 0 0 0,0-1-1 0 0,-1 2-114 0 0,4 12 334 0 0,-3 75 584 0 0,0-76-918 0 0,1 1 0 0 0,0-1 0 0 0,1 0 0 0 0,0 0 0 0 0,1 0 0 0 0,1 0 0 0 0,4 10 0 0 0,12 31 0 0 0,-19-50-22 0 0,-1-4-105 0 0,0-1-77 0 0,0 0-20 0 0,0 0-52 0 0,0 0-191 0 0,0 0-79 0 0,0 0-627 0 0,0 0-2557 0 0,0 0-1092 0 0</inkml:trace>
  <inkml:trace contextRef="#ctx0" brushRef="#br0" timeOffset="386.277">1 329 8144 0 0,'0'0'234'0'0,"0"0"6"0"0,1 15 2334 0 0,1-13-2476 0 0,1 0 0 0 0,0-1 0 0 0,-1 1 0 0 0,1-1 0 0 0,0 0 0 0 0,0 1 0 0 0,0-1 0 0 0,0-1 0 0 0,0 1 0 0 0,0 0 0 0 0,0-1 1 0 0,0 0-1 0 0,0 1 0 0 0,0-1 0 0 0,0-1 0 0 0,1 1 0 0 0,-1 0 0 0 0,0-1 0 0 0,0 1 0 0 0,0-1 0 0 0,0 0 0 0 0,0 0 0 0 0,0 0 0 0 0,-1-1 0 0 0,1 1 1 0 0,0 0-1 0 0,0-1-98 0 0,103-39 736 0 0,-13 16-164 0 0,-18 14 200 0 0,-61 10-602 0 0,-5-3-327 0 0,-4 5 144 0 0,-1 2-57 0 0,-3-2-291 0 0,-1-1-131 0 0,0 0-913 0 0,0 0-3555 0 0</inkml:trace>
  <inkml:trace contextRef="#ctx0" brushRef="#br0" timeOffset="1182.274">473 88 5344 0 0,'0'0'157'0'0,"0"0"72"0"0,0 0 219 0 0,0 0 96 0 0,0 0 22 0 0,0 0-34 0 0,0 0-152 0 0,0 0-70 0 0,5 19 1708 0 0,-5-16-1944 0 0,1 13 205 0 0,-2 0 0 0 0,1-1-1 0 0,-2 1 1 0 0,0-1 0 0 0,-1 1-1 0 0,0-1 1 0 0,-2 3-279 0 0,3-13 111 0 0,0 0 1 0 0,1 0-1 0 0,-1 0 0 0 0,1 0 0 0 0,1 0 1 0 0,-1 0-1 0 0,1 0 0 0 0,0 0 0 0 0,0 1 1 0 0,0-1-1 0 0,1 0 0 0 0,-1 0 1 0 0,2 2-112 0 0,-2-6 22 0 0,1 0-1 0 0,-1 0 1 0 0,1-1 0 0 0,-1 1 0 0 0,1-1 0 0 0,0 1 0 0 0,-1 0 0 0 0,1-1 0 0 0,0 1 0 0 0,-1-1 0 0 0,1 1 0 0 0,0-1 0 0 0,-1 0 0 0 0,1 1 0 0 0,0-1 0 0 0,0 0 0 0 0,0 1 0 0 0,-1-1-1 0 0,1 0 1 0 0,0 0 0 0 0,0 0 0 0 0,0 0 0 0 0,0 0 0 0 0,-1 0 0 0 0,1 0 0 0 0,0 0 0 0 0,0 0 0 0 0,0 0 0 0 0,0 0 0 0 0,-1 0 0 0 0,1-1 0 0 0,0 1 0 0 0,0 0 0 0 0,0-1 0 0 0,-1 1 0 0 0,1 0-1 0 0,0-1 1 0 0,-1 1 0 0 0,1-1-22 0 0,38-20 382 0 0,-35 19-274 0 0,79-62 419 0 0,-2-22-438 0 0,-80 85 39 0 0,-1 1 31 0 0,0 0 1 0 0,0 0 23 0 0,0 0 103 0 0,0 0 46 0 0,0 0 10 0 0,0 0-34 0 0,0 0-152 0 0,0 0-69 0 0,0 0-14 0 0,-5 14-85 0 0,26 49-120 0 0,39-3 132 0 0,-58-57-3 0 0,0 0-1 0 0,1-1 1 0 0,-1 1-1 0 0,1-1 1 0 0,-1 1-1 0 0,1-1 1 0 0,0 0-1 0 0,0 0 0 0 0,0 0 1 0 0,1-1-1 0 0,-1 1 1 0 0,0-1-1 0 0,1 1 1 0 0,-1-1-1 0 0,2 0 4 0 0,20 7-75 0 0,-23-7 88 0 0,0-1-1 0 0,0 0 0 0 0,0 0 0 0 0,1 0 1 0 0,-1 0-1 0 0,0-1 0 0 0,0 1 0 0 0,0-1 0 0 0,0 1 1 0 0,0-1-1 0 0,0 0 0 0 0,0 0 0 0 0,0 1 1 0 0,0-1-1 0 0,-1-1 0 0 0,1 1 0 0 0,0 0 0 0 0,0 0 1 0 0,-1-1-1 0 0,1 1 0 0 0,-1-1 0 0 0,1 1 1 0 0,-1-1-1 0 0,1 0-12 0 0,8-9 50 0 0,5-12-62 0 0,20-85-48 0 0,-15 2 60 0 0,-18 87 0 0 0,13-7-2061 0 0,-5 21 1107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20:41:50.117"/>
    </inkml:context>
    <inkml:brush xml:id="br0">
      <inkml:brushProperty name="width" value="0.05" units="cm"/>
      <inkml:brushProperty name="height" value="0.05" units="cm"/>
      <inkml:brushProperty name="color" value="#00A0D7"/>
    </inkml:brush>
  </inkml:definitions>
  <inkml:trace contextRef="#ctx0" brushRef="#br0">142 88 6800 0 0,'0'0'200'0'0,"0"0"66"0"0,0 0 153 0 0,0 0 58 0 0,0 0 17 0 0,0 0-44 0 0,1 0-188 0 0,7 4-81 0 0,-6-4-18 0 0,3 13 543 0 0,-4-9-651 0 0,-1 0 0 0 0,0 0 0 0 0,0 0-1 0 0,0 1 1 0 0,0-1 0 0 0,-1 0 0 0 0,1 0-1 0 0,-1 0 1 0 0,0 0 0 0 0,-1 0-1 0 0,1 0 1 0 0,0-1 0 0 0,-1 1 0 0 0,-2 3-55 0 0,-9 31 735 0 0,-3 113 1670 0 0,20-98-2173 0 0,-4-43-3 0 0,0-7-3154 0 0,-4-10-1448 0 0</inkml:trace>
  <inkml:trace contextRef="#ctx0" brushRef="#br0" timeOffset="359.269">24 256 5008 0 0,'0'0'108'0'0,"0"0"17"0"0,0 0 13 0 0,-2-1-15 0 0,-1-1 330 0 0,-9-4-1085 0 0,5 5 6485 0 0,72-16-3804 0 0,-14 12-793 0 0,62-12-153 0 0,-15 6-847 0 0,-20 2-256 0 0,-40 9-183 0 0,-36 0 70 0 0,-2 0 1 0 0,0 0 0 0 0,0 0 0 0 0,0 0-20 0 0,0 0-84 0 0,0 0-38 0 0,0 0-8 0 0,0 0-137 0 0,-2 1-565 0 0,-7 3-241 0 0</inkml:trace>
  <inkml:trace contextRef="#ctx0" brushRef="#br0" timeOffset="1196.63">574 1 4416 0 0,'0'0'132'0'0,"0"0"41"0"0,0 0 111 0 0,0 0 48 0 0,0 0 11 0 0,4 14 705 0 0,5 64 1700 0 0,-8-10-2552 0 0,-11 15-183 0 0,-6-20 54 0 0,12 23 477 0 0,13-46 672 0 0,-9-39-959 0 0,0-1-128 0 0,0 0-53 0 0,0 0-10 0 0,0 0 19 0 0,0 0 88 0 0,0 0 34 0 0,0 0 8 0 0,0 0 1 0 0,0 0 0 0 0,0 0 0 0 0,-4-13 180 0 0,-8-19-296 0 0,-2-14-100 0 0,12 35-42 0 0,0 0 0 0 0,0 0 0 0 0,1 0 1 0 0,1 0-1 0 0,0 0 0 0 0,0 0 1 0 0,1 1-1 0 0,0-1 0 0 0,1 0 0 0 0,0 0 1 0 0,1 1-1 0 0,0-1 0 0 0,1 1 1 0 0,1-4 41 0 0,1 6 66 0 0,0 1 1 0 0,0 0 0 0 0,0 0-1 0 0,1 0 1 0 0,0 0 0 0 0,0 1-1 0 0,0 1 1 0 0,1-1 0 0 0,6-2-67 0 0,0-1 0 0 0,0 2 0 0 0,1 0 0 0 0,0 0 0 0 0,0 2 0 0 0,1-1 0 0 0,0 2 0 0 0,12-2 0 0 0,37-3 0 0 0,-26 9 0 0 0,-18 5 4 0 0,23 14-16 0 0,-34-1-47 0 0,-10-18-240 0 0,4 8-465 0 0,-3-6-2800 0 0,-1-2-398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20:42:00.937"/>
    </inkml:context>
    <inkml:brush xml:id="br0">
      <inkml:brushProperty name="width" value="0.05" units="cm"/>
      <inkml:brushProperty name="height" value="0.05" units="cm"/>
      <inkml:brushProperty name="color" value="#00A0D7"/>
    </inkml:brush>
  </inkml:definitions>
  <inkml:trace contextRef="#ctx0" brushRef="#br0">0 0 3848 0 0,'0'0'104'0'0,"0"0"32"0"0,0 0-136 0 0,0 0 0 0 0,0 0 0 0 0,0 0 0 0 0,0 0 144 0 0,0 0 0 0 0,0 0 0 0 0,0 0 0 0 0,0 0-144 0 0,0 0 0 0 0,0 0 0 0 0,0 0-1224 0 0,0 0-280 0 0</inkml:trace>
  <inkml:trace contextRef="#ctx0" brushRef="#br0" timeOffset="34823.152">508 36 5120 0 0,'0'0'116'0'0,"0"0"17"0"0,0 0 10 0 0,0 0 2 0 0,0 0 6 0 0,0 0 1 0 0,0 0 0 0 0,0 0-51 0 0,0 0-197 0 0,-15 0-1117 0 0,7 0 1038 0 0,7 0 23 0 0,1 0 7 0 0,0 0 38 0 0,0 0 158 0 0,0 0 69 0 0,-2 1 9 0 0,-12 2-330 0 0,14-3 41 0 0</inkml:trace>
  <inkml:trace contextRef="#ctx0" brushRef="#br0" timeOffset="35553.17">396 54 4984 0 0,'0'0'143'0'0,"0"0"41"0"0,0 0 69 0 0,0 0 31 0 0,0 0 4 0 0,10 4 288 0 0,68-16 1256 0 0,-7 11-568 0 0,26 6-147 0 0,90-6 302 0 0,42 6-707 0 0,3-1 85 0 0,-103 2-770 0 0,55 6 45 0 0,65-8-72 0 0,113 6 254 0 0,53 24-180 0 0,-75-13 134 0 0,157 7-22 0 0,-255-1-68 0 0,121 37-206 0 0,-260-49 93 0 0,1-4 0 0 0,80-4-5 0 0,42-12 318 0 0,-47-13-62 0 0,-36-7-256 0 0,-25 4-216 0 0,-77 24-624 0 0,-40-2 504 0 0,9 12-2024 0 0,-9-8 1496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20:42:40.575"/>
    </inkml:context>
    <inkml:brush xml:id="br0">
      <inkml:brushProperty name="width" value="0.05" units="cm"/>
      <inkml:brushProperty name="height" value="0.05" units="cm"/>
      <inkml:brushProperty name="color" value="#00A0D7"/>
    </inkml:brush>
  </inkml:definitions>
  <inkml:trace contextRef="#ctx0" brushRef="#br0">3379 531 7568 0 0,'0'0'166'0'0,"0"0"29"0"0,0 0 14 0 0,0 0 27 0 0,0 0 64 0 0,0 0 27 0 0,0 0 8 0 0,0 0-17 0 0,0 0-71 0 0,0 0-30 0 0,0 0-7 0 0,-11-10 1974 0 0,4 10-2092 0 0,5 0-18 0 0,-8-5 1805 0 0,6 2-1807 0 0,3 2 13 0 0,1 1-15 0 0,0 0-2 0 0,2-1 14 0 0,157-66 1172 0 0,-64 35-1168 0 0,138-50 34 0 0,-13 1 91 0 0,174-48-81 0 0,-280 91-130 0 0,-54 25 0 0 0,-34 9-16 0 0,-25 4-62 0 0,-1 0-12 0 0,0 0-48 0 0,0 0-214 0 0,-12 14-4784 0 0,-1-10 427 0 0</inkml:trace>
  <inkml:trace contextRef="#ctx0" brushRef="#br0" timeOffset="577.435">3411 1 8144 0 0,'0'0'234'0'0,"0"0"6"0"0,0 0-42 0 0,0 0 364 0 0,6 4 949 0 0,13 2-595 0 0,-12-3-804 0 0,-1 0 1 0 0,1 0 0 0 0,-1 1-1 0 0,1 0 1 0 0,-1 0-1 0 0,0 1 1 0 0,-1 0-1 0 0,1 0 1 0 0,-1 0-1 0 0,0 0 1 0 0,0 1-1 0 0,3 5-112 0 0,3 2 537 0 0,34 30 283 0 0,108 121 556 0 0,-20-15-1312 0 0,-20-12-152 0 0,-15-36 152 0 0,-53-48 82 0 0,-43-51-402 0 0,-2-2-800 0 0,-10 5-1740 0 0,4 4 1358 0 0</inkml:trace>
  <inkml:trace contextRef="#ctx0" brushRef="#br0" timeOffset="5210.921">281 347 3888 0 0,'-2'0'83'0'0,"-23"-7"214"0"0,-41-36 611 0 0,19-11 604 0 0,5 13 262 0 0,8 14-1166 0 0,3 9 606 0 0,-2 17 1302 0 0,246 6-708 0 0,-49 8-1267 0 0,47 6-386 0 0,-67-9-155 0 0,143 11-336 0 0,323-24 509 0 0,-245-3-148 0 0,-22-15 53 0 0,-73 0-991 0 0,-154 18-3740 0 0,-81 3 479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20:42:30.733"/>
    </inkml:context>
    <inkml:brush xml:id="br0">
      <inkml:brushProperty name="width" value="0.05" units="cm"/>
      <inkml:brushProperty name="height" value="0.05" units="cm"/>
      <inkml:brushProperty name="color" value="#00A0D7"/>
    </inkml:brush>
  </inkml:definitions>
  <inkml:trace contextRef="#ctx0" brushRef="#br0">3351 681 3552 0 0,'0'0'101'0'0,"-1"0"1"0"0,-5 0-49 0 0,4 0 111 0 0,2 0 48 0 0,-7 1 629 0 0,-6 0-643 0 0,-1-7 2703 0 0,12 6-2827 0 0,2 0-7 0 0,-14-4 261 0 0,13 3-112 0 0,-2 0 247 0 0,-3-2-359 0 0,6 1 2738 0 0,80-46-2323 0 0,70-10 656 0 0,15-10 1 0 0,-17 1-458 0 0,118-52-231 0 0,-122 51-416 0 0,-13 10 14 0 0,10-1 9 0 0,-14 21-189 0 0,-97 33-908 0 0,-28 5-425 0 0,-2 0-3677 0 0</inkml:trace>
  <inkml:trace contextRef="#ctx0" brushRef="#br0" timeOffset="728.479">3331 1 9904 0 0,'0'0'222'0'0,"0"0"30"0"0,0 0 20 0 0,0 0 8 0 0,0 0-20 0 0,0 0-10 0 0,2 0-2 0 0,62 9 360 0 0,-57-8-559 0 0,0 0 0 0 0,0 1-1 0 0,-1-1 1 0 0,1 2 0 0 0,0-1 0 0 0,-1 1 0 0 0,0 0 0 0 0,0 0 0 0 0,0 0 0 0 0,0 1 0 0 0,0 0 0 0 0,2 2-49 0 0,21 13 478 0 0,80 54 625 0 0,29 5-161 0 0,42 4-292 0 0,219 113-378 0 0,37 38-370 0 0,-410-217-228 0 0,32 19 293 0 0,-17-17-4830 0 0,-26-14 127 0 0</inkml:trace>
  <inkml:trace contextRef="#ctx0" brushRef="#br0" timeOffset="13748.054">191 554 7224 0 0,'0'0'165'0'0,"0"0"22"0"0,5 0 178 0 0,45-5-229 0 0,22-9 469 0 0,-27 1 497 0 0,-18 8 50 0 0,-26 5-1024 0 0,-1 0-8 0 0,0 0-35 0 0,0 0-18 0 0,0 0-3 0 0,0 0 5 0 0,0 0 22 0 0,-43-14-3 0 0,-43 18-832 0 0,-52-13 744 0 0,82-7 0 0 0,19 11 0 0 0,27 4 0 0 0,1 1-12 0 0,6-1-36 0 0,-3-2 56 0 0,4 3 98 0 0,2 0 48 0 0,0 0 7 0 0,0 0-4 0 0,0 0-38 0 0,0 0-20 0 0,41-5 381 0 0,67 0 10 0 0,343 9 26 0 0,-262 6 14 0 0,59 17-332 0 0,-78-4-606 0 0,152 12 224 0 0,-13-28-139 0 0,-191-9 449 0 0,394-19 489 0 0,-55 7-2041 0 0,-297 23-678 0 0,-109-4-1630 0 0</inkml:trace>
</inkml:ink>
</file>

<file path=ppt/ink/ink16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9T18:41:39.831"/>
    </inkml:context>
    <inkml:brush xml:id="br0">
      <inkml:brushProperty name="width" value="0.05292" units="cm"/>
      <inkml:brushProperty name="height" value="0.05292" units="cm"/>
      <inkml:brushProperty name="color" value="#00B0F0"/>
    </inkml:brush>
  </inkml:definitions>
  <inkml:trace contextRef="#ctx0" brushRef="#br0">9516 4496 5676,'2'38'4515,"10"-22"-516,-1-6 0,9-5-3483,2 2-645,6-2 387,3 2-129,5-3 0,7-1 129,-2-1 0,7-2 0,1 0 0,5 0 129,2 0 0,7 0-129,2-2 258,6-7-129,1-1 0,9 5-129,2-5-129,5 3 0,-3 1-129,1 1 0,0 2-129,-1 3 129,1 0 0,0 0-129,0 0 129,-2 2 0,-2 1 0,0-1-129,-5 2 129,-1-1 0,-6-1 0,-3 1 0,-7-1-129,-3 4 129,-4-2 0,-5-3 129,-5-1-129,-5 2 129,-8-2 0,-5 0 0,-6-8 129,-6-6-129,-5-5 0,-4-5 0,-3-12 129,-1-9-258,0-13 0,0-9 0,-3-15 129,1-11-129,0-7 0,0-15-129,-1 0 129,1-1 0,-3 1 0,0 4 0,-2 7 129,-1 4-258,-2 8 258,1 14-129,-1 7 0,1 6-129,-2 8 129,1 6 0,0 9-129,0 6 129,0 8 0,0 9-129,0 2 129,-2 10 0,2 3-129,-3 4 0,-1 0 129,-3 0-129,-2 3 0,-4-3 129,-6 1-129,-8-1 129,-5 0 0,-9 1-129,-7-1 129,-9 6 0,-7 3 129,-6-1-129,-7-2 0,0 5 129,-7-4-129,-2-2 129,-5 2-129,3-2 0,-3-3 129,-1 8 0,0-3-129,0-3 129,3 0-129,5 5 0,5-2 129,8-2 0,10-3 0,9-1 0,10-1 0,8 4 0,12-4-129,6 1 387,8 1-387,4 0 0,4-2 0,2 0 0,8 0 0,-14 13 0,14-13 0,-13 19 0,6-5-129,1 3 129,1 7-258,-1 5 774,1 4-516,3 0 0,-1 8 0,3 7 0,0 3 0,5 10 0,-3 9 0,-1 12-129,-1 4 0,-1 10 129,-9 5-258,-4 6 258,-3 1-129,-2-3 258,0-11-258,1-4 129,2-9 0,1-10 129,6-5-258,5-11 258,3-7-258,1-6 129,0-8 0,0-1 0,4-10 0,-1-3 0,-2-7 0,-1-13 129,2 14-129,-2-14 258,0 0-129,0 0 129,0 0-258,0 0-258,0 0-645,0 0-2322,3 13-1419,-3-13-516,0 0-387</inkml:trace>
  <inkml:trace contextRef="#ctx0" brushRef="#br0" timeOffset="3432.196">21457 10677 903,'-10'-5'4386,"10"5"129,0 0-387,5-14-2193,8 11-1161,-1-4-129,10 4 0,1-6-129,11 3-258,6-5 129,11 6-129,4 2-129,10 3 0,10 0 129,9 6-129,9 1 0,8 2-129,5 3 0,0-2 0,1 1 0,-5-5-129,-4 6-387,-14-10-1161,-5-1-2322,-13 7-516,-16-8-129,-11 0 1</inkml:trace>
  <inkml:trace contextRef="#ctx0" brushRef="#br0" timeOffset="3896.221">21503 11550 2451,'58'0'4386,"-29"-4"129,7-2-258,4 4-3096,0-7-129,10 9 129,0-7-387,10 7-129,1-7 129,10 6-258,0-8 129,10 6-129,-1-7-129,4 3-129,1-2 129,3-2-387,-4 7-516,-8-7-774,1 11-2322,-13-2-1290,-12 2 0,-11 0-387</inkml:trace>
  <inkml:trace contextRef="#ctx0" brushRef="#br0" timeOffset="4400.251">21369 12197 2322,'42'-8'4386,"-12"4"-129,1-4-645,8-7-2580,11 4-129,7-2 0,12 4-387,5-1 258,10 3-258,0 0-129,6 6-129,2 0 129,0 1-129,-6 2 0,0 9 0,-5-2-129,-5-1-129,-1 7-903,-14-5-2580,-6-6-1032,-4 2-129,-15-6-258</inkml:trace>
  <inkml:trace contextRef="#ctx0" brushRef="#br0" timeOffset="4972.284">21466 13084 5805,'16'0'4644,"-6"-1"258,7-6-645,6 3-3741,-1-1-129,9 1 129,3 0-258,9 0 0,4-1 258,9 1-387,5-3 129,9 6 258,5-4-258,8 2 129,7-3-129,1 4 0,-1-1-129,-1 3 387,-4 0-387,-8 0-387,-6 0-129,-16 0-516,0 14-1419,-17-4-2193,-7-1-258,-8 1-903,-11-5 645</inkml:trace>
  <inkml:trace contextRef="#ctx0" brushRef="#br0" timeOffset="5364.306">21504 13937 8127,'10'38'5160,"11"-29"-258,12-9-129,8-3-4386,21-3-129,12-2 129,15-2 0,7-1-387,9-1 258,5 4-516,0 3 516,-2 5 0,-5-2 0,-7 0-258,-7 0 0,-7 2-387,-12 0-516,-2 5-1935,-14-5-1548,-11 0-903,-12-1-129,-13-11 258</inkml:trace>
  <inkml:trace contextRef="#ctx0" brushRef="#br0" timeOffset="13724.785">20523 11111 258,'-83'-7'774,"42"-1"-774,-3-8 516,4 0 387,0-11 516,1-1 0,2-6 258,6 2 258,1-4-516,9 1 129,4-1-1032,6 0-129,10 0-645,2 1 258,11 1-129,5-6 0,10 4 0,5 0 0,10 1 258,10 0-129,6 0 258,8 6-129,6-1 258,5 10 0,1-2 129,1 10-129,-6 1 0,-4 10 258,-9-2-258,-4 5 0,-13 11-258,-5 7 258,-11 8-387,-5 6 129,-10 5-258,-8 2-129,-4 8 0,-7 0 129,-9-5-129,-7-1 258,-6-6-129,-6-5 129,-10-6 129,-8-2-258,-6-7 0,-8-5-1032,-2-7-2580,5 7-387,-10-13 0</inkml:trace>
  <inkml:trace contextRef="#ctx0" brushRef="#br0" timeOffset="14383.822">20072 11586 129,'64'-123'1548,"-20"60"129,7 2 129,6 8 258,3 3-258,6 11-129,0 2-258,5 12-516,-2 5-387,3 15 0,0 0-387,-1 5 0,-4 9-129,-5 9 129,-6 11-129,-3 3 0,-10 6 0,-7 3 0,-14 5 129,-11 3 0,-11 3 0,-15 0 258,-15-8 0,-10 5 0,-15-9 129,-8-1-129,-11-9-129,-4-3-129,-5-5-516,-2-5-1161,1-10-2709,12 4-129,-1-11-387</inkml:trace>
  <inkml:trace contextRef="#ctx0" brushRef="#br0" timeOffset="14891.849">20176 12453 1032,'-70'-10'4515,"39"-4"-258,-4-18-258,9 1-2709,4 2-903,5-6-129,13-3-129,7-2-129,11-2 0,12 1 129,9 0-129,11 3 129,5 2 0,9 3 129,2 9-129,5 9 0,0 5 0,-1 9-129,-2 1-129,-4 14-129,-2 5-129,-9 13 0,-7 3 0,-7 2-129,-10 3 258,-6 0 129,-8-3 387,-9-4 129,-3 1 129,-15-12 0,-2 2 258,-15-8-129,-1 4-129,-8-3-129,-5 0-774,-3 3-387,-4-8-1419,2 0-2193,9 1-387,1-9 258</inkml:trace>
  <inkml:trace contextRef="#ctx0" brushRef="#br0" timeOffset="15443.883">20213 12957 3225,'-43'-66'3999,"24"18"-258,11 2-2451,8 2-258,8-8-129,11 9-516,9-2 129,11 6-129,2 6-129,10 10 0,3 6 258,4 15-387,3 2-129,3 9 0,-3 9-129,-2 6-129,2 2 129,-7 5 0,-3 1-129,-7 1 129,-7 7-129,-8-2 0,-6 4-129,-7-1 129,-8 2 0,-8-1 129,-5-1 258,-12-2 129,-10-4 129,-5 3 129,-10-12 0,-4 3 129,-9-8-129,-2 1-258,-5-4-258,-1-4-258,1-3 0,-1-7-258,5 2 0,2-8-645,12-3-1290,6-3-1677,5-17-258,17 5 775</inkml:trace>
  <inkml:trace contextRef="#ctx0" brushRef="#br0" timeOffset="16063.918">20414 14151 5934,'-63'13'4773,"41"-11"-645,-4-5-129,5-5-4386,3-8-129,4 2 0,1-6-129,3-2 0,-1-9 258,4 0 0,1-4 387,4-2 129,2 4 258,5-5-129,10-1 129,9-3-129,10 4-129,9 0-129,10 1 0,7 5 0,5-1 0,1 2 258,1 9 0,-5 5 129,-3 10 0,-9 4 258,-3 6-387,-9 9-129,-7 9-258,-7 13-387,-6 3-258,-5 9 129,-10-5-258,-2 6 516,-6-5 258,-10-3 387,-2 0 387,-11-13 258,-2-1 129,-10-15 0,2 6 0,-12-14-258,5 5 0,-5-7-516,3-4-129,7 0-1548,-2-7-2580,10-8-645,9-5-387,2-10-258</inkml:trace>
  <inkml:trace contextRef="#ctx0" brushRef="#br0" timeOffset="23457.341">18961 3612 1032,'-41'-39'0,"19"24"-258,-4 0-387,1 1 517</inkml:trace>
  <inkml:trace contextRef="#ctx0" brushRef="#br0" timeOffset="24540.403">18752 3492 645,'-71'-21'1161,"31"12"258,0-1 129,-6 0 0,-1-5-258,-4 5-387,-3-5-129,-2 4-516,-3-1 0,0 0-129,-2 2-129,5 3 0,-1 2-129,4 1 129,0 4-258,5 0 258,1 0 258,2 3-129,3 5-129,2 3 129,1 2 0,3 1 0,1 4-129,4-2 0,0 6 0,4-2 0,-1 3 0,4 1 0,0-2 0,0 3 0,0-5 387,1 6-258,0-6 258,1 7 129,-2-6-129,1 5 258,-4-2-129,4 5 129,-2-1-258,2 8 0,0-4 0,3 2-129,0-1 0,5 1-129,4 0-129,3 2 129,6-2-129,2-1 258,6 1-129,6 1 258,5-2-129,4 4 0,0-3 0,7 2 129,-1-4-129,4 2 258,0-4-387,4 3 129,-1-5-129,3 0 0,1-6 0,4 0 0,1-3 0,5-3 0,1-4 0,4-2-129,4-4 129,0-1 0,3-2-129,2 0 129,1-3 0,0 0-129,1 0 129,0-3-129,3-1 0,-1-4 129,-2 0-129,3-5 0,-3-2 0,0-4 129,-1 0-129,-3-4 0,-2 2 0,-2-4 0,-3-2 129,-4 1-129,-4 0 129,-1-3-129,-6-4 0,-4 3 129,-1-5 0,-4 4-129,-4-4 129,-1 5-129,-5-4 129,-2 5 0,-2-1 129,-1 1-258,-2 0 129,-3-2-129,-2 3 0,0-1 129,-5 0 0,-1 1-129,-1-1 129,0 3 0,-6-2-129,-2 3 129,-1-2 0,-4-3-129,-3 1 0,-2 0 0,-6 1 0,-1 2 0,-5-3 0,-5 2-129,-4 2 129,-3 3 0,-3 1 0,-4 1 0,-5-1 0,-3 2 0,-4 1 0,-2 4-129,-5 2 129,-6 5 0,0-3-129,-2 5 129,-2 3-129,1 1 0,1 1 0,-1 3-258,4 4 0,2-4-258,6 12-258,-1-14-1161,10 9-1806,5 0-387,5-5-258,10 2 129</inkml:trace>
  <inkml:trace contextRef="#ctx0" brushRef="#br0" timeOffset="27719.585">20178 6893 129,'-17'9'2967,"7"-9"0,10 0 0,0 0-3483,0 0 0,0 0 129,7-3 258,-7 3 258,10-11 516,0 5 129,-10 6 129,18-12 387,-10-1-129,7 2 387,-3-8-387,7 0-258,-1-12 129,6 0-387,-2-9-129,4-3 129,0-5-258,3 2-129,-4-3 0,2 5 0,-2 2 0,1 7-129,-4 0 0,-1 9 0,-1 6 0,0 4-129,-2 4 0,-2 0-129,-1 9-129,-2-3 0,0 6-645,-13 0-516,18 0-1677,-18 0-1290,0 0-387,0 0 258</inkml:trace>
  <inkml:trace contextRef="#ctx0" brushRef="#br0" timeOffset="28163.608">20395 6148 2967,'-6'19'3999,"6"-19"-129,0 0-258,8 2-3612,1-2-129,4-10 516,4 3 129,1-4-129,4 2 129,1-6 258,4 9-129,-5-9-129,4 11 0,-5-4 0,1 8-258,-5-2-129,0 2 0,-6 0-129,1 2-129,-3 5 0,-9-7 129,13 16 0,-13-16 0,8 18 0,-6-5 129,-2 1 0,0 1 129,0 0 129,0 1-258,-2-3 258,-1 5-387,1-1-129,-5-2-2064,4 1-2064,3-3-387,0-13-258</inkml:trace>
  <inkml:trace contextRef="#ctx0" brushRef="#br0" timeOffset="28891.652">20723 6681 2967,'2'16'3354,"-2"-16"129,0 0-2193,0 14-1419,0-14 387,-1 17 387,1-3-129,-2 3 258,2 10 0,-2-2-258,2 10 258,0 2-129,0 7-258,0-6 258,2 5-387,-1-12 0,1 0-129,-1-4-258,-1-10-774,3-4-1548,-3-13-1548,0 0-258,0 0 0</inkml:trace>
  <inkml:trace contextRef="#ctx0" brushRef="#br0" timeOffset="29108.665">20501 6973 3225,'0'0'4128,"21"13"-387,-6-13 0,9 0-3483,4 0-258,3 0 387,4 1 0,-4-1-258,1 2 129,-7 0-387,-3-2-903,-5 0-2838,2 6 0,-9-6-258</inkml:trace>
  <inkml:trace contextRef="#ctx0" brushRef="#br0" timeOffset="29823.705">21023 6895 3999,'0'0'4128,"0"0"-387,-6-2 0,6 2-3870,0 0 129,-1 7 129,1-7-129,0 24 258,0-7 129,1 3 129,2 1-258,2 0 258,3 1-129,-3-7 387,7 4-387,-4-9 129,5-1-258,-1-9 129,4 0-129,-3-7 0,2-7 129,-1-1-129,1 0 0,-6-4 0,1 0 129,-3 0-258,-3 5 129,0-1-258,-4 15 0,3-14 0,-3 14-129,0 0 129,0 0-258,13-7 129,-13 7 129,14 8-258,-5 0 258,4 9 0,1 0-258,1 2 516,1 2-516,-1 0 516,3-2-258,-2-2 129,2-2 0,-4-7 0,1-2 0,0-5 129,-2-1 0,-3-9-258,2-2 258,-4-9-129,2 2 129,-2-6-258,1 0 258,-3-3-258,-3-1 129,2 4 0,-5 4-129,3 2 0,-3 0-258,3 7-387,-3-5-903,0 16-2064,8-7-1032,-8 7-387,10-9-258</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2:12.968"/>
    </inkml:context>
    <inkml:brush xml:id="br0">
      <inkml:brushProperty name="width" value="0.05" units="cm"/>
      <inkml:brushProperty name="height" value="0.05" units="cm"/>
    </inkml:brush>
  </inkml:definitions>
  <inkml:trace contextRef="#ctx0" brushRef="#br0">473 5 9072 0 0,'0'0'200'0'0,"0"0"33"0"0,0 0 15 0 0,1 0-36 0 0,8-4-135 0 0,-8 4 94 0 0,-1 0 24 0 0,0 0-3 0 0,0 0 9 0 0,0 0 39 0 0,0 0 15 0 0,0 0 1 0 0,0 0-10 0 0,0 0-38 0 0,0 0-14 0 0,0 0-2 0 0,0 0-6 0 0,-7 4 138 0 0,-59 29 654 0 0,-67 36-98 0 0,89-41-737 0 0,-31 30 2 0 0,70-45-79 0 0,6-10-25 0 0,1 1 0 0 0,-1-1-1 0 0,1 0 1 0 0,0 1 0 0 0,0-1 0 0 0,0 0-1 0 0,1 0 1 0 0,-1 0 0 0 0,0-1 0 0 0,1 1-1 0 0,0-1 1 0 0,0 1 0 0 0,0-1 0 0 0,0 0-1 0 0,0 0 1 0 0,0 0 0 0 0,0 0 0 0 0,1-1-1 0 0,-1 1 1 0 0,1-1 0 0 0,0 0-41 0 0,22 14 158 0 0,51 28-81 0 0,-60-34-78 0 0,0 0 0 0 0,0 0 0 0 0,-1 2 0 0 0,0 0 0 0 0,-1 1 1 0 0,14 13 0 0 0,38 59 0 0 0,-63-78 0 0 0,1 0 0 0 0,-1 0 0 0 0,0 0 0 0 0,0 0 0 0 0,-1 0 0 0 0,0 1 0 0 0,0 0 0 0 0,-1 0 0 0 0,1 0 0 0 0,-1 0 0 0 0,-1 0 0 0 0,0 0 0 0 0,0 0 0 0 0,0 7 0 0 0,-2-9 51 0 0,0 0 0 0 0,0 0 0 0 0,-1 0 0 0 0,0-1 0 0 0,0 1 0 0 0,0-1 0 0 0,-1 1 0 0 0,1-1 0 0 0,-1 0 0 0 0,0 0 0 0 0,0 0 0 0 0,-1 0 0 0 0,1-1 0 0 0,-1 1 0 0 0,0-1 0 0 0,0 0 0 0 0,0 0 0 0 0,0 0 0 0 0,0-1 0 0 0,0 1 0 0 0,-1-1 0 0 0,-2 1-51 0 0,-65 19 941 0 0,50-15-770 0 0,-84 14 596 0 0,-38-22 426 0 0,89-8-1036 0 0,-3-10-77 0 0,54 18-350 0 0,-11-4 667 0 0,13 3-4105 0 0,4-1 2239 0 0,7-11-16 0 0</inkml:trace>
</inkml:ink>
</file>

<file path=ppt/ink/ink17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1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92.81314" units="1/cm"/>
          <inkml:channelProperty channel="F" name="resolution" value="0" units="1/dev"/>
          <inkml:channelProperty channel="T" name="resolution" value="1" units="1/dev"/>
        </inkml:channelProperties>
      </inkml:inkSource>
      <inkml:timestamp xml:id="ts0" timeString="2016-10-03T15:06:18.512"/>
    </inkml:context>
    <inkml:brush xml:id="br0">
      <inkml:brushProperty name="width" value="0.05292" units="cm"/>
      <inkml:brushProperty name="height" value="0.05292" units="cm"/>
      <inkml:brushProperty name="color" value="#00B0F0"/>
    </inkml:brush>
  </inkml:definitions>
  <inkml:trace contextRef="#ctx0" brushRef="#br0">18810 3569 84 0,'0'0'33'0,"4"6"-18"0,-4-6-7 15,0 0 11-15,0 0-5 0,0 2 0 16,-4 3 0-16,-3 6 4 15,4-3-8-15,-1 0-1 16,1 0-3-16,-1 2-1 16,1 4-3-16,3-1-2 0,0 3 1 15,0 2-1-15,7 6 2 16,-4 3 1-16,1 4 3 16,3 4-3-16,0-1 0 15,0 6-3-15,0-3-1 16,-3 0 1-16,-1 0 2 15,1 5-1-15,-1 1-1 16,1 4 1-16,-1 1 1 0,1-6 1 16,-1 3 3-16,1 0-1 15,3-5 0-15,-4-3-3 16,1 0 1-16,-1-3-2 16,1 3 2-16,-4-2 2 15,0-1 2-15,0 1-3 16,4-1-1-16,-1 0-1 15,1 1 1-15,-1-9 0 16,1 1 3-16,3-6-1 16,-4-3 0-16,4 1-3 15,-3-3 1-15,3 0-4 16,-4-1 0-16,1-1 1 16,-1-1 0-16,1 3 0 15,-1-6 2-15,1 1 5 16,-4-3 4-16,0 2-4 0,0-4-2 15,0 2-2-15,0-6-3 16,0-2-6-16,0 3-1 16,0-3-8-16,0 0-3 15,0-3-19-15,0-7-9 16,4-6-35 0</inkml:trace>
  <inkml:trace contextRef="#ctx0" brushRef="#br0" timeOffset="1126.013">18680 3670 116 0,'-4'-3'44'0,"4"0"-24"0,-3 1-6 0,3-1 15 16,3-2-14-16,1 0-3 16,3-1-10-16,0-4-2 15,0 4 0-15,4-4 0 0,3-3 2 16,0-1 3-16,0-7 2 16,0 8 3-16,0-6 1 15,0 1-3-15,0 5 0 16,-3-3-3-16,3 3 0 15,-3-1 1-15,-1-1 1 16,1 7-1-16,-1-3 1 16,1-2-4-16,-4 7-2 15,0 1 0-15,0 0 1 0,0 2-3 16,0 3 0-16,-7 0 3 16,4 3 3-16,-1 5 0 15,1-3 2-15,-4 6-2 16,0-3 0-16,0 2-3 15,0 1-2-15,0 2 1 16,0 0 1-16,0 0 1 16,0 1 3-16,0-4-1 15,0 4 2-15,0-4-4 16,0 6-2-16,0-5 0 16,0 2-1-16,0 5-3 15,0-2 2-15,0-3-1 16,0 1 0-16,0-4 2 15,0 1 0-15,0-3 0 0,0 0 0 16,0-6 0-16,0 1 2 16,0-3-8-16,0 0-1 15,0 0-38-15,0 0-18 16,3 0-29 0</inkml:trace>
  <inkml:trace contextRef="#ctx0" brushRef="#br0" timeOffset="3572.569">19004 4990 96 0,'29'0'38'0,"-22"0"-20"0,3 0-6 16,-3 0 13-16,4 0-7 16,0 0-3-16,3 0-2 15,3 5 1-15,1-5-7 16,0 0 5-16,-1 0 1 0,4 0-2 15,1 0 1-15,-1-5-7 16,3 2-3-16,1 1 1 16,0-1 2-16,0 3 2 15,-1 0 1-15,1 0 2 0,0 0 4 16,3 0 1-16,0 0 0 16,0 0-5-16,0 0-2 15,4-3-9-15,4 3-1 16,2-5 4-16,1 5 6 15,3-2-4-15,-3-1-2 16,0 0-1-16,-4 3-1 16,1 0 0-16,-1 0 2 15,0 0-3-15,4 3 0 16,-4 0 1-16,-3-1 2 16,3 3-1-16,1-2 2 0,2 0-2 15,5 2 2-15,-1 0-2 16,0-2-1-16,-3-3 1 15,0 3-1-15,0-3 0 16,0 0 0-16,6 0 6 16,5 2 4-16,-8-2-3 15,1 3-2-15,2-3-2 16,5 3-3-16,-1-3-2 16,1 0 1-16,-5 0 1 15,1 5 2-15,-3-10-1 16,-1 5 2-16,-3 0-4 15,0 0 0-15,3 0 1 16,-3 0 2-16,3 0-1 16,4 0-1-16,3 0 1 15,-3 0-1-15,0-3-3 0,0 0 2 16,-4 1 1-16,0-1 2 16,1 0-1-16,-4-2-1 15,7 2 1-15,-4 1-1 16,7 2-3-16,4-3 2 15,4 0 1-15,-8-2 2 16,-7 0-1-16,1 2-1 16,-1 1 1-16,0-4-1 15,-3 4-3-15,-4-1 2 16,8 6 3-16,-4-3 1 16,-1 0-1-16,5 2-2 15,-1-2-2-15,4 6 1 0,-4-6 1 16,-7 0 0-16,-3 0 0 15,0-6 2-15,0 4-3 16,-8-1-2-16,1 3-1 16,0-3 0-16,0 3 0 15,-1-2 3-15,-3-1 0 16,1-2 1-16,-1 2 0 16,0 3 0-16,0-3 2 15,0 1 3-15,0-1-7 16,4 3 0-16,0-5 0 15,-1 5 3-15,1 0 0 16,0 0-1-16,-4 0 1 16,0-3-1-16,0 3 0 0,-3 0 2 15,0-2-3 1,-4 2 0-16,0 0 1 16,-4 0 2-16,-3 0 1 0,1 0 1 15,-1 0 0-15,0 0 0 16,-7 0 2-16,0 0 1 15,7 0-3-15,-7 0-3 16,7 0 0-16,-4 0-1 16,-3 0-3-16,0 0 0 15,0 0 2-15,0 0 0 16,0 0 3-16,0 0 3 16,0 0-4-16,0 0-1 15,0 0-16-15,0 0-4 0,0 0-17 16,0 0-4-16,0 0-29 15,0 0-10-15,4-3-4 16</inkml:trace>
  <inkml:trace contextRef="#ctx0" brushRef="#br0" timeOffset="4577.714">23058 4744 108 0,'3'3'44'0,"1"-3"-24"0,-1 2-17 0,1 1 10 16,3 0-11-16,0 2 0 16,0 0 4-16,0 0 4 15,0 3 14-15,4-2 8 16,-1 4-6-16,1-4-3 15,0-1-13-15,3 3-4 0,0 0-2 16,0 0-2-16,0-3 1 16,0 0 0-16,0 3 1 15,-3-3 0-15,-1 3 0 16,1-2-2 0,0-1-2-16,-4 3 1 15,0-5 3-15,0 2 2 16,-4 3 0-16,-3-3 1 0,0 0-4 15,-3 3 0-15,-1-2-8 16,1-1-2-16,-1 3 2 16,-3-3 2-16,0 6 4 15,-3-6 2-15,-1 0 1 16,0 3 0-16,1-2-2 16,-1 1-2-16,1-1 1 15,-1-1-1-15,0 6 0 16,1-3 0-16,-1 2 0 15,4-5 2-15,0 3 3 16,0-2 2-16,4-1-6 16,-1 3 0-16,1-3-1 15,3-5 2-15,0 3-3 16,0-3 0-16,-4 5 1 0,4-2 2 16,0-3 3-16,0 5 2 15,0-2-1-15,0 2 1 16,-4-2-2-16,4-1 2 15,-3 1-33-15,-1-3-12 16,4-5-74 0</inkml:trace>
  <inkml:trace contextRef="#ctx0" brushRef="#br0" timeOffset="6331.017">18832 4072 92 0,'-7'-3'35'0,"3"1"-18"0,8-9-9 0,-4 11 11 0,3 0-11 16,1-3 0 0,3-2-3-16,0-3-3 15,0 3 2-15,0 2 8 16,0-2 7-16,0 2-8 15,0 1-1-15,4 2-2 16,-4 0 0-16,0 0-4 16,0 0-1-16,-7 0 3 0,3 2-3 15,-3-2-2-15,0 0 0 16,0 0 1-16,4 3 8 16,-4-3 3-16,0 5 5 15,-4-2 3-15,1 2 0 16,-4-2-1-16,0-3-6 15,0 5-1-15,-4-5-8 16,4 0-3-16,0 0-1 16,3 0-1-16,1-5-3 0,3 2 2 15,0-2-1-15,3-3 0 16,4 3 2-16,4-1 0 16,0-2-3-16,-1 3 2 15,-3 2 1-15,4-7 2 16,-4 10-1-16,0-3-1 15,0 1 1-15,0 2-1 16,0 0 0-16,-7 0 0 16,0 0 0-16,0 0 2 15,-3 2 3-15,-1 1 2 0,-3 2 8 16,-4 0 2 0,-3 1-2-16,0 2-1 0,0-6-11 15,0 4-3-15,0-1-8 16,3 0 0-16,4-5-34 15,7 0-14-15,4 0-64 16</inkml:trace>
  <inkml:trace contextRef="#ctx0" brushRef="#br0" timeOffset="7327.617">18585 3934 108 0,'0'0'41'0,"0"-2"-22"0,0 2-7 16,0 0 13-16,0 0-2 16,0 0 0-16,0 0 3 15,0 0 3-15,0 0-15 16,0 5 7-16,0-5 3 0,3 5-8 15,-3 3-4-15,4-2-7 16,-4 1-2-16,0 1-3 0,0 3-3 16,0-3 2-1,0 5 2-15,0 0 0 0,0-2 2 16,-4 2 2-16,1 0 2 16,-1 1 1-16,1-6 2 15,-1-3-5-15,1 0-1 16,3 3-9-16,0-8-4 15,0 0-61-15,7 5-29 16,0-18 2 0</inkml:trace>
  <inkml:trace contextRef="#ctx0" brushRef="#br0" timeOffset="8368.343">18948 4035 76 0,'-4'3'30'0,"8"-3"-16"0,-4 2-6 0,0-2 11 15,0 0-9-15,0 0-3 0,0 3-4 16,0-3-3-16,0 8 1 15,0-8-1-15,0 5 4 16,0 3 2-16,0-8 2 16,0 0 0-16,0 3-2 15,0-1-1-15,0 4-6 16,0-6 1-16,0 5 0 16,0 0 2-16,0 0-1 15,0-5-1-15,0 3 3 0,4 2 0 16,-4-2 1-16,3 0 0 15,-3-3 2-15,4 5-3 16,-1 3-2-16,1-5-5 16,3 2 0-16,0 5-5 15,-4-4-1-15,1-4-4 16,-1 4 1-16,4-1 2 16</inkml:trace>
  <inkml:trace contextRef="#ctx0" brushRef="#br0" timeOffset="8406.454">19008 4162 98 0,'7'8'-53'16</inkml:trace>
  <inkml:trace contextRef="#ctx0" brushRef="#br0" timeOffset="8782.474">19103 4278 108 0,'4'3'44'0,"-1"2"-24"0,1-2-13 16,-4-3 15-16,0 0-11 15,3 3-3-15,4-1-8 16,-7-2-2-16,7 3 1 16,-3 2 0-16,3-2 3 0,-3-3-1 15,3 0-1-15,0 0-4 16,0 0 0-16,0 0-11 0,0 0-3 16,0 0-15-1,0 0-27-15,0 0 13 16</inkml:trace>
  <inkml:trace contextRef="#ctx0" brushRef="#br0" timeOffset="8933.854">19396 4305 20 0,'7'0'8'0,"-3"0"-4"0,-1 0-14 0,-3 0 0 0</inkml:trace>
  <inkml:trace contextRef="#ctx0" brushRef="#br0" timeOffset="9264.604">19445 4318 168 0,'4'3'66'0,"-4"-1"-36"0,7 1-29 16,-7-3 16-16,4 5-11 16,-1 1-3-16,1-4-5 15,3 1 1-15,-4-1 1 16,1 6 0-16,3-8 0 0,-4 3 0 15,8 5 0 1,-1 0-3-16,5-3-24 16,-5 1-5-1,1 7-27 1,-1-3-3 0,-3-4 22-16,0-1 26 15,1 3 14-15,-1-3 31 0,0 3 12 16,0-5-8-16,0-1-3 15,0 1-15-15,0-3-5 16,0 5-10-16,0 1-1 16,4-6-1-16,-1 2-3 0,1 1 0 15,-1-3-12-15,1 0-5 16,-1 0-11 0,1 3-30-16,0-1 10 15</inkml:trace>
  <inkml:trace contextRef="#ctx0" brushRef="#br0" timeOffset="9490.219">19893 4501 168 0,'8'5'63'0,"-8"3"-34"0,0-6-16 16,0-2 19-16,0 0-16 15,0 0-6-15,0 0-9 16,3 8-3-16,-3-8 1 16,4 6-22-16,-4-6-9 0,0 0-42 15,7 2-28 1,0 1 45-16</inkml:trace>
  <inkml:trace contextRef="#ctx0" brushRef="#br0" timeOffset="9968.058">20423 4625 4 0,'3'0'0'0</inkml:trace>
  <inkml:trace contextRef="#ctx0" brushRef="#br0" timeOffset="10272.51">20571 4641 172 0,'3'0'66'0,"1"0"-36"0,-1 2-24 15,4 1 17-15,1 0 3 16,-5-1 5-16,1 4-6 15,-1-4-1-15,-3-2-13 16,7 3-7-16,0 0-2 0,0-1-5 16,0 6 2-16,0-5-10 15,0-3-3-15,0 0-9 16,4 0 0-16,0 0-32 16,-1 0-12-16,4 0-11 15</inkml:trace>
  <inkml:trace contextRef="#ctx0" brushRef="#br0" timeOffset="10406.533">20969 4657 156 0,'0'0'60'0,"7"0"-32"0,4 0-75 0,-7 0-9 15,3 0 1-15,0 0 5 16</inkml:trace>
  <inkml:trace contextRef="#ctx0" brushRef="#br0" timeOffset="10599.736">21089 4680 64 0,'4'3'24'0,"-1"0"-12"0,5-3-36 16,-8 0-4-16,7 0 6 15,3 5 7-15</inkml:trace>
  <inkml:trace contextRef="#ctx0" brushRef="#br0" timeOffset="10829.785">21417 4760 124 0,'8'2'46'0,"-5"-2"-24"0,1 3-28 0,-4-3 6 15,3 0-34-15,1 0-13 0,3 3 6 16,0-3 4 0</inkml:trace>
  <inkml:trace contextRef="#ctx0" brushRef="#br0" timeOffset="11006.34">21562 4786 136 0,'4'0'52'0,"-1"0"-28"0,1 0-41 15,-4 0 3-15,7 0-27 16,-7 0-9-16,7 0 13 16,3 0 6-16</inkml:trace>
  <inkml:trace contextRef="#ctx0" brushRef="#br0" timeOffset="11246.874">21661 4794 116 0,'3'3'44'0,"-3"0"-24"0,0-1-10 0,0-2 12 15,0 0 1-15,0 0 7 16,7 8-7 0,1-5-12-16,2-1-1 0,1 1 3 15,-4 0 2-15,0 2 0 16,0-2-3-16,0-1-2 15,0 1-6-15,0 0-3 16,0-1-5-16,0 4 0 0,4-4-14 16,-1-2-3-16,1 0-18 15,3 0-7-15,0 0-34 16</inkml:trace>
  <inkml:trace contextRef="#ctx0" brushRef="#br0" timeOffset="11380.809">21982 4831 188 0,'-4'3'71'0,"4"0"-38"0,4-3-69 16,-4 0-4-16,0 0-31 16,3 0-10-16</inkml:trace>
  <inkml:trace contextRef="#ctx0" brushRef="#br0" timeOffset="143896.279">17117 4786 100 0,'0'-2'38'0,"4"2"-20"0,-4-3-6 0,0 3 16 15,0 0-10-15,0-3 0 16,0 1-6-16,0-4 0 16,0 4-7-16,0-1 4 0,0 0 1 0,0 3 3 15,0-2 5-15,0 2-4 16,-4 0 2-16,1 0-7 15,-4 2-1-15,-4 4-2 16,-3 2-1-16,-7 0-1 16,-4 5 0-16,0 0 0 15,-3 3 0-15,0 3 0 16,0 2 2-16,-4 0 1 16,4 3 1-16,-1-3-4 15,1-3-3-15,4 1 0 16,2-3 1-16,5-3-1 15,3-2-1-15,3-1-2 16,0 1-1-16,4-6 2 0,4 0 0 16,3 3 1-16,0-2 2 15,3-1 1-15,1 3 1 16,3-3 6-16,0 6 4 16,4-3-5-16,-1 2-1 15,4-2-2-15,0 3-1 16,4-3 1-16,3 5 1 15,4-3-3-15,3-2-1 16,4 3-1-16,7 2 1 16,-1-2-2-16,1 2-1 15,0 3-2-15,0-6 1 0,-7-2 1 16,3 3 2-16,-7-3 3 16,-7 0 2-16,-3-3 1 15,0 0 0-15,-8 3 0 16,1-5 0-16,-4 0-4 15,-4-1-1-15,-3-2-1 16,0 8-2-16,0-2-2 16,-3-4 1-16,-1 1-8 15,1 2-4-15,-1-2-20 16,1-3-8-16,3 0-81 16,3-8-48-1,4 0 75-15</inkml:trace>
  <inkml:trace contextRef="#ctx0" brushRef="#br0" timeOffset="147094.387">18056 5035 96 0,'-4'-3'35'0,"0"3"-18"0,-3 0-7 16,4 0 12-16,-1 3 1 16,-3-3 1-16,0 0-9 15,0 0-2-15,0 0-5 16,-3 0-3-16,-1 0-2 16,0 3 2-16,-3-1 4 0,0-2 1 15,0 3 2-15,0 2-2 16,0 1-1-16,0-1-5 0,0 3-1 15,-1-3-1-15,5 3-2 16,-4 3-2-16,0-1 1 16,0 3 3-16,-1-5 1 15,1 6-1-15,0-1-2 16,4 3 1-16,-1-3-1 16,0 3-3-16,1 0 2 15,3 7 3-15,0-7 3 16,3-2 4-16,1 1 2 0,-1 1-3 15,4 0 0 1,0 0-5-16,7 0-2 0,0 0 0 16,0 0 1-16,4-3-1 15,3-2 2-15,0 4-4 16,0-1 0-16,4-4 1 16,0-2 0-16,6 0-7 15,1-8 0-15,0 0-4 16,3 0 2-16,0-8 0 15,4 3 3-15,0-3-1 16,-1 0 0-16,1-3 1 16,-4 1 4-16,-3-3-1 15,-4-3 1-15,-3-3 0 16,-4 1 0-16,-4-1 2 0,-2-2 2 16,-8 2-6-16,-4 4 1 15,-3 1-1-15,-4-2 2 16,-3-5 3-16,-3 8 2 15,-1 0-1-15,0-3 1 16,-3 0-2-16,0 3-1 16,3 0-4-16,-3 2 0 15,4-2 0-15,-5 2 2 16,5 1 10-16,-1-4 4 16,4 4 3-16,0-1 1 15,0 1-8-15,3-4-3 16,1 6 3-16,3-5 3 15,0 0-6-15,3-3-3 0,0-2-4 16,4 2 1-16,4 0 1 16,7 3 0-16,-1-3-3 15,8 0 0-15,3-3 2 16,4-4 2-16,3 1 0 16,4 1-1-16,-1 3 1 15,5-3-1-15,-5 7 4 16,-2 1 2-16,-1 0 2 15,0 8 0-15,-3-3-2 16,-4 2-1-16,-3 4-3 16,-4-1-2-16,0 3 7 15,-4 0 3-15,1 0-1 16,-4 0 2-16,0 0-2 16,-7 0 0-16,0 0-3 15,0 0-1-15,0 0-3 0,0 5 1 16,0 1-9-16,-3-4-1 15,-1 4-14-15,1-4-4 16,3-2-73 0,0 0-59-16</inkml:trace>
</inkml:ink>
</file>

<file path=ppt/ink/ink1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8T20:47:53.77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12936 8443 774,'11'-12'1677,"-11"12"129,0 0-129,11-9 129,-11 9-258,0 0-129,0 0-258,-7-5-129,-4 2-387,11 3-129,-22 0-129,9 1-129,-6 2 129,0 3-258,-3 1 0,-2 1 0,-2 4 0,0 0-129,-3 2 0,4 1 0,-1 0 129,3 6 0,1-4 0,0 2-129,7-4 129,0 4-129,6-4 387,1 4-387,5-4 129,3-1-129,2-2 129,9-2 0,2 0-129,6-1 129,2-4 0,1 0-129,4 1 129,1-2-129,-1-2 0,-1 2 129,-2-1-258,-2 0 258,-4-2-129,1-1 0,-7 1-129,-11-1 129,15 0-129,-15 0-387,0 0-387,0 0-1677,0 0-1677,0 0-516</inkml:trace>
  <inkml:trace contextRef="#ctx0" brushRef="#br0" timeOffset="960.054">13060 8482 1419,'14'-7'1806,"3"-5"-1032,-4 7-129,5 3-129,-2-1 0,2 1-129,0-2 258,0 1-129,4 2-129,-6-1 258,3 2 0,-6 0-129,7 0 129,-7 1 0,3 8-258,-5-1-129,4 5-129,-6 1 258,4-1-387,-5 5 129,1 0-258,-1 4 258,-1-4-129,-2 1 129,-2-1-129,-2-1 129,-1 0 0,0-2 258,0-3-258,-4 0 129,-1 1 0,-7-4 129,2 3-129,-7-3 0,1-1-129,-5 0 0,-2 1 129,0-6-258,-1-2 258,-3-1 0,4 0-129,-3-1 129,6-4 0,-1-6 0,6 3 0,1-2-129,3-2 0,11 12-258,-9-22 129,9 10-129,8 0 129,9-3-387,4 1 387,6-1-129,7-2 0,2 3 0,3-1 0,1 7-129,-5-3-387,-1 8-258,-8-1-774,-5 3-2709,0 8 0</inkml:trace>
  <inkml:trace contextRef="#ctx0" brushRef="#br0" timeOffset="1692.096">13452 8500 258,'13'-1'0,"-13"1"387,20 0 0,-20 0 516,10 1 129,-10-1 0,5 11 258,-5-11 258,3 17-129,2-5-387,-1-2 0,3 6-258,-3-1-129,4 3-129,-1-6 0,3 4-129,-3-6 0,4 2 258,-11-12-129,21 12 0,-10-12-129,7-2 0,-1-8 129,3-4-129,-2-3-387,3-1 258,-3-7-129,0 3 0,-5 0 0,-1 2 0,-4 4 0,-3 6-129,-1-2 129,-4 12-258,0 0 129,12-3-129,-12 3 0,12 8 0,-5 4 129,0-1 0,0 5 129,0 2 129,0 0-129,-3 0 0,1 0 258,-1 0-258,-1 0 129,-3 1-258,5-4 0,-4-1-387,2 1-516,-3-15-1032,0 12-2580,0-12-258,0 0 0</inkml:trace>
  <inkml:trace contextRef="#ctx0" brushRef="#br0" timeOffset="2944.167">14259 8454 2580,'0'0'3354,"13"14"0,-13-14-3483,10 22-129,-3-6 0,0-1 258,2 4 0,-1 1 387,5-1 0,-1-2 258,1 2 0,0-4-129,1 2 129,-1-3-129,2 0 0,-5-3-258,1 0-129,-11-11 0,17 14 258,-17-14-129,0 0 0,0 0 129,0 0 0,0 0 129,0 0-258,-10-14 129,2 3-129,-4-2-129,3-1 0,-1-3 0,3-2 129,2 2-387,3 0 387,2 2-258,0-1 129,5 3-129,4 1 0,2 1-129,-1 4 0,6-1 129,-2 5 0,7-2-129,-2 1-129,2 4 129,1 0 0,2 0-129,-1 0 129,-2 5 0,3-3 129,-1 0 0,-1 2 0,2-1-129,2-3 129,0 0 0,2 0 129,0-5-129,1-1 0,-3-1 129,-1-3-129,-7-3 129,-2 1-129,-6-3 0,-4 1 0,-6 3-129,0 11 0,-5-18 129,-6 11 0,-6 4 0,-4 3 0,0 0-129,-5 7 129,0 3 129,2 3-129,-2 8 129,5-1 0,-1 6 129,4 2 0,3-3 0,4 5-129,1-6 258,6 2-129,2-7 0,2 0-258,9-6 129,5-2-129,5-3 258,6-5-516,4 1-258,1-4-387,10-2-1806,-1 0-1419,-6-10-645,3 2 258</inkml:trace>
  <inkml:trace contextRef="#ctx0" brushRef="#br0" timeOffset="3748.214">15089 8470 1419,'0'0'4128,"13"-9"-129,-13 9-129,0-14-3483,0 14-387,0 0 0,0 0 0,0 0 129,2 6 0,-2-6 258,4 17 0,-4-7 129,1 4 129,-1 0 0,5 6-129,-4-3-129,4 4-129,-1-3 129,3 1-387,-1-7 516,3 0-516,3-9 129,2-3 0,1 0 0,4-3 0,-2-9-129,-1 1 129,-1-2-258,-1-2 387,-2 3-387,-12 12 129,14-17-129,-14 17 0,0 0 129,0 0-129,13-4 0,-13 4 0,10 15 258,-2 1-258,3-2 129,1 2-129,5 0 387,-2 4-258,2-6 129,1 1-129,1-6 129,0-1-129,-2-6 129,3 0 129,-3-2-129,1-8-129,-1-5 258,-1-5-129,-3-4-129,2-3 129,-4-2-258,1-2 258,-4 2-258,-1-1 0,-1 5-129,-5 2-258,12 8-903,-13 1-2322,0 12-774,3-10-516,-3 10 646</inkml:trace>
  <inkml:trace contextRef="#ctx0" brushRef="#br0" timeOffset="5200.297">15789 8454 645,'0'0'1161,"-2"16"129,2-16-129,5 16 129,2-5-387,-1 3 0,3 0-516,-1 3 129,0 2-387,2 1 0,-4-1-129,0-1 129,-3 0 129,-1-5 0,0 2 129,-2-15 258,2 18-129,-2-18 258,0 0 0,0 0 129,0 0-258,0 0-258,0 0 0,-6-4 129,6 4-129,-10-21-129,6 5-129,-3-1 0,3 0 387,-1-2-516,5 0 387,-4 0-387,4 0 129,5 3-129,3 1 0,6 2 0,0 2-129,6 3 129,-2-1-258,5 4-129,-3-1-387,2 6-516,-5-1-1032,3-2-1935,0 3-129</inkml:trace>
  <inkml:trace contextRef="#ctx0" brushRef="#br0" timeOffset="5440.311">16199 8473 3483,'14'19'3741,"-7"-6"-1548,-3 1-645,5 10-258,-7-10-258,3 8-129,-5-6 0,2 4-516,-2-3 0,0-2-645,0-1-903,0-1-2580,0-13-645,0 0 258</inkml:trace>
  <inkml:trace contextRef="#ctx0" brushRef="#br0" timeOffset="6324.361">16382 8085 4644,'9'13'4644,"7"17"-387,-12-15-387,-1 10-3999,5 2-387,5 9 258,-4 4 0,2 1 129,-5 4 516,-5 0 0,2 4 258,-3-7 0,0 1 0,0-5-129,0 0-129,0-8-258,0-4-387,5-6-258,-5-20-645,8 12-129,-8-12 129,9-7-258,-9-17 258,2 6 0,-4-13 387,0 1-129,-9-2 645,0 5 258,-5 1 0,1 7-258,-3 5 258,2 7-129,0 7 0,3 5 258,13-5 0,-15 23 516,15-8 129,7-2 129,13 1 0,1-6-129,12 2 129,3-6 0,11 0-387,-1-4-258,7-3 129,-5-2-387,5-3 0,-3-6 0,-5 0 0,-6-2-258,-5 1 129,-4-1 0,-10 2 0,-3-3 0,-8 2-129,-3 4 129,-6-2-129,0 13 0,-10-19 129,-3 12 129,-4 2 129,-6 2-129,2 3 258,-7 3-258,0 6 0,-4 2 129,4 3 0,0 2-129,1 6 258,-1 1 129,5 6 129,3-3 0,6 7 0,0-6 0,11 6 129,-3-4-129,6 1 0,13-6-258,8-1 0,2-5 129,10-1-258,6-2 0,7-2 0,3-7-129,5-4-129,-1 3-258,-2-6-516,8-3-3483,-8 0-129,-11-8-516,-5-1 129</inkml:trace>
  <inkml:trace contextRef="#ctx0" brushRef="#br0" timeOffset="7588.432">13415 9314 1935,'0'0'3354,"-15"-14"387,15 14-3225,0 0-129,0-14-387,0 14 129,0 0-129,15-13 258,-15 13 258,18-9-129,-6 4 129,4 4-129,1-3 0,5 2 0,0 1-258,3 1 0,1 0-129,2 1 0,-3 8-129,-1 0 129,2 6 0,-5-1-129,2 4 129,-5 1-129,1 3 129,-6 2 0,1-3 129,-6 2-129,-2-4 129,-3 3-129,-3-5 129,0 0 0,-10 0-129,-2 0 129,-3-5 0,-2-2 129,-6 0-129,1-1 129,-6-4 0,0 0 0,-2-5 129,2 0-129,-1-3-129,2-2 0,3-2-129,6-2 0,4-3-129,5 0 0,9 12 0,0-23-258,14 12 0,4-2 129,8 2-516,0-1-129,9 4-258,-1 0-774,2-4-1806,9 11-129</inkml:trace>
  <inkml:trace contextRef="#ctx0" brushRef="#br0" timeOffset="8120.464">14250 9223 3096,'-25'-2'2838,"-4"10"-2322,4 0-258,-2 5 0,1 1 258,-3 3-258,1 0 387,0 1-129,2-1-129,3 0 129,3-2-129,9 1-129,3-6 129,8 3-258,0-13 129,12 20-258,5-12 129,7 3 0,-1-4-129,5 0 258,0 3-516,0-1 258,-2 4-129,-2-1 129,-6 1 0,-2 0 387,-7 0 0,2 1 258,-10-2 0,1 5 258,-2-17 129,-10 27-258,-8-21 258,2 7-258,-9-6-129,2 5-258,-7-9-129,2 2-129,0-4-129,1-1-258,8 3-645,-5-7-1032,14-2-2451,10 6-129,-1-19-387</inkml:trace>
  <inkml:trace contextRef="#ctx0" brushRef="#br0" timeOffset="10232.585">18405 8833 903,'0'0'1290,"0"0"-129,0 0-129,0 0 129,0 0-258,0 0 0,0 0-129,0 0-387,0 0 129,0 0-258,0 0-129,0 0 0,0 0-129,0 0 0,0 0 258,0 0-129,0 0 0,0 0 0,0 0 0,0 0 0,0 0-129,-7 11 258,7-11-258,-4 18 0,2-6 0,2 0 0,-1 8-258,1-2 258,-2 4 0,0 3 258,1 1-516,0 4 258,-2-4 0,2 6 0,1-6 0,0 3 0,0-4-129,0 1 0,3-4 0,0-3 0,2-2 0,2-3-129,-4-2 129,-3-12 258,9 15 129,-9-15-129,0 0 0,10 3 129,-10-3-129,11-8 129,-2-4-129,1-4-129,4-6-129,1-3-258,6-1 258,1-8-129,5 0 129,-1 0-129,5 1 258,-2-2 0,0 4 258,-1 5-129,-2 2 0,-3 8 0,-7 3-129,2 7 0,-5 4 0,-2 4 0,-2 8 0,-2 4 129,-3 6 0,4 2 258,-3 4-129,2 6 129,-3-6 258,3 6 0,-4-6-129,2 6 129,-4-7-258,0 4 129,-1-6-129,0 0 0,-7-3-258,4-2 129,-4-2 0,1-5-258,6-11 387,-11 18-516,11-18 129,0 0-516,0 0-774,0 0-2709,0 0-387,13-10 0</inkml:trace>
  <inkml:trace contextRef="#ctx0" brushRef="#br0" timeOffset="11328.648">19189 8970 1,'0'0'1547,"4"11"130,-4-11 0,0 0-129,0 0 0,0 0-516,0 0-645,0 0 0,11 0-387,-11 0 0,0 0 0,0 0 0,11 2 0,-11-2 129,14 7 0,-14-7 0,19 13 387,-6-5-258,4 3-129,3 2 129,3-4 129,2 3-129,4 0-129,2 1 0,3-1-129,1 2 0,1-2 129,-1 0-129,-1 0 0,1 1 129,-5-2-129,-4-1 258,-2-2 0,-6-1-129,-4-1 129,-3-1-129,-11-5 387,15 8-258,-15-8 0,0 0 258,0 0-387,-6 12 129,6-12-129,-13 3 129,2-2-129,11-1-129,-19 5 0,19-5 129,-20 1-129,20-1 0,-21 6 129,9-1-129,-3 0 258,-2 1-258,-5 5 258,-1 1-129,-5 0 0,1 5 0,-6 0 129,2 0-129,-2-1 129,2 1-258,2-5 129,4 1-129,3-2 129,4-2 0,5-4-129,1-1 258,12-4-129,-11 5 0,11-5-129,0 0 0,0 0 0,0 0-129,0 0-258,0 0-258,9 2-1677,6-2-1935,-15 0-258,25-9-129</inkml:trace>
  <inkml:trace contextRef="#ctx0" brushRef="#br0" timeOffset="13664.781">20586 8156 1419,'0'0'1290,"-9"0"0,9 0-258,0 0 258,0 0 0,0 0 0,0 0-258,0 0-129,0 0-387,0 0 129,0 0-387,0 0-129,0 0-129,0 0 0,-7 14-129,7-2 0,0 6 129,2 0-129,2 6 129,-2 0 0,0 6 129,1 1-258,-3 6 258,0 2 0,0 5 0,-3 1-129,0-2 0,1 5 129,-1-3-129,2 0 0,1-6 0,0-2 0,0-5-129,1-4 129,2-4 0,-1-5 129,0-4-129,-2-15 258,4 17-258,-4-17 0,0 12 129,0-12 0,0 0 0,0 0-387,0 0-516,0-6-2064,0 6-1161,3-22 258</inkml:trace>
  <inkml:trace contextRef="#ctx0" brushRef="#br0" timeOffset="14919.853">20830 8575 258,'7'-15'516,"-7"15"258,3-12 129,-3 12 129,0 0 258,2-10-129,-2 10 129,0 0-258,0 0-129,0 0-258,0 0-258,0 0-258,0 0 0,0 0 129,2 7-258,-2-7 129,0 12 0,0-12 0,0 15 0,0-15 129,0 17 0,0-6-129,0 1 129,0 5-258,3-2 258,0 2-129,0 0 129,1 5-129,0 0 129,-1-5-129,-2-3 0,3 1 258,-4-15-258,1 17 129,-1-17-129,0 0 0,0 0 0,11 0 0,-11 0-129,17-20 0,-5 4 129,0-1-258,5-5 129,1 2 0,0-2 129,-1 1 129,1 3-258,-3 4 258,-1 3-258,0 6 129,-3 2-258,-11 3 0,19 0 0,-19 0-129,16 15 129,-12-3 0,0 0 258,0 2-129,-3 1 129,2 3 129,-3 2 0,4 0 0,-4 1 0,1 1-129,-1-2 129,1 0 0,-1-2 0,0-3-129,0-15 0,0 19-129,0-19 0,0 0 0,0 10-258,0-10-516,0 0-387,0-9-1419,0-2-1548,6 0-387</inkml:trace>
  <inkml:trace contextRef="#ctx0" brushRef="#br0" timeOffset="16263.93">21456 8136 516,'3'-22'645,"15"4"516,-5 8-129,1 0 0,7 2 129,-2-2-258,7 4-129,-3 1-516,4 3-129,-3 2-129,1 0 0,-1 0 0,-3 4-129,-5 3 129,-1 1 129,-3 1 0,-12-9 129,15 22 129,-12-11-129,-1 0 129,-2 0-129,0 1 258,-1-1-129,-3 1 129,-4-2-258,1 2 0,-5-2 0,2 0 129,-2 0-129,2 1-129,-4-1 0,14-10-129,-22 17 129,22-17 129,-16 16-258,16-16 0,-12 17 129,12-17-129,-9 10 129,9-10 0,0 0 0,-5 17 0,5-17 0,0 0 258,0 0-129,3 14 0,-3-14-129,14 8 129,-14-8 0,22 2-129,-7 0-129,4-2 129,1 1-258,2-1 129,3 0 0,-2 1 0,-1-1 0,-1 4-129,-3-2 129,-1-2 0,-1 2 129,-2-2-258,0 3 129,-1-3 0,-1 0-258,-1 0 258,-11 0-129,17 1 129,-17-1-258,0 0 0,12 1-129,-12-1-645,0 0-1032,0 0-2193,-19 7 258</inkml:trace>
  <inkml:trace contextRef="#ctx0" brushRef="#br0" timeOffset="17291.989">21591 8566 774,'-17'3'1935,"17"-3"-387,0 0-258,-9 2-774,9-2 129,0 0-387,0 0 258,0 0 0,0 0 0,0 0 258,0 0 0,0 0 129,0 0-129,0 0-129,0 0 0,0 0-258,9 11 129,-9-11-258,19 8 129,-6 1-129,1-8 387,7 5-387,1-5 129,7 5 129,0-6-258,7 2 129,1-2-129,5 0-129,-2-2 0,5 0 129,0-3-129,3-1 258,-4 0-258,0-2 0,-5 3 0,-3-1 0,-6 3-129,-3-2 0,-10 4-129,-5-1 0,-12 2 0,0 0-129,0 0-387,0 0-258,0 12-774,-7 0-2580,-8-9-387,15-3 129</inkml:trace>
  <inkml:trace contextRef="#ctx0" brushRef="#br0" timeOffset="20540.174">22014 9126 258,'7'-12'774,"-7"12"-129,0 0 0,0 0-387,0 0 129,0 0 0,0-12-129,0 12 258,0 0 0,0 0-258,0 0 0,0-12-129,0 12 129,0 0-258,0 0 0,0 0-258,-10-5 129,10 5-129,0 0 129,-16-3 0,16 3-129,-12-4 129,12 4 0,-14-4 129,14 4 0,-13-4 0,13 4 0,0 0 129,-13-2-258,13 2 129,0 0-129,0 0 0,-11-3-258,11 3 129,0 0 129,0 0 0,0 0-129,0 0 258,0 0 0,0 0 387,-12 0-258,12 0 129,0 0-129,0 0 129,0 0-129,-11 5-129,11-5 129,0 0-258,-13 4 129,13-4 129,0 0 0,-13 4-129,13-4 387,0 0-258,-13 0 0,13 0-129,0 0 129,0 0-129,0 0 0,-11 2-129,11-2-129,0 0-129,0 0 129,0 0-258,0 0 129,9-6 0,-9 6 129,10-6-258,-10 6 387,14-3 0,-14 3 0,13-4 0,-13 4-258,12-3 129,-12 3 129,14 0-258,-14 0 258,11 0 1,-11 0 128,0 0 257,11-2 130,-11 2 0,0 0 129,0 0-258,0 0-129,0 0 129,0 0-258,-9-3 0,9 3-258,-18-2 129,18 2 129,-20 0 0,9 0 129,-2 0 129,0 0-258,2 2 129,-1 2-129,12-4 0,-21 8 0,21-8 0,-17 12 0,17-12 0,-17 13 129,17-13 0,-15 14 0,15-14 258,-15 14-258,15-14 0,-12 16 0,12-16 258,-8 14-258,8-14 129,-6 15 129,6-15-129,0 11 0,0-11 258,0 0-258,14 14 129,-14-14-258,13 6 129,-13-6-258,15 5 0,-15-5 0,12 4 129,-12-4 258,0 0-129,13 3 0,-13-3 129,0 0-258,0 0 0,0 0 0,0 0-258,0 0 258,0 0 0,0 0 129,0 0 129,0 0 129,0 0-129,0 0-129,0 0 0,0 0-645,0 0-387,0 0-1548,0 0-1419,0 0 259</inkml:trace>
  <inkml:trace contextRef="#ctx0" brushRef="#br0" timeOffset="21109.207">21926 9105 1,'0'0'0,"0"0"0</inkml:trace>
  <inkml:trace contextRef="#ctx0" brushRef="#br0" timeOffset="22212.27">21926 9105 1,'-87'9'128,"65"-1"1,22-8 258,-19 9 0,8-6 129,11-3 129,-19 6-258,19-6 129,-20 12-129,20-12 129,-21 12-258,9-7-129,3 1 129,9-6-258,-21 13 0,21-13 129,-16 9-129,16-9 258,-11 9-129,11-9 0,-5 11 258,5-11-129,0 13 129,0-13 0,6 16-258,-6-16 258,12 17-129,-12-17 0,17 16 129,-17-16-129,20 14-129,-8-9 258,1-1-258,1-1 0,0 0-129,2-1 0,0-1 0,1-1 0,-2 1 0,3 1 0,-2-1 0,1 0 0,-2-1-129,-1 0 129,-2 0 129,1-1-129,-13 1-129,16-7 258,-16 7-258,17-8 129,-17 8-129,10-7 129,-10 7-258,0 0 258,11-15 0,-11 15-129,2-15 0,-2 15 129,0-17-129,0 17 0,2-17-258,-2 17 258,3-16 0,-3 16 0,3-15 129,-3 15 0,1-12 0,-1 12 129,0-12 0,0 12 0,0 0-129,-3-14 258,3 14-129,0 0-129,-16-12 129,16 12 0,-12-8 0,12 8 0,-18-7 129,18 7-129,-16-10-129,16 10 129,-19-9-129,8 6 0,11 3 0,-21-9 0,21 9 129,-19-10 0,19 10 0,-18-11 129,18 11-129,-17-13 0,17 13 0,-10-17 0,10 17-129,-9-18 129,9 18 129,-7-19-129,3 7 0,0-2 0,1 1 0,0-1-129,1-1 129,2 1-129,0-3 0,1 2-129,4 1 0,1 2-129,7 0 129,0 2-129,2 3 0,3-2 0,3 6-129,0-2 258,4 1-258,0 1 258,3 0-129,2 2 129,0-1 129,2 2 0,1 0 0,1 0 129,-3 3-129,2 1 0,-5 0 0,1-1 258,-7 2-129,-1-1 0,-3-2 0,-5 1 0,-13-3 0,16 2 129,-16-2-258,0 0-516,0 0-774,0 20-2322,-11-20 0</inkml:trace>
  <inkml:trace contextRef="#ctx0" brushRef="#br0" timeOffset="23400.338">20530 9385 516,'39'4'1032,"-17"-2"129,6-1 129,1 1-129,7 1 387,1-1-258,12 2-387,2 0 0,10 3-387,2-2 0,8 2-387,3 3 129,7-1-258,-1 1 129,6 0 0,3-3 387,9 1-129,1-3 258,7 2-258,3-6 258,9 5-129,1-4 129,6 0-258,-3 1-129,1 0-129,-3-1 129,0 2 0,-8-4-258,-4 3 129,-10-1 0,-8 0-129,-12-2 129,-10 0-129,-14 0 0,-13 0 129,-11 0-129,-12-2-387,-18 2-387,0 0-1161,-9 0-2193,-7 2-387,-19-3 129</inkml:trace>
  <inkml:trace contextRef="#ctx0" brushRef="#br0" timeOffset="24512.402">20806 9768 258,'-16'0'0,"16"0"0,-11 1 516,11-1 387,0 0 387,0 0 129,-14 5 258,14-5 258,0 0-387,0 0 0,4-13-516,8 13-387,7-4-258,2 4-258,7-2-258,1 0 0,7 2 129,-2 7-129,-2 2-258,-2-1 258,-5 6 0,-6 1 0,-3 5 0,-8 1 129,-5 0-129,-3 4 258,-5-4-129,-9 4 129,-3 1 0,-4-1 0,-5 1 258,-2 5-258,-3-6 258,1 4-258,-3-3 0,3-1 129,-1-4 0,5-1-129,5-6-129,4-4 129,2-2 0,15-8 0,-15 7 0,15-7 0,0 0 258,10 4-258,8-3 0,5 1 0,7 2-129,4 1 129,8-2-129,4 4 0,1-4 129,4 1-129,-3 1 0,0-3 0,-3-1 0,-2 1 0,-4 3-258,-7-5-1032,-3 0-2580,3 5-258,-12-5-258</inkml:trace>
  <inkml:trace contextRef="#ctx0" brushRef="#br0" timeOffset="26608.521">22113 9989 1161,'10'0'2451,"-10"0"-2193,0 0-258,0 0 0,0 0 129,0 0 129,0 0 258,-6-4 258,6 4 129,-12-5 129,-1 2-258,2 0 0,-5 0-258,2 0 129,-6 2-387,1-1 129,-5 2-258,-1 0-258,-2 0 129,-3 3 129,-1 0-129,-2 6 258,-1-2-129,0 3 0,-2 4 258,4 0 0,-1 1-129,8 0 129,-2-1 0,6 3-258,4-2 258,5-1-129,12-14 0,-10 21 0,10-21 0,9 19 129,6-13-258,6-3 129,7-1-129,3 0 0,4-1-129,0-1 0,5 0-129,-6 0 129,-1 0-129,-4 0 129,-5 0 0,-7 2-129,-3-2 0,-14 0 129,12 5-129,-12-5 129,0 0 129,-7 14-129,-5-6 129,-4-1 0,-5 2 129,-3 1-129,-4 1 0,-3 2 258,0-1-129,-2 1-129,1 3 0,5 3 129,-1-2-129,5-2 0,3 0 0,4-1-129,4 0 129,5-1 0,2-2 0,5 5 0,0-4 129,6 2-129,6-2 0,6 1 0,3 3-129,7-4 129,4 0-129,5-2 129,-1-3 0,4-2-129,0-2 129,0 2-129,-3-5 129,1-2-129,-4-4 0,-4-3 0,-2 1 0,-4 2 0,-3 0 0,-6 0 0,-2 5-258,-13 1-129,11-5-258,-11 5-387,0 0-903,0 10-2451,0-10-387,0 0 258</inkml:trace>
  <inkml:trace contextRef="#ctx0" brushRef="#br0" timeOffset="27863.593">22412 9810 1548,'9'-12'1548,"10"0"0,-8 7-258,5-2 0,-2 2-516,5 2-258,-4 1 0,3 2-258,-4 1 0,0 3 0,-2 1 0,-3 7 0,-9-12 129,15 25-129,-13-14 129,4 4 129,-6-5 0,0 4 129,-2-1-258,-2 2 258,-7-3-258,1 1 0,-6-2 129,0 3-258,-4-2 0,-1 2-129,-4-1 0,3-1 0,-3 2 129,4-4-258,0 2 129,4-1-129,0-1 129,6 0 129,0-2-258,11-8 129,-9 11 0,9-11 129,0 0-129,13 13 129,4-12 0,5 0 0,2-1 129,5 0-258,1 0 0,7 0 129,-3 2-129,-1 0-129,-1 1-129,-7-3-1677,1 5-2451,0 0-516,-13-6 129</inkml:trace>
  <inkml:trace contextRef="#ctx0" brushRef="#br0" timeOffset="44124.522">24112 10044 129,'32'63'774,"-19"-23"-516,-1 2 129,-4 8-387,2 5-129,-4 8-129,4 8 258,-6 6-258,2 5 0,-2 6 129,-1 7-258,1 4 387,0 9-128,-1 1 128,0 3 0,1 4 0,-1 5 0</inkml:trace>
  <inkml:trace contextRef="#ctx0" brushRef="#br0" timeOffset="44596.55">24260 12499 258,'-15'252'903,"3"-129"387,-9-3-258,-4-2 387,-6-2-258,-6-4 129,-5-1-387,-11-5 129,-1 0-258,-9-10 129,-2-1-387,-8-6 129,-1-2-387,-11-4 129,-4-5-258,-4-3-129,-1-3-129,-4-1-129,-3-5 129,-1-4 0,-2-4 0,0-8 0,2 0 0,1-3 129,-1-3 129,2-4 0,2 2 0,-1-3 0,1-3-129,-1 3 129,4-5 129,0 1-258,1-3 0,0-2 0,-1 0 0,2-3 129,2-1-129,3-3 129,-3 1 0,1-5-129,2 2 258,1-3-129,4 4 258,2-9-129,8 3 0,2-3 0,4 1 129,7-3-258,4 3 0,5-1-645,1-5-1032,3 2-2193,14 10-516,-4-11 645</inkml:trace>
  <inkml:trace contextRef="#ctx0" brushRef="#br0" timeOffset="64555.689">13111 15318 2193,'19'0'3354,"-8"-5"129,-11 5-2193,0 0-645,0 0-258,0 0 258,0 0-258,0 0 258,0 0 129,-11-10-258,11 10 258,-16 0-129,16 0-129,-18 0 129,18 0-258,-21 9-258,11-1 0,-4-3-258,4 2 129,0 1 0,-3 1-129,2 0 0,11-9 0,-18 19 129,9-9-129,9-10 129,-10 13-129,10-13-129,-4 15 0,4-15 129,4 10-129,6-6-129,1-1 0,6 3 0,1-3-129,3 4 129,0-3-129,2 5 129,-3-4-129,-2 5 387,1-3 0,-5 2 129,1 3 258,-15-12 258,15 20 0,-15-20 258,7 16 129,-7-16-129,-4 22 0,4-22 0,-18 17-387,3-13 258,3 4-516,-5-6 258,4 6-258,-1-5-129,3-3 129,11 0-258,-21 0 0,21 0-774,-13-3-1032,13 3-2322,0 0-129,-8-14 0</inkml:trace>
  <inkml:trace contextRef="#ctx0" brushRef="#br0" timeOffset="65143.721">13495 15448 6837,'0'16'4515,"0"-16"-129,0 0-516,0 0-3612,-8 11-774,8-11 0,0 0 129,-16-11 0,16 11 258,-11-15 0,4 4 258,7 11 129,-9-23 129,9 23-129,-4-20-129,4 20-129,1-17-129,-1 17-129,18-16-129,-7 8 258,5 6-129,-3-4 0,6 6 0,-8 0 0,6 3 129,-3 5 0,-14-8 129,19 23 129,-16-10 129,0 3 0,-3 0 258,0 0 129,-7 2-129,-3 3 0,-6-7 258,2 5-258,-5-6 0,5 0 0,-4-7-129,-2 4-129,4-8-129,-2-2 0,6-2-258,-2-8 0,14 10-129,-21-26-387,20 15-516,-6-13-1806,7 5-1419,6-1-387,6-1-129</inkml:trace>
  <inkml:trace contextRef="#ctx0" brushRef="#br0" timeOffset="65730.759">14156 15282 4257,'11'0'4257,"0"2"-258,-11-2 0,0 0-3612,7 11-387,-7-11 129,10 17 129,-10-17 0,7 22 0,-7-22 129,6 24 258,-6-24-129,5 24-129,-5-24-129,6 23-129,-1-13-129,-5-10-129,11 23-258,-11-23-516,13 21-774,-13-21-2064,0 0-516,8 16-645,-8-16 775</inkml:trace>
  <inkml:trace contextRef="#ctx0" brushRef="#br0" timeOffset="66104.781">14441 14892 7482,'12'9'4515,"-5"6"-258,-4-3-903,5 5-3612,-4 0-129,6 9 129,-5 2 0,2 6 0,-3 4 258,-2-3 0,0 7 645,-2-3-387,0 2 129,0-7-129,0 0 0,2-5-516,1-9-129,10 4-903,-13-24-903,20 12-1161,-8-6-1161,-12-6-258</inkml:trace>
  <inkml:trace contextRef="#ctx0" brushRef="#br0" timeOffset="66360.795">14301 15194 5934,'0'0'4773,"21"5"-129,1-5-516,5-12-3483,15 1-516,8-2 0,10 0 0,4 1-129,-1-2-258,5 3-258,-9-11-1548,-2 8-2322,2 3-258,-10-4-129</inkml:trace>
  <inkml:trace contextRef="#ctx0" brushRef="#br0" timeOffset="67959.887">15365 15179 3096,'0'0'4386,"0"0"-129,0 0-516,-7 2-3225,7-2-516,-13 0 0,13 0-129,-21 3 0,9-3 258,-3 3-129,3 2 258,-2-4-129,2 3 258,0-4-258,12 0 0,-15 4-129,15-4-129,0 0 0,0 0 0,0 0-129,2 11 0,10-5 129,1-2 0,5 4 129,0 0 0,6 2-129,-3-1 0,6 3-129,-5-2 129,3 2-129,-6-2 129,-2 1 0,-3 0 258,-14-11 0,16 17 387,-16-17-129,0 12 129,0-12 129,-12 14-129,-7-11 129,1 5 0,-6-2-387,-1 1 129,-3-2-258,2 0-129,2-1-129,0-4-516,11 0-1161,0 0-2580,7-13 0,6-1-516</inkml:trace>
  <inkml:trace contextRef="#ctx0" brushRef="#br0" timeOffset="68547.92">15579 14808 6708,'0'0'4644,"5"17"-387,-5-17-129,0 0-3612,0 16-774,2-2-129,-2 3 0,0 10 258,2-2 129,-1 4 0,1 4 129,0-1 129,4 4 0,-2-1-129,4 0 129,-1-6-129,4-1 0,2-5-258,-1-8 129,6-4-258,0-7 129,2-4 0,1-6 129,-1-6-129,-2-4 129,0 0 129,-3 0 0,-5-1 129,3 0-129,-6 5 0,1-1-129,-8 13 0,16-16 0,-5 11-129,0 0 129,3 5-129,0 0 129,2 8 0,-1 3 0,-1 6 129,2 5 258,-6-1-129,1 5 0,-8-3-129,3 3 129,-1-1-387,-5-5-387,9-1-1548,-9-19-2580,13 14-258,0-14-258</inkml:trace>
  <inkml:trace contextRef="#ctx0" brushRef="#br0" timeOffset="68976.941">16248 15225 6708,'-13'11'4515,"-2"-4"-387,15-7-387,0-14-3999,6-2-387,1-6 387,8 1 129,0-5 129,4-2 258,3 7 387,-5-1-129,6 12 0,-7 1-129,2 9-129,-2 0-129,-5 9-258,-2 6 129,-2 5 0,-3 7 0,-1 3 129,-3-5 129,-6 3 129,-7-3 129,-1 4 129,-7-8-129,1 4-129,-6-15 129,6-1-258,-4-7 0,5-2-387,7 0-258,-3-18-387,15 7-1161,-1-13-2580,4 1-516,9-8-387,4 0 258</inkml:trace>
  <inkml:trace contextRef="#ctx0" brushRef="#br0" timeOffset="69740.989">16631 15088 2451,'13'0'3225,"0"-2"129,-13 2-2580,0 0-516,15-7 387,-15 7 129,0 0 129,0 0 258,0 0 129,4 7 0,-1 7-129,-3-14-387,0 29 0,0-14-258,0 7-129,0-1-129,0 1 0,3-3-129,7-2 129,3-8-129,3-1-129,6-8 0,4 0 0,3-10 0,2-4 0,1-4 0,-1-3 0,-2-3 129,-4 1 0,-7 1 129,0 7 0,-10-3-129,-8 18 258,9-18-258,-9 18-258,0 0 129,0 0-129,0 0-129,0 0 258,0 0-129,6 15 0,-2-3 129,-2 4 0,1-1-129,-1-2-387,8 9-1548,1-10-2322,-11-12-387,17 6 0,-17-6 1</inkml:trace>
  <inkml:trace contextRef="#ctx0" brushRef="#br0" timeOffset="70409.027">17237 14834 1677,'0'-40'3612,"0"17"129,11 12-387,-1-7-3225,1-1-129,1 4 258,1-2 129,1 8 0,-4-8 516,3 10-129,-6-6 129,5 10 0,-12 3 0,11-5-129,-11 5-258,0 0-258,7 13 0,-4 3 0,-3 4-129,2 8-129,3 5 258,0 6-258,0 4 129,4 4-129,1 5 0,1-1-129,2 4 129,0-2 0,-2-4-258,-1-5-129,3 1-1677,1-8-2322,-8-17 0,3-2-387</inkml:trace>
  <inkml:trace contextRef="#ctx0" brushRef="#br0" timeOffset="71272.076">17816 15204 1935,'-21'3'4128,"21"-3"258,-23 0-387,16-13-2193,-4 3-1161,0-4-516,2-1-129,2-2 129,2-2-129,5 1-129,5-5 129,8 4-129,9 1 129,3 4-129,6 3 129,3 3 0,0 7 0,-1 1 0,-4 6 0,-7 10 0,-1 4 0,-12 3 129,-3 5 129,-7-4 258,-9 10 258,-10-11-258,-1 5 129,-8-8 0,2 1 0,-2-8-387,2-4-387,4-2-1161,-3-14-1677,7-8-1677,8-4 0,-1-11-516</inkml:trace>
  <inkml:trace contextRef="#ctx0" brushRef="#br0" timeOffset="71573.093">17902 14689 5934,'-2'9'4773,"2"4"-774,0-13 258,-1 15-3354,2 5-903,8-1-129,1 6 0,1 9 258,4 0-129,-2 7 129,3 5 0,-5-4 0,1 0 129,-2 5-258,1-4 0,0 3-1161,-1-3-2838,-1-14-516,3-7-387,-12-22 258</inkml:trace>
  <inkml:trace contextRef="#ctx0" brushRef="#br0" timeOffset="72364.139">18773 14641 5547,'0'-21'4515,"0"21"-387,1-11-258,-1 11-2967,0 0-774,0 0-129,2 12-258,0 8 129,-1-2 0,3 9 258,-1 5-129,1-1 0,4 7 0,-2 0 129,1 0-129,-1-1 129,1 0-129,0 0 0,-2-6 129,-2-3 0,-1-4-129,1-5-258,-3-5 258,0-14-387,0 0-258,22 4-645,-14-15-645,15-3-387,-6-8 0,9 3 387,-4-4 258,6 8 516,-4 0 516,-5 5 645,-1 7 516,-6 6 387,-2 9 516,-8 5-516,0 7 129,-4-5 387,-2 13 0,-12-8 387,4 13-129,-14-15 129,9 9 0,-12-15-258,10 6-516,-9-9-516,8 0-258,0-12-129,2-6-387,6-4-387,-2-16-1032,14 7-2838,0-7-129,0-4-387,6 0 129</inkml:trace>
  <inkml:trace contextRef="#ctx0" brushRef="#br0" timeOffset="73100.181">19258 14994 3870,'5'10'4128,"-5"-10"-129,11 0-258,-11 0-2709,18 0-903,-7-4-129,2 0 129,2-4 0,2 2 129,0-10-129,2 7 129,-1-7 0,0-1 129,-3 0-129,-2 2-129,-5 2 129,-1 2-129,-7 1 0,0 10 0,-14-15 0,0 13-129,-6 2 0,-3 0 129,-3 2-129,0 5 0,-3 1 129,3 4-129,0 2 129,4 2 0,3-3 129,5 4-129,3-2 0,8 5 258,2 1-129,3 1 129,9-5 129,9 4-129,0-5-129,9 4 0,5-1-258,3-2-129,3-1-258,-3-6-1161,7-2-2709,-6 3-516,-5-4 0,-2-5-516</inkml:trace>
  <inkml:trace contextRef="#ctx0" brushRef="#br0" timeOffset="74093.237">13001 16202 3096,'0'0'4128,"-14"0"-258,14 0-129,-17 12-2838,0-8-903,2 1 0,-5 2 129,5 0 129,-7 0 258,6 3 0,-5 0 0,5 7 0,-4-5 129,2 7-129,2-7-129,0 9-129,2-5 0,2 5 0,3-5 0,1-2-258,5 2 387,3 0-387,1-3 129,10-1-258,1-4 258,7-1-258,1-4 129,7-1-258,5-2-129,-3-7-387,12 4-1806,-4-8-1677,-2-5-387,-1 1-258</inkml:trace>
  <inkml:trace contextRef="#ctx0" brushRef="#br0" timeOffset="74521.261">13201 15970 6063,'0'0'4386,"17"10"-387,-17-10-258,0 0-3999,0 0 0,0 0 129,10 18 258,-10-18 258,2 17 129,-2-17 129,0 25 0,0-14 0,0 8-258,0-2 0,2 6 0,0 0-129,4 7-129,-4 0-129,5 3 0,-2 2 0,-1-1 129,0 0 0,0-5-129,0-1 129,-4-6-516,6 1-516,-6-23-2580,0 0-1032,0 0-516,6-7-129</inkml:trace>
  <inkml:trace contextRef="#ctx0" brushRef="#br0" timeOffset="75105.295">13473 16203 4644,'19'23'4515,"7"-18"-387,-13-6-129,9-13-3225,-1 6-1161,7-3 0,0-1 0,5-1 258,-2-3-129,-1 0 387,2 0 0,-6-2 0,-2 3 0,-4-1 129,-2 4 0,-10-1 0,-2 3-129,-6 10 0,-2-13-129,-10 10 0,-6 3 129,-4 0-129,-1 3 0,-5 3 0,-1 5 258,-1 1-258,-2 2 129,0 3 0,5 0 0,0-2 0,4 2 129,3-1-129,7 2 0,1-2 129,9 0-258,1-3 258,2 6-129,4-1 0,8 4 129,-3-4 0,6 0 0,-2-2-129,5 2 0,-3-4-129,5-2 129,-2-7-129,2 0 129,1-5-516,-1 0-129,9 5-1161,-5-5-2838,-1-10-129,4-3-516,-6 0 517</inkml:trace>
  <inkml:trace contextRef="#ctx0" brushRef="#br0" timeOffset="75669.328">14090 16211 2193,'0'26'3483,"0"-1"129,1-12-2709,-1-1 0,9 1 387,-9-13-258,15 16 129,-15-16 0,29 0-129,-9-7-387,6 0-129,-1-11-258,3 2 0,-2-9-129,-3 2-129,-3-2 258,-6 4-129,-7-2 258,-4 3 0,-7 1 129,-6 6-129,-7-3 129,1 8-129,-7 2 0,2 3-258,-3 3 0,-1 4-129,3 11-129,-3 0-258,2 7 129,-1-3-129,5 6-258,-3-11-645,14 17-774,-7-17-1806,9-1-774,6 0-516</inkml:trace>
  <inkml:trace contextRef="#ctx0" brushRef="#br0" timeOffset="76644.383">14032 15990 129,'0'0'1677,"0"0"0,-8-15-129,8 15 129,0 0 0,0 0-129,6-9-387,-6 9 0,17-12 0,-17 12-387,28-10-129,-10 0 0,3 4-258,0-5-129,4 5-129,-1 1 129,0 2-258,-2 3 129,-2 0-129,-1 0-129,-5 6 129,-2 8-258,-2-3 258,-3 5-129,0 4 129,-2-3 0,2 3 0,-4-3 0,2 3 0,-3-8 0,2 5 129,-4-3-258,0-14 129,-7 19 0,-6-9 0,1 2-258,-8-7-387,7 7-1806,-1 1-1935,-6-11 129,20-2 130</inkml:trace>
  <inkml:trace contextRef="#ctx0" brushRef="#br0" timeOffset="77500.431">14435 16015 2580,'0'-24'2967,"6"24"-2064,-6 0-387,0 0 258,0 0 129,0 0 0,0 0 387,12 0-129,-12 0-129,1 14 0,-1-14-516,6 24 0,0-12-258,2 9 0,4-4 0,2 6 129,2-5 0,3 7 0,1-5-129,2 2 129,-4 0-129,2-5 258,-6 0-258,0-4 129,-14-13-129,14 16 0,-14-16 0,0 0 129,0 0-129,-13-1-129,-4-11-129,1 4 129,-4-6-129,-2-3 0,-1-5 0,1 3-129,4-2 129,2-1 0,8 2 0,2-2-129,6 1 129,4 1 0,10 1 0,2 1-129,9 5 129,3 1 0,3 4-258,-1-1-129,10 9-1290,-6 1-2838,-1 2-129,1 0-645</inkml:trace>
  <inkml:trace contextRef="#ctx0" brushRef="#br0" timeOffset="78336.48">15210 15686 258,'8'-16'2451,"-8"16"129,7-11 387,-7 11-516,0 0-774,4-10 129,-4 10-645,0 0-387,3 7-129,-3-7-129,2 17-258,-2-4 129,5 5 258,-5 2-258,8 8 0,-5 2 0,4 8 0,-4 0-129,4 5-129,-1-2 129,0 3 0,0-3-258,2-2 129,0-5-129,1-5 0,3-5-258,1-7 0,4-2-129,-4-10-387,8 2-903,-21-7-1290,23-12-1677,-12 2-516,-2-7 387</inkml:trace>
  <inkml:trace contextRef="#ctx0" brushRef="#br0" timeOffset="78596.495">15090 15912 4128,'-14'0'5031,"28"0"-258,8 1-516,10 1-3225,2-4-903,8 2 0,3-9 129,3 3-129,-1 4-129,2 0 129,-2-1-129,-5 3 0,-3 0-129,-6-7-129,3 10-1290,-13-3-2709,-2 0-516,0-6-258</inkml:trace>
  <inkml:trace contextRef="#ctx0" brushRef="#br0" timeOffset="79124.525">15561 15670 4128,'8'8'4773,"-8"-8"-387,0 0-129,17 16-3741,-17-16-387,11 17 129,-7-4 0,4 4 129,-5 5 0,4 6 0,-5 1 0,6 4 129,-6 1-258,5 4 129,-3-5-258,1 0 0,1-8-129,4-4 0,1-10 0,4-6-129,3-4 129,3-1-129,3-10 0,-1-7 129,4 0 0,-2-5 0,-2 7 129,-5 3 0,-3 0 0,-3 0 129,-12 12-129,16 0 0,-16 0-129,9 10 0,-6 2 0,1 4 0,0 0 129,2 5 0,0-1 0,0 4-129,-2-3 129,0 0-258,1-3-258,-5-18-774,13 32-1290,-13-32-2580,10 15 0,-10-15-258</inkml:trace>
  <inkml:trace contextRef="#ctx0" brushRef="#br0" timeOffset="80068.579">16143 15828 516,'0'0'4128,"8"-8"-129,5 8 129,-13 0-2451,22-5-1677,-3 0 0,3-3 129,4 6 129,-2-3 258,5 5-129,-6 0 129,4 0 129,-6 5-258,3 7 0,-7-1-258,4 6 0,-3 1-129,0 3-129,-2 1 129,-2 2 0,1-2 0,-2 0 0,-2 0 0,0 3 129,-4-8 0,-2 1 258,-5-4-129,0 0 129,0-14-258,-10 20 129,-8-17 0,2-1-129,-8-2 129,-1 0-129,-2-5 0,-3-2-129,0 1 0,3-5 0,2 2 129,2 1-129,4-1 0,6 1 0,2-6 0,8-1 0,3 3 129,5-1-258,7 2 129,4-2-129,6 4 0,-1-3-258,6 8-258,-5-5-774,12 8-2322,-2 1-903,-4-3-387,5 3 646</inkml:trace>
  <inkml:trace contextRef="#ctx0" brushRef="#br0" timeOffset="80579.608">16815 15528 5160,'8'15'4773,"-2"-4"-645,-6-11 0,0 0-3483,0 0-774,1 16 129,0-2-129,-1 0 387,2 5 0,-2 1 258,0 9-129,-4-3 258,4 11-129,-5-8 0,5 6 129,0-7-258,0 6 0,4-5-258,3-1 0,1-6-129,5-4-129,2 0 0,2-5-129,3 2-129,0-13 0,7 3-516,-8-10-258,18 5-1677,-9-7-1806,0-6-129,2-6-258</inkml:trace>
  <inkml:trace contextRef="#ctx0" brushRef="#br0" timeOffset="80882.626">16657 15708 8385,'15'15'5031,"4"-13"-387,3-2-258,1 0-4515,7-5-129,6 5 129,-2-3 129,6 3-258,0 0 516,0 5-129,2-2-129,1 3-129,-3-2-645,8 10-1290,-10-5-2451,2-4-516,1-3 129</inkml:trace>
  <inkml:trace contextRef="#ctx0" brushRef="#br0" timeOffset="85455.887">18773 16416 129,'10'-4'1032,"5"-2"258,-15 6 258,11-2 258,-11 2 129,0 0 129,14-2-129,-14 2-387,0 0-258,0 0-129,0 0-387,0 0-129,0 0-129,4-12 0,-4 12 129,0 0 0,0 0-129,0 0-129,0 0 0,0 0-129,0 0 0,0 0-129,0 0 0,0 0-129,-3-12 0,3 12 0,-12-3 0,12 3 0,-18-5 0,6 5-129,-1-4 129,-4 3 0,-1-3 0,-1 1 0,-4 3-129,0 0 258,-1 3-129,-1-1-129,-2 5 258,-3-2-129,3 7 0,-3-3 129,2-1-258,0 0 129,-1 6 0,2 0 0,5-4-129,0 2 129,3-1 0,3 1 0,2-3 0,3 3 0,3-2 0,8-10 0,-6 22 129,6-8-129,0-4 0,1 4 0,7-1 0,2 0 0,0-2 0,4 2 0,2-2-129,3-5 129,3 1 0,2-3-129,0 0 129,3-3-129,1-1 129,1 0 0,-1 0 0,2 0 0,-5-1-129,-1 1 129,-6-5 0,-1 2 0,-6 2-129,-11 1 129,13-3-129,-13 3 0,0 0 0,-6 0 129,-5 5-129,-3 6 129,-3-3 0,-6-4-129,1 7 129,-6-4 0,1 3 0,-3 4 0,1 3 0,1-9 0,0 0 129,-1 9-258,4-4 129,1-1 0,7 1 0,-1-1 0,6-5 0,12-7 0,-12 21 0,12-21 0,0 22 129,4-7-129,7-1 129,1-2 0,6 3-129,4 0 129,2-4-129,3 2 0,5-6 129,2-2-129,-2-2 0,5 1-129,-2 0 129,2-1 129,-3-3-129,0 0 0,-4 0 0,-1-4 129,-2-1-129,-4 3 129,-2-2-129,-7-3 0,-1 3 0,-13 4 0,13-3 0,-13 3-129,0 0 0,0 0 0,0 0 0,0 5-645,0-5-1419,-13 0-2193,13 0-258,0 0-258</inkml:trace>
  <inkml:trace contextRef="#ctx0" brushRef="#br0" timeOffset="86544.95">19270 16031 4773,'0'0'3870,"0"0"0,0 0-1806,0 0-1806,0 0-516,0 0 129,0 0 129,0 0-129,0 0 129,0 0 129,0 0 129,0 0 129,0 0-129,8 10 129,-8-10-258,1 17 129,-1-17 129,0 20 0,0-8-129,0 7 0,0-4 0,0 6 0,-4 1 0,4 2 129,-3 1-258,2 5 129,-3-2 129,2 2-129,0-3 0,-1 5-129,-1-8 258,1-2-258,0 0 258,-2-1-387,3-5 129,1 0-129,1-16 0,-4 14 129,4-14-129,-1 17 129,1-17-129,0 0 0,0 0 0,0 0 0,0 0-129,0 0-387,6 0-1419,-6 0-2451,9-12-516,-9 12 129</inkml:trace>
  <inkml:trace contextRef="#ctx0" brushRef="#br0" timeOffset="87690.015">19349 16015 129,'12'0'-128</inkml:trace>
  <inkml:trace contextRef="#ctx0" brushRef="#br0" timeOffset="87852.024">19349 16015 516,'12'0'1290,"-12"0"516,0 0 258,0 0-258,0 0-258,3-6-516,-3 6-387,0 0-258,0 0-129,0 0-129,0 0 258,0 0-258,0 0-129,0 0-258,0 0-516,0 0-774,0 0-387,0 0-645,0 0 0</inkml:trace>
  <inkml:trace contextRef="#ctx0" brushRef="#br0" timeOffset="88881.083">19358 16007 774,'0'0'1032,"0"0"258,0 0-258,-5 13 129,5-13 258,0 0-129,0 0-258,0 0-129,-8 11-129,8-11-129,0 0-129,-6 14-129,6-14-129,-5 18 258,5-18-258,-4 23 258,0-12-258,4 3 129,-4-2-129,4 4 387,-2-4-258,1 5 0,-3-4 0,2 3 0,-1 0-129,-2 2-129,3 2 129,-1-1-258,-1-1 129,2 4 0,-1-3 0,2 2-129,-1-3 258,2 0-258,0-2 258,0-2-258,0 1 129,0-3-129,0 0 0,0 1 129,0-13-129,0 23 129,0-23-129,0 18 129,0-4-129,0-14 0,5 20 129,-5-20-258,6 23 129,-4-13 0,-2-10 0,4 21 0,-4-21 129,0 20-129,0-20 129,0 17-129,0-17 129,0 0-129,0 16 129,0-16-129,0 0 129,0 0-129,0 0 0,0 0 0,0 0 129,0 0-129,0 0 0,0 0 0,0 0 0,0 0 0,0 0 0,0 0 0,0 0 0,0 11 0,0-11 0,0 0 129,0 0-129,0 14 0,0-14 0,0 0 0,0 0 129,0 0-258,0 0 129,-4 15 129,4-15-129,0 0 0,0 0 0,0 0 0,0 0 0,0 0 0,-1 16 0,1-16 0,0 0 129,0 0-129,0 13 0,0-13 129,0 12 0,0-12 129,0 0-258,0 0 258,0 0-258,0 0 0,0 0 129,0 0 0,0 0-129,0 0-129,0 0 129,0 0 0,0 0 0,0 0 129,0 0-129,-1 11 0,1-11 129,0 0 0,0 0-258,0 0-258,0 0-903,0 11-2967,0-19-645,0 8 129,0-24-387</inkml:trace>
  <inkml:trace contextRef="#ctx0" brushRef="#br0" timeOffset="89932.143">19178 16547 2580,'0'0'3741,"0"0"-516,0 0-2451,0 0-129,0 0 258,0 0 129,0 0 0,0 0-129,-3-9 129,3 9 0,0 0-387,0 0-129,0 0 0,6 7-258,-6-7 0,4 11-129,-4-11 129,10 15 0,-10-15 0,10 15 0,-5-4-129,4 4 0,-9-15 129,18 18 0,-7-4-129,2 0 0,0-2 0,4 10 0,-3 0-129,1-3 0,-2 6 0,0-1 0,-1-5 129,-3 3-129,-1-5 0,1-2 258,-9-15-258,9 16 129,-9-16-129,0 0 0,0 0 0,10 12 129,-10-12-129,0 0 129,0 0-129,0 0 129,0 0-129,0 0 129,0 0 0,0 0-129,0-7 129,0 7 0,0 0-129,-1-11 0,1 11 129,0 0-129,0 0 0,-8-20 0,8 20 0,0 0 0,0 0 0,0 0 129,0 0-129,-2-10 0,2 10 0,0 0 0,0 0 129,0-22-129,0 22 0,8-14 0,-8 14 129,9-22-129,-2 5 0,2 5 0,1-15 0,1 5 0,6-2 0,-1-10-129,2 3 129,1 4 0,1-4 0,-1 2-129,-4 7 129,1 2 0,-5 1 129,-1 9-129,-10 10 0,12-16-129,-12 16-129,0 0 258,0 0 0,0 0-129,0 0 0,0 0 129,0 0 0,0 0-129,0 0 129,0 0 0,0 0-129,10 9-258,-4 6-645,-6-15-2451,0 12-1290,0-12 0,0 0-645</inkml:trace>
  <inkml:trace contextRef="#ctx0" brushRef="#br0" timeOffset="92992.318">18587 17990 1548,'0'0'3483,"0"0"516,0 0-2580,0 0-645,0 0-516,0 0 1161,0 0-387,0 0 387,0 0-258,0 0-645,-19-46 516,19 46 129,0 0-645,0 0-645,0 0 258,0 0 258,0 0-258,0 0 258,0 0-516,-49-45 129,36 36 0,-1-11 258,14 20-129,0 0-516,-50-2 645,50 2-387,0 0 258,0 0-387,-56 0 129,56 0 0,-16 10 129,16-10-387,0 0 0,0 0 129,0 0 258,0 0 0,-33 56 129,33-56 0,0 0 0,0 0 0,-15 56 0,15-56 129,0 0-129,0 0-129,-15 57 129,15-57 0,0 0 0,-6 61 0,6-61 0,0 0-258,0 54 387,0-54-258,0 0 129,0 0-387,6 54 387,-6-54 129,0 0-258,0 0 129,0 0-129,0 0 0,35 56 0,-35-56 516,0 0-774,0 0 516,0 0-516,49 36 258,-49-36 0,0 0-387,0 0 387,49 22-129,-49-22 129,0 0 0,0 0 258,58 5-129,-58-5-258,0 0 645,48-8-516,-48 8-516,0 0 516,0 0 0,64-30-258,-64 30 258,0 0 0,0 0 0,52-58-129,-52 58 516,0 0-387,28-52 0,-28 52-129,0 0 0,14-54 129,-14 54-387,0 0 387,0 0 0,0 0 0,12-54-129,-12 54 129,0 0 0,0 0 0,0 0 387,0-54-516,0 54-258,0 0 387,0 0 0,0 0 387,-37-53-129,37 53-258,0 0 0,0 0 516,0 0 387,-59-41-903,59 41 258,0 0-129,0 0-516,0 0 516,-58-20-516,58 20 258,-20-21-516,20 21 774,-15-25-258,15 25-258,-20-11 774,9 5-387,1-9 645,-2 6-903,1 0 387,0 9-129,11 0 129,-20-17 129,8 6-516,2 10 258,1-15 0,9 16 258,-17-8-129,9-5 0,2-11-129,6 24 129,0 0 129,-16-17 0,16 17-129,-8-14-129,8 14 0,-8-17 258,8 17-258,0 0 0,-12-16 0,12 16-258,-6 6 258,6-6 129,-2-15-129,2 15-387,0-10 516,0-10-516,1 3 258,5-12 129,1 9-129,3 3-258,2 5 129,4-9 129,-1 2-129,5 9 258,-1-1-129,3-1 129,0 2-129,0 7 129,0-5 129,2 3-129,-1 1-129,1 4 258,-1 0-129,0 0 0,0 0-129,-1 0 0,0 0 129,-1 6 129,-2 0-258,-3-6 0,-1 4 129,-2 2-129,-1 0 0,-12-6-129,12 7 0,-12-7-129,8 12-645,0 0-1935,-8-12-1677,0 0 129,11-6-387</inkml:trace>
  <inkml:trace contextRef="#ctx0" brushRef="#br0" timeOffset="93856.368">19256 17391 2193,'0'0'2967,"0"0"516,4-12-2709,-4 12-774,3-17 0,-3 17 387,0-17 129,0 17 258,0-11 0,0 11 387,0 0-258,0 0 0,0 0 0,0 0-387,0 0 0,0 0-129,0 0-258,-7 8 0,7 4 0,0 0 0,-2 1 129,2 9 0,-1 0 0,1 1 0,-2 7 0,2 9 129,-3-14 0,0 17-129,2 2 129,1-44-129,-4 83 516,4-83-774,-1 86 258,1-86-258,0 90 0,0-90-516,0 80 645,0-80-129,6 70-387,-6-70 516,7 58-129,-7-58 129,0 0 258,0 0 258,0 0-645,0 0 387,0 0-258,13 52 0,-13-52 0,0 0-516,0 0 129,0 0 129,0 0-387,0 0-258,0 0-774,0 0-1935,0 0-1548,0 0 129,0 0-129</inkml:trace>
  <inkml:trace contextRef="#ctx0" brushRef="#br0" timeOffset="94784.421">19049 17878 2967,'0'0'4386,"0"0"-1032,-14 2-258,14-2-1032,0 0-645,0 0 0,0 0-1161,0 0-258,0 0-516,0 0 1161,0 0-774,0 0 387,-3-22-645,3 22 0,0 0 645,0 0 129,0 0-129,0 0-645,9 46 129,-9-46 258,0 0 129,19 73-129,-19-73 129,0 0-516,22 53 387,-22-53 0,15 50-129,-15-50-258,14 49 258,-14-49 129,17 52 129,-17-52-129,14 48 0,-14-48-129,0 0 258,0 0 0,30 61-129,-30-61 0,0 0 258,0 0-645,0 0 516,0 0 387,0 0-258,51 45 0,-51-45 0,0 0 0,0 0-258,0 0 516,0 0-516,0 0 129,57-54-258,-57 54 129,0 0 0,0 0-387,46-74 387,-46 74 258,0 0-258,35-60 129,-35 60-129,24-61 0,-24 61 387,27-75 516,-27 75-903,30-59 0,-12 33 387,-3-2-645,3 7 129,-3-7 0,-15 28-516,0 0 387,38-20 258,-38 20-903,0 0-1032,0 0-1032,8 8-1419,-8-8-258,0 0 0</inkml:trace>
  <inkml:trace contextRef="#ctx0" brushRef="#br0" timeOffset="96289.507">19156 16503 1032,'0'0'2838,"0"0"0,0 0-2709,-12-2-129,12 2 129,-9-15 258,9 15 258,-7-17 0,7 17 258,-7-19 258,7 19-129,-6-14-387,6 14 129,0 0-387,-7-10 0,7 10-129,0 0-129,-11-12-129,11 12 0,0 0-129,-14-12 129,14 12 0,0 0 0,-12-10 0,12 10 0,0 0 0,0 0 0,-14-10 129,14 10-129,0 0 0,0 0 0,0 0 0,0 0 129,0 0-129,0 0 0,0 0 0,0 0-129,0 0 129,0 0-129,0 0 129,-6 5 0,6-5 0,0 0 0,0 0-129,0 0 258,4 13 0,-4-13 0,6 19 0,-6-19-129,7 21 129,-2-8-129,-3 1 0,4 3 0,0 0 0,0-4-129,2 1 129,-1 3 0,2 4 0,0-4 129,0-2-129,1 0 129,3 2 129,-2 3-258,2-3 0,1-1 0,0-7 0,0 3 0,0 0 0,0-2 0,-1-3-258,-3-4 258,-10-3 258,18 5-258,-18-5 0,12 1 0,-12-1 0,0 0 0,0 0-258,14 0 129,-14 0 129,0 0 0,0 0-129,13-13 129,-13 13 129,0 0 0,0 0 129,9-13-129,-9 13 0,0 0-129,5-15 129,-5 15-129,7-16 129,-2 3-258,3-1 258,1 0-129,4 3 0,5-7-129,-1-2 258,6-1-129,0 1 129,1-1 0,-3-1 129,2 7 258,-4-7-258,-3 10-129,-2-2 0,-3 7 0,-11 7-387,15-12-258,-15 12-645,0 0-645,12 0-774,-12 0-645,0 0-1161</inkml:trace>
  <inkml:trace contextRef="#ctx0" brushRef="#br0" timeOffset="99884.711">22430 17523 2193,'3'11'2580,"5"6"-129,-8-17 258,0 0-258,0 0-516,0 0-645,11 8-129,-11-8-387,0 0 387,0 0-387,0 0 129,0 0-129,2-15 129,-2 15-129,0 0-129,0-25-258,0 8-129,-2-12 0,2-4-258,-2-3 258,0-3-516,0-19 516,1 4-645,0 4 774,1-6-774,0-5 516,0-4-258,0-2 129,3 1 0,2 2 0,1 5 0,-1-2 129,1 5-258,-1 10 129,-1 10 0,-1 7 0,2 3 0,-1 4-129,-2 7 129,0 3 0,-2 12 0,5-13-129,-5 13-129,0 0-129,0 0 129,0 0-645,0 0-2064,5 13-1935,-5-13-129,0 17-258</inkml:trace>
  <inkml:trace contextRef="#ctx0" brushRef="#br0" timeOffset="100603.754">22227 16592 1548,'-5'16'2322,"5"-16"258,0 0-2967,0 0 258,0 0 903,0 0 516,0 0 258,0 0 774,0 0-258,0 0-129,0 0-258,0 0-387,0 0-645,0-10 0,0 10-387,15-17 0,-1 0-129,4-7 0,5-2 0,7-6-258,3-5 258,3 6-258,1-4 129,2-3 0,-1 9 129,-3 0-129,-2 2-129,-7 5 387,-2 10-129,-7-5 129,-2 7-129,-15 10 258,14-13-387,-14 13 129,0 0 0,12 0-129,-12 0 0,7 13-129,-7-13 129,9 20-129,-3 0 258,2-1-258,-1 2 258,2-1-129,-2 0 129,2 2-129,-3 2 0,2-3 129,-2-3-129,0 3 129,-3-2-129,0-2 129,-2 3-129,-1-2 0,0-2 129,0-1 0,0-3 0,0-1-129,0-11 0,0 13 129,0-13-129,0 0 129,0 0-258,2 12-387,-2-12-2193,0 0-2064,-8-10-129,-5-6-774</inkml:trace>
  <inkml:trace contextRef="#ctx0" brushRef="#br0" timeOffset="103155.9">9467 16837 1,'4'-13'773,"-4"13"130,2-13 516,-2 13-129,0 0 258,1-17-129,-1 17-516,0 0-258,4-15-258,-4 15-258,0 0-129,8-14 0,-8 14-129,6-11 258,-6 11 387,5-13 0,-5 13 258,0 0 258,4-16 0,-4 16 129,4-12 0,-4 12-129,0 0-258,0 0-258,0 0 0,0 0-258,0 0-258,0 0 0,0 0 129,0 0-258,0 0 258,0 0-129,7 18 129,-7-18 0,8 31-129,-2 1 129,2-3-129,0 13 258,-2 5-387,3 13 129,-2-6 0,-1 11 0,-2-7 0,-1 10 129,0-12-129,-1 2 129,1-12-258,-3-6-258,4 0-774,-4-3-1548,0-23-1419,0-14-516,0 0 387</inkml:trace>
  <inkml:trace contextRef="#ctx0" brushRef="#br0" timeOffset="103703.931">9329 17224 4386,'-11'24'4128,"9"-13"-387,2-11-129,9 18-2967,6-8-1161,1-3 0,5 4-129,-1 3 516,7 4 0,-5-10 129,-1 10 0,-1 6 129,0-7 258,-2 7 0,-3 4 0,0 6-129,-2-7 516,6 4-516,-4 9 258,2-11-258,-1-10 258,2 7-258,-3-7 258,5-12-129,-7-4-129,3 14 0,-16-17 0,21-5 129,-21 5 0,18 12-129,-12-23-387,3-6 129,-1-1 0,2-18 129,1 1-387,3-2 258,-1-6-129,3-18 129,-2 22 0,0 5 0,-2 3 0,-2 2 0,1 9 129,-4 3-129,-1 3-516,-6 14-645,0 0-2322,11-12-774,-11 12-129,0 0-645</inkml:trace>
  <inkml:trace contextRef="#ctx0" brushRef="#br0" timeOffset="104575.981">10453 17041 1677,'0'0'3483,"-22"0"0,22 0-129,-4 12-2451,4-12-774,-13 0 129,13 0 258,-19 7 0,6-2 0,13-5 129,-21 9-129,13 7 258,-5-6-258,7 14-258,-2-8 129,2 5-129,2-3 129,2 9-258,1-9 129,1 2 0,4-5-129,7-9 0,6-5-129,6-1 0,5-1 0,1-13-258,2-2 258,0-4 0,-3-5 258,-1 4 0,-12 4 258,0 1 0,-10-5 0,2 7 258,-7 0-258,0 1-129,0 13-258,-8-22 129,-1 10-258,-3 1-129,-1 3 129,-3 3-129,1 3 0,-5 2-258,9 4-516,-10 2-645,13 8-2064,-3 0-903,2-4-258,4 2-129</inkml:trace>
  <inkml:trace contextRef="#ctx0" brushRef="#br0" timeOffset="104964.003">10558 17094 2193,'23'35'3354,"-7"-12"129,-15-6-516,6 2-2967,2 6-645,5 9 258,-5 6-258,4 3 258,-4 6 516,0-8 0,-1 15 645,-6-10 258,2 13 387,-4-12 0,0 1 0,-3-12 0,2-3-387,-7-3-129,8-30-258,-16 48 0,16-48-129,-19 9-258,19-9 129,-26-5 129,13 1 0,-5-7 0,3-11-258,-1 5-258,5-14 0,-2-8-129,6-1 0,5 1-387,-1-12-903,12 2-1548,4-5-1806,2 0 258,6 1-645</inkml:trace>
  <inkml:trace contextRef="#ctx0" brushRef="#br0" timeOffset="105452.031">10859 17334 9546,'-14'9'4257,"-13"-9"-774,22-10-516,-1-17-4257,6 17 0,-5-13 387,5-2 129,0 4 516,2-1 258,1 0 774,-1 4 129,6 5 258,-6-2-516,-2 15-129,16-9-258,-16 9-387,23 7 129,-9 2 0,1 1-258,1 5 129,1-1 0,-1 6 0,-3-4 129,1 2 129,-6-6 0,2 5 129,-8 1 0,4 0 387,-6-18-129,0 20 0,-6-8 129,6-12-258,-15 14 0,3-8-258,2-6-387,-6-1-645,16 1-1419,-15-11-2193,8-12-258,5-2-387,2-3 387</inkml:trace>
  <inkml:trace contextRef="#ctx0" brushRef="#br0" timeOffset="105948.059">11138 17152 9288,'19'31'4257,"-5"-20"-129,-1 0-1548,3-11-2838,2-4 0,4-4 258,-2-4-129,0-3 258,2-4 129,-6 1 0,1-3 0,-6 0 129,2 5 0,-7 4-258,1-2 0,-7 14-129,2-19 0,-2 19-129,-2-13 129,2 13 0,-19-9-129,7 4 129,-2 5 0,-5 0 0,-1 8 0,-1-1 0,-2 7 129,2 1-129,-3 8 0,4 2 0,1 3 129,5-6 0,3 6 129,4-2-129,3 6 0,4-4 0,9 0 129,5 0-258,5-5-129,7 1-129,2-3-258,12 6-645,-8-16-2709,10-10-645,1-2-258,0-15-129</inkml:trace>
  <inkml:trace contextRef="#ctx0" brushRef="#br0" timeOffset="106444.088">11758 17058 9030,'-16'1'4257,"-2"-1"0,18 0-516,-19-2-3999,7 2-129,-6 0 129,4 9 129,-4-1 0,-1-3 258,6 7 129,-3-2 0,6 9 129,1-7-129,6 3 0,3-15-258,0 22 0,0-22 0,6 24 0,6-15-129,1-4 0,3 1 0,0 1 0,2 4 0,0-5 0,1 8 0,-5-2 0,-3-2 129,1 11 129,-7-1 0,0-4 129,-5-16 129,0 32 129,-6-12-258,-1-6 258,-10-4-129,2 4 0,-6-4-258,1-3 129,-2 0-258,-2-5-129,6-4-129,-5-5-258,13 7-903,-10-12-2451,16-1-516,3 0-645,1-2-129</inkml:trace>
  <inkml:trace contextRef="#ctx0" brushRef="#br0" timeOffset="106988.119">12153 17466 1161,'-14'-34'1806,"14"10"-1161,0-5 774,6 0 387,7 7 0,0-7-129,9 5 0,-5-2-129,10 14-258,-8-1-258,7 7-258,-9 5-258,2 4-258,-3 9-129,-4-2 0,-3 9-129,-2 1 258,-5-2 0,-1 2 258,-1-6-258,0 1 129,0-15 129,-1 18 0,1-18-129,0 0 0,0 0 129,0 0-129,-11 5-258,11-5-129,0 0-129,0 0-4257,-17-14 0,14-1-516,-2 1 0</inkml:trace>
  <inkml:trace contextRef="#ctx0" brushRef="#br0" timeOffset="107468.146">12455 16931 6708,'4'20'4515,"-1"-5"-516,-3-15-258,0 0-3225,0-8-903,0 8 129,0 0 129,0 0 129,0 0 129,0 0 258,0 0 0,0-11 129,0 11-129,0 0-129,0 0-129,0 0-129,0 8 129,0-8-129,0 0 129,0 0-258,0 12 0,0-1 129,0 1 0,-3 7-129,3 5 258,-1 9 0,-1 9-129,-2-3 129,4 12 258,-7 0 0,3 4 0,-4-6-258,3-3 129,0-5-387,1-4 129,4-7-387,-5 9-516,10-24-258,-3 0-2064,8-13-1161,4-4-516,-1-16 258</inkml:trace>
  <inkml:trace contextRef="#ctx0" brushRef="#br0" timeOffset="108969.231">12399 17614 2322,'0'16'1935,"0"-16"129,0 0-387,0 0-3225,0 0-258,0 0 129,6 15 387,-6-15 1290,0 0 1290,0 0 0,0 0 258,0 0 129,0 0-516,0 0 0,0 0-516,0 13-129,0-13-387,0 0 0,-6 13 387,6-13 129,0 0 0,0 0 258,-17 6-258,17-6 129,-13 0-129,13 0 0,-15-1-645,15 1 0,-16-2 0,16 2 0,-16-12-129,16 12 129,-14-20-387,9 8 387,-1-6 0,1-4 0,1 7-258,-1-2 129,0 0-129,0-1 258,5 18-129,-12-17-129,12 17-129,-13-23-129,13 23-258,-11-14-645,11 14-1032,0-23-1548,-4 0 258</inkml:trace>
  <inkml:trace contextRef="#ctx0" brushRef="#br0" timeOffset="110523.321">12728 17616 774,'-14'-5'3225,"0"-13"516,9 5-2451,2-8-129,-3-3 0,6 0 258,-4-4-387,4-1-129,0-2 0,3 7-387,-1 1 129,6 0-387,-3 1 0,7 12-129,-12 10 129,17-17-387,-17 17 129,20-2 0,-20 2-129,20 4 129,-20-4 129,19 19-258,-19-19 129,15 25 129,-9-6 0,0 0 0,-5 1 0,1 12 0,-2-13 0,-1 5 387,-8 8-129,1-3 0,-3-5 387,1-5-387,-6 0 129,1-9 0,-3-3 129,2 9-387,-3-16 129,2 0-129,1-6-645,-1 1 129,7-11-387,-4-8-1677,12 6-1935,2-18-645,2 2 0,12-4-387</inkml:trace>
  <inkml:trace contextRef="#ctx0" brushRef="#br0" timeOffset="111267.364">13014 17206 6966,'0'0'4773,"0"0"-645,0 0 0,0 0-4128,0 0-129,0 0 129,0 0-129,0 0 129,0 0 129,-1 11 129,1 1 0,0-12 0,0 22 0,-2-3 0,2 4 0,0 0-258,0 6 129,0 3 0,0-9-129,3 0 0,0 2 258,1-14-258,-4-11 129,19 7-258,-4-16-129,3-12 0,1-4 0,2-2 0,0-10 0,0 3 129,-3-4 0,-1 10 129,-7 4 0,-2 3 258,-1 8-258,-6 1 129,-1 12-129,0 0 0,2 12-129,0 2-129,0 7 129,3 6 129,-2-1-129,7 8 129,-3 0 0,2-5 129,3-4 0,-3-4 0,2 3 0,-1-6 0,0-4 129,-3-1 0,-7-13 0,13 6 129,-13-6-129,0 0 129,13-14-129,-10-11 129,3 6-129,-1-14-129,2-6 129,0 5 0,2-1-258,-5 0 0,7 1 0,-5 9 129,1-4-516,-1 10 129,2 5-645,4 14-1161,-12 0-2580,0 0-258,18-3-516,-18 3 387</inkml:trace>
  <inkml:trace contextRef="#ctx0" brushRef="#br0" timeOffset="111959.401">13704 17123 258,'-10'0'3096,"10"0"0,0 0-1419,0 0-1548,0 0-129,0 5 387,0-5 129,0 0 387,0 12 129,3 0 387,-3-12 129,5 14-258,-5-2-129,2 5-387,-2 1-129,4 4 129,-3 1-387,1 4 129,0-6-258,1 6 129,-1-12-129,4 7-129,-1-10-129,-5-12 129,18 13 0,-3-14-129,0-9 0,2-9 0,4-1 0,1-9 0,-2 0 258,2-2-387,-3-2 258,0 1-129,-5 7 258,0 7-258,-4 1 129,-1 4-129,-9 13 129,16-12 129,-16 12-129,11 0 0,-11 0-129,12 21 129,-6-8-129,0 11 258,3-2-129,-1 4 0,-2 6-129,1 9 258,-2-7-258,4 4 129,-1-1-258,-2-3-258,6 4-1161,-6-4-2967,0-12-258,-6-22-645,0 0 387</inkml:trace>
  <inkml:trace contextRef="#ctx0" brushRef="#br0" timeOffset="113184.473">9673 18222 645,'0'0'4515,"0"0"129,-5 52-516,5-52-2322,0 0-774,0 0-645,0 0-129,0 0 0,0 0 129,0 0 129,0 0-129,0 0 129,0 0 0,0 0 0,0 0-387,0 0 129,12 66-129,-12-66 129,8 52-129,-8-52 129,4 64 129,-4-64-258,0 73 258,0-73-129,-2 56-129,2-56 0,-10 62 0,10-62-258,0 0-387,-12 68-387,12-68-1032,0 0-2580,0 0-516,0 0 0,0 0 129</inkml:trace>
  <inkml:trace contextRef="#ctx0" brushRef="#br0" timeOffset="113963.518">9475 18393 774,'-1'62'3870,"1"-62"-129,0 0 0,0 0-2967,-10 49-645,10-49 129,0 0 387,0 0 258,0 0 0,0 0 129,0 0-258,0 0 516,2-50-774,-2 50 0,0 0-258,29-53 0,-29 53-258,32-54-129,-32 54 129,49-75 129,-49 75 258,54-80 0,-54 80 0,52-83 0,-52 83 129,46-75 129,-46 75-258,0 0 0,47-58-387,-47 58-129,0 0 258,0 0 0,0 0-387,0 0 129,0 0 258,0 0 0,38 52-129,-38-52 258,0 0-645,6 53 129,-6-53 129,0 0 0,20 60-258,-20-60-258,0 0 516,44 58-516,-44-58 903,0 0-258,52 64 0,-52-64-129,0 0 516,44 60 0,-44-60-258,0 0 258,22 52-258,-22-52-129,0 0 0,0 0-516,0 0-2580,0 0-1677,0 0-258,0 0-516</inkml:trace>
  <inkml:trace contextRef="#ctx0" brushRef="#br0" timeOffset="115023.579">10791 18351 645,'0'0'1677,"0"0"387,44 3 774,-44-3-258,0 0 0,0 0-258,0 0-258,0-48-903,0 48 0,0 0-387,0 0-516,0 0 129,0 0-258,-56 0 0,56 0-129,0 0 129,0 0-129,-47 66-387,47-66 387,0 0-129,-28 61 0,28-61 129,0 0 0,-10 50 258,10-50-258,0 0 387,0 0-645,48 33 129,-48-33-258,56-8 129,-56 8 0,63-40-129,-63 40 258,54-51-129,-54 51 387,34-51-129,-34 51 387,0 0 0,4-55-129,-4 55-258,0 0 0,0 0-129,-44-29-387,44 29 0,0 0-903,0 0-258,-56 26-129,56-26 258,0 0-129,0 0 258,-21 49 258,21-49 516,0 0 387,0 0 258,17 55 129,-17-55 0,0 0 0,45 61 0,-45-61-129,42 62-129,-42-62 129,45 79 0,-45-79 129,41 84 258,-41-84-129,28 86 258,-28-86 129,14 57 645,-14-57 0,0 0 129,-8 58 129,8-58-129,0 0-258,0 0 0,-67 0-387,67 0-387,-48-9-129,48 9-129,-49-28-387,49 28-129,0 0-774,-60-35-1290,60 35-1806,-6-71-258,6 71-258</inkml:trace>
  <inkml:trace contextRef="#ctx0" brushRef="#br0" timeOffset="115555.609">11318 18453 5805,'0'0'5160,"0"0"-387,0 0-645,-64 34-1290,64-34-2838,0 0-645,0 0 258,-17-55 774,17 55-516,0 0 258,1-51 129,-1 51 0,0 0-129,0 0 387,39-59-387,-39 59-258,0 0 129,48 13 0,-48-13-258,0 0-129,58 41 516,-58-41 129,0 0 0,50 29 0,-50-29 129,0 0 387,0 0-258,0 0 258,0 0-387,0 53-387,0-53 387,0 0 0,-56 12-258,56-12-387,0 0 258,-63-5 0,63 5-258,0 0 129,0 0-903,-50 2-1548,50-2-2451,0 0 129,0 0-645,31-55-387</inkml:trace>
  <inkml:trace contextRef="#ctx0" brushRef="#br0" timeOffset="116143.643">11685 18375 6321,'0'0'4644,"0"0"-387,23 59-516,-23-59-3096,0 0-903,51 6 0,-51-6 516,55-14-387,-55 14 129,60-19 129,-60 19 258,54-35-258,-54 35 129,0 0 0,59-52 258,-59 52-258,0 0 0,0 0 0,0 0 0,0 0 0,0 0-129,-58-47 0,58 47-129,-52 8 258,52-8-258,-55 20 129,55-20-258,0 0 129,-68 36 129,68-36-129,0 0 258,0 0-129,-52 61 258,52-61-129,0 0 516,0 0-387,-7 60-387,7-60 258,0 0 129,16 49-258,-16-49-258,0 0 0,50 62-516,-50-62-516,53 30-129,-53-30-2064,73 20-1677,-73-20-129,76 0-258</inkml:trace>
  <inkml:trace contextRef="#ctx0" brushRef="#br0" timeOffset="116616.67">12363 18238 10707,'-34'56'5160,"34"-56"-645,-56 41 0,56-41-4773,0 0-129,-51 41 129,51-41-387,0 0 516,0 0 258,0 0 0,0 0-129,0 0 258,0 0-129,0 0-129,0 0 387,0 0-387,26 63-387,-26-63 258,0 0 0,50 51 0,-50-51 0,0 0 129,0 0 387,31 54-129,-31-54 387,0 0-129,0 0 0,0 0 0,-48 23 0,48-23-129,0 0-645,-73 10 387,73-10-129,-48 0-387,48 0-516,0 0-2322,0 0-1935,0 0 0,0 0-258,-28-65-258</inkml:trace>
  <inkml:trace contextRef="#ctx0" brushRef="#br0" timeOffset="117403.715">12900 18361 4773,'0'0'4644,"5"55"0,-5-55 0,0 0-3612,1 52-774,-1-52 129,0 0 258,13 59-258,-13-59 387,0 0-258,31 47-129,-31-47 258,0 0-129,0 0 0,73 16-258,-73-16-258,58-21-258,-58 21 258,62-29 129,-62 29-129,57-53 0,-57 53 129,40-51 129,-40 51 0,20-56 387,-20 56-516,0 0-258,0 0 129,10-49 129,-10 49-258,0 0 0,0 0-129,0 0 129,0 0 0,0 0 387,0 0-258,0 0-387,-2 49 387,2-49-129,0 0 258,0 0 0,-14 53 0,14-53-129,0 0 258,-14 50-129,14-50 129,0 0 0,-12 58-129,12-58-129,0 0 129,4 65 0,-4-65 129,0 0 129,42 51-774,-42-51 0,48 35-516,-48-35-2322,49 0-1806,-49 0-258,60-52-387,-60 52 0</inkml:trace>
  <inkml:trace contextRef="#ctx0" brushRef="#br0" timeOffset="117812.738">13526 18270 10836,'34'52'4902,"-34"-52"-258,0 0-387,0 0-4128,9 50-645,-9-50 258,0 0 129,10 66 0,-10-66 387,4 58-129,-4-58 0,2 98 258,0-50 0,0 11-258,2-5-129,1 10 0,-1-10-129,3 4-258,-7-58 0,16 71-903,-16-71-1806,0 0-1419,0 45-516,0-45-129,0 0 1</inkml:trace>
  <inkml:trace contextRef="#ctx0" brushRef="#br0" timeOffset="118299.765">13626 18421 9804,'0'0'4902,"0"0"0,63-34-258,-63 34-4773,0 0-387,60-45 516,-60 45 258,0 0-129,61-28-129,-61 28 387,0 0 258,49 0-258,-49 0 258,0 0-645,0 0 129,55 38-129,-55-38 129,0 0 0,0 0-129,30 60 129,-30-60 129,0 0 0,0 0 129,-9 56 129,9-56-129,0 0 0,0 0 0,-65 19-129,65-19-129,-51 0 258,51 0-258,-56 3-129,56-3-387,-53 0 258,53 0-258,-48 12-774,48-12-3354,-59 43-774,59-43-129,-55 3-645</inkml:trace>
  <inkml:trace contextRef="#ctx0" brushRef="#br0" timeOffset="136403.8">21424 16837 516,'0'15'1419,"0"-15"129,0 0-129,0 0-258,9 13 129,-9-13-258,5 11-129,-5-11-129,0 0 0,0 0-258,6 17 129,-6-17-129,0 0 0,6 12-129,-6-12 129,4 10-129,-4-10 0,6 17-258,-1-5 258,-4-1-258,2 4 129,-2 0-258,0 4 387,-1 1-258,0 4 258,0-6-129,0 10 129,-1-6-258,0 9 258,-3-9-129,3 4-129,-4-4 0,4 7 258,-1-11-387,0 5 129,0-5 0,0-4-129,2-14 129,-2 22-129,2-22 129,0 0-129,-4 14 0,4-14 129,0 0-129,0 0 0,0 0 129,0 0 0,0 0 129,0 0-129,0 0 0,0 0 129,0 0-129,0 0 0,0 0 129,0 0 0,0 0 0,0 0 0,0 0 129,0-7-258,0 7 129,2-12-129,-2 12 0,0 0-258,6-12 129,-4 0 0,3 1 129,1-2-129,0 0 0,1-4-129,-1-5 129,5-2-129,-2 5 129,3-5-129,0 4 129,0-1-129,1 1 258,1 3-258,0-2 129,2 0 0,-1 3 0,1 5 0,0-7 0,2 2 0,0 4-129,-3-2-129,4 4 258,-3 2 0,1 3-129,-3-6 129,1 11-129,-3 0 129,-1 0 0,-11 0 0,18 11-258,-18-11 258,14 10 129,-14-10-129,11 13 0,-11-13 129,8 12-129,-8-12 0,0 0 258,13 14-258,-10-2 0,-3-12 258,9 17-258,-9-17 129,6 24-129,-4-9 129,-2 2-129,1 6 129,-1-7 0,0 8 129,-1-2-258,-3 10 258,0-4-129,-1 2 129,-2-4 0,2 10 0,-2-5-258,1-2 129,2-5 0,1-9-129,1 4 129,1-2-129,0-2 129,1-15-129,0 0 0,0 0 0,0 12 0,0-12 0,0 0 0,0 0 0,2-7-258,-2 7-645,18-3-2322,-7-9-1548,2-1-129,0-4-774</inkml:trace>
  <inkml:trace contextRef="#ctx0" brushRef="#br1" timeOffset="143367.2">18493 8581 1,'-25'1'0,"9"1"128,1 2 1,-2-1 258,1 2-387,-3 3 129,-1 1 0,-1 1 0,-1-1 258,-1 1-258,3 1 129,-4 2 129,-1 2 0,-1-1 0,3 2-129,2 0 0,-3 6 129,3-3-258,2 3 0,-1-1 0,4 3 0,-3-1 129,4 0-129,-2-1 129,2 0 0,0 2 0,1-3-129,0 2 0,3-1 0,1 2 0,1-5 129,2 5-516,0-7 516,3 6-129,1-5-129,1 4 258,1-3-258,1-1 129,0 1 0,1-2 129,3 2-258,1-2 129,1-1 0,1 1 0,-1-2-129,2 5 129,2-3-129,-3-1 0,2 1 0,-1 1 0,3-2 0,-2 1-129,3-1 129,1-3 0,0 4 0,2-2 0,0 2 0,3-3 0,2 3 0,-3-4 0,2 1 0,-3 0 129,1-1-129,-3 3 258,3-6-129,-3 2-129,2-2 258,1 2-129,1-1 0,5 0 129,-4-5-129,4 2-129,-1-3 0,0 2 129,0 1-258,-2-3 129,1-1 129,-4-1-129,3 1 0,-1-2 129,2 1-129,1-3 0,1 0 129,-1 0-129,3 0 0,1 0 129,-2-2-129,0 0 0,-1-3 0,1 2 0,-2 0 0,-1-3 0,-2 1 0,1-5 0,-4 0 0,3 1 258,-3-4-258,0 1 0,2-2 0,-2 1 0,1-1 0,0-2 0,0 1 0,-3-2 0,4 2 129,-4-1-129,-2-3 129,-2 2 0,0 2 129,-1 0 129,-4-2-129,1 3 0,-4-3-129,2 2 258,-3-2-258,2 2 0,-1-3-258,2 1 129,-2-3 0,2 1 0,-2-1 0,3-1 129,-2-1-129,1 1 0,0-2 129,0-1-129,-2 0 129,1 0-129,-3 0 0,0-3 0,0 3-129,-8-5 258,2-1-129,-7 2 0,1 1 0,-2 1 129,0-1 129,-2 3-258,0-1 129,3 4-129,-2 1 0,3 1 0,-2-3 129,-1 5-129,-4-3 0,-2 2 129,-2 1 0,-4-3 0,-4 1-129,-4 1 0,0 1-129,-4-2 129,-3 5-258,-2-2 0,-2 10-516,-4-1-387,-3 7-1548,3 10-1161,-15-3 387</inkml:trace>
  <inkml:trace contextRef="#ctx0" brushRef="#br1" timeOffset="145727.335">22075 8649 645,'0'0'1161,"0"-7"0,0 7-516,0 0 0,-9-2-516,9 2 258,-13 0-258,13 0 0,-19 0 0,9 0 0,-3 0 129,-3 0-129,2 0 0,-4 0 0,-1 0 0,0 4-129,-3-3 258,-2 1-258,0 0 129,0 2-129,-1 0 258,-1 0-258,0 3 0,0-1 0,1 3-258,5 1 258,-3 2-129,-2-3 129,5 3 0,-1-2-258,-1 3 258,3-1 258,-3 2-129,2-1-129,-1 0 258,2 1-258,1 2 129,3 1-129,1 3 0,2-2 0,4 0 0,1-1 0,4 3 0,3-2 0,0 1 129,4-3-129,2 0 258,2 0-258,-1-1 129,3 1 0,-3-1 0,1-1 0,-1-1 129,-1 3 0,-1-3-129,0 5 129,0-4 0,0 3 0,0-1-129,-1 1 0,1-1-129,2-2 0,-1 1 129,0 0 129,0-2-129,2-1-129,-8-12 129,13 19 0,-13-19-129,13 19 129,-13-19-129,15 15 0,-15-15 0,20 17 0,-10-8 0,1 2 0,4-2 0,-1 1-129,5 1 129,-1 0 0,2-2 0,-1-1 0,4 0 258,0-2 0,1-3 0,0 0-129,2-2 129,1 2-129,-1-2 129,5 3-129,-3-4-129,2 2 0,2 0-129,1-1 129,1 1 0,0-2 0,-3 0 0,2-3 0,0-1 0,-1 0 0,-2-3 129,1 2-129,-1-6 129,1 4-129,-1-5 129,0 0 0,0-5-129,-3 1 0,0-5 0,-2-3-129,-3 0 0,-1-2 129,-1-1-129,-2 0 0,-4-2-129,1-5 258,-3 5 0,-2-2 0,0 0 0,-2-3-129,-2 0 129,-4-3-129,-2-1 129,-2 2-129,-11-1 0,-3 3 0,-9-4 0,-9 5-129,-6 2 129,-7 0 129,-5 4-129,-6 3 129,-3 5-129,-3 4-387,-1 8-774,1 7-2064,-8 0-129</inkml:trace>
  <inkml:trace contextRef="#ctx0" brushRef="#br1" timeOffset="148432.487">21768 9864 258,'-19'-10'1161,"19"10"129,-19-12 0,19 12-387,-19-10 0,19 10 0,-16-6-258,16 6-258,-10-7 129,10 7-387,-12-1 0,12 1 0,0 0-129,-18 0 0,18 0 0,-17 2-129,6 5 129,-3 1-129,-1 1 129,-2 7-129,-2-3 0,1 2 129,-1 2-387,0 3 258,-1-1 0,1 2 129,1 1 0,-1 0-129,1 2 129,-2-1 0,4 6 0,-6 0 0,1 1-387,2 4 258,-1-2-387,1 1 129,4 3 0,0-1 0,3 3 129,2-6 0,3 6 258,4-4-258,2 0 258,1 2-129,0-2 129,3 0 0,4-2 0,3-3 0,3 1 0,3 0 0,-1-1 129,4-2-258,0-1 258,3-4-129,-1 1 258,3-4-258,-7-3 129,6-4 0,-2-1 0,2-2 0,1-1-129,-2-2 129,7 0-129,-4 1 0,9-1-129,-6-1 129,6-1 0,-5 0-129,4-1 129,-2-3-129,0 0 129,1 0-258,-1-3 0,0-4 258,-1-1-258,0-3 129,-3 0-258,3-1 258,-2-2 0,-3-3 0,0-1 0,-4 1 129,1 1-129,-2-3 258,-1 0-258,-1-2 258,-5 0-258,3 0 129,-4-2-258,2-2 516,-6-2-129,2-4 0,-2 1 129,-5-3 258,-2 1-129,-1-4 129,0 1 129,-2-1-387,-8 2 0,0 1 0,-2-1-129,-3 0-258,0 1 129,-1-1 0,0-1-258,-1 1 258,0-2-129,4 4 258,-2-2-258,-3-1 129,1 2 0,-2-2 129,-4 6-129,-2 0 258,-4 2-129,-5-1-129,2 5 258,-6 2-258,4 4-387,-4 4-645,4-1-1290,8 14-644</inkml:trace>
  <inkml:trace contextRef="#ctx0" brushRef="#br1" timeOffset="150311.597">18352 15966 1032,'-19'-19'3354,"19"19"-516,-11-13-1548,11 13-387,-13-12-129,13 12-258,-17-14-258,17 14-129,-16-10 0,4 8 0,-3 2 0,-5 0 129,-4 2-258,-1 9 129,-5 2-129,-1 7 0,-5 8 0,-1 2 0,-2 7-129,-1 1-129,-1 9 129,1 1 129,2 9-258,5 3 0,2-3-258,7 3 129,4 1-258,10 4 0,3-3 0,7 0-129,1-4-129,10-3 387,-1 1-129,7-2 387,-1-2 0,3-5 258,6 8 0,-1-12-258,8 6 258,3-8 0,5 2 0,4-13-387,4 3 258,3-10-387,2-4-129,2-6 129,0-7 0,2-6-129,-1-7 387,3-6 258,-3-5-129,4-7 0,-4-8 258,3-2 0,-4-11 0,0 3-129,-4-8 129,-7 5-129,-4-15 387,-5 5-129,-6-10 0,-6 8 258,-4-6 129,-9 1-129,-1 1 0,-4 1-258,-1 3 129,-4 5-258,1 2 0,-1-5-129,0 7 129,-5 1 0,-5 0 516,-7 0 258,-4-1 258,-12 1-129,-4 3 0,-15 5 129,-3 6-258,-11 6-258,-3 10-645,-6 13-1032,-4 11-1806,-11 10-1161,11 23 258</inkml:trace>
  <inkml:trace contextRef="#ctx0" brushRef="#br1" timeOffset="151447.662">18525 17077 1806,'-16'-6'2967,"16"6"-2193,-11-9-258,11 9-129,-23-13-129,6 13-129,-3 0-129,-7 0 129,-4 11 387,-4 1-258,-1 12 129,-9 0-129,0 18 0,-1-1 129,-3 19-129,1 2 0,0 16 0,1-7 0,-4 25-129,8-18 0,-2 19 258,3-18-258,5 13 0,4-14-129,7 1-129,8-1 0,8-10-129,7 10 129,3-12-258,9 5 258,9-10-258,6 0 0,5-3 0,8 0 129,-37-58 0,80 93 129,-80-93 129,100 79-387,-45-54 516,1-3 129,6-7-258,2-15 0,0 0 129,7-12-258,-1-16 258,4-15 0,0 3-129,-3-20 258,-1 1 129,-7-15-258,-3-1 129,-12-14 0,-2 5 129,-15-10 387,-5 7 258,-8-3-387,-4-7-129,-11 6-387,-2-17 258,-1 17-258,-6-7 129,-7 17-774,0-12 129,-4 22-258,0-9 387,-4 26 258,-5 7-258,-4 16-129,-10 2-258,-3 20-1419,-3 9-1677,-19 3 258</inkml:trace>
  <inkml:trace contextRef="#ctx0" brushRef="#br1" timeOffset="152371.715">21909 16564 2193,'0'-10'3483,"-5"-4"129,-1 2-3354,6 12 129,-15-12-258,3 11-129,-5-5 258,-2 5 258,-10-1-258,-2 2 0,-9 0 129,0 7-129,-7 0 0,-1 10 0,-6 7-387,-2 8 0,-1 9-129,-2 10 129,1 6-258,-4 7 258,7 13-258,-3 8 258,9 1-387,4 9 387,10-5 129,6 9 0,10-17 129,10 16-258,9-30 129,7-6 129,15-9-129,11 8 516,-33-61-516,101 53-387,-34-36 645,11-13-774,13-4 258,7-14-258,8-20 129,-1-27-387,1 6 258,-4-12 516,-9-2-387,-8-18 1032,-15 9-129,-12-10 129,-15 10 258,-7-8-129,-20 9 258,-2-4-516,-14 8 387,0 0-774,-10 12 0,-2 4-387,-3 15-774,-5 8-1032,-6-1-2064,4 19 258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2:07.324"/>
    </inkml:context>
    <inkml:brush xml:id="br0">
      <inkml:brushProperty name="width" value="0.05" units="cm"/>
      <inkml:brushProperty name="height" value="0.05" units="cm"/>
    </inkml:brush>
  </inkml:definitions>
  <inkml:trace contextRef="#ctx0" brushRef="#br0">118 150 5208 0 0,'0'0'116'0'0,"0"0"17"0"0,0 0 11 0 0,0 0 4 0 0,0 0-9 0 0,0 0-3 0 0,0 0 0 0 0,0 0 14 0 0,0 0 61 0 0,0 0 21 0 0,0 0 7 0 0,0 0 17 0 0,0 0 66 0 0,0 0 29 0 0,0 0 8 0 0,-5 11 1702 0 0,-26 120 1198 0 0,16-13-2651 0 0,20 37-544 0 0,16-49-40 0 0,8-10 864 0 0,-22-66-366 0 0,-7-29-452 0 0,0-1-32 0 0,0 0-146 0 0,0 0-209 0 0,-5-3-453 0 0,2 1-3281 0 0,-5-2-501 0 0</inkml:trace>
  <inkml:trace contextRef="#ctx0" brushRef="#br0" timeOffset="887.603">31 223 9992 0 0,'0'0'222'0'0,"0"0"30"0"0,0 0 20 0 0,0 0-24 0 0,1-1-157 0 0,24-34 410 0 0,17 3 18 0 0,28 1 208 0 0,8-2 25 0 0,90-26 374 0 0,-24 27 16 0 0,-60 42-1106 0 0,-82-9-20 0 0,0 0 0 0 0,0 1 0 0 0,0 0 1 0 0,0-1-1 0 0,0 1 0 0 0,-1 0 1 0 0,1 0-1 0 0,-1 0 0 0 0,1 0 1 0 0,-1 0-1 0 0,0 0 0 0 0,0 1 1 0 0,0-1-1 0 0,0 0 0 0 0,0 1 1 0 0,0-1-1 0 0,-1 1 0 0 0,1-1 0 0 0,-1 1 1 0 0,1-1-1 0 0,-1 1 0 0 0,0-1 1 0 0,0 1-1 0 0,0-1 0 0 0,-1 1 1 0 0,1-1-1 0 0,0 1 0 0 0,-1-1 1 0 0,0 1-1 0 0,1-1 0 0 0,-1 0 1 0 0,0 1-1 0 0,0-1 0 0 0,-1 0-16 0 0,-22 48 495 0 0,10-34-476 0 0,0-1-1 0 0,-1 0 1 0 0,-1-1 0 0 0,0-1 0 0 0,0 0 0 0 0,-2-1 0 0 0,1-1-1 0 0,-18 7-18 0 0,-31 5 64 0 0,-42 13 0 0 0,22-21-64 0 0,-43 2 0 0 0,88-12 0 0 0,0 5 0 0 0,36-1-60 0 0,15 1 60 0 0,26 11 292 0 0,41 16 130 0 0,0 12-196 0 0,-16 2-226 0 0,16 18 147 0 0,-50-45-133 0 0,13 21-4 0 0,-15 4 481 0 0,-19-30 591 0 0,-6-18-928 0 0,0 2-149 0 0,0-2-133 0 0,0-1-32 0 0,0 0-7 0 0,0 0-14 0 0,0 0-55 0 0,-11 9-1237 0 0,11-9-371 0 0,0 0 459 0 0</inkml:trace>
  <inkml:trace contextRef="#ctx0" brushRef="#br0" timeOffset="4306.132">678 807 6992 0 0,'0'0'157'0'0,"0"0"23"0"0,0 0 12 0 0,0 0 5 0 0,0 0-5 0 0,0 0-6 0 0,0 0-2 0 0,0 0 18 0 0,0 0 80 0 0,0 0 35 0 0,0 0 10 0 0,0 0-30 0 0,0 0-129 0 0,0 0-59 0 0,0 0-11 0 0,0 0 7 0 0,0 0 39 0 0,0 0 15 0 0,0 0 1 0 0,0 0-6 0 0,0 0-22 0 0,0 0-10 0 0,0 0-2 0 0,0 0 10 0 0,0 0 45 0 0,0 0 17 0 0,0 0 7 0 0,0 0-18 0 0,0 0-78 0 0,0 0-30 0 0,-6 7 490 0 0,-29 60 781 0 0,-7 24-128 0 0,8-2-445 0 0,28-68-702 0 0,-36 80-69 0 0,33-59-39 0 0,9-40-166 0 0,0-2-90 0 0,0 0-657 0 0,0 0-2669 0 0,0 0-1147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2:16.410"/>
    </inkml:context>
    <inkml:brush xml:id="br0">
      <inkml:brushProperty name="width" value="0.05" units="cm"/>
      <inkml:brushProperty name="height" value="0.05" units="cm"/>
    </inkml:brush>
  </inkml:definitions>
  <inkml:trace contextRef="#ctx0" brushRef="#br0">0 0 16208 0 0,'0'0'365'0'0,"0"0"56"0"0,0 0 26 0 0,0 0-53 0 0,1 2-254 0 0,8 19-138 0 0,-6-16 104 0 0,-2-2-1162 0 0,3 0-4041 0 0,5 1-49 0 0</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2T22:45:22.86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532 1301 2,'10'7'5,"5"3"1,0-2 1,6 1-1,1-5 2,6 6-2,4-2 2,4-3-2,3 1 0,4-2-2,3 2 0,-2-3-1,3 2 0,-3-7 0,3-6 0,1 2 0,2-2 0,2-6 0,0 1-1,3-4 0,1-1 0,-1-4 0,-2 2 0,2-6 0,1-1-1,-6-1 1,-1-4-1,-1-2 0,-3-1 0,-2-1 0,-2-3 0,-5 2-1,-2 0 1,0-1 0,-3 3-1,-1 0 1,-4 0-1,0-1 0,-2 2 1,-6 1-1,-6-1 0,-7-4 0,-5 1 1,-8-2-1,-6-1 1,-7 0-1,-6 1 0,-6-2 0,-4 2 0,-5-2 1,-2 3-1,-5 0 0,-4 3-1,-3 2 2,-6-1-1,-3 3 0,-7 6 0,-3 3 0,-4 3 0,2 6 0,-3 7-1,2 6 1,4 6 0,2 8-1,3 3 1,5 5-1,2 8 0,2 0 0,3 2 1,5 0-1,3 1 1,6-5-1,3-2 1,4 1 0,4-1 0,3 1 0,0 1 1,0 2-1,0 1 1,-1 5-1,-1 0 1,0 3 0,0 4 0,-1 0 0,2 2 0,2 3 0,1 0 0,3 3 0,4-1 1,6-1-2,4-2 1,7-2 0,8-3 0,6-2-1,7-5 1,5-1 0,5-2 0,3-6 0,2-1-1,3 3 1,0-1 0,3-2-1,-1-2 1,0-3 0,3-1 0,0 0 0,5-4 1,5-10-1,6-1 0,2-6 0,4-1 0,1-4 0,0 0 0,-5-3-1,-4 0 1,-11 1-1,-5 2 0,-11 0 0,-5-4 0,-7 8 1,-5-4-1,-2 5 0,-9 2 0,0 0 0,11-14 0,-11 14 0,0 0 0,0 0-2,0 0-1,0 0-8,1 11-10,-1-11-13,-10 25 2,-3-19-2</inkml:trace>
  <inkml:trace contextRef="#ctx0" brushRef="#br0" timeOffset="27159">2784 909 16,'0'0'11,"-4"-16"0,4 16 0,9-16-1,-2 5-1,2-3-2,3 4-1,2-3 0,1 3-2,1-1-1,-2 4 0,0 1-1,-3 4 0,-2 1 0,-9 1-1,13 8 0,-13-8 0,7 20 0,-5-7 0,0 4 0,-1 4 0,1 1 0,4 3 1,-2 1-1,3 1 1,0-1 0,5 1 0,0-4-1,6-1 0,0-6 0,3-1 0,2-5 0,2-4 0,3-3-1,-2-6-4,6 0-7,-2-6-17,-1-13-3,4-2 0</inkml:trace>
  <inkml:trace contextRef="#ctx0" brushRef="#br0" timeOffset="27960">3927 400 14,'0'0'16,"0"0"0,-4-11-2,4 11-1,-17 3-3,6 4-2,-6 0-3,-1 6 0,-4 2-3,0 5 0,-3 2 0,-1 4-1,0 1 1,-4 1-1,4 8 0,0 1 0,1 2 1,4 0-1,4 2 0,4-1 0,3 1-1,10 1 1,7-8 0,9-4-1,8-2 0,5-4 1,4-8-1,4-3 1,3-6-1,-3-4 1,-6-4 0,-5-2 1,-6-6-1,-7-2 1,-5-2 0,-6-3 0,-8-3 0,0 0 0,-5-2 1,-2 3 0,-3 0 0,-1 4-1,-3 5 1,1 8-1,-4 4-1,2 7-1,-2 6-1,-4 0-2,1 6-3,0-4-10,7 1-18,3-2-2,16-17 2</inkml:trace>
  <inkml:trace contextRef="#ctx0" brushRef="#br0" timeOffset="28932">4225 904 5,'-10'-5'17,"0"-4"-2,-2 0-1,3-6-2,0 0-2,-5-9-2,3-3-1,-1-6-1,2 1-3,2-6 1,5-1-3,4-2 0,6 0 0,6 2-1,5 5 0,6 3 0,4 4 1,0 5 0,2 6-1,-1 5 1,-2 7 0,-3 6 0,-1 7-1,-5 7 1,-3 6-1,-3 4 2,-4 8-2,-2 4 1,-2 3 0,-3 2 0,-2-1-1,-3-1 1,-1-3 0,-4-2-1,-3-1 2,-2-4-1,-8-4 0,-3-2 1,1-2 0,-3-4 1,0 0 0,-5-6-1,-1-2 1,-4-6-2,6-3-1,0-1-3,-6-6-8,4-2-22,8 3-1,2-7 1</inkml:trace>
  <inkml:trace contextRef="#ctx0" brushRef="#br0" timeOffset="30223">2767 864 10,'7'-10'6,"-7"10"0,11-9-1,-11 9-1,0 0-1,0 0-1,0 0 0,8 15 0,-8-4 1,1 2-1,1 3 1,1 4 0,2 2 0,0 4 0,3 0 0,1-1 0,1 2 0,0-2-1,3 0 0,1-5 1,1 1-1,1-8 1,5 1-1,-1-8 1,3-2 1,1-7-1,1-4 0,-2-4 0,2-5-1,-5-5 1,-1-3-1,-5-2 0,0-4 0,-6 1 0,1 1 0,-4 2 0,0 2 0,-2 1-1,0 6 1,-1 4-1,-2 13-1,6-14 1,-6 14-1,0 0-2,0 0-4,10-6-13,-10 6-12,1 9 1,-1-9-1</inkml:trace>
  <inkml:trace contextRef="#ctx0" brushRef="#br0" timeOffset="31175">2502 1098 8,'6'-18'14,"3"-4"-2,4-2-1,5 0-1,2-2 0,5 2-2,-1-2 0,4 6 0,-3 0-3,-1 7 1,-4-2-1,-1 7-1,-6-1-1,1 4 0,-14 5-1,16-5 0,-16 5-1,14 4 0,-14-4 0,9 17 0,-6-2 0,0 2 0,-1 5 0,2 3 0,-1 3-1,0 1 1,1 0 0,1 0 0,0-2 0,2-1 0,1-5 0,3-4 1,4-6 0,6-7 0,1-8 0,5-6 0,-2-6 0,6-6 0,-1-5 0,0-2-1,-4-4 1,-3 2-1,-3-1 0,-2 3 0,-4 2 0,-3 4 0,-2 3 0,-1 5-1,-3 3 1,-5 12-1,6-13 0,-6 13 1,0 0-1,0 0 0,0 0 0,0 0 0,0 0 0,0 0-1,0 0 0,0 0-1,0 0-1,0 0-5,0 0-13,4 10-14,-4-10-1,7 12 1</inkml:trace>
  <inkml:trace contextRef="#ctx0" brushRef="#br0" timeOffset="37564">5487 785 10,'0'0'9,"0"0"1,0 0 0,0-11 0,4-2 0,-4 13-1,17-20-3,-3 14 0,-1-7-1,6 10-2,2 3-1,0 2 0,1 12-1,-3-7 1,-2 10-1,-3-6 0,1 11 0,-8-7 0,-1 2 0,-5 2 0,-4 1 1,-2 3-1,-2 2 0,-5 5 0,-6 0 1,-5 2-2,-2 4 2,-5 0-2,-1 1 1,-2-2 0,1 1 0,2-6 0,6-2 0,2-8 0,5 0 0,6-4 0,5-4 0,6-12 2,4 9-3,7-9 3,11 3-2,2-3 1,15 2 1,9-8-1,5 5-1,3 0-1,-1-3-3,-1 2-5,-8-10-9,1-2-15,-8-6-1,-11-8 1</inkml:trace>
  <inkml:trace contextRef="#ctx0" brushRef="#br0" timeOffset="38335">6237 282 2,'-12'-1'7,"12"1"0,-17 1-1,17-1 0,-19 8-2,7-3 1,2 6-2,-5-1 1,0 5-2,-3 1 0,-1 4 1,-2 2 0,0 1 0,0 3 1,0 0 0,1 2-1,2 0 1,3-1-1,4-5-1,5 2 0,5 0 0,7-9 0,8 4 1,10-11 0,2 6-1,6-11 1,-1 9 0,1-12 0,-5 1 0,-3-1-1,-8-11 1,-4 11-1,-9-14 1,-3 14-1,-11-12 0,-2 10-1,-4-8 1,-2 7-2,-3 3 1,-3 0-1,0 0 1,2 0-1,2 10-1,1-7-3,8 10-6,3 3-15,2-3-5,12 3 0</inkml:trace>
  <inkml:trace contextRef="#ctx0" brushRef="#br0" timeOffset="39216">6430 600 9,'-19'-14'11,"10"2"-2,-1-3-1,2-4-1,2-4-2,0-2 0,1-1-1,3-3-1,6 2 1,0 2-1,6 3-1,4 2 0,5 6 0,3 0 0,4 5-1,2 3 0,-3 1 0,2 3-1,-5 2 1,-3 0 0,-3 5 0,-3 2 0,-6 3 1,-2 5-1,0 2 1,-3 5-1,0 3 0,-1 4 0,-1 1 0,-2 0 1,-2 0 0,-3-2 0,-4 0 0,-3-8 1,-3-1-1,-3 3 1,-1-9 0,-3 3-2,3-11 2,-3 7-1,2-11 0,-1-1-1,3 0 0,0-11 0,3 6-1,-1-13 1,1 6-1,3-13-1,4 7 0,1-3 0,6-5 1,4-1-1,5 0 0,7 1-1,4 0 2,6 3-1,3 0-3,7 2-4,2 6-22,0-1 1,2 3-1</inkml:trace>
  <inkml:trace contextRef="#ctx0" brushRef="#br0" timeOffset="41570">4628 1257 15,'-11'-6'14,"11"6"-3,-4-12 0,5 1-3,4-1-1,3-4-2,5-2-1,4-2-1,4-2 0,3 1-1,4 0 1,-1 3-1,0 1-1,-8 5 0,0 3 0,-5 2-1,-4 4 0,-10 3 0,9 2 0,-9-2-1,3 15 1,-1-6-1,2 5 1,-1 1 0,4 4 0,-5 1 0,5 2 1,1 0-1,-2 1 1,3-1-1,-5 0 1,5-6-1,0 1 2,4-7 0,-3-1 0,2-6 1,3-4 0,2-7 0,5-5-3,2-4-4,2-6-14,1-8-11,7 2-1</inkml:trace>
  <inkml:trace contextRef="#ctx0" brushRef="#br0" timeOffset="46216">6901 1238 19,'35'6'12,"12"3"-2,3 0-1,9-2-4,0 1-1,-3-3-2,-5 0-1,-8-3 1,-7-1-1,-7-2 0,-6-3-8,-13-4-15,5 3 0</inkml:trace>
  <inkml:trace contextRef="#ctx0" brushRef="#br0" timeOffset="46497">6904 963 17,'29'2'8,"8"1"0,14 1 0,6-1-2,13 0-1,-1 1-1,-2-3-2,-2-1-1,-7 0-2,-8-1-2,-10-1-8,-2 9-11,-19-7 0</inkml:trace>
  <inkml:trace contextRef="#ctx0" brushRef="#br0" timeOffset="46948">6813 1553 7,'18'-13'13,"3"0"-2,5 1-2,3 3-1,2 2-3,0 3 0,-1 1-1,-2 3-1,-7 2 0,-4 1 0,-4 1-1,-13-4 1,12 13-1,-10-3 0,-1-1 0,1 2 1,0 3-2,1-1 0,3 2 1,-1 0-1,5 0 0,3-1 1,0-2 0,6-2 0,3-6 0,7-3-2,4-3-8,5-5-12,-3-13-7,8 0 0</inkml:trace>
  <inkml:trace contextRef="#ctx0" brushRef="#br0" timeOffset="48219">7954 856 8,'0'0'14,"-6"-11"-2,6 11-1,0 0-2,-1-10-2,1 10 0,0 0-3,17-10 0,-4 8-2,4 1-1,1 1-1,2 3 0,1 1 0,-2 4 0,-2 1 0,-5 4 0,-3 2 0,-4 2 0,-3 2 1,-5 3-1,-4 0 1,-4 4 0,-3 1 0,-6 5-1,-6 1 2,-4 0-1,-2 3-1,-4-2 1,0 0-1,0-2 1,3-5-1,7-1 0,5-9-1,6 2 1,8-3 0,8-3 1,10-3 1,9-6-1,10-4 0,7 0 1,7-1 0,3-2-1,2-4 0,-3 1-2,0-4-6,-3-3-13,-1 9-7,-14-14 0</inkml:trace>
  <inkml:trace contextRef="#ctx0" brushRef="#br0" timeOffset="48860">8337 514 4,'0'15'10,"-1"3"0,1 2 0,1 4-2,-2-6 1,0 9-3,0-1 0,1 1-2,2-2-2,5-3-8,7 3-15,-2-16-2</inkml:trace>
  <inkml:trace contextRef="#ctx0" brushRef="#br0" timeOffset="49111">8538 711 16,'-7'-18'15,"4"-2"-2,0-5-3,2-2-2,4 7-3,4-7-2,4 4-2,4 6-1,4 0 0,2 4 0,3 4 0,2 5-1,-1 6 0,-1 7 0,-3 2 0,-5 6 0,-5 2 0,-2-1 0,-6 4 1,-4 5 0,-5-11 2,-4 8 0,-2-1 3,-6-4-1,-2-1 1,-3 2 1,-1-4-1,-3-6-2,0 4-8,-4-12-21,9 2 0,-9-10-2</inkml:trace>
  <inkml:trace contextRef="#ctx0" brushRef="#br0" timeOffset="50032">7652 818 2,'-46'83'4,"3"2"0,4-4-1,10-2 0,10-4 1,11-4-2,13-3 1,13-8 0,14-5-1,16-5 0,11-7-4,7-9-8,10 2-9</inkml:trace>
  <inkml:trace contextRef="#ctx0" brushRef="#br0" timeOffset="50703">7654 908 9,'-6'-24'13,"2"-1"-1,2-1 0,3-5-3,5 6-1,7 2-1,3-5-2,8 9-3,4-2 1,6 6-2,6-1 0,4 13-1,1-8-1,1 3-1,-1 4-3,0-6-9,-4-1-11,7 1 0</inkml:trace>
  <inkml:trace contextRef="#ctx0" brushRef="#br0" timeOffset="51164">9026 461 0,'10'41'5,"2"15"0,-1 6 0,0 13-1,-2 8 0,-4 11-1,-3 3-1,-4 9-1,-6 7 1,-4-3-1,-2-2 1,0-4-1,-1-9 1,-2-10 2,-5-7 2,-4-20 0,1-4 1,-3-11 0,-2-13-1,-3-9 2,1-6-2,0-13-3,1-3-4,7-2-7,0-8-12,3-17-6,12 3-1</inkml:trace>
  <inkml:trace contextRef="#ctx0" brushRef="#br0" timeOffset="51694">9512 218 15,'11'-17'13,"-11"17"-2,0 0-2,0 0-4,-13-7 0,13 7-2,-13 13-1,0 1-2,0 3 1,-4 8-1,-3 4 1,-1 7 0,-1 2 0,1 4 0,4-1 1,1 2 0,2-4 0,8-7 0,7-3 0,6 0 1,7-12 2,10 3-2,-1-12 0,-23-8 1,71 5 0,-71-5 0,65 0 0,-65 0-1,47-19 0,-47 19 0,0 0-1,12-44 0,-12 44 0,0 0-1,-26-48 0,10 33-1,-1 5-1,-3 3 1,-2 3-1,-1 8 0,-9 2-1,2 5-3,-5 2-8,0 2-17,2 3 0,-4-4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2:16.163"/>
    </inkml:context>
    <inkml:brush xml:id="br0">
      <inkml:brushProperty name="width" value="0.05" units="cm"/>
      <inkml:brushProperty name="height" value="0.05" units="cm"/>
    </inkml:brush>
  </inkml:definitions>
  <inkml:trace contextRef="#ctx0" brushRef="#br0">250 351 8840 0 0,'0'0'197'0'0,"0"0"24"0"0,0 0 19 0 0,0 0-8 0 0,0 0-86 0 0,0 0-40 0 0,0 0-8 0 0,-11 1 267 0 0,4 2-274 0 0,5-2 5 0 0,2-1 0 0 0,0 0 21 0 0,0 0 90 0 0,0 0 38 0 0,0 0 10 0 0,-6 0 393 0 0,2 1-559 0 0,0 0 0 0 0,0 0 0 0 0,0 1 0 0 0,0 0 0 0 0,0 0 0 0 0,1 0 0 0 0,-1 0 0 0 0,1 1 0 0 0,-1-1 1 0 0,1 1-1 0 0,0 0 0 0 0,0 0 0 0 0,0 0 0 0 0,1 0 0 0 0,-1 0 0 0 0,1 1 0 0 0,-1-1 0 0 0,1 1 0 0 0,0 0 0 0 0,1-1 0 0 0,-1 1 1 0 0,0 2-90 0 0,-4 21 232 0 0,10-10 8 0 0,4 3 521 0 0,-1-20-704 0 0,1 0-1 0 0,-1 0 1 0 0,1-1 0 0 0,-1 0-1 0 0,1-1 1 0 0,-1 1 0 0 0,0-2-1 0 0,0 1 1 0 0,0-1 0 0 0,0 0-1 0 0,0 0 1 0 0,0 0 0 0 0,-1-1-1 0 0,0 0 1 0 0,1-1 0 0 0,-2 0-1 0 0,1 1 1 0 0,1-3-57 0 0,6-3 8 0 0,-1 0-1 0 0,0-1 1 0 0,0-1 0 0 0,-1 0 0 0 0,0-1-1 0 0,-1 0 1 0 0,-1 0 0 0 0,0-1 0 0 0,0 0-1 0 0,-2-1 1 0 0,1-2-8 0 0,2-1 123 0 0,-9-9 162 0 0,-27-49 304 0 0,17 68-269 0 0,6 4-314 0 0,-1 1 0 0 0,1 0-1 0 0,-1 0 1 0 0,1 0 0 0 0,-1 1-1 0 0,0-1 1 0 0,0 1-1 0 0,0 0 1 0 0,-1 0 0 0 0,1 0-1 0 0,0 1 1 0 0,-1 0 0 0 0,1-1-1 0 0,-1 2 1 0 0,1-1 0 0 0,-1 0-1 0 0,0 1 1 0 0,1 0-1 0 0,-1 0 1 0 0,0 0 0 0 0,1 1-1 0 0,-1-1 1 0 0,1 1 0 0 0,-1 0-1 0 0,1 0 1 0 0,-1 1-1 0 0,1 0-5 0 0,-79 40-128 0 0,47-2 11 0 0,26 11 26 0 0,15 30 202 0 0,57 70-566 0 0,0-14 345 0 0,-53-112-86 0 0,-1 0-1 0 0,-1 0 1 0 0,-1 1 0 0 0,-2 0 0 0 0,0 0 0 0 0,-2 1 0 0 0,-1-1 0 0 0,-1 19 196 0 0,0-37-16 0 0,0 0 0 0 0,-1-1 0 0 0,0 1 0 0 0,0 0 0 0 0,0 0 1 0 0,-1-1-1 0 0,0 1 0 0 0,-1-1 0 0 0,0 0 0 0 0,0 1 0 0 0,0-1 1 0 0,-1-1-1 0 0,0 1 0 0 0,-1 0 0 0 0,1-1 0 0 0,-6 5 16 0 0,-30 25 542 0 0,39-35-542 0 0,-3 1 1 0 0,1 0 1 0 0,-1 1-1 0 0,0-2 0 0 0,0 1 1 0 0,0 0-1 0 0,0-1 0 0 0,0 0 0 0 0,0 0 1 0 0,0 0-1 0 0,-1 0 0 0 0,1-1 1 0 0,0 0-1 0 0,0 1 0 0 0,-1-2 1 0 0,1 1-1 0 0,-3-1-1 0 0,-80-22 786 0 0,36-31-343 0 0,48 48-468 0 0,0-1 0 0 0,1 0 1 0 0,0-1-1 0 0,1 1 0 0 0,-1 0 0 0 0,1 0 0 0 0,1-1 0 0 0,-1 1 1 0 0,1 0-1 0 0,1-1 0 0 0,-1 1 0 0 0,1 0 0 0 0,1-1 0 0 0,-1 1 0 0 0,1 0 1 0 0,0 0-1 0 0,1 0 0 0 0,0 0 0 0 0,0 1 0 0 0,0-1 0 0 0,1 1 1 0 0,1-2 23 0 0,16-23-523 0 0,0 1-1 0 0,3 1 0 0 0,0 1 0 0 0,28-24 525 0 0,-4 2-604 0 0,131-109-1204 0 0,-81 77 176 0 0,-14 5-1736 0 0,-19 27 2040 0 0,-25 17 2488 0 0,-39 33-646 0 0,-1 0 20 0 0,0 0-1 0 0,0 0-10 0 0,0 0-3 0 0,0 0 0 0 0,0 0-23 0 0,0 0-94 0 0,0 0-41 0 0,0 0-8 0 0,0 0-45 0 0,-23 4-78 0 0,20-3-135 0 0,1 1 1 0 0,0-1 0 0 0,-1 0 0 0 0,1 1 0 0 0,0-1-1 0 0,0 1 1 0 0,0 0 0 0 0,0 0 0 0 0,0 0 0 0 0,0 0-1 0 0,1 0 1 0 0,-1 0 0 0 0,1 0 0 0 0,-1 0 0 0 0,1 1-1 0 0,0-1 1 0 0,0 1 0 0 0,0-1 0 0 0,0 1 0 0 0,0-1-1 0 0,1 1 1 0 0,-1 0 0 0 0,1-1 0 0 0,-1 1 0 0 0,1 0-1 0 0,0-1 1 0 0,0 1 0 0 0,1 0 0 0 0,-1-1 0 0 0,0 1-1 0 0,1-1 1 0 0,-1 1 0 0 0,1 0 0 0 0,0-1 0 0 0,1 3-97 0 0,22 49 919 0 0,-2-3-88 0 0,-14 3-230 0 0,-7-36-318 0 0,0-16-240 0 0,2 0-22 0 0,-2-2-54 0 0,1 0-1 0 0,-1 0 0 0 0,0 0 1 0 0,0 0-1 0 0,0-1 1 0 0,1 1-1 0 0,-1 0 1 0 0,0-1-1 0 0,0 1 0 0 0,0-1 1 0 0,1 1-1 0 0,-1-1 1 0 0,0 1-1 0 0,0-1 1 0 0,0 0-1 0 0,0 0 0 0 0,0 1 1 0 0,0-1-1 0 0,0 0 1 0 0,-1 0-1 0 0,1 0 1 0 0,0 0-1 0 0,0 0 0 0 0,-1 0 1 0 0,1 0-1 0 0,-1 0 1 0 0,1-1-1 0 0,-1 1 0 0 0,1 0 1 0 0,-1 0-1 0 0,0 0 1 0 0,1-1-1 0 0,-1 1 1 0 0,0 0-1 0 0,0 0 0 0 0,0-1 34 0 0,3-5-711 0 0,5-11-1254 0 0,-6-1-3408 0 0</inkml:trace>
  <inkml:trace contextRef="#ctx0" brushRef="#br0" timeOffset="760.781">805 141 11888 0 0,'0'0'266'0'0,"0"0"44"0"0,0 0 14 0 0,0 0-31 0 0,0 0-206 0 0,0 0-117 0 0,2 1 70 0 0,43 35 232 0 0,30 33 483 0 0,4-6-440 0 0,-34-26-161 0 0,17 32-36 0 0,-54-56 1682 0 0,-9-16-290 0 0,-16-22-1267 0 0,12 9-139 0 0,1 1 0 0 0,0-1 0 0 0,0 0 0 0 0,2-1 0 0 0,0 1 0 0 0,1 0 0 0 0,1-1 0 0 0,1-9-104 0 0,-1 22-42 0 0,1-5 33 0 0,1 0-1 0 0,0 0 0 0 0,0 0 1 0 0,1 0-1 0 0,0 0 0 0 0,1 1 0 0 0,0-1 1 0 0,0 1-1 0 0,1 0 0 0 0,0 0 0 0 0,1 1 1 0 0,-1-1-1 0 0,1 1 0 0 0,1 0 1 0 0,-1 1-1 0 0,1 0 0 0 0,4-3 10 0 0,80-34-491 0 0,-29 25-693 0 0,-20 11-1103 0 0,-6 10-4741 0 0,-25-3 3560 0 0</inkml:trace>
  <inkml:trace contextRef="#ctx0" brushRef="#br0" timeOffset="1587.442">1534 113 10680 0 0,'0'0'241'0'0,"0"0"38"0"0,0 0 11 0 0,0 0-28 0 0,0 0-112 0 0,0 0 157 0 0,2 0 86 0 0,-1 1-328 0 0,0-1-1 0 0,0 0 0 0 0,1 0 1 0 0,-1 0-1 0 0,0 0 0 0 0,0 0 1 0 0,1 0-1 0 0,-1 0 0 0 0,0-1 1 0 0,0 1-1 0 0,0 0 0 0 0,0-1 1 0 0,1 1-1 0 0,-1-1 1 0 0,0 1-1 0 0,0-1 0 0 0,0 1 1 0 0,0-1-1 0 0,0 0 0 0 0,0 1 1 0 0,0-1-1 0 0,0 0 0 0 0,-1 0 1 0 0,1 0-1 0 0,0 0 0 0 0,0 0 1 0 0,-1 0-1 0 0,1 0 0 0 0,0 0 1 0 0,-1 0-1 0 0,1 0 0 0 0,-1 0 1 0 0,1 0-1 0 0,-1 0 0 0 0,0-1 1 0 0,0 1-1 0 0,1 0 1 0 0,-1-1-65 0 0,6-16 144 0 0,-6 16-52 0 0,-1-9 376 0 0,-1 9-426 0 0,1 0 1 0 0,-1 0 0 0 0,0 0-1 0 0,0 0 1 0 0,0 0 0 0 0,0 1-1 0 0,0-1 1 0 0,0 1 0 0 0,0-1-1 0 0,-1 1 1 0 0,1 0 0 0 0,-1 0-1 0 0,1 0 1 0 0,-1 0 0 0 0,1 0-1 0 0,-1 0 1 0 0,1 1 0 0 0,-1-1-1 0 0,0 1 1 0 0,1 0-1 0 0,-1 0 1 0 0,0 0 0 0 0,1 0-1 0 0,-1 0 1 0 0,0 1 0 0 0,1-1-1 0 0,-1 1-42 0 0,-5 2 12 0 0,0 0 0 0 0,0 0-1 0 0,0 0 1 0 0,1 1 0 0 0,-1 1-1 0 0,1-1 1 0 0,0 1 0 0 0,0 1-1 0 0,1-1 1 0 0,-1 1-1 0 0,0 2-11 0 0,-18 13 179 0 0,17-13-65 0 0,0 1 0 0 0,0 0 0 0 0,2 0 0 0 0,-1 0 0 0 0,1 1 1 0 0,0 0-1 0 0,1 0 0 0 0,0 1 0 0 0,-3 10-114 0 0,7-17 14 0 0,0-1 1 0 0,0 1 0 0 0,1-1 0 0 0,-1 1-1 0 0,1-1 1 0 0,0 1 0 0 0,0-1-1 0 0,0 1 1 0 0,1 0 0 0 0,-1-1 0 0 0,1 1-1 0 0,0-1 1 0 0,0 1 0 0 0,0-1-1 0 0,0 1 1 0 0,1-1 0 0 0,-1 0 0 0 0,1 0-1 0 0,0 0 1 0 0,0 0 0 0 0,0 0-1 0 0,0 0 1 0 0,1 0 0 0 0,-1-1 0 0 0,1 1-1 0 0,0-1 1 0 0,-1 0 0 0 0,1 1-1 0 0,2 0-14 0 0,-2-2 16 0 0,0 0-1 0 0,0 0 0 0 0,0 0 0 0 0,0 0 0 0 0,0 0 0 0 0,0-1 0 0 0,0 1 0 0 0,0-1 0 0 0,0 0 0 0 0,0 0 0 0 0,0 0 0 0 0,0-1 0 0 0,1 1 0 0 0,-1-1 1 0 0,0 1-1 0 0,0-1 0 0 0,0 0 0 0 0,0 0 0 0 0,0 0 0 0 0,-1-1 0 0 0,1 1 0 0 0,0-1 0 0 0,0 0-15 0 0,14-7 12 0 0,-1 0-1 0 0,0-1 1 0 0,-1-1-1 0 0,0 0 1 0 0,0-2-1 0 0,9-9-11 0 0,53-75 64 0 0,-68 83-76 0 0,-9 14-21 0 0,21 28 94 0 0,4 13-61 0 0,-8-9-16 0 0,29 49-448 0 0,0 11 328 0 0,-45-85 147 0 0,-1-6 15 0 0,0-1 0 0 0,0 1-1 0 0,0-1 1 0 0,0 1 0 0 0,0-1-1 0 0,0 1 1 0 0,0 0 0 0 0,0-1-1 0 0,0 1 1 0 0,0-1 0 0 0,0 1 0 0 0,0-1-1 0 0,0 1 1 0 0,0-1 0 0 0,-1 1-1 0 0,1-1 1 0 0,0 1 0 0 0,0-1-1 0 0,-1 1 1 0 0,1-1 0 0 0,0 1 0 0 0,-1-1-1 0 0,1 1 1 0 0,0-1 0 0 0,-1 1-1 0 0,1-1 1 0 0,-1 0 0 0 0,1 1-1 0 0,-1-1 1 0 0,1 0 0 0 0,0 0 0 0 0,-1 1-1 0 0,1-1 1 0 0,-1 0 0 0 0,0 0-1 0 0,1 1 1 0 0,-1-1 0 0 0,1 0-1 0 0,-1 0 1 0 0,1 0 0 0 0,-1 0 0 0 0,1 0-1 0 0,-1 0 1 0 0,0 0 0 0 0,1 0-1 0 0,-1 0 1 0 0,1 0 0 0 0,-1 0-1 0 0,1-1 1 0 0,-1 1 0 0 0,1 0 0 0 0,-1 0-27 0 0,-8-1 37 0 0,6 1-12 0 0,-1-1-1 0 0,0 0 1 0 0,1-1 0 0 0,-1 1-1 0 0,1-1 1 0 0,-1 1 0 0 0,1-1-1 0 0,0 0 1 0 0,0 0 0 0 0,0 0-1 0 0,0-1 1 0 0,0 1 0 0 0,0-1-1 0 0,0 0 1 0 0,1 0-1 0 0,0 0 1 0 0,-1 0 0 0 0,1 0-1 0 0,0 0 1 0 0,0-1 0 0 0,0-1-24 0 0,-1 1 28 0 0,-21-67 168 0 0,17 25-196 0 0,8 40-5 0 0,-1 1-1 0 0,1-1 0 0 0,0 1 1 0 0,0-1-1 0 0,1 1 1 0 0,0-1-1 0 0,0 1 0 0 0,0 0 1 0 0,0 0-1 0 0,1 0 0 0 0,0 0 1 0 0,0 1-1 0 0,0-1 1 0 0,1 1-1 0 0,-1-1 0 0 0,1 1 1 0 0,0 0-1 0 0,1 1 0 0 0,-1-1 1 0 0,0 1-1 0 0,1 0 1 0 0,0 0-1 0 0,0 0 0 0 0,0 0 1 0 0,0 1-1 0 0,0 0 0 0 0,4-1 6 0 0,147-33-66 0 0,-54 22-138 0 0,19-18-5072 0 0,-89 18 3423 0 0</inkml:trace>
  <inkml:trace contextRef="#ctx0" brushRef="#br0" timeOffset="4760.576">1616 165 4984 0 0,'0'0'143'0'0,"0"0"43"0"0,0 0 79 0 0,0 0 30 0 0,0 0 8 0 0,0 0 13 0 0,0 0 49 0 0,0 0 19 0 0,0 0 7 0 0,0 0-17 0 0,0 0-71 0 0,0 0-30 0 0,0 0-7 0 0,0 0-4 0 0,1-2-6 0 0,23-37 1010 0 0,-2 16-338 0 0,18-15 81 0 0,-7 12-348 0 0,1 17-179 0 0,-17 1-366 0 0,-12 5-129 0 0,1 0 0 0 0,0 1 0 0 0,0 0 0 0 0,0-1 0 0 0,0 2 0 0 0,0-1 0 0 0,0 1 0 0 0,0 0 0 0 0,0 0 0 0 0,1 1 0 0 0,-1-1 0 0 0,3 2 13 0 0,35 2-215 0 0,-37-4 247 0 0,0 1 0 0 0,0 0 0 0 0,-1 0 0 0 0,1 1 0 0 0,0 0-1 0 0,-1 0 1 0 0,1 1 0 0 0,-1 0 0 0 0,1 0 0 0 0,-1 0 0 0 0,0 1 0 0 0,0 0 0 0 0,0 0 0 0 0,2 2-32 0 0,7 3 157 0 0,11 37 414 0 0,-10 11 933 0 0,-11-20-1240 0 0,-1 6 167 0 0,2 16 105 0 0,-5 4-53 0 0,-4-54-233 0 0,2-3-987 0 0,5-2-4322 0 0,-4-3-237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2:23.238"/>
    </inkml:context>
    <inkml:brush xml:id="br0">
      <inkml:brushProperty name="width" value="0.05" units="cm"/>
      <inkml:brushProperty name="height" value="0.05" units="cm"/>
    </inkml:brush>
  </inkml:definitions>
  <inkml:trace contextRef="#ctx0" brushRef="#br0">533 19 9528 0 0,'0'0'216'0'0,"0"0"32"0"0,0 0 10 0 0,0 0 18 0 0,0 0 31 0 0,-2 0 12 0 0,-42-5 643 0 0,12-9-380 0 0,-19 15 1440 0 0,42 2-1881 0 0,0 0 0 0 0,1 0 0 0 0,0 1 0 0 0,0 0 0 0 0,0 1 0 0 0,0-1 0 0 0,0 2 0 0 0,1-1 0 0 0,0 1 0 0 0,-1 1-141 0 0,-42 49 822 0 0,-27 29 75 0 0,62-70-741 0 0,1 0 0 0 0,0 1-1 0 0,1 1 1 0 0,1 0 0 0 0,1 1-1 0 0,-1 2-155 0 0,-35 50 154 0 0,6 12 398 0 0,39-74-470 0 0,0 1-1 0 0,0 0 0 0 0,0 0 1 0 0,1 0-1 0 0,1 0 0 0 0,-1 0 0 0 0,2 0 1 0 0,-1 0-1 0 0,1 0 0 0 0,2 9-81 0 0,-3-16 19 0 0,3 7 64 0 0,-1-1-1 0 0,1 1 0 0 0,1-1 1 0 0,0 1-1 0 0,0-1 0 0 0,0 0 1 0 0,1 0-1 0 0,0-1 1 0 0,1 1-1 0 0,0-1 0 0 0,0-1 1 0 0,0 1-1 0 0,1-1 0 0 0,0 0 1 0 0,0 0-1 0 0,1-1 0 0 0,-1 0 1 0 0,1 0-1 0 0,0-1 0 0 0,1 0 1 0 0,-1-1-83 0 0,12 5 40 0 0,0-1 0 0 0,1-1 0 0 0,-1-1 0 0 0,1-1 0 0 0,0-1 0 0 0,0 0 1 0 0,0-2-1 0 0,0-1 0 0 0,1 0 0 0 0,-1-1-40 0 0,-2 0 21 0 0,10 2 11 0 0,-1-1 0 0 0,1-1 0 0 0,0-2 0 0 0,-1-1 0 0 0,1-1 0 0 0,-1-2 0 0 0,11-4-32 0 0,44-22 80 0 0,-42 20-1497 0 0,-41 13 130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2:40.377"/>
    </inkml:context>
    <inkml:brush xml:id="br0">
      <inkml:brushProperty name="width" value="0.05" units="cm"/>
      <inkml:brushProperty name="height" value="0.05" units="cm"/>
    </inkml:brush>
  </inkml:definitions>
  <inkml:trace contextRef="#ctx0" brushRef="#br0">588 10 6160 0 0,'0'0'133'0'0,"0"0"23"0"0,0 0 13 0 0,-1-1-18 0 0,-3-2-79 0 0,-20-3 1191 0 0,-65 7 2343 0 0,42 25-3119 0 0,-4-7-231 0 0,-29 27 469 0 0,58-29-383 0 0,-75 70 610 0 0,44-32-432 0 0,2 9 460 0 0,1 32-488 0 0,47-91-408 0 0,0 0 0 0 0,1 1 0 0 0,0 0 0 0 0,0-1 0 0 0,0 1 0 0 0,1 0 0 0 0,0 0 0 0 0,0 0 0 0 0,0 0 1 0 0,1 0-1 0 0,0 0 0 0 0,0 0 0 0 0,0 0 0 0 0,1 0 0 0 0,0 0 0 0 0,0 0 0 0 0,1 0 0 0 0,-1 0 0 0 0,1-1 1 0 0,1 1-1 0 0,-1 0 0 0 0,1-1 0 0 0,0 0 0 0 0,0 0 0 0 0,2 2-84 0 0,-1-1 51 0 0,0-1 0 0 0,1 0 0 0 0,0 0 0 0 0,0-1 0 0 0,0 1-1 0 0,1-1 1 0 0,-1 0 0 0 0,1 0 0 0 0,0-1 0 0 0,0 0 0 0 0,0 0 0 0 0,3 1-51 0 0,28 12 72 0 0,-33-13-65 0 0,1-1 0 0 0,0 1-1 0 0,-1-1 1 0 0,1 0-1 0 0,0 0 1 0 0,0-1 0 0 0,1 1-1 0 0,-1-1 1 0 0,0 0 0 0 0,0 0-1 0 0,1-1 1 0 0,-1 0-1 0 0,0 0-6 0 0,0 0 35 0 0,0 0 0 0 0,0 0 0 0 0,0 0-1 0 0,-1 1 1 0 0,1-1 0 0 0,0 1-1 0 0,0 0 1 0 0,-1 1 0 0 0,1-1-1 0 0,-1 1 1 0 0,1 0 0 0 0,-1 0-1 0 0,3 2-34 0 0,28 10 237 0 0,47-21-373 0 0,-26 2 72 0 0,-25-11 139 0 0,-21 6 213 0 0,-9 10-235 0 0,-1 0-11 0 0,0 0-96 0 0,0 0-39 0 0,0 0-10 0 0,0 0-5 0 0,0 0-17 0 0,0 0-10 0 0,0 0-1 0 0,0 0-118 0 0,0 0-500 0 0,0 0-218 0 0,0 0-41 0 0,0 0-9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2:41.722"/>
    </inkml:context>
    <inkml:brush xml:id="br0">
      <inkml:brushProperty name="width" value="0.05" units="cm"/>
      <inkml:brushProperty name="height" value="0.05" units="cm"/>
    </inkml:brush>
  </inkml:definitions>
  <inkml:trace contextRef="#ctx0" brushRef="#br0">237 0 11600 0 0,'0'0'264'0'0,"0"0"34"0"0,0 0 21 0 0,0 0-36 0 0,0 2-186 0 0,0 13 210 0 0,0-13 22 0 0,0-2 14 0 0,-1 2-23 0 0,-30 83 1590 0 0,5-21-1317 0 0,-5 19-89 0 0,6-25-256 0 0,-28 44 162 0 0,29-48-252 0 0,-12 23-158 0 0,26-46-876 0 0,10-31 368 0 0,0 0-139 0 0,0 0-573 0 0,0 0-254 0 0,0 0-50 0 0,0 0-10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2:42.636"/>
    </inkml:context>
    <inkml:brush xml:id="br0">
      <inkml:brushProperty name="width" value="0.05" units="cm"/>
      <inkml:brushProperty name="height" value="0.05" units="cm"/>
    </inkml:brush>
  </inkml:definitions>
  <inkml:trace contextRef="#ctx0" brushRef="#br0">0 165 6296 0 0,'0'0'184'0'0,"0"0"58"0"0,0 0 122 0 0,0 0 55 0 0,0 0 12 0 0,0 0-13 0 0,0 0-54 0 0,0 0-20 0 0,12 11 1315 0 0,5 9 1866 0 0,-10 14-1635 0 0,-12 34-1698 0 0,-10 63 7 0 0,10-7 273 0 0,13-41 27 0 0,-7-67-182 0 0,-1-15-170 0 0,0-1-56 0 0,0 0-25 0 0,0 0-2 0 0,2 1 10 0 0,0-1-55 0 0,0 0 0 0 0,0-1 1 0 0,-1 1-1 0 0,1 0 0 0 0,0-1 1 0 0,0 1-1 0 0,0-1 0 0 0,-1 0 0 0 0,1 0 1 0 0,0 1-1 0 0,-1-1 0 0 0,1 0 1 0 0,0 0-1 0 0,-1-1 0 0 0,0 1 0 0 0,1 0 1 0 0,-1 0-1 0 0,0-1 0 0 0,1 1 1 0 0,-1-1-1 0 0,0 1 0 0 0,0-1 1 0 0,0 1-1 0 0,0-1 0 0 0,0 0 0 0 0,-1 0-19 0 0,7-6 4 0 0,53-80-161 0 0,22-76-321 0 0,-40 79 478 0 0,-22 65 175 0 0,-19 20-167 0 0,-1-1 0 0 0,1 0 0 0 0,0 0 0 0 0,-1 1 0 0 0,1-1 0 0 0,0 0 0 0 0,0 1 0 0 0,-1-1 0 0 0,1 1 0 0 0,0-1 0 0 0,0 1 0 0 0,0-1 0 0 0,0 1 0 0 0,0 0 0 0 0,0-1 1 0 0,0 1-1 0 0,0 0 0 0 0,0 0 0 0 0,0 0 0 0 0,0-1 0 0 0,0 1 0 0 0,0 0 0 0 0,0 1 0 0 0,0-1 0 0 0,0 0 0 0 0,0 0 0 0 0,0 0 0 0 0,0 0 0 0 0,0 1 0 0 0,0-1 0 0 0,0 1 0 0 0,-1-1 0 0 0,1 0 0 0 0,0 1 0 0 0,0 0 0 0 0,0-1 0 0 0,0 1 0 0 0,-1-1 0 0 0,1 1 0 0 0,0 0 0 0 0,-1 0 0 0 0,1-1 0 0 0,0 1 0 0 0,-1 0 0 0 0,1 0 0 0 0,-1 0 0 0 0,1 0 0 0 0,-1 0 0 0 0,1-1 0 0 0,-1 1 0 0 0,0 0 0 0 0,0 0 0 0 0,1 1-8 0 0,12 30 0 0 0,13 35-12 0 0,0 15-48 0 0,-14-43 65 0 0,-10-30 1 0 0,0-1 0 0 0,1 0 0 0 0,0 0 0 0 0,0 0 0 0 0,0 0 0 0 0,1-1 0 0 0,0 1 0 0 0,1-1 0 0 0,0 0-1 0 0,0 0 1 0 0,0-1 0 0 0,6 6-6 0 0,-4-8 59 0 0,7 1 265 0 0,13-8 573 0 0,-24 2-917 0 0,23-45 355 0 0,-4-55 505 0 0,-7-7-412 0 0,-4 39 23 0 0,5-22-425 0 0,8-6-234 0 0,3 42-524 0 0,-1 29 154 0 0,-18 21-73 0 0,-7 4-690 0 0,8 1-2148 0 0,-3 0 1697 0 0</inkml:trace>
  <inkml:trace contextRef="#ctx0" brushRef="#br0" timeOffset="1876.668">1108 417 6416 0 0,'0'0'141'0'0,"0"0"23"0"0,0 0 13 0 0,0 0 29 0 0,0 0 71 0 0,11 16 2222 0 0,-11-15-2263 0 0,0-1 17 0 0,0 0 10 0 0,0 0 1 0 0,0 0-16 0 0,0 0-67 0 0,0 0-28 0 0,0 0-7 0 0,0 0-6 0 0,0 0-18 0 0,-19 22 1334 0 0,18-21-1366 0 0,1-1-2 0 0,-13 10 581 0 0,6-10-658 0 0,0 4-27 0 0,0 0-38 0 0,4-2 92 0 0,-3 2 15 0 0,-1-1-25 0 0,-16 3 435 0 0,15 1-379 0 0,-34 41 312 0 0,35-34-119 0 0,4-9-222 0 0,0-1 1 0 0,1 1-1 0 0,0 0 0 0 0,0 0 1 0 0,0 0-1 0 0,0 1 0 0 0,1-1 1 0 0,0 0-1 0 0,0 1 0 0 0,0-1 1 0 0,1 0-1 0 0,0 1 0 0 0,0-1 1 0 0,0 1-1 0 0,0-1 0 0 0,1 1-55 0 0,10 22 213 0 0,-9-25-182 0 0,1 0-1 0 0,-1-1 0 0 0,0 1 0 0 0,1-1 0 0 0,-1 0 0 0 0,1 0 0 0 0,0 0 0 0 0,0 0 0 0 0,0 0 0 0 0,0-1 0 0 0,0 1 0 0 0,0-1 1 0 0,1 0-1 0 0,-1 0 0 0 0,0 0 0 0 0,2 0-30 0 0,2-1 16 0 0,1 0 0 0 0,0-1 1 0 0,-1 0-1 0 0,1 0 0 0 0,-1-1 1 0 0,1 0-1 0 0,-1 0 1 0 0,0-1-1 0 0,0 0 0 0 0,0 0 1 0 0,0-1-1 0 0,0 0 0 0 0,-1 0 1 0 0,1 0-1 0 0,-1-1 0 0 0,0 0 1 0 0,-1 0-17 0 0,14-8 0 0 0,53-53 0 0 0,-31 13 0 0 0,-38 49 32 0 0,0 0 0 0 0,0 1 0 0 0,0-1-1 0 0,0 0 1 0 0,-1-1 0 0 0,1 1-1 0 0,-1 0 1 0 0,-1-1 0 0 0,1 1-1 0 0,0-1 1 0 0,-1 0 0 0 0,0 1 0 0 0,0-1-1 0 0,0 0 1 0 0,-1 0 0 0 0,0 0-1 0 0,0 0 1 0 0,0-1-32 0 0,0 5 64 0 0,-10-8 191 0 0,8 5-235 0 0,0 1 0 0 0,-1 0 0 0 0,1 0 0 0 0,-1 0 0 0 0,0 1 0 0 0,0-1 0 0 0,0 1 0 0 0,0-1 0 0 0,-1 1 0 0 0,1 0 0 0 0,-1 0 0 0 0,1 1 0 0 0,-1-1 0 0 0,0 1 0 0 0,1 0-1 0 0,-1 0 1 0 0,0 0 0 0 0,-1 0-20 0 0,4 1 2 0 0,-55 9-154 0 0,1 26-147 0 0,51-32 214 0 0,1 0 0 0 0,0 0 0 0 0,0 1-1 0 0,0-1 1 0 0,1 1 0 0 0,-1-1 0 0 0,1 1-1 0 0,0 0 1 0 0,0 0 0 0 0,0 0 0 0 0,0 0-1 0 0,1 1 1 0 0,0-1 0 0 0,0 0 0 0 0,0 1-1 0 0,0-1 1 0 0,1 0 0 0 0,-1 1-1 0 0,1-1 1 0 0,0 2 85 0 0,21 75-470 0 0,-4-27 374 0 0,-2 11 96 0 0,-7 99 64 0 0,-16 158-2016 0 0,6-299 1952 0 0,3-19 1 0 0,-1 0 0 0 0,0-1 0 0 0,-1 1 0 0 0,1-1 0 0 0,-1 1 0 0 0,1-1 0 0 0,-1 1 0 0 0,0-1 0 0 0,0 1 0 0 0,0-1-1 0 0,-1 0 1 0 0,1 1 0 0 0,-1-1 0 0 0,0 0 0 0 0,-1 1-1 0 0,-3 5 50 0 0,-17 9 422 0 0,21-18-376 0 0,2 0 0 0 0,-20-14 80 0 0,15 9-143 0 0,0 1 0 0 0,0-1 1 0 0,1 0-1 0 0,0 0 1 0 0,0 0-1 0 0,0-1 1 0 0,1 1-1 0 0,0-1 1 0 0,0 0-1 0 0,0 0 1 0 0,-1-3-34 0 0,-6-37 64 0 0,20-27-64 0 0,26-3-135 0 0,26-3-328 0 0,-6 27 263 0 0,6-33-82 0 0,0-1 186 0 0,35-7 96 0 0,56-48-152 0 0,-141 133 1053 0 0,-8 30-836 0 0,-12 46 1121 0 0,2-31-916 0 0,5 27 139 0 0,7-37 3 0 0,-1 3 279 0 0,-2-28-663 0 0,0-2-81 0 0,15-12 86 0 0,-17 10-98 0 0,9-34-2915 0 0,-5 22-2485 0 0</inkml:trace>
  <inkml:trace contextRef="#ctx0" brushRef="#br0" timeOffset="2134.251">1622 238 12528 0 0,'0'0'272'0'0,"0"0"56"0"0,0 0 16 0 0,0 0 8 0 0,0 0-280 0 0,0 0-72 0 0,0 0 0 0 0,0 0 0 0 0,0 0 64 0 0,5 9 0 0 0,-5-9 0 0 0,5 5 0 0 0,-5-5-64 0 0,0 0-88 0 0,0 0 24 0 0,6 5-3680 0 0,-6-5-736 0 0</inkml:trace>
  <inkml:trace contextRef="#ctx0" brushRef="#br0" timeOffset="2530.114">1699 502 13936 0 0,'0'0'314'0'0,"0"0"46"0"0,0 0 23 0 0,0 0-44 0 0,-1 1-221 0 0,-13 30-292 0 0,27 9-1121 0 0,-12-38 1242 0 0,16 25-709 0 0,25 24 596 0 0,-22-19 571 0 0,11-2 808 0 0,13 21 105 0 0,-44-50-1242 0 0,2-1-26 0 0,-1 0 0 0 0,0 1 0 0 0,0-1 0 0 0,1 0 1 0 0,-1 0-1 0 0,0 0 0 0 0,1-1 0 0 0,-1 1 1 0 0,0 0-1 0 0,0 0 0 0 0,1-1 0 0 0,-1 1 0 0 0,0-1 1 0 0,0 1-1 0 0,0-1 0 0 0,0 1 0 0 0,0-1 0 0 0,0 0 1 0 0,1 1-1 0 0,-1-1 0 0 0,-1 0 0 0 0,1 0 1 0 0,0 0-1 0 0,0 0 0 0 0,0 0 0 0 0,0 0 0 0 0,-1 0-50 0 0,25-37 992 0 0,38-162-606 0 0,-59 191-503 0 0,1 1 0 0 0,0 0 0 0 0,1 0 0 0 0,0 0-1 0 0,0 1 1 0 0,1 0 0 0 0,0 0 0 0 0,0 0 0 0 0,0 1 0 0 0,4-2 117 0 0,2-5-1164 0 0,0 9 443 0 0,2-1-4402 0 0,-14 5 565 0 0</inkml:trace>
  <inkml:trace contextRef="#ctx0" brushRef="#br0" timeOffset="3380.777">2182 462 8208 0 0,'0'15'234'0'0,"0"-11"6"0"0,1-3-97 0 0,-1 0 0 0 0,1 0-1 0 0,0-1 1 0 0,0 1 0 0 0,0 0-1 0 0,0 0 1 0 0,0 0 0 0 0,1 0-1 0 0,-1-1 1 0 0,0 1 0 0 0,0-1-1 0 0,0 1 1 0 0,0-1 0 0 0,1 1-1 0 0,-1-1 1 0 0,0 0 0 0 0,1 1-1 0 0,-1-1 1 0 0,0 0 0 0 0,1 0-1 0 0,-1 0 1 0 0,0 0 0 0 0,0 0-1 0 0,1 0 1 0 0,-1-1 0 0 0,0 1-1 0 0,1 0 1 0 0,-1-1 0 0 0,0 1-1 0 0,0-1 1 0 0,1 1 0 0 0,-1-1-1 0 0,0 1 1 0 0,0-1 0 0 0,0 0-1 0 0,0 0 1 0 0,0 0-143 0 0,41-28 431 0 0,-11-18-159 0 0,-31 31 925 0 0,-6 8-1154 0 0,-13-1-43 0 0,9 9 0 0 0,-54 38 0 0 0,52-28 0 0 0,-20 28 0 0 0,6 16 166 0 0,24-46-136 0 0,-1 0-1 0 0,1 1 1 0 0,0-1-1 0 0,1 0 1 0 0,0 1 0 0 0,0-1-1 0 0,1 1 1 0 0,0-1-1 0 0,1 0 1 0 0,-1 1-1 0 0,2-1 1 0 0,1 6-30 0 0,12 22 486 0 0,0-26 678 0 0,-14-10-1064 0 0,-1 0-4 0 0,0 0 14 0 0,20 3 1068 0 0,23-39-730 0 0,8-40-568 0 0,1 17-168 0 0,-32 53 214 0 0,5 21-60 0 0,-19 63 141 0 0,-7-50 140 0 0,1 0 321 0 0,0-26-364 0 0,1 0-22 0 0,8 22 166 0 0,-8-22-160 0 0,50-21 479 0 0,-6-17-550 0 0,81-73-729 0 0,-86 93 616 0 0,-21 12 336 0 0,2 15 94 0 0,-5 47-33 0 0,0 12 58 0 0,-11 24 439 0 0,-11-70-839 0 0,6-15-1814 0 0,0-9-5488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2:50.525"/>
    </inkml:context>
    <inkml:brush xml:id="br0">
      <inkml:brushProperty name="width" value="0.05" units="cm"/>
      <inkml:brushProperty name="height" value="0.05" units="cm"/>
    </inkml:brush>
  </inkml:definitions>
  <inkml:trace contextRef="#ctx0" brushRef="#br0">426 11 7400 0 0,'0'0'216'0'0,"2"-1"80"0"0,5-2 210 0 0,-5 3 92 0 0,-2 0 11 0 0,0 0-40 0 0,0 0-189 0 0,0 0-85 0 0,0 0-20 0 0,0-1 337 0 0,0-2-959 0 0,-2 1 4815 0 0,-32 1-4403 0 0,28 4-5 0 0,-45 9 138 0 0,4 2-198 0 0,-13 22 0 0 0,-17 0 125 0 0,24-12 3 0 0,9 7 22 0 0,3 18 121 0 0,40-47-250 0 0,-9 17 155 0 0,0-4-92 0 0,20 5 191 0 0,40 3 262 0 0,-3-12-547 0 0,26 20-385 0 0,-61-25 377 0 0,-1 1 0 0 0,0 0 0 0 0,0 0 0 0 0,0 2-1 0 0,-1-1 1 0 0,0 1 0 0 0,-1 0 0 0 0,0 1 0 0 0,0 0 0 0 0,4 8 18 0 0,-9-12-9 0 0,1 1 1 0 0,-1 0-1 0 0,0 0 1 0 0,-1 0-1 0 0,1 1 0 0 0,-1-1 1 0 0,-1 1-1 0 0,0 0 1 0 0,0 0-1 0 0,0 0 1 0 0,-1 0-1 0 0,0 3 9 0 0,0 107-15 0 0,-8-63 15 0 0,-17-9 328 0 0,10-25-41 0 0,13-19-244 0 0,0 1 1 0 0,0 0-1 0 0,-1-1 1 0 0,1 0-1 0 0,-1 1 0 0 0,1-1 1 0 0,-1 0-1 0 0,0 0 1 0 0,0 0-1 0 0,0 0 1 0 0,0 0-1 0 0,0 0 1 0 0,0 0-1 0 0,-1-1 1 0 0,1 1-1 0 0,0-1 0 0 0,-1 0 1 0 0,0 0-1 0 0,1 0 1 0 0,-1 0-1 0 0,1 0 1 0 0,-1 0-1 0 0,0-1 1 0 0,0 1-1 0 0,1-1 0 0 0,-3 0-43 0 0,-62 6 552 0 0,31 10-498 0 0,-15-37-1974 0 0,50 20 1088 0 0,1 1-968 0 0,0 0-3757 0 0</inkml:trace>
  <inkml:trace contextRef="#ctx0" brushRef="#br0" timeOffset="525.429">590 808 10336 0 0,'0'0'233'0'0,"0"0"39"0"0,0 0 15 0 0,0 2-47 0 0,-25 97 1128 0 0,15 35 172 0 0,5-116-1288 0 0,-1 89 86 0 0,1-60-44 0 0,-5-4-413 0 0,9-43 51 0 0,1 0 32 0 0,0 1 1 0 0,0-1-1 0 0,0 0 1 0 0,0 0-1 0 0,0 1 1 0 0,0-1 0 0 0,0 0-1 0 0,0 0 1 0 0,0 1-1 0 0,0-1 1 0 0,0 0-1 0 0,0 0 1 0 0,0 1-1 0 0,0-1 1 0 0,0 0-1 0 0,0 0 1 0 0,0 1-1 0 0,0-1 1 0 0,0 0-1 0 0,0 0 1 0 0,0 0-1 0 0,0 1 1 0 0,0-1-1 0 0,-1 0 1 0 0,1 0-1 0 0,0 0 1 0 0,0 1-1 0 0,0-1 1 0 0,0 0 0 0 0,0 0-1 0 0,-1 0 1 0 0,1 1-1 0 0,0-1 1 0 0,0 0-1 0 0,0 0 1 0 0,-1 0-1 0 0,1 0 1 0 0,0 0-1 0 0,0 0 1 0 0,-1 0-1 0 0,1 1 1 0 0,0-1-1 0 0,0 0 1 0 0,0 0-1 0 0,-1 0 1 0 0,1 0-1 0 0,0 0 1 0 0,0 0-1 0 0,-1 0 1 0 0,1 0-1 0 0,0 0 1 0 0,0 0 0 0 0,-1 0-1 0 0,1-1 1 0 0,0 1-1 0 0,0 0 1 0 0,-1 0-1 0 0,1 0 1 0 0,0 0-1 0 0,0 0 1 0 0,0 0-1 0 0,-1 0 1 0 0,1-1-1 0 0,0 1 36 0 0,0 0-4630 0 0</inkml:trace>
  <inkml:trace contextRef="#ctx0" brushRef="#br0" timeOffset="1782.895">934 212 6296 0 0,'0'0'184'0'0,"1"1"-6"0"0,14 23 1148 0 0,-5-5 370 0 0,-15 55 1152 0 0,9-41-2072 0 0,-23 102 640 0 0,-7 43-264 0 0,-16-27-1016 0 0,29-88 56 0 0,12-48 671 0 0,-11-22-167 0 0,-7-34-686 0 0,19 2 99 0 0,5-185 176 0 0,11 92-211 0 0,19 24-152 0 0,-30 92 77 0 0,0 0-1 0 0,2 1 0 0 0,0 0 1 0 0,0 1-1 0 0,2 0 0 0 0,0 0 1 0 0,0 0-1 0 0,4-3 2 0 0,-7 10-7 0 0,0 0 1 0 0,0 1-1 0 0,0-1 0 0 0,1 1 1 0 0,0 0-1 0 0,0 1 0 0 0,0 0 1 0 0,1 0-1 0 0,0 0 0 0 0,2 0 7 0 0,51-21-10 0 0,-54 26 4 0 0,1 0 1 0 0,0 0 0 0 0,-1 1-1 0 0,1 0 1 0 0,-1 0 0 0 0,1 1-1 0 0,-1 0 1 0 0,1 0 0 0 0,-1 0-1 0 0,0 1 6 0 0,38 14 0 0 0,-42-15 0 0 0,0 0 0 0 0,0-1 0 0 0,0 1 0 0 0,0 0 0 0 0,-1 1 0 0 0,1-1 0 0 0,-1 0 0 0 0,0 1 0 0 0,1-1 0 0 0,-1 1 0 0 0,0 0 0 0 0,-1 0 0 0 0,1 0 0 0 0,0 0 0 0 0,-1 0 0 0 0,0 0 0 0 0,1 0 0 0 0,-1 0 0 0 0,0 0 0 0 0,-1 1 0 0 0,1-1 0 0 0,-1 0 0 0 0,1 1 0 0 0,-1-1 0 0 0,0 0 0 0 0,0 1 0 0 0,-1-1 0 0 0,1 1 0 0 0,-1 1 0 0 0,-29 78 232 0 0,-32 4-104 0 0,16-42 16 0 0,39-39-110 0 0,0 1 0 0 0,-1-1 0 0 0,1-1 0 0 0,-1 1-1 0 0,0-1 1 0 0,0-1 0 0 0,-1 0 0 0 0,0 0-1 0 0,-7 2-33 0 0,-4 0 110 0 0,-32-1 47 0 0,6-5 14 0 0,37 0-161 0 0,3 3-24 0 0,5-2-56 0 0,1-1 2 0 0,0 0 4 0 0,15 0-74 0 0,42 14-73 0 0,-5 10 144 0 0,-1 12 67 0 0,-23-2-16 0 0,-2 1 0 0 0,-1 2 0 0 0,-2 0 0 0 0,-1 2 16 0 0,27 47 0 0 0,-8 0 192 0 0,-20-22 784 0 0,-21-41-640 0 0,0-22-260 0 0,0-1-1 0 0,0 0-10 0 0,0 0 1 0 0,-3-6 54 0 0,3 5-156 0 0,0 1-1 0 0,0-1 1 0 0,0 0 0 0 0,0 1-1 0 0,0-1 1 0 0,0 1 0 0 0,0-1-1 0 0,0 1 1 0 0,0-1 0 0 0,-1 1-1 0 0,1-1 1 0 0,0 1 0 0 0,0-1 0 0 0,-1 1-1 0 0,1-1 1 0 0,0 1 0 0 0,-1 0-1 0 0,1-1 1 0 0,0 1 0 0 0,-1-1-1 0 0,1 1 1 0 0,-1 0 0 0 0,1-1-1 0 0,0 1 1 0 0,-1 0 0 0 0,1 0-1 0 0,-1-1 1 0 0,1 1 0 0 0,-1 0-1 0 0,1 0 1 0 0,-1 0 0 0 0,1-1 0 0 0,-1 1-1 0 0,0 0 1 0 0,1 0 0 0 0,-1 0-1 0 0,1 0 1 0 0,-1 0 0 0 0,1 0-1 0 0,-1 0 1 0 0,1 0 0 0 0,-1 1-1 0 0,1-1 1 0 0,-1 0 0 0 0,1 0-1 0 0,-1 0 1 0 0,0 1 36 0 0,-7 3-6750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2:58.388"/>
    </inkml:context>
    <inkml:brush xml:id="br0">
      <inkml:brushProperty name="width" value="0.05" units="cm"/>
      <inkml:brushProperty name="height" value="0.05" units="cm"/>
    </inkml:brush>
  </inkml:definitions>
  <inkml:trace contextRef="#ctx0" brushRef="#br0">801 10 12752 0 0,'-40'0'2104'0'0,"-7"-10"-2088"0"0,-13 20 936 0 0,-13 15-209 0 0,-9 9-231 0 0,55-18-369 0 0,-2 0 31 0 0,1 1 1 0 0,1 2-1 0 0,1 0 0 0 0,-16 17-174 0 0,-102 138 488 0 0,113-131-291 0 0,3 0-1 0 0,1 2 1 0 0,-5 14-197 0 0,-6 32 730 0 0,35-77-599 0 0,-1-3-90 0 0,1-1 0 0 0,0 1 0 0 0,1 0-1 0 0,0-1 1 0 0,1 1 0 0 0,0 0 0 0 0,0 0 0 0 0,1 0 0 0 0,1 0 0 0 0,0 0 0 0 0,0 0 0 0 0,3 6-41 0 0,0-5 19 0 0,-4-8-16 0 0,1 0 1 0 0,1 0 0 0 0,-1 0 0 0 0,0-1-1 0 0,1 1 1 0 0,0-1 0 0 0,0 1-1 0 0,0-1 1 0 0,0 1 0 0 0,0-1 0 0 0,1 0-1 0 0,0 0 1 0 0,-1 0 0 0 0,1 0-1 0 0,2 0-3 0 0,76 35 160 0 0,-63-32-160 0 0,-15-4 0 0 0,1-1 0 0 0,-1 1 0 0 0,1-1 0 0 0,-1 0 0 0 0,1 0 0 0 0,-1-1 0 0 0,1 1 0 0 0,0-1 0 0 0,-1 1 0 0 0,1-1 0 0 0,0 0 0 0 0,-1-1 0 0 0,1 1 0 0 0,0-1 0 0 0,0 1 0 0 0,82-9 75 0 0,-19 4 56 0 0,-30 1 2 0 0,4-1-193 0 0,-36 8 29 0 0,20-7-851 0 0,-18 0-5062 0 0,-7 4-85 0 0</inkml:trace>
  <inkml:trace contextRef="#ctx0" brushRef="#br0" timeOffset="358.378">792 917 12928 0 0,'0'0'381'0'0,"-5"6"127"0"0,-16 47 11 0 0,-5 21 247 0 0,12-19-582 0 0,-27 166 1649 0 0,36-216-2098 0 0,3-4-3999 0 0,2-1 2866 0 0</inkml:trace>
  <inkml:trace contextRef="#ctx0" brushRef="#br0" timeOffset="1120.828">1059 460 11432 0 0,'0'0'333'0'0,"0"0"0"0"0,0 0-143 0 0,0 0 182 0 0,0 0 106 0 0,0 0 24 0 0,0 0-68 0 0,0 0-271 0 0,5 11 440 0 0,9 6 427 0 0,-12 2-149 0 0,0-10-714 0 0,-1 1-1 0 0,-1-1 1 0 0,1 0-1 0 0,-2 1 1 0 0,1-1-1 0 0,-1 1 1 0 0,0-1-1 0 0,-1 0 1 0 0,0 1-1 0 0,-1-1-166 0 0,-7 42 327 0 0,-5 51 225 0 0,18-25-202 0 0,-3-77-347 0 0,0 1 0 0 0,0 0 0 0 0,1-1 1 0 0,-1 1-1 0 0,0 0 0 0 0,0 0 0 0 0,1-1 1 0 0,-1 1-1 0 0,0-1 0 0 0,1 1 0 0 0,-1 0 1 0 0,0-1-1 0 0,1 1 0 0 0,-1-1 0 0 0,1 1 1 0 0,-1-1-1 0 0,1 1 0 0 0,0-1 0 0 0,-1 1 0 0 0,1-1 1 0 0,-1 1-1 0 0,1-1 0 0 0,0 0 0 0 0,-1 1 1 0 0,1-1-1 0 0,0 0 0 0 0,-1 0 0 0 0,1 0 1 0 0,0 1-1 0 0,0-1 0 0 0,-1 0 0 0 0,1 0 1 0 0,0 0-1 0 0,-1 0 0 0 0,1 0 0 0 0,0 0 1 0 0,0 0-1 0 0,-1-1 0 0 0,1 1 0 0 0,0 0 1 0 0,-1 0-1 0 0,1 0 0 0 0,0-1 0 0 0,-1 1 0 0 0,1 0 1 0 0,0-1-1 0 0,-1 1 0 0 0,1-1-3 0 0,34-25-25 0 0,-34 25 20 0 0,61-84-639 0 0,-37 44 141 0 0,52-87-105 0 0,-41 72 1226 0 0,-35 56-590 0 0,-1-1 0 0 0,1 0-1 0 0,0 1 1 0 0,-1-1 0 0 0,1 1 0 0 0,0-1 0 0 0,0 1 0 0 0,0-1 0 0 0,-1 1 0 0 0,1 0 0 0 0,0-1-1 0 0,0 1 1 0 0,0 0 0 0 0,0-1 0 0 0,0 1 0 0 0,-1 0 0 0 0,1 0 0 0 0,0 0 0 0 0,0 0 0 0 0,0 0-1 0 0,0 0 1 0 0,0 0 0 0 0,0 0 0 0 0,0 1 0 0 0,-1-1 0 0 0,1 0 0 0 0,0 0 0 0 0,0 1 0 0 0,0-1-1 0 0,0 0 1 0 0,-1 1 0 0 0,1-1 0 0 0,0 1 0 0 0,0-1 0 0 0,-1 1 0 0 0,1 0 0 0 0,0-1 0 0 0,-1 1-1 0 0,1 0 1 0 0,-1-1 0 0 0,1 1 0 0 0,0 0 0 0 0,-1-1 0 0 0,0 1 0 0 0,1 0 0 0 0,-1 0 0 0 0,0 0-1 0 0,1 0 1 0 0,-1 0-28 0 0,31 34 0 0 0,-19-6-22 0 0,1-1 0 0 0,1 0 0 0 0,1-1 0 0 0,2 0 0 0 0,0-2 0 0 0,2 0 0 0 0,1-1 0 0 0,22 20 22 0 0,-40-40 75 0 0,1 0 0 0 0,0-1-1 0 0,0 1 1 0 0,1-1 0 0 0,-1 0-1 0 0,1 0 1 0 0,0 0 0 0 0,-1-1-1 0 0,1 1 1 0 0,0-1 0 0 0,1 0-1 0 0,-1 0 1 0 0,0-1 0 0 0,0 1-1 0 0,1-1 1 0 0,-1 0 0 0 0,1 0-1 0 0,-1 0 1 0 0,1 0 0 0 0,0-1-1 0 0,-1 0 1 0 0,1 0 0 0 0,0 0-1 0 0,-1-1 1 0 0,1 0 0 0 0,-1 1-1 0 0,1-2 1 0 0,-1 1 0 0 0,1-1-75 0 0,39-48 559 0 0,-36 36-492 0 0,12-51 77 0 0,31-126 32 0 0,-16 58-265 0 0,-13 70-80 0 0,-16 33 33 0 0,-6 27 89 0 0,1 0 1 0 0,-1 0-1 0 0,1 0 1 0 0,-1 0-1 0 0,1-1 1 0 0,0 1 0 0 0,0 0-1 0 0,0 1 1 0 0,1-1-1 0 0,-1 0 1 0 0,1 0 0 0 0,-1 0-1 0 0,1 1 1 0 0,0-1-1 0 0,0 1 1 0 0,1-1 46 0 0,4-6-1374 0 0,-4 0-3521 0 0,1 0-1786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3:12.812"/>
    </inkml:context>
    <inkml:brush xml:id="br0">
      <inkml:brushProperty name="width" value="0.05" units="cm"/>
      <inkml:brushProperty name="height" value="0.05" units="cm"/>
    </inkml:brush>
  </inkml:definitions>
  <inkml:trace contextRef="#ctx0" brushRef="#br0">7 295 7936 0 0,'0'0'233'0'0,"0"0"56"0"0,0 0 89 0 0,0 7 935 0 0,-5-28-1302 0 0,3 13 3 0 0,9-22 241 0 0,-3 9-244 0 0,6-10 3 0 0,-9 29 60 0 0,3-18 1570 0 0,2 25 436 0 0,4 61 989 0 0,6 35-1727 0 0,-7 3-734 0 0,-23 229 144 0 0,9-255-752 0 0,9 8-206 0 0,7-31 414 0 0,-11-55-227 0 0,0 0 0 0 0,0 1 0 0 0,1-1 1 0 0,-1 0-1 0 0,0 1 0 0 0,0-1 0 0 0,0 0 0 0 0,0 1 1 0 0,0-1-1 0 0,0 0 0 0 0,1 1 0 0 0,-1-1 0 0 0,0 0 1 0 0,0 1-1 0 0,0-1 0 0 0,1 0 0 0 0,-1 0 0 0 0,0 1 1 0 0,0-1-1 0 0,1 0 0 0 0,-1 0 0 0 0,0 1 1 0 0,1-1-1 0 0,-1 0 0 0 0,0 0 0 0 0,1 0 0 0 0,-1 0 1 0 0,0 1-1 0 0,1-1 0 0 0,-1 0 0 0 0,0 0 0 0 0,1 0 1 0 0,-1 0-1 0 0,0 0 0 0 0,1 0 0 0 0,-1 0 0 0 0,1 0 1 0 0,-1 0-1 0 0,0 0 0 0 0,1 0 0 0 0,-1 0 1 0 0,0 0-1 0 0,1-1 0 0 0,-1 1 0 0 0,0 0 0 0 0,1 0 1 0 0,-1 0-1 0 0,0 0 0 0 0,1-1 0 0 0,-1 1 0 0 0,0 0 1 0 0,1 0-1 0 0,-1 0 0 0 0,0-1 0 0 0,0 1 0 0 0,1 0 1 0 0,-1-1-1 0 0,0 1 0 0 0,0 0 0 0 0,0-1 1 0 0,1 1-1 0 0,-1 0 0 0 0,0-1 0 0 0,0 1 0 0 0,0 0 1 0 0,0-1 18 0 0,14-24-2236 0 0,-6-11-1235 0 0,-7 9 1681 0 0</inkml:trace>
  <inkml:trace contextRef="#ctx0" brushRef="#br0" timeOffset="747.641">38 98 12928 0 0,'0'0'381'0'0,"0"0"-6"0"0,-1 2-242 0 0,-3 7-108 0 0,3-6 29 0 0,1-3 10 0 0,0 0 0 0 0,-5-8-170 0 0,6-6-668 0 0,5 8 875 0 0,1 0 1 0 0,0 0-1 0 0,0 0 0 0 0,0 1 1 0 0,0 0-1 0 0,1 1 1 0 0,0 0-1 0 0,0 0 1 0 0,0 0-1 0 0,1 1 1 0 0,1 0-102 0 0,52-19 458 0 0,-51 19-344 0 0,0 0 1 0 0,0 1-1 0 0,1 0 0 0 0,-1 1 0 0 0,0 1 0 0 0,1-1 0 0 0,0 2 1 0 0,-1 0-1 0 0,0 0 0 0 0,12 3-114 0 0,-16-3 36 0 0,64 25 88 0 0,0 7 229 0 0,-67-30-338 0 0,0 0 0 0 0,0 0 0 0 0,-1 1 0 0 0,0-1 0 0 0,0 1 1 0 0,0 0-1 0 0,0 0 0 0 0,0 0 0 0 0,-1 0 0 0 0,1 0 0 0 0,-1 1 0 0 0,0-1 0 0 0,-1 0 1 0 0,1 1-16 0 0,4 9 60 0 0,-5-9-13 0 0,1-1 0 0 0,-1 1-1 0 0,0 0 1 0 0,-1 1 0 0 0,1-1 0 0 0,-1 0 0 0 0,0 0 0 0 0,0 0 0 0 0,0 0 0 0 0,-1 0-1 0 0,0 0 1 0 0,0 0 0 0 0,0 0 0 0 0,0 0 0 0 0,-1 0 0 0 0,0 0 0 0 0,0-1 0 0 0,0 1-1 0 0,-2 1-46 0 0,-26 49 463 0 0,15-39-278 0 0,-2 0 0 0 0,1-1 0 0 0,-2 0 0 0 0,0-2-1 0 0,0 0 1 0 0,-1-1 0 0 0,-1-1 0 0 0,0-1 0 0 0,-1 0 0 0 0,-6 0-185 0 0,25-9 40 0 0,-9 4 0 0 0,-1 0 0 0 0,0-1 0 0 0,0-1 0 0 0,0 0 0 0 0,0-1 0 0 0,0 0 0 0 0,-1-1 0 0 0,1 0 0 0 0,-1-1 0 0 0,1 0 0 0 0,-1-1 0 0 0,-11-3-40 0 0,-5-7 54 0 0,39-7-561 0 0,-7 16 500 0 0,0 0-1 0 0,0 1 1 0 0,0-1 0 0 0,0 1 0 0 0,0 0-1 0 0,0 0 1 0 0,0 0 0 0 0,0 0-1 0 0,1 1 1 0 0,-1-1 0 0 0,0 1-1 0 0,1 0 1 0 0,-1 0 0 0 0,0 0 0 0 0,0 0-1 0 0,1 0 1 0 0,-1 1 0 0 0,0 0-1 0 0,2 0 8 0 0,32 17 154 0 0,234 278 646 0 0,-184-196 24 0 0,27 33-602 0 0,-63-56 72 0 0,-51-76-376 0 0,1 0 0 0 0,-1 1 0 0 0,0-1 0 0 0,1 1 1 0 0,-1-1-1 0 0,0 0 0 0 0,0 1 0 0 0,0-1 0 0 0,0 1 0 0 0,0-1 1 0 0,0 1-1 0 0,0-1 0 0 0,-1 1 0 0 0,1-1 0 0 0,-1 0 0 0 0,1 1 1 0 0,-1-1-1 0 0,1 0 0 0 0,-1 1 0 0 0,0-1 0 0 0,1 0 0 0 0,-1 0 1 0 0,0 1-1 0 0,0-1 0 0 0,0 0 0 0 0,0 0 0 0 0,-1 1 82 0 0,-3 2-828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3:09.283"/>
    </inkml:context>
    <inkml:brush xml:id="br0">
      <inkml:brushProperty name="width" value="0.05" units="cm"/>
      <inkml:brushProperty name="height" value="0.05" units="cm"/>
    </inkml:brush>
  </inkml:definitions>
  <inkml:trace contextRef="#ctx0" brushRef="#br0">57 265 5312 0 0,'0'0'157'0'0,"0"0"44"0"0,0 0 102 0 0,0 0 45 0 0,0 0 11 0 0,0 0-27 0 0,0 0-118 0 0,0 0-48 0 0,0 0-8 0 0,0 0-18 0 0,0 0-56 0 0,-11 15 918 0 0,-14 7 1092 0 0,6 29 220 0 0,18 8-1642 0 0,1-57-656 0 0,0 0 0 0 0,0 0 0 0 0,0 0 0 0 0,1 0 1 0 0,-1-1-1 0 0,0 1 0 0 0,1 0 0 0 0,0 0 0 0 0,-1 0 1 0 0,1-1-1 0 0,0 1 0 0 0,0 0 0 0 0,0-1 0 0 0,0 1 1 0 0,0 0-1 0 0,0-1 0 0 0,0 0 0 0 0,1 1 0 0 0,-1-1 1 0 0,1 0-1 0 0,-1 1 0 0 0,1-1 0 0 0,-1 0 0 0 0,1 0 1 0 0,0 0-1 0 0,-1-1 0 0 0,1 1 0 0 0,0 0 0 0 0,0 0 1 0 0,-1-1-1 0 0,1 0 0 0 0,0 1 0 0 0,0-1 0 0 0,0 0 1 0 0,0 0-1 0 0,0 0 0 0 0,0 0 0 0 0,0 0 0 0 0,0 0-16 0 0,77-14 290 0 0,12-35-619 0 0,-29 7 147 0 0,-58 39 196 0 0,1 0 0 0 0,-1 0 0 0 0,0 0 0 0 0,0-1-1 0 0,0 0 1 0 0,0 0 0 0 0,-1 0 0 0 0,1 0 0 0 0,-1-1 0 0 0,0 1-1 0 0,0-1 1 0 0,-1 0 0 0 0,1 0 0 0 0,-1 0 0 0 0,0 0 0 0 0,1-5-14 0 0,-3 8 144 0 0,4-9 1096 0 0,-19-32-66 0 0,12 40-1135 0 0,0 0 0 0 0,0 0 0 0 0,0 1-1 0 0,0-1 1 0 0,-1 1 0 0 0,1-1 0 0 0,-1 1 0 0 0,0 0 0 0 0,1 1-1 0 0,-1-1 1 0 0,0 1 0 0 0,0-1 0 0 0,0 1 0 0 0,0 0-1 0 0,0 1 1 0 0,0-1 0 0 0,-1 1 0 0 0,1 0 0 0 0,0 0 0 0 0,0 0-1 0 0,0 0 1 0 0,0 1 0 0 0,-1-1 0 0 0,-1 2-39 0 0,-19-1 140 0 0,-97 23-438 0 0,69-10 109 0 0,47-12 1644 0 0,-3 1-4933 0 0,14 1-4952 0 0,10-4 5308 0 0</inkml:trace>
  <inkml:trace contextRef="#ctx0" brushRef="#br0" timeOffset="854.779">262 257 9816 0 0,'0'0'222'0'0,"0"0"30"0"0,0 0 19 0 0,0 1-39 0 0,-4 62 1179 0 0,55 119-871 0 0,-33-113-633 0 0,6 58-382 0 0,-20 83-129 0 0,-4-55 1328 0 0,0-153-662 0 0,-1 1 0 0 0,0-1 1 0 0,0 1-1 0 0,1-1 1 0 0,-2 1-1 0 0,1-1 0 0 0,0 0 1 0 0,0 1-1 0 0,-1-1 0 0 0,1 0 1 0 0,-1 0-1 0 0,0 0 1 0 0,1 0-1 0 0,-1 0 0 0 0,0-1 1 0 0,0 1-1 0 0,0-1 0 0 0,-1 1 1 0 0,1-1-1 0 0,0 0 1 0 0,0 1-1 0 0,-1-1 0 0 0,1 0 1 0 0,-1-1-1 0 0,1 1 0 0 0,-1 0 1 0 0,1-1-1 0 0,-1 1 1 0 0,1-1-1 0 0,-1 0 0 0 0,0 0 1 0 0,1 0-1 0 0,-1 0 1 0 0,1 0-1 0 0,-1-1 0 0 0,0 1 1 0 0,1-1-1 0 0,-1 0 0 0 0,1 1 1 0 0,0-1-1 0 0,-1 0 1 0 0,0-1-63 0 0,-78-8 1563 0 0,18-17-1083 0 0,21 0-120 0 0,39 23-324 0 0,-1 1 0 0 0,1-1 0 0 0,0 0 0 0 0,1 0 0 0 0,-1 0 0 0 0,1 0 0 0 0,-1-1 0 0 0,1 1 0 0 0,0-1 0 0 0,1 1 0 0 0,-1-1 0 0 0,1 0 0 0 0,0 0 0 0 0,0 0 0 0 0,1 1 0 0 0,-1-1 0 0 0,1 0 0 0 0,0-3-36 0 0,9-84 0 0 0,-2 71-184 0 0,0 2 0 0 0,2-1 0 0 0,0 1 0 0 0,1 0 0 0 0,1 1 0 0 0,1 0 0 0 0,1 1-1 0 0,0 0 1 0 0,1 1 0 0 0,10-9 184 0 0,43-34-744 0 0,126-128-1558 0 0,-95 91 1302 0 0,-41 10 1261 0 0,-52 79 214 0 0,1-6 2845 0 0,-22 32-3256 0 0,-20 77-79 0 0,26-41 110 0 0,15 12 880 0 0,-3-58-490 0 0,5-9-334 0 0,24-46-4189 0 0,-19 20 2553 0 0</inkml:trace>
  <inkml:trace contextRef="#ctx0" brushRef="#br0" timeOffset="1105.359">638 1 15752 0 0,'0'0'344'0'0,"0"5"71"0"0,0-1 9 0 0,5 6 24 0 0,-1-1-352 0 0,1-4-96 0 0,1 4 0 0 0,4-4 0 0 0,-4-5-640 0 0,-2 3-151 0 0,1 1-25 0 0,1-4-8 0 0</inkml:trace>
  <inkml:trace contextRef="#ctx0" brushRef="#br0" timeOffset="1640.362">756 239 10336 0 0,'0'0'233'0'0,"0"0"39"0"0,0 0 15 0 0,15 0 1 0 0,-7-1-348 0 0,25 10 1248 0 0,-13 2-606 0 0,-3 20-630 0 0,19 38 1460 0 0,-1-20 79 0 0,15 29-1272 0 0,-40-59-173 0 0,3 5 33 0 0,-9-26 2877 0 0,-9-44-2238 0 0,45-104-436 0 0,-15 90-302 0 0,2 19-95 0 0,9 0-104 0 0,9-4-173 0 0,13 9-2664 0 0,-21 27-3297 0 0,-34 8 4651 0 0</inkml:trace>
  <inkml:trace contextRef="#ctx0" brushRef="#br0" timeOffset="2555.243">1227 274 10016 0 0,'0'0'230'0'0,"0"0"30"0"0,0 0 18 0 0,7-3 2 0 0,21 0-169 0 0,-25 3-96 0 0,-1 1 0 0 0,0-1 0 0 0,0 0 0 0 0,1 0 0 0 0,-1 0 0 0 0,0-1-1 0 0,0 1 1 0 0,1-1 0 0 0,-1 1 0 0 0,0-1 0 0 0,0 1 0 0 0,0-1 0 0 0,0 0 0 0 0,1 0-1 0 0,-2 0 1 0 0,1-1 0 0 0,0 1 0 0 0,0 0 0 0 0,0-1 0 0 0,0 1 0 0 0,0-1-15 0 0,70-50 942 0 0,-50 22 524 0 0,-18 17-202 0 0,-4 11-1226 0 0,-6-12-394 0 0,-24 5 346 0 0,24 10 7 0 0,0 0 0 0 0,0 0 1 0 0,0 0-1 0 0,0 1 1 0 0,0 0-1 0 0,0 0 0 0 0,0 1 1 0 0,1-1-1 0 0,-1 1 1 0 0,1 1-1 0 0,0-1 0 0 0,0 1 1 0 0,0 0-1 0 0,0 0 0 0 0,0 0 1 0 0,1 0-1 0 0,0 1 1 0 0,0 0-1 0 0,0 0 0 0 0,1 0 1 0 0,-2 3 2 0 0,2 1 125 0 0,1 0 0 0 0,0 0 0 0 0,0 0 1 0 0,1 0-1 0 0,0 0 0 0 0,0 0 0 0 0,1 0 0 0 0,1 1 0 0 0,0 5-125 0 0,0 12 538 0 0,20 77 1311 0 0,-6-55-1710 0 0,0-20 1598 0 0,9-49-1608 0 0,39-70-222 0 0,-18 35-62 0 0,12 7 155 0 0,-35 37 0 0 0,-15 4-11 0 0,-7 7 8 0 0,0-1 0 0 0,1 1 0 0 0,-1-1-1 0 0,0 1 1 0 0,1-1 0 0 0,-1 1-1 0 0,1-1 1 0 0,-1 1 0 0 0,1 0-1 0 0,0-1 1 0 0,-1 1 0 0 0,1 0 0 0 0,-1-1-1 0 0,1 1 1 0 0,-1 0 0 0 0,1 0-1 0 0,0-1 1 0 0,-1 1 0 0 0,1 0 0 0 0,0 0-1 0 0,-1 0 1 0 0,1 0 0 0 0,0 0-1 0 0,-1 0 1 0 0,1 0 0 0 0,0 0 0 0 0,-1 0-1 0 0,1 0 1 0 0,-1 1 0 0 0,1-1-1 0 0,0 0 1 0 0,-1 0 0 0 0,1 1-1 0 0,-1-1 1 0 0,1 0 0 0 0,0 0 0 0 0,-1 1-1 0 0,1-1 1 0 0,-1 1 0 0 0,1-1 3 0 0,2 2-9 0 0,-1 0 1 0 0,1 1-1 0 0,-1-1 1 0 0,0 0 0 0 0,0 1-1 0 0,0 0 1 0 0,0-1-1 0 0,0 1 1 0 0,0 0-1 0 0,-1 0 1 0 0,1 0 0 0 0,-1 0-1 0 0,0 0 1 0 0,0 0-1 0 0,0 0 1 0 0,0 0 0 0 0,-1 1-1 0 0,1-1 1 0 0,-1 0-1 0 0,0 1 1 0 0,0-1-1 0 0,0 0 9 0 0,0 101 896 0 0,0-103-832 0 0,0-1 0 0 0,6 0 279 0 0,30-24 677 0 0,-22 11-1031 0 0,47-48-941 0 0,-56 54 979 0 0,-4 6 118 0 0,-1 1 79 0 0,0 0 28 0 0,2 1-38 0 0,0 0-212 0 0,1 0 0 0 0,0 0 0 0 0,-1 1 0 0 0,1-1 0 0 0,-1 1 0 0 0,0 0 0 0 0,1-1 0 0 0,-1 1 0 0 0,0 0 0 0 0,0 0 0 0 0,0 1 0 0 0,0-1 0 0 0,-1 0 0 0 0,1 1 0 0 0,-1-1 1 0 0,1 1-1 0 0,-1-1 0 0 0,0 1 0 0 0,1 1-2 0 0,2 6 3 0 0,21 62-3 0 0,-14-31 0 0 0,4 11-240 0 0,-14-46 24 0 0,-1-2-621 0 0,2-4-3877 0 0,11-8 3018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3:15.135"/>
    </inkml:context>
    <inkml:brush xml:id="br0">
      <inkml:brushProperty name="width" value="0.05" units="cm"/>
      <inkml:brushProperty name="height" value="0.05" units="cm"/>
    </inkml:brush>
  </inkml:definitions>
  <inkml:trace contextRef="#ctx0" brushRef="#br0">524 28 6992 0 0,'0'0'157'0'0,"0"0"23"0"0,0 0 12 0 0,0 0 9 0 0,0 0 13 0 0,0 0 2 0 0,0 0 0 0 0,0 0 13 0 0,0 0 58 0 0,0 0 29 0 0,0 0 4 0 0,0 0 21 0 0,0 0 91 0 0,0 0 44 0 0,0 0 11 0 0,7 6 1537 0 0,5 65 1742 0 0,-1 62-2933 0 0,0 36-833 0 0,-6-50 0 0 0,-24 181 99 0 0,19-296-98 0 0,-4 58 5 0 0,2 0 0 0 0,8 60-6 0 0,-5-112-29 0 0,17 53-654 0 0,-18-62 337 0 0,0-1-785 0 0,2-3-342 0 0,5-6-67 0 0,-5 7-17 0 0</inkml:trace>
  <inkml:trace contextRef="#ctx0" brushRef="#br0" timeOffset="448.774">67 1209 13560 0 0,'0'0'306'0'0,"2"0"46"0"0,63-10 731 0 0,28 3 30 0 0,-38 3-157 0 0,9-11 304 0 0,93-13-691 0 0,-24-7-650 0 0,-29 2-662 0 0,-33 11-435 0 0,-41 13-2762 0 0,-24 4-1029 0 0</inkml:trace>
  <inkml:trace contextRef="#ctx0" brushRef="#br0" timeOffset="924.707">0 174 12960 0 0,'0'0'297'0'0,"0"0"39"0"0,0 0 16 0 0,1-2-41 0 0,6-10-194 0 0,-7 11-104 0 0,1-1-1 0 0,0 0 0 0 0,0 0 1 0 0,0 1-1 0 0,0-1 0 0 0,0 0 1 0 0,0 1-1 0 0,0-1 0 0 0,1 1 1 0 0,-1-1-1 0 0,0 1 1 0 0,1 0-1 0 0,-1 0 0 0 0,1-1 1 0 0,0 1-1 0 0,-1 0 0 0 0,1 0 1 0 0,0 1-1 0 0,0-1 1 0 0,-1 0-1 0 0,2 0-12 0 0,42-20 527 0 0,89-20 1768 0 0,-68 24-1408 0 0,1-2-335 0 0,34 0-71 0 0,116 6-545 0 0,-135 16-408 0 0,-38 1-378 0 0,-17 1-4633 0 0,-17-4 97 0 0</inkml:trace>
  <inkml:trace contextRef="#ctx0" brushRef="#br0" timeOffset="1640.797">1016 634 9528 0 0,'0'0'216'0'0,"0"0"32"0"0,0 0 10 0 0,2 1 18 0 0,1 0-169 0 0,-1 0-1 0 0,0 1 1 0 0,1 0-1 0 0,-1 0 1 0 0,0-1-1 0 0,0 1 1 0 0,0 1-1 0 0,0-1 0 0 0,0 0 1 0 0,0 0-1 0 0,-1 1 1 0 0,1-1-1 0 0,-1 1 1 0 0,0-1-1 0 0,0 1 1 0 0,1 0-1 0 0,-2-1 0 0 0,1 1 1 0 0,0 1-107 0 0,9 42 1875 0 0,-14 41 519 0 0,13-53-1094 0 0,-8-33-1235 0 0,21-1 463 0 0,73-98-270 0 0,-73 73 82 0 0,17-5 677 0 0,-34 29-1009 0 0,0 0 0 0 0,1 1-1 0 0,-1 0 1 0 0,0 0 0 0 0,0 0 0 0 0,1 0-1 0 0,-1 1 1 0 0,0 0 0 0 0,0 0 0 0 0,0 0 0 0 0,0 0-1 0 0,0 1 1 0 0,0 0 0 0 0,0 0 0 0 0,-1 1-1 0 0,1-1 1 0 0,0 1 0 0 0,-1 0 0 0 0,0 0 0 0 0,0 0-1 0 0,0 1 1 0 0,0 0 0 0 0,-1-1 0 0 0,1 1-1 0 0,-1 1 1 0 0,0-1 0 0 0,0 0 0 0 0,0 1 0 0 0,-1-1-1 0 0,0 1-7 0 0,24 68 224 0 0,-20-41-174 0 0,-1-14-577 0 0,12-10-1145 0 0,6-21-3837 0 0,-16 4 3480 0 0</inkml:trace>
  <inkml:trace contextRef="#ctx0" brushRef="#br0" timeOffset="2001.365">1664 803 10000 0 0,'1'2'292'0'0,"8"59"228"0"0,-8-58-229 0 0,0 1-70 0 0,0 1 0 0 0,0-1 0 0 0,0 0 0 0 0,1 0 0 0 0,-1-1 1 0 0,1 1-1 0 0,0 0 0 0 0,1-1 0 0 0,-1 1 0 0 0,0-1 0 0 0,1 1 0 0 0,0-1 1 0 0,0 0-1 0 0,0 0 0 0 0,0 0 0 0 0,0-1 0 0 0,0 1 0 0 0,1-1 0 0 0,0 0 0 0 0,-1 0 1 0 0,1 0-1 0 0,0 0 0 0 0,3 1-221 0 0,10-2 59 0 0,23-8 33 0 0,-27-3 46 0 0,0 0-1 0 0,-1-1 1 0 0,0-1 0 0 0,0 0 0 0 0,-2 0 0 0 0,1-1 0 0 0,-2-1 0 0 0,0 1 0 0 0,0-2 0 0 0,4-9-138 0 0,-3-24 272 0 0,-8 43-262 0 0,-1 0 0 0 0,0 0 0 0 0,-1 0 0 0 0,1 0 0 0 0,-1 0 0 0 0,0 0 0 0 0,0 0 0 0 0,-1 0 0 0 0,0 0 0 0 0,1 0 0 0 0,-2 1 0 0 0,1-1 0 0 0,-2-3-10 0 0,1-3-7 0 0,0 7 36 0 0,-1 1 1 0 0,1 0-1 0 0,-1 0 0 0 0,1 0 0 0 0,-1 1 1 0 0,0-1-1 0 0,0 1 0 0 0,0-1 0 0 0,0 1 1 0 0,0 0-1 0 0,-1 0 0 0 0,1 0 0 0 0,-1 1 1 0 0,1-1-1 0 0,-1 1 0 0 0,0 0 0 0 0,1 0 1 0 0,-1 0-1 0 0,0 0 0 0 0,0 1 0 0 0,0-1 1 0 0,1 1-1 0 0,-1 0 0 0 0,0 0 0 0 0,0 1 1 0 0,0-1-1 0 0,0 1 0 0 0,0 0 0 0 0,1 0 1 0 0,-1 0-1 0 0,0 0 0 0 0,1 1 0 0 0,-3 0-29 0 0,-2 2-84 0 0,0-1 0 0 0,0 1-1 0 0,0 0 1 0 0,0 1 0 0 0,1 0-1 0 0,0 0 1 0 0,0 1 0 0 0,0 0-1 0 0,1 0 1 0 0,-1 0 0 0 0,1 1-1 0 0,1 0 1 0 0,0 0-1 0 0,0 1 1 0 0,-1 1 84 0 0,-24 41-2440 0 0,25-36-3126 0 0</inkml:trace>
  <inkml:trace contextRef="#ctx0" brushRef="#br0" timeOffset="2349.974">2079 124 14544 0 0,'0'0'330'0'0,"0"0"45"0"0,0 0 20 0 0,0 0-39 0 0,0 1-234 0 0,-5 20-108 0 0,-5 81 1765 0 0,0 28-505 0 0,-46 114-2 0 0,35-73-1203 0 0,35-125-3850 0 0,-12-45-507 0 0,2-1-1101 0 0</inkml:trace>
  <inkml:trace contextRef="#ctx0" brushRef="#br0" timeOffset="2797.772">2166 666 14368 0 0,'0'0'330'0'0,"1"2"45"0"0,19 64 566 0 0,20-10 1218 0 0,-9-24-1965 0 0,-28-31-196 0 0,0 0-1 0 0,0 1 0 0 0,0-1 0 0 0,-1-1 0 0 0,1 1 0 0 0,0 0 0 0 0,0-1 0 0 0,0 1 1 0 0,0-1-1 0 0,0 0 0 0 0,0 0 0 0 0,0 0 0 0 0,0 0 0 0 0,0-1 0 0 0,0 1 0 0 0,0-1 1 0 0,0 0-1 0 0,0 0 0 0 0,0 0 0 0 0,0 0 0 0 0,-1 0 0 0 0,1-1 0 0 0,0 1 0 0 0,-1-1 1 0 0,1 1-1 0 0,0-2 3 0 0,60-57 59 0 0,-58 55-48 0 0,65-87 177 0 0,-30 15-268 0 0,-33 22 695 0 0,-8 53-598 0 0,1 1-1 0 0,-1-1 1 0 0,1 0-1 0 0,-1 1 0 0 0,1-1 1 0 0,-1 0-1 0 0,0 1 1 0 0,0-1-1 0 0,0 1 1 0 0,0 0-1 0 0,0-1 1 0 0,0 1-1 0 0,0 0 1 0 0,-1-1-1 0 0,1 1 1 0 0,0 0-1 0 0,-1 0 1 0 0,1 0-1 0 0,-1 0 1 0 0,1 0-1 0 0,-1 1 0 0 0,1-1 1 0 0,-1 0-1 0 0,0 1 1 0 0,1-1-1 0 0,-1 1 1 0 0,0-1-1 0 0,1 1 1 0 0,-1 0-1 0 0,0 0 1 0 0,0 0-1 0 0,1 0 1 0 0,-1 0-1 0 0,0 0 1 0 0,1 0-1 0 0,-1 1 1 0 0,0-1-1 0 0,0 1 0 0 0,1-1 1 0 0,-1 1-1 0 0,1-1 1 0 0,-1 1-1 0 0,0 0 1 0 0,1 0-1 0 0,0 0 1 0 0,-1 0-1 0 0,1 0 1 0 0,-1 0-17 0 0,-69 51 133 0 0,3 28-816 0 0,20 16 284 0 0,39-72 414 0 0,7-17-5 0 0,-1 0 0 0 0,1 1 0 0 0,0-1-1 0 0,0 1 1 0 0,1-1 0 0 0,0 1 0 0 0,0-1-1 0 0,1 1 1 0 0,0 0 0 0 0,0 0 0 0 0,1-1 0 0 0,0 1-1 0 0,0-1 1 0 0,1 1 0 0 0,0-1 0 0 0,0 1-1 0 0,1-1 1 0 0,0 0 0 0 0,0 0 0 0 0,1 0-1 0 0,0-1 1 0 0,0 1 0 0 0,0-1 0 0 0,1 0-1 0 0,2 3-9 0 0,-4-7-50 0 0,0 1 0 0 0,1-1-1 0 0,-1 0 1 0 0,0 1 0 0 0,1-2 0 0 0,0 1-1 0 0,-1 0 1 0 0,1-1 0 0 0,0 0-1 0 0,0 1 1 0 0,0-2 0 0 0,0 1-1 0 0,0 0 1 0 0,0-1 0 0 0,0 0-1 0 0,0 0 1 0 0,0 0 0 0 0,0 0-1 0 0,0 0 1 0 0,0-1 0 0 0,0 0-1 0 0,-1 0 1 0 0,5-1 50 0 0,81-44-1938 0 0,-22-17-4034 0 0,-44 41 3764 0 0</inkml:trace>
  <inkml:trace contextRef="#ctx0" brushRef="#br0" timeOffset="3420.27">2737 648 11024 0 0,'0'0'248'0'0,"0"0"34"0"0,0 0 22 0 0,0 0-29 0 0,0 0-122 0 0,0 0 154 0 0,0 0 86 0 0,0 0 21 0 0,-4 5 351 0 0,-7 38 748 0 0,-1-14-1021 0 0,6 33-336 0 0,8-40-58 0 0,2 159 533 0 0,7-57 273 0 0,-6 95 1072 0 0,-10-105-448 0 0,-5-75-1477 0 0,9-38 6 0 0,1-1 27 0 0,0 0 4 0 0,-1 1-14 0 0,0-1-76 0 0,0 1 0 0 0,1-1 0 0 0,-1 1 0 0 0,0-1 0 0 0,1 0 0 0 0,-1 1 0 0 0,0-1 0 0 0,0 0 0 0 0,0 1 0 0 0,1-1 0 0 0,-1 0 0 0 0,0 0 0 0 0,0 0 0 0 0,0 0 0 0 0,1 0 0 0 0,-1 0 0 0 0,0 0 0 0 0,0 0 0 0 0,0 0 0 0 0,1 0 0 0 0,-1 0 1 0 0,0-1-1 0 0,0 1 0 0 0,0 0 0 0 0,1 0 0 0 0,-1-1 0 0 0,0 1 0 0 0,1-1 0 0 0,-1 1 0 0 0,0 0 0 0 0,1-1 0 0 0,-1 0 0 0 0,0 1 0 0 0,0-1 2 0 0,-2-2 1 0 0,-2-1 20 0 0,0-1 0 0 0,0 1 0 0 0,1-1 0 0 0,-1 0-1 0 0,1-1 1 0 0,0 1 0 0 0,1-1 0 0 0,-1 0 0 0 0,1 0-1 0 0,0 0 1 0 0,1 0 0 0 0,0-1 0 0 0,0 1 0 0 0,0-1-1 0 0,-1-5-20 0 0,-4-31 5 0 0,2-1 1 0 0,2 1-1 0 0,3-44-5 0 0,0 80 0 0 0,10-101 0 0 0,-9 87-83 0 0,1-1-1 0 0,1 1 0 0 0,0 0 1 0 0,2 0-1 0 0,1 0 0 0 0,0 1 1 0 0,2-1-1 0 0,0 2 0 0 0,1-1 0 0 0,1 1 1 0 0,1 0-1 0 0,1 1 0 0 0,3-3 84 0 0,-5 9-25 0 0,0 0-1 0 0,1 1 1 0 0,0 0-1 0 0,1 1 1 0 0,0 0-1 0 0,1 1 1 0 0,0 1 0 0 0,0 0-1 0 0,5-2 26 0 0,-6 4-9 0 0,0-1 1 0 0,0 2-1 0 0,1 0 0 0 0,0 0 0 0 0,0 1 0 0 0,0 1 1 0 0,1 0-1 0 0,-1 1 0 0 0,1 0 0 0 0,-1 1 1 0 0,1 0-1 0 0,0 1 0 0 0,-1 1 0 0 0,8 1 9 0 0,-13 2 7 0 0,1 0-1 0 0,-1 0 1 0 0,0 0-1 0 0,0 1 0 0 0,0 0 1 0 0,0 1-1 0 0,-1 0 1 0 0,0 0-1 0 0,0 0 1 0 0,-1 1-1 0 0,0 0 0 0 0,0 0 1 0 0,-1 1-1 0 0,1 0 1 0 0,-2 0-1 0 0,2 3-6 0 0,-2-2 62 0 0,0 0-1 0 0,-1 1 1 0 0,-1-1-1 0 0,0 1 1 0 0,0 0-1 0 0,-1 0 1 0 0,0-1-1 0 0,0 1 1 0 0,-1 0 0 0 0,-1 0-1 0 0,0 0 1 0 0,-1 6-62 0 0,-1-7 88 0 0,0 0 0 0 0,0 0 0 0 0,-1-1 0 0 0,0 1 0 0 0,-1-1 0 0 0,0 0 0 0 0,0 0 0 0 0,-1 0 0 0 0,0-1 0 0 0,-5 5-88 0 0,-1-2 187 0 0,0 0 1 0 0,0-1-1 0 0,-1-1 1 0 0,0-1-1 0 0,0 1 1 0 0,-1-2-1 0 0,0 0 1 0 0,0-1-1 0 0,-1 0 1 0 0,-11 2-188 0 0,20-5 69 0 0,-87 11 377 0 0,13-19-753 0 0,32-14-3496 0 0,32 10-3758 0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2T22:46:57.35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6 67 20,'0'0'16,"-6"-11"-3,6 11-1,0 0-2,0 0-3,0 0-3,0 0 1,0 0-3,0 0-1,-2 16-1,5-4 0,1 0 0,1 7 0,1 4 1,1 6 0,0 1 0,1 1 0,-2 1 0,1-2 1,-2 2-2,2-5 2,-2-6-2,-1-5 1,-1-2 0,0-4 0,-3-10 1,6 11 1,-6-11 0,0 0 1,0 0 0,0 0 1,5-11-1,-2 1 0,-2-8-1,2-2 0,0-6-1,2-7-1,0-5 0,2 1-1,-1-3 0,4 4 0,0 2 0,1 2-1,-2 5 1,3 7-1,-3 4 0,1 5 1,-10 11-1,12-12 0,-12 12 0,14 3 0,-4 6 0,-1 3 0,0 6 1,2 3 0,1 7 0,3 4 1,-2 2 0,0 4 1,-1-2-1,0 1 0,0-2 0,-1-2 0,1-5-1,-2-3 1,0-3-1,-2-5 1,-2-4-1,0-3 1,-6-10 0,0 0-5,10 5-11,-10-5-17,2-24-2,0 7 1</inkml:trace>
  <inkml:trace contextRef="#ctx0" brushRef="#br0" timeOffset="791">603 396 13,'0'0'20,"0"0"-3,0 0-2,0 0-3,0 0-2,15-7-3,0 2-2,6 1-2,3-2 0,2 2 0,0-4 0,-1 4-1,-2-1-1,-6 2 0,-4 1 0,-13 2-3,0 0-3,0 0-7,-5-10-11,5 10-6,-23-15-1</inkml:trace>
  <inkml:trace contextRef="#ctx0" brushRef="#br0" timeOffset="1111">464 220 15,'0'0'23,"13"-10"-11,1 0-2,7 8 1,2-9-2,8 7-2,-1-7-2,5 6 0,-4-6-1,0 6-1,-6 3 0,-4-2 0,-5 2-2,-5 0 0,-11 2 0,13-1-1,-13 1 0,0 0 0,0 0 0,0 0 0,0 0 0,0 0 0,10 4 0,-10-4 0,0 0 0,0 0-5,11 3-8,-11-3-18,0 0 2,0 0-1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4:50.602"/>
    </inkml:context>
    <inkml:brush xml:id="br0">
      <inkml:brushProperty name="width" value="0.05" units="cm"/>
      <inkml:brushProperty name="height" value="0.05" units="cm"/>
      <inkml:brushProperty name="color" value="#66CC00"/>
    </inkml:brush>
  </inkml:definitions>
  <inkml:trace contextRef="#ctx0" brushRef="#br0">1 849 13520 0 0,'0'0'398'0'0,"0"0"-3"0"0,0 0-242 0 0,0 0-83 0 0,1 1-17 0 0,34 11 86 0 0,-20-6-65 0 0,7 4 272 0 0,7 3 576 0 0,2 22-346 0 0,-5-2-280 0 0,5 26-279 0 0,10 19 419 0 0,-16-24 246 0 0,-3-6-96 0 0,-14-28 478 0 0,-7-19-828 0 0,-1-1-112 0 0,0 0-10 0 0,0 0 67 0 0,1-2 11 0 0,29-51 1433 0 0,36-179 237 0 0,-29 131-2017 0 0,50-118 571 0 0,16-21-5 0 0,-21 102-337 0 0,4 2 1 0 0,-64 95-22 0 0,4-1-65 0 0,-17 29-188 0 0,-8 12 78 0 0,-1 1 8 0 0,0 0-42 0 0,0 0-184 0 0,0 0-78 0 0,0 0-985 0 0,0 0-4057 0 0,0 0-1738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2:25.397"/>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66CC00"/>
    </inkml:brush>
  </inkml:definitions>
  <inkml:trace contextRef="#ctx0" brushRef="#br0">1407 384 3312 0 0,'0'0'68'0'0,"0"0"16"0"0,0 0 5 0 0,0 0 49 0 0,0 0 180 0 0,0 0 82 0 0,0 0 15 0 0,0 0-8 0 0,0 0-40 0 0,0 0-13 0 0,0 0-2 0 0,0 0 13 0 0,0 0 56 0 0,0 0 25 0 0,0 0 2 0 0,0 0-6 0 0,0 0-20 0 0,0 0-6 0 0,-7-11 864 0 0,7 12-1158 0 0,0-1 0 0 0,1 0 0 0 0,-1 0 1 0 0,0 1-1 0 0,0-1 0 0 0,0 0 0 0 0,0 0 1 0 0,0 1-1 0 0,0-1 0 0 0,0 0 0 0 0,0 1 0 0 0,0-1 1 0 0,0 0-1 0 0,0 0 0 0 0,0 1 0 0 0,0-1 1 0 0,0 0-1 0 0,0 0 0 0 0,0 1 0 0 0,0-1 1 0 0,-1 0-1 0 0,1 1 0 0 0,0-1 0 0 0,0 0 0 0 0,0 0 1 0 0,0 0-1 0 0,0 1 0 0 0,-1-1 0 0 0,1 0 1 0 0,0 0-1 0 0,0 0 0 0 0,0 1 0 0 0,-1-1 0 0 0,1 0 1 0 0,0 0-1 0 0,0 0 0 0 0,-1 0 0 0 0,1 0 1 0 0,0 1-1 0 0,-1-1-122 0 0,3 32 1512 0 0,0 61-499 0 0,-5-42-945 0 0,-8 66 423 0 0,0-12-262 0 0,-23 223-152 0 0,32-289-128 0 0,2 1 0 0 0,1-1 0 0 0,3 0 0 0 0,7 36 51 0 0,-11-39-693 0 0,0-34 286 0 0,0-2-10 0 0,0 0-170 0 0,0 0-690 0 0,0 0-304 0 0,0 0-62 0 0,0 0-11 0 0</inkml:trace>
  <inkml:trace contextRef="#ctx0" brushRef="#br0" timeOffset="402.379">1012 1447 10680 0 0,'0'0'241'0'0,"0"0"38"0"0,0 0 11 0 0,0 0-28 0 0,0 0-154 0 0,0 0-23 0 0,0 0 10 0 0,0 0 1 0 0,2-1 12 0 0,37-7 606 0 0,78-42 48 0 0,-54 35-602 0 0,24-48 9 0 0,-84 61-154 0 0,14-7 137 0 0,0 0 1 0 0,1 1-1 0 0,0 1 1 0 0,0 0 0 0 0,0 2-1 0 0,1 0 1 0 0,1 1-153 0 0,67-13 540 0 0,-56 7-512 0 0,-22-15 134 0 0,-8 23-280 0 0,6-5-1530 0 0,-3-4 281 0 0,1 3-3290 0 0</inkml:trace>
  <inkml:trace contextRef="#ctx0" brushRef="#br0" timeOffset="900.741">1068 552 10680 0 0,'0'0'241'0'0,"0"0"38"0"0,0 0 11 0 0,0 0-28 0 0,0-9-158 0 0,1 1-104 0 0,9-10-11 0 0,-6 13-21 0 0,-4 5 83 0 0,52-23 1557 0 0,61 3 1169 0 0,11-11-1963 0 0,56-18-654 0 0,-18-3 102 0 0,-53 11-12 0 0,-81 33-186 0 0,-26 8-46 0 0,-2 0-197 0 0,0 0-86 0 0,0 0-21 0 0,-25 23-2009 0 0,14-13 1591 0 0</inkml:trace>
  <inkml:trace contextRef="#ctx0" brushRef="#br0" timeOffset="1581.98">1576 1259 8840 0 0,'-5'10'686'0'0,"6"-26"-430"0"0,8-27 114 0 0,12 19 574 0 0,9-31-384 0 0,18-35 241 0 0,-24 58-161 0 0,27-42 245 0 0,-14 38-507 0 0,9 23-198 0 0,-36 35 90 0 0,1 24 218 0 0,-2 68 693 0 0,23-47-874 0 0,-7-63 98 0 0,1-20-25 0 0,76-52 384 0 0,-39 23-764 0 0,37-10 300 0 0,-83 68 491 0 0,-11 46 294 0 0,8-27-925 0 0,-9 3-290 0 0,-5-33-169 0 0,0-2-80 0 0,0 0-815 0 0,2-1-3405 0 0,7-3-1455 0 0</inkml:trace>
  <inkml:trace contextRef="#ctx0" brushRef="#br0" timeOffset="1973.139">2439 1068 12440 0 0,'0'8'281'0'0,"0"-7"40"0"0,0 1 22 0 0,14 41 72 0 0,7-5-111 0 0,-20-37-294 0 0,-1 0 1 0 0,1 0-1 0 0,0 1 1 0 0,0-1-1 0 0,0 0 1 0 0,-1 0-1 0 0,1 0 1 0 0,0 0-1 0 0,0 0 1 0 0,0 0-1 0 0,0 0 1 0 0,1 0-1 0 0,-1-1 1 0 0,0 1-1 0 0,0 0 1 0 0,0-1 0 0 0,1 1-1 0 0,-1-1 1 0 0,0 1-1 0 0,1-1 1 0 0,-1 0-1 0 0,0 1 1 0 0,1-1-1 0 0,-1 0 1 0 0,1 0-1 0 0,-1 0 1 0 0,0 0-1 0 0,1 0 1 0 0,-1 0-1 0 0,0 0 1 0 0,1-1-1 0 0,-1 1 1 0 0,0 0-1 0 0,1-1 1 0 0,-1 1 0 0 0,0-1-1 0 0,1 0 1 0 0,0 0-11 0 0,50-27 0 0 0,-41 20-76 0 0,43-43 1472 0 0,-2-41 331 0 0,-47 80-1475 0 0,-3 6-209 0 0,1 0 0 0 0,-1-1 1 0 0,0 1-1 0 0,-1 0 0 0 0,0-1 0 0 0,0 1 1 0 0,0 0-1 0 0,0-1 0 0 0,-1 1 1 0 0,0-1-1 0 0,-1 1 0 0 0,0-7-43 0 0,0 6 56 0 0,0 5-20 0 0,0 0 1 0 0,0-1-1 0 0,0 1 0 0 0,0 0 0 0 0,0-1 0 0 0,-1 1 0 0 0,1 0 1 0 0,-1 0-1 0 0,1 0 0 0 0,-1 0 0 0 0,0 0 0 0 0,0 1 1 0 0,0-1-1 0 0,0 0 0 0 0,0 1 0 0 0,0 0 0 0 0,0-1 1 0 0,-1 1-1 0 0,1 0 0 0 0,-3-1-36 0 0,4 1 1 0 0,-1 1 0 0 0,1-1 0 0 0,-1 1 0 0 0,1-1 0 0 0,-1 1 0 0 0,1 0 0 0 0,-1-1 0 0 0,0 1 0 0 0,1 0 0 0 0,-1 0 0 0 0,0 0 0 0 0,1 0 0 0 0,-1 0 0 0 0,1 1 0 0 0,-1-1 0 0 0,0 0 0 0 0,1 1 0 0 0,-1-1 0 0 0,1 1 0 0 0,-1 0 0 0 0,1-1 1 0 0,-1 1-1 0 0,0 1-1 0 0,-4 1 1 0 0,-1 0-195 0 0,0 1 0 0 0,0 0 0 0 0,0 1 0 0 0,1 0 0 0 0,-1 0 0 0 0,1 0 0 0 0,0 1-1 0 0,1-1 1 0 0,-1 1 0 0 0,-1 5 194 0 0,-9 7-3348 0 0,9-8-1858 0 0</inkml:trace>
  <inkml:trace contextRef="#ctx0" brushRef="#br0" timeOffset="3403.038">2715 571 11256 0 0,'1'-2'256'0'0,"20"-51"728"0"0,-13 27-631 0 0,-7 24 40 0 0,4-11 2813 0 0,-5 18-951 0 0,-9 72-2143 0 0,17 170 674 0 0,5-89 4 0 0,1-97-790 0 0,-10-45-18 0 0,-4-10-40 0 0,3-6-392 0 0,5-3-928 0 0,7-5 1378 0 0,5 20 0 0 0,-17-9 0 0 0,2 1-12 0 0,0-1 0 0 0,1 0-1 0 0,-1-1 1 0 0,1 1-1 0 0,0-1 1 0 0,0 0-1 0 0,0 0 1 0 0,0-1-1 0 0,0 0 1 0 0,0 0 0 0 0,1 0-1 0 0,-1-1 1 0 0,0 0-1 0 0,0 0 1 0 0,1-1-1 0 0,-1 0 1 0 0,0 0-1 0 0,0 0 1 0 0,0-1 0 0 0,0 1-1 0 0,0-2 1 0 0,0 1-1 0 0,-1-1 1 0 0,1 1-1 0 0,-1-1 1 0 0,1-1-1 0 0,2-2 13 0 0,70-61-288 0 0,-64 53 335 0 0,-1 0 0 0 0,-1-1-1 0 0,-1 0 1 0 0,0-1 0 0 0,-1 0-1 0 0,0-2-46 0 0,-3-32 119 0 0,-7 48-94 0 0,-1 1 0 0 0,1-1 0 0 0,0 0 0 0 0,0 0 0 0 0,-1 1 0 0 0,1-1 0 0 0,-1 0 0 0 0,0 0 0 0 0,1 1-1 0 0,-1-1 1 0 0,0 1 0 0 0,0-1 0 0 0,0 1 0 0 0,0-1 0 0 0,0 1 0 0 0,-1 0 0 0 0,1-1 0 0 0,0 1 0 0 0,-1 0 0 0 0,1 0 0 0 0,0 0 0 0 0,-1 0 0 0 0,1 0 0 0 0,-1 0 0 0 0,0 0-1 0 0,1 1 1 0 0,-3-1-25 0 0,-64 25 448 0 0,2 30-448 0 0,30-14 0 0 0,-10 38 0 0 0,36-56 0 0 0,-16 66 0 0 0,26-85-5 0 0,0 0 0 0 0,1 0-1 0 0,-1 1 1 0 0,1-1 0 0 0,0 0-1 0 0,0 0 1 0 0,0 0 0 0 0,0 0-1 0 0,1 0 1 0 0,-1 0 0 0 0,1 0-1 0 0,0-1 1 0 0,-1 1 0 0 0,1-1-1 0 0,1 1 1 0 0,-1-1 0 0 0,2 2 5 0 0,63 6-314 0 0,-60-10 319 0 0,0-1 0 0 0,0 0 0 0 0,0 0 0 0 0,0-1-1 0 0,-1 1 1 0 0,1-2 0 0 0,0 1 0 0 0,-1-1 0 0 0,0 0-1 0 0,0 0 1 0 0,1-1 0 0 0,1-1-5 0 0,-4 3 2 0 0,134-94 70 0 0,-101 63-72 0 0,29-44 0 0 0,-56 62 0 0 0,-10 15-1 0 0,0 0-1 0 0,-1 0 0 0 0,1 0 0 0 0,0 1 0 0 0,0-1 0 0 0,0 0 1 0 0,0 0-1 0 0,0 0 0 0 0,-1 0 0 0 0,1 0 0 0 0,0 0 1 0 0,0 0-1 0 0,0 0 0 0 0,0 0 0 0 0,0 0 0 0 0,-1 0 0 0 0,1 0 1 0 0,0 0-1 0 0,0 0 0 0 0,0 0 0 0 0,0 0 0 0 0,-1 0 1 0 0,1 0-1 0 0,0 0 0 0 0,0 0 0 0 0,0-1 0 0 0,0 1 0 0 0,0 0 1 0 0,0 0-1 0 0,-1 0 0 0 0,1 0 0 0 0,0 0 0 0 0,0 0 0 0 0,0 0 1 0 0,0 0-1 0 0,0-1 0 0 0,0 1 0 0 0,0 0 0 0 0,0 0 1 0 0,-1 0-1 0 0,1 0 0 0 0,0 0 0 0 0,0 0 0 0 0,0-1 0 0 0,0 1 1 0 0,0 0-1 0 0,0 0 0 0 0,0 0 0 0 0,0 0 2 0 0,-2 2-4 0 0,1 1 0 0 0,-1 0 0 0 0,1 0 0 0 0,-1 0 0 0 0,1 1-1 0 0,0-1 1 0 0,0 0 0 0 0,0 0 0 0 0,1 1 0 0 0,-1-1 0 0 0,1 0 0 0 0,0 1 0 0 0,0-1 0 0 0,0 0-1 0 0,0 1 1 0 0,1-1 0 0 0,-1 1 0 0 0,1-1 0 0 0,0 0 0 0 0,0 0 0 0 0,1 2 4 0 0,0 8-9 0 0,35 158 9 0 0,3 215 15 0 0,-39-262 314 0 0,-8-66 103 0 0,-11-18-412 0 0,17-39 76 0 0,-1 0 3 0 0,0 0-93 0 0,0 0-1 0 0,0 0 0 0 0,0 0 1 0 0,0 0-1 0 0,0-1 1 0 0,0 1-1 0 0,0 0 1 0 0,0-1-1 0 0,-1 0 1 0 0,1 0-1 0 0,0 1 0 0 0,0-1 1 0 0,-1-1-1 0 0,1 1 1 0 0,0 0-1 0 0,0 0 1 0 0,-1-1-1 0 0,1 1 1 0 0,0-1-1 0 0,0 0 1 0 0,0 0-1 0 0,0 0 0 0 0,0 0 1 0 0,0 0-1 0 0,0 0 1 0 0,0 0-1 0 0,0-1 1 0 0,1 1-1 0 0,-1 0 1 0 0,0-1-1 0 0,1 0 0 0 0,-1 1 1 0 0,1-1-1 0 0,-1 0-5 0 0,-28-30 272 0 0,27 31-251 0 0,0-1-1 0 0,1 0 1 0 0,-1 0-1 0 0,1 0 1 0 0,-1-1-1 0 0,1 1 0 0 0,0-1 1 0 0,0 1-1 0 0,0-1 1 0 0,0 0-1 0 0,1 1 1 0 0,-1-1-1 0 0,1 0 1 0 0,-1 0-1 0 0,1 0 0 0 0,0 0 1 0 0,0 0-1 0 0,0-2-20 0 0,-19-85 400 0 0,18 61-430 0 0,1 1-1 0 0,1-1 0 0 0,1 0 1 0 0,2 1-1 0 0,1-1 0 0 0,5-18 31 0 0,-4 25-55 0 0,1 0 0 0 0,1 0 0 0 0,1 0 0 0 0,1 1 0 0 0,0 0 0 0 0,2 1 0 0 0,1 0-1 0 0,0 1 1 0 0,13-15 55 0 0,42-18-117 0 0,-38 24 74 0 0,-21 19 35 0 0,1-1-1 0 0,0 2 0 0 0,1-1 1 0 0,0 1-1 0 0,0 1 0 0 0,0 0 0 0 0,1 0 1 0 0,0 1-1 0 0,1 1 0 0 0,-1-1 0 0 0,8-1 9 0 0,72-13 51 0 0,-83 20-87 0 0,-3-2 24 0 0,0 1 0 0 0,1 1 0 0 0,-1-1 0 0 0,1 1 0 0 0,-1 0 0 0 0,0 0 0 0 0,1 0 0 0 0,-1 1 0 0 0,1-1 0 0 0,-1 2 0 0 0,0-1 0 0 0,0 0 0 0 0,0 1 0 0 0,0 0 0 0 0,0 0 0 0 0,0 1 0 0 0,0-1 0 0 0,0 1 0 0 0,1 2 12 0 0,-4-4 1 0 0,2 2 16 0 0,0 0 0 0 0,-1-1 0 0 0,1 2 0 0 0,-1-1 0 0 0,0 0 0 0 0,0 1 0 0 0,0-1 0 0 0,0 1 0 0 0,0 0 0 0 0,-1 0 0 0 0,0 0 0 0 0,0 0 0 0 0,0 1 0 0 0,0-1 0 0 0,0 4-17 0 0,13 48-56 0 0,-15-47 97 0 0,-1 0 0 0 0,0 0 0 0 0,-1 0-1 0 0,0-1 1 0 0,0 1 0 0 0,0 0 0 0 0,-2-1 0 0 0,1 0 0 0 0,-1 1-1 0 0,0-1 1 0 0,0-1 0 0 0,-1 1 0 0 0,0 0 0 0 0,-1-1 0 0 0,0 0-1 0 0,-5 5-40 0 0,-29-4 634 0 0,7 31-113 0 0,31-35-494 0 0,0-1 0 0 0,0 1-1 0 0,0-1 1 0 0,-1 0 0 0 0,1 0-1 0 0,-1 1 1 0 0,0-1 0 0 0,0-1-1 0 0,0 1 1 0 0,0 0-1 0 0,0-1 1 0 0,-1 0 0 0 0,1 0-1 0 0,-1 0 1 0 0,0 0 0 0 0,1 0-1 0 0,-3 0-26 0 0,-111 26 640 0 0,117-28-640 0 0,-5 0-7 0 0,0 1 0 0 0,0-1-1 0 0,0 0 1 0 0,-1 0 0 0 0,1-1 0 0 0,0 0 0 0 0,0 0-1 0 0,0 0 1 0 0,0 0 0 0 0,0-1 0 0 0,1 0 0 0 0,-1 0-1 0 0,0 0 1 0 0,1 0 0 0 0,-1-1 0 0 0,1 0 0 0 0,-2-1 7 0 0,-1-2-96 0 0,-36-19-1208 0 0,17 16-1463 0 0,15 0 1336 0 0</inkml:trace>
  <inkml:trace contextRef="#ctx0" brushRef="#br1" timeOffset="155757.805">0 552 11312 0 0,'0'0'332'0'0,"0"0"-4"0"0,0 0-199 0 0,0 0-62 0 0,0 0 23 0 0,0 0 112 0 0,0 0 43 0 0,0 0 10 0 0,0 0 1 0 0,0 0 0 0 0,0 0 0 0 0,0 0 0 0 0,2-1-15 0 0,5-2-60 0 0,-5 2-21 0 0,-2 1-6 0 0,0 0 20 0 0,0 0 97 0 0,0 0 45 0 0,0 0 11 0 0,19 10 344 0 0,17 42-311 0 0,47 84-296 0 0,-42-77-64 0 0,16 78 155 0 0,-15 54 1378 0 0,-32-159-1394 0 0,-2-18-74 0 0,-7-14-93 0 0,-1 0 107 0 0,1-1 60 0 0,29-49 707 0 0,-7-48-145 0 0,36-119-82 0 0,-12 72-195 0 0,75-143 256 0 0,-98 244-596 0 0,60-91 48 0 0,-17 46-132 0 0,-5-3-1538 0 0,-51 73 700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2:53.760"/>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1489 245 7920 0 0,'0'0'174'0'0,"0"0"29"0"0,0 0 13 0 0,0 0 37 0 0,0 0 130 0 0,0 0 53 0 0,0 0 11 0 0,0 0-10 0 0,0 0-45 0 0,0 0-21 0 0,0 0-3 0 0,0 0-32 0 0,0 0-135 0 0,0 0-60 0 0,0 0-11 0 0,0 0 26 0 0,0 0 117 0 0,-1 1 51 0 0,-1 3-228 0 0,1-1 0 0 0,-1 1 0 0 0,1 0 0 0 0,0 0 0 0 0,0-1 0 0 0,0 1 0 0 0,1 0 0 0 0,-1 0 0 0 0,1 0 0 0 0,0 0 0 0 0,0 0-1 0 0,0-1 1 0 0,1 1 0 0 0,-1 0 0 0 0,2 3-96 0 0,0 24 538 0 0,10 64 162 0 0,6 65-606 0 0,-7 3-82 0 0,-16-57-12 0 0,4-77 0 0 0,0-1 0 0 0,-2 0 0 0 0,-1-1 0 0 0,-1 1 0 0 0,-2-1 0 0 0,-2 6 0 0 0,-6 16-332 0 0,15-48-52 0 0,0-1-626 0 0,0 0-2514 0 0,0 0-1082 0 0</inkml:trace>
  <inkml:trace contextRef="#ctx0" brushRef="#br0" timeOffset="672.425">1283 1075 11072 0 0,'0'0'324'0'0,"0"0"-3"0"0,1 0-204 0 0,34 9 89 0 0,-22-8 410 0 0,13-6 1684 0 0,-4 4-1128 0 0,4 11-587 0 0,-25-10-483 0 0,-1 0 2 0 0,0 0-6 0 0,0 0-52 0 0,0 0-99 0 0,-16 5-142 0 0,-17 11 185 0 0,12-10 172 0 0,-18 7-146 0 0,30-8-16 0 0,4-1 12 0 0,-5 0 1062 0 0,25-12-616 0 0,52-15-279 0 0,56-19-126 0 0,-27 3 22 0 0,48-17 114 0 0,-72 25-206 0 0,-33 16-1191 0 0,-38 14 863 0 0,3 0 104 0 0,-1-2-4502 0 0,1-1-630 0 0</inkml:trace>
  <inkml:trace contextRef="#ctx0" brushRef="#br0" timeOffset="1215.591">1216 226 7920 0 0,'0'0'174'0'0,"0"0"29"0"0,0 0 13 0 0,0 0 12 0 0,0 0 23 0 0,0 0 5 0 0,0 0 0 0 0,1-1-22 0 0,35-13 246 0 0,9-11 1010 0 0,53-3-314 0 0,41-18 757 0 0,-83 39-966 0 0,-46 9-870 0 0,36-4 147 0 0,7-31-47 0 0,49-12 240 0 0,-98 41-428 0 0,0 1 0 0 0,1 0 0 0 0,0 1 0 0 0,-1-1 0 0 0,1 1 0 0 0,0 0 0 0 0,0 0 0 0 0,0 1-1 0 0,1 0 1 0 0,-1 0 0 0 0,0 0 0 0 0,0 0 0 0 0,1 1 0 0 0,-1-1 0 0 0,1 2 0 0 0,-1-1 0 0 0,0 0-1 0 0,2 1-8 0 0,23 4-25 0 0,-23-4-1104 0 0,-4 9-558 0 0,-7-2 817 0 0</inkml:trace>
  <inkml:trace contextRef="#ctx0" brushRef="#br0" timeOffset="1849.677">2069 646 5728 0 0,'0'0'132'0'0,"0"0"17"0"0,0 0 10 0 0,1 1-26 0 0,17 42 1972 0 0,-21-5 254 0 0,-8 21-684 0 0,6-18-974 0 0,-1-6 331 0 0,6-33-853 0 0,0-2-69 0 0,0 0-12 0 0,20 4 1195 0 0,21-40-957 0 0,32-38-325 0 0,-48 52 19 0 0,-23 23 32 0 0,0-1 0 0 0,1 0 0 0 0,-1 1 0 0 0,0-1-1 0 0,1 1 1 0 0,-1 0 0 0 0,0 0 0 0 0,0-1 0 0 0,0 2 0 0 0,0-1-1 0 0,0 0 1 0 0,0 0 0 0 0,0 1 0 0 0,0-1 0 0 0,0 1 0 0 0,-1-1-1 0 0,1 1 1 0 0,0 0 0 0 0,-1 0 0 0 0,0-1 0 0 0,1 1 0 0 0,-1 0 0 0 0,0 0-1 0 0,0 1 1 0 0,0-1 0 0 0,0 0 0 0 0,0 0 0 0 0,-1 0 0 0 0,1 1-1 0 0,-1-1 1 0 0,1 0 0 0 0,-1 1 0 0 0,0-1 0 0 0,0 1-62 0 0,2 6 49 0 0,-1 0 0 0 0,1 1 0 0 0,1-1 0 0 0,0 0 0 0 0,0 0 0 0 0,1-1 0 0 0,0 1 0 0 0,1-1 1 0 0,-1 0-1 0 0,2 0 0 0 0,-1 0-49 0 0,22 14 89 0 0,-24-20-258 0 0,0 0 0 0 0,0-1 0 0 0,0 0 0 0 0,0 0 0 0 0,1 0 0 0 0,-1 0 0 0 0,1-1-1 0 0,-1 1 1 0 0,0-1 0 0 0,1 0 0 0 0,-1 0 0 0 0,1 0 0 0 0,-1 0 0 0 0,1-1 0 0 0,-1 1 0 0 0,0-1 0 0 0,1 0 0 0 0,-1 0 0 0 0,0 0-1 0 0,0 0 1 0 0,1-1 0 0 0,-1 1 0 0 0,0-1 169 0 0,3 0-891 0 0,6-3-707 0 0</inkml:trace>
  <inkml:trace contextRef="#ctx0" brushRef="#br0" timeOffset="3574.942">2617 952 15288 0 0,'0'0'348'0'0,"0"0"49"0"0,0 0 20 0 0,0 0-45 0 0,-1 0-241 0 0,-1 0-122 0 0,0 0 0 0 0,0 0 0 0 0,0-1-1 0 0,0 1 1 0 0,0 0 0 0 0,0-1 0 0 0,0 1 0 0 0,0-1 0 0 0,0 0 0 0 0,0 0 0 0 0,0 0 0 0 0,0 0 0 0 0,1 0-1 0 0,-1 0 1 0 0,0 0 0 0 0,1 0 0 0 0,-1-1 0 0 0,1 1 0 0 0,-1-1 0 0 0,1 1 0 0 0,0-1 0 0 0,0 0 0 0 0,0 1-1 0 0,-1-1 1 0 0,2 0 0 0 0,-1 0 0 0 0,0 0 0 0 0,0 1 0 0 0,0-1 0 0 0,1 0 0 0 0,-1 0 0 0 0,1 0 0 0 0,0 0-1 0 0,0 0 1 0 0,0-1 0 0 0,-1 1 0 0 0,2 0 0 0 0,-1 0 0 0 0,0-1-9 0 0,19-84-1156 0 0,-15 77 1144 0 0,1 1 1 0 0,0 0 0 0 0,0-1 0 0 0,1 2 0 0 0,0-1 0 0 0,0 1 0 0 0,1 0 0 0 0,0 0 0 0 0,1 0 0 0 0,-1 1 0 0 0,1 0 0 0 0,1 1 0 0 0,-1 0 0 0 0,3-1 11 0 0,-8 6 9 0 0,-1 0-1 0 0,1 0 1 0 0,0 0 0 0 0,0 1 0 0 0,0-1 0 0 0,-1 1-1 0 0,1 0 1 0 0,0-1 0 0 0,0 1 0 0 0,0 0 0 0 0,0 1-1 0 0,0-1 1 0 0,0 0 0 0 0,-1 1 0 0 0,1 0 0 0 0,0 0-1 0 0,0 0 1 0 0,-1 0 0 0 0,1 0 0 0 0,0 0 0 0 0,-1 0-1 0 0,0 1 1 0 0,1 0 0 0 0,-1-1 0 0 0,0 1 0 0 0,1 0-1 0 0,-1 0 1 0 0,0 0 0 0 0,0 0 0 0 0,-1 1 0 0 0,1-1-1 0 0,0 0 1 0 0,-1 1 0 0 0,0-1 0 0 0,1 1 0 0 0,-1 0-1 0 0,0-1 1 0 0,0 1 0 0 0,0 0 0 0 0,-1 0-9 0 0,3 13 173 0 0,-1-1 0 0 0,-1 1 1 0 0,-1 0-1 0 0,0-1 0 0 0,-1 1 1 0 0,-1 0-1 0 0,0-1 0 0 0,-1 0 1 0 0,-1 1-1 0 0,0-1 0 0 0,-5 10-173 0 0,8-22 84 0 0,-1 0-1 0 0,1 0 1 0 0,0 0-1 0 0,-1-1 1 0 0,0 1-1 0 0,1 0 1 0 0,-1-1-1 0 0,0 1 1 0 0,0-1-1 0 0,0 0 1 0 0,-1 0-1 0 0,1 0 0 0 0,-1 0 1 0 0,1 0-1 0 0,-1 0 1 0 0,1-1-1 0 0,-1 1 1 0 0,0-1-1 0 0,0 0 1 0 0,-2 1-84 0 0,-41-7-70 0 0,40 2-206 0 0,-1 0-1 0 0,1 0 1 0 0,0 0-1 0 0,0-1 1 0 0,1 1-1 0 0,-1-1 1 0 0,1-1-1 0 0,0 1 1 0 0,0-1-1 0 0,0 0 1 0 0,0 0-1 0 0,1-1 1 0 0,0 1-1 0 0,0-1 1 0 0,1 0-1 0 0,0 0 1 0 0,0 0-1 0 0,-1-3 277 0 0,-2-12-662 0 0,2-1 0 0 0,0 0 0 0 0,2 1 0 0 0,0-1 0 0 0,2 0 0 0 0,0 0 0 0 0,1-1 0 0 0,2 2 0 0 0,0-2 662 0 0,3-4-165 0 0,1 0 0 0 0,1 1 0 0 0,2 0 1 0 0,0 0-1 0 0,2 1 0 0 0,1 0 0 0 0,14-20 165 0 0,19-10 2310 0 0,25 4 2768 0 0,-70 50-4655 0 0,14 6 1798 0 0,-13-2-2177 0 0,1 0 0 0 0,-1 0 0 0 0,0 0-1 0 0,0 1 1 0 0,0-1 0 0 0,-1 1 0 0 0,1-1 0 0 0,-1 1 0 0 0,0 0-1 0 0,1-1 1 0 0,-2 1 0 0 0,1 0 0 0 0,0 0 0 0 0,-1 0 0 0 0,0 0-1 0 0,0 0 1 0 0,0 0 0 0 0,0-1 0 0 0,-1 1 0 0 0,1 0 0 0 0,-1 0-1 0 0,-1 3-43 0 0,-1 26 168 0 0,-2 58 165 0 0,1 82 579 0 0,4-160-921 0 0,0 0-1 0 0,1 1 0 0 0,1-1 0 0 0,0 0 1 0 0,0 0-1 0 0,2 0 0 0 0,0-1 0 0 0,0 1 0 0 0,2 1 10 0 0,-5-11-31 0 0,1-1-1 0 0,-1 0 1 0 0,1 0 0 0 0,-1 1-1 0 0,1-1 1 0 0,0 0-1 0 0,0 0 1 0 0,0-1-1 0 0,0 1 1 0 0,1 0-1 0 0,-1-1 1 0 0,0 1-1 0 0,1-1 1 0 0,-1 0-1 0 0,1 1 1 0 0,-1-1-1 0 0,1-1 1 0 0,-1 1 0 0 0,1 0-1 0 0,0-1 1 0 0,0 1-1 0 0,-1-1 1 0 0,1 0-1 0 0,0 0 1 0 0,2 0 31 0 0,48-24-1566 0 0,-33 19 1322 0 0,31-22 243 0 0,0 0 366 0 0,-19 9-261 0 0,-27 15-74 0 0,0 0-1 0 0,-1 0 1 0 0,1 0-1 0 0,0 0 0 0 0,-1-1 1 0 0,0 1-1 0 0,0-1 0 0 0,0 0 1 0 0,0 0-1 0 0,-1-1 1 0 0,1 1-1 0 0,-1-1 0 0 0,1-2-29 0 0,13-16 34 0 0,5-21 49 0 0,-18 16 45 0 0,-5 22-64 0 0,-18-16 304 0 0,3 18-288 0 0,-5 12-27 0 0,2 0-53 0 0,15-7 0 0 0,1-1 0 0 0,0 1 0 0 0,0 1 0 0 0,0-1 0 0 0,0 0 0 0 0,0 1 0 0 0,0 0 0 0 0,0-1 0 0 0,0 1 0 0 0,1 0 0 0 0,-1 1 0 0 0,1-1 0 0 0,-1 0 0 0 0,1 1 0 0 0,-1 1 0 0 0,-32 69 14 0 0,33-66 44 0 0,1 0 0 0 0,1 1 0 0 0,-1-1 0 0 0,1 0 1 0 0,1 1-1 0 0,-1-1 0 0 0,1 0 0 0 0,1 0 0 0 0,-1 0 0 0 0,1 1 1 0 0,0-2-1 0 0,1 1 0 0 0,0 0 0 0 0,0 0 0 0 0,0-1 0 0 0,3 4-58 0 0,45 44 259 0 0,-39-46-251 0 0,-6-3-7 0 0,0-1-1 0 0,1 0 0 0 0,-1 0 1 0 0,1 0-1 0 0,0-1 1 0 0,0 0-1 0 0,0 0 1 0 0,0-1-1 0 0,0 0 0 0 0,1 0 1 0 0,-1-1-1 0 0,3 1 0 0 0,-4-2 3 0 0,1 0 0 0 0,0-1 0 0 0,-1 1-1 0 0,1-1 1 0 0,0 0 0 0 0,-1-1 0 0 0,1 0-1 0 0,-1 0 1 0 0,1 0 0 0 0,-1-1 0 0 0,0 0-1 0 0,0 0 1 0 0,0 0 0 0 0,-1-1-1 0 0,1 0 1 0 0,-1 0 0 0 0,0 0 0 0 0,3-4-3 0 0,8-11-228 0 0,-1-1 0 0 0,-1 0 0 0 0,0-1 0 0 0,-2-1 0 0 0,9-18 228 0 0,0-13-54 0 0,-17 43 54 0 0,1 3-10 0 0,-4 6-44 0 0,-1 1 12 0 0,5 26 84 0 0,10 38-130 0 0,2 28 270 0 0,-2 1-172 0 0,10 97-70 0 0,-10-94-58 0 0,-4-24 344 0 0,-11 57 113 0 0,-7-86-11 0 0,7-41-268 0 0,0-2 36 0 0,-6 3 561 0 0,-54-80 615 0 0,40 15-1256 0 0,9 16 128 0 0,-9-64-100 0 0,19 83-101 0 0,1-1-1 0 0,2 1 0 0 0,0-1 1 0 0,2 1-1 0 0,1-1 0 0 0,1 1 1 0 0,1 1-1 0 0,3-5 58 0 0,63-126-767 0 0,-62 136 713 0 0,2 1 1 0 0,0 1-1 0 0,1 0 0 0 0,1 0 0 0 0,7-5 54 0 0,68-49-83 0 0,-75 63 45 0 0,1 1 0 0 0,0 0 0 0 0,0 1 0 0 0,0 1 0 0 0,1 1 0 0 0,0 0 0 0 0,1 1 0 0 0,-1 1 0 0 0,11-1 38 0 0,-23 5-20 0 0,-1-1 0 0 0,1 1 0 0 0,-1-1 0 0 0,1 1 1 0 0,0 1-1 0 0,-1-1 0 0 0,1 1 0 0 0,-1-1 0 0 0,1 2 0 0 0,-1-1 0 0 0,1 0 1 0 0,-1 1-1 0 0,0-1 0 0 0,1 1 0 0 0,-1 1 0 0 0,0-1 0 0 0,1 1 20 0 0,7 5-74 0 0,18 26-73 0 0,-24-17 279 0 0,-4-13-122 0 0,0 1-1 0 0,0-1 0 0 0,-1 0 1 0 0,1 0-1 0 0,-1 1 0 0 0,0-1 0 0 0,-1 1 1 0 0,1-1-1 0 0,-1 1 0 0 0,0-1 1 0 0,0 1-1 0 0,0-1 0 0 0,0 1 1 0 0,-1-1-1 0 0,-1 3-9 0 0,-2 5 132 0 0,-1-1 0 0 0,0 0 0 0 0,-1 0 0 0 0,0-1 0 0 0,-1 1 1 0 0,0-2-1 0 0,-1 1 0 0 0,0-1 0 0 0,0 0 0 0 0,-1 0 0 0 0,0-1 0 0 0,0 0 0 0 0,-1-1 0 0 0,0 0 0 0 0,-1-1 0 0 0,1 0 0 0 0,-2 0-132 0 0,-24 12 458 0 0,26-12-325 0 0,-1 0-1 0 0,0-1 0 0 0,0 0 0 0 0,0-1 1 0 0,0 0-1 0 0,-1-1 0 0 0,1 0 0 0 0,-4-1-132 0 0,-27 5 237 0 0,-38-2-351 0 0,55-9-885 0 0,24 4 743 0 0,1 0 0 0 0,0 0-170 0 0,0 0-717 0 0,0 0-312 0 0,0 0-66 0 0,0 0-14 0 0</inkml:trace>
  <inkml:trace contextRef="#ctx0" brushRef="#br0" timeOffset="3825.259">4122 1056 17647 0 0,'0'0'399'0'0,"-7"1"1122"0"0,0 2-1521 0 0,-10-10-2173 0 0,17 5 1630 0 0,5-16-1828 0 0,6-4 1155 0 0,-1 13 608 0 0</inkml:trace>
  <inkml:trace contextRef="#ctx0" brushRef="#br1" timeOffset="137238.8">154 660 14336 0 0,'0'0'330'0'0,"0"0"45"0"0,0 0 17 0 0,0 0-47 0 0,0 0-213 0 0,0 0-58 0 0,0 0-2 0 0,0 0 0 0 0,0 1-2 0 0,0 6-4 0 0,0-6 23 0 0,0-1 105 0 0,0 0 44 0 0,0 0 8 0 0,0 0 13 0 0,0 0 44 0 0,0 0 17 0 0,0 0 6 0 0,2 4-216 0 0,0-1-1 0 0,0 1 1 0 0,0-1-1 0 0,0 1 1 0 0,0-1-1 0 0,1 0 1 0 0,0 0-1 0 0,-1 0 1 0 0,1 0-1 0 0,0 0 1 0 0,1-1-1 0 0,-1 1 1 0 0,0-1-1 0 0,1 0 1 0 0,-1 0-1 0 0,1 0-109 0 0,123 92-125 0 0,-20 9 184 0 0,-19-2-257 0 0,-42-28 198 0 0,-4 8 188 0 0,-22-12-1080 0 0,-20-69 668 0 0,0 2 146 0 0,0-1-1 0 0,0 1 0 0 0,0-1 0 0 0,-1 0 1 0 0,1 1-1 0 0,0-1 0 0 0,-1 0 1 0 0,0 1-1 0 0,1-1 0 0 0,-1 0 0 0 0,0 0 1 0 0,1 0-1 0 0,-1 0 0 0 0,0 1 0 0 0,0-1 1 0 0,0 0-1 0 0,0 0 0 0 0,0 0 0 0 0,0-1 1 0 0,0 1-1 0 0,0 0 0 0 0,0 0 1 0 0,-1-1-1 0 0,1 1 0 0 0,0 0 0 0 0,0-1 1 0 0,-1 1-1 0 0,1-1 0 0 0,0 0 0 0 0,-1 1 1 0 0,1-1-1 0 0,-1 0 0 0 0,1 0 0 0 0,0 0 1 0 0,-1 0-1 0 0,1 0 0 0 0,-1 0 79 0 0,-46-4-4501 0 0,26 7 2716 0 0,-1-6-7 0 0</inkml:trace>
  <inkml:trace contextRef="#ctx0" brushRef="#br1" timeOffset="137547.99">0 1412 11344 0 0,'0'0'256'0'0,"0"0"34"0"0,0 0 21 0 0,0-9 61 0 0,22-41 101 0 0,-9 30 114 0 0,6-9 126 0 0,0 1 0 0 0,2 1 0 0 0,1 1 0 0 0,9-7-713 0 0,23-28 748 0 0,119-153 698 0 0,44-55 110 0 0,-116 160-992 0 0,-40 47-114 0 0,-39 38-276 0 0,2 0 1 0 0,0 1 0 0 0,2 2-1 0 0,12-8-174 0 0,25-26 60 0 0,-44 33-76 0 0,-18 21-60 0 0,-1 1 2 0 0,0 0 8 0 0,0 19-327 0 0,-20 36-2219 0 0,9-37 1369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5:21.752"/>
    </inkml:context>
    <inkml:brush xml:id="br0">
      <inkml:brushProperty name="width" value="0.05" units="cm"/>
      <inkml:brushProperty name="height" value="0.05" units="cm"/>
      <inkml:brushProperty name="color" value="#E71224"/>
    </inkml:brush>
  </inkml:definitions>
  <inkml:trace contextRef="#ctx0" brushRef="#br0">47 744 9416 0 0,'0'0'208'0'0,"0"0"33"0"0,0 0 16 0 0,-1 0-33 0 0,-7 0-178 0 0,1 0-46 0 0,6 1 40 0 0,0-1-1 0 0,0 0 1 0 0,-1 0 0 0 0,1 0 0 0 0,0 0 0 0 0,0-1 0 0 0,0 1 0 0 0,0 0 0 0 0,0 0 0 0 0,0-1 0 0 0,0 1 0 0 0,0-1-1 0 0,0 1 1 0 0,0-1 0 0 0,0 1 0 0 0,0-1 0 0 0,0 1 0 0 0,0-1 0 0 0,0 0 0 0 0,1 1 0 0 0,-1-1 0 0 0,0 0 0 0 0,0 0-1 0 0,1 0 1 0 0,-1 0 0 0 0,0 0 0 0 0,1 0 0 0 0,-1 0 0 0 0,1 0 0 0 0,0 0 0 0 0,-1 0 0 0 0,1-1-40 0 0,-1 0 155 0 0,0 0 205 0 0,2-4 984 0 0,53-75-8 0 0,13 9-910 0 0,57-52 284 0 0,-67 65-534 0 0,277-232 15 0 0,-216 213-126 0 0,-83 68-227 0 0,-34 10 60 0 0,-1 0-2 0 0,0 0-84 0 0,-11 23-2600 0 0,6-9-2028 0 0</inkml:trace>
  <inkml:trace contextRef="#ctx0" brushRef="#br0" timeOffset="583.848">195 256 14368 0 0,'0'0'330'0'0,"0"0"45"0"0,0 0 17 0 0,-1 1-47 0 0,1-1-355 0 0,0 0 0 0 0,0 0 1 0 0,-1 0-1 0 0,1 0 0 0 0,0 0 0 0 0,0 1 0 0 0,-1-1 0 0 0,1 0 0 0 0,0 0 1 0 0,0 0-1 0 0,-1 0 0 0 0,1 0 0 0 0,0 1 0 0 0,0-1 0 0 0,0 0 0 0 0,0 0 1 0 0,-1 0-1 0 0,1 1 0 0 0,0-1 0 0 0,0 0 0 0 0,0 0 0 0 0,0 1 0 0 0,0-1 1 0 0,0 0-1 0 0,0 0 0 0 0,-1 1 0 0 0,1-1 0 0 0,0 0 0 0 0,0 0 0 0 0,0 1 1 0 0,0-1-1 0 0,0 0 0 0 0,0 0 0 0 0,0 1 0 0 0,0-1 0 0 0,0 0 0 0 0,0 0 1 0 0,1 1-1 0 0,-1-1 0 0 0,0 0 0 0 0,0 0 0 0 0,0 1 0 0 0,0-1 0 0 0,0 0 1 0 0,0 0-1 0 0,0 0 0 0 0,1 1 0 0 0,-1-1 0 0 0,0 0 0 0 0,0 0 0 0 0,0 0 1 0 0,1 1-1 0 0,-1-1 0 0 0,0 0 0 0 0,0 0 0 0 0,0 0 0 0 0,1 0 0 0 0,-1 0 1 0 0,0 1-1 0 0,0-1 0 0 0,1 0 0 0 0,-1 0 0 0 0,0 0 0 0 0,0 0 0 0 0,1 0 1 0 0,-1 0 9 0 0,0 0-96 0 0,6 4 0 0 0,-2-3 152 0 0,-3-1 238 0 0,-1 0 120 0 0,0 0 30 0 0,0 0-6 0 0,20 9 1691 0 0,-9 4-2118 0 0,-6-7 32 0 0,16 21-33 0 0,-1-1 61 0 0,31 33 338 0 0,253 208 79 0 0,-267-237-437 0 0,-1 2-1 0 0,-2 1 0 0 0,-1 2 0 0 0,-2 1 0 0 0,7 13-50 0 0,46 73-399 0 0,-24-9 379 0 0,-19-35 20 0 0,-5 13 39 0 0,-36-90-179 0 0,0-1-83 0 0,0 0-1259 0 0,0 0-4927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5:32.485"/>
    </inkml:context>
    <inkml:brush xml:id="br0">
      <inkml:brushProperty name="width" value="0.05" units="cm"/>
      <inkml:brushProperty name="height" value="0.05" units="cm"/>
    </inkml:brush>
  </inkml:definitions>
  <inkml:trace contextRef="#ctx0" brushRef="#br0">17 147 8840 0 0,'0'0'197'0'0,"0"0"24"0"0,0 0 19 0 0,0 0-18 0 0,0 0-124 0 0,0 0-20 0 0,0 0 2 0 0,0 0 30 0 0,0 0 130 0 0,4 6 1143 0 0,1 24 1770 0 0,-14 48-1951 0 0,9 13-579 0 0,0 356-351 0 0,-16-246-208 0 0,20-142-64 0 0,-3-55-13 0 0,-1-3-78 0 0,0-1-113 0 0,0 0-41 0 0,0-2-692 0 0,1-6-2871 0 0,4-5-1237 0 0</inkml:trace>
  <inkml:trace contextRef="#ctx0" brushRef="#br0" timeOffset="901.408">6 237 11072 0 0,'0'0'324'0'0,"0"0"-3"0"0,0 0-180 0 0,0 0-5 0 0,0 0 22 0 0,-1-18 228 0 0,-3-3-319 0 0,8-15-132 0 0,-3 35 123 0 0,9-39 1080 0 0,-9 38-949 0 0,-1-9 272 0 0,16-8-6 0 0,-2 8-396 0 0,-1 1 0 0 0,2 1 1 0 0,-1 0-1 0 0,1 1 0 0 0,1 1 0 0 0,-1 0 1 0 0,9-2-60 0 0,24-10 277 0 0,-12 19 22 0 0,40 10 81 0 0,-69-6-372 0 0,-1-1 0 0 0,-1 1 1 0 0,1 0-1 0 0,0 0 0 0 0,-1 1 1 0 0,0 0-1 0 0,0 0 0 0 0,0 0 1 0 0,-1 0-1 0 0,1 1 1 0 0,-1 0-1 0 0,-1 0 0 0 0,1 0 1 0 0,-1 0-1 0 0,0 0 0 0 0,0 1 1 0 0,-1-1-1 0 0,0 1 0 0 0,0 0 1 0 0,-1 0-1 0 0,1 0 0 0 0,-2 0 1 0 0,1 0-1 0 0,-1 0 1 0 0,0 0-1 0 0,0 0 0 0 0,-1 0 1 0 0,0 0-1 0 0,0 0 0 0 0,0-1 1 0 0,-1 1-1 0 0,0 0 0 0 0,-2 2-8 0 0,-11 50 144 0 0,11-49-130 0 0,-2 0-1 0 0,0 0 0 0 0,0 0 1 0 0,-1 0-1 0 0,0-1 0 0 0,0-1 1 0 0,-1 1-1 0 0,0-1 0 0 0,-1 0 1 0 0,0-1-1 0 0,0 0 0 0 0,-8 5-13 0 0,-44 20 22 0 0,-73-1 1068 0 0,57-21-1122 0 0,77-10 98 0 0,0 0 4 0 0,0 0 2 0 0,0 0-1 0 0,1 0-16 0 0,8 1-62 0 0,-1 1 0 0 0,0 1 0 0 0,0-1 1 0 0,0 2-1 0 0,-1-1 0 0 0,1 1 0 0 0,-1 0 0 0 0,0 0 1 0 0,0 1-1 0 0,0 0 0 0 0,0 0 0 0 0,-1 1 1 0 0,0-1-1 0 0,5 7 7 0 0,3 1 17 0 0,26 22 10 0 0,-1 1 0 0 0,-2 2-1 0 0,27 36-26 0 0,-24-16 0 0 0,26 60 136 0 0,-45-59 127 0 0,-21-58-142 0 0,4 7 126 0 0,-4-9-2578 0 0,-3-10 1294 0 0,2 1-9 0 0</inkml:trace>
  <inkml:trace contextRef="#ctx0" brushRef="#br0" timeOffset="1277.494">710 904 11256 0 0,'0'0'256'0'0,"0"0"34"0"0,-1 5 297 0 0,-8 86-704 0 0,8 10 170 0 0,6-41 1427 0 0,0-2-421 0 0,-1 16 69 0 0,-3 6-1211 0 0,-5-89-4610 0 0,-1-3-139 0 0</inkml:trace>
  <inkml:trace contextRef="#ctx0" brushRef="#br0" timeOffset="2019.204">1218 329 10968 0 0,'0'0'248'0'0,"0"0"34"0"0,0 0 21 0 0,0-2-34 0 0,4-24 1581 0 0,-8 10-1588 0 0,4 15-140 0 0,-2 1-2 0 0,-38-1 293 0 0,-26 29 596 0 0,40-5-837 0 0,-20 19 356 0 0,10 13-579 0 0,35-53 56 0 0,0 1-1 0 0,1 0 0 0 0,-1 0 0 0 0,1 0 0 0 0,0-1 1 0 0,0 1-1 0 0,0 0 0 0 0,0 0 0 0 0,0 0 0 0 0,1-1 1 0 0,0 1-1 0 0,-1 0 0 0 0,1 0 0 0 0,0-1 0 0 0,0 1 1 0 0,0 0-1 0 0,0-1 0 0 0,1 1 0 0 0,-1-1 0 0 0,1 0 1 0 0,-1 1-1 0 0,1-1 0 0 0,0 0 0 0 0,0 0 0 0 0,0 0 0 0 0,0 0 1 0 0,1-1-1 0 0,0 2-4 0 0,69 45 397 0 0,-46-29-514 0 0,-16-13 103 0 0,0 1-1 0 0,-1 0 1 0 0,0 1 0 0 0,0 0 0 0 0,0 0 0 0 0,-1 1 0 0 0,0 0 0 0 0,-1 0 0 0 0,0 1-1 0 0,0 0 15 0 0,24 60 0 0 0,-12 18-64 0 0,-8 51 64 0 0,-12-103 0 0 0,-8-17 20 0 0,7-15 63 0 0,0 1-1 0 0,0-1 0 0 0,0 0 0 0 0,0 0 1 0 0,-1 0-1 0 0,0-1 0 0 0,0 1 0 0 0,0-1 0 0 0,0 1 1 0 0,0-1-1 0 0,-1 0 0 0 0,1 0 0 0 0,-1 0 1 0 0,0-1-1 0 0,0 0 0 0 0,0 1 0 0 0,0-1 0 0 0,0 0 1 0 0,-1-1-1 0 0,1 1 0 0 0,-1-1 0 0 0,1 0 1 0 0,-1 0-1 0 0,1 0 0 0 0,-1-1 0 0 0,1 0 0 0 0,-5 0-82 0 0,-4 3 179 0 0,-1-1 0 0 0,0-1 0 0 0,-1-1 0 0 0,1 0 0 0 0,0 0 0 0 0,0-1 0 0 0,0-1 0 0 0,-3-1-179 0 0,-38-6 64 0 0,10 0-1232 0 0,43 8 635 0 0,2 1-627 0 0,0-2-273 0 0,0-5-58 0 0,0-3-11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5:37.633"/>
    </inkml:context>
    <inkml:brush xml:id="br0">
      <inkml:brushProperty name="width" value="0.05" units="cm"/>
      <inkml:brushProperty name="height" value="0.05" units="cm"/>
    </inkml:brush>
  </inkml:definitions>
  <inkml:trace contextRef="#ctx0" brushRef="#br0">522 211 18287 0 0,'0'0'414'0'0,"0"0"56"0"0,0 0 32 0 0,-1 1-60 0 0,-3 8-297 0 0,-3 22-118 0 0,8-21-411 0 0,10 1-3205 0 0,-1 4 1203 0 0,-4-10 1554 0 0</inkml:trace>
  <inkml:trace contextRef="#ctx0" brushRef="#br0" timeOffset="-727.847">266 632 9648 0 0,'-1'-3'216'0'0,"-5"-16"292"0"0,-9 3-207 0 0,-9-14 515 0 0,22 28-748 0 0,0 1-1 0 0,0-1 1 0 0,-1 0-1 0 0,1 1 1 0 0,-1 0-1 0 0,1 0 1 0 0,-1 0 0 0 0,1 0-1 0 0,-1 0 1 0 0,1 0-1 0 0,-1 0 1 0 0,0 1-1 0 0,0 0 1 0 0,1-1 0 0 0,-1 1-1 0 0,0 0 1 0 0,1 0-1 0 0,-1 1 1 0 0,0-1-1 0 0,0 0 1 0 0,1 1-1 0 0,-1 0 1 0 0,0-1 0 0 0,1 1-1 0 0,-1 0 1 0 0,1 1-1 0 0,-1-1 1 0 0,1 0-1 0 0,0 1 1 0 0,-1-1 0 0 0,0 2-68 0 0,-45 46 264 0 0,-8 48-24 0 0,24-20 218 0 0,32-73-383 0 0,-1 0-1 0 0,1 1 1 0 0,-1-1 0 0 0,1 0-1 0 0,1 1 1 0 0,-1-1-1 0 0,0 0 1 0 0,1 1-1 0 0,0-1 1 0 0,0 0 0 0 0,1 0-1 0 0,-1 0 1 0 0,1 0-1 0 0,-1 0 1 0 0,1 0 0 0 0,1 0-1 0 0,1 2-74 0 0,-3-5 4 0 0,1 0 0 0 0,0 1 0 0 0,1-1 0 0 0,-1 0 0 0 0,0 0 0 0 0,0 0 0 0 0,0 0 0 0 0,1 0 0 0 0,-1-1 0 0 0,0 1 0 0 0,1-1 0 0 0,-1 1 0 0 0,0-1 0 0 0,1 0 0 0 0,-1 0 0 0 0,1 0 0 0 0,-1 0 0 0 0,0 0 0 0 0,1-1 0 0 0,-1 1 0 0 0,0-1 0 0 0,1 0 0 0 0,-1 1 0 0 0,0-1 0 0 0,0 0 0 0 0,1-1-4 0 0,-2 2 2 0 0,10-4-59 0 0,-1-1-1 0 0,1-1 1 0 0,-1 0 0 0 0,0 0 0 0 0,0-1 0 0 0,-1 0 0 0 0,0-1 0 0 0,6-6 57 0 0,2 0-141 0 0,44-46-613 0 0,2-22 178 0 0,-28 13 662 0 0,-34 63 40 0 0,0 1 1 0 0,0-1-1 0 0,0 0 0 0 0,-1 1 0 0 0,0-1 1 0 0,0 0-1 0 0,-1 0 0 0 0,1 1 0 0 0,-1-1 0 0 0,0 0 1 0 0,-1 1-1 0 0,0-3-126 0 0,1 7 335 0 0,-2 0-34 0 0,0 0-283 0 0,-1-1 1 0 0,0 1-1 0 0,0 1 0 0 0,0-1 1 0 0,0 0-1 0 0,0 1 1 0 0,0 0-1 0 0,0 0 1 0 0,0 0-1 0 0,0 0 0 0 0,0 1 1 0 0,0 0-1 0 0,0 0 1 0 0,0 0-1 0 0,0 0 0 0 0,0 0 1 0 0,1 1-1 0 0,-1 0 1 0 0,0-1-1 0 0,1 2 0 0 0,-1-1-18 0 0,-32 21 0 0 0,-19 32 0 0 0,23-1-98 0 0,20-21-129 0 0,-7 54-127 0 0,24 4-250 0 0,2-31 576 0 0,23 39-276 0 0,-15-65 51 0 0,-1 1 1 0 0,-2 0-1 0 0,-2 1 1 0 0,-1 0 0 0 0,-2 0-1 0 0,-1 1 1 0 0,-2 2 252 0 0,-4 110-345 0 0,-11-52 345 0 0,9-85 107 0 0,0 0 0 0 0,-1-1 0 0 0,-1 0 0 0 0,0 1 0 0 0,0-2 0 0 0,-1 1 0 0 0,0 0 0 0 0,-1-1 0 0 0,0 0 0 0 0,-1 0 0 0 0,-6 7-107 0 0,12-17 161 0 0,-1 1-53 0 0,-1 0-63 0 0,0-1-1 0 0,0 0 0 0 0,0 0 1 0 0,0 0-1 0 0,0 0 1 0 0,0 0-1 0 0,-1-1 0 0 0,1 1 1 0 0,0-1-1 0 0,0 0 0 0 0,0 0 1 0 0,0 0-1 0 0,1-1 1 0 0,-1 1-1 0 0,0 0 0 0 0,0-1 1 0 0,1 0-1 0 0,-1 0 0 0 0,1 0 1 0 0,-1 0-1 0 0,1 0 1 0 0,0 0-1 0 0,0-1 0 0 0,0 1 1 0 0,0-1-1 0 0,0 1 0 0 0,1-1 1 0 0,-1 0-45 0 0,-43-111 1438 0 0,18-22-606 0 0,27 108-957 0 0,1 0 0 0 0,1 0 0 0 0,1 0 0 0 0,2 0 0 0 0,1 0 0 0 0,1 1 0 0 0,1 0-1 0 0,1 0 1 0 0,2 1 0 0 0,0 0 0 0 0,2 1 0 0 0,1 0 0 0 0,10-13 125 0 0,94-134-3263 0 0,-103 153 37 0 0,-5 1-970 0 0</inkml:trace>
  <inkml:trace contextRef="#ctx0" brushRef="#br0" timeOffset="-289.451">451 622 8840 0 0,'0'0'197'0'0,"0"0"24"0"0,0 0 19 0 0,0 0 6 0 0,0 0-33 0 0,6 1 383 0 0,22 7 608 0 0,-6 1-528 0 0,-21-7-517 0 0,1 1 0 0 0,0-1-1 0 0,0 1 1 0 0,-1 0 0 0 0,0 0 0 0 0,1-1 0 0 0,-1 1 0 0 0,0 0 0 0 0,-1 0-1 0 0,1 0 1 0 0,0 0 0 0 0,-1 0 0 0 0,0 0 0 0 0,1 0 0 0 0,-1 1-1 0 0,-1-1 1 0 0,1 0 0 0 0,-1 2-159 0 0,3 24 468 0 0,7 35-786 0 0,1-3 870 0 0,0-25-346 0 0,-8-32-142 0 0,8-4-358 0 0,5-19-564 0 0,-5 1 410 0 0</inkml:trace>
  <inkml:trace contextRef="#ctx0" brushRef="#br0" timeOffset="496.909">681 595 11672 0 0,'0'0'341'0'0,"0"0"-1"0"0,0 0-165 0 0,0 0 114 0 0,0 0 79 0 0,0 0 15 0 0,0 0-43 0 0,0 0-186 0 0,0 0-80 0 0,1 1-21 0 0,25 40 275 0 0,8 21-53 0 0,-12-16 45 0 0,-17-38-333 0 0,-1-1 0 0 0,0 1 0 0 0,0 0 0 0 0,-1 0 1 0 0,0 0-1 0 0,0 0 0 0 0,-1 0 0 0 0,0 1 0 0 0,1 7 13 0 0,4 15 229 0 0,-6 40 1649 0 0,-1-70-1670 0 0,0-1-33 0 0,0 0-14 0 0,0 0-1 0 0,0 0-8 0 0,0 0-34 0 0,0 0-20 0 0,0 0-2 0 0,0 0 43 0 0,-15-22 994 0 0,20-102 179 0 0,40-38-1006 0 0,7 75-542 0 0,-50 85 172 0 0,1 0-1 0 0,-1 0 1 0 0,1 0 0 0 0,0 0 0 0 0,0 0 0 0 0,0 1-1 0 0,0 0 1 0 0,0-1 0 0 0,0 1 0 0 0,0 0 0 0 0,0 1 0 0 0,1-1-1 0 0,-1 0 1 0 0,0 1 0 0 0,1 0 0 0 0,1 0 64 0 0,19-5-1147 0 0,24-7-5159 0 0,-46 11 4205 0 0</inkml:trace>
  <inkml:trace contextRef="#ctx0" brushRef="#br0" timeOffset="1570.021">1179 717 13104 0 0,'0'0'297'0'0,"0"0"39"0"0,0 0 19 0 0,0 0-34 0 0,1 1-210 0 0,28 3-169 0 0,29-19-1376 0 0,2-15 3715 0 0,-56 27-2210 0 0,-1 0-1 0 0,1-1 1 0 0,0 1 0 0 0,-1-1 0 0 0,0 0 0 0 0,0 0 0 0 0,0 0-1 0 0,0 0 1 0 0,-1 0 0 0 0,1 0 0 0 0,-1-1 0 0 0,0 0-1 0 0,0 1 1 0 0,-1-1 0 0 0,0 0 0 0 0,0 0 0 0 0,0 0-1 0 0,0 0 1 0 0,0-2-71 0 0,-17-29 183 0 0,14 33-170 0 0,-1 0 1 0 0,-1 1-1 0 0,1-1 1 0 0,0 1-1 0 0,0 0 1 0 0,-1-1-1 0 0,0 1 1 0 0,1 1-1 0 0,-1-1 1 0 0,0 1-1 0 0,0-1 0 0 0,0 1 1 0 0,0 0-1 0 0,0 1 1 0 0,0-1-1 0 0,0 0 1 0 0,0 1-1 0 0,0 0 1 0 0,0 0-1 0 0,0 1 1 0 0,0-1-1 0 0,0 1 1 0 0,0 0-1 0 0,0 0 1 0 0,0 0-1 0 0,0 0 1 0 0,0 1-1 0 0,1-1 0 0 0,-2 1-13 0 0,-3 1 51 0 0,3-1-55 0 0,-1 0-1 0 0,1 0 1 0 0,-1 0-1 0 0,1 0 1 0 0,0 1-1 0 0,0 0 1 0 0,0 0-1 0 0,1 0 1 0 0,-1 1-1 0 0,1 0 1 0 0,-1 0-1 0 0,1 0 1 0 0,0 0-1 0 0,-1 2 5 0 0,-4 8-26 0 0,0 0 0 0 0,1 0-1 0 0,1 1 1 0 0,0 0-1 0 0,1 1 1 0 0,-5 15 26 0 0,10-19 0 0 0,1 1 0 0 0,-1-1 0 0 0,2 1 0 0 0,0 0 0 0 0,1-1 0 0 0,0 1 0 0 0,0-1 0 0 0,1 0 0 0 0,3 6 0 0 0,-5-15 1 0 0,2 9 24 0 0,0 0 0 0 0,1 0-1 0 0,1 0 1 0 0,0 0-1 0 0,0-1 1 0 0,1 0-1 0 0,8 10-24 0 0,12 12 509 0 0,-17-26-171 0 0,7-4 574 0 0,16-23 52 0 0,44-77-1462 0 0,-34 24 318 0 0,-6 1 258 0 0,-16 33 147 0 0,10-16-117 0 0,-29 54-140 0 0,-1 1 123 0 0,0 0 22 0 0,20 12-520 0 0,-15-5 444 0 0,-1 0 0 0 0,0 0 0 0 0,0 1 0 0 0,0-1 0 0 0,-1 1 0 0 0,0 0 0 0 0,-1 0 0 0 0,0 0 0 0 0,0 0 0 0 0,-1 0 0 0 0,0 0 0 0 0,0 1 0 0 0,-1-1 0 0 0,0 3-37 0 0,6 21 194 0 0,9 22-39 0 0,-14-53-86 0 0,-1-1-5 0 0,0 0 10 0 0,11-1 639 0 0,-7-2-653 0 0,1-1-1 0 0,-1-1 0 0 0,0 1 1 0 0,-1-1-1 0 0,1 1 1 0 0,-1-1-1 0 0,0 0 1 0 0,0-1-1 0 0,0 1 1 0 0,-1 0-1 0 0,0-1 1 0 0,0 1-1 0 0,1-3-59 0 0,18-50 0 0 0,-10 32 15 0 0,-8 18 60 0 0,-3 7 19 0 0,1 0 2 0 0,3-3-5 0 0,3 0-32 0 0,7 4-119 0 0,-9 3 62 0 0,-1 0 0 0 0,0 1 1 0 0,0 0-1 0 0,0-1 1 0 0,-1 1-1 0 0,1 1 0 0 0,-1-1 1 0 0,0 0-1 0 0,0 1 1 0 0,0-1-1 0 0,-1 1 0 0 0,0 0 1 0 0,0 0-1 0 0,0 0 1 0 0,1 5-3 0 0,7 81 264 0 0,0 9-254 0 0,-5-38-10 0 0,0-28-130 0 0,1-4-1705 0 0,-5-29 110 0 0,-1-1-89 0 0,0 0-9 0 0</inkml:trace>
  <inkml:trace contextRef="#ctx0" brushRef="#br0" timeOffset="7420.242">2298 125 6016 0 0,'0'0'133'0'0,"0"0"23"0"0,0 0 11 0 0,0 0 31 0 0,0 0 130 0 0,0 0 59 0 0,0 0 12 0 0,0 0-7 0 0,0 0-35 0 0,0 0-18 0 0,0 0-3 0 0,0 0 29 0 0,0 0 124 0 0,-1-1 58 0 0,-21-16 2961 0 0,-6 22-3433 0 0,17 0-71 0 0,0 0 1 0 0,0 0 0 0 0,1 1 0 0 0,0 1 0 0 0,0-1 0 0 0,1 2 0 0 0,0-1 0 0 0,0 1 0 0 0,1 1 0 0 0,0 0 0 0 0,0 0 0 0 0,1 0 0 0 0,-6 11-5 0 0,6-11 4 0 0,-25 35 22 0 0,2 1 1 0 0,1 1 0 0 0,-11 29-27 0 0,32-59 166 0 0,1 0 1 0 0,0 1 0 0 0,1 0 0 0 0,1 0 0 0 0,1 0 0 0 0,0 0-1 0 0,1 1 1 0 0,0 12-167 0 0,3-23 120 0 0,0 0 1 0 0,1 0-1 0 0,-1 0 0 0 0,1 0 1 0 0,1 0-1 0 0,-1-1 0 0 0,1 1 0 0 0,0 0 1 0 0,1 0-1 0 0,-1-1 0 0 0,1 0 1 0 0,1 1-1 0 0,-1-1 0 0 0,1 0 0 0 0,0-1 1 0 0,1 1-1 0 0,-1-1 0 0 0,1 0 0 0 0,0 1-120 0 0,42 48 495 0 0,34 7-176 0 0,-8-39 43 0 0,29-22 200 0 0,-41-5-324 0 0,-40-4-622 0 0,-20 9 192 0 0,9-2-1505 0 0,-10 2 1257 0 0,2-4 256 0 0,2 1-3577 0 0,5-1 2148 0 0</inkml:trace>
  <inkml:trace contextRef="#ctx0" brushRef="#br0" timeOffset="7810.088">2622 786 11672 0 0,'0'0'341'0'0,"0"0"-1"0"0,5 15 787 0 0,5 32-1275 0 0,-17 70-240 0 0,-1 52 1577 0 0,8-47-688 0 0,3-110-595 0 0,0-12-4134 0 0,6-11 2788 0 0</inkml:trace>
  <inkml:trace contextRef="#ctx0" brushRef="#br0" timeOffset="8783.948">2791 175 11432 0 0,'0'0'333'0'0,"0"0"0"0"0,5-6 1233 0 0,-5 6-1525 0 0,0 0 1 0 0,0 0-1 0 0,1 0 1 0 0,-1 1-1 0 0,0-1 1 0 0,0 0-1 0 0,0 0 1 0 0,0 0-1 0 0,0 1 1 0 0,0-1-1 0 0,0 0 1 0 0,0 0-1 0 0,0 0 1 0 0,1 0 0 0 0,-1 0-1 0 0,0 1 1 0 0,0-1-1 0 0,0 0 1 0 0,0 0-1 0 0,0 0 1 0 0,1 0-1 0 0,-1 0 1 0 0,0 0-1 0 0,0 0 1 0 0,0 0-1 0 0,1 0 1 0 0,-1 1-1 0 0,0-1 1 0 0,0 0 0 0 0,0 0-1 0 0,0 0 1 0 0,1 0-1 0 0,-1 0 1 0 0,0 0-1 0 0,0 0 1 0 0,0 0-1 0 0,1 0 1 0 0,-1 0-1 0 0,0-1 1 0 0,0 1-1 0 0,0 0 1 0 0,1 0-1 0 0,-1 0 1 0 0,0 0 0 0 0,0 0-1 0 0,0 0 1 0 0,0 0-1 0 0,1 0 1 0 0,-1 0-1 0 0,0-1 1 0 0,0 1-1 0 0,0 0 1 0 0,0 0-1 0 0,0 0 1 0 0,0 0-1 0 0,1-1 1 0 0,-1 1-1 0 0,0 0 1 0 0,0 0-1 0 0,0 0 1 0 0,0 0-42 0 0,5 26 95 0 0,-3-11 146 0 0,7 50 180 0 0,-3-5-397 0 0,24 125 597 0 0,-25-117-258 0 0,-5 44-206 0 0,-4-44 46 0 0,-1-53-139 0 0,4-13-11 0 0,1-2 34 0 0,0 0 94 0 0,0 0 41 0 0,0 0 8 0 0,0 0-64 0 0,1-2-264 0 0,36-84-2 0 0,-18 32 116 0 0,57-136-232 0 0,-41 102 326 0 0,-13 35 884 0 0,-21 52-810 0 0,-1 1-13 0 0,0 0-55 0 0,0 0-20 0 0,0 0-7 0 0,0 0 11 0 0,0 0 50 0 0,0 0 18 0 0,0 0 6 0 0,26 49-766 0 0,24 39 475 0 0,-20-28 96 0 0,17 69-33 0 0,-11-26 54 0 0,-10 14 11 0 0,-12-93 469 0 0,-8-33 13 0 0,2-3-357 0 0,-1 0 0 0 0,-1 0-1 0 0,0-1 1 0 0,-1 1-1 0 0,0-1 1 0 0,-1 0 0 0 0,0-1-1 0 0,-1 1 1 0 0,-1-1 0 0 0,1-7-136 0 0,1-2 161 0 0,16-46 641 0 0,58-213-310 0 0,-68 253-509 0 0,1 0-1 0 0,1 2 0 0 0,2-1 1 0 0,14-21 17 0 0,9-28-82 0 0,-7 28-2359 0 0,-25 15-971 0 0,-9 7 1653 0 0</inkml:trace>
</inkml:ink>
</file>

<file path=ppt/ink/ink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2:54.477"/>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13.075">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3260.185">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860.22">2039 3860 2193,'29'-58'2064,"-11"23"-387,-2-7 129,0 4-516,-2-7-258,2 3-129,-1-4-129,-3 1-387,3 1 258,-3 1-258,1 5 0,-4 2 0,2 5-258,-3 5 0,2 5-387,0 6-387,-10 15-645,13-16-774,-3 16-1548,-10 0 258</inkml:trace>
  <inkml:trace contextRef="#ctx0" brushRef="#br0" timeOffset="4792.272">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767.329">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795.388">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795.445">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9132.522">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667.553">3233 3955 258,'10'5'1677,"-3"5"0,-7-10-387,15 23-387,-6-8-258,4 5-258,0-3 0,0 3-258,-1-4 258,-1-1 0,2-1 129,-3-3 258,-1-1 129,-9-10 129,13 6 0,-13-6-129,12-3 0,-8-9-258,2 1-129,-3-12 0,3 1-129,-3-7 0,1-1-129,-4-3 0,2 0 0,-2-3-258,1 2 129,2 6-516,-2-1-645,5 9-1290,1 6-1419,0-4-258,-7 18 129</inkml:trace>
  <inkml:trace contextRef="#ctx0" brushRef="#br0" timeOffset="10583.605">3939 3543 1935,'-14'37'1935,"7"-18"-516,-3 3 0,-2 0-387,-1 7-258,-2 4 0,0 4 0,-4 3 129,-1 9-387,-3-5 258,-1 4-258,-1-1 0,1-1-258,0-3 129,1-6-129,2-4-129,6-8 0,1-2-129,3-5 129,4-7-129,7-11 0,0 0 0,0 0-258,0 0-516,0 0-387,2-18-1032,8 2-1161,-7-10-258,7 5 388</inkml:trace>
  <inkml:trace contextRef="#ctx0" brushRef="#br0" timeOffset="11027.63">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1771.673">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2680.725">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669.839">2020 4662 129,'32'30'774,"-13"-10"-129,1 2 0,1 3-258,-2 8 129,2 2 0,0 8 0,3 0-258,-1 7 129,3 4-129,-2 3 0,4 0 0,0-3 0,0 3-129,-1-8 258,-1-2-258,-1-7 129,-2-1-129,-1-10 0,-4-2 129,-1-8-129,-6-2 0,-2-6 129,-2 0 0,-7-11-258,7 14-2709,-7-14 129,0 0-128</inkml:trace>
  <inkml:trace contextRef="#ctx0" brushRef="#br0" timeOffset="15427.882">3363 4683 1,'0'0'2450,"0"0"130,0 0-1677,0 12-387,0-12 387,-3 12-129,3-12 129,-13 18-129,4-6-129,-2 7 0,-1-1 0,-2 7-387,-2 3 0,-1 7 0,-4 5 129,-1 5-129,-4 6 0,-2 6 258,0 3-258,-2 2 0,0-1 0,2-2-129,1-5 258,6-2-258,-1-14 129,7-5-258,1-11 258,7-2-258,1-8-645,6-12-1677,-10-1-1419,10 1-129,0-28 129</inkml:trace>
  <inkml:trace contextRef="#ctx0" brushRef="#br0" timeOffset="16575.948">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51.992">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499.05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116.093">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19544.117">2577 6580 3870,'12'12'3612,"4"-12"-258,-16 0-258,14-18-3096,-5 8-129,2-2 258,1 0 258,-1-8 387,4 3 0,-4-11 387,8 7-129,-4-12 0,11 6-258,-3-8-129,7 2-258,0-3-258,2 3 0,0 1-258,1 3 129,-5 4-129,-4 4 258,-4 4-387,-5 7 129,-3 3 0,-12 7-387,14 0-903,-14 0-2709,-2 7-129,2-7-387,-19 7 0</inkml:trace>
  <inkml:trace contextRef="#ctx0" brushRef="#br0" timeOffset="25559.462">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39588.26">2660 7196 1161,'7'49'2064,"-7"-27"-645,4 3-516,-1-4-516,0-1-258,2-3-387,-2-6-387,1 2-903,-4-13-903</inkml:trace>
  <inkml:trace contextRef="#ctx0" brushRef="#br0" timeOffset="40631.324">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41307.362">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42331.42">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43384.481">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45542.604">2266 7943 774,'-27'-40'1548,"9"15"258,2-3 0,-5-5 516,1-2-387,-5-3-387,0-3-258,2-1-387,-4-3-129,0 1-129,-3-7 0,5 5-129,-5-4-129,4 3 0,-5-3 0,6 7-258,-6-2 129,7 8-258,-2 1 0,4 8 0,2 2 0,6 4 129,1 6-258,5 3 0,8 13-387,-7-16-129,7 16-1290,0 0-1548,8 0-387,1 8-387</inkml:trace>
  <inkml:trace contextRef="#ctx0" brushRef="#br0" timeOffset="46763.674">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47755.726">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49622.838">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50451.885">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51334.936">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52154.98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59611.409">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60642.468">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61523.519">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62478.573">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68759.931">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69246.959">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70075.008">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71060.064">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71819.107">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72583.151">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77071.408">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77866.453">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78707.501">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80271.591">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81515.662">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82547.721">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83567.779">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84523.834">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85507.89">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89275.106">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90020.148">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90711.188">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91535.235">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92439.28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93370.34">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ink/ink3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4:51.472"/>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2">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2039 3860 2193,'29'-58'2064,"-11"23"-387,-2-7 129,0 4-516,-2-7-258,2 3-129,-1-4-129,-3 1-387,3 1 258,-3 1-258,1 5 0,-4 2 0,2 5-258,-3 5 0,2 5-387,0 6-387,-10 15-645,13-16-774,-3 16-1548,-10 0 258</inkml:trace>
  <inkml:trace contextRef="#ctx0" brushRef="#br0" timeOffset="4">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8">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3233 3955 258,'10'5'1677,"-3"5"0,-7-10-387,15 23-387,-6-8-258,4 5-258,0-3 0,0 3-258,-1-4 258,-1-1 0,2-1 129,-3-3 258,-1-1 129,-9-10 129,13 6 0,-13-6-129,12-3 0,-8-9-258,2 1-129,-3-12 0,3 1-129,-3-7 0,1-1-129,-4-3 0,2 0 0,-2-3-258,1 2 129,2 6-516,-2-1-645,5 9-1290,1 6-1419,0-4-258,-7 18 129</inkml:trace>
  <inkml:trace contextRef="#ctx0" brushRef="#br0" timeOffset="10">3939 3543 1935,'-14'37'1935,"7"-18"-516,-3 3 0,-2 0-387,-1 7-258,-2 4 0,0 4 0,-4 3 129,-1 9-387,-3-5 258,-1 4-258,-1-1 0,1-1-258,0-3 129,1-6-129,2-4-129,6-8 0,1-2-129,3-5 129,4-7-129,7-11 0,0 0 0,0 0-258,0 0-516,0 0-387,2-18-1032,8 2-1161,-7-10-258,7 5 388</inkml:trace>
  <inkml:trace contextRef="#ctx0" brushRef="#br0" timeOffset="11">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2">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3">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2020 4662 129,'32'30'774,"-13"-10"-129,1 2 0,1 3-258,-2 8 129,2 2 0,0 8 0,3 0-258,-1 7 129,3 4-129,-2 3 0,4 0 0,0-3 0,0 3-129,-1-8 258,-1-2-258,-1-7 129,-2-1-129,-1-10 0,-4-2 129,-1-8-129,-6-2 0,-2-6 129,-2 0 0,-7-11-258,7 14-2709,-7-14 129,0 0-128</inkml:trace>
  <inkml:trace contextRef="#ctx0" brushRef="#br0" timeOffset="15">3363 4683 1,'0'0'2450,"0"0"130,0 0-1677,0 12-387,0-12 387,-3 12-129,3-12 129,-13 18-129,4-6-129,-2 7 0,-1-1 0,-2 7-387,-2 3 0,-1 7 0,-4 5 129,-1 5-129,-4 6 0,-2 6 258,0 3-258,-2 2 0,0-1 0,2-2-129,1-5 258,6-2-258,-1-14 129,7-5-258,1-11 258,7-2-258,1-8-645,6-12-1677,-10-1-1419,10 1-129,0-28 129</inkml:trace>
  <inkml:trace contextRef="#ctx0" brushRef="#br0" timeOffset="16">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20">2577 6580 3870,'12'12'3612,"4"-12"-258,-16 0-258,14-18-3096,-5 8-129,2-2 258,1 0 258,-1-8 387,4 3 0,-4-11 387,8 7-129,-4-12 0,11 6-258,-3-8-129,7 2-258,0-3-258,2 3 0,0 1-258,1 3 129,-5 4-129,-4 4 258,-4 4-387,-5 7 129,-3 3 0,-12 7-387,14 0-903,-14 0-2709,-2 7-129,2-7-387,-19 7 0</inkml:trace>
  <inkml:trace contextRef="#ctx0" brushRef="#br0" timeOffset="21">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22">2660 7196 1161,'7'49'2064,"-7"-27"-645,4 3-516,-1-4-516,0-1-258,2-3-387,-2-6-387,1 2-903,-4-13-903</inkml:trace>
  <inkml:trace contextRef="#ctx0" brushRef="#br0" timeOffset="23">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24">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25">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26">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27">2266 7943 774,'-27'-40'1548,"9"15"258,2-3 0,-5-5 516,1-2-387,-5-3-387,0-3-258,2-1-387,-4-3-129,0 1-129,-3-7 0,5 5-129,-5-4-129,4 3 0,-5-3 0,6 7-258,-6-2 129,7 8-258,-2 1 0,4 8 0,2 2 0,6 4 129,1 6-258,5 3 0,8 13-387,-7-16-129,7 16-1290,0 0-1548,8 0-387,1 8-387</inkml:trace>
  <inkml:trace contextRef="#ctx0" brushRef="#br0" timeOffset="28">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29">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30">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31">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32">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3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34">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35">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36">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37">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38">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39">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40">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41">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42">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43">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44">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45">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46">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47">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48">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49">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50">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51">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52">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53">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54">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55">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56">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5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58">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ink/ink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4:55.723"/>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2">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2039 3860 2193,'29'-58'2064,"-11"23"-387,-2-7 129,0 4-516,-2-7-258,2 3-129,-1-4-129,-3 1-387,3 1 258,-3 1-258,1 5 0,-4 2 0,2 5-258,-3 5 0,2 5-387,0 6-387,-10 15-645,13-16-774,-3 16-1548,-10 0 258</inkml:trace>
  <inkml:trace contextRef="#ctx0" brushRef="#br0" timeOffset="4">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8">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3233 3955 258,'10'5'1677,"-3"5"0,-7-10-387,15 23-387,-6-8-258,4 5-258,0-3 0,0 3-258,-1-4 258,-1-1 0,2-1 129,-3-3 258,-1-1 129,-9-10 129,13 6 0,-13-6-129,12-3 0,-8-9-258,2 1-129,-3-12 0,3 1-129,-3-7 0,1-1-129,-4-3 0,2 0 0,-2-3-258,1 2 129,2 6-516,-2-1-645,5 9-1290,1 6-1419,0-4-258,-7 18 129</inkml:trace>
  <inkml:trace contextRef="#ctx0" brushRef="#br0" timeOffset="10">3939 3543 1935,'-14'37'1935,"7"-18"-516,-3 3 0,-2 0-387,-1 7-258,-2 4 0,0 4 0,-4 3 129,-1 9-387,-3-5 258,-1 4-258,-1-1 0,1-1-258,0-3 129,1-6-129,2-4-129,6-8 0,1-2-129,3-5 129,4-7-129,7-11 0,0 0 0,0 0-258,0 0-516,0 0-387,2-18-1032,8 2-1161,-7-10-258,7 5 388</inkml:trace>
  <inkml:trace contextRef="#ctx0" brushRef="#br0" timeOffset="11">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2">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3">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2020 4662 129,'32'30'774,"-13"-10"-129,1 2 0,1 3-258,-2 8 129,2 2 0,0 8 0,3 0-258,-1 7 129,3 4-129,-2 3 0,4 0 0,0-3 0,0 3-129,-1-8 258,-1-2-258,-1-7 129,-2-1-129,-1-10 0,-4-2 129,-1-8-129,-6-2 0,-2-6 129,-2 0 0,-7-11-258,7 14-2709,-7-14 129,0 0-128</inkml:trace>
  <inkml:trace contextRef="#ctx0" brushRef="#br0" timeOffset="15">3363 4683 1,'0'0'2450,"0"0"130,0 0-1677,0 12-387,0-12 387,-3 12-129,3-12 129,-13 18-129,4-6-129,-2 7 0,-1-1 0,-2 7-387,-2 3 0,-1 7 0,-4 5 129,-1 5-129,-4 6 0,-2 6 258,0 3-258,-2 2 0,0-1 0,2-2-129,1-5 258,6-2-258,-1-14 129,7-5-258,1-11 258,7-2-258,1-8-645,6-12-1677,-10-1-1419,10 1-129,0-28 129</inkml:trace>
  <inkml:trace contextRef="#ctx0" brushRef="#br0" timeOffset="16">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20">2577 6580 3870,'12'12'3612,"4"-12"-258,-16 0-258,14-18-3096,-5 8-129,2-2 258,1 0 258,-1-8 387,4 3 0,-4-11 387,8 7-129,-4-12 0,11 6-258,-3-8-129,7 2-258,0-3-258,2 3 0,0 1-258,1 3 129,-5 4-129,-4 4 258,-4 4-387,-5 7 129,-3 3 0,-12 7-387,14 0-903,-14 0-2709,-2 7-129,2-7-387,-19 7 0</inkml:trace>
  <inkml:trace contextRef="#ctx0" brushRef="#br0" timeOffset="21">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22">2660 7196 1161,'7'49'2064,"-7"-27"-645,4 3-516,-1-4-516,0-1-258,2-3-387,-2-6-387,1 2-903,-4-13-903</inkml:trace>
  <inkml:trace contextRef="#ctx0" brushRef="#br0" timeOffset="23">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24">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25">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26">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27">2266 7943 774,'-27'-40'1548,"9"15"258,2-3 0,-5-5 516,1-2-387,-5-3-387,0-3-258,2-1-387,-4-3-129,0 1-129,-3-7 0,5 5-129,-5-4-129,4 3 0,-5-3 0,6 7-258,-6-2 129,7 8-258,-2 1 0,4 8 0,2 2 0,6 4 129,1 6-258,5 3 0,8 13-387,-7-16-129,7 16-1290,0 0-1548,8 0-387,1 8-387</inkml:trace>
  <inkml:trace contextRef="#ctx0" brushRef="#br0" timeOffset="28">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29">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30">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31">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32">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3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34">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35">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36">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37">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38">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39">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40">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41">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42">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43">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44">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45">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46">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47">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48">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49">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50">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51">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52">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53">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54">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55">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56">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5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58">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6:47.1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3620 12389 258,'0'0'1290,"0"0"-129,0-6 0,0 6 0,0 0 129,0 0 129,5-10 0,-5 10-258,10-7-258,-10 7 0,15-10-516,-6 8 258,2-5-387,0 2 129,2 0-258,0 3 258,0-1-129,3 3 258,-2-3-129,6 3 0,-3-2 0,4 2 258,-1-2-258,4 2-129,-2-3 129,4 0-129,-1 1 129,0 0 0,0-1-129,3 1 0,-2-1 0,2 3 0,-1-4 0,4 4-129,-1-2 0,0 1-129,2-1 129,0 2-129,2 0 0,1 0 0,0 0 0,-1 0 0,0 2 0,2 0-129,-2-1 129,-1 1 129,-1-2-129,0 0 0,-2 0 129,3 0-129,-4 0 129,1 0-129,-1 0 0,2 0 0,-2 2 129,0 1-258,-1 1 129,-2-1 0,0-1 0,-2 1 0,-2-3 0,2 0 0,-4 0 0,0 0 0,-2 0 129,1-2-129,-4 1 0,2 0 129,-3 1-129,0-1 0,-3-1 0,-1 2-129,-10 0 129,14 0 0,-14 0-258,0 0-387,0 0-2064,0 0-1548,0 0 0,-14-5-645</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2T22:46:17.28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487 464 19,'0'0'12,"0"0"-4,0 0 0,0 0-1,0 0 0,-14 12-1,2 0 0,2 9 0,-3 6 0,1 11 0,-4 7-1,7 12 1,-5 1-2,5 3 0,6-1-1,1-4-2,3-6-2,2-12-5,12-9-6,2-15-11,5-18-6,11-6-1</inkml:trace>
  <inkml:trace contextRef="#ctx0" brushRef="#br0" timeOffset="281">831 564 0,'-4'29'24,"-9"-1"-1,3 10-17,3 4 0,0 4 1,6-3-2,1-1-1,11-7 0,7-10 0,9-7 1,1-11 0,9-8-1,-2-12 0,3-7 0,-1-11 0,-7-4-1,-9-8 0,-4 0 0,-12-2 0,-4 3 0,-9 2 1,-7 3-1,-5 1-1,2 11 1,-8 3-2,-2 8 0,-1 8 0,-4 8-1,0 7-3,-2 6-2,4 11-9,0 4-17,4-2-3,11 2 2</inkml:trace>
  <inkml:trace contextRef="#ctx0" brushRef="#br0" timeOffset="741">1417 24 6,'5'-14'23,"-5"14"-14,1-11 0,-1 11 1,0 0 0,-11 7 1,4 5-2,-1 2-2,-4 7-2,1 5-1,0 7 0,-2 3-1,1 4 0,2 1-2,-1 0 0,1-2 1,4-4-1,-1-7 0,3-4-1,3-8-3,3-6-6,-2-10-16,20 1-5,-8-13 0</inkml:trace>
  <inkml:trace contextRef="#ctx0" brushRef="#br0" timeOffset="1072">1702 79 13,'5'10'13,"-14"-4"-5,0 3 1,-3 2-1,1 3-1,-4 2-1,5 2-1,1 3-2,1 0 0,3 0 0,3 5-1,1-1 1,3 3-1,3-2 0,3 3-1,-1 3 0,-5 1 0,2-3 0,-6-1 0,3-5 1,-2-1 0,-4-5 1,-6-2 0,-1-10 1,2-3 0,-7-7 0,3-2 0,-9-13-1,6 2 0,2-6-2,7-2 0,1-3 0,10-1-1,10 0-1,6 0 1,9 7-1,5-5 0,-33 27 1,69-49 0,-69 49 0,77-50 1,-77 50 0,49-48 0,-49 48 1,29-43-1,-29 43 0,0 0-1,0-42 1,-18 36-2,2 6 0,-4 3 0,-5 6 0,-4 3-3,-1 10-8,-6 6-21,-8-2 2,-1 9 0</inkml:trace>
  <inkml:trace contextRef="#ctx0" brushRef="#br0" timeOffset="2304">0 1250 13,'13'9'12,"-3"-6"0,5-1 0,5 1-1,5-1-1,10 1-1,7-1 0,12 2-2,8-2-1,16 1 0,11-2 0,17 2-2,10-3 1,9 0 0,3-3-1,10 0 0,-9-5 0,0 3-1,-7-3 1,-10 2-1,-15-3 0,-14 4-1,-12-1 0,-14 3 0,-13 0 0,-44 3-1,54-2-1,-54 2 0,0 0 1,0 0-1,0 0 0,0 0 0,0 0-1,0 0-3,-43 13-6,43-13-18,-41 12-8,15-8-1,-5-5 0</inkml:trace>
  <inkml:trace contextRef="#ctx0" brushRef="#br0" timeOffset="113554">1222 1688 1,'22'6'3,"6"2"1,2 0 0,5 1-1,-2 4 0,-1-2 0,-3 3-1,-5 3 0,-7 2 1,-3 2-1,-8 3 1,-5 4 1,-8 1 2,-4 5 1,-8 2 1,-10 4 0,-9 1-1,-13 3-1,-1 0 0,3-4-1,7-3-2,6 0-1,14-6 0,15-2-1,18-4-1,17-5 2,13 0-1,2-2 1,-1 3-1,6-1 0,-7-1 0,1 2-1,-11 2 0,-3 1 0,-9 1 0,-1 7 0,-2 3 0,-8 3 0,-6 8 0,-6 1 1,-7 4-1,-6 3 2,-6-2 0,-4 0 0,-6-1 0,7-2 1,-1-7-1,8-3 0,3-7 0,8-3 0,8-5-2,10-6-6,8-11-24,2-3-2,5-13 1</inkml:trace>
  <inkml:trace contextRef="#ctx0" brushRef="#br0" timeOffset="114305">1030 1867 13,'0'0'15,"-1"-17"-2,10 2-1,2-4-4,10-3-2,9-5-2,1-3-2,9-2 0,2 0 0,-1 3 0,-6 5-1,6 0 0,-14 5 0,-5 4 0,-5 5 1,-6 2-1,-11 8-2,15-6-1,-15 6 2,0 0-1,5 11-1,-3 0 1,0 2 1,3 5-1,2 2 1,2 3 0,2 0 0,4 2 0,5 0 0,-3-3 1,4 0-1,-5-6 1,3 1-1,1 0 0,-4-4 1,-1 0-1,-6-4 0,6 1 0,-15-10 0,18 17 0,-7-13 2,-11-4 0,0 0 0,0 0 1,3 10 0,-3-10 0,-20 2 0,9 1 0,-14-2 0,6 0-1,-6 1 0,-4-1-1,-1 1 0,-4 1 0,1 1 0,-4 0 0,3 1 0,0 0-1,2 2 1,3-3 0,2 0-1,5 0 1,1-3 0,4-1 0,3-1 0,1 0 0,3-1 0,-2 0-1,1 1 0,0-1 0,0 2-1,-4 0 0,3 1 0,-4-1 1,4 1-1,12-1 1,-15 0-1,15 0 0,0 0-5,0 0-24,25-3 0,6-4-1</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6:48.3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3736 11826 258,'-11'4'645,"11"-4"-129,0 0 387,0 0 645,0 0 387,0 10 0,0-10 258,0 0-387,0 0 0,0 0-258,0 0-774,16-6-387,-16 6-129,18-8-129,-7 3-129,2 3 129,1-1 0,0 1 0,-1 2-129,2 0 129,-2 0 0,2 0 0,1 0-129,3 0 258,-1 0-129,5 0 129,0 0-129,4-2 258,1-1-129,2-1 0,0-1 0,2 3 129,0-2-258,0 3 129,-1-1-129,0 2 0,0 0 0,0 2-129,-4 2 129,0 0-258,-1 0 258,-2-1-129,-1-1 0,0-2 0,0 0 0,1 0 0,-1 0 129,0-1-129,0-1 0,1 2 0,0-2 0,0 1 0,-2 1 0,1 0 0,-1 0 0,-1 0 0,-2 0 0,2 0-129,-4 1 129,-1 2 0,-1-1 129,-2 0-129,0 1 0,-1-2 0,2 2 0,-3 0 0,2 1 0,0-2 0,-1-1 0,0 2-129,-1-2 129,0-1 0,1 1 0,-2-1 0,-2 3-129,1 0 129,0 0-129,-9-3 0,11 5-258,-11-5-387,13 12-1806,-13-12-1677,10 5-258,-10-5-129</inkml:trace>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6:49.6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12079 12565 1935,'0'11'3612,"0"-11"129,0 0-645,7 9-3096,-7-9 0,14 4 387,-4-2-129,1-2 0,3 2 258,-3-2 0,4 3 0,0-3 0,2 7 0,1-3-258,3 2 258,3 0-258,3 0 0,0 0-129,3 2 129,5-1 0,1 0 0,2 4-129,2 0 258,-1-3-387,1 6 129,2-5 0,0 2-129,-1 1 129,2 0 0,0-7 0,-1 3 0,-1-4 129,2 0 0,-3-1-129,1 2 129,-4-5 0,0 2-129,-2 1 0,-3-1-129,-2 1 0,-4-1 0,-2-2 0,-5 0-129,-4 0 129,-3 0 0,-1 0-129,-3 0 0,1-2-129,-9 2 0,14 0-258,-14 0-129,16 0-387,-16 0-516,22-9-1806,-10 8-1161,-2-10-129</inkml:trace>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6:50.5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12156 12131 2580,'5'6'3096,"-5"-6"387,12 0-3354,-12 0 387,11 0 129,-11 0 258,14 0 258,-14 0 129,19 1 0,-10-1-129,7 0-129,-1-1-387,7 1 0,1 0-258,4 0-258,2 1 0,3 2 0,4 0-129,0 3 0,2-1 0,1 1 129,1-2 0,4 3 0,-4-2 0,3 1-129,-1 0 0,1 0 129,1-3-129,-2 3 129,4-1-129,-4 1-129,3-2 129,0 3 0,-4-3 0,4-2 129,-3 1-258,-2-1 129,-1 1 0,-4-1 0,-3-2 0,-2 0 0,-3 0 0,-3 0 0,-4 0 0,-5 0 0,-1 1-258,-14-1 0,13 4-129,-13-4-129,0 0-258,0 0-516,11 9-1935,-11-9-1419,0 0 129,0 0 388</inkml:trace>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6:51.7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20199 12453 129,'0'0'1806,"7"5"-129,0-2 258,6 7 0,0-9-258,5 9-129,0-9-258,6 3-387,-2 0 0,6 4-258,2-7 129,5 4-129,-2-4 0,10 4 129,-3-3-129,8 4 129,-2-6-258,8 6 0,0-6-129,6 3-129,-1-3-129,3 0 0,0-2 129,4-1-129,-1-2 129,-1 1-129,-5 1 0,0 1 0,-4 0 129,-3 1-258,-3 1 129,-6 0-129,-5 0 0,-4 1 129,-3 0-129,-5-1 129,-5 4-258,-7-4 129,-2 2-258,-12-2-645,12 4-1032,-12-4-2451,-4 0-387,4 0-129,-18-7 0</inkml:trace>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6:52.5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20178 12022 1419,'14'13'3483,"12"-2"258,-14-11-903,7 1-2322,7 3-258,-2-4 516,9 3 129,-5-3-129,8 0 258,0-3 0,7 3-258,-2-1-129,7 1 0,2 0-387,2 0 0,6 0-129,1 1 129,2 2 0,4 6 0,1-6 0,3 2 0,1 0 0,2 4-129,-1-2 129,2 1-258,-2-4 258,-1 1-258,-6 0 387,-1 2-387,-5-2 129,-3 2 0,-7-3 0,-1 3 0,-6-1-258,-5-1 258,-5 3-258,-3-3 0,-6-1 129,-6-4 0,-3 3-258,-13-3-129,13 7-387,-13-7-1548,-10 0-2064,2 3-387,-7-3-387</inkml:trace>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5:40.860"/>
    </inkml:context>
    <inkml:brush xml:id="br0">
      <inkml:brushProperty name="width" value="0.05292" units="cm"/>
      <inkml:brushProperty name="height" value="0.05292" units="cm"/>
      <inkml:brushProperty name="color" value="#548DD4"/>
    </inkml:brush>
    <inkml:brush xml:id="br1">
      <inkml:brushProperty name="width" value="0.05292" units="cm"/>
      <inkml:brushProperty name="height" value="0.05292" units="cm"/>
    </inkml:brush>
  </inkml:definitions>
  <inkml:trace contextRef="#ctx0" brushRef="#br0">3264 4712 1,'28'-37'1160,"-13"19"388,-2 0 129,-3 2 0,-1 3 0,-1 2 0,-8 11-387,10-15-516,-10 15-258,0 0-129,0 0-387,0 0 387,0 0-129,0 0 0,0 0 258,-7 8-258,7-8 258,-11 21-258,-1-11 387,5 5-387,-5-3 258,2 5-129,-1-4 0,1 5-129,0-8 0,-2 2 0,2-2 0,1 2 129,1-4-258,-1 1 0,9-9 129,-12 11-129,12-11 129,-10 8 0,10-8-129,0 0 129,-9 3 0,9-3-129,0 0 0,0-6 0,0 6 0,14-21-129,-4 7 0,0-5 0,2 3-129,1-3 258,-1 4-258,-1 1 129,-1 2 0,-10 12 0,11-15-129,-11 15 0,0 0 129,0 0-129,0 0 129,0 0-129,0 0 129,0 0-129,-7 10 258,7-10-129,-11 17 129,3-7 0,8-10-129,-16 19 0,7-7 0,1-2 0,8-10 0,-13 16 0,13-16 129,0 0-129,-9 6 129,9-6 129,2-10-258,5-5 129,0 1-258,1-3 129,3-5-129,0 0 129,0 2-129,-1 1 129,-1 2 0,-1 3-129,-1 4 129,-3-2 0,-4 12-129,7-11 0,-7 11-129,0 0 0,0 0 129,0 7 129,-3 3-129,-5 3 0,-2 5 129,-1 0 0,-5 5 129,-1-1 0,-1-1 0,1 0-129,1-2 0,0-5 0,3 0 258,-1-5-258,7-3 129,7-6-258,-14 7 129,14-7 129,0 0-129,0-6 129,0 6-258,14-23 129,-1 8-129,2-7 129,0 1-129,4-2 129,1 1-129,-1 1 129,-2 4-129,-1 1 129,-2 5-129,-1 5 0,-2 3 0,-11 3 0,12 0 0,-12 0 0,1 24 129,-1-7-129,-5 4 258,-1 4-258,-5 2 387,0 2-387,-3 0 258,1-2-258,2-3 258,1-5-129,4-5 0,6-14 0,0 0 0,5 0 129,13-14-129,6-8 0,4-7-129,0 0 258,2-2-129,1 2 0,-3 4-129,-5 6 129,-11 9 0,-2 4 0,-10 6-129,3 14 129,-6 5 0,-9 8 0,-2-1 129,-3 3-129,-1 3 129,0-3 0,1-5 129,2 0-129,2-10 0,5-4 0,8-10 0,-11 15-129,11-15 129,0 0-129,0 0 0,0 0 0,2-10-129,5-2 129,3-2-129,3 1 0,0-3 129,-1 1-129,1 1 0,-2 3 0,-4 4 129,3 3-129,-10 4 0,0 0 0,5 17 0,-5-3 0,-6 11 0,-6-1 129,0 5 129,-4 1 0,-2 0 0,-2 2 129,2-3 0,0-5-129,5-7-129,3-4 0,10-13-129,0 0 0,0-8 0,11-12 0,5-4 129,3-1-129,-2-1 129,0 2-129,-2 6 129,-2 3-258,-13 15 258,11-6-387,-11 6 129,-2 10 129,-5 4 0,-2-1 0,-4 8 258,1-4 0,-2 3 0,-1 1 387,-2-3-258,4 1 0,-3-2 0,2-5-129,3-2 0,2-3-129,9-7 129,-12-7-258,11-9 258,1-3-129,0-5 0,7-3-129,1-4 129,-1 2-129,3 1 0,0 4 0,-1 4 0,-2 5-129,-1 3 129,-6 12-258,0 0 258,0 0 129,0 0-129,-6 17 0,-5 0 129,-3 2 0,-1 2-129,-3 0 129,5 5-774,-6-6-2580,6-9-387,13-11-516,-14 2 129</inkml:trace>
  <inkml:trace contextRef="#ctx0" brushRef="#br0" timeOffset="2020.115">4659 4833 645,'1'15'2709,"-1"-15"0,0 0 387,0 12-2838,0-12 516,0 0 129,0 0 129,0 0 0,0-8 258,0 8-129,4-25-258,2 9-516,1-4-129,2-2-129,1-1 0,1 4 0,1 0 0,0 2 0,-2 2-129,-1 3 0,-9 12 0,12-15 129,-12 15 0,0 0-129,0 0 129,0 0 129,-8 13 0,-1 3-129,-4 2 129,0 3-129,-2-2 0,0 3-129,0-2 129,3 0 0,3-7 0,0-1-129,9-12 258,-9 13-129,9-13 0,0 0 0,2-9 0,7-3 0,1-4 129,4-5-129,0 0-129,2-4 0,1 1 0,-3 2 129,-3 4-129,-2 2 129,-3 6-258,-6 10 258,0 0-129,0 0 0,-6 17 0,-6 2-129,-3 3 129,-4 3 0,-3 3 129,-5 4-129,0-6 129,1 1 0,2-7-129,4 1 129,3-6-129,7-8 0,10-7 0,0-5 0,7-10-129,10-6 129,1-5 0,5 1 0,2-6 0,0 2 129,-3 7-129,-2 0 0,-3 5-129,-3 3 258,-2 2-258,-12 12 129,14-10-129,-14 10 129,0 0 0,9 0 0,-9 0 0,0 23 0,0-7 0,-2 2 0,-4 0 0,-1 1 0,2 1 0,-4 0 0,5-7 0,0-2 0,4-11 129,0 0-129,11 0 0,6-12 0,7-8 129,1-4-129,3-2 0,2-2 258,-4 3-258,-2 5 129,-5 5-258,-8 5 258,-11 10-258,0 0 129,-5 20 129,-12 1-258,-6 7 129,-3 3-258,-4 5 516,0-2-258,1-2 129,5-4-129,1-4 0,8-8 129,4-5-129,11-11 129,0 0-129,6-11 129,10-8-129,1-5 0,4-2 129,2-1-129,1 1 0,-3 5 0,-3 3 0,-6 3 0,-3 8-129,-9 7 129,0 0-129,0 0 0,1 13 0,-2-1 129,-6 3-129,-1 3 258,-2-1-129,1 2 0,1 1 129,0-1-129,1-2 0,5-2 0,2-15 0,0 12 129,7-12-129,5-9 0,3-4 0,4-4 0,1-5 129,0 0-129,0 3 0,-3 2 0,-5 5 0,-2 6 0,-10 6-129,0 0 129,0 0 0,-6 14 129,-9 5-129,-2 5 129,-4 3-129,-2 6 129,-3-2 0,2 1 0,3-5 0,3 0-129,4-8 129,4-5-129,5-4 0,5-10 0,0 0 0,5 0-129,7-7-516,-2-11-2322,8 0-1290,-2-9-516,1-5-387,-5-4 387</inkml:trace>
  <inkml:trace contextRef="#ctx0" brushRef="#br0" timeOffset="6296.36">11521 5100 129,'0'0'1548,"0"0"-129,0 0-129,0 0 129,0 0 129,0 0-258,0 0 0,0 0-258,1-8 0,-1 8-258,11-14-258,-11 14 0,15-25-129,-5 13-129,-1-4 0,3 3 129,-2-1-129,2 1 0,-1-1 0,0 2-258,0 4 0,-2-1 0,-9 9 0,13-12 0,-13 12 0,10-12-129,-10 12 129,0 0 0,0 0 129,0 0-129,0 10 129,-4 1 0,-4 4 0,-2 4 258,-2-1-129,-2 3 0,-1-1-129,1 5 129,-2-4 0,3 3 0,1-7-129,4 0 129,0-3-129,4 2-129,0-5 0,4-11 129,-1 10 0,1-10 0,5 0 0,4-5 0,1-7-129,2-4 129,2-4-129,2 0 0,-1-3 0,0 0 0,-2 1-129,-1 5 129,-2 4 0,-2 0 0,0 6 0,-8 7-129,11-5 129,-11 5 0,0 0 0,9 4 0,-9-4 129,0 19-129,0-4 129,-4-2-129,-3 6 129,-2 2 0,-2 1-129,-3 3 258,1-4-258,0-1 129,4-6 0,-1-2 0,10-12 0,0 0 0,0 0 0,5-10-258,9-9 258,5-4-129,2-1 0,1-1 0,1 0 129,-3 4-129,-2 1 0,-5 11 0,-6 1-129,-7 8 129,11-2 0,-11 2-129,0 0 129,0 7-129,0 5 129,-3 1 0,-5 4 0,1 2 129,-3 2-129,-3 1 129,-3 5-129,2-1 0,1-4 0,0-5 129,3-5-129,3 1 0,7-13 129,0 0-129,0 0 129,0 0 0,7-19-129,8 3 129,3-3-129,0-4 0,5-2 129,-1-2-258,-1 6 129,-2 4 129,-5 1-129,-3 6-129,-11 10 129,11-11 0,-11 11-129,-2 12 129,-6 8 0,-4-3-129,-1 7 129,0 1 0,-4 5 0,2-2 0,1-5 0,1-1 0,3-6 0,1-5 0,9-11-129,-7 14 129,7-14 0,1-5-129,10-7 0,4-7 0,1 1 0,1-3 0,1 2 129,-1-2-129,-1 9 129,-5-1-129,-11 13 0,8-3 0,-8 3-129,0 8 129,-4 4 0,-6 2 129,0 1-129,-1 5 258,-6 0 0,2 1 0,-3-2 0,0 3 129,-2-2-129,3 1 0,1-7 0,5 0-129,1-6 0,10-8 129,-11 2-129,11-2-129,1-10 129,6-6-129,4-1 129,-1-3-129,4 1 0,0-1 129,-3 4-129,-1 3 129,-10 13-129,10-7 0,-10 7 129,0 0 0,-14 14-129,0 1 129,-3 2 0,-4 0 129,0 0-129,2-2 129,3-4 0,2-4 129,5-6-258,9-1 258,-7-10-258,7-5 0,7-6 0,1-1 0,1 1-129,1-4-129,2 7 0,-3-7-645,6 16-1290,-7-3-2193,2 1-129,0 2-129</inkml:trace>
  <inkml:trace contextRef="#ctx0" brushRef="#br0" timeOffset="8659.494">13024 5254 1032,'-4'13'1677,"-2"-1"0,6-12 387,-6 10-258,6-10 0,0 0-516,0 0-258,0 0-516,0 0-387,0 0-129,3 0 0,7-6 129,3-6 0,1-5 129,2 2 129,-1-5-129,2-1-129,-3 0 129,1 2-129,-3 2 0,0 2 129,-3 1-129,0 2 0,-4 2 0,-5 10 129,11-12 0,-11 12-129,0 0 258,0 0-258,0 0 129,-11 2-129,2 8-129,-4-1 129,0 1 0,-3 5-129,-2-1 0,1 2 129,0-2-129,3 0 129,0-6-129,6 1 129,-1-6 129,9-3 258,0 0-387,0 0 129,0-13 0,0 1-129,7-3 129,-2 1-258,3-2 0,-4-2 0,0 3 0,-1 2 0,-3 13 0,1-19-129,-1 19 129,0 0-129,0-12 129,0 12-129,0 0 0,-7 6 0,7-6 0,-15 14 0,5-3 129,0-1-129,-1 1 129,1 1 0,1-2 0,9-10 129,-12 12-129,12-12 129,0 0-129,0 0 0,10-15 129,1 0-129,6-8 0,2 1 0,1-3 0,2 4 129,-3-2-129,-2 5 0,-3 6 0,-4 2 0,-10 10-129,11-1 129,-11 1-129,0 7 129,-1 5-129,-5-1 129,0 1 0,-2 4 129,-2 2-129,1-4 129,-1 1-129,-1-1 0,4 2-129,-1-4 129,8-12 0,-8 17 0,8-17 0,0 0 129,7 1-129,4-2 0,3-12 0,3 1 0,1-3 0,0 2 0,-1 1 0,-5 2-129,-1 2 129,-11 8 0,10 0 0,-10 9 0,-5 8 0,-7 5 129,-2 4 0,-3 6 0,-4-2 0,1 3 129,0-6-258,4-3 129,3-8 0,4-6-129,9-10 0,9-3-129,12-11 0,3-10 129,6-5 0,1-3 0,1 0-129,1 2 129,-4 3 0,-9 9 0,-4 5 0,-8 9-129,-8 4 129,1 16-129,-4 3 0,-8 5 129,-4 4 0,-1 3 129,-4-2-129,2 2 258,3-7-129,1-4 0,2-7 0,3-1 0,9-12 0,0 0-129,0 0 0,0 0 0,5-19 129,6 2-129,1 0 0,0-3-129,0 2 129,0 1 0,-4 5 0,-8 12 0,9-14 0,-9 14 0,0 0-129,-5 14 129,-3 0 0,-2 4 0,-4 3 0,-1 2 129,-1 2-129,1-1 0,2-6 0,1 1 129,2-7-129,10-12 129,-10 12-129,10-12 0,0 0 129,8-9-129,1-2 129,3-1-129,0 1 0,-1-2 0,4 2 0,-5 1 0,-1 5-129,-9 5 129,11-9-258,-11 9 0,11-5 0,-11 5 129,0 0-129,0 0 0,9 9 129,-9-9 0,1 10 129,-1-10 129,-3 16-129,3-16-258,-7 20-1290,0-13-2322,7-7-387,-13 7-387,5-11 388</inkml:trace>
  <inkml:trace contextRef="#ctx0" brushRef="#br0" timeOffset="11761.672">12269 8918 645,'8'6'1290,"-8"-6"129,0 0 0,0 0 129,0 0-129,0 0-258,0 11-645,0-11 0,0 0-129,0 0 258,-5 21-129,5-21 129,-7 20 129,7-20-258,-11 24 129,4-10-129,-1 5 0,-2-6-258,2 4 129,-2-5-129,0 3 258,0-6-258,3 3 0,7-12 0,-12 13 0,12-13 0,0 0-129,0 0 0,9-10 0,1-7 129,6-2 0,-4-3-129,5-5-129,-1 2 129,-1 2 0,-3-1 0,-1 4 129,-4 4-129,-7 16 0,10-18 0,-10 18-129,0 0 0,0 0 129,0 0-129,0 0 0,0 0 0,0 0 129,-7 3-129,7-3 129,-14 22-129,3-9 0,-2 7 0,-1 2 0,-3 0 129,0 2-129,0 0 0,1 1 129,2-9-129,3 0 129,3-12-129,8-4 0,-1-8 0,5-9 0,6-4 0,1-8-129,3-3 258,0 0-258,-1 4 0,-2 1 129,-3 8 0,-2 4 0,-1 3 0,-5 12-129,0 0 0,0 0 129,0 0 0,0 0 0,-8 3 0,0 6-129,-3 6 258,-4-1-129,0 3 0,-3 1 129,0 0-129,0-1 0,2 0 0,2-2 0,2-5 0,12-10 0,-10 6 0,10-6 0,11-11 0,5-4-129,3-7 129,0 0 0,2-1 0,2-2 0,-4 8 0,-3 3 0,-5 1 0,-11 13 0,12-14 0,-12 14-129,0 0 129,0 0 0,-2 12 0,2-12-129,-8 22 129,2-7 0,1 6 0,-2-1 0,1 2 129,-3-1-129,2 3 0,-1-2 129,0-2-129,1-4 0,7-16 0,-3 14 0,3-14-129,13-9 129,2-5-129,5-10 129,1-3 129,2 3-129,-1 0 129,-2 4-129,-4 5 0,-5 6 129,-11 9-129,0 0 0,3 15 0,-7 2 0,-7 5 0,-2 1 0,-2 4 0,-1 0 129,-1-1 0,5-2 0,-1-4-129,5-3 129,8-17-129,-9 18 129,9-18-129,7 0-129,3-9 129,4-5 0,0-8 0,1 3 129,1 0-129,-3 2 0,-3 0 0,-2 5-129,-8 12 129,0 0-129,0 0 129,4 6 0,-8 10-129,-4 3 129,-3 3 0,-2 4 129,-3-2 0,2-1 0,0-5-129,3-2 129,2-7-129,9-9-129,0 0 0,3-13 0,14-4 0,4-6-129,4-2 129,1-4 129,2 4-129,-2 4 129,-4 4 0,-7 9 0,-6 7 129,-9 1-129,0 18 0,-10 6 0,-7 1 129,-3 7 0,-5-1 0,1 1 0,0-4-129,3-6 258,4-4-258,5-8 0,12-10 0,0 0 0,4-13 0,11-6-129,6-3 129,1-5-129,0 1 129,-1 1 0,0 5 0,-5 4-129,-7 9 129,-9 7-129,0 0 129,-1 14 0,-6 3-129,-4 3 129,0 0 0,1-1 0,0-2-129,3-1 258,7-16 0,-9 10-129,9-10 129,0 0-129,6-17 0,1 5 0,0-4 0,1-2-129,0-1 0,0 2 0,-1 2 0,-2 1 0,-1 2 129,-4 1 0,0 11 0,-2-16-129,2 16 129,-14-5 0,6 5-258,-2-4-258,10 4-645,-20-4-1290,20 4-774,-11 0-1548,11 0-129</inkml:trace>
  <inkml:trace contextRef="#ctx0" brushRef="#br0" timeOffset="13872.793">13313 8906 1161,'-9'12'2322,"9"-12"-129,0 0 258,0 0-516,0 0-258,0-12-903,0 12-258,10-18-387,0 4 0,-1 0 0,3-2 258,-2-5-129,3 5 129,-3-2-129,1 6 129,-4-2 0,-7 14-258,14-19-129,-14 19 129,10-9-129,-10 9 0,0 0 0,0 0 0,0 0 0,0 0 129,0 0 0,0 0 0,0 0 0,0 11 258,0-11-129,-3 22-129,-3-8 129,2 6-129,-3 1 129,1 4 129,-3-4 0,3 1-129,-4-4 0,7 2 0,3-20 0,-8 20 0,8-20 0,0 0-258,8-17 0,5 0 0,4-8 0,1-5 0,3 1 0,1-2-129,-1 3 129,-4 5 0,-2 6 0,-5 3 0,-10 14-258,11-11 258,-11 11-129,0 0 0,0 7 0,0-7 129,0 20 0,-4-6 129,-2 3 0,0 3 0,-3 1 0,-1 4 0,-1 1-129,-2 3 129,0 0-129,-1-2 0,3-5 0,1-4 0,0-1 0,6-4 129,4-13 0,0 0-129,0 0 0,14-20-129,4 2 0,2-7 129,4-2-129,1-2 0,2-1 129,-3 7-129,-4 5 0,-6 6 129,-3 2 0,-11 10 0,7 0 129,-7 10-129,-4 9 0,-4 3 0,-1 2 129,-1 2-129,-2 2 129,1-1 0,1-5-129,2-1 129,1-8-129,7-13 129,-3 12 0,3-12-129,9-2 0,1-13 0,3-5 0,4 1 0,-2 0 129,0-1-129,1 3 0,-4 5 0,-4 3 0,-8 9 129,0 0-258,0 15 258,-8 6-129,-5 6 129,-5 0 0,-1 2 0,-2 0-129,1 0 258,2-7-129,2-6 0,3-6 0,13-10-129,0 0 258,0 0-258,0-9 0,10-4 0,0-3 129,1-2-129,1 4 0,-3 3 0,-9 11 0,13-19-129,-13 19 129,0 0-258,0 0 129,0 0 0,0 13 0,0-2 0,-2 2 129,-1 6 0,-2-1 0,1 2 129,-2-6 0,1-2-129,5-12 129,-9 16 0,9-16-129,0 0 0,-8 5 0,8-5 0,0 0 0,-1-11 0,1 11-129,0 0 258,-3-15-129,3 15-129,0 0 129,-12-9 0,12 9 0,-12 0 0,12 0 0,-13 0-129,13 0 129,-16 0 0,16 0 0,-13 0 0,13 0 0,-12-1 0,12 1-129,-12-6 0,12 6 0,-12-6 0,12 6 129,-14-17-129,14 17 129,-12-18 0,12 18-129,-11-14 129,11 14-129,-8-12-387,8 12-258,0 0-516,0 0-1032,0 0-1806,5-7-645,-5 7-387</inkml:trace>
  <inkml:trace contextRef="#ctx0" brushRef="#br0" timeOffset="16971.97">14410 7744 903,'0'0'1419,"0"0"-258,0 0 258,0 0-258,0 0 0,0 0-387,0 0-387,0 0 258,0 0-258,0 0 0,0 0-129,0 0-258,0 0-258,4-4-258,-4 4 129,9-8-258,-9 8 129,11-17 129,-11 17 0,14-18 258,-14 18 129,11-19 0,-11 19 0,11-21 0,-11 21 0,9-14 0,-9 14 387,7-15 0,-7 15 129,10-12 0,-10 12 129,7-10 0,-7 10-258,8-10 129,-8 10-258,0 0-258,9-14 129,-9 14-129,0 0 0,0 0 0,0 0 129,0 0-129,0 0 129,0 0-129,0 0 258,0 0 0,0 0 0,0 0 0,0 8 129,0-8-258,-9 18 129,2-7 0,-1 3 0,-2 0-258,3-1 258,-3-4-129,10-9 129,-15 14 0,15-14 258,-10 11-258,10-11 129,0 0-129,0-11-129,6-2 258,2-1-258,3-7 0,3 0 0,-1-8 0,1 2 0,0 2 0,0 0 0,-5 1 0,2 1 0,-4 1 0,0 4-129,-2 3 0,1 2 0,-3 1 0,-3 12 0,4-11 0,-4 11-129,0 0 129,0 0 0,0 0 0,0 0 0,2 15 0,-2-15 0,-2 22 0,-2-5 0,0 1 0,-3 4-129,-2-2 129,-2 3 0,-2 2 0,0 0 0,1-3 0,-4-2 0,4-4-129,-1 0 129,3-7 0,10-9-129,-10 12 129,10-12-129,3-7 0,7-2 0,3-6 129,2-4 0,3-4-129,2-3 129,0-2 129,0 2 0,-6 2 0,-1 5 0,-3 2 129,-2 4-258,-8 13-129,7-11 0,-7 11 0,0 0 0,0 10 0,0 1-129,0 5 129,-5 4 0,0 3 129,-1 3 129,-2 2-129,2 2 129,-4-1-129,3 1 0,-1-2 0,2-5 0,2-6 129,0-1-129,4-16 129,0 10-129,0-10 0,11-14 129,1-6-129,3-4 129,1-5-129,3-1 129,-3-2 0,0 5 0,-1 3 0,-5 5 0,-2 3-258,-8 16 0,7-13 0,-7 13-129,0 0 0,0 6 129,0 7 0,-4 0 0,-2 4 129,0 4 129,-3 2-129,-1 3 129,-3 2 129,0 2-129,-3-1 0,-1 1-129,0-3 129,2-1-129,3-4 129,2-6 0,0-6 0,10-10 0,0 0 0,0 0 258,14-21-258,3 0 129,3-6-258,2-5 129,4-2-258,1-3 129,-4 2 0,1 3 0,-8 6 0,-2 2 129,-3 5-129,-2 8-129,-9 11 0,0 0 129,0 0-129,0 8 0,-5 6 0,-3 5-129,1 3 258,-3 0 0,0 5 0,0-1 0,-1-1 258,0-4-129,0 3-129,2-3 0,1-5 0,2 1 0,2-6 129,4-11-129,0 0-129,0 0 129,11-2-129,0-13-129,3-4 258,2-2 258,1-7-258,-1 2 0,-4-1 0,1 4 129,-5 5 0,-2 4-129,-2 2 0,-4 12-129,0 0 0,0 0 129,0 0-258,0 0 516,0 7-516,0 5 516,-4 2-129,1 7 129,-4 0-129,0 6 0,-2-2 0,1-2 0,-1-3 0,2-3 0,0-3 129,7-14-129,0 0 0,0 0 0,3-19-129,10-1 0,2-3 129,5-3-129,0-1-129,3-1 129,-3 6 129,-2 2-129,-4 4 0,-4 6 0,-10 10 0,0 0 0,0 0-129,-9 18 0,-1 3-516,-12-6-1677,6 7-2064,-4 2-645,-3-10 0</inkml:trace>
  <inkml:trace contextRef="#ctx0" brushRef="#br0" timeOffset="20376.165">11337 8018 258,'8'-12'1677,"-1"-3"-129,-7 15-387,4-12-516,-4 12-258,6-10-387,-6 10 129,0 0 0,11-12 387,-11 12 258,0 0-258,0 0 258,0 0 0,0 0 129,0 0-129,0 0 0,0 0-258,0 9 0,-4 2-258,-4 1 129,1 2 129,-3 1-129,0 2 129,-3-3 0,3 6 0,-1-5-129,4 3 129,-3-9-129,10-9-129,-6 13 0,6-13 0,4 0-129,8-11 0,3-9 129,1 0 0,3-4 0,0 0 0,-1 1 0,-1 0-129,-3 1 0,-4 5 0,-5 5 0,-5 12 0,7-14-129,-7 14 0,2-11 0,-2 11 0,0 0-129,0 0 129,0 0 0,0 0-129,0 0 129,0 0-129,-3 8 0,-5 5 129,-1 3-129,-3 4 129,-1 3 0,-4 0 129,0 2-258,0-1 258,2-6-129,2-3 129,2-5-129,11-10 129,-7 6-129,7-6 0,12-15 129,4-8-129,4-3 0,3 0 129,0-6-129,1 2 0,-3 1 0,-5 5 129,-2 4-129,-6 8 0,-8 12-129,8-11 0,-8 11 129,0 0-129,0 0 0,0 0 129,0 0-129,0 0 129,0 0 129,0 0-129,-5 1 129,-2 10-129,-4 0 0,-2 4 0,-5-1 0,-2 3 129,-2 0-129,-1-2 0,1 0 0,4-4 0,0-4 129,7-3 0,2-4-129,9 0 129,0-17-129,8 0 129,3-6-129,5-3 129,3 0-258,0-2 258,-1 4-258,0 1 258,-5 5-258,-4 3 129,-9 15-129,0 0 0,0 0 129,0 0-258,-10 20 258,-6 3-258,-6 3 258,-3 7 0,-5 1 0,-3 3 0,-2-1 0,2 0 129,1-4-129,6-4 0,4-7 0,7-7 0,15-14 0,0 0 129,3-19-258,16-6 129,5-8 129,6-5-129,2-4 129,1 1-129,-2 4 0,-5 8 129,-3 3-129,-8 7 0,-5 6-129,-10 13 129,11-11-129,-11 11 0,0 0 129,-6 4-129,-2 3 258,-1 5-258,-4 1 258,-2 3-129,-3 1 0,0 0 0,-4 2 0,2-1 129,0-1-258,4-3 258,2-4 0,3-4-129,11-6 0,0 0 129,-1-7-129,11-9 0,9-4 129,2-8 0,5-1-258,2-1 258,0 1-258,-2 2 258,-6 3-129,-4 6 129,-7 6-258,-9 12 129,0 0 129,-6 11-258,-9 7 258,-6 5-258,-3 6 258,-5 5-258,-4 0 258,-1 2-129,-1-2 0,3-5 0,1-1 0,6-5 129,4-7-129,6-8 0,15-8 0,0 0 129,0-19-129,15-6 0,10-6 0,2-3 0,4-7 0,2 3 0,-1 2-129,-3 6 258,-6 4-129,-5 4 0,-5 7-129,-6 8 129,-7 7 0,10-6-129,-10 6 129,0 0-129,0 0 129,-11 13 129,2-6-129,-2 4 0,-5 4 129,-2 0-129,-3 1 129,-1 2-129,1 1 0,0-4 0,3-1 129,2-5-258,4-3 258,4-1 0,8-5-129,0 0 129,0-12 0,12-2-129,6-6 0,3-2 129,5-6-258,0-1 258,2-1-258,-2 5 258,-6 5-258,-6 3 129,-4 9 0,-10 8-129,0 0 129,-11 17 0,-8 4 0,-3 5-129,-4 2 258,-3 2-258,-3-1 258,2 0-129,2-5 129,4-3-129,4-6 0,2-4 0,8-4 129,10-7-129,-10-4-129,12-9 258,6-6-129,7-7 0,4-4-129,2-3 258,3 0-258,0 3 258,-2 1-129,-2 7-129,-6 3 129,-2 7 129,-12 12-129,0 0 0,0 0 0,0 0 0,-9 14 0,-2-4 129,3 2-129,-3-2 0,11-10 0,-13 11 258,13-11-516,0 0 129,0 0-129,0 0-258,0 0-1677,0 0-2193,6-8-387,-1-6-516</inkml:trace>
  <inkml:trace contextRef="#ctx0" brushRef="#br0" timeOffset="25255.444">19659 5109 1,'0'0'257,"0"0"259,-5 11-129,5-11 387,0 0 0,0 0 129,-8 11 129,8-11-129,0 0 0,0 0 258,0 0-258,0 12 129,0-12-129,0 0 0,0 0 0,10 2 129,-10-2-129,15-4-258,-15 4 258,20-17-129,-8 2-129,1 8-129,1-9-129,2 5 129,-3-3-258,1 3-129,-1 0 0,0 6-129,-3-5 129,0 3-129,-2 0 0,-8 7 0,13-7 0,-13 7 129,0 0-129,7-3 0,-7 3 0,0 7 129,0-7-129,-12 19 129,2-6-129,-4 2 129,-2 2 0,-2 4 0,-2-1-129,0 1 129,-1-4-129,4 3 129,1-5-129,4-1 0,5-3 0,7-11 0,0 0 129,0 0 0,4 0-129,11-6 129,1-8 0,4-3-129,0-2 129,0-3 0,-2 1-129,-3 2 0,-5 5 129,1-1-129,-6 5 129,-5 10-129,7-14 0,-7 14 0,0 0 129,9-10-129,-9 10 129,0 0-129,6-9 129,-6 9-129,0 0 0,0 0 0,0 0-129,0 0 0,0 0 129,-5 9-129,5-9 129,-18 20 0,6-3 0,-4 3 0,2 1 0,-1-1 129,1-2-129,1-3 0,2-2 0,5-1 0,6-12 0,-2 13 129,2-13-129,13-2 129,0-8-129,2-1 258,1-2-129,2-4 0,-1 0 0,-1 0-258,-5 2 258,-3 4 0,-8 11-129,10-15-129,-10 15 129,0 0-129,0 0 129,0 0 0,0 0-129,0 0 129,0 0 0,0 0 0,0 0 0,2 13 0,-4-1 0,-6 2-129,0 4 129,-5 1 129,-3 3-129,-1 1 0,1-1 0,2-6 0,1-2 129,4-3-129,9-11 129,-8 17 0,8-17-129,17 0 0,3-11 129,5-4-129,4-2 129,4-5-129,1-3 0,-1-3 0,-7 4 0,-4 4 0,-5 3 0,-6 8 0,-11 9 0,0 0 0,0 0 0,-3 15 0,-8-1-129,-3 2 0,-1 4 258,-1 2-258,-4-2 129,1 3 129,-2-3-129,2 3 0,1-5 0,-2 0 0,5-2 0,-1-3 0,6-3 0,2-3 0,8-7 0,0 0 0,0 0 0,11-9 0,5 0 129,3-6-258,0-2 258,3 2-129,-3-1 0,-3 4 129,-3 5-129,-3-2 0,-10 9 0,7-9 0,-7 9-129,0 0 129,-3 12 0,3-12-129,-12 18 129,12-18 0,-15 21 0,5-7 0,4-3 0,6-11 0,-12 16 0,12-16 0,-4 10 0,4-10 0,0 0 0,8 0 0,4-2 0,1-8 129,2 0-129,1-2 0,0-2 129,-1-1-129,-3 3 0,-2 3 129,-10 9-258,11-13 129,-11 13 0,0 0 0,0 0-129,0 0 258,0 0-258,0 0 129,0 0 0,0 0 0,-5 0 129,5 0-129,0 0 0,-9 0 0,9 0 0,0 0 0,3-14-129,-3 14 258,13-15-258,-5 5 258,-1-2-129,2 0 0,-3 0 0,-6 12 129,9-16-129,-9 16 0,2-15 0,-2 15-129,0 0 129,-9-8 0,0 8 0,-2 0-129,1 0 129,-3 1 0,1 4 0,2-1 0,2-1 129,8-3-129,-11 0 0,11 0 0,0 0 0,-4-10 129,4 10-129,0-19 0,0 7 0,0 12 0,2-24 0,-1 11 0,-1 1 0,1-1 0,-1 1 0,0 12 0,0-18 0,0 18 0,-2-11 0,2 11 0,0 0 0,-9-12 0,9 12 0,0 0 0,-11-6 0,11 6 0,0 0 0,-10-8 0,10 8 0,0 0 0,-9-12 0,9 12 0,0-10 0,0 10 0,0 0 0,1-12 0,-1 12 129,0 0-258,6-11 129,-6 11 0,0 0 0,-7 4 0,-3 1 0,-1 2 0,-1 0-129,1 0 258,0-3-129,2 3 0,9-7 129,-11 2-258,11-2 129,0 0 0,0 0 0,12-6-129,-4 3 0,2-2 0,2 1 0,5 4 129,0 0-129,2 0 0,3 0 0,0 0 0,1 0-129,-2 1 0,3 9-645,-12-10-1677,3 0-1548,-15 0-645,0 0-258</inkml:trace>
  <inkml:trace contextRef="#ctx0" brushRef="#br0" timeOffset="27455.57">21241 5295 903,'0'0'1677,"0"0"0,0 0 0,0 0 0,0 0-258,0 0-258,0 0-129,-4-11-258,4 11-258,0 0 258,0 0-129,0 0-258,0 0 0,0 0 0,0 0 0,0 0-129,0 0-129,0 0 129,-10 0-129,10 0 129,0 0 0,0 0 129,0 0-129,0 0 129,0 0 258,0 0-258,0 0 129,-1-11-129,1 11-129,1-14-129,-1 14 129,10-19-258,-3 6 129,2-5 0,0-2-129,3-1 129,-1-1 0,-1 0-129,0 1 129,-2 3 0,-1 0-129,-1 4 0,-6 14 0,9-21 0,-9 21 129,5-11-129,-5 11 0,0 0 0,0 0 0,0 0 0,0 0 0,0 0 0,-11 5 0,2 8-129,-3 2 129,0 2 0,-2-1 0,0 1-129,0 3 258,1-3-258,1-1 258,0-3-258,3-5 129,9-8 0,-15 13 0,15-13 0,0 0 0,0 0 129,0 0-258,2-10 258,7-1-129,4-2 0,3 0 0,-1-4 129,1 1-129,0 0 0,-1 4 0,-2 2 0,-4 0 0,-9 10 0,13-14-129,-13 14 129,8-4 0,-8 4 0,0 0 0,0 0 0,0 0-129,0 10 129,0 6 0,-2 3-129,-4 0 258,-1 3-258,-1 2 129,-2 0 0,0 0 0,1-2 0,0-7 0,1-1 0,3-4 0,5-10 129,-3 14-129,3-14 129,0 0-129,11 1 129,-4-1 0,2-5-129,1 0 129,1-5-129,0-4 129,1-2-129,0 0 0,0-1 0,0-2 0,1 0 0,-2 2-129,-2 2 258,1 0-129,-10 15 0,12-15 0,-12 15-129,0 0 129,0 0-129,0 0 129,0 16-129,-1-1 129,-5 2-129,-1 2 129,-2 4 0,0 1 0,0 1 0,-2-1 0,0 0 129,1-2-129,0-2 0,2 1 0,1-4 129,2-2-129,5-15 129,-3 17-129,3-17 129,0 0-129,9-3 258,0-7-129,-1-6-129,3-1 0,-1-3 0,2 0 0,0-1 0,-1 2 0,1 0 0,-4 2 0,2 3 0,-4 2 129,-6 12-129,9-15 0,-9 15 0,0 0-129,0 0 129,0 0 0,0 0-129,0 0 129,0 12 0,-3 0 0,-2 1 0,-1 3 129,-4 1-129,1 1 0,-2 0 0,2-2 0,0-3 0,2 1 0,7-14 129,-7 14-129,7-14 129,5 0-129,7-1 0,3-7 0,5-6 129,4-3-129,2-2 129,0 1-129,-5 0 129,-1 3-129,-6 3 129,-4 4-129,-10 8 129,0 0-129,0 5 0,-4 7-129,-2 2 129,-3 1 0,2 2-129,-2 2 129,2-4 0,0 0-129,2 2-258,-6-13-2193,11-4-1677,-12 13-645,-1-16-387,3-7 130</inkml:trace>
  <inkml:trace contextRef="#ctx0" brushRef="#br0" timeOffset="31519.802">20420 9082 258,'0'0'2451,"0"0"129,0 0-258,0 0-774,0 0-774,0 0-258,-7 4 0,7-4 0,0 0 258,0 0 129,0 0 0,0 0-129,0 0 129,0 0-129,0 0-387,3-6 0,-3 6-258,9-17 129,-3 5 0,-6 12-129,14-24 258,-6 12-258,-2-4 0,0 2-129,2-2 258,0-1-258,-1 2 0,1 3 0,-2-1 129,-6 13-129,14-18 0,-14 18 0,0 0-129,9-8 129,-9 8-129,0 0 129,0 0-129,0 0 129,0 12-129,0-12 129,-9 20 0,1-9 0,-2 4 129,-1 10-129,-4-2 0,2 1 129,-2-1-129,2-1 0,2-3 0,2 2 129,3-8-129,6-13 129,0 0 0,5 7-129,7-12 129,3-5-129,1-3 129,2-6 129,-1 1-129,1 2 0,-6-2 129,-2 7-129,-10 11 0,13-16-129,-13 16 129,0 0-258,10-5 129,-10 5-129,0 0 129,0 0 0,0 0 129,7 8 0,-7-8-129,-2 24 129,-6-11-129,0 5 129,-5 3-129,-1 2 129,-3-2-129,2 1 0,-1-2 129,4-3-129,0-5 129,12-12-129,-5 14 129,5-14-129,17-7 0,1-5 0,4-3 0,1-1 0,0-1 0,0 2 0,-4 1 0,-5 1-129,-5 9 129,-9 4-129,0 0 0,2 7 0,-4 5 0,2-12 129,-12 22 0,3-6 0,0 0 129,-1 0 0,2-3 0,1-2 0,7-11 0,-9 22 0,9-22-129,0 0 387,0 0-387,0 0 0,13 0 129,-2-8-129,1-1 0,1-3 129,0 2-258,-1-2 129,1 6 0,-5 0-129,-8 6 129,12-5 0,-12 5 0,0 0 0,0 0 0,0 12 0,0-12 129,-10 20 0,0-8-129,-3 0 129,-2-2-129,2 2 0,-1-3 129,0-3 0,2-2-258,3 0 129,0-4 129,9 0-129,-12-4 0,12 4 0,-8-16 0,3 5 0,5 11 0,-8-23-129,4 12 129,-1 0-129,5 11 0,-10-14 129,10 14-129,-11-8 129,11 8 0,-12-4-129,3 4 129,0 0 0,-1 1 0,-2 5 129,-4 0-129,1 2 0,0-3-129,2 2 129,2-3 0,1-3 0,10-1-258,0 0 258,0-10 0,8-2 0,4-3 0,1 1 258,-1-1-258,2 1 129,-4 2-129,-10 12 0,11-15 0,-11 15 0,0 0 129,0 0-129,-8-7 0,8 7 0,-16 0 0,16 0 0,-14 0 129,14 0-129,-13 0 0,13 0 129,-8-3-129,8 3 0,0 0 0,-8-16-129,8 16 129,0-10 0,0 10-129,11-18 129,-2 11 0,2-2 0,-1-1 0,3 2 0,0-1 0,-2 1 0,0-1 129,-2 0-129,-9 9 0,14-11 129,-14 11 0,0 0-129,0 0 0,4-11 0,-4 11 129,0 0-129,0 0-129,0 0 129,-4 2-129,4-2 129,0 0-129,0 0-129,0 0-645,0 0-1677,0 0-1935,3 5-387,-3-5-258</inkml:trace>
  <inkml:trace contextRef="#ctx0" brushRef="#br0" timeOffset="34358.965">21606 8928 1677,'0'0'1935,"0"0"-903,0 0-774,0 0-129,0 0-258,0 0 387,0 0 258,0 0 258,0 0 129,0 0-258,-5 4-129,5-4 258,0 0-258,0 0-258,0 0 0,0 0 258,0 0 0,0 0 129,0 0 129,0 0-129,0 0 0,0 0-129,0 0 0,0 0-129,0 0-129,0 0 0,0 0 258,0 0-258,-10-12 129,10 12 0,-3-17 0,3 17-129,0-23 129,2 11-258,1-3 0,2 4-129,-1-3 0,2 2 0,-1 0 0,0 1 129,-5 11-129,9-17 0,-9 17 129,5-12-129,-5 12 0,0 0 0,0 0-129,0 0 129,0 0 0,0 0 0,0 0 0,-8 11 0,8-11 0,-15 17 0,7-3 0,-2 2 0,-3 1 0,3 1 0,-3-1 0,2-1 0,2-3 0,1 1 0,2-3 0,6-11 129,0 0 0,0 11 0,0-11 0,12-4 0,-3 1 0,3-4 129,-1-3-129,-1-2-129,2 0 129,-1-3 0,0 3 129,0 1-258,1-2 129,-2 4-129,1-3 129,-2 7-129,0-2 0,-9 7 0,14-7 0,-14 7 129,9-3-129,-9 3 129,0 0 0,0 0 0,0 0-129,0 8 129,0-8-129,-11 26 129,3-11-129,-1 6 0,-3-2 258,-2 6-258,1-3 129,0 3-129,1-5 0,2-6 129,1-1-129,9-13 129,-11 19-129,11-19 0,0 0 0,6 0 0,4-2 129,0-13-129,5 2 0,0-3 0,2-4 0,0 2 0,-2-1 0,-3 2 0,-2 5 0,-1 1 0,-9 11 129,10-12-129,-10 12 0,0 0 0,0 0 0,0 0 0,0 0 0,0 0 0,0 0 129,0 0-258,0 10 129,0-10 0,-4 14 0,-1-3 0,-3 4 129,0 1-129,-2 6 0,0-1 129,-1 0 0,2-1-129,-1-3 129,4 0-129,2-5 129,4-12-129,0 0 0,12 0 0,3-14 0,3-4 0,2-3 0,2-1 0,2-5 0,-3 3-129,-2 6 129,-7 3 0,-2 3 0,-10 12 0,9 0 0,-9 0-129,-2 17 129,-5-3 0,0 5 0,-3 1 0,-1 2 129,-1-1-129,-3 0 129,2 0-129,0-2 0,1-2 0,1-5 0,3-3 0,8-9 0,-11 16 0,11-16 0,0 0 0,6 4 0,4-4 0,2-4 0,3-2 0,-1 1 0,2-4 0,-3 1 0,-2 3 0,-3 2-129,-8 3 129,0 0 0,0 0 0,0 0 129,0 13-129,0-13 129,-17 15 0,7-7 0,2 1 0,-1-4-129,9-5 129,-14 8-129,14-8 0,0 0 0,0 0 0,0 0 0,5 6 0,5-6 0,3-7 0,0-5 129,3-3-129,-1-2 129,0 3-129,-2-2-129,-3 3 129,0-2 0,-5 5-129,-5 10-129,7-12 258,-7 12-129,0 0 0,0 0 129,0 0 0,0 0 129,0 0-129,0 0 129,0 0-129,-10-9 0,10 9 0,-15-8 0,15 8 0,-13-10-129,13 10 129,-9-22 0,6 10 0,2 1 0,1-3 0,0 0 0,0-1 0,1 0 0,0 0 0,-1 15-129,1-17 129,-1 17-129,0-15 0,0 15 129,2-18 0,-2 18-129,0 0 129,8-15 0,-8 15 129,5-15 0,-5 15-129,0 0 0,0 0 129,-5-5-129,5 5 129,-17-2-129,6 0 0,0 2 0,1 0 0,-1-3 0,1 1 129,10 2-129,-7-7 0,7 7 129,0 0-129,0 0 0,0-16 129,0 16-129,2-11 0,-2 11 0,0 0 0,0 0 0,5-11-129,-5 11 129,0 0 0,-10 1-129,10-1 0,-14 4 129,5-1-129,9-3 0,-13 3 129,13-3-129,-9 0 0,9 0 258,0 0-258,0 0 0,-11-7-129,11 7-258,-8 0-774,8 12-774,-7-12-1548,7 0-1419,-13 5 0,6-5 1</inkml:trace>
  <inkml:trace contextRef="#ctx0" brushRef="#br1" timeOffset="48827.789">3851 12371 1032,'-5'19'3096,"5"-19"387,0 0-1161,0 0-903,0 0 129,-4 14-258,4-14 0,0 0 0,0 0 0,0 0 0,0 0-387,0 0-129,-3-11-258,3 11 0,0-13-387,0 13 0,1-20 0,2 8 0,0-4 0,0-2 0,2 0 0,3-5 0,-2-6 0,3-1 0,0-7 0,3 1 0,0-9 0,3 0 0,0-6-129,2 1-129,0 1 258,3-2-258,-2 3 129,1 0 0,-1 4-129,0 6 129,-4 6-129,0 5 387,-3 6-387,-2 4 258,-2 6 0,-7 11-129,0 0 129,0 0-129,0 0 129,0 0-129,7 8 0,-7-8 0,2 17 0,-1-5 0,0-2 258,2 4-387,-1-2 258,1 5-129,1-3 258,-2 6-516,4 2 516,1 2-258,0 3 0,3 4 129,0 9-258,1 5 258,-1 6-129,2 2 0,0 5 0,-1 0 129,-1 3-129,0-1 129,-1-9-129,-1-2 0,-2-8 129,0-4-129,-2-11 0,-2-5 0,1-2 0,-3-19 0,1 16 129,-1-16-129,0 0 0,0 0 0,0 0-129,-4-13 129,2 2-516,-8-14-774,10 8-2064,-8-7-1161,-2-4-516,-2-7-129</inkml:trace>
  <inkml:trace contextRef="#ctx0" brushRef="#br1" timeOffset="49287.819">4022 12141 3096,'-10'6'4128,"-1"-6"-258,11 0-258,-10 0-2064,10 0-1032,0 0 0,-11-6-129,11 6 129,0 0 129,0 0 0,0 0 129,0 0-129,0 0 0,8-7-129,-8 7-129,20-2 0,-5-4-129,4 5 0,0-3-129,3 4 0,1-1 0,-1 1-129,0 1 129,-3 1-129,-2 1 129,-2 2 0,-5 0-129,0 0 129,-10-5-129,10 7 129,-10-7-258,0 0 129,8 10-387,-8-10 129,0 0-903,0 0-2193,0 0-1161,10 0-258,-10 0-258</inkml:trace>
  <inkml:trace contextRef="#ctx0" brushRef="#br1" timeOffset="49979.858">4822 12392 1806,'-13'4'3741,"13"-4"0,-14 0 0,14 0-2709,-10-13-387,7 1 0,3 12-129,0-23-129,3 14 387,-1-5-129,7 4-129,-4-2 129,6 9-258,-11 3-129,16-4-129,-16 4 0,13 6-129,-8 6 129,-2 4-129,-2-2 258,-1 6 0,-1-1 0,-2 5 0,-5-5 129,0 3 0,-4-9 258,4 4-387,-4-8 0,4 0-258,-2-9 129,10 0-129,-10-9 129,9-6-129,1-3 0,0-2 129,1 3-258,2 0 258,1 2-258,-4 15 129,9-10-387,-9 10-387,7 5-1419,-7 8-2193,0-13-258,1 17-387,-1-17 129</inkml:trace>
  <inkml:trace contextRef="#ctx0" brushRef="#br1" timeOffset="52307.99">12293 11956 3225,'0'0'3612,"0"0"-1548,0 6-1032,0-6 129,0 0 0,6 11 129,-6-11 0,0 0 0,0 0-258,8 13-258,-8-13-129,5 11-258,-5-11 0,3 17-129,-1-5-129,2 3 0,-2 3 0,0 3 0,1 2 0,0 3 0,0 0 0,-2 5 0,2-2 0,-1 4 0,-2 0 129,4 0-129,-4-1 258,1-2-387,-1-1 387,0-3-387,0-3 258,0-2-129,-1-9-129,-2 2-129,2-3 129,1-11 0,0 16 0,0-16-129,0 10 0,0-10 129,0 0-387,0 0 0,6 2-516,-6-7-1419,0-9-2322,2 1 129,-2-6-774</inkml:trace>
  <inkml:trace contextRef="#ctx0" brushRef="#br1" timeOffset="53284.047">12265 11956 903,'-6'-12'3225,"6"12"129,0 0-2580,0 0 129,0 0 129,0 0 0,0 0 129,0-12 0,0 12 0,10-14-129,1 9-516,2-5 129,4 1-387,1-1 0,7 3-129,0-2 258,1 4-129,1 0 129,0 5-258,-1 0 0,1 0 129,-3 4-129,-2 2-129,-2 2 0,1 1 0,-5 0 0,0 2 129,-3-1-129,-3 1 129,-2 1-129,-1 5 129,-6-1-129,0 2 129,-1 1-258,-1-1 129,-5 6 129,-4 0 0,-2-1 0,-1-1 129,-5 0 0,-2 2 0,-1-4 0,0-1-129,-2-2 0,1-2 0,0-4-129,3 2 0,1-7-129,3 0 129,5-5-129,10-1 129,-11-1-129,11 1 0,2-15 0,9 9 129,2-1-129,3 1 129,2 4 0,4 1 0,1 1 0,0 3 0,0 4 0,1 0 0,-2 3 0,-3-1-129,1 3 129,-3-2 0,1 4-129,-4-1 129,2 4 129,-2 0-129,-3 1 129,0 2-258,-1 0 258,-3-1-258,-3 1 258,-1-1-129,-3-2 129,0 2-129,-7-2 0,-3 1 258,-4-5 0,-3 3 0,-4-3 129,-4 0 0,-5-4-129,-1 0 0,-4-1-129,-2-3 129,-2 0-129,-2-1 0,-1-3-129,1-1 129,2 0-258,4 0 0,6-3 0,2-8-387,14 8-1548,-1-8-1935,11-5-903,5-8-129,9-3-258</inkml:trace>
  <inkml:trace contextRef="#ctx0" brushRef="#br1" timeOffset="54141.096">13100 12586 2709,'0'0'3999,"0"0"-516,0 0-516,0 0-2838,0 0-129,0 0 129,0 0 258,10-3 129,-10 3 0,0 0 258,0-11-258,0 11 129,0 0-258,0 0 0,0 0 0,0 0-129,-8 8 129,-1 1-129,-3-2 0,0 5-129,-2-3 0,3-3 0,-4 0-129,7-4 0,0-2 0,8 0-129,-5-9 129,5-3-129,2 2 0,4-1 0,4 2-129,-1-1 0,4 6 0,-2 0 0,-1 4 0,0 0 129,-2 3 258,-8-3 0,9 14 129,-9-14 258,0 19-258,0-7-129,0 0-903,0-12-2193,-11 10-1419,11-10-129,0 0-258</inkml:trace>
  <inkml:trace contextRef="#ctx0" brushRef="#br1" timeOffset="55731.187">20683 12005 516,'22'-15'3741,"-9"15"129,-11-11-129,-2 11-2580,15-17-903,-15 17 0,0 0 258,5-14 0,-5 14 129,0 0 0,0-11 129,0 11-129,-12-9-129,3 3 129,-1 5-387,-3-5-129,2 5 129,-4 1-129,-1 0 0,-1 0 129,-1 2-129,-2 0 0,0 2 129,-1 1-129,-1 3 0,-2-4 0,0 1 0,-2 2 0,1 1-129,-2 2 0,1 1 0,-2 2 0,2 2-129,-1 2 129,2 4-129,-1 1 129,4 6 0,-1-3-129,3 4 258,3 1-129,0 1 0,1 0 0,3-2 129,2-3-129,3-1 0,2 1 129,5 1 0,1-2 0,7-1-129,4-5 129,5 3-129,3-3 258,7 2-258,4-8 129,4 2-129,4-4 129,4-2-129,5-2 0,2-5 0,2-2 0,1 0 0,-4-8 0,1 1 258,-7-3-258,-2 1 129,-9 2 0,-6 2 0,-5 1-129,-5 0 0,-6 4-129,-9 0 0,9 1-258,-9-1 0,0 0-387,0 0-1548,-7 14-2064,7-14-258,0 0-387</inkml:trace>
  <inkml:trace contextRef="#ctx0" brushRef="#br1" timeOffset="56896.254">21144 12472 1419,'-7'12'3612,"-4"-12"-129,11 0-645,-7 0-1806,-5-5 0,12 5 129,-14-7 0,14 7 0,-12-12-129,12 12 129,-6-14-645,6 14-258,0-17-129,3 6-258,8 2-129,-1 0 129,5 2 0,1-1 0,1 2 0,1 3 129,-2 3 0,-2 0 0,-7 4 258,-7-4-258,8 21 129,-9-4 0,-9-1 129,-1 1 0,-5-3 129,0 4 0,-5-6-129,3 1 129,0-5 0,4-3 0,2-5-258,12 0-129,-12 0 129,12 0-258,4-20 129,7 4-129,3 3 0,2 1 0,1 0 0,-1 1-129,-2 3 258,-3 4-129,-3 4 129,-8 0 129,5 5-129,-5-5 258,-6 20 0,-3-7-129,-2 0 0,0 1 258,-3-3-129,4-1 0,-5-3 0,7-1 0,-2-2 0,10-4-129,0 0 258,-6-7-387,6 7 0,8-20 0,2 9-258,1-3 129,2 0-129,0 3 258,1 3-129,-2 4 129,0 4-129,-12 0 129,13 0 0,-13 0 0,5 16 129,-5-5-129,0-11 0,-2 18 0,2-18 0,-11 13 0,11-13-258,-14 8-1419,14-8-2580,-10 0-387,3-14-387,2-6-387</inkml:trace>
</inkml:ink>
</file>

<file path=ppt/ink/ink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543"/>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2">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2039 3860 2193,'29'-58'2064,"-11"23"-387,-2-7 129,0 4-516,-2-7-258,2 3-129,-1-4-129,-3 1-387,3 1 258,-3 1-258,1 5 0,-4 2 0,2 5-258,-3 5 0,2 5-387,0 6-387,-10 15-645,13-16-774,-3 16-1548,-10 0 258</inkml:trace>
  <inkml:trace contextRef="#ctx0" brushRef="#br0" timeOffset="4">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8">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3233 3955 258,'10'5'1677,"-3"5"0,-7-10-387,15 23-387,-6-8-258,4 5-258,0-3 0,0 3-258,-1-4 258,-1-1 0,2-1 129,-3-3 258,-1-1 129,-9-10 129,13 6 0,-13-6-129,12-3 0,-8-9-258,2 1-129,-3-12 0,3 1-129,-3-7 0,1-1-129,-4-3 0,2 0 0,-2-3-258,1 2 129,2 6-516,-2-1-645,5 9-1290,1 6-1419,0-4-258,-7 18 129</inkml:trace>
  <inkml:trace contextRef="#ctx0" brushRef="#br0" timeOffset="10">3939 3543 1935,'-14'37'1935,"7"-18"-516,-3 3 0,-2 0-387,-1 7-258,-2 4 0,0 4 0,-4 3 129,-1 9-387,-3-5 258,-1 4-258,-1-1 0,1-1-258,0-3 129,1-6-129,2-4-129,6-8 0,1-2-129,3-5 129,4-7-129,7-11 0,0 0 0,0 0-258,0 0-516,0 0-387,2-18-1032,8 2-1161,-7-10-258,7 5 388</inkml:trace>
  <inkml:trace contextRef="#ctx0" brushRef="#br0" timeOffset="11">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2">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3">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2020 4662 129,'32'30'774,"-13"-10"-129,1 2 0,1 3-258,-2 8 129,2 2 0,0 8 0,3 0-258,-1 7 129,3 4-129,-2 3 0,4 0 0,0-3 0,0 3-129,-1-8 258,-1-2-258,-1-7 129,-2-1-129,-1-10 0,-4-2 129,-1-8-129,-6-2 0,-2-6 129,-2 0 0,-7-11-258,7 14-2709,-7-14 129,0 0-128</inkml:trace>
  <inkml:trace contextRef="#ctx0" brushRef="#br0" timeOffset="15">3363 4683 1,'0'0'2450,"0"0"130,0 0-1677,0 12-387,0-12 387,-3 12-129,3-12 129,-13 18-129,4-6-129,-2 7 0,-1-1 0,-2 7-387,-2 3 0,-1 7 0,-4 5 129,-1 5-129,-4 6 0,-2 6 258,0 3-258,-2 2 0,0-1 0,2-2-129,1-5 258,6-2-258,-1-14 129,7-5-258,1-11 258,7-2-258,1-8-645,6-12-1677,-10-1-1419,10 1-129,0-28 129</inkml:trace>
  <inkml:trace contextRef="#ctx0" brushRef="#br0" timeOffset="16">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20">2577 6580 3870,'12'12'3612,"4"-12"-258,-16 0-258,14-18-3096,-5 8-129,2-2 258,1 0 258,-1-8 387,4 3 0,-4-11 387,8 7-129,-4-12 0,11 6-258,-3-8-129,7 2-258,0-3-258,2 3 0,0 1-258,1 3 129,-5 4-129,-4 4 258,-4 4-387,-5 7 129,-3 3 0,-12 7-387,14 0-903,-14 0-2709,-2 7-129,2-7-387,-19 7 0</inkml:trace>
  <inkml:trace contextRef="#ctx0" brushRef="#br0" timeOffset="21">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22">2660 7196 1161,'7'49'2064,"-7"-27"-645,4 3-516,-1-4-516,0-1-258,2-3-387,-2-6-387,1 2-903,-4-13-903</inkml:trace>
  <inkml:trace contextRef="#ctx0" brushRef="#br0" timeOffset="23">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24">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25">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26">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27">2266 7943 774,'-27'-40'1548,"9"15"258,2-3 0,-5-5 516,1-2-387,-5-3-387,0-3-258,2-1-387,-4-3-129,0 1-129,-3-7 0,5 5-129,-5-4-129,4 3 0,-5-3 0,6 7-258,-6-2 129,7 8-258,-2 1 0,4 8 0,2 2 0,6 4 129,1 6-258,5 3 0,8 13-387,-7-16-129,7 16-1290,0 0-1548,8 0-387,1 8-387</inkml:trace>
  <inkml:trace contextRef="#ctx0" brushRef="#br0" timeOffset="28">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29">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30">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31">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32">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3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34">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35">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36">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37">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38">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39">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40">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41">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42">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43">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44">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45">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46">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47">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48">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49">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50">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51">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52">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53">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54">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55">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56">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5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58">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602"/>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2">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2039 3860 2193,'29'-58'2064,"-11"23"-387,-2-7 129,0 4-516,-2-7-258,2 3-129,-1-4-129,-3 1-387,3 1 258,-3 1-258,1 5 0,-4 2 0,2 5-258,-3 5 0,2 5-387,0 6-387,-10 15-645,13-16-774,-3 16-1548,-10 0 258</inkml:trace>
  <inkml:trace contextRef="#ctx0" brushRef="#br0" timeOffset="4">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8">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3233 3955 258,'10'5'1677,"-3"5"0,-7-10-387,15 23-387,-6-8-258,4 5-258,0-3 0,0 3-258,-1-4 258,-1-1 0,2-1 129,-3-3 258,-1-1 129,-9-10 129,13 6 0,-13-6-129,12-3 0,-8-9-258,2 1-129,-3-12 0,3 1-129,-3-7 0,1-1-129,-4-3 0,2 0 0,-2-3-258,1 2 129,2 6-516,-2-1-645,5 9-1290,1 6-1419,0-4-258,-7 18 129</inkml:trace>
  <inkml:trace contextRef="#ctx0" brushRef="#br0" timeOffset="10">3939 3543 1935,'-14'37'1935,"7"-18"-516,-3 3 0,-2 0-387,-1 7-258,-2 4 0,0 4 0,-4 3 129,-1 9-387,-3-5 258,-1 4-258,-1-1 0,1-1-258,0-3 129,1-6-129,2-4-129,6-8 0,1-2-129,3-5 129,4-7-129,7-11 0,0 0 0,0 0-258,0 0-516,0 0-387,2-18-1032,8 2-1161,-7-10-258,7 5 388</inkml:trace>
  <inkml:trace contextRef="#ctx0" brushRef="#br0" timeOffset="11">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2">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3">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2020 4662 129,'32'30'774,"-13"-10"-129,1 2 0,1 3-258,-2 8 129,2 2 0,0 8 0,3 0-258,-1 7 129,3 4-129,-2 3 0,4 0 0,0-3 0,0 3-129,-1-8 258,-1-2-258,-1-7 129,-2-1-129,-1-10 0,-4-2 129,-1-8-129,-6-2 0,-2-6 129,-2 0 0,-7-11-258,7 14-2709,-7-14 129,0 0-128</inkml:trace>
  <inkml:trace contextRef="#ctx0" brushRef="#br0" timeOffset="15">3363 4683 1,'0'0'2450,"0"0"130,0 0-1677,0 12-387,0-12 387,-3 12-129,3-12 129,-13 18-129,4-6-129,-2 7 0,-1-1 0,-2 7-387,-2 3 0,-1 7 0,-4 5 129,-1 5-129,-4 6 0,-2 6 258,0 3-258,-2 2 0,0-1 0,2-2-129,1-5 258,6-2-258,-1-14 129,7-5-258,1-11 258,7-2-258,1-8-645,6-12-1677,-10-1-1419,10 1-129,0-28 129</inkml:trace>
  <inkml:trace contextRef="#ctx0" brushRef="#br0" timeOffset="16">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20">2577 6580 3870,'12'12'3612,"4"-12"-258,-16 0-258,14-18-3096,-5 8-129,2-2 258,1 0 258,-1-8 387,4 3 0,-4-11 387,8 7-129,-4-12 0,11 6-258,-3-8-129,7 2-258,0-3-258,2 3 0,0 1-258,1 3 129,-5 4-129,-4 4 258,-4 4-387,-5 7 129,-3 3 0,-12 7-387,14 0-903,-14 0-2709,-2 7-129,2-7-387,-19 7 0</inkml:trace>
  <inkml:trace contextRef="#ctx0" brushRef="#br0" timeOffset="21">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22">2660 7196 1161,'7'49'2064,"-7"-27"-645,4 3-516,-1-4-516,0-1-258,2-3-387,-2-6-387,1 2-903,-4-13-903</inkml:trace>
  <inkml:trace contextRef="#ctx0" brushRef="#br0" timeOffset="23">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24">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25">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26">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27">2266 7943 774,'-27'-40'1548,"9"15"258,2-3 0,-5-5 516,1-2-387,-5-3-387,0-3-258,2-1-387,-4-3-129,0 1-129,-3-7 0,5 5-129,-5-4-129,4 3 0,-5-3 0,6 7-258,-6-2 129,7 8-258,-2 1 0,4 8 0,2 2 0,6 4 129,1 6-258,5 3 0,8 13-387,-7-16-129,7 16-1290,0 0-1548,8 0-387,1 8-387</inkml:trace>
  <inkml:trace contextRef="#ctx0" brushRef="#br0" timeOffset="28">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29">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30">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31">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32">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3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34">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35">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36">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37">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38">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39">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40">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41">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42">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43">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44">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45">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46">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47">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48">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49">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50">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51">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52">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53">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54">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55">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56">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5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58">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661"/>
    </inkml:context>
    <inkml:brush xml:id="br0">
      <inkml:brushProperty name="width" value="0.05292" units="cm"/>
      <inkml:brushProperty name="height" value="0.05292" units="cm"/>
    </inkml:brush>
  </inkml:definitions>
  <inkml:trace contextRef="#ctx0" brushRef="#br0">1763 4010 516,'0'0'645,"0"0"387,0 0 129,0 0-129,0 0 129,0 0 0,0 0-258,0 0-258,0 0-387,0 0-129,0 0-129,0 0 258,0 0-258,0 0 129,1-11-129,-1 11 258,0 0-129,0 0 0,0 0 129,0 0-129,0 0 0,0 0 0,0 0-129,0 0 129,-4 0-129,4 0 129,-10 0-258,10 0 516,-14 5-387,14-5 129,-20 9-129,12-5 258,-3 3-387,2-1 387,-3 2 0,2 0-258,1 3 258,-1-1-258,10-10 258,-13 21-258,8-10 258,1 1-258,1 0 129,3 0 0,0 2 129,0 0 0,0-2-129,4 5 0,1 2 0,0 0 258,-2 3-645,4 1 516,-2 1-516,2 0 258,-1 2-129,1-1 129,-1-8 0,3 6 129,-2-7 258,1-1-129,3-4 0,-1 1 0,5-7 387,0 2-516,2-6 258,3 1-258,3-2 129,-1 2 0,4-2 0,-2-4 0,0-6 0,1 2 0,0-9 129,1 3-129,-3-8 258,2-2-387,-4-5 129,2 0 0,-5-3-129,0 0 0,-4-1 0,-1 0 0,-5 1 0,-3 3-129,-4-2 129,-1 4-129,-3 2 0,-6 1-129,-3 2 129,-3-2 0,-3 7 0,-5 0-129,0 5 129,-7-1-129,1 6 0,-2 1 0,0 6-129,0 0 0,1 6-129,1 2-258,3 9 0,3 2-129,5 6-903,-1-3-129,3-1-2064,7 8 0,-4-5 0</inkml:trace>
  <inkml:trace contextRef="#ctx0" brushRef="#br0" timeOffset="1">3308 3988 516,'-12'1'903,"-6"9"-129,8-1 129,-2-1 0,2 1-129,-3 3-258,2 0 129,-3-2-129,4 5 0,-4 0-258,4 1 0,-3 0-129,4 2 258,-1-1-258,2 4 0,2-1 129,1 1 129,2 0 0,2 2 258,1-1-258,2-2 387,6 4-129,-1-5-129,4 4 258,-1-7-387,4 6 129,-2-5-258,3 1 0,-3-2 0,4 0 129,-2-4-129,2 1 0,-2-4 0,3 0 129,-1-6-129,1 1 129,1-4-129,1 0 0,0-7 0,2 0-129,-1-5 0,2-2 0,-2-2 0,-1-3-129,1-2 0,-4-3 0,2-3 258,-4-1-258,0 0 0,-2-2 0,-1-2 129,-2 2-129,-2 0 129,-2 2-129,-2 2 0,-3 3 129,0-1 0,-3 4-129,-6 4 0,-1-1 129,-5 3-129,-1 3 0,-5-1 0,0 6 0,-4-1 0,-2 4 0,-2 3-129,1 0 0,3 3-258,-3 1-516,6 12-1161,-1-4-1677,-1-2-258,6 4-258</inkml:trace>
  <inkml:trace contextRef="#ctx0" brushRef="#br0" timeOffset="2">1736 4063 645,'0'0'387,"0"-15"0,0 15 129,0 0 129,-3-16 129,3 16 129,0 0 129,-4-15 387,4 15-387,-3-14-129,3 14-129,-2-19 0,-1 6-129,3-1-129,-3-2 0,0-4-129,-4-5 129,4-3 129,-9-6 129,0-4-387,-3-4 258,-1-4-129,-5-4-129,0-1-258,1 0 258,2 0-387,2 2 0,4 5-129,5 5 129,2 7-258,5 3 129,0 5 0,7 7-129,-1 4-645,5 5-516,0 7-1548,-2-6-516,7 7-129,-6-8 259</inkml:trace>
  <inkml:trace contextRef="#ctx0" brushRef="#br0" timeOffset="3">2039 3860 2193,'29'-58'2064,"-11"23"-387,-2-7 129,0 4-516,-2-7-258,2 3-129,-1-4-129,-3 1-387,3 1 258,-3 1-258,1 5 0,-4 2 0,2 5-258,-3 5 0,2 5-387,0 6-387,-10 15-645,13-16-774,-3 16-1548,-10 0 258</inkml:trace>
  <inkml:trace contextRef="#ctx0" brushRef="#br0" timeOffset="4">2088 3732 516,'0'0'2064,"1"-11"129,-1 11 0,0 0-129,0 0-645,0 0-387,0 0-129,0 0-258,0-11-387,0 11 0,0 0-258,0 0 0,0 0-129,0 0 129,0 0 0,0 0 129,0 0 129,0 0-129,0 0-129,0 0 129,0 0 0,0 0-129,0 0 0,0 0-129,-5 0 0,5 0 0,0 0-129,0 0 258,0 0-129,0 0 129,0 0 0,0 0 0,0 0 0,-7 11 0,7-11 129,-1 21-129,1-4 0,0 2 0,-2 3 0,2-1 0,0 0 258,2 0-258,-1-4 129,1 4 0,0-8 0,-2 1 129,0-14 0,2 15-129,-2-15 258,0 0-258,0 0 129,0 0-258,0 0 258,9-2-129,-9 2 0,16-23 258,-5 11-645,1-2 645,1-3-516,0 1 387,0 0-387,-3 4 129,2 2-387,-4-2 129,3 3-387,-1-3-2193,-2 1-516,3 8-774,-8-12 516</inkml:trace>
  <inkml:trace contextRef="#ctx0" brushRef="#br0" timeOffset="5">1631 3938 1,'0'0'2192,"-10"-5"-257,10 5-516,0 0-258,-9-9-258,9 9-258,0 0-387,0 0-258,0 0 0,0 0 129,0 0-129,0 0 258,0 0-129,0 7 129,0-7-129,7 10 0,-7-10 129,15 14-258,-7-5 129,-8-9-258,15 18 129,-6-8-258,-1-1 516,-8-9-258,14 19 0,-14-19 129,14 15-129,-5-8 0,-9-7-129,10 7 258,-10-7-258,10 5 258,-10-5-258,0 0 387,7 0-129,-7 0 387,0 0-258,8-9 129,-8 9 129,5-17-129,-5 17 129,5-23-258,-3 6 0,-1 1 0,1-1 0,-2 3-129,3-4-129,-3 1-129,3 0 129,2 0-387,0 1 129,4 1-516,-1-4-258,8-1-1419,3 6-1161,-6-14 516</inkml:trace>
  <inkml:trace contextRef="#ctx0" brushRef="#br0" timeOffset="6">1451 3239 903,'-29'0'1032,"13"-2"129,1-4-258,0-8-258,-1 2-129,2-8 129,-1 1-129,5-8 0,-1 1 0,1-3-129,2-5 258,4 5 0,0-4 129,4-1-387,0 0 258,2-3-387,4 3 387,1-1-387,6 1 0,0 1-129,4 1 258,-2 6-258,6-1 0,-1 10 0,3-2 0,-1 5-129,3 4 129,-3 7 0,2 0-129,-2 3 258,2 3-258,-3 7 129,-2 5-516,0 2 774,-2 5-774,-1 2 645,-1 10-516,-2-3 258,-5 8-258,2 0 387,-3-3-129,-2 3 129,-4 2-129,-1-2 0,-5-5 258,-3 3-129,-6-5 129,-2-1 0,-6-3 129,1 0 0,-7-6 0,1 0-258,-4-10 129,1-1-258,0-5-258,3-6-645,2-2-516,4-3-1806,6-17-516,11 3 258</inkml:trace>
  <inkml:trace contextRef="#ctx0" brushRef="#br0" timeOffset="7">2253 3195 1548,'-20'5'2322,"0"-5"-903,11-7-387,0-6-129,-3-4 129,2-2-129,0-6 258,4-1-129,-6-5 129,6 3-258,-1-4 129,4 4-258,2-4-387,1 3-258,7 4 0,5-1 0,3 3-258,6-2 0,1 7 0,3-2 129,2 8-129,0-2 0,-1 3 0,-2 7 129,0 4 0,-3 5 0,1 7 0,-5 3 0,2 3 0,-4 6 0,0 0 0,-2 2 0,-2-4 0,-1 4 0,-3-4 0,0 2 0,-4-2 129,-2 2 0,-1-2 0,-6-1 129,-4 0-129,-3 4 129,-6-4 129,1 0-129,-7-5-129,4 2 0,-5-6 0,3 3 0,-1-9 0,5-1-129,-1-2-129,1-3 0,6 0-1161,0-10-1548,2-5-1032,11 1-129,-5-13-258</inkml:trace>
  <inkml:trace contextRef="#ctx0" brushRef="#br0" timeOffset="8">3171 3367 129,'0'0'903,"0"0"-387,0 12-387,0-12 0,0 17 387,0-17-129,0 22 129,0-22-129,0 19 258,0-7-258,3 1-129,3-2 0,1 7-129,2 3 129,-1-2 0,3 8 258,0-1-129,1 10 258,-3-6-258,4 10 258,-4-5-129,2 5-129,-5-3-129,2 3 0,0-5-129,-1-3-129,-1-3 129,-1-4 0,0-6-129,-4-2 129,2-3-129,-3-14 0,0 12 0,0-12-129,0 0-258,0 0-387,0 0-774,2 16-1290,-2-16-129</inkml:trace>
  <inkml:trace contextRef="#ctx0" brushRef="#br0" timeOffset="9">3233 3955 258,'10'5'1677,"-3"5"0,-7-10-387,15 23-387,-6-8-258,4 5-258,0-3 0,0 3-258,-1-4 258,-1-1 0,2-1 129,-3-3 258,-1-1 129,-9-10 129,13 6 0,-13-6-129,12-3 0,-8-9-258,2 1-129,-3-12 0,3 1-129,-3-7 0,1-1-129,-4-3 0,2 0 0,-2-3-258,1 2 129,2 6-516,-2-1-645,5 9-1290,1 6-1419,0-4-258,-7 18 129</inkml:trace>
  <inkml:trace contextRef="#ctx0" brushRef="#br0" timeOffset="10">3939 3543 1935,'-14'37'1935,"7"-18"-516,-3 3 0,-2 0-387,-1 7-258,-2 4 0,0 4 0,-4 3 129,-1 9-387,-3-5 258,-1 4-258,-1-1 0,1-1-258,0-3 129,1-6-129,2-4-129,6-8 0,1-2-129,3-5 129,4-7-129,7-11 0,0 0 0,0 0-258,0 0-516,0 0-387,2-18-1032,8 2-1161,-7-10-258,7 5 388</inkml:trace>
  <inkml:trace contextRef="#ctx0" brushRef="#br0" timeOffset="11">3653 3868 1161,'12'-8'2451,"-12"8"-258,10 0-2322,-10 0-387,10 8 129,-10-8 0,6 24 258,-6-10 516,0 5 129,-2 3 258,-3 1 516,0 6-258,-3 2 0,2 6-129,0 1-129,1-4-258,1 0-258,4-1 0,0-5-129,0-7 129,6-9 129,4-3 0,2-9 0,4 0 129,1-12 0,3 0 129,-4-7-129,4 0-129,-6 0 0,3-1-129,-7 1-258,2 2-516,-3 3-516,0 1-2193,-1-5-516,3 2-258,-1-8 0</inkml:trace>
  <inkml:trace contextRef="#ctx0" brushRef="#br0" timeOffset="12">4062 3604 1677,'-21'1'2451,"0"-9"387,21 8-1419,-16-24-774,6 4-387,1-4 387,2-7-129,-1-2 387,3-8 129,3 5-129,2-11 129,0 10-258,7-7-129,4 5-258,4 3 0,2 3-129,1 8-258,4 1 0,2 8 0,-1 2 0,2 8 0,-1 6-129,3 0 129,-2 2-129,0 7 129,-1 4 0,0 1-258,0 1 258,-4 3 0,1-1-129,-6-1 129,1 2 0,-5 0 0,-1-3 0,-4 1-129,-3 2 129,-2 1 0,-1 1 0,-5-1 0,-3 5 129,-3-1-129,-5 0 129,-2 2 129,-5 2 0,-4 0 0,-3 2-129,-2 1 0,-1 3-129,-3-5 0,1 1-129,2-7-129,0-6-516,6-4-1419,1-4-1419,-2-12 0,5-12-387</inkml:trace>
  <inkml:trace contextRef="#ctx0" brushRef="#br0" timeOffset="13">3098 3363 1419,'-31'-14'1290,"18"-1"0,2 0-129,2-1 387,0-9-129,3 1-129,-4-6 129,6 2-129,-1-2-258,5 1-129,0-5-258,5 0-258,5 2-129,6 1-129,3 0-129,7 2 0,1 2 0,2 0 0,2 6 0,2 6 0,-3 6 0,0 4 0,1 2 0,2 3-129,-3 7 129,0 6-129,-3 3 129,-1 2-129,-2-1 129,-2 5-258,-3 4 516,-6 2-258,-2 2 129,-4 4 0,-4 0 0,-2-1 0,-1 0 129,-6 1 129,-8-9 129,0 9 0,-9-14-129,-3 5 387,-7-7-387,-1 1 129,-5-3-258,-1-4-258,3-1-645,-7-11-2451,5-3-903,7-9-129,1-13-387</inkml:trace>
  <inkml:trace contextRef="#ctx0" brushRef="#br0" timeOffset="14">2020 4662 129,'32'30'774,"-13"-10"-129,1 2 0,1 3-258,-2 8 129,2 2 0,0 8 0,3 0-258,-1 7 129,3 4-129,-2 3 0,4 0 0,0-3 0,0 3-129,-1-8 258,-1-2-258,-1-7 129,-2-1-129,-1-10 0,-4-2 129,-1-8-129,-6-2 0,-2-6 129,-2 0 0,-7-11-258,7 14-2709,-7-14 129,0 0-128</inkml:trace>
  <inkml:trace contextRef="#ctx0" brushRef="#br0" timeOffset="15">3363 4683 1,'0'0'2450,"0"0"130,0 0-1677,0 12-387,0-12 387,-3 12-129,3-12 129,-13 18-129,4-6-129,-2 7 0,-1-1 0,-2 7-387,-2 3 0,-1 7 0,-4 5 129,-1 5-129,-4 6 0,-2 6 258,0 3-258,-2 2 0,0-1 0,2-2-129,1-5 258,6-2-258,-1-14 129,7-5-258,1-11 258,7-2-258,1-8-645,6-12-1677,-10-1-1419,10 1-129,0-28 129</inkml:trace>
  <inkml:trace contextRef="#ctx0" brushRef="#br0" timeOffset="16">2426 5574 1,'0'0'773,"0"0"259,6 5 129,-6-5 0,0 0-129,5 18 258,-5-18-129,10 20-258,-4-8-258,4 0 0,0 1-387,5-1 0,-2 1 129,3-3-129,-1-2 0,3 2 0,-3-8 0,3 2-129,-6-1 129,3-2 0,-5-1 258,2-5-258,-12 5 129,14-17 0,-11 0 0,1 2 129,-4-9 0,1 2-258,-1-7 0,0 1 0,-4-4 129,0 0-129,2 2-258,-3-2 0,3 5-258,1-1 258,1 7-645,1 0-387,8 6-774,2 7-2064,-5-4 0,8 8 129</inkml:trace>
  <inkml:trace contextRef="#ctx0" brushRef="#br0" timeOffset="17">3002 5378 1677,'-13'14'1548,"13"-14"0,-13 15-387,13-15-129,-13 14-258,13-14-258,-12 17-258,12-17 129,-11 16-258,5-3-129,1-1 129,-2 1 0,-1 1 129,1 3-258,-1-3 258,0 3-258,1 3 129,0-3 129,0 4 0,4-2 129,-3-1 0,2-1 258,0 0-258,4-1 129,0-3-129,0-1 0,0-12 0,5 18 0,-5-18-129,16 11 0,-6-11 129,5-3 0,1-6-129,2 1 129,2-7 0,1 4-258,0-4 0,-1 0 0,0 4-129,-5 0-129,2 4-258,-7-4-903,4 0-2580,-3 5 129,-8-7-387</inkml:trace>
  <inkml:trace contextRef="#ctx0" brushRef="#br0" timeOffset="18">2855 5824 258,'-7'-11'2322,"-3"-3"-1419,10 14-129,-19-20 258,8 11 0,-2 1 0,-1-1 129,-2 5-258,-2-2 0,0 5-258,-2 1-129,-2 3-258,0 6-129,-3 4-258,3 4 129,-5 1-258,0 4 258,-1 4 0,0 0 258,1 3-258,-1-2 129,3 2 0,0-2-129,4 4 129,-1-2-129,7 2 258,-1 1-129,2 2-129,1-1 258,4 4-129,0-1 0,3 1-129,2-1 129,3 3-129,1-2 0,2 0 258,7-3-129,1 2 129,4-3 0,4 1 129,1-6 0,3 3 129,3-5-129,2 0 0,1-2 129,2 1 0,0-5-129,2 0 129,-1-4 0,4-1 0,-6-5 0,8 3-129,-1-12-129,4 2 0,-2-6 0,3-4 0,1-10-129,1-2 0,-1-8 129,2-4-129,-4-9 258,0 0-258,-4-4 0,-1 1 0,-5-6 0,-3 1 0,-6 1-129,-3-4 129,-6 6-258,-1 2 129,-8-3 0,0 5 0,-3-2-129,-4 0 129,-5 2-129,-4 2 129,-5-2 0,-4 0 0,-4 4 0,-2 0 0,-3 5 0,-3 4 0,-2 3 0,-1 8-129,-1 9 0,-1 3 0,1 5 0,-1 7-387,6 10-516,-7-4-1290,5 9-1806,4 3-387,3-1 0,4 2-258</inkml:trace>
  <inkml:trace contextRef="#ctx0" brushRef="#br0" timeOffset="19">2622 6161 2451,'-3'-12'3483,"3"12"-129,0 0 129,0 0-3096,0 0-387,0 0 129,0 0 129,0 0 0,0 0 258,0 0-129,0 0 516,7 8 129,3 2-258,-2-1-129,7 8-129,-3 0 0,8 7-129,1-4-258,3 6-129,1-2 0,2 5 0,-3-4 0,0 3 129,-2-3-129,1-2 129,-6 0-129,-3-6 129,-3-1-129,-2-6 129,-9-10-129,12 15-129,-12-15-387,0 0-1161,-5 2-2193,5-2-516,-17-6 0,5-2 0</inkml:trace>
  <inkml:trace contextRef="#ctx0" brushRef="#br0" timeOffset="20">2577 6580 3870,'12'12'3612,"4"-12"-258,-16 0-258,14-18-3096,-5 8-129,2-2 258,1 0 258,-1-8 387,4 3 0,-4-11 387,8 7-129,-4-12 0,11 6-258,-3-8-129,7 2-258,0-3-258,2 3 0,0 1-258,1 3 129,-5 4-129,-4 4 258,-4 4-387,-5 7 129,-3 3 0,-12 7-387,14 0-903,-14 0-2709,-2 7-129,2-7-387,-19 7 0</inkml:trace>
  <inkml:trace contextRef="#ctx0" brushRef="#br0" timeOffset="21">3002 6970 2322,'7'15'903,"-1"-3"0,4 4 258,1 2 258,0-3 0,2 6-129,0-3 129,5 5-258,-3-2-129,5 9 0,-4-6-258,5 9 0,-6 0-258,6 4 129,-5 2-387,3 2 129,-1 0-258,-1-2 0,-2-2 0,0-1 0,0-7-129,-4 0 258,0-10-258,0 0 258,-4-6-258,-7-13 129,12 19-129,-12-19 129,0 0-129,0 0-129,8 10 129,-8-10 0,0 0 0,0 0-129,0 0 129,0 0 0,0 0 0,0 0 0,0 0-258,0 0 516,0 0-258,0 0 0,0 0 0,0 0 0,0 0 0,0 0 0,0 0 0,0 0 0,0 0 0,0 0 129,0 0-129,0 0 129,0 0 0,0 0 0,0 0 0,0 0 129,0 0-129,0 0 0,0 0 0,0 0-129,0 0 129,0 0 0,0 0 0,0 0 129,0 0-129,0 0 0,0 0 129,-7 8 0,7-8-129,-15 0 0,4 0 0,0-1 0,-4-3 129,0 1-258,-2 2 0,-2-5 0,0 1 129,-1 0-129,1 0 0,-1 1 0,2 1 0,1-4 0,2 5 0,0-1 0,2 2-129,2 1 129,2 0 0,9 0-258,-12 0 129,12 0 0,0 0 0,0 0 0,0 0 129,0 0-129,15 0 0,1 0 0,3 0 0,2 0 0,3 0 0,3 0 0,-2 1-129,-1 1 129,3 4-129,-5-2 129,2 1-129,-3 2 129,-1 1 0,0 0 0,-4-3 0,-1 2 0,-5-4 258,-1 0-129,-9-3 258,11 0-129,-11 0 129,4-9 0,-4-4 0,0-1-129,-4-6 129,1-2-129,-3-7 0,-1-2 0,3-6 0,-2-1-129,1 2 129,-1-3-129,0 1 129,0 3-129,2 4 0,0 5 0,0 4 0,-1 7 0,3 3-258,2 12-129,0 0-645,-6-11-1290,6 11-1806,0 8-258,0-8-516</inkml:trace>
  <inkml:trace contextRef="#ctx0" brushRef="#br0" timeOffset="22">2660 7196 1161,'7'49'2064,"-7"-27"-645,4 3-516,-1-4-516,0-1-258,2-3-387,-2-6-387,1 2-903,-4-13-903</inkml:trace>
  <inkml:trace contextRef="#ctx0" brushRef="#br0" timeOffset="23">2625 6869 2193,'0'-11'2451,"0"11"-387,0 0-774,0 0-387,0 0-258,0 0 129,0 0-129,0 0-129,0 0 129,0 0 0,0 0-129,0 0 129,0 0-129,0 0-129,0 0 129,0 0-129,0 0 129,0 0 0,0 0-129,0 0-129,0 0 129,-3 12-258,3-12 129,-2 15 0,1-2 0,1 1-129,-1 7 129,1 2-258,0 3 258,0 6-129,0 3 129,0 2-258,0 3 129,1 2-129,0 1-129,1 2 258,1-7-129,-2-1 129,2-2-258,0-5 258,-1-5-258,0-2 258,1-2-129,-3-7 0,1 2 0,0-4 0,-1-12 0,1 17 0,-1-17 0,0 0 0,0 0 0,0 0-129,0 0-258,0 0-903,0 0-2193,0 0-516,7-16-258,-7 16-258</inkml:trace>
  <inkml:trace contextRef="#ctx0" brushRef="#br0" timeOffset="24">2460 7488 2322,'-10'-10'2967,"10"10"0,0 0-387,0 0-2322,0 10-387,0-10 0,3 15 258,-3-15 258,7 21 258,-4-12 129,2 11-258,-2-6 258,3 6-387,-2 0 0,3 1 129,-2 3-387,1 1 0,1-4-129,0-1 129,2 0-129,-1-1 129,1-3-129,0-1 0,0-7 129,2-1 0,-2-3 258,2-4-129,-1 0 0,1-7 129,-1-8 0,2 1 0,-2-10 0,3-1-258,-2-3 129,1 0-129,0-5-129,1 2 129,-3-1 0,0 2-129,0 3 0,-2 4 0,2 0-258,-3 1-129,4 9-645,-6-5-774,5 6-1806,-10 12-387,11-13-258,-11 13 259</inkml:trace>
  <inkml:trace contextRef="#ctx0" brushRef="#br0" timeOffset="25">2692 7718 2322,'-7'2'3225,"-4"5"-129,11-7-258,-12 11-2451,2-10-387,-3 2 0,2-2 129,-4 2 0,0 0 258,-3 3 129,0-1 0,-1 4 0,-1 1-129,1 6-129,-2-3-129,1 6-129,0 2-129,0 1 0,0 4 0,2 1 0,-2 0 129,2 1 0,2 4 0,0-3 258,2 3-258,4-3 129,0-1 0,4-2-129,4-1 0,2-3 0,0 2 0,3-4 0,5 0 0,1-2 0,0 2 258,4-3-129,1-1 0,1-1 0,1-2 129,3-1 129,0-3 0,4 1 0,-1-5 0,2-2 0,-3-1 0,4-2 0,-3 0-129,1-4 0,-2-4-129,0-4-129,-3-1 129,-2-2 0,0-3-129,-2-2 129,-2-4 129,0 0-129,-5-3 258,3 0-129,-6-3 0,2 3 0,-5-4 0,1 4-129,-2-2 0,0 3 0,0-2-129,-3 2 258,-2-1-258,-2 3 0,0 1 0,-2 2 129,-1-1 0,0 6-258,-2 2 129,-1 3-129,0 8-258,-6-1-129,4 7-258,-10 1-516,8 15-1677,-7 1-1161,-3 4-387,2 3-129</inkml:trace>
  <inkml:trace contextRef="#ctx0" brushRef="#br0" timeOffset="26">3564 7764 4386,'9'0'3741,"-9"0"-516,-5 3-645,5-3-2322,-8 4-129,8-4 258,-13 6-258,5-4 387,8-2-129,-14 9 129,14-9-129,-14 16 0,7-3-387,0 1 0,1 1 129,-1 4-129,1 2-129,-1 1 258,4 1 0,-2-1 0,4 2 0,-1-2 129,2-1 0,1 2 129,5 2-129,2 0-129,4 1 129,2-1-129,3 4 129,2-3-129,3 0 0,0-6 129,4 2 0,-2-7 0,4-2 0,-2-8 0,4 1 0,-4-6 129,3-7-129,-2-4 0,0-6-129,-2-6 0,-1 0 129,-3-7-129,-1-4 0,-4-3 0,-3 1 0,-7-5 0,-2 2 0,-4 0 0,-4-2 0,-7 4 0,-2 0 0,-5 3-129,-2 3 0,-2 3 0,-4 2 0,-5 6-129,-3 3-129,-4 5 0,-4 4 0,2 8-516,-6 1-1677,2 13-1935,2 2-129,-2 4-516,5 3 258</inkml:trace>
  <inkml:trace contextRef="#ctx0" brushRef="#br0" timeOffset="27">2266 7943 774,'-27'-40'1548,"9"15"258,2-3 0,-5-5 516,1-2-387,-5-3-387,0-3-258,2-1-387,-4-3-129,0 1-129,-3-7 0,5 5-129,-5-4-129,4 3 0,-5-3 0,6 7-258,-6-2 129,7 8-258,-2 1 0,4 8 0,2 2 0,6 4 129,1 6-258,5 3 0,8 13-387,-7-16-129,7 16-1290,0 0-1548,8 0-387,1 8-387</inkml:trace>
  <inkml:trace contextRef="#ctx0" brushRef="#br0" timeOffset="28">2118 7899 645,'0'0'1161,"13"12"0,-13-12 0,0 0 258,0 0 0,0 0 0,8 0 0,-8 0 0,0 0-129,0 0-258,0 0 0,0 0-258,0 0-387,0 0-129,0 0-129,0 0-258,0 0 0,-7 0 0,7 0-129,-10-3 387,10 3-258,-14 0 258,7 0-129,-3-1 129,10 1 0,-14-1-129,14 1 258,-10-4-129,10 4 258,0 0-258,-9-5 0,9 5-129,0 0 0,0 0 129,5-5-129,-5 5-129,11 2 129,-2 1-129,0 2 129,2 1-129,0 2 129,2 1-129,-1-2 129,3 3 0,3-3-258,-2-2 258,0 3 0,-2 2 0,4-5-129,-4-1 129,0 1-129,-2-5 129,-2 3 0,-2-3 129,-8 0-129,11 0 387,-11 0-129,3-15-129,-3 1 129,0-1-129,-3-2 0,-1-5 129,-3-5-129,1 1-129,-1-7 0,2-2-129,0 0-129,3-2-129,-1-6-645,3 6-903,2 0-1935,-2-5-258,5 9 258</inkml:trace>
  <inkml:trace contextRef="#ctx0" brushRef="#br0" timeOffset="29">1559 6559 1419,'-9'-15'2709,"9"15"-129,-5-16-1548,5 16-645,0 0-129,-9-6-129,9 6 0,-13 0 258,3 0-129,-1 1 0,-4 5 129,-1 4 0,-3 0 0,-4 0-129,-1 5-258,2-2 129,-4 6 0,4-1-129,-2-1 129,5 5 0,-1 0-129,5 3 0,-1-2 258,4 5-258,-1-3 129,6 1 0,0 1 0,0 3 129,3-2-129,2 2 387,2-4-129,6 3 129,2-3-129,1 3 129,3-9 129,5 7 0,0-11 0,6 6-129,1-6 0,2 3 129,5-9-129,0 1-129,5-6-129,-1 0 129,2-5-129,-2 0 0,-1-10 0,-2-5 0,0-4-258,-6-4 0,0-2 129,-5-4 0,-1-4-258,-4 1 129,-6-5 0,0 1-129,-6 0 129,-4 1 129,-6-2-129,-4-1 0,-5 1 129,-2 2 0,-4 1 0,-2 0 0,-2 2-129,0 3 0,-3 4 0,1 4-516,-2 9-387,-4-5-1290,3 13-1677,2 4-516,-3 1-387,0 15 258</inkml:trace>
  <inkml:trace contextRef="#ctx0" brushRef="#br0" timeOffset="30">1316 7282 129,'-6'12'2193,"6"-12"-258,-13 3-1548,13-3-387,-9 16 0,9-16-258,-12 19 258,7-8 258,-2 3-258,-2-3 129,3 4 129,-3 2 258,3 3-258,-4 1 258,1 1 129,-1 0 0,-1 4 129,1 6-129,-3 0-258,-5 7 129,1 1-258,17-40 258,-52 92-129,26-41-129,-10 2 129,11-1-129,-10-4-129,35-48 129,-50 86 129,50-86-258,-33 70 0,33-70 129,-15 52 0,15-52 258,0 0-258,0 0-129,-28 56 0,28-56-129,0 0-129,0 0-258,0 0-129,0 0 0,0 0-645,0 0-645,0 0-1419,0 0-129,0 0 387</inkml:trace>
  <inkml:trace contextRef="#ctx0" brushRef="#br0" timeOffset="31">677 8028 1161,'0'0'2322,"0"0"-903,0 0-387,0 0 387,0 0-258,0 0 258,0 0 0,0 0 0,0 0 0,0 0-258,0 0-516,0 0-387,0 0 0,0 0-129,0 0-129,0 0 129,0 0 0,-37-3 0,37 3-129,0 0 129,0 0 0,-8 64-129,8-64 0,0 0 0,-13 70 0,13-70 0,-7 62 0,7-62 0,-2 67 0,2-67 129,-13 68-129,13-68 0,-2 61 0,2-61 129,0 0 0,-4 61-129,4-61 129,0 0 0,0 0 129,0 0 0,40 15 0,-40-15-129,39-13 0,-39 13 0,0 0 129,47-38-129,-47 38 0,0 0 0,46-41 0,-46 41-129,0 0 0,0 0-129,0 0-258,46-43-387,-46 43-903,0 0-2193,0 0 0,0 0-387,46 0 129</inkml:trace>
  <inkml:trace contextRef="#ctx0" brushRef="#br0" timeOffset="32">521 8579 1032,'0'0'2451,"-38"7"-1290,38-7-903,0 0-129,0 0-129,0 0-129,0 0 129,-45 34 129,45-34-129,0 0 129,0 0 387,-44 51-258,44-51 129,0 0 129,-44 68-129,44-68 0,-24 54 0,24-54-129,-13 58-129,13-58 0,-7 64-129,7-64 129,3 63 129,-3-63 0,17 58 129,-17-58 258,15 49 129,-15-49 258,0 0 0,54 55 129,-54-55-258,52 20 0,-52-20 0,68 5-258,-31-5 0,-37 0 0,76-13-129,-36 1 0,-2-5 0,9-5-129,-3-5 129,-5-4-129,1-7 0,0 1-258,-3-4 0,-9 0-129,3-2 0,-31 43 129,10-80 0,-10 80-129,0-68 0,0 68 258,-47-63-258,47 63 129,-68-46-129,68 46-129,-74-33-129,25 18 0,5 12-129,1 3-258,-1 8 129,3 2-516,0 13-774,3 4-2064,38-27-645,-66 66-258,66-66 258</inkml:trace>
  <inkml:trace contextRef="#ctx0" brushRef="#br0" timeOffset="33">491 9229 516,'-21'49'2064,"21"-49"-774,0 0-1290,0 0 387,-15 56 258,15-56 258,0 0 129,-18 63 129,18-63-258,-10 51 129,10-51-258,-11 67-258,11-67-258,-19 80 0,19-80-129,-16 96 258,16-96 129,-17 99-129,17-99 0,-17 96 258,17-96-258,-5 73 129,5-73-258,-6 50-129,6-50 0,0 0-258,0 0 258,0 0-258,0 0 258,0 48-129,0-48 129,0 0 129,0 0 0,0 0 0,0 0 0,0 0-258,0 0-129,0 0-258,0 0-129,0 0-387,0 0 129,0 0-387,0 0-645,0 0-1677,0 0-129,0 0 129</inkml:trace>
  <inkml:trace contextRef="#ctx0" brushRef="#br0" timeOffset="34">117 9844 2451,'0'0'2193,"0"0"129,0 0-129,0 0-387,0 0-387,0 0 0,0 0-645,0 0 129,-40-37-258,40 37 0,0 0-129,0 0-129,0 0-258,0 0-129,0 0 129,0 0-258,0 0 129,0 0 129,0 0-129,0 0 129,0 0 0,10 53 129,-10-53-129,0 0 0,11 54 0,-11-54 0,0 0-129,14 61 129,-14-61 0,0 0 0,22 72 129,-22-72-258,0 0 258,33 71-258,-33-71 258,0 0-258,31 56 129,-31-56-129,0 0 129,0 0-129,0 0 258,38 38-129,-38-38 129,0 0 0,0 0 0,40-46 129,-40 46-258,0 0 129,37-68-129,-37 68-129,0 0-129,23-65-258,-23 65-1677,0 0-2193,0 0-129,0 0-516,35-65 0</inkml:trace>
  <inkml:trace contextRef="#ctx0" brushRef="#br0" timeOffset="35">160 10176 1677,'0'0'2580,"0"0"-1032,0 0-1419,0 0 258,0 0 0,0 0 258,1-45 258,-1 45 258,0 0 258,0 0-258,42-50 258,-42 50 0,0 0 0,44-57-258,-44 57-129,0 0-516,58-63 0,-58 63 0,42-43-129,-42 43-129,0 0-129,48-46 0,-48 46-129,0 0 0,0 0-129,0 0 129,38-21-258,-38 21 258,0 0-129,0 0-129,0 0-129,0 0-516,0 0-1419,0 0-1935,0 0 0,0 0-387</inkml:trace>
  <inkml:trace contextRef="#ctx0" brushRef="#br0" timeOffset="36">239 10119 1032,'-42'0'3354,"42"0"-129,0 0-387,0 0-2451,-37 1-516,37-1-258,0 0 774,0 0 0,0 0 387,0 0 387,0 0 258,0 0 0,0 0 0,0 0-516,0 0 0,38-12-387,-38 12 0,0 0-258,38-29 129,-38 29-129,0 0 0,48-48 0,-48 48 129,50-44-258,-50 44 129,48-39-129,-48 39 129,40-35-129,-40 35-129,47-24 0,-47 24 0,0 0 0,0 0-129,0 0 0,0 0-129,36-1 129,-36 1-129,0 0-516,0 0-258,0 0-1677,-14 49-1548,14-49-387,0 0-258</inkml:trace>
  <inkml:trace contextRef="#ctx0" brushRef="#br0" timeOffset="37">326 10242 2193,'-43'-20'3483,"43"20"129,0 0-774,0 0-2838,-40-7-774,40 7 129,0 0 129,0 0 516,0 0 516,-41 3 0,41-3 645,0 0 516,0 0-258,0 0 0,0 0-387,0 0-258,0 0-516,-42 42-129,42-42 0,0 0-258,-20 66 129,20-66-129,-7 65 258,7-65-129,-14 81 0,14-81 129,-17 81 0,17-81 0,-18 73 129,18-73 0,-15 63 0,15-63-129,0 0 258,6 58-258,-6-58 258,0 0-258,37 43 0,-37-43 0,44 13 129,-44-13-129,51 2-129,-51-2 129,54-3 0,-54 3 0,55-20-129,-55 20 129,52-28 129,-52 28-129,38-36 0,-38 36 0,33-52 0,-33 52 0,24-65 129,-24 65-129,10-70 0,-10 70 0,2-70-129,-2 70 129,-10-67-129,10 67 129,-22-63-258,22 63 129,-30-56 0,30 56-129,-34-49 129,34 49-129,-37-36 0,37 36-258,0 0-387,-45-14-645,45 14-774,-45 5-2580,45-5-129,0 0-258</inkml:trace>
  <inkml:trace contextRef="#ctx0" brushRef="#br0" timeOffset="38">2490 8528 1548,'4'17'3096,"-4"-17"-129,0 0-516,0 0-1806,0 0-129,0 0 516,0 0 0,-5 0 258,5 0-129,0 0 0,0 0-258,0 0 129,0 0-516,0 0-258,0 0 0,0 0-258,0 0 129,-8 0 0,8 0-129,0 0 0,0 0 0,0 0 0,0 0-129,0 0 129,0 0-129,0 0 129,0 0-129,0 0 0,0 0 129,0 0 0,0 0 129,0 0-129,-4 8 0,4-8 0,-7 18 0,7-18 258,-15 27-258,4-10 129,-1 7-129,-3-2 129,0 7 0,-6 5 0,2 3 0,-6 6-129,3 1 129,-4 4-129,0 2 258,-1-1-129,1 1 0,1-2 0,2-5 129,0 0 0,5-4 0,-1-6-129,5-3-129,3-4 0,1-6 0,1-3 129,3-5-258,6-12 129,-7 13-129,7-13 129,0 0-129,0 0-258,0 0-129,0 0-387,0 0-1290,-1-6-1935,1 6-387,5-19 0,-2 6-129</inkml:trace>
  <inkml:trace contextRef="#ctx0" brushRef="#br0" timeOffset="39">1931 9238 3225,'-7'12'3741,"7"-12"-387,-11 0-129,11 0-2322,0 0-1161,5 17-387,-5-17 129,8 23 258,-5-8 0,3 2 516,-1 4 129,1-4 258,-1 5 0,-3-5 258,2 6-258,-3-5 129,5 5-258,-5-4-129,4 0-129,-2-2 0,0-2-258,5-1 0,-1-6 258,3-4-258,4-4 0,2-7 129,4-6-129,1-8 129,3-3 0,-2-3-129,-1-1 129,-2 0-387,-4 4 258,0 7-1032,-10 3-1935,-4 3-903,-1 11-258,0-12-258</inkml:trace>
  <inkml:trace contextRef="#ctx0" brushRef="#br0" timeOffset="40">1807 9697 774,'0'0'1806,"0"0"0,-7 0 129,7 0 0,-16 5-645,16-5 258,-17 13-387,8-2 0,-5-2-516,6 5-129,-8 3-258,6 3 258,-3 0-129,2 9-258,-2-4 129,1 3 129,1 1-129,3 0-129,1 0 129,3 0-129,-1-1 0,5 0 0,0 1 129,2-3-258,4 1 0,3-3 129,5-1-258,0-2 0,6-1 0,0-6 0,5-2 129,0-1 0,3-8 258,-1 2-129,2-5 258,0-5 0,1-9 0,0-3-129,-2-7 0,1-5-129,-4-8-129,1-2 0,-7-2-129,1-3 258,-7-1-129,-5 1 129,-3 0-258,-5 2 258,0 2 0,-5 4 0,-5-1-129,-3 2 129,1 5-129,-6 2-129,0 5 129,-3 4-129,2 7 0,-5 3 0,0 9-387,-1 5-516,6 16-516,-5 1-1419,1 5-1161,7 8-258,-5-3 129</inkml:trace>
  <inkml:trace contextRef="#ctx0" brushRef="#br0" timeOffset="41">2700 8500 1,'0'0'2708,"0"0"259,0 0 258,0 0-2322,10 5-387,-10-5 258,7 14 0,-7-14 258,4 26-129,-4-14 0,2 6-129,-2-2-129,5 8 0,-3-3-129,5 8-129,-1 4-129,4 1 0,0 4 0,2 3-129,1 5-129,0 1 0,-1 5 0,3-1-129,-4-5 129,1 0 0,-1 1 129,0-2-258,-2-4 258,0-3-129,-1-3 129,1-2-129,-2-3 129,0-1-258,-1-4 129,-2-4 0,0-4 0,-1-5 129,-3-12 0,4 14 0,-4-14 0,0 0-129,0 13 129,0-13-258,0 0-129,0 0 0,0 0 0,0 0-258,-2 14 0,2-14-645,0 0-1161,3 12-1548,-3-12-387,0 0 387</inkml:trace>
  <inkml:trace contextRef="#ctx0" brushRef="#br0" timeOffset="42">2776 9510 4386,'0'0'3741,"0"0"-387,0 0 0,0 0-3096,0 0-516,0 0 0,5-1 129,-5 1 129,14 11 129,-6 0 129,2 2 0,1 4 0,4 3-129,-1 2 129,4 0-129,0-1 0,4-2 0,-2-5 0,1 1 258,1-10-258,-1-1 129,-1-5 0,1-7 0,-3-8 129,0-2-129,-4-9 258,1-2 0,-8-8-129,4 2 0,-8-1 0,1 0 0,-4-1-129,0 3-129,0 5-258,-1 2-129,1 8-258,-2-2-258,2 21-903,0-22-516,0 22-1032,9-5-1032,-9 5-258</inkml:trace>
  <inkml:trace contextRef="#ctx0" brushRef="#br0" timeOffset="43">3053 9748 4257,'-7'-5'3483,"7"5"-129,0 0-645,-12-12-3354,12 12 0,-12-3 129,12 3 0,-14 0 129,6 0 129,-2 10 258,0 5 129,-2 4 0,0 6 129,0 5-258,0 7 129,0 4 129,1 10-129,0-1 129,1 5-129,0 2 387,2 3-387,3-1 129,3 0 0,0-3-129,2-5 129,2-3-129,5-6 0,5-5 0,1-6 258,4-9-129,2-3 258,3-9-129,5-1-129,0-9 387,2 0-258,0-15 129,3-4-129,-4-7 258,3 0-258,-5-12 0,0 1 0,-5-9 0,-1 1-129,-5-3-129,-1-3 0,-3 0-129,-2 0 0,-5 1-129,-2-3 129,-2 4-129,-1 1 129,-6 1-129,-2 2 129,-4 1 129,1 8 0,-5 0 129,1 11-129,-1 1 0,-6 7-129,4 13-258,-5 3-516,6 13-1548,-5 6-1806,-5 3-258,5 4-516,-5-4 646</inkml:trace>
  <inkml:trace contextRef="#ctx0" brushRef="#br0" timeOffset="44">4051 7817 1677,'0'0'516,"0"0"-516,0 0 387,0-7 387,0 7 129,0 0 0,0 0 258,0 0 0,4-14-258,-4 14 0,5-12-258,-5 12-387,9-13 0,-9 13 129,10-17 0,-10 17 258,12-22 0,-12 22 129,14-26 0,-6 11-129,2-5 0,3 1-129,-2-6-129,5-3 129,3-4-258,1-3 0,3-5 0,4-3-129,-1-3 129,1 0-129,1-1 258,0 2-258,-3-3 129,4 6-129,-5 1 129,2 2 0,-4 0-258,4 4 0,-3 0 0,-3 6 0,-2 4-129,-3 3 0,-3 5-129,-2 6 0,-2 4-516,-8 7-387,10-7-1032,-10 7-1935,0 0-258,0 0 129</inkml:trace>
  <inkml:trace contextRef="#ctx0" brushRef="#br0" timeOffset="45">4908 6459 1548,'0'-19'129,"0"1"0,0 18 387,-4-17 258,4 17 258,-10-14 516,2 5 129,8 9 0,-15-12 0,15 12-258,-18-13-258,10 11-387,-6-1-258,1 3-258,-3 0 129,1 1-129,-5 5-129,2 6 0,-2 4 0,1 2 0,-2 5 0,5 2-129,-2 5 0,2 4-129,2 0 129,3 0 0,-1-1 0,1 2 0,4 0 0,0-1 129,2-2-129,1-3 0,4-1 129,6 0-129,1-2-129,8-3 258,0-1-129,6-4 258,2-1-258,3-4 0,1 2 129,1-3 0,3-5 0,0-5 0,1-2-129,0-5 0,-1-9 0,0 0 0,0-7-129,-2-3 129,-3-5 0,-1-2-129,-2-3 129,-3 0 0,0-4 0,-7-1-129,1 0 129,-6 1 0,-2 1 0,-4 1 0,-3 3 129,-6 1-129,-6 6 129,-3-2-129,-4 7 129,-2 5-129,-4 2 0,-3 2-129,1 8 0,-5 4-129,1 0-129,-2 7 129,4 6-258,0-3-516,8 10-1032,1 4-1677,3-4-129,8 5 0</inkml:trace>
  <inkml:trace contextRef="#ctx0" brushRef="#br0" timeOffset="46">4953 7075 1032,'6'24'2580,"-6"-24"-129,8 26-2451,2-7 0,1 3 387,2-1 387,-1 3 129,3 5 258,-5-2 258,5 5-129,-1 0 0,3 8-129,-1-3-258,5 10-387,-4-6-258,5 4 129,-2-1-387,1 2 258,-4-5 0,4 2-129,-4-2 0,0 2 129,1-3 0,0 0-129,-2-3 129,1-1 0,0-6 0,-1-6-129,-5-5 129,1-5-129,-12-14 129,13 15-129,-13-15-129,0 0-258,0 0-129,0-17-903,0 17-1290,-2-19-1677,-6 1-258,1-3-129</inkml:trace>
  <inkml:trace contextRef="#ctx0" brushRef="#br0" timeOffset="47">5084 6778 2451,'0'0'2838,"0"0"387,0 0-2451,10 1-258,-10-1-258,13 7 387,-4-5-129,2 8 258,0-8 129,5 7 0,-3-3-129,8 6 0,-1-3-258,4 5-129,3 2 0,2 4-129,3 1 0,1 4 0,4 0 0,2 3 0,0-3 258,4 4-129,0-5 129,4 5-258,-1-6 129,5 3-258,0-1 129,2-1-129,2 0-129,0-2 129,-3-1-258,-3 1 258,-6-2-129,-6-4 0,-7-3 0,-7 1 129,-7-4-258,-3-2 258,-13-8-129,12 12 129,-12-12-129,0 0-129,0 0 0,0 0-516,0 0-1806,0 0-1935,0 0-129,0 0-258</inkml:trace>
  <inkml:trace contextRef="#ctx0" brushRef="#br0" timeOffset="48">5394 8167 1806,'0'0'903,"0"0"-387,0 0 387,0 0 129,0 0 516,0 0 129,0 0 0,0 0 129,0 0-258,0 0-387,-7-14-258,7 14-645,0 0 0,-9-11-129,9 11 0,-15-13 129,3 3-129,0 3 129,-5 1-129,-1 2 129,-2-1 0,0 1-129,-1-3 129,2 3-258,0-2 129,0 2 0,0-4 129,3 2-258,0-1 0,1 1 0,-1 5 0,2-1 129,2 0-129,3-1-129,9 3 129,-11-5 0,11 5-258,0 0 129,1-12 0,-1 12-129,19-10-129,-7 3 0,5 6-258,-1-5-129,7 6-258,-4-1-129,4 2 0,-3 1 0,4 6 129,-4-3 129,1 6 258,-2-4 387,1 3 258,-3 0 258,0-3 0,-3 1 129,3-1 0,-1-2 0,-4 1-258,1-3 0,-2 1 129,-2 0 258,-9-4 387,13 0-258,-13 0 129,0 0 258,2-18-129,-2 18-129,0-23 129,0 6-516,0-5-129,0 0 0,-1-5 0,1 0-258,-1-2 258,1 0 0,-2 0-258,2 0 258,0 0-387,0 3 129,2 3-129,-1 2-129,3 5-129,-4 1 0,0 15-258,0 0-387,12-1-516,-12 1-1290,5 7-1161,3 5-258</inkml:trace>
  <inkml:trace contextRef="#ctx0" brushRef="#br0" timeOffset="49">6194 7550 1032,'0'0'2580,"0"0"-387,0 0-2322,0 0 258,0 0 387,-7 3 387,7-3 0,-10 0 129,10 0 258,-15 0 0,6 0-258,-5 0-387,2 1 0,-4-1-387,-1 2 0,0-2 0,-1 0 129,-1 0-258,2-2 129,2-2-129,1-1-129,3 1 129,1-1-129,10 5 0,-13-5 0,13 5-129,-7-4-129,7 4 129,0 0-129,0 0-129,0 0 258,0 0 0,0 0 0,5-2 0,3 2 129,3 0 0,0 0-129,4 0-129,0-4-129,2 4 129,1-2-129,-1 0 0,0-1 129,0 1 129,0-3 0,-2 1 129,-1 0 129,-2 0 0,0-1 129,-4-2 129,1-1-258,-3-3 129,5-4-129,-4-1 0,0-3-129,2-4 0,-2-5 0,1-2 129,-1 1 258,-4-3-258,1 5 129,-4-4 0,0 4-129,0 1 258,-1 2-129,-2 2-129,0 4-129,-2 3 0,3 2-129,2 13 0,-6-18-387,6 18 0,0 0-645,6-2-1548,-6 2-1161,8 3-129</inkml:trace>
  <inkml:trace contextRef="#ctx0" brushRef="#br0" timeOffset="50">4025 7492 258,'0'0'3096,"0"0"0,1-11-1419,-1 11-774,0 0 0,4-14-387,-4 14 0,0 0-129,9-13 129,-9 13-129,0 0 129,0 0-129,0 0 0,0 0 129,0 0-258,0 0-129,5 11 0,-5 2-129,0 5 129,-3 3-129,-1 5 129,0 1-258,-4 2 258,0 4 129,-1 4-129,-1-3 129,0 0-129,1-2 0,-2 1 0,3-2 0,2-3 0,2-7-129,3-3 129,1-2-129,0-4 258,0-12 0,11 7-129,-1-9 129,4-3-129,-2-7 129,7 2-258,-3-6 258,6 1-129,2-2-129,1-2 129,0 4-258,3 1 258,0 1-258,0-1-258,4 8-1161,-5 1-2322,-3-6-129,6 11-258,-5-14 388</inkml:trace>
  <inkml:trace contextRef="#ctx0" brushRef="#br0" timeOffset="51">5497 8189 1935,'0'-13'2322,"0"13"-1935,0 0-129,-12-3 129,4 2 387,-1 1 516,-3 0-258,-1 0 129,-5 0 258,4 1-387,-6 2 0,6 6-516,-4 1-129,1 3-258,0 0-129,4 6-129,0 1 129,2 3 0,2 1 0,3 1 0,0-1 129,5 2 129,-1 2 0,2 1 258,3-3 0,2 6 0,1-5 129,3 2-516,3-5 258,1 2-258,3-6 129,1-2-387,3-6 387,2-1-258,2-11 258,4 0 258,-4-6-258,6-8 258,-1-12-387,2-1 129,-4-6-129,2 0 0,-2-4 0,-3-2-129,-2 0 0,-5 5 0,-3 2 0,-6 1 0,-3 1 129,-5 0-129,-1 3 0,-8 1 0,-3 2 0,-3 1 0,-6 3 0,-1 1 0,-6 6 0,0 2 0,-5 9-129,-2 2-129,3 2-258,-7 4-774,9 13-1290,-1 2-1806,0-1-258,7 6 0</inkml:trace>
  <inkml:trace contextRef="#ctx0" brushRef="#br0" timeOffset="52">6325 7565 258,'-8'0'3612,"-1"2"0,9-2-258,-7 3-2451,7-3-774,0 0-129,-12 0 129,12 0 0,-11 0 0,11 0 387,-14 0-129,6 5-129,-2 2 129,1 1 0,-2 1-258,2 6 0,0 2 129,-2 1 129,5 4-129,-1 4 0,3 1 129,-1 4-258,3 0 258,1 7-258,1-6 129,0 2-258,2-3 129,4 1 0,4-3 129,1 2 129,3-9-129,6 4 258,-2-9-258,7 2 129,1-6-129,4-5-129,-1-2 129,5-6-129,-1 0 0,2-10-129,2-2 129,1-5-129,0-7 129,0 3-129,-2-6 129,-1-3-129,-7 0 258,0 0-129,-7-6 129,-2 2-129,-7 1-129,-1-2 129,-5-1-129,-3 2 0,-3-4-129,0-1 0,-2 3 0,-7-1 129,-5 5 0,-1-1 0,-5 7 0,-6 2 0,-4 12 129,-6 5-258,-4 7 0,-2 6-129,-1 13-516,-5 0-1161,4 9-2193,-3 5-645,4-2 0</inkml:trace>
  <inkml:trace contextRef="#ctx0" brushRef="#br0" timeOffset="53">3846 8336 3096,'-7'5'3225,"7"-5"0,0 0-2322,-1 11-387,1-11-516,0 0 129,0 0 129,1 13 258,-1-13-129,0 0 129,0 0-129,3 13 258,-3-13-258,2 24-129,1-4-129,2 4-129,2 7 129,1 7-129,-1 5 0,1 7 129,0 7 258,0 10-258,-3 5 258,0 8-129,-1 2 258,-1 9 0,0-1 0,1 5 0,-1-9 0,4 2 0,-1-12-258,3-4 129,0-10-387,2-9 258,0-12-387,-2-9 129,0-7 0,-2-11-129,-2-2 0,-5-12-129,0 0-645,4-14-1935,-4-10-1290,0-1-129,-2-16-387</inkml:trace>
  <inkml:trace contextRef="#ctx0" brushRef="#br0" timeOffset="54">3884 8441 1032,'0'0'2838,"-13"-5"258,13 5-1806,0 0-387,0 0-516,0 0 129,0 0 258,0 0 129,5 0 129,-5 0 0,8 5-129,0 0 0,2-3-258,5 6 0,0 0-387,7 4 0,2 6-129,-1 5-258,6 5 258,0 2-129,-1 10 129,2 6 0,-2 7 0,0 9 0,1 1 258,1 4-129,1 1 0,3 1 0,-3-3 0,1 0 0,2-9-129,-1-2 0,0-6 129,0-3-258,-4-2 0,-1-5 0,-1-3-129,-5-9 0,-3 1 129,-5-6-129,-3-3 0,-5-6 0,0-2-258,-6-11-1161,0 0-2322,0 0-516,-9-5-129,1-6 129</inkml:trace>
  <inkml:trace contextRef="#ctx0" brushRef="#br0" timeOffset="55">3839 9613 1806,'-8'13'3096,"8"0"258,0-13-1548,-7 15-1161,7-4-129,0-11 258,7 26 129,-5-13 0,6 8-129,-5-3 258,5 7-387,-2-4 129,4 8-129,-2-3-387,3 4 0,1-4 0,2 0-129,1-2-129,4-3 129,-1-1-129,2-5 129,0-5-129,1 0 129,-3-8 129,3 2 0,-6-4 129,0-6 0,-3-9 0,1 0 0,-5-11 0,2-2-129,-2-2 129,-2-4-258,2-2-129,-3 3 0,0 2 0,-3 5-129,2 9-516,-4-4-1419,0 9-2064,0 12-387,0 0-387,-7-12 129</inkml:trace>
  <inkml:trace contextRef="#ctx0" brushRef="#br0" timeOffset="56">4417 9586 1,'-11'4'3095,"11"-4"-128,0 0 258,0 0-2451,0 0-387,0 0 387,0 0-129,0 0-129,0 0 258,0 0-129,5 0-258,-5 0 0,14 6-129,-7-2 0,3 1-258,0 5 0,5-1 0,-1 6 258,3-3-129,0 2 129,1 3 0,2 2 0,1-2 129,1 0-129,-3-4 0,1-4-129,-1-1 0,-3-1 0,-2-7 129,1 0 129,-7-7 129,0-1 0,-4-12 0,1 6-129,-5-12 129,0 3-129,0-12-129,-2 4-129,-3-2 0,3-2-129,-3 4 129,1-1-129,0 3 0,2 3 0,1 3 0,-2 5-129,3 2-258,0-3-903,3 5-2967,-3 14-258,2-18-258,-2 18 129</inkml:trace>
  <inkml:trace contextRef="#ctx0" brushRef="#br0" timeOffset="57">4123 9981 1161,'0'0'3870,"-8"-10"0,8 10-387,-10 3-2064,0-3-645,2 5 0,-5-4-387,2 8 129,-5-4 129,3 9-129,-5-3 129,3 5 129,-6-1-129,4 9-258,-1-2 0,1 6-258,1-1 0,2 3-129,2 2 0,2 4 0,1 0-129,5 4 129,3 0-129,1 2 129,1 2 0,6-1 129,3-1-258,2 2 258,5-5-129,2-1 129,2-6-129,3-3 129,1-3-129,2-6 129,1-8-129,5-6 0,0-6 129,-1 0-129,2-12 129,-1-6-258,-2-9 258,0-3 0,-6-5 129,-1-4-129,-5-5 258,-3-3-258,-6-5 0,-4 4 129,-6 0-129,-3 3-129,-9 0 129,-7 4-129,-2 4-129,-6 6 129,-4 7 0,-4 0-129,1 7 129,-1 2 0,1 7-258,5-1 0,4 12-645,-4 2-1935,9 8-1419,2 8-258,1 0-258,5 8 130</inkml:trace>
  <inkml:trace contextRef="#ctx0" brushRef="#br0" timeOffset="58">4820 9822 1677,'-10'13'3225,"9"-4"0,-10-9-387,11 0-2451,-11 10-645,11-10 258,-10 10 387,10-10 258,-7 10 258,7-10 258,0 0-129,-13 7 0,13-7-129,-4 14-258,4-2-387,-4-1-129,1 4-129,-1 3 0,1 6 0,-1 1 258,0 6-129,0-1 129,2 4-129,1 1 258,1 3 0,0-4 0,5 0-129,5 1 0,4-1 129,0-8-258,5 1 129,2-4-258,3-3 258,1-3 0,-1-6-258,-1-4 258,0-2-129,0-2 0,-2-3 129,-2 0-129,2-12 0,-2-5 0,-1-5 0,2-10-129,0-4 0,-2-7 0,0-7 0,-3-4 0,-4 0-129,-4-1 129,-3 4 0,-4 0 0,-9 3 129,-3 3-129,-4 3 0,-2 8 0,-3 5 0,-3 3 0,0 4 0,-1 9-129,-3 7 0,-1 6 0,-3 9-129,2 13-129,-6 1-645,8 18-1677,-4-1-1677,-2 4-258,3 2-387</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3620 12389 258,'0'0'1290,"0"0"-129,0-6 0,0 6 0,0 0 129,0 0 129,5-10 0,-5 10-258,10-7-258,-10 7 0,15-10-516,-6 8 258,2-5-387,0 2 129,2 0-258,0 3 258,0-1-129,3 3 258,-2-3-129,6 3 0,-3-2 0,4 2 258,-1-2-258,4 2-129,-2-3 129,4 0-129,-1 1 129,0 0 0,0-1-129,3 1 0,-2-1 0,2 3 0,-1-4 0,4 4-129,-1-2 0,0 1-129,2-1 129,0 2-129,2 0 0,1 0 0,0 0 0,-1 0 0,0 2 0,2 0-129,-2-1 129,-1 1 129,-1-2-129,0 0 0,-2 0 129,3 0-129,-4 0 129,1 0-129,-1 0 0,2 0 0,-2 2 129,0 1-258,-1 1 129,-2-1 0,0-1 0,-2 1 0,-2-3 0,2 0 0,-4 0 0,0 0 0,-2 0 129,1-2-129,-4 1 0,2 0 129,-3 1-129,0-1 0,-3-1 0,-1 2-129,-10 0 129,14 0 0,-14 0-258,0 0-387,0 0-2064,0 0-1548,0 0 0,-14-5-645</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2T22:46:52.3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0 4,'0'0'22,"0"0"-3,0 0-13,0 0-2,0 0 2,0 0 0,0 0 1,0 0-1,7 15 3,-7-15-3,1 22 3,-3-5-3,3 7 0,-3 3-1,2 5 2,-2 1-2,2 0 2,-1-2-2,0-1-1,0-5-1,2-4-1,1-7-1,2-5-1,-4-9 0,16 0 0,-4-9 0,5-5 0,3-5 0,0-3 0,1-6 0,1 3 0,0-1 1,-3 4 0,-2 2 0,-2 2 0,-1 5 0,-2 2 0,3 4 0,-1 1 0,-1 2 0,0 1-1,2 2 0,-3 2 0,1 1 0,-3 5 1,-10-7-1,13 22 1,-7-7-1,-3 7 1,-2 0 0,1 3 1,-2 4-1,1 1 0,-1 2 0,1-2 0,0-5 0,0-2 0,1-5-1,0-1 0,3-4-8,-2-2-28,-3-11-1,15-22-2,-10-2 1</inkml:trace>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3736 11826 258,'-11'4'645,"11"-4"-129,0 0 387,0 0 645,0 0 387,0 10 0,0-10 258,0 0-387,0 0 0,0 0-258,0 0-774,16-6-387,-16 6-129,18-8-129,-7 3-129,2 3 129,1-1 0,0 1 0,-1 2-129,2 0 129,-2 0 0,2 0 0,1 0-129,3 0 258,-1 0-129,5 0 129,0 0-129,4-2 258,1-1-129,2-1 0,0-1 0,2 3 129,0-2-258,0 3 129,-1-1-129,0 2 0,0 0 0,0 2-129,-4 2 129,0 0-258,-1 0 258,-2-1-129,-1-1 0,0-2 0,0 0 0,1 0 0,-1 0 129,0-1-129,0-1 0,1 2 0,0-2 0,0 1 0,-2 1 0,1 0 0,-1 0 0,-1 0 0,-2 0 0,2 0-129,-4 1 129,-1 2 0,-1-1 129,-2 0-129,0 1 0,-1-2 0,2 2 0,-3 0 0,2 1 0,0-2 0,-1-1 0,0 2-129,-1-2 129,0-1 0,1 1 0,-2-1 0,-2 3-129,1 0 129,0 0-129,-9-3 0,11 5-258,-11-5-387,13 12-1806,-13-12-1677,10 5-258,-10-5-129</inkml:trace>
</inkml:ink>
</file>

<file path=ppt/ink/ink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12079 12565 1935,'0'11'3612,"0"-11"129,0 0-645,7 9-3096,-7-9 0,14 4 387,-4-2-129,1-2 0,3 2 258,-3-2 0,4 3 0,0-3 0,2 7 0,1-3-258,3 2 258,3 0-258,3 0 0,0 0-129,3 2 129,5-1 0,1 0 0,2 4-129,2 0 258,-1-3-387,1 6 129,2-5 0,0 2-129,-1 1 129,2 0 0,0-7 0,-1 3 0,-1-4 129,2 0 0,-3-1-129,1 2 129,-4-5 0,0 2-129,-2 1 0,-3-1-129,-2 1 0,-4-1 0,-2-2 0,-5 0-129,-4 0 129,-3 0 0,-1 0-129,-3 0 0,1-2-129,-9 2 0,14 0-258,-14 0-129,16 0-387,-16 0-516,22-9-1806,-10 8-1161,-2-10-129</inkml:trace>
</inkml:ink>
</file>

<file path=ppt/ink/ink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12156 12131 2580,'5'6'3096,"-5"-6"387,12 0-3354,-12 0 387,11 0 129,-11 0 258,14 0 258,-14 0 129,19 1 0,-10-1-129,7 0-129,-1-1-387,7 1 0,1 0-258,4 0-258,2 1 0,3 2 0,4 0-129,0 3 0,2-1 0,1 1 129,1-2 0,4 3 0,-4-2 0,3 1-129,-1 0 0,1 0 129,1-3-129,-2 3 129,4-1-129,-4 1-129,3-2 129,0 3 0,-4-3 0,4-2 129,-3 1-258,-2-1 129,-1 1 0,-4-1 0,-3-2 0,-2 0 0,-3 0 0,-3 0 0,-4 0 0,-5 0 0,-1 1-258,-14-1 0,13 4-129,-13-4-129,0 0-258,0 0-516,11 9-1935,-11-9-1419,0 0 129,0 0 388</inkml:trace>
</inkml:ink>
</file>

<file path=ppt/ink/ink5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20199 12453 129,'0'0'1806,"7"5"-129,0-2 258,6 7 0,0-9-258,5 9-129,0-9-258,6 3-387,-2 0 0,6 4-258,2-7 129,5 4-129,-2-4 0,10 4 129,-3-3-129,8 4 129,-2-6-258,8 6 0,0-6-129,6 3-129,-1-3-129,3 0 0,0-2 129,4-1-129,-1-2 129,-1 1-129,-5 1 0,0 1 0,-4 0 129,-3 1-258,-3 1 129,-6 0-129,-5 0 0,-4 1 129,-3 0-129,-5-1 129,-5 4-258,-7-4 129,-2 2-258,-12-2-645,12 4-1032,-12-4-2451,-4 0-387,4 0-129,-18-7 0</inkml:trace>
</inkml:ink>
</file>

<file path=ppt/ink/ink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20178 12022 1419,'14'13'3483,"12"-2"258,-14-11-903,7 1-2322,7 3-258,-2-4 516,9 3 129,-5-3-129,8 0 258,0-3 0,7 3-258,-2-1-129,7 1 0,2 0-387,2 0 0,6 0-129,1 1 129,2 2 0,4 6 0,1-6 0,3 2 0,1 0 0,2 4-129,-1-2 129,2 1-258,-2-4 258,-1 1-258,-6 0 387,-1 2-387,-5-2 129,-3 2 0,-7-3 0,-1 3 0,-6-1-258,-5-1 258,-5 3-258,-3-3 0,-6-1 129,-6-4 0,-3 3-258,-13-3-129,13 7-387,-13-7-1548,-10 0-2064,2 3-387,-7-3-387</inkml:trace>
</inkml:ink>
</file>

<file path=ppt/ink/ink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19:18.726"/>
    </inkml:context>
    <inkml:brush xml:id="br0">
      <inkml:brushProperty name="width" value="0.05292" units="cm"/>
      <inkml:brushProperty name="height" value="0.05292" units="cm"/>
      <inkml:brushProperty name="color" value="#548DD4"/>
    </inkml:brush>
    <inkml:brush xml:id="br1">
      <inkml:brushProperty name="width" value="0.05292" units="cm"/>
      <inkml:brushProperty name="height" value="0.05292" units="cm"/>
    </inkml:brush>
  </inkml:definitions>
  <inkml:trace contextRef="#ctx0" brushRef="#br0">3264 4712 1,'28'-37'1160,"-13"19"388,-2 0 129,-3 2 0,-1 3 0,-1 2 0,-8 11-387,10-15-516,-10 15-258,0 0-129,0 0-387,0 0 387,0 0-129,0 0 0,0 0 258,-7 8-258,7-8 258,-11 21-258,-1-11 387,5 5-387,-5-3 258,2 5-129,-1-4 0,1 5-129,0-8 0,-2 2 0,2-2 0,1 2 129,1-4-258,-1 1 0,9-9 129,-12 11-129,12-11 129,-10 8 0,10-8-129,0 0 129,-9 3 0,9-3-129,0 0 0,0-6 0,0 6 0,14-21-129,-4 7 0,0-5 0,2 3-129,1-3 258,-1 4-258,-1 1 129,-1 2 0,-10 12 0,11-15-129,-11 15 0,0 0 129,0 0-129,0 0 129,0 0-129,0 0 129,0 0-129,-7 10 258,7-10-129,-11 17 129,3-7 0,8-10-129,-16 19 0,7-7 0,1-2 0,8-10 0,-13 16 0,13-16 129,0 0-129,-9 6 129,9-6 129,2-10-258,5-5 129,0 1-258,1-3 129,3-5-129,0 0 129,0 2-129,-1 1 129,-1 2 0,-1 3-129,-1 4 129,-3-2 0,-4 12-129,7-11 0,-7 11-129,0 0 0,0 0 129,0 7 129,-3 3-129,-5 3 0,-2 5 129,-1 0 0,-5 5 129,-1-1 0,-1-1 0,1 0-129,1-2 0,0-5 0,3 0 258,-1-5-258,7-3 129,7-6-258,-14 7 129,14-7 129,0 0-129,0-6 129,0 6-258,14-23 129,-1 8-129,2-7 129,0 1-129,4-2 129,1 1-129,-1 1 129,-2 4-129,-1 1 129,-2 5-129,-1 5 0,-2 3 0,-11 3 0,12 0 0,-12 0 0,1 24 129,-1-7-129,-5 4 258,-1 4-258,-5 2 387,0 2-387,-3 0 258,1-2-258,2-3 258,1-5-129,4-5 0,6-14 0,0 0 0,5 0 129,13-14-129,6-8 0,4-7-129,0 0 258,2-2-129,1 2 0,-3 4-129,-5 6 129,-11 9 0,-2 4 0,-10 6-129,3 14 129,-6 5 0,-9 8 0,-2-1 129,-3 3-129,-1 3 129,0-3 0,1-5 129,2 0-129,2-10 0,5-4 0,8-10 0,-11 15-129,11-15 129,0 0-129,0 0 0,0 0 0,2-10-129,5-2 129,3-2-129,3 1 0,0-3 129,-1 1-129,1 1 0,-2 3 0,-4 4 129,3 3-129,-10 4 0,0 0 0,5 17 0,-5-3 0,-6 11 0,-6-1 129,0 5 129,-4 1 0,-2 0 0,-2 2 129,2-3 0,0-5-129,5-7-129,3-4 0,10-13-129,0 0 0,0-8 0,11-12 0,5-4 129,3-1-129,-2-1 129,0 2-129,-2 6 129,-2 3-258,-13 15 258,11-6-387,-11 6 129,-2 10 129,-5 4 0,-2-1 0,-4 8 258,1-4 0,-2 3 0,-1 1 387,-2-3-258,4 1 0,-3-2 0,2-5-129,3-2 0,2-3-129,9-7 129,-12-7-258,11-9 258,1-3-129,0-5 0,7-3-129,1-4 129,-1 2-129,3 1 0,0 4 0,-1 4 0,-2 5-129,-1 3 129,-6 12-258,0 0 258,0 0 129,0 0-129,-6 17 0,-5 0 129,-3 2 0,-1 2-129,-3 0 129,5 5-774,-6-6-2580,6-9-387,13-11-516,-14 2 129</inkml:trace>
  <inkml:trace contextRef="#ctx0" brushRef="#br0" timeOffset="1">4659 4833 645,'1'15'2709,"-1"-15"0,0 0 387,0 12-2838,0-12 516,0 0 129,0 0 129,0 0 0,0-8 258,0 8-129,4-25-258,2 9-516,1-4-129,2-2-129,1-1 0,1 4 0,1 0 0,0 2 0,-2 2-129,-1 3 0,-9 12 0,12-15 129,-12 15 0,0 0-129,0 0 129,0 0 129,-8 13 0,-1 3-129,-4 2 129,0 3-129,-2-2 0,0 3-129,0-2 129,3 0 0,3-7 0,0-1-129,9-12 258,-9 13-129,9-13 0,0 0 0,2-9 0,7-3 0,1-4 129,4-5-129,0 0-129,2-4 0,1 1 0,-3 2 129,-3 4-129,-2 2 129,-3 6-258,-6 10 258,0 0-129,0 0 0,-6 17 0,-6 2-129,-3 3 129,-4 3 0,-3 3 129,-5 4-129,0-6 129,1 1 0,2-7-129,4 1 129,3-6-129,7-8 0,10-7 0,0-5 0,7-10-129,10-6 129,1-5 0,5 1 0,2-6 0,0 2 129,-3 7-129,-2 0 0,-3 5-129,-3 3 258,-2 2-258,-12 12 129,14-10-129,-14 10 129,0 0 0,9 0 0,-9 0 0,0 23 0,0-7 0,-2 2 0,-4 0 0,-1 1 0,2 1 0,-4 0 0,5-7 0,0-2 0,4-11 129,0 0-129,11 0 0,6-12 0,7-8 129,1-4-129,3-2 0,2-2 258,-4 3-258,-2 5 129,-5 5-258,-8 5 258,-11 10-258,0 0 129,-5 20 129,-12 1-258,-6 7 129,-3 3-258,-4 5 516,0-2-258,1-2 129,5-4-129,1-4 0,8-8 129,4-5-129,11-11 129,0 0-129,6-11 129,10-8-129,1-5 0,4-2 129,2-1-129,1 1 0,-3 5 0,-3 3 0,-6 3 0,-3 8-129,-9 7 129,0 0-129,0 0 0,1 13 0,-2-1 129,-6 3-129,-1 3 258,-2-1-129,1 2 0,1 1 129,0-1-129,1-2 0,5-2 0,2-15 0,0 12 129,7-12-129,5-9 0,3-4 0,4-4 0,1-5 129,0 0-129,0 3 0,-3 2 0,-5 5 0,-2 6 0,-10 6-129,0 0 129,0 0 0,-6 14 129,-9 5-129,-2 5 129,-4 3-129,-2 6 129,-3-2 0,2 1 0,3-5 0,3 0-129,4-8 129,4-5-129,5-4 0,5-10 0,0 0 0,5 0-129,7-7-516,-2-11-2322,8 0-1290,-2-9-516,1-5-387,-5-4 387</inkml:trace>
  <inkml:trace contextRef="#ctx0" brushRef="#br0" timeOffset="2">11521 5100 129,'0'0'1548,"0"0"-129,0 0-129,0 0 129,0 0 129,0 0-258,0 0 0,0 0-258,1-8 0,-1 8-258,11-14-258,-11 14 0,15-25-129,-5 13-129,-1-4 0,3 3 129,-2-1-129,2 1 0,-1-1 0,0 2-258,0 4 0,-2-1 0,-9 9 0,13-12 0,-13 12 0,10-12-129,-10 12 129,0 0 0,0 0 129,0 0-129,0 10 129,-4 1 0,-4 4 0,-2 4 258,-2-1-129,-2 3 0,-1-1-129,1 5 129,-2-4 0,3 3 0,1-7-129,4 0 129,0-3-129,4 2-129,0-5 0,4-11 129,-1 10 0,1-10 0,5 0 0,4-5 0,1-7-129,2-4 129,2-4-129,2 0 0,-1-3 0,0 0 0,-2 1-129,-1 5 129,-2 4 0,-2 0 0,0 6 0,-8 7-129,11-5 129,-11 5 0,0 0 0,9 4 0,-9-4 129,0 19-129,0-4 129,-4-2-129,-3 6 129,-2 2 0,-2 1-129,-3 3 258,1-4-258,0-1 129,4-6 0,-1-2 0,10-12 0,0 0 0,0 0 0,5-10-258,9-9 258,5-4-129,2-1 0,1-1 0,1 0 129,-3 4-129,-2 1 0,-5 11 0,-6 1-129,-7 8 129,11-2 0,-11 2-129,0 0 129,0 7-129,0 5 129,-3 1 0,-5 4 0,1 2 129,-3 2-129,-3 1 129,-3 5-129,2-1 0,1-4 0,0-5 129,3-5-129,3 1 0,7-13 129,0 0-129,0 0 129,0 0 0,7-19-129,8 3 129,3-3-129,0-4 0,5-2 129,-1-2-258,-1 6 129,-2 4 129,-5 1-129,-3 6-129,-11 10 129,11-11 0,-11 11-129,-2 12 129,-6 8 0,-4-3-129,-1 7 129,0 1 0,-4 5 0,2-2 0,1-5 0,1-1 0,3-6 0,1-5 0,9-11-129,-7 14 129,7-14 0,1-5-129,10-7 0,4-7 0,1 1 0,1-3 0,1 2 129,-1-2-129,-1 9 129,-5-1-129,-11 13 0,8-3 0,-8 3-129,0 8 129,-4 4 0,-6 2 129,0 1-129,-1 5 258,-6 0 0,2 1 0,-3-2 0,0 3 129,-2-2-129,3 1 0,1-7 0,5 0-129,1-6 0,10-8 129,-11 2-129,11-2-129,1-10 129,6-6-129,4-1 129,-1-3-129,4 1 0,0-1 129,-3 4-129,-1 3 129,-10 13-129,10-7 0,-10 7 129,0 0 0,-14 14-129,0 1 129,-3 2 0,-4 0 129,0 0-129,2-2 129,3-4 0,2-4 129,5-6-258,9-1 258,-7-10-258,7-5 0,7-6 0,1-1 0,1 1-129,1-4-129,2 7 0,-3-7-645,6 16-1290,-7-3-2193,2 1-129,0 2-129</inkml:trace>
  <inkml:trace contextRef="#ctx0" brushRef="#br0" timeOffset="3">13024 5254 1032,'-4'13'1677,"-2"-1"0,6-12 387,-6 10-258,6-10 0,0 0-516,0 0-258,0 0-516,0 0-387,0 0-129,3 0 0,7-6 129,3-6 0,1-5 129,2 2 129,-1-5-129,2-1-129,-3 0 129,1 2-129,-3 2 0,0 2 129,-3 1-129,0 2 0,-4 2 0,-5 10 129,11-12 0,-11 12-129,0 0 258,0 0-258,0 0 129,-11 2-129,2 8-129,-4-1 129,0 1 0,-3 5-129,-2-1 0,1 2 129,0-2-129,3 0 129,0-6-129,6 1 129,-1-6 129,9-3 258,0 0-387,0 0 129,0-13 0,0 1-129,7-3 129,-2 1-258,3-2 0,-4-2 0,0 3 0,-1 2 0,-3 13 0,1-19-129,-1 19 129,0 0-129,0-12 129,0 12-129,0 0 0,-7 6 0,7-6 0,-15 14 0,5-3 129,0-1-129,-1 1 129,1 1 0,1-2 0,9-10 129,-12 12-129,12-12 129,0 0-129,0 0 0,10-15 129,1 0-129,6-8 0,2 1 0,1-3 0,2 4 129,-3-2-129,-2 5 0,-3 6 0,-4 2 0,-10 10-129,11-1 129,-11 1-129,0 7 129,-1 5-129,-5-1 129,0 1 0,-2 4 129,-2 2-129,1-4 129,-1 1-129,-1-1 0,4 2-129,-1-4 129,8-12 0,-8 17 0,8-17 0,0 0 129,7 1-129,4-2 0,3-12 0,3 1 0,1-3 0,0 2 0,-1 1 0,-5 2-129,-1 2 129,-11 8 0,10 0 0,-10 9 0,-5 8 0,-7 5 129,-2 4 0,-3 6 0,-4-2 0,1 3 129,0-6-258,4-3 129,3-8 0,4-6-129,9-10 0,9-3-129,12-11 0,3-10 129,6-5 0,1-3 0,1 0-129,1 2 129,-4 3 0,-9 9 0,-4 5 0,-8 9-129,-8 4 129,1 16-129,-4 3 0,-8 5 129,-4 4 0,-1 3 129,-4-2-129,2 2 258,3-7-129,1-4 0,2-7 0,3-1 0,9-12 0,0 0-129,0 0 0,0 0 0,5-19 129,6 2-129,1 0 0,0-3-129,0 2 129,0 1 0,-4 5 0,-8 12 0,9-14 0,-9 14 0,0 0-129,-5 14 129,-3 0 0,-2 4 0,-4 3 0,-1 2 129,-1 2-129,1-1 0,2-6 0,1 1 129,2-7-129,10-12 129,-10 12-129,10-12 0,0 0 129,8-9-129,1-2 129,3-1-129,0 1 0,-1-2 0,4 2 0,-5 1 0,-1 5-129,-9 5 129,11-9-258,-11 9 0,11-5 0,-11 5 129,0 0-129,0 0 0,9 9 129,-9-9 0,1 10 129,-1-10 129,-3 16-129,3-16-258,-7 20-1290,0-13-2322,7-7-387,-13 7-387,5-11 388</inkml:trace>
  <inkml:trace contextRef="#ctx0" brushRef="#br0" timeOffset="4">12269 8918 645,'8'6'1290,"-8"-6"129,0 0 0,0 0 129,0 0-129,0 0-258,0 11-645,0-11 0,0 0-129,0 0 258,-5 21-129,5-21 129,-7 20 129,7-20-258,-11 24 129,4-10-129,-1 5 0,-2-6-258,2 4 129,-2-5-129,0 3 258,0-6-258,3 3 0,7-12 0,-12 13 0,12-13 0,0 0-129,0 0 0,9-10 0,1-7 129,6-2 0,-4-3-129,5-5-129,-1 2 129,-1 2 0,-3-1 0,-1 4 129,-4 4-129,-7 16 0,10-18 0,-10 18-129,0 0 0,0 0 129,0 0-129,0 0 0,0 0 0,0 0 129,-7 3-129,7-3 129,-14 22-129,3-9 0,-2 7 0,-1 2 0,-3 0 129,0 2-129,0 0 0,1 1 129,2-9-129,3 0 129,3-12-129,8-4 0,-1-8 0,5-9 0,6-4 0,1-8-129,3-3 258,0 0-258,-1 4 0,-2 1 129,-3 8 0,-2 4 0,-1 3 0,-5 12-129,0 0 0,0 0 129,0 0 0,0 0 0,-8 3 0,0 6-129,-3 6 258,-4-1-129,0 3 0,-3 1 129,0 0-129,0-1 0,2 0 0,2-2 0,2-5 0,12-10 0,-10 6 0,10-6 0,11-11 0,5-4-129,3-7 129,0 0 0,2-1 0,2-2 0,-4 8 0,-3 3 0,-5 1 0,-11 13 0,12-14 0,-12 14-129,0 0 129,0 0 0,-2 12 0,2-12-129,-8 22 129,2-7 0,1 6 0,-2-1 0,1 2 129,-3-1-129,2 3 0,-1-2 129,0-2-129,1-4 0,7-16 0,-3 14 0,3-14-129,13-9 129,2-5-129,5-10 129,1-3 129,2 3-129,-1 0 129,-2 4-129,-4 5 0,-5 6 129,-11 9-129,0 0 0,3 15 0,-7 2 0,-7 5 0,-2 1 0,-2 4 0,-1 0 129,-1-1 0,5-2 0,-1-4-129,5-3 129,8-17-129,-9 18 129,9-18-129,7 0-129,3-9 129,4-5 0,0-8 0,1 3 129,1 0-129,-3 2 0,-3 0 0,-2 5-129,-8 12 129,0 0-129,0 0 129,4 6 0,-8 10-129,-4 3 129,-3 3 0,-2 4 129,-3-2 0,2-1 0,0-5-129,3-2 129,2-7-129,9-9-129,0 0 0,3-13 0,14-4 0,4-6-129,4-2 129,1-4 129,2 4-129,-2 4 129,-4 4 0,-7 9 0,-6 7 129,-9 1-129,0 18 0,-10 6 0,-7 1 129,-3 7 0,-5-1 0,1 1 0,0-4-129,3-6 258,4-4-258,5-8 0,12-10 0,0 0 0,4-13 0,11-6-129,6-3 129,1-5-129,0 1 129,-1 1 0,0 5 0,-5 4-129,-7 9 129,-9 7-129,0 0 129,-1 14 0,-6 3-129,-4 3 129,0 0 0,1-1 0,0-2-129,3-1 258,7-16 0,-9 10-129,9-10 129,0 0-129,6-17 0,1 5 0,0-4 0,1-2-129,0-1 0,0 2 0,-1 2 0,-2 1 0,-1 2 129,-4 1 0,0 11 0,-2-16-129,2 16 129,-14-5 0,6 5-258,-2-4-258,10 4-645,-20-4-1290,20 4-774,-11 0-1548,11 0-129</inkml:trace>
  <inkml:trace contextRef="#ctx0" brushRef="#br0" timeOffset="5">13313 8906 1161,'-9'12'2322,"9"-12"-129,0 0 258,0 0-516,0 0-258,0-12-903,0 12-258,10-18-387,0 4 0,-1 0 0,3-2 258,-2-5-129,3 5 129,-3-2-129,1 6 129,-4-2 0,-7 14-258,14-19-129,-14 19 129,10-9-129,-10 9 0,0 0 0,0 0 0,0 0 0,0 0 129,0 0 0,0 0 0,0 0 0,0 11 258,0-11-129,-3 22-129,-3-8 129,2 6-129,-3 1 129,1 4 129,-3-4 0,3 1-129,-4-4 0,7 2 0,3-20 0,-8 20 0,8-20 0,0 0-258,8-17 0,5 0 0,4-8 0,1-5 0,3 1 0,1-2-129,-1 3 129,-4 5 0,-2 6 0,-5 3 0,-10 14-258,11-11 258,-11 11-129,0 0 0,0 7 0,0-7 129,0 20 0,-4-6 129,-2 3 0,0 3 0,-3 1 0,-1 4 0,-1 1-129,-2 3 129,0 0-129,-1-2 0,3-5 0,1-4 0,0-1 0,6-4 129,4-13 0,0 0-129,0 0 0,14-20-129,4 2 0,2-7 129,4-2-129,1-2 0,2-1 129,-3 7-129,-4 5 0,-6 6 129,-3 2 0,-11 10 0,7 0 129,-7 10-129,-4 9 0,-4 3 0,-1 2 129,-1 2-129,-2 2 129,1-1 0,1-5-129,2-1 129,1-8-129,7-13 129,-3 12 0,3-12-129,9-2 0,1-13 0,3-5 0,4 1 0,-2 0 129,0-1-129,1 3 0,-4 5 0,-4 3 0,-8 9 129,0 0-258,0 15 258,-8 6-129,-5 6 129,-5 0 0,-1 2 0,-2 0-129,1 0 258,2-7-129,2-6 0,3-6 0,13-10-129,0 0 258,0 0-258,0-9 0,10-4 0,0-3 129,1-2-129,1 4 0,-3 3 0,-9 11 0,13-19-129,-13 19 129,0 0-258,0 0 129,0 0 0,0 13 0,0-2 0,-2 2 129,-1 6 0,-2-1 0,1 2 129,-2-6 0,1-2-129,5-12 129,-9 16 0,9-16-129,0 0 0,-8 5 0,8-5 0,0 0 0,-1-11 0,1 11-129,0 0 258,-3-15-129,3 15-129,0 0 129,-12-9 0,12 9 0,-12 0 0,12 0 0,-13 0-129,13 0 129,-16 0 0,16 0 0,-13 0 0,13 0 0,-12-1 0,12 1-129,-12-6 0,12 6 0,-12-6 0,12 6 129,-14-17-129,14 17 129,-12-18 0,12 18-129,-11-14 129,11 14-129,-8-12-387,8 12-258,0 0-516,0 0-1032,0 0-1806,5-7-645,-5 7-387</inkml:trace>
  <inkml:trace contextRef="#ctx0" brushRef="#br0" timeOffset="6">14410 7744 903,'0'0'1419,"0"0"-258,0 0 258,0 0-258,0 0 0,0 0-387,0 0-387,0 0 258,0 0-258,0 0 0,0 0-129,0 0-258,0 0-258,4-4-258,-4 4 129,9-8-258,-9 8 129,11-17 129,-11 17 0,14-18 258,-14 18 129,11-19 0,-11 19 0,11-21 0,-11 21 0,9-14 0,-9 14 387,7-15 0,-7 15 129,10-12 0,-10 12 129,7-10 0,-7 10-258,8-10 129,-8 10-258,0 0-258,9-14 129,-9 14-129,0 0 0,0 0 0,0 0 129,0 0-129,0 0 129,0 0-129,0 0 258,0 0 0,0 0 0,0 0 0,0 8 129,0-8-258,-9 18 129,2-7 0,-1 3 0,-2 0-258,3-1 258,-3-4-129,10-9 129,-15 14 0,15-14 258,-10 11-258,10-11 129,0 0-129,0-11-129,6-2 258,2-1-258,3-7 0,3 0 0,-1-8 0,1 2 0,0 2 0,0 0 0,-5 1 0,2 1 0,-4 1 0,0 4-129,-2 3 0,1 2 0,-3 1 0,-3 12 0,4-11 0,-4 11-129,0 0 129,0 0 0,0 0 0,0 0 0,2 15 0,-2-15 0,-2 22 0,-2-5 0,0 1 0,-3 4-129,-2-2 129,-2 3 0,-2 2 0,0 0 0,1-3 0,-4-2 0,4-4-129,-1 0 129,3-7 0,10-9-129,-10 12 129,10-12-129,3-7 0,7-2 0,3-6 129,2-4 0,3-4-129,2-3 129,0-2 129,0 2 0,-6 2 0,-1 5 0,-3 2 129,-2 4-258,-8 13-129,7-11 0,-7 11 0,0 0 0,0 10 0,0 1-129,0 5 129,-5 4 0,0 3 129,-1 3 129,-2 2-129,2 2 129,-4-1-129,3 1 0,-1-2 0,2-5 0,2-6 129,0-1-129,4-16 129,0 10-129,0-10 0,11-14 129,1-6-129,3-4 129,1-5-129,3-1 129,-3-2 0,0 5 0,-1 3 0,-5 5 0,-2 3-258,-8 16 0,7-13 0,-7 13-129,0 0 0,0 6 129,0 7 0,-4 0 0,-2 4 129,0 4 129,-3 2-129,-1 3 129,-3 2 129,0 2-129,-3-1 0,-1 1-129,0-3 129,2-1-129,3-4 129,2-6 0,0-6 0,10-10 0,0 0 0,0 0 258,14-21-258,3 0 129,3-6-258,2-5 129,4-2-258,1-3 129,-4 2 0,1 3 0,-8 6 0,-2 2 129,-3 5-129,-2 8-129,-9 11 0,0 0 129,0 0-129,0 8 0,-5 6 0,-3 5-129,1 3 258,-3 0 0,0 5 0,0-1 0,-1-1 258,0-4-129,0 3-129,2-3 0,1-5 0,2 1 0,2-6 129,4-11-129,0 0-129,0 0 129,11-2-129,0-13-129,3-4 258,2-2 258,1-7-258,-1 2 0,-4-1 0,1 4 129,-5 5 0,-2 4-129,-2 2 0,-4 12-129,0 0 0,0 0 129,0 0-258,0 0 516,0 7-516,0 5 516,-4 2-129,1 7 129,-4 0-129,0 6 0,-2-2 0,1-2 0,-1-3 0,2-3 0,0-3 129,7-14-129,0 0 0,0 0 0,3-19-129,10-1 0,2-3 129,5-3-129,0-1-129,3-1 129,-3 6 129,-2 2-129,-4 4 0,-4 6 0,-10 10 0,0 0 0,0 0-129,-9 18 0,-1 3-516,-12-6-1677,6 7-2064,-4 2-645,-3-10 0</inkml:trace>
  <inkml:trace contextRef="#ctx0" brushRef="#br0" timeOffset="7">11337 8018 258,'8'-12'1677,"-1"-3"-129,-7 15-387,4-12-516,-4 12-258,6-10-387,-6 10 129,0 0 0,11-12 387,-11 12 258,0 0-258,0 0 258,0 0 0,0 0 129,0 0-129,0 0 0,0 0-258,0 9 0,-4 2-258,-4 1 129,1 2 129,-3 1-129,0 2 129,-3-3 0,3 6 0,-1-5-129,4 3 129,-3-9-129,10-9-129,-6 13 0,6-13 0,4 0-129,8-11 0,3-9 129,1 0 0,3-4 0,0 0 0,-1 1 0,-1 0-129,-3 1 0,-4 5 0,-5 5 0,-5 12 0,7-14-129,-7 14 0,2-11 0,-2 11 0,0 0-129,0 0 129,0 0 0,0 0-129,0 0 129,0 0-129,-3 8 0,-5 5 129,-1 3-129,-3 4 129,-1 3 0,-4 0 129,0 2-258,0-1 258,2-6-129,2-3 129,2-5-129,11-10 129,-7 6-129,7-6 0,12-15 129,4-8-129,4-3 0,3 0 129,0-6-129,1 2 0,-3 1 0,-5 5 129,-2 4-129,-6 8 0,-8 12-129,8-11 0,-8 11 129,0 0-129,0 0 0,0 0 129,0 0-129,0 0 129,0 0 129,0 0-129,-5 1 129,-2 10-129,-4 0 0,-2 4 0,-5-1 0,-2 3 129,-2 0-129,-1-2 0,1 0 0,4-4 0,0-4 129,7-3 0,2-4-129,9 0 129,0-17-129,8 0 129,3-6-129,5-3 129,3 0-258,0-2 258,-1 4-258,0 1 258,-5 5-258,-4 3 129,-9 15-129,0 0 0,0 0 129,0 0-258,-10 20 258,-6 3-258,-6 3 258,-3 7 0,-5 1 0,-3 3 0,-2-1 0,2 0 129,1-4-129,6-4 0,4-7 0,7-7 0,15-14 0,0 0 129,3-19-258,16-6 129,5-8 129,6-5-129,2-4 129,1 1-129,-2 4 0,-5 8 129,-3 3-129,-8 7 0,-5 6-129,-10 13 129,11-11-129,-11 11 0,0 0 129,-6 4-129,-2 3 258,-1 5-258,-4 1 258,-2 3-129,-3 1 0,0 0 0,-4 2 0,2-1 129,0-1-258,4-3 258,2-4 0,3-4-129,11-6 0,0 0 129,-1-7-129,11-9 0,9-4 129,2-8 0,5-1-258,2-1 258,0 1-258,-2 2 258,-6 3-129,-4 6 129,-7 6-258,-9 12 129,0 0 129,-6 11-258,-9 7 258,-6 5-258,-3 6 258,-5 5-258,-4 0 258,-1 2-129,-1-2 0,3-5 0,1-1 0,6-5 129,4-7-129,6-8 0,15-8 0,0 0 129,0-19-129,15-6 0,10-6 0,2-3 0,4-7 0,2 3 0,-1 2-129,-3 6 258,-6 4-129,-5 4 0,-5 7-129,-6 8 129,-7 7 0,10-6-129,-10 6 129,0 0-129,0 0 129,-11 13 129,2-6-129,-2 4 0,-5 4 129,-2 0-129,-3 1 129,-1 2-129,1 1 0,0-4 0,3-1 129,2-5-258,4-3 258,4-1 0,8-5-129,0 0 129,0-12 0,12-2-129,6-6 0,3-2 129,5-6-258,0-1 258,2-1-258,-2 5 258,-6 5-258,-6 3 129,-4 9 0,-10 8-129,0 0 129,-11 17 0,-8 4 0,-3 5-129,-4 2 258,-3 2-258,-3-1 258,2 0-129,2-5 129,4-3-129,4-6 0,2-4 0,8-4 129,10-7-129,-10-4-129,12-9 258,6-6-129,7-7 0,4-4-129,2-3 258,3 0-258,0 3 258,-2 1-129,-2 7-129,-6 3 129,-2 7 129,-12 12-129,0 0 0,0 0 0,0 0 0,-9 14 0,-2-4 129,3 2-129,-3-2 0,11-10 0,-13 11 258,13-11-516,0 0 129,0 0-129,0 0-258,0 0-1677,0 0-2193,6-8-387,-1-6-516</inkml:trace>
  <inkml:trace contextRef="#ctx0" brushRef="#br0" timeOffset="8">19659 5109 1,'0'0'257,"0"0"259,-5 11-129,5-11 387,0 0 0,0 0 129,-8 11 129,8-11-129,0 0 0,0 0 258,0 0-258,0 12 129,0-12-129,0 0 0,0 0 0,10 2 129,-10-2-129,15-4-258,-15 4 258,20-17-129,-8 2-129,1 8-129,1-9-129,2 5 129,-3-3-258,1 3-129,-1 0 0,0 6-129,-3-5 129,0 3-129,-2 0 0,-8 7 0,13-7 0,-13 7 129,0 0-129,7-3 0,-7 3 0,0 7 129,0-7-129,-12 19 129,2-6-129,-4 2 129,-2 2 0,-2 4 0,-2-1-129,0 1 129,-1-4-129,4 3 129,1-5-129,4-1 0,5-3 0,7-11 0,0 0 129,0 0 0,4 0-129,11-6 129,1-8 0,4-3-129,0-2 129,0-3 0,-2 1-129,-3 2 0,-5 5 129,1-1-129,-6 5 129,-5 10-129,7-14 0,-7 14 0,0 0 129,9-10-129,-9 10 129,0 0-129,6-9 129,-6 9-129,0 0 0,0 0 0,0 0-129,0 0 0,0 0 129,-5 9-129,5-9 129,-18 20 0,6-3 0,-4 3 0,2 1 0,-1-1 129,1-2-129,1-3 0,2-2 0,5-1 0,6-12 0,-2 13 129,2-13-129,13-2 129,0-8-129,2-1 258,1-2-129,2-4 0,-1 0 0,-1 0-258,-5 2 258,-3 4 0,-8 11-129,10-15-129,-10 15 129,0 0-129,0 0 129,0 0 0,0 0-129,0 0 129,0 0 0,0 0 0,0 0 0,2 13 0,-4-1 0,-6 2-129,0 4 129,-5 1 129,-3 3-129,-1 1 0,1-1 0,2-6 0,1-2 129,4-3-129,9-11 129,-8 17 0,8-17-129,17 0 0,3-11 129,5-4-129,4-2 129,4-5-129,1-3 0,-1-3 0,-7 4 0,-4 4 0,-5 3 0,-6 8 0,-11 9 0,0 0 0,0 0 0,-3 15 0,-8-1-129,-3 2 0,-1 4 258,-1 2-258,-4-2 129,1 3 129,-2-3-129,2 3 0,1-5 0,-2 0 0,5-2 0,-1-3 0,6-3 0,2-3 0,8-7 0,0 0 0,0 0 0,11-9 0,5 0 129,3-6-258,0-2 258,3 2-129,-3-1 0,-3 4 129,-3 5-129,-3-2 0,-10 9 0,7-9 0,-7 9-129,0 0 129,-3 12 0,3-12-129,-12 18 129,12-18 0,-15 21 0,5-7 0,4-3 0,6-11 0,-12 16 0,12-16 0,-4 10 0,4-10 0,0 0 0,8 0 0,4-2 0,1-8 129,2 0-129,1-2 0,0-2 129,-1-1-129,-3 3 0,-2 3 129,-10 9-258,11-13 129,-11 13 0,0 0 0,0 0-129,0 0 258,0 0-258,0 0 129,0 0 0,0 0 0,-5 0 129,5 0-129,0 0 0,-9 0 0,9 0 0,0 0 0,3-14-129,-3 14 258,13-15-258,-5 5 258,-1-2-129,2 0 0,-3 0 0,-6 12 129,9-16-129,-9 16 0,2-15 0,-2 15-129,0 0 129,-9-8 0,0 8 0,-2 0-129,1 0 129,-3 1 0,1 4 0,2-1 0,2-1 129,8-3-129,-11 0 0,11 0 0,0 0 0,-4-10 129,4 10-129,0-19 0,0 7 0,0 12 0,2-24 0,-1 11 0,-1 1 0,1-1 0,-1 1 0,0 12 0,0-18 0,0 18 0,-2-11 0,2 11 0,0 0 0,-9-12 0,9 12 0,0 0 0,-11-6 0,11 6 0,0 0 0,-10-8 0,10 8 0,0 0 0,-9-12 0,9 12 0,0-10 0,0 10 0,0 0 0,1-12 0,-1 12 129,0 0-258,6-11 129,-6 11 0,0 0 0,-7 4 0,-3 1 0,-1 2 0,-1 0-129,1 0 258,0-3-129,2 3 0,9-7 129,-11 2-258,11-2 129,0 0 0,0 0 0,12-6-129,-4 3 0,2-2 0,2 1 0,5 4 129,0 0-129,2 0 0,3 0 0,0 0 0,1 0-129,-2 1 0,3 9-645,-12-10-1677,3 0-1548,-15 0-645,0 0-258</inkml:trace>
  <inkml:trace contextRef="#ctx0" brushRef="#br0" timeOffset="9">21241 5295 903,'0'0'1677,"0"0"0,0 0 0,0 0 0,0 0-258,0 0-258,0 0-129,-4-11-258,4 11-258,0 0 258,0 0-129,0 0-258,0 0 0,0 0 0,0 0 0,0 0-129,0 0-129,0 0 129,-10 0-129,10 0 129,0 0 0,0 0 129,0 0-129,0 0 129,0 0 258,0 0-258,0 0 129,-1-11-129,1 11-129,1-14-129,-1 14 129,10-19-258,-3 6 129,2-5 0,0-2-129,3-1 129,-1-1 0,-1 0-129,0 1 129,-2 3 0,-1 0-129,-1 4 0,-6 14 0,9-21 0,-9 21 129,5-11-129,-5 11 0,0 0 0,0 0 0,0 0 0,0 0 0,0 0 0,-11 5 0,2 8-129,-3 2 129,0 2 0,-2-1 0,0 1-129,0 3 258,1-3-258,1-1 258,0-3-258,3-5 129,9-8 0,-15 13 0,15-13 0,0 0 0,0 0 129,0 0-258,2-10 258,7-1-129,4-2 0,3 0 0,-1-4 129,1 1-129,0 0 0,-1 4 0,-2 2 0,-4 0 0,-9 10 0,13-14-129,-13 14 129,8-4 0,-8 4 0,0 0 0,0 0 0,0 0-129,0 10 129,0 6 0,-2 3-129,-4 0 258,-1 3-258,-1 2 129,-2 0 0,0 0 0,1-2 0,0-7 0,1-1 0,3-4 0,5-10 129,-3 14-129,3-14 129,0 0-129,11 1 129,-4-1 0,2-5-129,1 0 129,1-5-129,0-4 129,1-2-129,0 0 0,0-1 0,0-2 0,1 0 0,-2 2-129,-2 2 258,1 0-129,-10 15 0,12-15 0,-12 15-129,0 0 129,0 0-129,0 0 129,0 16-129,-1-1 129,-5 2-129,-1 2 129,-2 4 0,0 1 0,0 1 0,-2-1 0,0 0 129,1-2-129,0-2 0,2 1 0,1-4 129,2-2-129,5-15 129,-3 17-129,3-17 129,0 0-129,9-3 258,0-7-129,-1-6-129,3-1 0,-1-3 0,2 0 0,0-1 0,-1 2 0,1 0 0,-4 2 0,2 3 0,-4 2 129,-6 12-129,9-15 0,-9 15 0,0 0-129,0 0 129,0 0 0,0 0-129,0 0 129,0 12 0,-3 0 0,-2 1 0,-1 3 129,-4 1-129,1 1 0,-2 0 0,2-2 0,0-3 0,2 1 0,7-14 129,-7 14-129,7-14 129,5 0-129,7-1 0,3-7 0,5-6 129,4-3-129,2-2 129,0 1-129,-5 0 129,-1 3-129,-6 3 129,-4 4-129,-10 8 129,0 0-129,0 5 0,-4 7-129,-2 2 129,-3 1 0,2 2-129,-2 2 129,2-4 0,0 0-129,2 2-258,-6-13-2193,11-4-1677,-12 13-645,-1-16-387,3-7 130</inkml:trace>
  <inkml:trace contextRef="#ctx0" brushRef="#br0" timeOffset="10">20420 9082 258,'0'0'2451,"0"0"129,0 0-258,0 0-774,0 0-774,0 0-258,-7 4 0,7-4 0,0 0 258,0 0 129,0 0 0,0 0-129,0 0 129,0 0-129,0 0-387,3-6 0,-3 6-258,9-17 129,-3 5 0,-6 12-129,14-24 258,-6 12-258,-2-4 0,0 2-129,2-2 258,0-1-258,-1 2 0,1 3 0,-2-1 129,-6 13-129,14-18 0,-14 18 0,0 0-129,9-8 129,-9 8-129,0 0 129,0 0-129,0 0 129,0 12-129,0-12 129,-9 20 0,1-9 0,-2 4 129,-1 10-129,-4-2 0,2 1 129,-2-1-129,2-1 0,2-3 0,2 2 129,3-8-129,6-13 129,0 0 0,5 7-129,7-12 129,3-5-129,1-3 129,2-6 129,-1 1-129,1 2 0,-6-2 129,-2 7-129,-10 11 0,13-16-129,-13 16 129,0 0-258,10-5 129,-10 5-129,0 0 129,0 0 0,0 0 129,7 8 0,-7-8-129,-2 24 129,-6-11-129,0 5 129,-5 3-129,-1 2 129,-3-2-129,2 1 0,-1-2 129,4-3-129,0-5 129,12-12-129,-5 14 129,5-14-129,17-7 0,1-5 0,4-3 0,1-1 0,0-1 0,0 2 0,-4 1 0,-5 1-129,-5 9 129,-9 4-129,0 0 0,2 7 0,-4 5 0,2-12 129,-12 22 0,3-6 0,0 0 129,-1 0 0,2-3 0,1-2 0,7-11 0,-9 22 0,9-22-129,0 0 387,0 0-387,0 0 0,13 0 129,-2-8-129,1-1 0,1-3 129,0 2-258,-1-2 129,1 6 0,-5 0-129,-8 6 129,12-5 0,-12 5 0,0 0 0,0 0 0,0 12 0,0-12 129,-10 20 0,0-8-129,-3 0 129,-2-2-129,2 2 0,-1-3 129,0-3 0,2-2-258,3 0 129,0-4 129,9 0-129,-12-4 0,12 4 0,-8-16 0,3 5 0,5 11 0,-8-23-129,4 12 129,-1 0-129,5 11 0,-10-14 129,10 14-129,-11-8 129,11 8 0,-12-4-129,3 4 129,0 0 0,-1 1 0,-2 5 129,-4 0-129,1 2 0,0-3-129,2 2 129,2-3 0,1-3 0,10-1-258,0 0 258,0-10 0,8-2 0,4-3 0,1 1 258,-1-1-258,2 1 129,-4 2-129,-10 12 0,11-15 0,-11 15 0,0 0 129,0 0-129,-8-7 0,8 7 0,-16 0 0,16 0 0,-14 0 129,14 0-129,-13 0 0,13 0 129,-8-3-129,8 3 0,0 0 0,-8-16-129,8 16 129,0-10 0,0 10-129,11-18 129,-2 11 0,2-2 0,-1-1 0,3 2 0,0-1 0,-2 1 0,0-1 129,-2 0-129,-9 9 0,14-11 129,-14 11 0,0 0-129,0 0 0,4-11 0,-4 11 129,0 0-129,0 0-129,0 0 129,-4 2-129,4-2 129,0 0-129,0 0-129,0 0-645,0 0-1677,0 0-1935,3 5-387,-3-5-258</inkml:trace>
  <inkml:trace contextRef="#ctx0" brushRef="#br0" timeOffset="11">21606 8928 1677,'0'0'1935,"0"0"-903,0 0-774,0 0-129,0 0-258,0 0 387,0 0 258,0 0 258,0 0 129,0 0-258,-5 4-129,5-4 258,0 0-258,0 0-258,0 0 0,0 0 258,0 0 0,0 0 129,0 0 129,0 0-129,0 0 0,0 0-129,0 0 0,0 0-129,0 0-129,0 0 0,0 0 258,0 0-258,-10-12 129,10 12 0,-3-17 0,3 17-129,0-23 129,2 11-258,1-3 0,2 4-129,-1-3 0,2 2 0,-1 0 0,0 1 129,-5 11-129,9-17 0,-9 17 129,5-12-129,-5 12 0,0 0 0,0 0-129,0 0 129,0 0 0,0 0 0,0 0 0,-8 11 0,8-11 0,-15 17 0,7-3 0,-2 2 0,-3 1 0,3 1 0,-3-1 0,2-1 0,2-3 0,1 1 0,2-3 0,6-11 129,0 0 0,0 11 0,0-11 0,12-4 0,-3 1 0,3-4 129,-1-3-129,-1-2-129,2 0 129,-1-3 0,0 3 129,0 1-258,1-2 129,-2 4-129,1-3 129,-2 7-129,0-2 0,-9 7 0,14-7 0,-14 7 129,9-3-129,-9 3 129,0 0 0,0 0 0,0 0-129,0 8 129,0-8-129,-11 26 129,3-11-129,-1 6 0,-3-2 258,-2 6-258,1-3 129,0 3-129,1-5 0,2-6 129,1-1-129,9-13 129,-11 19-129,11-19 0,0 0 0,6 0 0,4-2 129,0-13-129,5 2 0,0-3 0,2-4 0,0 2 0,-2-1 0,-3 2 0,-2 5 0,-1 1 0,-9 11 129,10-12-129,-10 12 0,0 0 0,0 0 0,0 0 0,0 0 0,0 0 0,0 0 129,0 0-258,0 10 129,0-10 0,-4 14 0,-1-3 0,-3 4 129,0 1-129,-2 6 0,0-1 129,-1 0 0,2-1-129,-1-3 129,4 0-129,2-5 129,4-12-129,0 0 0,12 0 0,3-14 0,3-4 0,2-3 0,2-1 0,2-5 0,-3 3-129,-2 6 129,-7 3 0,-2 3 0,-10 12 0,9 0 0,-9 0-129,-2 17 129,-5-3 0,0 5 0,-3 1 0,-1 2 129,-1-1-129,-3 0 129,2 0-129,0-2 0,1-2 0,1-5 0,3-3 0,8-9 0,-11 16 0,11-16 0,0 0 0,6 4 0,4-4 0,2-4 0,3-2 0,-1 1 0,2-4 0,-3 1 0,-2 3 0,-3 2-129,-8 3 129,0 0 0,0 0 0,0 0 129,0 13-129,0-13 129,-17 15 0,7-7 0,2 1 0,-1-4-129,9-5 129,-14 8-129,14-8 0,0 0 0,0 0 0,0 0 0,5 6 0,5-6 0,3-7 0,0-5 129,3-3-129,-1-2 129,0 3-129,-2-2-129,-3 3 129,0-2 0,-5 5-129,-5 10-129,7-12 258,-7 12-129,0 0 0,0 0 129,0 0 0,0 0 129,0 0-129,0 0 129,0 0-129,-10-9 0,10 9 0,-15-8 0,15 8 0,-13-10-129,13 10 129,-9-22 0,6 10 0,2 1 0,1-3 0,0 0 0,0-1 0,1 0 0,0 0 0,-1 15-129,1-17 129,-1 17-129,0-15 0,0 15 129,2-18 0,-2 18-129,0 0 129,8-15 0,-8 15 129,5-15 0,-5 15-129,0 0 0,0 0 129,-5-5-129,5 5 129,-17-2-129,6 0 0,0 2 0,1 0 0,-1-3 0,1 1 129,10 2-129,-7-7 0,7 7 129,0 0-129,0 0 0,0-16 129,0 16-129,2-11 0,-2 11 0,0 0 0,0 0 0,5-11-129,-5 11 129,0 0 0,-10 1-129,10-1 0,-14 4 129,5-1-129,9-3 0,-13 3 129,13-3-129,-9 0 0,9 0 258,0 0-258,0 0 0,-11-7-129,11 7-258,-8 0-774,8 12-774,-7-12-1548,7 0-1419,-13 5 0,6-5 1</inkml:trace>
  <inkml:trace contextRef="#ctx0" brushRef="#br1" timeOffset="12">3851 12371 1032,'-5'19'3096,"5"-19"387,0 0-1161,0 0-903,0 0 129,-4 14-258,4-14 0,0 0 0,0 0 0,0 0 0,0 0-387,0 0-129,-3-11-258,3 11 0,0-13-387,0 13 0,1-20 0,2 8 0,0-4 0,0-2 0,2 0 0,3-5 0,-2-6 0,3-1 0,0-7 0,3 1 0,0-9 0,3 0 0,0-6-129,2 1-129,0 1 258,3-2-258,-2 3 129,1 0 0,-1 4-129,0 6 129,-4 6-129,0 5 387,-3 6-387,-2 4 258,-2 6 0,-7 11-129,0 0 129,0 0-129,0 0 129,0 0-129,7 8 0,-7-8 0,2 17 0,-1-5 0,0-2 258,2 4-387,-1-2 258,1 5-129,1-3 258,-2 6-516,4 2 516,1 2-258,0 3 0,3 4 129,0 9-258,1 5 258,-1 6-129,2 2 0,0 5 0,-1 0 129,-1 3-129,0-1 129,-1-9-129,-1-2 0,-2-8 129,0-4-129,-2-11 0,-2-5 0,1-2 0,-3-19 0,1 16 129,-1-16-129,0 0 0,0 0 0,0 0-129,-4-13 129,2 2-516,-8-14-774,10 8-2064,-8-7-1161,-2-4-516,-2-7-129</inkml:trace>
  <inkml:trace contextRef="#ctx0" brushRef="#br1" timeOffset="13">4022 12141 3096,'-10'6'4128,"-1"-6"-258,11 0-258,-10 0-2064,10 0-1032,0 0 0,-11-6-129,11 6 129,0 0 129,0 0 0,0 0 129,0 0-129,0 0 0,8-7-129,-8 7-129,20-2 0,-5-4-129,4 5 0,0-3-129,3 4 0,1-1 0,-1 1-129,0 1 129,-3 1-129,-2 1 129,-2 2 0,-5 0-129,0 0 129,-10-5-129,10 7 129,-10-7-258,0 0 129,8 10-387,-8-10 129,0 0-903,0 0-2193,0 0-1161,10 0-258,-10 0-258</inkml:trace>
  <inkml:trace contextRef="#ctx0" brushRef="#br1" timeOffset="14">4822 12392 1806,'-13'4'3741,"13"-4"0,-14 0 0,14 0-2709,-10-13-387,7 1 0,3 12-129,0-23-129,3 14 387,-1-5-129,7 4-129,-4-2 129,6 9-258,-11 3-129,16-4-129,-16 4 0,13 6-129,-8 6 129,-2 4-129,-2-2 258,-1 6 0,-1-1 0,-2 5 0,-5-5 129,0 3 0,-4-9 258,4 4-387,-4-8 0,4 0-258,-2-9 129,10 0-129,-10-9 129,9-6-129,1-3 0,0-2 129,1 3-258,2 0 258,1 2-258,-4 15 129,9-10-387,-9 10-387,7 5-1419,-7 8-2193,0-13-258,1 17-387,-1-17 129</inkml:trace>
  <inkml:trace contextRef="#ctx0" brushRef="#br1" timeOffset="15">12293 11956 3225,'0'0'3612,"0"0"-1548,0 6-1032,0-6 129,0 0 0,6 11 129,-6-11 0,0 0 0,0 0-258,8 13-258,-8-13-129,5 11-258,-5-11 0,3 17-129,-1-5-129,2 3 0,-2 3 0,0 3 0,1 2 0,0 3 0,0 0 0,-2 5 0,2-2 0,-1 4 0,-2 0 129,4 0-129,-4-1 258,1-2-387,-1-1 387,0-3-387,0-3 258,0-2-129,-1-9-129,-2 2-129,2-3 129,1-11 0,0 16 0,0-16-129,0 10 0,0-10 129,0 0-387,0 0 0,6 2-516,-6-7-1419,0-9-2322,2 1 129,-2-6-774</inkml:trace>
  <inkml:trace contextRef="#ctx0" brushRef="#br1" timeOffset="16">12265 11956 903,'-6'-12'3225,"6"12"129,0 0-2580,0 0 129,0 0 129,0 0 0,0 0 129,0-12 0,0 12 0,10-14-129,1 9-516,2-5 129,4 1-387,1-1 0,7 3-129,0-2 258,1 4-129,1 0 129,0 5-258,-1 0 0,1 0 129,-3 4-129,-2 2-129,-2 2 0,1 1 0,-5 0 0,0 2 129,-3-1-129,-3 1 129,-2 1-129,-1 5 129,-6-1-129,0 2 129,-1 1-258,-1-1 129,-5 6 129,-4 0 0,-2-1 0,-1-1 129,-5 0 0,-2 2 0,-1-4 0,0-1-129,-2-2 0,1-2 0,0-4-129,3 2 0,1-7-129,3 0 129,5-5-129,10-1 129,-11-1-129,11 1 0,2-15 0,9 9 129,2-1-129,3 1 129,2 4 0,4 1 0,1 1 0,0 3 0,0 4 0,1 0 0,-2 3 0,-3-1-129,1 3 129,-3-2 0,1 4-129,-4-1 129,2 4 129,-2 0-129,-3 1 129,0 2-258,-1 0 258,-3-1-258,-3 1 258,-1-1-129,-3-2 129,0 2-129,-7-2 0,-3 1 258,-4-5 0,-3 3 0,-4-3 129,-4 0 0,-5-4-129,-1 0 0,-4-1-129,-2-3 129,-2 0-129,-2-1 0,-1-3-129,1-1 129,2 0-258,4 0 0,6-3 0,2-8-387,14 8-1548,-1-8-1935,11-5-903,5-8-129,9-3-258</inkml:trace>
  <inkml:trace contextRef="#ctx0" brushRef="#br1" timeOffset="17">13100 12586 2709,'0'0'3999,"0"0"-516,0 0-516,0 0-2838,0 0-129,0 0 129,0 0 258,10-3 129,-10 3 0,0 0 258,0-11-258,0 11 129,0 0-258,0 0 0,0 0 0,0 0-129,-8 8 129,-1 1-129,-3-2 0,0 5-129,-2-3 0,3-3 0,-4 0-129,7-4 0,0-2 0,8 0-129,-5-9 129,5-3-129,2 2 0,4-1 0,4 2-129,-1-1 0,4 6 0,-2 0 0,-1 4 0,0 0 129,-2 3 258,-8-3 0,9 14 129,-9-14 258,0 19-258,0-7-129,0 0-903,0-12-2193,-11 10-1419,11-10-129,0 0-258</inkml:trace>
  <inkml:trace contextRef="#ctx0" brushRef="#br1" timeOffset="18">20683 12005 516,'22'-15'3741,"-9"15"129,-11-11-129,-2 11-2580,15-17-903,-15 17 0,0 0 258,5-14 0,-5 14 129,0 0 0,0-11 129,0 11-129,-12-9-129,3 3 129,-1 5-387,-3-5-129,2 5 129,-4 1-129,-1 0 0,-1 0 129,-1 2-129,-2 0 0,0 2 129,-1 1-129,-1 3 0,-2-4 0,0 1 0,-2 2 0,1 1-129,-2 2 0,1 1 0,-2 2 0,2 2-129,-1 2 129,2 4-129,-1 1 129,4 6 0,-1-3-129,3 4 258,3 1-129,0 1 0,1 0 0,3-2 129,2-3-129,3-1 0,2 1 129,5 1 0,1-2 0,7-1-129,4-5 129,5 3-129,3-3 258,7 2-258,4-8 129,4 2-129,4-4 129,4-2-129,5-2 0,2-5 0,2-2 0,1 0 0,-4-8 0,1 1 258,-7-3-258,-2 1 129,-9 2 0,-6 2 0,-5 1-129,-5 0 0,-6 4-129,-9 0 0,9 1-258,-9-1 0,0 0-387,0 0-1548,-7 14-2064,7-14-258,0 0-387</inkml:trace>
  <inkml:trace contextRef="#ctx0" brushRef="#br1" timeOffset="19">21144 12472 1419,'-7'12'3612,"-4"-12"-129,11 0-645,-7 0-1806,-5-5 0,12 5 129,-14-7 0,14 7 0,-12-12-129,12 12 129,-6-14-645,6 14-258,0-17-129,3 6-258,8 2-129,-1 0 129,5 2 0,1-1 0,1 2 0,1 3 129,-2 3 0,-2 0 0,-7 4 258,-7-4-258,8 21 129,-9-4 0,-9-1 129,-1 1 0,-5-3 129,0 4 0,-5-6-129,3 1 129,0-5 0,4-3 0,2-5-258,12 0-129,-12 0 129,12 0-258,4-20 129,7 4-129,3 3 0,2 1 0,1 0 0,-1 1-129,-2 3 258,-3 4-129,-3 4 129,-8 0 129,5 5-129,-5-5 258,-6 20 0,-3-7-129,-2 0 0,0 1 258,-3-3-129,4-1 0,-5-3 0,7-1 0,-2-2 0,10-4-129,0 0 258,-6-7-387,6 7 0,8-20 0,2 9-258,1-3 129,2 0-129,0 3 258,1 3-129,-2 4 129,0 4-129,-12 0 129,13 0 0,-13 0 0,5 16 129,-5-5-129,0-11 0,-2 18 0,2-18 0,-11 13 0,11-13-258,-14 8-1419,14-8-2580,-10 0-387,3-14-387,2-6-387</inkml:trace>
</inkml:ink>
</file>

<file path=ppt/ink/ink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8T21:21:00.969"/>
    </inkml:context>
    <inkml:brush xml:id="br0">
      <inkml:brushProperty name="width" value="0.05292" units="cm"/>
      <inkml:brushProperty name="height" value="0.05292" units="cm"/>
      <inkml:brushProperty name="color" value="#FFFF00"/>
    </inkml:brush>
  </inkml:definitions>
  <inkml:trace contextRef="#ctx0" brushRef="#br0">12191 2508 1032,'-1'18'2967,"-11"-18"-129,12 0-2193,-12 4-129,-1 3 0,4-2 387,-8-2 0,4 3 258,-5-5-129,2 2 258,-4-3-387,0 4 0,-4-4-387,-2 7 0,-5-2-258,-3 5 0,-4-1-129,-2 4 129,-5 3-129,0 2 0,-2 3 0,0-2-129,-2 3 0,4-2 129,0 1-129,-1 3 129,0-4 129,-2 1-258,0-1 129,1 4 0,-4-2 0,5 7-129,-6-4 258,4 5 129,-4 3-129,2 6 0,-2-2 0,-1 9-129,-5 0 129,-3 10 0,-2 7-258,0 6 0,-1 0 129,1 3 129,-1 2-129,3 5 0,-2 1-129,7 2 129,-2-2 129,0 3-258,2 6 0,0 5 0,0 3 0,5 5 129,1-1-129,4 6 0,4 7 0,2 0 0,2 4-129,2 3 129,2 0 0,3 4-387,-1 1 387,1 3-129,0 0 129,-2 3 0,1 1 0,-1 5 0,-2 8 0,-2 2 258,-2 5 129,2 7-258,0 2 0,1 3 0,0 3 0,2-5 0,0-3 129,5 2-129,0-3-129,2-4 258,2-2-129,2 0 0,2-2 0,3 8 0,1-5 129,2 1-258,2-5 258,4 6-258,-1 0 0,1 4 258,2-4-129,0 0-129,4-2 129,0-3 0,3 2-129,0-6 129,3-6 0,7-6 0,1-7-129,0-2 129,6-6-129,0-6 0,0-4 129,-2-10-129,1-6 129,0-4-129,-1-4 0,-1-6 0,1-10 0,-1-5 0,-2-5-258,2-9 258,-2-2-387,1-14-129,5 5-1032,-9-18-2838,9-3-516,-3-17-516,-2-11-258</inkml:trace>
  <inkml:trace contextRef="#ctx0" brushRef="#br0" timeOffset="1540.088">12193 2823 1161,'-13'-2'2322,"13"2"-1677,0 0-129,0 0-129,3-15 258,-3 15 387,11-15-129,-1 5 129,-2-2 258,6 2-129,-3-5-129,8 4-129,-3-7-129,9 7-258,3-9 0,7 5 0,5-8-129,7 6 0,5-7 129,6 6-258,5-6 0,5 3 0,3 0 0,4 4-129,4 0 0,1-1 0,3 4 0,3 2-129,4 2 0,-1 3 258,4 2-129,1 5-129,2 0 129,4 2 0,3 3 0,3 5 0,-1 8-129,1 1 0,-3 4 0,2 6 129,-1 7-129,-2 0 0,-3 9-129,-2 0 258,-3 1-129,0 7 0,1-2 129,-1 5 258,-1-1-258,-3 7-129,1-3 0,0 2 0,-1 2 0,-2 2 0,1 7-129,-3 2-387,-1 3 516,0 0 0,0 11 0,2 0 0,-1 6 0,-1 1 0,-3 5 0,-2 4 0,-2 5 0,-3 6 129,-5-2-129,-4 6 0,-5 7 0,-4 2 129,-2 0-129,-3 3 0,-4 1 0,-1 1 129,-5 3-129,-2 2 129,-3-3 129,-1 4-129,-2 3 0,1 8 0,-3 0 0,1 5 0,-4 0 0,-1 3-129,2 3 0,-3 2 129,-3-2-129,-2-4 0,-1 0 129,-2 1 0,-2-3-258,-4 1 129,-3-3 129,-3 3-129,-7-2-129,-1 0 258,-9 0-129,-4 0 129,-5 1 0,-4 5 0,-4-4-258,0-2 258,-7-2 258,-1 5-258,-2-4 0,-4-3 129,-4 0-129,-2-8 0,-7-1 129,-2-1 0,-4-4-258,-1-7 129,-5-7-129,-5 2-258,-3-12 258,-9 1 0,-5-5-129,-9-1 129,-8-4 0,-10 0-129,-8-1 258,-7 0-129,-2-1 129,-5 2-129,1 0 0,2-4-129,5-6 129,4-1 0,9-4-129,5-13 0,8 0-258,10-17-774,17-4-2322,5-13-1032,11-12-387,15-17-645</inkml:trace>
  <inkml:trace contextRef="#ctx0" brushRef="#br0" timeOffset="4132.236">15377 17079 2193,'6'22'4257,"5"-5"-258,-11-17 129,9-7-3225,3-4-645,-3 1 258,7-3 129,-4-5-258,6 0 0,-4-5 129,5 2 0,-4-3 0,5 0 0,-3-5 0,3 6 0,-1-6 0,4-2-258,-2 7 387,4 2-387,-2 3 0,3-1-129,-1 8-129,0 3 129,-2 3-129,-1 9 129,-2 2-129,-2 10 129,0 2 0,-1 8 0,-3-1 0,-1 9 0,0-3 0,1-1 0,-1 6-129,2-3 129,1 2-129,2-3 129,3-4 0,4-6-129,2-1 0,4-3 258,6-11-258,5-6 129,0-5-129,2-7 0,3-4-129,-1 2 258,-1-3-129,0 0 0,-6 2 129,1 3-129,-2 2 129,-1-2 0,2-2 0,1 1 0,0-1-129,1 0 0,-1-1 129,0-2-129,-3 2 129,1 4-129,-1 1 129,-5 3 0,-1 0 0,-5 7 0,-3 2 0,-1 8 0,-5 5-129,-1 3 258,-4 5-258,-2 8 129,-2-2-129,2 0 129,-1-3-129,0-1 129,3-8-129,3-4-129,5-2 258,3-11-258,5-12 129,6-4 0,3-2-258,4-11 129,-2 4 129,1-3 0,-5 0 0,-1 5-129,-3 4 129,-4 4 0,-4-4 129,0 9-129,1 0-129,-1 3 258,1-1-129,1-3 0,0 11 0,-1 0 0,0 4 0,0 3 129,-1 5-129,-2 3 129,-3 2 0,-1 7 0,0 2 0,0-1-129,-2 6 0,2-1 0,-2-4 129,2-2-129,0 1-129,4-4 0,2-4 129,2-12 129,9-5-129,3 0 0,7-6 0,2-10-129,1-4 129,0-1 0,0-10 129,-5 8-129,-4 4 0,-4-5 0,-3 1 0,-1 7 0,-1 2 0,-1-3 129,2 5-258,1 9 129,2-8 0,-3 6 0,0 5 0,1 8 0,0 4 129,-3 11-129,0-3 0,-6-3 129,2 9-129,-3 3 129,-1-3-387,0-3 387,1-4-129,4-4 0,2 1 129,3-7 0,3-1-129,3-8-129,1-4 387,2-5-516,-1-2 258,0-2-129,0-5 129,2-4-258,-1 4 258,-2-3 0,0-3 0,0 2 129,-3-2-258,-2 4 129,-4-1 129,0 6-129,-5 3 0,-1 7 0,-4 0 0,0 5 129,-3 0 0,0 4-129,-1 7-129,0 3 129,-1 4 129,0-2-129,1 11 0,1-2 129,0-6-258,1 4 258,2-5-258,3-3 387,2-8-258,5-1 129,7-6-258,5-1 129,4-15 0,3-2 0,5-2 0,-1 3-129,0-9 129,-6 6 0,-4-4 129,-6 7 0,-4 6 0,-4 5-129,-4 2 0,-3-3 0,0 12 129,-3-3-258,0 4 258,0 2-129,-2 4-129,-2 1 129,1-2 0,0 7 129,0-2-129,0 8 129,1-3-258,0 0 258,2 3 0,2-6-129,1 2 0,-1-3 0,5-8 129,2-5-129,2-1 0,5-3 129,2-8-129,3-7 129,1-3-258,2-3 0,0-10 258,-4 2-258,0-1 129,-4 2-129,-4-1 129,-3 5-258,-4 7-129,-4-9-774,7 26-2064,-16-5-1806,-1-2-387,-8-8-387,-12 2-387</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6:31.6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0 122 1,'0'0'4,"0"0"0,0 0-2,0 0-1,0 0-1,0 0-1,0 0 1,0 0 0,0 0 1,0 0 0,0 0 1,0 0 1,57 21 1,-57-21 0,49 0 0,-20-2 0,5 0 1,6 1-1,4-1 1,5 0-1,1 0 0,6 1 0,4 1 1,3 1-1,5-1 0,-3 1 1,7-2 0,1 1 0,5 0 0,3 0-2,6-1 1,2 0-1,5 0-2,5 1 1,0-2-2,6 2 1,0-2-1,1 0 1,0-1-1,4-1 1,-3 1 1,3 0 0,1-1 0,0 2 1,1-1-1,3 2 1,-3-2 0,6 3 0,-1 0 0,2 1-1,1-2 0,5 3 0,1-2-1,4 0 0,2 1 0,1-1-1,1 0 1,5 0-1,0 0 1,0 1 0,1-1 0,3 1-1,1 0 1,2 1-1,1-1 1,-1 1-1,3 0 1,2-1-1,1-1 0,1 1 0,2-1 1,-1-1-1,0 0 1,5 1 0,-2-2 0,4 2 0,1 0 0,0 0 0,3 1 1,1 0-1,1 0 0,1-1-1,0 0 1,-2-2 0,-2 0 0,-1 0 1,-2-1-1,1-1 1,-3 1-2,0 0 3,-2 0-2,-1 2 1,1-1-2,-1 1 1,-3-1 0,2 2-1,-4-1 1,-2 1-1,-4-1 0,0 2 0,-4 0 1,1 1-1,-2 0 0,-2-1 0,3 1 1,3 0-1,2-2 0,1-1 0,0 1 1,1 0-2,-3 0 2,-2 2-1,-3-1 0,-1 1 0,0 2 0,-2 0 0,-1 0 1,1 0-1,2 1 0,-2 0 1,0-1-1,-5 1 1,-3-1-1,-1 2 0,-4-2 0,-5 1 1,-1-2-1,-4 0 0,-2-1 0,-1 0 0,0-1 0,-3 0 0,0-3 0,0 1 0,-3-2 0,4-1 0,3 0 0,-1-3 0,0-1 1,1 0 0,-4-2 0,-1 2 1,-3-1-1,-7 1 1,-9-1 0,-4 2-1,-11 2 1,-6 2-2,-6-2 1,-9 2-1,-9 0 0,-8 3 0,-7-1 0,-6 1 1,-7 0-1,-5 0 1,-10 0 0,0 0 0,0 0 0,0 0 0,0 0 0,0 0 0,0 0-1,0 0 0,0 0-2,0 0 0,0 0-4,-18 1-12,7 3-14,-9-13 0,-1-7-1,-8-18 0</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5:17.4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 2 10,'-11'-8'6,"11"8"-1,-11-3 0,11 3-1,-12 0-1,12 0-2,-11 2-1,11-2 0,0 0-1,0 0 0,0 0 1,0 0-1,0 0 1,0 0-1,0 0 1,-4 10 0,4-10 1,0 0-1,10 10 0,-10-10 1,12 11-1,-2-4 1,4-1-1,-2 0 1,4-1 0,1 0 0,4 1 2,1-2-1,-5 0 1,4 0 1,7-2-1,2 0 1,3-1-1,1 1 0,3 0 0,5 4 0,9-2-1,2 4 0,-1-1 0,2 2 0,3 0 0,1-2 2,6 2-2,1-4 2,0 1-1,3-2-1,1-1 1,3 4-1,1-2 0,3 4-1,-3-2 1,4 4 0,-3-2 0,5 3 0,2-3 1,1 2-1,3-1 0,2 1 0,1 0 0,1 0-1,2-2 1,1 2-1,-3-2 0,1-2 2,-3-2-1,-1-2 1,2-3 0,2 1-1,1-3 1,2 1-1,1 0 0,2-4-1,2 1 0,5-1-1,-2-2 0,2 0 0,2-1 1,-1 0-1,3 0 0,-1-1 0,1-1 0,3 3 0,-2-1 1,1 2-1,-3-2 1,1 1-1,-4 1 0,1 2 0,-2 1 0,-3-1 0,-1 1 1,-2-1-1,-1-1 0,-1 0 0,1-4 1,0 1-1,0-3 0,-3 2 1,1 1-1,-2 2 0,-3 1 0,-2 1 1,-2 6-1,-4 1 0,-3 3 0,1 2 1,-6 1-1,0-1 1,-2 2-1,0 0 1,-2-1-1,-1-1 1,-2-2 0,-1 2-1,-1-1 1,1 1 0,-4-1-1,0 0 1,-4 2-1,-3 0 0,-2-1 1,-4 0-1,-4-3 0,-5 1 0,-3-3 0,-2-1 1,-2-1-1,-3-1 0,-4 0 1,-1 0-1,-5-1 1,1 1-1,-3-1 0,-3 1 0,-4 0 1,-9 0-1,15 0 1,-15 0-1,0 0 1,10 0 1,-10 0-1,0 0 0,0 0 0,0 0 0,0 0 0,0 0 0,0 0-1,0 0 0,0 0 1,0 0-1,0 0 0,0 0 0,0 0 0,0 0 0,0 0 1,3-12-1,-3 12 0,0 0-1,3-10 1,-3 10-1,0 0-2,0 0-6,0 0-17,-8 15-2,-1-7-2,-6-11 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6:40.2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11 47,'0'0'17,"0"9"-3,0-9-2,11 3-14,-2 0-3,1-2 1,1 1 3,2-1 2,0-2 5,3 2 1,-2-4 0,3 2 1,0-4-1,5 5-1,3-2-2,4 1-1,5 1-1,7 0 0,2 1 0,7 1-1,7-1 1,6 2 0,6-1-1,5 1 1,3 0 0,4 0 0,3 0 0,3 1 1,0-2 0,6 1 0,-1-2-1,0 2 1,3-2-1,3 3 0,3-3 0,5 1-1,1 0-1,-5 0 2,3-1-1,3 0 0,-2-4 0,-3 2 0,-5-1 1,-6-1-1,0-2 1,-5 2 0,-2-3 0,-10 4-1,-8-1 1,-3 0-1,-11 0 0,2 1 0,-55 2 0,67-1 0,-67 1-1,0 0 0,50-2 0,-50 2 0,0 0 0,0 0 0,0 0 0,0 0 0,0 0 0,43 0 1,-43 0 0,0 0-1,0 0 1,0 0 0,0 0-1,0 0 1,0 0-1,0 0 0,0 0 0,0 0 0,0 0-1,0 0 1,0 0 0,0 0 0,0 0 0,0 0 1,0 0-1,0 0 0,0 0 0,0 0 0,0 0 0,0 0 1,0 0-1,0 0 0,0 0 0,0 0 0,0 0 0,0 0 0,0 0 1,0 0-1,0 0 0,0 0 0,0 0 0,0 0-1,0 0 1,0 0 0,0 0 0,0 0 0,0 0 0,0 0-1,0 0 1,0 0-1,0 0 0,0 0-1,0 0-2,0 0-4,0 0-20,0 0-2,-50 13-1,50-13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2T22:46:53.14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14 475 8,'-10'-2'23,"10"2"-3,-4-10-1,6-3-18,5-3-7,8 3 1,4-6 3,4 3 2,5 0 4,2 2 3,2 5 0,-1 2 0,1 5 0,-4 3-2,-1 7 0,-8 3 0,-3 7 0,-10 3 1,-3 6 0,-9 2 0,-1 5-1,-10 0 1,-2 5-3,-8-1 0,-1 3-1,-3-1 0,1 1 0,-2-4 0,3-1 1,0-5-3,6-2 2,4-6-1,7-4 0,6-5-1,8-3 0,8-6 1,8-1 0,7-2-1,5-2 1,5 0 0,2-2 0,4-1 0,0 0 0,-1-1-1,-4 0-2,-1 3-5,-4-2-11,-1-3-18,1-1-1,-6-8 0</inkml:trace>
  <inkml:trace contextRef="#ctx0" brushRef="#br0" timeOffset="631">579 65 10,'0'0'21,"-5"14"-11,5 1-2,-1 2 1,1 6 2,-1 1 1,1 6 1,-3 0-1,3 7-2,-3-5-2,2 3-2,-1-6-2,2 2-1,-2-7-1,1-3-1,1-5 0,-1-6 0,1-10-1,0 0 1,0 0 0,13-12 0,-2-9 0,3-7-1,2-5 1,4-7 0,2-3 0,3-2 0,-1 1 0,1 4 1,-4 3 0,0 8 0,-3 3 0,1 7 0,-7 4 0,3 4-2,-4 6-1,-1 0-4,2 7-5,-12-2-7,13 1-15,-5 8-4,-8-9 0</inkml:trace>
  <inkml:trace contextRef="#ctx0" brushRef="#br0" timeOffset="1081">669 239 27,'0'0'26,"-6"14"0,6-14-9,0 0-16,2 11 1,-2-11 1,10 15 1,-4-6 2,7 8 1,0-3 0,7 7-1,0-2-1,6 3-1,3-1-2,1 1-1,1-3 0,0-2 0,-1-2 0,-6-1 0,1-4 0,-3-1 0,-5-1 0,-1-3 1,-6 3 0,0-5-1,-10-3 1,13 2 1,-13-2 0,0 0 0,0 0 1,0 0-1,0 0-1,0 0 0,0 0-5,-5-9-35,-4 1 2,-1-3-3,-7-10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6:09.1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1588 1,'13'-4'6,"1"-3"-1,0 3 0,2-3-2,-1 4 0,4 3 0,-2-2-1,4-2 0,1 2 0,1 0 0,0-1 1,2 1 0,0-4 1,0 2 0,1-2 1,-2-1 0,0 0 0,2-2 0,0 1-1,2 0-1,0-1 1,3 0-1,2 0 1,1-2-1,1 1 0,0-1-1,1-1 1,-1 0-1,2-2 0,-2 1 0,2-1 0,0 0-1,1-2 0,3 0 0,2 0-1,3-3 1,4 1 0,3-4 0,4-2 1,2-3 0,4 2 0,1-5 1,4 1-1,2-2 0,3-1 0,4-1 0,4 3-1,5-1 0,-1 0 0,8-1-1,6 0 0,5-1 1,3 1-1,0-3 0,1-3 0,0 0 1,7-2-1,-4-1 0,-1 2 0,-3-1 1,-5 4-1,-2 1 1,-6 2-1,-5 4 1,-6-2-1,-8 3 1,-7 4-1,-4 0 0,-4 2 1,-9 1-1,-2 4 0,-7-1 1,-3 4-1,-9 4 0,-3 1 0,-8 2 1,-4 1-1,-5 2 1,-10 4-1,10-4 1,-10 4 0,0 0 1,0 0 0,0 0-1,0 0 1,0 0 0,0 0-1,0 0-1,0 0 1,0 0-1,0 0 0,0 0 0,0 0 0,0 0-1,0 0 1,0 0 0,0 0 0,0 0-1,0 0 1,0 0 0,0 0 0,0 0 0,0 0 0,0 0 0,0 0 0,0 0 0,0 0 0,0 0 0,0 0-2,0 0-3,0 0-7,0 0-12,-15 18 0,-9 0-3,-15-1 2</inkml:trace>
  <inkml:trace contextRef="#ctx0" brushRef="#br0" timeOffset="3505">4748 1654 2,'0'0'4,"0"0"1,17 5 0,-8-13 0,7 6 0,3-4 0,4 2-1,4-2-1,3 1 0,2-3 0,4 1 1,4 4 0,0-7 0,4 2 1,4-3 1,4 0-1,4-3 0,3 2 0,5-5-1,4 1-1,4-2-1,6-3 0,4-3 0,4-3 0,5-4 0,5-2 0,1-4 0,7-4 0,4-1 1,4-1-1,2-3 0,6-1 0,3-4 0,6 0 0,5-2 0,1-1-1,3-2 1,5-2-1,2-1 0,4 1 0,1 0 0,1 1-1,3 0 2,-3 1-1,-5 2 0,-3 4 0,-11 4 1,-5 4 0,-9 4 0,-10 6-1,-11 3 1,-7 7-2,-11 3 1,-9 3 0,-10 4-1,-13 2 1,-10 3-1,-9 1 1,-8 2 0,-9 2 1,-11 2 0,0 0 0,0 0 0,0 0-1,0 0 1,0 0-1,0 0 0,0 0 0,0 0-1,0 0 1,0 0-1,0 0 1,0 0-1,0 0 0,0 0 0,0 0 0,0 0 0,0 0 0,0 0 0,0 0 0,0 0 0,0 0 0,0 0 0,0 0 0,0 0 0,0 0 0,0 0-1,0 0 0,0 0 0,0 0-2,0 0-2,-3-13-6,3 13-12,-7-10-2,7 10-2,-13-21 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4:58.6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6,'25'-3'5,"-1"0"1,7 2-2,2 1-1,2 0 0,2 0-2,3 3 0,-1-2 1,4 1 0,1-1 1,-1 0 2,1 0 0,-1 0 1,2 0 0,1 0 0,1 1 0,3 0-1,1 1-1,0-1-2,2 2 0,-2 0 0,2 0-1,0 0 1,2-1-1,-4 0 1,4-1-1,2 0 1,2 0 0,3-1-1,3 1 0,-4 0 0,1 1 0,1 1-1,-1 1 1,-2-1 0,1-1 0,2-1 1,0-2 1,4-1-1,2 0 1,0-3 0,2 1-1,1-2 0,-1 3-1,-1 0 0,0 3-1,-3 1 1,1 3-1,1 0 1,2 1-1,-2-2 1,2 1 1,2-2-1,0 3 0,2-4 1,1 2-1,-1-3 1,3 1-1,0-1 0,-1 1 0,3-2 1,1 0-2,1 0 1,2-1 0,1-1-1,1 1 1,-1 1 0,5-1-1,-2 1 1,0-1 0,2-1-1,1 0 1,-1 2 0,-1-2-1,1-1 1,1-1 0,-2 1-1,1-1 1,-2 0 0,-1 1-1,-1-3 1,-1 1 0,-3 0-1,0 1 1,-3 1-1,-1 2 1,-3 0-1,0 1 0,-3 2 0,3-1 1,-5 2-1,1 0 0,0-2 0,-1 0 1,-3-2-1,-4 0 0,0 0 0,-4 1 1,2-1-1,0 1 0,-3 1 0,-1 1 0,-1 2 1,4 0-1,-2 0 0,2 0 0,-2-1 0,4-1 1,0-1-1,1-1 1,1-2-1,1 0 0,-2-2 0,2 1 1,-1-1-1,-2-1 0,-1 2 0,0 1 1,-2 0-1,0 0 0,1 1 0,-1 0 1,-2 1-1,-2 0 0,-3-1 0,-2 2 1,-2-1-1,-3 1 1,-3 1-1,-5 2 0,-2-2 1,-1 2-1,-1 1 0,-4-1 1,-5 0-1,-2 1 0,-3-2 0,-2 0 0,1-1 2,-2 0-2,-1 0 0,0 0 0,-1-1 0,0 0 1,-2 0-1,-2-1 1,-10 0-1,14 1 1,-14-1 0,0 0 0,0 0 0,0 0 0,0 0 0,9 0-1,-9 0 0,0 0 0,0 0 0,0 0-1,0 0 0,0 0-1,0 0-4,-18 0-3,5 4-17,-10-4-2,-4-3-1,-7-9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3T23:27:23.0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92 219 0,'0'0'0,"-14"-14"0</inkml:trace>
  <inkml:trace contextRef="#ctx0" brushRef="#br0" timeOffset="591">341-7 0,'0'0'3,"0"0"-2,0 0 0,0 0-1,0 0 0,0 0 1,0 0-1,0 0 1,0 0 2,0 0 2,0 0 1,-8-9 1,8 9 1,0 0 0,0 0-1,0 0-1,0 0-1,0 0-3,0 0-1,0 0-1,0 0-1,0 0 0,0 0 1,5 10-1,-5-10 2,4 18-1,-3-9 0,-2 7 2,-2 3-1,-3 5 2,-6 6-1,-3 9 1,-6 7 0,-4 4-1,-3 5 1,-4 2-2,2 2 2,-3-2-3,5-4 1,3-10 0,4-1 0,3-6-1,3-10 0,5-2 0,2-3 0,2-5 0,2-4 0,2 0 1,2-12-1,-3 11 1,3-11-1,0 0 2,0 0-2,0 0 1,0 0 0,0 0 0,4 9-1,-4-9 0,0 0 0,0 0 1,0 0-1,0 0 1,0 0-1,0 0 1,0 0-1,0 0 0,0 0 0,0 0 0,0 0 0,11 5 0,-11-5 0,0 0 0,12 1 0,-12-1 0,12 0 1,-12 0-1,12-1 0,-12 1 0,11-2 0,-11 2 0,9 0 0,-9 0-1,10 0 1,-10 0-1,0 0 0,0 0 0,0 0 0,0 0 0,0 0 0,9 4 1,-9-4-2,0 0-1,10 4-4,-10-4-2,12 9-2,-12-9-2,14 11 0,-14-11-1,16 10 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0:53.9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5196 69 2,'0'0'6,"0"0"0,15 12 0,-15-12 0,20 11 0,-2-4-1,5 0 0,5 1-1,3-2 1,7 0 0,6-1 0,11-1 2,0-3-1,7 1 1,5-3 1,6 1-1,1-1-1,9 3-1,2-2-1,7 3-1,1-3 0,4 2-2,2-3 1,5 0 1,4-3-1,5 0 1,-3-5 0,6 3 0,2-1 0,5 0 0,1 2 0,1 2-2,-1 1 1,-1 1-1,3 1 0,-1 1 0,-2-1-1,-5-1 1,1-1 0,-1 0 0,-4-1 0,-2-2 0,-7 1 0,-9 1 0,-9 0 0,-7 2 1,-13 0-1,-12 1 0,-11 0 0,-10 1 0,-8 1 0,-8-1-1,-4 0 1,-4 1 0,-10-2 0,14-2 0,-14 2-1,10-9-2,-10 9-11,3-15-13,-14 4 0,-18-8-3,-16-1 1</inkml:trace>
  <inkml:trace contextRef="#ctx0" brushRef="#br0" timeOffset="1212">0 2356 7,'9'1'5,"7"1"0,-5 0 0,1 0-1,1 1 0,1-2 1,1 3 1,2-3 1,-2 0 0,3-1 1,0-1 0,2 1 0,1-3 0,1 3-2,1-1-2,3 1-1,0-1-1,3 1 0,0-1 0,3 1 0,1 0-1,3 0 1,1-7-1,5 8 1,-1-2 0,3 2 0,2-2-1,1 2 0,2-7 0,4 7 0,-1 4 0,1-5 0,1 0-1,2 0 0,0-5 0,-2 4 1,0 1-1,-1-1 0,-4-4 0,3 2 1,-1-2-1,0 4 1,3 1-1,0-1 1,2 1-1,0 1 1,0-2 0,1 3-1,-1-3 1,-1 2-1,-4-1 0,-1 0 1,0 0-1,-2 0 0,0 0 1,0 1-1,0-1 0,2 0 1,1 5-1,0-5 0,2 7 0,1-7 0,-1 6 1,3-6-1,1 7 0,-1-7 0,3 3 0,2 3 0,0-4 1,1-2-1,4 2 1,0-2-1,1 0 1,2 6 0,2-7 0,2 2-1,6-2 1,0 1-1,-3-1 0,6 1 1,2-7-1,2 2 0,3-3 0,-2 1 1,0 0-1,-1 4 1,5-4 0,-3 4 0,-1 2 0,1-2 0,-1 3 0,0-2 0,-2 0-1,1 0 1,0-1-1,-1 1 0,0-1 0,0-1 1,0-1-1,-1 0 0,0-1 0,-1 1 0,0 1 1,-1 0-1,-1 0 1,1 2-1,-1-1 0,-1 2 0,1 0 1,0 1-1,-2 1 0,3 1 0,0 0 0,1 0 0,2-1 1,0 1-1,0 0 0,2-1 1,1-1-1,1 0 1,0-1-1,2-1 1,0-1-1,2-1 0,1-1 1,2 0-1,-2 0 0,3-1 1,1-1-1,0 1 0,-2-1 1,1 0-1,-3 0 0,4-1 0,1-1 0,2 1 0,0 0 0,0-1 0,3 1 0,-1 1 0,5-2 1,-3 1-1,3 0 0,-4 0 0,2 0 0,-2 0 0,1 1 0,3 0 0,0 2 0,1-1 0,1 2 0,1 1 0,2 2 1,3 0-2,1 1 1,-1 1 0,2 1 0,0 1 0,2 2 0,2 0 0,-3 1 0,-2 1 0,-4 1 0,2 0 0,-1-2-1,-3 1 2,-2 0-1,-2 0 0,-2-2-1,-1 1 1,1-1 0,0 1 0,0 0 0,0 1 0,0-1 0,0 1 0,0 2 0,3-1 0,0 0 0,-3 1 0,-1 0 0,1-1 0,0 1 1,-1-1-1,1-1 0,-4-1 1,-2-1-1,-1-1 0,-1-1 0,-1 0 0,0-1 1,0 1-1,-1 0 0,1 0 0,0 0 0,0 1 0,2 0 0,-1 1 0,-2-1 0,-1 1 0,-2-2 1,-2 0-1,-3-1 0,-3 0 1,-2-2-1,-3 0 1,-3-1-1,-2 1 0,-5-1 0,-5 0 0,-2 0 2,-3 0-2,-7-1 0,-7 2 1,-8-1-1,-5 0 0,-5 0 1,-2 0-1,-4 0 0,-4-1 0,-2 1 1,-1-2-1,1 0 0,-2 0 0,0-1 1,-1 0-1,2 0 0,-1-1 0,1-2 1,3 2-1,0 1 0,4-1-1,0 2 1,4-1 0,-1 3 0,3 0 0,-1 0 0,-3 1-1,-4 0 1,-1 0 0,-3 0 0,-6 0 0,-9 0 0,10 0 0,-10 0-1,0 0 1,0 0 0,0 0-1,0 0 0,0 0-1,0 0 0,0 0-5,-13 9-19,-11-8-1,-9-7-2,-14-9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1:09.3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802 0 8,'0'0'11,"0"0"-1,0 0-1,0 0-3,0 0-3,0 0-2,0 0 1,0 0 1,0 0 1,0 0 2,0 0 1,0 0 0,0 0-1,0 0 1,0 0-1,0 0-2,0 0-2,0 0-1,-49-1-2,49 1 2,-59 28-1,59-28 1,-69 41-1,69-41 1,-73 57 0,73-57 0,-74 67-1,74-67 0,-71 72 0,37-39 0,3-1 0,1-6 0,1-4-1,2-2 0,4-7-2,7-2-4,-1-6-12,7-4 0,10-1 1,0 0-2</inkml:trace>
  <inkml:trace contextRef="#ctx0" brushRef="#br0" timeOffset="481">207 71 6,'0'0'12,"0"0"1,0 0 0,0 0-13,-42 34 1,42-34 2,0 0-1,-35 54 2,35-54 1,-36 55-1,36-55 0,-38 68 0,23-32 0,-1 3-1,5 0-1,1-2 0,6-4-1,4-2 2,8-6 0,5-4 1,14-3 0,7-12 1,12-2 0,10-5 1,11-1 0,2-4 0,6-3-2,-7-2 0,-7 3-1,-10-2 0,-6-2 0,-16 5-2,-11 2 0,-6 2-1,-12 3-1,10-6-2,-10 6-5,0 0-10,0 0-5,0 0-1,0 0 0,-7-13 0</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2:16.2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502 14 28,'0'0'14,"0"0"0,1-12 0,-1 12-2,-17-5-3,2 5-4,-5 3-2,-6 1-2,-6 6-1,-6 4 0,-5 6 0,-4 6 0,0 6 1,0 4 0,2 4-1,5 2 1,6-1-1,7 1 1,10-4 0,10 0 1,4-7 1,11-3-1,7-5 1,10-3 0,10-5 1,7-2-1,6-6-1,4-1 0,6-2-5,-2-6-8,4-2-10,-3-7-2,-8-7 1,-3-6 0</inkml:trace>
  <inkml:trace contextRef="#ctx0" brushRef="#br0" timeOffset="420">688 70 4,'-1'10'11,"1"-10"-1,0 10 1,0-10-8,0 23-3,1-3 1,-1 6 1,0 7 1,0 6 2,0 4 0,-2 4 1,-1 4-1,0-4 1,1-1-1,0-9-1,1-5 0,-2-7 3,4-8-1,-1-17 0,0 0-1,9-30 0,-2 1 0,0-12 0,1-1-1,-1-9-3,0-3-1,-2 6 0,2 3 0,-2 7 0,-2 6 0,2 7 0,2 4-1,6 6 1,3 4-1,9 6 0,2 0 0,6 6 0,3 3 0,0 4 0,-2 5 1,-5 4 0,-5 1 0,-5 4 0,-4 2 0,-9 1 1,-5 0 0,-4-1 1,-2 0 0,-8-2 1,-1 0 0,-8-6 0,-1 1 0,-3-5 0,0 0-1,0-3 0,2-2-2,2-1 1,5-2-1,5-2 0,3-1-1,9-1 0,0 0 0,0 0-1,0 0 0,0 0 1,19 13 0,0-3 1,4 1-1,5 3 1,5 1 1,1 3-1,-1 1 1,-2-2 0,-4-2-1,-7 1 1,-9 0 1,-9 0-1,-9 2 1,-10-1-1,-7 1 1,-6 3-1,-3 1 0,-4-5-1,-2-1 0,0-1-1,-1-8-1,6-3-4,-1-7-9,5-2-8,3-8-2,3-3 1,9-7-1</inkml:trace>
  <inkml:trace contextRef="#ctx0" brushRef="#br0" timeOffset="1502">1314 668 14,'0'0'18,"15"-19"0,-3-5-3,3-7-2,7-11 0,4-5-4,2-8-2,3-2-3,2-2-1,2 3 1,-5 4-2,-1 9 2,-7 5-1,0 8 1,-8 6-1,0 7-1,-7 6-1,-7 11 0,9-10 0,-9 10-1,4 13 0,-4 4 0,1 7 0,0 6 1,1 7-1,1 9 1,0 6 0,-2 4 0,3 0 1,0-1-2,1-5 2,0-6-2,0-7 1,1-8 0,-3-8-2,-3-21-1,0 0-5,0 0-2,-9-22-3,-9-8-2,0 0-1,-10-10-1,1 2 2,-7-2 4,1 6 5,-1 3 4,5 9 3,7 5 1,4 7 2,8 3 1,10 7 0,0 0 0,26-2-1,4 4-1,9-1 2,7 3-1,6-1-2,3 1-8,5-1-12,2 3 0,-10-7-2,-2 0-1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2:36.4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61 163 10,'-3'15'9,"1"2"0,5 7-1,-3 2-1,3 6-1,1 3-1,1 5-1,-1 3 0,1 1-1,0-1 1,-3-3-1,0-5 1,-1-8 2,2-4 3,-4-12 1,5-1 0,-4-10-1,-1-14 0,-5-7-1,3 1-1,-5-12-2,0-2-3,-2-5-2,-6-3-1,5 1 1,-2 1 0,3 1 0,4 1-1,3 4 0,4 2 0,8 1 0,11 3 0,5 3 0,5 3 0,4 4 0,0 5 1,-2 6-1,-2 6 0,-6 6 1,-4 6 0,-8 6-1,-5 4 1,-4 4 1,-6 2-1,-2 1 1,-4-2 1,-2-2-1,-4-2 1,0-5 0,2-5-1,1-5-1,12-7 0,-12-4-1,12 4 0,6-13-1,3 6 0,6 1-1,-1 3 1,4 5 1,-3 6 0,-1 7 1,1 6 0,-6 6 0,-2 5 0,-4 2 0,-1 5 1,-3 0-1,-1 2 1,-3-3 1,-4-1 0,-3-6 2,-1-1-1,-6-7 1,-1 0-1,-8-6 2,1-2-2,-2-8-1,2-4-3,-3-3-4,-1-11-12,9-4-9,6-7-1,9-5-1,3-7 1</inkml:trace>
  <inkml:trace contextRef="#ctx0" brushRef="#br0" timeOffset="772">882 81 29,'15'5'19,"-15"-5"-1,0 0 1,0 0-9,-4 9-8,4-9 0,-19 5 1,7 3 1,-7-2 1,2 5-1,-6 2 1,2 7 0,-5 4 0,2 7-2,-3 7-2,0 4 0,0 3-1,5 1 1,4-2 0,5 0 0,7-6 0,10-3 1,11-10-1,12-5 1,13-6-2,7-6 1,8-6-2,2-8-5,5-5-17,-2-6-1,-6-6-2,-9-6 1</inkml:trace>
  <inkml:trace contextRef="#ctx0" brushRef="#br0" timeOffset="1262">1304 634 47,'0'0'24,"0"0"1,0 0-1,-5-28-11,8 6-9,5-8-2,2-9-1,2-4 0,6-8-1,3-5 1,2-2 0,3 0 1,1 4 0,-4 4 1,0 8-1,-5 5 1,0 10 0,-7 6-1,-3 8 0,-8 13-2,10-5 0,-10 5 0,11 22-1,-5 0 1,0 6-1,5 8 1,2 4-1,0 5 1,1 0 1,-2 3-1,2-1 1,2-3-2,-3-3 2,1-6-1,-2-6-1,-2-6-1,-1-7 0,0-6-6,-9-10-11,-3-16-6,-4-5-2,-5-7 2,-6-10-1</inkml:trace>
  <inkml:trace contextRef="#ctx0" brushRef="#br0" timeOffset="1673">1427 250 21,'-1'10'17,"16"-1"1,6-2-4,13-5-5,9 0-1,5-3-2,6-1-4,-1-2-5,-1-1-15,-8-3 0,-8 2 0,-15-8-2</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2:27.3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535 19 10,'0'0'9,"-7"-11"1,7 11 1,0 0 0,-8-11-1,8 11-1,0 0-1,0 0-3,0 0-1,0 0-2,0 0-1,0 0-2,-9 19 1,3-1-1,-1 4 0,-3 7 1,-2 6 0,-4 2 0,-1 7 0,-2 0 0,1 3 0,-2-8 1,2 2-1,-1-7 1,1-5-1,2-5 0,-1-9-3,1-8-3,-2-7 1,0-6 0,-2-8 1,0-6 1,1-4 0,0-3 2,0 0 1,-1-2 3,5 1 0,-1 6-1,3 6 0,-2 5-1,2 7-1,0 9 0,0 8 0,1 11 0,2 6 0,4 10 0,2 4 0,8 6 1,5 1 0,7-2 0,6-4 0,11-9 1,8-9 0,6-10 0,6-11-1,6-11 3,5-7 0,-3-10 0,2-2 1,-11-7 0,-5 4 1,-9 0-1,-7 6 0,-8 2-3,-10 2-10,-5 5-12,-9 2-1,-10-3-1,-5-1-1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2:29.5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55 4,'37'0'3,"-1"3"1,-1 1-1,-1-2 1,2 1 0,0-1 0,1-1-1,7 0 1,3-3-1,6 1-1,6-3 1,7-1 0,4 0-1,2-1 0,1-1-2,-8 0-10,-4 2-1,-12-9-1,-7-1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2:30.2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438 0 4,'-41'75'4,"-6"1"-1,1-6 0,0-8 0,6-11-1,7-14-2,5-16-4,10-13 0,2-15-2,8-11 2</inkml:trace>
  <inkml:trace contextRef="#ctx0" brushRef="#br0" timeOffset="100">94 284 1,'-9'-35'6,"0"4"4,-3 3 2,0 7-1,-1 7-2,0 9-2,2 8-2,3 7-4,2 9-1,5 9-2,2 6 1,3 5 1,3 6 0,2 0 1,2-1 1,0-2 1,1-4 0,2-9 2,1-6 1,3-9 1,7-9-1,5-10 0,7-7-1,5-11 0,4-3 1,-1-9-1,3-1-1,-7-1 0,-4 3 1,-9 3-1,-5 7 0,-8 4-1,-5 6-1,-10 14-2,9-13-1,-9 13-1,0 0-3,0 0-4,-2 13-13,-3-2-2,-5-2 0,-7 0-1</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2T22:47:25.70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374 15 30,'0'0'20,"-3"-10"-1,3 10 0,0 0-5,0 0-2,-15-5-4,15 5-1,-12 1-2,12-1-2,-19 5-1,8 0-1,-4 6 0,2 3-2,-3 1 1,-1 4-2,-3 4 2,-2 2 0,0 5-1,-1 5 1,1-3-1,-2 6 2,2 0-1,1 2 1,1-2-1,5 1 1,2-4 1,3-1-1,3-3 1,5-5 0,3 1-1,4-5 1,4-5-1,6-2 1,3-5-1,7-5 1,1-5-1,4-4 1,2-6-1,0-3 0,-1-1 0,-1-4 0,-7-1 0,-5-2 0,-3-2 1,-7 5-1,-5-6 0,-5 2 1,-6-2-1,-3 0 0,-6 2-1,-3 0 0,-3 4 0,-4 4 0,-3 7-1,-3 5-2,3 13 0,-3 5-5,7 10-9,1 4-19,-2 5-1,8 1 1</inkml:trace>
  <inkml:trace contextRef="#ctx0" brushRef="#br0" timeOffset="1041">798 510 5,'-12'0'26,"1"-1"-9,0 0-3,-4-2 1,3 2 1,-7-6-1,7 3-1,-7-7-2,7 0-4,-3-5-3,5-2-2,-1-7-1,6-5-1,4-4 0,5-6-1,6-1 1,3 3-2,4-2 3,2 3-2,2 4 2,0 7-1,-3 6 1,0 7 0,-2 4-1,2 9 2,-2 6-3,3 7 0,1 2 0,-2 5-1,2 3 0,1 3 1,-2 1 0,0-2 0,-3 4-1,-1-1 2,-4 1-1,-3 2 2,-5-3-1,-3 0 3,-9-2-2,-1-1 1,-7-5-1,1 1 2,-7-4-2,0-3 1,-1-3-1,-1-2 0,-1-5 0,3-1-1,-1-4 0,2-2 0,3-5-2,3-2-3,6 2-6,-1-3-30,5-6-1,3-4 0,-2-8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3:02.5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1101 0 7,'0'0'8,"0"0"0,0 0 1,0 0 0,0 0-1,0 0-1,0 0 1,0 0-1,0 0 0,0 0 0,0 0-2,0 0 0,0 0-1,0 0-1,-9 11 0,9-11-1,-12 11-1,2 0 0,-5 6 1,-4 6-2,-8 4 1,-4 6 0,-6 5 0,-4 5 0,-3 8 0,-3 4 0,-1 0-1,-3 5 2,-1 2-1,-1 5 1,-1 3 0,0 0 0,0-2-1,4-1 1,6-6-1,4-6 0,6-5 0,11-11 0,4-9-1,6-9 0,5-6 0,8-15 0,-4 11 0,4-11-2,0 0-2,0 0-5,0 0-13,-1-10-1,-1 0 0,-4-2 1</inkml:trace>
  <inkml:trace contextRef="#ctx0" brushRef="#br0" timeOffset="601">101 823 18,'0'0'12,"0"0"-1,0 0-1,0 0-2,0 0-2,0 0-1,0 0-1,0 0-2,0 0 0,0 0 1,2 9 1,-2-9 0,0 0 0,0 0 0,0 0-1,-5 11 0,5-11-1,0 0 0,0 15 0,0-15-1,-2 20 1,-1-7 0,0 4 0,-2 3 0,-1 3 0,-1 4-1,-2 1 0,-1 4 0,-1 3-1,1-1 1,0-2 0,3-2 0,0-4 0,3-3 0,4-4 1,3-6 0,7-3 0,3-7 0,8-4 0,8-7-1,8-4 1,7-4 0,5-4-1,6-7 0,4-2 0,1-3 1,-3 1-1,-6 0 1,-3 3-1,-8 2 1,-7 6 0,-9 3 0,-6 6-1,-6 4-1,-12 7 1,9-7-1,-9 7 0,0 0-1,0 0 0,-13 4 0,13-4 1,0 0-1,0 0 1,-9 12-1,9-12 1,-5 10-1,-5-6-3,5 7-5,-6-6-8,0 5-8,-2-3-1,2 1 0,-3-2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3:08.0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5206 0 7,'0'0'8,"-12"12"0,12-12-2,-10 13-1,10-13 0,-15 12 0,15-12-2,-15 19 0,5-4-1,-4 1 0,-2 6 1,-4 3 1,-1 7-1,-5 1 0,-1 4 1,-4 2-1,-1 4 0,0-1 0,0 0-2,3-3 0,0-2-2,3-3-3,1-5-2,4-5-4,5-3-5,2-10-1,14-11 0</inkml:trace>
  <inkml:trace contextRef="#ctx0" brushRef="#br0" timeOffset="410">4694 357 8,'0'0'13,"0"0"0,0 0-2,0 0-6,0 0-1,6 11-2,-6-11-1,0 14-1,0-3 1,0 5 0,0 4-1,0 3 1,-1 5 0,-1 1 0,0 2 0,0 0 2,1-2 0,1-3 1,5-5 1,5-8 2,11-6-3,8-13 0,10-4-2,10-10-1,5-2 0,6-7 0,1-1 0,-4-2 0,-5 5 1,-12 3 2,-4 6 1,-14 3 0,-4 5-1,-9 3-1,-9 7-2,0 0-1,0 0-2,-5 17-3,-8-8-7,-2 3-11,-1 2 1,-2-6 1,-2-1-1</inkml:trace>
  <inkml:trace contextRef="#ctx0" brushRef="#br0" timeOffset="40769">55 1026 5,'0'0'5,"0"0"-4,-11-8 0,11 8 0,-9-6 2,9 6 0,-10-9 0,10 9 1,-9-19 0,5 5 0,2-4-1,0-3-1,0-3-2,2-3 0,-1-2-1,1 2 2,0 0 1,0 4 1,0 4 0,0 3-1,0 5 1,0 0-1,0 11 0,3-14-1,-3 14 0,5-17-1,-2 7-1,-1-4 2,1 0-1,-1-2 1,-2-1 1,-2 0 0,-1-1 0,1 2 0,-2 0 0,0 1-1,-1 2 1,2-1-1,-1 1-1,0 0 0,1 1 0,1-3 0,1 2-1,1-2 1,0 0 0,1 2-1,1 0 1,0 2-1,0 1 0,-2 10 0,6-11 0,-6 11-1,0 0 1,15 0 0,-2 5 0,4-1 0,9 4 1,7-2 0,11 1 0,11 0 0,12 1 0,10-2 0,10-1 1,10-1-1,12-1 0,8 0 0,10-2 1,2-1-1,5 0-1,5-1 1,4 0 0,1-2 0,1-1 0,1 0 1,2-1-1,3-2 0,1 1 0,0 0 1,4-1 0,1-2-1,2 1 1,-1 1 0,-1-2-1,1 0 1,-3 2 0,1 0-1,-5 1 1,-1-1-1,-2 3 0,0-1 0,-4 2 0,-1 0 0,0 0 0,-4 1 0,-3 0 1,-4 1-1,-5 1 1,-3 0-1,-3 1 1,-5 1-1,-3 2 1,2 0 0,-4 0-1,3 1 0,-8 0 0,3-1-1,-4-1 2,-3-1-1,-9-1 0,-6 0 0,-6-1 1,-6-2-1,-4 0 0,-11-2 1,-9-1-1,-51 5 0,83-12 0,-83 12-1,62-10 1,-62 10-1,45-8 1,-45 8-1,0 0 0,47-5 1,-47 5-1,0 0 0,0 0 0,0 0 0,0 0 1,0 0 0,0 0 0,0 0 0,0 0 1,0 0 0,0 0 0,0 0 0,0 0-1,0 0 0,0 0 0,0 0 0,0 0-1,0 0 1,0 0 0,0 0 0,0 0 1,0 0-1,0 0 1,0 0-1,51 4 0,-51-4 0,0 0 1,0 0-1,0 0-1,0 0 1,0 0 0,48 49 0,-48-49 0,14 45 0,-14-45 0,11 62 0,-11-62 0,14 77 1,-12-30 0,0 1-1,5 0 1,-6 2-1,3-3 1,-3-1-1,1-3 0,-2-43 0,6 70 0,-6-70 0,3 44 0,-3-44 1,0 0 2,0 0 2,0 0-1,0 0 1,0 0 0,0 0 0,0 0-1,0 0 0,0 0-2,0 0-1,-7-68-1,7 68 0,-12-83-1,-1 35 1,5-2-1,-6-4 1,1-1-1,10-1 1,-6 3-1,2 4-1,8 6 1,-1 43 0,10-66 0,-10 66-1,0 0 0,4-44-1,-4 44-1,0 0-7,19 43-8,-19-43 0,-14 83-1,2-31 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1:06.6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117 1825 6,'0'0'8,"0"0"0,0 0-1,0 0 0,0 0-1,0 0-1,0 0-1,-3-10 0,3 10 0,-3-17 0,1 2 0,1-4-1,-2-4 0,2-7 1,-3-8-1,2-3 0,-2-6 0,1-4-1,-1-4 0,0-4-1,0-3-1,2-1 1,1-1-1,0-2 0,-1-2 0,2 0 0,-1 0 0,0 4 1,0 1 0,0 0 0,-2 3 0,0 4 0,-1 3 0,-1 5-1,1 1 1,-1 3 0,0 1 0,0 5-1,0 0 1,-1 3 0,0 1 0,1 3 0,1 1-1,1 1 0,1 4 1,1 3-1,0 3 0,2 1 0,0 4 0,1 2 0,-1 2 0,-1 10 0,2-13 0,-2 13 0,0 0 0,0 0 0,0 0 0,0 0 0,0 0 0,0 0-1,3-9 1,-3 9 0,0 0 0,0 0 0,0 0-1,0 0 1,0 0-1,0 0 0,10-1 0,-10 1 0,13 0 1,-4 0 0,3-1 0,0 0 0,2-1 0,2 0 0,0-1 0,1 0 0,0 1 0,0-1 0,0 0 0,-3 2 0,-1 0 0,1 0 0,-1 1 0,3 1 0,1 0 0,4-1-1,3 0 1,6 0 0,3 0 1,4 0-1,-1-1 0,2 1-1,7 0 2,1 1-1,3 0 0,0 1 0,5-2 1,3 0-1,8-3 1,3 2 0,-3-1-1,0-1 1,3 0-1,2 1 1,0 0-1,-2 0 0,3 0 0,3 1 1,5 0-1,2 1 0,6 1 0,4 1 0,4 0 0,5 0 0,2 1 0,-1-1 0,-1 2 0,1-1 0,-4 0 0,-1-1 0,-3-1 0,-3 1 0,-2-2 0,-6 0 0,-2-1 0,-6 0 1,-4-1-1,-4 2 0,-4 1-1,-3-1-2,0 2-3,-5-2-6,-3 3-6,-2 0-1,-8-2 0,-6-5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2:23.4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0 123 0,'29'7'5,"6"3"1,12-1-2,6 5 0,11-2-2,7 5 0,9-6-1,6 1 1,7-1 0,5-3 1,9 1 1,8-4 0,9 0 1,6-2-1,5 2 1,6-1-1,5 1-1,6-1-1,2 0-1,4-2 1,2-1-1,5-1 2,3-3 0,5-1-1,3-2 2,2 1-1,4-2 2,6 2-2,1-1 1,-1 1-1,2-2 1,4 3-2,-4-1 1,0 0 0,-4 1-1,-2 1 0,-6 1-1,-1 1 1,-3-1-1,1 0 1,-1-1-1,3 2 2,3-2-2,1 2 1,3-1 0,7 0 0,0 2 0,1 2-1,0-2 0,3 2 0,-2-1 1,0 0-1,-3 2 0,0 1 1,-1-1-1,1 1 0,0 0 0,-2 2-1,5-2 1,5 0-1,1-1 0,3 0 0,4-2 1,3-1-1,1 0 1,2-1-1,-2 1 1,-5 0-1,0-1 1,1 1-1,-7 0 1,1-1-1,0-1 1,-2 0-1,0-1 0,3-2 0,1-2 0,-3-2 0,2-2 1,0 0-1,-1 0 0,0-4 1,0-1-1,-1 4 1,0 0 0,4 2-1,-1 1 1,0 2-1,-1 1 1,-1 5-1,-1 1 0,-4-3 0,-5-1 0,-6-2 0,-6 1 0,-7-3 0,-6 2 1,-8 0-1,-11-2-1,-9 2 1,-14 1 1,-10 0-1,-14 2 1,-9-1-1,-10 1 0,-12 0 0,-8 0 0,-3 2 0,-3-1 0,-2 1-1,-9-1 1,1 1 0,-8-1 0,-6 1 1,-7-1-1,-4 1 1,-6 0-2,-4 1 0,-9 0-2,0 0-9,-16 10-12,1-8-2,-6-5-1,-8-13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2:25.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22 545 16,'0'0'11,"-12"9"-1,12-9 1,-10 4-11,10-4-1,0 0 0,0 0 2,0 0 0,-6-12 1,13-5 2,2-7-1,0-5 2,3-7-1,-2-5 1,2-1 0,-5-2 1,0 5 1,-5 2-2,0 9 0,-3 2-1,1 9-2,-3 5-1,3 12 0,-4-14-1,4 14 0,0 0-1,0 0-1,0 0 1,0 0 0,0 0-1,0 0 1,0 0 1,12 1-1,-12-1 1,20 5 0,-3-1 1,3-2 0,5 0 1,8-2 0,4 0 1,10-1 0,7-3 0,10 1 1,6-2-1,11 3-1,7-2 0,8 2-1,11 0 0,6 2-1,4 0 0,2 1 0,3 1 1,5 0-1,3 0 0,0 0 0,5 0 1,2-1-1,7 1 1,4-1 0,5-1-1,5 1 1,1 1 0,2 1-1,1 0 1,-3 0-1,1 1 0,2-1 0,-1-1 0,3-3 1,-1-2-1,2-2 0,0-2 1,0-2-1,-3 0 0,-2 0 0,-6 0 1,-9-1-1,-9 0 0,-12 2 0,-8-1-1,-8-1 1,-12 1 0,-8-1 0,-11 2-1,-5 1 0,-7 0 1,-6 2 0,-10 2 1,-6 0-1,-10 1 0,-8 1 1,-8-1-1,-2 3 1,-15-1-1,9 0 0,-9 0 0,0 0 0,0 0 0,0 0 0,0 0 0,0 0 0,0 0-1,3 11 1,-3-11 0,12 15-1,-3-4 2,4 4-1,2-1 1,6 2-1,-2 3 1,3 2-1,1 2 1,2 5-1,0 2 0,3 3 1,-2 3-1,-1 4 2,-4 2-2,0 1 2,1 1-1,-3-2 0,-6-2 0,-1-3 0,-4-5 0,-3-3 0,0-8-1,-2-2 1,-3-7 1,0-2-1,0-10 0,2 11 0,-2-11 1,0 0-1,0 0 0,0 0 0,0 0 0,0 0-1,0 0-2,-10-3-6,10 3-13,-20-12-5,1 1-1,-12-9 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9T22:33:00.5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158 146 4,'0'0'1,"0"0"-1,0 0 1,0 0 2,0 0 1,0 0 3,0 0-1,0 0 2,0 0 0,0 0 1,0 0-1,0 0-2,0 0-2,0 0-1,-12 11-1,12-11 1,-8 20 0,2-3-1,-2 2 1,-2 5-1,-2 5 0,0 4 1,-3 3-1,1 3 1,-2-3 0,3 1 0,1-2 0,3-1 0,2-6-1,4-2 0,2-5 0,3-3-1,1-3 0,1-3-1,-1 0 1,0-3 0,-3-9 1,5 13 0,-5-13-1,4 9 1,-4-9 0,9 12-1,-9-12 0,18 16 0,-3-6 0,4 2-1,5 3 1,4-1-1,5 1 0,7 2 1,9-3 0,5 0-1,8-1 1,4-3 0,5-2-1,7-1 1,4-3-1,2 0 1,4-2 0,4-1 0,3-2 0,7 0 0,2-4 1,9 0-1,6-3 0,5-1 1,4-3-1,2 2-1,3-1 1,2 2-1,0 1 1,-1 2-1,-5 1 1,1 2-1,-2-1 1,3 0-1,-2-1 1,2 1 0,1-1-1,3 0 1,0 1-1,-5 2 0,2 2 1,-3 2-1,0 2 1,-1 2-1,-1 0 1,-4 1 0,0-2 0,1 1 0,-2-1 0,-1 0 0,-7-3 0,-3 0-1,-4-3 1,0-1-1,-2-3 0,0-2 0,-7-2 0,-2 0 1,-3-1-1,1 2 0,-7 0 0,-5 2 0,-10 4 0,-7 0 0,-10 2 2,-6 1-2,-9 1 0,-8-1 0,-6-1 0,-9 0 1,-3-1-1,-5 1 1,-9 0-1,14-2 1,-14 2 0,0 0 1,0 0-1,-3-13 1,-1 4-1,-2-6 0,2-4 1,0-6-2,2-4 1,-3-7-1,-1-6-1,4-4 1,-3-3 0,3 0 0,-1 0 0,-1 1 0,-1 2 0,0 5 0,4 6 0,-5 3-1,4 5-2,-4-2-6,0 11-19,-8-2-1,0 0 1,-6-6-3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9:08.766"/>
    </inkml:context>
    <inkml:brush xml:id="br0">
      <inkml:brushProperty name="width" value="0.05" units="cm"/>
      <inkml:brushProperty name="height" value="0.05" units="cm"/>
    </inkml:brush>
  </inkml:definitions>
  <inkml:trace contextRef="#ctx0" brushRef="#br0">63 0 9760 0 0,'0'0'222'0'0,"0"0"30"0"0,0 0 18 0 0,5 6 2 0 0,-4-4-114 0 0,1 2 1 0 0,-1-1-1 0 0,1 0 1 0 0,-1 0 0 0 0,0 0-1 0 0,-1 1 1 0 0,1-1-1 0 0,0 0 1 0 0,-1 1 0 0 0,0-1-1 0 0,0 0 1 0 0,0 1-1 0 0,0-1 1 0 0,0 1 0 0 0,-1-1-1 0 0,1 0 1 0 0,-1 1-1 0 0,0-1 1 0 0,-1 2-159 0 0,-3 41 712 0 0,-31 77 1938 0 0,15-18-1354 0 0,11 4-413 0 0,20-79-263 0 0,6-41-403 0 0,-6 2-204 0 0,1 0-1 0 0,-1-2 1 0 0,-1 1-1 0 0,0-1 0 0 0,-1 0 1 0 0,0-1-1 0 0,0 0 1 0 0,-1 0-1 0 0,-1-1-12 0 0,31-46-189 0 0,-18 23 330 0 0,-8 41-77 0 0,35 98 64 0 0,-42-89-128 0 0,1-1 0 0 0,1 0 0 0 0,0 0 0 0 0,1 0 0 0 0,0-1 0 0 0,1 0 0 0 0,1 0 0 0 0,5 5 0 0 0,23 16 0 0 0,-29-31-3 0 0,-6 0 17 0 0,1-1-1 0 0,-1 0 1 0 0,1 0 0 0 0,-1-1 0 0 0,1 1 0 0 0,0-1 0 0 0,0 1 0 0 0,-1-1 0 0 0,1 0 0 0 0,0 0 0 0 0,0 0 0 0 0,-1 0 0 0 0,1 0 0 0 0,0-1 0 0 0,-1 1 0 0 0,1-1 0 0 0,0 0 0 0 0,-1 0 0 0 0,2 0-14 0 0,36-26 282 0 0,27-38 756 0 0,-54 47-1031 0 0,0-1 0 0 0,-1 0 0 0 0,-1 0 0 0 0,-1-2 0 0 0,-1 1 0 0 0,5-17-7 0 0,27-64 0 0 0,1-9 0 0 0,-37 101 0 0 0,3 1 135 0 0,-3 6-4969 0 0,-4 2 4044 0 0,0 0-712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9:09.166"/>
    </inkml:context>
    <inkml:brush xml:id="br0">
      <inkml:brushProperty name="width" value="0.05" units="cm"/>
      <inkml:brushProperty name="height" value="0.05" units="cm"/>
    </inkml:brush>
  </inkml:definitions>
  <inkml:trace contextRef="#ctx0" brushRef="#br0">0 615 13552 0 0,'0'0'398'0'0,"0"0"-3"0"0,7 5-236 0 0,17 13-159 0 0,-8 6 0 0 0,-15 48 256 0 0,-13 42 1871 0 0,7-56-2464 0 0,5-56 81 0 0,0-2-206 0 0,0 0-841 0 0,0 0-364 0 0,3-1-77 0 0,10-3-14 0 0</inkml:trace>
  <inkml:trace contextRef="#ctx0" brushRef="#br0" timeOffset="607.531">595 0 15136 0 0,'0'0'441'0'0,"0"2"-1"0"0,0 50-251 0 0,0 127 29 0 0,12-66-152 0 0,-1 93 27 0 0,3 35 238 0 0,-9-166-266 0 0,-16-1-5 0 0,9-73-70 0 0,1-1 0 0 0,-1 0 0 0 0,0 0-1 0 0,1 1 1 0 0,-1-1 0 0 0,0 0 0 0 0,1 0-1 0 0,-1 0 1 0 0,0-1 0 0 0,1 1 0 0 0,-1 0-1 0 0,0-1 1 0 0,1 1 0 0 0,-1-1 0 0 0,1 1-1 0 0,-1-1 1 0 0,1 0 0 0 0,-1 1 0 0 0,1-1-1 0 0,-1 0 1 0 0,1 0 0 0 0,0 0 0 0 0,0 0-1 0 0,-1-1 1 0 0,1 1 0 0 0,0 0 10 0 0,-86-127-2760 0 0,26 40 1019 0 0,-37-41-1697 0 0,44 88 1497 0 0,52 39 1836 0 0,2 2 29 0 0,0 0 64 0 0,0 0 253 0 0,0 0 116 0 0,0 0 25 0 0,0 0 18 0 0,0 0 69 0 0,0 0 38 0 0,16 10 997 0 0,2-3-994 0 0,0-1 0 0 0,1-1 0 0 0,-1 0 1 0 0,1-2-1 0 0,0 0 0 0 0,0-1 1 0 0,4-1-511 0 0,96-9 1236 0 0,-69-5-805 0 0,-1-2 0 0 0,0-2 0 0 0,-1-2 1 0 0,16-10-432 0 0,76-67 128 0 0,-122 80-356 0 0,-1 0-1 0 0,-1-1 1 0 0,-1-1 0 0 0,0 0 0 0 0,-1-1 0 0 0,-1-1 0 0 0,-1 0 0 0 0,1-4 228 0 0,-4 5-1575 0 0,-3-4-3502 0 0</inkml:trace>
  <inkml:trace contextRef="#ctx0" brushRef="#br0" timeOffset="1163.632">1023 0 10104 0 0,'0'0'230'0'0,"0"0"30"0"0,0 0 19 0 0,1 1-40 0 0,1 3-79 0 0,1-1 0 0 0,0 1 1 0 0,-1 0-1 0 0,0 1 1 0 0,0-1-1 0 0,0 0 0 0 0,-1 0 1 0 0,1 1-1 0 0,-1-1 0 0 0,0 1 1 0 0,0 0-1 0 0,-1-1 0 0 0,0 1 1 0 0,1 0-1 0 0,-1-1 1 0 0,-1 1-1 0 0,1-1 0 0 0,-1 1 1 0 0,0 2-161 0 0,0 16 1627 0 0,-4 5-1189 0 0,-1 12-119 0 0,-4 103 1045 0 0,0 2-898 0 0,-2 13 36 0 0,-3 2 89 0 0,11-78 174 0 0,4-82-698 0 0,0 0 10 0 0,6-8 83 0 0,38-65-80 0 0,-1-4-69 0 0,-8 13 42 0 0,-35 64-53 0 0,0-1 31 0 0,0 0 0 0 0,1 1 0 0 0,-1-1 1 0 0,0 0-1 0 0,1 1 0 0 0,-1-1 0 0 0,0 0 0 0 0,1 1 1 0 0,-1-1-1 0 0,1 1 0 0 0,-1-1 0 0 0,1 1 0 0 0,0-1 1 0 0,-1 1-1 0 0,1-1 0 0 0,-1 1 0 0 0,1-1 0 0 0,0 1 1 0 0,-1 0-1 0 0,1-1 0 0 0,0 1 0 0 0,-1 0 0 0 0,1 0 1 0 0,0 0-1 0 0,0-1 0 0 0,-1 1 0 0 0,1 0 0 0 0,0 0 1 0 0,0 0-1 0 0,-1 0 0 0 0,1 0 0 0 0,0 0 0 0 0,0 1 1 0 0,-1-1-1 0 0,1 0 0 0 0,0 0 0 0 0,0 0 1 0 0,-1 1-1 0 0,1-1 0 0 0,0 0 0 0 0,-1 1 0 0 0,1-1 1 0 0,0 1-1 0 0,-1-1 0 0 0,1 0 0 0 0,-1 1 0 0 0,1-1 1 0 0,-1 1-1 0 0,1 0 0 0 0,-1-1 0 0 0,1 1 0 0 0,-1-1 1 0 0,1 1-32 0 0,55 117 242 0 0,-27-14-232 0 0,-18-49 59 0 0,4 23 186 0 0,-7-20-143 0 0,-8-57-223 0 0,1-1 0 0 0,-1 1 0 0 0,1 0 0 0 0,0-1 0 0 0,-1 1 0 0 0,1-1 0 0 0,0 1 1 0 0,0 0-1 0 0,-1-1 0 0 0,1 0 0 0 0,0 1 0 0 0,0-1 0 0 0,0 1 0 0 0,0-1 0 0 0,0 0 1 0 0,-1 0-1 0 0,1 1 0 0 0,0-1 0 0 0,0 0 0 0 0,0 0 0 0 0,0 0 0 0 0,0 0 0 0 0,0 0 1 0 0,0 0-1 0 0,0 0 0 0 0,0-1 0 0 0,-1 1 0 0 0,1 0 0 0 0,0 0 0 0 0,0-1 0 0 0,0 1 0 0 0,0 0 1 0 0,0-1-1 0 0,-1 1 0 0 0,1-1 0 0 0,0 1 0 0 0,0-1 0 0 0,-1 0 0 0 0,1 1 0 0 0,0-1 1 0 0,-1 0-1 0 0,1 1 0 0 0,-1-1 111 0 0,21-16-1550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8:57.900"/>
    </inkml:context>
    <inkml:brush xml:id="br0">
      <inkml:brushProperty name="width" value="0.05" units="cm"/>
      <inkml:brushProperty name="height" value="0.05" units="cm"/>
    </inkml:brush>
  </inkml:definitions>
  <inkml:trace contextRef="#ctx0" brushRef="#br0">0 283 7344 0 0,'0'0'165'0'0,"0"0"22"0"0,0 0 9 0 0,11 5 2222 0 0,18 8-976 0 0,-3 19 558 0 0,-15 14-1507 0 0,9 63 1086 0 0,-15-26-396 0 0,0 17-71 0 0,5 20-376 0 0,-5-29-416 0 0,-9 35 320 0 0,5-54-144 0 0,3-7-228 0 0,-5-39-124 0 0,2-24-106 0 0,-1-2-85 0 0,0 0-44 0 0,0 0-5 0 0,0 0 0 0 0,0 0-56 0 0,0 0-236 0 0,10-31-2754 0 0,-9 9-457 0 0,-1 15 1753 0 0</inkml:trace>
  <inkml:trace contextRef="#ctx0" brushRef="#br0" timeOffset="847.733">83 206 11344 0 0,'0'-2'256'0'0,"30"-42"728"0"0,25 3 254 0 0,-33 27 125 0 0,-2 14-435 0 0,-13-1-881 0 0,-1 1 1 0 0,0 1-1 0 0,0-1 0 0 0,1 1 1 0 0,-1 0-1 0 0,0 1 0 0 0,0-1 0 0 0,0 1 1 0 0,0 1-1 0 0,0-1 0 0 0,-1 1 1 0 0,1 0-1 0 0,-1 0 0 0 0,5 3-47 0 0,57 50 230 0 0,-23-2 839 0 0,-18 14-640 0 0,-25-63-378 0 0,0 0-1 0 0,-1 1 0 0 0,1-1 1 0 0,-1 0-1 0 0,0 1 0 0 0,-1-1 0 0 0,1 0 1 0 0,-1 1-1 0 0,0-1 0 0 0,-1 0 1 0 0,1 0-1 0 0,-1 0 0 0 0,0 0 0 0 0,0 0 1 0 0,0 0-1 0 0,-1 0 0 0 0,0-1 1 0 0,0 1-1 0 0,0-1 0 0 0,0 0 0 0 0,-1 1-50 0 0,-9 11 197 0 0,0-1 0 0 0,0 0 0 0 0,-1-1 0 0 0,-1-1-1 0 0,-15 11-196 0 0,-57 34 510 0 0,106-54-500 0 0,-8-5-13 0 0,-1 1 0 0 0,1 0 0 0 0,-1 1 0 0 0,1 0-1 0 0,-1 0 1 0 0,1 1 0 0 0,-1 1 0 0 0,0 0 0 0 0,1 0-1 0 0,2 2 4 0 0,-4-2-12 0 0,-1 1 0 0 0,0-1-1 0 0,0 1 1 0 0,0 1-1 0 0,-1 0 1 0 0,0 0 0 0 0,0 0-1 0 0,0 1 1 0 0,0 0 0 0 0,-1 0-1 0 0,0 1 1 0 0,0-1-1 0 0,0 1 1 0 0,3 8 12 0 0,84 117 43 0 0,-63-68-33 0 0,-28-61 6 0 0,-1 0-1 0 0,0-1 0 0 0,-1 1 0 0 0,1 0 0 0 0,0 0 0 0 0,-1 0 0 0 0,1 0 1 0 0,-1 0-1 0 0,0 0 0 0 0,0 0 0 0 0,0-1 0 0 0,-1 1 0 0 0,1 0 0 0 0,-1 0 0 0 0,1 0 1 0 0,-1 0-1 0 0,0 0 0 0 0,0-1 0 0 0,0 1 0 0 0,-1 0 0 0 0,1-1 0 0 0,-1 1 1 0 0,1-1-1 0 0,-1 1 0 0 0,0-1 0 0 0,0 0 0 0 0,0 0 0 0 0,0 0-15 0 0,-55 40 963 0 0,-55-2-355 0 0,97-33-589 0 0,-53 14 39 0 0,12-13-156 0 0,50-6 65 0 0,-1 0-1 0 0,0-1 0 0 0,0 0 0 0 0,-1 0 0 0 0,1-1 0 0 0,0 1 1 0 0,0-2-1 0 0,0 1 0 0 0,0-1 0 0 0,0 0 0 0 0,0 0 0 0 0,0-1 34 0 0,5 1-133 0 0,1 1 44 0 0,0-1 0 0 0,0 0 0 0 0,0 0 0 0 0,1 0 0 0 0,-1 1 0 0 0,0-1-1 0 0,0 0 1 0 0,1 0 0 0 0,-1 0 0 0 0,1 0 0 0 0,-1 0 0 0 0,1 0 0 0 0,-1-1 0 0 0,1 1 0 0 0,0 0 0 0 0,-1 0 0 0 0,1 0 0 0 0,0 0 0 0 0,0 0 0 0 0,0-1-1 0 0,0 1 1 0 0,0 0 0 0 0,0 0 0 0 0,0 0 0 0 0,0 0 0 0 0,0-1 0 0 0,1 1 0 0 0,-1 0 0 0 0,0 0 0 0 0,1 0 0 0 0,-1 0 89 0 0,15-31-3863 0 0,-5 10-2051 0 0</inkml:trace>
  <inkml:trace contextRef="#ctx0" brushRef="#br0" timeOffset="8504.899">934 251 2240 0 0,'0'0'65'0'0,"0"0"5"0"0,0 0-5 0 0,0 0-1 0 0,0 0 0 0 0,0 0 32 0 0,0 0 133 0 0,-4-11 671 0 0,3 2-579 0 0,4-1 9959 0 0,4 17-8838 0 0,12 30-1117 0 0,-15-22-265 0 0,-2 1 1 0 0,0 0-1 0 0,0 0 0 0 0,-2 0 1 0 0,0 0-1 0 0,0 0 0 0 0,-2 1-60 0 0,-5 92 0 0 0,-22 59 246 0 0,6-26 4 0 0,-1 9 454 0 0,9-69-520 0 0,14-50-184 0 0,6-46 0 0 0,6-113-381 0 0,4-3-38 0 0,0-60-292 0 0,1 62 443 0 0,19 15 64 0 0,-2 21 204 0 0,1 38 14 0 0,-18 31 188 0 0,-9 12 479 0 0,-5 18 256 0 0,-2-3-1100 0 0,-8 77 451 0 0,10-49-332 0 0,2-1 0 0 0,1 0 0 0 0,1 0 0 0 0,2 0 0 0 0,1-1 0 0 0,8 17 44 0 0,29 49-64 0 0,50 82 392 0 0,-55-106-312 0 0,6-21-146 0 0,45 46-58 0 0,-71-76 453 0 0,-21-21-212 0 0,0 0 11 0 0,0 0 0 0 0,0 0 0 0 0,0 0 12 0 0,0-13 200 0 0,-31-219 430 0 0,28 195-576 0 0,2 1 0 0 0,1-1 0 0 0,2 0 1 0 0,3-12-131 0 0,-2 16 101 0 0,23-117-141 0 0,9 44 60 0 0,-28 83 9 0 0,1 0-1 0 0,1 0 1 0 0,1 0 0 0 0,1 1-1 0 0,6-9-28 0 0,39-66-328 0 0,-21 40-316 0 0,-34 56 413 0 0,-1 1-47 0 0,0 0-196 0 0,4-4-1692 0 0,-3 3-3603 0 0</inkml:trace>
  <inkml:trace contextRef="#ctx0" brushRef="#br0" timeOffset="9233.466">1946 885 9528 0 0,'5'-6'464'0'0,"25"-19"64"0"0,23-17 64 0 0,-10 0 0 0 0,-38 37-577 0 0,-1 0 0 0 0,0 0 0 0 0,0-1 0 0 0,-1 0 0 0 0,0 1 0 0 0,0-1 0 0 0,0-1 0 0 0,0 1 0 0 0,-1 0 0 0 0,1-6-15 0 0,8-18 178 0 0,-11 27-71 0 0,1-1 1 0 0,-1 0 0 0 0,0 1-1 0 0,0-1 1 0 0,0 0-1 0 0,0 0 1 0 0,-1 1 0 0 0,1-1-1 0 0,-1 0 1 0 0,0 1 0 0 0,0-1-1 0 0,0 1 1 0 0,-1-1-1 0 0,1 1 1 0 0,-1 0 0 0 0,0 0-1 0 0,1-1 1 0 0,-3-1-108 0 0,-1 1 44 0 0,0 1 1 0 0,0 0-1 0 0,0-1 1 0 0,0 2-1 0 0,0-1 1 0 0,-1 1-1 0 0,1 0 1 0 0,-1 0-1 0 0,0 0 1 0 0,1 1-1 0 0,-1 0 1 0 0,0 0-1 0 0,0 1 1 0 0,0-1 0 0 0,0 1-1 0 0,1 0 1 0 0,-1 1-1 0 0,0-1 1 0 0,0 1-1 0 0,0 1 1 0 0,0-1-45 0 0,0 1-1 0 0,-1 0 1 0 0,1 0 0 0 0,-1 0-1 0 0,1 1 1 0 0,0 0 0 0 0,0 0 0 0 0,0 1-1 0 0,0 0 1 0 0,1 0 0 0 0,-4 3 0 0 0,-34 21 16 0 0,-9 17 225 0 0,27-17-211 0 0,17-20 112 0 0,1 1 0 0 0,0 0 0 0 0,0 1 0 0 0,1-1 0 0 0,0 1 0 0 0,1 1 0 0 0,0-1 0 0 0,1 1 1 0 0,0 0-1 0 0,0-1 0 0 0,1 2 0 0 0,-1 9-142 0 0,9 42 1149 0 0,-3-54-1113 0 0,1 0 1 0 0,0-1-1 0 0,0 0 0 0 0,1 1 1 0 0,1-1-1 0 0,-1-1 0 0 0,1 1 1 0 0,0-1-1 0 0,1 1 0 0 0,0-2 0 0 0,0 1 1 0 0,0 0-1 0 0,3 1-36 0 0,31 24 117 0 0,-27-22-61 0 0,0-1 0 0 0,1 0-1 0 0,0-1 1 0 0,0 0 0 0 0,1-1-1 0 0,0-1 1 0 0,0-1-1 0 0,8 3-55 0 0,-12-4 38 0 0,-2-3 7 0 0,-1 1 0 0 0,0-1 0 0 0,0 0 0 0 0,1-1 0 0 0,-1 0 0 0 0,0 0 0 0 0,1-1 0 0 0,-1 0 0 0 0,0-1 0 0 0,0 0 0 0 0,0 0 0 0 0,0 0-1 0 0,0-1 1 0 0,6-3-45 0 0,24-22 256 0 0,-29 19-350 0 0,1 1 0 0 0,-1-2 0 0 0,-1 1 0 0 0,0-2-1 0 0,0 1 1 0 0,-1-1 0 0 0,-1 0 0 0 0,0 0 0 0 0,4-11 94 0 0,4-3-257 0 0,75-170-4126 0 0,-63 131 860 0 0,-12 32 1718 0 0</inkml:trace>
  <inkml:trace contextRef="#ctx0" brushRef="#br0" timeOffset="9703.513">2581 59 8720 0 0,'0'0'197'0'0,"0"0"24"0"0,0 0 19 0 0,-3 6 14 0 0,-2 43 1410 0 0,-11 20 1016 0 0,-1 17-478 0 0,3-3-1102 0 0,14 42-626 0 0,7 1 0 0 0,6 11-474 0 0,15 49 1157 0 0,-26-173-1056 0 0,1 1 0 0 0,1 0 1 0 0,0-1-1 0 0,1 0 0 0 0,1 0 0 0 0,0 0 0 0 0,0-1 0 0 0,1 0 0 0 0,9 11-101 0 0,-12-18 2 0 0,0-2 1 0 0,0 1-1 0 0,0 0 1 0 0,1-1-1 0 0,-1 0 1 0 0,1 0-1 0 0,0 0 1 0 0,0 0-1 0 0,0-1 1 0 0,0 0-1 0 0,0 0 1 0 0,1 0-1 0 0,-1-1 1 0 0,0 0-1 0 0,1 0 1 0 0,0 0-1 0 0,-1 0 1 0 0,1-1-1 0 0,-1 0 1 0 0,1-1-1 0 0,-1 1 1 0 0,1-1-1 0 0,0 0 1 0 0,-1 0-1 0 0,0 0 1 0 0,1-1-1 0 0,-1 0 1 0 0,0 0-1 0 0,0-1 1 0 0,0 1-1 0 0,1-2-2 0 0,86-66-811 0 0,-30-10-549 0 0,-15 15-481 0 0,-22 17-3305 0 0,-14 25 302 0 0</inkml:trace>
  <inkml:trace contextRef="#ctx0" brushRef="#br0" timeOffset="9979.707">2417 383 13448 0 0,'0'0'298'0'0,"6"0"414"0"0,70-6-193 0 0,62-10 1382 0 0,79-17-798 0 0,-94 16-1421 0 0,-82 12-4287 0 0,-10 1-1013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9:11.433"/>
    </inkml:context>
    <inkml:brush xml:id="br0">
      <inkml:brushProperty name="width" value="0.05" units="cm"/>
      <inkml:brushProperty name="height" value="0.05" units="cm"/>
    </inkml:brush>
  </inkml:definitions>
  <inkml:trace contextRef="#ctx0" brushRef="#br0">1 266 9168 0 0,'0'0'266'0'0,"0"0"1"0"0,0 0-146 0 0,0 0 19 0 0,0 0 27 0 0,0 0 8 0 0,0 0 22 0 0,0 0 90 0 0,0 0 38 0 0,0 0 10 0 0,0 0 3 0 0,0 0 13 0 0,0 0 8 0 0,0 0 1 0 0,0 0-16 0 0,0 0-67 0 0,6-4 3125 0 0,-3 6-3316 0 0,-1 1 0 0 0,1-1-1 0 0,-1 0 1 0 0,1 1-1 0 0,-1 0 1 0 0,0 0 0 0 0,0 0-1 0 0,0-1 1 0 0,-1 2-1 0 0,1-1 1 0 0,0 0 0 0 0,-1 0-1 0 0,0 0 1 0 0,0 1-1 0 0,0-1 1 0 0,0 1-1 0 0,-1-1 1 0 0,1 1 0 0 0,-1-1-1 0 0,0 1 1 0 0,0 0-86 0 0,3 14 192 0 0,2 42 586 0 0,-1 13-123 0 0,-7 80 586 0 0,7-53-121 0 0,7-104-1002 0 0,7-10-109 0 0,0-2-1 0 0,-1 1 1 0 0,0-2 0 0 0,-2 0 0 0 0,0-1 0 0 0,-1-1 0 0 0,2-5-9 0 0,34-40-100 0 0,53-64-60 0 0,-78 101 239 0 0,-22 23-56 0 0,1 0 0 0 0,-1 0 0 0 0,1 0-1 0 0,-1 0 1 0 0,1 1 0 0 0,0 0 0 0 0,0 0 0 0 0,1 0 0 0 0,-1 0 0 0 0,1 1-1 0 0,-1-1 1 0 0,1 1 0 0 0,0 0 0 0 0,5-1-23 0 0,-7 2 8 0 0,0 1 0 0 0,0-1 0 0 0,1 0 0 0 0,-1 1 0 0 0,0 0 0 0 0,1 0 1 0 0,-1 0-1 0 0,0 0 0 0 0,1 1 0 0 0,-1-1 0 0 0,0 1 0 0 0,1 0 0 0 0,-1 0 0 0 0,0 0 0 0 0,0 0 0 0 0,2 2-8 0 0,1-1 0 0 0,-1 1 0 0 0,0 0 0 0 0,0 0 0 0 0,0 1 0 0 0,-1-1 0 0 0,1 1 0 0 0,-1 0 0 0 0,0 0 0 0 0,0 1 0 0 0,0-1 0 0 0,0 1 0 0 0,-1 0 0 0 0,0 0 0 0 0,2 4 0 0 0,30 60 728 0 0,-18-9-305 0 0,-4 20-240 0 0,-7-48 7 0 0,-1-5-619 0 0,-4-7-3743 0 0,1-22 1563 0 0,5-10-3936 0 0</inkml:trace>
  <inkml:trace contextRef="#ctx0" brushRef="#br0" timeOffset="496.4">972 630 15576 0 0,'-30'13'1565'0'0,"22"-12"-1433"0"0,-22 2 386 0 0,27-4-511 0 0,1 0-1 0 0,0 0 1 0 0,-1-1 0 0 0,1 1-1 0 0,0-1 1 0 0,0 1-1 0 0,0-1 1 0 0,0 0-1 0 0,1 0 1 0 0,-1 0-1 0 0,0 0 1 0 0,1 0-1 0 0,-1 0 1 0 0,1-1-1 0 0,0 1 1 0 0,0 0-1 0 0,0-1 1 0 0,0 1-1 0 0,0-1 1 0 0,1 1-1 0 0,-1-1 1 0 0,1 1-1 0 0,-1-1 1 0 0,1 0-1 0 0,0 1 1 0 0,0-1-1 0 0,0 0-6 0 0,1-5 0 0 0,1-1 0 0 0,0 0 0 0 0,0 0 0 0 0,0 1 0 0 0,1-1 0 0 0,1 1 0 0 0,0 0 0 0 0,0 0 0 0 0,0 0 0 0 0,1 1 0 0 0,0-1 0 0 0,0 1 0 0 0,1 0 0 0 0,0 1 0 0 0,6-6 0 0 0,30-26 152 0 0,-2 12-13 0 0,-18 19-91 0 0,-17 5-32 0 0,0 0 1 0 0,1 0-1 0 0,0 1 1 0 0,-1-1-1 0 0,1 1 1 0 0,0 0-1 0 0,-1 1 1 0 0,1-1-1 0 0,0 1 1 0 0,0 1-1 0 0,4 0-16 0 0,-6-1 30 0 0,1 0-1 0 0,-1 1 0 0 0,0 0 0 0 0,0 0 0 0 0,0 1 1 0 0,0-1-1 0 0,0 1 0 0 0,0-1 0 0 0,-1 1 0 0 0,1 1 1 0 0,0-1-1 0 0,-1 0 0 0 0,0 1 0 0 0,1 0 0 0 0,-1-1 1 0 0,0 1-1 0 0,0 1 0 0 0,-1-1 0 0 0,1 0 0 0 0,0 2-29 0 0,3 5 33 0 0,0 1 0 0 0,-1-1 0 0 0,0 1 0 0 0,-1 0-1 0 0,0 1 1 0 0,0-1 0 0 0,-1 1 0 0 0,-1-1 0 0 0,0 1-1 0 0,0 6-32 0 0,-4-12 114 0 0,0 1-1 0 0,0-1 1 0 0,0 0-1 0 0,0 1 1 0 0,-1-1-1 0 0,0 0 1 0 0,-1 0-1 0 0,1-1 1 0 0,-1 1-1 0 0,0-1 0 0 0,0 0 1 0 0,-1 0-1 0 0,0 0 1 0 0,0 0-1 0 0,0-1 1 0 0,0 0-1 0 0,-1 0 1 0 0,1 0-1 0 0,-7 2-113 0 0,-7 9 424 0 0,-60 17 463 0 0,-28 4-623 0 0,36-29-224 0 0,69-7-88 0 0,0 0 0 0 0,0-1 0 0 0,-1 1 0 0 0,1-1 0 0 0,0 1-1 0 0,0-1 1 0 0,0 0 0 0 0,0 0 0 0 0,0 0 0 0 0,0 0 0 0 0,1 0 0 0 0,-1 0 0 0 0,0-1 0 0 0,0 1 0 0 0,1-1 0 0 0,-1 1 0 0 0,1-1-1 0 0,-1 1 1 0 0,1-1 0 0 0,0 0 0 0 0,0 0 0 0 0,-1 0 0 0 0,1 0 0 0 0,1 0 0 0 0,-1 0 0 0 0,0 0 0 0 0,0 0 0 0 0,1 0-1 0 0,-1 0 1 0 0,1-2 48 0 0,17-47-5012 0 0,-15 47 4641 0 0,9-14-1389 0 0</inkml:trace>
  <inkml:trace contextRef="#ctx0" brushRef="#br0" timeOffset="1096.281">1541 771 13288 0 0,'0'0'389'0'0,"-1"-1"-6"0"0,-2-5-206 0 0,0-7 29 0 0,0-1 1 0 0,1 0-1 0 0,0 0 0 0 0,2 0 1 0 0,-1 0-1 0 0,2 0 0 0 0,0 0 1 0 0,2-9-207 0 0,-3 22 1 0 0,1-7 6 0 0,0 1 0 0 0,1-1 0 0 0,0 1 0 0 0,1-1 0 0 0,0 1 0 0 0,0 0 0 0 0,0 0 0 0 0,1 0 0 0 0,0 0 0 0 0,0 1 0 0 0,0 0 0 0 0,1 0 0 0 0,2-2-7 0 0,8-7 118 0 0,-13 12-80 0 0,1 0 1 0 0,0 0-1 0 0,0 0 1 0 0,0 0-1 0 0,0 1 1 0 0,1-1-1 0 0,-1 1 1 0 0,1 0-1 0 0,-1 0 1 0 0,1 0-1 0 0,0 0 1 0 0,0 0-1 0 0,0 1 1 0 0,0 0-39 0 0,1 0 85 0 0,1 0-1 0 0,-1 0 1 0 0,0 1 0 0 0,1-1 0 0 0,-1 1-1 0 0,0 1 1 0 0,1-1 0 0 0,-1 1 0 0 0,0 0 0 0 0,1 0-1 0 0,-1 0 1 0 0,0 1 0 0 0,0 0 0 0 0,0 0-1 0 0,0 0 1 0 0,0 1 0 0 0,-1-1 0 0 0,1 1-1 0 0,-1 0-84 0 0,22 25 320 0 0,-15 10 336 0 0,-12-30-605 0 0,0 1-1 0 0,-1 0 1 0 0,0 0-1 0 0,0-1 1 0 0,-1 1-1 0 0,0-1 0 0 0,-1 0 1 0 0,0 0-1 0 0,0 0 1 0 0,-1 0-1 0 0,0 1-50 0 0,-31 34 387 0 0,-20 4 239 0 0,20-30-286 0 0,-41-3-464 0 0,73-14 73 0 0,1 0-1 0 0,-1-1 0 0 0,0 1 1 0 0,1-1-1 0 0,-1 0 0 0 0,0 0 1 0 0,1 0-1 0 0,-1-1 1 0 0,1 1-1 0 0,-1-1 0 0 0,1 0 1 0 0,0 0-1 0 0,0 0 0 0 0,0 0 1 0 0,0 0-1 0 0,0-1 0 0 0,0 0 1 0 0,1 1-1 0 0,-1-1 0 0 0,1 0 1 0 0,0 0-1 0 0,0 0 0 0 0,-2-3 52 0 0,0-7-664 0 0,-1 1-1 0 0,2-2 1 0 0,0 1 0 0 0,1 0-1 0 0,0 0 1 0 0,0-1-1 0 0,2 1 1 0 0,0-1-1 0 0,0 1 1 0 0,1-1-1 0 0,3-10 665 0 0,1-24-1950 0 0</inkml:trace>
  <inkml:trace contextRef="#ctx0" brushRef="#br0" timeOffset="1391.64">1818 0 12872 0 0,'0'0'289'0'0,"0"0"40"0"0,0 0 23 0 0,5 5 74 0 0,16 37 50 0 0,-11 27 917 0 0,-5 12-273 0 0,-9 130 1582 0 0,-7 24-1314 0 0,11-185-1312 0 0,0-46-133 0 0,-1 0-1 0 0,1 1 1 0 0,0-1 0 0 0,1 0-1 0 0,-1 0 1 0 0,1 1-1 0 0,0-1 1 0 0,0 0-1 0 0,0 0 1 0 0,0 0 0 0 0,1 0-1 0 0,0 0 1 0 0,0 0-1 0 0,2 3 58 0 0,12-17-1717 0 0,30-35-6775 0 0,-36 32 3970 0 0</inkml:trace>
  <inkml:trace contextRef="#ctx0" brushRef="#br0" timeOffset="1841.962">2183 544 11024 0 0,'0'0'248'0'0,"5"7"338"0"0,1 1-646 0 0,-5-6 169 0 0,0-1-1 0 0,0 1 0 0 0,0 0 0 0 0,0 0 0 0 0,0-1 0 0 0,1 1 1 0 0,-1-1-1 0 0,1 1 0 0 0,-1-1 0 0 0,1 0 0 0 0,-1 1 0 0 0,1-1 1 0 0,0 0-1 0 0,0 0 0 0 0,-1 0 0 0 0,1 0 0 0 0,0-1 0 0 0,0 1 1 0 0,0 0-1 0 0,0-1 0 0 0,0 1 0 0 0,0-1 0 0 0,0 0 0 0 0,0 0 1 0 0,0 0-1 0 0,0 0 0 0 0,0 0 0 0 0,0 0 0 0 0,0 0 0 0 0,0-1 1 0 0,2 1-109 0 0,77-37 1133 0 0,-67 23-935 0 0,-1-1 0 0 0,0 0 0 0 0,-1 0 0 0 0,-1-1 0 0 0,0-1 0 0 0,5-13-198 0 0,-7 15 245 0 0,5-58 468 0 0,-28 19-321 0 0,7 48-338 0 0,-13 2-44 0 0,14 5-10 0 0,1 0 0 0 0,-1 1 0 0 0,1 0 0 0 0,0 0 0 0 0,0 0 0 0 0,0 1 0 0 0,0-1 0 0 0,0 1 0 0 0,1 0 0 0 0,-1 1 0 0 0,1-1 0 0 0,0 1 0 0 0,0 0 0 0 0,0 0 0 0 0,0 0 0 0 0,1 0 0 0 0,-1 2 0 0 0,-5 4 0 0 0,-32 45 0 0 0,-10 36 216 0 0,46-80-118 0 0,-1 1 0 0 0,1-1 0 0 0,1 1 0 0 0,0 0 0 0 0,0 1 0 0 0,1-1 0 0 0,1 1 0 0 0,0-1 0 0 0,1 7-98 0 0,2-9 80 0 0,0 0 1 0 0,1 0-1 0 0,0 0 0 0 0,1 0 1 0 0,0 0-1 0 0,0-1 0 0 0,1 0 1 0 0,1 0-1 0 0,-1 0 1 0 0,1 0-1 0 0,1-1 0 0 0,1 2-80 0 0,-7-10 2 0 0,4 4 18 0 0,-1-1-1 0 0,1 1 1 0 0,0-1 0 0 0,0 0-1 0 0,0 0 1 0 0,1-1-1 0 0,-1 0 1 0 0,1 1-1 0 0,-1-1 1 0 0,1-1-1 0 0,0 1 1 0 0,-1-1 0 0 0,1 0-1 0 0,0 0 1 0 0,2 0-20 0 0,2 0-55 0 0,1-1 0 0 0,0-1 0 0 0,-1 0 1 0 0,1 0-1 0 0,-1-1 0 0 0,1 0 0 0 0,-1 0 1 0 0,0-1-1 0 0,0-1 0 0 0,0 1 0 0 0,0-1 1 0 0,-1-1-1 0 0,1 0 0 0 0,-1 0 0 0 0,0-1 1 0 0,1-1 54 0 0,57-38-3923 0 0,-45 28-2163 0 0</inkml:trace>
  <inkml:trace contextRef="#ctx0" brushRef="#br0" timeOffset="2324.218">3014 257 14600 0 0,'-6'4'1100'0'0,"2"-3"-1073"0"0,1-1 1 0 0,0 1 0 0 0,0 0-1 0 0,0 0 1 0 0,0 0 0 0 0,0 0 0 0 0,0 0-1 0 0,1 1 1 0 0,-1-1 0 0 0,0 1-1 0 0,1 0 1 0 0,-1 0 0 0 0,1 0 0 0 0,-1 0-1 0 0,1 0 1 0 0,0 1 0 0 0,0-1-1 0 0,-1 2-27 0 0,-22 20 2 0 0,-35 22 27 0 0,9 3 829 0 0,25-12-154 0 0,26-36-666 0 0,-1 1-1 0 0,1 0 1 0 0,-1-1-1 0 0,1 1 1 0 0,0 0-1 0 0,0-1 1 0 0,0 1-1 0 0,0 0 1 0 0,0 0-1 0 0,0-1 1 0 0,0 1-1 0 0,1 0 1 0 0,-1-1-1 0 0,0 1 1 0 0,1 0-1 0 0,0-1 1 0 0,-1 1-1 0 0,1-1 1 0 0,0 1-1 0 0,0-1 1 0 0,0 1-1 0 0,0-1 1 0 0,0 0-1 0 0,0 1 1 0 0,0-1-1 0 0,0 0 1 0 0,1 0-1 0 0,-1 0 1 0 0,0 0-1 0 0,1 0 1 0 0,-1 0-1 0 0,2 1-37 0 0,39 27 704 0 0,96 33-384 0 0,-78-38-320 0 0,-22-2 191 0 0,-37-21-162 0 0,0-1 0 0 0,-1 1 0 0 0,1-1-1 0 0,-1 1 1 0 0,1 0 0 0 0,-1-1 0 0 0,1 1 0 0 0,-1 0 0 0 0,1-1-1 0 0,-1 1 1 0 0,1 0 0 0 0,-1 0 0 0 0,0-1 0 0 0,0 1-1 0 0,1 0 1 0 0,-1 0 0 0 0,0-1 0 0 0,0 1 0 0 0,0 0 0 0 0,0 0-1 0 0,0 0 1 0 0,0 0 0 0 0,0-1 0 0 0,0 1 0 0 0,0 0 0 0 0,0 0-1 0 0,0 0 1 0 0,-1-1 0 0 0,1 1 0 0 0,0 0 0 0 0,-1 0 0 0 0,1-1-1 0 0,0 1 1 0 0,-1 0 0 0 0,1 0 0 0 0,-1-1 0 0 0,1 1 0 0 0,-1 0-1 0 0,1-1 1 0 0,-1 1 0 0 0,0-1 0 0 0,1 1 0 0 0,-1-1 0 0 0,0 1-1 0 0,1-1-28 0 0,-46 20 768 0 0,-30 11-96 0 0,-100 32 480 0 0,23-12-1946 0 0,97-42-356 0 0,33-6-3569 0 0,20-3 3503 0 0,-13 1-5760 0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2T22:47:32.15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 1035 16,'0'0'12,"0"0"-1,0 0 0,0 0-1,0 0-1,0 0 0,0 0 1,-9 8-2,9-8 0,0 0 0,0 0-2,0 0 0,0 0-1,0 0-1,0 0 0,3-12-1,11 0-1,5-4-1,8-5-1,4-4-2,6-1 1,2-4-2,0 3 2,-4 3-1,-4 5 1,-8 4-1,-5 5-2,-18 10-5,12-9-13,-12 9-11,0 0 2,-16 6-1</inkml:trace>
  <inkml:trace contextRef="#ctx0" brushRef="#br0" timeOffset="360">106 792 10,'0'0'30,"10"11"0,-10-11 2,0 0-23,0 0-4,6-11 0,-6 11 0,0 0 0,3 12 1,-5-2-3,3 7 2,-2 2-2,3 8 0,1 4-1,3 6 1,-1-2-2,4 1 1,-1-2-1,1-3-1,0-4-2,-2-7-4,2-1-9,-4-7-12,-5-12-10,0 0 2,0 0-1</inkml:trace>
  <inkml:trace contextRef="#ctx0" brushRef="#br0" timeOffset="641">108 1158 4,'0'0'30,"0"0"1,-11 8 1,11-8-20,1-20-3,0 2 0,9-7-1,0-7-2,6-3-2,-1-2 0,4-2-2,-1 3 0,0 5 0,-3 3 0,-2 10 0,-6 5 1,-4 3-4,-3 10-4,0 0-13,0 0-16,-12-6-2,1 5 0</inkml:trace>
  <inkml:trace contextRef="#ctx0" brushRef="#br0" timeOffset="911">19 801 21,'-8'10'31,"9"2"-1,-1-12-11,6 13-8,6-4-1,0-6 0,9 3 0,1-2-2,8 1-2,0-1-1,3 0-2,0 1-2,-2-2 0,-2 3-1,-4 0 1,-3 0-1,-4 0 0,-2 1-1,-4-1-4,4 4-13,-2-4-18,-4-5-2,2-3 2</inkml:trace>
  <inkml:trace contextRef="#ctx0" brushRef="#br0" timeOffset="1422">809 546 26,'29'-11'30,"-9"-6"1,3 0-5,-4 8-21,-2 3-2,0 8 0,-4 5 0,0 5-1,-5 5 1,0 4 0,-4 6-1,-1 4-1,-3-2 1,-1 4-1,-4-4 1,-2 2-1,-4-4-1,-1 3 2,-4-6 0,0 5 1,-5-2-2,-2 2 2,-4 1-3,0-1 3,0 0-1,1-3 0,1-2-1,3-3 1,3-4-1,6-3 0,4-6 0,9-8 1,-9 12-1,9-12 0,12 8 0,3-6 0,7 0 0,6-2 0,8-2 1,7 0-1,4 1-1,2-3 1,-2 1-1,-2 2 0,-7-1 1,-3 1-1,-9 0 0,-5 1 1,-8-1 0,-3 2 0,-10-1-1,9 0 1,-9 0-1,0 0 0,0 0-1,0 0-1,0 0-5,-6 10-18,6-10-13,0 0-2,-13-12 1</inkml:trace>
  <inkml:trace contextRef="#ctx0" brushRef="#br0" timeOffset="2293">951 546 29,'0'0'31,"2"-9"-3,-2 9-10,0 0-5,0 0-3,-10-4-3,10 4-1,0 0 0,-11-3-2,11 3 1,-9-1-2,9 1 0,-9-3-1,9 3 0,-12-2 1,12 2-2,-13-1 0,13 1-1,-15 0 0,5 1 0,1 0 0,-1 1 0,-1 0 0,0 0 0,-1 2 0,2-1-1,-1 0 1,1 2 0,0 1-1,1 0 1,-1 1-2,10-7 2,-15 17 0,7-7-1,1-1 1,2 2 0,1-1 0,1 4 0,1 0-2,1-1 2,0 0-1,3 1 0,-1-3-4,7 6-9,1-6-24,-9-11 2,15 5 0</inkml:trace>
  <inkml:trace contextRef="#ctx0" brushRef="#br0" timeOffset="8522">1383 139 26,'0'0'20,"0"0"-2,0 0-2,0 0-1,0 0-3,0 0-2,0 0-2,-10-6-1,10 6-1,0 0-1,0 0-1,0 0-1,0 0-1,-9 7-1,9-7-1,-8 11 0,8-11 0,-13 17 0,5-5 0,-3 3 0,1 1 0,-1 4 0,-1 1 0,0 2 1,-4 2 0,0-1-1,2 1 1,1-3-1,2-1 1,0-5-1,5 0 0,4-5 1,6-1-1,6-5 0,3-4 0,4-2 0,3-1 1,4-4-1,1-1 1,-1 1-1,-2-2 0,0 3 0,-4 1 0,-2 1 0,-2 2 0,-3 2 0,0 1 0,1 0-1,-12-2-3,20 3-7,-20-3-10,11-4-14,-2 4-1,-9 0 1</inkml:trace>
  <inkml:trace contextRef="#ctx0" brushRef="#br0" timeOffset="9123">1430 231 7,'0'0'29,"0"0"0,0 0-8,0 0-6,0 0-4,0 0-1,0 0-2,0 0-1,3 14-2,-3-14 0,1 14-1,0-4-1,1 8 0,-2 0 1,1 7-1,-2 2-1,2 4 2,-3-1-2,1 4 1,-2-3-2,1 0 1,-1-3 0,1-2-1,1-2 0,-1-3-1,1-6 1,0-1-1,1-4 0,0 2 1,0-12-1,1 13 0,-1-13 1,0 0 0,0 0 0,0 0-1,0 0 2,0 0-2,0 0 1,0 0 0,0 0 0,-2 10-1,2-10 1,0 0-1,0 0 0,0 0 0,0 0 0,0 0 0,0 0 0,2-12 0,-2 12 0,0 0-1,0 0 0,0 0-7,0 0-31,-10-11-1,6-2 0,0-4 0</inkml:trace>
  <inkml:trace contextRef="#ctx0" brushRef="#br0" timeOffset="10555">1220 408 20,'1'-13'15,"-1"4"-4,0-2-1,1-1 0,3-1-1,-2-4 1,4-1-4,-1-2-2,6-1-1,1-4-1,5 1-1,0-4 1,1 2-1,2-1 0,-1 2 3,-1 0 0,-1 6 2,-6 2-1,0 4 2,-3 1-1,-8 12-1,8-16 0,-8 16-2,5-9 0,-5 9-2,0 0-1,4-10 1,-4 10 0,0 0 0,0 0 0,0 0 0,0 0 0,0 0 0,0 0 0,0 0 0,0 0-2,0 0 1,0 0-2,0 0-1,0 0-3,-3 9-8,3-9-21,-3 16-1,3-16 1</inkml:trace>
  <inkml:trace contextRef="#ctx0" brushRef="#br0" timeOffset="15602">1912 1014 3,'-18'0'28,"18"0"0,-18-6-12,4 4 0,2 3-3,-2-2-2,14 1-2,-20 3-3,20-3-1,-15 4-1,15-4-1,0 0 0,0 0-2,11 10 1,4-7-1,5-2-1,4 1 1,2 1 0,2-2 0,0 1-1,-3-2-1,-2 1-1,-6-2-4,0 2-8,-4 0-20,-13-1-2,11-17 1</inkml:trace>
  <inkml:trace contextRef="#ctx0" brushRef="#br0" timeOffset="15933">1820 770 11,'0'0'29,"22"9"0,-10-11 3,5 0-26,8 1-1,0 0 1,4 3-1,-2-3 0,3 4 0,-2-1-2,-2 0-5,-1 4-11,-4-1-15,-5-4-5,3 2-1</inkml:trace>
  <inkml:trace contextRef="#ctx0" brushRef="#br0" timeOffset="16223">2368 529 19,'0'0'26,"0"0"-16,0 0 1,0 0 0,4 23 3,-6-4 0,2 10-1,-8-2 0,6 12-4,-5-1-4,1 7 0,0-1-3,0 4-1,0-8-1,3-1-2,9-3-11,0-6-18,4-17-6,7-9 2</inkml:trace>
  <inkml:trace contextRef="#ctx0" brushRef="#br0" timeOffset="16554">2628 898 12,'0'0'31,"-15"5"-7,15-5-4,-13-3-2,13 3-3,-10-15-2,8 2-5,-2-6-1,3-1-4,2-7 0,1-2-3,4-1 1,2-3-1,6 4 1,0 0-1,5 3 0,2 4 1,1 5-1,3 5 1,1 4-2,-1 6 1,1 5 0,-4 6 0,-2 8-1,-4 3 0,-4 2 1,-4 4-1,-4 1 1,-4 3 1,-7-2 0,0 3 1,-8-6 0,-4 3 3,-8-4 0,1-1 1,-7-4-2,1-1 1,-4-6-1,3-3-1,1-4-1,5-4-2,6-3-3,1-9-3,15-7-30,4-5-5,5-5 1,7-9-2</inkml:trace>
  <inkml:trace contextRef="#ctx0" brushRef="#br0" timeOffset="17245">3063 103 9,'0'0'27,"-5"10"0,5-10-1,0 0-20,0 0-3,0 0 1,9-5 0,-9 5 0,19 1 0,-8-1 0,2 3 0,2 0-1,-1 4-1,1-2 0,-1 4 0,-2 0-1,0 0 1,-1 3-1,-3 1 1,-4 0 0,-1 2 0,-6 0 1,-2 1 0,-8-2 1,2 2-1,-6-3 1,2-1-1,-2-3 0,6 0-1,0-4-2,11-5 0,-10 4-1,10-4 0,0 0 0,12-5 0,-1 4 0,0-1 0,2 3 0,0 2 1,2 3 0,-3 4 0,1 0 1,-1 5-1,-4-2 0,1 2 0,-3-1 1,-1 2-1,-2-2 1,-2 1 1,-5-2 0,-3 1 2,-7-2-1,-1 2 0,-8-5 0,1 2 0,-5-2-1,2-2 1,-1-1-2,2-2 0,5-1-1,4-2-2,4 2-3,0-8-7,11 5-28,0 0 1,-2-11-1,9-1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9:15.941"/>
    </inkml:context>
    <inkml:brush xml:id="br0">
      <inkml:brushProperty name="width" value="0.05" units="cm"/>
      <inkml:brushProperty name="height" value="0.05" units="cm"/>
    </inkml:brush>
  </inkml:definitions>
  <inkml:trace contextRef="#ctx0" brushRef="#br0">67 229 9728 0 0,'0'0'222'0'0,"0"0"30"0"0,-1 1 18 0 0,-3 6-44 0 0,-13 45 2764 0 0,8 8-522 0 0,13 176 506 0 0,-3 33-1655 0 0,-13-125-494 0 0,12-144-834 0 0,0 1 0 0 0,-1-1 1 0 0,1 0-1 0 0,0 0 0 0 0,0 0 0 0 0,-1 1 1 0 0,1-1-1 0 0,0 0 0 0 0,0 0 0 0 0,-1 0 1 0 0,1 0-1 0 0,0 1 0 0 0,-1-1 0 0 0,1 0 1 0 0,0 0-1 0 0,-1 0 0 0 0,1 0 0 0 0,0 0 0 0 0,-1 0 1 0 0,1 0-1 0 0,0 0 0 0 0,0 0 0 0 0,-1 0 1 0 0,1 0-1 0 0,0 0 0 0 0,-1 0 0 0 0,1 0 1 0 0,0 0-1 0 0,-1-1 0 0 0,1 1 0 0 0,0 0 0 0 0,-1 0 1 0 0,1 0-1 0 0,0 0 0 0 0,0 0 0 0 0,-1-1 1 0 0,1 1-1 0 0,0 0 0 0 0,0 0 0 0 0,0-1 1 0 0,-1 1-1 0 0,1 0 0 0 0,0 0 0 0 0,0-1 0 0 0,0 1 1 0 0,-1 0-1 0 0,1 0 0 0 0,0-1 0 0 0,0 1 1 0 0,0 0-1 0 0,0-1 0 0 0,0 1 0 0 0,0 0 1 0 0,0-1-1 0 0,0 1 0 0 0,0 0 0 0 0,0-1 1 0 0,0 1-1 0 0,0 0 0 0 0,0 0 0 0 0,0-1 0 0 0,0 1 1 0 0,0 0-1 0 0,0-1 0 0 0,0 1 0 0 0,0 0 9 0 0,-12-82-5465 0 0,8 54 3547 0 0</inkml:trace>
  <inkml:trace contextRef="#ctx0" brushRef="#br0" timeOffset="633.367">9 142 12904 0 0,'8'-9'175'0'0,"0"1"0"0"0,0 1 0 0 0,0 0 0 0 0,1 0 1 0 0,0 1-1 0 0,0 0 0 0 0,0 0 0 0 0,1 1 0 0 0,0 0 1 0 0,5-1-176 0 0,21-16 394 0 0,-22 14-101 0 0,0 1-1 0 0,0 1 0 0 0,1 0 1 0 0,0 1-1 0 0,0 1 0 0 0,1 0 1 0 0,-1 1-1 0 0,1 1 1 0 0,0 0-1 0 0,-1 1 0 0 0,1 1 1 0 0,0 1-1 0 0,0 0 0 0 0,2 1-292 0 0,-15-1 41 0 0,0 0 0 0 0,-1 1 0 0 0,1-1 0 0 0,-1 1 0 0 0,1 0 0 0 0,-1 0 0 0 0,0-1-1 0 0,0 2 1 0 0,0-1 0 0 0,0 0 0 0 0,0 0 0 0 0,0 0 0 0 0,-1 1 0 0 0,1-1 0 0 0,-1 1 0 0 0,1 0-1 0 0,-1-1 1 0 0,0 1 0 0 0,0 0 0 0 0,0 0 0 0 0,0-1 0 0 0,-1 3-41 0 0,6 9-6 0 0,-5-8 29 0 0,1 1 0 0 0,-1 0 1 0 0,0-1-1 0 0,-1 1 0 0 0,1 0 1 0 0,-1 0-1 0 0,-1-1 0 0 0,1 1 1 0 0,-1 0-1 0 0,0-1 0 0 0,-1 1 0 0 0,0-1 1 0 0,0 1-1 0 0,0-1 0 0 0,-1 1-23 0 0,-5 19 79 0 0,3-11 95 0 0,-1-1 0 0 0,-1 0 0 0 0,-1 0 0 0 0,0-1 0 0 0,0 0-1 0 0,-1 0 1 0 0,-7 7-174 0 0,11-14 109 0 0,-66 54 433 0 0,36-42-546 0 0,50-7-476 0 0,30 5-466 0 0,-32-11 946 0 0,-1 1 0 0 0,0 0 0 0 0,0 1 0 0 0,0 0 0 0 0,-1 1 0 0 0,0 0 0 0 0,-1 1 0 0 0,8 8 0 0 0,-16-16 0 0 0,9 12 0 0 0,0 0 0 0 0,-1 1 0 0 0,0 0 0 0 0,-1 1 0 0 0,-1 0 0 0 0,0 0 0 0 0,-1 1 0 0 0,0 0 0 0 0,-2 0 0 0 0,1 2 0 0 0,0 0 0 0 0,1-1 39 0 0,-2 0 0 0 0,0 1 0 0 0,-1-1 0 0 0,0 1 0 0 0,-2 0 0 0 0,0 0-1 0 0,-1 10-38 0 0,-15 53 872 0 0,8-66-763 0 0,-1-1-1 0 0,0 0 1 0 0,-1 0 0 0 0,-1-1-1 0 0,0 0 1 0 0,0-1-1 0 0,-1 0 1 0 0,-1 0-1 0 0,0-1 1 0 0,-1-1 0 0 0,0 0-1 0 0,0 0 1 0 0,-1-1-1 0 0,0-1 1 0 0,-1 0-1 0 0,0-1 1 0 0,0 0 0 0 0,-1-1-1 0 0,0-1 1 0 0,0 0-1 0 0,-2-1-108 0 0,2-1 2 0 0,0-1 1 0 0,0 0-1 0 0,0-1 0 0 0,0-1 0 0 0,0-1 0 0 0,0 0 0 0 0,0-1 1 0 0,-2-1-3 0 0,15 3-129 0 0,0-1 0 0 0,0 0 0 0 0,0 1 0 0 0,1-1 0 0 0,-1 0 0 0 0,0 0 0 0 0,1 0 0 0 0,-1 0 0 0 0,1 0 0 0 0,-1-1 0 0 0,1 1 0 0 0,-1 0 0 0 0,1-1 0 0 0,0 1 0 0 0,0-1 0 0 0,0 1 0 0 0,0-1 0 0 0,0 0 0 0 0,0 1 0 0 0,0-1 0 0 0,0 0 0 0 0,1 0 0 0 0,-1 1 0 0 0,1-1 0 0 0,-1 0 0 0 0,1 0 0 0 0,0 0 0 0 0,-1 0 0 0 0,1 0 0 0 0,0 0 0 0 0,0 0 0 0 0,1 0 0 0 0,-1 1 0 0 0,0-1 0 0 0,1 0 0 0 0,0-1 129 0 0,4-11-7189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9:17.561"/>
    </inkml:context>
    <inkml:brush xml:id="br0">
      <inkml:brushProperty name="width" value="0.05" units="cm"/>
      <inkml:brushProperty name="height" value="0.05" units="cm"/>
    </inkml:brush>
  </inkml:definitions>
  <inkml:trace contextRef="#ctx0" brushRef="#br0">666 0 11272 0 0,'0'0'416'0'0,"0"0"-240"0"0,0 0 2 0 0,0 0 29 0 0,0 0 8 0 0,0 0-2 0 0,0 0-10 0 0,0 0-3 0 0,0 0 0 0 0,0 0-7 0 0,-1 0-26 0 0,-9 1 4 0 0,1-1 1 0 0,0 1-1 0 0,0 0 1 0 0,0 1 0 0 0,0 0-1 0 0,0 1 1 0 0,0 0 0 0 0,0 0-1 0 0,1 1 1 0 0,0 0 0 0 0,-5 3-172 0 0,-73 44 1250 0 0,12 4-263 0 0,-17 32-49 0 0,34-24-426 0 0,25-27-118 0 0,0 1 0 0 0,3 1-1 0 0,-17 30-393 0 0,21-32 105 0 0,11-14 61 0 0,2 0 0 0 0,0 0 0 0 0,1 2 0 0 0,2-1 0 0 0,0 1 0 0 0,-2 12-166 0 0,10-30 39 0 0,0 1 1 0 0,0 0 0 0 0,1-1-1 0 0,0 1 1 0 0,0 0 0 0 0,0-1-1 0 0,1 1 1 0 0,0-1 0 0 0,0 1-1 0 0,1-1 1 0 0,0 1 0 0 0,0-1-1 0 0,0 0 1 0 0,1 0-1 0 0,0 0 1 0 0,0 0 0 0 0,1 0-1 0 0,-1-1 1 0 0,1 1 0 0 0,1-1-1 0 0,-1 0 1 0 0,1 0 0 0 0,-1-1-1 0 0,1 1 1 0 0,1-1 0 0 0,-1 0-1 0 0,6 3-39 0 0,77 18 355 0 0,64-29-179 0 0,-41-16-123 0 0,-48 4-42 0 0,-10 3 32 0 0,-44 12-86 0 0,-3-2 32 0 0,0 3-17 0 0,-6 0-111 0 0,7 3 244 0 0,-5-1-2286 0 0,-2 1-3315 0 0,0-3-1140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9:18.327"/>
    </inkml:context>
    <inkml:brush xml:id="br0">
      <inkml:brushProperty name="width" value="0.05" units="cm"/>
      <inkml:brushProperty name="height" value="0.05" units="cm"/>
    </inkml:brush>
  </inkml:definitions>
  <inkml:trace contextRef="#ctx0" brushRef="#br0">150 154 12752 0 0,'0'0'289'0'0,"0"0"40"0"0,0 0 22 0 0,0 0-40 0 0,0 0-173 0 0,0 0 30 0 0,7 1 448 0 0,-5 0-519 0 0,1 1 1 0 0,-1-1-1 0 0,1 1 0 0 0,-1 0 1 0 0,1 0-1 0 0,-1 0 0 0 0,0 0 0 0 0,0 0 1 0 0,0 0-1 0 0,0 0 0 0 0,0 1 0 0 0,0-1 1 0 0,-1 1-1 0 0,1 0 0 0 0,-1-1 1 0 0,1 1-1 0 0,-1 0 0 0 0,0 0 0 0 0,0 0 1 0 0,-1 0-1 0 0,1 0 0 0 0,0 2-97 0 0,8 103 1369 0 0,-4 1-905 0 0,-10 53 313 0 0,0-96-450 0 0,-11 80 193 0 0,6-36-338 0 0,10-21-122 0 0,0-87-183 0 0,0-4-222 0 0,5-18-717 0 0,0 1-4184 0 0,-4 1-795 0 0</inkml:trace>
  <inkml:trace contextRef="#ctx0" brushRef="#br0" timeOffset="540.058">16 0 12552 0 0,'0'0'281'0'0,"0"0"40"0"0,0 0 23 0 0,0 0-34 0 0,0 0-180 0 0,0 0-2 0 0,0 0 22 0 0,0 0 2 0 0,2 1-8 0 0,68 24 1903 0 0,18 23-455 0 0,-27-9-1072 0 0,52 40 152 0 0,-22-7-136 0 0,-47-33-361 0 0,-26-25-193 0 0,0 1 1 0 0,-2 0 0 0 0,0 1-1 0 0,0 1 1 0 0,-2 0-1 0 0,0 1 1 0 0,-1 1-1 0 0,0 0 1 0 0,-2 1 0 0 0,0 0-1 0 0,1 7 18 0 0,13 119-231 0 0,-24-138 243 0 0,-2 0 0 0 0,1 0 0 0 0,-1 0-1 0 0,0 0 1 0 0,0 0 0 0 0,-1-1-1 0 0,0 1 1 0 0,-1 0 0 0 0,0-1 0 0 0,0 1-1 0 0,0-1 1 0 0,-1 0 0 0 0,0 0-1 0 0,-1 0 1 0 0,1-1 0 0 0,-1 0 0 0 0,-1 0-1 0 0,1 0 1 0 0,-3 2-12 0 0,-121 97 1165 0 0,2-27 30 0 0,-32-5-628 0 0,131-66-709 0 0,-1-2-1 0 0,0 0 1 0 0,1-2 0 0 0,-1-2 0 0 0,-3 0 142 0 0,17 1-3235 0 0,9 0 20 0 0,-4-2-3509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9:27.647"/>
    </inkml:context>
    <inkml:brush xml:id="br0">
      <inkml:brushProperty name="width" value="0.05" units="cm"/>
      <inkml:brushProperty name="height" value="0.05" units="cm"/>
    </inkml:brush>
  </inkml:definitions>
  <inkml:trace contextRef="#ctx0" brushRef="#br0">401 349 5496 0 0,'0'0'124'0'0,"0"0"17"0"0,0 0 11 0 0,0 0-7 0 0,0 0-54 0 0,0 0-24 0 0,0 0-3 0 0,0 0 12 0 0,0 0 50 0 0,0 0 24 0 0,0 0 2 0 0,0 0 12 0 0,0 0 49 0 0,0 0 19 0 0,0 0 7 0 0,0 0-2 0 0,0 0-12 0 0,0 0-7 0 0,0 0-2 0 0,0 0-15 0 0,0 0-62 0 0,0 0-31 0 0,0 0-4 0 0,0 0 9 0 0,0 0 40 0 0,0 0 21 0 0,0 0 2 0 0,0 0-2 0 0,0 0-4 0 0,0 0-2 0 0,0 0 0 0 0,0 0-18 0 0,0 0-68 0 0,0 0-18 0 0,0 0 0 0 0,0 0 6 0 0,0 0 26 0 0,0 0 0 0 0,0 0-6 0 0,0 0 16 0 0,0 0 80 0 0,0-7 147 0 0,-2 4 2223 0 0,-37-6-1921 0 0,-1 13-378 0 0,-38 15 486 0 0,-9 30-743 0 0,25 7 232 0 0,6 39 279 0 0,20 19 156 0 0,35-12-334 0 0,7 2-109 0 0,11 20 32 0 0,12-15 120 0 0,8-26 14 0 0,-30-72-221 0 0,1 0 0 0 0,-1-1 0 0 0,2 0 0 0 0,-1 0-1 0 0,1-1 1 0 0,1 0 0 0 0,8 6-169 0 0,43 9 274 0 0,7-11-8 0 0,-28-4-202 0 0,-34-9-64 0 0,6 1 0 0 0,0-1 0 0 0,0-1 0 0 0,0 1 0 0 0,0-2 0 0 0,0 0 0 0 0,0 0 0 0 0,-1-1 0 0 0,1-1 0 0 0,4-2 0 0 0,10-8 26 0 0,-1-1 0 0 0,0-1-1 0 0,-2-1 1 0 0,0-1-1 0 0,15-16-25 0 0,22-43 64 0 0,-44 36 0 0 0,-10 9-64 0 0,-3 22 0 0 0,-6-20 0 0 0,1 20 0 0 0,-2 1 0 0 0,-1 1-12 0 0,4 5-36 0 0,-18-22-118 0 0,-16 10-169 0 0,33 14 275 0 0,-3 0 49 0 0,-6 2 11 0 0,-44-3 0 0 0,24 9-10 0 0,20-6-44 0 0,3-1-10 0 0,5 0 11 0 0,-15 3 106 0 0,16-2 11 0 0,-9-1-90 0 0,-38 13-108 0 0,33-11 198 0 0,7 1-74 0 0,7-2-18 0 0,2-1 86 0 0,0 0 10 0 0,-25 4 108 0 0,14-3-176 0 0,1-2 0 0 0,1-3 0 0 0,2 0 0 0 0,7 4 0 0 0,0 0 0 0 0,0 0 0 0 0,1 0 0 0 0,-1 0 0 0 0,0-1 0 0 0,1 1 0 0 0,-1 0 0 0 0,0 0 0 0 0,1 0-1 0 0,-1 0 1 0 0,0-1 0 0 0,0 1 0 0 0,1 0 0 0 0,-1 0 0 0 0,0-1 0 0 0,0 1 0 0 0,1 0 0 0 0,-1 0 0 0 0,0-1-1 0 0,0 1 1 0 0,0 0 0 0 0,0 0 0 0 0,1-1 0 0 0,-1 1 0 0 0,0 0 0 0 0,0-1 0 0 0,0 1 0 0 0,0 0 0 0 0,0-1 0 0 0,0 1-1 0 0,0 0 1 0 0,0-1 0 0 0,0 1 0 0 0,0 0 0 0 0,0-1 0 0 0,0 1 0 0 0,0 0 0 0 0,0-1 0 0 0,0 1 0 0 0,0 0 0 0 0,0-1-1 0 0,-1 1 1 0 0,1 0 0 0 0,0-1 0 0 0,0 1 0 0 0,0 0 0 0 0,0 0 0 0 0,-1-1 0 0 0,1 1 0 0 0,0 0 0 0 0,0 0 0 0 0,-1-1-1 0 0,1 1 1 0 0,0 0 0 0 0,0 0 0 0 0,-1 0 0 0 0,1-1 0 0 0,0 1 0 0 0,-1 0 0 0 0,1 0 0 0 0,0 0 0 0 0,-1 0 0 0 0,1 0-1 0 0,0 0 1 0 0,-1 0 0 0 0,1 0 0 0 0,0 0 0 0 0,-1 0 0 0 0,4-4-4 0 0,26-14-50 0 0,9 4-18 0 0,34 6 8 0 0,-22-2 128 0 0,-9-4-117 0 0,41-7 53 0 0,-77 20-1426 0 0,-5 1 209 0 0,0 0-5142 0 0</inkml:trace>
  <inkml:trace contextRef="#ctx0" brushRef="#br0" timeOffset="5038.053">961 15 6216 0 0,'0'0'133'0'0,"0"0"23"0"0,1 0 15 0 0,97-14 1161 0 0,96 18 2666 0 0,-123 11-2324 0 0,-67-13-1565 0 0,0 0 1 0 0,0 0 0 0 0,0 1 0 0 0,0-1 0 0 0,0 1 0 0 0,-1 0 0 0 0,1 0 0 0 0,-1 0 0 0 0,1 0 0 0 0,-1 1-1 0 0,0-1 1 0 0,-1 1 0 0 0,1 0 0 0 0,-1 0 0 0 0,1 0 0 0 0,-1 0 0 0 0,0 0 0 0 0,-1 0 0 0 0,1 1-1 0 0,-1-1 1 0 0,0 1 0 0 0,0-1 0 0 0,0 1 0 0 0,0-1 0 0 0,-1 1 0 0 0,0 2-110 0 0,6 38 172 0 0,-12 28 86 0 0,-4 46 206 0 0,-20 50-160 0 0,19-36-250 0 0,18-51 20 0 0,13-33 70 0 0,-19-47-134 0 0,1-1-1 0 0,0 1 1 0 0,0 0-1 0 0,-1 0 1 0 0,1-1-1 0 0,0 1 0 0 0,0-1 1 0 0,0 0-1 0 0,1 0 1 0 0,-1 1-1 0 0,0-1 1 0 0,0-1-1 0 0,1 1 1 0 0,-1 0-1 0 0,0 0 0 0 0,1-1 1 0 0,-1 0-1 0 0,1 1 1 0 0,-1-1-1 0 0,0 0 1 0 0,1 0-1 0 0,-1 0 0 0 0,1 0 1 0 0,-1-1-1 0 0,1 1 1 0 0,-1-1-1 0 0,0 1 1 0 0,1-1-1 0 0,-1 0 1 0 0,0 0-1 0 0,1 0 0 0 0,-1 0 1 0 0,0-1-1 0 0,0 1 1 0 0,0 0-1 0 0,0-1 1 0 0,0 1-1 0 0,-1-1 0 0 0,1 0-9 0 0,6-3-29 0 0,0 0-1 0 0,-1-1 0 0 0,0 0 0 0 0,0 0 0 0 0,-1-1 0 0 0,0 0 0 0 0,0 0 0 0 0,0 0 0 0 0,1-4 30 0 0,8-16-75 0 0,-11 18 75 0 0,1 1 11 0 0,-4 6 42 0 0,-1 2 11 0 0,-49 34-5 0 0,41-27-54 0 0,-29 57-122 0 0,7 23-150 0 0,27-72 277 0 0,1 0 0 0 0,0 0 0 0 0,0 0 0 0 0,2 0 0 0 0,0 1 0 0 0,1-1 0 0 0,0 0 0 0 0,1 0 0 0 0,2 7-10 0 0,4 40 62 0 0,27 124 1282 0 0,-25-113-1558 0 0,-6-61-80 0 0,0 1-1 0 0,-2-1 1 0 0,0 1 0 0 0,0 0 0 0 0,-1 0-1 0 0,0 0 1 0 0,-2 12 294 0 0,1-25 2 0 0,-19 50 873 0 0,17-46-775 0 0,0 1 1 0 0,-1-1-1 0 0,1 0 0 0 0,-1 0 1 0 0,1 0-1 0 0,-1 0 0 0 0,-1-1 0 0 0,1 1 1 0 0,0-1-1 0 0,-1 0 0 0 0,1 0 1 0 0,-1 0-1 0 0,0 0 0 0 0,0 0 0 0 0,0-1 1 0 0,-1 0-1 0 0,1 0 0 0 0,-1 0 1 0 0,1 0-1 0 0,-1-1 0 0 0,1 0 0 0 0,-1 0 1 0 0,-1 0-101 0 0,-62 32 1282 0 0,-33-6-770 0 0,66-13-275 0 0,9-4-1941 0 0,9-7-3792 0 0,7-3-988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3T19:39:15.084"/>
    </inkml:context>
    <inkml:brush xml:id="br0">
      <inkml:brushProperty name="width" value="0.05" units="cm"/>
      <inkml:brushProperty name="height" value="0.05" units="cm"/>
    </inkml:brush>
  </inkml:definitions>
  <inkml:trace contextRef="#ctx0" brushRef="#br0">714 1150 9048 0 0,'-5'15'189'0'0,"3"-11"23"0"0,2-4 11 0 0,0 0 1 0 0,0 0 21 0 0,0 0 91 0 0,0 0 44 0 0,-3-24 1163 0 0,22-71 878 0 0,28-29-748 0 0,24-40-440 0 0,-30 75-925 0 0,4 2 0 0 0,14-15-308 0 0,54-50 94 0 0,-27 62 524 0 0,-39 45 269 0 0,-21 35-800 0 0,-6 9-66 0 0,-18 3 6 0 0,1 0 0 0 0,-1-1 0 0 0,1 1 0 0 0,-1 0 0 0 0,0 0 1 0 0,1 0-1 0 0,-1 0 0 0 0,0 0 0 0 0,-1 1 0 0 0,1-1 0 0 0,0 1 0 0 0,-1-1 0 0 0,1 1 0 0 0,-1 0 0 0 0,0-1 0 0 0,0 1 1 0 0,0 0-1 0 0,0 0 0 0 0,0 0 0 0 0,-1 0 0 0 0,1 0 0 0 0,-1 0 0 0 0,0 0 0 0 0,0 1-27 0 0,1-2 11 0 0,24 81 64 0 0,27 131-22 0 0,4 31 1 0 0,-6-49 138 0 0,-46-142-122 0 0,-3-20 2 0 0,-2-26-60 0 0,1-7-21 0 0,0-1 0 0 0,0 1-1 0 0,0-1 1 0 0,0 1 0 0 0,-1-1-1 0 0,1 1 1 0 0,0-1 0 0 0,0 1-1 0 0,-1-1 1 0 0,1 1 0 0 0,0-1-1 0 0,-1 0 1 0 0,1 1 0 0 0,0-1 0 0 0,-1 0-1 0 0,1 1 1 0 0,-1-1 0 0 0,1 0-1 0 0,0 1 1 0 0,-1-1 0 0 0,1 0-1 0 0,-1 0 1 0 0,1 0 0 0 0,-1 1-1 0 0,1-1 1 0 0,-1 0 0 0 0,1 0-1 0 0,-1 0 1 0 0,1 0 0 0 0,-1 0-1 0 0,1 0 1 0 0,-1 0 0 0 0,1 0-1 0 0,-1 0 1 0 0,1 0 0 0 0,-1 0-1 0 0,1 0 1 0 0,-1-1 0 0 0,1 1-1 0 0,-1 0 1 0 0,1 0 0 0 0,-1 0 0 0 0,1-1-1 0 0,-1 1 1 0 0,1 0 0 0 0,-1 0-1 0 0,1-1 1 0 0,0 1 0 0 0,-1 0-1 0 0,1-1 1 0 0,0 1 0 0 0,-1-1-1 0 0,1 1 1 0 0,0-1 0 0 0,-1 1-1 0 0,1-1 10 0 0,-3-1-124 0 0,-28-26-2286 0 0,21 19 666 0 0</inkml:trace>
  <inkml:trace contextRef="#ctx0" brushRef="#br0" timeOffset="282.962">899 848 12616 0 0,'0'0'457'0'0,"0"0"-276"0"0,0 0-42 0 0,0 0 12 0 0,0 0 1 0 0,0 0 8 0 0,1 0 34 0 0,73-18 756 0 0,-1-9-174 0 0,74-29 1317 0 0,153-16-2188 0 0,-265 68-5097 0 0,-19 0-230 0 0</inkml:trace>
  <inkml:trace contextRef="#ctx0" brushRef="#br0" timeOffset="16210.797">282 36 9672 0 0,'0'0'216'0'0,"0"0"32"0"0,0 0 13 0 0,0 0 42 0 0,0 0 89 0 0,0 0 37 0 0,0 0 10 0 0,0 0-33 0 0,-7-14 906 0 0,-16-8 36 0 0,3 22-846 0 0,18 0-495 0 0,0 1 0 0 0,0-1 1 0 0,0 1-1 0 0,0-1 0 0 0,0 1 1 0 0,0 0-1 0 0,0 0 0 0 0,1-1 1 0 0,-1 2-1 0 0,0-1 0 0 0,0 0 1 0 0,1 0-1 0 0,-1 0 0 0 0,1 1 1 0 0,-1-1-1 0 0,1 1 0 0 0,0-1 1 0 0,-1 1-1 0 0,1 0 0 0 0,0-1 1 0 0,0 1-1 0 0,-1 2-7 0 0,-7 8 95 0 0,-2 12-82 0 0,-3 13 222 0 0,3 17 109 0 0,4 80-42 0 0,8-85-218 0 0,10 192-7 0 0,-9-208-77 0 0,-2 0 0 0 0,-2 0 0 0 0,-1 0 0 0 0,-1-1 0 0 0,-2 1 0 0 0,-1-1 0 0 0,-9 22 0 0 0,-26 38 368 0 0,-18-2 754 0 0,45-73-892 0 0,14-15-134 0 0,1-2-1 0 0,0 0-7 0 0,6-10-117 0 0,71-67-1221 0 0,10 27 260 0 0,-6 32 751 0 0,-78 18 239 0 0,0 0-1 0 0,0 0 0 0 0,0 0 1 0 0,0 1-1 0 0,0-1 0 0 0,0 1 1 0 0,0 0-1 0 0,0 0 1 0 0,-1 0-1 0 0,1 0 0 0 0,0 0 1 0 0,-1 0-1 0 0,1 1 0 0 0,0-1 1 0 0,-1 1-1 0 0,2 1 1 0 0,8 5 0 0 0,-8-5 0 0 0,0 0 0 0 0,0 1 0 0 0,-1-1 0 0 0,1 1 0 0 0,-1 0 0 0 0,0 0 0 0 0,0 0 0 0 0,0 0 0 0 0,0 1 0 0 0,-1 0 0 0 0,0-1 0 0 0,0 1 0 0 0,0 1 0 0 0,13 81 423 0 0,-34 36 71 0 0,-3-33 20 0 0,-8 15-90 0 0,15 0-352 0 0,13-76-70 0 0,2-1-1 0 0,1 1 0 0 0,2-1 1 0 0,0 0-1 0 0,5 14-1 0 0,-6-29 4 0 0,14 60 113 0 0,-16-70-127 0 0,1 0-1 0 0,-1 0 0 0 0,1-1 1 0 0,0 1-1 0 0,0 0 0 0 0,0 0 1 0 0,0-1-1 0 0,1 1 0 0 0,-1-1 1 0 0,1 1-1 0 0,0-1 0 0 0,-1 1 1 0 0,1-1-1 0 0,0 0 0 0 0,0 0 1 0 0,1 0-1 0 0,-1 0 0 0 0,0 0 1 0 0,1-1-1 0 0,-1 1 0 0 0,1-1 1 0 0,-1 1-1 0 0,1-1 0 0 0,0 0 1 0 0,0 0-1 0 0,-1 0 0 0 0,1-1 1 0 0,0 1-1 0 0,0-1 0 0 0,2 1 11 0 0,105-11-2555 0 0,-83 3-3073 0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34:58.1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851 56 18,'0'0'15,"-8"-11"0,2 0-1,1 0-6,-5 5-3,-2 0-4,-8 2-1,-5-1-1,-12 4-1,-6 2 2,-10 4 0,-6 3 1,-6 3 1,-4 5 0,0 6 0,0 5 1,3 7 0,5 4-2,8 6 0,8 7-1,9 4 0,11 1-1,10 3 1,13 1 1,15 1 0,12-3 3,16-2 0,17-9 1,19-6 1,17-8-1,16-7 1,10-16-1,10-9-1,6-13-2,3-10 0,-3-10 0,-5-7-1,-12-8 1,-8-4 0,-14-4 0,-11-1 0,-19-1 0,-16 4 0,-18 0 1,-16 2-1,-20 2-1,-19 8 1,-18 4-1,-15 7 0,-14 8 0,-14 8 0,-7 9-2,-3 9-1,2 13-6,1 3-15,9 7 0,7-4-3,17-2 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34:32.0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18 134 0,'0'0'6,"0"0"-1,0 0-2,0 0-1,0 0-1,0 0 1,0 0 2,0 0 3,-9 10 0,9-10 1,0 0 1,0 0-1,0 0 0,0 0-1,-9-6-3,9 6-3,0 0 0,0 0 1,0 0-2,0 0-2,0 0 2,0 0 0,0 0 0,0 0-1,0 0 1,0 0 0,0 0 0,0 0 0,0 0 0,0 0 0,0 0 1,0 0 1,0 0 1,17 3-1,2 1 1,9 0 1,9 4-1,10-2 2,7 4-1,6-4 1,3 3-2,0-1 1,1 1-1,-7-4 0,1 0-1,-8-2 0,1 0 0,-2 0-1,-2-1-1,-6-3 1,-3 0 0,-6-2 0,-6 0 0,-5-1 0,-6-1 0,-15 5-4,3-12-3,-3 12-6,-23-9-6,3 4-5,-4-2 1,-4-3 0</inkml:trace>
  <inkml:trace contextRef="#ctx0" brushRef="#br0" timeOffset="671">571 7 4,'0'0'10,"9"-11"-1,-9 11-2,0 0-2,0 0-3,0 0-1,10 1-1,-10-1 1,0 0 0,16 2 0,-16-2 2,18 8 0,-5-5 2,3 5-1,3-2 2,4 4 0,5-3-1,4 8 0,3-4-1,4 2 1,4-1-2,1 1-1,-1 2-1,1-3 0,-6 2 0,-2-3 0,-4-2 0,-5 0 0,-6-3 0,-6-1 0,-4-1-1,-11-4 1,13 9-1,-13-9 0,4 10 0,-4-10 0,1 11 0,-1-11 0,-3 14 1,-2-4-1,-4-1 1,-3 3 0,-5 0 0,-6 4-1,-6 2 1,-4 5 0,-6 0-1,-2 4 1,-2 0 0,1-2-1,-1 0 1,5-1 0,3-5-1,6-1 1,5-5 0,5-3-1,6-1 1,4-3 0,9-6 1,-10 7 1,10-7-1,0 0 0,0 0 0,0 0-1,0 0 0,0 0-3,0 0-3,0 0-7,0 0-8,0 0-1,0-10 0,3-3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34:34.5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61 1 6,'-15'0'8,"0"-2"-2,4 4-2,2 0-1,9-2-1,-12 7-1,12-7 1,0 11 1,0-11 0,10 9 0,-10-9 1,18 6-1,-4-3 2,2-2 0,4-1 0,6 1 0,5-1 0,7 1 2,2-2 0,10 3 1,1-4-1,7 5 0,0-5-1,2 3-1,-4-3 0,0 2-1,-3-1-1,-6 0 0,-5 0-2,-8 1 0,-6 0 0,-7 0 0,-5 0 0,-4 0 0,-12 0 1,0 0-1,0 0 0,0 0 0,0 0-3,-9-8-4,-1 6-14,-9 1-2,1-4-2,-3-4 0</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34:35.8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46 9,'0'0'8,"-11"1"0,11-1-1,0 0-1,0 0-1,0 0 0,0 0 0,0 0 2,0 0-1,0 0 2,0 0-1,16 1 1,-5-2-4,9 0 1,7-1-1,9 1 0,7-2 0,10 2 0,5-5 1,7 4 0,1-3 0,2 3 0,-4-1-1,-2 2 0,-8-1-2,-3 3 0,-9-1 0,-6 1-1,-10 0 0,-6 1 1,-4-2 0,-7 1 0,-9-1 0,0 0 0,0 0-1,0 0-1,0 0-2,0 0-6,0 0-14,-18-8-3,7 4-1,-2-8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12T22:34:59.4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20 6,'-19'-4'12,"1"-2"0,5 2-2,2 1-2,11 3-1,-14-3-3,14 3-1,0 0 1,0 0 1,0 0 1,11 6 0,8-2 2,5-3-1,12 4 0,7-3 0,10 3 0,6-3-2,8 1-1,-2-2-1,-2 2-1,-6-1-1,-7 0 1,-9-2-1,-9 1 0,-12 0 0,-5 0 1,-15-1 0,10 0 0,-10 0-1,-20-3 1,-1 1-1,-8-3 0,-9 1 0,-9 0-1,-9 0 0,-7 0 1,-3 1-1,-1 2 0,4 0 1,5 2-1,9 0 1,10-1-2,10 2 1,13 2 0,16-4 0,13 8 0,19-4-1,11 2 1,13-3 0,7 1 0,9-2 0,0-1 0,-5-1 0,-9-1 0,-11 1 1,-11-1-1,-11 0 0,-14 3-1,-11-2-5,-21 16-16,-10-5-2,-14-9-1,-11-5-1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23T20:21:56.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1022 20,'0'0'12,"25"-51"-2,-25 51 1,46-62-1,-46 62-1,56-71 0,-56 71 1,60-64-2,-60 64-1,50-50 1,-50 50-2,0 0 0,44-41-2,-44 41 0,0 0-1,0 0-1,0 0 0,0 0 0,0 0-1,0 0 1,37 49 0,-28-26 0,1 3-1,-10-26 2,7 62-2,3-27-1,0-7 1,0 4-1,4-5 1,-3-9-1,-2-6 2,12-4-2,-7-5 2,2-7 0,4-9 0,7-9 0,1-8-1,0 1 2,5-6-3,1-3 2,-2-2-2,-4 1-1,0 8-3,-9 0-6,2 7-25,0 7-1,-7 2-1,0 6 1</inkml:trace>
  <inkml:trace contextRef="#ctx0" brushRef="#br0" timeOffset="691">1433 142 14,'11'-9'18,"-11"9"-1,9-10-1,-9 10 0,0 0-1,-15 0-4,15 0-2,-14 3-2,14-3-1,-20 7-1,10 0-1,-5 0-1,3 3 0,-6 2-2,2 4 1,-6 2-1,2 5-1,-5 8 2,1 3-1,-2 6 0,0 8 1,1 4-1,2 4 0,0 4 0,3 0 0,4-4-1,4-2 1,5-3-1,7-8 1,7-4-1,6-7 1,7-8 0,7-5 0,12-5-1,4-7 1,10-7-1,-1-4-1,0-7 1,-1-4-1,-5-4 0,-5-5 1,-11-4-1,-9-2 1,-11 0-1,-8 1 2,-5 1-1,-8 2 0,-4 3 0,-5 5 0,-9 6 0,-1 7 0,-3 3 0,-1 7-1,-3 6 1,1 4 0,-2 2-1,4 4 1,5 1-1,2-2 0,6 5-5,-1-5-12,9-2-16,6 0-1,4-5 0</inkml:trace>
  <inkml:trace contextRef="#ctx0" brushRef="#br0" timeOffset="1533">1858 812 4,'-24'3'27,"10"-8"-10,3-2-1,-4-10-1,6 0 0,-3-11-4,9-1-2,0-8-3,5-2-1,6-4-2,3-1 0,4-4-1,5 5-1,3 2 1,3 5 0,2 2-1,1 5 0,-3 4-1,1 7 1,-3 8 0,0 2 0,-2 6-2,-2 5 2,-2 5 0,0 9-1,0 7 1,-1 6 0,0 4 0,-2 5 0,-2 5 0,-2 2 1,-3 4-2,-3-2 2,-6-4-1,-3 0 0,-8-5 0,-2-3 2,-9-7-1,-4-6 0,-6-7 0,-3-5 1,-2-7-1,-2-3 0,0-5-1,3-3-1,2-2 0,6-3-2,5 3-3,3-9-5,12 1-26,5-2-2,7-5 2,8 0-1</inkml:trace>
  <inkml:trace contextRef="#ctx0" brushRef="#br0" timeOffset="2414">2680 362 1,'0'0'25,"0"0"-9,7-16-1,-7 16-2,0 0 0,0 0-2,4-14-2,-4 14-3,0 0 0,0 0-3,0 0 1,0 17-1,-1 1 0,2 3 0,-2 6-1,3 3 2,-1 7-2,3 2 2,-3-6-2,4 3 0,-2-4 0,2-3-1,0-5 0,1-5 1,1-4-1,-7-15 1,16 8-1,-3-14 1,0-9-1,3-4 0,0-7 1,4-2-1,-1-4 0,1 1-1,0 2 0,-3 2 1,-2 3-1,-2 4 0,-3 5 0,-2 2 0,3 4 0,-11 9-1,12-13 1,-12 13 0,13 2-1,-13-2 0,18 12 1,-10-1 0,-3 3-1,4 2 1,-2 3 0,-2 1 0,0 0 0,0 1 0,-1 0 0,0-3 0,0-1 0,0-2 0,-1-3 1,-1-3-1,-2-9 0,2 11-2,-2-11-6,0 0-25,0 0-2,0 0-1,7-22 0</inkml:trace>
  <inkml:trace contextRef="#ctx0" brushRef="#br0" timeOffset="3165">3258 641 9,'-13'-9'25,"7"-2"-8,1-2-5,5-5-1,7-2-2,1-5-1,7 2-3,3-5-1,6-2 0,0 4 0,3 3 0,0-2-2,0 8 0,-4 1 0,0 5-2,-5 13 1,-2 12-1,-3 0 0,-1 8 1,-4 6-1,-2 1 2,-3 5-1,0 2 2,-4-8-1,0-1 2,-5-5-1,0 1 2,-7-6-1,1 1 1,-8-5-1,0-1 1,-6-7-2,-1-1 0,-3-4-1,0-2 0,2-3-2,1-4-1,8 0-3,0-7-3,12 5-7,4-2-20,7-4-3,8-1 2,8-3-1</inkml:trace>
  <inkml:trace contextRef="#ctx0" brushRef="#br0" timeOffset="3736">3709 563 4,'-18'-15'25,"12"0"-8,3 0-7,3-3-1,3-7-1,6 3-1,5 0-1,4-4-2,8 5-1,-1-1 0,5 3 0,0 4 0,1 11-1,-1-5 0,-3 9-1,-1 9-1,-3 4 1,-4 2 0,-3 4-1,-5 2 1,-2 2 1,-6 3 0,-2-2 2,-8-3 0,0 1 0,-6-4 1,-2 2 0,-6-5 0,-2 0 0,-5-4-1,2-1-1,-3-6-1,2-3-1,1-2-3,1-8-5,6-1-8,1-4-17,6-8-3,6-4 0</inkml:trace>
  <inkml:trace contextRef="#ctx0" brushRef="#br0" timeOffset="4196">3989 0 18,'0'0'26,"5"12"-8,-5-12-8,-3 18 1,1-5 1,4 4-3,-3 5-1,5 4 0,-4 4-2,7 7 0,-6 6-1,3 4 0,-2 2-1,2 3-1,-3-3 0,3-1-1,-1-1 0,1-6-1,2-8-2,0-6-2,4-3-5,-5-12-10,6-7-16,3-7-1,0-12 0</inkml:trace>
  <inkml:trace contextRef="#ctx0" brushRef="#br0" timeOffset="4557">4294 464 16,'13'2'14,"0"-4"-2,2-6 0,4-1-1,-1-7 0,5 0-1,-3-6-3,5 2-1,-7-1-1,-2 4-1,-7 0 1,-1 4-2,-6 0-1,-2 13 0,-10-15 0,-1 11 0,-4 1-1,-3 3-1,-3 2 1,-3 2 0,-3 3 0,3 2 0,2 6 1,0 2 0,3 1 1,1 2 0,2-1-1,6 2 1,1-1-1,2 2 1,1-6-2,4 2 1,3-1 0,3 0-1,4-1 1,2-1-1,7-1 0,5 0 0,2-2-1,5-1 1,4-2-2,3-5-3,6 4-3,-1-11-8,3 1-20,3-3-1,1-6 1</inkml:trace>
  <inkml:trace contextRef="#ctx0" brushRef="#br0" timeOffset="5128">5051 217 12,'0'0'31,"-1"-11"0,-2 1-4,3 10-16,-18-6-2,6 6-1,-7 0-3,1 3-1,-4 1 0,0 4-2,0 3 0,-1 2 0,0 3 0,3 0-2,2 0 2,1-2-2,4-1 1,4-3-1,9-10 1,-10 14 0,10-14-1,9 14 1,3-8 0,3 1 0,4 0 0,2 0 1,-2 1-2,6 3 1,0-6-1,-2 1 0,-4 2 0,-1 2 0,-1 0 0,-4 2 0,3 1-1,-7-2 1,-2 2 0,-1-2 0,-2 2 0,-1-2 0,-3-1 1,-2 2 0,-3-2 1,-2 2 0,-8-1 2,-1 1-1,-4 0-1,-1 1 1,-5 1-1,0-2 0,-3 0 0,2 0-1,3-2 0,0 0-1,1-3 0,1-2-1,6 3-5,-8-4-25,7-1-7,3-6-2,-2-3 0</inkml:trace>
</inkml:ink>
</file>

<file path=ppt/ink/ink9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8T16:34:26.718"/>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1298 16120 1,'0'0'3095,"0"0"-128,0 0-1677,7 16-1161,-7-16 129,11 9 0,-11-9 129,11 17 387,-11-17 0,13 20 258,-13-20-129,14 26 258,-7-14-129,11 12 0,-3-2-258,11 12 0,0-9-258,7 12-258,2 0 0,7 7-258,-1-1 0,5 4 0,-3 0-129,3-6 0,-6 6 0,-1-7 258,-6-3-258,-5-3 129,-5-2-129,-6-7 0,-3-2-129,-12-10-774,-2-13-2322,10 16-903,-16-16-258</inkml:trace>
  <inkml:trace contextRef="#ctx0" brushRef="#br0" timeOffset="432.024">1353 16958 129,'0'15'3870,"-7"-1"129,7-14-516,-7-7-2451,7 7-645,1-24-129,7 7-129,1-4 0,3-4 387,1-9 0,6 3-129,-4-6 387,11 1-129,-2-8 129,6 0-258,0-6 0,5 4 129,-2-1-387,4-5 0,-3-1-129,3 7-129,-3-2 0,0 7 129,-4 6-258,-2 1 129,-2 5 0,-6 9-387,2 6-516,-12 0-1548,-10 14-1935,14 1-387,-14-1 129</inkml:trace>
  <inkml:trace contextRef="#ctx0" brushRef="#br0" timeOffset="1468.081">2653 15836 1419,'0'-17'4515,"-8"0"0,8 17-258,0 0-2709,-18-10-516,18 10-645,-11-5-129,11 5-258,-14-3 0,14 3 0,-15 0 0,15 0 0,-14 9 0,14-9 0,-11 20 0,6-4 0,3 5 0,0 5 0,2 1 0,0 4 0,3 4-129,2 4 129,-2 3 0,-2 5 0,-1-1 0,0 4 129,-3-3-129,-4 1 129,-5-7 0,4-3-129,-4-10 258,4-3-516,1-9 516,7-16-645,-4 17 258,4-17 0,0 0 0,6 0-129,-6 0 129,18 0 129,-8 0 0,1 0 0,2 0 0,0 3-258,3 3 258,-1 1 0,3 5 0,1 2-258,-2 10 129,3-3 0,-2 10-258,-5 0 258,0 8 0,-9 0 129,-1 4-129,-3 8 387,-11-7-129,-3 12 387,-8-6 0,-1 8 0,-8-11 0,7 10 129,-5-10-258,8 6 129,-1-8-258,5-1-129,7-8-129,5-10 0,5-8 0,1 1 0,11-6 0,3-9 129,3-4-129,4 0 129,-1 0 0,5 0 129,-3-2 0,3-6-258,-2 1 129,-1 2 0,2-2 0,-2-3-129,2 1 0,-3 4-129,2-2 0,-6 2-129,6 1-258,-24 4-1935,21-10-2193,-8 2-387,-13 8 0</inkml:trace>
  <inkml:trace contextRef="#ctx0" brushRef="#br0" timeOffset="12219.698">3514 16325 1419,'0'0'1806,"0"0"258,0 0 129,-10 0-129,10 0-258,-13 1-258,13-1-516,-13 0-258,13 0-129,-15 7-129,15-7-258,-19 13 129,7-1-129,-1-7 0,-2 7 0,4-1-129,-4 3 0,3 0 0,-1 0-129,1 3 0,1 3 0,3-4 0,2 4-129,-1 3 129,6-4-129,-1-3 129,2 5 129,2 1-258,4-2 129,3 2 0,1 2 0,5-2 0,-1-8 0,2 10 0,2-10 0,0-1 0,2-3 0,1-3 0,3-7 0,3-2 0,1-6 0,5-9 0,-1-5 0,3-14 129,-1 2-129,0-7 129,-4-2 129,-5-6-258,-3 8 258,-11-2-258,0 2 516,-11 8-387,0 3 258,-12 5-258,0 5 0,-8 11 0,0-3 0,-5 12-129,-2 0 0,0 10 0,-4 9-129,2 1 129,-2 9-387,2 2 0,0 1-516,8 14-774,-8-8-2193,8-5-774,10 3 0</inkml:trace>
  <inkml:trace contextRef="#ctx0" brushRef="#br0" timeOffset="12622.722">3773 16321 6837,'12'34'5031,"-1"-14"-774,-7-8-258,5 7-4128,-1 2-387,7 14 258,-3-6-258,3 13 258,-2 4-129,-1 2 387,0 8 129,-3 1 129,4 1 0,-5-7-129,4 6 129,-5-10-258,4-5 0,-2-6-645,-8-10-1161,-1-26-2709,20 20 0,-20-20-516</inkml:trace>
  <inkml:trace contextRef="#ctx0" brushRef="#br0" timeOffset="13287.76">4331 16794 3870,'8'10'4128,"-8"-10"-1677,17 22-645,-17-11-258,6 17-645,-6-10 0,3 18-258,-3-6 0,0 16-129,-3-4-258,-2 15 0,1-10-258,-1 1-387,5 4-1548,0-9-2580,0-25 129,2-4-516</inkml:trace>
  <inkml:trace contextRef="#ctx0" brushRef="#br0" timeOffset="14467.827">4830 15843 1161,'0'0'4128,"0"0"129,0 0-387,3 7-2064,-3 6-1548,0 5-129,0 9 0,0 2 0,-1 7 129,-5-6 129,4 15-129,-3 2 129,4 10 0,-5-6 0,5 3-258,-4 1 258,3 0-258,-3-6 129,1 0-129,0-8 129,1-12-258,-2-10 129,4-1 0,-2-6 0,3-12 0,0 0 0,0 0 0,3-16 0,3 3 129,0 0-258,3-4 129,3-2-129,2 7 0,3-1 0,4 1 129,2 5-258,3 5 0,3 2 0,1 0 129,2 0-129,0 0 129,-3 2 0,-3 1-129,-1 6 129,-6-2 129,-3 1 0,-3 4 129,-9-2-258,2 3 0,-3 1 129,-3 0 0,0 0-129,-2 0 0,-5 1 0,0-1 129,-4-3-129,-1 2 258,-7-5-129,1 9 0,-7-10 129,-2 2 129,-5-5-129,2 1 0,-2-1 0,1 3-129,1-6 0,2-9-387,7 8-129,2-8-387,19 8-516,-25-16-1419,23 3-2193,2-4-129,6 3-258</inkml:trace>
  <inkml:trace contextRef="#ctx0" brushRef="#br0" timeOffset="14923.853">5464 16820 3483,'0'0'4128,"8"16"0,-8-16-1290,0 16-2322,0-3-516,0 0 0,0 12 0,0 6 129,4 13 129,-4-3 129,0 17 258,-7-12 0,2 17 0,-6-12-258,4 6 129,1-6-1677,-1-17-2967,-5-18-129,12-16-645</inkml:trace>
  <inkml:trace contextRef="#ctx0" brushRef="#br0" timeOffset="15592.891">6260 16402 1419,'23'2'4257,"-11"-2"0,-12 0-258,0-6-2838,0 6-1032,0 0 129,-7-4 0,7 4 129,-21-3 129,3-1 0,1 4 0,-8 0 0,2 9 129,-5-3-129,1 6-387,-5 5 0,4 1 0,-2 2-129,5 1 0,-2 3 0,6 2 0,1 2 0,7 3 0,3-6 0,6 0 129,4 3-129,2 1 129,9-4 129,5-1-129,6-2 0,8-5 129,4 0-129,6 0 0,4-8-129,3 2 0,0-7 0,0 0 0,-3-3-129,-5-1 0,-1 0-129,-8 0-129,2 0-645,-14 0-2322,2-9-1290,0 1-387,-10-8 129</inkml:trace>
  <inkml:trace contextRef="#ctx0" brushRef="#br0" timeOffset="16736.957">6738 15608 5031,'28'-4'4386,"-17"-9"-645,14 2-1290,-6 2-2838,6 0 0,-4-2 129,1 5 258,-2-1 129,-5 2 387,-2 2 0,-13 3 516,17 0-258,-17 0 258,2 20-516,-2-8 0,0 12-258,-1 2-129,-4 9-129,1 4 0,-1 4 0,0 4 0,2 0 0,-2 6 0,1-4 129,3-3-129,1-1 129,1-5-129,8-5 129,2-4-129,7-3 0,1-10 0,5-4 0,2-5 0,1-4 0,0-4 0,-2-1 0,-5 0 129,0-1 0,-9-1 0,1 1-129,-12 1 258,0 0-258,0 0 0,0 0 0,-1 18 0,-10-3-258,0 6 258,-6 3-129,2 5 129,0 7-129,0 5 258,3-2-258,1 6 258,4 0 0,5 1 0,2 1-129,1 3 129,7 5 129,3-5-129,3 7 129,1-4 0,2 3 0,-3 2 129,1 5 0,-6-8 0,2 3 129,-9-5 0,2 8 129,-7-10-258,-4-1 129,-8-4 0,0-2-129,-6-9-258,0-5 0,-3-5-258,1-9 0,3-4-258,-3-1-258,10-1-1161,-14-13-3225,12 0 0,-1-16-645,1 2 0</inkml:trace>
  <inkml:trace contextRef="#ctx0" brushRef="#br0" timeOffset="24583.406">8273 14483 1032,'-13'-11'1290,"13"11"-903,0 0 0,-6-13 387,6 13 258,-5-12 516,5 12 387,0 0-129,-3-13 129,3 13-129,0 0-258,0 0-516,0 0-516,0 0-387,0 0-129,0 0 0,0 0-129,14-3 129,-14 3 0,20 8 0,-7 4 129,5-4 0,3 4-129,3 1 129,3 5 0,3 1-129,4 1 0,2 5-129,0 0 129,-2 8-129,3 5 129,-3 1 0,2-1-129,-5 2 258,0-2-258,-2-1 258,-3-4-129,-1-7-129,-4-3-129,1-2-645,-5-9-1161,-17-12-1806,26 17-129,-26-17 129</inkml:trace>
  <inkml:trace contextRef="#ctx0" brushRef="#br0" timeOffset="25799.475">8310 15061 258,'0'0'1548,"0"0"129,0 0 0,-10-1 0,10 1-258,0 0-387,0 0-387,0 0-387,0 0 258,0 0-129,0 0 258,0 0 0,0 0 258,0 0-129,0 0 0,0 0 0,0 0-258,0 0 0,0 0-258,0 0-129,3-12 0,-3 12-129,14-17 129,-14 17-129,23-20 0,-7 4 0,3-3-129,2-3 129,6-6 0,6-3 129,1-6-258,3-3 129,5-6 0,1 0 0,2-3-129,1-2 0,0 3 0,-3 2-387,2 6 258,-7-1-129,-1 10-387,-6 1-774,-6 2-2193,2 22-129,-17-6 129</inkml:trace>
  <inkml:trace contextRef="#ctx0" brushRef="#br0" timeOffset="27425.568">8632 15640 1935,'0'0'3354,"-11"-10"-129,11 10-1677,-14 2-903,3 3-129,11-5 129,-22 10 0,22-10 0,-23 16 258,13-3-129,-2-6 129,4 5-129,-2-3-258,3 6-129,-4 2-129,5 8 0,-3-4 0,4 7 129,-3 3-129,6 0 0,-1 1-129,3-2 129,2-5-129,7-4-129,5-8 0,5-2 0,4-11 0,3-4-129,6-10 0,-1-13 0,2-3 258,0-4-258,-3-5 258,-5-2-129,0-1 129,-3 1 129,-5-3-129,-1 5 129,-4 2-258,2 2 129,-6 8 0,2 1-129,-8 9 0,-1 1-129,-1 16 129,-9-8 0,-4 8 0,-6 5 0,-2 11-129,-2 0-129,2 3-129,-3 1-258,11 8-903,-8-10-645,14 4-1548,2 2-387,-1-12-516</inkml:trace>
  <inkml:trace contextRef="#ctx0" brushRef="#br0" timeOffset="27815.591">8844 15612 1032,'-6'0'3741,"6"10"516,0-10-387,-6 11-2064,8 7-645,-2 0-258,11 7-258,-3-2-129,6 11 0,-3-2-129,7 5 0,-5-5 0,3 4-129,0-7 0,1 0 0,-3-4-129,2-1 0,-4-7 0,0 0-129,1-2 0,-6-3 0,0 0 0,-7-12 0,9 14 0,-9-14-258,0 0-774,1 10-2967,-1-10-387,0 0-258,-16-5 0</inkml:trace>
  <inkml:trace contextRef="#ctx0" brushRef="#br0" timeOffset="29315.676">8669 16295 4902,'3'12'4644,"1"-2"-645,-4-10 0,0 0-3354,0 0-774,14 15 129,-10-3 0,3 2 129,-2 5 129,-2 3 129,2 10-129,-4-1 258,1 8-129,-2 4-129,0 5-129,0 3 0,0 2 0,0-4 0,-2 0-129,1-6 0,-3-7 0,2-11 0,0-6 0,2-19-129,0 0 0,9-7-129,3-19 0,5 3 0,0-10 0,5 0 129,-2 0-129,4 7 258,-6-2-129,1 10 129,0 2 0,-4 3 129,2 6-129,-1 6 0,-2 1 0,4 5-129,-2 7 129,4 8-129,-4 1-258,6 6-129,-7 1 258,0 5 0,-2-1 129,-4-1 129,-3 5 129,-3-10 258,-2 3 258,-6-9 0,-1 11 0,-13-16 0,5 3 129,-12-7-258,4-2 0,-7-4-129,1-2-258,-4-3 0,3-10 129,2 0-258,3-4-129,4-1 0,2-5-129,6 6-129,2-7-258,10 9 0,-3-5-258,3 17-1419,10-14-1935,-10 14-258,23-16-258,-14 5 646</inkml:trace>
  <inkml:trace contextRef="#ctx0" brushRef="#br0" timeOffset="30158.725">9013 17599 7353,'0'0'4515,"0"0"-645,0 0 0,0 0-4128,-14 0-516,14 0 0,-19-2 129,19 2 258,-25 7-258,13-4 516,-7 2 0,2 13 387,-2 2 129,1 0 0,-1-2-129,19-18-129,-40 78 645,40-78 129,-33 98-258,17-50-258,5 10 0,0-8-129,7 21 0,4-71 0,0 84-516,0-84 129,12 61-387,-12-61 774,30 56-129,-30-56 129,0 0-258,64 52 129,-64-52 0,51 21-129,-51-21 258,58 10-258,-58-10 0,60 1 0,-60-1 258,57 0 0,-57 0-129,0 0 0,68-10-129,-68 10 258,0 0-129,0 0 129,0 0-258,0 0-129,50-26 129,-50 26-387,0 0 129,0 0-1677,0 0-2967,0 0-129,0 0-258,0 0 388</inkml:trace>
  <inkml:trace contextRef="#ctx0" brushRef="#br0" timeOffset="31026.774">10165 13897 903,'0'0'3483,"0"0"-129,-5-14 258,5 14-2709,0 0-258,0 0-258,0 0-129,0 0 387,0 0 0,-4 9 129,4 4-258,0-2 258,0 10-129,0 0 0,0 11 0,0-1-129,3 10-258,-3 5 0,5 9 129,-4 3-258,2 3 0,-2 2-129,1-3 0,-2-4 0,0-5 0,1-5-258,-1-10-129,1 2-903,-1-12-1677,-2-9-1161,2 1-129,0-18-258</inkml:trace>
  <inkml:trace contextRef="#ctx0" brushRef="#br0" timeOffset="31532.803">9914 13893 4257,'0'-44'4257,"15"27"-387,-6-14-258,18 1-2451,-3-1-1806,11 7 0,1-5 129,6 7 0,1-3 258,1 5 129,-3 4 258,0 9 129,-2 7 129,-8 0-129,-1 10 0,-3 6-129,-4 7-129,-3 3 0,-1 6 0,-10-3 129,1 4 129,-10-2 129,0 6 129,-9-7 129,-4 6 129,-10-10 0,0 5-258,-10-6 129,0-1-129,-4-5-129,2 2-258,-2-8 0,0-1-129,7-4-258,-1-7-129,11 4-387,-3-5-645,23 0-1548,-15-5-1161,15 5-387,0-13 0</inkml:trace>
  <inkml:trace contextRef="#ctx0" brushRef="#br0" timeOffset="32074.834">10876 13769 8256,'0'0'4128,"0"0"-387,0 0-387,0 0-4128,0 0 0,-17 6 387,6 6 0,-6-2 258,-1 9 258,-3 4 387,-7 4 258,4 7-129,-6 4-129,2 8-258,1 3 0,2 6-129,-3 3 0,8-1-129,-1 3 0,9 1 0,3-2 0,6-3 129,3-2 0,4-1-129,9-4 129,5 1 0,7-5 0,4-4-129,3-4 129,1-8-129,2-1 129,0-5-258,1-5 258,-5-8-129,0-2-129,-5 2 0,-1-3-258,-7-7-1032,2 0-2580,-1-1-129,-13-11-516,4 6 0</inkml:trace>
  <inkml:trace contextRef="#ctx0" brushRef="#br0" timeOffset="32434.855">10983 14237 8256,'0'16'4128,"11"-8"129,-11-8-645,21 4-3612,-4 3-129,8 3-129,1 4 258,3 5 0,3 6 0,0 3 258,2 6 0,-4 1 0,4 1 0,-5 3 0,2-5-129,-4-1-258,-7-4-258,4 1-516,-12-13-387,6 4-1290,-10-7-1677,-8-14-129,0 0-258</inkml:trace>
  <inkml:trace contextRef="#ctx0" brushRef="#br0" timeOffset="32735.872">10813 14685 7482,'0'0'4515,"8"0"-258,3-11-129,12-15-3096,3-2-903,3-5 0,9-4 129,1-6 0,4 0-129,0-4 0,4 1-129,-4 1 129,-1 6-387,1 10-645,-12-3-1419,-1 14-2064,1 7-129,-11-1-387,-4 11 258</inkml:trace>
  <inkml:trace contextRef="#ctx0" brushRef="#br0" timeOffset="34335.962">11447 13663 2967,'-17'-17'3870,"4"4"129,13 13-645,0 0-2838,0 0-129,0 0-258,0 0-129,0 0 129,6-7 129,-6 7 129,12 0 129,-12 0 129,19 0-129,-5 7 258,-3 0-258,11 6 0,-1-2-129,7 9-129,0 1-129,7 11 0,1-2-129,2 3 129,1 4 0,0 5-129,-3 5 0,-3 0 129,-3 7 0,-4 5-129,-5 1 129,-4-1-129,-8 3 129,-3 4 258,-6-6 0,-6 1 0,-9-10 0,-3-1 129,-9-10-129,0 3 0,-4-11-129,1-4-129,0-6-129,-1-3-258,8 1-129,-7-11-774,19 9-1806,-7-4-1419,0-2-516,4 1 129,-2-4-258</inkml:trace>
  <inkml:trace contextRef="#ctx0" brushRef="#br0" timeOffset="35704.042">10416 15843 4386,'0'0'4128,"-16"0"-903,16 0-774,0 0-2709,0 0-1677,0 0 258,0 0 516,0-17 258,0 17 387,0 0 903,9-15 516,-9 15 258,0 0 0,16-2-129,-16 2-516,0 0-258,14 0-258,-14 0 129,0 0 387,14 9 129,-14-9 258,0 0 0,0 0 258,1 11 0,-1-11-129,0 0-129,-13 0-258,13 0-129,0 0-129,-13 4-258,13-4 0,0 0-129,0 0 0,0 0 0,0 0-129,0 0 129,0 0 0,0 0 0,0 0 0,0 0 0,0 0-258,0 0-387,0 0-774,0 0-2709,6 1-258,7-1-258,-3-10-129</inkml:trace>
  <inkml:trace contextRef="#ctx0" brushRef="#br0" timeOffset="37188.126">11037 15457 4386,'0'0'4128,"12"-2"-258,-12 2-129,0 0-2709,0 0-645,0 0 0,0 0 129,0 0-129,12 6 129,-12-6 129,0 0 0,11 15-129,-4-1 0,-7-14 129,10 26-387,-8-12 129,1 11-258,0-1 0,-1 5-129,0 0 129,0 3-129,-2 3 0,2 2 129,-1 0-129,2-2 129,-2 2 0,3-4 0,-1-5-129,0-2 0,1-6-129,-4-7 0,5-2-129,-5-11-516,7 14-774,-7-14-2709,0 0-387,0-7-258,-5-6 0</inkml:trace>
  <inkml:trace contextRef="#ctx0" brushRef="#br0" timeOffset="38069.176">10468 16786 129,'12'0'1548,"-12"0"-1548,9-9-258,-9 9 645,0 0 774,4-12 516,-4 12 645,0 0 258,0 0 129,0 0 129,0 0-645,-7-12-387,7 12-903,0 0-129,0 0-387,0 0-129,0 0 0,-6-15 0,6 15 0,0 0-129,0 0 0,0 0-129,6-14-129,-6 14 258,0 0-258,10 0 0,-10 0 0,0 0 0,0 0 129,0 0 0,7 7 129,-7-7 0,0 0 129,-6 5 129,6-5-129,0 0-129,-13 0 129,13 0-129,0 0-129,-13 0 129,13 0-258,-3-12 0,3 12 0,0 0 0,0 0-129,0 0 0,0 7-258,2 3-516,-2-10-903,0 0-2580,24 7 0,-12-11-387,3 4 516</inkml:trace>
  <inkml:trace contextRef="#ctx0" brushRef="#br0" timeOffset="40225.3">10533 18162 3870,'0'0'4386,"0"0"-258,0 0 129,0 0-2838,0 0-1290,0 0 129,0 0-258,0 0 129,0 0 516,0 0-387,0 0 0,0 0 0,0 0-258,0 0 258,0 0 129,0 0 129,0 0-516,0 0 516,0 0 258,0 0-258,0 0 387,0 0-516,0 0-387,0 0 387,0 0-129,0 0-129,0 0-129,0 0 0,0 0 0,0 0 0,0 0 387,0 0-258,0 0-129,0 0 0,0 0 129,0 0 0,0 0-387,0 0 258,0 0-129,0 0 0,0 0-258,0 0-774,0 0-2838,0 0-903,0 0 387,54-15-903</inkml:trace>
  <inkml:trace contextRef="#ctx0" brushRef="#br0" timeOffset="48914.792">11146 16503 903,'0'0'2064,"0"0"0,0 0 516,0 0-258,0 0 129,0 0-387,-11 5-258,11-5-645,-13 10-645,13-10 129,-14 9-387,14-9 0,-11 5-129,11-5 129,0 0-129,0 0 0,-11 5 0,11-5-129,0 0 129,0 0-129,0 0 0,0 0 129,0 0 0,0 0 0,0 0 0,0 0 0,0 0-129,0 0 0,0 11 0,0-11-129,0 0 0,0 0-387,0 0-387,0 0-516,15-4-129,-15 4 0,12-13 0,-11 0 645,-1 13 129,14-12 645,-10 2 387,-4 10 387,7-14 387,-7 14 0,8-13-258,-8 13-129,0 0-387,12-14-129,-12 14 129,0 0 129,0 0-129,0 0 0,0 0 129,0 0 0,0 0 0,0 0 129,0 0 0,0 0-129,0 0 0,0 0 129,0 0 0,0 0-387,0 0 258,0 0 0,0 0-129,0 0-129,0 0 0,-2 7-129,2-7 129,-13 12 0,5-1-129,1 1-129,-2 2 129,2 5 129,-3 3-129,3-4 129,0 5-258,1 3 258,-1-4 0,2 0-129,0 2 0,2 1 0,-1-4 0,1 3 129,-3-4-129,3-2 0,-2 6 129,3-3 0,-3 1 0,2-5-129,0-1 258,2 4-129,-3-4 0,4 1 0,0 1 0,0-1-129,0-5 129,6 1 129,-1-2-258,1 0 0,-6-11 0,16 18 129,-16-18-129,15 2 0,-15-2 129,18 4 0,-18-4 0,18-1 0,-18 1 0,21-5-129,-10 2 0,6-1 0,-3 1 0,5 1 0,-1-4 0,1 4 0,4-2 0,-1-4-129,0 1 129,0-1-129,3-3 129,-2-3 0,2 3-129,-2-8 0,0-3 129,-3 0 0,1 3-129,-5-8 0,-3 4 129,-4-2-258,-6 3 258,-3-4 0,-2 8 0,-10 5 0,-2-5 0,-5 8-129,0 3 0,-4 0 0,-1 2 129,-1 5-258,1 0 129,-4 2 0,1 6 129,-4-3-129,2 7 0,-3-2 0,4 7-258,-5-5-387,10 17-2064,-2-10-1677,1 4-129,3-5-258,3-6 0</inkml:trace>
  <inkml:trace contextRef="#ctx0" brushRef="#br0" timeOffset="50831.907">11084 17863 2193,'0'0'3612,"0"0"0,0 0-516,-12-19-1677,12-1-1032,0 20 387,0-9 0,0 9 129,0 0 0,3-29 258,10 13-129,-13 16-129,25-1-516,-10-16 129,8 0-129,-1 6-129,3-2 0,0 7 0,2-1-258,-3-8 129,3 11 258,-3 8-258,-1 7 129,-2-4-129,-1-2 0,-2 9 0,-3-5 0,-3 4 0,-12-13-129,0 0 0,0 0 516,15 69-516,-15-69 387,-12 47-129,12-47 0,0 0 258,-40 69 129,40-69-516,0 0 129,-55 32 258,55-32-258,0 0-258,0 0 129,0 0-258,-54 26 129,54-26 129,0 0-258,0 0-387,0 0 129,0 0 258,0 0 0,0 0-129,0 0 129,0 0-258,0 0 516,52 41-258,-52-41 129,0 0-129,54 33 0,-54-33 0,0 0-387,55 70 387,-55-70-258,21 53 387,-21-53-387,6 51 645,-6-51-129,0 0 0,-27 58 387,27-58-129,0 0 129,-73 39-129,73-39 258,-56 18-387,56-18 129,-55 6-129,55-6-129,0 0-387,-71 5-258,71-5 0,0 0-516,0 0-2709,0 0-1548,-48 0 0,48 0-516</inkml:trace>
  <inkml:trace contextRef="#ctx0" brushRef="#br0" timeOffset="77149.411">14522 14870 1,'0'0'128,"0"0"-256,0 0 128</inkml:trace>
  <inkml:trace contextRef="#ctx0" brushRef="#br0" timeOffset="79080.523">14465 16009 1032,'0'0'3225,"0"0"-645,0 0-1935,0 0-387,0 0 129,0 0 0,0 0 129,0 0-129,0 0 129,0 0-129,0 0 129,0 0-129,0 0-258,9-1-129,4-2 0,3 2 129,5 0-129,5 0 258,6-1-129,3 2 0,5-2 0,5-1 0,0 3 0,6 0 0,2 0 258,0 0-258,2 0 129,5 3 0,-2-3 258,7 0-258,-1 0 129,9-3 129,-3-5-258,9 7 129,-4-6-129,6 1 129,-1-1 0,7 2-129,-3-2 0,7-3 0,0 3 0,4 4-129,0-5 0,5 5 258,-2 0-387,1-1 129,1-1 0,-1 5 0,-1-3 0,0-4 0,-1 2 0,2 0-129,-2-5 129,1 4 0,0-3-129,3-2 129,1 0 0,1 0-129,2 1 0,2-2 129,0 1-129,1 5 0,1-5 0,1 4 0,0 1 0,-1 0 0,-3-2 0,3 4 0,2-2 0,0 1 0,2-3 0,1 6 0,0-2-129,3 2 0,-1 0 129,4 1 0,3 1 0,-1 0-129,-1 0 129,1 1-129,-1-1 258,0 2-129,4 0 0,-2-2-129,-4 0 129,-1 0 0,-1 0 0,1 0-129,-2 0 129,-3 0 0,-2 5 0,-2 0 0,-6 2 0,-4-3 0,-5 2 0,-5-2 0,-7 2 0,-6-1 0,-11-5 0,-3 6 129,-5-4-129,-6 2-129,-2-1 129,-5 0 0,1 4 0,-3-6 0,-2 4 0,0-3 0,-4 1 0,-2 2 0,-3 1-129,-4-3 0,-4 0-129,-9-2-387,4 13-387,-18-14-1419,0 0-2064,0 22-129,-14-19 0</inkml:trace>
  <inkml:trace contextRef="#ctx0" brushRef="#br0" timeOffset="80812.622">14446 15998 258,'0'0'2709,"0"0"-516,0 0-129,0 0-774,0-12-387,0 12-516,0 0-258,6-15-129,-6 15 129,0 0 0,9-19 0,-9 19 258,8-11-258,-8 11 0,9-11 0,-9 11 0,9-13-258,-9 13 129,0 0-129,12-5 129,-12 5 258,0 0 0,0 0 258,0 0 0,0 8 387,0-8-129,-14 17 129,-2-17-258,8 12 129,-7-9-258,15-3-258,-21 7 0,21-7-129,-18 2 0,18-2-258,-10-4 129,10 4 0,-6-15-129,6 15 129,-5-12-129,5 12 0,0-13 0,0 13 129,0 0-129,13-11 0,-13 11 0,17 0 0,-1 2-258,-4-2 0,5 8 0,-4-6 0,6 6-129,-9-2 129,4 0 129,-14-6 129,16 7 258,-16-7 129,3 11 129,-3-11-129,0 0 258,-9 10-387,9-10-387,-19 7-774,19-7-1806,-11 19-1290,-3-19-387</inkml:trace>
  <inkml:trace contextRef="#ctx0" brushRef="#br0" timeOffset="82178.7">14110 16893 258,'-31'-7'2838,"5"-14"-2322,13-1-516,1-7-129,2 0 0,4-6 0,3 1 129,3-2 129,4 2 387,10 1-129,1 6 258,8 3 129,0 2-129,4 9 258,1-3-129,3 11-387,-1 3 129,2 2-387,1 4 129,-1 7-387,-1 7 258,-1-1-387,-6 7 387,2-1-129,-7 2 129,-2-3 387,-6 2-129,-3 0 258,-8-4 0,4 1 387,-8-1-129,-2 0 129,-13-11 0,6 11-258,-14-15 129,3 8-129,-10-11 0,3 8-258,-6-10-129,1 0 0,-5-1-129,6 1 0,-1-3-129,4-2 0,3 1 0,3-1-129,7 0-387,0-2-516,19 7-1935,2-29-1806,8 7-258,10-7-129</inkml:trace>
  <inkml:trace contextRef="#ctx0" brushRef="#br0" timeOffset="85034.863">23022 16264 258,'0'-18'1548,"0"18"0,0-18 0,0 18-387,4-10-258,-4 10-516,0 0-387,3-15-387,-3 15 258,0 0 258,0 0 387,0 0 129,0 0 516,0 0 0,0 0 387,0 0-258,0 0-129,0 0-129,0 0-516,0 0 0,0 0-258,0 0-129,0 0 129,0-12 0,0 12 0,0 0 129,0 0 129,0 0-129,0 0-129,0 0 0,0 0 0,0 0-258,0 0 129,0 0-129,0 0 129,0 0-129,0 0 0,0 0 129,0 0-129,0 0 0,0 0 129,0 0-129,0 0-129,0 0 258,0 0-129,0 0 129,6 7-129,-5 9 0,2-3 0,1 10 0,0-1 0,1 6-129,-2 1 258,2-3 0,-2 5-129,1-8 0,-1 5 0,2-4 129,-3-3-129,1-1 129,-2-4-258,1 1 129,-1-4 0,-1 3 0,0-16 0,2 12 0,-2-12 0,0 13 0,0-13 0,0 0 0,0 0 0,0 0 0,0 0 129,0 13-129,0-13-129,0 0 129,0 0 0,0 0-129,0 0 129,0 0-129,0 0 0,0-7 129,0 7 0,0 0-129,0 0 129,0 0-129,0 0 129,0 0-129,0 0 129,0 0-129,0 0 0,0 0 129,0 0 0,0 0 0,0 0 0,0 0 0,0 0-129,0 0 129,0 0-129,0 0 129,0 0-129,0 0-129,0 0 0,0 0 0,0 0 0,0 0-129,0 0 129,-8 6 0,8-6 129,0 0 0,0 0 129,0 0 0,0 0 0,-9 12-129,9-12-258,0 0-1419,0 0-2064,0 0-516,0 0 129</inkml:trace>
  <inkml:trace contextRef="#ctx0" brushRef="#br0" timeOffset="96406.514">15888 15946 1032,'0'0'1290,"0"0"-387,0 0 0,0 0-258,0-8 129,0 8-387,0 0 0,0 0 0,0 0-129,0 0 129,8-12-258,-8 12 129,12-9 129,-12 9-129,14-8 0,-4 7 129,-10 1-387,20-3 129,-20 3-129,18 0 0,-18 0 0,12 1 258,-12-1 258,1 11 0,-1-11 258,-6 20 0,-7-13 129,4 6 0,-6-7-258,1 6 129,-3-6-387,3 3 0,2-8-129,12-1 129,-14 4-387,14-4-387,0 0 258,0-12-129,0 12 0,6-20 0,-6 20 0,16-25-129,-5 17 129,2-2 258,-2 5-258,0-4 258,1 4-129,0 2 0,-1 2-258,-11 1 258,18 4 0,-18-4 0,11 19 0,-11-5-129,0-1 258,-3 3 0,-5 0 129,-1 0 0,-5-4 258,0 1 129,-3-6 0,3 4 258,-6-8-387,6 2 129,-4-5 129,18 0-387,-21-5 0,21 5-258,-11-20 0,11 6-129,2-3 129,7-5-258,4 6-129,3-8 0,2 8 129,-1-1 129,-2 7-129,0 1 129,-15 9 129,17 3 129,-15 9 0,-2 6 0,-4 1 0,-4 7 0,-1-1 129,-4 4 0,2-8-258,-2 1 0,5-4-516,-2-10-903,10-8-2451,0 0-774,0 0 258</inkml:trace>
  <inkml:trace contextRef="#ctx0" brushRef="#br0" timeOffset="97460.574">14805 14520 3483,'0'0'3999,"14"1"-258,-14-1-516,0 0-3096,0 17 0,0-17-129,0 23 129,0-6 258,0 6-129,0 4 129,0 7 0,-1 6 129,0 5-129,-5 5-129,5 8 0,-3-1 0,4 2-129,-3-3 0,3-5 258,-2-6-387,2-5 129,0-7 0,0-7 0,0-5-129,0-2-129,0-7-129,0-12-516,0 13-129,0-13-2064,-3-5-1419,3-10-258,0-10 258</inkml:trace>
  <inkml:trace contextRef="#ctx0" brushRef="#br0" timeOffset="97979.604">14678 14449 5676,'0'0'4257,"0"0"-774,0-8-387,7-3-3999,16 3-129,-6-6 258,9 3 129,0-7 387,1 3 258,1 1 258,-2-3 387,4 4-129,-4 2 0,3 9-129,-1 2-387,-1 2-387,1 16-129,-6-1 0,-1 10-129,-7 2 258,-1 3-258,-7 4 387,-4-2 129,-2 2 258,-2-6 258,-4 3 129,-7-8 0,2 1 258,-8-8-129,3 1 129,-10-7-129,3 0 0,-9-8-129,3 1 0,-7-5-129,3 0 0,2 0-129,2 0-258,7-2-258,-2-5-1290,24 7-774,-18 0-2064,18 0 0,0 0-129</inkml:trace>
  <inkml:trace contextRef="#ctx0" brushRef="#br0" timeOffset="98564.637">15176 14800 4902,'7'18'4257,"-7"-18"-258,6 16 0,-6-16-4128,10 21 0,-5-9-129,1 4 258,-2-2 0,0 1 129,1 3 258,-5-3-129,2 5 129,-2-6 0,0 6 129,0-6-258,2 5-129,0-4-129,-2-15-129,5 19 0,-5-19-129,5 16-129,-5-16 129,9 15-258,-9-15-258,10 14-774,-10-14-1677,6 12-1032,7-2-387</inkml:trace>
  <inkml:trace contextRef="#ctx0" brushRef="#br0" timeOffset="102958.888">11114 16641 645,'0'0'1161,"0"0"129,0 0-258,0 0 0,0 0 129,0 0-129,0 0-258,0 0-258,0 0 0,0 0 129,0 0-258,-2-11-258,2 11 0,1-10-258,-1 10 129,10-15 0,-10 15 129,10-19-129,-3 6 0,0 0 258,-7 13-129,16-23 0,-8 10 129,2 0-258,0 1 258,2-2 0,-1 3-129,-1 2-129,4-1 129,-5-1-129,3 0 0,-12 11 258,20-14-129,-20 14 258,15-13-129,-15 13 129,15-16 129,-15 16-129,18-10 129,-18 10-129,19-15 0,-8 8-258,4-2 129,-4 1-129,6 3 0,-3-5-129,2 4 258,1-2 0,-2 5-129,-4-4 129,4 2 129,-15 5-258,22-11 129,-22 11 0,15-6 129,-15 6-258,17-8 0,-17 8-129,10-2 0,-10 2 129,0 0-129,12-4 0,-12 4 129,0 0 0,0 0 0,0 0 0,0 0 0,1-12 0,-1 12-129,0 0 129,0 0-129,0 0 0,0 0 0,0 0 0,0 0 129,0 0-129,0 0 0,0 5-129,0-5-258,0 0-903,-10 10-2580,10-10-258,-17 21-516,-4-19 0</inkml:trace>
  <inkml:trace contextRef="#ctx0" brushRef="#br0" timeOffset="106011.063">20305 15741 645,'0'0'-129,"0"0"258,0 0 258,0 0 774,0 0 0,-4-10 387,4 10 258,0 0-129,0 0-129,0 0-387,11-14-516,-11 14-129,0 0-387,0 0 0,10-10-129,-10 10-129,0 0 0,0 0 258,0 0 0,0 0 387,-2 8 0,2-8 258,0 0 129,-15 12-258,15-12 129,0 0-387,0 0-129,0 0-258,0 0-129,0 0 0,0 0 0,7-10 0,-7 10 129,0 0 0,10-5 129,-10 5-129,0 0 0,0 0 0,0 0 0,0 0 0,0 15 0,0-15 129,0 0 258,-9 11 0,9-11 0,0 0 258,-12 13-387,12-13-387,-14-2-2322,14 2-1935,-15-5-129,1-4-387</inkml:trace>
  <inkml:trace contextRef="#ctx0" brushRef="#br0" timeOffset="107651.157">20241 15735 3354,'-21'-4'4386,"21"4"-129,-21-4-387,9-3-2709,12 7-1290,-10-5-129,10 5-258,0 0 0,0 0 0,0-13 258,0 13 0,8-4 129,-8 4 129,14-3-129,-14 3 129,17 0 129,-17 0-129,14 5-129,-14-5 0,11 15 0,-11-15 0,9 18 0,-9-18 129,5 18 258,-5-18 129,1 15 258,-1-15 129,-1 14 129,1-14 0,-13 11-129,13-11-129,-14 4-258,14-4-129,-14 0-258,14 0 0,-7-13 0,7 0-129,2-2 129,8 1-129,2-1 129,3-1 0,1 1 129,2 2-129,-4 2 129,2 4-129,-6 2 0,-10 5 129,15-2-129,-15 2 129,5 10-129,-5 0 129,-6 4-129,-3 1 129,-3-3 129,-3 4 0,-3-3 0,4 2 0,-2-6 0,4 2 129,1-9-258,11-2 0,-14 3-129,14-3 0,-4-6 0,4 6 0,2-24 0,4 12 0,2-3-129,1-2 0,3 5 129,0 0 0,-2 2-258,-10 10 258,19-12 0,-19 12-129,0 0 0,11 0 0,-11 13 0,0-2-258,-2 11-258,-11-7-2580,4-1-1548,9-14 0,-20 13-387</inkml:trace>
  <inkml:trace contextRef="#ctx0" brushRef="#br0" timeOffset="108575.209">17459 14361 3612,'-4'16'3741,"4"-16"-387,0 0-258,0 0-3354,0 0-387,0 14-129,0-14 129,10 18 387,-4-7 516,-4 3 129,5 3 129,-7-5 258,7 9 258,-7-4-129,4 12 0,-4-1 129,4 18-258,-4-3 129,3 14-387,-3 3-129,0 6 0,-3 1 129,1 3-129,-6-8-129,1-3-129,0-9 129,0-5 129,0-7-387,-2-6-258,7-3-129,-4-12-387,8 4-1806,-2-21-1935,10 3-258,3-8-258</inkml:trace>
  <inkml:trace contextRef="#ctx0" brushRef="#br0" timeOffset="109138.241">17226 14427 1935,'32'-39'3612,"-15"13"129,16 14-258,3-2-2967,3 1-387,7 4 0,2 2-129,2 4 0,1 3 0,-3 0 0,-5 3 258,-4 8-129,-7 4-129,-2 2 129,-7 2 0,-2 3 0,-10-1 129,1 1 387,-9-2-129,2 5 258,-5-12 0,-1 9 0,-11-10 129,4 8-129,-11-5-129,-1 7-129,-9-9 0,0 4 129,-9-2-258,2 1 0,-7-3-258,-1 0 129,-3 0-258,6-3 129,0 1-258,3-7 0,8 6-258,3-10-129,10 8-903,0-9-1290,17 1-1548,0-12-645,13-3 129</inkml:trace>
  <inkml:trace contextRef="#ctx0" brushRef="#br0" timeOffset="109963.289">18053 14666 5031,'35'4'3999,"-20"-4"-645,15 6-645,-16 0-3870,12 3-774,-8 2 645,2 7 129,-9-2 645,-3-1 516,-8 6 387,-5-5 1032,-4 8 258,-13-7 387,3 7-516,-10-10-387,4 3-387,-2-1-129,2 0-258,-3-4-129,7 0 0,0-5 129,7 1 0,-1-4 0,15-4 0,-19 11-129,19-11 258,0 0-258,0 0-129,-6 12 0,6-12 0,2 12-129,-2-12 129,16 17-129,-4-9 129,1 0-129,5-1 129,1-1-129,3-4 0,1 0 0,3-2 129,2 0-258,1 0 129,1-2 0,0 0 0,-2-2-129,0-1 0,-1 5 0,-6-4-129,1 4-645,-22 0-2838,20 2-774,-20-2-387,0 0-129</inkml:trace>
  <inkml:trace contextRef="#ctx0" brushRef="#br0" timeOffset="111339.368">21518 14384 2193,'7'7'2838,"-7"-7"129,0 0-2322,0 0-645,2 12-258,-2-12 258,0 0 258,0 14 258,0-14 129,0 0 0,0 15 129,0-15-129,0 22-129,-2-10 0,2 10-129,0-1-129,0 8 387,0 3-258,0 11 258,0 1-129,0 10-129,0-1 129,0 7-258,0-5 0,0-4-258,0 1 0,0-14-129,0-4-129,-1-15-774,1-5-2322,0-14-645,0 0-387,4-21 388</inkml:trace>
  <inkml:trace contextRef="#ctx0" brushRef="#br0" timeOffset="111983.405">21524 14284 903,'50'-26'2580,"-18"9"258,-3 5-129,1 2-516,2 3-387,-5 4-645,4 3-774,-3 3-387,-2 5-129,-3 10-129,-5-1 0,0 6 129,-8 1-258,-3 2 258,-7-2 258,0 3 0,-2 1 258,-10-6 0,-4 3 0,-5-11 258,-4 2 0,-8-5 0,0 3 0,-10-9 0,3 3 0,-8-8-129,7 4-129,-3-4-129,7 0-258,4 0-258,2 0-516,16 0-2193,3 3-1419,12-3-129,0 0-129</inkml:trace>
  <inkml:trace contextRef="#ctx0" brushRef="#br0" timeOffset="113059.465">21915 14718 129,'0'0'3483,"14"-1"258,-14 1-129,9-17-2193,4 13-645,-3-1-129,5 4-258,-1 0 129,2 1 0,-1-3 0,4 3-129,-5 4 0,4 1-258,-3 2 0,0-1-129,-2 3 0,0-3 0,-13-6 0,19 19 0,-19-19 129,13 17 0,-13-17-129,0 19 129,0-19-129,-7 23 129,-4-15 129,-3 5-129,-4-5 129,1 3-129,-2-5 258,3 2-387,-1-4 129,2 0 0,15-4-258,-14 4 0,14-4-258,0 0 258,8 5 0,4-5 0,5 3 0,0-3 0,3 4 129,0 1 129,-1-5-129,-2 3 0,-5 4 129,0-1-129,-12-6 129,11 18 0,-11-18-129,0 22 129,-2-9 0,-6 1 258,-3 1-129,0-1 0,-6-3 129,4 2 0,-6-8-129,5 3 0,-2-1-258,2-6-387,14-1-516,-26 5-1290,15-5-2193,11 0-129,-15 0-516</inkml:trace>
  <inkml:trace contextRef="#ctx0" brushRef="#br1" timeOffset="142002.122">17040 15901 1,'18'7'902,"-18"-7"1,12 9 0,-12-9 258,0 0-258,3 15 0,-3-15-258,0 0 0,0 0-258,0 0-129,0 12-129,0-12-129,0 0 0,0 0 0,0 0 0,-14 2-129,14-2 258,0 0 129,-12 6 0,12-6 0,-10 5 129,10-5 129,-12 2 0,12-2 0,-13 3 0,13-3-129,-16 0 258,16 0-258,-10 0 0,10 0-129,-4-8 0,4 8-129,0-17 258,4 5-387,5 2 0,3-4 0,3 4 0,-2 0 0,3 4 0,0-3 0,0 2 0,-2 5 0,0 1 129,-2 1 0,-12 0 0,19 6 129,-19-6 129,13 12 129,-13-12-258,3 21 258,-3-21 129,0 21-129,0-21 0,-17 18 129,3-10-258,1 7 0,-4-11 0,5 3-129,-6-4-129,4 2 0,1-5 129,-1 0-129,5 0 0,9 0 0,-16-6 0,16 6 0,-9-16-129,8 4 0,1 0 0,0-1 0,5-1 0,4-5 0,2 9-129,2-5 129,2 4 0,0 2 0,3 7 0,-3-2-129,0 2 129,-3 2 0,0 3-258,-12-3 258,13 22-258,-12-11 129,-1 3 0,0 3 129,-6 3-129,-2-1 258,-3-2 0,0 0 0,-1-5 0,1 5 129,-1-8 0,3 2 0,-3-6-129,12-5 0,-18 4 0,18-4-129,-12 0 129,12 0-258,-9-13 258,6 2-258,3 11 129,-4-22-129,4 22 129,0-21-129,0 21 129,0-18-129,0 18 129,0-11-129,0 11 0,0 0 0,18-13 0,-18 13 0,20-4 0,-20 4-258,22 0 0,-22 0-516,20 1-2451,-10 12-1161,-10-13-516,7 21 258</inkml:trace>
  <inkml:trace contextRef="#ctx0" brushRef="#br1" timeOffset="153078.755">17075 15674 129,'0'0'2064,"0"0"-129,0 0 0,0 0 129,-8-5-774,8 5-516,0 0-258,-5-17-387,5 17-129,-3-15 0,3 15 0,-5-19-129,-2 6 129,1 2 0,-2-4 129,-8-2 0,5 0-129,-5-4 0,0-1-129,-2-3 129,-2 2-129,1-4-129,0-2 0,-1 0 129,0-6 0,-2-1 0,3-4-129,0 0 129,0-8 0,1 3 129,0-4 0,5 0-129,1 1 0,3 2-516,1 0-129,6 2-129,2 3-129,1 1-258,10 7 129,1-3 129,10 4-129,-1 0 645,8 3 1,1 1 515,1-1 0,4 7 0,-3-4 128,2 3 259,-2-5-258,1 4 129,-9-3-129,0-1 0,-9-2-129,-3-3 258,-8 1-258,-4-4 0,-8 2 0,-8-3 0,3-1-258,-6-2 129,7 2 0,-1-3-129,5 2 129,6-2 258,2 2 0,7 3 258,2 1 387,15 0 0,0 0 129,9 4 129,7-3-129,7 4-516,6-4 129,5 7-516,9-2-645,1 2-129,3 6-129,1 1 0,0 6-387,-4-6 258,-1 11 130</inkml:trace>
  <inkml:trace contextRef="#ctx0" brushRef="#br1" timeOffset="155466.892">18119 12672 258,'-6'12'3354,"6"-12"0,0 0-2193,0 0-774,0 0-258,-6 13-129,6-13-129,0 0 258,0 12 129,0-12 129,2 15 129,-2-15-129,2 12 258,-2-12-129,3 24 129,-3-9-129,3 7 0,-1-1-258,0 4 0,-2 3-258,5 6 0,-4-2 0,-1 3 0,0 2 0,0 0 0,0 1 258,0 2-258,-1-2 129,1-4-129,0-2 129,0-2-129,0-5 0,3-2 0,-1-3 0,1-3-129,-1-7 129,-2-10 129,3 17-129,-3-17 129,0 0 0,0 0-258,0 0 129,0 0-129,0 0 0,0 0-258,0 0 258,2-6-129,-2 6 129,0 0 0,0 0 0,2-11 129,-2 11 0,0 0 129,0 0-129,0 0 0,0 0 0,0 0-129,0 0-258,3-12 258,-3 12-129,12-12 0,-12 12-129,17-18 129,-5 7 0,-1 1 129,4 3-258,0-5 129,1 5-258,2-3 129,0 3-129,0-1 258,3 5-129,-2-3 0,0 3 258,-2 3-129,-1 0 258,-2 0 0,-1 3-258,-2 6 258,-11-9-129,18 15 0,-18-15-258,14 22 0,-8-11 129,-1 2-129,-3 2 258,0-2 0,-1 0 129,-1-2 129,0 1 258,0-12 129,-2 23-129,2-23 129,-12 17 129,12-17-258,-20 17 0,10-9 129,-7-2-129,2 2-129,-6-1 129,0 1-129,-4-4 0,3 0 129,-3 1-387,0-2 129,-1-3-129,0 0 129,0-2-129,4-4-129,-2-2-129,1 0-1290,-3-13-1935,16 15 129</inkml:trace>
  <inkml:trace contextRef="#ctx0" brushRef="#br1" timeOffset="168657.646">17278 16390 903,'0'-12'2064,"0"12"-387,0 0-258,-11-3 129,11 3-258,0 0-258,-12-5-258,12 5-258,0 0 129,0 0-129,-13-5 0,13 5 0,0 0 129,0 0-258,0 0 0,0 0 129,-14-7-258,14 7 129,0 0 129,0 0-258,-12-2-258,12 2 258,-11-1-129,11 1 129,-11 0-258,11 0 129,-15 6-258,15-6 258,-18 4 129,6-1-129,12-3 0,-18 2 0,18-2 129,-24 8-258,24-8 258,-20 5-387,20-5 129,-13 7 0,13-7 0,-12 14-129,12-14 129,0 0-258,-15 12 258,15-12 0,0 0 0,-10 11-129,10-11 129,0 0 129,0 0-258,-2 11 258,2-11-129,0 0-258,15 12 129,-15-12 129,22 5-129,-10-2 0,3 4 129,-2-4-129,1-1 129,-1 2 0,-3 3 129,2-2-387,-12-5 258,18 10 0,-18-10 0,14 10-129,-14-10 129,9 17-129,-9-17 0,0 0 129,7 17-258,-7-17-129,0 0 387,0 12-129,0-12 129,-2 10 129,2-10 129,-12 16-129,12-16 129,-22 8 0,9-4-129,-2 4-129,-1-4 129,0 2-129,0-2 0,0-4-129,0 1 129,1 5-129,0-4 0,2-2 0,1 0-129,-2-1-516,14 1-1161,-11 0-1548,11 0-1032,0 0 387</inkml:trace>
  <inkml:trace contextRef="#ctx0" brushRef="#br1" timeOffset="169794.711">17320 16607 2580,'0'0'4257,"0"14"0,0-14-645,0 0-2451,-5-6-1161,5 6-258,0 0 0,0 0 0,0 0 0,0 0 258,0 0 258,0 0-129,-1 12 129,1-12 0,0 0-129,0 0 0,0 0 0,0 0 0,0 0-129,0 0 0,0 0 0,0 0 258,0 0-258,4 14 0,-4-14 0,0 0 0,7 21 129,-7-21-129,3 22 0,-3-22 0,2 17 129,-2-17-129,1 11 0,-1-11 0,0 0 129,0 0 0,0 0 0,0 0 0,0 0 0,0 0 0,0 0 0,0 0 0,6-6 0,-6 6 0,0 0 258,0-12-387,0 12 0,0 0 129,0 0 0,0 0-129,0-11 0,0 11-129,0 0-258,0-16 258,0 16 0,-5-12-129,3 1 129,2 11-129,-3-15 129,3 15 0,-3-16 0,3 16 0,0 0 129,-2-18 0,2 18 0,-2-12 0,2 12 0,0 0 0,0 0 129,0 0-129,-3-14 0,3 14-129,0 0 0,0 0 0,0 0-258,0 0 0,0 0-129,3 10-387,-3-10 129,3 11-258,-3-11 387,2 11-129,-2-11 129,0 19 258,-1-9 129,-1 1 387,-2 6 129,1-5 258,-1 8-258,0-6 0,-1 1-258,3-1-129,2-14-645,-4 19-1419,8-9-1290,-4-10-258</inkml:trace>
  <inkml:trace contextRef="#ctx0" brushRef="#br1" timeOffset="171849.827">18990 15777 1419,'0'0'3741,"-13"-4"-258,13 4-903,0 0-1032,0 0-774,-9-12-258,9 12-129,0 0-258,-13-15 129,13 15 258,-8-10-129,8 10 129,0 0 129,-11-12-387,11 12 129,0 0 129,-4-17-129,4 17-258,0-12 0,0 12-129,13-9-129,-13 9 129,21-7-129,-8 4 129,0 3-258,2 0 129,-2 0-129,-1 0 129,-12 0 129,17 12-129,-17-12 129,7 16 0,-7-16 0,0 20 258,0-20-129,-13 20 129,13-20 129,-19 12-129,9-10-129,-2 3 0,2-2-129,10-3 0,-18 0 0,18 0 0,-15-8-129,15 8 0,-10-14 129,9 2-129,1 0 0,0 1 0,0 11-129,10-19 129,-10 19-129,19-17 129,-7 10-129,0 0 0,4 4-129,-4-2-129,3 5 0,-15 0 0,23 5-258,-23-5-129,13 13 387,-13-13 0,0 22 387,-3-10 258,-6 0 129,-4 5 258,-4-5 129,1 0 0,-5-3 0,5 1-129,-3-9-129,6 0-258,1-1 129,12 0-516,-8-23 129,8 9-258,6-2-258,3-5 0,7 4-516,-1-7 0,5 9-258,-5 0-129,0 8-258,-2 2-258,-13 5-1290</inkml:trace>
  <inkml:trace contextRef="#ctx0" brushRef="#br1" timeOffset="173081.898">18948 16208 3999,'0'0'3999,"0"0"-516,13 7-387,-13-7-3612,0 0-387,0 0 129,0 0 258,0 0 129,1 11 258,-1-11 258,0 0 645,0 0 129,0 0-129,-6 0-129,6 0 129,0 0-258,-18-1 129,18 1-258,-16 0 0,16 0-129,-16 1-129,16-1-129,-17 9 0,17-9-129,-16 12 0,16-12 0,-11 9 0,11-9 129,-3 13-129,3-13-129,0 0 129,0 11 0,0-11-129,0 0 129,11 8 0,-11-8 0,11 9 129,-11-9-129,16 8-129,-16-8 129,21 10-129,-21-10 0,20 16 0,-20-16 129,21 19-129,-14-8 258,2 1-129,-3 0 0,-1 1 0,-3-3-129,-1 6 0,-1-16 0,0 24 129,-1-12 0,-4 1 258,-1-2 0,6-11 387,-17 18 0,5-16 129,12-2 0,-22 5 0,22-5-129,-25 2 0,13-2-258,-3 0-129,5-2 0,-4-1-129,3 3 129,0-2-258,0-4 0,11 6-129,-14-1-258,14 1-1032,0 0-774,0 0-2064,0 0 129,-3-18 130</inkml:trace>
  <inkml:trace contextRef="#ctx0" brushRef="#br1" timeOffset="173841.943">19124 16485 1548,'17'0'3096,"-4"-4"-516,-13 4-903,15 0-645,-15 0-516,12 0-258,-12 0-129,0 0-258,12 6 129,-12-6 0,3 21 129,-3-21 258,0 18 129,-1-4 0,-1 1 129,2-15-129,-9 28 258,2-16-258,7-12 129,-12 14-387,9-2 0,3-12 0,-13 8 129,13-8-258,0 0 129,-14 7-129,14-7 0,0 0 0,0 0 0,0 0 0,0 0 0,-7 10-129,7-10 129,0 0-129,0 0 129,0 0-129,0 0 129,0 0 0,9 0-258,-9 0 258,15 3-129,-2 4-258,-1-5-258,10 6-1161,1-6-2322,-3-7-774,8-7 387</inkml:trace>
  <inkml:trace contextRef="#ctx0" brushRef="#br1" timeOffset="176023.067">19055 15501 129,'0'0'1032,"0"0"258,0 0-129,0 0 258,0 0 0,0 0-129,0 0 0,0 0-387,7-11-129,-7 0-129,0 11 129,1-26-129,4 11 0,-5-4 0,0-2-129,-3-1 129,1-4-258,-1-1-258,2-2 0,-1-2-129,2-2-129,0 4 129,0-4-129,3-1 0,0 1 0,3 1 258,0 0-258,1 6 258,1-1-129,3 2 0,0 4 0,7 1-129,-1 3 129,6 3-258,-1-1-129,6 1 129,-3-1 258,4 1 0,0 0 258,-2-1-129,-3-5 258,-3 2 0,-2-1 0,-4-4 129,-2-1-258,-2 1-129,-5-5-129,-4-1 0,-2-3 0,0-9 129,-5 2-129,-5-2 0,3-4 0,-4-2 129,-1 0-129,2-2 129,3 5-129,1 4-129,0-4 129,6 5-129,0-2 0,7 4-129,4 1-129,6 0 129,2 0 129,3 2 0,2 3 129,-3 0 0,1 2 0,-3 3 258,-2 1-258,-1 4-516,-6 2-2967,-4-8-516,11 3-387</inkml:trace>
  <inkml:trace contextRef="#ctx0" brushRef="#br1" timeOffset="177367.144">19693 12814 645,'0'-14'2322,"0"-2"-258,0 16 129,0 0-387,2-13-387,-2 13-387,0 0-129,0 0-387,0 0-129,0 0-129,0 0 129,0 0-258,0 0 129,0 11 0,0-11-129,1 19 258,0-4-258,1 4 0,-1-1-129,5 3 0,-4-1-129,4 5 129,-1 0 0,0 3 0,2 1 0,0 3 0,0 3 129,0 1 0,0 1 0,0 3-129,-1 1 129,-3 3-129,-1 2 129,-2 0-129,0 0-129,0 0 0,-3-5 0,0-4 0,0-3 0,0-11 0,3-3-129,-1-8 258,1-12 258,0 0-129,0 0 129,0 0-129,0 0 129,0 0 0,6-8-258,-4-4 0,0-2-258,-2-3 0,3 5-258,-2-5 0,1 2 0,-1-2-129,3 3 258,-2-1-258,5-2 258,-3 3 129,5-2-129,1 0 129,1 0 0,2 3-258,1 1 258,1 0 0,1 7-129,-1 2 129,0 2 0,-3 1 0,2 4 129,-2 5 129,-2 6 0,-1 3 0,0 1 129,-4 2-129,-1 4 0,-1-1 0,-1 2-129,-2-4 0,0 2 129,0-4-129,-1-1 258,-4-1 0,-3-4 258,-1 1 129,-6-6 258,4 1 0,-8-6 258,3 1 0,-4-5-129,1 3-129,-3-3 0,4-3-258,-7-1-387,4-6-903,4 2-3096,17 8-129,-30-12-387</inkml:trace>
  <inkml:trace contextRef="#ctx0" brushRef="#br1" timeOffset="180764.338">15178 15981 1,'-9'-1'2321,"9"1"-1676,0 0-1677,0 0-129,0 0 388</inkml:trace>
  <inkml:trace contextRef="#ctx0" brushRef="#br1" timeOffset="181935.406">15178 15981 1419,'-33'9'2838,"33"-9"-1161,0 0-645,0 0-516,0 0-387,0 0 258,0 0-258,0 0 258,0 0 258,-12 0 129,12 0 129,0 0 129,0 0 0,0 0-387,0 0 0,0 0-129,0 0-129,0 0-258,0 0-129,0 0 129,0 0-129,6-7-129,-6 7 258,0 0-129,7-13-129,-7 13 258,0 0-258,14-4 129,-14 4 0,0 0-129,13 0-129,-13 0 129,0 0 0,12 14 0,-12-14 129,2 15-129,-2-15 0,2 14 129,-2-14 0,0 13 129,0-13 0,0 0 0,-3 14 0,3-14 258,0 0 0,-14 5-129,14-5 0,-12 0 0,12 0 0,-12 0 0,12 0-129,-11 0 0,11 0-129,0 0 0,-7-10 0,7 10-129,0-15 0,0 15-129,13-16 0,-3 4 129,0 0 129,2 6-129,-12 6 0,22-14 129,-22 14-129,19-4 129,-19 4 0,14 0 0,-14 0 0,0 0 0,9 18 0,-9-18 0,4 25 0,-4-25 129,0 20-129,0-20 258,-7 23-129,7-23 258,-13 16-129,13-16 0,-17 8 0,17-8 0,-16 6-129,16-6 0,-10 0 0,10 0-129,0 0 129,-11-15-129,11 15 0,0-17 0,0 17 0,0-17 0,0 6-129,0 11 129,3-16-129,-3 16 0,10-13 0,-10 13 129,10-11-129,-10 11 0,14-2 0,-14 2 0,17 0 129,-17 0-129,14 3 129,-14-3-129,9 14 129,-9-14 0,1 19 129,-1-19-129,-4 20 258,4-20 0,-20 22 0,3-13 0,5 1 258,-5-4-258,4-2 0,-1 0-129,0-3 0,14-1-129,-20-1 0,20 1-129,-7-12 0,7 12 0,0-16-129,0 16 129,2-16 0,-2 16-258,13-8 258,-13 8 0,0 0 129,14-1-258,-14 1 258,0 0-258,15 10 0,-10 2 0,-5-12-645,7 29-1548,-4-6-1935,-5-11 0,-1 9-257</inkml:trace>
  <inkml:trace contextRef="#ctx0" brushRef="#br1" timeOffset="183580.5">15292 16489 1677,'0'0'2193,"0"0"-1677,0 0-2193,0 0 0,-6-8 646</inkml:trace>
  <inkml:trace contextRef="#ctx0" brushRef="#br1" timeOffset="183734.509">15272 16481 1,'-18'0'1160,"-4"9"1,10-3-387,2-1-387,-2 0-258,-1 0-258,0 3 0,3-1 0,-2 2 0,1-4 0,11-5-129,-15 16 0,15-16 0,-8 17-387,8-17 0,0 11-257</inkml:trace>
  <inkml:trace contextRef="#ctx0" brushRef="#br1" timeOffset="184022.525">15278 16852 1677,'-39'29'3483,"20"-20"-516,-3-1-1161,-1-8-645,4 5-387,-1-5-516,1 0-129,6-1-258,-1-1-516,14 2 0,-16-9-903,16 9-903,0 0-1290</inkml:trace>
  <inkml:trace contextRef="#ctx0" brushRef="#br1" timeOffset="185659.619">15244 16497 516,'6'5'3096,"-6"-5"-645,0 0-903,0 0-645,0 0-774,0 0 129,0 0-258,2-7 258,-2 7 0,0 0 387,0 0 0,4-11-129,-4 11 0,0 0-129,0 0 0,0 0 0,1-11-258,-1 11-129,0 0 129,0 0-129,0 0 387,0 0 258,0 0-258,0 0 258,0 0-258,0 0-258,-12 0 387,12 0-129,-13 0-258,13 0 0,-14 0-129,14 0 0,-15 1 0,15-1 129,-16 5-129,16-5 0,-14 3 0,14-3-129,-13 9 258,13-9-387,0 0 258,-15 8 0,15-8 0,0 0 0,-9 17-129,9-17 129,0 0-129,-4 15 129,4-15 129,0 0-258,0 0 129,0 14 0,0-14 0,0 0 0,6 11 129,-6-11-129,0 0 0,12 16 0,-12-16 0,0 0 0,13 12 129,-13-12-258,12 11 0,-12-11 129,14 6 0,-14-6-258,15 12 129,-15-12 129,15 13-258,-15-13 129,14 7 0,-14-7 129,15 16-129,-15-16 0,16 7 0,-16-7 0,18 10-258,-18-10 258,20 8-129,-20-8 129,18 6-258,-18-6 0,16 19 0,-12-6 129,4 1-387,-8-14 258,7 29-129,-6-15 129,2 2 0,-3-5 258,0 4 0,0-15 129,-3 21 0,0-9 129,3-12 0,-11 17-129,11-17 258,-17 18-516,17-18 516,-20 11-258,5-4 129,4-2 0,-8-1 0,6 2 129,-4-3 258,1 6-258,-2-4 0,-1 1 129,1-3-129,0 3-129,2-3 0,-1 4-129,3-7-129,-2 0-258,16 0-645,-17 0-1677,3-5-1419,14 5 129</inkml:trace>
  <inkml:trace contextRef="#ctx0" brushRef="#br1" timeOffset="187305.713">15509 16852 2193,'2'12'2838,"-5"-21"-1806,3 9-129,0 0-258,0 0 258,0 0 387,0 0-129,0-12 0,0 12-129,0 0 0,0 0-516,1-12 129,-1 12-258,10-11-258,-10 11 0,18-7 0,-5 2-129,-2 3 0,5-1 0,-3 2-129,2 1 0,-2 2 0,0-2 0,0 7 129,-3 0 0,-10-7 0,18 15 0,-18-15 0,13 19 129,-13-19 0,4 20 0,-4-20 0,-2 25 258,2-25-129,-16 23 129,3-14-258,2 3 129,0-4 0,-1 1-129,12-9-129,-17 3-258,17-3 0,0 0 0,0 0 129,0 0-129,0 0-258,14-6 258,-2 4 0,1-7 129,0 9 0,0-1 0,-1 2-129,-12-1 0,18 12 129,-18-12 129,9 22 0,-9-4 129,0-3 129,-1 4 129,-8-4 0,-1 5 0,-3-8 258,-2 6-258,-2-10-129,0 5-129,1-6-387,-4-3-1032,8-4-2580,12 0-774,-23-16 0</inkml:trace>
  <inkml:trace contextRef="#ctx0" brushRef="#br1" timeOffset="189266.822">15173 15866 2580,'0'0'2451,"0"0"258,0 0-258,0 0-387,0 0-774,0 0-645,4-14-516,-4 14-387,5-15-258,-5 15-129,12-26-129,0 8 129,0-7 0,6 1 0,-2-4 387,7-2-129,-3-2 387,7-2-129,-3 1 258,4-3 129,-2 3 0,1-3 0,-4 2-129,0 1 129,-5-2-129,-4 4 0,-1-2 0,-6 1-129,-2-2 0,-5 0 0,0-2-129,-1 3 0,-5 3 129,-1 1 0,-4 2 0,3-1 129,-1 6 0,0-2 0,3 3-129,2 0 129,4 0-129,0-6 0,4 5 129,6-7-258,1-1 258,3 3-129,3-4 258,3 0-258,2 2-258,0 3 129,2-4-129,2 4 0,-1 2-129,-3 0 387,-1 2 258,-7 0 258,-3-2 129,-9-1 258,-1 4-129,-5-1 129,-7 0-129,-4-3-258,-1-1-258,-1-3-258,1 0-129,2 1-129,1 0-129,4-5 0,0 5 129,7-1 0,-1 4 129,3-2-129,5 0-258,7 5-774,3-2-1935,-2-8-645,16 9 0</inkml:trace>
  <inkml:trace contextRef="#ctx0" brushRef="#br1" timeOffset="190826.914">15609 13394 1548,'-20'0'3483,"2"-1"-258,18 1-2193,0 0-1032,0 0-258,0-11-387,0 11 0,8-3-129,-8 3 258,19-4 387,-6 1 258,1 1 258,1-1 129,3 0-129,0-2 129,3 4 129,-4-2-258,4 3-129,2 0 0,-2 0-129,1 3-129,-1 2 0,-1 4-129,-1 3 129,0 2-258,-2 2 258,-3 3-129,1 0 0,-1 5 0,-3 4 0,0-2-258,-1 0 258,-1 0 0,-2-1 0,-3 1 0,0-1 129,-3-6 0,-1 0 129,0-5 129,-2 2 129,-5-3-129,-5 0 129,-2-1 0,-1-2-129,-4-1 0,-1 4 129,-5-5-258,2 1 0,-2-2 0,2-1 0,0 2-129,1-3 0,1-3 129,3 1-129,1-3 0,3 0 0,2-5-129,1-2 129,11 7-129,-13-19 129,13 19 0,-5-16 0,5 16 0,-3-12 0,3 12 0,0 0 129,0 0-129,0-10 0,0 10-129,0 0 129,0 0 0,0 0 0,0 0 129,8 1 0,-8-1 129,0 0-258,0 0 129,6 12 0,-6-12-129,0 0 129,0 0 0,3 12-129,-3-12 129,0 0 258,0 0-258,0 0 129,0 0 129,0 0 129,0 0-258,0 0 0,0 0 0,0 0 0,0 0-258,0-7 129,0 7-258,0 0 129,-13-2 0,13 2 0,0 0 0,-15-11 129,15 11-129,-11-11 0,11 11 129,-10-18-129,7 7 129,0-3-129,-1-1 0,2-3-129,0-3 258,2-3-258,0 2 129,2-4-129,4 1 0,2 1-129,5 1 0,1-1-129,6 6-258,0-1-129,8 6-516,-1-2 0,6 6-387,-4 1-129,3 7-903,3 2-645</inkml:trace>
  <inkml:trace contextRef="#ctx0" brushRef="#br1" timeOffset="191947.978">15577 13714 1677,'-26'-45'3225,"6"15"-774,14 0-1161,2 0-645,4 1-516,0 0-129,10-1-258,8 1 129,1 2-387,4 5 258,3 0 129,2 3 0,-2 2-129,0 8 129,-5 1 129,1 5-129,0 3 129,-3 4-258,1 9-129,-1 3 0,-3 7-129,1-1 258,-3 8-258,-3-2 387,-2 6 129,-5-2 129,0 2 0,-4-2 258,0 0-129,-3 0 258,-3-6-129,-5 2 0,-2-6-129,1-1 0,-4-6 0,-1-3-129,2-5-903,4 5-2451,-9-14 516</inkml:trace>
  <inkml:trace contextRef="#ctx0" brushRef="#br1" timeOffset="192750.023">15880 13481 2322,'6'-13'3225,"-6"13"-516,3-14-516,-3 14-516,0-11-516,0 11-258,0 0-516,0 0-129,0 0 0,0-13-129,0 13-129,0 0 129,0 0 0,0 0-129,0 0 129,0 0 0,0 0 0,0 0-129,0 0 129,0 0 0,0 0-129,0 0 129,2 9 129,-2-9 0,9 19-258,-7-9 258,9 6-129,-7 1 129,7 4-129,-4 6 129,3 3-129,0-2 0,0 6 258,2 4-387,-1 1 129,2-2-129,-4-1 0,0-2 0,0-5 0,0 0 129,-3-7 0,1 0-129,-2-8 0,2 0 129,-7-14-129,17 15-258,-4-15-645,11-2-1548,5-8-1806,-2-12-387,9-2 129</inkml:trace>
  <inkml:trace contextRef="#ctx0" brushRef="#br1" timeOffset="196902.262">21410 15729 258,'0'0'903,"0"0"258,-11-10 516,11 10-129,0 0 387,0 0-387,-13-7-258,13 7-645,0 0-258,0 0-387,0 0-258,3-12 129,-3 12-129,0 0 0,15-12 258,-15 12 258,13-7 0,-13 7 0,0 0 258,12-2-258,-12 2 129,0 0 0,0 0-258,0 0-129,1 8 129,-1-8-129,-4 16 129,4-16 129,-15 19 258,15-19-129,-25 13 0,13-4 258,-2-4-129,2 0 129,-1-5-258,13 0-129,-21 0-129,21 0 0,-13-6 0,13 6-258,-4-21 129,4 21 0,0-19-129,0 19 129,9-17-129,-9 17 0,15-11 0,-15 11 0,15-2 0,-15 2 0,15 0-258,-15 0 129,11 5-129,-11-5 129,12 11-129,-12-11 129,0 10 129,0-10 0,-2 11 129,2-11 258,-22 12-129,7-6 387,-3-3-129,1 1-129,-4-3 0,4-1-129,0 0 129,2 0-258,15 0-387,-17-12 129,17 12-129,-1-21-258,1 21 258,10-22 0,3 11 129,-2-2 0,5 3 129,-5 2 129,3 1 0,-14 7 0,15 0 129,-15 0-129,5 5 258,-5-5-516,-5 21 516,-2-5-258,-4 0 129,0 0 129,-3-2 0,0-1-129,-1-2 0,1-2-258,14-9-1677,-10 15-1935,10-15-516,0 0 129</inkml:trace>
  <inkml:trace contextRef="#ctx0" brushRef="#br1" timeOffset="197930.319">21215 16261 1419,'0'10'3483,"0"-10"129,0 0-387,0 0-2967,0 0-903,-9 0 129,9 0 129,-11 0 387,-1-1 258,1 1 129,-8 0 258,-1 0-129,-3 4 0,-4 2-129,1 4-129,0-3-258,0 4 0,3-3 0,3 5-258,2-3 0,18-10-387,-14 14 258,14-14-258,2 10 258,15-5-258,-1 0 258,9-3-129,1-2 129,-1 0-129,0 7 258,1-2-387,-1 0 0,-7 7-258,-3 0 129,-3 1 0,-6 6 258,-2 2-129,-4-1 129,0 4 516,-7-5 516,-5 1 516,0 0 387,-8-4 387,5 1 0,-12-12 0,7 4 0,-10-9-258,7 5-387,-7-7-258,9 1-645,-4-5 0,6 4-387,8-2-645,-6-3-903,17 7-2709,0-13 0,0 3-258</inkml:trace>
  <inkml:trace contextRef="#ctx0" brushRef="#br1" timeOffset="198599.357">21409 16474 2967,'0'0'3354,"1"15"129,-1-15-2451,-6 10-645,6-10-258,-15 21 258,5-4-129,-1-3 129,0 5 258,-2-6-129,0 4 258,-4 2-387,6-1 387,-5-9-258,4 10 129,-1-6-387,5-1 129,-1-3-258,6 3 0,3-12 0,5 13-129,10-9-129,6-1 129,4-3-129,5 0 129,6 0-129,-2 0 129,1 0-129,-2-2 0,-5 2 129,-4-3-129,-1 6-129,-9-1-516,6 3-1032,-20-5-2193,12 6-516,-12-6 387</inkml:trace>
  <inkml:trace contextRef="#ctx0" brushRef="#br1" timeOffset="198847.373">21443 16630 2967,'9'29'2064,"9"-1"-129,-16-18-2193,6 7-2193,-5 2 903,1 13 774,-4-2 516,-4 2 774,-6 9 774,-4-4-129,3 6-2580,-7-18-387</inkml:trace>
  <inkml:trace contextRef="#ctx0" brushRef="#br1" timeOffset="199922.433">21219 15461 2967,'0'0'3096,"4"-15"645,-4 15-774,0 0-516,-10-17-774,10 17-645,-17-12-129,4 7-387,-5-5-129,-2 2-387,-5-3 0,-3 1 0,0-4 0,-4 0-129,2-3 129,-4-4-129,2-7 129,0-6-129,3-2 129,2-5-129,2-4 129,6-1-129,2-6 129,5 2-129,4 1 0,0 0-129,7 4 258,-1 2-129,2 4-129,3 0 129,6 4 129,0 0-129,2 2 129,1 0 0,0 1 129,-4-2-129,-2 3 129,-4 0-129,-2 1 387,-7 2-387,-7 1 129,-3 0 0,-3 7-129,-2-3-129,1 6 0,1-4-258,4 0 129,3-3-129,5-1 129,5 3-129,3-7 129,10-4 258,6-1-387,5-5 387,8-2 0,8-1 0,4 0-129,6-4 0,3 5 0,-2-5 0,-1 7 129,-1 3 0,-6 7-129,-7 4 129,-10 4 0,-5 5-129,-3 7-1548,-1 9-2193,-14 0-258,0 0 129</inkml:trace>
  <inkml:trace contextRef="#ctx0" brushRef="#br1" timeOffset="201722.537">21631 13258 516,'3'-11'2451,"-3"11"-516,0 0 129,6-15 0,-6 15-258,0 0-516,2-14-129,-2 14-258,2-10-258,-2 10 129,0 0-129,0 0 0,0 0-129,0-12 0,0 12-258,0 0 129,-6-5-129,6 5-129,-13 0-129,13 0 0,-15 0 0,15 0-129,-19 3 129,7 3-129,1-1 129,-2 2 0,1 1 0,-1 2 0,-1 2-129,-1 3 129,0-1 0,1 3-129,0 4 129,2-4 0,2 8-258,0-1 258,5 2 0,1 0 0,4 2 0,0 0 258,7 2-258,8-1 0,4-3 0,7-2 0,7-4-258,5-5 129,7-2-258,-1-7 0,7-1-903,-5-1-2580,-5-6-516,6 0 0</inkml:trace>
  <inkml:trace contextRef="#ctx0" brushRef="#br0" timeOffset="-210183.186">14517 15751 129,'0'0'1032,"0"0"-258,0 0-258,-7 13-258,7-13 0,0 0-129,0 12 0,0-12 258,6 11 129,-6-11 129,7 17 129,-7-17 0,6 20 258,-5-6-387,2 1 0,-3 1 0,0 6-129,0 0-258,-1 6 0,-4-1 129,2 5-129,-2-5 129,2 4 129,-3-7-258,4 5 0,0-9 258,2 0-258,0-6-129,0-2 0,0-12-129,0 17 0,0-17 129,0 0 129,0 0-258,1 12 129,-1-12 129,0 0-258,0 0 129,0 0 0,0 0-129,0-8 0,0 8 0,-6-18 0,6 18-129,-7-24 129,2 7 0,1-3 0,1-1-129,-1-9 0,2 3-129,1-9-129,1 6 129,0-7 0,0 5 129,0 0 129,0 1 0,0 6 0,0-3 258,0 8-129,0 1 0,0 4-129,0 3 0,0 12 0,0-17-129,0 17 0,0 0 0,0 0 129,0 0-129,0 0 129,0 9 129,0 4-129,-3 3 129,0 3 0,-1 4-129,0 1 129,-1 2 0,2 0 0,-2 2 129,3 1-129,0 1 0,0 3 0,1-4 0,0 5 129,-2-7-129,2 2 0,-1-4-129,0-1 387,-1-5-387,1-4 387,-2-2-387,4-13 258,-5 13-258,5-13 129,0 0 0,-11 0 0,11 0 129,-10-13-258,5-4 129,-1 1-129,5-1 258,0-4-129,0-4 0,1-2-129,0 1 0,0-3 0,3 4 0,3-4-129,-3 3 258,2-1-387,0 2 258,-2 5 0,1 2 0,-1 4 0,0 0 0,-3 14 0,3-16 0,-3 16 0,0 0 0,0 0 0,0 0 0,0 0 129,0 0-129,0 0 0,0 0 0,0 0 0,0 0 0,0 0 0,11 9-129,-11-9 129,9 19 0,-4-5 0,5 3 0,-3 3 0,1 3 0,-1 2 0,-2 0 129,-1 3 0,-1-6 129,1 4 0,-4-7-129,1-2 129,-1-4-129,0-1 129,0-12-129,0 0 0,0 0-129,0 0 129,-3-12 0,0-3-129,1-5 0,-2-9 0,0-4 129,1-3-129,0-1 0,2 0-129,0 4 129,-1 3 0,0 0 0,2 11 0,0 1 0,0 8 0,0 10-129,0-13 129,0 13-129,0 0 0,0 0 0,0 0-258,0 22 258,0-3-258,2 14-129,-2-7-645,7 13-2967,2 7-258,-7-7-387</inkml:trace>
  <inkml:trace contextRef="#ctx0" brushRef="#br0" timeOffset="-207377.026">15931 15879 3096,'0'0'2709,"0"0"0,0 0-387,0 0-645,0 0-387,0 0-774,0 0 0,0 0-258,0 0-129,0 0-129,0 0 0,0 0 0,0 0 0,0 0 129,0 0-129,0-11 0,0 11 0,0 0 0,0 0-129,0 0 129,0 0 0,6 11-387,-6-11 387,10 20-129,-7-2 129,-1-1 0,2 7 0,-4-4 0,0 7 129,0-3 129,0 3-258,-4-4 129,0 4 0,-1-5 0,3-2 0,-3 0-129,3-4 0,0-3 0,1-2 129,1-11-129,0 0 0,0 0 129,0 0-129,0 0 129,1-13 0,2-7 0,4 0-129,-6-6 258,7-9-129,-3 3-129,1-5 129,1 0 0,-3 0-129,-1 1 129,0 1-129,-3 5 129,0 4-129,0 0 129,0 5-129,-3 0 129,0 6-129,0 3 0,3 12-129,-5-14 0,5 14 0,0 0 0,0 0 0,0 0 0,0 0 0,0 0-129,0 0 129,0 0 129,0 0 0,7 12 0,-4-1 387,-3 3-387,1 2 129,-1 3 0,0 3 0,0 2 0,-1 2 0,-2 6-129,0-3 0,-2 1 0,2 1 0,-2-5 129,0 0-129,3-3-129,0 0 258,-2-7-129,4-1 0,0-15 0,0 18 129,0-18-129,0 11 258,0-11 129,0 0 0,0 0 0,0 0-129,0-6 129,0 6-129,0-17 0,0 3-129,0-2-129,0-7 0,0 1-129,-1-2 0,1-3 129,0-2-129,0-2 129,0-2-129,0 2 129,0 2-129,0 1 129,0 2 0,1 6 0,-1 3 0,0 7 0,0 10 0,2-11 0,-2 11-129,0 0 129,0 0-129,0 0 0,0 0 129,-3 6-129,-3 7 129,5 4-129,-4 3 129,3 7 0,-2 2 0,4 1 0,0 6 0,0-2 0,0-2 0,0-3-129,0 2 129,0-6 0,2-4 0,-2-6 0,1-3 0,-1-12 0,0 13 0,0-13 0,0 0 0,0 0 0,0 0 129,0 0-129,0 0 0,0 0 129,0 0-129,0 0 0,0-16 0,0 16 0,-5-18-129,1 5 258,-1-4-258,0 0 129,-1-2 0,1-3 0,3-3 0,1 3 0,-1 1 0,2 0-129,0 1 258,2 1-129,0 4 0,2 3 0,-4 12 0,2-18 129,-2 18-129,0 0 0,0 0-129,0 0 129,0 0 0,0 0 0,0 14 0,0 2 0,0 0 0,0 3 0,0 1 129,0 4-129,0 1 0,0-8 0,2 10 0,3-4 0,1 1 0,-1-1 0,2-1 0,-2-6 0,3 1 0,-5-1 0,5-3 129,-4-2-129,-4-11 0,6 16-129,-6-16 129,0 0 0,3 14 0,-3-14 129,0 0-129,0 0 129,0-8 0,0-3-129,0-3 0,1-5 0,1-6 0,2-4 0,-2-2 0,2-3 0,1-1-129,0 2 129,-3-1 0,1 8 0,0-2 0,-2 7 0,-1 3 0,0 6 0,0 12 129,0-17-129,0 17-129,0 0 258,0 0-258,0 0 129,0 0-129,0 0 129,0 0-129,-4 15 129,3-2 0,0 5-129,-1 6 129,-1 3 0,1 3 0,-2-1 0,2 3 0,-2-3 0,1 2 129,-2-4 0,2 0-129,3-8 129,-1-5-129,1-14 0,0 17 0,0-17 0,0 0 0,0 0 0,0 0 0,10-10 0,-10 10 0,6-21 0,-4 6 0,0 1 0,-2-3 0,0-3 0,0 5 129,0 4-129,0 11 0,0-20 0,0 20-129,-3-12 0,3 12-129,0 0-129,-3 5-258,3 11-516,0 0-3096,0-3-387,4 11-129</inkml:trace>
  <inkml:trace contextRef="#ctx0" brushRef="#br0" timeOffset="-204922.886">20260 15618 516,'7'-18'1677,"-2"4"258,-5 14 258,2-12-129,-2 12-258,0 0-129,0 0-516,0 0-387,0 0-387,0 0-387,0 0 0,0 0 0,0 0-129,0 6 129,0-6-258,1 20 0,4-5 258,0 3 0,2 0 0,-1 1 258,2 2 0,-1-1 129,0 4 0,-2-1 258,0 3-129,-5-4 129,3 8-129,-3-7-129,0 3 0,-4-3-258,1-2 0,-1-5-129,4-16 258,-7 21-129,7-21-129,0 0 129,0 0 129,0 0-129,0 0 0,0 0 0,0 0 0,-5-22 0,5 4-129,-3-3 129,1-4-258,-1-4 129,-1 0 0,-1-1 0,-1 1-129,2-1 0,-2 2 129,2 3 0,0 3-129,3 1 129,0 6 0,1-2 0,0 17 0,0-17 0,0 17 0,0 0 129,0 0-129,0 0 129,0 0-129,0 0-129,0 0 129,0 0 0,-1 15-129,0-2 129,-3 3 0,2 3 0,-1 3-129,2 5 129,0-2 0,1 1 0,0-2 129,0 6-258,2-2 258,2 1-129,2-6 0,0-2 0,-1-4 129,0-3-129,0-1 0,-5-13 0,6 12 129,-6-12-129,0 0 129,0 0 0,1-13-129,-1 1 0,0-5 0,-1-8 129,-3-1-129,1-6 0,-1-1-129,2-2 129,-1 3-129,1-3 129,1 2 129,1 5 0,-1 3-129,1 2 0,-1 6 129,1 4 0,0 13-129,-3-15 129,3 15-258,0 0 129,-2-11 0,2 11-129,0 0 129,0 0-129,-1 10 0,1-10 0,0 15 129,0-3 0,0 2 0,0 2 0,0 2-129,0 4 0,-1 3 258,1 6-258,-1 0 129,-1 2-129,2-2 258,0 2-129,0-4 0,0-2 0,0-3 0,0-12 129,0-12-129,3 17 0,-3-17 0,0 0 129,10-5 0,-5-11-129,-2-7 129,2-5 0,-1 0-129,-2-11 0,0-1 0,1-2 0,-1 1 0,1 0 129,-2 7-129,2 1 0,1 3 129,0 6 0,0 2 0,1 6-129,-2 3-129,-3 13 0,0 0 0,12-7 0,-12 7-129,6 10 0,-5 4-129,1 4 258,-1 5-258,1 2 258,-2 0-258,0 1 387,0 5-129,0-1 129,-3 1 129,0-2-129,0 2 387,0-9-258,-2-1 0,2 0 0,0-6-129,0-2 129,3-13-129,-3 15 0,3-15 0,0 0 0,0 0 129,0 0 0,0 0 0,0 0 0,0-15 0,0-1 0,0 1 0,0-4-129,0-2-129,0-7 129,0 6-129,0-3 129,0 2 0,2 6 0,0 4 129,-2 2-129,0 11 0,2-13 0,-2 13 0,0 0-258,0 0 129,0 0 0,0 0-129,0 0 258,0 0 0,0 8 0,0-8 0,0 19 258,0-6-258,0 3 0,0 1 129,0 5-129,-1-5 0,1 5-129,0-5 0,0 2-258,0-19-1161,0 0-2709,19 17-258,-19-17-516</inkml:trace>
  <inkml:trace contextRef="#ctx0" brushRef="#br0" timeOffset="-202570.751">22852 15722 1161,'4'-11'1548,"-4"11"-129,0 0-258,0 0-129,4-13 0,-4 13-129,0 0 129,0 0 0,0 0 0,0 0 0,0 0 0,0 0-258,-11-10-258,11 10 129,0 0-258,0 0 129,-10-2-129,10 2-129,0 0-129,0 0-129,0 0-129,0 0 0,-5 12 0,5-12 0,-2 19-258,2-19 258,-7 27 129,1-7 0,3 3 0,-2-4 258,-2-1 0,2-2 0,-1-1-129,2-3 129,4-12-129,-4 16-129,4-16 0,0 0-129,0 0 0,0 0 129,0 0-129,0 0 129,6 0 0,-6 0 129,8-13 0,-8 13 258,8-15-258,-8 15 129,8-26 0,-7 12 0,-1-9-258,0 1 0,0-4 0,0-2 129,0-2-258,0 1 258,0-3-258,0 0 258,0 1-129,0 5 258,0 0-129,0 7 0,0 3 0,0 2-129,0 14 0,0-12 0,0 12-129,0 6 0,0 9 0,0 3 0,1 5 0,-1 3 0,2 4 129,1 8-258,-1-2 258,0 2 0,2 0 0,-2 1 0,-1-1 0,0 1 258,-1-3-258,2-4 129,-2-3-129,0-1 0,0-7 0,0-2 129,-3-7-129,3-12 0,-3 17 0,3-17 129,0 0 0,0 0-129,0 0 129,0 0-129,0 0 129,-2-10-129,2-3 129,0-4-129,0-7 129,0-5-129,0 1 0,0-4 0,0-4 0,0 2 129,-2 0-129,1 1 0,0 3 129,0 6-258,-3 2 129,4 3 258,0 2-258,0 17 387,0-20-258,0 20 129,0-14-129,0 14 258,0 0-258,0 0 0,0 0-129,0 0-258,0 0 129,-2 10-258,2 6 387,0 1-258,0 5 258,0 3-129,0 6 129,1 1 0,-1 4 129,1 0 0,-1-8-129,0-2 129,0 2-129,0-9 129,0-6-129,0-13 129,0 15-129,0-15 0,0 0 0,0 0-129,0-7 129,0-3 0,0-3-129,0-6 129,0-5 0,0 0 0,0-4 0,0 1 0,0-2 0,0-2 129,-1 2-129,-1 1-129,-1 6 0,1-5 258,0 5-258,-1 4 258,2 3-129,0 5-129,1 10 0,-1-14 258,1 14-258,0 0 0,0 0 129,0 0-129,0 6 0,0 8-129,0 6 258,0 1-258,0 7 129,0 4 0,2 7 0,-1-6 129,-1 2 0,1-1 258,-1-4-129,2-2 129,-2-5-258,1-5 129,0-7-129,-1-11-129,5 13-258,-5-13-516,12 0-1290,-12 0-2064,15-7-387,-15 7-258</inkml:trace>
  <inkml:trace contextRef="#ctx0" brushRef="#br0" timeOffset="-200089.609">14205 16866 516,'-9'0'2709,"9"0"-1806,0 0 0,0 0 129,0 0-129,-11 2 129,11-2-387,0 0 129,-15 6-129,15-6-258,-14 9 129,14-9-387,-14 8 258,14-8 129,-14 10 258,1-10 0,13 0 129,-15 0 129,15 0-258,-18 0 129,18 0-258,-18 0 0,18 0-258,-19 0-258,19 0-129,-21 0 0,21 0 129,-19 0-129,19 0 258,-20-3-129,20 3-129,-16-8 129,16 8 0,-10-18-129,8 6 0,2-1 0,0-6-129,1-6 129,5 4 0,3 0-129,2-4 0,-1 0 258,3-1-129,-1 6 0,2-2 0,0 8 0,2 0 0,-2-2 0,3 1 0,-1 4-129,2 4 129,-3-5 0,3 12 0,-4-2 0,3-2 0,-4 1 0,1 3 0,1 3 0,-1 1 0,-3 1 0,3 2 0,-2-2 0,-1-2 129,2 8-129,0-4 0,-13-7 129,22 10 0,-22-10-129,20 9 0,-20-9 129,16 17-129,-16-17 129,17 18-129,-10-3 0,0 3 0,-3 0 0,0-1 129,0 2-129,-1-1 0,-3 0 129,0 2-129,0-1 129,0-1 0,-4-2-129,-2 6 129,2-6 0,-2-3-129,-1 3 0,-1 1 0,-3-3 129,1 2 0,-4 0-129,-2 1 129,-1-2-129,0 2 258,1-3-387,-1-2 258,0-3 0,3-1 0,-2-4-129,5 1 258,-2-5-129,13 0 0,-21 3 129,21-3-258,-20-9 129,20 9-129,-20-20 0,12 6 0,-1-1 0,0-6 0,2 4 0,0 0-129,0 0 129,-2 0-129,4-1 129,-2 2 0,-1 0 0,2 0 0,-1 4 0,0-2 0,1-3 0,0 3 0,1 1 0,1-8-129,0 5 129,3-2-129,1-2 0,0-4-129,5 9 129,3-4-129,2-2 129,3 5 129,5 0-129,-1-3 0,1 3 129,0 3 0,0 1 129,1 0-258,-1 3 129,-1 3 0,3-4 129,-2 8-129,2 0-129,0 2 129,0-3 0,0 3 0,0 0 0,-4 1 0,-2 5 0,0-1 0,-1 0 0,-13-5 129,17 17-129,-12-5 0,-5-12 0,11 22 0,-10-8-129,3 4 258,-4-2-129,0 6 0,0-5 0,0-3 0,-4 6 0,3 4 0,-3-2 0,-2-4 0,1 2 0,-1 1 129,-2 3 0,-3-1 0,0-3-129,-3 1 129,-3-6 258,-2 2-258,-1 2 0,-1-2-129,-2-2 0,-1 4 129,2-7-129,1-3 0,0 5-129,0-1 258,3-3-258,-2-1-129,6 1-387,-9-7-1548,9 3-2451,0-5-258,0-13-387</inkml:trace>
  <inkml:trace contextRef="#ctx0" brushRef="#br0" timeOffset="-199209.559">23075 16419 258,'0'0'1548,"0"0"-903,0 0-3095</inkml:trace>
  <inkml:trace contextRef="#ctx0" brushRef="#br0" timeOffset="-196462.402">23075 16419 516,'11'-32'2451,"-11"20"-1161,0 12-645,0-17-387,0 17 387,-2-10 516,2 10 129,-4-12 0,4 12 258,-6-12-129,6 12 129,0 0-516,0 0-258,-12-7-516,12 7 129,0 0-387,0 0-258,-8-10 258,8 10-129,0 0 129,0 0 0,-4-12 0,4 12 0,0 0 0,0 0 129,0-14 129,0 14 0,0-11 129,0 11 0,0 0 0,0 0 129,0 0-129,0 0 0,0 0-258,0 0-129,0 0 0,0 0 0,0 0 0,0 0 0,0 0 0,0 0-129,0 0 258,0 0-129,0 0 0,0 0 0,0 0-129,2 16 129,-2-16 0,7 24 129,-3-10-129,1 6 0,1-2 258,0 7-387,-3-3 387,1 7-258,-2 0 258,-1 2-258,2 3 129,-1 0-129,-1-5 0,2 5 129,-2-4-129,4-2 0,-1-3 0,-2-1 0,2-8 0,-2-2 129,1 1-258,-3-15 258,0 0 0,1 13 0,-1-13 0,0 0 129,0 0-129,0 0 0,-3-12 129,3 12-387,-3-21 258,1 8-129,-2-2 0,0-7 0,2 2 0,-2-1-129,0-6 129,-1 1 0,2 4 0,-3-9 0,2-2 0,0 5 129,-2-1-258,-1 3 258,3 1-258,1 4 387,-1 1-516,2 3 258,2 17 0,-3-26 0,3 26 0,-1-13 0,1 13 0,0 0 0,0 0 0,0 0 0,0 0 0,0 0 0,0 0 0,0 0 0,0 0-129,0 0 129,0 0 129,0 0-258,0 0 129,0 0 129,0 0-258,0 0 129,0 0 129,0 10-129,0-10 0,3 22-129,0-1 129,2 2-258,0 8 387,0 9-387,0-2 387,0 3-258,-2-7 129,0 1 129,-2 2-129,-1-8 129,0 0-129,0-8 0,0-9 0,0 0 129,0 1-129,0-13 0,0 0 0,0 0 129,0 0 0,0 0 258,3-17-258,-1 4 0,-2-11 0,0 0-129,0-5 0,0-2-129,-3-4 258,-2-2-129,2-1-129,-4 1 129,2 1-129,1 4 129,1 1-129,1-1 129,1 3-258,1 3 129,0 6 129,0 0-129,0 7 129,1 0 0,-1 13-129,0 0 129,0 0-129,0 0 0,2 14 0,-2 3 129,0 2-129,0 4 129,0-2 129,0 9-258,0-4 258,0 2-258,0-5 258,0 1-258,0-2 258,0-2-258,0-1 129,0-9 0,0 1 0,0-11 129,0 16 0,0-16-129,0 0 129,0-8-129,0-4 129,0-2 0,1-6-129,2-1 0,0-3-258,0-1 387,-1 5-258,3-5 258,-3 7-387,-1 3 258,0 3-129,-1 2 129,0 10 0,0-17 0,0 17-129,0-12 129,0 12 0,0-14 129,0 4-129,0 10 0,0-14 0,0 14 129,0 0-129,0 0 129,0 0-258,0 0 129,0 0-129,0 0 129,0 0-129,0 0 129,0 0-129,0 0 129,0 0-129,-1 7 258,1-7-129,0 0 0,0 0 0,0 0 0,0-7 0,0 7 0,0 0 0,0 0 0,0-13 0,0 13 0,0 0 0,0 0 129,0 0-129,0 0 0,-9 1 0,9-1 0,-7 15-129,2-4 129,5-11 0,-15 25 0,7-9-129,-4 4 129,-1-9 258,-2 9-258,-3-4 129,-1 0-258,-3 0 129,-1-1-129,3 5 258,-2-5-258,3 3 0,0-5 0,5 2 0,2-4 129,1 1 0,11-12 0,-10 12 0,10-12 0,0 0 129,-5 12-129,5-12 0,0 0 129,0-7-129,0 7 0,10-21 0,-3 9 0,3-3-129,0-2 258,5 2-258,0 1 387,3-8-258,-2 8 129,3 1-129,-3-3 258,3 1-387,0 0 258,-5 3-129,2-8-129,-2 6 258,0-6-258,2-1 258,-3 4-258,0 3 129,-3-1 0,1-2 0,-11 17 0,14-19 129,-14 19 129,0 0-258,0 0 129,8-12 0,-8 12-129,0 0 0,0 0-129,0 0 0,0 0-258,0 0 258,0 0-129,0 0 129,0 0 0,0 6 0,0-6 129,0 0 0,0 0 0,0 0 0,5 13 0,-5-13 0,0 0-129,0 0 129,0 0 0,0 0-129,0 0 129,-7 0 0,7 0 0,0 0 0,0 0-129,0 0 0,-12 0 0,12 0 0,0 0-129,0 0 0,0 0 129,0 8 0,0-8 0,0 14 129,0-14 0,0 22 129,0-3 0,0-3 129,0 10-258,0 5 258,0 4-258,0-3 258,0 5-258,0-1 258,0-1-387,3 0 387,1-3-129,1 4-258,-2-7 258,0-5-129,1 5 129,-3-7-258,2-3 258,-2-4-129,0 2 129,-1-17 129,0 0 0,0 10 0,0-10 0,0 0 0,0 0-258,0 0 0,4-17-258,-4 17-129,0 0-516,11-8-1806,-11 8-1806,6-17-645,-6 17 258</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0:34.530"/>
    </inkml:context>
    <inkml:brush xml:id="br0">
      <inkml:brushProperty name="width" value="0.05292" units="cm"/>
      <inkml:brushProperty name="height" value="0.05292" units="cm"/>
      <inkml:brushProperty name="fitToCurve" value="1"/>
    </inkml:brush>
  </inkml:definitions>
  <inkml:trace contextRef="#ctx0" brushRef="#br0">466 0 4,'0'0'17,"-14"-1"-3,14 1-3,-17 1-2,5-1-3,-1 2-1,-3 1 0,-1 1-2,-3-1 0,-1 3 0,-5 0 0,2 2 0,-2 2-1,1 0-1,-1 0 1,0 3-1,2 0 0,0 2 0,5 0-1,-3 1 0,4-2 0,0 3 0,2-3 0,2 1 0,4-4 0,0-1-1,4 0 0,4-1 1,2-9 0,4 15 0,-4-15 0,21 15 0,-7-7 0,4 3 1,0-1 0,3 0 0,1 1-1,1 1 0,1 3 0,-3-3 0,4 4 0,3 2 0,1 1 0,1 0-1,3 3 1,-1-2 0,1-1 1,3 4-1,-8-4 0,-1-3 0,-3 1 1,-4-4-1,-3 1 1,-7-2-1,-4-2 2,-6 1-1,-5-1 1,-6 0 0,-8 1 1,-2-1 1,-10-2-1,-10 3 1,-3-3-1,0 0 1,-2-3-1,0 2 0,1-3-1,3-2 0,3 0-1,12-1 0,3-2 0,2 1 0,4-3-2,7 1-2,11 2-3,0 0-5,3-15-17,12 11-4,1-3 0</inkml:trace>
  <inkml:trace contextRef="#ctx0" brushRef="#br0" timeOffset="811">698 520 14,'0'0'18,"6"-10"-3,-6 10-2,0 0-4,11-11-2,-11 11-2,0 0 0,10 7-2,-10-7-2,6 21 1,-3-4-1,2 4 0,-2 2 0,0 2 0,-1-1 0,2-1 0,-1-4-2,2-6-2,-5-13-19,22-1-5,-13-18 1</inkml:trace>
  <inkml:trace contextRef="#ctx0" brushRef="#br0" timeOffset="1112">854 173 6,'-5'15'22,"5"-15"-1,0 0-12,-5 14-10,5-14-1,0 19-4,0-19-11,3 20-4</inkml:trace>
  <inkml:trace contextRef="#ctx0" brushRef="#br0" timeOffset="1392">973 531 12,'4'-16'13,"-4"16"-1,0 0-2,0 0-2,0 0-3,0 0-1,4 14-2,-3-1 1,1 3-1,0 1 0,1 2 1,-1 1-1,1-2-1,3-1 1,0-4 0,-6-13 1,20 12-1,-5-13 1,6-4 0,3-7 0,3-1 1,1-5 0,2 2-1,-5-2 1,-1 4-1,-5 1 0,-5 5 0,-14 8-2,15-11 0,-15 11 0,0 0-2,0 0 0,0 0 1,4 18-1,-2-7 1,2 3 1,0 0-1,3 2 2,2-1-1,3-3 1,6-5 0,6-7-1,6-7 1,5-5-1,5-4-1,2-5 1,-1-2 0,-3 2 0,-6 3-1,-8 3 0,-6 5 0,-7 4 0,-11 6 0,0 0 0,3 18 0,-7-2 0,0 2 0,1 2 0,2 6 0,2 0 0,1 0 0,5 1 0,2-3-1,5 4-6,0 0-20,0-9-6,7-2 2,-6-11-2</inkml:trace>
  <inkml:trace contextRef="#ctx0" brushRef="#br0" timeOffset="2073">2042 720 20,'0'0'33,"0"0"2,0 0-2,0 0-20,0 0-6,0 0-1,0 0 0,0 0-1,0 0-2,-10-2 0,10 2-2,0 0-1,0 0-4,0 0-14,10 7-17,-10-7-2,12-3 0</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0:37.204"/>
    </inkml:context>
    <inkml:brush xml:id="br0">
      <inkml:brushProperty name="width" value="0.05292" units="cm"/>
      <inkml:brushProperty name="height" value="0.05292" units="cm"/>
      <inkml:brushProperty name="fitToCurve" value="1"/>
    </inkml:brush>
  </inkml:definitions>
  <inkml:trace contextRef="#ctx0" brushRef="#br0">0 816 22,'5'-13'15,"2"-8"-1,8-8-2,7-5-4,2-8-4,6-6-1,1-5 0,5 1 1,-3-3-1,0 3 1,-7 3-1,-2 2 1,-6 4-1,-3 5 1,-4 6-1,-2 8 0,-4 3 0,0 8 0,-2 2-1,-3 11 0,0 0-2,0 0 0,0 0 0,0 0 0,9 18-1,-7-3 0,6 6 0,0 5 1,4 7 1,0 4-1,3 5 0,0 6 1,-1-1-1,4 2 0,-1-1 1,-1-3-1,0-2 0,-3-7 0,1-7-1,-5-8-1,0-1-4,-8-9-5,-1-11-17,0 0-2,-26-1 0</inkml:trace>
  <inkml:trace contextRef="#ctx0" brushRef="#br0" timeOffset="471">87 585 16,'13'2'14,"1"-3"-1,6 1-2,8 0-1,2 0-3,13 1-4,4 1-7,10 5-16,-5-7-5,12 6 0</inkml:trace>
  <inkml:trace contextRef="#ctx0" brushRef="#br0" timeOffset="981">713 480 5,'7'14'9,"-6"-5"-1,3 5 1,-2 3-2,1 3-2,-1 4 0,1 0-1,-1 5-2,1-4 1,1-3-1,2-4 1,3-4 1,2-8-1,7-6 1,1-8 0,7-7-1,-1-6 2,4-3-1,-3-4 0,0-2-1,-6 2 0,-1 4 0,-9-1 0,1 10 0,-7 5-1,-4 10 0,6-13-2,-6 13 0,0 0-1,4 9 0,3 3 0,-4-1-1,6 2 2,0 2-1,1 1 2,1 2-1,0-1 0,-3-2 1,-1 0 0,1-4-1,-8-11 2,13 10-1,-3-12 1,2-5 0,2-6 0,3-2 0,2-4 0,-1-3 1,0 3-2,-3 1 1,-2 4-1,-5 3-1,-8 11 1,11-3-1,-11 3 0,6 23-1,-5-6 1,1 6-1,1 2 1,1 2 0,1-2-1,1-4-5,1-4-24,10-4-2,-5-15 1</inkml:trace>
  <inkml:trace contextRef="#ctx0" brushRef="#br0" timeOffset="2163">1310 665 7,'12'-10'11,"0"-3"-2,2-4-1,3 2 0,-1-1 2,3 2-1,-4-1-1,2 4 0,-6 0 0,2 4-2,-13 7-1,13-7-1,-13 7-2,0 0 0,0 0-1,10 5 0,-10-5-1,6 15 0,-3-5 1,2 3-1,1 3 1,0 1 0,0 2 0,2 0-1,-1-1 1,0 0-1,0-2 1,1-1-1,1-1-7,-1 1-16,-8-15-6,20 8 0</inkml:trace>
  <inkml:trace contextRef="#ctx0" brushRef="#br0" timeOffset="2724">1792 624 3,'18'-1'8,"1"-5"1,5 0 1,-3-3 0,3-2 0,-2-1-1,-1-3 0,-2 0-2,-5 0 1,-2 2-1,-5-5-2,0 6-2,-2-2 0,-1 4 1,-5 1-2,1 9 1,-6-12 0,6 12-1,-12-4-1,3 5 0,-5 2 0,-1 1-1,-2 3-1,-2-2 1,-1 6 0,-1 2-1,1 2 1,1 1 0,1 0 0,3 3 0,2 0 0,4 5 0,3-2 0,7-2 1,5 2 0,6-2 0,6-3 0,7-2 0,6-6 1,3-3-2,5-4-4,1-5-12,-3-6-15,4 1 1,-8-11-1</inkml:trace>
  <inkml:trace contextRef="#ctx0" brushRef="#br0" timeOffset="3295">2175 526 8,'0'0'20,"3"-12"-4,-3 12-3,13-7-4,-13 7-4,16-7-1,-7 5-1,3-2 0,-2 4 1,2 5-2,-2-3 0,2 6-2,0 0 1,2 4-1,4-1 0,0 6 0,1-2 0,1 2 0,-2 0 0,0 1 1,-2-1-1,-2-1 0,-7 0 1,-2-3-1,-3-1 2,-2-1 0,-5-2 0,-5-1 0,-3-1 0,-1-3 1,-6-3 0,-3-1 0,-1-3-1,-4 0 0,2-4 0,4 1 0,0-2 0,5 3-1,2-3 0,6 3-1,9 5 0,-4-10 0,4 10-1,12-11-1,2 4 0,2 0-1,8 2-5,3-3-7,2-2-16,11 6 2,-5-7-1</inkml:trace>
  <inkml:trace contextRef="#ctx0" brushRef="#br0" timeOffset="3946">2670 8 13,'7'-10'11,"-7"10"-2,0 0-1,0 0-1,0 0-2,0 0 0,2 10 0,-2-10-1,0 14 0,0-1-1,2 3 0,1 3 1,0 7 0,1 6-2,0 6 1,2 5-2,-1 7 1,1 5 0,0 4-1,-1-1 1,0-1 0,-1-6-1,1-5 0,-1-8 0,1-8-2,0-8-4,0-12-10,-5-10-13,17-6 0</inkml:trace>
  <inkml:trace contextRef="#ctx0" brushRef="#br0" timeOffset="4316">2932 417 3,'-3'10'24,"3"10"-11,1 5-1,-1 4-1,2 3-3,0-2-1,1 0-2,2-6 0,1 0-3,5-9-5,2-6-15,-2-14-8,10-4 0</inkml:trace>
  <inkml:trace contextRef="#ctx0" brushRef="#br0" timeOffset="4556">3083 75 13,'0'0'24,"8"14"-2,-8-14-21,10 11-14,2 2-10,-12-13 0</inkml:trace>
  <inkml:trace contextRef="#ctx0" brushRef="#br0" timeOffset="4807">3253 388 5,'0'0'7,"0"0"1,-3 14 3,1-2-2,-1 1-1,1 3 0,2 4 0,0-3 0,3 1-2,3-5 1,8-3-4,5-10 1,6-2-2,3-10 1,4-1 0,-1-4 1,2 1-1,-5-1-1,-4 3 0,-7 3-1,-3 5 1,-14 6-1,12-3 0,-12 3-1,4 12 1,-3 1 1,3 5-1,-1 3 1,1 4 0,2 1 0,2 2 0,3 1-1,1-5-7,5-5-19,4-1-7,-4-13 0,6-3 0</inkml:trace>
  <inkml:trace contextRef="#ctx0" brushRef="#br0" timeOffset="5348">3850 575 8,'22'16'7,"-7"-12"0,6-3 1,-1-5 0,2-3 1,1-7 0,-4-1-1,-2-3-1,-6-2 1,-1-1 1,-8 0-1,0 3-3,-6-1-1,0 7 0,-5-2-1,9 14 0,-18-14-1,6 11-1,2 3-1,-2 3-1,0 3 1,2 3-1,-1 5 1,3 2-1,3 3 1,2 2-1,3 3 1,4 2 0,3 3 1,6 5-2,3 3 1,6 7 0,3 5 0,4 6-1,1 5 1,1 2 0,-1 4 0,-2 1-1,-1-2 2,-4-3-1,-4-4 0,-5-5 0,-3-4 1,-5-6-1,-3-5 1,-5-6-1,-4-6 1,-3-5 0,-5-5 0,-2-5 0,-3-5 0,-4-4 0,-3-6 0,-2-3 1,-4-7-1,-1-4 1,0-9-1,1-3 1,1-8-1,6-7 0,6-4-1,8-6 0,13-5-1,12-3-1,13-1 0,9-3-2,11 2-5,5 4-11,2 1-12,8 5 1,-9-2 0</inkml:trace>
  <inkml:trace contextRef="#ctx0" brushRef="#br0" timeOffset="6449">4669 673 15,'0'0'31,"0"0"2,0 0 0,0 0-18,0 0-8,0 0-1,0 0 0,0 0 0,0 0 0,0 0-1,0 0-1,0 0 0,0 0-2,0 0-1,0 0-1,0 0-1,0 0-7,0 0-28,0 0-1,-3-15-1,3 15 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0:44.554"/>
    </inkml:context>
    <inkml:brush xml:id="br0">
      <inkml:brushProperty name="width" value="0.05292" units="cm"/>
      <inkml:brushProperty name="height" value="0.05292" units="cm"/>
      <inkml:brushProperty name="fitToCurve" value="1"/>
    </inkml:brush>
  </inkml:definitions>
  <inkml:trace contextRef="#ctx0" brushRef="#br0">344 34 3,'0'0'10,"-11"0"-2,1 5 1,-2-1-3,-2 2-2,-3 2 0,-3 2 1,-4 3-1,1 0 0,-2 3-1,-3 0 0,1 2-1,1 0 0,4-2-1,3-1 0,4-1-1,7-1 0,6 0 1,10-1-1,6 2 0,6-1 0,7 3 1,1 0 0,4 4 0,-1-1-1,0 5 0,-4 2-1,-1 3 0,-5 2 0,-4-1 0,-1 3 0,-4-3 0,0 0 0,-6-4 0,-3-3 2,-3-5 1,-5-1 1,-4-4 1,-7-3 0,-3-1 3,-8-5-1,-3 0 0,-6-5-1,0 0-1,-3-5-1,3-1-1,2-3-3,1-1-2,9 1-8,8-2-19,4-5 1,15 3 0</inkml:trace>
  <inkml:trace contextRef="#ctx0" brushRef="#br0" timeOffset="621">669 565 4,'23'-3'8,"1"-8"-1,1 5 1,3-4-2,-5 1 1,0-2-1,-3-2-1,-2-1-1,-6 1 0,-3 2-1,-3-4 0,-6 1 0,-4 0-1,-7 1-1,-4 3 0,-4 2 0,-3 3-1,-5 2 0,-2 5 1,-2 3-1,-2 4 0,1 4 1,2 4 1,-1 4-1,2 2 2,4 1-1,5 1 2,5 2-2,8-1 2,10 1-1,11-5 0,10-1 0,11-4 0,8-3 0,8-5-1,7-3 0,-1-7-1,0-3-1,-2-5-1,-6-2-3,-5 0-6,-8-3-14,-9-7-6,0-1 1</inkml:trace>
  <inkml:trace contextRef="#ctx0" brushRef="#br0" timeOffset="1122">1228 0 1,'0'0'9,"-9"15"0,9-15-2,-5 22 0,3-4 0,0 8-1,1 5 1,-1 7-1,1 8 1,-1 3 0,0 5 0,-4 5 1,4 2-3,-2-4 0,3-3-2,0-7-1,3-7-1,2-5-5,4-11-9,1-16-16,9-5 1,-6-17-1</inkml:trace>
  <inkml:trace contextRef="#ctx0" brushRef="#br0" timeOffset="1452">1482 510 0,'26'9'9,"4"-8"-4,6-3 1,-1-3 0,1-7 0,-1-3 1,-1 0 0,-4 3 0,-5-5 1,-6 3 0,-5-1-2,-6 1-1,-5 1 0,-5 2-1,-4-1-1,-5 3-2,-5 1 0,-4 1-1,-5 5-1,-1 2 1,-4 3-1,-2 5 1,-3 2 0,2 3 1,0 2 0,2 3 1,1 4 0,4 3 0,4-1 1,3 2-1,6-1 0,5 2 0,8-2 0,11 3 0,8-5 0,9-1 0,6-1-1,8-2-1,5-2-1,4-4-3,4-1-5,-7-10-8,-3-6-14,0 1 0</inkml:trace>
  <inkml:trace contextRef="#ctx0" brushRef="#br0" timeOffset="1953">2205 420 5,'-22'2'19,"9"1"-12,-4 2 0,-4 5 0,-1 0 2,-2 4 0,-1 6-1,0 0 1,3 3-1,0 0-1,5 1-2,5-2-1,6 3-2,4-6 1,6 0-1,6-3 0,6-1-1,4-4 0,5-2-1,4-2 0,2-7-1,3-3-1,-1-7-4,6-2-5,-2-8-7,0-6-4,4-4-3,-8-9-1</inkml:trace>
  <inkml:trace contextRef="#ctx0" brushRef="#br0" timeOffset="2274">2556 10 8,'0'0'10,"0"0"-2,0 0 0,2 14-1,-6 3 0,0 3 0,-1 7 0,1 7 0,-1 8-1,2 5 1,-3 7 0,4 6-3,1 0 1,2 2-2,-1-3 0,4-2-1,0-8 0,0-5-1,0-10-1,0-8 1,0-8-1,-3-6-1,-1-12-3,0 0-5,-19-10-2,1-9-2,-3-8-2,-5-6-4,-5-6 1,-2 0 2</inkml:trace>
  <inkml:trace contextRef="#ctx0" brushRef="#br0" timeOffset="2554">2240 395 22,'0'0'14,"0"0"-1,0 0-1,5-9-2,12 8-2,5-3 1,11 0-2,10-6 1,11 3-3,5-5 0,9-1-1,2 0-1,2-1-1,-1 2-1,-5 0-2,-3 4-7,-7 7-20,-12-7-3,-3 7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0:47.899"/>
    </inkml:context>
    <inkml:brush xml:id="br0">
      <inkml:brushProperty name="width" value="0.05292" units="cm"/>
      <inkml:brushProperty name="height" value="0.05292" units="cm"/>
      <inkml:brushProperty name="fitToCurve" value="1"/>
    </inkml:brush>
  </inkml:definitions>
  <inkml:trace contextRef="#ctx0" brushRef="#br0">3 487 23,'0'0'14,"0"0"-1,0 0-2,0 0-2,0 0-2,0 0-3,0 0-2,0 0 1,-3 17-2,4-1 1,-2 4 0,1 6 0,0 5 1,0 3-1,-1 0 1,2-1-2,1-4 2,3-3-1,4-7 1,5-8-1,4-9 0,6-10 1,4-3-1,2-7 0,1-4 0,0-3-1,-2-1 0,-3 0 0,-4 3-1,-3 5 1,-4-1-1,-1 5 0,-2 4 1,-2 1-2,1 4 1,-1 2-1,-1 3 0,2 3 0,-1 4 0,-1 3 1,0 2-1,-1 4 1,-1 4 0,1 4 0,-2 1 1,-1 2-1,0 1 1,0 1-1,-1-1 1,1 0-1,-1-4 0,-1-5 1,0-2-1,1-5 1,-2-2-1,-2-10-2,0 0-11,10-1-18,-10-15 0,5 1 0</inkml:trace>
  <inkml:trace contextRef="#ctx0" brushRef="#br0" timeOffset="801">637 0 5,'0'0'11,"2"11"-5,-2-11 1,2 16 1,-2-4 1,0 5 0,1 0-1,-2 0-1,1 6 0,-2-3-2,2 6 1,-1-4-2,1-1 0,-2-2-1,2-4 0,-2-1-1,2-5-4,0-9-11,12 12-15,-12-12-1,10-14 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0:49.391"/>
    </inkml:context>
    <inkml:brush xml:id="br0">
      <inkml:brushProperty name="width" value="0.05292" units="cm"/>
      <inkml:brushProperty name="height" value="0.05292" units="cm"/>
      <inkml:brushProperty name="fitToCurve" value="1"/>
    </inkml:brush>
  </inkml:definitions>
  <inkml:trace contextRef="#ctx0" brushRef="#br0">0 439 6,'0'0'20,"0"0"-4,0 0-2,0 0-4,0 0-1,0 0-1,0 0-1,0 0-2,0 0-2,0 0 0,0 0 0,0 0-2,0 0 0,3 17 0,-3-7 0,0 5 0,0 4-1,1 4 1,0 3 0,1 4 0,1-2 0,4 1 0,0-4 0,4-4 0,2-4 1,4-4-2,2-9 2,2-4-1,1-4 1,0-7-1,1-7 0,-3 1 0,-1-4-1,-3-1 1,0-1-1,-2-2 1,0 3-2,-3 2 1,0 5 0,-3-1 0,-2 5 0,-1 1 0,-5 10-1,5-9 0,-5 9 0,0 0 0,0 0 0,0 0-1,0 17 1,1-6 0,2 2 1,1 4-1,1 3 2,0-1-1,3 3 0,2-1 0,0 0 0,1-3 0,1-1 1,-2-2-1,1-5 1,3 0-1,-3-7 2,2-3 0,-2-5 0,1-4 0,-1-7-1,-1 0 2,-2-6-2,1-3 1,-3-3-2,-1 0 2,-2-1-2,-1 3 1,-2 4-1,1 4 1,-1 2-2,-1 5-2,1 11-4,0 0-10,0 0-16,0 0 1,0 0 0</inkml:trace>
  <inkml:trace contextRef="#ctx0" brushRef="#br0" timeOffset="842">783 467 10,'0'0'18,"0"0"-15,-2 10 1,2-10 2,2 18 1,-1-6 0,0 6 1,-1 3-1,1 4-1,-1 0-1,1 2-1,0-4-1,2 1-2,2-5-2,-1-2-7,2-5-6,3 1-8,-9-13-4</inkml:trace>
  <inkml:trace contextRef="#ctx0" brushRef="#br0" timeOffset="1202">1147 0 4,'8'12'9,"0"4"1,-1 6-1,-2 3-1,2 7-1,-4 2-1,1 5-1,-3 6 0,1 5-1,-1 2 0,0 4-1,-1-1 0,1 2-1,0-7 0,1-2-1,1-10 0,-1-7 1,0-8-2,-1-6-5,-1-17-9,0 0-10,-3-12-1</inkml:trace>
  <inkml:trace contextRef="#ctx0" brushRef="#br0" timeOffset="1533">969 341 14,'33'6'15,"3"-4"-2,4-3-3,3-3-3,2-6-2,2-1-1,-3-5-2,2-1-2,-6-3-1,-3 1-1,-4-2-2,-5 1-1,-5 0-2,-8 3-3,-5-2-3,-4 7-3</inkml:trace>
  <inkml:trace contextRef="#ctx0" brushRef="#br0" timeOffset="1783">1410 105 12,'3'17'12,"-1"6"-2,2 7 0,0 7 0,-1 6-2,1 4 0,-2 2-1,3 1-1,-1-5-1,3-1 0,2-7-1,4-7-1,4-12-1,4-4-1,5-8 0,3-6 0,1-7 0,0-4 0,-1-6-1,-2-1 1,-5 2-1,-3-2 2,-4 1-1,-4 2 1,-3 3-1,-1 2 0,-7 10 0,7-13-1,-7 13 0,0 0-1,0 0 1,7 11-1,-5 0 1,0 4 0,1 4 1,1 4 0,1 1 1,0 4-1,0-1 1,2-1-2,5-3-13,2 1-19,-4-15 2,10 2-1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0:51.975"/>
    </inkml:context>
    <inkml:brush xml:id="br0">
      <inkml:brushProperty name="width" value="0.05292" units="cm"/>
      <inkml:brushProperty name="height" value="0.05292" units="cm"/>
      <inkml:brushProperty name="fitToCurve" value="1"/>
    </inkml:brush>
  </inkml:definitions>
  <inkml:trace contextRef="#ctx0" brushRef="#br0">71 512 3,'0'0'7,"0"0"1,0 0 0,1 14 0,0 1 0,0 5 0,0 8-1,1 9 0,2 4 0,-1 9-2,0 4 0,1 2 0,0 1-3,-1 0 0,1-5 0,-2-6-1,-2-8-1,2-7-2,0-9-9,6-8-16,-8-14 0</inkml:trace>
  <inkml:trace contextRef="#ctx0" brushRef="#br0" timeOffset="331">0 549 7,'16'-15'10,"2"0"-3,5 1-2,2 2 1,3 3-2,1 1-1,1 5 0,-1 2-1,-4 4 1,-2 6 0,-5 0-1,-2 6 1,-3 0-2,-4 4 1,-2 0 0,-3 2 0,-3 0 0,-2 1 0,-3-4 2,-3 3 0,-4-2 1,0-2 1,-7 0 0,2-1-1,-6-2 0,2-2 0,-2-2 0,2-1-2,-3-5-1,2 1 0,3-5 0,1-6-2,3 2-3,1-7-7,4-4-19,9 3-2,1-7 0</inkml:trace>
  <inkml:trace contextRef="#ctx0" brushRef="#br0" timeOffset="851">420 509 19,'0'0'13,"0"0"-1,4 9-1,-4-9-3,14 15-2,-7-4 0,3 5-2,1 2 0,2 4 0,0-2-2,1 5 0,-1 1-1,0-3 0,-2 0 0,-1-4-1,-2-2 1,-2-5 0,-3-2 2,-3-10 0,4 9 1,-4-9 1,0 0 1,0 0-1,-8-15 0,4 5 0,-5-6-2,1-3 0,-2-3-2,0-3 0,1 0-1,1 3 0,3 0 0,4 0-1,4 2 1,5 1-1,7 4 0,4 1 0,7 2 0,3 3 0,6 3 0,2 2 0,3 4 0,-2 1-1,0 5-3,-5-1-7,-1-1-17,0 9-3,-8-6 1</inkml:trace>
  <inkml:trace contextRef="#ctx0" brushRef="#br0" timeOffset="1402">930 679 6,'-13'-9'23,"1"-4"-12,3-4-4,8-2-1,8-1-1,4-2-1,6 2-1,6 2 0,4 1-1,2 4 0,-1 4 1,-1 6-1,-3 4 0,-6 7-1,-2 3 1,-5 4-2,-6 4 1,-3 4 1,-6 1-1,-3 3 1,-7 0 0,2-4 1,-7 1 0,4-2 0,-2-6 1,4 0 0,0-8 1,2-5-1,1-10-1,1 2-2,2-9-6,0 0-22,-3-14-5,5-2 1</inkml:trace>
  <inkml:trace contextRef="#ctx0" brushRef="#br0" timeOffset="1943">1378 116 9,'-1'13'8,"-1"4"-1,-2 6 1,-2 9 0,0 3-1,0 6 0,0 5-1,1 2-2,0 1 0,3-4 0,1-4-2,5-4 0,0-9 1,2-6 0,0-8 1,-6-14 0,16 10-1,-7-13 1,-1-7 0,2-5-2,3-2 0,1-4-2,4-1-1,1-1 0,1 4-1,2 0 0,1 7 0,-2 2 1,0 7 0,-3 3 0,-1 4 0,-1 5 0,-2 2 0,-3 6 0,-1-1 1,-4 4 0,-2 1 0,-4 0 1,-3 0 0,-3 1 2,-6-2-1,1-2 2,-3-3-1,1-2 2,-1-4-1,2-1 0,-1-5 0,4-2-1,-1-4 0,1-1-1,0-3-2,-3-3-9,-3-2-22,7 0-2,-5-9 1</inkml:trace>
  <inkml:trace contextRef="#ctx0" brushRef="#br0" timeOffset="2854">1890 418 16,'16'-2'11,"1"2"0,4 0-1,1 2-3,1 4 0,-2 1-1,0 5-1,-3 2 0,-2 4-2,-2 2-2,-1 4 0,-3 0-1,-3 3 2,0-3-2,-4 2 1,-3 0-1,-2-2 1,-6-1 1,-1 0 1,-4-5 0,-1-1 0,-3-4 1,0 1 0,-3-8 1,3 0-1,-3-6 0,3-4 0,-3-6-2,4-1 1,-1-1-2,4-2 1,0 1-1,4 1 0,4-1-3,3 3 1,2 10-2,16-18-1,4 11-2,1-3-4,13 1-3,0-1-8,2-5-8,7 7-2</inkml:trace>
  <inkml:trace contextRef="#ctx0" brushRef="#br0" timeOffset="3485">2328 29 17,'0'0'9,"0"0"-5,11 19-1,-7-5 2,0 4-1,1 5 0,0 3 0,1 5 0,0 3 0,1 4-1,-1 2 1,2 2-1,-1-1-1,0-1 0,-1-4-1,1-4 0,-3-7 0,2-5 1,-3-7-1,1-4 2,-4-9-2,15-2 2,-1-6-1,2-2-1,4-3 1,4 0-1,0-1-1,3 2 0,-3 1 1,-1 5-1,-5 3 0,-1 4 1,-3 3-1,-1 4-1,-1 2 1,-1 1-1,1 4 0,-2 0 1,-1 3-1,-2 1 1,-1-1 0,-6 1 0,-3-1 1,-4 0-1,-6-1 2,-1-2 0,-6-1 0,0-2 1,-5-4-1,2 1 2,-4-5-1,1-1 1,-2-4-1,2 0 0,3-6 1,1-1-2,2-2 0,4-2-2,7-1-3,0-2-4,10 2-8,2 0-12,4-4-5,10 5 0</inkml:trace>
  <inkml:trace contextRef="#ctx0" brushRef="#br0" timeOffset="4246">2980 356 0,'0'0'6,"0"0"-3,10 9-1,-10-9 0,0 0 1,6 13 2,-5-4 0,-1 4 3,0 7 0,-1 2 0,1 6 0,-1 1 1,2 5-1,0-1-2,2 0 0,0-6-2,3-4-1,4-5-6,-1-7-10,-9-11-14,26-2 0</inkml:trace>
  <inkml:trace contextRef="#ctx0" brushRef="#br0" timeOffset="4567">3092 0 15,'5'14'27,"-5"-14"1,0 0-20,0 0-4,11 11 1,-11-11-2,10 5-6,-10-5-12,0 0-11,16 8-1</inkml:trace>
  <inkml:trace contextRef="#ctx0" brushRef="#br0" timeOffset="9734">3469 107 2,'9'-12'11,"-9"12"-1,9-10 0,-9 10-1,0 0 0,4-9-1,-4 9 1,0 0-1,0 0-2,0 0 1,0 0-3,0 0-1,0 0 0,0 0-2,0 0-1,0 0 0,0 0-1,-3 15 1,3-3-1,0 0 1,1 7 0,-1 4 0,1 3 0,1 6 0,0 4 0,2 5 0,1 2 0,2 3 0,2 1 0,0-3-1,0-1 2,-1-5-1,1-5 0,-3-3 0,-2-4 0,-2-1 0,0-5 0,-3 0 0,0 0 0,0-2 0,1-3-1,0-1 2,0-4-2,0-10 1,0 10-3,0-10-5,0 0-20,8-15 0,-3 4 1</inkml:trace>
  <inkml:trace contextRef="#ctx0" brushRef="#br0" timeOffset="10315">3800 531 17,'0'0'16,"0"0"-2,0 0 0,0 0-3,0 0-2,-10 3-1,10-3-1,0 0-2,0 0-1,0 0-1,0 0-1,0 0 0,1 12-1,-1-12 0,5 14-1,-1-1 1,1 0-1,0 6 0,0 1 1,-1 2-1,2 0 0,-1 3 0,1 0-1,-1-2 1,0-3-1,1-2 1,-1-4-3,3-2-1,-8-12-6,11 1-19,0-3 0,-5-12-1</inkml:trace>
  <inkml:trace contextRef="#ctx0" brushRef="#br0" timeOffset="10796">4166 49 22,'0'0'13,"0"0"-5,1 18 1,-2-3 0,-1 5-2,2 4-2,-1 9 0,1 3-1,1 5 0,1 8-1,-1 3-2,1 3 1,1 0-2,-1 1 1,0 0-1,-1-6 1,2-4-1,-1-5 0,1-8 0,0-6 0,1-6-1,-3-8 0,-1-13-6,11 14-18,-15-28-1,8 1-1</inkml:trace>
  <inkml:trace contextRef="#ctx0" brushRef="#br0" timeOffset="11136">3942 351 14,'12'1'25,"13"3"-15,10 3-3,11-3 2,9 0-3,9-2-2,4 0-3,3-3-2,-2-2-3,-4 1-4,-9 2-11,-12-6-6</inkml:trace>
  <inkml:trace contextRef="#ctx0" brushRef="#br0" timeOffset="11447">4602 489 14,'0'0'18,"0"0"-7,0 0 0,0 0 2,0 0-4,0 0 1,0 0-3,0 0 0,0 0-2,-5 12 0,0-1-2,2 4 0,-1 3 0,1 3-1,1 1 0,1 2 0,2-2 0,3 1 0,5-7-1,3 0 0,6-7 0,5-4-1,4-6 1,4-5 0,2-5-1,0-5 1,1-2-1,-4-3 0,-3-2 1,-5 2-1,-5 2 1,-4 2-1,-3 4 0,-3 2 1,-7 11-1,5-13 0,-5 13 0,0 0 0,0 0 0,0 0-1,0 0 1,0 0-1,0 0 1,-5 19-1,4-4 1,0 5 0,-1 4-1,1 4 2,0 11-1,-1 4 0,1 5 0,0 5 0,3 1 0,0 3 0,1 0 0,1 1 0,2-6 0,3-6 0,2-6 0,-1-6 0,-3-7 0,3-6-1,1-5-4,-6-6-15,-5-10-13,16-5 0,-12-13 0</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04.914"/>
    </inkml:context>
    <inkml:brush xml:id="br0">
      <inkml:brushProperty name="width" value="0.05292" units="cm"/>
      <inkml:brushProperty name="height" value="0.05292" units="cm"/>
      <inkml:brushProperty name="fitToCurve" value="1"/>
    </inkml:brush>
  </inkml:definitions>
  <inkml:trace contextRef="#ctx0" brushRef="#br0">92 61 10,'3'-9'16,"-3"9"-3,0 0-1,0 0-3,0 0-4,0 0-2,-4 15 1,4-2-1,1 7 0,0 6-1,0 7 1,4 9 0,-2 4-1,-3 9-1,2 5 0,-1-2 0,-1 0-1,-2-3 0,0-7-2,0-5 0,-1-9-6,-3-15-19,8-5 1</inkml:trace>
  <inkml:trace contextRef="#ctx0" brushRef="#br0" timeOffset="400">0 89 6,'7'-21'24,"4"9"-1,1-1-19,3 1 1,7 3-1,3-1 0,6 4 0,2 1-1,5 4 0,4 1 0,1 5 2,-1 2-2,-2 4-1,-4 2 0,0 4 0,-6 2-1,-1 4-1,-9 2 0,-3 2 0,-5 0-1,-4 2 1,-6-1 0,-6 1 0,-5-4 1,-6 0 2,-6-4 1,-5-2 0,-8-5 1,-2-1 1,-6-7-1,0 1 1,-6-8-1,4-1-2,-4-4-1,7-3-3,4 3-8,7-3-24,-5-7-1,7 0-1</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06.716"/>
    </inkml:context>
    <inkml:brush xml:id="br0">
      <inkml:brushProperty name="width" value="0.05292" units="cm"/>
      <inkml:brushProperty name="height" value="0.05292" units="cm"/>
      <inkml:brushProperty name="fitToCurve" value="1"/>
    </inkml:brush>
  </inkml:definitions>
  <inkml:trace contextRef="#ctx0" brushRef="#br0">164 51 4,'0'0'7,"0"0"0,1 10-1,0 2 1,0 4-1,0 10 0,2 8 1,-2 7-1,3 9 0,-3 6 0,1 5-2,-2 1 0,1 0-1,-2-4 0,0-8-2,0-7 1,-2-9-5,3-10-5,5-9-17,-5-15 1,0 0-1</inkml:trace>
  <inkml:trace contextRef="#ctx0" brushRef="#br0" timeOffset="311">0 123 14,'0'0'23,"6"-15"-1,5 4-19,4-2 0,6-1 0,3 0 0,4-1 0,5 1 1,1 2-1,5 3 2,-2 4-3,3 5 0,-3 2 0,0 5-2,-2 2 1,-1 2 0,-5 6-1,-5 1 0,-6 1 2,-5 1 0,-7 0 1,-5 4 1,-7 0 0,-6 1 0,-6-4 0,-6 2 0,-5-2 0,-2-1-1,-4-3 0,-1-3-1,-1-3-1,1-3 1,4-3-1,4-1-1,3-2 0,4-1-3,6 1-4,4 1-21,11-3-4,0 0 1,-4-20-1</inkml:trace>
  <inkml:trace contextRef="#ctx0" brushRef="#br0" timeOffset="811">727 414 15,'0'0'21,"0"0"-8,5-11-7,-5 11-1,13-9 0,1 4 0,0 1-1,8 0 1,2 1-1,5 1 2,1-1-3,2 2 0,3 0-1,1 1 0,-3 0-2,-2-1 0,-4 0-3,-4-1-5,-12-3-19,6 4-1,-19-8 1</inkml:trace>
  <inkml:trace contextRef="#ctx0" brushRef="#br0" timeOffset="1102">750 173 26,'-10'2'27,"10"-2"-1,0 0-14,9 1-8,1-2-1,0-1 1,6 1-1,2-1-1,7 2 1,2 0 0,6 1-1,3 1 0,8 0-2,3 2-4,6 6-23,-1-15-4,9 4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1T21:41:08.689"/>
    </inkml:context>
    <inkml:brush xml:id="br0">
      <inkml:brushProperty name="width" value="0.05292" units="cm"/>
      <inkml:brushProperty name="height" value="0.05292" units="cm"/>
      <inkml:brushProperty name="fitToCurve" value="1"/>
    </inkml:brush>
  </inkml:definitions>
  <inkml:trace contextRef="#ctx0" brushRef="#br0">-2 481 11,'0'0'18,"-4"-9"-2,4 9-5,0 0-2,12-11-4,-12 11-1,11-7-1,-11 7-2,13-4 0,-13 4 0,11 3 0,-11-3-1,12 8 1,-12-8 0,0 0 2,10 11 0,-10-11 0,0 0 1,0 0 0,0 0 0,0 0 0,0 0-1,0 0 0,0 0-1,0 0-1,0 0-1,0 0 0,0 0 0,0 0-1,0 0 1,0 0-2,0 0 0,0 0 1,0 0-1,0 0 0,0 0 1,12-3 0,-12 3 0,0 0 2,0 0 1,0 0 0,0 0 0,0 0 0,0 0 0,-16 7 0,6-3 0,-2 2-1,2-2-1,0 1-1,10-5-1,-11 5-3,11-5-9,0 0-16,0-9 0,1-4 0</inkml:trace>
  <inkml:trace contextRef="#ctx0" brushRef="#br0" timeOffset="3846">264 32 5,'0'0'9,"4"-11"-2,-4 11-2,14-6-1,-4 4-2,3-3 1,3 3-2,3 2 1,0-3-1,3 2 0,0 0 0,0 1-1,-1 0 0,1 0 0,0 3-1,-1 2 1,-1 1 0,0 2-1,-3-1 0,0 4 0,-5-1 1,0 3-1,-6-1 1,1-2 1,-6 1 0,-6 1 1,-1 0 0,-2 0 1,-6-1 0,2 0 0,-3-1 1,0-2-1,2 0 1,3-1-1,0-3 1,10-4-1,0 0-1,-11 6 0,11-6-1,0 0-1,10 3-1,-1-1 1,6 0-1,3 0 0,4 2 1,3 0-1,2 1 1,1 0 0,-2 2 0,0 2-1,-4 0 1,-3 1-1,-2 2 0,-5 2 1,0 1 0,-6 0 0,-2 2 1,-5 2 1,-4-2 0,-3 3 2,-5-3 2,-1 0 0,-8-3 0,2 1 2,-6-6-1,1 0 1,-5-7 0,6 0-2,-3-4-1,4 1-1,0-3-1,4-1-1,4 2-6,-1-3-15,1 2-14,6 2-1,-7-7-1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85000" cy="9283700"/>
          </a:xfrm>
          <a:prstGeom prst="roundRect">
            <a:avLst>
              <a:gd name="adj" fmla="val 19"/>
            </a:avLst>
          </a:prstGeom>
          <a:solidFill>
            <a:srgbClr val="FFFFFF"/>
          </a:solidFill>
          <a:ln w="9360">
            <a:noFill/>
            <a:miter lim="800000"/>
            <a:headEnd/>
            <a:tailEnd/>
          </a:ln>
          <a:effectLst/>
        </p:spPr>
        <p:txBody>
          <a:bodyPr wrap="none" lIns="87938" tIns="43969" rIns="87938" bIns="43969" anchor="ctr"/>
          <a:lstStyle/>
          <a:p>
            <a:pPr>
              <a:defRPr/>
            </a:pPr>
            <a:endParaRPr lang="en-US"/>
          </a:p>
        </p:txBody>
      </p:sp>
      <p:sp>
        <p:nvSpPr>
          <p:cNvPr id="2050" name="AutoShape 2"/>
          <p:cNvSpPr>
            <a:spLocks noChangeArrowheads="1"/>
          </p:cNvSpPr>
          <p:nvPr/>
        </p:nvSpPr>
        <p:spPr bwMode="auto">
          <a:xfrm>
            <a:off x="0" y="0"/>
            <a:ext cx="6985000" cy="9283700"/>
          </a:xfrm>
          <a:prstGeom prst="roundRect">
            <a:avLst>
              <a:gd name="adj" fmla="val 19"/>
            </a:avLst>
          </a:prstGeom>
          <a:solidFill>
            <a:srgbClr val="FFFFFF"/>
          </a:solidFill>
          <a:ln w="9525">
            <a:noFill/>
            <a:round/>
            <a:headEnd/>
            <a:tailEnd/>
          </a:ln>
          <a:effectLst/>
        </p:spPr>
        <p:txBody>
          <a:bodyPr wrap="none" lIns="87938" tIns="43969" rIns="87938" bIns="43969" anchor="ctr"/>
          <a:lstStyle/>
          <a:p>
            <a:pPr>
              <a:defRPr/>
            </a:pPr>
            <a:endParaRPr lang="en-US"/>
          </a:p>
        </p:txBody>
      </p:sp>
      <p:sp>
        <p:nvSpPr>
          <p:cNvPr id="2051" name="Rectangle 3"/>
          <p:cNvSpPr>
            <a:spLocks noGrp="1" noChangeArrowheads="1"/>
          </p:cNvSpPr>
          <p:nvPr>
            <p:ph type="hdr"/>
          </p:nvPr>
        </p:nvSpPr>
        <p:spPr bwMode="auto">
          <a:xfrm>
            <a:off x="1" y="0"/>
            <a:ext cx="3024105" cy="462036"/>
          </a:xfrm>
          <a:prstGeom prst="rect">
            <a:avLst/>
          </a:prstGeom>
          <a:noFill/>
          <a:ln w="9525">
            <a:noFill/>
            <a:round/>
            <a:headEnd/>
            <a:tailEnd/>
          </a:ln>
          <a:effectLst/>
        </p:spPr>
        <p:txBody>
          <a:bodyPr vert="horz" wrap="square" lIns="92798" tIns="46399" rIns="92798" bIns="46399" numCol="1" anchor="t" anchorCtr="0" compatLnSpc="1">
            <a:prstTxWarp prst="textNoShape">
              <a:avLst/>
            </a:prstTxWarp>
          </a:bodyPr>
          <a:lstStyle>
            <a:lvl1pP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endParaRPr lang="en-GB"/>
          </a:p>
        </p:txBody>
      </p:sp>
      <p:sp>
        <p:nvSpPr>
          <p:cNvPr id="2052" name="Rectangle 4"/>
          <p:cNvSpPr>
            <a:spLocks noGrp="1" noChangeArrowheads="1"/>
          </p:cNvSpPr>
          <p:nvPr>
            <p:ph type="dt"/>
          </p:nvPr>
        </p:nvSpPr>
        <p:spPr bwMode="auto">
          <a:xfrm>
            <a:off x="3957864" y="0"/>
            <a:ext cx="3024104" cy="462036"/>
          </a:xfrm>
          <a:prstGeom prst="rect">
            <a:avLst/>
          </a:prstGeom>
          <a:noFill/>
          <a:ln w="9525">
            <a:noFill/>
            <a:round/>
            <a:headEnd/>
            <a:tailEnd/>
          </a:ln>
          <a:effectLst/>
        </p:spPr>
        <p:txBody>
          <a:bodyPr vert="horz" wrap="square" lIns="92798" tIns="46399" rIns="92798" bIns="46399" numCol="1" anchor="t" anchorCtr="0" compatLnSpc="1">
            <a:prstTxWarp prst="textNoShape">
              <a:avLst/>
            </a:prstTxWarp>
          </a:bodyPr>
          <a:lstStyle>
            <a:lvl1pPr algn="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endParaRPr lang="en-GB"/>
          </a:p>
        </p:txBody>
      </p:sp>
      <p:sp>
        <p:nvSpPr>
          <p:cNvPr id="79878" name="Rectangle 5"/>
          <p:cNvSpPr>
            <a:spLocks noGrp="1" noRot="1" noChangeAspect="1" noChangeArrowheads="1"/>
          </p:cNvSpPr>
          <p:nvPr>
            <p:ph type="sldImg"/>
          </p:nvPr>
        </p:nvSpPr>
        <p:spPr bwMode="auto">
          <a:xfrm>
            <a:off x="1174750" y="696913"/>
            <a:ext cx="4637088" cy="3478212"/>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929212" y="4410065"/>
            <a:ext cx="5123546" cy="4175209"/>
          </a:xfrm>
          <a:prstGeom prst="rect">
            <a:avLst/>
          </a:prstGeom>
          <a:noFill/>
          <a:ln w="9525">
            <a:noFill/>
            <a:round/>
            <a:headEnd/>
            <a:tailEnd/>
          </a:ln>
          <a:effectLst/>
        </p:spPr>
        <p:txBody>
          <a:bodyPr vert="horz" wrap="square" lIns="92798" tIns="46399" rIns="92798" bIns="46399" numCol="1" anchor="t" anchorCtr="0" compatLnSpc="1">
            <a:prstTxWarp prst="textNoShape">
              <a:avLst/>
            </a:prstTxWarp>
          </a:bodyPr>
          <a:lstStyle/>
          <a:p>
            <a:pPr lvl="0"/>
            <a:endParaRPr lang="en-US" noProof="0"/>
          </a:p>
        </p:txBody>
      </p:sp>
      <p:sp>
        <p:nvSpPr>
          <p:cNvPr id="2055" name="Rectangle 7"/>
          <p:cNvSpPr>
            <a:spLocks noGrp="1" noChangeArrowheads="1"/>
          </p:cNvSpPr>
          <p:nvPr>
            <p:ph type="ftr"/>
          </p:nvPr>
        </p:nvSpPr>
        <p:spPr bwMode="auto">
          <a:xfrm>
            <a:off x="1" y="8820130"/>
            <a:ext cx="3024105" cy="458966"/>
          </a:xfrm>
          <a:prstGeom prst="rect">
            <a:avLst/>
          </a:prstGeom>
          <a:noFill/>
          <a:ln w="9525">
            <a:noFill/>
            <a:round/>
            <a:headEnd/>
            <a:tailEnd/>
          </a:ln>
          <a:effectLst/>
        </p:spPr>
        <p:txBody>
          <a:bodyPr vert="horz" wrap="square" lIns="92798" tIns="46399" rIns="92798" bIns="46399" numCol="1" anchor="b" anchorCtr="0" compatLnSpc="1">
            <a:prstTxWarp prst="textNoShape">
              <a:avLst/>
            </a:prstTxWarp>
          </a:bodyPr>
          <a:lstStyle>
            <a:lvl1pP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endParaRPr lang="en-GB"/>
          </a:p>
        </p:txBody>
      </p:sp>
      <p:sp>
        <p:nvSpPr>
          <p:cNvPr id="2056" name="Rectangle 8"/>
          <p:cNvSpPr>
            <a:spLocks noGrp="1" noChangeArrowheads="1"/>
          </p:cNvSpPr>
          <p:nvPr>
            <p:ph type="sldNum"/>
          </p:nvPr>
        </p:nvSpPr>
        <p:spPr bwMode="auto">
          <a:xfrm>
            <a:off x="3957864" y="8820130"/>
            <a:ext cx="3024104" cy="458966"/>
          </a:xfrm>
          <a:prstGeom prst="rect">
            <a:avLst/>
          </a:prstGeom>
          <a:noFill/>
          <a:ln w="9525">
            <a:noFill/>
            <a:round/>
            <a:headEnd/>
            <a:tailEnd/>
          </a:ln>
          <a:effectLst/>
        </p:spPr>
        <p:txBody>
          <a:bodyPr vert="horz" wrap="square" lIns="92798" tIns="46399" rIns="92798" bIns="46399" numCol="1" anchor="b" anchorCtr="0" compatLnSpc="1">
            <a:prstTxWarp prst="textNoShape">
              <a:avLst/>
            </a:prstTxWarp>
          </a:bodyPr>
          <a:lstStyle>
            <a:lvl1pPr algn="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fld id="{61F6E429-FBF9-459D-9794-17EBB2437087}" type="slidenum">
              <a:rPr lang="en-GB"/>
              <a:pPr>
                <a:defRPr/>
              </a:pPr>
              <a:t>‹#›</a:t>
            </a:fld>
            <a:endParaRPr lang="en-GB"/>
          </a:p>
        </p:txBody>
      </p:sp>
    </p:spTree>
    <p:extLst>
      <p:ext uri="{BB962C8B-B14F-4D97-AF65-F5344CB8AC3E}">
        <p14:creationId xmlns:p14="http://schemas.microsoft.com/office/powerpoint/2010/main" val="453186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www.sciencedirect.com/topics/earth-and-planetary-sciences/ecosystem-management" TargetMode="External"/><Relationship Id="rId13" Type="http://schemas.openxmlformats.org/officeDocument/2006/relationships/hyperlink" Target="https://www.sciencedirect.com/science/article/pii/S1364815216300494#bib3" TargetMode="External"/><Relationship Id="rId3" Type="http://schemas.openxmlformats.org/officeDocument/2006/relationships/hyperlink" Target="https://www.sciencedirect.com/topics/computer-science/decision-management" TargetMode="External"/><Relationship Id="rId7" Type="http://schemas.openxmlformats.org/officeDocument/2006/relationships/hyperlink" Target="https://www.sciencedirect.com/science/article/pii/S1364815216300494#bib44" TargetMode="External"/><Relationship Id="rId12" Type="http://schemas.openxmlformats.org/officeDocument/2006/relationships/hyperlink" Target="https://www.sciencedirect.com/science/article/pii/S1364815216300494#bib41" TargetMode="External"/><Relationship Id="rId2" Type="http://schemas.openxmlformats.org/officeDocument/2006/relationships/slide" Target="../slides/slide33.xml"/><Relationship Id="rId16" Type="http://schemas.openxmlformats.org/officeDocument/2006/relationships/hyperlink" Target="https://www.sciencedirect.com/topics/earth-and-planetary-sciences/environmental-modeling" TargetMode="External"/><Relationship Id="rId1" Type="http://schemas.openxmlformats.org/officeDocument/2006/relationships/notesMaster" Target="../notesMasters/notesMaster1.xml"/><Relationship Id="rId6" Type="http://schemas.openxmlformats.org/officeDocument/2006/relationships/hyperlink" Target="https://www.sciencedirect.com/science/article/pii/S1364815216300494#bib10" TargetMode="External"/><Relationship Id="rId11" Type="http://schemas.openxmlformats.org/officeDocument/2006/relationships/hyperlink" Target="https://www.sciencedirect.com/science/article/pii/S1364815216300494#bib11" TargetMode="External"/><Relationship Id="rId5" Type="http://schemas.openxmlformats.org/officeDocument/2006/relationships/hyperlink" Target="https://www.sciencedirect.com/topics/earth-and-planetary-sciences/belief-networks" TargetMode="External"/><Relationship Id="rId15" Type="http://schemas.openxmlformats.org/officeDocument/2006/relationships/hyperlink" Target="https://www.sciencedirect.com/science/article/pii/S1364815216300494#bib85" TargetMode="External"/><Relationship Id="rId10" Type="http://schemas.openxmlformats.org/officeDocument/2006/relationships/hyperlink" Target="https://www.sciencedirect.com/science/article/pii/S1364815216300494#bib52" TargetMode="External"/><Relationship Id="rId4" Type="http://schemas.openxmlformats.org/officeDocument/2006/relationships/hyperlink" Target="https://www.sciencedirect.com/science/article/pii/S1364815216300494#bib83" TargetMode="External"/><Relationship Id="rId9" Type="http://schemas.openxmlformats.org/officeDocument/2006/relationships/hyperlink" Target="https://www.sciencedirect.com/topics/earth-and-planetary-sciences/participatory-approach" TargetMode="External"/><Relationship Id="rId14" Type="http://schemas.openxmlformats.org/officeDocument/2006/relationships/hyperlink" Target="https://www.sciencedirect.com/science/article/pii/S1364815216300494#bib18"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sciencedirect.com/topics/earth-and-planetary-sciences/sea-urchin" TargetMode="External"/><Relationship Id="rId13" Type="http://schemas.openxmlformats.org/officeDocument/2006/relationships/hyperlink" Target="https://www.sciencedirect.com/topics/earth-and-planetary-sciences/ocean-acidification" TargetMode="External"/><Relationship Id="rId18" Type="http://schemas.openxmlformats.org/officeDocument/2006/relationships/hyperlink" Target="https://www.sciencedirect.com/topics/earth-and-planetary-sciences/coral-reef" TargetMode="External"/><Relationship Id="rId3" Type="http://schemas.openxmlformats.org/officeDocument/2006/relationships/hyperlink" Target="https://www.sciencedirect.com/topics/earth-and-planetary-sciences/reef" TargetMode="External"/><Relationship Id="rId21" Type="http://schemas.openxmlformats.org/officeDocument/2006/relationships/hyperlink" Target="https://www.sciencedirect.com/science/article/pii/S1364815216300494#bib16" TargetMode="External"/><Relationship Id="rId7" Type="http://schemas.openxmlformats.org/officeDocument/2006/relationships/hyperlink" Target="https://www.sciencedirect.com/topics/earth-and-planetary-sciences/grazing" TargetMode="External"/><Relationship Id="rId12" Type="http://schemas.openxmlformats.org/officeDocument/2006/relationships/hyperlink" Target="https://www.sciencedirect.com/topics/earth-and-planetary-sciences/sea-surface-temperature" TargetMode="External"/><Relationship Id="rId17" Type="http://schemas.openxmlformats.org/officeDocument/2006/relationships/hyperlink" Target="https://www.sciencedirect.com/science/article/pii/S1364815216300494#bib15" TargetMode="External"/><Relationship Id="rId2" Type="http://schemas.openxmlformats.org/officeDocument/2006/relationships/slide" Target="../slides/slide35.xml"/><Relationship Id="rId16" Type="http://schemas.openxmlformats.org/officeDocument/2006/relationships/hyperlink" Target="https://www.sciencedirect.com/science/article/pii/S1364815216300494#bib20" TargetMode="External"/><Relationship Id="rId20" Type="http://schemas.openxmlformats.org/officeDocument/2006/relationships/hyperlink" Target="https://www.sciencedirect.com/science/article/pii/S1364815216300494#bib14" TargetMode="External"/><Relationship Id="rId1" Type="http://schemas.openxmlformats.org/officeDocument/2006/relationships/notesMaster" Target="../notesMasters/notesMaster1.xml"/><Relationship Id="rId6" Type="http://schemas.openxmlformats.org/officeDocument/2006/relationships/hyperlink" Target="https://www.sciencedirect.com/topics/earth-and-planetary-sciences/coralline-alga" TargetMode="External"/><Relationship Id="rId11" Type="http://schemas.openxmlformats.org/officeDocument/2006/relationships/hyperlink" Target="https://www.sciencedirect.com/topics/earth-and-planetary-sciences/sedimentation" TargetMode="External"/><Relationship Id="rId5" Type="http://schemas.openxmlformats.org/officeDocument/2006/relationships/hyperlink" Target="https://www.sciencedirect.com/science/article/pii/S1364815216300494#appsec1" TargetMode="External"/><Relationship Id="rId15" Type="http://schemas.openxmlformats.org/officeDocument/2006/relationships/hyperlink" Target="https://www.sciencedirect.com/topics/earth-and-planetary-sciences/deforestation" TargetMode="External"/><Relationship Id="rId10" Type="http://schemas.openxmlformats.org/officeDocument/2006/relationships/hyperlink" Target="https://www.sciencedirect.com/topics/earth-and-planetary-sciences/bivalve" TargetMode="External"/><Relationship Id="rId19" Type="http://schemas.openxmlformats.org/officeDocument/2006/relationships/hyperlink" Target="https://www.sciencedirect.com/science/article/pii/S1364815216300494#bib13" TargetMode="External"/><Relationship Id="rId4" Type="http://schemas.openxmlformats.org/officeDocument/2006/relationships/hyperlink" Target="http://www.reefbase.org/" TargetMode="External"/><Relationship Id="rId9" Type="http://schemas.openxmlformats.org/officeDocument/2006/relationships/hyperlink" Target="https://www.sciencedirect.com/topics/earth-and-planetary-sciences/sponge" TargetMode="External"/><Relationship Id="rId14" Type="http://schemas.openxmlformats.org/officeDocument/2006/relationships/hyperlink" Target="https://www.sciencedirect.com/topics/earth-and-planetary-sciences/cyclon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i.org/10.1080/13669877.2020.1778771"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solidFill>
                  <a:prstClr val="white"/>
                </a:solidFill>
              </a:rPr>
              <a:pPr>
                <a:defRPr/>
              </a:pPr>
              <a:t>16</a:t>
            </a:fld>
            <a:endParaRPr lang="en-US">
              <a:solidFill>
                <a:prstClr val="white"/>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F72B2C6-8CC3-43CA-8E8A-69108F809AC0}" type="slidenum">
              <a:rPr lang="en-GB"/>
              <a:pPr/>
              <a:t>17</a:t>
            </a:fld>
            <a:endParaRPr lang="en-GB"/>
          </a:p>
        </p:txBody>
      </p:sp>
      <p:sp>
        <p:nvSpPr>
          <p:cNvPr id="54273" name="Rectangle 1"/>
          <p:cNvSpPr txBox="1">
            <a:spLocks noGrp="1" noRot="1" noChangeAspect="1" noChangeArrowheads="1"/>
          </p:cNvSpPr>
          <p:nvPr>
            <p:ph type="sldImg"/>
          </p:nvPr>
        </p:nvSpPr>
        <p:spPr bwMode="auto">
          <a:xfrm>
            <a:off x="1173163" y="696913"/>
            <a:ext cx="4641850" cy="3481387"/>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930172" y="4410076"/>
            <a:ext cx="5124657" cy="4176713"/>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E86AF0B-3CAE-4770-9A9E-32EE3FE9050E}" type="slidenum">
              <a:rPr lang="en-GB">
                <a:solidFill>
                  <a:prstClr val="white"/>
                </a:solidFill>
              </a:rPr>
              <a:pPr/>
              <a:t>18</a:t>
            </a:fld>
            <a:endParaRPr lang="en-GB">
              <a:solidFill>
                <a:prstClr val="white"/>
              </a:solidFill>
            </a:endParaRPr>
          </a:p>
        </p:txBody>
      </p:sp>
      <p:sp>
        <p:nvSpPr>
          <p:cNvPr id="166914" name="Rectangle 2"/>
          <p:cNvSpPr txBox="1">
            <a:spLocks noGrp="1" noRot="1" noChangeAspect="1" noChangeArrowheads="1" noTextEdit="1"/>
          </p:cNvSpPr>
          <p:nvPr>
            <p:ph type="sldImg"/>
          </p:nvPr>
        </p:nvSpPr>
        <p:spPr>
          <a:xfrm>
            <a:off x="1173163" y="696913"/>
            <a:ext cx="4641850" cy="3481387"/>
          </a:xfrm>
          <a:ln/>
        </p:spPr>
      </p:sp>
      <p:sp>
        <p:nvSpPr>
          <p:cNvPr id="166915" name="Text Box 3"/>
          <p:cNvSpPr txBox="1">
            <a:spLocks noGrp="1" noChangeArrowheads="1"/>
          </p:cNvSpPr>
          <p:nvPr>
            <p:ph type="body" idx="1"/>
          </p:nvPr>
        </p:nvSpPr>
        <p:spPr>
          <a:xfrm>
            <a:off x="930172" y="4410076"/>
            <a:ext cx="5124657" cy="4176713"/>
          </a:xfrm>
          <a:ln/>
        </p:spPr>
        <p:txBody>
          <a:bodyPr wrap="none" anchor="ctr"/>
          <a:lstStyle/>
          <a:p>
            <a:pPr>
              <a:tabLst>
                <a:tab pos="876325" algn="l"/>
                <a:tab pos="1755704" algn="l"/>
                <a:tab pos="2635082" algn="l"/>
                <a:tab pos="3514461" algn="l"/>
                <a:tab pos="4393839" algn="l"/>
                <a:tab pos="5273217" algn="l"/>
                <a:tab pos="6152596" algn="l"/>
                <a:tab pos="7031974" algn="l"/>
                <a:tab pos="7911353" algn="l"/>
                <a:tab pos="8790731" algn="l"/>
                <a:tab pos="9670110" algn="l"/>
              </a:tabLst>
            </a:pPr>
            <a:r>
              <a:rPr lang="en-GB" dirty="0">
                <a:solidFill>
                  <a:srgbClr val="00B0F0"/>
                </a:solidFill>
              </a:rPr>
              <a:t>Sampling</a:t>
            </a:r>
            <a:r>
              <a:rPr lang="en-GB" dirty="0"/>
              <a:t> is a process to </a:t>
            </a:r>
            <a:r>
              <a:rPr lang="en-GB" b="1" dirty="0"/>
              <a:t>obtain samples </a:t>
            </a:r>
            <a:r>
              <a:rPr lang="en-GB" dirty="0"/>
              <a:t>adequate to </a:t>
            </a:r>
            <a:r>
              <a:rPr lang="en-GB" dirty="0">
                <a:solidFill>
                  <a:srgbClr val="92D050"/>
                </a:solidFill>
              </a:rPr>
              <a:t>estimate</a:t>
            </a:r>
            <a:r>
              <a:rPr lang="en-GB" dirty="0"/>
              <a:t> an </a:t>
            </a:r>
            <a:r>
              <a:rPr lang="en-GB" b="1" dirty="0"/>
              <a:t>unknown probability</a:t>
            </a:r>
          </a:p>
          <a:p>
            <a:pPr>
              <a:tabLst>
                <a:tab pos="876325" algn="l"/>
                <a:tab pos="1755704" algn="l"/>
                <a:tab pos="2635082" algn="l"/>
                <a:tab pos="3514461" algn="l"/>
                <a:tab pos="4393839" algn="l"/>
                <a:tab pos="5273217" algn="l"/>
                <a:tab pos="6152596" algn="l"/>
                <a:tab pos="7031974" algn="l"/>
                <a:tab pos="7911353" algn="l"/>
                <a:tab pos="8790731" algn="l"/>
                <a:tab pos="9670110" algn="l"/>
              </a:tabLst>
            </a:pPr>
            <a:r>
              <a:rPr lang="en-GB" dirty="0"/>
              <a:t>The samples are generated from </a:t>
            </a:r>
            <a:r>
              <a:rPr lang="en-GB" b="1" dirty="0"/>
              <a:t>known probabilities distributions </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E86AF0B-3CAE-4770-9A9E-32EE3FE9050E}" type="slidenum">
              <a:rPr lang="en-GB"/>
              <a:pPr/>
              <a:t>19</a:t>
            </a:fld>
            <a:endParaRPr lang="en-GB"/>
          </a:p>
        </p:txBody>
      </p:sp>
      <p:sp>
        <p:nvSpPr>
          <p:cNvPr id="166914" name="Rectangle 2"/>
          <p:cNvSpPr txBox="1">
            <a:spLocks noGrp="1" noRot="1" noChangeAspect="1" noChangeArrowheads="1" noTextEdit="1"/>
          </p:cNvSpPr>
          <p:nvPr>
            <p:ph type="sldImg"/>
          </p:nvPr>
        </p:nvSpPr>
        <p:spPr>
          <a:xfrm>
            <a:off x="1173163" y="696913"/>
            <a:ext cx="4641850" cy="3481387"/>
          </a:xfrm>
          <a:ln/>
        </p:spPr>
      </p:sp>
      <p:sp>
        <p:nvSpPr>
          <p:cNvPr id="166915" name="Text Box 3"/>
          <p:cNvSpPr txBox="1">
            <a:spLocks noGrp="1" noChangeArrowheads="1"/>
          </p:cNvSpPr>
          <p:nvPr>
            <p:ph type="body" idx="1"/>
          </p:nvPr>
        </p:nvSpPr>
        <p:spPr>
          <a:xfrm>
            <a:off x="930172" y="4410076"/>
            <a:ext cx="5124657" cy="4176713"/>
          </a:xfrm>
          <a:ln/>
        </p:spPr>
        <p:txBody>
          <a:bodyPr wrap="none" anchor="ct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4F9C3EF-C1A0-4DCE-9D32-BD8981098780}" type="slidenum">
              <a:rPr lang="en-GB"/>
              <a:pPr/>
              <a:t>20</a:t>
            </a:fld>
            <a:endParaRPr lang="en-GB"/>
          </a:p>
        </p:txBody>
      </p:sp>
      <p:sp>
        <p:nvSpPr>
          <p:cNvPr id="70657" name="Rectangle 1"/>
          <p:cNvSpPr txBox="1">
            <a:spLocks noGrp="1" noRot="1" noChangeAspect="1" noChangeArrowheads="1"/>
          </p:cNvSpPr>
          <p:nvPr>
            <p:ph type="sldImg"/>
          </p:nvPr>
        </p:nvSpPr>
        <p:spPr bwMode="auto">
          <a:xfrm>
            <a:off x="1173163" y="696913"/>
            <a:ext cx="4641850" cy="3481387"/>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930172" y="4410076"/>
            <a:ext cx="5124657" cy="4176713"/>
          </a:xfrm>
          <a:prstGeom prst="rect">
            <a:avLst/>
          </a:prstGeom>
          <a:noFill/>
          <a:ln>
            <a:round/>
            <a:headEnd/>
            <a:tailEnd/>
          </a:ln>
        </p:spPr>
        <p:txBody>
          <a:bodyPr wrap="none" anchor="ctr"/>
          <a:lstStyle/>
          <a:p>
            <a:r>
              <a:rPr lang="en-US" dirty="0"/>
              <a:t>Actually (0,1]</a:t>
            </a:r>
            <a:r>
              <a:rPr lang="en-US" baseline="0" dirty="0"/>
              <a:t>  interval of real numbers excluding 0 and including 1</a:t>
            </a:r>
          </a:p>
          <a:p>
            <a:r>
              <a:rPr lang="en-US" baseline="0" dirty="0"/>
              <a:t>(but this maybe confusing at first so let’s ignore it)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E22583B-2967-42E9-8B7F-15ED080BF600}" type="slidenum">
              <a:rPr lang="en-US" smtClean="0"/>
              <a:pPr/>
              <a:t>21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F0C26A0-09F3-4F7A-8E08-C9E681BC814B}" type="slidenum">
              <a:rPr lang="en-GB"/>
              <a:pPr/>
              <a:t>22</a:t>
            </a:fld>
            <a:endParaRPr lang="en-GB"/>
          </a:p>
        </p:txBody>
      </p:sp>
      <p:sp>
        <p:nvSpPr>
          <p:cNvPr id="72705" name="Rectangle 1"/>
          <p:cNvSpPr txBox="1">
            <a:spLocks noGrp="1" noRot="1" noChangeAspect="1" noChangeArrowheads="1"/>
          </p:cNvSpPr>
          <p:nvPr>
            <p:ph type="sldImg"/>
          </p:nvPr>
        </p:nvSpPr>
        <p:spPr bwMode="auto">
          <a:xfrm>
            <a:off x="1173163" y="696913"/>
            <a:ext cx="4641850" cy="3481387"/>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930172" y="4410076"/>
            <a:ext cx="5124657" cy="4176713"/>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A68985A-7959-4503-ABD6-A566C0D0B6C0}" type="slidenum">
              <a:rPr lang="en-GB"/>
              <a:pPr/>
              <a:t>23</a:t>
            </a:fld>
            <a:endParaRPr lang="en-GB"/>
          </a:p>
        </p:txBody>
      </p:sp>
      <p:sp>
        <p:nvSpPr>
          <p:cNvPr id="81921" name="Text Box 1"/>
          <p:cNvSpPr txBox="1">
            <a:spLocks noChangeArrowheads="1"/>
          </p:cNvSpPr>
          <p:nvPr/>
        </p:nvSpPr>
        <p:spPr bwMode="auto">
          <a:xfrm>
            <a:off x="1177373" y="696915"/>
            <a:ext cx="4633425" cy="3481387"/>
          </a:xfrm>
          <a:prstGeom prst="rect">
            <a:avLst/>
          </a:prstGeom>
          <a:solidFill>
            <a:srgbClr val="FFFFFF"/>
          </a:solidFill>
          <a:ln w="9525">
            <a:solidFill>
              <a:srgbClr val="000000"/>
            </a:solidFill>
            <a:miter lim="800000"/>
            <a:headEnd/>
            <a:tailEnd/>
          </a:ln>
          <a:effectLst/>
        </p:spPr>
        <p:txBody>
          <a:bodyPr wrap="none" lIns="87938" tIns="43969" rIns="87938" bIns="43969" anchor="ctr"/>
          <a:lstStyle/>
          <a:p>
            <a:endParaRPr lang="en-CA"/>
          </a:p>
        </p:txBody>
      </p:sp>
      <p:sp>
        <p:nvSpPr>
          <p:cNvPr id="81922" name="Text Box 2"/>
          <p:cNvSpPr txBox="1">
            <a:spLocks noGrp="1" noChangeArrowheads="1"/>
          </p:cNvSpPr>
          <p:nvPr>
            <p:ph type="body"/>
          </p:nvPr>
        </p:nvSpPr>
        <p:spPr bwMode="auto">
          <a:xfrm>
            <a:off x="930172" y="4410076"/>
            <a:ext cx="5124657" cy="4176713"/>
          </a:xfrm>
          <a:prstGeom prst="rect">
            <a:avLst/>
          </a:prstGeom>
          <a:noFill/>
          <a:ln>
            <a:round/>
            <a:headEnd/>
            <a:tailEnd/>
          </a:ln>
        </p:spPr>
        <p:txBody>
          <a:bodyPr lIns="89323" tIns="44661" rIns="89323" bIns="44661"/>
          <a:lstStyle/>
          <a:p>
            <a:pPr eaLnBrk="1" hangingPunct="1">
              <a:spcBef>
                <a:spcPts val="433"/>
              </a:spcBef>
              <a:tabLst>
                <a:tab pos="0" algn="l"/>
                <a:tab pos="879378" algn="l"/>
                <a:tab pos="1758757" algn="l"/>
                <a:tab pos="2638135" algn="l"/>
                <a:tab pos="3517514" algn="l"/>
                <a:tab pos="4396892" algn="l"/>
                <a:tab pos="5276271" algn="l"/>
                <a:tab pos="6155649" algn="l"/>
                <a:tab pos="7035028" algn="l"/>
                <a:tab pos="7914406" algn="l"/>
                <a:tab pos="8793785" algn="l"/>
                <a:tab pos="9673163" algn="l"/>
              </a:tabLst>
            </a:pPr>
            <a:endParaRPr lang="en-GB" dirty="0">
              <a:ea typeface="Arial Unicode MS" pitchFamily="34" charset="-128"/>
              <a:cs typeface="Arial Unicode MS"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A68985A-7959-4503-ABD6-A566C0D0B6C0}" type="slidenum">
              <a:rPr lang="en-GB"/>
              <a:pPr/>
              <a:t>24</a:t>
            </a:fld>
            <a:endParaRPr lang="en-GB"/>
          </a:p>
        </p:txBody>
      </p:sp>
      <p:sp>
        <p:nvSpPr>
          <p:cNvPr id="81921" name="Text Box 1"/>
          <p:cNvSpPr txBox="1">
            <a:spLocks noChangeArrowheads="1"/>
          </p:cNvSpPr>
          <p:nvPr/>
        </p:nvSpPr>
        <p:spPr bwMode="auto">
          <a:xfrm>
            <a:off x="1177373" y="696915"/>
            <a:ext cx="4633425" cy="3481387"/>
          </a:xfrm>
          <a:prstGeom prst="rect">
            <a:avLst/>
          </a:prstGeom>
          <a:solidFill>
            <a:srgbClr val="FFFFFF"/>
          </a:solidFill>
          <a:ln w="9525">
            <a:solidFill>
              <a:srgbClr val="000000"/>
            </a:solidFill>
            <a:miter lim="800000"/>
            <a:headEnd/>
            <a:tailEnd/>
          </a:ln>
          <a:effectLst/>
        </p:spPr>
        <p:txBody>
          <a:bodyPr wrap="none" lIns="87938" tIns="43969" rIns="87938" bIns="43969" anchor="ctr"/>
          <a:lstStyle/>
          <a:p>
            <a:endParaRPr lang="en-CA"/>
          </a:p>
        </p:txBody>
      </p:sp>
      <p:sp>
        <p:nvSpPr>
          <p:cNvPr id="81922" name="Text Box 2"/>
          <p:cNvSpPr txBox="1">
            <a:spLocks noGrp="1" noChangeArrowheads="1"/>
          </p:cNvSpPr>
          <p:nvPr>
            <p:ph type="body"/>
          </p:nvPr>
        </p:nvSpPr>
        <p:spPr bwMode="auto">
          <a:xfrm>
            <a:off x="930172" y="4410076"/>
            <a:ext cx="5124657" cy="4176713"/>
          </a:xfrm>
          <a:prstGeom prst="rect">
            <a:avLst/>
          </a:prstGeom>
          <a:noFill/>
          <a:ln>
            <a:round/>
            <a:headEnd/>
            <a:tailEnd/>
          </a:ln>
        </p:spPr>
        <p:txBody>
          <a:bodyPr lIns="89323" tIns="44661" rIns="89323" bIns="44661"/>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ea typeface="Arial Unicode MS" pitchFamily="34" charset="-128"/>
                <a:cs typeface="Arial Unicode MS" pitchFamily="34" charset="-128"/>
              </a:rPr>
              <a:t>It represents P(A,B) in a compact way</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ea typeface="Arial Unicode MS" pitchFamily="34" charset="-128"/>
                <a:cs typeface="Arial Unicode MS" pitchFamily="34" charset="-128"/>
              </a:rPr>
              <a:t>How can we generate samples for P(A,B)</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ea typeface="Arial Unicode MS" pitchFamily="34" charset="-128"/>
                <a:cs typeface="Arial Unicode MS" pitchFamily="34" charset="-128"/>
              </a:rPr>
              <a:t>First sample P(A) and depending on the value you obtain</a:t>
            </a:r>
            <a:r>
              <a:rPr lang="en-GB" baseline="0" dirty="0">
                <a:ea typeface="Arial Unicode MS" pitchFamily="34" charset="-128"/>
                <a:cs typeface="Arial Unicode MS" pitchFamily="34" charset="-128"/>
              </a:rPr>
              <a:t> then sample the corresponding distribution in P(B|A)</a:t>
            </a:r>
            <a:endParaRPr lang="en-GB" dirty="0">
              <a:ea typeface="Arial Unicode MS" pitchFamily="34" charset="-128"/>
              <a:cs typeface="Arial Unicode MS" pitchFamily="34" charset="-128"/>
            </a:endParaRPr>
          </a:p>
          <a:p>
            <a:pPr eaLnBrk="1" hangingPunct="1">
              <a:spcBef>
                <a:spcPts val="433"/>
              </a:spcBef>
              <a:tabLst>
                <a:tab pos="0" algn="l"/>
                <a:tab pos="879378" algn="l"/>
                <a:tab pos="1758757" algn="l"/>
                <a:tab pos="2638135" algn="l"/>
                <a:tab pos="3517514" algn="l"/>
                <a:tab pos="4396892" algn="l"/>
                <a:tab pos="5276271" algn="l"/>
                <a:tab pos="6155649" algn="l"/>
                <a:tab pos="7035028" algn="l"/>
                <a:tab pos="7914406" algn="l"/>
                <a:tab pos="8793785" algn="l"/>
                <a:tab pos="9673163" algn="l"/>
              </a:tabLst>
            </a:pPr>
            <a:endParaRPr lang="en-GB" dirty="0">
              <a:ea typeface="Arial Unicode MS" pitchFamily="34" charset="-128"/>
              <a:cs typeface="Arial Unicode MS"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39689">
              <a:defRPr/>
            </a:pPr>
            <a:r>
              <a:rPr lang="en-US" sz="1900" dirty="0"/>
              <a:t>&lt;+w:0.8, </a:t>
            </a:r>
            <a:r>
              <a:rPr lang="en-US" sz="1900" dirty="0">
                <a:sym typeface="Symbol" pitchFamily="-109" charset="2"/>
              </a:rPr>
              <a:t>-w:0.2&gt;</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26</a:t>
            </a:fld>
            <a:endParaRPr lang="en-GB"/>
          </a:p>
        </p:txBody>
      </p:sp>
    </p:spTree>
    <p:extLst>
      <p:ext uri="{BB962C8B-B14F-4D97-AF65-F5344CB8AC3E}">
        <p14:creationId xmlns:p14="http://schemas.microsoft.com/office/powerpoint/2010/main" val="258149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2</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39689">
              <a:defRPr/>
            </a:pPr>
            <a:r>
              <a:rPr lang="en-US" sz="1900" dirty="0">
                <a:sym typeface="Symbol" pitchFamily="-109" charset="2"/>
              </a:rPr>
              <a:t>P(C| +w</a:t>
            </a:r>
            <a:r>
              <a:rPr lang="en-US" sz="1900" dirty="0"/>
              <a:t>)?   </a:t>
            </a:r>
            <a:r>
              <a:rPr lang="en-US" sz="1900" dirty="0">
                <a:sym typeface="Symbol" pitchFamily="-109" charset="2"/>
              </a:rPr>
              <a:t>P(C| +</a:t>
            </a:r>
            <a:r>
              <a:rPr lang="en-US" sz="1900" dirty="0"/>
              <a:t>r, </a:t>
            </a:r>
            <a:r>
              <a:rPr lang="en-US" sz="1900" dirty="0">
                <a:sym typeface="Symbol" pitchFamily="-109" charset="2"/>
              </a:rPr>
              <a:t>+w</a:t>
            </a:r>
            <a:r>
              <a:rPr lang="en-US" sz="1900" dirty="0"/>
              <a:t>)?  </a:t>
            </a:r>
            <a:r>
              <a:rPr lang="en-US" sz="1900" dirty="0">
                <a:sym typeface="Symbol" pitchFamily="-109" charset="2"/>
              </a:rPr>
              <a:t>P(C| -</a:t>
            </a:r>
            <a:r>
              <a:rPr lang="en-US" sz="1900" dirty="0"/>
              <a:t>r, </a:t>
            </a:r>
            <a:r>
              <a:rPr lang="en-US" sz="1900" dirty="0">
                <a:sym typeface="Symbol" pitchFamily="-109" charset="2"/>
              </a:rPr>
              <a:t>-w</a:t>
            </a:r>
            <a:r>
              <a:rPr lang="en-US" sz="1900" dirty="0"/>
              <a:t>)?</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27</a:t>
            </a:fld>
            <a:endParaRPr lang="en-GB"/>
          </a:p>
        </p:txBody>
      </p:sp>
    </p:spTree>
    <p:extLst>
      <p:ext uri="{BB962C8B-B14F-4D97-AF65-F5344CB8AC3E}">
        <p14:creationId xmlns:p14="http://schemas.microsoft.com/office/powerpoint/2010/main" val="649963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He biggest</a:t>
            </a:r>
            <a:r>
              <a:rPr lang="en-CA" baseline="0" dirty="0"/>
              <a:t> problem with rejection sampling is that it end up rejecting so many samples!</a:t>
            </a:r>
          </a:p>
          <a:p>
            <a:r>
              <a:rPr lang="en-CA" baseline="0" dirty="0"/>
              <a:t>The number of samples consistent with the evidence e drops exponentially as the number of</a:t>
            </a:r>
          </a:p>
          <a:p>
            <a:r>
              <a:rPr lang="en-CA" baseline="0" dirty="0"/>
              <a:t>Evidence variables grows – unusable for complex problems</a:t>
            </a:r>
          </a:p>
          <a:p>
            <a:r>
              <a:rPr lang="en-US" sz="2700" dirty="0"/>
              <a:t>Let’s say we want P(S)</a:t>
            </a:r>
          </a:p>
          <a:p>
            <a:pPr lvl="1"/>
            <a:r>
              <a:rPr lang="en-US" sz="2300" dirty="0"/>
              <a:t>No point keeping all samples around</a:t>
            </a:r>
          </a:p>
          <a:p>
            <a:pPr lvl="1"/>
            <a:r>
              <a:rPr lang="en-US" sz="2300" dirty="0"/>
              <a:t>Just tally counts of S as we go</a:t>
            </a:r>
          </a:p>
          <a:p>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pPr>
                <a:defRPr/>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He biggest</a:t>
            </a:r>
            <a:r>
              <a:rPr lang="en-CA" baseline="0" dirty="0"/>
              <a:t> problem with rejection sampling is that it end up rejecting so many samples!</a:t>
            </a:r>
          </a:p>
          <a:p>
            <a:r>
              <a:rPr lang="en-CA" baseline="0" dirty="0"/>
              <a:t>The number of samples consistent with the evidence e drops exponentially as the number of</a:t>
            </a:r>
          </a:p>
          <a:p>
            <a:r>
              <a:rPr lang="en-CA" baseline="0" dirty="0"/>
              <a:t>Evidence variables grows – unusable for complex problems</a:t>
            </a:r>
          </a:p>
          <a:p>
            <a:r>
              <a:rPr lang="en-US" sz="2700" dirty="0"/>
              <a:t>Let’s say we want P(S)</a:t>
            </a:r>
          </a:p>
          <a:p>
            <a:pPr lvl="1"/>
            <a:r>
              <a:rPr lang="en-US" sz="2300" dirty="0"/>
              <a:t>No point keeping all samples around</a:t>
            </a:r>
          </a:p>
          <a:p>
            <a:pPr lvl="1"/>
            <a:r>
              <a:rPr lang="en-US" sz="2300" dirty="0"/>
              <a:t>Just tally counts of S as we go</a:t>
            </a:r>
          </a:p>
          <a:p>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pPr>
                <a:defRPr/>
              </a:pPr>
              <a:t>29</a:t>
            </a:fld>
            <a:endParaRPr lang="en-US"/>
          </a:p>
        </p:txBody>
      </p:sp>
    </p:spTree>
    <p:extLst>
      <p:ext uri="{BB962C8B-B14F-4D97-AF65-F5344CB8AC3E}">
        <p14:creationId xmlns:p14="http://schemas.microsoft.com/office/powerpoint/2010/main" val="879222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Highlights</a:t>
            </a:r>
          </a:p>
          <a:p>
            <a:r>
              <a:rPr lang="en-US" sz="1200" dirty="0"/>
              <a:t>•Bayesian Networks applications for environmental management are critically reviewed.</a:t>
            </a:r>
          </a:p>
          <a:p>
            <a:r>
              <a:rPr lang="en-US" sz="1200" dirty="0"/>
              <a:t>•Potentials of Bayesian Networks for climate change multi-risk assessment are discussed.</a:t>
            </a:r>
          </a:p>
          <a:p>
            <a:r>
              <a:rPr lang="en-US" sz="1200" dirty="0"/>
              <a:t>•Main limitations are highlighted and future developments suggested.</a:t>
            </a:r>
          </a:p>
          <a:p>
            <a:r>
              <a:rPr lang="en-US" sz="1200" dirty="0"/>
              <a:t>Abstract</a:t>
            </a:r>
          </a:p>
          <a:p>
            <a:r>
              <a:rPr lang="en-US" sz="1200" dirty="0"/>
              <a:t>The evaluation and management of climate change impacts on natural and human systems required the adoption of a multi-risk perspective in which the effect of multiple stressors, processes and interconnections are simultaneously modelled. Despite Bayesian Networks (BNs) are popular integrated modelling tools to deal with uncertain and complex domains, their application in the context of climate change still represent a limited explored field. The paper, drawing on the review of existing applications in the field of environmental management, discusses the potential and limitation of applying BNs to improve current climate change risk assessment procedures. Main potentials include the advantage to consider multiple stressors and endpoints in the same framework, their flexibility in dealing and communicate with the uncertainty of climate projections and the opportunity to perform scenario analysis. Some limitations (i.e. representation of temporal and spatial dynamics, quantitative validation), however, should be overcome to boost BNs use in climate change impacts assessment and management.</a:t>
            </a:r>
            <a:endParaRPr lang="en-CA" sz="1200" dirty="0"/>
          </a:p>
          <a:p>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31</a:t>
            </a:fld>
            <a:endParaRPr lang="en-GB"/>
          </a:p>
        </p:txBody>
      </p:sp>
    </p:spTree>
    <p:extLst>
      <p:ext uri="{BB962C8B-B14F-4D97-AF65-F5344CB8AC3E}">
        <p14:creationId xmlns:p14="http://schemas.microsoft.com/office/powerpoint/2010/main" val="1780042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dirty="0"/>
              <a:t>A comprehensive approach that integrates uncertainty, can aid sustainable coral reef management and prevent further decline. Although, it is impossible to predict with certainty the </a:t>
            </a:r>
            <a:r>
              <a:rPr lang="en-US" sz="1200" dirty="0">
                <a:solidFill>
                  <a:schemeClr val="tx1"/>
                </a:solidFill>
              </a:rPr>
              <a:t>result of </a:t>
            </a:r>
            <a:r>
              <a:rPr lang="en-US" sz="1200" dirty="0">
                <a:solidFill>
                  <a:schemeClr val="tx1"/>
                </a:solidFill>
                <a:hlinkClick r:id="rId3" tooltip="Learn more about Decision Management from ScienceDirect's AI-generated Topic Pages">
                  <a:extLst>
                    <a:ext uri="{A12FA001-AC4F-418D-AE19-62706E023703}">
                      <ahyp:hlinkClr xmlns:ahyp="http://schemas.microsoft.com/office/drawing/2018/hyperlinkcolor" val="tx"/>
                    </a:ext>
                  </a:extLst>
                </a:hlinkClick>
              </a:rPr>
              <a:t>management decisions</a:t>
            </a:r>
            <a:r>
              <a:rPr lang="en-US" sz="1200" dirty="0">
                <a:solidFill>
                  <a:schemeClr val="tx1"/>
                </a:solidFill>
              </a:rPr>
              <a:t>, it is important to provide decision-makers with models that consider the impacts of implementing management interventions or decision options in order to maximize their benefit (</a:t>
            </a:r>
            <a:r>
              <a:rPr lang="en-US" sz="1200" dirty="0" err="1">
                <a:solidFill>
                  <a:schemeClr val="tx1"/>
                </a:solidFill>
                <a:hlinkClick r:id="rId4">
                  <a:extLst>
                    <a:ext uri="{A12FA001-AC4F-418D-AE19-62706E023703}">
                      <ahyp:hlinkClr xmlns:ahyp="http://schemas.microsoft.com/office/drawing/2018/hyperlinkcolor" val="tx"/>
                    </a:ext>
                  </a:extLst>
                </a:hlinkClick>
              </a:rPr>
              <a:t>Uusitalo</a:t>
            </a:r>
            <a:r>
              <a:rPr lang="en-US" sz="1200" dirty="0">
                <a:solidFill>
                  <a:schemeClr val="tx1"/>
                </a:solidFill>
                <a:hlinkClick r:id="rId4">
                  <a:extLst>
                    <a:ext uri="{A12FA001-AC4F-418D-AE19-62706E023703}">
                      <ahyp:hlinkClr xmlns:ahyp="http://schemas.microsoft.com/office/drawing/2018/hyperlinkcolor" val="tx"/>
                    </a:ext>
                  </a:extLst>
                </a:hlinkClick>
              </a:rPr>
              <a:t> et al., 2015</a:t>
            </a:r>
            <a:r>
              <a:rPr lang="en-US" sz="1200" dirty="0">
                <a:solidFill>
                  <a:schemeClr val="tx1"/>
                </a:solidFill>
              </a:rPr>
              <a:t>). Therefore, to evaluate the effects of anthropogenic and climatic disturbances on the reef framework, we propose a </a:t>
            </a:r>
            <a:r>
              <a:rPr lang="en-US" sz="1200" dirty="0">
                <a:solidFill>
                  <a:schemeClr val="tx1"/>
                </a:solidFill>
                <a:hlinkClick r:id="rId5" tooltip="Learn more about Belief Networks from ScienceDirect's AI-generated Topic Pages">
                  <a:extLst>
                    <a:ext uri="{A12FA001-AC4F-418D-AE19-62706E023703}">
                      <ahyp:hlinkClr xmlns:ahyp="http://schemas.microsoft.com/office/drawing/2018/hyperlinkcolor" val="tx"/>
                    </a:ext>
                  </a:extLst>
                </a:hlinkClick>
              </a:rPr>
              <a:t>Bayesian Belief Network</a:t>
            </a:r>
            <a:r>
              <a:rPr lang="en-US" sz="1200" dirty="0">
                <a:solidFill>
                  <a:schemeClr val="tx1"/>
                </a:solidFill>
              </a:rPr>
              <a:t> (BBN) approach, which offers a methodological framework to address uncertainty (</a:t>
            </a:r>
            <a:r>
              <a:rPr lang="en-US" sz="1200" dirty="0">
                <a:solidFill>
                  <a:schemeClr val="tx1"/>
                </a:solidFill>
                <a:hlinkClick r:id="rId6">
                  <a:extLst>
                    <a:ext uri="{A12FA001-AC4F-418D-AE19-62706E023703}">
                      <ahyp:hlinkClr xmlns:ahyp="http://schemas.microsoft.com/office/drawing/2018/hyperlinkcolor" val="tx"/>
                    </a:ext>
                  </a:extLst>
                </a:hlinkClick>
              </a:rPr>
              <a:t>Bennett et al., 2013</a:t>
            </a:r>
            <a:r>
              <a:rPr lang="en-US" sz="1200" dirty="0">
                <a:solidFill>
                  <a:schemeClr val="tx1"/>
                </a:solidFill>
              </a:rPr>
              <a:t>, </a:t>
            </a:r>
            <a:r>
              <a:rPr lang="en-US" sz="1200" dirty="0">
                <a:solidFill>
                  <a:schemeClr val="tx1"/>
                </a:solidFill>
                <a:hlinkClick r:id="rId7">
                  <a:extLst>
                    <a:ext uri="{A12FA001-AC4F-418D-AE19-62706E023703}">
                      <ahyp:hlinkClr xmlns:ahyp="http://schemas.microsoft.com/office/drawing/2018/hyperlinkcolor" val="tx"/>
                    </a:ext>
                  </a:extLst>
                </a:hlinkClick>
              </a:rPr>
              <a:t>Kelly et al., 2013</a:t>
            </a:r>
            <a:r>
              <a:rPr lang="en-US" sz="1200" dirty="0">
                <a:solidFill>
                  <a:schemeClr val="tx1"/>
                </a:solidFill>
              </a:rPr>
              <a:t>).</a:t>
            </a:r>
            <a:endParaRPr lang="en-CA" sz="1200" dirty="0">
              <a:solidFill>
                <a:schemeClr val="tx1"/>
              </a:solidFill>
            </a:endParaRPr>
          </a:p>
          <a:p>
            <a:r>
              <a:rPr lang="en-US" sz="1200" dirty="0">
                <a:solidFill>
                  <a:schemeClr val="tx1"/>
                </a:solidFill>
              </a:rPr>
              <a:t>The graphical structure of BBNs is particularly relevant in </a:t>
            </a:r>
            <a:r>
              <a:rPr lang="en-US" sz="1200" dirty="0">
                <a:solidFill>
                  <a:schemeClr val="tx1"/>
                </a:solidFill>
                <a:hlinkClick r:id="rId8" tooltip="Learn more about Ecosystem Management from ScienceDirect's AI-generated Topic Pages">
                  <a:extLst>
                    <a:ext uri="{A12FA001-AC4F-418D-AE19-62706E023703}">
                      <ahyp:hlinkClr xmlns:ahyp="http://schemas.microsoft.com/office/drawing/2018/hyperlinkcolor" val="tx"/>
                    </a:ext>
                  </a:extLst>
                </a:hlinkClick>
              </a:rPr>
              <a:t>ecosystem management</a:t>
            </a:r>
            <a:r>
              <a:rPr lang="en-US" sz="1200" dirty="0">
                <a:solidFill>
                  <a:schemeClr val="tx1"/>
                </a:solidFill>
              </a:rPr>
              <a:t> since it facilitates a </a:t>
            </a:r>
            <a:r>
              <a:rPr lang="en-US" sz="1200" dirty="0">
                <a:solidFill>
                  <a:schemeClr val="tx1"/>
                </a:solidFill>
                <a:hlinkClick r:id="rId9" tooltip="Learn more about Participatory Approach from ScienceDirect's AI-generated Topic Pages">
                  <a:extLst>
                    <a:ext uri="{A12FA001-AC4F-418D-AE19-62706E023703}">
                      <ahyp:hlinkClr xmlns:ahyp="http://schemas.microsoft.com/office/drawing/2018/hyperlinkcolor" val="tx"/>
                    </a:ext>
                  </a:extLst>
                </a:hlinkClick>
              </a:rPr>
              <a:t>participatory approach</a:t>
            </a:r>
            <a:r>
              <a:rPr lang="en-US" sz="1200" dirty="0">
                <a:solidFill>
                  <a:schemeClr val="tx1"/>
                </a:solidFill>
              </a:rPr>
              <a:t> during the development of the model and provides a user-friendly framework to communicate the results (</a:t>
            </a:r>
            <a:r>
              <a:rPr lang="en-US" sz="1200" dirty="0" err="1">
                <a:solidFill>
                  <a:schemeClr val="tx1"/>
                </a:solidFill>
                <a:hlinkClick r:id="rId10">
                  <a:extLst>
                    <a:ext uri="{A12FA001-AC4F-418D-AE19-62706E023703}">
                      <ahyp:hlinkClr xmlns:ahyp="http://schemas.microsoft.com/office/drawing/2018/hyperlinkcolor" val="tx"/>
                    </a:ext>
                  </a:extLst>
                </a:hlinkClick>
              </a:rPr>
              <a:t>Marcot</a:t>
            </a:r>
            <a:r>
              <a:rPr lang="en-US" sz="1200" dirty="0">
                <a:solidFill>
                  <a:schemeClr val="tx1"/>
                </a:solidFill>
                <a:hlinkClick r:id="rId10">
                  <a:extLst>
                    <a:ext uri="{A12FA001-AC4F-418D-AE19-62706E023703}">
                      <ahyp:hlinkClr xmlns:ahyp="http://schemas.microsoft.com/office/drawing/2018/hyperlinkcolor" val="tx"/>
                    </a:ext>
                  </a:extLst>
                </a:hlinkClick>
              </a:rPr>
              <a:t> et al., 2001</a:t>
            </a:r>
            <a:r>
              <a:rPr lang="en-US" sz="1200" dirty="0">
                <a:solidFill>
                  <a:schemeClr val="tx1"/>
                </a:solidFill>
              </a:rPr>
              <a:t>, </a:t>
            </a:r>
            <a:r>
              <a:rPr lang="en-US" sz="1200" dirty="0">
                <a:solidFill>
                  <a:schemeClr val="tx1"/>
                </a:solidFill>
                <a:hlinkClick r:id="rId11">
                  <a:extLst>
                    <a:ext uri="{A12FA001-AC4F-418D-AE19-62706E023703}">
                      <ahyp:hlinkClr xmlns:ahyp="http://schemas.microsoft.com/office/drawing/2018/hyperlinkcolor" val="tx"/>
                    </a:ext>
                  </a:extLst>
                </a:hlinkClick>
              </a:rPr>
              <a:t>Borsuk et al., 2004</a:t>
            </a:r>
            <a:r>
              <a:rPr lang="en-US" sz="1200" dirty="0">
                <a:solidFill>
                  <a:schemeClr val="tx1"/>
                </a:solidFill>
              </a:rPr>
              <a:t>, </a:t>
            </a:r>
            <a:r>
              <a:rPr lang="en-US" sz="1200" dirty="0" err="1">
                <a:solidFill>
                  <a:schemeClr val="tx1"/>
                </a:solidFill>
                <a:hlinkClick r:id="rId12">
                  <a:extLst>
                    <a:ext uri="{A12FA001-AC4F-418D-AE19-62706E023703}">
                      <ahyp:hlinkClr xmlns:ahyp="http://schemas.microsoft.com/office/drawing/2018/hyperlinkcolor" val="tx"/>
                    </a:ext>
                  </a:extLst>
                </a:hlinkClick>
              </a:rPr>
              <a:t>Jakeman</a:t>
            </a:r>
            <a:r>
              <a:rPr lang="en-US" sz="1200" dirty="0">
                <a:solidFill>
                  <a:schemeClr val="tx1"/>
                </a:solidFill>
                <a:hlinkClick r:id="rId12">
                  <a:extLst>
                    <a:ext uri="{A12FA001-AC4F-418D-AE19-62706E023703}">
                      <ahyp:hlinkClr xmlns:ahyp="http://schemas.microsoft.com/office/drawing/2018/hyperlinkcolor" val="tx"/>
                    </a:ext>
                  </a:extLst>
                </a:hlinkClick>
              </a:rPr>
              <a:t> et al., 2006</a:t>
            </a:r>
            <a:r>
              <a:rPr lang="en-US" sz="1200" dirty="0">
                <a:solidFill>
                  <a:schemeClr val="tx1"/>
                </a:solidFill>
              </a:rPr>
              <a:t>, </a:t>
            </a:r>
            <a:r>
              <a:rPr lang="en-US" sz="1200" dirty="0">
                <a:solidFill>
                  <a:schemeClr val="tx1"/>
                </a:solidFill>
                <a:hlinkClick r:id="rId13">
                  <a:extLst>
                    <a:ext uri="{A12FA001-AC4F-418D-AE19-62706E023703}">
                      <ahyp:hlinkClr xmlns:ahyp="http://schemas.microsoft.com/office/drawing/2018/hyperlinkcolor" val="tx"/>
                    </a:ext>
                  </a:extLst>
                </a:hlinkClick>
              </a:rPr>
              <a:t>Aguilera et al., 2011</a:t>
            </a:r>
            <a:r>
              <a:rPr lang="en-US" sz="1200" dirty="0">
                <a:solidFill>
                  <a:schemeClr val="tx1"/>
                </a:solidFill>
              </a:rPr>
              <a:t>, </a:t>
            </a:r>
            <a:r>
              <a:rPr lang="en-US" sz="1200" dirty="0">
                <a:solidFill>
                  <a:schemeClr val="tx1"/>
                </a:solidFill>
                <a:hlinkClick r:id="rId14">
                  <a:extLst>
                    <a:ext uri="{A12FA001-AC4F-418D-AE19-62706E023703}">
                      <ahyp:hlinkClr xmlns:ahyp="http://schemas.microsoft.com/office/drawing/2018/hyperlinkcolor" val="tx"/>
                    </a:ext>
                  </a:extLst>
                </a:hlinkClick>
              </a:rPr>
              <a:t>Chen and </a:t>
            </a:r>
            <a:r>
              <a:rPr lang="en-US" sz="1200" dirty="0" err="1">
                <a:solidFill>
                  <a:schemeClr val="tx1"/>
                </a:solidFill>
                <a:hlinkClick r:id="rId14">
                  <a:extLst>
                    <a:ext uri="{A12FA001-AC4F-418D-AE19-62706E023703}">
                      <ahyp:hlinkClr xmlns:ahyp="http://schemas.microsoft.com/office/drawing/2018/hyperlinkcolor" val="tx"/>
                    </a:ext>
                  </a:extLst>
                </a:hlinkClick>
              </a:rPr>
              <a:t>Pollino</a:t>
            </a:r>
            <a:r>
              <a:rPr lang="en-US" sz="1200" dirty="0">
                <a:solidFill>
                  <a:schemeClr val="tx1"/>
                </a:solidFill>
                <a:hlinkClick r:id="rId14">
                  <a:extLst>
                    <a:ext uri="{A12FA001-AC4F-418D-AE19-62706E023703}">
                      <ahyp:hlinkClr xmlns:ahyp="http://schemas.microsoft.com/office/drawing/2018/hyperlinkcolor" val="tx"/>
                    </a:ext>
                  </a:extLst>
                </a:hlinkClick>
              </a:rPr>
              <a:t>, 2012</a:t>
            </a:r>
            <a:r>
              <a:rPr lang="en-US" sz="1200" dirty="0">
                <a:solidFill>
                  <a:schemeClr val="tx1"/>
                </a:solidFill>
              </a:rPr>
              <a:t>, </a:t>
            </a:r>
            <a:r>
              <a:rPr lang="en-US" sz="1200" dirty="0" err="1">
                <a:solidFill>
                  <a:schemeClr val="tx1"/>
                </a:solidFill>
                <a:hlinkClick r:id="rId15">
                  <a:extLst>
                    <a:ext uri="{A12FA001-AC4F-418D-AE19-62706E023703}">
                      <ahyp:hlinkClr xmlns:ahyp="http://schemas.microsoft.com/office/drawing/2018/hyperlinkcolor" val="tx"/>
                    </a:ext>
                  </a:extLst>
                </a:hlinkClick>
              </a:rPr>
              <a:t>Vilizzi</a:t>
            </a:r>
            <a:r>
              <a:rPr lang="en-US" sz="1200" dirty="0">
                <a:solidFill>
                  <a:schemeClr val="tx1"/>
                </a:solidFill>
                <a:hlinkClick r:id="rId15">
                  <a:extLst>
                    <a:ext uri="{A12FA001-AC4F-418D-AE19-62706E023703}">
                      <ahyp:hlinkClr xmlns:ahyp="http://schemas.microsoft.com/office/drawing/2018/hyperlinkcolor" val="tx"/>
                    </a:ext>
                  </a:extLst>
                </a:hlinkClick>
              </a:rPr>
              <a:t> et al., 2013</a:t>
            </a:r>
            <a:r>
              <a:rPr lang="en-US" sz="1200" dirty="0">
                <a:solidFill>
                  <a:schemeClr val="tx1"/>
                </a:solidFill>
              </a:rPr>
              <a:t>). Extensive reviews of the use of BBN for </a:t>
            </a:r>
            <a:r>
              <a:rPr lang="en-US" sz="1200" dirty="0">
                <a:solidFill>
                  <a:schemeClr val="tx1"/>
                </a:solidFill>
                <a:hlinkClick r:id="rId16" tooltip="Learn more about Environmental Modeling from ScienceDirect's AI-generated Topic Pages">
                  <a:extLst>
                    <a:ext uri="{A12FA001-AC4F-418D-AE19-62706E023703}">
                      <ahyp:hlinkClr xmlns:ahyp="http://schemas.microsoft.com/office/drawing/2018/hyperlinkcolor" val="tx"/>
                    </a:ext>
                  </a:extLst>
                </a:hlinkClick>
              </a:rPr>
              <a:t>environmental modelling</a:t>
            </a:r>
            <a:r>
              <a:rPr lang="en-US" sz="1200" dirty="0">
                <a:solidFill>
                  <a:schemeClr val="tx1"/>
                </a:solidFill>
              </a:rPr>
              <a:t> can be found in </a:t>
            </a:r>
            <a:r>
              <a:rPr lang="en-US" sz="1200" dirty="0">
                <a:solidFill>
                  <a:schemeClr val="tx1"/>
                </a:solidFill>
                <a:hlinkClick r:id="rId13">
                  <a:extLst>
                    <a:ext uri="{A12FA001-AC4F-418D-AE19-62706E023703}">
                      <ahyp:hlinkClr xmlns:ahyp="http://schemas.microsoft.com/office/drawing/2018/hyperlinkcolor" val="tx"/>
                    </a:ext>
                  </a:extLst>
                </a:hlinkClick>
              </a:rPr>
              <a:t>Aguilera et al. (2011)</a:t>
            </a:r>
            <a:r>
              <a:rPr lang="en-US" sz="1200" dirty="0">
                <a:solidFill>
                  <a:schemeClr val="tx1"/>
                </a:solidFill>
              </a:rPr>
              <a:t> and </a:t>
            </a:r>
            <a:r>
              <a:rPr lang="en-US" sz="1200" dirty="0">
                <a:solidFill>
                  <a:schemeClr val="tx1"/>
                </a:solidFill>
                <a:hlinkClick r:id="rId14">
                  <a:extLst>
                    <a:ext uri="{A12FA001-AC4F-418D-AE19-62706E023703}">
                      <ahyp:hlinkClr xmlns:ahyp="http://schemas.microsoft.com/office/drawing/2018/hyperlinkcolor" val="tx"/>
                    </a:ext>
                  </a:extLst>
                </a:hlinkClick>
              </a:rPr>
              <a:t>Chen and </a:t>
            </a:r>
            <a:r>
              <a:rPr lang="en-US" sz="1200" dirty="0" err="1">
                <a:solidFill>
                  <a:schemeClr val="tx1"/>
                </a:solidFill>
                <a:hlinkClick r:id="rId14">
                  <a:extLst>
                    <a:ext uri="{A12FA001-AC4F-418D-AE19-62706E023703}">
                      <ahyp:hlinkClr xmlns:ahyp="http://schemas.microsoft.com/office/drawing/2018/hyperlinkcolor" val="tx"/>
                    </a:ext>
                  </a:extLst>
                </a:hlinkClick>
              </a:rPr>
              <a:t>Pollino</a:t>
            </a:r>
            <a:r>
              <a:rPr lang="en-US" sz="1200" dirty="0">
                <a:solidFill>
                  <a:schemeClr val="tx1"/>
                </a:solidFill>
                <a:hlinkClick r:id="rId14">
                  <a:extLst>
                    <a:ext uri="{A12FA001-AC4F-418D-AE19-62706E023703}">
                      <ahyp:hlinkClr xmlns:ahyp="http://schemas.microsoft.com/office/drawing/2018/hyperlinkcolor" val="tx"/>
                    </a:ext>
                  </a:extLst>
                </a:hlinkClick>
              </a:rPr>
              <a:t> (2012)</a:t>
            </a:r>
            <a:r>
              <a:rPr lang="en-US" sz="1200" dirty="0">
                <a:solidFill>
                  <a:schemeClr val="tx1"/>
                </a:solidFill>
              </a:rPr>
              <a:t>.</a:t>
            </a:r>
          </a:p>
          <a:p>
            <a:r>
              <a:rPr lang="en-US" sz="1200" dirty="0">
                <a:solidFill>
                  <a:schemeClr val="tx1"/>
                </a:solidFill>
              </a:rPr>
              <a:t>The Carbonate Budget BBN (CARBNET) was developed to evaluate coral reef carbonate balance under changing environmental conditions and across reef bioregions. The aim was to identify those disturbances and pressures that exert the greatest influence in modifying the reef framework CaCO</a:t>
            </a:r>
            <a:r>
              <a:rPr lang="en-US" sz="1200" baseline="-25000" dirty="0">
                <a:solidFill>
                  <a:schemeClr val="tx1"/>
                </a:solidFill>
              </a:rPr>
              <a:t>3</a:t>
            </a:r>
            <a:r>
              <a:rPr lang="en-US" sz="1200" dirty="0">
                <a:solidFill>
                  <a:schemeClr val="tx1"/>
                </a:solidFill>
              </a:rPr>
              <a:t> (carbonate) budgetary state.</a:t>
            </a:r>
          </a:p>
          <a:p>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33</a:t>
            </a:fld>
            <a:endParaRPr lang="en-GB"/>
          </a:p>
        </p:txBody>
      </p:sp>
    </p:spTree>
    <p:extLst>
      <p:ext uri="{BB962C8B-B14F-4D97-AF65-F5344CB8AC3E}">
        <p14:creationId xmlns:p14="http://schemas.microsoft.com/office/powerpoint/2010/main" val="1465309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2.1.1. Identification of the variables composing CARBNET network</a:t>
            </a:r>
          </a:p>
          <a:p>
            <a:r>
              <a:rPr lang="en-US" sz="1200" b="0" i="0" kern="1200" dirty="0">
                <a:solidFill>
                  <a:schemeClr val="tx1"/>
                </a:solidFill>
                <a:effectLst/>
                <a:latin typeface="Times New Roman" pitchFamily="18" charset="0"/>
                <a:ea typeface="+mn-ea"/>
                <a:cs typeface="+mn-cs"/>
              </a:rPr>
              <a:t>In CARBNET, variables contributing to coral </a:t>
            </a:r>
            <a:r>
              <a:rPr lang="en-US" sz="1200" b="0" i="0" u="none" strike="noStrike" kern="1200" dirty="0">
                <a:solidFill>
                  <a:schemeClr val="tx1"/>
                </a:solidFill>
                <a:effectLst/>
                <a:latin typeface="Times New Roman" pitchFamily="18" charset="0"/>
                <a:ea typeface="+mn-ea"/>
                <a:cs typeface="+mn-cs"/>
                <a:hlinkClick r:id="rId3" tooltip="Learn more about Reef from ScienceDirect's AI-generated Topic Pages">
                  <a:extLst>
                    <a:ext uri="{A12FA001-AC4F-418D-AE19-62706E023703}">
                      <ahyp:hlinkClr xmlns:ahyp="http://schemas.microsoft.com/office/drawing/2018/hyperlinkcolor" val="tx"/>
                    </a:ext>
                  </a:extLst>
                </a:hlinkClick>
              </a:rPr>
              <a:t>reef</a:t>
            </a:r>
            <a:r>
              <a:rPr lang="en-US" sz="1200" b="0" i="0" kern="1200" dirty="0">
                <a:solidFill>
                  <a:schemeClr val="tx1"/>
                </a:solidFill>
                <a:effectLst/>
                <a:latin typeface="Times New Roman" pitchFamily="18" charset="0"/>
                <a:ea typeface="+mn-ea"/>
                <a:cs typeface="+mn-cs"/>
              </a:rPr>
              <a:t> framework growth and destruction were identified through a literature search with the key words ‘carbonate budget + coral reef’, ‘CaCO</a:t>
            </a:r>
            <a:r>
              <a:rPr lang="en-US" sz="1200" b="0" i="0" kern="1200" baseline="-25000" dirty="0">
                <a:solidFill>
                  <a:schemeClr val="tx1"/>
                </a:solidFill>
                <a:effectLst/>
                <a:latin typeface="Times New Roman" pitchFamily="18" charset="0"/>
                <a:ea typeface="+mn-ea"/>
                <a:cs typeface="+mn-cs"/>
              </a:rPr>
              <a:t>3</a:t>
            </a:r>
            <a:r>
              <a:rPr lang="en-US" sz="1200" b="0" i="0" kern="1200" dirty="0">
                <a:solidFill>
                  <a:schemeClr val="tx1"/>
                </a:solidFill>
                <a:effectLst/>
                <a:latin typeface="Times New Roman" pitchFamily="18" charset="0"/>
                <a:ea typeface="+mn-ea"/>
                <a:cs typeface="+mn-cs"/>
              </a:rPr>
              <a:t> budget + coral reef’ and ‘calcium carbonate budget + coral reef’ conducted in </a:t>
            </a:r>
            <a:r>
              <a:rPr lang="en-US" sz="1200" b="0" i="1" kern="1200" dirty="0">
                <a:solidFill>
                  <a:schemeClr val="tx1"/>
                </a:solidFill>
                <a:effectLst/>
                <a:latin typeface="Times New Roman" pitchFamily="18" charset="0"/>
                <a:ea typeface="+mn-ea"/>
                <a:cs typeface="+mn-cs"/>
              </a:rPr>
              <a:t>ISI Web of Science</a:t>
            </a:r>
            <a:r>
              <a:rPr lang="en-US" sz="1200" b="0" i="0" kern="1200" dirty="0">
                <a:solidFill>
                  <a:schemeClr val="tx1"/>
                </a:solidFill>
                <a:effectLst/>
                <a:latin typeface="Times New Roman" pitchFamily="18" charset="0"/>
                <a:ea typeface="+mn-ea"/>
                <a:cs typeface="+mn-cs"/>
              </a:rPr>
              <a:t> (Reuters) and </a:t>
            </a:r>
            <a:r>
              <a:rPr lang="en-US" sz="1200" b="0" i="1" kern="1200" dirty="0" err="1">
                <a:solidFill>
                  <a:schemeClr val="tx1"/>
                </a:solidFill>
                <a:effectLst/>
                <a:latin typeface="Times New Roman" pitchFamily="18" charset="0"/>
                <a:ea typeface="+mn-ea"/>
                <a:cs typeface="+mn-cs"/>
              </a:rPr>
              <a:t>Reefbase</a:t>
            </a:r>
            <a:r>
              <a:rPr lang="en-US" sz="1200" b="0" i="0" kern="1200" dirty="0">
                <a:solidFill>
                  <a:schemeClr val="tx1"/>
                </a:solidFill>
                <a:effectLst/>
                <a:latin typeface="Times New Roman" pitchFamily="18" charset="0"/>
                <a:ea typeface="+mn-ea"/>
                <a:cs typeface="+mn-cs"/>
              </a:rPr>
              <a:t> (</a:t>
            </a:r>
            <a:r>
              <a:rPr lang="en-US" sz="1200" b="0" i="0" u="none" strike="noStrike" kern="1200" dirty="0">
                <a:solidFill>
                  <a:schemeClr val="tx1"/>
                </a:solidFill>
                <a:effectLst/>
                <a:latin typeface="Times New Roman" pitchFamily="18" charset="0"/>
                <a:ea typeface="+mn-ea"/>
                <a:cs typeface="+mn-cs"/>
                <a:hlinkClick r:id="rId4">
                  <a:extLst>
                    <a:ext uri="{A12FA001-AC4F-418D-AE19-62706E023703}">
                      <ahyp:hlinkClr xmlns:ahyp="http://schemas.microsoft.com/office/drawing/2018/hyperlinkcolor" val="tx"/>
                    </a:ext>
                  </a:extLst>
                </a:hlinkClick>
              </a:rPr>
              <a:t>http://www.reefbase.org</a:t>
            </a:r>
            <a:r>
              <a:rPr lang="en-US" sz="1200" b="0" i="0" kern="1200" dirty="0">
                <a:solidFill>
                  <a:schemeClr val="tx1"/>
                </a:solidFill>
                <a:effectLst/>
                <a:latin typeface="Times New Roman" pitchFamily="18" charset="0"/>
                <a:ea typeface="+mn-ea"/>
                <a:cs typeface="+mn-cs"/>
              </a:rPr>
              <a:t>) between November 2010 and January 2011. The variables composing the network were selected among those that defined the quantitative contribution of the reef-building and </a:t>
            </a:r>
            <a:r>
              <a:rPr lang="en-US" sz="1200" b="0" i="0" kern="1200" dirty="0" err="1">
                <a:solidFill>
                  <a:schemeClr val="tx1"/>
                </a:solidFill>
                <a:effectLst/>
                <a:latin typeface="Times New Roman" pitchFamily="18" charset="0"/>
                <a:ea typeface="+mn-ea"/>
                <a:cs typeface="+mn-cs"/>
              </a:rPr>
              <a:t>bioerosive</a:t>
            </a:r>
            <a:r>
              <a:rPr lang="en-US" sz="1200" b="0" i="0" kern="1200" dirty="0">
                <a:solidFill>
                  <a:schemeClr val="tx1"/>
                </a:solidFill>
                <a:effectLst/>
                <a:latin typeface="Times New Roman" pitchFamily="18" charset="0"/>
                <a:ea typeface="+mn-ea"/>
                <a:cs typeface="+mn-cs"/>
              </a:rPr>
              <a:t> taxa to the reef carbonate budget (see </a:t>
            </a:r>
            <a:r>
              <a:rPr lang="en-US" sz="1200" b="0" i="0" u="none" strike="noStrike" kern="1200" dirty="0">
                <a:solidFill>
                  <a:schemeClr val="tx1"/>
                </a:solidFill>
                <a:effectLst/>
                <a:latin typeface="Times New Roman" pitchFamily="18" charset="0"/>
                <a:ea typeface="+mn-ea"/>
                <a:cs typeface="+mn-cs"/>
                <a:hlinkClick r:id="rId5">
                  <a:extLst>
                    <a:ext uri="{A12FA001-AC4F-418D-AE19-62706E023703}">
                      <ahyp:hlinkClr xmlns:ahyp="http://schemas.microsoft.com/office/drawing/2018/hyperlinkcolor" val="tx"/>
                    </a:ext>
                  </a:extLst>
                </a:hlinkClick>
              </a:rPr>
              <a:t>Appendix A</a:t>
            </a:r>
            <a:r>
              <a:rPr lang="en-US" sz="1200" b="0" i="0" kern="1200" dirty="0">
                <a:solidFill>
                  <a:schemeClr val="tx1"/>
                </a:solidFill>
                <a:effectLst/>
                <a:latin typeface="Times New Roman" pitchFamily="18" charset="0"/>
                <a:ea typeface="+mn-ea"/>
                <a:cs typeface="+mn-cs"/>
              </a:rPr>
              <a:t>). </a:t>
            </a:r>
            <a:r>
              <a:rPr lang="en-US" sz="1200" b="1" i="0" kern="1200" dirty="0">
                <a:solidFill>
                  <a:schemeClr val="tx1"/>
                </a:solidFill>
                <a:effectLst/>
                <a:latin typeface="Times New Roman" pitchFamily="18" charset="0"/>
                <a:ea typeface="+mn-ea"/>
                <a:cs typeface="+mn-cs"/>
              </a:rPr>
              <a:t>Reef-building organisms </a:t>
            </a:r>
            <a:r>
              <a:rPr lang="en-US" sz="1200" b="0" i="0" kern="1200" dirty="0">
                <a:solidFill>
                  <a:schemeClr val="tx1"/>
                </a:solidFill>
                <a:effectLst/>
                <a:latin typeface="Times New Roman" pitchFamily="18" charset="0"/>
                <a:ea typeface="+mn-ea"/>
                <a:cs typeface="+mn-cs"/>
              </a:rPr>
              <a:t>were identified as calcifying organisms (i.e. hard corals, crustose </a:t>
            </a:r>
            <a:r>
              <a:rPr lang="en-US" sz="1200" b="0" i="0" u="none" strike="noStrike" kern="1200" dirty="0">
                <a:solidFill>
                  <a:schemeClr val="tx1"/>
                </a:solidFill>
                <a:effectLst/>
                <a:latin typeface="Times New Roman" pitchFamily="18" charset="0"/>
                <a:ea typeface="+mn-ea"/>
                <a:cs typeface="+mn-cs"/>
                <a:hlinkClick r:id="rId6" tooltip="Learn more about Coralline Alga from ScienceDirect's AI-generated Topic Pages">
                  <a:extLst>
                    <a:ext uri="{A12FA001-AC4F-418D-AE19-62706E023703}">
                      <ahyp:hlinkClr xmlns:ahyp="http://schemas.microsoft.com/office/drawing/2018/hyperlinkcolor" val="tx"/>
                    </a:ext>
                  </a:extLst>
                </a:hlinkClick>
              </a:rPr>
              <a:t>coralline algae</a:t>
            </a:r>
            <a:r>
              <a:rPr lang="en-US" sz="1200" b="0" i="0" kern="1200" dirty="0">
                <a:solidFill>
                  <a:schemeClr val="tx1"/>
                </a:solidFill>
                <a:effectLst/>
                <a:latin typeface="Times New Roman" pitchFamily="18" charset="0"/>
                <a:ea typeface="+mn-ea"/>
                <a:cs typeface="+mn-cs"/>
              </a:rPr>
              <a:t> and epibionts) that contribute to biogenic carbonate production and deposition</a:t>
            </a:r>
            <a:r>
              <a:rPr lang="en-US" sz="1200" b="1" i="0" kern="1200" dirty="0">
                <a:solidFill>
                  <a:schemeClr val="tx1"/>
                </a:solidFill>
                <a:effectLst/>
                <a:latin typeface="Times New Roman" pitchFamily="18" charset="0"/>
                <a:ea typeface="+mn-ea"/>
                <a:cs typeface="+mn-cs"/>
              </a:rPr>
              <a:t>. Bioeroders </a:t>
            </a:r>
            <a:r>
              <a:rPr lang="en-US" sz="1200" b="0" i="0" kern="1200" dirty="0">
                <a:solidFill>
                  <a:schemeClr val="tx1"/>
                </a:solidFill>
                <a:effectLst/>
                <a:latin typeface="Times New Roman" pitchFamily="18" charset="0"/>
                <a:ea typeface="+mn-ea"/>
                <a:cs typeface="+mn-cs"/>
              </a:rPr>
              <a:t>were identified as organisms contributing to chemical or mechanical removal of carbonate from the reef framework while </a:t>
            </a:r>
            <a:r>
              <a:rPr lang="en-US" sz="1200" b="0" i="0" u="none" strike="noStrike" kern="1200" dirty="0">
                <a:solidFill>
                  <a:schemeClr val="tx1"/>
                </a:solidFill>
                <a:effectLst/>
                <a:latin typeface="Times New Roman" pitchFamily="18" charset="0"/>
                <a:ea typeface="+mn-ea"/>
                <a:cs typeface="+mn-cs"/>
                <a:hlinkClick r:id="rId7" tooltip="Learn more about Grazing from ScienceDirect's AI-generated Topic Pages">
                  <a:extLst>
                    <a:ext uri="{A12FA001-AC4F-418D-AE19-62706E023703}">
                      <ahyp:hlinkClr xmlns:ahyp="http://schemas.microsoft.com/office/drawing/2018/hyperlinkcolor" val="tx"/>
                    </a:ext>
                  </a:extLst>
                </a:hlinkClick>
              </a:rPr>
              <a:t>grazing</a:t>
            </a:r>
            <a:r>
              <a:rPr lang="en-US" sz="1200" b="0" i="0" kern="1200" dirty="0">
                <a:solidFill>
                  <a:schemeClr val="tx1"/>
                </a:solidFill>
                <a:effectLst/>
                <a:latin typeface="Times New Roman" pitchFamily="18" charset="0"/>
                <a:ea typeface="+mn-ea"/>
                <a:cs typeface="+mn-cs"/>
              </a:rPr>
              <a:t> on (i.e. </a:t>
            </a:r>
            <a:r>
              <a:rPr lang="en-US" sz="1200" b="0" i="0" u="none" strike="noStrike" kern="1200" dirty="0">
                <a:solidFill>
                  <a:schemeClr val="tx1"/>
                </a:solidFill>
                <a:effectLst/>
                <a:latin typeface="Times New Roman" pitchFamily="18" charset="0"/>
                <a:ea typeface="+mn-ea"/>
                <a:cs typeface="+mn-cs"/>
                <a:hlinkClick r:id="rId8" tooltip="Learn more about Sea Urchin from ScienceDirect's AI-generated Topic Pages">
                  <a:extLst>
                    <a:ext uri="{A12FA001-AC4F-418D-AE19-62706E023703}">
                      <ahyp:hlinkClr xmlns:ahyp="http://schemas.microsoft.com/office/drawing/2018/hyperlinkcolor" val="tx"/>
                    </a:ext>
                  </a:extLst>
                </a:hlinkClick>
              </a:rPr>
              <a:t>sea urchins</a:t>
            </a:r>
            <a:r>
              <a:rPr lang="en-US" sz="1200" b="0" i="0" kern="1200" dirty="0">
                <a:solidFill>
                  <a:schemeClr val="tx1"/>
                </a:solidFill>
                <a:effectLst/>
                <a:latin typeface="Times New Roman" pitchFamily="18" charset="0"/>
                <a:ea typeface="+mn-ea"/>
                <a:cs typeface="+mn-cs"/>
              </a:rPr>
              <a:t> and parrotfish) or boring into (i.e. </a:t>
            </a:r>
            <a:r>
              <a:rPr lang="en-US" sz="1200" b="0" i="0" u="none" strike="noStrike" kern="1200" dirty="0">
                <a:solidFill>
                  <a:schemeClr val="tx1"/>
                </a:solidFill>
                <a:effectLst/>
                <a:latin typeface="Times New Roman" pitchFamily="18" charset="0"/>
                <a:ea typeface="+mn-ea"/>
                <a:cs typeface="+mn-cs"/>
                <a:hlinkClick r:id="rId9" tooltip="Learn more about Sponge from ScienceDirect's AI-generated Topic Pages">
                  <a:extLst>
                    <a:ext uri="{A12FA001-AC4F-418D-AE19-62706E023703}">
                      <ahyp:hlinkClr xmlns:ahyp="http://schemas.microsoft.com/office/drawing/2018/hyperlinkcolor" val="tx"/>
                    </a:ext>
                  </a:extLst>
                </a:hlinkClick>
              </a:rPr>
              <a:t>sponges</a:t>
            </a:r>
            <a:r>
              <a:rPr lang="en-US" sz="1200" b="0" i="0" kern="1200" dirty="0">
                <a:solidFill>
                  <a:schemeClr val="tx1"/>
                </a:solidFill>
                <a:effectLst/>
                <a:latin typeface="Times New Roman" pitchFamily="18" charset="0"/>
                <a:ea typeface="+mn-ea"/>
                <a:cs typeface="+mn-cs"/>
              </a:rPr>
              <a:t>, </a:t>
            </a:r>
            <a:r>
              <a:rPr lang="en-US" sz="1200" b="0" i="0" u="none" strike="noStrike" kern="1200" dirty="0">
                <a:solidFill>
                  <a:schemeClr val="tx1"/>
                </a:solidFill>
                <a:effectLst/>
                <a:latin typeface="Times New Roman" pitchFamily="18" charset="0"/>
                <a:ea typeface="+mn-ea"/>
                <a:cs typeface="+mn-cs"/>
                <a:hlinkClick r:id="rId10" tooltip="Learn more about Bivalve from ScienceDirect's AI-generated Topic Pages">
                  <a:extLst>
                    <a:ext uri="{A12FA001-AC4F-418D-AE19-62706E023703}">
                      <ahyp:hlinkClr xmlns:ahyp="http://schemas.microsoft.com/office/drawing/2018/hyperlinkcolor" val="tx"/>
                    </a:ext>
                  </a:extLst>
                </a:hlinkClick>
              </a:rPr>
              <a:t>bivalves</a:t>
            </a:r>
            <a:r>
              <a:rPr lang="en-US" sz="1200" b="0" i="0" kern="1200" dirty="0">
                <a:solidFill>
                  <a:schemeClr val="tx1"/>
                </a:solidFill>
                <a:effectLst/>
                <a:latin typeface="Times New Roman" pitchFamily="18" charset="0"/>
                <a:ea typeface="+mn-ea"/>
                <a:cs typeface="+mn-cs"/>
              </a:rPr>
              <a:t>, </a:t>
            </a:r>
            <a:r>
              <a:rPr lang="en-US" sz="1200" b="0" i="0" kern="1200" dirty="0" err="1">
                <a:solidFill>
                  <a:schemeClr val="tx1"/>
                </a:solidFill>
                <a:effectLst/>
                <a:latin typeface="Times New Roman" pitchFamily="18" charset="0"/>
                <a:ea typeface="+mn-ea"/>
                <a:cs typeface="+mn-cs"/>
              </a:rPr>
              <a:t>sipunculans</a:t>
            </a:r>
            <a:r>
              <a:rPr lang="en-US" sz="1200" b="0" i="0" kern="1200" dirty="0">
                <a:solidFill>
                  <a:schemeClr val="tx1"/>
                </a:solidFill>
                <a:effectLst/>
                <a:latin typeface="Times New Roman" pitchFamily="18" charset="0"/>
                <a:ea typeface="+mn-ea"/>
                <a:cs typeface="+mn-cs"/>
              </a:rPr>
              <a:t>, </a:t>
            </a:r>
            <a:r>
              <a:rPr lang="en-US" sz="1200" b="0" i="0" kern="1200" dirty="0" err="1">
                <a:solidFill>
                  <a:schemeClr val="tx1"/>
                </a:solidFill>
                <a:effectLst/>
                <a:latin typeface="Times New Roman" pitchFamily="18" charset="0"/>
                <a:ea typeface="+mn-ea"/>
                <a:cs typeface="+mn-cs"/>
              </a:rPr>
              <a:t>polychaetes</a:t>
            </a:r>
            <a:r>
              <a:rPr lang="en-US" sz="1200" b="0" i="0" kern="1200" dirty="0">
                <a:solidFill>
                  <a:schemeClr val="tx1"/>
                </a:solidFill>
                <a:effectLst/>
                <a:latin typeface="Times New Roman" pitchFamily="18" charset="0"/>
                <a:ea typeface="+mn-ea"/>
                <a:cs typeface="+mn-cs"/>
              </a:rPr>
              <a:t> and </a:t>
            </a:r>
            <a:r>
              <a:rPr lang="en-US" sz="1200" b="0" i="0" kern="1200" dirty="0" err="1">
                <a:solidFill>
                  <a:schemeClr val="tx1"/>
                </a:solidFill>
                <a:effectLst/>
                <a:latin typeface="Times New Roman" pitchFamily="18" charset="0"/>
                <a:ea typeface="+mn-ea"/>
                <a:cs typeface="+mn-cs"/>
              </a:rPr>
              <a:t>euendoliths</a:t>
            </a:r>
            <a:r>
              <a:rPr lang="en-US" sz="1200" b="0" i="0" kern="1200" dirty="0">
                <a:solidFill>
                  <a:schemeClr val="tx1"/>
                </a:solidFill>
                <a:effectLst/>
                <a:latin typeface="Times New Roman" pitchFamily="18" charset="0"/>
                <a:ea typeface="+mn-ea"/>
                <a:cs typeface="+mn-cs"/>
              </a:rPr>
              <a:t>) the reef substrate.</a:t>
            </a:r>
          </a:p>
          <a:p>
            <a:r>
              <a:rPr lang="en-US" sz="1200" b="1" i="0" kern="1200" dirty="0">
                <a:solidFill>
                  <a:schemeClr val="tx1"/>
                </a:solidFill>
                <a:effectLst/>
                <a:latin typeface="Times New Roman" pitchFamily="18" charset="0"/>
                <a:ea typeface="+mn-ea"/>
                <a:cs typeface="+mn-cs"/>
              </a:rPr>
              <a:t>Climatic and anthropogenic disturbances and pressures </a:t>
            </a:r>
            <a:r>
              <a:rPr lang="en-US" sz="1200" b="0" i="0" kern="1200" dirty="0">
                <a:solidFill>
                  <a:schemeClr val="tx1"/>
                </a:solidFill>
                <a:effectLst/>
                <a:latin typeface="Times New Roman" pitchFamily="18" charset="0"/>
                <a:ea typeface="+mn-ea"/>
                <a:cs typeface="+mn-cs"/>
              </a:rPr>
              <a:t>were also included in the network to determine the extent to which impacts affect reef preservation and carbonate balance. In this paper we refer to disturbances as ‘actions’ (e.g. logging) that can translate into increasing pressures (e.g. </a:t>
            </a:r>
            <a:r>
              <a:rPr lang="en-US" sz="1200" b="0" i="0" u="none" strike="noStrike" kern="1200" dirty="0">
                <a:solidFill>
                  <a:schemeClr val="tx1"/>
                </a:solidFill>
                <a:effectLst/>
                <a:latin typeface="Times New Roman" pitchFamily="18" charset="0"/>
                <a:ea typeface="+mn-ea"/>
                <a:cs typeface="+mn-cs"/>
                <a:hlinkClick r:id="rId11" tooltip="Learn more about Sedimentation from ScienceDirect's AI-generated Topic Pages">
                  <a:extLst>
                    <a:ext uri="{A12FA001-AC4F-418D-AE19-62706E023703}">
                      <ahyp:hlinkClr xmlns:ahyp="http://schemas.microsoft.com/office/drawing/2018/hyperlinkcolor" val="tx"/>
                    </a:ext>
                  </a:extLst>
                </a:hlinkClick>
              </a:rPr>
              <a:t>sedimentation</a:t>
            </a:r>
            <a:r>
              <a:rPr lang="en-US" sz="1200" b="0" i="0" kern="1200" dirty="0">
                <a:solidFill>
                  <a:schemeClr val="tx1"/>
                </a:solidFill>
                <a:effectLst/>
                <a:latin typeface="Times New Roman" pitchFamily="18" charset="0"/>
                <a:ea typeface="+mn-ea"/>
                <a:cs typeface="+mn-cs"/>
              </a:rPr>
              <a:t> and eutrophication) on the ecosystem, leading to likely changes in the state of the reef communities (response), that as a consequence, may impact reef framework functionality. Many of these disturbances included those arising from climate change, such as </a:t>
            </a:r>
            <a:r>
              <a:rPr lang="en-US" sz="1200" b="0" i="0" u="none" strike="noStrike" kern="1200" dirty="0">
                <a:solidFill>
                  <a:schemeClr val="tx1"/>
                </a:solidFill>
                <a:effectLst/>
                <a:latin typeface="Times New Roman" pitchFamily="18" charset="0"/>
                <a:ea typeface="+mn-ea"/>
                <a:cs typeface="+mn-cs"/>
                <a:hlinkClick r:id="rId12" tooltip="Learn more about Sea Surface Temperature from ScienceDirect's AI-generated Topic Pages">
                  <a:extLst>
                    <a:ext uri="{A12FA001-AC4F-418D-AE19-62706E023703}">
                      <ahyp:hlinkClr xmlns:ahyp="http://schemas.microsoft.com/office/drawing/2018/hyperlinkcolor" val="tx"/>
                    </a:ext>
                  </a:extLst>
                </a:hlinkClick>
              </a:rPr>
              <a:t>sea surface temperature</a:t>
            </a:r>
            <a:r>
              <a:rPr lang="en-US" sz="1200" b="0" i="0" kern="1200" dirty="0">
                <a:solidFill>
                  <a:schemeClr val="tx1"/>
                </a:solidFill>
                <a:effectLst/>
                <a:latin typeface="Times New Roman" pitchFamily="18" charset="0"/>
                <a:ea typeface="+mn-ea"/>
                <a:cs typeface="+mn-cs"/>
              </a:rPr>
              <a:t> rise, </a:t>
            </a:r>
            <a:r>
              <a:rPr lang="en-US" sz="1200" b="0" i="0" u="none" strike="noStrike" kern="1200" dirty="0">
                <a:solidFill>
                  <a:schemeClr val="tx1"/>
                </a:solidFill>
                <a:effectLst/>
                <a:latin typeface="Times New Roman" pitchFamily="18" charset="0"/>
                <a:ea typeface="+mn-ea"/>
                <a:cs typeface="+mn-cs"/>
                <a:hlinkClick r:id="rId13" tooltip="Learn more about Ocean Acidification from ScienceDirect's AI-generated Topic Pages">
                  <a:extLst>
                    <a:ext uri="{A12FA001-AC4F-418D-AE19-62706E023703}">
                      <ahyp:hlinkClr xmlns:ahyp="http://schemas.microsoft.com/office/drawing/2018/hyperlinkcolor" val="tx"/>
                    </a:ext>
                  </a:extLst>
                </a:hlinkClick>
              </a:rPr>
              <a:t>ocean acidification</a:t>
            </a:r>
            <a:r>
              <a:rPr lang="en-US" sz="1200" b="0" i="0" kern="1200" dirty="0">
                <a:solidFill>
                  <a:schemeClr val="tx1"/>
                </a:solidFill>
                <a:effectLst/>
                <a:latin typeface="Times New Roman" pitchFamily="18" charset="0"/>
                <a:ea typeface="+mn-ea"/>
                <a:cs typeface="+mn-cs"/>
              </a:rPr>
              <a:t> and increasing occurrence of hurricane or </a:t>
            </a:r>
            <a:r>
              <a:rPr lang="en-US" sz="1200" b="0" i="0" u="none" strike="noStrike" kern="1200" dirty="0">
                <a:solidFill>
                  <a:schemeClr val="tx1"/>
                </a:solidFill>
                <a:effectLst/>
                <a:latin typeface="Times New Roman" pitchFamily="18" charset="0"/>
                <a:ea typeface="+mn-ea"/>
                <a:cs typeface="+mn-cs"/>
                <a:hlinkClick r:id="rId14" tooltip="Learn more about Cyclone from ScienceDirect's AI-generated Topic Pages">
                  <a:extLst>
                    <a:ext uri="{A12FA001-AC4F-418D-AE19-62706E023703}">
                      <ahyp:hlinkClr xmlns:ahyp="http://schemas.microsoft.com/office/drawing/2018/hyperlinkcolor" val="tx"/>
                    </a:ext>
                  </a:extLst>
                </a:hlinkClick>
              </a:rPr>
              <a:t>cyclones</a:t>
            </a:r>
            <a:r>
              <a:rPr lang="en-US" sz="1200" b="0" i="0" kern="1200" dirty="0">
                <a:solidFill>
                  <a:schemeClr val="tx1"/>
                </a:solidFill>
                <a:effectLst/>
                <a:latin typeface="Times New Roman" pitchFamily="18" charset="0"/>
                <a:ea typeface="+mn-ea"/>
                <a:cs typeface="+mn-cs"/>
              </a:rPr>
              <a:t>, as well as disturbances from human activities including destructive fishing practices, inland </a:t>
            </a:r>
            <a:r>
              <a:rPr lang="en-US" sz="1200" b="0" i="0" u="none" strike="noStrike" kern="1200" dirty="0">
                <a:solidFill>
                  <a:schemeClr val="tx1"/>
                </a:solidFill>
                <a:effectLst/>
                <a:latin typeface="Times New Roman" pitchFamily="18" charset="0"/>
                <a:ea typeface="+mn-ea"/>
                <a:cs typeface="+mn-cs"/>
                <a:hlinkClick r:id="rId15" tooltip="Learn more about Deforestation from ScienceDirect's AI-generated Topic Pages">
                  <a:extLst>
                    <a:ext uri="{A12FA001-AC4F-418D-AE19-62706E023703}">
                      <ahyp:hlinkClr xmlns:ahyp="http://schemas.microsoft.com/office/drawing/2018/hyperlinkcolor" val="tx"/>
                    </a:ext>
                  </a:extLst>
                </a:hlinkClick>
              </a:rPr>
              <a:t>deforestation</a:t>
            </a:r>
            <a:r>
              <a:rPr lang="en-US" sz="1200" b="0" i="0" kern="1200" dirty="0">
                <a:solidFill>
                  <a:schemeClr val="tx1"/>
                </a:solidFill>
                <a:effectLst/>
                <a:latin typeface="Times New Roman" pitchFamily="18" charset="0"/>
                <a:ea typeface="+mn-ea"/>
                <a:cs typeface="+mn-cs"/>
              </a:rPr>
              <a:t>, coastal degradation and fish farming. In light of increasing regional and global anthropogenic and climate change disturbances, features giving information on the effects of disturbances on reef ecosystem and communities, allowed for ‘</a:t>
            </a:r>
            <a:r>
              <a:rPr lang="en-US" sz="1200" b="0" i="1" kern="1200" dirty="0">
                <a:solidFill>
                  <a:schemeClr val="tx1"/>
                </a:solidFill>
                <a:effectLst/>
                <a:latin typeface="Times New Roman" pitchFamily="18" charset="0"/>
                <a:ea typeface="+mn-ea"/>
                <a:cs typeface="+mn-cs"/>
              </a:rPr>
              <a:t>what if</a:t>
            </a:r>
            <a:r>
              <a:rPr lang="en-US" sz="1200" b="0" i="0" kern="1200" dirty="0">
                <a:solidFill>
                  <a:schemeClr val="tx1"/>
                </a:solidFill>
                <a:effectLst/>
                <a:latin typeface="Times New Roman" pitchFamily="18" charset="0"/>
                <a:ea typeface="+mn-ea"/>
                <a:cs typeface="+mn-cs"/>
              </a:rPr>
              <a:t>’ analysis, providing the basis to underpin changes in the framework CaCO</a:t>
            </a:r>
            <a:r>
              <a:rPr lang="en-US" sz="1200" b="0" i="0" kern="1200" baseline="-25000" dirty="0">
                <a:solidFill>
                  <a:schemeClr val="tx1"/>
                </a:solidFill>
                <a:effectLst/>
                <a:latin typeface="Times New Roman" pitchFamily="18" charset="0"/>
                <a:ea typeface="+mn-ea"/>
                <a:cs typeface="+mn-cs"/>
              </a:rPr>
              <a:t>3</a:t>
            </a:r>
            <a:r>
              <a:rPr lang="en-US" sz="1200" b="0" i="0" kern="1200" dirty="0">
                <a:solidFill>
                  <a:schemeClr val="tx1"/>
                </a:solidFill>
                <a:effectLst/>
                <a:latin typeface="Times New Roman" pitchFamily="18" charset="0"/>
                <a:ea typeface="+mn-ea"/>
                <a:cs typeface="+mn-cs"/>
              </a:rPr>
              <a:t> budgetary state (</a:t>
            </a:r>
            <a:r>
              <a:rPr lang="en-US" sz="1200" b="0" i="0" u="none" strike="noStrike" kern="1200" dirty="0">
                <a:solidFill>
                  <a:schemeClr val="tx1"/>
                </a:solidFill>
                <a:effectLst/>
                <a:latin typeface="Times New Roman" pitchFamily="18" charset="0"/>
                <a:ea typeface="+mn-ea"/>
                <a:cs typeface="+mn-cs"/>
                <a:hlinkClick r:id="rId16">
                  <a:extLst>
                    <a:ext uri="{A12FA001-AC4F-418D-AE19-62706E023703}">
                      <ahyp:hlinkClr xmlns:ahyp="http://schemas.microsoft.com/office/drawing/2018/hyperlinkcolor" val="tx"/>
                    </a:ext>
                  </a:extLst>
                </a:hlinkClick>
              </a:rPr>
              <a:t>Cooper et al., 2009</a:t>
            </a:r>
            <a:r>
              <a:rPr lang="en-US" sz="1200" b="0" i="0" kern="1200" dirty="0">
                <a:solidFill>
                  <a:schemeClr val="tx1"/>
                </a:solidFill>
                <a:effectLst/>
                <a:latin typeface="Times New Roman" pitchFamily="18" charset="0"/>
                <a:ea typeface="+mn-ea"/>
                <a:cs typeface="+mn-cs"/>
              </a:rPr>
              <a:t>, </a:t>
            </a:r>
            <a:r>
              <a:rPr lang="en-US" sz="1200" b="0" i="0" u="none" strike="noStrike" kern="1200" dirty="0">
                <a:solidFill>
                  <a:schemeClr val="tx1"/>
                </a:solidFill>
                <a:effectLst/>
                <a:latin typeface="Times New Roman" pitchFamily="18" charset="0"/>
                <a:ea typeface="+mn-ea"/>
                <a:cs typeface="+mn-cs"/>
                <a:hlinkClick r:id="rId17">
                  <a:extLst>
                    <a:ext uri="{A12FA001-AC4F-418D-AE19-62706E023703}">
                      <ahyp:hlinkClr xmlns:ahyp="http://schemas.microsoft.com/office/drawing/2018/hyperlinkcolor" val="tx"/>
                    </a:ext>
                  </a:extLst>
                </a:hlinkClick>
              </a:rPr>
              <a:t>Burke et al., 2011</a:t>
            </a:r>
            <a:r>
              <a:rPr lang="en-US" sz="1200" b="0" i="0" kern="1200" dirty="0">
                <a:solidFill>
                  <a:schemeClr val="tx1"/>
                </a:solidFill>
                <a:effectLst/>
                <a:latin typeface="Times New Roman" pitchFamily="18" charset="0"/>
                <a:ea typeface="+mn-ea"/>
                <a:cs typeface="+mn-cs"/>
              </a:rPr>
              <a:t>), as well as illustrating the effects that implemented management interventions may have on preserving </a:t>
            </a:r>
            <a:r>
              <a:rPr lang="en-US" sz="1200" b="0" i="0" u="none" strike="noStrike" kern="1200" dirty="0">
                <a:solidFill>
                  <a:schemeClr val="tx1"/>
                </a:solidFill>
                <a:effectLst/>
                <a:latin typeface="Times New Roman" pitchFamily="18" charset="0"/>
                <a:ea typeface="+mn-ea"/>
                <a:cs typeface="+mn-cs"/>
                <a:hlinkClick r:id="rId18" tooltip="Learn more about Coral Reef from ScienceDirect's AI-generated Topic Pages">
                  <a:extLst>
                    <a:ext uri="{A12FA001-AC4F-418D-AE19-62706E023703}">
                      <ahyp:hlinkClr xmlns:ahyp="http://schemas.microsoft.com/office/drawing/2018/hyperlinkcolor" val="tx"/>
                    </a:ext>
                  </a:extLst>
                </a:hlinkClick>
              </a:rPr>
              <a:t>coral reef</a:t>
            </a:r>
            <a:r>
              <a:rPr lang="en-US" sz="1200" b="0" i="0" kern="1200" dirty="0">
                <a:solidFill>
                  <a:schemeClr val="tx1"/>
                </a:solidFill>
                <a:effectLst/>
                <a:latin typeface="Times New Roman" pitchFamily="18" charset="0"/>
                <a:ea typeface="+mn-ea"/>
                <a:cs typeface="+mn-cs"/>
              </a:rPr>
              <a:t> framework. Disturbance and pressure variables were identified among the carbonate budget studies that assessed changes in the CaCO</a:t>
            </a:r>
            <a:r>
              <a:rPr lang="en-US" sz="1200" b="0" i="0" kern="1200" baseline="-25000" dirty="0">
                <a:solidFill>
                  <a:schemeClr val="tx1"/>
                </a:solidFill>
                <a:effectLst/>
                <a:latin typeface="Times New Roman" pitchFamily="18" charset="0"/>
                <a:ea typeface="+mn-ea"/>
                <a:cs typeface="+mn-cs"/>
              </a:rPr>
              <a:t>3</a:t>
            </a:r>
            <a:r>
              <a:rPr lang="en-US" sz="1200" b="0" i="0" kern="1200" dirty="0">
                <a:solidFill>
                  <a:schemeClr val="tx1"/>
                </a:solidFill>
                <a:effectLst/>
                <a:latin typeface="Times New Roman" pitchFamily="18" charset="0"/>
                <a:ea typeface="+mn-ea"/>
                <a:cs typeface="+mn-cs"/>
              </a:rPr>
              <a:t> budgetary state, relative to climatic and anthropogenic impacts (Table A.2, </a:t>
            </a:r>
            <a:r>
              <a:rPr lang="en-US" sz="1200" b="0" i="0" u="none" strike="noStrike" kern="1200" dirty="0">
                <a:solidFill>
                  <a:schemeClr val="tx1"/>
                </a:solidFill>
                <a:effectLst/>
                <a:latin typeface="Times New Roman" pitchFamily="18" charset="0"/>
                <a:ea typeface="+mn-ea"/>
                <a:cs typeface="+mn-cs"/>
                <a:hlinkClick r:id="rId5">
                  <a:extLst>
                    <a:ext uri="{A12FA001-AC4F-418D-AE19-62706E023703}">
                      <ahyp:hlinkClr xmlns:ahyp="http://schemas.microsoft.com/office/drawing/2018/hyperlinkcolor" val="tx"/>
                    </a:ext>
                  </a:extLst>
                </a:hlinkClick>
              </a:rPr>
              <a:t>Appendix A</a:t>
            </a:r>
            <a:r>
              <a:rPr lang="en-US" sz="1200" b="0" i="0" kern="1200" dirty="0">
                <a:solidFill>
                  <a:schemeClr val="tx1"/>
                </a:solidFill>
                <a:effectLst/>
                <a:latin typeface="Times New Roman" pitchFamily="18" charset="0"/>
                <a:ea typeface="+mn-ea"/>
                <a:cs typeface="+mn-cs"/>
              </a:rPr>
              <a:t>), as well as from the </a:t>
            </a:r>
            <a:r>
              <a:rPr lang="en-US" sz="1200" b="0" i="1" kern="1200" dirty="0">
                <a:solidFill>
                  <a:schemeClr val="tx1"/>
                </a:solidFill>
                <a:effectLst/>
                <a:latin typeface="Times New Roman" pitchFamily="18" charset="0"/>
                <a:ea typeface="+mn-ea"/>
                <a:cs typeface="+mn-cs"/>
              </a:rPr>
              <a:t>Reefs at Risk</a:t>
            </a:r>
            <a:r>
              <a:rPr lang="en-US" sz="1200" b="0" i="0" kern="1200" dirty="0">
                <a:solidFill>
                  <a:schemeClr val="tx1"/>
                </a:solidFill>
                <a:effectLst/>
                <a:latin typeface="Times New Roman" pitchFamily="18" charset="0"/>
                <a:ea typeface="+mn-ea"/>
                <a:cs typeface="+mn-cs"/>
              </a:rPr>
              <a:t> tool (</a:t>
            </a:r>
            <a:r>
              <a:rPr lang="en-US" sz="1200" b="0" i="0" u="none" strike="noStrike" kern="1200" dirty="0">
                <a:solidFill>
                  <a:schemeClr val="tx1"/>
                </a:solidFill>
                <a:effectLst/>
                <a:latin typeface="Times New Roman" pitchFamily="18" charset="0"/>
                <a:ea typeface="+mn-ea"/>
                <a:cs typeface="+mn-cs"/>
                <a:hlinkClick r:id="rId19">
                  <a:extLst>
                    <a:ext uri="{A12FA001-AC4F-418D-AE19-62706E023703}">
                      <ahyp:hlinkClr xmlns:ahyp="http://schemas.microsoft.com/office/drawing/2018/hyperlinkcolor" val="tx"/>
                    </a:ext>
                  </a:extLst>
                </a:hlinkClick>
              </a:rPr>
              <a:t>Burke et al., 2002</a:t>
            </a:r>
            <a:r>
              <a:rPr lang="en-US" sz="1200" b="0" i="0" kern="1200" dirty="0">
                <a:solidFill>
                  <a:schemeClr val="tx1"/>
                </a:solidFill>
                <a:effectLst/>
                <a:latin typeface="Times New Roman" pitchFamily="18" charset="0"/>
                <a:ea typeface="+mn-ea"/>
                <a:cs typeface="+mn-cs"/>
              </a:rPr>
              <a:t>, </a:t>
            </a:r>
            <a:r>
              <a:rPr lang="en-US" sz="1200" b="0" i="0" u="none" strike="noStrike" kern="1200" dirty="0">
                <a:solidFill>
                  <a:schemeClr val="tx1"/>
                </a:solidFill>
                <a:effectLst/>
                <a:latin typeface="Times New Roman" pitchFamily="18" charset="0"/>
                <a:ea typeface="+mn-ea"/>
                <a:cs typeface="+mn-cs"/>
                <a:hlinkClick r:id="rId20">
                  <a:extLst>
                    <a:ext uri="{A12FA001-AC4F-418D-AE19-62706E023703}">
                      <ahyp:hlinkClr xmlns:ahyp="http://schemas.microsoft.com/office/drawing/2018/hyperlinkcolor" val="tx"/>
                    </a:ext>
                  </a:extLst>
                </a:hlinkClick>
              </a:rPr>
              <a:t>Burke and Maidens, 2004</a:t>
            </a:r>
            <a:r>
              <a:rPr lang="en-US" sz="1200" b="0" i="0" kern="1200" dirty="0">
                <a:solidFill>
                  <a:schemeClr val="tx1"/>
                </a:solidFill>
                <a:effectLst/>
                <a:latin typeface="Times New Roman" pitchFamily="18" charset="0"/>
                <a:ea typeface="+mn-ea"/>
                <a:cs typeface="+mn-cs"/>
              </a:rPr>
              <a:t>, </a:t>
            </a:r>
            <a:r>
              <a:rPr lang="en-US" sz="1200" b="0" i="0" u="none" strike="noStrike" kern="1200" dirty="0">
                <a:solidFill>
                  <a:schemeClr val="tx1"/>
                </a:solidFill>
                <a:effectLst/>
                <a:latin typeface="Times New Roman" pitchFamily="18" charset="0"/>
                <a:ea typeface="+mn-ea"/>
                <a:cs typeface="+mn-cs"/>
                <a:hlinkClick r:id="rId17">
                  <a:extLst>
                    <a:ext uri="{A12FA001-AC4F-418D-AE19-62706E023703}">
                      <ahyp:hlinkClr xmlns:ahyp="http://schemas.microsoft.com/office/drawing/2018/hyperlinkcolor" val="tx"/>
                    </a:ext>
                  </a:extLst>
                </a:hlinkClick>
              </a:rPr>
              <a:t>Burke et al., 2011</a:t>
            </a:r>
            <a:r>
              <a:rPr lang="en-US" sz="1200" b="0" i="0" kern="1200" dirty="0">
                <a:solidFill>
                  <a:schemeClr val="tx1"/>
                </a:solidFill>
                <a:effectLst/>
                <a:latin typeface="Times New Roman" pitchFamily="18" charset="0"/>
                <a:ea typeface="+mn-ea"/>
                <a:cs typeface="+mn-cs"/>
              </a:rPr>
              <a:t>, </a:t>
            </a:r>
            <a:r>
              <a:rPr lang="en-US" sz="1200" b="0" i="0" u="none" strike="noStrike" kern="1200" dirty="0">
                <a:solidFill>
                  <a:schemeClr val="tx1"/>
                </a:solidFill>
                <a:effectLst/>
                <a:latin typeface="Times New Roman" pitchFamily="18" charset="0"/>
                <a:ea typeface="+mn-ea"/>
                <a:cs typeface="+mn-cs"/>
                <a:hlinkClick r:id="rId21">
                  <a:extLst>
                    <a:ext uri="{A12FA001-AC4F-418D-AE19-62706E023703}">
                      <ahyp:hlinkClr xmlns:ahyp="http://schemas.microsoft.com/office/drawing/2018/hyperlinkcolor" val="tx"/>
                    </a:ext>
                  </a:extLst>
                </a:hlinkClick>
              </a:rPr>
              <a:t>Burke et al., 2012</a:t>
            </a:r>
            <a:r>
              <a:rPr lang="en-US" sz="1200" b="0" i="0" kern="1200" dirty="0">
                <a:solidFill>
                  <a:schemeClr val="tx1"/>
                </a:solidFill>
                <a:effectLst/>
                <a:latin typeface="Times New Roman" pitchFamily="18" charset="0"/>
                <a:ea typeface="+mn-ea"/>
                <a:cs typeface="+mn-cs"/>
              </a:rPr>
              <a:t>) where threats to the world's coral reefs are described through map-based indicators (Table A.3, </a:t>
            </a:r>
            <a:r>
              <a:rPr lang="en-US" sz="1200" b="0" i="0" u="none" strike="noStrike" kern="1200" dirty="0">
                <a:solidFill>
                  <a:schemeClr val="tx1"/>
                </a:solidFill>
                <a:effectLst/>
                <a:latin typeface="Times New Roman" pitchFamily="18" charset="0"/>
                <a:ea typeface="+mn-ea"/>
                <a:cs typeface="+mn-cs"/>
                <a:hlinkClick r:id="rId5">
                  <a:extLst>
                    <a:ext uri="{A12FA001-AC4F-418D-AE19-62706E023703}">
                      <ahyp:hlinkClr xmlns:ahyp="http://schemas.microsoft.com/office/drawing/2018/hyperlinkcolor" val="tx"/>
                    </a:ext>
                  </a:extLst>
                </a:hlinkClick>
              </a:rPr>
              <a:t>Appendix A</a:t>
            </a:r>
            <a:r>
              <a:rPr lang="en-US" sz="1200" b="0" i="0" kern="1200" dirty="0">
                <a:solidFill>
                  <a:schemeClr val="tx1"/>
                </a:solidFill>
                <a:effectLst/>
                <a:latin typeface="Times New Roman" pitchFamily="18" charset="0"/>
                <a:ea typeface="+mn-ea"/>
                <a:cs typeface="+mn-cs"/>
              </a:rPr>
              <a:t>).</a:t>
            </a:r>
          </a:p>
          <a:p>
            <a:r>
              <a:rPr lang="en-US" sz="1200" b="0" i="0" kern="1200" dirty="0">
                <a:solidFill>
                  <a:schemeClr val="tx1"/>
                </a:solidFill>
                <a:effectLst/>
                <a:latin typeface="Times New Roman" pitchFamily="18" charset="0"/>
                <a:ea typeface="+mn-ea"/>
                <a:cs typeface="+mn-cs"/>
              </a:rPr>
              <a:t>As part of this review, the information was </a:t>
            </a:r>
            <a:r>
              <a:rPr lang="en-US" sz="1200" b="0" i="0" kern="1200" dirty="0" err="1">
                <a:solidFill>
                  <a:schemeClr val="tx1"/>
                </a:solidFill>
                <a:effectLst/>
                <a:latin typeface="Times New Roman" pitchFamily="18" charset="0"/>
                <a:ea typeface="+mn-ea"/>
                <a:cs typeface="+mn-cs"/>
              </a:rPr>
              <a:t>conceptualised</a:t>
            </a:r>
            <a:r>
              <a:rPr lang="en-US" sz="1200" b="0" i="0" kern="1200" dirty="0">
                <a:solidFill>
                  <a:schemeClr val="tx1"/>
                </a:solidFill>
                <a:effectLst/>
                <a:latin typeface="Times New Roman" pitchFamily="18" charset="0"/>
                <a:ea typeface="+mn-ea"/>
                <a:cs typeface="+mn-cs"/>
              </a:rPr>
              <a:t> in a diagram (not shown) in which dependencies were identified among variables including the ‘</a:t>
            </a:r>
            <a:r>
              <a:rPr lang="en-US" sz="1200" b="0" i="1" kern="1200" dirty="0">
                <a:solidFill>
                  <a:schemeClr val="tx1"/>
                </a:solidFill>
                <a:effectLst/>
                <a:latin typeface="Times New Roman" pitchFamily="18" charset="0"/>
                <a:ea typeface="+mn-ea"/>
                <a:cs typeface="+mn-cs"/>
              </a:rPr>
              <a:t>Calcium carbonate budget</a:t>
            </a:r>
            <a:r>
              <a:rPr lang="en-US" sz="1200" b="0" i="0" kern="1200" dirty="0">
                <a:solidFill>
                  <a:schemeClr val="tx1"/>
                </a:solidFill>
                <a:effectLst/>
                <a:latin typeface="Times New Roman" pitchFamily="18" charset="0"/>
                <a:ea typeface="+mn-ea"/>
                <a:cs typeface="+mn-cs"/>
              </a:rPr>
              <a:t>’ response node.</a:t>
            </a:r>
          </a:p>
          <a:p>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35</a:t>
            </a:fld>
            <a:endParaRPr lang="en-GB"/>
          </a:p>
        </p:txBody>
      </p:sp>
    </p:spTree>
    <p:extLst>
      <p:ext uri="{BB962C8B-B14F-4D97-AF65-F5344CB8AC3E}">
        <p14:creationId xmlns:p14="http://schemas.microsoft.com/office/powerpoint/2010/main" val="3235087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phase of the project involves using available data to construct the conditional probability tables and populate the BN structure. </a:t>
            </a:r>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40</a:t>
            </a:fld>
            <a:endParaRPr lang="en-GB"/>
          </a:p>
        </p:txBody>
      </p:sp>
    </p:spTree>
    <p:extLst>
      <p:ext uri="{BB962C8B-B14F-4D97-AF65-F5344CB8AC3E}">
        <p14:creationId xmlns:p14="http://schemas.microsoft.com/office/powerpoint/2010/main" val="2678570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000000"/>
                </a:solidFill>
                <a:effectLst/>
                <a:latin typeface="Times New Roman" pitchFamily="18" charset="0"/>
                <a:ea typeface="+mn-ea"/>
                <a:cs typeface="+mn-cs"/>
              </a:rPr>
              <a:t>Martin Neil, Norman Fenton, Magda Osman &amp; Scott McLachlan (2020) Bayesian network analysis of Covid-19 data reveals higher infection prevalence rates and lower fatality rates than widely reported, Journal of Risk Research, 23:7-8, 866-879, DOI: </a:t>
            </a:r>
            <a:r>
              <a:rPr lang="en-US" sz="1200" b="0" i="0" u="sng" kern="1200" dirty="0">
                <a:solidFill>
                  <a:srgbClr val="FF0000"/>
                </a:solidFill>
                <a:effectLst/>
                <a:latin typeface="Times New Roman" pitchFamily="18" charset="0"/>
                <a:ea typeface="+mn-ea"/>
                <a:cs typeface="+mn-cs"/>
                <a:hlinkClick r:id="rId3">
                  <a:extLst>
                    <a:ext uri="{A12FA001-AC4F-418D-AE19-62706E023703}">
                      <ahyp:hlinkClr xmlns:ahyp="http://schemas.microsoft.com/office/drawing/2018/hyperlinkcolor" val="tx"/>
                    </a:ext>
                  </a:extLst>
                </a:hlinkClick>
              </a:rPr>
              <a:t>10.1080/13669877.2020.1778771</a:t>
            </a:r>
            <a:endParaRPr lang="en-US" sz="1200" b="0" i="0" kern="1200" dirty="0">
              <a:solidFill>
                <a:srgbClr val="FF0000"/>
              </a:solidFill>
              <a:effectLst/>
              <a:latin typeface="Times New Roman" pitchFamily="18" charset="0"/>
              <a:ea typeface="+mn-ea"/>
              <a:cs typeface="+mn-cs"/>
            </a:endParaRPr>
          </a:p>
          <a:p>
            <a:br>
              <a:rPr lang="en-US" dirty="0">
                <a:solidFill>
                  <a:srgbClr val="FF0000"/>
                </a:solidFill>
              </a:rPr>
            </a:br>
            <a:endParaRPr lang="en-CA" dirty="0">
              <a:solidFill>
                <a:srgbClr val="FF0000"/>
              </a:solidFill>
            </a:endParaRPr>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41</a:t>
            </a:fld>
            <a:endParaRPr lang="en-GB"/>
          </a:p>
        </p:txBody>
      </p:sp>
    </p:spTree>
    <p:extLst>
      <p:ext uri="{BB962C8B-B14F-4D97-AF65-F5344CB8AC3E}">
        <p14:creationId xmlns:p14="http://schemas.microsoft.com/office/powerpoint/2010/main" val="705233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8" eaLnBrk="0" hangingPunct="0">
              <a:defRPr sz="2800" b="1">
                <a:solidFill>
                  <a:schemeClr val="tx1"/>
                </a:solidFill>
                <a:latin typeface="Times New Roman" pitchFamily="18" charset="0"/>
              </a:defRPr>
            </a:lvl1pPr>
            <a:lvl2pPr marL="742796" indent="-285691" defTabSz="926908" eaLnBrk="0" hangingPunct="0">
              <a:defRPr sz="2800" b="1">
                <a:solidFill>
                  <a:schemeClr val="tx1"/>
                </a:solidFill>
                <a:latin typeface="Times New Roman" pitchFamily="18" charset="0"/>
              </a:defRPr>
            </a:lvl2pPr>
            <a:lvl3pPr marL="1142763" indent="-228553" defTabSz="926908" eaLnBrk="0" hangingPunct="0">
              <a:defRPr sz="2800" b="1">
                <a:solidFill>
                  <a:schemeClr val="tx1"/>
                </a:solidFill>
                <a:latin typeface="Times New Roman" pitchFamily="18" charset="0"/>
              </a:defRPr>
            </a:lvl3pPr>
            <a:lvl4pPr marL="1599869" indent="-228553" defTabSz="926908" eaLnBrk="0" hangingPunct="0">
              <a:defRPr sz="2800" b="1">
                <a:solidFill>
                  <a:schemeClr val="tx1"/>
                </a:solidFill>
                <a:latin typeface="Times New Roman" pitchFamily="18" charset="0"/>
              </a:defRPr>
            </a:lvl4pPr>
            <a:lvl5pPr marL="2056973" indent="-228553" defTabSz="926908" eaLnBrk="0" hangingPunct="0">
              <a:defRPr sz="2800" b="1">
                <a:solidFill>
                  <a:schemeClr val="tx1"/>
                </a:solidFill>
                <a:latin typeface="Times New Roman" pitchFamily="18" charset="0"/>
              </a:defRPr>
            </a:lvl5pPr>
            <a:lvl6pPr marL="2514078" indent="-228553" defTabSz="926908" eaLnBrk="0" fontAlgn="base" hangingPunct="0">
              <a:spcBef>
                <a:spcPct val="0"/>
              </a:spcBef>
              <a:spcAft>
                <a:spcPct val="0"/>
              </a:spcAft>
              <a:defRPr sz="2800" b="1">
                <a:solidFill>
                  <a:schemeClr val="tx1"/>
                </a:solidFill>
                <a:latin typeface="Times New Roman" pitchFamily="18" charset="0"/>
              </a:defRPr>
            </a:lvl6pPr>
            <a:lvl7pPr marL="2971184" indent="-228553" defTabSz="926908" eaLnBrk="0" fontAlgn="base" hangingPunct="0">
              <a:spcBef>
                <a:spcPct val="0"/>
              </a:spcBef>
              <a:spcAft>
                <a:spcPct val="0"/>
              </a:spcAft>
              <a:defRPr sz="2800" b="1">
                <a:solidFill>
                  <a:schemeClr val="tx1"/>
                </a:solidFill>
                <a:latin typeface="Times New Roman" pitchFamily="18" charset="0"/>
              </a:defRPr>
            </a:lvl7pPr>
            <a:lvl8pPr marL="3428288" indent="-228553" defTabSz="926908" eaLnBrk="0" fontAlgn="base" hangingPunct="0">
              <a:spcBef>
                <a:spcPct val="0"/>
              </a:spcBef>
              <a:spcAft>
                <a:spcPct val="0"/>
              </a:spcAft>
              <a:defRPr sz="2800" b="1">
                <a:solidFill>
                  <a:schemeClr val="tx1"/>
                </a:solidFill>
                <a:latin typeface="Times New Roman" pitchFamily="18" charset="0"/>
              </a:defRPr>
            </a:lvl8pPr>
            <a:lvl9pPr marL="3885393" indent="-228553" defTabSz="926908"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300" b="0"/>
              <a:pPr eaLnBrk="1" hangingPunct="1"/>
              <a:t>42</a:t>
            </a:fld>
            <a:endParaRPr lang="en-US" altLang="en-US" sz="13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43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3</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0F28E50-A255-42A4-B099-E39C6306B350}" type="slidenum">
              <a:rPr lang="en-GB"/>
              <a:pPr/>
              <a:t>44</a:t>
            </a:fld>
            <a:endParaRPr lang="en-GB"/>
          </a:p>
        </p:txBody>
      </p:sp>
      <p:sp>
        <p:nvSpPr>
          <p:cNvPr id="79873" name="Text Box 1"/>
          <p:cNvSpPr txBox="1">
            <a:spLocks noChangeArrowheads="1"/>
          </p:cNvSpPr>
          <p:nvPr/>
        </p:nvSpPr>
        <p:spPr bwMode="auto">
          <a:xfrm>
            <a:off x="1177373" y="696915"/>
            <a:ext cx="4633425" cy="3481387"/>
          </a:xfrm>
          <a:prstGeom prst="rect">
            <a:avLst/>
          </a:prstGeom>
          <a:solidFill>
            <a:srgbClr val="FFFFFF"/>
          </a:solidFill>
          <a:ln w="9525">
            <a:solidFill>
              <a:srgbClr val="000000"/>
            </a:solidFill>
            <a:miter lim="800000"/>
            <a:headEnd/>
            <a:tailEnd/>
          </a:ln>
          <a:effectLst/>
        </p:spPr>
        <p:txBody>
          <a:bodyPr wrap="none" lIns="87938" tIns="43969" rIns="87938" bIns="43969" anchor="ctr"/>
          <a:lstStyle/>
          <a:p>
            <a:endParaRPr lang="en-CA"/>
          </a:p>
        </p:txBody>
      </p:sp>
      <p:sp>
        <p:nvSpPr>
          <p:cNvPr id="79874" name="Text Box 2"/>
          <p:cNvSpPr txBox="1">
            <a:spLocks noGrp="1" noChangeArrowheads="1"/>
          </p:cNvSpPr>
          <p:nvPr>
            <p:ph type="body"/>
          </p:nvPr>
        </p:nvSpPr>
        <p:spPr bwMode="auto">
          <a:xfrm>
            <a:off x="930172" y="4410076"/>
            <a:ext cx="5124657" cy="4176713"/>
          </a:xfrm>
          <a:prstGeom prst="rect">
            <a:avLst/>
          </a:prstGeom>
          <a:noFill/>
          <a:ln>
            <a:round/>
            <a:headEnd/>
            <a:tailEnd/>
          </a:ln>
        </p:spPr>
        <p:txBody>
          <a:bodyPr lIns="89323" tIns="44661" rIns="89323" bIns="44661"/>
          <a:lstStyle/>
          <a:p>
            <a:pPr eaLnBrk="1" hangingPunct="1">
              <a:spcBef>
                <a:spcPts val="433"/>
              </a:spcBef>
              <a:tabLst>
                <a:tab pos="0" algn="l"/>
                <a:tab pos="879378" algn="l"/>
                <a:tab pos="1758757" algn="l"/>
                <a:tab pos="2638135" algn="l"/>
                <a:tab pos="3517514" algn="l"/>
                <a:tab pos="4396892" algn="l"/>
                <a:tab pos="5276271" algn="l"/>
                <a:tab pos="6155649" algn="l"/>
                <a:tab pos="7035028" algn="l"/>
                <a:tab pos="7914406" algn="l"/>
                <a:tab pos="8793785" algn="l"/>
                <a:tab pos="9673163" algn="l"/>
              </a:tabLst>
            </a:pPr>
            <a:r>
              <a:rPr lang="en-CA" dirty="0"/>
              <a:t>However, if you are willing to have an error greater than </a:t>
            </a:r>
            <a:r>
              <a:rPr lang="en-CA" i="1" dirty="0"/>
              <a:t>ε</a:t>
            </a:r>
            <a:r>
              <a:rPr lang="en-CA" dirty="0"/>
              <a:t> in </a:t>
            </a:r>
            <a:r>
              <a:rPr lang="en-CA" i="1" dirty="0"/>
              <a:t>δ</a:t>
            </a:r>
            <a:r>
              <a:rPr lang="en-CA" dirty="0"/>
              <a:t> of the cases</a:t>
            </a:r>
            <a:endParaRPr lang="en-GB" dirty="0">
              <a:ea typeface="Arial Unicode MS" pitchFamily="34" charset="-128"/>
              <a:cs typeface="Arial Unicode MS"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A564123-AE73-41A7-BC39-BD4454B054E3}" type="slidenum">
              <a:rPr lang="en-GB"/>
              <a:pPr/>
              <a:t>45</a:t>
            </a:fld>
            <a:endParaRPr lang="en-GB"/>
          </a:p>
        </p:txBody>
      </p:sp>
      <p:sp>
        <p:nvSpPr>
          <p:cNvPr id="80897" name="Text Box 1"/>
          <p:cNvSpPr txBox="1">
            <a:spLocks noChangeArrowheads="1"/>
          </p:cNvSpPr>
          <p:nvPr/>
        </p:nvSpPr>
        <p:spPr bwMode="auto">
          <a:xfrm>
            <a:off x="1177373" y="696915"/>
            <a:ext cx="4633425" cy="3481387"/>
          </a:xfrm>
          <a:prstGeom prst="rect">
            <a:avLst/>
          </a:prstGeom>
          <a:solidFill>
            <a:srgbClr val="FFFFFF"/>
          </a:solidFill>
          <a:ln w="9525">
            <a:solidFill>
              <a:srgbClr val="000000"/>
            </a:solidFill>
            <a:miter lim="800000"/>
            <a:headEnd/>
            <a:tailEnd/>
          </a:ln>
          <a:effectLst/>
        </p:spPr>
        <p:txBody>
          <a:bodyPr wrap="none" lIns="87938" tIns="43969" rIns="87938" bIns="43969" anchor="ctr"/>
          <a:lstStyle/>
          <a:p>
            <a:endParaRPr lang="en-CA"/>
          </a:p>
        </p:txBody>
      </p:sp>
      <p:sp>
        <p:nvSpPr>
          <p:cNvPr id="80898" name="Text Box 2"/>
          <p:cNvSpPr txBox="1">
            <a:spLocks noGrp="1" noChangeArrowheads="1"/>
          </p:cNvSpPr>
          <p:nvPr>
            <p:ph type="body"/>
          </p:nvPr>
        </p:nvSpPr>
        <p:spPr bwMode="auto">
          <a:xfrm>
            <a:off x="930172" y="4410076"/>
            <a:ext cx="5124657" cy="4176713"/>
          </a:xfrm>
          <a:prstGeom prst="rect">
            <a:avLst/>
          </a:prstGeom>
          <a:noFill/>
          <a:ln>
            <a:round/>
            <a:headEnd/>
            <a:tailEnd/>
          </a:ln>
        </p:spPr>
        <p:txBody>
          <a:bodyPr lIns="89323" tIns="44661" rIns="89323" bIns="44661"/>
          <a:lstStyle/>
          <a:p>
            <a:pPr eaLnBrk="1" hangingPunct="1">
              <a:spcBef>
                <a:spcPts val="433"/>
              </a:spcBef>
              <a:tabLst>
                <a:tab pos="0" algn="l"/>
                <a:tab pos="879378" algn="l"/>
                <a:tab pos="1758757" algn="l"/>
                <a:tab pos="2638135" algn="l"/>
                <a:tab pos="3517514" algn="l"/>
                <a:tab pos="4396892" algn="l"/>
                <a:tab pos="5276271" algn="l"/>
                <a:tab pos="6155649" algn="l"/>
                <a:tab pos="7035028" algn="l"/>
                <a:tab pos="7914406" algn="l"/>
                <a:tab pos="8793785" algn="l"/>
                <a:tab pos="9673163" algn="l"/>
              </a:tabLst>
            </a:pPr>
            <a:endParaRPr lang="en-GB" dirty="0">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4FCF447-0875-41FE-85F8-01BA12384876}" type="slidenum">
              <a:rPr lang="en-US" smtClean="0"/>
              <a:pPr/>
              <a:t>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07BB948-0FCD-47D7-B4AE-777AD5D8A61E}" type="slidenum">
              <a:rPr lang="en-US">
                <a:solidFill>
                  <a:prstClr val="black"/>
                </a:solidFill>
              </a:rPr>
              <a:pPr/>
              <a:t>7</a:t>
            </a:fld>
            <a:endParaRPr lang="en-US">
              <a:solidFill>
                <a:prstClr val="black"/>
              </a:solidFill>
            </a:endParaRPr>
          </a:p>
        </p:txBody>
      </p:sp>
      <p:sp>
        <p:nvSpPr>
          <p:cNvPr id="32771" name="Rectangle 2"/>
          <p:cNvSpPr>
            <a:spLocks noGrp="1" noRot="1" noChangeAspect="1" noChangeArrowheads="1" noTextEdit="1"/>
          </p:cNvSpPr>
          <p:nvPr>
            <p:ph type="sldImg"/>
          </p:nvPr>
        </p:nvSpPr>
        <p:spPr>
          <a:xfrm>
            <a:off x="1173163" y="696913"/>
            <a:ext cx="4641850" cy="3481387"/>
          </a:xfrm>
          <a:ln/>
        </p:spPr>
      </p:sp>
      <p:sp>
        <p:nvSpPr>
          <p:cNvPr id="32772" name="Rectangle 3"/>
          <p:cNvSpPr>
            <a:spLocks noGrp="1" noChangeArrowheads="1"/>
          </p:cNvSpPr>
          <p:nvPr>
            <p:ph type="body" idx="1"/>
          </p:nvPr>
        </p:nvSpPr>
        <p:spPr>
          <a:xfrm>
            <a:off x="930172" y="4410076"/>
            <a:ext cx="5124657" cy="4176713"/>
          </a:xfrm>
          <a:noFill/>
          <a:ln/>
        </p:spPr>
        <p:txBody>
          <a:bodyPr/>
          <a:lstStyle/>
          <a:p>
            <a:pPr eaLnBrk="1" hangingPunct="1"/>
            <a:r>
              <a:rPr lang="en-US"/>
              <a:t>this is intuitive</a:t>
            </a:r>
          </a:p>
        </p:txBody>
      </p:sp>
    </p:spTree>
    <p:extLst>
      <p:ext uri="{BB962C8B-B14F-4D97-AF65-F5344CB8AC3E}">
        <p14:creationId xmlns:p14="http://schemas.microsoft.com/office/powerpoint/2010/main" val="119355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6CF2890-241F-4C4A-B622-C9A986AC615C}" type="slidenum">
              <a:rPr lang="en-US" smtClean="0"/>
              <a:pPr/>
              <a:t>11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They are all going to be only in Q</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4E14FEC-097F-4966-9DDA-1228205D5853}" type="slidenum">
              <a:rPr lang="en-US" smtClean="0"/>
              <a:pPr/>
              <a:t>12</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t>The order in which the variables are summed out is called the elimination ordering</a:t>
            </a:r>
          </a:p>
          <a:p>
            <a:r>
              <a:rPr lang="en-US" dirty="0"/>
              <a:t>From textbook “Finding an elimination ordering that results in the smallest </a:t>
            </a:r>
            <a:r>
              <a:rPr lang="en-US" dirty="0" err="1"/>
              <a:t>treewidth</a:t>
            </a:r>
            <a:r>
              <a:rPr lang="en-US" dirty="0"/>
              <a:t> is NP-hard. However, some good heuristics exist. The most common is</a:t>
            </a:r>
          </a:p>
          <a:p>
            <a:r>
              <a:rPr lang="en-US" b="1" dirty="0"/>
              <a:t>min-factor</a:t>
            </a:r>
            <a:r>
              <a:rPr lang="en-US" dirty="0"/>
              <a:t>: at each stage, select the variable that results in the smallest relation (factor).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F7870C4-3CFC-4344-952F-A987EC92FA7E}" type="slidenum">
              <a:rPr lang="en-US" smtClean="0"/>
              <a:pPr/>
              <a:t>13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buFontTx/>
              <a:buChar char="•"/>
            </a:pPr>
            <a:r>
              <a:rPr lang="en-CA" dirty="0"/>
              <a:t>The complexity of the algorithm depends on a measure of complexity of the network. </a:t>
            </a:r>
          </a:p>
          <a:p>
            <a:pPr eaLnBrk="1" hangingPunct="1">
              <a:buFontTx/>
              <a:buChar char="•"/>
            </a:pPr>
            <a:r>
              <a:rPr lang="en-CA" dirty="0"/>
              <a:t>The size of a tabular representation of a factor is exponential in the number of variables in the factor. </a:t>
            </a:r>
          </a:p>
          <a:p>
            <a:pPr eaLnBrk="1" hangingPunct="1"/>
            <a:r>
              <a:rPr lang="en-US" dirty="0"/>
              <a:t>In worst case scenario (e.g. fully connected network) exact inference is </a:t>
            </a:r>
            <a:r>
              <a:rPr lang="en-US" b="1" dirty="0"/>
              <a:t>NP-hard</a:t>
            </a:r>
            <a:endParaRPr lang="en-US" dirty="0"/>
          </a:p>
          <a:p>
            <a:pPr eaLnBrk="1" hangingPunct="1"/>
            <a:r>
              <a:rPr lang="en-US" dirty="0"/>
              <a:t>However space/time complexity is </a:t>
            </a:r>
            <a:r>
              <a:rPr lang="en-US" b="1" dirty="0"/>
              <a:t>very sensitive to topology</a:t>
            </a:r>
            <a:endParaRPr lang="en-US" dirty="0"/>
          </a:p>
          <a:p>
            <a:pPr eaLnBrk="1" hangingPunct="1"/>
            <a:r>
              <a:rPr lang="en-US" dirty="0"/>
              <a:t>In </a:t>
            </a:r>
            <a:r>
              <a:rPr lang="en-US" b="1" dirty="0"/>
              <a:t>singly connected graphs </a:t>
            </a:r>
            <a:r>
              <a:rPr lang="en-US" dirty="0"/>
              <a:t>(single path from any two nodes),  time complexity of exact inference is </a:t>
            </a:r>
            <a:r>
              <a:rPr lang="en-US" b="1" dirty="0"/>
              <a:t>polynomial</a:t>
            </a:r>
            <a:r>
              <a:rPr lang="en-US" dirty="0"/>
              <a:t> in the number of nodes</a:t>
            </a:r>
          </a:p>
          <a:p>
            <a:pPr defTabSz="439689" eaLnBrk="1" hangingPunct="1"/>
            <a:r>
              <a:rPr lang="en-CA" b="1" dirty="0"/>
              <a:t>Tree-width of a belief network : </a:t>
            </a:r>
            <a:r>
              <a:rPr lang="en-CA" dirty="0"/>
              <a:t>min tree-width over all elimination orderings? (only on the graph structure and is a measure of the sparseness of the graph)?</a:t>
            </a:r>
          </a:p>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15</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t>In worst case scenario (e.g. fully connected network) exact inference is </a:t>
            </a:r>
            <a:r>
              <a:rPr lang="en-US" b="1" dirty="0"/>
              <a:t>NP-hard</a:t>
            </a:r>
          </a:p>
          <a:p>
            <a:pPr eaLnBrk="1" hangingPunct="1">
              <a:lnSpc>
                <a:spcPct val="70000"/>
              </a:lnSpc>
            </a:pPr>
            <a:endParaRPr lang="en-US" dirty="0"/>
          </a:p>
          <a:p>
            <a:pPr eaLnBrk="1" hangingPunct="1"/>
            <a:r>
              <a:rPr lang="en-US" dirty="0"/>
              <a:t>However space/time complexity is </a:t>
            </a:r>
            <a:r>
              <a:rPr lang="en-US" b="1" dirty="0"/>
              <a:t>very sensitive to topology</a:t>
            </a:r>
          </a:p>
          <a:p>
            <a:pPr eaLnBrk="1" hangingPunct="1">
              <a:lnSpc>
                <a:spcPct val="70000"/>
              </a:lnSpc>
            </a:pPr>
            <a:endParaRPr lang="en-US" dirty="0"/>
          </a:p>
          <a:p>
            <a:pPr eaLnBrk="1" hangingPunct="1"/>
            <a:r>
              <a:rPr lang="en-US" dirty="0"/>
              <a:t>In </a:t>
            </a:r>
            <a:r>
              <a:rPr lang="en-US" b="1" dirty="0"/>
              <a:t>singly connected graphs </a:t>
            </a:r>
            <a:r>
              <a:rPr lang="en-US" dirty="0"/>
              <a:t>(single path from any two nodes),  time complexity of exact inference is </a:t>
            </a:r>
            <a:r>
              <a:rPr lang="en-US" b="1" dirty="0"/>
              <a:t>polynomial</a:t>
            </a:r>
            <a:r>
              <a:rPr lang="en-US" dirty="0"/>
              <a:t> in the number of nodes</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6" name="Rectangle 5"/>
          <p:cNvSpPr>
            <a:spLocks noGrp="1" noChangeArrowheads="1"/>
          </p:cNvSpPr>
          <p:nvPr>
            <p:ph type="sldNum" idx="12"/>
          </p:nvPr>
        </p:nvSpPr>
        <p:spPr>
          <a:ln/>
        </p:spPr>
        <p:txBody>
          <a:bodyPr/>
          <a:lstStyle>
            <a:lvl1pPr>
              <a:defRPr/>
            </a:lvl1pPr>
          </a:lstStyle>
          <a:p>
            <a:pPr>
              <a:defRPr/>
            </a:pPr>
            <a:fld id="{4050EA9F-9C78-4B13-A2FF-5C3BCA8EA1F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6" name="Rectangle 5"/>
          <p:cNvSpPr>
            <a:spLocks noGrp="1" noChangeArrowheads="1"/>
          </p:cNvSpPr>
          <p:nvPr>
            <p:ph type="sldNum" idx="12"/>
          </p:nvPr>
        </p:nvSpPr>
        <p:spPr>
          <a:ln/>
        </p:spPr>
        <p:txBody>
          <a:bodyPr/>
          <a:lstStyle>
            <a:lvl1pPr>
              <a:defRPr/>
            </a:lvl1pPr>
          </a:lstStyle>
          <a:p>
            <a:pPr>
              <a:defRPr/>
            </a:pPr>
            <a:fld id="{830F4BC9-EE13-4A27-8894-0212269060E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6" name="Rectangle 5"/>
          <p:cNvSpPr>
            <a:spLocks noGrp="1" noChangeArrowheads="1"/>
          </p:cNvSpPr>
          <p:nvPr>
            <p:ph type="sldNum" idx="12"/>
          </p:nvPr>
        </p:nvSpPr>
        <p:spPr>
          <a:ln/>
        </p:spPr>
        <p:txBody>
          <a:bodyPr/>
          <a:lstStyle>
            <a:lvl1pPr>
              <a:defRPr/>
            </a:lvl1pPr>
          </a:lstStyle>
          <a:p>
            <a:pPr>
              <a:defRPr/>
            </a:pPr>
            <a:fld id="{7B146297-32F0-4AFA-93E6-71ED2F051F6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5" name="Rectangle 5"/>
          <p:cNvSpPr>
            <a:spLocks noGrp="1" noChangeArrowheads="1"/>
          </p:cNvSpPr>
          <p:nvPr>
            <p:ph type="sldNum" idx="12"/>
          </p:nvPr>
        </p:nvSpPr>
        <p:spPr>
          <a:ln/>
        </p:spPr>
        <p:txBody>
          <a:bodyPr/>
          <a:lstStyle>
            <a:lvl1pPr>
              <a:defRPr/>
            </a:lvl1pPr>
          </a:lstStyle>
          <a:p>
            <a:pPr>
              <a:defRPr/>
            </a:pPr>
            <a:fld id="{87AF5BAB-7B85-4AF6-88AE-1F0DDF29A29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1225" cy="682625"/>
          </a:xfrm>
        </p:spPr>
        <p:txBody>
          <a:bodyPr/>
          <a:lstStyle/>
          <a:p>
            <a:r>
              <a:rPr lang="en-US"/>
              <a:t>Click to edit Master title style</a:t>
            </a:r>
          </a:p>
        </p:txBody>
      </p:sp>
      <p:sp>
        <p:nvSpPr>
          <p:cNvPr id="3" name="Content Placeholder 2"/>
          <p:cNvSpPr>
            <a:spLocks noGrp="1"/>
          </p:cNvSpPr>
          <p:nvPr>
            <p:ph sz="quarter" idx="1"/>
          </p:nvPr>
        </p:nvSpPr>
        <p:spPr>
          <a:xfrm>
            <a:off x="304800" y="1219200"/>
            <a:ext cx="4151313"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08513" y="1219200"/>
            <a:ext cx="4151312"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3541713"/>
            <a:ext cx="4151313"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08513" y="3541713"/>
            <a:ext cx="4151312"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9" name="Rectangle 5"/>
          <p:cNvSpPr>
            <a:spLocks noGrp="1" noChangeArrowheads="1"/>
          </p:cNvSpPr>
          <p:nvPr>
            <p:ph type="sldNum" idx="12"/>
          </p:nvPr>
        </p:nvSpPr>
        <p:spPr>
          <a:ln/>
        </p:spPr>
        <p:txBody>
          <a:bodyPr/>
          <a:lstStyle>
            <a:lvl1pPr>
              <a:defRPr/>
            </a:lvl1pPr>
          </a:lstStyle>
          <a:p>
            <a:pPr>
              <a:defRPr/>
            </a:pPr>
            <a:fld id="{9E784CA7-5093-4FDD-9689-0B24143C6C1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0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28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626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27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23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671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6" name="Rectangle 5"/>
          <p:cNvSpPr>
            <a:spLocks noGrp="1" noChangeArrowheads="1"/>
          </p:cNvSpPr>
          <p:nvPr>
            <p:ph type="sldNum" idx="12"/>
          </p:nvPr>
        </p:nvSpPr>
        <p:spPr>
          <a:ln/>
        </p:spPr>
        <p:txBody>
          <a:bodyPr/>
          <a:lstStyle>
            <a:lvl1pPr>
              <a:defRPr/>
            </a:lvl1pPr>
          </a:lstStyle>
          <a:p>
            <a:pPr>
              <a:defRPr/>
            </a:pPr>
            <a:fld id="{2419138E-EBE4-4E9A-9C29-DAD66FF7F8F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6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21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4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397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82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907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848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2813" cy="684213"/>
          </a:xfrm>
        </p:spPr>
        <p:txBody>
          <a:bodyPr/>
          <a:lstStyle/>
          <a:p>
            <a:r>
              <a:rPr lang="en-US"/>
              <a:t>Click to edit Master title style</a:t>
            </a:r>
            <a:endParaRPr lang="en-CA"/>
          </a:p>
        </p:txBody>
      </p:sp>
      <p:sp>
        <p:nvSpPr>
          <p:cNvPr id="3" name="Table Placeholder 2"/>
          <p:cNvSpPr>
            <a:spLocks noGrp="1"/>
          </p:cNvSpPr>
          <p:nvPr>
            <p:ph type="tbl" idx="1"/>
          </p:nvPr>
        </p:nvSpPr>
        <p:spPr>
          <a:xfrm>
            <a:off x="304800" y="1219200"/>
            <a:ext cx="8456613" cy="4494213"/>
          </a:xfrm>
        </p:spPr>
        <p:txBody>
          <a:bodyPr/>
          <a:lstStyle/>
          <a:p>
            <a:endParaRPr lang="en-CA"/>
          </a:p>
        </p:txBody>
      </p:sp>
      <p:sp>
        <p:nvSpPr>
          <p:cNvPr id="4" name="Date Placeholder 3"/>
          <p:cNvSpPr>
            <a:spLocks noGrp="1"/>
          </p:cNvSpPr>
          <p:nvPr>
            <p:ph type="dt" idx="10"/>
          </p:nvPr>
        </p:nvSpPr>
        <p:spPr>
          <a:xfrm>
            <a:off x="685800" y="6248400"/>
            <a:ext cx="1903413" cy="455613"/>
          </a:xfrm>
        </p:spPr>
        <p:txBody>
          <a:bodyPr/>
          <a:lstStyle>
            <a:lvl1pPr>
              <a:defRPr/>
            </a:lvl1pPr>
          </a:lstStyle>
          <a:p>
            <a:endParaRPr lang="en-GB"/>
          </a:p>
        </p:txBody>
      </p:sp>
      <p:sp>
        <p:nvSpPr>
          <p:cNvPr id="5" name="Footer Placeholder 4"/>
          <p:cNvSpPr>
            <a:spLocks noGrp="1"/>
          </p:cNvSpPr>
          <p:nvPr>
            <p:ph type="ftr" idx="11"/>
          </p:nvPr>
        </p:nvSpPr>
        <p:spPr>
          <a:xfrm>
            <a:off x="3124200" y="6248400"/>
            <a:ext cx="2894013" cy="455613"/>
          </a:xfrm>
        </p:spPr>
        <p:txBody>
          <a:bodyPr/>
          <a:lstStyle>
            <a:lvl1pPr>
              <a:defRPr/>
            </a:lvl1pPr>
          </a:lstStyle>
          <a:p>
            <a:endParaRPr lang="en-GB"/>
          </a:p>
        </p:txBody>
      </p:sp>
      <p:sp>
        <p:nvSpPr>
          <p:cNvPr id="6" name="Slide Number Placeholder 5"/>
          <p:cNvSpPr>
            <a:spLocks noGrp="1"/>
          </p:cNvSpPr>
          <p:nvPr>
            <p:ph type="sldNum" idx="12"/>
          </p:nvPr>
        </p:nvSpPr>
        <p:spPr>
          <a:xfrm>
            <a:off x="6553200" y="6248400"/>
            <a:ext cx="1903413" cy="455613"/>
          </a:xfrm>
        </p:spPr>
        <p:txBody>
          <a:bodyPr/>
          <a:lstStyle>
            <a:lvl1pPr>
              <a:defRPr/>
            </a:lvl1pPr>
          </a:lstStyle>
          <a:p>
            <a:fld id="{E48C007C-F162-4A7E-8256-3DD94DF44F24}" type="slidenum">
              <a:rPr lang="en-GB"/>
              <a:pPr/>
              <a:t>‹#›</a:t>
            </a:fld>
            <a:endParaRPr lang="en-GB"/>
          </a:p>
        </p:txBody>
      </p:sp>
    </p:spTree>
    <p:extLst>
      <p:ext uri="{BB962C8B-B14F-4D97-AF65-F5344CB8AC3E}">
        <p14:creationId xmlns:p14="http://schemas.microsoft.com/office/powerpoint/2010/main" val="1271396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880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32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6" name="Rectangle 5"/>
          <p:cNvSpPr>
            <a:spLocks noGrp="1" noChangeArrowheads="1"/>
          </p:cNvSpPr>
          <p:nvPr>
            <p:ph type="sldNum" idx="12"/>
          </p:nvPr>
        </p:nvSpPr>
        <p:spPr>
          <a:ln/>
        </p:spPr>
        <p:txBody>
          <a:bodyPr/>
          <a:lstStyle>
            <a:lvl1pPr>
              <a:defRPr/>
            </a:lvl1pPr>
          </a:lstStyle>
          <a:p>
            <a:pPr>
              <a:defRPr/>
            </a:pPr>
            <a:fld id="{572E221C-16A2-4455-8E2A-166CB69409D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916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249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045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483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116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135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655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061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738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53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7" name="Rectangle 5"/>
          <p:cNvSpPr>
            <a:spLocks noGrp="1" noChangeArrowheads="1"/>
          </p:cNvSpPr>
          <p:nvPr>
            <p:ph type="sldNum" idx="12"/>
          </p:nvPr>
        </p:nvSpPr>
        <p:spPr>
          <a:ln/>
        </p:spPr>
        <p:txBody>
          <a:bodyPr/>
          <a:lstStyle>
            <a:lvl1pPr>
              <a:defRPr/>
            </a:lvl1pPr>
          </a:lstStyle>
          <a:p>
            <a:pPr>
              <a:defRPr/>
            </a:pPr>
            <a:fld id="{035F017B-D267-4D67-835B-09DBC313FB82}"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826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85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40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33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456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627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824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839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178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18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9" name="Rectangle 5"/>
          <p:cNvSpPr>
            <a:spLocks noGrp="1" noChangeArrowheads="1"/>
          </p:cNvSpPr>
          <p:nvPr>
            <p:ph type="sldNum" idx="12"/>
          </p:nvPr>
        </p:nvSpPr>
        <p:spPr>
          <a:ln/>
        </p:spPr>
        <p:txBody>
          <a:bodyPr/>
          <a:lstStyle>
            <a:lvl1pPr>
              <a:defRPr/>
            </a:lvl1pPr>
          </a:lstStyle>
          <a:p>
            <a:pPr>
              <a:defRPr/>
            </a:pPr>
            <a:fld id="{9512F606-1BF9-4699-8D40-9FDF0D0BC095}"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942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786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11</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11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5" name="Rectangle 5"/>
          <p:cNvSpPr>
            <a:spLocks noGrp="1" noChangeArrowheads="1"/>
          </p:cNvSpPr>
          <p:nvPr>
            <p:ph type="sldNum" idx="12"/>
          </p:nvPr>
        </p:nvSpPr>
        <p:spPr>
          <a:ln/>
        </p:spPr>
        <p:txBody>
          <a:bodyPr/>
          <a:lstStyle>
            <a:lvl1pPr>
              <a:defRPr/>
            </a:lvl1pPr>
          </a:lstStyle>
          <a:p>
            <a:pPr>
              <a:defRPr/>
            </a:pPr>
            <a:fld id="{00586155-F7A8-404C-B6D8-E1397335344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4" name="Rectangle 5"/>
          <p:cNvSpPr>
            <a:spLocks noGrp="1" noChangeArrowheads="1"/>
          </p:cNvSpPr>
          <p:nvPr>
            <p:ph type="sldNum" idx="12"/>
          </p:nvPr>
        </p:nvSpPr>
        <p:spPr>
          <a:ln/>
        </p:spPr>
        <p:txBody>
          <a:bodyPr/>
          <a:lstStyle>
            <a:lvl1pPr>
              <a:defRPr/>
            </a:lvl1pPr>
          </a:lstStyle>
          <a:p>
            <a:pPr>
              <a:defRPr/>
            </a:pPr>
            <a:fld id="{CBA8B076-6E93-4BF5-BEC1-9C866F9A80C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7" name="Rectangle 5"/>
          <p:cNvSpPr>
            <a:spLocks noGrp="1" noChangeArrowheads="1"/>
          </p:cNvSpPr>
          <p:nvPr>
            <p:ph type="sldNum" idx="12"/>
          </p:nvPr>
        </p:nvSpPr>
        <p:spPr>
          <a:ln/>
        </p:spPr>
        <p:txBody>
          <a:bodyPr/>
          <a:lstStyle>
            <a:lvl1pPr>
              <a:defRPr/>
            </a:lvl1pPr>
          </a:lstStyle>
          <a:p>
            <a:pPr>
              <a:defRPr/>
            </a:pPr>
            <a:fld id="{C3979E10-7AF7-40D1-9E79-A26912F7EE3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11</a:t>
            </a:r>
          </a:p>
        </p:txBody>
      </p:sp>
      <p:sp>
        <p:nvSpPr>
          <p:cNvPr id="7" name="Rectangle 5"/>
          <p:cNvSpPr>
            <a:spLocks noGrp="1" noChangeArrowheads="1"/>
          </p:cNvSpPr>
          <p:nvPr>
            <p:ph type="sldNum" idx="12"/>
          </p:nvPr>
        </p:nvSpPr>
        <p:spPr>
          <a:ln/>
        </p:spPr>
        <p:txBody>
          <a:bodyPr/>
          <a:lstStyle>
            <a:lvl1pPr>
              <a:defRPr/>
            </a:lvl1pPr>
          </a:lstStyle>
          <a:p>
            <a:pPr>
              <a:defRPr/>
            </a:pPr>
            <a:fld id="{BBC0FA31-43C0-43EF-B9B8-6BB8EFCAE40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7651"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GB"/>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r>
              <a:rPr lang="en-GB"/>
              <a:t>CPSC 422, Lecture 11</a:t>
            </a:r>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25F8FAEE-F7B9-4A8E-A2C4-C2C6DD6B34E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90" r:id="rId14"/>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11</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28140963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704"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11</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8765474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11</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11794707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7.emf"/><Relationship Id="rId18" Type="http://schemas.openxmlformats.org/officeDocument/2006/relationships/customXml" Target="../ink/ink55.xml"/><Relationship Id="rId3" Type="http://schemas.openxmlformats.org/officeDocument/2006/relationships/image" Target="../media/image30.emf"/><Relationship Id="rId21" Type="http://schemas.openxmlformats.org/officeDocument/2006/relationships/image" Target="../media/image11.emf"/><Relationship Id="rId7" Type="http://schemas.openxmlformats.org/officeDocument/2006/relationships/image" Target="../media/image4.emf"/><Relationship Id="rId12" Type="http://schemas.openxmlformats.org/officeDocument/2006/relationships/customXml" Target="../ink/ink52.xml"/><Relationship Id="rId17" Type="http://schemas.openxmlformats.org/officeDocument/2006/relationships/image" Target="../media/image9.emf"/><Relationship Id="rId2" Type="http://schemas.openxmlformats.org/officeDocument/2006/relationships/customXml" Target="../ink/ink46.xml"/><Relationship Id="rId16" Type="http://schemas.openxmlformats.org/officeDocument/2006/relationships/customXml" Target="../ink/ink54.xml"/><Relationship Id="rId20" Type="http://schemas.openxmlformats.org/officeDocument/2006/relationships/customXml" Target="../ink/ink56.xml"/><Relationship Id="rId1" Type="http://schemas.openxmlformats.org/officeDocument/2006/relationships/slideLayout" Target="../slideLayouts/slideLayout16.xml"/><Relationship Id="rId6" Type="http://schemas.openxmlformats.org/officeDocument/2006/relationships/customXml" Target="../ink/ink49.xml"/><Relationship Id="rId11" Type="http://schemas.openxmlformats.org/officeDocument/2006/relationships/image" Target="../media/image6.emf"/><Relationship Id="rId5" Type="http://schemas.openxmlformats.org/officeDocument/2006/relationships/customXml" Target="../ink/ink48.xml"/><Relationship Id="rId15" Type="http://schemas.openxmlformats.org/officeDocument/2006/relationships/image" Target="../media/image8.emf"/><Relationship Id="rId10" Type="http://schemas.openxmlformats.org/officeDocument/2006/relationships/customXml" Target="../ink/ink51.xml"/><Relationship Id="rId19" Type="http://schemas.openxmlformats.org/officeDocument/2006/relationships/image" Target="../media/image10.emf"/><Relationship Id="rId4" Type="http://schemas.openxmlformats.org/officeDocument/2006/relationships/customXml" Target="../ink/ink47.xml"/><Relationship Id="rId9" Type="http://schemas.openxmlformats.org/officeDocument/2006/relationships/image" Target="../media/image5.emf"/><Relationship Id="rId14" Type="http://schemas.openxmlformats.org/officeDocument/2006/relationships/customXml" Target="../ink/ink53.xml"/></Relationships>
</file>

<file path=ppt/slides/_rels/slide11.xml.rels><?xml version="1.0" encoding="UTF-8" standalone="yes"?>
<Relationships xmlns="http://schemas.openxmlformats.org/package/2006/relationships"><Relationship Id="rId8" Type="http://schemas.openxmlformats.org/officeDocument/2006/relationships/image" Target="../media/image141.emf"/><Relationship Id="rId13" Type="http://schemas.openxmlformats.org/officeDocument/2006/relationships/customXml" Target="../ink/ink61.xml"/><Relationship Id="rId3" Type="http://schemas.openxmlformats.org/officeDocument/2006/relationships/customXml" Target="../ink/ink57.xml"/><Relationship Id="rId7" Type="http://schemas.openxmlformats.org/officeDocument/2006/relationships/customXml" Target="../ink/ink58.xml"/><Relationship Id="rId12" Type="http://schemas.openxmlformats.org/officeDocument/2006/relationships/image" Target="../media/image138.emf"/><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35.emf"/><Relationship Id="rId11" Type="http://schemas.openxmlformats.org/officeDocument/2006/relationships/customXml" Target="../ink/ink60.xml"/><Relationship Id="rId10" Type="http://schemas.openxmlformats.org/officeDocument/2006/relationships/image" Target="../media/image137.emf"/><Relationship Id="rId9" Type="http://schemas.openxmlformats.org/officeDocument/2006/relationships/customXml" Target="../ink/ink59.xml"/><Relationship Id="rId14" Type="http://schemas.openxmlformats.org/officeDocument/2006/relationships/image" Target="../media/image139.emf"/></Relationships>
</file>

<file path=ppt/slides/_rels/slide12.xml.rels><?xml version="1.0" encoding="UTF-8" standalone="yes"?>
<Relationships xmlns="http://schemas.openxmlformats.org/package/2006/relationships"><Relationship Id="rId13" Type="http://schemas.openxmlformats.org/officeDocument/2006/relationships/customXml" Target="../ink/ink67.xml"/><Relationship Id="rId18" Type="http://schemas.openxmlformats.org/officeDocument/2006/relationships/image" Target="../media/image127.emf"/><Relationship Id="rId26" Type="http://schemas.openxmlformats.org/officeDocument/2006/relationships/image" Target="../media/image131.emf"/><Relationship Id="rId39" Type="http://schemas.openxmlformats.org/officeDocument/2006/relationships/customXml" Target="../ink/ink80.xml"/><Relationship Id="rId21" Type="http://schemas.openxmlformats.org/officeDocument/2006/relationships/customXml" Target="../ink/ink71.xml"/><Relationship Id="rId34" Type="http://schemas.openxmlformats.org/officeDocument/2006/relationships/image" Target="../media/image28.png"/><Relationship Id="rId42" Type="http://schemas.openxmlformats.org/officeDocument/2006/relationships/image" Target="../media/image32.png"/><Relationship Id="rId47" Type="http://schemas.openxmlformats.org/officeDocument/2006/relationships/customXml" Target="../ink/ink84.xml"/><Relationship Id="rId7" Type="http://schemas.openxmlformats.org/officeDocument/2006/relationships/customXml" Target="../ink/ink64.xml"/><Relationship Id="rId2" Type="http://schemas.openxmlformats.org/officeDocument/2006/relationships/notesSlide" Target="../notesSlides/notesSlide7.xml"/><Relationship Id="rId16" Type="http://schemas.openxmlformats.org/officeDocument/2006/relationships/image" Target="../media/image126.emf"/><Relationship Id="rId29" Type="http://schemas.openxmlformats.org/officeDocument/2006/relationships/customXml" Target="../ink/ink75.xml"/><Relationship Id="rId1" Type="http://schemas.openxmlformats.org/officeDocument/2006/relationships/slideLayout" Target="../slideLayouts/slideLayout16.xml"/><Relationship Id="rId6" Type="http://schemas.openxmlformats.org/officeDocument/2006/relationships/image" Target="../media/image121.emf"/><Relationship Id="rId11" Type="http://schemas.openxmlformats.org/officeDocument/2006/relationships/customXml" Target="../ink/ink66.xml"/><Relationship Id="rId24" Type="http://schemas.openxmlformats.org/officeDocument/2006/relationships/image" Target="../media/image130.emf"/><Relationship Id="rId32" Type="http://schemas.openxmlformats.org/officeDocument/2006/relationships/image" Target="../media/image27.png"/><Relationship Id="rId37" Type="http://schemas.openxmlformats.org/officeDocument/2006/relationships/customXml" Target="../ink/ink79.xml"/><Relationship Id="rId40" Type="http://schemas.openxmlformats.org/officeDocument/2006/relationships/image" Target="../media/image31.png"/><Relationship Id="rId45" Type="http://schemas.openxmlformats.org/officeDocument/2006/relationships/customXml" Target="../ink/ink83.xml"/><Relationship Id="rId5" Type="http://schemas.openxmlformats.org/officeDocument/2006/relationships/customXml" Target="../ink/ink63.xml"/><Relationship Id="rId15" Type="http://schemas.openxmlformats.org/officeDocument/2006/relationships/customXml" Target="../ink/ink68.xml"/><Relationship Id="rId23" Type="http://schemas.openxmlformats.org/officeDocument/2006/relationships/customXml" Target="../ink/ink72.xml"/><Relationship Id="rId28" Type="http://schemas.openxmlformats.org/officeDocument/2006/relationships/image" Target="../media/image132.emf"/><Relationship Id="rId36" Type="http://schemas.openxmlformats.org/officeDocument/2006/relationships/image" Target="../media/image29.png"/><Relationship Id="rId10" Type="http://schemas.openxmlformats.org/officeDocument/2006/relationships/image" Target="../media/image123.emf"/><Relationship Id="rId19" Type="http://schemas.openxmlformats.org/officeDocument/2006/relationships/customXml" Target="../ink/ink70.xml"/><Relationship Id="rId31" Type="http://schemas.openxmlformats.org/officeDocument/2006/relationships/customXml" Target="../ink/ink76.xml"/><Relationship Id="rId44" Type="http://schemas.openxmlformats.org/officeDocument/2006/relationships/image" Target="../media/image33.png"/><Relationship Id="rId4" Type="http://schemas.openxmlformats.org/officeDocument/2006/relationships/image" Target="../media/image120.emf"/><Relationship Id="rId9" Type="http://schemas.openxmlformats.org/officeDocument/2006/relationships/customXml" Target="../ink/ink65.xml"/><Relationship Id="rId14" Type="http://schemas.openxmlformats.org/officeDocument/2006/relationships/image" Target="../media/image125.emf"/><Relationship Id="rId22" Type="http://schemas.openxmlformats.org/officeDocument/2006/relationships/image" Target="../media/image129.emf"/><Relationship Id="rId27" Type="http://schemas.openxmlformats.org/officeDocument/2006/relationships/customXml" Target="../ink/ink74.xml"/><Relationship Id="rId30" Type="http://schemas.openxmlformats.org/officeDocument/2006/relationships/image" Target="../media/image133.emf"/><Relationship Id="rId35" Type="http://schemas.openxmlformats.org/officeDocument/2006/relationships/customXml" Target="../ink/ink78.xml"/><Relationship Id="rId43" Type="http://schemas.openxmlformats.org/officeDocument/2006/relationships/customXml" Target="../ink/ink82.xml"/><Relationship Id="rId48" Type="http://schemas.openxmlformats.org/officeDocument/2006/relationships/image" Target="../media/image35.png"/><Relationship Id="rId8" Type="http://schemas.openxmlformats.org/officeDocument/2006/relationships/image" Target="../media/image122.emf"/><Relationship Id="rId3" Type="http://schemas.openxmlformats.org/officeDocument/2006/relationships/customXml" Target="../ink/ink62.xml"/><Relationship Id="rId12" Type="http://schemas.openxmlformats.org/officeDocument/2006/relationships/image" Target="../media/image124.emf"/><Relationship Id="rId17" Type="http://schemas.openxmlformats.org/officeDocument/2006/relationships/customXml" Target="../ink/ink69.xml"/><Relationship Id="rId25" Type="http://schemas.openxmlformats.org/officeDocument/2006/relationships/customXml" Target="../ink/ink73.xml"/><Relationship Id="rId33" Type="http://schemas.openxmlformats.org/officeDocument/2006/relationships/customXml" Target="../ink/ink77.xml"/><Relationship Id="rId38" Type="http://schemas.openxmlformats.org/officeDocument/2006/relationships/image" Target="../media/image30.png"/><Relationship Id="rId46" Type="http://schemas.openxmlformats.org/officeDocument/2006/relationships/image" Target="../media/image34.png"/><Relationship Id="rId20" Type="http://schemas.openxmlformats.org/officeDocument/2006/relationships/image" Target="../media/image128.emf"/><Relationship Id="rId41" Type="http://schemas.openxmlformats.org/officeDocument/2006/relationships/customXml" Target="../ink/ink8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customXml" Target="../ink/ink87.xml"/><Relationship Id="rId13" Type="http://schemas.openxmlformats.org/officeDocument/2006/relationships/image" Target="../media/image90.emf"/><Relationship Id="rId3" Type="http://schemas.openxmlformats.org/officeDocument/2006/relationships/image" Target="../media/image36.png"/><Relationship Id="rId7" Type="http://schemas.openxmlformats.org/officeDocument/2006/relationships/image" Target="../media/image87.emf"/><Relationship Id="rId12" Type="http://schemas.openxmlformats.org/officeDocument/2006/relationships/customXml" Target="../ink/ink89.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customXml" Target="../ink/ink86.xml"/><Relationship Id="rId11" Type="http://schemas.openxmlformats.org/officeDocument/2006/relationships/image" Target="../media/image89.emf"/><Relationship Id="rId5" Type="http://schemas.openxmlformats.org/officeDocument/2006/relationships/image" Target="../media/image86.emf"/><Relationship Id="rId10" Type="http://schemas.openxmlformats.org/officeDocument/2006/relationships/customXml" Target="../ink/ink88.xml"/><Relationship Id="rId4" Type="http://schemas.openxmlformats.org/officeDocument/2006/relationships/customXml" Target="../ink/ink85.xml"/><Relationship Id="rId9" Type="http://schemas.openxmlformats.org/officeDocument/2006/relationships/image" Target="../media/image88.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500.emf"/></Relationships>
</file>

<file path=ppt/slides/_rels/slide2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14.xml"/><Relationship Id="rId7" Type="http://schemas.openxmlformats.org/officeDocument/2006/relationships/customXml" Target="../ink/ink90.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37.wmf"/><Relationship Id="rId5" Type="http://schemas.openxmlformats.org/officeDocument/2006/relationships/oleObject" Target="../embeddings/oleObject1.bin"/><Relationship Id="rId4" Type="http://schemas.openxmlformats.org/officeDocument/2006/relationships/hyperlink" Target="#279,23,Lecture Example"/></Relationships>
</file>

<file path=ppt/slides/_rels/slide21.xml.rels><?xml version="1.0" encoding="UTF-8" standalone="yes"?>
<Relationships xmlns="http://schemas.openxmlformats.org/package/2006/relationships"><Relationship Id="rId26" Type="http://schemas.openxmlformats.org/officeDocument/2006/relationships/image" Target="../media/image360.emf"/><Relationship Id="rId117" Type="http://schemas.openxmlformats.org/officeDocument/2006/relationships/customXml" Target="../ink/ink148.xml"/><Relationship Id="rId21" Type="http://schemas.openxmlformats.org/officeDocument/2006/relationships/customXml" Target="../ink/ink100.xml"/><Relationship Id="rId42" Type="http://schemas.openxmlformats.org/officeDocument/2006/relationships/image" Target="../media/image368.emf"/><Relationship Id="rId47" Type="http://schemas.openxmlformats.org/officeDocument/2006/relationships/customXml" Target="../ink/ink113.xml"/><Relationship Id="rId63" Type="http://schemas.openxmlformats.org/officeDocument/2006/relationships/customXml" Target="../ink/ink121.xml"/><Relationship Id="rId68" Type="http://schemas.openxmlformats.org/officeDocument/2006/relationships/image" Target="../media/image381.emf"/><Relationship Id="rId84" Type="http://schemas.openxmlformats.org/officeDocument/2006/relationships/image" Target="../media/image389.emf"/><Relationship Id="rId89" Type="http://schemas.openxmlformats.org/officeDocument/2006/relationships/customXml" Target="../ink/ink134.xml"/><Relationship Id="rId112" Type="http://schemas.openxmlformats.org/officeDocument/2006/relationships/image" Target="../media/image403.emf"/><Relationship Id="rId16" Type="http://schemas.openxmlformats.org/officeDocument/2006/relationships/image" Target="../media/image355.emf"/><Relationship Id="rId107" Type="http://schemas.openxmlformats.org/officeDocument/2006/relationships/customXml" Target="../ink/ink143.xml"/><Relationship Id="rId11" Type="http://schemas.openxmlformats.org/officeDocument/2006/relationships/customXml" Target="../ink/ink95.xml"/><Relationship Id="rId32" Type="http://schemas.openxmlformats.org/officeDocument/2006/relationships/image" Target="../media/image363.emf"/><Relationship Id="rId37" Type="http://schemas.openxmlformats.org/officeDocument/2006/relationships/customXml" Target="../ink/ink108.xml"/><Relationship Id="rId53" Type="http://schemas.openxmlformats.org/officeDocument/2006/relationships/customXml" Target="../ink/ink116.xml"/><Relationship Id="rId58" Type="http://schemas.openxmlformats.org/officeDocument/2006/relationships/image" Target="../media/image376.emf"/><Relationship Id="rId74" Type="http://schemas.openxmlformats.org/officeDocument/2006/relationships/image" Target="../media/image384.emf"/><Relationship Id="rId79" Type="http://schemas.openxmlformats.org/officeDocument/2006/relationships/customXml" Target="../ink/ink129.xml"/><Relationship Id="rId102" Type="http://schemas.openxmlformats.org/officeDocument/2006/relationships/image" Target="../media/image398.emf"/><Relationship Id="rId123" Type="http://schemas.openxmlformats.org/officeDocument/2006/relationships/customXml" Target="../ink/ink151.xml"/><Relationship Id="rId128" Type="http://schemas.openxmlformats.org/officeDocument/2006/relationships/image" Target="../media/image411.emf"/><Relationship Id="rId5" Type="http://schemas.openxmlformats.org/officeDocument/2006/relationships/customXml" Target="../ink/ink92.xml"/><Relationship Id="rId90" Type="http://schemas.openxmlformats.org/officeDocument/2006/relationships/image" Target="../media/image392.emf"/><Relationship Id="rId95" Type="http://schemas.openxmlformats.org/officeDocument/2006/relationships/customXml" Target="../ink/ink137.xml"/><Relationship Id="rId22" Type="http://schemas.openxmlformats.org/officeDocument/2006/relationships/image" Target="../media/image358.emf"/><Relationship Id="rId27" Type="http://schemas.openxmlformats.org/officeDocument/2006/relationships/customXml" Target="../ink/ink103.xml"/><Relationship Id="rId43" Type="http://schemas.openxmlformats.org/officeDocument/2006/relationships/customXml" Target="../ink/ink111.xml"/><Relationship Id="rId48" Type="http://schemas.openxmlformats.org/officeDocument/2006/relationships/image" Target="../media/image371.emf"/><Relationship Id="rId64" Type="http://schemas.openxmlformats.org/officeDocument/2006/relationships/image" Target="../media/image379.emf"/><Relationship Id="rId69" Type="http://schemas.openxmlformats.org/officeDocument/2006/relationships/customXml" Target="../ink/ink124.xml"/><Relationship Id="rId113" Type="http://schemas.openxmlformats.org/officeDocument/2006/relationships/customXml" Target="../ink/ink146.xml"/><Relationship Id="rId118" Type="http://schemas.openxmlformats.org/officeDocument/2006/relationships/image" Target="../media/image406.emf"/><Relationship Id="rId80" Type="http://schemas.openxmlformats.org/officeDocument/2006/relationships/image" Target="../media/image387.emf"/><Relationship Id="rId85" Type="http://schemas.openxmlformats.org/officeDocument/2006/relationships/customXml" Target="../ink/ink132.xml"/><Relationship Id="rId12" Type="http://schemas.openxmlformats.org/officeDocument/2006/relationships/image" Target="../media/image353.emf"/><Relationship Id="rId17" Type="http://schemas.openxmlformats.org/officeDocument/2006/relationships/customXml" Target="../ink/ink98.xml"/><Relationship Id="rId33" Type="http://schemas.openxmlformats.org/officeDocument/2006/relationships/customXml" Target="../ink/ink106.xml"/><Relationship Id="rId38" Type="http://schemas.openxmlformats.org/officeDocument/2006/relationships/image" Target="../media/image366.emf"/><Relationship Id="rId59" Type="http://schemas.openxmlformats.org/officeDocument/2006/relationships/customXml" Target="../ink/ink119.xml"/><Relationship Id="rId103" Type="http://schemas.openxmlformats.org/officeDocument/2006/relationships/customXml" Target="../ink/ink141.xml"/><Relationship Id="rId108" Type="http://schemas.openxmlformats.org/officeDocument/2006/relationships/image" Target="../media/image401.emf"/><Relationship Id="rId124" Type="http://schemas.openxmlformats.org/officeDocument/2006/relationships/image" Target="../media/image409.emf"/><Relationship Id="rId54" Type="http://schemas.openxmlformats.org/officeDocument/2006/relationships/image" Target="../media/image374.emf"/><Relationship Id="rId70" Type="http://schemas.openxmlformats.org/officeDocument/2006/relationships/image" Target="../media/image382.emf"/><Relationship Id="rId75" Type="http://schemas.openxmlformats.org/officeDocument/2006/relationships/customXml" Target="../ink/ink127.xml"/><Relationship Id="rId91" Type="http://schemas.openxmlformats.org/officeDocument/2006/relationships/customXml" Target="../ink/ink135.xml"/><Relationship Id="rId96" Type="http://schemas.openxmlformats.org/officeDocument/2006/relationships/image" Target="../media/image395.emf"/><Relationship Id="rId1" Type="http://schemas.openxmlformats.org/officeDocument/2006/relationships/slideLayout" Target="../slideLayouts/slideLayout16.xml"/><Relationship Id="rId6" Type="http://schemas.openxmlformats.org/officeDocument/2006/relationships/image" Target="../media/image350.emf"/><Relationship Id="rId23" Type="http://schemas.openxmlformats.org/officeDocument/2006/relationships/customXml" Target="../ink/ink101.xml"/><Relationship Id="rId28" Type="http://schemas.openxmlformats.org/officeDocument/2006/relationships/image" Target="../media/image361.emf"/><Relationship Id="rId49" Type="http://schemas.openxmlformats.org/officeDocument/2006/relationships/customXml" Target="../ink/ink114.xml"/><Relationship Id="rId114" Type="http://schemas.openxmlformats.org/officeDocument/2006/relationships/image" Target="../media/image404.emf"/><Relationship Id="rId119" Type="http://schemas.openxmlformats.org/officeDocument/2006/relationships/customXml" Target="../ink/ink149.xml"/><Relationship Id="rId44" Type="http://schemas.openxmlformats.org/officeDocument/2006/relationships/image" Target="../media/image369.emf"/><Relationship Id="rId60" Type="http://schemas.openxmlformats.org/officeDocument/2006/relationships/image" Target="../media/image377.emf"/><Relationship Id="rId65" Type="http://schemas.openxmlformats.org/officeDocument/2006/relationships/customXml" Target="../ink/ink122.xml"/><Relationship Id="rId81" Type="http://schemas.openxmlformats.org/officeDocument/2006/relationships/customXml" Target="../ink/ink130.xml"/><Relationship Id="rId86" Type="http://schemas.openxmlformats.org/officeDocument/2006/relationships/image" Target="../media/image390.emf"/><Relationship Id="rId13" Type="http://schemas.openxmlformats.org/officeDocument/2006/relationships/customXml" Target="../ink/ink96.xml"/><Relationship Id="rId18" Type="http://schemas.openxmlformats.org/officeDocument/2006/relationships/image" Target="../media/image356.emf"/><Relationship Id="rId39" Type="http://schemas.openxmlformats.org/officeDocument/2006/relationships/customXml" Target="../ink/ink109.xml"/><Relationship Id="rId109" Type="http://schemas.openxmlformats.org/officeDocument/2006/relationships/customXml" Target="../ink/ink144.xml"/><Relationship Id="rId34" Type="http://schemas.openxmlformats.org/officeDocument/2006/relationships/image" Target="../media/image364.emf"/><Relationship Id="rId50" Type="http://schemas.openxmlformats.org/officeDocument/2006/relationships/image" Target="../media/image372.emf"/><Relationship Id="rId55" Type="http://schemas.openxmlformats.org/officeDocument/2006/relationships/customXml" Target="../ink/ink117.xml"/><Relationship Id="rId76" Type="http://schemas.openxmlformats.org/officeDocument/2006/relationships/image" Target="../media/image385.emf"/><Relationship Id="rId97" Type="http://schemas.openxmlformats.org/officeDocument/2006/relationships/customXml" Target="../ink/ink138.xml"/><Relationship Id="rId104" Type="http://schemas.openxmlformats.org/officeDocument/2006/relationships/image" Target="../media/image399.emf"/><Relationship Id="rId120" Type="http://schemas.openxmlformats.org/officeDocument/2006/relationships/image" Target="../media/image407.emf"/><Relationship Id="rId125" Type="http://schemas.openxmlformats.org/officeDocument/2006/relationships/customXml" Target="../ink/ink152.xml"/><Relationship Id="rId7" Type="http://schemas.openxmlformats.org/officeDocument/2006/relationships/customXml" Target="../ink/ink93.xml"/><Relationship Id="rId71" Type="http://schemas.openxmlformats.org/officeDocument/2006/relationships/customXml" Target="../ink/ink125.xml"/><Relationship Id="rId92" Type="http://schemas.openxmlformats.org/officeDocument/2006/relationships/image" Target="../media/image393.emf"/><Relationship Id="rId2" Type="http://schemas.openxmlformats.org/officeDocument/2006/relationships/notesSlide" Target="../notesSlides/notesSlide15.xml"/><Relationship Id="rId29" Type="http://schemas.openxmlformats.org/officeDocument/2006/relationships/customXml" Target="../ink/ink104.xml"/><Relationship Id="rId24" Type="http://schemas.openxmlformats.org/officeDocument/2006/relationships/image" Target="../media/image359.emf"/><Relationship Id="rId40" Type="http://schemas.openxmlformats.org/officeDocument/2006/relationships/image" Target="../media/image367.emf"/><Relationship Id="rId45" Type="http://schemas.openxmlformats.org/officeDocument/2006/relationships/customXml" Target="../ink/ink112.xml"/><Relationship Id="rId66" Type="http://schemas.openxmlformats.org/officeDocument/2006/relationships/image" Target="../media/image380.emf"/><Relationship Id="rId87" Type="http://schemas.openxmlformats.org/officeDocument/2006/relationships/customXml" Target="../ink/ink133.xml"/><Relationship Id="rId110" Type="http://schemas.openxmlformats.org/officeDocument/2006/relationships/image" Target="../media/image402.emf"/><Relationship Id="rId115" Type="http://schemas.openxmlformats.org/officeDocument/2006/relationships/customXml" Target="../ink/ink147.xml"/><Relationship Id="rId61" Type="http://schemas.openxmlformats.org/officeDocument/2006/relationships/customXml" Target="../ink/ink120.xml"/><Relationship Id="rId82" Type="http://schemas.openxmlformats.org/officeDocument/2006/relationships/image" Target="../media/image388.emf"/><Relationship Id="rId19" Type="http://schemas.openxmlformats.org/officeDocument/2006/relationships/customXml" Target="../ink/ink99.xml"/><Relationship Id="rId14" Type="http://schemas.openxmlformats.org/officeDocument/2006/relationships/image" Target="../media/image354.emf"/><Relationship Id="rId30" Type="http://schemas.openxmlformats.org/officeDocument/2006/relationships/image" Target="../media/image362.emf"/><Relationship Id="rId35" Type="http://schemas.openxmlformats.org/officeDocument/2006/relationships/customXml" Target="../ink/ink107.xml"/><Relationship Id="rId56" Type="http://schemas.openxmlformats.org/officeDocument/2006/relationships/image" Target="../media/image375.emf"/><Relationship Id="rId77" Type="http://schemas.openxmlformats.org/officeDocument/2006/relationships/customXml" Target="../ink/ink128.xml"/><Relationship Id="rId100" Type="http://schemas.openxmlformats.org/officeDocument/2006/relationships/image" Target="../media/image397.emf"/><Relationship Id="rId105" Type="http://schemas.openxmlformats.org/officeDocument/2006/relationships/customXml" Target="../ink/ink142.xml"/><Relationship Id="rId126" Type="http://schemas.openxmlformats.org/officeDocument/2006/relationships/image" Target="../media/image410.emf"/><Relationship Id="rId8" Type="http://schemas.openxmlformats.org/officeDocument/2006/relationships/image" Target="../media/image351.emf"/><Relationship Id="rId51" Type="http://schemas.openxmlformats.org/officeDocument/2006/relationships/customXml" Target="../ink/ink115.xml"/><Relationship Id="rId72" Type="http://schemas.openxmlformats.org/officeDocument/2006/relationships/image" Target="../media/image383.emf"/><Relationship Id="rId93" Type="http://schemas.openxmlformats.org/officeDocument/2006/relationships/customXml" Target="../ink/ink136.xml"/><Relationship Id="rId98" Type="http://schemas.openxmlformats.org/officeDocument/2006/relationships/image" Target="../media/image396.emf"/><Relationship Id="rId121" Type="http://schemas.openxmlformats.org/officeDocument/2006/relationships/customXml" Target="../ink/ink150.xml"/><Relationship Id="rId3" Type="http://schemas.openxmlformats.org/officeDocument/2006/relationships/customXml" Target="../ink/ink91.xml"/><Relationship Id="rId25" Type="http://schemas.openxmlformats.org/officeDocument/2006/relationships/customXml" Target="../ink/ink102.xml"/><Relationship Id="rId46" Type="http://schemas.openxmlformats.org/officeDocument/2006/relationships/image" Target="../media/image370.emf"/><Relationship Id="rId67" Type="http://schemas.openxmlformats.org/officeDocument/2006/relationships/customXml" Target="../ink/ink123.xml"/><Relationship Id="rId116" Type="http://schemas.openxmlformats.org/officeDocument/2006/relationships/image" Target="../media/image405.emf"/><Relationship Id="rId20" Type="http://schemas.openxmlformats.org/officeDocument/2006/relationships/image" Target="../media/image357.emf"/><Relationship Id="rId41" Type="http://schemas.openxmlformats.org/officeDocument/2006/relationships/customXml" Target="../ink/ink110.xml"/><Relationship Id="rId62" Type="http://schemas.openxmlformats.org/officeDocument/2006/relationships/image" Target="../media/image378.emf"/><Relationship Id="rId83" Type="http://schemas.openxmlformats.org/officeDocument/2006/relationships/customXml" Target="../ink/ink131.xml"/><Relationship Id="rId88" Type="http://schemas.openxmlformats.org/officeDocument/2006/relationships/image" Target="../media/image391.emf"/><Relationship Id="rId111" Type="http://schemas.openxmlformats.org/officeDocument/2006/relationships/customXml" Target="../ink/ink145.xml"/><Relationship Id="rId15" Type="http://schemas.openxmlformats.org/officeDocument/2006/relationships/customXml" Target="../ink/ink97.xml"/><Relationship Id="rId36" Type="http://schemas.openxmlformats.org/officeDocument/2006/relationships/image" Target="../media/image365.emf"/><Relationship Id="rId57" Type="http://schemas.openxmlformats.org/officeDocument/2006/relationships/customXml" Target="../ink/ink118.xml"/><Relationship Id="rId106" Type="http://schemas.openxmlformats.org/officeDocument/2006/relationships/image" Target="../media/image400.emf"/><Relationship Id="rId127" Type="http://schemas.openxmlformats.org/officeDocument/2006/relationships/customXml" Target="../ink/ink153.xml"/><Relationship Id="rId10" Type="http://schemas.openxmlformats.org/officeDocument/2006/relationships/image" Target="../media/image352.emf"/><Relationship Id="rId31" Type="http://schemas.openxmlformats.org/officeDocument/2006/relationships/customXml" Target="../ink/ink105.xml"/><Relationship Id="rId52" Type="http://schemas.openxmlformats.org/officeDocument/2006/relationships/image" Target="../media/image373.emf"/><Relationship Id="rId73" Type="http://schemas.openxmlformats.org/officeDocument/2006/relationships/customXml" Target="../ink/ink126.xml"/><Relationship Id="rId78" Type="http://schemas.openxmlformats.org/officeDocument/2006/relationships/image" Target="../media/image386.emf"/><Relationship Id="rId94" Type="http://schemas.openxmlformats.org/officeDocument/2006/relationships/image" Target="../media/image394.emf"/><Relationship Id="rId99" Type="http://schemas.openxmlformats.org/officeDocument/2006/relationships/customXml" Target="../ink/ink139.xml"/><Relationship Id="rId101" Type="http://schemas.openxmlformats.org/officeDocument/2006/relationships/customXml" Target="../ink/ink140.xml"/><Relationship Id="rId122" Type="http://schemas.openxmlformats.org/officeDocument/2006/relationships/image" Target="../media/image408.emf"/><Relationship Id="rId4" Type="http://schemas.openxmlformats.org/officeDocument/2006/relationships/image" Target="../media/image349.emf"/><Relationship Id="rId9" Type="http://schemas.openxmlformats.org/officeDocument/2006/relationships/customXml" Target="../ink/ink94.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13.emf"/><Relationship Id="rId4" Type="http://schemas.openxmlformats.org/officeDocument/2006/relationships/customXml" Target="../ink/ink1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customXml" Target="../ink/ink155.xml"/><Relationship Id="rId7" Type="http://schemas.openxmlformats.org/officeDocument/2006/relationships/customXml" Target="../ink/ink157.xml"/><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41.png"/><Relationship Id="rId5" Type="http://schemas.openxmlformats.org/officeDocument/2006/relationships/customXml" Target="../ink/ink156.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slideLayout" Target="../slideLayouts/slideLayout16.xml"/><Relationship Id="rId4" Type="http://schemas.openxmlformats.org/officeDocument/2006/relationships/tags" Target="../tags/tag8.xml"/><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customXml" Target="../ink/ink158.xml"/><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customXml" Target="../ink/ink160.xml"/><Relationship Id="rId5" Type="http://schemas.openxmlformats.org/officeDocument/2006/relationships/image" Target="../media/image22.emf"/><Relationship Id="rId4" Type="http://schemas.openxmlformats.org/officeDocument/2006/relationships/customXml" Target="../ink/ink159.xml"/></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customXml" Target="../ink/ink166.xml"/><Relationship Id="rId3" Type="http://schemas.openxmlformats.org/officeDocument/2006/relationships/customXml" Target="../ink/ink161.xml"/><Relationship Id="rId7" Type="http://schemas.openxmlformats.org/officeDocument/2006/relationships/customXml" Target="../ink/ink163.xml"/><Relationship Id="rId12"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43.png"/><Relationship Id="rId11" Type="http://schemas.openxmlformats.org/officeDocument/2006/relationships/customXml" Target="../ink/ink165.xml"/><Relationship Id="rId5" Type="http://schemas.openxmlformats.org/officeDocument/2006/relationships/customXml" Target="../ink/ink162.xml"/><Relationship Id="rId10" Type="http://schemas.openxmlformats.org/officeDocument/2006/relationships/image" Target="../media/image45.png"/><Relationship Id="rId4" Type="http://schemas.openxmlformats.org/officeDocument/2006/relationships/image" Target="../media/image25.emf"/><Relationship Id="rId9" Type="http://schemas.openxmlformats.org/officeDocument/2006/relationships/customXml" Target="../ink/ink164.xml"/><Relationship Id="rId1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customXml" Target="../ink/ink167.xml"/><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s://www.sciencedirect.com/science/journal/03014797"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hyperlink" Target="https://www.sciencedirect.com/science/article/pii/S0301479717307211#!" TargetMode="External"/><Relationship Id="rId4" Type="http://schemas.openxmlformats.org/officeDocument/2006/relationships/hyperlink" Target="https://www.sciencedirect.com/science/journal/03014797/202/part/P1"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s://www.sciencedirect.com/topics/earth-and-planetary-sciences/belief-networks"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s://www.sciencedirect.com/science/article/pii/S1364815216300494#bib83" TargetMode="External"/><Relationship Id="rId5" Type="http://schemas.openxmlformats.org/officeDocument/2006/relationships/hyperlink" Target="https://www.sciencedirect.com/science/article/pii/S1364815216300494#bib44" TargetMode="External"/><Relationship Id="rId4" Type="http://schemas.openxmlformats.org/officeDocument/2006/relationships/hyperlink" Target="https://www.sciencedirect.com/science/article/pii/S1364815216300494#bib10"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www.sciencedirect.com/topics/earth-and-planetary-sciences/spatial-resolution" TargetMode="External"/><Relationship Id="rId7" Type="http://schemas.openxmlformats.org/officeDocument/2006/relationships/hyperlink" Target="https://www.sciencedirect.com/topics/earth-and-planetary-sciences/parameterization"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hyperlink" Target="https://www.sciencedirect.com/topics/computer-science/network-structures" TargetMode="External"/><Relationship Id="rId5" Type="http://schemas.openxmlformats.org/officeDocument/2006/relationships/hyperlink" Target="https://www.sciencedirect.com/topics/earth-and-planetary-sciences/ecology" TargetMode="External"/><Relationship Id="rId4" Type="http://schemas.openxmlformats.org/officeDocument/2006/relationships/hyperlink" Target="https://www.sciencedirect.com/topics/earth-and-planetary-sciences/region"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sciencedirect.com/science/article/pii/S1364815216300494#bib51" TargetMode="External"/><Relationship Id="rId13" Type="http://schemas.openxmlformats.org/officeDocument/2006/relationships/hyperlink" Target="https://www.sciencedirect.com/science/article/pii/S1364815216300494#bib45" TargetMode="External"/><Relationship Id="rId3" Type="http://schemas.openxmlformats.org/officeDocument/2006/relationships/hyperlink" Target="https://www.sciencedirect.com/topics/earth-and-planetary-sciences/sponge" TargetMode="External"/><Relationship Id="rId7" Type="http://schemas.openxmlformats.org/officeDocument/2006/relationships/hyperlink" Target="https://www.sciencedirect.com/science/article/pii/S1364815216300494#bib39" TargetMode="External"/><Relationship Id="rId12" Type="http://schemas.openxmlformats.org/officeDocument/2006/relationships/hyperlink" Target="https://www.sciencedirect.com/science/article/pii/S1364815216300494#bib62" TargetMode="External"/><Relationship Id="rId2" Type="http://schemas.openxmlformats.org/officeDocument/2006/relationships/hyperlink" Target="https://www.sciencedirect.com/topics/earth-and-planetary-sciences/sea-urchin" TargetMode="External"/><Relationship Id="rId1" Type="http://schemas.openxmlformats.org/officeDocument/2006/relationships/slideLayout" Target="../slideLayouts/slideLayout16.xml"/><Relationship Id="rId6" Type="http://schemas.openxmlformats.org/officeDocument/2006/relationships/hyperlink" Target="https://www.sciencedirect.com/science/article/pii/S1364815216300494#bib28" TargetMode="External"/><Relationship Id="rId11" Type="http://schemas.openxmlformats.org/officeDocument/2006/relationships/hyperlink" Target="https://www.sciencedirect.com/topics/earth-and-planetary-sciences/calcium-carbonate" TargetMode="External"/><Relationship Id="rId5" Type="http://schemas.openxmlformats.org/officeDocument/2006/relationships/hyperlink" Target="https://www.sciencedirect.com/science/article/pii/S1364815216300494#bib25" TargetMode="External"/><Relationship Id="rId10" Type="http://schemas.openxmlformats.org/officeDocument/2006/relationships/hyperlink" Target="https://www.sciencedirect.com/science/article/pii/S1364815216300494#bib78" TargetMode="External"/><Relationship Id="rId4" Type="http://schemas.openxmlformats.org/officeDocument/2006/relationships/hyperlink" Target="https://www.sciencedirect.com/science/article/pii/S1364815216300494#bib24" TargetMode="External"/><Relationship Id="rId9" Type="http://schemas.openxmlformats.org/officeDocument/2006/relationships/hyperlink" Target="https://www.sciencedirect.com/science/article/pii/S1364815216300494#bib65"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sciencedirect.com/science/article/pii/S1364815216300494#bib15" TargetMode="External"/><Relationship Id="rId7" Type="http://schemas.openxmlformats.org/officeDocument/2006/relationships/hyperlink" Target="https://www.sciencedirect.com/topics/earth-and-planetary-sciences/parameterization" TargetMode="External"/><Relationship Id="rId2" Type="http://schemas.openxmlformats.org/officeDocument/2006/relationships/hyperlink" Target="https://www.sciencedirect.com/science/article/pii/S1364815216300494#bib20" TargetMode="External"/><Relationship Id="rId1" Type="http://schemas.openxmlformats.org/officeDocument/2006/relationships/slideLayout" Target="../slideLayouts/slideLayout16.xml"/><Relationship Id="rId6" Type="http://schemas.openxmlformats.org/officeDocument/2006/relationships/hyperlink" Target="https://www.sciencedirect.com/topics/computer-science/network-structures" TargetMode="External"/><Relationship Id="rId5" Type="http://schemas.openxmlformats.org/officeDocument/2006/relationships/hyperlink" Target="https://www.sciencedirect.com/topics/earth-and-planetary-sciences/ecology" TargetMode="External"/><Relationship Id="rId4" Type="http://schemas.openxmlformats.org/officeDocument/2006/relationships/hyperlink" Target="https://www.sciencedirect.com/topics/earth-and-planetary-sciences/coral-ree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ciencedirect.com/topics/earth-and-planetary-sciences/region" TargetMode="External"/><Relationship Id="rId2" Type="http://schemas.openxmlformats.org/officeDocument/2006/relationships/hyperlink" Target="https://www.sciencedirect.com/topics/earth-and-planetary-sciences/spatial-resolution" TargetMode="Externa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Layout" Target="../slideLayouts/slideLayout16.xml"/><Relationship Id="rId4" Type="http://schemas.openxmlformats.org/officeDocument/2006/relationships/tags" Target="../tags/tag4.xml"/><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hyperlink" Target="http://dx.doi.org/10.1016/j.artmed.2020.101912"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hyperlink" Target="https://qmro.qmul.ac.uk/xmlui/handle/123456789/65190" TargetMode="External"/></Relationships>
</file>

<file path=ppt/slides/_rels/slide42.xml.rels><?xml version="1.0" encoding="UTF-8" standalone="yes"?>
<Relationships xmlns="http://schemas.openxmlformats.org/package/2006/relationships"><Relationship Id="rId3" Type="http://schemas.openxmlformats.org/officeDocument/2006/relationships/customXml" Target="../ink/ink16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169.xml"/><Relationship Id="rId4" Type="http://schemas.openxmlformats.org/officeDocument/2006/relationships/image" Target="../media/image294.emf"/></Relationships>
</file>

<file path=ppt/slides/_rels/slide43.xml.rels><?xml version="1.0" encoding="UTF-8" standalone="yes"?>
<Relationships xmlns="http://schemas.openxmlformats.org/package/2006/relationships"><Relationship Id="rId3" Type="http://schemas.openxmlformats.org/officeDocument/2006/relationships/customXml" Target="../ink/ink170.xm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248.emf"/></Relationships>
</file>

<file path=ppt/slides/_rels/slide4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30.xml"/><Relationship Id="rId7"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50.wmf"/><Relationship Id="rId5" Type="http://schemas.openxmlformats.org/officeDocument/2006/relationships/oleObject" Target="../embeddings/oleObject2.bin"/><Relationship Id="rId10" Type="http://schemas.openxmlformats.org/officeDocument/2006/relationships/image" Target="../media/image18.emf"/><Relationship Id="rId4" Type="http://schemas.openxmlformats.org/officeDocument/2006/relationships/image" Target="../media/image52.png"/><Relationship Id="rId9" Type="http://schemas.openxmlformats.org/officeDocument/2006/relationships/customXml" Target="../ink/ink171.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1310.emf"/><Relationship Id="rId4" Type="http://schemas.openxmlformats.org/officeDocument/2006/relationships/customXml" Target="../ink/ink172.xml"/></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86.emf"/><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5.jpeg"/><Relationship Id="rId21" Type="http://schemas.openxmlformats.org/officeDocument/2006/relationships/image" Target="../media/image290.emf"/><Relationship Id="rId7" Type="http://schemas.openxmlformats.org/officeDocument/2006/relationships/image" Target="../media/image283.emf"/><Relationship Id="rId12" Type="http://schemas.openxmlformats.org/officeDocument/2006/relationships/customXml" Target="../ink/ink6.xml"/><Relationship Id="rId17" Type="http://schemas.openxmlformats.org/officeDocument/2006/relationships/image" Target="../media/image288.emf"/><Relationship Id="rId25" Type="http://schemas.openxmlformats.org/officeDocument/2006/relationships/image" Target="../media/image292.emf"/><Relationship Id="rId2" Type="http://schemas.openxmlformats.org/officeDocument/2006/relationships/notesSlide" Target="../notesSlides/notesSlide4.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16.xml"/><Relationship Id="rId6" Type="http://schemas.openxmlformats.org/officeDocument/2006/relationships/customXml" Target="../ink/ink3.xml"/><Relationship Id="rId11" Type="http://schemas.openxmlformats.org/officeDocument/2006/relationships/image" Target="../media/image285.emf"/><Relationship Id="rId24" Type="http://schemas.openxmlformats.org/officeDocument/2006/relationships/customXml" Target="../ink/ink12.xml"/><Relationship Id="rId5" Type="http://schemas.openxmlformats.org/officeDocument/2006/relationships/image" Target="../media/image282.emf"/><Relationship Id="rId15" Type="http://schemas.openxmlformats.org/officeDocument/2006/relationships/image" Target="../media/image287.emf"/><Relationship Id="rId23" Type="http://schemas.openxmlformats.org/officeDocument/2006/relationships/image" Target="../media/image291.emf"/><Relationship Id="rId10" Type="http://schemas.openxmlformats.org/officeDocument/2006/relationships/customXml" Target="../ink/ink5.xml"/><Relationship Id="rId19" Type="http://schemas.openxmlformats.org/officeDocument/2006/relationships/image" Target="../media/image289.emf"/><Relationship Id="rId4" Type="http://schemas.openxmlformats.org/officeDocument/2006/relationships/customXml" Target="../ink/ink2.xml"/><Relationship Id="rId9" Type="http://schemas.openxmlformats.org/officeDocument/2006/relationships/image" Target="../media/image284.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9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customXml" Target="../ink/ink24.xml"/><Relationship Id="rId26" Type="http://schemas.openxmlformats.org/officeDocument/2006/relationships/customXml" Target="../ink/ink28.xml"/><Relationship Id="rId39" Type="http://schemas.openxmlformats.org/officeDocument/2006/relationships/image" Target="../media/image24.png"/><Relationship Id="rId21" Type="http://schemas.openxmlformats.org/officeDocument/2006/relationships/image" Target="../media/image15.png"/><Relationship Id="rId34" Type="http://schemas.openxmlformats.org/officeDocument/2006/relationships/customXml" Target="../ink/ink32.xml"/><Relationship Id="rId7" Type="http://schemas.openxmlformats.org/officeDocument/2006/relationships/image" Target="../media/image8.png"/><Relationship Id="rId2" Type="http://schemas.openxmlformats.org/officeDocument/2006/relationships/customXml" Target="../ink/ink16.xml"/><Relationship Id="rId16" Type="http://schemas.openxmlformats.org/officeDocument/2006/relationships/customXml" Target="../ink/ink23.xml"/><Relationship Id="rId20" Type="http://schemas.openxmlformats.org/officeDocument/2006/relationships/customXml" Target="../ink/ink25.xml"/><Relationship Id="rId29" Type="http://schemas.openxmlformats.org/officeDocument/2006/relationships/image" Target="../media/image19.png"/><Relationship Id="rId41" Type="http://schemas.openxmlformats.org/officeDocument/2006/relationships/image" Target="../media/image25.png"/><Relationship Id="rId1" Type="http://schemas.openxmlformats.org/officeDocument/2006/relationships/slideLayout" Target="../slideLayouts/slideLayout16.xml"/><Relationship Id="rId6" Type="http://schemas.openxmlformats.org/officeDocument/2006/relationships/customXml" Target="../ink/ink18.xml"/><Relationship Id="rId11" Type="http://schemas.openxmlformats.org/officeDocument/2006/relationships/image" Target="../media/image10.png"/><Relationship Id="rId24" Type="http://schemas.openxmlformats.org/officeDocument/2006/relationships/customXml" Target="../ink/ink27.xml"/><Relationship Id="rId32" Type="http://schemas.openxmlformats.org/officeDocument/2006/relationships/customXml" Target="../ink/ink31.xml"/><Relationship Id="rId37" Type="http://schemas.openxmlformats.org/officeDocument/2006/relationships/image" Target="../media/image23.png"/><Relationship Id="rId40" Type="http://schemas.openxmlformats.org/officeDocument/2006/relationships/customXml" Target="../ink/ink35.xml"/><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customXml" Target="../ink/ink29.xml"/><Relationship Id="rId36" Type="http://schemas.openxmlformats.org/officeDocument/2006/relationships/customXml" Target="../ink/ink33.xml"/><Relationship Id="rId10" Type="http://schemas.openxmlformats.org/officeDocument/2006/relationships/customXml" Target="../ink/ink20.xml"/><Relationship Id="rId19" Type="http://schemas.openxmlformats.org/officeDocument/2006/relationships/image" Target="../media/image14.png"/><Relationship Id="rId31" Type="http://schemas.openxmlformats.org/officeDocument/2006/relationships/image" Target="../media/image20.png"/><Relationship Id="rId4" Type="http://schemas.openxmlformats.org/officeDocument/2006/relationships/customXml" Target="../ink/ink17.xml"/><Relationship Id="rId9" Type="http://schemas.openxmlformats.org/officeDocument/2006/relationships/image" Target="../media/image9.png"/><Relationship Id="rId14" Type="http://schemas.openxmlformats.org/officeDocument/2006/relationships/customXml" Target="../ink/ink22.xml"/><Relationship Id="rId22" Type="http://schemas.openxmlformats.org/officeDocument/2006/relationships/customXml" Target="../ink/ink26.xml"/><Relationship Id="rId27" Type="http://schemas.openxmlformats.org/officeDocument/2006/relationships/image" Target="../media/image18.png"/><Relationship Id="rId30" Type="http://schemas.openxmlformats.org/officeDocument/2006/relationships/customXml" Target="../ink/ink30.xml"/><Relationship Id="rId35" Type="http://schemas.openxmlformats.org/officeDocument/2006/relationships/image" Target="../media/image22.png"/><Relationship Id="rId8" Type="http://schemas.openxmlformats.org/officeDocument/2006/relationships/customXml" Target="../ink/ink19.xml"/><Relationship Id="rId3" Type="http://schemas.openxmlformats.org/officeDocument/2006/relationships/image" Target="../media/image6.png"/><Relationship Id="rId12" Type="http://schemas.openxmlformats.org/officeDocument/2006/relationships/customXml" Target="../ink/ink21.xm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png"/><Relationship Id="rId38" Type="http://schemas.openxmlformats.org/officeDocument/2006/relationships/customXml" Target="../ink/ink34.xml"/></Relationships>
</file>

<file path=ppt/slides/_rels/slide9.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42.xml"/><Relationship Id="rId18" Type="http://schemas.openxmlformats.org/officeDocument/2006/relationships/image" Target="../media/image9.emf"/><Relationship Id="rId3" Type="http://schemas.openxmlformats.org/officeDocument/2006/relationships/customXml" Target="../ink/ink36.xml"/><Relationship Id="rId7" Type="http://schemas.openxmlformats.org/officeDocument/2006/relationships/customXml" Target="../ink/ink39.xml"/><Relationship Id="rId12" Type="http://schemas.openxmlformats.org/officeDocument/2006/relationships/image" Target="../media/image6.emf"/><Relationship Id="rId17" Type="http://schemas.openxmlformats.org/officeDocument/2006/relationships/customXml" Target="../ink/ink44.xml"/><Relationship Id="rId2" Type="http://schemas.openxmlformats.org/officeDocument/2006/relationships/image" Target="../media/image6.jpeg"/><Relationship Id="rId16" Type="http://schemas.openxmlformats.org/officeDocument/2006/relationships/image" Target="../media/image8.emf"/><Relationship Id="rId20" Type="http://schemas.openxmlformats.org/officeDocument/2006/relationships/image" Target="../media/image10.emf"/><Relationship Id="rId1" Type="http://schemas.openxmlformats.org/officeDocument/2006/relationships/slideLayout" Target="../slideLayouts/slideLayout16.xml"/><Relationship Id="rId6" Type="http://schemas.openxmlformats.org/officeDocument/2006/relationships/customXml" Target="../ink/ink38.xml"/><Relationship Id="rId11" Type="http://schemas.openxmlformats.org/officeDocument/2006/relationships/customXml" Target="../ink/ink41.xml"/><Relationship Id="rId5" Type="http://schemas.openxmlformats.org/officeDocument/2006/relationships/customXml" Target="../ink/ink37.xml"/><Relationship Id="rId15" Type="http://schemas.openxmlformats.org/officeDocument/2006/relationships/customXml" Target="../ink/ink43.xml"/><Relationship Id="rId10" Type="http://schemas.openxmlformats.org/officeDocument/2006/relationships/image" Target="../media/image5.emf"/><Relationship Id="rId19" Type="http://schemas.openxmlformats.org/officeDocument/2006/relationships/customXml" Target="../ink/ink45.xml"/><Relationship Id="rId4" Type="http://schemas.openxmlformats.org/officeDocument/2006/relationships/image" Target="../media/image30.emf"/><Relationship Id="rId9" Type="http://schemas.openxmlformats.org/officeDocument/2006/relationships/customXml" Target="../ink/ink40.xml"/><Relationship Id="rId1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11</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a:solidFill>
                  <a:srgbClr val="3333CC"/>
                </a:solidFill>
                <a:latin typeface="Arial Unicode MS" pitchFamily="34" charset="-128"/>
              </a:rPr>
              <a:t>Intelligent Systems (AI-2)</a:t>
            </a: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cpsc422, Lecture 11</a:t>
            </a: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a:solidFill>
                  <a:srgbClr val="000000"/>
                </a:solidFill>
                <a:latin typeface="Arial Unicode MS" pitchFamily="34" charset="-128"/>
              </a:rPr>
              <a:t>Feb, </a:t>
            </a:r>
            <a:r>
              <a:rPr lang="en-US" sz="2400" b="1" dirty="0">
                <a:solidFill>
                  <a:srgbClr val="000000"/>
                </a:solidFill>
                <a:latin typeface="Arial Unicode MS" pitchFamily="34" charset="-128"/>
              </a:rPr>
              <a:t>03</a:t>
            </a:r>
            <a:r>
              <a:rPr lang="en-US" sz="2400" b="1">
                <a:solidFill>
                  <a:srgbClr val="000000"/>
                </a:solidFill>
                <a:latin typeface="Arial Unicode MS" pitchFamily="34" charset="-128"/>
              </a:rPr>
              <a:t>, 2021</a:t>
            </a:r>
            <a:endParaRPr lang="en-US" sz="2400" b="1"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p:spTree>
    <p:extLst>
      <p:ext uri="{BB962C8B-B14F-4D97-AF65-F5344CB8AC3E}">
        <p14:creationId xmlns:p14="http://schemas.microsoft.com/office/powerpoint/2010/main" val="155700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Independence (Markov Blanket)</a:t>
            </a:r>
          </a:p>
        </p:txBody>
      </p:sp>
      <p:sp>
        <p:nvSpPr>
          <p:cNvPr id="3" name="Content Placeholder 2"/>
          <p:cNvSpPr>
            <a:spLocks noGrp="1"/>
          </p:cNvSpPr>
          <p:nvPr>
            <p:ph idx="1"/>
          </p:nvPr>
        </p:nvSpPr>
        <p:spPr>
          <a:xfrm>
            <a:off x="526334" y="4936232"/>
            <a:ext cx="8401393" cy="1301080"/>
          </a:xfrm>
        </p:spPr>
        <p:txBody>
          <a:bodyPr/>
          <a:lstStyle/>
          <a:p>
            <a:r>
              <a:rPr lang="en-CA" sz="2400" dirty="0"/>
              <a:t>A node is conditionally independent from all the other nodes in the network, given its parents, children, and children’s parents (i.e., its </a:t>
            </a:r>
            <a:r>
              <a:rPr lang="en-CA" sz="2400" b="1" dirty="0"/>
              <a:t>Markov Blanket </a:t>
            </a:r>
            <a:r>
              <a:rPr lang="en-CA" sz="2400" dirty="0"/>
              <a:t>)  Configuration B</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10</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539552" y="1124744"/>
              <a:ext cx="2428920" cy="2955600"/>
            </p14:xfrm>
          </p:contentPart>
        </mc:Choice>
        <mc:Fallback xmlns="">
          <p:pic>
            <p:nvPicPr>
              <p:cNvPr id="6" name="Ink 5"/>
              <p:cNvPicPr/>
              <p:nvPr/>
            </p:nvPicPr>
            <p:blipFill>
              <a:blip r:embed="rId3"/>
              <a:stretch>
                <a:fillRect/>
              </a:stretch>
            </p:blipFill>
            <p:spPr>
              <a:xfrm>
                <a:off x="528032" y="1116464"/>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540974" y="1268760"/>
              <a:ext cx="2428920" cy="2955600"/>
            </p14:xfrm>
          </p:contentPart>
        </mc:Choice>
        <mc:Fallback xmlns="">
          <p:pic>
            <p:nvPicPr>
              <p:cNvPr id="7" name="Ink 6"/>
              <p:cNvPicPr/>
              <p:nvPr/>
            </p:nvPicPr>
            <p:blipFill>
              <a:blip r:embed="rId3"/>
              <a:stretch>
                <a:fillRect/>
              </a:stretch>
            </p:blipFill>
            <p:spPr>
              <a:xfrm>
                <a:off x="3529454" y="1260480"/>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6498807" y="1268760"/>
              <a:ext cx="2428920" cy="2955600"/>
            </p14:xfrm>
          </p:contentPart>
        </mc:Choice>
        <mc:Fallback xmlns="">
          <p:pic>
            <p:nvPicPr>
              <p:cNvPr id="8" name="Ink 7"/>
              <p:cNvPicPr/>
              <p:nvPr/>
            </p:nvPicPr>
            <p:blipFill>
              <a:blip r:embed="rId3"/>
              <a:stretch>
                <a:fillRect/>
              </a:stretch>
            </p:blipFill>
            <p:spPr>
              <a:xfrm>
                <a:off x="6487287" y="1260480"/>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1303200" y="4427280"/>
              <a:ext cx="547560" cy="33120"/>
            </p14:xfrm>
          </p:contentPart>
        </mc:Choice>
        <mc:Fallback xmlns="">
          <p:pic>
            <p:nvPicPr>
              <p:cNvPr id="9" name="Ink 8"/>
              <p:cNvPicPr/>
              <p:nvPr/>
            </p:nvPicPr>
            <p:blipFill>
              <a:blip r:embed="rId7"/>
              <a:stretch>
                <a:fillRect/>
              </a:stretch>
            </p:blipFill>
            <p:spPr>
              <a:xfrm>
                <a:off x="1293480" y="4351320"/>
                <a:ext cx="576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1341000" y="4244760"/>
              <a:ext cx="470880" cy="27000"/>
            </p14:xfrm>
          </p:contentPart>
        </mc:Choice>
        <mc:Fallback xmlns="">
          <p:pic>
            <p:nvPicPr>
              <p:cNvPr id="10" name="Ink 9"/>
              <p:cNvPicPr/>
              <p:nvPr/>
            </p:nvPicPr>
            <p:blipFill>
              <a:blip r:embed="rId9"/>
              <a:stretch>
                <a:fillRect/>
              </a:stretch>
            </p:blipFill>
            <p:spPr>
              <a:xfrm>
                <a:off x="1325520" y="4169160"/>
                <a:ext cx="498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4348440" y="4523400"/>
              <a:ext cx="459720" cy="78480"/>
            </p14:xfrm>
          </p:contentPart>
        </mc:Choice>
        <mc:Fallback xmlns="">
          <p:pic>
            <p:nvPicPr>
              <p:cNvPr id="11" name="Ink 10"/>
              <p:cNvPicPr/>
              <p:nvPr/>
            </p:nvPicPr>
            <p:blipFill>
              <a:blip r:embed="rId11"/>
              <a:stretch>
                <a:fillRect/>
              </a:stretch>
            </p:blipFill>
            <p:spPr>
              <a:xfrm>
                <a:off x="4335480" y="4474080"/>
                <a:ext cx="479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4376160" y="4367160"/>
              <a:ext cx="478080" cy="45360"/>
            </p14:xfrm>
          </p:contentPart>
        </mc:Choice>
        <mc:Fallback xmlns="">
          <p:pic>
            <p:nvPicPr>
              <p:cNvPr id="12" name="Ink 11"/>
              <p:cNvPicPr/>
              <p:nvPr/>
            </p:nvPicPr>
            <p:blipFill>
              <a:blip r:embed="rId13"/>
              <a:stretch>
                <a:fillRect/>
              </a:stretch>
            </p:blipFill>
            <p:spPr>
              <a:xfrm>
                <a:off x="4367160" y="4298040"/>
                <a:ext cx="501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7271640" y="4483080"/>
              <a:ext cx="531720" cy="27360"/>
            </p14:xfrm>
          </p:contentPart>
        </mc:Choice>
        <mc:Fallback xmlns="">
          <p:pic>
            <p:nvPicPr>
              <p:cNvPr id="13" name="Ink 12"/>
              <p:cNvPicPr/>
              <p:nvPr/>
            </p:nvPicPr>
            <p:blipFill>
              <a:blip r:embed="rId15"/>
              <a:stretch>
                <a:fillRect/>
              </a:stretch>
            </p:blipFill>
            <p:spPr>
              <a:xfrm>
                <a:off x="7266240" y="4422240"/>
                <a:ext cx="555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7264080" y="4327920"/>
              <a:ext cx="658440" cy="59040"/>
            </p14:xfrm>
          </p:contentPart>
        </mc:Choice>
        <mc:Fallback xmlns="">
          <p:pic>
            <p:nvPicPr>
              <p:cNvPr id="14" name="Ink 13"/>
              <p:cNvPicPr/>
              <p:nvPr/>
            </p:nvPicPr>
            <p:blipFill>
              <a:blip r:embed="rId17"/>
              <a:stretch>
                <a:fillRect/>
              </a:stretch>
            </p:blipFill>
            <p:spPr>
              <a:xfrm>
                <a:off x="7259040" y="4265280"/>
                <a:ext cx="682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p14:cNvContentPartPr/>
              <p14:nvPr/>
            </p14:nvContentPartPr>
            <p14:xfrm>
              <a:off x="1127520" y="1629720"/>
              <a:ext cx="6743160" cy="2919960"/>
            </p14:xfrm>
          </p:contentPart>
        </mc:Choice>
        <mc:Fallback xmlns="">
          <p:pic>
            <p:nvPicPr>
              <p:cNvPr id="15" name="Ink 14"/>
              <p:cNvPicPr/>
              <p:nvPr/>
            </p:nvPicPr>
            <p:blipFill>
              <a:blip r:embed="rId19"/>
              <a:stretch>
                <a:fillRect/>
              </a:stretch>
            </p:blipFill>
            <p:spPr>
              <a:xfrm>
                <a:off x="1116360" y="1618560"/>
                <a:ext cx="6766920" cy="2943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p14:cNvContentPartPr/>
              <p14:nvPr/>
            </p14:nvContentPartPr>
            <p14:xfrm>
              <a:off x="3180600" y="871560"/>
              <a:ext cx="4505760" cy="5299920"/>
            </p14:xfrm>
          </p:contentPart>
        </mc:Choice>
        <mc:Fallback xmlns="">
          <p:pic>
            <p:nvPicPr>
              <p:cNvPr id="16" name="Ink 15"/>
              <p:cNvPicPr/>
              <p:nvPr/>
            </p:nvPicPr>
            <p:blipFill>
              <a:blip r:embed="rId21"/>
              <a:stretch>
                <a:fillRect/>
              </a:stretch>
            </p:blipFill>
            <p:spPr>
              <a:xfrm>
                <a:off x="3167280" y="861120"/>
                <a:ext cx="4527000" cy="5324760"/>
              </a:xfrm>
              <a:prstGeom prst="rect">
                <a:avLst/>
              </a:prstGeom>
            </p:spPr>
          </p:pic>
        </mc:Fallback>
      </mc:AlternateContent>
    </p:spTree>
    <p:extLst>
      <p:ext uri="{BB962C8B-B14F-4D97-AF65-F5344CB8AC3E}">
        <p14:creationId xmlns:p14="http://schemas.microsoft.com/office/powerpoint/2010/main" val="274243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10</a:t>
            </a:r>
          </a:p>
        </p:txBody>
      </p:sp>
      <p:sp>
        <p:nvSpPr>
          <p:cNvPr id="6" name="Slide Number Placeholder 5"/>
          <p:cNvSpPr>
            <a:spLocks noGrp="1"/>
          </p:cNvSpPr>
          <p:nvPr>
            <p:ph type="sldNum" sz="quarter" idx="12"/>
          </p:nvPr>
        </p:nvSpPr>
        <p:spPr/>
        <p:txBody>
          <a:bodyPr/>
          <a:lstStyle/>
          <a:p>
            <a:pPr>
              <a:defRPr/>
            </a:pPr>
            <a:r>
              <a:rPr lang="en-US" dirty="0"/>
              <a:t>Slide </a:t>
            </a:r>
            <a:fld id="{AC23C174-92E9-4574-B8BE-F4B17C2CDA58}" type="slidenum">
              <a:rPr lang="en-US"/>
              <a:pPr>
                <a:defRPr/>
              </a:pPr>
              <a:t>11</a:t>
            </a:fld>
            <a:endParaRPr lang="en-US" dirty="0"/>
          </a:p>
        </p:txBody>
      </p:sp>
      <p:sp>
        <p:nvSpPr>
          <p:cNvPr id="11275" name="Rectangle 2"/>
          <p:cNvSpPr>
            <a:spLocks noGrp="1" noChangeArrowheads="1"/>
          </p:cNvSpPr>
          <p:nvPr>
            <p:ph type="title"/>
          </p:nvPr>
        </p:nvSpPr>
        <p:spPr>
          <a:xfrm>
            <a:off x="214313" y="0"/>
            <a:ext cx="8643937" cy="928688"/>
          </a:xfrm>
        </p:spPr>
        <p:txBody>
          <a:bodyPr/>
          <a:lstStyle/>
          <a:p>
            <a:pPr eaLnBrk="1" hangingPunct="1"/>
            <a:r>
              <a:rPr lang="en-US" dirty="0"/>
              <a:t>Variable elimination</a:t>
            </a:r>
            <a:r>
              <a:rPr lang="en-US" sz="4000" dirty="0"/>
              <a:t> </a:t>
            </a:r>
            <a:r>
              <a:rPr lang="en-US" dirty="0"/>
              <a:t>algorithm: Summary</a:t>
            </a:r>
          </a:p>
        </p:txBody>
      </p:sp>
      <p:sp>
        <p:nvSpPr>
          <p:cNvPr id="20485" name="Rectangle 3"/>
          <p:cNvSpPr>
            <a:spLocks noGrp="1" noChangeArrowheads="1"/>
          </p:cNvSpPr>
          <p:nvPr>
            <p:ph type="body" idx="1"/>
          </p:nvPr>
        </p:nvSpPr>
        <p:spPr>
          <a:xfrm>
            <a:off x="0" y="1571625"/>
            <a:ext cx="9286875" cy="4495800"/>
          </a:xfrm>
        </p:spPr>
        <p:txBody>
          <a:bodyPr/>
          <a:lstStyle/>
          <a:p>
            <a:pPr marL="533400" indent="-533400" eaLnBrk="1" hangingPunct="1">
              <a:lnSpc>
                <a:spcPct val="90000"/>
              </a:lnSpc>
              <a:spcAft>
                <a:spcPts val="600"/>
              </a:spcAft>
            </a:pPr>
            <a:r>
              <a:rPr lang="en-US" sz="3200" b="1" dirty="0"/>
              <a:t>To compute </a:t>
            </a:r>
            <a:r>
              <a:rPr lang="en-US" sz="3200" b="1" i="1" dirty="0"/>
              <a:t>P(Z| Y</a:t>
            </a:r>
            <a:r>
              <a:rPr lang="en-US" sz="3200" b="1" i="1" baseline="-25000" dirty="0"/>
              <a:t>1</a:t>
            </a:r>
            <a:r>
              <a:rPr lang="en-US" sz="3200" b="1" i="1" dirty="0"/>
              <a:t>=v</a:t>
            </a:r>
            <a:r>
              <a:rPr lang="en-US" sz="3200" b="1" i="1" baseline="-25000" dirty="0"/>
              <a:t>1</a:t>
            </a:r>
            <a:r>
              <a:rPr lang="en-US" sz="3200" b="1" i="1" dirty="0"/>
              <a:t> </a:t>
            </a:r>
            <a:r>
              <a:rPr lang="en-US" sz="3200" b="1" i="1" dirty="0">
                <a:ea typeface="Arial Unicode MS" pitchFamily="34" charset="-128"/>
                <a:cs typeface="Arial Unicode MS" pitchFamily="34" charset="-128"/>
              </a:rPr>
              <a:t>,</a:t>
            </a:r>
            <a:r>
              <a:rPr lang="en-US" sz="3200" b="1" i="1" dirty="0"/>
              <a:t>… </a:t>
            </a:r>
            <a:r>
              <a:rPr lang="en-US" sz="3200" b="1" i="1" dirty="0">
                <a:ea typeface="Arial Unicode MS" pitchFamily="34" charset="-128"/>
                <a:cs typeface="Arial Unicode MS" pitchFamily="34" charset="-128"/>
              </a:rPr>
              <a:t>,</a:t>
            </a:r>
            <a:r>
              <a:rPr lang="en-US" sz="3200" b="1" i="1" dirty="0" err="1"/>
              <a:t>Y</a:t>
            </a:r>
            <a:r>
              <a:rPr lang="en-US" sz="3200" b="1" i="1" baseline="-25000" dirty="0" err="1"/>
              <a:t>j</a:t>
            </a:r>
            <a:r>
              <a:rPr lang="en-US" sz="3200" b="1" i="1" dirty="0"/>
              <a:t>=</a:t>
            </a:r>
            <a:r>
              <a:rPr lang="en-US" sz="3200" b="1" i="1" dirty="0" err="1"/>
              <a:t>v</a:t>
            </a:r>
            <a:r>
              <a:rPr lang="en-US" sz="3200" b="1" i="1" baseline="-25000" dirty="0" err="1"/>
              <a:t>j</a:t>
            </a:r>
            <a:r>
              <a:rPr lang="en-US" sz="3200" b="1" i="1" baseline="-25000" dirty="0"/>
              <a:t> </a:t>
            </a:r>
            <a:r>
              <a:rPr lang="en-US" sz="3200" b="1" i="1" dirty="0"/>
              <a:t>) </a:t>
            </a:r>
            <a:r>
              <a:rPr lang="en-US" sz="3200" b="1" dirty="0"/>
              <a:t>:</a:t>
            </a:r>
          </a:p>
          <a:p>
            <a:pPr marL="533400" indent="-533400" eaLnBrk="1" hangingPunct="1">
              <a:lnSpc>
                <a:spcPct val="90000"/>
              </a:lnSpc>
              <a:spcAft>
                <a:spcPts val="600"/>
              </a:spcAft>
              <a:buFontTx/>
              <a:buAutoNum type="arabicPeriod"/>
            </a:pPr>
            <a:r>
              <a:rPr lang="en-US" dirty="0">
                <a:solidFill>
                  <a:schemeClr val="accent2"/>
                </a:solidFill>
              </a:rPr>
              <a:t>Construct a factor </a:t>
            </a:r>
            <a:r>
              <a:rPr lang="en-US" dirty="0"/>
              <a:t>for each conditional probability.</a:t>
            </a:r>
          </a:p>
          <a:p>
            <a:pPr marL="533400" indent="-533400" eaLnBrk="1" hangingPunct="1">
              <a:lnSpc>
                <a:spcPct val="90000"/>
              </a:lnSpc>
              <a:spcAft>
                <a:spcPts val="600"/>
              </a:spcAft>
              <a:buFontTx/>
              <a:buAutoNum type="arabicPeriod"/>
            </a:pPr>
            <a:r>
              <a:rPr lang="en-US" dirty="0"/>
              <a:t>Set the </a:t>
            </a:r>
            <a:r>
              <a:rPr lang="en-US" dirty="0">
                <a:solidFill>
                  <a:schemeClr val="accent2"/>
                </a:solidFill>
              </a:rPr>
              <a:t>observed variables </a:t>
            </a:r>
            <a:r>
              <a:rPr lang="en-US" dirty="0"/>
              <a:t>to their observed values.</a:t>
            </a:r>
          </a:p>
          <a:p>
            <a:pPr marL="533400" indent="-533400" eaLnBrk="1" hangingPunct="1">
              <a:lnSpc>
                <a:spcPct val="90000"/>
              </a:lnSpc>
              <a:spcAft>
                <a:spcPts val="600"/>
              </a:spcAft>
              <a:buFontTx/>
              <a:buAutoNum type="arabicPeriod"/>
            </a:pPr>
            <a:r>
              <a:rPr lang="en-US" dirty="0"/>
              <a:t>Given an </a:t>
            </a:r>
            <a:r>
              <a:rPr lang="en-US" dirty="0">
                <a:solidFill>
                  <a:schemeClr val="accent2"/>
                </a:solidFill>
              </a:rPr>
              <a:t>elimination ordering, simplify/decompose</a:t>
            </a:r>
            <a:r>
              <a:rPr lang="en-US" dirty="0"/>
              <a:t> sum of products</a:t>
            </a:r>
          </a:p>
          <a:p>
            <a:pPr marL="400050" lvl="1" indent="0" eaLnBrk="1" hangingPunct="1">
              <a:lnSpc>
                <a:spcPct val="90000"/>
              </a:lnSpc>
              <a:spcAft>
                <a:spcPts val="600"/>
              </a:spcAft>
            </a:pPr>
            <a:r>
              <a:rPr lang="en-US" dirty="0">
                <a:solidFill>
                  <a:schemeClr val="accent2"/>
                </a:solidFill>
              </a:rPr>
              <a:t> For all </a:t>
            </a:r>
            <a:r>
              <a:rPr lang="en-US" i="1" dirty="0" err="1"/>
              <a:t>Z</a:t>
            </a:r>
            <a:r>
              <a:rPr lang="en-US" i="1" baseline="-25000" dirty="0" err="1"/>
              <a:t>i</a:t>
            </a:r>
            <a:r>
              <a:rPr lang="en-US" i="1" dirty="0"/>
              <a:t> </a:t>
            </a:r>
            <a:r>
              <a:rPr lang="en-US" dirty="0"/>
              <a:t> :  </a:t>
            </a:r>
            <a:r>
              <a:rPr lang="en-US" dirty="0">
                <a:solidFill>
                  <a:schemeClr val="accent2"/>
                </a:solidFill>
              </a:rPr>
              <a:t>Perform products </a:t>
            </a:r>
            <a:r>
              <a:rPr lang="en-US" dirty="0"/>
              <a:t>and </a:t>
            </a:r>
            <a:r>
              <a:rPr lang="en-US" dirty="0">
                <a:solidFill>
                  <a:schemeClr val="accent2"/>
                </a:solidFill>
              </a:rPr>
              <a:t>sum out </a:t>
            </a:r>
            <a:r>
              <a:rPr lang="en-US" i="1" dirty="0" err="1"/>
              <a:t>Z</a:t>
            </a:r>
            <a:r>
              <a:rPr lang="en-US" i="1" baseline="-25000" dirty="0" err="1"/>
              <a:t>i</a:t>
            </a:r>
            <a:r>
              <a:rPr lang="en-US" i="1" dirty="0"/>
              <a:t> </a:t>
            </a:r>
            <a:endParaRPr lang="en-US" dirty="0"/>
          </a:p>
          <a:p>
            <a:pPr marL="533400" indent="-533400" eaLnBrk="1" hangingPunct="1">
              <a:lnSpc>
                <a:spcPct val="90000"/>
              </a:lnSpc>
              <a:spcAft>
                <a:spcPts val="600"/>
              </a:spcAft>
              <a:buFontTx/>
              <a:buAutoNum type="arabicPeriod"/>
            </a:pPr>
            <a:r>
              <a:rPr lang="en-US" dirty="0">
                <a:solidFill>
                  <a:schemeClr val="accent2"/>
                </a:solidFill>
              </a:rPr>
              <a:t>Multiply</a:t>
            </a:r>
            <a:r>
              <a:rPr lang="en-US" dirty="0"/>
              <a:t> the remaining factors (all in ?                )</a:t>
            </a:r>
          </a:p>
          <a:p>
            <a:pPr marL="533400" indent="-533400" eaLnBrk="1" hangingPunct="1">
              <a:lnSpc>
                <a:spcPct val="90000"/>
              </a:lnSpc>
              <a:spcAft>
                <a:spcPts val="600"/>
              </a:spcAft>
              <a:buFontTx/>
              <a:buAutoNum type="arabicPeriod"/>
            </a:pPr>
            <a:r>
              <a:rPr lang="en-US" dirty="0">
                <a:solidFill>
                  <a:schemeClr val="accent2"/>
                </a:solidFill>
              </a:rPr>
              <a:t>Normalize</a:t>
            </a:r>
            <a:r>
              <a:rPr lang="en-US" dirty="0">
                <a:solidFill>
                  <a:schemeClr val="tx2"/>
                </a:solidFill>
              </a:rPr>
              <a:t>: divide </a:t>
            </a:r>
            <a:r>
              <a:rPr lang="en-US" dirty="0"/>
              <a:t>the resulting factor </a:t>
            </a:r>
            <a:r>
              <a:rPr lang="en-US" i="1" dirty="0"/>
              <a:t>f(Z)</a:t>
            </a:r>
            <a:r>
              <a:rPr lang="en-US" dirty="0"/>
              <a:t>  by </a:t>
            </a:r>
            <a:r>
              <a:rPr lang="en-US" i="1" dirty="0">
                <a:sym typeface="Symbol" pitchFamily="18" charset="2"/>
              </a:rPr>
              <a:t></a:t>
            </a:r>
            <a:r>
              <a:rPr lang="en-US" i="1" baseline="-25000" dirty="0">
                <a:sym typeface="Symbol" pitchFamily="18" charset="2"/>
              </a:rPr>
              <a:t>Z</a:t>
            </a:r>
            <a:r>
              <a:rPr lang="en-US" i="1" dirty="0"/>
              <a:t> f(Z) </a:t>
            </a:r>
            <a:r>
              <a:rPr lang="en-US" dirty="0"/>
              <a:t>.</a:t>
            </a:r>
          </a:p>
          <a:p>
            <a:pPr marL="533400" indent="-533400" eaLnBrk="1" hangingPunct="1">
              <a:lnSpc>
                <a:spcPct val="90000"/>
              </a:lnSpc>
              <a:spcAft>
                <a:spcPts val="600"/>
              </a:spcAft>
              <a:buFontTx/>
              <a:buAutoNum type="arabicPeriod"/>
            </a:pPr>
            <a:endParaRPr lang="en-US" sz="2000" dirty="0"/>
          </a:p>
        </p:txBody>
      </p:sp>
      <p:sp>
        <p:nvSpPr>
          <p:cNvPr id="11" name="Rectangle 10"/>
          <p:cNvSpPr>
            <a:spLocks noChangeArrowheads="1"/>
          </p:cNvSpPr>
          <p:nvPr/>
        </p:nvSpPr>
        <p:spPr bwMode="auto">
          <a:xfrm>
            <a:off x="7020272" y="4725144"/>
            <a:ext cx="372218" cy="461665"/>
          </a:xfrm>
          <a:prstGeom prst="rect">
            <a:avLst/>
          </a:prstGeom>
          <a:solidFill>
            <a:srgbClr val="FF66FF"/>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i="1" dirty="0">
                <a:latin typeface="+mn-lt"/>
              </a:rPr>
              <a:t>Z</a:t>
            </a:r>
            <a:endParaRPr lang="en-US" baseline="30000" dirty="0">
              <a:latin typeface="+mn-lt"/>
            </a:endParaRPr>
          </a:p>
        </p:txBody>
      </p:sp>
      <mc:AlternateContent xmlns:mc="http://schemas.openxmlformats.org/markup-compatibility/2006" xmlns:p14="http://schemas.microsoft.com/office/powerpoint/2010/main">
        <mc:Choice Requires="p14">
          <p:contentPart p14:bwMode="auto" r:id="rId3">
            <p14:nvContentPartPr>
              <p14:cNvPr id="102403" name="Ink 3"/>
              <p14:cNvContentPartPr>
                <a14:cpLocks xmlns:a14="http://schemas.microsoft.com/office/drawing/2010/main" noRot="1" noChangeAspect="1" noEditPoints="1" noChangeArrowheads="1" noChangeShapeType="1"/>
              </p14:cNvContentPartPr>
              <p14:nvPr/>
            </p14:nvContentPartPr>
            <p14:xfrm>
              <a:off x="333375" y="5692775"/>
              <a:ext cx="6034088" cy="61913"/>
            </p14:xfrm>
          </p:contentPart>
        </mc:Choice>
        <mc:Fallback xmlns="">
          <p:pic>
            <p:nvPicPr>
              <p:cNvPr id="102403" name="Ink 3"/>
              <p:cNvPicPr>
                <a:picLocks noRot="1" noChangeAspect="1" noEditPoints="1" noChangeArrowheads="1" noChangeShapeType="1"/>
              </p:cNvPicPr>
              <p:nvPr/>
            </p:nvPicPr>
            <p:blipFill>
              <a:blip r:embed="rId6"/>
              <a:stretch>
                <a:fillRect/>
              </a:stretch>
            </p:blipFill>
            <p:spPr>
              <a:xfrm>
                <a:off x="330135" y="5687736"/>
                <a:ext cx="6051368" cy="7955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404" name="Ink 4"/>
              <p14:cNvContentPartPr>
                <a14:cpLocks xmlns:a14="http://schemas.microsoft.com/office/drawing/2010/main" noRot="1" noChangeAspect="1" noEditPoints="1" noChangeArrowheads="1" noChangeShapeType="1"/>
              </p14:cNvContentPartPr>
              <p14:nvPr/>
            </p14:nvContentPartPr>
            <p14:xfrm>
              <a:off x="542925" y="4598988"/>
              <a:ext cx="2820988" cy="112712"/>
            </p14:xfrm>
          </p:contentPart>
        </mc:Choice>
        <mc:Fallback xmlns="">
          <p:pic>
            <p:nvPicPr>
              <p:cNvPr id="102404" name="Ink 4"/>
              <p:cNvPicPr>
                <a:picLocks noRot="1" noChangeAspect="1" noEditPoints="1" noChangeArrowheads="1" noChangeShapeType="1"/>
              </p:cNvPicPr>
              <p:nvPr/>
            </p:nvPicPr>
            <p:blipFill>
              <a:blip r:embed="rId8"/>
              <a:stretch>
                <a:fillRect/>
              </a:stretch>
            </p:blipFill>
            <p:spPr>
              <a:xfrm>
                <a:off x="538964" y="4594611"/>
                <a:ext cx="2837190" cy="12730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405" name="Ink 5"/>
              <p14:cNvContentPartPr>
                <a14:cpLocks xmlns:a14="http://schemas.microsoft.com/office/drawing/2010/main" noRot="1" noChangeAspect="1" noEditPoints="1" noChangeArrowheads="1" noChangeShapeType="1"/>
              </p14:cNvContentPartPr>
              <p14:nvPr/>
            </p14:nvContentPartPr>
            <p14:xfrm>
              <a:off x="7648575" y="5805488"/>
              <a:ext cx="1169988" cy="22225"/>
            </p14:xfrm>
          </p:contentPart>
        </mc:Choice>
        <mc:Fallback xmlns="">
          <p:pic>
            <p:nvPicPr>
              <p:cNvPr id="102405" name="Ink 5"/>
              <p:cNvPicPr>
                <a:picLocks noRot="1" noChangeAspect="1" noEditPoints="1" noChangeArrowheads="1" noChangeShapeType="1"/>
              </p:cNvPicPr>
              <p:nvPr/>
            </p:nvPicPr>
            <p:blipFill>
              <a:blip r:embed="rId10"/>
              <a:stretch>
                <a:fillRect/>
              </a:stretch>
            </p:blipFill>
            <p:spPr>
              <a:xfrm>
                <a:off x="7641015" y="5797960"/>
                <a:ext cx="1190868" cy="419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406" name="Ink 6"/>
              <p14:cNvContentPartPr>
                <a14:cpLocks xmlns:a14="http://schemas.microsoft.com/office/drawing/2010/main" noRot="1" noChangeAspect="1" noEditPoints="1" noChangeArrowheads="1" noChangeShapeType="1"/>
              </p14:cNvContentPartPr>
              <p14:nvPr/>
            </p14:nvContentPartPr>
            <p14:xfrm>
              <a:off x="2697163" y="855663"/>
              <a:ext cx="3454400" cy="595312"/>
            </p14:xfrm>
          </p:contentPart>
        </mc:Choice>
        <mc:Fallback xmlns="">
          <p:pic>
            <p:nvPicPr>
              <p:cNvPr id="102406" name="Ink 6"/>
              <p:cNvPicPr>
                <a:picLocks noRot="1" noChangeAspect="1" noEditPoints="1" noChangeArrowheads="1" noChangeShapeType="1"/>
              </p:cNvPicPr>
              <p:nvPr/>
            </p:nvPicPr>
            <p:blipFill>
              <a:blip r:embed="rId12"/>
              <a:stretch>
                <a:fillRect/>
              </a:stretch>
            </p:blipFill>
            <p:spPr>
              <a:xfrm>
                <a:off x="2694643" y="850984"/>
                <a:ext cx="3468439" cy="60323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407" name="Ink 7"/>
              <p14:cNvContentPartPr>
                <a14:cpLocks xmlns:a14="http://schemas.microsoft.com/office/drawing/2010/main" noRot="1" noChangeAspect="1" noEditPoints="1" noChangeArrowheads="1" noChangeShapeType="1"/>
              </p14:cNvContentPartPr>
              <p14:nvPr/>
            </p14:nvContentPartPr>
            <p14:xfrm>
              <a:off x="2146300" y="3649663"/>
              <a:ext cx="3132138" cy="39687"/>
            </p14:xfrm>
          </p:contentPart>
        </mc:Choice>
        <mc:Fallback xmlns="">
          <p:pic>
            <p:nvPicPr>
              <p:cNvPr id="102407" name="Ink 7"/>
              <p:cNvPicPr>
                <a:picLocks noRot="1" noChangeAspect="1" noEditPoints="1" noChangeArrowheads="1" noChangeShapeType="1"/>
              </p:cNvPicPr>
              <p:nvPr/>
            </p:nvPicPr>
            <p:blipFill>
              <a:blip r:embed="rId14"/>
              <a:stretch>
                <a:fillRect/>
              </a:stretch>
            </p:blipFill>
            <p:spPr>
              <a:xfrm>
                <a:off x="2143420" y="3645694"/>
                <a:ext cx="3147259" cy="53758"/>
              </a:xfrm>
              <a:prstGeom prst="rect">
                <a:avLst/>
              </a:prstGeom>
            </p:spPr>
          </p:pic>
        </mc:Fallback>
      </mc:AlternateContent>
      <p:sp>
        <p:nvSpPr>
          <p:cNvPr id="14" name="Rectangle 3"/>
          <p:cNvSpPr txBox="1">
            <a:spLocks noChangeArrowheads="1"/>
          </p:cNvSpPr>
          <p:nvPr/>
        </p:nvSpPr>
        <p:spPr bwMode="auto">
          <a:xfrm>
            <a:off x="1607344" y="877232"/>
            <a:ext cx="5929312" cy="571500"/>
          </a:xfrm>
          <a:prstGeom prst="rect">
            <a:avLst/>
          </a:prstGeom>
          <a:noFill/>
          <a:ln w="9525">
            <a:noFill/>
            <a:miter lim="800000"/>
            <a:headEnd/>
            <a:tailEnd/>
          </a:ln>
        </p:spPr>
        <p:txBody>
          <a:bodyPr/>
          <a:lstStyle/>
          <a:p>
            <a:pPr>
              <a:spcBef>
                <a:spcPct val="20000"/>
              </a:spcBef>
              <a:defRPr/>
            </a:pPr>
            <a:r>
              <a:rPr lang="en-US" sz="3200" i="1" kern="0" dirty="0">
                <a:solidFill>
                  <a:schemeClr val="tx2"/>
                </a:solidFill>
                <a:latin typeface="+mn-lt"/>
              </a:rPr>
              <a:t>P(Z,  </a:t>
            </a:r>
            <a:r>
              <a:rPr lang="en-US" sz="3200" i="1" kern="0" dirty="0">
                <a:solidFill>
                  <a:srgbClr val="008000"/>
                </a:solidFill>
                <a:latin typeface="+mn-lt"/>
              </a:rPr>
              <a:t>Y</a:t>
            </a:r>
            <a:r>
              <a:rPr lang="en-US" sz="3200" i="1" kern="0" baseline="-25000" dirty="0">
                <a:solidFill>
                  <a:srgbClr val="008000"/>
                </a:solidFill>
                <a:latin typeface="+mn-lt"/>
              </a:rPr>
              <a:t>1</a:t>
            </a:r>
            <a:r>
              <a:rPr lang="en-US" sz="3200" i="1" kern="0" dirty="0">
                <a:solidFill>
                  <a:srgbClr val="008000"/>
                </a:solidFill>
                <a:latin typeface="+mn-lt"/>
              </a:rPr>
              <a:t>…,</a:t>
            </a:r>
            <a:r>
              <a:rPr lang="en-US" sz="3200" i="1" kern="0" dirty="0" err="1">
                <a:solidFill>
                  <a:srgbClr val="008000"/>
                </a:solidFill>
                <a:latin typeface="+mn-lt"/>
              </a:rPr>
              <a:t>Y</a:t>
            </a:r>
            <a:r>
              <a:rPr lang="en-US" sz="3200" i="1" kern="0" baseline="-25000" dirty="0" err="1">
                <a:solidFill>
                  <a:srgbClr val="008000"/>
                </a:solidFill>
                <a:latin typeface="+mn-lt"/>
              </a:rPr>
              <a:t>j</a:t>
            </a:r>
            <a:r>
              <a:rPr lang="en-US" sz="3200" i="1" kern="0" baseline="-25000" dirty="0">
                <a:solidFill>
                  <a:schemeClr val="accent1"/>
                </a:solidFill>
                <a:latin typeface="+mn-lt"/>
              </a:rPr>
              <a:t> </a:t>
            </a:r>
            <a:r>
              <a:rPr lang="en-US" sz="3200" i="1" kern="0" dirty="0">
                <a:latin typeface="+mn-lt"/>
              </a:rPr>
              <a:t>,   </a:t>
            </a:r>
            <a:r>
              <a:rPr lang="en-US" sz="3200" i="1" kern="0" dirty="0">
                <a:solidFill>
                  <a:schemeClr val="accent2"/>
                </a:solidFill>
                <a:latin typeface="+mn-lt"/>
              </a:rPr>
              <a:t>Z</a:t>
            </a:r>
            <a:r>
              <a:rPr lang="en-US" sz="3200" i="1" kern="0" baseline="-25000" dirty="0">
                <a:solidFill>
                  <a:schemeClr val="accent2"/>
                </a:solidFill>
                <a:latin typeface="+mn-lt"/>
              </a:rPr>
              <a:t>1</a:t>
            </a:r>
            <a:r>
              <a:rPr lang="en-US" sz="3200" i="1" kern="0" dirty="0">
                <a:solidFill>
                  <a:schemeClr val="accent2"/>
                </a:solidFill>
                <a:latin typeface="+mn-lt"/>
              </a:rPr>
              <a:t>…,</a:t>
            </a:r>
            <a:r>
              <a:rPr lang="en-US" sz="3200" i="1" kern="0" dirty="0" err="1">
                <a:solidFill>
                  <a:schemeClr val="accent2"/>
                </a:solidFill>
                <a:latin typeface="+mn-lt"/>
              </a:rPr>
              <a:t>Z</a:t>
            </a:r>
            <a:r>
              <a:rPr lang="en-US" sz="3200" i="1" kern="0" baseline="-25000" dirty="0" err="1">
                <a:solidFill>
                  <a:schemeClr val="accent2"/>
                </a:solidFill>
                <a:latin typeface="+mn-lt"/>
              </a:rPr>
              <a:t>j</a:t>
            </a:r>
            <a:r>
              <a:rPr lang="en-US" sz="3200" i="1" kern="0" baseline="-25000" dirty="0">
                <a:solidFill>
                  <a:schemeClr val="accent2"/>
                </a:solidFill>
                <a:latin typeface="+mn-lt"/>
              </a:rPr>
              <a:t>   </a:t>
            </a:r>
            <a:r>
              <a:rPr lang="en-US" sz="3200" i="1" kern="0" dirty="0">
                <a:solidFill>
                  <a:schemeClr val="tx2"/>
                </a:solidFill>
                <a:latin typeface="+mn-lt"/>
              </a:rPr>
              <a:t>)</a:t>
            </a:r>
          </a:p>
        </p:txBody>
      </p:sp>
    </p:spTree>
    <p:extLst>
      <p:ext uri="{BB962C8B-B14F-4D97-AF65-F5344CB8AC3E}">
        <p14:creationId xmlns:p14="http://schemas.microsoft.com/office/powerpoint/2010/main" val="393743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30</a:t>
            </a:r>
          </a:p>
        </p:txBody>
      </p:sp>
      <p:sp>
        <p:nvSpPr>
          <p:cNvPr id="6" name="Slide Number Placeholder 5"/>
          <p:cNvSpPr>
            <a:spLocks noGrp="1"/>
          </p:cNvSpPr>
          <p:nvPr>
            <p:ph type="sldNum" sz="quarter" idx="12"/>
          </p:nvPr>
        </p:nvSpPr>
        <p:spPr/>
        <p:txBody>
          <a:bodyPr/>
          <a:lstStyle/>
          <a:p>
            <a:pPr>
              <a:defRPr/>
            </a:pPr>
            <a:r>
              <a:rPr lang="en-US"/>
              <a:t>Slide </a:t>
            </a:r>
            <a:fld id="{613422A1-2EC2-441E-8DAF-65FD65AEC58A}" type="slidenum">
              <a:rPr lang="en-US"/>
              <a:pPr>
                <a:defRPr/>
              </a:pPr>
              <a:t>12</a:t>
            </a:fld>
            <a:endParaRPr lang="en-US"/>
          </a:p>
        </p:txBody>
      </p:sp>
      <p:sp>
        <p:nvSpPr>
          <p:cNvPr id="10253" name="Rectangle 2"/>
          <p:cNvSpPr>
            <a:spLocks noGrp="1" noChangeArrowheads="1"/>
          </p:cNvSpPr>
          <p:nvPr>
            <p:ph type="title"/>
          </p:nvPr>
        </p:nvSpPr>
        <p:spPr>
          <a:xfrm>
            <a:off x="323528" y="157356"/>
            <a:ext cx="8534400" cy="685800"/>
          </a:xfrm>
        </p:spPr>
        <p:txBody>
          <a:bodyPr/>
          <a:lstStyle/>
          <a:p>
            <a:pPr eaLnBrk="1" hangingPunct="1"/>
            <a:r>
              <a:rPr lang="en-US" sz="4000" dirty="0"/>
              <a:t>Variable elimination ordering</a:t>
            </a:r>
          </a:p>
        </p:txBody>
      </p:sp>
      <p:sp>
        <p:nvSpPr>
          <p:cNvPr id="10254" name="Rectangle 3"/>
          <p:cNvSpPr>
            <a:spLocks noGrp="1" noChangeArrowheads="1"/>
          </p:cNvSpPr>
          <p:nvPr>
            <p:ph type="body" idx="1"/>
          </p:nvPr>
        </p:nvSpPr>
        <p:spPr>
          <a:xfrm>
            <a:off x="0" y="1785938"/>
            <a:ext cx="9144000" cy="928687"/>
          </a:xfrm>
        </p:spPr>
        <p:txBody>
          <a:bodyPr/>
          <a:lstStyle/>
          <a:p>
            <a:pPr marL="533400" indent="-533400" eaLnBrk="1" hangingPunct="1">
              <a:lnSpc>
                <a:spcPct val="90000"/>
              </a:lnSpc>
            </a:pPr>
            <a:r>
              <a:rPr lang="en-US" sz="3200" i="1" dirty="0"/>
              <a:t>P(G,D=t) = </a:t>
            </a:r>
            <a:r>
              <a:rPr lang="en-US" sz="3200" i="1" dirty="0">
                <a:sym typeface="Symbol" pitchFamily="18" charset="2"/>
              </a:rPr>
              <a:t></a:t>
            </a:r>
            <a:r>
              <a:rPr lang="en-US" sz="3200" i="1" baseline="-25000" dirty="0"/>
              <a:t>A,B,C,</a:t>
            </a:r>
            <a:r>
              <a:rPr lang="en-US" sz="3200" i="1" dirty="0"/>
              <a:t> </a:t>
            </a:r>
            <a:r>
              <a:rPr lang="en-US" sz="3200" i="1" dirty="0">
                <a:solidFill>
                  <a:schemeClr val="tx2"/>
                </a:solidFill>
              </a:rPr>
              <a:t>f(A,G) f(B,A) f(C,G,A) f(B,C)</a:t>
            </a:r>
            <a:endParaRPr lang="en-US" sz="3200" b="1" dirty="0">
              <a:solidFill>
                <a:schemeClr val="tx2"/>
              </a:solidFill>
            </a:endParaRPr>
          </a:p>
          <a:p>
            <a:pPr marL="533400" indent="-533400" eaLnBrk="1" hangingPunct="1">
              <a:lnSpc>
                <a:spcPct val="90000"/>
              </a:lnSpc>
              <a:buFontTx/>
              <a:buAutoNum type="arabicPeriod"/>
            </a:pPr>
            <a:endParaRPr lang="en-US" sz="2000" dirty="0"/>
          </a:p>
        </p:txBody>
      </p:sp>
      <p:sp>
        <p:nvSpPr>
          <p:cNvPr id="7" name="Rectangle 3"/>
          <p:cNvSpPr txBox="1">
            <a:spLocks noChangeArrowheads="1"/>
          </p:cNvSpPr>
          <p:nvPr/>
        </p:nvSpPr>
        <p:spPr bwMode="auto">
          <a:xfrm>
            <a:off x="0" y="3000375"/>
            <a:ext cx="9358313" cy="928688"/>
          </a:xfrm>
          <a:prstGeom prst="rect">
            <a:avLst/>
          </a:prstGeom>
          <a:noFill/>
          <a:ln w="9525">
            <a:noFill/>
            <a:miter lim="800000"/>
            <a:headEnd/>
            <a:tailEnd/>
          </a:ln>
        </p:spPr>
        <p:txBody>
          <a:bodyPr/>
          <a:lstStyle/>
          <a:p>
            <a:pPr marL="533400" indent="-533400">
              <a:lnSpc>
                <a:spcPct val="90000"/>
              </a:lnSpc>
              <a:spcBef>
                <a:spcPct val="20000"/>
              </a:spcBef>
              <a:defRPr/>
            </a:pPr>
            <a:r>
              <a:rPr lang="en-US" sz="3200" b="0" i="1" kern="0" dirty="0">
                <a:latin typeface="+mn-lt"/>
              </a:rPr>
              <a:t>P(G,D=t) = </a:t>
            </a:r>
            <a:r>
              <a:rPr lang="en-US" sz="3200" b="0" i="1" kern="0" dirty="0">
                <a:solidFill>
                  <a:schemeClr val="accent2"/>
                </a:solidFill>
                <a:latin typeface="+mn-lt"/>
                <a:sym typeface="Symbol" pitchFamily="18" charset="2"/>
              </a:rPr>
              <a:t></a:t>
            </a:r>
            <a:r>
              <a:rPr lang="en-US" sz="3200" b="0" i="1" kern="0" baseline="-25000" dirty="0">
                <a:solidFill>
                  <a:schemeClr val="accent2"/>
                </a:solidFill>
                <a:latin typeface="+mn-lt"/>
              </a:rPr>
              <a:t>A</a:t>
            </a:r>
            <a:r>
              <a:rPr lang="en-US" sz="3200" b="0" i="1" kern="0" dirty="0">
                <a:latin typeface="+mn-lt"/>
              </a:rPr>
              <a:t> </a:t>
            </a:r>
            <a:r>
              <a:rPr lang="en-US" sz="3200" b="0" i="1" kern="0" dirty="0">
                <a:solidFill>
                  <a:schemeClr val="tx2"/>
                </a:solidFill>
                <a:latin typeface="+mn-lt"/>
              </a:rPr>
              <a:t>f(A,G) </a:t>
            </a:r>
            <a:r>
              <a:rPr lang="en-US" sz="3200" b="0" i="1" kern="0" dirty="0">
                <a:solidFill>
                  <a:schemeClr val="accent2"/>
                </a:solidFill>
                <a:latin typeface="+mj-lt"/>
                <a:sym typeface="Symbol" pitchFamily="18" charset="2"/>
              </a:rPr>
              <a:t></a:t>
            </a:r>
            <a:r>
              <a:rPr lang="en-US" sz="3200" b="0" i="1" kern="0" baseline="-25000" dirty="0">
                <a:solidFill>
                  <a:schemeClr val="accent2"/>
                </a:solidFill>
                <a:latin typeface="+mj-lt"/>
              </a:rPr>
              <a:t>B</a:t>
            </a:r>
            <a:r>
              <a:rPr lang="en-US" sz="3200" b="0" i="1" kern="0" dirty="0">
                <a:latin typeface="+mj-lt"/>
              </a:rPr>
              <a:t> </a:t>
            </a:r>
            <a:r>
              <a:rPr lang="en-US" sz="3200" b="0" i="1" kern="0" dirty="0">
                <a:solidFill>
                  <a:schemeClr val="tx2"/>
                </a:solidFill>
                <a:latin typeface="+mj-lt"/>
              </a:rPr>
              <a:t>f(B,A)</a:t>
            </a:r>
            <a:r>
              <a:rPr lang="en-US" sz="3200" b="0" i="1" kern="0" dirty="0">
                <a:latin typeface="+mj-lt"/>
                <a:sym typeface="Symbol" pitchFamily="18" charset="2"/>
              </a:rPr>
              <a:t> </a:t>
            </a:r>
            <a:r>
              <a:rPr lang="en-US" sz="3200" b="0" i="1" kern="0" dirty="0">
                <a:solidFill>
                  <a:schemeClr val="accent2"/>
                </a:solidFill>
                <a:latin typeface="+mj-lt"/>
                <a:sym typeface="Symbol" pitchFamily="18" charset="2"/>
              </a:rPr>
              <a:t></a:t>
            </a:r>
            <a:r>
              <a:rPr lang="en-US" sz="3200" b="0" i="1" kern="0" baseline="-25000" dirty="0">
                <a:solidFill>
                  <a:schemeClr val="accent2"/>
                </a:solidFill>
                <a:latin typeface="+mj-lt"/>
              </a:rPr>
              <a:t>C</a:t>
            </a:r>
            <a:r>
              <a:rPr lang="en-US" sz="3200" b="0" i="1" kern="0" dirty="0">
                <a:solidFill>
                  <a:schemeClr val="tx2"/>
                </a:solidFill>
                <a:latin typeface="+mj-lt"/>
              </a:rPr>
              <a:t> f(C,G,A</a:t>
            </a:r>
            <a:r>
              <a:rPr lang="en-US" sz="3200" b="0" i="1" kern="0" dirty="0">
                <a:solidFill>
                  <a:schemeClr val="tx2"/>
                </a:solidFill>
                <a:latin typeface="+mn-lt"/>
              </a:rPr>
              <a:t>) f(B,C)</a:t>
            </a:r>
            <a:endParaRPr lang="en-US" sz="3200" kern="0" dirty="0">
              <a:solidFill>
                <a:schemeClr val="tx2"/>
              </a:solidFill>
              <a:latin typeface="+mn-lt"/>
            </a:endParaRPr>
          </a:p>
          <a:p>
            <a:pPr marL="533400" indent="-533400">
              <a:lnSpc>
                <a:spcPct val="90000"/>
              </a:lnSpc>
              <a:spcBef>
                <a:spcPct val="20000"/>
              </a:spcBef>
              <a:buFontTx/>
              <a:buAutoNum type="arabicPeriod"/>
              <a:defRPr/>
            </a:pPr>
            <a:endParaRPr lang="en-US" sz="2000" b="0" kern="0" dirty="0">
              <a:latin typeface="+mn-lt"/>
            </a:endParaRPr>
          </a:p>
        </p:txBody>
      </p:sp>
      <p:sp>
        <p:nvSpPr>
          <p:cNvPr id="8" name="Rectangle 3"/>
          <p:cNvSpPr txBox="1">
            <a:spLocks noChangeArrowheads="1"/>
          </p:cNvSpPr>
          <p:nvPr/>
        </p:nvSpPr>
        <p:spPr bwMode="auto">
          <a:xfrm>
            <a:off x="0" y="4567405"/>
            <a:ext cx="9144000" cy="928688"/>
          </a:xfrm>
          <a:prstGeom prst="rect">
            <a:avLst/>
          </a:prstGeom>
          <a:noFill/>
          <a:ln w="9525">
            <a:noFill/>
            <a:miter lim="800000"/>
            <a:headEnd/>
            <a:tailEnd/>
          </a:ln>
        </p:spPr>
        <p:txBody>
          <a:bodyPr/>
          <a:lstStyle/>
          <a:p>
            <a:pPr marL="533400" indent="-533400">
              <a:lnSpc>
                <a:spcPct val="90000"/>
              </a:lnSpc>
              <a:spcBef>
                <a:spcPct val="20000"/>
              </a:spcBef>
              <a:defRPr/>
            </a:pPr>
            <a:r>
              <a:rPr lang="en-US" sz="3200" b="0" i="1" kern="0" dirty="0">
                <a:latin typeface="+mn-lt"/>
              </a:rPr>
              <a:t>P(G,D=t) = </a:t>
            </a:r>
            <a:r>
              <a:rPr lang="en-US" sz="3200" b="0" i="1" kern="0" dirty="0">
                <a:solidFill>
                  <a:schemeClr val="accent2"/>
                </a:solidFill>
                <a:latin typeface="+mj-lt"/>
                <a:sym typeface="Symbol" pitchFamily="18" charset="2"/>
              </a:rPr>
              <a:t></a:t>
            </a:r>
            <a:r>
              <a:rPr lang="en-US" sz="3200" b="0" i="1" kern="0" baseline="-25000" dirty="0">
                <a:solidFill>
                  <a:schemeClr val="accent2"/>
                </a:solidFill>
                <a:latin typeface="+mj-lt"/>
              </a:rPr>
              <a:t>A</a:t>
            </a:r>
            <a:r>
              <a:rPr lang="en-US" sz="3200" b="0" i="1" kern="0" dirty="0">
                <a:latin typeface="+mj-lt"/>
              </a:rPr>
              <a:t> </a:t>
            </a:r>
            <a:r>
              <a:rPr lang="en-US" sz="3200" b="0" i="1" kern="0" dirty="0">
                <a:solidFill>
                  <a:schemeClr val="tx2"/>
                </a:solidFill>
                <a:latin typeface="+mj-lt"/>
              </a:rPr>
              <a:t>f(A,G) </a:t>
            </a:r>
            <a:r>
              <a:rPr lang="en-US" sz="3200" b="0" i="1" kern="0" dirty="0">
                <a:solidFill>
                  <a:schemeClr val="accent2"/>
                </a:solidFill>
                <a:latin typeface="+mj-lt"/>
                <a:sym typeface="Symbol" pitchFamily="18" charset="2"/>
              </a:rPr>
              <a:t></a:t>
            </a:r>
            <a:r>
              <a:rPr lang="en-US" sz="3200" b="0" i="1" kern="0" baseline="-25000" dirty="0">
                <a:solidFill>
                  <a:schemeClr val="accent2"/>
                </a:solidFill>
                <a:latin typeface="+mj-lt"/>
              </a:rPr>
              <a:t>C</a:t>
            </a:r>
            <a:r>
              <a:rPr lang="en-US" sz="3200" b="0" i="1" kern="0" dirty="0">
                <a:solidFill>
                  <a:schemeClr val="tx2"/>
                </a:solidFill>
                <a:latin typeface="+mj-lt"/>
              </a:rPr>
              <a:t> f(C,G,A) </a:t>
            </a:r>
            <a:r>
              <a:rPr lang="en-US" sz="3200" b="0" i="1" kern="0" dirty="0">
                <a:solidFill>
                  <a:schemeClr val="accent2"/>
                </a:solidFill>
                <a:latin typeface="+mj-lt"/>
                <a:sym typeface="Symbol" pitchFamily="18" charset="2"/>
              </a:rPr>
              <a:t></a:t>
            </a:r>
            <a:r>
              <a:rPr lang="en-US" sz="3200" b="0" i="1" kern="0" baseline="-25000" dirty="0">
                <a:solidFill>
                  <a:schemeClr val="accent2"/>
                </a:solidFill>
                <a:latin typeface="+mj-lt"/>
              </a:rPr>
              <a:t>B</a:t>
            </a:r>
            <a:r>
              <a:rPr lang="en-US" sz="3200" b="0" i="1" kern="0" dirty="0">
                <a:latin typeface="+mj-lt"/>
              </a:rPr>
              <a:t> </a:t>
            </a:r>
            <a:r>
              <a:rPr lang="en-US" sz="3200" b="0" i="1" kern="0" dirty="0">
                <a:solidFill>
                  <a:schemeClr val="tx2"/>
                </a:solidFill>
                <a:latin typeface="+mj-lt"/>
              </a:rPr>
              <a:t>f(B,C) f(B,A) </a:t>
            </a:r>
            <a:endParaRPr lang="en-US" sz="3200" kern="0" dirty="0">
              <a:solidFill>
                <a:schemeClr val="tx2"/>
              </a:solidFill>
              <a:latin typeface="+mj-lt"/>
            </a:endParaRPr>
          </a:p>
          <a:p>
            <a:pPr marL="533400" indent="-533400">
              <a:lnSpc>
                <a:spcPct val="90000"/>
              </a:lnSpc>
              <a:spcBef>
                <a:spcPct val="20000"/>
              </a:spcBef>
              <a:buFontTx/>
              <a:buAutoNum type="arabicPeriod"/>
              <a:defRPr/>
            </a:pPr>
            <a:endParaRPr lang="en-US" sz="2000" b="0" kern="0" dirty="0">
              <a:latin typeface="+mn-lt"/>
            </a:endParaRPr>
          </a:p>
        </p:txBody>
      </p:sp>
      <p:sp>
        <p:nvSpPr>
          <p:cNvPr id="9" name="Rectangle 3"/>
          <p:cNvSpPr txBox="1">
            <a:spLocks noChangeArrowheads="1"/>
          </p:cNvSpPr>
          <p:nvPr/>
        </p:nvSpPr>
        <p:spPr bwMode="auto">
          <a:xfrm>
            <a:off x="0" y="1071563"/>
            <a:ext cx="9144000" cy="928687"/>
          </a:xfrm>
          <a:prstGeom prst="rect">
            <a:avLst/>
          </a:prstGeom>
          <a:noFill/>
          <a:ln w="9525">
            <a:noFill/>
            <a:miter lim="800000"/>
            <a:headEnd/>
            <a:tailEnd/>
          </a:ln>
        </p:spPr>
        <p:txBody>
          <a:bodyPr/>
          <a:lstStyle/>
          <a:p>
            <a:pPr marL="533400" indent="-533400">
              <a:lnSpc>
                <a:spcPct val="90000"/>
              </a:lnSpc>
              <a:spcBef>
                <a:spcPct val="20000"/>
              </a:spcBef>
              <a:defRPr/>
            </a:pPr>
            <a:r>
              <a:rPr lang="en-US" sz="3200" b="0" i="1" kern="0" dirty="0">
                <a:latin typeface="+mn-lt"/>
              </a:rPr>
              <a:t>Is there only one way to simplify?</a:t>
            </a:r>
            <a:endParaRPr lang="en-US" sz="3200" kern="0" dirty="0">
              <a:solidFill>
                <a:schemeClr val="tx2"/>
              </a:solidFill>
              <a:latin typeface="+mn-lt"/>
            </a:endParaRPr>
          </a:p>
          <a:p>
            <a:pPr marL="533400" indent="-533400">
              <a:lnSpc>
                <a:spcPct val="90000"/>
              </a:lnSpc>
              <a:spcBef>
                <a:spcPct val="20000"/>
              </a:spcBef>
              <a:buFontTx/>
              <a:buAutoNum type="arabicPeriod"/>
              <a:defRPr/>
            </a:pPr>
            <a:endParaRPr lang="en-US" sz="2000" b="0" kern="0" dirty="0">
              <a:latin typeface="+mn-lt"/>
            </a:endParaRPr>
          </a:p>
        </p:txBody>
      </p:sp>
      <mc:AlternateContent xmlns:mc="http://schemas.openxmlformats.org/markup-compatibility/2006" xmlns:p14="http://schemas.microsoft.com/office/powerpoint/2010/main">
        <mc:Choice Requires="p14">
          <p:contentPart p14:bwMode="auto" r:id="rId3">
            <p14:nvContentPartPr>
              <p14:cNvPr id="10246" name="Ink 13"/>
              <p14:cNvContentPartPr>
                <a14:cpLocks xmlns:a14="http://schemas.microsoft.com/office/drawing/2010/main" noRot="1" noChangeAspect="1" noEditPoints="1" noChangeArrowheads="1" noChangeShapeType="1"/>
              </p14:cNvContentPartPr>
              <p14:nvPr/>
            </p14:nvContentPartPr>
            <p14:xfrm>
              <a:off x="3767138" y="3309938"/>
              <a:ext cx="123825" cy="300037"/>
            </p14:xfrm>
          </p:contentPart>
        </mc:Choice>
        <mc:Fallback xmlns="">
          <p:pic>
            <p:nvPicPr>
              <p:cNvPr id="10246" name="Ink 13"/>
              <p:cNvPicPr>
                <a:picLocks noRot="1" noChangeAspect="1" noEditPoints="1" noChangeArrowheads="1" noChangeShapeType="1"/>
              </p:cNvPicPr>
              <p:nvPr/>
            </p:nvPicPr>
            <p:blipFill>
              <a:blip r:embed="rId4"/>
              <a:stretch>
                <a:fillRect/>
              </a:stretch>
            </p:blipFill>
            <p:spPr>
              <a:xfrm>
                <a:off x="3759219" y="3303815"/>
                <a:ext cx="137503" cy="30904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58" name="Ink 18"/>
              <p14:cNvContentPartPr>
                <a14:cpLocks xmlns:a14="http://schemas.microsoft.com/office/drawing/2010/main" noRot="1" noChangeAspect="1" noEditPoints="1" noChangeArrowheads="1" noChangeShapeType="1"/>
              </p14:cNvContentPartPr>
              <p14:nvPr/>
            </p14:nvContentPartPr>
            <p14:xfrm>
              <a:off x="2084388" y="1543050"/>
              <a:ext cx="6102350" cy="849313"/>
            </p14:xfrm>
          </p:contentPart>
        </mc:Choice>
        <mc:Fallback xmlns="">
          <p:pic>
            <p:nvPicPr>
              <p:cNvPr id="10258" name="Ink 18"/>
              <p:cNvPicPr>
                <a:picLocks noRot="1" noChangeAspect="1" noEditPoints="1" noChangeArrowheads="1" noChangeShapeType="1"/>
              </p:cNvPicPr>
              <p:nvPr/>
            </p:nvPicPr>
            <p:blipFill>
              <a:blip r:embed="rId6"/>
              <a:stretch>
                <a:fillRect/>
              </a:stretch>
            </p:blipFill>
            <p:spPr>
              <a:xfrm>
                <a:off x="2081508" y="1538370"/>
                <a:ext cx="6117470" cy="86443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59" name="Ink 19"/>
              <p14:cNvContentPartPr>
                <a14:cpLocks xmlns:a14="http://schemas.microsoft.com/office/drawing/2010/main" noRot="1" noChangeAspect="1" noEditPoints="1" noChangeArrowheads="1" noChangeShapeType="1"/>
              </p14:cNvContentPartPr>
              <p14:nvPr/>
            </p14:nvContentPartPr>
            <p14:xfrm>
              <a:off x="7891463" y="334963"/>
              <a:ext cx="288925" cy="206375"/>
            </p14:xfrm>
          </p:contentPart>
        </mc:Choice>
        <mc:Fallback xmlns="">
          <p:pic>
            <p:nvPicPr>
              <p:cNvPr id="10259" name="Ink 19"/>
              <p:cNvPicPr>
                <a:picLocks noRot="1" noChangeAspect="1" noEditPoints="1" noChangeArrowheads="1" noChangeShapeType="1"/>
              </p:cNvPicPr>
              <p:nvPr/>
            </p:nvPicPr>
            <p:blipFill>
              <a:blip r:embed="rId8"/>
              <a:stretch>
                <a:fillRect/>
              </a:stretch>
            </p:blipFill>
            <p:spPr>
              <a:xfrm>
                <a:off x="7884267" y="326679"/>
                <a:ext cx="304397" cy="2229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60" name="Ink 20"/>
              <p14:cNvContentPartPr>
                <a14:cpLocks xmlns:a14="http://schemas.microsoft.com/office/drawing/2010/main" noRot="1" noChangeAspect="1" noEditPoints="1" noChangeArrowheads="1" noChangeShapeType="1"/>
              </p14:cNvContentPartPr>
              <p14:nvPr/>
            </p14:nvContentPartPr>
            <p14:xfrm>
              <a:off x="665163" y="2695575"/>
              <a:ext cx="690562" cy="271463"/>
            </p14:xfrm>
          </p:contentPart>
        </mc:Choice>
        <mc:Fallback xmlns="">
          <p:pic>
            <p:nvPicPr>
              <p:cNvPr id="10260" name="Ink 20"/>
              <p:cNvPicPr>
                <a:picLocks noRot="1" noChangeAspect="1" noEditPoints="1" noChangeArrowheads="1" noChangeShapeType="1"/>
              </p:cNvPicPr>
              <p:nvPr/>
            </p:nvPicPr>
            <p:blipFill>
              <a:blip r:embed="rId10"/>
              <a:stretch>
                <a:fillRect/>
              </a:stretch>
            </p:blipFill>
            <p:spPr>
              <a:xfrm>
                <a:off x="656522" y="2687665"/>
                <a:ext cx="702443"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61" name="Ink 21"/>
              <p14:cNvContentPartPr>
                <a14:cpLocks xmlns:a14="http://schemas.microsoft.com/office/drawing/2010/main" noRot="1" noChangeAspect="1" noEditPoints="1" noChangeArrowheads="1" noChangeShapeType="1"/>
              </p14:cNvContentPartPr>
              <p14:nvPr/>
            </p14:nvContentPartPr>
            <p14:xfrm>
              <a:off x="484188" y="3810000"/>
              <a:ext cx="665162" cy="269875"/>
            </p14:xfrm>
          </p:contentPart>
        </mc:Choice>
        <mc:Fallback xmlns="">
          <p:pic>
            <p:nvPicPr>
              <p:cNvPr id="10261" name="Ink 21"/>
              <p:cNvPicPr>
                <a:picLocks noRot="1" noChangeAspect="1" noEditPoints="1" noChangeArrowheads="1" noChangeShapeType="1"/>
              </p:cNvPicPr>
              <p:nvPr/>
            </p:nvPicPr>
            <p:blipFill>
              <a:blip r:embed="rId12"/>
              <a:stretch>
                <a:fillRect/>
              </a:stretch>
            </p:blipFill>
            <p:spPr>
              <a:xfrm>
                <a:off x="473384" y="3798501"/>
                <a:ext cx="679207" cy="29287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62" name="Ink 22"/>
              <p14:cNvContentPartPr>
                <a14:cpLocks xmlns:a14="http://schemas.microsoft.com/office/drawing/2010/main" noRot="1" noChangeAspect="1" noEditPoints="1" noChangeArrowheads="1" noChangeShapeType="1"/>
              </p14:cNvContentPartPr>
              <p14:nvPr/>
            </p14:nvContentPartPr>
            <p14:xfrm>
              <a:off x="5788025" y="2720975"/>
              <a:ext cx="246063" cy="249238"/>
            </p14:xfrm>
          </p:contentPart>
        </mc:Choice>
        <mc:Fallback xmlns="">
          <p:pic>
            <p:nvPicPr>
              <p:cNvPr id="10262" name="Ink 22"/>
              <p:cNvPicPr>
                <a:picLocks noRot="1" noChangeAspect="1" noEditPoints="1" noChangeArrowheads="1" noChangeShapeType="1"/>
              </p:cNvPicPr>
              <p:nvPr/>
            </p:nvPicPr>
            <p:blipFill>
              <a:blip r:embed="rId14"/>
              <a:stretch>
                <a:fillRect/>
              </a:stretch>
            </p:blipFill>
            <p:spPr>
              <a:xfrm>
                <a:off x="5781550" y="2713498"/>
                <a:ext cx="260093" cy="26383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263" name="Ink 23"/>
              <p14:cNvContentPartPr>
                <a14:cpLocks xmlns:a14="http://schemas.microsoft.com/office/drawing/2010/main" noRot="1" noChangeAspect="1" noEditPoints="1" noChangeArrowheads="1" noChangeShapeType="1"/>
              </p14:cNvContentPartPr>
              <p14:nvPr/>
            </p14:nvContentPartPr>
            <p14:xfrm>
              <a:off x="4764088" y="3506788"/>
              <a:ext cx="342900" cy="25400"/>
            </p14:xfrm>
          </p:contentPart>
        </mc:Choice>
        <mc:Fallback xmlns="">
          <p:pic>
            <p:nvPicPr>
              <p:cNvPr id="10263" name="Ink 23"/>
              <p:cNvPicPr>
                <a:picLocks noRot="1" noChangeAspect="1" noEditPoints="1" noChangeArrowheads="1" noChangeShapeType="1"/>
              </p:cNvPicPr>
              <p:nvPr/>
            </p:nvPicPr>
            <p:blipFill>
              <a:blip r:embed="rId16"/>
              <a:stretch>
                <a:fillRect/>
              </a:stretch>
            </p:blipFill>
            <p:spPr>
              <a:xfrm>
                <a:off x="4761569" y="3504284"/>
                <a:ext cx="347937" cy="3219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64" name="Ink 24"/>
              <p14:cNvContentPartPr>
                <a14:cpLocks xmlns:a14="http://schemas.microsoft.com/office/drawing/2010/main" noRot="1" noChangeAspect="1" noEditPoints="1" noChangeArrowheads="1" noChangeShapeType="1"/>
              </p14:cNvContentPartPr>
              <p14:nvPr/>
            </p14:nvContentPartPr>
            <p14:xfrm>
              <a:off x="4227513" y="2754313"/>
              <a:ext cx="193675" cy="204787"/>
            </p14:xfrm>
          </p:contentPart>
        </mc:Choice>
        <mc:Fallback xmlns="">
          <p:pic>
            <p:nvPicPr>
              <p:cNvPr id="10264" name="Ink 24"/>
              <p:cNvPicPr>
                <a:picLocks noRot="1" noChangeAspect="1" noEditPoints="1" noChangeArrowheads="1" noChangeShapeType="1"/>
              </p:cNvPicPr>
              <p:nvPr/>
            </p:nvPicPr>
            <p:blipFill>
              <a:blip r:embed="rId18"/>
              <a:stretch>
                <a:fillRect/>
              </a:stretch>
            </p:blipFill>
            <p:spPr>
              <a:xfrm>
                <a:off x="4221753" y="2751794"/>
                <a:ext cx="209875" cy="21486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265" name="Ink 25"/>
              <p14:cNvContentPartPr>
                <a14:cpLocks xmlns:a14="http://schemas.microsoft.com/office/drawing/2010/main" noRot="1" noChangeAspect="1" noEditPoints="1" noChangeArrowheads="1" noChangeShapeType="1"/>
              </p14:cNvContentPartPr>
              <p14:nvPr/>
            </p14:nvContentPartPr>
            <p14:xfrm>
              <a:off x="8012113" y="2352675"/>
              <a:ext cx="395287" cy="455613"/>
            </p14:xfrm>
          </p:contentPart>
        </mc:Choice>
        <mc:Fallback xmlns="">
          <p:pic>
            <p:nvPicPr>
              <p:cNvPr id="10265" name="Ink 25"/>
              <p:cNvPicPr>
                <a:picLocks noRot="1" noChangeAspect="1" noEditPoints="1" noChangeArrowheads="1" noChangeShapeType="1"/>
              </p:cNvPicPr>
              <p:nvPr/>
            </p:nvPicPr>
            <p:blipFill>
              <a:blip r:embed="rId20"/>
              <a:stretch>
                <a:fillRect/>
              </a:stretch>
            </p:blipFill>
            <p:spPr>
              <a:xfrm>
                <a:off x="8002393" y="2344758"/>
                <a:ext cx="412927" cy="47360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266" name="Ink 26"/>
              <p14:cNvContentPartPr>
                <a14:cpLocks xmlns:a14="http://schemas.microsoft.com/office/drawing/2010/main" noRot="1" noChangeAspect="1" noEditPoints="1" noChangeArrowheads="1" noChangeShapeType="1"/>
              </p14:cNvContentPartPr>
              <p14:nvPr/>
            </p14:nvContentPartPr>
            <p14:xfrm>
              <a:off x="6292850" y="3805238"/>
              <a:ext cx="2678113" cy="369887"/>
            </p14:xfrm>
          </p:contentPart>
        </mc:Choice>
        <mc:Fallback xmlns="">
          <p:pic>
            <p:nvPicPr>
              <p:cNvPr id="10266" name="Ink 26"/>
              <p:cNvPicPr>
                <a:picLocks noRot="1" noChangeAspect="1" noEditPoints="1" noChangeArrowheads="1" noChangeShapeType="1"/>
              </p:cNvPicPr>
              <p:nvPr/>
            </p:nvPicPr>
            <p:blipFill>
              <a:blip r:embed="rId22"/>
              <a:stretch>
                <a:fillRect/>
              </a:stretch>
            </p:blipFill>
            <p:spPr>
              <a:xfrm>
                <a:off x="6286370" y="3801997"/>
                <a:ext cx="2693593" cy="37601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267" name="Ink 27"/>
              <p14:cNvContentPartPr>
                <a14:cpLocks xmlns:a14="http://schemas.microsoft.com/office/drawing/2010/main" noRot="1" noChangeAspect="1" noEditPoints="1" noChangeArrowheads="1" noChangeShapeType="1"/>
              </p14:cNvContentPartPr>
              <p14:nvPr/>
            </p14:nvContentPartPr>
            <p14:xfrm>
              <a:off x="2081213" y="1706563"/>
              <a:ext cx="1316037" cy="657225"/>
            </p14:xfrm>
          </p:contentPart>
        </mc:Choice>
        <mc:Fallback xmlns="">
          <p:pic>
            <p:nvPicPr>
              <p:cNvPr id="10267" name="Ink 27"/>
              <p:cNvPicPr>
                <a:picLocks noRot="1" noChangeAspect="1" noEditPoints="1" noChangeArrowheads="1" noChangeShapeType="1"/>
              </p:cNvPicPr>
              <p:nvPr/>
            </p:nvPicPr>
            <p:blipFill>
              <a:blip r:embed="rId24"/>
              <a:stretch>
                <a:fillRect/>
              </a:stretch>
            </p:blipFill>
            <p:spPr>
              <a:xfrm>
                <a:off x="2072934" y="1698285"/>
                <a:ext cx="1327196" cy="67090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268" name="Ink 28"/>
              <p14:cNvContentPartPr>
                <a14:cpLocks xmlns:a14="http://schemas.microsoft.com/office/drawing/2010/main" noRot="1" noChangeAspect="1" noEditPoints="1" noChangeArrowheads="1" noChangeShapeType="1"/>
              </p14:cNvContentPartPr>
              <p14:nvPr/>
            </p14:nvContentPartPr>
            <p14:xfrm>
              <a:off x="2149475" y="3535363"/>
              <a:ext cx="6543675" cy="103187"/>
            </p14:xfrm>
          </p:contentPart>
        </mc:Choice>
        <mc:Fallback xmlns="">
          <p:pic>
            <p:nvPicPr>
              <p:cNvPr id="10268" name="Ink 28"/>
              <p:cNvPicPr>
                <a:picLocks noRot="1" noChangeAspect="1" noEditPoints="1" noChangeArrowheads="1" noChangeShapeType="1"/>
              </p:cNvPicPr>
              <p:nvPr/>
            </p:nvPicPr>
            <p:blipFill>
              <a:blip r:embed="rId26"/>
              <a:stretch>
                <a:fillRect/>
              </a:stretch>
            </p:blipFill>
            <p:spPr>
              <a:xfrm>
                <a:off x="2146955" y="3526375"/>
                <a:ext cx="6557355" cy="11828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269" name="Ink 29"/>
              <p14:cNvContentPartPr>
                <a14:cpLocks xmlns:a14="http://schemas.microsoft.com/office/drawing/2010/main" noRot="1" noChangeAspect="1" noEditPoints="1" noChangeArrowheads="1" noChangeShapeType="1"/>
              </p14:cNvContentPartPr>
              <p14:nvPr/>
            </p14:nvContentPartPr>
            <p14:xfrm>
              <a:off x="6264275" y="2840038"/>
              <a:ext cx="2398713" cy="254000"/>
            </p14:xfrm>
          </p:contentPart>
        </mc:Choice>
        <mc:Fallback xmlns="">
          <p:pic>
            <p:nvPicPr>
              <p:cNvPr id="10269" name="Ink 29"/>
              <p:cNvPicPr>
                <a:picLocks noRot="1" noChangeAspect="1" noEditPoints="1" noChangeArrowheads="1" noChangeShapeType="1"/>
              </p:cNvPicPr>
              <p:nvPr/>
            </p:nvPicPr>
            <p:blipFill>
              <a:blip r:embed="rId28"/>
              <a:stretch>
                <a:fillRect/>
              </a:stretch>
            </p:blipFill>
            <p:spPr>
              <a:xfrm>
                <a:off x="6259235" y="2829964"/>
                <a:ext cx="2415273" cy="27558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270" name="Ink 30"/>
              <p14:cNvContentPartPr>
                <a14:cpLocks xmlns:a14="http://schemas.microsoft.com/office/drawing/2010/main" noRot="1" noChangeAspect="1" noEditPoints="1" noChangeArrowheads="1" noChangeShapeType="1"/>
              </p14:cNvContentPartPr>
              <p14:nvPr/>
            </p14:nvContentPartPr>
            <p14:xfrm>
              <a:off x="6286500" y="4394200"/>
              <a:ext cx="2357438" cy="315913"/>
            </p14:xfrm>
          </p:contentPart>
        </mc:Choice>
        <mc:Fallback xmlns="">
          <p:pic>
            <p:nvPicPr>
              <p:cNvPr id="10270" name="Ink 30"/>
              <p:cNvPicPr>
                <a:picLocks noRot="1" noChangeAspect="1" noEditPoints="1" noChangeArrowheads="1" noChangeShapeType="1"/>
              </p:cNvPicPr>
              <p:nvPr/>
            </p:nvPicPr>
            <p:blipFill>
              <a:blip r:embed="rId30"/>
              <a:stretch>
                <a:fillRect/>
              </a:stretch>
            </p:blipFill>
            <p:spPr>
              <a:xfrm>
                <a:off x="6277501" y="4388803"/>
                <a:ext cx="2378676" cy="33174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Ink 14">
                <a:extLst>
                  <a:ext uri="{FF2B5EF4-FFF2-40B4-BE49-F238E27FC236}">
                    <a16:creationId xmlns:a16="http://schemas.microsoft.com/office/drawing/2014/main" id="{F567D43F-E252-41FD-A89F-0E432A65B94B}"/>
                  </a:ext>
                </a:extLst>
              </p14:cNvPr>
              <p14:cNvContentPartPr/>
              <p14:nvPr/>
            </p14:nvContentPartPr>
            <p14:xfrm>
              <a:off x="2171376" y="1072615"/>
              <a:ext cx="245880" cy="194400"/>
            </p14:xfrm>
          </p:contentPart>
        </mc:Choice>
        <mc:Fallback xmlns="">
          <p:pic>
            <p:nvPicPr>
              <p:cNvPr id="15" name="Ink 14">
                <a:extLst>
                  <a:ext uri="{FF2B5EF4-FFF2-40B4-BE49-F238E27FC236}">
                    <a16:creationId xmlns:a16="http://schemas.microsoft.com/office/drawing/2014/main" id="{F567D43F-E252-41FD-A89F-0E432A65B94B}"/>
                  </a:ext>
                </a:extLst>
              </p:cNvPr>
              <p:cNvPicPr/>
              <p:nvPr/>
            </p:nvPicPr>
            <p:blipFill>
              <a:blip r:embed="rId32"/>
              <a:stretch>
                <a:fillRect/>
              </a:stretch>
            </p:blipFill>
            <p:spPr>
              <a:xfrm>
                <a:off x="2162736" y="1063615"/>
                <a:ext cx="263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AA979E53-7A06-46CC-879B-32AFF065829A}"/>
                  </a:ext>
                </a:extLst>
              </p14:cNvPr>
              <p14:cNvContentPartPr/>
              <p14:nvPr/>
            </p14:nvContentPartPr>
            <p14:xfrm>
              <a:off x="2533536" y="907015"/>
              <a:ext cx="473400" cy="384120"/>
            </p14:xfrm>
          </p:contentPart>
        </mc:Choice>
        <mc:Fallback xmlns="">
          <p:pic>
            <p:nvPicPr>
              <p:cNvPr id="19" name="Ink 18">
                <a:extLst>
                  <a:ext uri="{FF2B5EF4-FFF2-40B4-BE49-F238E27FC236}">
                    <a16:creationId xmlns:a16="http://schemas.microsoft.com/office/drawing/2014/main" id="{AA979E53-7A06-46CC-879B-32AFF065829A}"/>
                  </a:ext>
                </a:extLst>
              </p:cNvPr>
              <p:cNvPicPr/>
              <p:nvPr/>
            </p:nvPicPr>
            <p:blipFill>
              <a:blip r:embed="rId34"/>
              <a:stretch>
                <a:fillRect/>
              </a:stretch>
            </p:blipFill>
            <p:spPr>
              <a:xfrm>
                <a:off x="2524543" y="898015"/>
                <a:ext cx="491027"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Ink 19">
                <a:extLst>
                  <a:ext uri="{FF2B5EF4-FFF2-40B4-BE49-F238E27FC236}">
                    <a16:creationId xmlns:a16="http://schemas.microsoft.com/office/drawing/2014/main" id="{A4A9A185-F28E-4034-8560-E6BD88F0DE9D}"/>
                  </a:ext>
                </a:extLst>
              </p14:cNvPr>
              <p14:cNvContentPartPr/>
              <p14:nvPr/>
            </p14:nvContentPartPr>
            <p14:xfrm>
              <a:off x="767376" y="878935"/>
              <a:ext cx="1097640" cy="422280"/>
            </p14:xfrm>
          </p:contentPart>
        </mc:Choice>
        <mc:Fallback xmlns="">
          <p:pic>
            <p:nvPicPr>
              <p:cNvPr id="20" name="Ink 19">
                <a:extLst>
                  <a:ext uri="{FF2B5EF4-FFF2-40B4-BE49-F238E27FC236}">
                    <a16:creationId xmlns:a16="http://schemas.microsoft.com/office/drawing/2014/main" id="{A4A9A185-F28E-4034-8560-E6BD88F0DE9D}"/>
                  </a:ext>
                </a:extLst>
              </p:cNvPr>
              <p:cNvPicPr/>
              <p:nvPr/>
            </p:nvPicPr>
            <p:blipFill>
              <a:blip r:embed="rId36"/>
              <a:stretch>
                <a:fillRect/>
              </a:stretch>
            </p:blipFill>
            <p:spPr>
              <a:xfrm>
                <a:off x="758379" y="869935"/>
                <a:ext cx="1115274"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BBCFB5CA-27DC-47A0-B794-1A0B24DEF0F7}"/>
                  </a:ext>
                </a:extLst>
              </p14:cNvPr>
              <p14:cNvContentPartPr/>
              <p14:nvPr/>
            </p14:nvContentPartPr>
            <p14:xfrm>
              <a:off x="3265056" y="944455"/>
              <a:ext cx="1116360" cy="303840"/>
            </p14:xfrm>
          </p:contentPart>
        </mc:Choice>
        <mc:Fallback xmlns="">
          <p:pic>
            <p:nvPicPr>
              <p:cNvPr id="27" name="Ink 26">
                <a:extLst>
                  <a:ext uri="{FF2B5EF4-FFF2-40B4-BE49-F238E27FC236}">
                    <a16:creationId xmlns:a16="http://schemas.microsoft.com/office/drawing/2014/main" id="{BBCFB5CA-27DC-47A0-B794-1A0B24DEF0F7}"/>
                  </a:ext>
                </a:extLst>
              </p:cNvPr>
              <p:cNvPicPr/>
              <p:nvPr/>
            </p:nvPicPr>
            <p:blipFill>
              <a:blip r:embed="rId38"/>
              <a:stretch>
                <a:fillRect/>
              </a:stretch>
            </p:blipFill>
            <p:spPr>
              <a:xfrm>
                <a:off x="3256413" y="935466"/>
                <a:ext cx="1134006" cy="32145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Ink 31">
                <a:extLst>
                  <a:ext uri="{FF2B5EF4-FFF2-40B4-BE49-F238E27FC236}">
                    <a16:creationId xmlns:a16="http://schemas.microsoft.com/office/drawing/2014/main" id="{B4E263FA-4950-4688-AD35-EB2E57FA22C9}"/>
                  </a:ext>
                </a:extLst>
              </p14:cNvPr>
              <p14:cNvContentPartPr/>
              <p14:nvPr/>
            </p14:nvContentPartPr>
            <p14:xfrm>
              <a:off x="5329656" y="886855"/>
              <a:ext cx="192240" cy="412200"/>
            </p14:xfrm>
          </p:contentPart>
        </mc:Choice>
        <mc:Fallback xmlns="">
          <p:pic>
            <p:nvPicPr>
              <p:cNvPr id="32" name="Ink 31">
                <a:extLst>
                  <a:ext uri="{FF2B5EF4-FFF2-40B4-BE49-F238E27FC236}">
                    <a16:creationId xmlns:a16="http://schemas.microsoft.com/office/drawing/2014/main" id="{B4E263FA-4950-4688-AD35-EB2E57FA22C9}"/>
                  </a:ext>
                </a:extLst>
              </p:cNvPr>
              <p:cNvPicPr/>
              <p:nvPr/>
            </p:nvPicPr>
            <p:blipFill>
              <a:blip r:embed="rId40"/>
              <a:stretch>
                <a:fillRect/>
              </a:stretch>
            </p:blipFill>
            <p:spPr>
              <a:xfrm>
                <a:off x="5320656" y="877855"/>
                <a:ext cx="20988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 33">
                <a:extLst>
                  <a:ext uri="{FF2B5EF4-FFF2-40B4-BE49-F238E27FC236}">
                    <a16:creationId xmlns:a16="http://schemas.microsoft.com/office/drawing/2014/main" id="{EF168941-53D5-46CB-B933-1023A2227559}"/>
                  </a:ext>
                </a:extLst>
              </p14:cNvPr>
              <p14:cNvContentPartPr/>
              <p14:nvPr/>
            </p14:nvContentPartPr>
            <p14:xfrm>
              <a:off x="5649336" y="936535"/>
              <a:ext cx="239760" cy="311760"/>
            </p14:xfrm>
          </p:contentPart>
        </mc:Choice>
        <mc:Fallback xmlns="">
          <p:pic>
            <p:nvPicPr>
              <p:cNvPr id="34" name="Ink 33">
                <a:extLst>
                  <a:ext uri="{FF2B5EF4-FFF2-40B4-BE49-F238E27FC236}">
                    <a16:creationId xmlns:a16="http://schemas.microsoft.com/office/drawing/2014/main" id="{EF168941-53D5-46CB-B933-1023A2227559}"/>
                  </a:ext>
                </a:extLst>
              </p:cNvPr>
              <p:cNvPicPr/>
              <p:nvPr/>
            </p:nvPicPr>
            <p:blipFill>
              <a:blip r:embed="rId42"/>
              <a:stretch>
                <a:fillRect/>
              </a:stretch>
            </p:blipFill>
            <p:spPr>
              <a:xfrm>
                <a:off x="5640696" y="927535"/>
                <a:ext cx="25740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Ink 36">
                <a:extLst>
                  <a:ext uri="{FF2B5EF4-FFF2-40B4-BE49-F238E27FC236}">
                    <a16:creationId xmlns:a16="http://schemas.microsoft.com/office/drawing/2014/main" id="{C5DCE49E-9EC8-48EB-9796-5AA4AA6F7D2B}"/>
                  </a:ext>
                </a:extLst>
              </p14:cNvPr>
              <p14:cNvContentPartPr/>
              <p14:nvPr/>
            </p14:nvContentPartPr>
            <p14:xfrm>
              <a:off x="6046056" y="910255"/>
              <a:ext cx="245880" cy="394200"/>
            </p14:xfrm>
          </p:contentPart>
        </mc:Choice>
        <mc:Fallback xmlns="">
          <p:pic>
            <p:nvPicPr>
              <p:cNvPr id="37" name="Ink 36">
                <a:extLst>
                  <a:ext uri="{FF2B5EF4-FFF2-40B4-BE49-F238E27FC236}">
                    <a16:creationId xmlns:a16="http://schemas.microsoft.com/office/drawing/2014/main" id="{C5DCE49E-9EC8-48EB-9796-5AA4AA6F7D2B}"/>
                  </a:ext>
                </a:extLst>
              </p:cNvPr>
              <p:cNvPicPr/>
              <p:nvPr/>
            </p:nvPicPr>
            <p:blipFill>
              <a:blip r:embed="rId44"/>
              <a:stretch>
                <a:fillRect/>
              </a:stretch>
            </p:blipFill>
            <p:spPr>
              <a:xfrm>
                <a:off x="6037416" y="901255"/>
                <a:ext cx="26352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Ink 40">
                <a:extLst>
                  <a:ext uri="{FF2B5EF4-FFF2-40B4-BE49-F238E27FC236}">
                    <a16:creationId xmlns:a16="http://schemas.microsoft.com/office/drawing/2014/main" id="{EFC771E5-5BEE-4239-9CEE-7B11C86DA1A0}"/>
                  </a:ext>
                </a:extLst>
              </p14:cNvPr>
              <p14:cNvContentPartPr/>
              <p14:nvPr/>
            </p14:nvContentPartPr>
            <p14:xfrm>
              <a:off x="6474816" y="809455"/>
              <a:ext cx="556920" cy="601920"/>
            </p14:xfrm>
          </p:contentPart>
        </mc:Choice>
        <mc:Fallback xmlns="">
          <p:pic>
            <p:nvPicPr>
              <p:cNvPr id="41" name="Ink 40">
                <a:extLst>
                  <a:ext uri="{FF2B5EF4-FFF2-40B4-BE49-F238E27FC236}">
                    <a16:creationId xmlns:a16="http://schemas.microsoft.com/office/drawing/2014/main" id="{EFC771E5-5BEE-4239-9CEE-7B11C86DA1A0}"/>
                  </a:ext>
                </a:extLst>
              </p:cNvPr>
              <p:cNvPicPr/>
              <p:nvPr/>
            </p:nvPicPr>
            <p:blipFill>
              <a:blip r:embed="rId46"/>
              <a:stretch>
                <a:fillRect/>
              </a:stretch>
            </p:blipFill>
            <p:spPr>
              <a:xfrm>
                <a:off x="6465816" y="800815"/>
                <a:ext cx="57456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Ink 41">
                <a:extLst>
                  <a:ext uri="{FF2B5EF4-FFF2-40B4-BE49-F238E27FC236}">
                    <a16:creationId xmlns:a16="http://schemas.microsoft.com/office/drawing/2014/main" id="{F460B55C-8C78-4948-957B-1684BC3C7DA3}"/>
                  </a:ext>
                </a:extLst>
              </p14:cNvPr>
              <p14:cNvContentPartPr/>
              <p14:nvPr/>
            </p14:nvContentPartPr>
            <p14:xfrm>
              <a:off x="4555296" y="823135"/>
              <a:ext cx="556200" cy="658800"/>
            </p14:xfrm>
          </p:contentPart>
        </mc:Choice>
        <mc:Fallback xmlns="">
          <p:pic>
            <p:nvPicPr>
              <p:cNvPr id="42" name="Ink 41">
                <a:extLst>
                  <a:ext uri="{FF2B5EF4-FFF2-40B4-BE49-F238E27FC236}">
                    <a16:creationId xmlns:a16="http://schemas.microsoft.com/office/drawing/2014/main" id="{F460B55C-8C78-4948-957B-1684BC3C7DA3}"/>
                  </a:ext>
                </a:extLst>
              </p:cNvPr>
              <p:cNvPicPr/>
              <p:nvPr/>
            </p:nvPicPr>
            <p:blipFill>
              <a:blip r:embed="rId48"/>
              <a:stretch>
                <a:fillRect/>
              </a:stretch>
            </p:blipFill>
            <p:spPr>
              <a:xfrm>
                <a:off x="4546302" y="814135"/>
                <a:ext cx="573829" cy="676440"/>
              </a:xfrm>
              <a:prstGeom prst="rect">
                <a:avLst/>
              </a:prstGeom>
            </p:spPr>
          </p:pic>
        </mc:Fallback>
      </mc:AlternateContent>
    </p:spTree>
    <p:extLst>
      <p:ext uri="{BB962C8B-B14F-4D97-AF65-F5344CB8AC3E}">
        <p14:creationId xmlns:p14="http://schemas.microsoft.com/office/powerpoint/2010/main" val="86635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30</a:t>
            </a:r>
          </a:p>
        </p:txBody>
      </p:sp>
      <p:sp>
        <p:nvSpPr>
          <p:cNvPr id="6" name="Slide Number Placeholder 5"/>
          <p:cNvSpPr>
            <a:spLocks noGrp="1"/>
          </p:cNvSpPr>
          <p:nvPr>
            <p:ph type="sldNum" sz="quarter" idx="12"/>
          </p:nvPr>
        </p:nvSpPr>
        <p:spPr/>
        <p:txBody>
          <a:bodyPr/>
          <a:lstStyle/>
          <a:p>
            <a:pPr>
              <a:defRPr/>
            </a:pPr>
            <a:r>
              <a:rPr lang="en-US"/>
              <a:t>Slide </a:t>
            </a:r>
            <a:fld id="{58B22C2A-C28E-4E3C-A883-955ABF4479C0}" type="slidenum">
              <a:rPr lang="en-US"/>
              <a:pPr>
                <a:defRPr/>
              </a:pPr>
              <a:t>13</a:t>
            </a:fld>
            <a:endParaRPr lang="en-US"/>
          </a:p>
        </p:txBody>
      </p:sp>
      <p:sp>
        <p:nvSpPr>
          <p:cNvPr id="37892" name="Rectangle 2"/>
          <p:cNvSpPr>
            <a:spLocks noGrp="1" noChangeArrowheads="1"/>
          </p:cNvSpPr>
          <p:nvPr>
            <p:ph type="title"/>
          </p:nvPr>
        </p:nvSpPr>
        <p:spPr/>
        <p:txBody>
          <a:bodyPr/>
          <a:lstStyle/>
          <a:p>
            <a:pPr eaLnBrk="1" hangingPunct="1"/>
            <a:r>
              <a:rPr lang="en-US" dirty="0"/>
              <a:t>Complexity: Just Intuition…..</a:t>
            </a:r>
          </a:p>
        </p:txBody>
      </p:sp>
      <p:sp>
        <p:nvSpPr>
          <p:cNvPr id="37893" name="Rectangle 3"/>
          <p:cNvSpPr>
            <a:spLocks noGrp="1" noChangeArrowheads="1"/>
          </p:cNvSpPr>
          <p:nvPr>
            <p:ph type="body" idx="1"/>
          </p:nvPr>
        </p:nvSpPr>
        <p:spPr>
          <a:xfrm>
            <a:off x="395288" y="908050"/>
            <a:ext cx="8458200" cy="2520950"/>
          </a:xfrm>
        </p:spPr>
        <p:txBody>
          <a:bodyPr/>
          <a:lstStyle/>
          <a:p>
            <a:pPr eaLnBrk="1" hangingPunct="1">
              <a:buFontTx/>
              <a:buChar char="•"/>
            </a:pPr>
            <a:r>
              <a:rPr lang="en-CA" sz="2400" b="1" dirty="0"/>
              <a:t>Tree-width of a network given an elimination ordering:</a:t>
            </a:r>
            <a:r>
              <a:rPr lang="en-CA" sz="2400" dirty="0"/>
              <a:t> max number of variables in a factor created while running VE. </a:t>
            </a:r>
          </a:p>
          <a:p>
            <a:pPr eaLnBrk="1" hangingPunct="1">
              <a:buFontTx/>
              <a:buChar char="•"/>
            </a:pPr>
            <a:r>
              <a:rPr lang="en-CA" sz="2400" b="1" dirty="0"/>
              <a:t>Tree-width of a belief network : </a:t>
            </a:r>
            <a:r>
              <a:rPr lang="en-CA" sz="2400" dirty="0"/>
              <a:t>min tree-width over all elimination orderings (only on the graph structure and is a measure of the sparseness of the graph)</a:t>
            </a:r>
          </a:p>
        </p:txBody>
      </p:sp>
      <p:sp>
        <p:nvSpPr>
          <p:cNvPr id="7" name="Rectangle 3"/>
          <p:cNvSpPr txBox="1">
            <a:spLocks noChangeArrowheads="1"/>
          </p:cNvSpPr>
          <p:nvPr/>
        </p:nvSpPr>
        <p:spPr bwMode="auto">
          <a:xfrm>
            <a:off x="251520" y="3501008"/>
            <a:ext cx="8458200"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eaLnBrk="1" hangingPunct="1">
              <a:lnSpc>
                <a:spcPct val="100000"/>
              </a:lnSpc>
              <a:buClrTx/>
              <a:buSzTx/>
              <a:buFontTx/>
              <a:buChar char="•"/>
            </a:pPr>
            <a:r>
              <a:rPr lang="en-CA" sz="2400" b="1" kern="0" dirty="0">
                <a:solidFill>
                  <a:schemeClr val="accent6"/>
                </a:solidFill>
              </a:rPr>
              <a:t>The complexity of VE is exponential in the tree-width </a:t>
            </a:r>
            <a:r>
              <a:rPr lang="en-CA" sz="3200" b="1" kern="0" dirty="0">
                <a:solidFill>
                  <a:schemeClr val="accent6"/>
                </a:solidFill>
                <a:sym typeface="Wingdings" panose="05000000000000000000" pitchFamily="2" charset="2"/>
              </a:rPr>
              <a:t></a:t>
            </a:r>
            <a:r>
              <a:rPr lang="en-CA" sz="2400" b="1" kern="0" dirty="0">
                <a:solidFill>
                  <a:schemeClr val="accent6"/>
                </a:solidFill>
                <a:sym typeface="Wingdings" panose="05000000000000000000" pitchFamily="2" charset="2"/>
              </a:rPr>
              <a:t> </a:t>
            </a:r>
            <a:r>
              <a:rPr lang="en-CA" sz="2400" kern="0" dirty="0">
                <a:solidFill>
                  <a:schemeClr val="accent6"/>
                </a:solidFill>
              </a:rPr>
              <a:t>and linear in the number of variables. </a:t>
            </a:r>
          </a:p>
        </p:txBody>
      </p:sp>
      <p:sp>
        <p:nvSpPr>
          <p:cNvPr id="8" name="Rectangle 3"/>
          <p:cNvSpPr txBox="1">
            <a:spLocks noChangeArrowheads="1"/>
          </p:cNvSpPr>
          <p:nvPr/>
        </p:nvSpPr>
        <p:spPr bwMode="auto">
          <a:xfrm>
            <a:off x="268527" y="4610100"/>
            <a:ext cx="8458200" cy="141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eaLnBrk="1" hangingPunct="1">
              <a:lnSpc>
                <a:spcPct val="100000"/>
              </a:lnSpc>
              <a:buClrTx/>
              <a:buSzTx/>
              <a:buFontTx/>
              <a:buChar char="•"/>
            </a:pPr>
            <a:r>
              <a:rPr lang="en-CA" sz="2400" kern="0" dirty="0"/>
              <a:t>Also, finding the elimination ordering with minimum tree-width is NP-hard </a:t>
            </a:r>
            <a:r>
              <a:rPr lang="en-CA" sz="3200" b="1" kern="0" dirty="0">
                <a:sym typeface="Wingdings" panose="05000000000000000000" pitchFamily="2" charset="2"/>
              </a:rPr>
              <a:t></a:t>
            </a:r>
            <a:r>
              <a:rPr lang="en-CA" sz="3200" b="1" kern="0" dirty="0"/>
              <a:t> </a:t>
            </a:r>
            <a:r>
              <a:rPr lang="en-CA" sz="2400" kern="0" dirty="0"/>
              <a:t>(but there are some good elimination ordering heuristics)</a:t>
            </a:r>
            <a:endParaRPr lang="en-US" sz="2400" kern="0" dirty="0">
              <a:solidFill>
                <a:schemeClr val="folHlink"/>
              </a:solidFill>
            </a:endParaRPr>
          </a:p>
        </p:txBody>
      </p:sp>
    </p:spTree>
    <p:extLst>
      <p:ext uri="{BB962C8B-B14F-4D97-AF65-F5344CB8AC3E}">
        <p14:creationId xmlns:p14="http://schemas.microsoft.com/office/powerpoint/2010/main" val="29746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D9342-D504-4D08-A279-CECC35C8A0F9}"/>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567115D6-2A9D-4F00-9017-9ED313D8D794}"/>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3FFABE2B-90D8-4AA5-A903-FCB7EC1FA3FC}"/>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DE193AF8-A005-4BDA-968E-13687190140F}"/>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14</a:t>
            </a:fld>
            <a:endParaRPr lang="en-US">
              <a:solidFill>
                <a:srgbClr val="000000"/>
              </a:solidFill>
            </a:endParaRPr>
          </a:p>
        </p:txBody>
      </p:sp>
      <p:pic>
        <p:nvPicPr>
          <p:cNvPr id="6" name="Picture 5">
            <a:extLst>
              <a:ext uri="{FF2B5EF4-FFF2-40B4-BE49-F238E27FC236}">
                <a16:creationId xmlns:a16="http://schemas.microsoft.com/office/drawing/2014/main" id="{70A0A86C-E847-42DB-8950-6613CF9C5695}"/>
              </a:ext>
            </a:extLst>
          </p:cNvPr>
          <p:cNvPicPr>
            <a:picLocks noChangeAspect="1"/>
          </p:cNvPicPr>
          <p:nvPr/>
        </p:nvPicPr>
        <p:blipFill>
          <a:blip r:embed="rId2"/>
          <a:stretch>
            <a:fillRect/>
          </a:stretch>
        </p:blipFill>
        <p:spPr>
          <a:xfrm>
            <a:off x="20958" y="163643"/>
            <a:ext cx="9144000" cy="6278331"/>
          </a:xfrm>
          <a:prstGeom prst="rect">
            <a:avLst/>
          </a:prstGeom>
        </p:spPr>
      </p:pic>
      <p:sp>
        <p:nvSpPr>
          <p:cNvPr id="7" name="TextBox 6">
            <a:extLst>
              <a:ext uri="{FF2B5EF4-FFF2-40B4-BE49-F238E27FC236}">
                <a16:creationId xmlns:a16="http://schemas.microsoft.com/office/drawing/2014/main" id="{4E3F931F-4962-434F-A7CC-035E8406A083}"/>
              </a:ext>
            </a:extLst>
          </p:cNvPr>
          <p:cNvSpPr txBox="1"/>
          <p:nvPr/>
        </p:nvSpPr>
        <p:spPr>
          <a:xfrm>
            <a:off x="2302344" y="6354706"/>
            <a:ext cx="6632970" cy="480131"/>
          </a:xfrm>
          <a:prstGeom prst="rect">
            <a:avLst/>
          </a:prstGeom>
          <a:noFill/>
        </p:spPr>
        <p:txBody>
          <a:bodyPr wrap="none" rtlCol="0">
            <a:spAutoFit/>
          </a:bodyPr>
          <a:lstStyle/>
          <a:p>
            <a:r>
              <a:rPr lang="en-CA" dirty="0">
                <a:solidFill>
                  <a:schemeClr val="tx1"/>
                </a:solidFill>
              </a:rPr>
              <a:t>AIMA 4</a:t>
            </a:r>
            <a:r>
              <a:rPr lang="en-CA" baseline="30000" dirty="0">
                <a:solidFill>
                  <a:schemeClr val="tx1"/>
                </a:solidFill>
              </a:rPr>
              <a:t>th</a:t>
            </a:r>
            <a:r>
              <a:rPr lang="en-CA" dirty="0">
                <a:solidFill>
                  <a:schemeClr val="tx1"/>
                </a:solidFill>
              </a:rPr>
              <a:t> Edition (Russell and </a:t>
            </a:r>
            <a:r>
              <a:rPr lang="en-CA" dirty="0" err="1">
                <a:solidFill>
                  <a:schemeClr val="tx1"/>
                </a:solidFill>
              </a:rPr>
              <a:t>Norvig</a:t>
            </a:r>
            <a:r>
              <a:rPr lang="en-CA" dirty="0">
                <a:solidFill>
                  <a:schemeClr val="tx1"/>
                </a:solidFill>
              </a:rPr>
              <a:t>) 2020</a:t>
            </a:r>
          </a:p>
        </p:txBody>
      </p:sp>
    </p:spTree>
    <p:extLst>
      <p:ext uri="{BB962C8B-B14F-4D97-AF65-F5344CB8AC3E}">
        <p14:creationId xmlns:p14="http://schemas.microsoft.com/office/powerpoint/2010/main" val="110965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11</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15</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3568" y="1340768"/>
            <a:ext cx="8352928" cy="3600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800100" lvl="1" indent="-342900" defTabSz="914400">
              <a:lnSpc>
                <a:spcPct val="100000"/>
              </a:lnSpc>
              <a:spcBef>
                <a:spcPct val="20000"/>
              </a:spcBef>
              <a:buClrTx/>
              <a:buSzTx/>
              <a:buFont typeface="Arial" pitchFamily="34" charset="0"/>
              <a:buChar char="•"/>
              <a:defRPr/>
            </a:pPr>
            <a:r>
              <a:rPr lang="en-US" b="1" kern="0" dirty="0">
                <a:solidFill>
                  <a:srgbClr val="000000"/>
                </a:solidFill>
                <a:latin typeface="Arial Unicode MS"/>
              </a:rPr>
              <a:t>Recap of BNs </a:t>
            </a:r>
            <a:r>
              <a:rPr lang="en-US" kern="0" dirty="0">
                <a:solidFill>
                  <a:srgbClr val="000000"/>
                </a:solidFill>
                <a:latin typeface="Arial Unicode MS"/>
              </a:rPr>
              <a:t>Representation and Exact Inference</a:t>
            </a:r>
          </a:p>
          <a:p>
            <a:pPr marL="800100" lvl="1" indent="-342900" defTabSz="914400">
              <a:lnSpc>
                <a:spcPct val="100000"/>
              </a:lnSpc>
              <a:spcBef>
                <a:spcPct val="20000"/>
              </a:spcBef>
              <a:buClrTx/>
              <a:buSzTx/>
              <a:buFont typeface="Arial" pitchFamily="34" charset="0"/>
              <a:buChar char="•"/>
              <a:defRPr/>
            </a:pPr>
            <a:r>
              <a:rPr lang="en-US" u="sng" kern="0" dirty="0">
                <a:solidFill>
                  <a:schemeClr val="accent2"/>
                </a:solidFill>
                <a:latin typeface="Arial Unicode MS"/>
                <a:ea typeface="+mn-ea"/>
                <a:cs typeface="+mn-cs"/>
              </a:rPr>
              <a:t>Start Belief Networks </a:t>
            </a:r>
            <a:r>
              <a:rPr lang="en-US" b="1" u="sng" kern="0" dirty="0">
                <a:solidFill>
                  <a:schemeClr val="accent2"/>
                </a:solidFill>
                <a:latin typeface="Arial Unicode MS"/>
                <a:ea typeface="+mn-ea"/>
                <a:cs typeface="+mn-cs"/>
              </a:rPr>
              <a:t>Approx. Reasoning</a:t>
            </a:r>
            <a:endParaRPr lang="en-US" b="1" kern="0" dirty="0">
              <a:solidFill>
                <a:schemeClr val="accent2"/>
              </a:solidFill>
              <a:latin typeface="Arial Unicode MS"/>
            </a:endParaRPr>
          </a:p>
          <a:p>
            <a:pPr marL="1257300" lvl="2"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Intro to </a:t>
            </a:r>
            <a:r>
              <a:rPr lang="en-US" b="1" kern="0" dirty="0">
                <a:solidFill>
                  <a:srgbClr val="000000"/>
                </a:solidFill>
                <a:latin typeface="Arial Unicode MS"/>
              </a:rPr>
              <a:t>Sampling</a:t>
            </a:r>
          </a:p>
          <a:p>
            <a:pPr marL="1257300" lvl="2"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First Naïve Approx. Method: </a:t>
            </a:r>
            <a:r>
              <a:rPr lang="en-US" b="1" kern="0" dirty="0">
                <a:solidFill>
                  <a:srgbClr val="000000"/>
                </a:solidFill>
                <a:latin typeface="Arial Unicode MS"/>
              </a:rPr>
              <a:t>Forward Sampling</a:t>
            </a:r>
          </a:p>
          <a:p>
            <a:pPr marL="1257300" lvl="2"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Second Method: </a:t>
            </a:r>
            <a:r>
              <a:rPr lang="en-US" b="1" kern="0" dirty="0">
                <a:solidFill>
                  <a:srgbClr val="000000"/>
                </a:solidFill>
                <a:latin typeface="Arial Unicode MS"/>
              </a:rPr>
              <a:t>Rejection Sampling</a:t>
            </a:r>
          </a:p>
          <a:p>
            <a:pPr marL="342900" indent="-342900" defTabSz="914400">
              <a:lnSpc>
                <a:spcPct val="100000"/>
              </a:lnSpc>
              <a:spcBef>
                <a:spcPct val="20000"/>
              </a:spcBef>
              <a:buClrTx/>
              <a:buSzTx/>
              <a:buFont typeface="Arial" pitchFamily="34" charset="0"/>
              <a:buChar char="•"/>
              <a:defRPr/>
            </a:pPr>
            <a:endParaRPr lang="en-US" sz="3200" kern="0" dirty="0">
              <a:solidFill>
                <a:srgbClr val="000000"/>
              </a:solidFill>
              <a:latin typeface="Arial Unicode MS"/>
            </a:endParaRPr>
          </a:p>
          <a:p>
            <a:pPr defTabSz="914400">
              <a:lnSpc>
                <a:spcPct val="100000"/>
              </a:lnSpc>
              <a:spcBef>
                <a:spcPct val="20000"/>
              </a:spcBef>
              <a:buClrTx/>
              <a:buSzTx/>
              <a:buFontTx/>
              <a:buNone/>
              <a:defRPr/>
            </a:pPr>
            <a:endParaRPr lang="en-US" sz="3200" kern="0" dirty="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a:solidFill>
                <a:srgbClr val="808080"/>
              </a:solidFill>
              <a:latin typeface="Arial Unicode MS"/>
              <a:ea typeface="+mn-ea"/>
              <a:cs typeface="+mn-cs"/>
            </a:endParaRPr>
          </a:p>
        </p:txBody>
      </p:sp>
    </p:spTree>
    <p:extLst>
      <p:ext uri="{BB962C8B-B14F-4D97-AF65-F5344CB8AC3E}">
        <p14:creationId xmlns:p14="http://schemas.microsoft.com/office/powerpoint/2010/main" val="81823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Approximate Inference</a:t>
            </a:r>
          </a:p>
        </p:txBody>
      </p:sp>
      <p:sp>
        <p:nvSpPr>
          <p:cNvPr id="49155" name="Rectangle 3"/>
          <p:cNvSpPr>
            <a:spLocks noGrp="1" noChangeArrowheads="1"/>
          </p:cNvSpPr>
          <p:nvPr>
            <p:ph type="body" idx="1"/>
          </p:nvPr>
        </p:nvSpPr>
        <p:spPr>
          <a:xfrm>
            <a:off x="467544" y="908720"/>
            <a:ext cx="8164513" cy="4525963"/>
          </a:xfrm>
        </p:spPr>
        <p:txBody>
          <a:bodyPr/>
          <a:lstStyle/>
          <a:p>
            <a:pPr lvl="2">
              <a:lnSpc>
                <a:spcPct val="90000"/>
              </a:lnSpc>
            </a:pPr>
            <a:endParaRPr lang="en-US" sz="1600" dirty="0"/>
          </a:p>
          <a:p>
            <a:pPr>
              <a:lnSpc>
                <a:spcPct val="90000"/>
              </a:lnSpc>
            </a:pPr>
            <a:r>
              <a:rPr lang="en-US" sz="2400" b="1" dirty="0"/>
              <a:t>Basic idea:</a:t>
            </a:r>
          </a:p>
          <a:p>
            <a:pPr lvl="1">
              <a:lnSpc>
                <a:spcPct val="90000"/>
              </a:lnSpc>
            </a:pPr>
            <a:r>
              <a:rPr lang="en-US" sz="2400" dirty="0"/>
              <a:t>Draw N samples from known prob. distributions</a:t>
            </a:r>
          </a:p>
          <a:p>
            <a:pPr lvl="1">
              <a:lnSpc>
                <a:spcPct val="90000"/>
              </a:lnSpc>
            </a:pPr>
            <a:r>
              <a:rPr lang="en-US" sz="2400" dirty="0"/>
              <a:t>Use those samples to estimate </a:t>
            </a:r>
            <a:r>
              <a:rPr lang="en-US" dirty="0"/>
              <a:t>unknown prob. distributions</a:t>
            </a:r>
          </a:p>
          <a:p>
            <a:pPr marL="457200" lvl="1" indent="0">
              <a:lnSpc>
                <a:spcPct val="90000"/>
              </a:lnSpc>
              <a:buNone/>
            </a:pPr>
            <a:endParaRPr lang="en-US" sz="2400" dirty="0"/>
          </a:p>
          <a:p>
            <a:pPr lvl="1">
              <a:lnSpc>
                <a:spcPct val="90000"/>
              </a:lnSpc>
            </a:pPr>
            <a:endParaRPr lang="en-US" sz="2000" dirty="0"/>
          </a:p>
          <a:p>
            <a:pPr>
              <a:lnSpc>
                <a:spcPct val="90000"/>
              </a:lnSpc>
            </a:pPr>
            <a:r>
              <a:rPr lang="en-US" sz="2400" b="1" dirty="0"/>
              <a:t>Why sample?</a:t>
            </a:r>
          </a:p>
          <a:p>
            <a:pPr lvl="1">
              <a:lnSpc>
                <a:spcPct val="90000"/>
              </a:lnSpc>
            </a:pPr>
            <a:r>
              <a:rPr lang="en-US" sz="2400" dirty="0"/>
              <a:t>Inference: getting a sample is faster than computing the right answer (e.g. with variable elimination)</a:t>
            </a:r>
          </a:p>
          <a:p>
            <a:pPr>
              <a:lnSpc>
                <a:spcPct val="90000"/>
              </a:lnSpc>
            </a:pPr>
            <a:endParaRPr lang="en-US" sz="2400" dirty="0"/>
          </a:p>
        </p:txBody>
      </p:sp>
      <p:sp>
        <p:nvSpPr>
          <p:cNvPr id="49156" name="Slide Number Placeholder 4"/>
          <p:cNvSpPr>
            <a:spLocks noGrp="1"/>
          </p:cNvSpPr>
          <p:nvPr>
            <p:ph type="sldNum" sz="quarter" idx="12"/>
          </p:nvPr>
        </p:nvSpPr>
        <p:spPr>
          <a:noFill/>
        </p:spPr>
        <p:txBody>
          <a:bodyPr/>
          <a:lstStyle/>
          <a:p>
            <a:fld id="{928B128C-0164-4D7B-A545-14C4DA46E927}" type="slidenum">
              <a:rPr lang="en-US">
                <a:solidFill>
                  <a:srgbClr val="000000"/>
                </a:solidFill>
              </a:rPr>
              <a:pPr/>
              <a:t>16</a:t>
            </a:fld>
            <a:endParaRPr lang="en-US">
              <a:solidFill>
                <a:srgbClr val="000000"/>
              </a:solidFill>
            </a:endParaRPr>
          </a:p>
        </p:txBody>
      </p:sp>
      <p:sp>
        <p:nvSpPr>
          <p:cNvPr id="10" name="Footer Placeholder 9"/>
          <p:cNvSpPr>
            <a:spLocks noGrp="1"/>
          </p:cNvSpPr>
          <p:nvPr>
            <p:ph type="ftr" sz="quarter" idx="11"/>
          </p:nvPr>
        </p:nvSpPr>
        <p:spPr/>
        <p:txBody>
          <a:bodyPr/>
          <a:lstStyle/>
          <a:p>
            <a:r>
              <a:rPr lang="en-US">
                <a:solidFill>
                  <a:srgbClr val="000000"/>
                </a:solidFill>
              </a:rPr>
              <a:t>CPSC 422, Lecture 11</a:t>
            </a:r>
          </a:p>
        </p:txBody>
      </p:sp>
    </p:spTree>
    <p:extLst>
      <p:ext uri="{BB962C8B-B14F-4D97-AF65-F5344CB8AC3E}">
        <p14:creationId xmlns:p14="http://schemas.microsoft.com/office/powerpoint/2010/main" val="237486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304800" y="152400"/>
            <a:ext cx="8534400"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i="1"/>
              <a:t>Sampling: </a:t>
            </a:r>
            <a:r>
              <a:rPr lang="en-GB"/>
              <a:t>What is it?</a:t>
            </a:r>
          </a:p>
        </p:txBody>
      </p:sp>
      <p:sp>
        <p:nvSpPr>
          <p:cNvPr id="9218" name="Rectangle 2"/>
          <p:cNvSpPr>
            <a:spLocks noGrp="1" noChangeArrowheads="1"/>
          </p:cNvSpPr>
          <p:nvPr>
            <p:ph type="body" idx="1"/>
          </p:nvPr>
        </p:nvSpPr>
        <p:spPr>
          <a:xfrm>
            <a:off x="285720" y="679002"/>
            <a:ext cx="8458200" cy="2152650"/>
          </a:xfrm>
          <a:ln/>
        </p:spPr>
        <p:txBody>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t>Idea: </a:t>
            </a:r>
            <a:r>
              <a:rPr lang="en-GB" dirty="0"/>
              <a:t>Estimate probabilities from sample data (samples) of the (unknown) probabilities distribution</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Use frequency of each event in the sample data to approximate its probability</a:t>
            </a:r>
          </a:p>
          <a:p>
            <a:pPr>
              <a:lnSpc>
                <a:spcPct val="10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lvl="1">
              <a:lnSpc>
                <a:spcPct val="100000"/>
              </a:lnSpc>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p:txBody>
      </p:sp>
      <p:pic>
        <p:nvPicPr>
          <p:cNvPr id="9219" name="Picture 3"/>
          <p:cNvPicPr>
            <a:picLocks noChangeAspect="1" noChangeArrowheads="1"/>
          </p:cNvPicPr>
          <p:nvPr/>
        </p:nvPicPr>
        <p:blipFill>
          <a:blip r:embed="rId3" cstate="print"/>
          <a:srcRect/>
          <a:stretch>
            <a:fillRect/>
          </a:stretch>
        </p:blipFill>
        <p:spPr bwMode="auto">
          <a:xfrm>
            <a:off x="2550041" y="2966244"/>
            <a:ext cx="5286375" cy="2305050"/>
          </a:xfrm>
          <a:prstGeom prst="rect">
            <a:avLst/>
          </a:prstGeom>
          <a:noFill/>
          <a:ln w="9525">
            <a:noFill/>
            <a:round/>
            <a:headEnd/>
            <a:tailEnd/>
          </a:ln>
          <a:effectLst/>
        </p:spPr>
      </p:pic>
      <p:sp>
        <p:nvSpPr>
          <p:cNvPr id="9220" name="Rectangle 4"/>
          <p:cNvSpPr>
            <a:spLocks noChangeArrowheads="1"/>
          </p:cNvSpPr>
          <p:nvPr/>
        </p:nvSpPr>
        <p:spPr bwMode="auto">
          <a:xfrm>
            <a:off x="285720" y="4572008"/>
            <a:ext cx="8458200" cy="1130300"/>
          </a:xfrm>
          <a:prstGeom prst="rect">
            <a:avLst/>
          </a:prstGeom>
          <a:noFill/>
          <a:ln w="9525">
            <a:noFill/>
            <a:round/>
            <a:headEnd/>
            <a:tailEnd/>
          </a:ln>
          <a:effectLst/>
        </p:spPr>
        <p:txBody>
          <a:bodyPr lIns="90000" tIns="46800" rIns="90000" bIns="46800"/>
          <a:lstStyle/>
          <a:p>
            <a:pPr marL="341313" indent="-341313">
              <a:lnSpc>
                <a:spcPct val="100000"/>
              </a:lnSpc>
              <a:spcBef>
                <a:spcPts val="6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dirty="0">
              <a:solidFill>
                <a:srgbClr val="000000"/>
              </a:solidFill>
              <a:latin typeface="+mn-lt"/>
            </a:endParaRPr>
          </a:p>
          <a:p>
            <a:pPr marL="341313" indent="-341313">
              <a:lnSpc>
                <a:spcPct val="100000"/>
              </a:lnSpc>
              <a:spcBef>
                <a:spcPts val="6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dirty="0">
                <a:solidFill>
                  <a:srgbClr val="000000"/>
                </a:solidFill>
                <a:latin typeface="+mn-lt"/>
              </a:rPr>
              <a:t>Frequencies are good approximations only if based on large samples </a:t>
            </a:r>
          </a:p>
          <a:p>
            <a:pPr marL="798513" lvl="1" indent="-341313">
              <a:lnSpc>
                <a:spcPct val="100000"/>
              </a:lnSpc>
              <a:spcBef>
                <a:spcPts val="600"/>
              </a:spcBef>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rPr>
              <a:t>we will see why and what “large” means</a:t>
            </a:r>
          </a:p>
          <a:p>
            <a:pPr marL="341313" indent="-341313">
              <a:lnSpc>
                <a:spcPct val="100000"/>
              </a:lnSpc>
              <a:spcBef>
                <a:spcPts val="6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dirty="0">
                <a:solidFill>
                  <a:srgbClr val="000000"/>
                </a:solidFill>
                <a:latin typeface="+mn-lt"/>
              </a:rPr>
              <a:t>How do we get the samples?</a:t>
            </a:r>
          </a:p>
          <a:p>
            <a:pPr marL="341313" indent="-341313">
              <a:lnSpc>
                <a:spcPct val="100000"/>
              </a:lnSpc>
              <a:spcBef>
                <a:spcPts val="600"/>
              </a:spcBef>
              <a:buFont typeface="Wingdings" pitchFamily="2"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dirty="0">
              <a:solidFill>
                <a:srgbClr val="000000"/>
              </a:solidFill>
              <a:latin typeface="+mn-lt"/>
            </a:endParaRPr>
          </a:p>
        </p:txBody>
      </p:sp>
      <p:sp>
        <p:nvSpPr>
          <p:cNvPr id="7" name="Right Arrow 6"/>
          <p:cNvSpPr/>
          <p:nvPr/>
        </p:nvSpPr>
        <p:spPr bwMode="auto">
          <a:xfrm>
            <a:off x="4786314" y="3571876"/>
            <a:ext cx="428628" cy="214314"/>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pPr>
            <a:endParaRPr kumimoji="0" lang="en-CA" sz="24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244737" name="Ink 1"/>
              <p14:cNvContentPartPr>
                <a14:cpLocks xmlns:a14="http://schemas.microsoft.com/office/drawing/2010/main" noRot="1" noChangeAspect="1" noEditPoints="1" noChangeArrowheads="1" noChangeShapeType="1"/>
              </p14:cNvContentPartPr>
              <p14:nvPr/>
            </p14:nvContentPartPr>
            <p14:xfrm>
              <a:off x="3851275" y="3179763"/>
              <a:ext cx="644525" cy="296862"/>
            </p14:xfrm>
          </p:contentPart>
        </mc:Choice>
        <mc:Fallback xmlns="">
          <p:pic>
            <p:nvPicPr>
              <p:cNvPr id="244737" name="Ink 1"/>
              <p:cNvPicPr>
                <a:picLocks noRot="1" noChangeAspect="1" noEditPoints="1" noChangeArrowheads="1" noChangeShapeType="1"/>
              </p:cNvPicPr>
              <p:nvPr/>
            </p:nvPicPr>
            <p:blipFill>
              <a:blip r:embed="rId5"/>
              <a:stretch>
                <a:fillRect/>
              </a:stretch>
            </p:blipFill>
            <p:spPr>
              <a:xfrm>
                <a:off x="3843697" y="3173309"/>
                <a:ext cx="662930" cy="31299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4738" name="Ink 2"/>
              <p14:cNvContentPartPr>
                <a14:cpLocks xmlns:a14="http://schemas.microsoft.com/office/drawing/2010/main" noRot="1" noChangeAspect="1" noEditPoints="1" noChangeArrowheads="1" noChangeShapeType="1"/>
              </p14:cNvContentPartPr>
              <p14:nvPr/>
            </p14:nvContentPartPr>
            <p14:xfrm>
              <a:off x="2555875" y="2865438"/>
              <a:ext cx="433388" cy="201612"/>
            </p14:xfrm>
          </p:contentPart>
        </mc:Choice>
        <mc:Fallback xmlns="">
          <p:pic>
            <p:nvPicPr>
              <p:cNvPr id="244738" name="Ink 2"/>
              <p:cNvPicPr>
                <a:picLocks noRot="1" noChangeAspect="1" noEditPoints="1" noChangeArrowheads="1" noChangeShapeType="1"/>
              </p:cNvPicPr>
              <p:nvPr/>
            </p:nvPicPr>
            <p:blipFill>
              <a:blip r:embed="rId7"/>
              <a:stretch>
                <a:fillRect/>
              </a:stretch>
            </p:blipFill>
            <p:spPr>
              <a:xfrm>
                <a:off x="2548682" y="2860690"/>
                <a:ext cx="448853" cy="21622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4739" name="Ink 3"/>
              <p14:cNvContentPartPr>
                <a14:cpLocks xmlns:a14="http://schemas.microsoft.com/office/drawing/2010/main" noRot="1" noChangeAspect="1" noEditPoints="1" noChangeArrowheads="1" noChangeShapeType="1"/>
              </p14:cNvContentPartPr>
              <p14:nvPr/>
            </p14:nvContentPartPr>
            <p14:xfrm>
              <a:off x="3065463" y="3446463"/>
              <a:ext cx="307975" cy="15875"/>
            </p14:xfrm>
          </p:contentPart>
        </mc:Choice>
        <mc:Fallback xmlns="">
          <p:pic>
            <p:nvPicPr>
              <p:cNvPr id="244739" name="Ink 3"/>
              <p:cNvPicPr>
                <a:picLocks noRot="1" noChangeAspect="1" noEditPoints="1" noChangeArrowheads="1" noChangeShapeType="1"/>
              </p:cNvPicPr>
              <p:nvPr/>
            </p:nvPicPr>
            <p:blipFill>
              <a:blip r:embed="rId9"/>
              <a:stretch>
                <a:fillRect/>
              </a:stretch>
            </p:blipFill>
            <p:spPr>
              <a:xfrm>
                <a:off x="3060769" y="3442683"/>
                <a:ext cx="323139" cy="2872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4740" name="Ink 4"/>
              <p14:cNvContentPartPr>
                <a14:cpLocks xmlns:a14="http://schemas.microsoft.com/office/drawing/2010/main" noRot="1" noChangeAspect="1" noEditPoints="1" noChangeArrowheads="1" noChangeShapeType="1"/>
              </p14:cNvContentPartPr>
              <p14:nvPr/>
            </p14:nvContentPartPr>
            <p14:xfrm>
              <a:off x="3035300" y="4237038"/>
              <a:ext cx="295275" cy="17462"/>
            </p14:xfrm>
          </p:contentPart>
        </mc:Choice>
        <mc:Fallback xmlns="">
          <p:pic>
            <p:nvPicPr>
              <p:cNvPr id="244740" name="Ink 4"/>
              <p:cNvPicPr>
                <a:picLocks noRot="1" noChangeAspect="1" noEditPoints="1" noChangeArrowheads="1" noChangeShapeType="1"/>
              </p:cNvPicPr>
              <p:nvPr/>
            </p:nvPicPr>
            <p:blipFill>
              <a:blip r:embed="rId11"/>
              <a:stretch>
                <a:fillRect/>
              </a:stretch>
            </p:blipFill>
            <p:spPr>
              <a:xfrm>
                <a:off x="3028252" y="4231799"/>
                <a:ext cx="314193" cy="2968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4741" name="Ink 5"/>
              <p14:cNvContentPartPr>
                <a14:cpLocks xmlns:a14="http://schemas.microsoft.com/office/drawing/2010/main" noRot="1" noChangeAspect="1" noEditPoints="1" noChangeArrowheads="1" noChangeShapeType="1"/>
              </p14:cNvContentPartPr>
              <p14:nvPr/>
            </p14:nvContentPartPr>
            <p14:xfrm>
              <a:off x="6735763" y="3621088"/>
              <a:ext cx="239712" cy="26987"/>
            </p14:xfrm>
          </p:contentPart>
        </mc:Choice>
        <mc:Fallback xmlns="">
          <p:pic>
            <p:nvPicPr>
              <p:cNvPr id="244741" name="Ink 5"/>
              <p:cNvPicPr>
                <a:picLocks noRot="1" noChangeAspect="1" noEditPoints="1" noChangeArrowheads="1" noChangeShapeType="1"/>
              </p:cNvPicPr>
              <p:nvPr/>
            </p:nvPicPr>
            <p:blipFill>
              <a:blip r:embed="rId13"/>
              <a:stretch>
                <a:fillRect/>
              </a:stretch>
            </p:blipFill>
            <p:spPr>
              <a:xfrm>
                <a:off x="6726391" y="3612812"/>
                <a:ext cx="259538" cy="42460"/>
              </a:xfrm>
              <a:prstGeom prst="rect">
                <a:avLst/>
              </a:prstGeom>
            </p:spPr>
          </p:pic>
        </mc:Fallback>
      </mc:AlternateContent>
    </p:spTree>
    <p:extLst>
      <p:ext uri="{BB962C8B-B14F-4D97-AF65-F5344CB8AC3E}">
        <p14:creationId xmlns:p14="http://schemas.microsoft.com/office/powerpoint/2010/main" val="32645049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304800" y="152400"/>
            <a:ext cx="8534400"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We use </a:t>
            </a:r>
            <a:r>
              <a:rPr lang="en-GB" i="1" dirty="0"/>
              <a:t>Sampling</a:t>
            </a:r>
            <a:endParaRPr lang="en-GB" dirty="0"/>
          </a:p>
        </p:txBody>
      </p:sp>
      <p:sp>
        <p:nvSpPr>
          <p:cNvPr id="165891" name="Rectangle 3"/>
          <p:cNvSpPr>
            <a:spLocks noGrp="1" noChangeArrowheads="1"/>
          </p:cNvSpPr>
          <p:nvPr>
            <p:ph type="body" idx="1"/>
          </p:nvPr>
        </p:nvSpPr>
        <p:spPr>
          <a:xfrm>
            <a:off x="304800" y="1219201"/>
            <a:ext cx="8458200" cy="1273696"/>
          </a:xfrm>
          <a:ln/>
        </p:spPr>
        <p:txBody>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00B0F0"/>
                </a:solidFill>
              </a:rPr>
              <a:t>Sampling</a:t>
            </a:r>
            <a:r>
              <a:rPr lang="en-GB" dirty="0"/>
              <a:t> is a process to </a:t>
            </a:r>
            <a:r>
              <a:rPr lang="en-GB" b="1" dirty="0"/>
              <a:t>obtain samples </a:t>
            </a:r>
            <a:r>
              <a:rPr lang="en-GB" dirty="0"/>
              <a:t>adequate to </a:t>
            </a:r>
            <a:r>
              <a:rPr lang="en-GB" dirty="0">
                <a:solidFill>
                  <a:srgbClr val="92D050"/>
                </a:solidFill>
              </a:rPr>
              <a:t>estimate</a:t>
            </a:r>
            <a:r>
              <a:rPr lang="en-GB" dirty="0"/>
              <a:t> an </a:t>
            </a:r>
            <a:r>
              <a:rPr lang="en-GB" b="1" dirty="0"/>
              <a:t>unknown probability</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lvl="1">
              <a:lnSpc>
                <a:spcPct val="100000"/>
              </a:lnSpc>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p:txBody>
      </p:sp>
      <p:sp>
        <p:nvSpPr>
          <p:cNvPr id="5" name="Right Arrow 4"/>
          <p:cNvSpPr/>
          <p:nvPr/>
        </p:nvSpPr>
        <p:spPr bwMode="auto">
          <a:xfrm flipH="1">
            <a:off x="4157629" y="4042320"/>
            <a:ext cx="571504" cy="214314"/>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95000"/>
              </a:lnSpc>
            </a:pPr>
            <a:endParaRPr lang="en-CA" sz="2400">
              <a:solidFill>
                <a:srgbClr val="FFFFFF"/>
              </a:solidFill>
            </a:endParaRPr>
          </a:p>
        </p:txBody>
      </p:sp>
      <p:sp>
        <p:nvSpPr>
          <p:cNvPr id="10" name="Right Arrow 9"/>
          <p:cNvSpPr/>
          <p:nvPr/>
        </p:nvSpPr>
        <p:spPr bwMode="auto">
          <a:xfrm rot="16200000" flipH="1">
            <a:off x="2809229" y="5480597"/>
            <a:ext cx="571504" cy="214314"/>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95000"/>
              </a:lnSpc>
            </a:pPr>
            <a:endParaRPr lang="en-CA" sz="2400">
              <a:solidFill>
                <a:srgbClr val="FFFFFF"/>
              </a:solidFill>
            </a:endParaRPr>
          </a:p>
        </p:txBody>
      </p:sp>
      <p:sp>
        <p:nvSpPr>
          <p:cNvPr id="11" name="Rectangle 3"/>
          <p:cNvSpPr txBox="1">
            <a:spLocks noChangeArrowheads="1"/>
          </p:cNvSpPr>
          <p:nvPr/>
        </p:nvSpPr>
        <p:spPr bwMode="auto">
          <a:xfrm>
            <a:off x="5076056" y="3619786"/>
            <a:ext cx="3834800" cy="1273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kern="0" dirty="0">
                <a:solidFill>
                  <a:srgbClr val="000000"/>
                </a:solidFill>
              </a:rPr>
              <a:t>Known prob. distribution(s)</a:t>
            </a:r>
            <a:endParaRPr lang="en-GB" sz="2400" b="1"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lvl="1" defTabSz="914400">
              <a:lnSpc>
                <a:spcPct val="100000"/>
              </a:lnSpc>
              <a:buClr>
                <a:srgbClr val="000000"/>
              </a:buClr>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kern="0" dirty="0">
              <a:solidFill>
                <a:srgbClr val="000000"/>
              </a:solidFill>
            </a:endParaRPr>
          </a:p>
          <a:p>
            <a:pPr defTabSz="914400">
              <a:lnSpc>
                <a:spcPct val="100000"/>
              </a:lnSpc>
              <a:buClrTx/>
              <a:buSzTx/>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p:txBody>
      </p:sp>
      <p:sp>
        <p:nvSpPr>
          <p:cNvPr id="12" name="Rectangle 3"/>
          <p:cNvSpPr txBox="1">
            <a:spLocks noChangeArrowheads="1"/>
          </p:cNvSpPr>
          <p:nvPr/>
        </p:nvSpPr>
        <p:spPr bwMode="auto">
          <a:xfrm>
            <a:off x="179512" y="6002384"/>
            <a:ext cx="8333162" cy="738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kern="0" dirty="0">
                <a:solidFill>
                  <a:srgbClr val="000000"/>
                </a:solidFill>
              </a:rPr>
              <a:t>Estimates for unknown (hard to compute) distribution(s)</a:t>
            </a:r>
            <a:endParaRPr lang="en-GB" sz="2400" b="1"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lvl="1" defTabSz="914400">
              <a:lnSpc>
                <a:spcPct val="100000"/>
              </a:lnSpc>
              <a:buClr>
                <a:srgbClr val="000000"/>
              </a:buClr>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kern="0" dirty="0">
              <a:solidFill>
                <a:srgbClr val="000000"/>
              </a:solidFill>
            </a:endParaRPr>
          </a:p>
          <a:p>
            <a:pPr defTabSz="914400">
              <a:lnSpc>
                <a:spcPct val="100000"/>
              </a:lnSpc>
              <a:buClrTx/>
              <a:buSzTx/>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p:txBody>
      </p:sp>
      <p:sp>
        <p:nvSpPr>
          <p:cNvPr id="13" name="Rectangle 3"/>
          <p:cNvSpPr txBox="1">
            <a:spLocks noChangeArrowheads="1"/>
          </p:cNvSpPr>
          <p:nvPr/>
        </p:nvSpPr>
        <p:spPr bwMode="auto">
          <a:xfrm>
            <a:off x="2214379" y="3887505"/>
            <a:ext cx="2131714" cy="7382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kern="0" dirty="0">
                <a:solidFill>
                  <a:srgbClr val="000000"/>
                </a:solidFill>
              </a:rPr>
              <a:t>Samples</a:t>
            </a:r>
            <a:endParaRPr lang="en-GB" sz="2400" b="1"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a:p>
            <a:pPr lvl="1" defTabSz="914400">
              <a:lnSpc>
                <a:spcPct val="100000"/>
              </a:lnSpc>
              <a:buClr>
                <a:srgbClr val="000000"/>
              </a:buClr>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kern="0" dirty="0">
              <a:solidFill>
                <a:srgbClr val="000000"/>
              </a:solidFill>
            </a:endParaRPr>
          </a:p>
          <a:p>
            <a:pPr defTabSz="914400">
              <a:lnSpc>
                <a:spcPct val="100000"/>
              </a:lnSpc>
              <a:buClrTx/>
              <a:buSzTx/>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kern="0" dirty="0">
              <a:solidFill>
                <a:srgbClr val="000000"/>
              </a:solidFill>
            </a:endParaRPr>
          </a:p>
        </p:txBody>
      </p:sp>
      <p:sp>
        <p:nvSpPr>
          <p:cNvPr id="9" name="Rectangle 3"/>
          <p:cNvSpPr txBox="1">
            <a:spLocks noChangeArrowheads="1"/>
          </p:cNvSpPr>
          <p:nvPr/>
        </p:nvSpPr>
        <p:spPr bwMode="auto">
          <a:xfrm>
            <a:off x="3094980" y="2825076"/>
            <a:ext cx="2557139" cy="794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i="1" kern="0" dirty="0">
                <a:solidFill>
                  <a:srgbClr val="000000"/>
                </a:solidFill>
              </a:rPr>
              <a:t>How do we get samples? </a:t>
            </a:r>
            <a:endParaRPr lang="en-GB" sz="2400" b="1" i="1"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i="1"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i="1"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i="1" kern="0" dirty="0">
              <a:solidFill>
                <a:srgbClr val="000000"/>
              </a:solidFill>
            </a:endParaRPr>
          </a:p>
          <a:p>
            <a:pPr defTabSz="914400">
              <a:lnSpc>
                <a:spcPct val="10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i="1" kern="0" dirty="0">
              <a:solidFill>
                <a:srgbClr val="000000"/>
              </a:solidFill>
            </a:endParaRPr>
          </a:p>
          <a:p>
            <a:pPr lvl="1" defTabSz="914400">
              <a:lnSpc>
                <a:spcPct val="100000"/>
              </a:lnSpc>
              <a:buClr>
                <a:srgbClr val="000000"/>
              </a:buClr>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i="1" kern="0" dirty="0">
              <a:solidFill>
                <a:srgbClr val="000000"/>
              </a:solidFill>
            </a:endParaRPr>
          </a:p>
          <a:p>
            <a:pPr defTabSz="914400">
              <a:lnSpc>
                <a:spcPct val="100000"/>
              </a:lnSpc>
              <a:buClrTx/>
              <a:buSzTx/>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i="1" kern="0" dirty="0">
              <a:solidFill>
                <a:srgbClr val="000000"/>
              </a:solidFill>
            </a:endParaRPr>
          </a:p>
        </p:txBody>
      </p:sp>
    </p:spTree>
    <p:extLst>
      <p:ext uri="{BB962C8B-B14F-4D97-AF65-F5344CB8AC3E}">
        <p14:creationId xmlns:p14="http://schemas.microsoft.com/office/powerpoint/2010/main" val="30313232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304800" y="152400"/>
            <a:ext cx="8534400"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Sampling</a:t>
            </a:r>
          </a:p>
        </p:txBody>
      </p:sp>
      <p:sp>
        <p:nvSpPr>
          <p:cNvPr id="165891" name="Rectangle 3"/>
          <p:cNvSpPr>
            <a:spLocks noGrp="1" noChangeArrowheads="1"/>
          </p:cNvSpPr>
          <p:nvPr>
            <p:ph type="body" idx="1"/>
          </p:nvPr>
        </p:nvSpPr>
        <p:spPr>
          <a:xfrm>
            <a:off x="304800" y="1219200"/>
            <a:ext cx="8458200" cy="5534025"/>
          </a:xfrm>
          <a:ln/>
        </p:spPr>
        <p:txBody>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The building block on any sampling algorithm </a:t>
            </a:r>
            <a:r>
              <a:rPr lang="en-GB" b="1" dirty="0"/>
              <a:t>is the generation of samples from a know distribution</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We then </a:t>
            </a:r>
            <a:r>
              <a:rPr lang="en-GB" b="1" dirty="0"/>
              <a:t>use these  samples to derive estimates of probabilities hard-to-compute exactly</a:t>
            </a:r>
          </a:p>
          <a:p>
            <a:pPr lvl="1">
              <a:lnSpc>
                <a:spcPct val="100000"/>
              </a:lnSpc>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a:p>
            <a:pPr>
              <a:lnSpc>
                <a:spcPct val="10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p:txBody>
      </p:sp>
    </p:spTree>
    <p:extLst>
      <p:ext uri="{BB962C8B-B14F-4D97-AF65-F5344CB8AC3E}">
        <p14:creationId xmlns:p14="http://schemas.microsoft.com/office/powerpoint/2010/main" val="41590490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a:solidFill>
                  <a:srgbClr val="3333CC"/>
                </a:solidFill>
                <a:latin typeface="Arial Unicode MS"/>
              </a:rPr>
              <a:t>422 big picture</a:t>
            </a:r>
          </a:p>
        </p:txBody>
      </p:sp>
      <p:grpSp>
        <p:nvGrpSpPr>
          <p:cNvPr id="3" name="Group 2"/>
          <p:cNvGrpSpPr/>
          <p:nvPr/>
        </p:nvGrpSpPr>
        <p:grpSpPr>
          <a:xfrm>
            <a:off x="34711" y="-59705"/>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a:solidFill>
                    <a:srgbClr val="3333CC"/>
                  </a:solidFill>
                  <a:latin typeface="Arial Unicode MS" pitchFamily="34" charset="-128"/>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a:solidFill>
                    <a:srgbClr val="000000"/>
                  </a:solidFill>
                  <a:latin typeface="Arial Unicode MS" pitchFamily="34" charset="-128"/>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644441" y="3615207"/>
              <a:ext cx="3644025"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a:solidFill>
                    <a:srgbClr val="000000"/>
                  </a:solidFill>
                  <a:latin typeface="Arial Unicode MS" pitchFamily="34" charset="-128"/>
                </a:rPr>
                <a:t>	Markov Networks</a:t>
              </a:r>
            </a:p>
            <a:p>
              <a:pPr marL="342900" indent="-342900">
                <a:lnSpc>
                  <a:spcPct val="75000"/>
                </a:lnSpc>
                <a:spcBef>
                  <a:spcPct val="20000"/>
                </a:spcBef>
              </a:pPr>
              <a:r>
                <a:rPr lang="en-US" sz="1800" b="1" i="1" dirty="0">
                  <a:solidFill>
                    <a:srgbClr val="000000"/>
                  </a:solidFill>
                  <a:latin typeface="Arial Unicode MS" pitchFamily="34" charset="-128"/>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FF0000"/>
                  </a:solidFill>
                  <a:latin typeface="Arial Unicode MS" pitchFamily="34" charset="-128"/>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dirty="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dirty="0">
                  <a:solidFill>
                    <a:srgbClr val="3333CC"/>
                  </a:solidFill>
                  <a:latin typeface="Arial Unicode MS" pitchFamily="34" charset="-128"/>
                </a:rPr>
                <a:t>Reasoning</a:t>
              </a:r>
            </a:p>
            <a:p>
              <a:pPr marL="342900" indent="-342900" algn="ctr"/>
              <a:r>
                <a:rPr lang="en-US" sz="2000" b="1" dirty="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Relational Models</a:t>
              </a:r>
            </a:p>
            <a:p>
              <a:pPr marL="342900" indent="-342900">
                <a:lnSpc>
                  <a:spcPct val="75000"/>
                </a:lnSpc>
                <a:spcBef>
                  <a:spcPct val="20000"/>
                </a:spcBef>
              </a:pPr>
              <a:r>
                <a:rPr lang="en-US" sz="2000" b="1" i="1" dirty="0">
                  <a:solidFill>
                    <a:srgbClr val="000000"/>
                  </a:solidFill>
                  <a:latin typeface="Arial Unicode MS" pitchFamily="34" charset="-128"/>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a:solidFill>
                    <a:srgbClr val="00B050"/>
                  </a:solidFill>
                  <a:latin typeface="Arial Unicode MS" pitchFamily="34" charset="-128"/>
                </a:rPr>
                <a:t>Hybrid: </a:t>
              </a:r>
              <a:r>
                <a:rPr lang="en-US" sz="2000" b="1" dirty="0" err="1">
                  <a:solidFill>
                    <a:srgbClr val="00B050"/>
                  </a:solidFill>
                  <a:latin typeface="Arial Unicode MS" pitchFamily="34" charset="-128"/>
                </a:rPr>
                <a:t>Det</a:t>
              </a:r>
              <a:r>
                <a:rPr lang="en-US" sz="2000" b="1" dirty="0">
                  <a:solidFill>
                    <a:srgbClr val="00B050"/>
                  </a:solidFill>
                  <a:latin typeface="Arial Unicode MS" pitchFamily="34" charset="-128"/>
                </a:rPr>
                <a:t> +</a:t>
              </a:r>
              <a:r>
                <a:rPr lang="en-US" sz="2000" b="1" dirty="0" err="1">
                  <a:solidFill>
                    <a:srgbClr val="00B050"/>
                  </a:solidFill>
                  <a:latin typeface="Arial Unicode MS" pitchFamily="34" charset="-128"/>
                </a:rPr>
                <a:t>Sto</a:t>
              </a:r>
              <a:endParaRPr lang="en-US" sz="2000" b="1" dirty="0">
                <a:solidFill>
                  <a:srgbClr val="00B050"/>
                </a:solidFill>
                <a:latin typeface="Arial Unicode MS" pitchFamily="34" charset="-128"/>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Forward, Viterbi….</a:t>
              </a:r>
            </a:p>
            <a:p>
              <a:pPr marL="342900" indent="-342900">
                <a:spcBef>
                  <a:spcPct val="20000"/>
                </a:spcBef>
              </a:pPr>
              <a:r>
                <a:rPr lang="en-US" sz="1800" b="1" dirty="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sp>
          <p:nvSpPr>
            <p:cNvPr id="37" name="Rectangle 20">
              <a:extLst>
                <a:ext uri="{FF2B5EF4-FFF2-40B4-BE49-F238E27FC236}">
                  <a16:creationId xmlns:a16="http://schemas.microsoft.com/office/drawing/2014/main" id="{74EF13F5-EEE5-4751-913C-AB9C894850A6}"/>
                </a:ext>
              </a:extLst>
            </p:cNvPr>
            <p:cNvSpPr>
              <a:spLocks noChangeArrowheads="1"/>
            </p:cNvSpPr>
            <p:nvPr/>
          </p:nvSpPr>
          <p:spPr bwMode="auto">
            <a:xfrm>
              <a:off x="6740920" y="948118"/>
              <a:ext cx="1836940" cy="613532"/>
            </a:xfrm>
            <a:prstGeom prst="rect">
              <a:avLst/>
            </a:prstGeom>
            <a:noFill/>
            <a:ln w="9525">
              <a:noFill/>
              <a:miter lim="800000"/>
              <a:headEnd/>
              <a:tailEnd/>
            </a:ln>
          </p:spPr>
          <p:txBody>
            <a:bodyPr/>
            <a:lstStyle/>
            <a:p>
              <a:pPr marL="342900" indent="-342900" algn="ctr"/>
              <a:r>
                <a:rPr lang="en-US" sz="2000" b="1" dirty="0">
                  <a:solidFill>
                    <a:srgbClr val="3333CC"/>
                  </a:solidFill>
                  <a:latin typeface="Arial Unicode MS" pitchFamily="34" charset="-128"/>
                </a:rPr>
                <a:t>Parsing</a:t>
              </a: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a:solidFill>
                  <a:srgbClr val="FFFFFF"/>
                </a:solidFill>
              </a:rPr>
              <a:t>Slide </a:t>
            </a:r>
            <a:fld id="{4DF6BE34-90F6-4567-805D-EBA463FCCE5C}" type="slidenum">
              <a:rPr lang="en-US" smtClean="0">
                <a:solidFill>
                  <a:srgbClr val="FFFFFF"/>
                </a:solidFill>
              </a:rPr>
              <a:pPr>
                <a:defRPr/>
              </a:pPr>
              <a:t>2</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 name="Straight Arrow Connector 7">
            <a:extLst>
              <a:ext uri="{FF2B5EF4-FFF2-40B4-BE49-F238E27FC236}">
                <a16:creationId xmlns:a16="http://schemas.microsoft.com/office/drawing/2014/main" id="{B3393F79-F897-486D-8A54-152F57AFB1EB}"/>
              </a:ext>
            </a:extLst>
          </p:cNvPr>
          <p:cNvCxnSpPr/>
          <p:nvPr/>
        </p:nvCxnSpPr>
        <p:spPr>
          <a:xfrm flipH="1">
            <a:off x="4932040" y="1107104"/>
            <a:ext cx="1045780" cy="58644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5E84D18-1BCA-482F-8FEB-15572A87F6B3}"/>
              </a:ext>
            </a:extLst>
          </p:cNvPr>
          <p:cNvCxnSpPr>
            <a:cxnSpLocks/>
          </p:cNvCxnSpPr>
          <p:nvPr/>
        </p:nvCxnSpPr>
        <p:spPr>
          <a:xfrm flipH="1">
            <a:off x="6135328" y="1560736"/>
            <a:ext cx="1463027" cy="21420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543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405916" y="188640"/>
            <a:ext cx="9955832"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Generating Samples from a Known Distribution</a:t>
            </a:r>
          </a:p>
        </p:txBody>
      </p:sp>
      <p:sp>
        <p:nvSpPr>
          <p:cNvPr id="25602" name="Rectangle 2"/>
          <p:cNvSpPr>
            <a:spLocks noGrp="1" noChangeArrowheads="1"/>
          </p:cNvSpPr>
          <p:nvPr>
            <p:ph type="body" idx="1"/>
          </p:nvPr>
        </p:nvSpPr>
        <p:spPr>
          <a:xfrm>
            <a:off x="179388" y="981075"/>
            <a:ext cx="8736012" cy="4495800"/>
          </a:xfrm>
          <a:ln/>
        </p:spPr>
        <p:txBody>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chemeClr val="tx1"/>
                </a:solidFill>
              </a:rPr>
              <a:t>For a random variable </a:t>
            </a:r>
            <a:r>
              <a:rPr lang="en-GB" sz="2400" i="1" dirty="0">
                <a:solidFill>
                  <a:schemeClr val="tx1"/>
                </a:solidFill>
              </a:rPr>
              <a:t>X</a:t>
            </a:r>
            <a:r>
              <a:rPr lang="en-GB" sz="2400" dirty="0">
                <a:solidFill>
                  <a:schemeClr val="tx1"/>
                </a:solidFill>
              </a:rPr>
              <a:t> with </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solidFill>
                  <a:schemeClr val="tx1"/>
                </a:solidFill>
              </a:rPr>
              <a:t>values </a:t>
            </a:r>
            <a:r>
              <a:rPr lang="en-GB" sz="2000" i="1" dirty="0">
                <a:solidFill>
                  <a:schemeClr val="tx1"/>
                </a:solidFill>
              </a:rPr>
              <a:t>{x</a:t>
            </a:r>
            <a:r>
              <a:rPr lang="en-GB" sz="2000" i="1" baseline="-25000" dirty="0">
                <a:solidFill>
                  <a:schemeClr val="tx1"/>
                </a:solidFill>
              </a:rPr>
              <a:t>1</a:t>
            </a:r>
            <a:r>
              <a:rPr lang="en-GB" sz="2000" i="1" dirty="0">
                <a:solidFill>
                  <a:schemeClr val="tx1"/>
                </a:solidFill>
              </a:rPr>
              <a:t>,…,</a:t>
            </a:r>
            <a:r>
              <a:rPr lang="en-GB" sz="2000" i="1" dirty="0" err="1">
                <a:solidFill>
                  <a:schemeClr val="tx1"/>
                </a:solidFill>
              </a:rPr>
              <a:t>x</a:t>
            </a:r>
            <a:r>
              <a:rPr lang="en-GB" sz="2000" i="1" baseline="-25000" dirty="0" err="1">
                <a:solidFill>
                  <a:schemeClr val="tx1"/>
                </a:solidFill>
              </a:rPr>
              <a:t>k</a:t>
            </a:r>
            <a:r>
              <a:rPr lang="en-GB" sz="2000" i="1" dirty="0">
                <a:solidFill>
                  <a:schemeClr val="tx1"/>
                </a:solidFill>
              </a:rPr>
              <a:t>}</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solidFill>
                  <a:schemeClr val="tx1"/>
                </a:solidFill>
              </a:rPr>
              <a:t>Probability distribution </a:t>
            </a:r>
            <a:r>
              <a:rPr lang="en-GB" sz="2000" i="1" dirty="0">
                <a:solidFill>
                  <a:schemeClr val="tx1"/>
                </a:solidFill>
              </a:rPr>
              <a:t>P(X) = {P(x</a:t>
            </a:r>
            <a:r>
              <a:rPr lang="en-GB" sz="2000" i="1" baseline="-25000" dirty="0">
                <a:solidFill>
                  <a:schemeClr val="tx1"/>
                </a:solidFill>
              </a:rPr>
              <a:t>1</a:t>
            </a:r>
            <a:r>
              <a:rPr lang="en-GB" sz="2000" i="1" dirty="0">
                <a:solidFill>
                  <a:schemeClr val="tx1"/>
                </a:solidFill>
              </a:rPr>
              <a:t>),…,P(</a:t>
            </a:r>
            <a:r>
              <a:rPr lang="en-GB" sz="2000" i="1" dirty="0" err="1">
                <a:solidFill>
                  <a:schemeClr val="tx1"/>
                </a:solidFill>
              </a:rPr>
              <a:t>x</a:t>
            </a:r>
            <a:r>
              <a:rPr lang="en-GB" sz="2000" i="1" baseline="-25000" dirty="0" err="1">
                <a:solidFill>
                  <a:schemeClr val="tx1"/>
                </a:solidFill>
              </a:rPr>
              <a:t>k</a:t>
            </a:r>
            <a:r>
              <a:rPr lang="en-GB" sz="2000" i="1" dirty="0">
                <a:solidFill>
                  <a:schemeClr val="tx1"/>
                </a:solidFill>
              </a:rPr>
              <a:t>)}</a:t>
            </a:r>
          </a:p>
          <a:p>
            <a:pPr>
              <a:lnSpc>
                <a:spcPct val="100000"/>
              </a:lnSpc>
              <a:buClr>
                <a:srgbClr val="0066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chemeClr val="tx1"/>
                </a:solidFill>
              </a:rPr>
              <a:t>Partition the interval [0, 1] into </a:t>
            </a:r>
            <a:r>
              <a:rPr lang="en-GB" sz="2400" i="1" dirty="0">
                <a:solidFill>
                  <a:schemeClr val="tx1"/>
                </a:solidFill>
              </a:rPr>
              <a:t>k</a:t>
            </a:r>
            <a:r>
              <a:rPr lang="en-GB" sz="2400" dirty="0">
                <a:solidFill>
                  <a:schemeClr val="tx1"/>
                </a:solidFill>
              </a:rPr>
              <a:t> intervals </a:t>
            </a:r>
            <a:r>
              <a:rPr lang="en-GB" sz="2400" i="1" dirty="0">
                <a:solidFill>
                  <a:schemeClr val="tx1"/>
                </a:solidFill>
              </a:rPr>
              <a:t>p</a:t>
            </a:r>
            <a:r>
              <a:rPr lang="en-GB" sz="2400" i="1" baseline="-25000" dirty="0">
                <a:solidFill>
                  <a:schemeClr val="tx1"/>
                </a:solidFill>
              </a:rPr>
              <a:t>i</a:t>
            </a:r>
            <a:r>
              <a:rPr lang="en-GB" sz="2400" dirty="0">
                <a:solidFill>
                  <a:schemeClr val="tx1"/>
                </a:solidFill>
              </a:rPr>
              <a:t> , one for each </a:t>
            </a:r>
            <a:r>
              <a:rPr lang="en-GB" sz="2400" i="1" dirty="0">
                <a:solidFill>
                  <a:schemeClr val="tx1"/>
                </a:solidFill>
              </a:rPr>
              <a:t>x</a:t>
            </a:r>
            <a:r>
              <a:rPr lang="en-GB" sz="2400" i="1" baseline="-25000" dirty="0">
                <a:solidFill>
                  <a:schemeClr val="tx1"/>
                </a:solidFill>
              </a:rPr>
              <a:t>i</a:t>
            </a:r>
            <a:r>
              <a:rPr lang="en-GB" sz="2400" dirty="0">
                <a:solidFill>
                  <a:schemeClr val="tx1"/>
                </a:solidFill>
              </a:rPr>
              <a:t> , with length P(</a:t>
            </a:r>
            <a:r>
              <a:rPr lang="en-GB" sz="2400" i="1" dirty="0">
                <a:solidFill>
                  <a:schemeClr val="tx1"/>
                </a:solidFill>
              </a:rPr>
              <a:t>x</a:t>
            </a:r>
            <a:r>
              <a:rPr lang="en-GB" sz="2400" i="1" baseline="-25000" dirty="0">
                <a:solidFill>
                  <a:schemeClr val="tx1"/>
                </a:solidFill>
              </a:rPr>
              <a:t>i</a:t>
            </a:r>
            <a:r>
              <a:rPr lang="en-GB" sz="2400" dirty="0">
                <a:solidFill>
                  <a:schemeClr val="tx1"/>
                </a:solidFill>
              </a:rPr>
              <a:t> )</a:t>
            </a:r>
          </a:p>
          <a:p>
            <a:pPr>
              <a:lnSpc>
                <a:spcPct val="100000"/>
              </a:lnSpc>
              <a:buClr>
                <a:srgbClr val="0066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chemeClr val="tx1"/>
                </a:solidFill>
              </a:rPr>
              <a:t>To generate one sample</a:t>
            </a:r>
          </a:p>
          <a:p>
            <a:pPr lvl="2">
              <a:lnSpc>
                <a:spcPct val="100000"/>
              </a:lnSpc>
              <a:buClr>
                <a:srgbClr val="0066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a:solidFill>
                  <a:schemeClr val="tx1"/>
                </a:solidFill>
              </a:rPr>
              <a:t>Randomly generate  a value </a:t>
            </a:r>
            <a:r>
              <a:rPr lang="en-GB" sz="1800" i="1" dirty="0">
                <a:solidFill>
                  <a:schemeClr val="tx1"/>
                </a:solidFill>
              </a:rPr>
              <a:t>y</a:t>
            </a:r>
            <a:r>
              <a:rPr lang="en-GB" sz="1800" dirty="0">
                <a:solidFill>
                  <a:schemeClr val="tx1"/>
                </a:solidFill>
              </a:rPr>
              <a:t>  in [0, 1] (i.e. generate a value from a uniform distribution over [0, 1].</a:t>
            </a:r>
            <a:endParaRPr lang="en-GB" sz="1800" dirty="0">
              <a:solidFill>
                <a:schemeClr val="tx1"/>
              </a:solidFill>
              <a:hlinkClick r:id="rId4" action="ppaction://hlinkfile"/>
            </a:endParaRPr>
          </a:p>
          <a:p>
            <a:pPr lvl="2">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a:solidFill>
                  <a:schemeClr val="tx1"/>
                </a:solidFill>
              </a:rPr>
              <a:t>Select the  value of the sample  based on the interval </a:t>
            </a:r>
            <a:r>
              <a:rPr lang="en-GB" sz="1800" i="1" dirty="0">
                <a:solidFill>
                  <a:schemeClr val="tx1"/>
                </a:solidFill>
              </a:rPr>
              <a:t>p</a:t>
            </a:r>
            <a:r>
              <a:rPr lang="en-GB" sz="1800" i="1" baseline="-25000" dirty="0">
                <a:solidFill>
                  <a:schemeClr val="tx1"/>
                </a:solidFill>
              </a:rPr>
              <a:t>i</a:t>
            </a:r>
            <a:r>
              <a:rPr lang="en-GB" sz="1800" dirty="0">
                <a:solidFill>
                  <a:schemeClr val="tx1"/>
                </a:solidFill>
              </a:rPr>
              <a:t>  that includes </a:t>
            </a:r>
            <a:r>
              <a:rPr lang="en-GB" sz="1800" i="1" dirty="0">
                <a:solidFill>
                  <a:schemeClr val="tx1"/>
                </a:solidFill>
              </a:rPr>
              <a:t>y</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chemeClr val="tx1"/>
                </a:solidFill>
              </a:rPr>
              <a:t>From probability theory:</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i="1" dirty="0">
              <a:solidFill>
                <a:schemeClr val="tx1"/>
              </a:solidFill>
            </a:endParaRPr>
          </a:p>
        </p:txBody>
      </p:sp>
      <p:graphicFrame>
        <p:nvGraphicFramePr>
          <p:cNvPr id="87041" name="Object 1"/>
          <p:cNvGraphicFramePr>
            <a:graphicFrameLocks noChangeAspect="1"/>
          </p:cNvGraphicFramePr>
          <p:nvPr>
            <p:extLst>
              <p:ext uri="{D42A27DB-BD31-4B8C-83A1-F6EECF244321}">
                <p14:modId xmlns:p14="http://schemas.microsoft.com/office/powerpoint/2010/main" val="1200592054"/>
              </p:ext>
            </p:extLst>
          </p:nvPr>
        </p:nvGraphicFramePr>
        <p:xfrm>
          <a:off x="3707904" y="4362525"/>
          <a:ext cx="5069731" cy="432048"/>
        </p:xfrm>
        <a:graphic>
          <a:graphicData uri="http://schemas.openxmlformats.org/presentationml/2006/ole">
            <mc:AlternateContent xmlns:mc="http://schemas.openxmlformats.org/markup-compatibility/2006">
              <mc:Choice xmlns:v="urn:schemas-microsoft-com:vml" Requires="v">
                <p:oleObj spid="_x0000_s3150" name="Equation" r:id="rId5" imgW="1968480" imgH="228600" progId="Equation.3">
                  <p:embed/>
                </p:oleObj>
              </mc:Choice>
              <mc:Fallback>
                <p:oleObj name="Equation" r:id="rId5" imgW="19684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4362525"/>
                        <a:ext cx="5069731" cy="432048"/>
                      </a:xfrm>
                      <a:prstGeom prst="rect">
                        <a:avLst/>
                      </a:prstGeom>
                      <a:noFill/>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465081" y="4764952"/>
              <a:ext cx="7859880" cy="2053800"/>
            </p14:xfrm>
          </p:contentPart>
        </mc:Choice>
        <mc:Fallback xmlns="">
          <p:pic>
            <p:nvPicPr>
              <p:cNvPr id="2" name="Ink 1"/>
              <p:cNvPicPr/>
              <p:nvPr/>
            </p:nvPicPr>
            <p:blipFill>
              <a:blip r:embed="rId8"/>
              <a:stretch>
                <a:fillRect/>
              </a:stretch>
            </p:blipFill>
            <p:spPr>
              <a:xfrm>
                <a:off x="459321" y="4762432"/>
                <a:ext cx="7873920" cy="2068200"/>
              </a:xfrm>
              <a:prstGeom prst="rect">
                <a:avLst/>
              </a:prstGeom>
            </p:spPr>
          </p:pic>
        </mc:Fallback>
      </mc:AlternateContent>
    </p:spTree>
    <p:extLst>
      <p:ext uri="{BB962C8B-B14F-4D97-AF65-F5344CB8AC3E}">
        <p14:creationId xmlns:p14="http://schemas.microsoft.com/office/powerpoint/2010/main" val="229298952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0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16</a:t>
            </a:r>
          </a:p>
        </p:txBody>
      </p:sp>
      <p:sp>
        <p:nvSpPr>
          <p:cNvPr id="6" name="Slide Number Placeholder 5"/>
          <p:cNvSpPr>
            <a:spLocks noGrp="1"/>
          </p:cNvSpPr>
          <p:nvPr>
            <p:ph type="sldNum" sz="quarter" idx="12"/>
          </p:nvPr>
        </p:nvSpPr>
        <p:spPr/>
        <p:txBody>
          <a:bodyPr/>
          <a:lstStyle/>
          <a:p>
            <a:pPr>
              <a:defRPr/>
            </a:pPr>
            <a:r>
              <a:rPr lang="en-US"/>
              <a:t>Slide </a:t>
            </a:r>
            <a:fld id="{E6BCB92F-1AB6-4963-AC04-34510D9DD923}" type="slidenum">
              <a:rPr lang="en-US"/>
              <a:pPr>
                <a:defRPr/>
              </a:pPr>
              <a:t>21</a:t>
            </a:fld>
            <a:endParaRPr lang="en-US"/>
          </a:p>
        </p:txBody>
      </p:sp>
      <p:sp>
        <p:nvSpPr>
          <p:cNvPr id="4163" name="Rectangle 2"/>
          <p:cNvSpPr>
            <a:spLocks noGrp="1" noChangeArrowheads="1"/>
          </p:cNvSpPr>
          <p:nvPr>
            <p:ph type="title"/>
          </p:nvPr>
        </p:nvSpPr>
        <p:spPr>
          <a:xfrm>
            <a:off x="214313" y="500063"/>
            <a:ext cx="8534400" cy="685800"/>
          </a:xfrm>
        </p:spPr>
        <p:txBody>
          <a:bodyPr/>
          <a:lstStyle/>
          <a:p>
            <a:pPr eaLnBrk="1" hangingPunct="1"/>
            <a:r>
              <a:rPr lang="en-US" dirty="0"/>
              <a:t>Sampling a discrete probability distribution (from 322)</a:t>
            </a:r>
          </a:p>
        </p:txBody>
      </p:sp>
      <mc:AlternateContent xmlns:mc="http://schemas.openxmlformats.org/markup-compatibility/2006" xmlns:p14="http://schemas.microsoft.com/office/powerpoint/2010/main">
        <mc:Choice Requires="p14">
          <p:contentPart p14:bwMode="auto" r:id="rId3">
            <p14:nvContentPartPr>
              <p14:cNvPr id="75778" name="Ink 15"/>
              <p14:cNvContentPartPr>
                <a14:cpLocks xmlns:a14="http://schemas.microsoft.com/office/drawing/2010/main" noRot="1" noChangeAspect="1" noEditPoints="1" noChangeArrowheads="1" noChangeShapeType="1"/>
              </p14:cNvContentPartPr>
              <p14:nvPr/>
            </p14:nvContentPartPr>
            <p14:xfrm>
              <a:off x="782638" y="1525588"/>
              <a:ext cx="739775" cy="288925"/>
            </p14:xfrm>
          </p:contentPart>
        </mc:Choice>
        <mc:Fallback xmlns="">
          <p:pic>
            <p:nvPicPr>
              <p:cNvPr id="75778" name="Ink 15"/>
              <p:cNvPicPr>
                <a:picLocks noRot="1" noChangeAspect="1" noEditPoints="1" noChangeArrowheads="1" noChangeShapeType="1"/>
              </p:cNvPicPr>
              <p:nvPr/>
            </p:nvPicPr>
            <p:blipFill>
              <a:blip r:embed="rId4"/>
              <a:stretch>
                <a:fillRect/>
              </a:stretch>
            </p:blipFill>
            <p:spPr>
              <a:xfrm>
                <a:off x="775078" y="1520191"/>
                <a:ext cx="754535" cy="29684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5779" name="Ink 16"/>
              <p14:cNvContentPartPr>
                <a14:cpLocks xmlns:a14="http://schemas.microsoft.com/office/drawing/2010/main" noRot="1" noChangeAspect="1" noEditPoints="1" noChangeArrowheads="1" noChangeShapeType="1"/>
              </p14:cNvContentPartPr>
              <p14:nvPr/>
            </p14:nvContentPartPr>
            <p14:xfrm>
              <a:off x="1685925" y="1495425"/>
              <a:ext cx="1681163" cy="547688"/>
            </p14:xfrm>
          </p:contentPart>
        </mc:Choice>
        <mc:Fallback xmlns="">
          <p:pic>
            <p:nvPicPr>
              <p:cNvPr id="75779" name="Ink 16"/>
              <p:cNvPicPr>
                <a:picLocks noRot="1" noChangeAspect="1" noEditPoints="1" noChangeArrowheads="1" noChangeShapeType="1"/>
              </p:cNvPicPr>
              <p:nvPr/>
            </p:nvPicPr>
            <p:blipFill>
              <a:blip r:embed="rId6"/>
              <a:stretch>
                <a:fillRect/>
              </a:stretch>
            </p:blipFill>
            <p:spPr>
              <a:xfrm>
                <a:off x="1682324" y="1489667"/>
                <a:ext cx="1697006" cy="56280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5780" name="Ink 17"/>
              <p14:cNvContentPartPr>
                <a14:cpLocks xmlns:a14="http://schemas.microsoft.com/office/drawing/2010/main" noRot="1" noChangeAspect="1" noEditPoints="1" noChangeArrowheads="1" noChangeShapeType="1"/>
              </p14:cNvContentPartPr>
              <p14:nvPr/>
            </p14:nvContentPartPr>
            <p14:xfrm>
              <a:off x="3676650" y="1492250"/>
              <a:ext cx="1089025" cy="268288"/>
            </p14:xfrm>
          </p:contentPart>
        </mc:Choice>
        <mc:Fallback xmlns="">
          <p:pic>
            <p:nvPicPr>
              <p:cNvPr id="75780" name="Ink 17"/>
              <p:cNvPicPr>
                <a:picLocks noRot="1" noChangeAspect="1" noEditPoints="1" noChangeArrowheads="1" noChangeShapeType="1"/>
              </p:cNvPicPr>
              <p:nvPr/>
            </p:nvPicPr>
            <p:blipFill>
              <a:blip r:embed="rId8"/>
              <a:stretch>
                <a:fillRect/>
              </a:stretch>
            </p:blipFill>
            <p:spPr>
              <a:xfrm>
                <a:off x="3671970" y="1489373"/>
                <a:ext cx="1097305" cy="27979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5781" name="Ink 18"/>
              <p14:cNvContentPartPr>
                <a14:cpLocks xmlns:a14="http://schemas.microsoft.com/office/drawing/2010/main" noRot="1" noChangeAspect="1" noEditPoints="1" noChangeArrowheads="1" noChangeShapeType="1"/>
              </p14:cNvContentPartPr>
              <p14:nvPr/>
            </p14:nvContentPartPr>
            <p14:xfrm>
              <a:off x="4932363" y="1420813"/>
              <a:ext cx="236537" cy="319087"/>
            </p14:xfrm>
          </p:contentPart>
        </mc:Choice>
        <mc:Fallback xmlns="">
          <p:pic>
            <p:nvPicPr>
              <p:cNvPr id="75781" name="Ink 18"/>
              <p:cNvPicPr>
                <a:picLocks noRot="1" noChangeAspect="1" noEditPoints="1" noChangeArrowheads="1" noChangeShapeType="1"/>
              </p:cNvPicPr>
              <p:nvPr/>
            </p:nvPicPr>
            <p:blipFill>
              <a:blip r:embed="rId10"/>
              <a:stretch>
                <a:fillRect/>
              </a:stretch>
            </p:blipFill>
            <p:spPr>
              <a:xfrm>
                <a:off x="4924082" y="1417572"/>
                <a:ext cx="247338" cy="3316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5782" name="Ink 19"/>
              <p14:cNvContentPartPr>
                <a14:cpLocks xmlns:a14="http://schemas.microsoft.com/office/drawing/2010/main" noRot="1" noChangeAspect="1" noEditPoints="1" noChangeArrowheads="1" noChangeShapeType="1"/>
              </p14:cNvContentPartPr>
              <p14:nvPr/>
            </p14:nvContentPartPr>
            <p14:xfrm>
              <a:off x="5387975" y="1441450"/>
              <a:ext cx="671513" cy="263525"/>
            </p14:xfrm>
          </p:contentPart>
        </mc:Choice>
        <mc:Fallback xmlns="">
          <p:pic>
            <p:nvPicPr>
              <p:cNvPr id="75782" name="Ink 19"/>
              <p:cNvPicPr>
                <a:picLocks noRot="1" noChangeAspect="1" noEditPoints="1" noChangeArrowheads="1" noChangeShapeType="1"/>
              </p:cNvPicPr>
              <p:nvPr/>
            </p:nvPicPr>
            <p:blipFill>
              <a:blip r:embed="rId12"/>
              <a:stretch>
                <a:fillRect/>
              </a:stretch>
            </p:blipFill>
            <p:spPr>
              <a:xfrm>
                <a:off x="5379694" y="1438930"/>
                <a:ext cx="683035" cy="27072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5783" name="Ink 20"/>
              <p14:cNvContentPartPr>
                <a14:cpLocks xmlns:a14="http://schemas.microsoft.com/office/drawing/2010/main" noRot="1" noChangeAspect="1" noEditPoints="1" noChangeArrowheads="1" noChangeShapeType="1"/>
              </p14:cNvContentPartPr>
              <p14:nvPr/>
            </p14:nvContentPartPr>
            <p14:xfrm>
              <a:off x="6297613" y="1401763"/>
              <a:ext cx="1808162" cy="458787"/>
            </p14:xfrm>
          </p:contentPart>
        </mc:Choice>
        <mc:Fallback xmlns="">
          <p:pic>
            <p:nvPicPr>
              <p:cNvPr id="75783" name="Ink 20"/>
              <p:cNvPicPr>
                <a:picLocks noRot="1" noChangeAspect="1" noEditPoints="1" noChangeArrowheads="1" noChangeShapeType="1"/>
              </p:cNvPicPr>
              <p:nvPr/>
            </p:nvPicPr>
            <p:blipFill>
              <a:blip r:embed="rId14"/>
              <a:stretch>
                <a:fillRect/>
              </a:stretch>
            </p:blipFill>
            <p:spPr>
              <a:xfrm>
                <a:off x="6294733" y="1398522"/>
                <a:ext cx="1814282" cy="47067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5784" name="Ink 21"/>
              <p14:cNvContentPartPr>
                <a14:cpLocks xmlns:a14="http://schemas.microsoft.com/office/drawing/2010/main" noRot="1" noChangeAspect="1" noEditPoints="1" noChangeArrowheads="1" noChangeShapeType="1"/>
              </p14:cNvContentPartPr>
              <p14:nvPr/>
            </p14:nvContentPartPr>
            <p14:xfrm>
              <a:off x="8359775" y="1519238"/>
              <a:ext cx="198438" cy="249237"/>
            </p14:xfrm>
          </p:contentPart>
        </mc:Choice>
        <mc:Fallback xmlns="">
          <p:pic>
            <p:nvPicPr>
              <p:cNvPr id="75784" name="Ink 21"/>
              <p:cNvPicPr>
                <a:picLocks noRot="1" noChangeAspect="1" noEditPoints="1" noChangeArrowheads="1" noChangeShapeType="1"/>
              </p:cNvPicPr>
              <p:nvPr/>
            </p:nvPicPr>
            <p:blipFill>
              <a:blip r:embed="rId16"/>
              <a:stretch>
                <a:fillRect/>
              </a:stretch>
            </p:blipFill>
            <p:spPr>
              <a:xfrm>
                <a:off x="8356894" y="1512035"/>
                <a:ext cx="209242" cy="26040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5785" name="Ink 22"/>
              <p14:cNvContentPartPr>
                <a14:cpLocks xmlns:a14="http://schemas.microsoft.com/office/drawing/2010/main" noRot="1" noChangeAspect="1" noEditPoints="1" noChangeArrowheads="1" noChangeShapeType="1"/>
              </p14:cNvContentPartPr>
              <p14:nvPr/>
            </p14:nvContentPartPr>
            <p14:xfrm>
              <a:off x="742950" y="2208213"/>
              <a:ext cx="425450" cy="254000"/>
            </p14:xfrm>
          </p:contentPart>
        </mc:Choice>
        <mc:Fallback xmlns="">
          <p:pic>
            <p:nvPicPr>
              <p:cNvPr id="75785" name="Ink 22"/>
              <p:cNvPicPr>
                <a:picLocks noRot="1" noChangeAspect="1" noEditPoints="1" noChangeArrowheads="1" noChangeShapeType="1"/>
              </p:cNvPicPr>
              <p:nvPr/>
            </p:nvPicPr>
            <p:blipFill>
              <a:blip r:embed="rId18"/>
              <a:stretch>
                <a:fillRect/>
              </a:stretch>
            </p:blipFill>
            <p:spPr>
              <a:xfrm>
                <a:off x="738631" y="2200658"/>
                <a:ext cx="433729" cy="26659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5786" name="Ink 23"/>
              <p14:cNvContentPartPr>
                <a14:cpLocks xmlns:a14="http://schemas.microsoft.com/office/drawing/2010/main" noRot="1" noChangeAspect="1" noEditPoints="1" noChangeArrowheads="1" noChangeShapeType="1"/>
              </p14:cNvContentPartPr>
              <p14:nvPr/>
            </p14:nvContentPartPr>
            <p14:xfrm>
              <a:off x="1379538" y="2149475"/>
              <a:ext cx="288925" cy="179388"/>
            </p14:xfrm>
          </p:contentPart>
        </mc:Choice>
        <mc:Fallback xmlns="">
          <p:pic>
            <p:nvPicPr>
              <p:cNvPr id="75786" name="Ink 23"/>
              <p:cNvPicPr>
                <a:picLocks noRot="1" noChangeAspect="1" noEditPoints="1" noChangeArrowheads="1" noChangeShapeType="1"/>
              </p:cNvPicPr>
              <p:nvPr/>
            </p:nvPicPr>
            <p:blipFill>
              <a:blip r:embed="rId20"/>
              <a:stretch>
                <a:fillRect/>
              </a:stretch>
            </p:blipFill>
            <p:spPr>
              <a:xfrm>
                <a:off x="1373414" y="2144792"/>
                <a:ext cx="301534" cy="19271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5787" name="Ink 24"/>
              <p14:cNvContentPartPr>
                <a14:cpLocks xmlns:a14="http://schemas.microsoft.com/office/drawing/2010/main" noRot="1" noChangeAspect="1" noEditPoints="1" noChangeArrowheads="1" noChangeShapeType="1"/>
              </p14:cNvContentPartPr>
              <p14:nvPr/>
            </p14:nvContentPartPr>
            <p14:xfrm>
              <a:off x="6013450" y="2436813"/>
              <a:ext cx="569913" cy="352425"/>
            </p14:xfrm>
          </p:contentPart>
        </mc:Choice>
        <mc:Fallback xmlns="">
          <p:pic>
            <p:nvPicPr>
              <p:cNvPr id="75787" name="Ink 24"/>
              <p:cNvPicPr>
                <a:picLocks noRot="1" noChangeAspect="1" noEditPoints="1" noChangeArrowheads="1" noChangeShapeType="1"/>
              </p:cNvPicPr>
              <p:nvPr/>
            </p:nvPicPr>
            <p:blipFill>
              <a:blip r:embed="rId22"/>
              <a:stretch>
                <a:fillRect/>
              </a:stretch>
            </p:blipFill>
            <p:spPr>
              <a:xfrm>
                <a:off x="6010570" y="2428525"/>
                <a:ext cx="582874" cy="36864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5788" name="Ink 25"/>
              <p14:cNvContentPartPr>
                <a14:cpLocks xmlns:a14="http://schemas.microsoft.com/office/drawing/2010/main" noRot="1" noChangeAspect="1" noEditPoints="1" noChangeArrowheads="1" noChangeShapeType="1"/>
              </p14:cNvContentPartPr>
              <p14:nvPr/>
            </p14:nvContentPartPr>
            <p14:xfrm>
              <a:off x="3365500" y="2471738"/>
              <a:ext cx="92075" cy="77787"/>
            </p14:xfrm>
          </p:contentPart>
        </mc:Choice>
        <mc:Fallback xmlns="">
          <p:pic>
            <p:nvPicPr>
              <p:cNvPr id="75788" name="Ink 25"/>
              <p:cNvPicPr>
                <a:picLocks noRot="1" noChangeAspect="1" noEditPoints="1" noChangeArrowheads="1" noChangeShapeType="1"/>
              </p:cNvPicPr>
              <p:nvPr/>
            </p:nvPicPr>
            <p:blipFill>
              <a:blip r:embed="rId24"/>
              <a:stretch>
                <a:fillRect/>
              </a:stretch>
            </p:blipFill>
            <p:spPr>
              <a:xfrm>
                <a:off x="3361544" y="2464569"/>
                <a:ext cx="102865" cy="9571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5789" name="Ink 26"/>
              <p14:cNvContentPartPr>
                <a14:cpLocks xmlns:a14="http://schemas.microsoft.com/office/drawing/2010/main" noRot="1" noChangeAspect="1" noEditPoints="1" noChangeArrowheads="1" noChangeShapeType="1"/>
              </p14:cNvContentPartPr>
              <p14:nvPr/>
            </p14:nvContentPartPr>
            <p14:xfrm>
              <a:off x="3268663" y="2724150"/>
              <a:ext cx="139700" cy="119063"/>
            </p14:xfrm>
          </p:contentPart>
        </mc:Choice>
        <mc:Fallback xmlns="">
          <p:pic>
            <p:nvPicPr>
              <p:cNvPr id="75789" name="Ink 26"/>
              <p:cNvPicPr>
                <a:picLocks noRot="1" noChangeAspect="1" noEditPoints="1" noChangeArrowheads="1" noChangeShapeType="1"/>
              </p:cNvPicPr>
              <p:nvPr/>
            </p:nvPicPr>
            <p:blipFill>
              <a:blip r:embed="rId26"/>
              <a:stretch>
                <a:fillRect/>
              </a:stretch>
            </p:blipFill>
            <p:spPr>
              <a:xfrm>
                <a:off x="3259662" y="2715491"/>
                <a:ext cx="157343" cy="1385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5790" name="Ink 27"/>
              <p14:cNvContentPartPr>
                <a14:cpLocks xmlns:a14="http://schemas.microsoft.com/office/drawing/2010/main" noRot="1" noChangeAspect="1" noEditPoints="1" noChangeArrowheads="1" noChangeShapeType="1"/>
              </p14:cNvContentPartPr>
              <p14:nvPr/>
            </p14:nvContentPartPr>
            <p14:xfrm>
              <a:off x="4325938" y="2524125"/>
              <a:ext cx="288925" cy="312738"/>
            </p14:xfrm>
          </p:contentPart>
        </mc:Choice>
        <mc:Fallback xmlns="">
          <p:pic>
            <p:nvPicPr>
              <p:cNvPr id="75790" name="Ink 27"/>
              <p:cNvPicPr>
                <a:picLocks noRot="1" noChangeAspect="1" noEditPoints="1" noChangeArrowheads="1" noChangeShapeType="1"/>
              </p:cNvPicPr>
              <p:nvPr/>
            </p:nvPicPr>
            <p:blipFill>
              <a:blip r:embed="rId28"/>
              <a:stretch>
                <a:fillRect/>
              </a:stretch>
            </p:blipFill>
            <p:spPr>
              <a:xfrm>
                <a:off x="4316943" y="2515128"/>
                <a:ext cx="306915" cy="33361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5791" name="Ink 28"/>
              <p14:cNvContentPartPr>
                <a14:cpLocks xmlns:a14="http://schemas.microsoft.com/office/drawing/2010/main" noRot="1" noChangeAspect="1" noEditPoints="1" noChangeArrowheads="1" noChangeShapeType="1"/>
              </p14:cNvContentPartPr>
              <p14:nvPr/>
            </p14:nvContentPartPr>
            <p14:xfrm>
              <a:off x="698500" y="3581400"/>
              <a:ext cx="1057275" cy="319088"/>
            </p14:xfrm>
          </p:contentPart>
        </mc:Choice>
        <mc:Fallback xmlns="">
          <p:pic>
            <p:nvPicPr>
              <p:cNvPr id="75791" name="Ink 28"/>
              <p:cNvPicPr>
                <a:picLocks noRot="1" noChangeAspect="1" noEditPoints="1" noChangeArrowheads="1" noChangeShapeType="1"/>
              </p:cNvPicPr>
              <p:nvPr/>
            </p:nvPicPr>
            <p:blipFill>
              <a:blip r:embed="rId30"/>
              <a:stretch>
                <a:fillRect/>
              </a:stretch>
            </p:blipFill>
            <p:spPr>
              <a:xfrm>
                <a:off x="695260" y="3574518"/>
                <a:ext cx="1071674" cy="33719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5792" name="Ink 29"/>
              <p14:cNvContentPartPr>
                <a14:cpLocks xmlns:a14="http://schemas.microsoft.com/office/drawing/2010/main" noRot="1" noChangeAspect="1" noEditPoints="1" noChangeArrowheads="1" noChangeShapeType="1"/>
              </p14:cNvContentPartPr>
              <p14:nvPr/>
            </p14:nvContentPartPr>
            <p14:xfrm>
              <a:off x="1955800" y="3554413"/>
              <a:ext cx="1338263" cy="346075"/>
            </p14:xfrm>
          </p:contentPart>
        </mc:Choice>
        <mc:Fallback xmlns="">
          <p:pic>
            <p:nvPicPr>
              <p:cNvPr id="75792" name="Ink 29"/>
              <p:cNvPicPr>
                <a:picLocks noRot="1" noChangeAspect="1" noEditPoints="1" noChangeArrowheads="1" noChangeShapeType="1"/>
              </p:cNvPicPr>
              <p:nvPr/>
            </p:nvPicPr>
            <p:blipFill>
              <a:blip r:embed="rId32"/>
              <a:stretch>
                <a:fillRect/>
              </a:stretch>
            </p:blipFill>
            <p:spPr>
              <a:xfrm>
                <a:off x="1950039" y="3548651"/>
                <a:ext cx="1346544" cy="359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5793" name="Ink 30"/>
              <p14:cNvContentPartPr>
                <a14:cpLocks xmlns:a14="http://schemas.microsoft.com/office/drawing/2010/main" noRot="1" noChangeAspect="1" noEditPoints="1" noChangeArrowheads="1" noChangeShapeType="1"/>
              </p14:cNvContentPartPr>
              <p14:nvPr/>
            </p14:nvContentPartPr>
            <p14:xfrm>
              <a:off x="3613150" y="3562350"/>
              <a:ext cx="1009650" cy="327025"/>
            </p14:xfrm>
          </p:contentPart>
        </mc:Choice>
        <mc:Fallback xmlns="">
          <p:pic>
            <p:nvPicPr>
              <p:cNvPr id="75793" name="Ink 30"/>
              <p:cNvPicPr>
                <a:picLocks noRot="1" noChangeAspect="1" noEditPoints="1" noChangeArrowheads="1" noChangeShapeType="1"/>
              </p:cNvPicPr>
              <p:nvPr/>
            </p:nvPicPr>
            <p:blipFill>
              <a:blip r:embed="rId34"/>
              <a:stretch>
                <a:fillRect/>
              </a:stretch>
            </p:blipFill>
            <p:spPr>
              <a:xfrm>
                <a:off x="3607022" y="3557673"/>
                <a:ext cx="1024429" cy="34033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5794" name="Ink 31"/>
              <p14:cNvContentPartPr>
                <a14:cpLocks xmlns:a14="http://schemas.microsoft.com/office/drawing/2010/main" noRot="1" noChangeAspect="1" noEditPoints="1" noChangeArrowheads="1" noChangeShapeType="1"/>
              </p14:cNvContentPartPr>
              <p14:nvPr/>
            </p14:nvContentPartPr>
            <p14:xfrm>
              <a:off x="3441700" y="2462213"/>
              <a:ext cx="2614613" cy="69850"/>
            </p14:xfrm>
          </p:contentPart>
        </mc:Choice>
        <mc:Fallback xmlns="">
          <p:pic>
            <p:nvPicPr>
              <p:cNvPr id="75794" name="Ink 31"/>
              <p:cNvPicPr>
                <a:picLocks noRot="1" noChangeAspect="1" noEditPoints="1" noChangeArrowheads="1" noChangeShapeType="1"/>
              </p:cNvPicPr>
              <p:nvPr/>
            </p:nvPicPr>
            <p:blipFill>
              <a:blip r:embed="rId36"/>
              <a:stretch>
                <a:fillRect/>
              </a:stretch>
            </p:blipFill>
            <p:spPr>
              <a:xfrm>
                <a:off x="3437740" y="2455049"/>
                <a:ext cx="2621093" cy="8274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5795" name="Ink 32"/>
              <p14:cNvContentPartPr>
                <a14:cpLocks xmlns:a14="http://schemas.microsoft.com/office/drawing/2010/main" noRot="1" noChangeAspect="1" noEditPoints="1" noChangeArrowheads="1" noChangeShapeType="1"/>
              </p14:cNvContentPartPr>
              <p14:nvPr/>
            </p14:nvContentPartPr>
            <p14:xfrm>
              <a:off x="4921250" y="3586163"/>
              <a:ext cx="176213" cy="250825"/>
            </p14:xfrm>
          </p:contentPart>
        </mc:Choice>
        <mc:Fallback xmlns="">
          <p:pic>
            <p:nvPicPr>
              <p:cNvPr id="75795" name="Ink 32"/>
              <p:cNvPicPr>
                <a:picLocks noRot="1" noChangeAspect="1" noEditPoints="1" noChangeArrowheads="1" noChangeShapeType="1"/>
              </p:cNvPicPr>
              <p:nvPr/>
            </p:nvPicPr>
            <p:blipFill>
              <a:blip r:embed="rId38"/>
              <a:stretch>
                <a:fillRect/>
              </a:stretch>
            </p:blipFill>
            <p:spPr>
              <a:xfrm>
                <a:off x="4915061" y="3581125"/>
                <a:ext cx="191140" cy="2634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5796" name="Ink 33"/>
              <p14:cNvContentPartPr>
                <a14:cpLocks xmlns:a14="http://schemas.microsoft.com/office/drawing/2010/main" noRot="1" noChangeAspect="1" noEditPoints="1" noChangeArrowheads="1" noChangeShapeType="1"/>
              </p14:cNvContentPartPr>
              <p14:nvPr/>
            </p14:nvContentPartPr>
            <p14:xfrm>
              <a:off x="5332413" y="3538538"/>
              <a:ext cx="1762125" cy="349250"/>
            </p14:xfrm>
          </p:contentPart>
        </mc:Choice>
        <mc:Fallback xmlns="">
          <p:pic>
            <p:nvPicPr>
              <p:cNvPr id="75796" name="Ink 33"/>
              <p:cNvPicPr>
                <a:picLocks noRot="1" noChangeAspect="1" noEditPoints="1" noChangeArrowheads="1" noChangeShapeType="1"/>
              </p:cNvPicPr>
              <p:nvPr/>
            </p:nvPicPr>
            <p:blipFill>
              <a:blip r:embed="rId40"/>
              <a:stretch>
                <a:fillRect/>
              </a:stretch>
            </p:blipFill>
            <p:spPr>
              <a:xfrm>
                <a:off x="5327732" y="3529906"/>
                <a:ext cx="1770766" cy="36543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5797" name="Ink 34"/>
              <p14:cNvContentPartPr>
                <a14:cpLocks xmlns:a14="http://schemas.microsoft.com/office/drawing/2010/main" noRot="1" noChangeAspect="1" noEditPoints="1" noChangeArrowheads="1" noChangeShapeType="1"/>
              </p14:cNvContentPartPr>
              <p14:nvPr/>
            </p14:nvContentPartPr>
            <p14:xfrm>
              <a:off x="7273925" y="3506788"/>
              <a:ext cx="1573213" cy="512762"/>
            </p14:xfrm>
          </p:contentPart>
        </mc:Choice>
        <mc:Fallback xmlns="">
          <p:pic>
            <p:nvPicPr>
              <p:cNvPr id="75797" name="Ink 34"/>
              <p:cNvPicPr>
                <a:picLocks noRot="1" noChangeAspect="1" noEditPoints="1" noChangeArrowheads="1" noChangeShapeType="1"/>
              </p:cNvPicPr>
              <p:nvPr/>
            </p:nvPicPr>
            <p:blipFill>
              <a:blip r:embed="rId42"/>
              <a:stretch>
                <a:fillRect/>
              </a:stretch>
            </p:blipFill>
            <p:spPr>
              <a:xfrm>
                <a:off x="7270325" y="3500306"/>
                <a:ext cx="1585093" cy="52392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5798" name="Ink 35"/>
              <p14:cNvContentPartPr>
                <a14:cpLocks xmlns:a14="http://schemas.microsoft.com/office/drawing/2010/main" noRot="1" noChangeAspect="1" noEditPoints="1" noChangeArrowheads="1" noChangeShapeType="1"/>
              </p14:cNvContentPartPr>
              <p14:nvPr/>
            </p14:nvContentPartPr>
            <p14:xfrm>
              <a:off x="746125" y="4178300"/>
              <a:ext cx="303213" cy="311150"/>
            </p14:xfrm>
          </p:contentPart>
        </mc:Choice>
        <mc:Fallback xmlns="">
          <p:pic>
            <p:nvPicPr>
              <p:cNvPr id="75798" name="Ink 35"/>
              <p:cNvPicPr>
                <a:picLocks noRot="1" noChangeAspect="1" noEditPoints="1" noChangeArrowheads="1" noChangeShapeType="1"/>
              </p:cNvPicPr>
              <p:nvPr/>
            </p:nvPicPr>
            <p:blipFill>
              <a:blip r:embed="rId44"/>
              <a:stretch>
                <a:fillRect/>
              </a:stretch>
            </p:blipFill>
            <p:spPr>
              <a:xfrm>
                <a:off x="743244" y="4173624"/>
                <a:ext cx="309695" cy="3237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5799" name="Ink 36"/>
              <p14:cNvContentPartPr>
                <a14:cpLocks xmlns:a14="http://schemas.microsoft.com/office/drawing/2010/main" noRot="1" noChangeAspect="1" noEditPoints="1" noChangeArrowheads="1" noChangeShapeType="1"/>
              </p14:cNvContentPartPr>
              <p14:nvPr/>
            </p14:nvContentPartPr>
            <p14:xfrm>
              <a:off x="1281113" y="4100513"/>
              <a:ext cx="1636712" cy="301625"/>
            </p14:xfrm>
          </p:contentPart>
        </mc:Choice>
        <mc:Fallback xmlns="">
          <p:pic>
            <p:nvPicPr>
              <p:cNvPr id="75799" name="Ink 36"/>
              <p:cNvPicPr>
                <a:picLocks noRot="1" noChangeAspect="1" noEditPoints="1" noChangeArrowheads="1" noChangeShapeType="1"/>
              </p:cNvPicPr>
              <p:nvPr/>
            </p:nvPicPr>
            <p:blipFill>
              <a:blip r:embed="rId46"/>
              <a:stretch>
                <a:fillRect/>
              </a:stretch>
            </p:blipFill>
            <p:spPr>
              <a:xfrm>
                <a:off x="1273192" y="4095468"/>
                <a:ext cx="1655074" cy="31459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5800" name="Ink 37"/>
              <p14:cNvContentPartPr>
                <a14:cpLocks xmlns:a14="http://schemas.microsoft.com/office/drawing/2010/main" noRot="1" noChangeAspect="1" noEditPoints="1" noChangeArrowheads="1" noChangeShapeType="1"/>
              </p14:cNvContentPartPr>
              <p14:nvPr/>
            </p14:nvContentPartPr>
            <p14:xfrm>
              <a:off x="3151188" y="4030663"/>
              <a:ext cx="2014537" cy="441325"/>
            </p14:xfrm>
          </p:contentPart>
        </mc:Choice>
        <mc:Fallback xmlns="">
          <p:pic>
            <p:nvPicPr>
              <p:cNvPr id="75800" name="Ink 37"/>
              <p:cNvPicPr>
                <a:picLocks noRot="1" noChangeAspect="1" noEditPoints="1" noChangeArrowheads="1" noChangeShapeType="1"/>
              </p:cNvPicPr>
              <p:nvPr/>
            </p:nvPicPr>
            <p:blipFill>
              <a:blip r:embed="rId48"/>
              <a:stretch>
                <a:fillRect/>
              </a:stretch>
            </p:blipFill>
            <p:spPr>
              <a:xfrm>
                <a:off x="3147948" y="4024184"/>
                <a:ext cx="2027857" cy="45500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5801" name="Ink 38"/>
              <p14:cNvContentPartPr>
                <a14:cpLocks xmlns:a14="http://schemas.microsoft.com/office/drawing/2010/main" noRot="1" noChangeAspect="1" noEditPoints="1" noChangeArrowheads="1" noChangeShapeType="1"/>
              </p14:cNvContentPartPr>
              <p14:nvPr/>
            </p14:nvContentPartPr>
            <p14:xfrm>
              <a:off x="5384800" y="4070350"/>
              <a:ext cx="300038" cy="219075"/>
            </p14:xfrm>
          </p:contentPart>
        </mc:Choice>
        <mc:Fallback xmlns="">
          <p:pic>
            <p:nvPicPr>
              <p:cNvPr id="75801" name="Ink 38"/>
              <p:cNvPicPr>
                <a:picLocks noRot="1" noChangeAspect="1" noEditPoints="1" noChangeArrowheads="1" noChangeShapeType="1"/>
              </p:cNvPicPr>
              <p:nvPr/>
            </p:nvPicPr>
            <p:blipFill>
              <a:blip r:embed="rId50"/>
              <a:stretch>
                <a:fillRect/>
              </a:stretch>
            </p:blipFill>
            <p:spPr>
              <a:xfrm>
                <a:off x="5376876" y="4063155"/>
                <a:ext cx="317327" cy="2392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5802" name="Ink 39"/>
              <p14:cNvContentPartPr>
                <a14:cpLocks xmlns:a14="http://schemas.microsoft.com/office/drawing/2010/main" noRot="1" noChangeAspect="1" noEditPoints="1" noChangeArrowheads="1" noChangeShapeType="1"/>
              </p14:cNvContentPartPr>
              <p14:nvPr/>
            </p14:nvContentPartPr>
            <p14:xfrm>
              <a:off x="5954713" y="4030663"/>
              <a:ext cx="1797050" cy="265112"/>
            </p14:xfrm>
          </p:contentPart>
        </mc:Choice>
        <mc:Fallback xmlns="">
          <p:pic>
            <p:nvPicPr>
              <p:cNvPr id="75802" name="Ink 39"/>
              <p:cNvPicPr>
                <a:picLocks noRot="1" noChangeAspect="1" noEditPoints="1" noChangeArrowheads="1" noChangeShapeType="1"/>
              </p:cNvPicPr>
              <p:nvPr/>
            </p:nvPicPr>
            <p:blipFill>
              <a:blip r:embed="rId52"/>
              <a:stretch>
                <a:fillRect/>
              </a:stretch>
            </p:blipFill>
            <p:spPr>
              <a:xfrm>
                <a:off x="5948953" y="4025260"/>
                <a:ext cx="1806050" cy="27807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5803" name="Ink 40"/>
              <p14:cNvContentPartPr>
                <a14:cpLocks xmlns:a14="http://schemas.microsoft.com/office/drawing/2010/main" noRot="1" noChangeAspect="1" noEditPoints="1" noChangeArrowheads="1" noChangeShapeType="1"/>
              </p14:cNvContentPartPr>
              <p14:nvPr/>
            </p14:nvContentPartPr>
            <p14:xfrm>
              <a:off x="1611313" y="4638675"/>
              <a:ext cx="1190625" cy="452438"/>
            </p14:xfrm>
          </p:contentPart>
        </mc:Choice>
        <mc:Fallback xmlns="">
          <p:pic>
            <p:nvPicPr>
              <p:cNvPr id="75803" name="Ink 40"/>
              <p:cNvPicPr>
                <a:picLocks noRot="1" noChangeAspect="1" noEditPoints="1" noChangeArrowheads="1" noChangeShapeType="1"/>
              </p:cNvPicPr>
              <p:nvPr/>
            </p:nvPicPr>
            <p:blipFill>
              <a:blip r:embed="rId54"/>
              <a:stretch>
                <a:fillRect/>
              </a:stretch>
            </p:blipFill>
            <p:spPr>
              <a:xfrm>
                <a:off x="1601592" y="4635796"/>
                <a:ext cx="1212227" cy="46611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5804" name="Ink 41"/>
              <p14:cNvContentPartPr>
                <a14:cpLocks xmlns:a14="http://schemas.microsoft.com/office/drawing/2010/main" noRot="1" noChangeAspect="1" noEditPoints="1" noChangeArrowheads="1" noChangeShapeType="1"/>
              </p14:cNvContentPartPr>
              <p14:nvPr/>
            </p14:nvContentPartPr>
            <p14:xfrm>
              <a:off x="3938588" y="5578475"/>
              <a:ext cx="420687" cy="85725"/>
            </p14:xfrm>
          </p:contentPart>
        </mc:Choice>
        <mc:Fallback xmlns="">
          <p:pic>
            <p:nvPicPr>
              <p:cNvPr id="75804" name="Ink 41"/>
              <p:cNvPicPr>
                <a:picLocks noRot="1" noChangeAspect="1" noEditPoints="1" noChangeArrowheads="1" noChangeShapeType="1"/>
              </p:cNvPicPr>
              <p:nvPr/>
            </p:nvPicPr>
            <p:blipFill>
              <a:blip r:embed="rId56"/>
              <a:stretch>
                <a:fillRect/>
              </a:stretch>
            </p:blipFill>
            <p:spPr>
              <a:xfrm>
                <a:off x="3925993" y="5566949"/>
                <a:ext cx="444438" cy="108057"/>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5805" name="Ink 42"/>
              <p14:cNvContentPartPr>
                <a14:cpLocks xmlns:a14="http://schemas.microsoft.com/office/drawing/2010/main" noRot="1" noChangeAspect="1" noEditPoints="1" noChangeArrowheads="1" noChangeShapeType="1"/>
              </p14:cNvContentPartPr>
              <p14:nvPr/>
            </p14:nvContentPartPr>
            <p14:xfrm>
              <a:off x="1666875" y="4827588"/>
              <a:ext cx="517525" cy="266700"/>
            </p14:xfrm>
          </p:contentPart>
        </mc:Choice>
        <mc:Fallback xmlns="">
          <p:pic>
            <p:nvPicPr>
              <p:cNvPr id="75805" name="Ink 42"/>
              <p:cNvPicPr>
                <a:picLocks noRot="1" noChangeAspect="1" noEditPoints="1" noChangeArrowheads="1" noChangeShapeType="1"/>
              </p:cNvPicPr>
              <p:nvPr/>
            </p:nvPicPr>
            <p:blipFill>
              <a:blip r:embed="rId58"/>
              <a:stretch>
                <a:fillRect/>
              </a:stretch>
            </p:blipFill>
            <p:spPr>
              <a:xfrm>
                <a:off x="1661117" y="4820019"/>
                <a:ext cx="526882" cy="280035"/>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5806" name="Ink 43"/>
              <p14:cNvContentPartPr>
                <a14:cpLocks xmlns:a14="http://schemas.microsoft.com/office/drawing/2010/main" noRot="1" noChangeAspect="1" noEditPoints="1" noChangeArrowheads="1" noChangeShapeType="1"/>
              </p14:cNvContentPartPr>
              <p14:nvPr/>
            </p14:nvContentPartPr>
            <p14:xfrm>
              <a:off x="2392363" y="4721225"/>
              <a:ext cx="319087" cy="234950"/>
            </p14:xfrm>
          </p:contentPart>
        </mc:Choice>
        <mc:Fallback xmlns="">
          <p:pic>
            <p:nvPicPr>
              <p:cNvPr id="75806" name="Ink 43"/>
              <p:cNvPicPr>
                <a:picLocks noRot="1" noChangeAspect="1" noEditPoints="1" noChangeArrowheads="1" noChangeShapeType="1"/>
              </p:cNvPicPr>
              <p:nvPr/>
            </p:nvPicPr>
            <p:blipFill>
              <a:blip r:embed="rId60"/>
              <a:stretch>
                <a:fillRect/>
              </a:stretch>
            </p:blipFill>
            <p:spPr>
              <a:xfrm>
                <a:off x="2383359" y="4713309"/>
                <a:ext cx="335654" cy="25186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5807" name="Ink 44"/>
              <p14:cNvContentPartPr>
                <a14:cpLocks xmlns:a14="http://schemas.microsoft.com/office/drawing/2010/main" noRot="1" noChangeAspect="1" noEditPoints="1" noChangeArrowheads="1" noChangeShapeType="1"/>
              </p14:cNvContentPartPr>
              <p14:nvPr/>
            </p14:nvContentPartPr>
            <p14:xfrm>
              <a:off x="763588" y="4864100"/>
              <a:ext cx="2214562" cy="1250950"/>
            </p14:xfrm>
          </p:contentPart>
        </mc:Choice>
        <mc:Fallback xmlns="">
          <p:pic>
            <p:nvPicPr>
              <p:cNvPr id="75807" name="Ink 44"/>
              <p:cNvPicPr>
                <a:picLocks noRot="1" noChangeAspect="1" noEditPoints="1" noChangeArrowheads="1" noChangeShapeType="1"/>
              </p:cNvPicPr>
              <p:nvPr/>
            </p:nvPicPr>
            <p:blipFill>
              <a:blip r:embed="rId62"/>
              <a:stretch>
                <a:fillRect/>
              </a:stretch>
            </p:blipFill>
            <p:spPr>
              <a:xfrm>
                <a:off x="756029" y="4855820"/>
                <a:ext cx="2233281" cy="126319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5808" name="Ink 45"/>
              <p14:cNvContentPartPr>
                <a14:cpLocks xmlns:a14="http://schemas.microsoft.com/office/drawing/2010/main" noRot="1" noChangeAspect="1" noEditPoints="1" noChangeArrowheads="1" noChangeShapeType="1"/>
              </p14:cNvContentPartPr>
              <p14:nvPr/>
            </p14:nvContentPartPr>
            <p14:xfrm>
              <a:off x="3833813" y="5111750"/>
              <a:ext cx="3913187" cy="939800"/>
            </p14:xfrm>
          </p:contentPart>
        </mc:Choice>
        <mc:Fallback xmlns="">
          <p:pic>
            <p:nvPicPr>
              <p:cNvPr id="75808" name="Ink 45"/>
              <p:cNvPicPr>
                <a:picLocks noRot="1" noChangeAspect="1" noEditPoints="1" noChangeArrowheads="1" noChangeShapeType="1"/>
              </p:cNvPicPr>
              <p:nvPr/>
            </p:nvPicPr>
            <p:blipFill>
              <a:blip r:embed="rId64"/>
              <a:stretch>
                <a:fillRect/>
              </a:stretch>
            </p:blipFill>
            <p:spPr>
              <a:xfrm>
                <a:off x="3821573" y="5104551"/>
                <a:ext cx="3936587" cy="95887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5809" name="Ink 46"/>
              <p14:cNvContentPartPr>
                <a14:cpLocks xmlns:a14="http://schemas.microsoft.com/office/drawing/2010/main" noRot="1" noChangeAspect="1" noEditPoints="1" noChangeArrowheads="1" noChangeShapeType="1"/>
              </p14:cNvContentPartPr>
              <p14:nvPr/>
            </p14:nvContentPartPr>
            <p14:xfrm>
              <a:off x="1614488" y="5922963"/>
              <a:ext cx="1385887" cy="455612"/>
            </p14:xfrm>
          </p:contentPart>
        </mc:Choice>
        <mc:Fallback xmlns="">
          <p:pic>
            <p:nvPicPr>
              <p:cNvPr id="75809" name="Ink 46"/>
              <p:cNvPicPr>
                <a:picLocks noRot="1" noChangeAspect="1" noEditPoints="1" noChangeArrowheads="1" noChangeShapeType="1"/>
              </p:cNvPicPr>
              <p:nvPr/>
            </p:nvPicPr>
            <p:blipFill>
              <a:blip r:embed="rId66"/>
              <a:stretch>
                <a:fillRect/>
              </a:stretch>
            </p:blipFill>
            <p:spPr>
              <a:xfrm>
                <a:off x="1610888" y="5911465"/>
                <a:ext cx="1401006" cy="478608"/>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810" name="Ink 47"/>
              <p14:cNvContentPartPr>
                <a14:cpLocks xmlns:a14="http://schemas.microsoft.com/office/drawing/2010/main" noRot="1" noChangeAspect="1" noEditPoints="1" noChangeArrowheads="1" noChangeShapeType="1"/>
              </p14:cNvContentPartPr>
              <p14:nvPr/>
            </p14:nvContentPartPr>
            <p14:xfrm>
              <a:off x="166688" y="1627188"/>
              <a:ext cx="358775" cy="322262"/>
            </p14:xfrm>
          </p:contentPart>
        </mc:Choice>
        <mc:Fallback xmlns="">
          <p:pic>
            <p:nvPicPr>
              <p:cNvPr id="75810" name="Ink 47"/>
              <p:cNvPicPr>
                <a:picLocks noRot="1" noChangeAspect="1" noEditPoints="1" noChangeArrowheads="1" noChangeShapeType="1"/>
              </p:cNvPicPr>
              <p:nvPr/>
            </p:nvPicPr>
            <p:blipFill>
              <a:blip r:embed="rId68"/>
              <a:stretch>
                <a:fillRect/>
              </a:stretch>
            </p:blipFill>
            <p:spPr>
              <a:xfrm>
                <a:off x="157692" y="1618186"/>
                <a:ext cx="380006" cy="341706"/>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5811" name="Ink 48"/>
              <p14:cNvContentPartPr>
                <a14:cpLocks xmlns:a14="http://schemas.microsoft.com/office/drawing/2010/main" noRot="1" noChangeAspect="1" noEditPoints="1" noChangeArrowheads="1" noChangeShapeType="1"/>
              </p14:cNvContentPartPr>
              <p14:nvPr/>
            </p14:nvContentPartPr>
            <p14:xfrm>
              <a:off x="139700" y="3716338"/>
              <a:ext cx="450850" cy="387350"/>
            </p14:xfrm>
          </p:contentPart>
        </mc:Choice>
        <mc:Fallback xmlns="">
          <p:pic>
            <p:nvPicPr>
              <p:cNvPr id="75811" name="Ink 48"/>
              <p:cNvPicPr>
                <a:picLocks noRot="1" noChangeAspect="1" noEditPoints="1" noChangeArrowheads="1" noChangeShapeType="1"/>
              </p:cNvPicPr>
              <p:nvPr/>
            </p:nvPicPr>
            <p:blipFill>
              <a:blip r:embed="rId70"/>
              <a:stretch>
                <a:fillRect/>
              </a:stretch>
            </p:blipFill>
            <p:spPr>
              <a:xfrm>
                <a:off x="136099" y="3708418"/>
                <a:ext cx="465614" cy="40391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5812" name="Ink 49"/>
              <p14:cNvContentPartPr>
                <a14:cpLocks xmlns:a14="http://schemas.microsoft.com/office/drawing/2010/main" noRot="1" noChangeAspect="1" noEditPoints="1" noChangeArrowheads="1" noChangeShapeType="1"/>
              </p14:cNvContentPartPr>
              <p14:nvPr/>
            </p14:nvContentPartPr>
            <p14:xfrm>
              <a:off x="3948113" y="5502275"/>
              <a:ext cx="3206750" cy="139700"/>
            </p14:xfrm>
          </p:contentPart>
        </mc:Choice>
        <mc:Fallback xmlns="">
          <p:pic>
            <p:nvPicPr>
              <p:cNvPr id="75812" name="Ink 49"/>
              <p:cNvPicPr>
                <a:picLocks noRot="1" noChangeAspect="1" noEditPoints="1" noChangeArrowheads="1" noChangeShapeType="1"/>
              </p:cNvPicPr>
              <p:nvPr/>
            </p:nvPicPr>
            <p:blipFill>
              <a:blip r:embed="rId72"/>
              <a:stretch>
                <a:fillRect/>
              </a:stretch>
            </p:blipFill>
            <p:spPr>
              <a:xfrm>
                <a:off x="3943073" y="5489271"/>
                <a:ext cx="3224389" cy="1605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5813" name="Ink 50"/>
              <p14:cNvContentPartPr>
                <a14:cpLocks xmlns:a14="http://schemas.microsoft.com/office/drawing/2010/main" noRot="1" noChangeAspect="1" noEditPoints="1" noChangeArrowheads="1" noChangeShapeType="1"/>
              </p14:cNvContentPartPr>
              <p14:nvPr/>
            </p14:nvContentPartPr>
            <p14:xfrm>
              <a:off x="619125" y="2449513"/>
              <a:ext cx="1120775" cy="68262"/>
            </p14:xfrm>
          </p:contentPart>
        </mc:Choice>
        <mc:Fallback xmlns="">
          <p:pic>
            <p:nvPicPr>
              <p:cNvPr id="75813" name="Ink 50"/>
              <p:cNvPicPr>
                <a:picLocks noRot="1" noChangeAspect="1" noEditPoints="1" noChangeArrowheads="1" noChangeShapeType="1"/>
              </p:cNvPicPr>
              <p:nvPr/>
            </p:nvPicPr>
            <p:blipFill>
              <a:blip r:embed="rId74"/>
              <a:stretch>
                <a:fillRect/>
              </a:stretch>
            </p:blipFill>
            <p:spPr>
              <a:xfrm>
                <a:off x="614445" y="2442651"/>
                <a:ext cx="1129056" cy="84515"/>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5814" name="Ink 51"/>
              <p14:cNvContentPartPr>
                <a14:cpLocks xmlns:a14="http://schemas.microsoft.com/office/drawing/2010/main" noRot="1" noChangeAspect="1" noEditPoints="1" noChangeArrowheads="1" noChangeShapeType="1"/>
              </p14:cNvContentPartPr>
              <p14:nvPr/>
            </p14:nvContentPartPr>
            <p14:xfrm>
              <a:off x="3381375" y="2373313"/>
              <a:ext cx="63500" cy="252412"/>
            </p14:xfrm>
          </p:contentPart>
        </mc:Choice>
        <mc:Fallback xmlns="">
          <p:pic>
            <p:nvPicPr>
              <p:cNvPr id="75814" name="Ink 51"/>
              <p:cNvPicPr>
                <a:picLocks noRot="1" noChangeAspect="1" noEditPoints="1" noChangeArrowheads="1" noChangeShapeType="1"/>
              </p:cNvPicPr>
              <p:nvPr/>
            </p:nvPicPr>
            <p:blipFill>
              <a:blip r:embed="rId76"/>
              <a:stretch>
                <a:fillRect/>
              </a:stretch>
            </p:blipFill>
            <p:spPr>
              <a:xfrm>
                <a:off x="3372716" y="2363231"/>
                <a:ext cx="82261" cy="27149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5815" name="Ink 53"/>
              <p14:cNvContentPartPr>
                <a14:cpLocks xmlns:a14="http://schemas.microsoft.com/office/drawing/2010/main" noRot="1" noChangeAspect="1" noEditPoints="1" noChangeArrowheads="1" noChangeShapeType="1"/>
              </p14:cNvContentPartPr>
              <p14:nvPr/>
            </p14:nvContentPartPr>
            <p14:xfrm>
              <a:off x="4408488" y="2457450"/>
              <a:ext cx="96837" cy="122238"/>
            </p14:xfrm>
          </p:contentPart>
        </mc:Choice>
        <mc:Fallback xmlns="">
          <p:pic>
            <p:nvPicPr>
              <p:cNvPr id="75815" name="Ink 53"/>
              <p:cNvPicPr>
                <a:picLocks noRot="1" noChangeAspect="1" noEditPoints="1" noChangeArrowheads="1" noChangeShapeType="1"/>
              </p:cNvPicPr>
              <p:nvPr/>
            </p:nvPicPr>
            <p:blipFill>
              <a:blip r:embed="rId78"/>
              <a:stretch>
                <a:fillRect/>
              </a:stretch>
            </p:blipFill>
            <p:spPr>
              <a:xfrm>
                <a:off x="4397688" y="2449181"/>
                <a:ext cx="118436" cy="14021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5816" name="Ink 54"/>
              <p14:cNvContentPartPr>
                <a14:cpLocks xmlns:a14="http://schemas.microsoft.com/office/drawing/2010/main" noRot="1" noChangeAspect="1" noEditPoints="1" noChangeArrowheads="1" noChangeShapeType="1"/>
              </p14:cNvContentPartPr>
              <p14:nvPr/>
            </p14:nvContentPartPr>
            <p14:xfrm>
              <a:off x="6400800" y="2346325"/>
              <a:ext cx="127000" cy="236538"/>
            </p14:xfrm>
          </p:contentPart>
        </mc:Choice>
        <mc:Fallback xmlns="">
          <p:pic>
            <p:nvPicPr>
              <p:cNvPr id="75816" name="Ink 54"/>
              <p:cNvPicPr>
                <a:picLocks noRot="1" noChangeAspect="1" noEditPoints="1" noChangeArrowheads="1" noChangeShapeType="1"/>
              </p:cNvPicPr>
              <p:nvPr/>
            </p:nvPicPr>
            <p:blipFill>
              <a:blip r:embed="rId80"/>
              <a:stretch>
                <a:fillRect/>
              </a:stretch>
            </p:blipFill>
            <p:spPr>
              <a:xfrm>
                <a:off x="6397922" y="2336604"/>
                <a:ext cx="139952" cy="255979"/>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5817" name="Ink 55"/>
              <p14:cNvContentPartPr>
                <a14:cpLocks xmlns:a14="http://schemas.microsoft.com/office/drawing/2010/main" noRot="1" noChangeAspect="1" noEditPoints="1" noChangeArrowheads="1" noChangeShapeType="1"/>
              </p14:cNvContentPartPr>
              <p14:nvPr/>
            </p14:nvContentPartPr>
            <p14:xfrm>
              <a:off x="357188" y="4899025"/>
              <a:ext cx="312737" cy="131763"/>
            </p14:xfrm>
          </p:contentPart>
        </mc:Choice>
        <mc:Fallback xmlns="">
          <p:pic>
            <p:nvPicPr>
              <p:cNvPr id="75817" name="Ink 55"/>
              <p:cNvPicPr>
                <a:picLocks noRot="1" noChangeAspect="1" noEditPoints="1" noChangeArrowheads="1" noChangeShapeType="1"/>
              </p:cNvPicPr>
              <p:nvPr/>
            </p:nvPicPr>
            <p:blipFill>
              <a:blip r:embed="rId82"/>
              <a:stretch>
                <a:fillRect/>
              </a:stretch>
            </p:blipFill>
            <p:spPr>
              <a:xfrm>
                <a:off x="351790" y="4896505"/>
                <a:ext cx="324973" cy="143643"/>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818" name="Ink 56"/>
              <p14:cNvContentPartPr>
                <a14:cpLocks xmlns:a14="http://schemas.microsoft.com/office/drawing/2010/main" noRot="1" noChangeAspect="1" noEditPoints="1" noChangeArrowheads="1" noChangeShapeType="1"/>
              </p14:cNvContentPartPr>
              <p14:nvPr/>
            </p14:nvContentPartPr>
            <p14:xfrm>
              <a:off x="350838" y="5256213"/>
              <a:ext cx="334962" cy="131762"/>
            </p14:xfrm>
          </p:contentPart>
        </mc:Choice>
        <mc:Fallback xmlns="">
          <p:pic>
            <p:nvPicPr>
              <p:cNvPr id="75818" name="Ink 56"/>
              <p:cNvPicPr>
                <a:picLocks noRot="1" noChangeAspect="1" noEditPoints="1" noChangeArrowheads="1" noChangeShapeType="1"/>
              </p:cNvPicPr>
              <p:nvPr/>
            </p:nvPicPr>
            <p:blipFill>
              <a:blip r:embed="rId84"/>
              <a:stretch>
                <a:fillRect/>
              </a:stretch>
            </p:blipFill>
            <p:spPr>
              <a:xfrm>
                <a:off x="343635" y="5249013"/>
                <a:ext cx="350810" cy="142922"/>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5819" name="Ink 57"/>
              <p14:cNvContentPartPr>
                <a14:cpLocks xmlns:a14="http://schemas.microsoft.com/office/drawing/2010/main" noRot="1" noChangeAspect="1" noEditPoints="1" noChangeArrowheads="1" noChangeShapeType="1"/>
              </p14:cNvContentPartPr>
              <p14:nvPr/>
            </p14:nvContentPartPr>
            <p14:xfrm>
              <a:off x="371475" y="5538788"/>
              <a:ext cx="317500" cy="160337"/>
            </p14:xfrm>
          </p:contentPart>
        </mc:Choice>
        <mc:Fallback xmlns="">
          <p:pic>
            <p:nvPicPr>
              <p:cNvPr id="75819" name="Ink 57"/>
              <p:cNvPicPr>
                <a:picLocks noRot="1" noChangeAspect="1" noEditPoints="1" noChangeArrowheads="1" noChangeShapeType="1"/>
              </p:cNvPicPr>
              <p:nvPr/>
            </p:nvPicPr>
            <p:blipFill>
              <a:blip r:embed="rId86"/>
              <a:stretch>
                <a:fillRect/>
              </a:stretch>
            </p:blipFill>
            <p:spPr>
              <a:xfrm>
                <a:off x="362836" y="5529780"/>
                <a:ext cx="336219" cy="173668"/>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5820" name="Ink 58"/>
              <p14:cNvContentPartPr>
                <a14:cpLocks xmlns:a14="http://schemas.microsoft.com/office/drawing/2010/main" noRot="1" noChangeAspect="1" noEditPoints="1" noChangeArrowheads="1" noChangeShapeType="1"/>
              </p14:cNvContentPartPr>
              <p14:nvPr/>
            </p14:nvContentPartPr>
            <p14:xfrm>
              <a:off x="371475" y="5888038"/>
              <a:ext cx="304800" cy="201612"/>
            </p14:xfrm>
          </p:contentPart>
        </mc:Choice>
        <mc:Fallback xmlns="">
          <p:pic>
            <p:nvPicPr>
              <p:cNvPr id="75820" name="Ink 58"/>
              <p:cNvPicPr>
                <a:picLocks noRot="1" noChangeAspect="1" noEditPoints="1" noChangeArrowheads="1" noChangeShapeType="1"/>
              </p:cNvPicPr>
              <p:nvPr/>
            </p:nvPicPr>
            <p:blipFill>
              <a:blip r:embed="rId88"/>
              <a:stretch>
                <a:fillRect/>
              </a:stretch>
            </p:blipFill>
            <p:spPr>
              <a:xfrm>
                <a:off x="363198" y="5881198"/>
                <a:ext cx="324232" cy="217453"/>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5821" name="Ink 59"/>
              <p14:cNvContentPartPr>
                <a14:cpLocks xmlns:a14="http://schemas.microsoft.com/office/drawing/2010/main" noRot="1" noChangeAspect="1" noEditPoints="1" noChangeArrowheads="1" noChangeShapeType="1"/>
              </p14:cNvContentPartPr>
              <p14:nvPr/>
            </p14:nvContentPartPr>
            <p14:xfrm>
              <a:off x="3944938" y="5499100"/>
              <a:ext cx="3516312" cy="422275"/>
            </p14:xfrm>
          </p:contentPart>
        </mc:Choice>
        <mc:Fallback xmlns="">
          <p:pic>
            <p:nvPicPr>
              <p:cNvPr id="75821" name="Ink 59"/>
              <p:cNvPicPr>
                <a:picLocks noRot="1" noChangeAspect="1" noEditPoints="1" noChangeArrowheads="1" noChangeShapeType="1"/>
              </p:cNvPicPr>
              <p:nvPr/>
            </p:nvPicPr>
            <p:blipFill>
              <a:blip r:embed="rId90"/>
              <a:stretch>
                <a:fillRect/>
              </a:stretch>
            </p:blipFill>
            <p:spPr>
              <a:xfrm>
                <a:off x="3941338" y="5486140"/>
                <a:ext cx="3530351" cy="447835"/>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5822" name="Ink 60"/>
              <p14:cNvContentPartPr>
                <a14:cpLocks xmlns:a14="http://schemas.microsoft.com/office/drawing/2010/main" noRot="1" noChangeAspect="1" noEditPoints="1" noChangeArrowheads="1" noChangeShapeType="1"/>
              </p14:cNvContentPartPr>
              <p14:nvPr/>
            </p14:nvContentPartPr>
            <p14:xfrm>
              <a:off x="5829300" y="5749925"/>
              <a:ext cx="119063" cy="144463"/>
            </p14:xfrm>
          </p:contentPart>
        </mc:Choice>
        <mc:Fallback xmlns="">
          <p:pic>
            <p:nvPicPr>
              <p:cNvPr id="75822" name="Ink 60"/>
              <p:cNvPicPr>
                <a:picLocks noRot="1" noChangeAspect="1" noEditPoints="1" noChangeArrowheads="1" noChangeShapeType="1"/>
              </p:cNvPicPr>
              <p:nvPr/>
            </p:nvPicPr>
            <p:blipFill>
              <a:blip r:embed="rId92"/>
              <a:stretch>
                <a:fillRect/>
              </a:stretch>
            </p:blipFill>
            <p:spPr>
              <a:xfrm>
                <a:off x="5821386" y="5739838"/>
                <a:ext cx="136689" cy="158153"/>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5823" name="Ink 61"/>
              <p14:cNvContentPartPr>
                <a14:cpLocks xmlns:a14="http://schemas.microsoft.com/office/drawing/2010/main" noRot="1" noChangeAspect="1" noEditPoints="1" noChangeArrowheads="1" noChangeShapeType="1"/>
              </p14:cNvContentPartPr>
              <p14:nvPr/>
            </p14:nvContentPartPr>
            <p14:xfrm>
              <a:off x="7356475" y="4527550"/>
              <a:ext cx="392113" cy="301625"/>
            </p14:xfrm>
          </p:contentPart>
        </mc:Choice>
        <mc:Fallback xmlns="">
          <p:pic>
            <p:nvPicPr>
              <p:cNvPr id="75823" name="Ink 61"/>
              <p:cNvPicPr>
                <a:picLocks noRot="1" noChangeAspect="1" noEditPoints="1" noChangeArrowheads="1" noChangeShapeType="1"/>
              </p:cNvPicPr>
              <p:nvPr/>
            </p:nvPicPr>
            <p:blipFill>
              <a:blip r:embed="rId94"/>
              <a:stretch>
                <a:fillRect/>
              </a:stretch>
            </p:blipFill>
            <p:spPr>
              <a:xfrm>
                <a:off x="7344953" y="4517472"/>
                <a:ext cx="415517" cy="325741"/>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5824" name="Ink 63"/>
              <p14:cNvContentPartPr>
                <a14:cpLocks xmlns:a14="http://schemas.microsoft.com/office/drawing/2010/main" noRot="1" noChangeAspect="1" noEditPoints="1" noChangeArrowheads="1" noChangeShapeType="1"/>
              </p14:cNvContentPartPr>
              <p14:nvPr/>
            </p14:nvContentPartPr>
            <p14:xfrm>
              <a:off x="1235075" y="6124575"/>
              <a:ext cx="287338" cy="201613"/>
            </p14:xfrm>
          </p:contentPart>
        </mc:Choice>
        <mc:Fallback xmlns="">
          <p:pic>
            <p:nvPicPr>
              <p:cNvPr id="75824" name="Ink 63"/>
              <p:cNvPicPr>
                <a:picLocks noRot="1" noChangeAspect="1" noEditPoints="1" noChangeArrowheads="1" noChangeShapeType="1"/>
              </p:cNvPicPr>
              <p:nvPr/>
            </p:nvPicPr>
            <p:blipFill>
              <a:blip r:embed="rId96"/>
              <a:stretch>
                <a:fillRect/>
              </a:stretch>
            </p:blipFill>
            <p:spPr>
              <a:xfrm>
                <a:off x="1226793" y="6114494"/>
                <a:ext cx="306422" cy="219974"/>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825" name="Ink 64"/>
              <p14:cNvContentPartPr>
                <a14:cpLocks xmlns:a14="http://schemas.microsoft.com/office/drawing/2010/main" noRot="1" noChangeAspect="1" noEditPoints="1" noChangeArrowheads="1" noChangeShapeType="1"/>
              </p14:cNvContentPartPr>
              <p14:nvPr/>
            </p14:nvContentPartPr>
            <p14:xfrm>
              <a:off x="547688" y="2401888"/>
              <a:ext cx="2082800" cy="749300"/>
            </p14:xfrm>
          </p:contentPart>
        </mc:Choice>
        <mc:Fallback xmlns="">
          <p:pic>
            <p:nvPicPr>
              <p:cNvPr id="75825" name="Ink 64"/>
              <p:cNvPicPr>
                <a:picLocks noRot="1" noChangeAspect="1" noEditPoints="1" noChangeArrowheads="1" noChangeShapeType="1"/>
              </p:cNvPicPr>
              <p:nvPr/>
            </p:nvPicPr>
            <p:blipFill>
              <a:blip r:embed="rId98"/>
              <a:stretch>
                <a:fillRect/>
              </a:stretch>
            </p:blipFill>
            <p:spPr>
              <a:xfrm>
                <a:off x="536169" y="2390366"/>
                <a:ext cx="2097199" cy="772344"/>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826" name="Ink 65"/>
              <p14:cNvContentPartPr>
                <a14:cpLocks xmlns:a14="http://schemas.microsoft.com/office/drawing/2010/main" noRot="1" noChangeAspect="1" noEditPoints="1" noChangeArrowheads="1" noChangeShapeType="1"/>
              </p14:cNvContentPartPr>
              <p14:nvPr/>
            </p14:nvContentPartPr>
            <p14:xfrm>
              <a:off x="879475" y="2789238"/>
              <a:ext cx="1598613" cy="695325"/>
            </p14:xfrm>
          </p:contentPart>
        </mc:Choice>
        <mc:Fallback xmlns="">
          <p:pic>
            <p:nvPicPr>
              <p:cNvPr id="75826" name="Ink 65"/>
              <p:cNvPicPr>
                <a:picLocks noRot="1" noChangeAspect="1" noEditPoints="1" noChangeArrowheads="1" noChangeShapeType="1"/>
              </p:cNvPicPr>
              <p:nvPr/>
            </p:nvPicPr>
            <p:blipFill>
              <a:blip r:embed="rId100"/>
              <a:stretch>
                <a:fillRect/>
              </a:stretch>
            </p:blipFill>
            <p:spPr>
              <a:xfrm>
                <a:off x="869756" y="2778075"/>
                <a:ext cx="1620211" cy="71801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5827" name="Ink 66"/>
              <p14:cNvContentPartPr>
                <a14:cpLocks xmlns:a14="http://schemas.microsoft.com/office/drawing/2010/main" noRot="1" noChangeAspect="1" noEditPoints="1" noChangeArrowheads="1" noChangeShapeType="1"/>
              </p14:cNvContentPartPr>
              <p14:nvPr/>
            </p14:nvContentPartPr>
            <p14:xfrm>
              <a:off x="2860675" y="3021013"/>
              <a:ext cx="785813" cy="284162"/>
            </p14:xfrm>
          </p:contentPart>
        </mc:Choice>
        <mc:Fallback xmlns="">
          <p:pic>
            <p:nvPicPr>
              <p:cNvPr id="75827" name="Ink 66"/>
              <p:cNvPicPr>
                <a:picLocks noRot="1" noChangeAspect="1" noEditPoints="1" noChangeArrowheads="1" noChangeShapeType="1"/>
              </p:cNvPicPr>
              <p:nvPr/>
            </p:nvPicPr>
            <p:blipFill>
              <a:blip r:embed="rId102"/>
              <a:stretch>
                <a:fillRect/>
              </a:stretch>
            </p:blipFill>
            <p:spPr>
              <a:xfrm>
                <a:off x="2850956" y="3013450"/>
                <a:ext cx="806331" cy="300369"/>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5828" name="Ink 67"/>
              <p14:cNvContentPartPr>
                <a14:cpLocks xmlns:a14="http://schemas.microsoft.com/office/drawing/2010/main" noRot="1" noChangeAspect="1" noEditPoints="1" noChangeArrowheads="1" noChangeShapeType="1"/>
              </p14:cNvContentPartPr>
              <p14:nvPr/>
            </p14:nvContentPartPr>
            <p14:xfrm>
              <a:off x="3963988" y="2889250"/>
              <a:ext cx="1158875" cy="415925"/>
            </p14:xfrm>
          </p:contentPart>
        </mc:Choice>
        <mc:Fallback xmlns="">
          <p:pic>
            <p:nvPicPr>
              <p:cNvPr id="75828" name="Ink 67"/>
              <p:cNvPicPr>
                <a:picLocks noRot="1" noChangeAspect="1" noEditPoints="1" noChangeArrowheads="1" noChangeShapeType="1"/>
              </p:cNvPicPr>
              <p:nvPr/>
            </p:nvPicPr>
            <p:blipFill>
              <a:blip r:embed="rId104"/>
              <a:stretch>
                <a:fillRect/>
              </a:stretch>
            </p:blipFill>
            <p:spPr>
              <a:xfrm>
                <a:off x="3958228" y="2883128"/>
                <a:ext cx="1171115" cy="43321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5829" name="Ink 68"/>
              <p14:cNvContentPartPr>
                <a14:cpLocks xmlns:a14="http://schemas.microsoft.com/office/drawing/2010/main" noRot="1" noChangeAspect="1" noEditPoints="1" noChangeArrowheads="1" noChangeShapeType="1"/>
              </p14:cNvContentPartPr>
              <p14:nvPr/>
            </p14:nvContentPartPr>
            <p14:xfrm>
              <a:off x="5961063" y="5730875"/>
              <a:ext cx="74612" cy="66675"/>
            </p14:xfrm>
          </p:contentPart>
        </mc:Choice>
        <mc:Fallback xmlns="">
          <p:pic>
            <p:nvPicPr>
              <p:cNvPr id="75829" name="Ink 68"/>
              <p:cNvPicPr>
                <a:picLocks noRot="1" noChangeAspect="1" noEditPoints="1" noChangeArrowheads="1" noChangeShapeType="1"/>
              </p:cNvPicPr>
              <p:nvPr/>
            </p:nvPicPr>
            <p:blipFill>
              <a:blip r:embed="rId106"/>
              <a:stretch>
                <a:fillRect/>
              </a:stretch>
            </p:blipFill>
            <p:spPr>
              <a:xfrm>
                <a:off x="5954575" y="5719702"/>
                <a:ext cx="90111" cy="84335"/>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5830" name="Ink 69"/>
              <p14:cNvContentPartPr>
                <a14:cpLocks xmlns:a14="http://schemas.microsoft.com/office/drawing/2010/main" noRot="1" noChangeAspect="1" noEditPoints="1" noChangeArrowheads="1" noChangeShapeType="1"/>
              </p14:cNvContentPartPr>
              <p14:nvPr/>
            </p14:nvContentPartPr>
            <p14:xfrm>
              <a:off x="4260850" y="5761038"/>
              <a:ext cx="85725" cy="71437"/>
            </p14:xfrm>
          </p:contentPart>
        </mc:Choice>
        <mc:Fallback xmlns="">
          <p:pic>
            <p:nvPicPr>
              <p:cNvPr id="75830" name="Ink 69"/>
              <p:cNvPicPr>
                <a:picLocks noRot="1" noChangeAspect="1" noEditPoints="1" noChangeArrowheads="1" noChangeShapeType="1"/>
              </p:cNvPicPr>
              <p:nvPr/>
            </p:nvPicPr>
            <p:blipFill>
              <a:blip r:embed="rId108"/>
              <a:stretch>
                <a:fillRect/>
              </a:stretch>
            </p:blipFill>
            <p:spPr>
              <a:xfrm>
                <a:off x="4256528" y="5752379"/>
                <a:ext cx="97971" cy="85147"/>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5831" name="Ink 70"/>
              <p14:cNvContentPartPr>
                <a14:cpLocks xmlns:a14="http://schemas.microsoft.com/office/drawing/2010/main" noRot="1" noChangeAspect="1" noEditPoints="1" noChangeArrowheads="1" noChangeShapeType="1"/>
              </p14:cNvContentPartPr>
              <p14:nvPr/>
            </p14:nvContentPartPr>
            <p14:xfrm>
              <a:off x="7802563" y="4435475"/>
              <a:ext cx="1316037" cy="328613"/>
            </p14:xfrm>
          </p:contentPart>
        </mc:Choice>
        <mc:Fallback xmlns="">
          <p:pic>
            <p:nvPicPr>
              <p:cNvPr id="75831" name="Ink 70"/>
              <p:cNvPicPr>
                <a:picLocks noRot="1" noChangeAspect="1" noEditPoints="1" noChangeArrowheads="1" noChangeShapeType="1"/>
              </p:cNvPicPr>
              <p:nvPr/>
            </p:nvPicPr>
            <p:blipFill>
              <a:blip r:embed="rId110"/>
              <a:stretch>
                <a:fillRect/>
              </a:stretch>
            </p:blipFill>
            <p:spPr>
              <a:xfrm>
                <a:off x="7797164" y="4427197"/>
                <a:ext cx="1323956" cy="348409"/>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832" name="Ink 71"/>
              <p14:cNvContentPartPr>
                <a14:cpLocks xmlns:a14="http://schemas.microsoft.com/office/drawing/2010/main" noRot="1" noChangeAspect="1" noEditPoints="1" noChangeArrowheads="1" noChangeShapeType="1"/>
              </p14:cNvContentPartPr>
              <p14:nvPr/>
            </p14:nvContentPartPr>
            <p14:xfrm>
              <a:off x="7934325" y="4406900"/>
              <a:ext cx="1054100" cy="960438"/>
            </p14:xfrm>
          </p:contentPart>
        </mc:Choice>
        <mc:Fallback xmlns="">
          <p:pic>
            <p:nvPicPr>
              <p:cNvPr id="75832" name="Ink 71"/>
              <p:cNvPicPr>
                <a:picLocks noRot="1" noChangeAspect="1" noEditPoints="1" noChangeArrowheads="1" noChangeShapeType="1"/>
              </p:cNvPicPr>
              <p:nvPr/>
            </p:nvPicPr>
            <p:blipFill>
              <a:blip r:embed="rId112"/>
              <a:stretch>
                <a:fillRect/>
              </a:stretch>
            </p:blipFill>
            <p:spPr>
              <a:xfrm>
                <a:off x="7923165" y="4401860"/>
                <a:ext cx="1076780" cy="976997"/>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5833" name="Ink 72"/>
              <p14:cNvContentPartPr>
                <a14:cpLocks xmlns:a14="http://schemas.microsoft.com/office/drawing/2010/main" noRot="1" noChangeAspect="1" noEditPoints="1" noChangeArrowheads="1" noChangeShapeType="1"/>
              </p14:cNvContentPartPr>
              <p14:nvPr/>
            </p14:nvContentPartPr>
            <p14:xfrm>
              <a:off x="7631113" y="5213350"/>
              <a:ext cx="19050" cy="6350"/>
            </p14:xfrm>
          </p:contentPart>
        </mc:Choice>
        <mc:Fallback xmlns="">
          <p:pic>
            <p:nvPicPr>
              <p:cNvPr id="75833" name="Ink 72"/>
              <p:cNvPicPr>
                <a:picLocks noRot="1" noChangeAspect="1" noEditPoints="1" noChangeArrowheads="1" noChangeShapeType="1"/>
              </p:cNvPicPr>
              <p:nvPr/>
            </p:nvPicPr>
            <p:blipFill>
              <a:blip r:embed="rId114"/>
              <a:stretch>
                <a:fillRect/>
              </a:stretch>
            </p:blipFill>
            <p:spPr>
              <a:xfrm>
                <a:off x="7625362" y="5198269"/>
                <a:ext cx="31990" cy="29766"/>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834" name="Ink 73"/>
              <p14:cNvContentPartPr>
                <a14:cpLocks xmlns:a14="http://schemas.microsoft.com/office/drawing/2010/main" noRot="1" noChangeAspect="1" noEditPoints="1" noChangeArrowheads="1" noChangeShapeType="1"/>
              </p14:cNvContentPartPr>
              <p14:nvPr/>
            </p14:nvContentPartPr>
            <p14:xfrm>
              <a:off x="7691438" y="5334000"/>
              <a:ext cx="11112" cy="6350"/>
            </p14:xfrm>
          </p:contentPart>
        </mc:Choice>
        <mc:Fallback xmlns="">
          <p:pic>
            <p:nvPicPr>
              <p:cNvPr id="75834" name="Ink 73"/>
              <p:cNvPicPr>
                <a:picLocks noRot="1" noChangeAspect="1" noEditPoints="1" noChangeArrowheads="1" noChangeShapeType="1"/>
              </p:cNvPicPr>
              <p:nvPr/>
            </p:nvPicPr>
            <p:blipFill>
              <a:blip r:embed="rId116"/>
              <a:stretch>
                <a:fillRect/>
              </a:stretch>
            </p:blipFill>
            <p:spPr>
              <a:xfrm>
                <a:off x="7681043" y="5326459"/>
                <a:ext cx="26525" cy="26988"/>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835" name="Ink 74"/>
              <p14:cNvContentPartPr>
                <a14:cpLocks xmlns:a14="http://schemas.microsoft.com/office/drawing/2010/main" noRot="1" noChangeAspect="1" noEditPoints="1" noChangeArrowheads="1" noChangeShapeType="1"/>
              </p14:cNvContentPartPr>
              <p14:nvPr/>
            </p14:nvContentPartPr>
            <p14:xfrm>
              <a:off x="7735888" y="5427663"/>
              <a:ext cx="9525" cy="9525"/>
            </p14:xfrm>
          </p:contentPart>
        </mc:Choice>
        <mc:Fallback xmlns="">
          <p:pic>
            <p:nvPicPr>
              <p:cNvPr id="75835" name="Ink 74"/>
              <p:cNvPicPr>
                <a:picLocks noRot="1" noChangeAspect="1" noEditPoints="1" noChangeArrowheads="1" noChangeShapeType="1"/>
              </p:cNvPicPr>
              <p:nvPr/>
            </p:nvPicPr>
            <p:blipFill>
              <a:blip r:embed="rId118"/>
              <a:stretch>
                <a:fillRect/>
              </a:stretch>
            </p:blipFill>
            <p:spPr>
              <a:xfrm>
                <a:off x="7730026" y="5420645"/>
                <a:ext cx="22713" cy="29076"/>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836" name="Ink 75"/>
              <p14:cNvContentPartPr>
                <a14:cpLocks xmlns:a14="http://schemas.microsoft.com/office/drawing/2010/main" noRot="1" noChangeAspect="1" noEditPoints="1" noChangeArrowheads="1" noChangeShapeType="1"/>
              </p14:cNvContentPartPr>
              <p14:nvPr/>
            </p14:nvContentPartPr>
            <p14:xfrm>
              <a:off x="7377113" y="4919663"/>
              <a:ext cx="381000" cy="260350"/>
            </p14:xfrm>
          </p:contentPart>
        </mc:Choice>
        <mc:Fallback xmlns="">
          <p:pic>
            <p:nvPicPr>
              <p:cNvPr id="75836" name="Ink 75"/>
              <p:cNvPicPr>
                <a:picLocks noRot="1" noChangeAspect="1" noEditPoints="1" noChangeArrowheads="1" noChangeShapeType="1"/>
              </p:cNvPicPr>
              <p:nvPr/>
            </p:nvPicPr>
            <p:blipFill>
              <a:blip r:embed="rId120"/>
              <a:stretch>
                <a:fillRect/>
              </a:stretch>
            </p:blipFill>
            <p:spPr>
              <a:xfrm>
                <a:off x="7370991" y="4913909"/>
                <a:ext cx="391083" cy="270419"/>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837" name="Ink 76"/>
              <p14:cNvContentPartPr>
                <a14:cpLocks xmlns:a14="http://schemas.microsoft.com/office/drawing/2010/main" noRot="1" noChangeAspect="1" noEditPoints="1" noChangeArrowheads="1" noChangeShapeType="1"/>
              </p14:cNvContentPartPr>
              <p14:nvPr/>
            </p14:nvContentPartPr>
            <p14:xfrm>
              <a:off x="3551238" y="4641850"/>
              <a:ext cx="862012" cy="180975"/>
            </p14:xfrm>
          </p:contentPart>
        </mc:Choice>
        <mc:Fallback xmlns="">
          <p:pic>
            <p:nvPicPr>
              <p:cNvPr id="75837" name="Ink 76"/>
              <p:cNvPicPr>
                <a:picLocks noRot="1" noChangeAspect="1" noEditPoints="1" noChangeArrowheads="1" noChangeShapeType="1"/>
              </p:cNvPicPr>
              <p:nvPr/>
            </p:nvPicPr>
            <p:blipFill>
              <a:blip r:embed="rId122"/>
              <a:stretch>
                <a:fillRect/>
              </a:stretch>
            </p:blipFill>
            <p:spPr>
              <a:xfrm>
                <a:off x="3544037" y="4637173"/>
                <a:ext cx="872094" cy="194287"/>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838" name="Ink 77"/>
              <p14:cNvContentPartPr>
                <a14:cpLocks xmlns:a14="http://schemas.microsoft.com/office/drawing/2010/main" noRot="1" noChangeAspect="1" noEditPoints="1" noChangeArrowheads="1" noChangeShapeType="1"/>
              </p14:cNvContentPartPr>
              <p14:nvPr/>
            </p14:nvContentPartPr>
            <p14:xfrm>
              <a:off x="4559300" y="4610100"/>
              <a:ext cx="787400" cy="206375"/>
            </p14:xfrm>
          </p:contentPart>
        </mc:Choice>
        <mc:Fallback xmlns="">
          <p:pic>
            <p:nvPicPr>
              <p:cNvPr id="75838" name="Ink 77"/>
              <p:cNvPicPr>
                <a:picLocks noRot="1" noChangeAspect="1" noEditPoints="1" noChangeArrowheads="1" noChangeShapeType="1"/>
              </p:cNvPicPr>
              <p:nvPr/>
            </p:nvPicPr>
            <p:blipFill>
              <a:blip r:embed="rId124"/>
              <a:stretch>
                <a:fillRect/>
              </a:stretch>
            </p:blipFill>
            <p:spPr>
              <a:xfrm>
                <a:off x="4555693" y="4600768"/>
                <a:ext cx="796778" cy="226115"/>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839" name="Ink 78"/>
              <p14:cNvContentPartPr>
                <a14:cpLocks xmlns:a14="http://schemas.microsoft.com/office/drawing/2010/main" noRot="1" noChangeAspect="1" noEditPoints="1" noChangeArrowheads="1" noChangeShapeType="1"/>
              </p14:cNvContentPartPr>
              <p14:nvPr/>
            </p14:nvContentPartPr>
            <p14:xfrm>
              <a:off x="222250" y="2251075"/>
              <a:ext cx="2660650" cy="1390650"/>
            </p14:xfrm>
          </p:contentPart>
        </mc:Choice>
        <mc:Fallback xmlns="">
          <p:pic>
            <p:nvPicPr>
              <p:cNvPr id="75839" name="Ink 78"/>
              <p:cNvPicPr>
                <a:picLocks noRot="1" noChangeAspect="1" noEditPoints="1" noChangeArrowheads="1" noChangeShapeType="1"/>
              </p:cNvPicPr>
              <p:nvPr/>
            </p:nvPicPr>
            <p:blipFill>
              <a:blip r:embed="rId126"/>
              <a:stretch>
                <a:fillRect/>
              </a:stretch>
            </p:blipFill>
            <p:spPr>
              <a:xfrm>
                <a:off x="216488" y="2243141"/>
                <a:ext cx="2674695" cy="1406158"/>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840" name="Ink 79"/>
              <p14:cNvContentPartPr>
                <a14:cpLocks xmlns:a14="http://schemas.microsoft.com/office/drawing/2010/main" noRot="1" noChangeAspect="1" noEditPoints="1" noChangeArrowheads="1" noChangeShapeType="1"/>
              </p14:cNvContentPartPr>
              <p14:nvPr/>
            </p14:nvContentPartPr>
            <p14:xfrm>
              <a:off x="2405063" y="3438525"/>
              <a:ext cx="1014412" cy="1270000"/>
            </p14:xfrm>
          </p:contentPart>
        </mc:Choice>
        <mc:Fallback xmlns="">
          <p:pic>
            <p:nvPicPr>
              <p:cNvPr id="75840" name="Ink 79"/>
              <p:cNvPicPr>
                <a:picLocks noRot="1" noChangeAspect="1" noEditPoints="1" noChangeArrowheads="1" noChangeShapeType="1"/>
              </p:cNvPicPr>
              <p:nvPr/>
            </p:nvPicPr>
            <p:blipFill>
              <a:blip r:embed="rId128"/>
              <a:stretch>
                <a:fillRect/>
              </a:stretch>
            </p:blipFill>
            <p:spPr>
              <a:xfrm>
                <a:off x="2402183" y="3435645"/>
                <a:ext cx="1022691" cy="1278279"/>
              </a:xfrm>
              <a:prstGeom prst="rect">
                <a:avLst/>
              </a:prstGeom>
            </p:spPr>
          </p:pic>
        </mc:Fallback>
      </mc:AlternateContent>
    </p:spTree>
    <p:extLst>
      <p:ext uri="{BB962C8B-B14F-4D97-AF65-F5344CB8AC3E}">
        <p14:creationId xmlns:p14="http://schemas.microsoft.com/office/powerpoint/2010/main" val="1247411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304800" y="152400"/>
            <a:ext cx="8534400"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From Samples to Probabilities</a:t>
            </a:r>
          </a:p>
        </p:txBody>
      </p:sp>
      <p:sp>
        <p:nvSpPr>
          <p:cNvPr id="27650" name="Rectangle 2"/>
          <p:cNvSpPr>
            <a:spLocks noGrp="1" noChangeArrowheads="1"/>
          </p:cNvSpPr>
          <p:nvPr>
            <p:ph type="body" idx="1"/>
          </p:nvPr>
        </p:nvSpPr>
        <p:spPr>
          <a:xfrm>
            <a:off x="323850" y="3933825"/>
            <a:ext cx="8458200" cy="1936750"/>
          </a:xfrm>
          <a:ln/>
        </p:spPr>
        <p:txBody>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Count total number of samples </a:t>
            </a:r>
            <a:r>
              <a:rPr lang="en-GB" i="1" dirty="0"/>
              <a:t>m</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Count the number </a:t>
            </a:r>
            <a:r>
              <a:rPr lang="en-GB" i="1" dirty="0" err="1"/>
              <a:t>n</a:t>
            </a:r>
            <a:r>
              <a:rPr lang="en-GB" i="1" baseline="-25000" dirty="0" err="1"/>
              <a:t>i</a:t>
            </a:r>
            <a:r>
              <a:rPr lang="en-GB" dirty="0"/>
              <a:t> of samples </a:t>
            </a:r>
            <a:r>
              <a:rPr lang="en-GB" i="1" dirty="0"/>
              <a:t>x</a:t>
            </a:r>
            <a:r>
              <a:rPr lang="en-GB" i="1" baseline="-25000" dirty="0"/>
              <a:t>i</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Generate the frequency of sample </a:t>
            </a:r>
            <a:r>
              <a:rPr lang="en-GB" i="1" dirty="0"/>
              <a:t>x</a:t>
            </a:r>
            <a:r>
              <a:rPr lang="en-GB" i="1" baseline="-25000" dirty="0"/>
              <a:t>i</a:t>
            </a:r>
            <a:r>
              <a:rPr lang="en-GB" dirty="0"/>
              <a:t> as </a:t>
            </a:r>
            <a:r>
              <a:rPr lang="en-GB" i="1" dirty="0" err="1"/>
              <a:t>n</a:t>
            </a:r>
            <a:r>
              <a:rPr lang="en-GB" i="1" baseline="-25000" dirty="0" err="1"/>
              <a:t>i</a:t>
            </a:r>
            <a:r>
              <a:rPr lang="en-GB" i="1" baseline="-25000" dirty="0"/>
              <a:t> </a:t>
            </a:r>
            <a:r>
              <a:rPr lang="en-GB" i="1" dirty="0"/>
              <a:t>/ m</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This frequency is your estimated probability of x</a:t>
            </a:r>
            <a:r>
              <a:rPr lang="en-GB" baseline="-25000" dirty="0"/>
              <a:t>i</a:t>
            </a:r>
          </a:p>
        </p:txBody>
      </p:sp>
      <p:pic>
        <p:nvPicPr>
          <p:cNvPr id="27651" name="Picture 3"/>
          <p:cNvPicPr>
            <a:picLocks noChangeAspect="1" noChangeArrowheads="1"/>
          </p:cNvPicPr>
          <p:nvPr/>
        </p:nvPicPr>
        <p:blipFill>
          <a:blip r:embed="rId3" cstate="print"/>
          <a:srcRect/>
          <a:stretch>
            <a:fillRect/>
          </a:stretch>
        </p:blipFill>
        <p:spPr bwMode="auto">
          <a:xfrm>
            <a:off x="179512" y="1341438"/>
            <a:ext cx="5676900" cy="2286000"/>
          </a:xfrm>
          <a:prstGeom prst="rect">
            <a:avLst/>
          </a:prstGeom>
          <a:noFill/>
          <a:ln w="9525">
            <a:noFill/>
            <a:round/>
            <a:headEnd/>
            <a:tailEnd/>
          </a:ln>
          <a:effectLst/>
        </p:spPr>
      </p:pic>
      <p:sp>
        <p:nvSpPr>
          <p:cNvPr id="27653" name="AutoShape 5">
            <a:hlinkClick r:id="" action="ppaction://noaction" highlightClick="1"/>
          </p:cNvPr>
          <p:cNvSpPr>
            <a:spLocks noChangeArrowheads="1"/>
          </p:cNvSpPr>
          <p:nvPr/>
        </p:nvSpPr>
        <p:spPr bwMode="auto">
          <a:xfrm>
            <a:off x="8172450" y="260350"/>
            <a:ext cx="393700" cy="360363"/>
          </a:xfrm>
          <a:prstGeom prst="actionButtonBackPrevious">
            <a:avLst/>
          </a:prstGeom>
          <a:solidFill>
            <a:srgbClr val="00B8FF"/>
          </a:solidFill>
          <a:ln w="9525">
            <a:noFill/>
            <a:miter lim="800000"/>
            <a:headEnd/>
            <a:tailEnd/>
          </a:ln>
          <a:effectLst/>
        </p:spPr>
        <p:txBody>
          <a:bodyPr wrap="none" anchor="ctr"/>
          <a:lstStyle/>
          <a:p>
            <a:endParaRPr lang="en-CA"/>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582520" y="801720"/>
              <a:ext cx="3192840" cy="2934360"/>
            </p14:xfrm>
          </p:contentPart>
        </mc:Choice>
        <mc:Fallback xmlns="">
          <p:pic>
            <p:nvPicPr>
              <p:cNvPr id="2" name="Ink 1"/>
              <p:cNvPicPr/>
              <p:nvPr/>
            </p:nvPicPr>
            <p:blipFill>
              <a:blip r:embed="rId5"/>
              <a:stretch>
                <a:fillRect/>
              </a:stretch>
            </p:blipFill>
            <p:spPr>
              <a:xfrm>
                <a:off x="5579640" y="794160"/>
                <a:ext cx="3206520" cy="2953080"/>
              </a:xfrm>
              <a:prstGeom prst="rect">
                <a:avLst/>
              </a:prstGeom>
            </p:spPr>
          </p:pic>
        </mc:Fallback>
      </mc:AlternateContent>
    </p:spTree>
    <p:extLst>
      <p:ext uri="{BB962C8B-B14F-4D97-AF65-F5344CB8AC3E}">
        <p14:creationId xmlns:p14="http://schemas.microsoft.com/office/powerpoint/2010/main" val="265927708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304800" y="152400"/>
            <a:ext cx="8534400"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Sampling for Bayesian Networks</a:t>
            </a:r>
          </a:p>
        </p:txBody>
      </p:sp>
      <p:sp>
        <p:nvSpPr>
          <p:cNvPr id="36866" name="Rectangle 2"/>
          <p:cNvSpPr>
            <a:spLocks noChangeArrowheads="1"/>
          </p:cNvSpPr>
          <p:nvPr/>
        </p:nvSpPr>
        <p:spPr bwMode="auto">
          <a:xfrm>
            <a:off x="323850" y="981075"/>
            <a:ext cx="8458200" cy="841375"/>
          </a:xfrm>
          <a:prstGeom prst="rect">
            <a:avLst/>
          </a:prstGeom>
          <a:noFill/>
          <a:ln w="9525">
            <a:noFill/>
            <a:round/>
            <a:headEnd/>
            <a:tailEnd/>
          </a:ln>
          <a:effectLst/>
        </p:spPr>
        <p:txBody>
          <a:bodyPr lIns="90000" tIns="46800" rIns="90000" bIns="46800"/>
          <a:lstStyle/>
          <a:p>
            <a:pPr marL="341313" indent="-341313">
              <a:lnSpc>
                <a:spcPct val="100000"/>
              </a:lnSpc>
              <a:spcBef>
                <a:spcPts val="6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dirty="0">
                <a:solidFill>
                  <a:srgbClr val="000000"/>
                </a:solidFill>
              </a:rPr>
              <a:t>OK, but how can we use all this for probabilistic inference in Bayesian networks?</a:t>
            </a:r>
          </a:p>
          <a:p>
            <a:pPr marL="341313" indent="-341313">
              <a:lnSpc>
                <a:spcPct val="100000"/>
              </a:lnSpc>
              <a:spcBef>
                <a:spcPts val="6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dirty="0">
              <a:solidFill>
                <a:srgbClr val="000000"/>
              </a:solidFill>
            </a:endParaRPr>
          </a:p>
          <a:p>
            <a:pPr marL="341313" indent="-341313">
              <a:lnSpc>
                <a:spcPct val="100000"/>
              </a:lnSpc>
              <a:spcBef>
                <a:spcPts val="6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dirty="0">
                <a:solidFill>
                  <a:srgbClr val="000000"/>
                </a:solidFill>
              </a:rPr>
              <a:t>As we said earlier,  if we can’t use exact algorithms to update the network, we need to resort to samples and frequencies to compute the probabilities we are interested in</a:t>
            </a:r>
          </a:p>
          <a:p>
            <a:pPr marL="341313" indent="-341313">
              <a:lnSpc>
                <a:spcPct val="100000"/>
              </a:lnSpc>
              <a:spcBef>
                <a:spcPts val="6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dirty="0">
              <a:solidFill>
                <a:srgbClr val="000000"/>
              </a:solidFill>
            </a:endParaRPr>
          </a:p>
          <a:p>
            <a:pPr marL="341313" indent="-341313">
              <a:lnSpc>
                <a:spcPct val="100000"/>
              </a:lnSpc>
              <a:spcBef>
                <a:spcPts val="6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dirty="0">
                <a:solidFill>
                  <a:srgbClr val="000000"/>
                </a:solidFill>
              </a:rPr>
              <a:t>We generate these samples by relying on the mechanism we just described</a:t>
            </a:r>
          </a:p>
          <a:p>
            <a:pPr marL="341313" indent="-341313">
              <a:lnSpc>
                <a:spcPct val="100000"/>
              </a:lnSpc>
              <a:spcBef>
                <a:spcPts val="6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dirty="0">
              <a:solidFill>
                <a:srgbClr val="000000"/>
              </a:solidFill>
            </a:endParaRPr>
          </a:p>
        </p:txBody>
      </p:sp>
    </p:spTree>
    <p:extLst>
      <p:ext uri="{BB962C8B-B14F-4D97-AF65-F5344CB8AC3E}">
        <p14:creationId xmlns:p14="http://schemas.microsoft.com/office/powerpoint/2010/main" val="405410677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304800" y="152400"/>
            <a:ext cx="8534400"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Sampling for Bayesian Networks (N)</a:t>
            </a:r>
          </a:p>
        </p:txBody>
      </p:sp>
      <p:sp>
        <p:nvSpPr>
          <p:cNvPr id="36866" name="Rectangle 2"/>
          <p:cNvSpPr>
            <a:spLocks noChangeArrowheads="1"/>
          </p:cNvSpPr>
          <p:nvPr/>
        </p:nvSpPr>
        <p:spPr bwMode="auto">
          <a:xfrm>
            <a:off x="210743" y="691035"/>
            <a:ext cx="8458200" cy="841375"/>
          </a:xfrm>
          <a:prstGeom prst="rect">
            <a:avLst/>
          </a:prstGeom>
          <a:noFill/>
          <a:ln w="9525">
            <a:noFill/>
            <a:round/>
            <a:headEnd/>
            <a:tailEnd/>
          </a:ln>
          <a:effectLst/>
        </p:spPr>
        <p:txBody>
          <a:bodyPr lIns="90000" tIns="46800" rIns="90000" bIns="46800"/>
          <a:lstStyle/>
          <a:p>
            <a:pPr marL="341313" indent="-341313">
              <a:lnSpc>
                <a:spcPct val="100000"/>
              </a:lnSpc>
              <a:spcBef>
                <a:spcPts val="6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dirty="0">
                <a:solidFill>
                  <a:srgbClr val="000000"/>
                </a:solidFill>
              </a:rPr>
              <a:t>Suppose we have the following BN with two </a:t>
            </a:r>
            <a:r>
              <a:rPr lang="en-GB" dirty="0">
                <a:solidFill>
                  <a:schemeClr val="tx1"/>
                </a:solidFill>
              </a:rPr>
              <a:t>binary </a:t>
            </a:r>
            <a:r>
              <a:rPr lang="en-GB" dirty="0">
                <a:solidFill>
                  <a:srgbClr val="000000"/>
                </a:solidFill>
              </a:rPr>
              <a:t>variables</a:t>
            </a:r>
          </a:p>
        </p:txBody>
      </p:sp>
      <p:sp>
        <p:nvSpPr>
          <p:cNvPr id="36867" name="Rectangle 3"/>
          <p:cNvSpPr>
            <a:spLocks noChangeArrowheads="1"/>
          </p:cNvSpPr>
          <p:nvPr/>
        </p:nvSpPr>
        <p:spPr bwMode="auto">
          <a:xfrm>
            <a:off x="0" y="4000504"/>
            <a:ext cx="8643966" cy="841375"/>
          </a:xfrm>
          <a:prstGeom prst="rect">
            <a:avLst/>
          </a:prstGeom>
          <a:noFill/>
          <a:ln w="9525">
            <a:noFill/>
            <a:round/>
            <a:headEnd/>
            <a:tailEnd/>
          </a:ln>
          <a:effectLst/>
        </p:spPr>
        <p:txBody>
          <a:bodyPr lIns="90000" tIns="46800" rIns="90000" bIns="46800"/>
          <a:lstStyle/>
          <a:p>
            <a:pPr marL="341313" indent="-341313">
              <a:lnSpc>
                <a:spcPct val="100000"/>
              </a:lnSpc>
              <a:spcBef>
                <a:spcPts val="6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dirty="0">
                <a:solidFill>
                  <a:srgbClr val="000000"/>
                </a:solidFill>
              </a:rPr>
              <a:t>It corresponds to the joint probability distribution </a:t>
            </a:r>
          </a:p>
          <a:p>
            <a:pPr marL="798513" lvl="1" indent="-341313">
              <a:lnSpc>
                <a:spcPct val="100000"/>
              </a:lnSpc>
              <a:spcBef>
                <a:spcPts val="600"/>
              </a:spcBef>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rPr>
              <a:t>P(A,B) =P(B|A)P(A)</a:t>
            </a:r>
          </a:p>
          <a:p>
            <a:pPr marL="341313" indent="-341313">
              <a:lnSpc>
                <a:spcPct val="100000"/>
              </a:lnSpc>
              <a:spcBef>
                <a:spcPts val="600"/>
              </a:spcBef>
              <a:buFont typeface="Wingdings" pitchFamily="2" charset="2"/>
              <a:buChar char="Ø"/>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dirty="0">
                <a:solidFill>
                  <a:srgbClr val="000000"/>
                </a:solidFill>
              </a:rPr>
              <a:t>To sample from P(A,B) i.e., unknown distribution</a:t>
            </a:r>
          </a:p>
          <a:p>
            <a:pPr marL="741363" lvl="1" indent="-284163">
              <a:lnSpc>
                <a:spcPct val="100000"/>
              </a:lnSpc>
              <a:spcBef>
                <a:spcPts val="50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rPr>
              <a:t>we first sample from P(A). Suppose we get A = 0.</a:t>
            </a:r>
          </a:p>
          <a:p>
            <a:pPr marL="741363" lvl="1" indent="-284163">
              <a:lnSpc>
                <a:spcPct val="100000"/>
              </a:lnSpc>
              <a:spcBef>
                <a:spcPts val="50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rPr>
              <a:t>In this case, we then sample from….</a:t>
            </a:r>
          </a:p>
          <a:p>
            <a:pPr marL="741363" lvl="1" indent="-284163">
              <a:lnSpc>
                <a:spcPct val="100000"/>
              </a:lnSpc>
              <a:spcBef>
                <a:spcPts val="50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rPr>
              <a:t>If we had sampled A = 1, then in the second step we would have sampled from</a:t>
            </a:r>
          </a:p>
          <a:p>
            <a:pPr marL="341313" indent="-341313">
              <a:lnSpc>
                <a:spcPct val="100000"/>
              </a:lnSpc>
              <a:spcBef>
                <a:spcPts val="600"/>
              </a:spcBef>
              <a:buFont typeface="Wingdings" pitchFamily="2"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dirty="0">
              <a:solidFill>
                <a:srgbClr val="000000"/>
              </a:solidFill>
            </a:endParaRPr>
          </a:p>
        </p:txBody>
      </p:sp>
      <p:sp>
        <p:nvSpPr>
          <p:cNvPr id="36868" name="Oval 4"/>
          <p:cNvSpPr>
            <a:spLocks noChangeArrowheads="1"/>
          </p:cNvSpPr>
          <p:nvPr/>
        </p:nvSpPr>
        <p:spPr bwMode="auto">
          <a:xfrm>
            <a:off x="4476234" y="1732690"/>
            <a:ext cx="1008063" cy="504825"/>
          </a:xfrm>
          <a:prstGeom prst="ellipse">
            <a:avLst/>
          </a:prstGeom>
          <a:noFill/>
          <a:ln w="9360">
            <a:solidFill>
              <a:srgbClr val="000000"/>
            </a:solidFill>
            <a:miter lim="800000"/>
            <a:headEnd/>
            <a:tailEnd/>
          </a:ln>
          <a:effectLst/>
        </p:spPr>
        <p:txBody>
          <a:bodyPr wrap="none" lIns="90000" tIns="46800" rIns="90000" bIns="46800" anchor="ctr"/>
          <a:lstStyle/>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A</a:t>
            </a:r>
          </a:p>
        </p:txBody>
      </p:sp>
      <p:sp>
        <p:nvSpPr>
          <p:cNvPr id="36869" name="Line 5"/>
          <p:cNvSpPr>
            <a:spLocks noChangeShapeType="1"/>
          </p:cNvSpPr>
          <p:nvPr/>
        </p:nvSpPr>
        <p:spPr bwMode="auto">
          <a:xfrm flipH="1">
            <a:off x="4905652" y="2225343"/>
            <a:ext cx="74613" cy="360362"/>
          </a:xfrm>
          <a:prstGeom prst="line">
            <a:avLst/>
          </a:prstGeom>
          <a:noFill/>
          <a:ln w="9360">
            <a:solidFill>
              <a:srgbClr val="000000"/>
            </a:solidFill>
            <a:miter lim="800000"/>
            <a:headEnd/>
            <a:tailEnd type="triangle" w="med" len="med"/>
          </a:ln>
          <a:effectLst/>
        </p:spPr>
        <p:txBody>
          <a:bodyPr/>
          <a:lstStyle/>
          <a:p>
            <a:endParaRPr lang="en-CA"/>
          </a:p>
        </p:txBody>
      </p:sp>
      <p:sp>
        <p:nvSpPr>
          <p:cNvPr id="36870" name="Oval 6"/>
          <p:cNvSpPr>
            <a:spLocks noChangeArrowheads="1"/>
          </p:cNvSpPr>
          <p:nvPr/>
        </p:nvSpPr>
        <p:spPr bwMode="auto">
          <a:xfrm>
            <a:off x="4404797" y="2597877"/>
            <a:ext cx="1008062" cy="504825"/>
          </a:xfrm>
          <a:prstGeom prst="ellipse">
            <a:avLst/>
          </a:prstGeom>
          <a:noFill/>
          <a:ln w="9360">
            <a:solidFill>
              <a:srgbClr val="000000"/>
            </a:solidFill>
            <a:miter lim="800000"/>
            <a:headEnd/>
            <a:tailEnd/>
          </a:ln>
          <a:effectLst/>
        </p:spPr>
        <p:txBody>
          <a:bodyPr wrap="none" lIns="90000" tIns="46800" rIns="90000" bIns="46800" anchor="ctr"/>
          <a:lstStyle/>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B</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427716" y="2575507"/>
              <a:ext cx="4311000" cy="1074240"/>
            </p14:xfrm>
          </p:contentPart>
        </mc:Choice>
        <mc:Fallback xmlns="">
          <p:pic>
            <p:nvPicPr>
              <p:cNvPr id="4" name="Ink 3"/>
              <p:cNvPicPr/>
              <p:nvPr/>
            </p:nvPicPr>
            <p:blipFill>
              <a:blip r:embed="rId4"/>
              <a:stretch>
                <a:fillRect/>
              </a:stretch>
            </p:blipFill>
            <p:spPr>
              <a:xfrm>
                <a:off x="4418356" y="2566147"/>
                <a:ext cx="4329720" cy="109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1580040" y="4872240"/>
              <a:ext cx="6942240" cy="1985040"/>
            </p14:xfrm>
          </p:contentPart>
        </mc:Choice>
        <mc:Fallback xmlns="">
          <p:pic>
            <p:nvPicPr>
              <p:cNvPr id="5" name="Ink 4"/>
              <p:cNvPicPr/>
              <p:nvPr/>
            </p:nvPicPr>
            <p:blipFill>
              <a:blip r:embed="rId6"/>
              <a:stretch>
                <a:fillRect/>
              </a:stretch>
            </p:blipFill>
            <p:spPr>
              <a:xfrm>
                <a:off x="1570680" y="4862880"/>
                <a:ext cx="6960960" cy="200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56F36531-E045-47F8-8C30-3E2C7DD69291}"/>
                  </a:ext>
                </a:extLst>
              </p14:cNvPr>
              <p14:cNvContentPartPr/>
              <p14:nvPr/>
            </p14:nvContentPartPr>
            <p14:xfrm>
              <a:off x="-962819" y="2263003"/>
              <a:ext cx="360" cy="360"/>
            </p14:xfrm>
          </p:contentPart>
        </mc:Choice>
        <mc:Fallback xmlns="">
          <p:pic>
            <p:nvPicPr>
              <p:cNvPr id="6" name="Ink 5">
                <a:extLst>
                  <a:ext uri="{FF2B5EF4-FFF2-40B4-BE49-F238E27FC236}">
                    <a16:creationId xmlns:a16="http://schemas.microsoft.com/office/drawing/2014/main" id="{56F36531-E045-47F8-8C30-3E2C7DD69291}"/>
                  </a:ext>
                </a:extLst>
              </p:cNvPr>
              <p:cNvPicPr/>
              <p:nvPr/>
            </p:nvPicPr>
            <p:blipFill>
              <a:blip r:embed="rId8"/>
              <a:stretch>
                <a:fillRect/>
              </a:stretch>
            </p:blipFill>
            <p:spPr>
              <a:xfrm>
                <a:off x="-971819" y="2254003"/>
                <a:ext cx="18000" cy="18000"/>
              </a:xfrm>
              <a:prstGeom prst="rect">
                <a:avLst/>
              </a:prstGeom>
            </p:spPr>
          </p:pic>
        </mc:Fallback>
      </mc:AlternateContent>
      <p:graphicFrame>
        <p:nvGraphicFramePr>
          <p:cNvPr id="54" name="Table 53">
            <a:extLst>
              <a:ext uri="{FF2B5EF4-FFF2-40B4-BE49-F238E27FC236}">
                <a16:creationId xmlns:a16="http://schemas.microsoft.com/office/drawing/2014/main" id="{8303EC33-633B-4F15-B4FD-EF5B5C0BCBA0}"/>
              </a:ext>
            </a:extLst>
          </p:cNvPr>
          <p:cNvGraphicFramePr>
            <a:graphicFrameLocks noGrp="1"/>
          </p:cNvGraphicFramePr>
          <p:nvPr>
            <p:extLst>
              <p:ext uri="{D42A27DB-BD31-4B8C-83A1-F6EECF244321}">
                <p14:modId xmlns:p14="http://schemas.microsoft.com/office/powerpoint/2010/main" val="4111721474"/>
              </p:ext>
            </p:extLst>
          </p:nvPr>
        </p:nvGraphicFramePr>
        <p:xfrm>
          <a:off x="2123847" y="2182134"/>
          <a:ext cx="1711545" cy="1237924"/>
        </p:xfrm>
        <a:graphic>
          <a:graphicData uri="http://schemas.openxmlformats.org/drawingml/2006/table">
            <a:tbl>
              <a:tblPr/>
              <a:tblGrid>
                <a:gridCol w="570515">
                  <a:extLst>
                    <a:ext uri="{9D8B030D-6E8A-4147-A177-3AD203B41FA5}">
                      <a16:colId xmlns:a16="http://schemas.microsoft.com/office/drawing/2014/main" val="20000"/>
                    </a:ext>
                  </a:extLst>
                </a:gridCol>
                <a:gridCol w="570515">
                  <a:extLst>
                    <a:ext uri="{9D8B030D-6E8A-4147-A177-3AD203B41FA5}">
                      <a16:colId xmlns:a16="http://schemas.microsoft.com/office/drawing/2014/main" val="20001"/>
                    </a:ext>
                  </a:extLst>
                </a:gridCol>
                <a:gridCol w="570515">
                  <a:extLst>
                    <a:ext uri="{9D8B030D-6E8A-4147-A177-3AD203B41FA5}">
                      <a16:colId xmlns:a16="http://schemas.microsoft.com/office/drawing/2014/main" val="20002"/>
                    </a:ext>
                  </a:extLst>
                </a:gridCol>
              </a:tblGrid>
              <a:tr h="309481">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A=1</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B=1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0.7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481">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B=0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0.3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9481">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A-0</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B=1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9481">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B=0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0.9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6" name="Rectangle 3">
            <a:extLst>
              <a:ext uri="{FF2B5EF4-FFF2-40B4-BE49-F238E27FC236}">
                <a16:creationId xmlns:a16="http://schemas.microsoft.com/office/drawing/2014/main" id="{83A9E34F-66FF-4A9C-9D83-2730D7AA5368}"/>
              </a:ext>
            </a:extLst>
          </p:cNvPr>
          <p:cNvSpPr>
            <a:spLocks noChangeArrowheads="1"/>
          </p:cNvSpPr>
          <p:nvPr/>
        </p:nvSpPr>
        <p:spPr bwMode="auto">
          <a:xfrm>
            <a:off x="3396395" y="2110458"/>
            <a:ext cx="1654490" cy="560939"/>
          </a:xfrm>
          <a:prstGeom prst="rect">
            <a:avLst/>
          </a:prstGeom>
          <a:noFill/>
          <a:ln w="9525">
            <a:noFill/>
            <a:round/>
            <a:headEnd/>
            <a:tailEnd/>
          </a:ln>
          <a:effectLst/>
        </p:spPr>
        <p:txBody>
          <a:bodyPr lIns="90000" tIns="46800" rIns="90000" bIns="46800"/>
          <a:lstStyle/>
          <a:p>
            <a:pPr lvl="1">
              <a:lnSpc>
                <a:spcPct val="100000"/>
              </a:lnSpc>
              <a:spcBef>
                <a:spcPts val="6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dirty="0">
                <a:solidFill>
                  <a:srgbClr val="000000"/>
                </a:solidFill>
              </a:rPr>
              <a:t>P(B|A)</a:t>
            </a:r>
          </a:p>
          <a:p>
            <a:pPr marL="341313" indent="-341313">
              <a:lnSpc>
                <a:spcPct val="100000"/>
              </a:lnSpc>
              <a:spcBef>
                <a:spcPts val="600"/>
              </a:spcBef>
              <a:buFont typeface="Wingdings" pitchFamily="2"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3200" dirty="0">
              <a:solidFill>
                <a:srgbClr val="000000"/>
              </a:solidFill>
            </a:endParaRPr>
          </a:p>
        </p:txBody>
      </p:sp>
      <p:sp>
        <p:nvSpPr>
          <p:cNvPr id="57" name="Rectangle 3">
            <a:extLst>
              <a:ext uri="{FF2B5EF4-FFF2-40B4-BE49-F238E27FC236}">
                <a16:creationId xmlns:a16="http://schemas.microsoft.com/office/drawing/2014/main" id="{1F591BB4-48BE-47A4-8CC6-BB55C3BA32CE}"/>
              </a:ext>
            </a:extLst>
          </p:cNvPr>
          <p:cNvSpPr>
            <a:spLocks noChangeArrowheads="1"/>
          </p:cNvSpPr>
          <p:nvPr/>
        </p:nvSpPr>
        <p:spPr bwMode="auto">
          <a:xfrm>
            <a:off x="4213384" y="1213281"/>
            <a:ext cx="2722370" cy="560939"/>
          </a:xfrm>
          <a:prstGeom prst="rect">
            <a:avLst/>
          </a:prstGeom>
          <a:noFill/>
          <a:ln w="9525">
            <a:noFill/>
            <a:round/>
            <a:headEnd/>
            <a:tailEnd/>
          </a:ln>
          <a:effectLst/>
        </p:spPr>
        <p:txBody>
          <a:bodyPr lIns="90000" tIns="46800" rIns="90000" bIns="46800"/>
          <a:lstStyle/>
          <a:p>
            <a:pPr lvl="1">
              <a:lnSpc>
                <a:spcPct val="100000"/>
              </a:lnSpc>
              <a:spcBef>
                <a:spcPts val="6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400" dirty="0">
                <a:solidFill>
                  <a:srgbClr val="000000"/>
                </a:solidFill>
              </a:rPr>
              <a:t>P(A)</a:t>
            </a:r>
          </a:p>
          <a:p>
            <a:pPr marL="341313" indent="-341313">
              <a:lnSpc>
                <a:spcPct val="100000"/>
              </a:lnSpc>
              <a:spcBef>
                <a:spcPts val="600"/>
              </a:spcBef>
              <a:buFont typeface="Wingdings" pitchFamily="2"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3200" dirty="0">
              <a:solidFill>
                <a:srgbClr val="000000"/>
              </a:solidFill>
            </a:endParaRPr>
          </a:p>
        </p:txBody>
      </p:sp>
      <p:graphicFrame>
        <p:nvGraphicFramePr>
          <p:cNvPr id="58" name="Table 57">
            <a:extLst>
              <a:ext uri="{FF2B5EF4-FFF2-40B4-BE49-F238E27FC236}">
                <a16:creationId xmlns:a16="http://schemas.microsoft.com/office/drawing/2014/main" id="{446C5F60-EAD8-4D70-9314-4BE2757EE61D}"/>
              </a:ext>
            </a:extLst>
          </p:cNvPr>
          <p:cNvGraphicFramePr>
            <a:graphicFrameLocks noGrp="1"/>
          </p:cNvGraphicFramePr>
          <p:nvPr>
            <p:extLst>
              <p:ext uri="{D42A27DB-BD31-4B8C-83A1-F6EECF244321}">
                <p14:modId xmlns:p14="http://schemas.microsoft.com/office/powerpoint/2010/main" val="301782862"/>
              </p:ext>
            </p:extLst>
          </p:nvPr>
        </p:nvGraphicFramePr>
        <p:xfrm>
          <a:off x="5792754" y="1325086"/>
          <a:ext cx="1143000" cy="50673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tblGrid>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A=1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0.3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A=0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0.7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84404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36868"/>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36869"/>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368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36867">
                                            <p:txEl>
                                              <p:pRg st="2" end="2"/>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additive="repl">
                                        <p:cTn id="28"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additive="repl">
                                        <p:cTn id="32"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additive="repl">
                                        <p:cTn id="3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additive="repl">
                                        <p:cTn id="40"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2"/>
          <p:cNvSpPr>
            <a:spLocks noChangeArrowheads="1"/>
          </p:cNvSpPr>
          <p:nvPr/>
        </p:nvSpPr>
        <p:spPr bwMode="auto">
          <a:xfrm>
            <a:off x="3962400" y="1676400"/>
            <a:ext cx="1143000" cy="533400"/>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38" name="Rectangle 25"/>
          <p:cNvSpPr>
            <a:spLocks noChangeArrowheads="1"/>
          </p:cNvSpPr>
          <p:nvPr/>
        </p:nvSpPr>
        <p:spPr bwMode="auto">
          <a:xfrm>
            <a:off x="914400" y="5715000"/>
            <a:ext cx="2438400" cy="457200"/>
          </a:xfrm>
          <a:prstGeom prst="rect">
            <a:avLst/>
          </a:prstGeom>
          <a:solidFill>
            <a:srgbClr val="FFFF00">
              <a:alpha val="50195"/>
            </a:srgbClr>
          </a:solidFill>
          <a:ln w="9525">
            <a:noFill/>
            <a:miter lim="800000"/>
            <a:headEnd/>
            <a:tailEnd/>
          </a:ln>
        </p:spPr>
        <p:txBody>
          <a:bodyPr wrap="none" anchor="ctr"/>
          <a:lstStyle/>
          <a:p>
            <a:endParaRPr lang="en-US" sz="1600">
              <a:solidFill>
                <a:srgbClr val="000000"/>
              </a:solidFill>
              <a:latin typeface="Arial" charset="0"/>
              <a:ea typeface="ＭＳ Ｐゴシック" pitchFamily="-109" charset="-128"/>
            </a:endParaRPr>
          </a:p>
        </p:txBody>
      </p:sp>
      <p:sp>
        <p:nvSpPr>
          <p:cNvPr id="50180" name="Rectangle 2"/>
          <p:cNvSpPr>
            <a:spLocks noGrp="1" noChangeArrowheads="1"/>
          </p:cNvSpPr>
          <p:nvPr>
            <p:ph type="title"/>
          </p:nvPr>
        </p:nvSpPr>
        <p:spPr/>
        <p:txBody>
          <a:bodyPr/>
          <a:lstStyle/>
          <a:p>
            <a:r>
              <a:rPr lang="en-US" dirty="0"/>
              <a:t>Prior (Forward)  Sampling</a:t>
            </a:r>
          </a:p>
        </p:txBody>
      </p:sp>
      <p:sp>
        <p:nvSpPr>
          <p:cNvPr id="50181" name="Rectangle 3"/>
          <p:cNvSpPr>
            <a:spLocks noGrp="1" noChangeArrowheads="1"/>
          </p:cNvSpPr>
          <p:nvPr>
            <p:ph type="body" idx="1"/>
          </p:nvPr>
        </p:nvSpPr>
        <p:spPr/>
        <p:txBody>
          <a:bodyPr/>
          <a:lstStyle/>
          <a:p>
            <a:endParaRPr lang="en-US"/>
          </a:p>
        </p:txBody>
      </p:sp>
      <p:sp>
        <p:nvSpPr>
          <p:cNvPr id="50182"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0183"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0184"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0185"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cxnSp>
        <p:nvCxnSpPr>
          <p:cNvPr id="50186" name="AutoShape 9"/>
          <p:cNvCxnSpPr>
            <a:cxnSpLocks noChangeShapeType="1"/>
            <a:stCxn id="50182" idx="5"/>
            <a:endCxn id="50184"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50187" name="AutoShape 10"/>
          <p:cNvCxnSpPr>
            <a:cxnSpLocks noChangeShapeType="1"/>
            <a:stCxn id="50182" idx="3"/>
            <a:endCxn id="50183"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50188" name="AutoShape 11"/>
          <p:cNvCxnSpPr>
            <a:cxnSpLocks noChangeShapeType="1"/>
            <a:stCxn id="50183" idx="5"/>
            <a:endCxn id="50185"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50189" name="AutoShape 12"/>
          <p:cNvCxnSpPr>
            <a:cxnSpLocks noChangeShapeType="1"/>
            <a:stCxn id="50184" idx="3"/>
            <a:endCxn id="50185"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sp>
        <p:nvSpPr>
          <p:cNvPr id="1132562" name="Oval 18"/>
          <p:cNvSpPr>
            <a:spLocks noChangeArrowheads="1"/>
          </p:cNvSpPr>
          <p:nvPr/>
        </p:nvSpPr>
        <p:spPr bwMode="auto">
          <a:xfrm>
            <a:off x="3886200" y="23971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1132563" name="Oval 19"/>
          <p:cNvSpPr>
            <a:spLocks noChangeArrowheads="1"/>
          </p:cNvSpPr>
          <p:nvPr/>
        </p:nvSpPr>
        <p:spPr bwMode="auto">
          <a:xfrm>
            <a:off x="2514600" y="3365500"/>
            <a:ext cx="1222375" cy="574675"/>
          </a:xfrm>
          <a:prstGeom prst="ellipse">
            <a:avLst/>
          </a:prstGeom>
          <a:solidFill>
            <a:srgbClr val="FF3300"/>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1132564" name="Oval 20"/>
          <p:cNvSpPr>
            <a:spLocks noChangeArrowheads="1"/>
          </p:cNvSpPr>
          <p:nvPr/>
        </p:nvSpPr>
        <p:spPr bwMode="auto">
          <a:xfrm>
            <a:off x="5254625" y="33877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1132565" name="Oval 21"/>
          <p:cNvSpPr>
            <a:spLocks noChangeArrowheads="1"/>
          </p:cNvSpPr>
          <p:nvPr/>
        </p:nvSpPr>
        <p:spPr bwMode="auto">
          <a:xfrm>
            <a:off x="3886200" y="4378325"/>
            <a:ext cx="1222375" cy="574675"/>
          </a:xfrm>
          <a:prstGeom prst="ellipse">
            <a:avLst/>
          </a:prstGeom>
          <a:solidFill>
            <a:srgbClr val="33CC33"/>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sp>
        <p:nvSpPr>
          <p:cNvPr id="1132566" name="Rectangle 22"/>
          <p:cNvSpPr>
            <a:spLocks noChangeArrowheads="1"/>
          </p:cNvSpPr>
          <p:nvPr/>
        </p:nvSpPr>
        <p:spPr bwMode="auto">
          <a:xfrm>
            <a:off x="914400" y="2890838"/>
            <a:ext cx="1371600" cy="533400"/>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50195" name="Slide Number Placeholder 22"/>
          <p:cNvSpPr>
            <a:spLocks noGrp="1"/>
          </p:cNvSpPr>
          <p:nvPr>
            <p:ph type="sldNum" sz="quarter" idx="12"/>
          </p:nvPr>
        </p:nvSpPr>
        <p:spPr>
          <a:noFill/>
        </p:spPr>
        <p:txBody>
          <a:bodyPr/>
          <a:lstStyle/>
          <a:p>
            <a:fld id="{B8BDA9BF-989F-4A75-A047-AC88EBA16AF2}" type="slidenum">
              <a:rPr lang="en-US">
                <a:solidFill>
                  <a:srgbClr val="000000"/>
                </a:solidFill>
              </a:rPr>
              <a:pPr/>
              <a:t>25</a:t>
            </a:fld>
            <a:endParaRPr lang="en-US">
              <a:solidFill>
                <a:srgbClr val="000000"/>
              </a:solidFill>
            </a:endParaRPr>
          </a:p>
        </p:txBody>
      </p:sp>
      <p:pic>
        <p:nvPicPr>
          <p:cNvPr id="50196" name="Picture 27" descr="txp_fig"/>
          <p:cNvPicPr>
            <a:picLocks noChangeAspect="1"/>
          </p:cNvPicPr>
          <p:nvPr>
            <p:custDataLst>
              <p:tags r:id="rId1"/>
            </p:custDataLst>
          </p:nvPr>
        </p:nvPicPr>
        <p:blipFill>
          <a:blip r:embed="rId6" cstate="print"/>
          <a:srcRect/>
          <a:stretch>
            <a:fillRect/>
          </a:stretch>
        </p:blipFill>
        <p:spPr bwMode="auto">
          <a:xfrm>
            <a:off x="4114800" y="1371600"/>
            <a:ext cx="754063" cy="307975"/>
          </a:xfrm>
          <a:prstGeom prst="rect">
            <a:avLst/>
          </a:prstGeom>
          <a:noFill/>
          <a:ln w="9525">
            <a:noFill/>
            <a:miter lim="800000"/>
            <a:headEnd/>
            <a:tailEnd/>
          </a:ln>
        </p:spPr>
      </p:pic>
      <p:pic>
        <p:nvPicPr>
          <p:cNvPr id="50197" name="Picture 29" descr="txp_fig"/>
          <p:cNvPicPr>
            <a:picLocks noChangeAspect="1"/>
          </p:cNvPicPr>
          <p:nvPr>
            <p:custDataLst>
              <p:tags r:id="rId2"/>
            </p:custDataLst>
          </p:nvPr>
        </p:nvPicPr>
        <p:blipFill>
          <a:blip r:embed="rId7" cstate="print"/>
          <a:srcRect/>
          <a:stretch>
            <a:fillRect/>
          </a:stretch>
        </p:blipFill>
        <p:spPr bwMode="auto">
          <a:xfrm>
            <a:off x="1090613" y="2514600"/>
            <a:ext cx="1057275" cy="322263"/>
          </a:xfrm>
          <a:prstGeom prst="rect">
            <a:avLst/>
          </a:prstGeom>
          <a:noFill/>
          <a:ln w="9525">
            <a:noFill/>
            <a:miter lim="800000"/>
            <a:headEnd/>
            <a:tailEnd/>
          </a:ln>
        </p:spPr>
      </p:pic>
      <p:graphicFrame>
        <p:nvGraphicFramePr>
          <p:cNvPr id="26" name="Table 25"/>
          <p:cNvGraphicFramePr>
            <a:graphicFrameLocks noGrp="1"/>
          </p:cNvGraphicFramePr>
          <p:nvPr/>
        </p:nvGraphicFramePr>
        <p:xfrm>
          <a:off x="3962400" y="1697038"/>
          <a:ext cx="1143000" cy="50673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tblGrid>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 name="Table 26"/>
          <p:cNvGraphicFramePr>
            <a:graphicFrameLocks noGrp="1"/>
          </p:cNvGraphicFramePr>
          <p:nvPr/>
        </p:nvGraphicFramePr>
        <p:xfrm>
          <a:off x="990600" y="2913063"/>
          <a:ext cx="1295400" cy="101346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 name="Rectangle 22"/>
          <p:cNvSpPr>
            <a:spLocks noChangeArrowheads="1"/>
          </p:cNvSpPr>
          <p:nvPr/>
        </p:nvSpPr>
        <p:spPr bwMode="auto">
          <a:xfrm>
            <a:off x="6629400" y="2890838"/>
            <a:ext cx="1371600" cy="538162"/>
          </a:xfrm>
          <a:prstGeom prst="rect">
            <a:avLst/>
          </a:prstGeom>
          <a:solidFill>
            <a:srgbClr val="FFFF00">
              <a:alpha val="50195"/>
            </a:srgbClr>
          </a:solid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pic>
        <p:nvPicPr>
          <p:cNvPr id="50230" name="Picture 33" descr="txp_fig"/>
          <p:cNvPicPr>
            <a:picLocks noChangeAspect="1"/>
          </p:cNvPicPr>
          <p:nvPr>
            <p:custDataLst>
              <p:tags r:id="rId3"/>
            </p:custDataLst>
          </p:nvPr>
        </p:nvPicPr>
        <p:blipFill>
          <a:blip r:embed="rId8" cstate="print"/>
          <a:srcRect/>
          <a:stretch>
            <a:fillRect/>
          </a:stretch>
        </p:blipFill>
        <p:spPr bwMode="auto">
          <a:xfrm>
            <a:off x="6789738" y="2514600"/>
            <a:ext cx="1089025" cy="322263"/>
          </a:xfrm>
          <a:prstGeom prst="rect">
            <a:avLst/>
          </a:prstGeom>
          <a:noFill/>
          <a:ln w="9525">
            <a:noFill/>
            <a:miter lim="800000"/>
            <a:headEnd/>
            <a:tailEnd/>
          </a:ln>
        </p:spPr>
      </p:pic>
      <p:graphicFrame>
        <p:nvGraphicFramePr>
          <p:cNvPr id="33" name="Table 32"/>
          <p:cNvGraphicFramePr>
            <a:graphicFrameLocks noGrp="1"/>
          </p:cNvGraphicFramePr>
          <p:nvPr/>
        </p:nvGraphicFramePr>
        <p:xfrm>
          <a:off x="6705600" y="2913063"/>
          <a:ext cx="1295400" cy="101346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0251" name="Picture 36" descr="txp_fig"/>
          <p:cNvPicPr>
            <a:picLocks noChangeAspect="1"/>
          </p:cNvPicPr>
          <p:nvPr>
            <p:custDataLst>
              <p:tags r:id="rId4"/>
            </p:custDataLst>
          </p:nvPr>
        </p:nvPicPr>
        <p:blipFill>
          <a:blip r:embed="rId9" cstate="print"/>
          <a:srcRect/>
          <a:stretch>
            <a:fillRect/>
          </a:stretch>
        </p:blipFill>
        <p:spPr bwMode="auto">
          <a:xfrm>
            <a:off x="1371600" y="4267200"/>
            <a:ext cx="1549400" cy="322263"/>
          </a:xfrm>
          <a:prstGeom prst="rect">
            <a:avLst/>
          </a:prstGeom>
          <a:noFill/>
          <a:ln w="9525">
            <a:noFill/>
            <a:miter lim="800000"/>
            <a:headEnd/>
            <a:tailEnd/>
          </a:ln>
        </p:spPr>
      </p:pic>
      <p:graphicFrame>
        <p:nvGraphicFramePr>
          <p:cNvPr id="36" name="Table 35"/>
          <p:cNvGraphicFramePr>
            <a:graphicFrameLocks noGrp="1"/>
          </p:cNvGraphicFramePr>
          <p:nvPr/>
        </p:nvGraphicFramePr>
        <p:xfrm>
          <a:off x="914400" y="4678363"/>
          <a:ext cx="2438400" cy="202692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0289" name="TextBox 39"/>
          <p:cNvSpPr txBox="1">
            <a:spLocks noChangeArrowheads="1"/>
          </p:cNvSpPr>
          <p:nvPr/>
        </p:nvSpPr>
        <p:spPr bwMode="auto">
          <a:xfrm>
            <a:off x="6172200" y="4419600"/>
            <a:ext cx="1752600" cy="369888"/>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Samples:</a:t>
            </a:r>
          </a:p>
        </p:txBody>
      </p:sp>
      <p:sp>
        <p:nvSpPr>
          <p:cNvPr id="41" name="TextBox 40"/>
          <p:cNvSpPr txBox="1">
            <a:spLocks noChangeArrowheads="1"/>
          </p:cNvSpPr>
          <p:nvPr/>
        </p:nvSpPr>
        <p:spPr bwMode="auto">
          <a:xfrm>
            <a:off x="6477000" y="4876800"/>
            <a:ext cx="1981200" cy="369888"/>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+c, -s, +r, +w</a:t>
            </a:r>
          </a:p>
        </p:txBody>
      </p:sp>
      <p:sp>
        <p:nvSpPr>
          <p:cNvPr id="42" name="TextBox 41"/>
          <p:cNvSpPr txBox="1">
            <a:spLocks noChangeArrowheads="1"/>
          </p:cNvSpPr>
          <p:nvPr/>
        </p:nvSpPr>
        <p:spPr bwMode="auto">
          <a:xfrm>
            <a:off x="6553200" y="5192713"/>
            <a:ext cx="1981200" cy="369887"/>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-c, +s, -r, +w</a:t>
            </a:r>
          </a:p>
        </p:txBody>
      </p:sp>
      <p:sp>
        <p:nvSpPr>
          <p:cNvPr id="43" name="TextBox 42"/>
          <p:cNvSpPr txBox="1">
            <a:spLocks noChangeArrowheads="1"/>
          </p:cNvSpPr>
          <p:nvPr/>
        </p:nvSpPr>
        <p:spPr bwMode="auto">
          <a:xfrm>
            <a:off x="6553200" y="5573713"/>
            <a:ext cx="1981200" cy="369887"/>
          </a:xfrm>
          <a:prstGeom prst="rect">
            <a:avLst/>
          </a:prstGeom>
          <a:noFill/>
          <a:ln w="9525">
            <a:noFill/>
            <a:miter lim="800000"/>
            <a:headEnd/>
            <a:tailEnd/>
          </a:ln>
        </p:spPr>
        <p:txBody>
          <a:bodyPr>
            <a:spAutoFit/>
          </a:bodyPr>
          <a:lstStyle/>
          <a:p>
            <a:r>
              <a:rPr lang="en-US" sz="1800">
                <a:solidFill>
                  <a:srgbClr val="000000"/>
                </a:solidFill>
                <a:latin typeface="Arial" charset="0"/>
                <a:ea typeface="ＭＳ Ｐゴシック" pitchFamily="-109" charset="-128"/>
              </a:rPr>
              <a:t>…</a:t>
            </a:r>
          </a:p>
        </p:txBody>
      </p:sp>
      <p:sp>
        <p:nvSpPr>
          <p:cNvPr id="34" name="Footer Placeholder 33"/>
          <p:cNvSpPr>
            <a:spLocks noGrp="1"/>
          </p:cNvSpPr>
          <p:nvPr>
            <p:ph type="ftr" sz="quarter" idx="11"/>
          </p:nvPr>
        </p:nvSpPr>
        <p:spPr/>
        <p:txBody>
          <a:bodyPr/>
          <a:lstStyle/>
          <a:p>
            <a:r>
              <a:rPr lang="en-US">
                <a:solidFill>
                  <a:srgbClr val="000000"/>
                </a:solidFill>
              </a:rPr>
              <a:t>CPSC 422, Lecture 11</a:t>
            </a:r>
          </a:p>
        </p:txBody>
      </p:sp>
      <p:sp>
        <p:nvSpPr>
          <p:cNvPr id="35" name="Rectangle 34"/>
          <p:cNvSpPr/>
          <p:nvPr/>
        </p:nvSpPr>
        <p:spPr>
          <a:xfrm>
            <a:off x="7334250" y="332656"/>
            <a:ext cx="209550"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7352898" y="701080"/>
            <a:ext cx="20955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p:cNvSpPr txBox="1">
            <a:spLocks noChangeArrowheads="1"/>
          </p:cNvSpPr>
          <p:nvPr/>
        </p:nvSpPr>
        <p:spPr bwMode="auto">
          <a:xfrm>
            <a:off x="7613012" y="269852"/>
            <a:ext cx="421509" cy="341632"/>
          </a:xfrm>
          <a:prstGeom prst="rect">
            <a:avLst/>
          </a:prstGeom>
          <a:noFill/>
          <a:ln w="9525">
            <a:noFill/>
            <a:miter lim="800000"/>
            <a:headEnd/>
            <a:tailEnd/>
          </a:ln>
        </p:spPr>
        <p:txBody>
          <a:bodyPr wrap="square">
            <a:spAutoFit/>
          </a:bodyPr>
          <a:lstStyle/>
          <a:p>
            <a:r>
              <a:rPr lang="en-US" sz="1800" dirty="0">
                <a:solidFill>
                  <a:srgbClr val="000000"/>
                </a:solidFill>
                <a:latin typeface="Arial" charset="0"/>
                <a:ea typeface="ＭＳ Ｐゴシック" pitchFamily="-109" charset="-128"/>
              </a:rPr>
              <a:t>+</a:t>
            </a:r>
          </a:p>
        </p:txBody>
      </p:sp>
      <p:sp>
        <p:nvSpPr>
          <p:cNvPr id="44" name="TextBox 43"/>
          <p:cNvSpPr txBox="1">
            <a:spLocks noChangeArrowheads="1"/>
          </p:cNvSpPr>
          <p:nvPr/>
        </p:nvSpPr>
        <p:spPr bwMode="auto">
          <a:xfrm>
            <a:off x="7613012" y="611484"/>
            <a:ext cx="421509" cy="341632"/>
          </a:xfrm>
          <a:prstGeom prst="rect">
            <a:avLst/>
          </a:prstGeom>
          <a:noFill/>
          <a:ln w="9525">
            <a:noFill/>
            <a:miter lim="800000"/>
            <a:headEnd/>
            <a:tailEnd/>
          </a:ln>
        </p:spPr>
        <p:txBody>
          <a:bodyPr wrap="square">
            <a:spAutoFit/>
          </a:bodyPr>
          <a:lstStyle/>
          <a:p>
            <a:r>
              <a:rPr lang="en-US" sz="1800" dirty="0">
                <a:solidFill>
                  <a:srgbClr val="000000"/>
                </a:solidFill>
                <a:latin typeface="Arial" charset="0"/>
                <a:ea typeface="ＭＳ Ｐゴシック" pitchFamily="-109" charset="-128"/>
              </a:rPr>
              <a:t>-</a:t>
            </a:r>
          </a:p>
        </p:txBody>
      </p:sp>
    </p:spTree>
    <p:extLst>
      <p:ext uri="{BB962C8B-B14F-4D97-AF65-F5344CB8AC3E}">
        <p14:creationId xmlns:p14="http://schemas.microsoft.com/office/powerpoint/2010/main" val="15592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25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25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25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25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25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1132562" grpId="0" animBg="1"/>
      <p:bldP spid="1132563" grpId="0" animBg="1"/>
      <p:bldP spid="1132564" grpId="0" animBg="1"/>
      <p:bldP spid="1132565" grpId="0" animBg="1"/>
      <p:bldP spid="1132566" grpId="0" animBg="1"/>
      <p:bldP spid="31" grpId="0" animBg="1"/>
      <p:bldP spid="41" grpId="0"/>
      <p:bldP spid="42"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0"/>
            <a:ext cx="8229600" cy="1143000"/>
          </a:xfrm>
        </p:spPr>
        <p:txBody>
          <a:bodyPr/>
          <a:lstStyle/>
          <a:p>
            <a:r>
              <a:rPr lang="en-US"/>
              <a:t>Example</a:t>
            </a:r>
          </a:p>
        </p:txBody>
      </p:sp>
      <p:sp>
        <p:nvSpPr>
          <p:cNvPr id="25603" name="Rectangle 3"/>
          <p:cNvSpPr>
            <a:spLocks noGrp="1" noChangeArrowheads="1"/>
          </p:cNvSpPr>
          <p:nvPr>
            <p:ph type="body" idx="1"/>
          </p:nvPr>
        </p:nvSpPr>
        <p:spPr>
          <a:xfrm>
            <a:off x="467544" y="1340768"/>
            <a:ext cx="8280920" cy="5040560"/>
          </a:xfrm>
        </p:spPr>
        <p:txBody>
          <a:bodyPr/>
          <a:lstStyle/>
          <a:p>
            <a:r>
              <a:rPr lang="en-US" sz="2400" dirty="0"/>
              <a:t>We’ll get a bunch of samples from the BN:</a:t>
            </a:r>
          </a:p>
          <a:p>
            <a:pPr lvl="1">
              <a:buFont typeface="Wingdings" pitchFamily="-109" charset="2"/>
              <a:buNone/>
            </a:pPr>
            <a:r>
              <a:rPr lang="en-US" sz="2000" dirty="0"/>
              <a:t>	+c, </a:t>
            </a:r>
            <a:r>
              <a:rPr lang="en-US" sz="2000" dirty="0">
                <a:sym typeface="Symbol" pitchFamily="-109" charset="2"/>
              </a:rPr>
              <a:t>-</a:t>
            </a:r>
            <a:r>
              <a:rPr lang="en-US" sz="2000" dirty="0"/>
              <a:t>s, +r, +w</a:t>
            </a:r>
          </a:p>
          <a:p>
            <a:pPr lvl="1">
              <a:buFont typeface="Wingdings" pitchFamily="-109" charset="2"/>
              <a:buNone/>
            </a:pPr>
            <a:r>
              <a:rPr lang="en-US" sz="2000" dirty="0"/>
              <a:t>	+c, +s, +r, +w</a:t>
            </a:r>
          </a:p>
          <a:p>
            <a:pPr lvl="1">
              <a:buFont typeface="Wingdings" pitchFamily="-109" charset="2"/>
              <a:buNone/>
            </a:pPr>
            <a:r>
              <a:rPr lang="en-US" sz="2000" dirty="0">
                <a:sym typeface="Symbol" pitchFamily="-109" charset="2"/>
              </a:rPr>
              <a:t>	-</a:t>
            </a:r>
            <a:r>
              <a:rPr lang="en-US" sz="2000" dirty="0"/>
              <a:t>c, +s, +r,  </a:t>
            </a:r>
            <a:r>
              <a:rPr lang="en-US" sz="2000" dirty="0">
                <a:sym typeface="Symbol" pitchFamily="-109" charset="2"/>
              </a:rPr>
              <a:t>-</a:t>
            </a:r>
            <a:r>
              <a:rPr lang="en-US" sz="2000" dirty="0"/>
              <a:t>w</a:t>
            </a:r>
          </a:p>
          <a:p>
            <a:pPr lvl="1">
              <a:buFont typeface="Wingdings" pitchFamily="-109" charset="2"/>
              <a:buNone/>
            </a:pPr>
            <a:r>
              <a:rPr lang="en-US" sz="2000" dirty="0"/>
              <a:t>	+c, </a:t>
            </a:r>
            <a:r>
              <a:rPr lang="en-US" sz="2000" dirty="0">
                <a:sym typeface="Symbol" pitchFamily="-109" charset="2"/>
              </a:rPr>
              <a:t>-</a:t>
            </a:r>
            <a:r>
              <a:rPr lang="en-US" sz="2000" dirty="0"/>
              <a:t>s, +r, +w</a:t>
            </a:r>
          </a:p>
          <a:p>
            <a:pPr lvl="1">
              <a:buFont typeface="Wingdings" pitchFamily="-109" charset="2"/>
              <a:buNone/>
            </a:pPr>
            <a:r>
              <a:rPr lang="en-US" sz="2000" dirty="0">
                <a:sym typeface="Symbol" pitchFamily="-109" charset="2"/>
              </a:rPr>
              <a:t>	-</a:t>
            </a:r>
            <a:r>
              <a:rPr lang="en-US" sz="2000" dirty="0"/>
              <a:t>c,  -s,  </a:t>
            </a:r>
            <a:r>
              <a:rPr lang="en-US" sz="2000" dirty="0">
                <a:sym typeface="Symbol" pitchFamily="-109" charset="2"/>
              </a:rPr>
              <a:t>-</a:t>
            </a:r>
            <a:r>
              <a:rPr lang="en-US" sz="2000" dirty="0"/>
              <a:t>r, +w</a:t>
            </a:r>
          </a:p>
          <a:p>
            <a:r>
              <a:rPr lang="en-US" sz="2400" dirty="0"/>
              <a:t>If we want to know P(W)</a:t>
            </a:r>
          </a:p>
          <a:p>
            <a:pPr lvl="1"/>
            <a:r>
              <a:rPr lang="en-US" sz="2000" dirty="0"/>
              <a:t>We have counts &lt;+w:4, </a:t>
            </a:r>
            <a:r>
              <a:rPr lang="en-US" sz="2000" dirty="0">
                <a:sym typeface="Symbol" pitchFamily="-109" charset="2"/>
              </a:rPr>
              <a:t>-w:1&gt;</a:t>
            </a:r>
          </a:p>
          <a:p>
            <a:pPr lvl="1"/>
            <a:r>
              <a:rPr lang="en-US" sz="2000" dirty="0">
                <a:sym typeface="Symbol" pitchFamily="-109" charset="2"/>
              </a:rPr>
              <a:t>Normalize to get P(W) = </a:t>
            </a:r>
          </a:p>
          <a:p>
            <a:pPr lvl="1"/>
            <a:r>
              <a:rPr lang="en-US" sz="2000" dirty="0">
                <a:sym typeface="Symbol" pitchFamily="-109" charset="2"/>
              </a:rPr>
              <a:t>This will get closer to the true distribution with more samples</a:t>
            </a:r>
          </a:p>
        </p:txBody>
      </p:sp>
      <p:sp>
        <p:nvSpPr>
          <p:cNvPr id="52229" name="Slide Number Placeholder 16"/>
          <p:cNvSpPr>
            <a:spLocks noGrp="1"/>
          </p:cNvSpPr>
          <p:nvPr>
            <p:ph type="sldNum" sz="quarter" idx="12"/>
          </p:nvPr>
        </p:nvSpPr>
        <p:spPr>
          <a:xfrm>
            <a:off x="7010400" y="6553200"/>
            <a:ext cx="2133600" cy="304800"/>
          </a:xfrm>
          <a:noFill/>
        </p:spPr>
        <p:txBody>
          <a:bodyPr/>
          <a:lstStyle/>
          <a:p>
            <a:fld id="{A7E672C7-0764-40DD-A29A-47CC05C4DB0C}" type="slidenum">
              <a:rPr lang="en-US">
                <a:solidFill>
                  <a:srgbClr val="000000"/>
                </a:solidFill>
              </a:rPr>
              <a:pPr/>
              <a:t>26</a:t>
            </a:fld>
            <a:endParaRPr lang="en-US">
              <a:solidFill>
                <a:srgbClr val="000000"/>
              </a:solidFill>
            </a:endParaRPr>
          </a:p>
        </p:txBody>
      </p:sp>
      <p:sp>
        <p:nvSpPr>
          <p:cNvPr id="18" name="Footer Placeholder 17"/>
          <p:cNvSpPr>
            <a:spLocks noGrp="1"/>
          </p:cNvSpPr>
          <p:nvPr>
            <p:ph type="ftr" sz="quarter" idx="11"/>
          </p:nvPr>
        </p:nvSpPr>
        <p:spPr/>
        <p:txBody>
          <a:bodyPr/>
          <a:lstStyle/>
          <a:p>
            <a:r>
              <a:rPr lang="en-US">
                <a:solidFill>
                  <a:srgbClr val="000000"/>
                </a:solidFill>
              </a:rPr>
              <a:t>CPSC 422, Lecture 11</a:t>
            </a:r>
          </a:p>
        </p:txBody>
      </p:sp>
      <p:grpSp>
        <p:nvGrpSpPr>
          <p:cNvPr id="3" name="Group 2"/>
          <p:cNvGrpSpPr/>
          <p:nvPr/>
        </p:nvGrpSpPr>
        <p:grpSpPr>
          <a:xfrm>
            <a:off x="5371245" y="2240288"/>
            <a:ext cx="3581400" cy="1993121"/>
            <a:chOff x="2514600" y="2397125"/>
            <a:chExt cx="3962400" cy="2555875"/>
          </a:xfrm>
        </p:grpSpPr>
        <p:sp>
          <p:nvSpPr>
            <p:cNvPr id="19"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dirty="0">
                  <a:solidFill>
                    <a:srgbClr val="000000"/>
                  </a:solidFill>
                  <a:latin typeface="Arial" charset="0"/>
                  <a:ea typeface="ＭＳ Ｐゴシック" pitchFamily="-109" charset="-128"/>
                </a:rPr>
                <a:t>Cloudy</a:t>
              </a:r>
            </a:p>
          </p:txBody>
        </p:sp>
        <p:sp>
          <p:nvSpPr>
            <p:cNvPr id="20"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21"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22"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cxnSp>
          <p:nvCxnSpPr>
            <p:cNvPr id="23" name="AutoShape 9"/>
            <p:cNvCxnSpPr>
              <a:cxnSpLocks noChangeShapeType="1"/>
              <a:stCxn id="19" idx="5"/>
              <a:endCxn id="21"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24" name="AutoShape 10"/>
            <p:cNvCxnSpPr>
              <a:cxnSpLocks noChangeShapeType="1"/>
              <a:stCxn id="19" idx="3"/>
              <a:endCxn id="20"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25" name="AutoShape 11"/>
            <p:cNvCxnSpPr>
              <a:cxnSpLocks noChangeShapeType="1"/>
              <a:stCxn id="20" idx="5"/>
              <a:endCxn id="22"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26" name="AutoShape 12"/>
            <p:cNvCxnSpPr>
              <a:cxnSpLocks noChangeShapeType="1"/>
              <a:stCxn id="21" idx="3"/>
              <a:endCxn id="22"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gr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049280" y="4470120"/>
              <a:ext cx="2310480" cy="336240"/>
            </p14:xfrm>
          </p:contentPart>
        </mc:Choice>
        <mc:Fallback xmlns="">
          <p:pic>
            <p:nvPicPr>
              <p:cNvPr id="4" name="Ink 3"/>
              <p:cNvPicPr/>
              <p:nvPr/>
            </p:nvPicPr>
            <p:blipFill>
              <a:blip r:embed="rId4"/>
              <a:stretch>
                <a:fillRect/>
              </a:stretch>
            </p:blipFill>
            <p:spPr>
              <a:xfrm>
                <a:off x="4039560" y="4460760"/>
                <a:ext cx="2328480" cy="348840"/>
              </a:xfrm>
              <a:prstGeom prst="rect">
                <a:avLst/>
              </a:prstGeom>
            </p:spPr>
          </p:pic>
        </mc:Fallback>
      </mc:AlternateContent>
    </p:spTree>
    <p:extLst>
      <p:ext uri="{BB962C8B-B14F-4D97-AF65-F5344CB8AC3E}">
        <p14:creationId xmlns:p14="http://schemas.microsoft.com/office/powerpoint/2010/main" val="3748758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0"/>
            <a:ext cx="8229600" cy="1143000"/>
          </a:xfrm>
        </p:spPr>
        <p:txBody>
          <a:bodyPr/>
          <a:lstStyle/>
          <a:p>
            <a:r>
              <a:rPr lang="en-US"/>
              <a:t>Example</a:t>
            </a:r>
          </a:p>
        </p:txBody>
      </p:sp>
      <p:sp>
        <p:nvSpPr>
          <p:cNvPr id="25603" name="Rectangle 3"/>
          <p:cNvSpPr>
            <a:spLocks noGrp="1" noChangeArrowheads="1"/>
          </p:cNvSpPr>
          <p:nvPr>
            <p:ph type="body" idx="1"/>
          </p:nvPr>
        </p:nvSpPr>
        <p:spPr>
          <a:xfrm>
            <a:off x="16858" y="692696"/>
            <a:ext cx="8280920" cy="5040560"/>
          </a:xfrm>
        </p:spPr>
        <p:txBody>
          <a:bodyPr/>
          <a:lstStyle/>
          <a:p>
            <a:pPr marL="342900" lvl="1" indent="-342900">
              <a:buClrTx/>
              <a:buSzTx/>
              <a:buNone/>
            </a:pPr>
            <a:r>
              <a:rPr lang="en-US" sz="2000" dirty="0">
                <a:sym typeface="Symbol" pitchFamily="-109" charset="2"/>
              </a:rPr>
              <a:t>Can estimate anything else from the samples, besides P(W), P(R) , </a:t>
            </a:r>
            <a:r>
              <a:rPr lang="en-US" sz="2000" dirty="0" err="1">
                <a:sym typeface="Symbol" pitchFamily="-109" charset="2"/>
              </a:rPr>
              <a:t>etc</a:t>
            </a:r>
            <a:r>
              <a:rPr lang="en-US" sz="2400" dirty="0"/>
              <a:t>:</a:t>
            </a:r>
          </a:p>
          <a:p>
            <a:pPr lvl="1">
              <a:buFont typeface="Wingdings" pitchFamily="-109" charset="2"/>
              <a:buNone/>
            </a:pPr>
            <a:r>
              <a:rPr lang="en-US" sz="2000" dirty="0"/>
              <a:t>	+c, </a:t>
            </a:r>
            <a:r>
              <a:rPr lang="en-US" sz="2000" dirty="0">
                <a:sym typeface="Symbol" pitchFamily="-109" charset="2"/>
              </a:rPr>
              <a:t>-</a:t>
            </a:r>
            <a:r>
              <a:rPr lang="en-US" sz="2000" dirty="0"/>
              <a:t>s, +r, +w</a:t>
            </a:r>
          </a:p>
          <a:p>
            <a:pPr lvl="1">
              <a:buFont typeface="Wingdings" pitchFamily="-109" charset="2"/>
              <a:buNone/>
            </a:pPr>
            <a:r>
              <a:rPr lang="en-US" sz="2000" dirty="0"/>
              <a:t>	+c, +s, +r, +w</a:t>
            </a:r>
          </a:p>
          <a:p>
            <a:pPr lvl="1">
              <a:buFont typeface="Wingdings" pitchFamily="-109" charset="2"/>
              <a:buNone/>
            </a:pPr>
            <a:r>
              <a:rPr lang="en-US" sz="2000" dirty="0">
                <a:sym typeface="Symbol" pitchFamily="-109" charset="2"/>
              </a:rPr>
              <a:t>	-</a:t>
            </a:r>
            <a:r>
              <a:rPr lang="en-US" sz="2000" dirty="0"/>
              <a:t>c, +s, +r,  </a:t>
            </a:r>
            <a:r>
              <a:rPr lang="en-US" sz="2000" dirty="0">
                <a:sym typeface="Symbol" pitchFamily="-109" charset="2"/>
              </a:rPr>
              <a:t>-</a:t>
            </a:r>
            <a:r>
              <a:rPr lang="en-US" sz="2000" dirty="0"/>
              <a:t>w</a:t>
            </a:r>
          </a:p>
          <a:p>
            <a:pPr lvl="1">
              <a:buFont typeface="Wingdings" pitchFamily="-109" charset="2"/>
              <a:buNone/>
            </a:pPr>
            <a:r>
              <a:rPr lang="en-US" sz="2000" dirty="0"/>
              <a:t>	+c, </a:t>
            </a:r>
            <a:r>
              <a:rPr lang="en-US" sz="2000" dirty="0">
                <a:sym typeface="Symbol" pitchFamily="-109" charset="2"/>
              </a:rPr>
              <a:t>-</a:t>
            </a:r>
            <a:r>
              <a:rPr lang="en-US" sz="2000" dirty="0"/>
              <a:t>s, +r, +w</a:t>
            </a:r>
          </a:p>
          <a:p>
            <a:pPr lvl="1">
              <a:buFont typeface="Wingdings" pitchFamily="-109" charset="2"/>
              <a:buNone/>
            </a:pPr>
            <a:r>
              <a:rPr lang="en-US" sz="2000" dirty="0">
                <a:sym typeface="Symbol" pitchFamily="-109" charset="2"/>
              </a:rPr>
              <a:t>	-</a:t>
            </a:r>
            <a:r>
              <a:rPr lang="en-US" sz="2000" dirty="0"/>
              <a:t>c,  -s,  </a:t>
            </a:r>
            <a:r>
              <a:rPr lang="en-US" sz="2000" dirty="0">
                <a:sym typeface="Symbol" pitchFamily="-109" charset="2"/>
              </a:rPr>
              <a:t>-</a:t>
            </a:r>
            <a:r>
              <a:rPr lang="en-US" sz="2000" dirty="0"/>
              <a:t>r, +w</a:t>
            </a:r>
          </a:p>
          <a:p>
            <a:pPr lvl="1"/>
            <a:r>
              <a:rPr lang="en-US" sz="2000" dirty="0">
                <a:sym typeface="Symbol" pitchFamily="-109" charset="2"/>
              </a:rPr>
              <a:t>What about P(C| +w</a:t>
            </a:r>
            <a:r>
              <a:rPr lang="en-US" sz="2000" dirty="0"/>
              <a:t>)?   </a:t>
            </a:r>
            <a:r>
              <a:rPr lang="en-US" sz="2000" dirty="0">
                <a:solidFill>
                  <a:srgbClr val="00B0F0"/>
                </a:solidFill>
                <a:sym typeface="Symbol" pitchFamily="-109" charset="2"/>
              </a:rPr>
              <a:t>P(C| +</a:t>
            </a:r>
            <a:r>
              <a:rPr lang="en-US" sz="2000" dirty="0">
                <a:solidFill>
                  <a:srgbClr val="00B0F0"/>
                </a:solidFill>
              </a:rPr>
              <a:t>r, </a:t>
            </a:r>
            <a:r>
              <a:rPr lang="en-US" sz="2000" dirty="0">
                <a:solidFill>
                  <a:srgbClr val="00B0F0"/>
                </a:solidFill>
                <a:sym typeface="Symbol" pitchFamily="-109" charset="2"/>
              </a:rPr>
              <a:t>+w</a:t>
            </a:r>
            <a:r>
              <a:rPr lang="en-US" sz="2000" dirty="0">
                <a:solidFill>
                  <a:srgbClr val="00B0F0"/>
                </a:solidFill>
              </a:rPr>
              <a:t>)?  </a:t>
            </a:r>
            <a:r>
              <a:rPr lang="en-US" sz="2000" dirty="0">
                <a:sym typeface="Symbol" pitchFamily="-109" charset="2"/>
              </a:rPr>
              <a:t>P(C| -</a:t>
            </a:r>
            <a:r>
              <a:rPr lang="en-US" sz="2000" dirty="0"/>
              <a:t>r, </a:t>
            </a:r>
            <a:r>
              <a:rPr lang="en-US" sz="2000" dirty="0">
                <a:sym typeface="Symbol" pitchFamily="-109" charset="2"/>
              </a:rPr>
              <a:t>-w</a:t>
            </a:r>
            <a:r>
              <a:rPr lang="en-US" sz="2000" dirty="0"/>
              <a:t>)?</a:t>
            </a:r>
          </a:p>
        </p:txBody>
      </p:sp>
      <p:sp>
        <p:nvSpPr>
          <p:cNvPr id="52229" name="Slide Number Placeholder 16"/>
          <p:cNvSpPr>
            <a:spLocks noGrp="1"/>
          </p:cNvSpPr>
          <p:nvPr>
            <p:ph type="sldNum" sz="quarter" idx="12"/>
          </p:nvPr>
        </p:nvSpPr>
        <p:spPr>
          <a:xfrm>
            <a:off x="7010400" y="6553200"/>
            <a:ext cx="2133600" cy="304800"/>
          </a:xfrm>
          <a:noFill/>
        </p:spPr>
        <p:txBody>
          <a:bodyPr/>
          <a:lstStyle/>
          <a:p>
            <a:fld id="{A7E672C7-0764-40DD-A29A-47CC05C4DB0C}" type="slidenum">
              <a:rPr lang="en-US">
                <a:solidFill>
                  <a:srgbClr val="000000"/>
                </a:solidFill>
              </a:rPr>
              <a:pPr/>
              <a:t>27</a:t>
            </a:fld>
            <a:endParaRPr lang="en-US">
              <a:solidFill>
                <a:srgbClr val="000000"/>
              </a:solidFill>
            </a:endParaRPr>
          </a:p>
        </p:txBody>
      </p:sp>
      <p:sp>
        <p:nvSpPr>
          <p:cNvPr id="18" name="Footer Placeholder 17"/>
          <p:cNvSpPr>
            <a:spLocks noGrp="1"/>
          </p:cNvSpPr>
          <p:nvPr>
            <p:ph type="ftr" sz="quarter" idx="11"/>
          </p:nvPr>
        </p:nvSpPr>
        <p:spPr>
          <a:xfrm>
            <a:off x="3811006" y="6629400"/>
            <a:ext cx="2895600" cy="457200"/>
          </a:xfrm>
        </p:spPr>
        <p:txBody>
          <a:bodyPr/>
          <a:lstStyle/>
          <a:p>
            <a:r>
              <a:rPr lang="en-US" dirty="0">
                <a:solidFill>
                  <a:srgbClr val="000000"/>
                </a:solidFill>
              </a:rPr>
              <a:t>CPSC 422, Lecture 11</a:t>
            </a:r>
          </a:p>
        </p:txBody>
      </p:sp>
      <p:grpSp>
        <p:nvGrpSpPr>
          <p:cNvPr id="3" name="Group 2"/>
          <p:cNvGrpSpPr/>
          <p:nvPr/>
        </p:nvGrpSpPr>
        <p:grpSpPr>
          <a:xfrm>
            <a:off x="5894278" y="1686539"/>
            <a:ext cx="3028980" cy="1769050"/>
            <a:chOff x="2514600" y="2397125"/>
            <a:chExt cx="3962400" cy="2555875"/>
          </a:xfrm>
        </p:grpSpPr>
        <p:sp>
          <p:nvSpPr>
            <p:cNvPr id="19"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Cloudy</a:t>
              </a:r>
            </a:p>
          </p:txBody>
        </p:sp>
        <p:sp>
          <p:nvSpPr>
            <p:cNvPr id="20"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a:solidFill>
                    <a:srgbClr val="000000"/>
                  </a:solidFill>
                  <a:latin typeface="Arial" charset="0"/>
                  <a:ea typeface="ＭＳ Ｐゴシック" pitchFamily="-109" charset="-128"/>
                </a:rPr>
                <a:t>Sprinkler</a:t>
              </a:r>
            </a:p>
          </p:txBody>
        </p:sp>
        <p:sp>
          <p:nvSpPr>
            <p:cNvPr id="21"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a:solidFill>
                    <a:srgbClr val="000000"/>
                  </a:solidFill>
                  <a:latin typeface="Arial" charset="0"/>
                  <a:ea typeface="ＭＳ Ｐゴシック" pitchFamily="-109" charset="-128"/>
                </a:rPr>
                <a:t>Rain</a:t>
              </a:r>
            </a:p>
          </p:txBody>
        </p:sp>
        <p:sp>
          <p:nvSpPr>
            <p:cNvPr id="22"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a:solidFill>
                    <a:srgbClr val="000000"/>
                  </a:solidFill>
                  <a:latin typeface="Arial" charset="0"/>
                  <a:ea typeface="ＭＳ Ｐゴシック" pitchFamily="-109" charset="-128"/>
                </a:rPr>
                <a:t>WetGrass</a:t>
              </a:r>
            </a:p>
          </p:txBody>
        </p:sp>
        <p:cxnSp>
          <p:nvCxnSpPr>
            <p:cNvPr id="23" name="AutoShape 9"/>
            <p:cNvCxnSpPr>
              <a:cxnSpLocks noChangeShapeType="1"/>
              <a:stCxn id="19" idx="5"/>
              <a:endCxn id="21"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24" name="AutoShape 10"/>
            <p:cNvCxnSpPr>
              <a:cxnSpLocks noChangeShapeType="1"/>
              <a:stCxn id="19" idx="3"/>
              <a:endCxn id="20"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25" name="AutoShape 11"/>
            <p:cNvCxnSpPr>
              <a:cxnSpLocks noChangeShapeType="1"/>
              <a:stCxn id="20" idx="5"/>
              <a:endCxn id="22"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26" name="AutoShape 12"/>
            <p:cNvCxnSpPr>
              <a:cxnSpLocks noChangeShapeType="1"/>
              <a:stCxn id="21" idx="3"/>
              <a:endCxn id="22"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grpSp>
      <p:sp>
        <p:nvSpPr>
          <p:cNvPr id="15" name="Rectangle 3"/>
          <p:cNvSpPr txBox="1">
            <a:spLocks noChangeArrowheads="1"/>
          </p:cNvSpPr>
          <p:nvPr/>
        </p:nvSpPr>
        <p:spPr bwMode="auto">
          <a:xfrm>
            <a:off x="265546" y="5761171"/>
            <a:ext cx="7978862" cy="595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lvl="1" defTabSz="914400">
              <a:lnSpc>
                <a:spcPct val="100000"/>
              </a:lnSpc>
              <a:buFontTx/>
              <a:buNone/>
            </a:pPr>
            <a:r>
              <a:rPr lang="en-US" kern="0" dirty="0">
                <a:solidFill>
                  <a:schemeClr val="accent2"/>
                </a:solidFill>
                <a:sym typeface="Symbol" pitchFamily="-109" charset="2"/>
              </a:rPr>
              <a:t>Can use/generate fewer samples when we want to estimate a probability conditioned on evidence?</a:t>
            </a:r>
            <a:endParaRPr lang="en-US" sz="2000" kern="0" dirty="0">
              <a:solidFill>
                <a:schemeClr val="accent2"/>
              </a:solidFill>
              <a:sym typeface="Symbol" pitchFamily="-109" charset="2"/>
            </a:endParaRPr>
          </a:p>
        </p:txBody>
      </p:sp>
      <p:pic>
        <p:nvPicPr>
          <p:cNvPr id="16"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9526" y="3933056"/>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653040" y="3872880"/>
              <a:ext cx="6144120" cy="1584360"/>
            </p14:xfrm>
          </p:contentPart>
        </mc:Choice>
        <mc:Fallback xmlns="">
          <p:pic>
            <p:nvPicPr>
              <p:cNvPr id="2" name="Ink 1"/>
              <p:cNvPicPr/>
              <p:nvPr/>
            </p:nvPicPr>
            <p:blipFill>
              <a:blip r:embed="rId5"/>
              <a:stretch>
                <a:fillRect/>
              </a:stretch>
            </p:blipFill>
            <p:spPr>
              <a:xfrm>
                <a:off x="644040" y="3864960"/>
                <a:ext cx="6163200" cy="1601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752040" y="1146960"/>
              <a:ext cx="6213240" cy="3907440"/>
            </p14:xfrm>
          </p:contentPart>
        </mc:Choice>
        <mc:Fallback xmlns="">
          <p:pic>
            <p:nvPicPr>
              <p:cNvPr id="4" name="Ink 3"/>
              <p:cNvPicPr/>
              <p:nvPr/>
            </p:nvPicPr>
            <p:blipFill>
              <a:blip r:embed="rId7"/>
              <a:stretch>
                <a:fillRect/>
              </a:stretch>
            </p:blipFill>
            <p:spPr>
              <a:xfrm>
                <a:off x="744120" y="1139760"/>
                <a:ext cx="6231960" cy="3925440"/>
              </a:xfrm>
              <a:prstGeom prst="rect">
                <a:avLst/>
              </a:prstGeom>
            </p:spPr>
          </p:pic>
        </mc:Fallback>
      </mc:AlternateContent>
    </p:spTree>
    <p:extLst>
      <p:ext uri="{BB962C8B-B14F-4D97-AF65-F5344CB8AC3E}">
        <p14:creationId xmlns:p14="http://schemas.microsoft.com/office/powerpoint/2010/main" val="304953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Rejection Sampling</a:t>
            </a:r>
          </a:p>
        </p:txBody>
      </p:sp>
      <p:sp>
        <p:nvSpPr>
          <p:cNvPr id="1134595" name="Rectangle 3"/>
          <p:cNvSpPr>
            <a:spLocks noGrp="1" noChangeArrowheads="1"/>
          </p:cNvSpPr>
          <p:nvPr>
            <p:ph type="body" idx="1"/>
          </p:nvPr>
        </p:nvSpPr>
        <p:spPr>
          <a:xfrm>
            <a:off x="203150" y="769658"/>
            <a:ext cx="5867400" cy="4525963"/>
          </a:xfrm>
        </p:spPr>
        <p:txBody>
          <a:bodyPr/>
          <a:lstStyle/>
          <a:p>
            <a:pPr lvl="2"/>
            <a:endParaRPr lang="en-US" sz="2000" dirty="0"/>
          </a:p>
          <a:p>
            <a:r>
              <a:rPr lang="en-US" sz="2800" dirty="0"/>
              <a:t>Let’s say we want </a:t>
            </a:r>
            <a:r>
              <a:rPr lang="en-US" sz="2800" dirty="0">
                <a:sym typeface="Symbol" pitchFamily="-109" charset="2"/>
              </a:rPr>
              <a:t>P(S| +r, +w</a:t>
            </a:r>
            <a:r>
              <a:rPr lang="en-US" sz="2800" dirty="0"/>
              <a:t>)</a:t>
            </a:r>
          </a:p>
          <a:p>
            <a:pPr lvl="1"/>
            <a:r>
              <a:rPr lang="en-US" dirty="0"/>
              <a:t>I</a:t>
            </a:r>
            <a:r>
              <a:rPr lang="en-US" sz="2400" dirty="0"/>
              <a:t>gnore (reject) samples which don’t have W=+w</a:t>
            </a:r>
            <a:endParaRPr lang="en-US" sz="2400" dirty="0">
              <a:sym typeface="Symbol" pitchFamily="-109" charset="2"/>
            </a:endParaRPr>
          </a:p>
          <a:p>
            <a:pPr lvl="1"/>
            <a:r>
              <a:rPr lang="en-US" sz="2400" dirty="0">
                <a:sym typeface="Symbol" pitchFamily="-109" charset="2"/>
              </a:rPr>
              <a:t>This is called rejection sampling</a:t>
            </a:r>
          </a:p>
          <a:p>
            <a:pPr lvl="1"/>
            <a:r>
              <a:rPr lang="en-US" sz="2400" dirty="0">
                <a:sym typeface="Symbol" pitchFamily="-109" charset="2"/>
              </a:rPr>
              <a:t>It is also consistent for conditional probabilities (i.e., correct in the limit)</a:t>
            </a:r>
          </a:p>
        </p:txBody>
      </p:sp>
      <p:sp>
        <p:nvSpPr>
          <p:cNvPr id="53252" name="Text Box 4"/>
          <p:cNvSpPr txBox="1">
            <a:spLocks noChangeArrowheads="1"/>
          </p:cNvSpPr>
          <p:nvPr/>
        </p:nvSpPr>
        <p:spPr bwMode="auto">
          <a:xfrm>
            <a:off x="5867400" y="3657600"/>
            <a:ext cx="2895600" cy="1477328"/>
          </a:xfrm>
          <a:prstGeom prst="rect">
            <a:avLst/>
          </a:prstGeom>
          <a:noFill/>
          <a:ln w="9525">
            <a:noFill/>
            <a:miter lim="800000"/>
            <a:headEnd/>
            <a:tailEnd/>
          </a:ln>
        </p:spPr>
        <p:txBody>
          <a:bodyPr>
            <a:spAutoFit/>
          </a:bodyPr>
          <a:lstStyle/>
          <a:p>
            <a:pPr lvl="1">
              <a:buFont typeface="Wingdings" pitchFamily="-109" charset="2"/>
              <a:buNone/>
            </a:pPr>
            <a:r>
              <a:rPr lang="en-US" sz="2000" dirty="0">
                <a:solidFill>
                  <a:srgbClr val="000000"/>
                </a:solidFill>
                <a:latin typeface="Arial" charset="0"/>
                <a:ea typeface="ＭＳ Ｐゴシック" pitchFamily="-109" charset="-128"/>
              </a:rPr>
              <a:t>	+c, </a:t>
            </a:r>
            <a:r>
              <a:rPr lang="en-US" sz="2000" dirty="0">
                <a:solidFill>
                  <a:srgbClr val="000000"/>
                </a:solidFill>
                <a:latin typeface="Arial" charset="0"/>
                <a:ea typeface="ＭＳ Ｐゴシック" pitchFamily="-109" charset="-128"/>
                <a:sym typeface="Symbol" pitchFamily="-109" charset="2"/>
              </a:rPr>
              <a:t>-</a:t>
            </a:r>
            <a:r>
              <a:rPr lang="en-US" sz="2000" dirty="0">
                <a:solidFill>
                  <a:srgbClr val="000000"/>
                </a:solidFill>
                <a:latin typeface="Arial" charset="0"/>
                <a:ea typeface="ＭＳ Ｐゴシック" pitchFamily="-109" charset="-128"/>
              </a:rPr>
              <a:t>s, -r, +w</a:t>
            </a:r>
          </a:p>
          <a:p>
            <a:pPr lvl="1">
              <a:buFont typeface="Wingdings" pitchFamily="-109" charset="2"/>
              <a:buNone/>
            </a:pPr>
            <a:r>
              <a:rPr lang="en-US" sz="2000" dirty="0">
                <a:solidFill>
                  <a:srgbClr val="000000"/>
                </a:solidFill>
                <a:latin typeface="Arial" charset="0"/>
                <a:ea typeface="ＭＳ Ｐゴシック" pitchFamily="-109" charset="-128"/>
              </a:rPr>
              <a:t>	+c, +s, +r, +w</a:t>
            </a:r>
          </a:p>
          <a:p>
            <a:pPr lvl="1">
              <a:buFont typeface="Wingdings" pitchFamily="-109" charset="2"/>
              <a:buNone/>
            </a:pPr>
            <a:r>
              <a:rPr lang="en-US" sz="2000" dirty="0">
                <a:solidFill>
                  <a:srgbClr val="000000"/>
                </a:solidFill>
                <a:latin typeface="Arial" charset="0"/>
                <a:ea typeface="ＭＳ Ｐゴシック" pitchFamily="-109" charset="-128"/>
                <a:sym typeface="Symbol" pitchFamily="-109" charset="2"/>
              </a:rPr>
              <a:t>	-</a:t>
            </a:r>
            <a:r>
              <a:rPr lang="en-US" sz="2000" dirty="0">
                <a:solidFill>
                  <a:srgbClr val="000000"/>
                </a:solidFill>
                <a:latin typeface="Arial" charset="0"/>
                <a:ea typeface="ＭＳ Ｐゴシック" pitchFamily="-109" charset="-128"/>
              </a:rPr>
              <a:t>c, +s, +r,  </a:t>
            </a:r>
            <a:r>
              <a:rPr lang="en-US" sz="2000" dirty="0">
                <a:solidFill>
                  <a:srgbClr val="000000"/>
                </a:solidFill>
                <a:latin typeface="Arial" charset="0"/>
                <a:ea typeface="ＭＳ Ｐゴシック" pitchFamily="-109" charset="-128"/>
                <a:sym typeface="Symbol" pitchFamily="-109" charset="2"/>
              </a:rPr>
              <a:t>-</a:t>
            </a:r>
            <a:r>
              <a:rPr lang="en-US" sz="2000" dirty="0">
                <a:solidFill>
                  <a:srgbClr val="000000"/>
                </a:solidFill>
                <a:latin typeface="Arial" charset="0"/>
                <a:ea typeface="ＭＳ Ｐゴシック" pitchFamily="-109" charset="-128"/>
              </a:rPr>
              <a:t>w</a:t>
            </a:r>
          </a:p>
          <a:p>
            <a:pPr lvl="1">
              <a:buFont typeface="Wingdings" pitchFamily="-109" charset="2"/>
              <a:buNone/>
            </a:pPr>
            <a:r>
              <a:rPr lang="en-US" sz="2000" dirty="0">
                <a:solidFill>
                  <a:srgbClr val="000000"/>
                </a:solidFill>
                <a:latin typeface="Arial" charset="0"/>
                <a:ea typeface="ＭＳ Ｐゴシック" pitchFamily="-109" charset="-128"/>
              </a:rPr>
              <a:t>	+c, </a:t>
            </a:r>
            <a:r>
              <a:rPr lang="en-US" sz="2000" dirty="0">
                <a:solidFill>
                  <a:srgbClr val="000000"/>
                </a:solidFill>
                <a:latin typeface="Arial" charset="0"/>
                <a:ea typeface="ＭＳ Ｐゴシック" pitchFamily="-109" charset="-128"/>
                <a:sym typeface="Symbol" pitchFamily="-109" charset="2"/>
              </a:rPr>
              <a:t>-</a:t>
            </a:r>
            <a:r>
              <a:rPr lang="en-US" sz="2000" dirty="0">
                <a:solidFill>
                  <a:srgbClr val="000000"/>
                </a:solidFill>
                <a:latin typeface="Arial" charset="0"/>
                <a:ea typeface="ＭＳ Ｐゴシック" pitchFamily="-109" charset="-128"/>
              </a:rPr>
              <a:t>s, +r, +w</a:t>
            </a:r>
          </a:p>
          <a:p>
            <a:pPr lvl="1">
              <a:buFont typeface="Wingdings" pitchFamily="-109" charset="2"/>
              <a:buNone/>
            </a:pPr>
            <a:r>
              <a:rPr lang="en-US" sz="2000" dirty="0">
                <a:solidFill>
                  <a:srgbClr val="000000"/>
                </a:solidFill>
                <a:latin typeface="Arial" charset="0"/>
                <a:ea typeface="ＭＳ Ｐゴシック" pitchFamily="-109" charset="-128"/>
                <a:sym typeface="Symbol" pitchFamily="-109" charset="2"/>
              </a:rPr>
              <a:t>	-</a:t>
            </a:r>
            <a:r>
              <a:rPr lang="en-US" sz="2000" dirty="0">
                <a:solidFill>
                  <a:srgbClr val="000000"/>
                </a:solidFill>
                <a:latin typeface="Arial" charset="0"/>
                <a:ea typeface="ＭＳ Ｐゴシック" pitchFamily="-109" charset="-128"/>
              </a:rPr>
              <a:t>c,  -s,  </a:t>
            </a:r>
            <a:r>
              <a:rPr lang="en-US" sz="2000" dirty="0">
                <a:solidFill>
                  <a:srgbClr val="000000"/>
                </a:solidFill>
                <a:latin typeface="Arial" charset="0"/>
                <a:ea typeface="ＭＳ Ｐゴシック" pitchFamily="-109" charset="-128"/>
                <a:sym typeface="Symbol" pitchFamily="-109" charset="2"/>
              </a:rPr>
              <a:t>-</a:t>
            </a:r>
            <a:r>
              <a:rPr lang="en-US" sz="2000" dirty="0">
                <a:solidFill>
                  <a:srgbClr val="000000"/>
                </a:solidFill>
                <a:latin typeface="Arial" charset="0"/>
                <a:ea typeface="ＭＳ Ｐゴシック" pitchFamily="-109" charset="-128"/>
              </a:rPr>
              <a:t>r, +w</a:t>
            </a:r>
          </a:p>
        </p:txBody>
      </p:sp>
      <p:sp>
        <p:nvSpPr>
          <p:cNvPr id="53254" name="Slide Number Placeholder 17"/>
          <p:cNvSpPr>
            <a:spLocks noGrp="1"/>
          </p:cNvSpPr>
          <p:nvPr>
            <p:ph type="sldNum" sz="quarter" idx="12"/>
          </p:nvPr>
        </p:nvSpPr>
        <p:spPr>
          <a:noFill/>
        </p:spPr>
        <p:txBody>
          <a:bodyPr/>
          <a:lstStyle/>
          <a:p>
            <a:fld id="{A367F5D0-4739-4AEE-B21C-AD99A6FF1B75}" type="slidenum">
              <a:rPr lang="en-US">
                <a:solidFill>
                  <a:srgbClr val="000000"/>
                </a:solidFill>
              </a:rPr>
              <a:pPr/>
              <a:t>28</a:t>
            </a:fld>
            <a:endParaRPr lang="en-US">
              <a:solidFill>
                <a:srgbClr val="000000"/>
              </a:solidFill>
            </a:endParaRPr>
          </a:p>
        </p:txBody>
      </p:sp>
      <p:sp>
        <p:nvSpPr>
          <p:cNvPr id="19" name="Footer Placeholder 18"/>
          <p:cNvSpPr>
            <a:spLocks noGrp="1"/>
          </p:cNvSpPr>
          <p:nvPr>
            <p:ph type="ftr" sz="quarter" idx="11"/>
          </p:nvPr>
        </p:nvSpPr>
        <p:spPr/>
        <p:txBody>
          <a:bodyPr/>
          <a:lstStyle/>
          <a:p>
            <a:r>
              <a:rPr lang="en-US">
                <a:solidFill>
                  <a:srgbClr val="000000"/>
                </a:solidFill>
              </a:rPr>
              <a:t>CPSC 422, Lecture 11</a:t>
            </a:r>
          </a:p>
        </p:txBody>
      </p:sp>
      <p:grpSp>
        <p:nvGrpSpPr>
          <p:cNvPr id="20" name="Group 19"/>
          <p:cNvGrpSpPr/>
          <p:nvPr/>
        </p:nvGrpSpPr>
        <p:grpSpPr>
          <a:xfrm>
            <a:off x="6081798" y="544775"/>
            <a:ext cx="3028980" cy="1769050"/>
            <a:chOff x="2514600" y="2397125"/>
            <a:chExt cx="3962400" cy="2555875"/>
          </a:xfrm>
        </p:grpSpPr>
        <p:sp>
          <p:nvSpPr>
            <p:cNvPr id="21"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C</a:t>
              </a:r>
            </a:p>
          </p:txBody>
        </p:sp>
        <p:sp>
          <p:nvSpPr>
            <p:cNvPr id="22"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S</a:t>
              </a:r>
            </a:p>
          </p:txBody>
        </p:sp>
        <p:sp>
          <p:nvSpPr>
            <p:cNvPr id="23"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R</a:t>
              </a:r>
            </a:p>
          </p:txBody>
        </p:sp>
        <p:sp>
          <p:nvSpPr>
            <p:cNvPr id="24"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W</a:t>
              </a:r>
            </a:p>
          </p:txBody>
        </p:sp>
        <p:cxnSp>
          <p:nvCxnSpPr>
            <p:cNvPr id="25" name="AutoShape 9"/>
            <p:cNvCxnSpPr>
              <a:cxnSpLocks noChangeShapeType="1"/>
              <a:stCxn id="21" idx="5"/>
              <a:endCxn id="23"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26" name="AutoShape 10"/>
            <p:cNvCxnSpPr>
              <a:cxnSpLocks noChangeShapeType="1"/>
              <a:stCxn id="21" idx="3"/>
              <a:endCxn id="22"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27" name="AutoShape 11"/>
            <p:cNvCxnSpPr>
              <a:cxnSpLocks noChangeShapeType="1"/>
              <a:stCxn id="22" idx="5"/>
              <a:endCxn id="24"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28" name="AutoShape 12"/>
            <p:cNvCxnSpPr>
              <a:cxnSpLocks noChangeShapeType="1"/>
              <a:stCxn id="23" idx="3"/>
              <a:endCxn id="24"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408840" y="965160"/>
              <a:ext cx="3525480" cy="707400"/>
            </p14:xfrm>
          </p:contentPart>
        </mc:Choice>
        <mc:Fallback xmlns="">
          <p:pic>
            <p:nvPicPr>
              <p:cNvPr id="2" name="Ink 1"/>
              <p:cNvPicPr/>
              <p:nvPr/>
            </p:nvPicPr>
            <p:blipFill>
              <a:blip r:embed="rId4"/>
              <a:stretch>
                <a:fillRect/>
              </a:stretch>
            </p:blipFill>
            <p:spPr>
              <a:xfrm>
                <a:off x="3395880" y="952560"/>
                <a:ext cx="4893480" cy="4156920"/>
              </a:xfrm>
              <a:prstGeom prst="rect">
                <a:avLst/>
              </a:prstGeom>
            </p:spPr>
          </p:pic>
        </mc:Fallback>
      </mc:AlternateContent>
      <p:sp>
        <p:nvSpPr>
          <p:cNvPr id="3" name="Rectangle 2"/>
          <p:cNvSpPr/>
          <p:nvPr/>
        </p:nvSpPr>
        <p:spPr>
          <a:xfrm>
            <a:off x="153103" y="4146013"/>
            <a:ext cx="6703640" cy="1384995"/>
          </a:xfrm>
          <a:prstGeom prst="rect">
            <a:avLst/>
          </a:prstGeom>
        </p:spPr>
        <p:txBody>
          <a:bodyPr wrap="square">
            <a:spAutoFit/>
          </a:bodyPr>
          <a:lstStyle/>
          <a:p>
            <a:pPr lvl="1" defTabSz="914400">
              <a:lnSpc>
                <a:spcPct val="100000"/>
              </a:lnSpc>
              <a:buFontTx/>
              <a:buNone/>
            </a:pPr>
            <a:r>
              <a:rPr lang="en-US" kern="0" dirty="0">
                <a:solidFill>
                  <a:schemeClr val="accent2"/>
                </a:solidFill>
                <a:latin typeface="+mn-lt"/>
                <a:sym typeface="Symbol" pitchFamily="-109" charset="2"/>
              </a:rPr>
              <a:t>See any problem as the number of evidence vars increases?</a:t>
            </a:r>
          </a:p>
          <a:p>
            <a:pPr lvl="1" defTabSz="914400">
              <a:lnSpc>
                <a:spcPct val="100000"/>
              </a:lnSpc>
              <a:buFontTx/>
              <a:buNone/>
            </a:pPr>
            <a:r>
              <a:rPr lang="en-US" kern="0" dirty="0">
                <a:solidFill>
                  <a:schemeClr val="accent2"/>
                </a:solidFill>
                <a:latin typeface="+mn-lt"/>
                <a:sym typeface="Symbol" pitchFamily="-109" charset="2"/>
              </a:rPr>
              <a:t>Or the evidence is rare…</a:t>
            </a:r>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4309BF88-7523-4BD6-B6F5-4A0217F4C0AF}"/>
                  </a:ext>
                </a:extLst>
              </p14:cNvPr>
              <p14:cNvContentPartPr/>
              <p14:nvPr/>
            </p14:nvContentPartPr>
            <p14:xfrm>
              <a:off x="7869816" y="2287975"/>
              <a:ext cx="358920" cy="176400"/>
            </p14:xfrm>
          </p:contentPart>
        </mc:Choice>
        <mc:Fallback xmlns="">
          <p:pic>
            <p:nvPicPr>
              <p:cNvPr id="9" name="Ink 8">
                <a:extLst>
                  <a:ext uri="{FF2B5EF4-FFF2-40B4-BE49-F238E27FC236}">
                    <a16:creationId xmlns:a16="http://schemas.microsoft.com/office/drawing/2014/main" id="{4309BF88-7523-4BD6-B6F5-4A0217F4C0AF}"/>
                  </a:ext>
                </a:extLst>
              </p:cNvPr>
              <p:cNvPicPr/>
              <p:nvPr/>
            </p:nvPicPr>
            <p:blipFill>
              <a:blip r:embed="rId6"/>
              <a:stretch>
                <a:fillRect/>
              </a:stretch>
            </p:blipFill>
            <p:spPr>
              <a:xfrm>
                <a:off x="7861176" y="2279317"/>
                <a:ext cx="376560" cy="1940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FE638CFA-A1C9-49E3-8CDE-BA4D9035E8FB}"/>
                  </a:ext>
                </a:extLst>
              </p14:cNvPr>
              <p14:cNvContentPartPr/>
              <p14:nvPr/>
            </p14:nvContentPartPr>
            <p14:xfrm>
              <a:off x="8624736" y="1695055"/>
              <a:ext cx="339120" cy="156600"/>
            </p14:xfrm>
          </p:contentPart>
        </mc:Choice>
        <mc:Fallback xmlns="">
          <p:pic>
            <p:nvPicPr>
              <p:cNvPr id="13" name="Ink 12">
                <a:extLst>
                  <a:ext uri="{FF2B5EF4-FFF2-40B4-BE49-F238E27FC236}">
                    <a16:creationId xmlns:a16="http://schemas.microsoft.com/office/drawing/2014/main" id="{FE638CFA-A1C9-49E3-8CDE-BA4D9035E8FB}"/>
                  </a:ext>
                </a:extLst>
              </p:cNvPr>
              <p:cNvPicPr/>
              <p:nvPr/>
            </p:nvPicPr>
            <p:blipFill>
              <a:blip r:embed="rId8"/>
              <a:stretch>
                <a:fillRect/>
              </a:stretch>
            </p:blipFill>
            <p:spPr>
              <a:xfrm>
                <a:off x="8615746" y="1686415"/>
                <a:ext cx="356741"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Ink 31">
                <a:extLst>
                  <a:ext uri="{FF2B5EF4-FFF2-40B4-BE49-F238E27FC236}">
                    <a16:creationId xmlns:a16="http://schemas.microsoft.com/office/drawing/2014/main" id="{567002D8-EB40-4590-9D3C-DFF7588C0B77}"/>
                  </a:ext>
                </a:extLst>
              </p14:cNvPr>
              <p14:cNvContentPartPr/>
              <p14:nvPr/>
            </p14:nvContentPartPr>
            <p14:xfrm>
              <a:off x="6713136" y="4362655"/>
              <a:ext cx="1868760" cy="107280"/>
            </p14:xfrm>
          </p:contentPart>
        </mc:Choice>
        <mc:Fallback xmlns="">
          <p:pic>
            <p:nvPicPr>
              <p:cNvPr id="32" name="Ink 31">
                <a:extLst>
                  <a:ext uri="{FF2B5EF4-FFF2-40B4-BE49-F238E27FC236}">
                    <a16:creationId xmlns:a16="http://schemas.microsoft.com/office/drawing/2014/main" id="{567002D8-EB40-4590-9D3C-DFF7588C0B77}"/>
                  </a:ext>
                </a:extLst>
              </p:cNvPr>
              <p:cNvPicPr/>
              <p:nvPr/>
            </p:nvPicPr>
            <p:blipFill>
              <a:blip r:embed="rId10"/>
              <a:stretch>
                <a:fillRect/>
              </a:stretch>
            </p:blipFill>
            <p:spPr>
              <a:xfrm>
                <a:off x="6704136" y="4353655"/>
                <a:ext cx="1886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Ink 37">
                <a:extLst>
                  <a:ext uri="{FF2B5EF4-FFF2-40B4-BE49-F238E27FC236}">
                    <a16:creationId xmlns:a16="http://schemas.microsoft.com/office/drawing/2014/main" id="{8DF2D0AE-A7F0-4D28-9FDC-451DB3927ED7}"/>
                  </a:ext>
                </a:extLst>
              </p14:cNvPr>
              <p14:cNvContentPartPr/>
              <p14:nvPr/>
            </p14:nvContentPartPr>
            <p14:xfrm>
              <a:off x="6851016" y="4831735"/>
              <a:ext cx="1673280" cy="270000"/>
            </p14:xfrm>
          </p:contentPart>
        </mc:Choice>
        <mc:Fallback xmlns="">
          <p:pic>
            <p:nvPicPr>
              <p:cNvPr id="38" name="Ink 37">
                <a:extLst>
                  <a:ext uri="{FF2B5EF4-FFF2-40B4-BE49-F238E27FC236}">
                    <a16:creationId xmlns:a16="http://schemas.microsoft.com/office/drawing/2014/main" id="{8DF2D0AE-A7F0-4D28-9FDC-451DB3927ED7}"/>
                  </a:ext>
                </a:extLst>
              </p:cNvPr>
              <p:cNvPicPr/>
              <p:nvPr/>
            </p:nvPicPr>
            <p:blipFill>
              <a:blip r:embed="rId12"/>
              <a:stretch>
                <a:fillRect/>
              </a:stretch>
            </p:blipFill>
            <p:spPr>
              <a:xfrm>
                <a:off x="6842376" y="4823095"/>
                <a:ext cx="16909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095909B4-2055-488D-AFEA-E19078412161}"/>
                  </a:ext>
                </a:extLst>
              </p14:cNvPr>
              <p14:cNvContentPartPr/>
              <p14:nvPr/>
            </p14:nvContentPartPr>
            <p14:xfrm>
              <a:off x="6720696" y="3680455"/>
              <a:ext cx="1769040" cy="288000"/>
            </p14:xfrm>
          </p:contentPart>
        </mc:Choice>
        <mc:Fallback xmlns="">
          <p:pic>
            <p:nvPicPr>
              <p:cNvPr id="39" name="Ink 38">
                <a:extLst>
                  <a:ext uri="{FF2B5EF4-FFF2-40B4-BE49-F238E27FC236}">
                    <a16:creationId xmlns:a16="http://schemas.microsoft.com/office/drawing/2014/main" id="{095909B4-2055-488D-AFEA-E19078412161}"/>
                  </a:ext>
                </a:extLst>
              </p:cNvPr>
              <p:cNvPicPr/>
              <p:nvPr/>
            </p:nvPicPr>
            <p:blipFill>
              <a:blip r:embed="rId14"/>
              <a:stretch>
                <a:fillRect/>
              </a:stretch>
            </p:blipFill>
            <p:spPr>
              <a:xfrm>
                <a:off x="6712054" y="3671815"/>
                <a:ext cx="1786684" cy="305640"/>
              </a:xfrm>
              <a:prstGeom prst="rect">
                <a:avLst/>
              </a:prstGeom>
            </p:spPr>
          </p:pic>
        </mc:Fallback>
      </mc:AlternateContent>
    </p:spTree>
    <p:extLst>
      <p:ext uri="{BB962C8B-B14F-4D97-AF65-F5344CB8AC3E}">
        <p14:creationId xmlns:p14="http://schemas.microsoft.com/office/powerpoint/2010/main" val="29798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45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45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45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Rejection Sampling</a:t>
            </a:r>
          </a:p>
        </p:txBody>
      </p:sp>
      <p:sp>
        <p:nvSpPr>
          <p:cNvPr id="1134595" name="Rectangle 3"/>
          <p:cNvSpPr>
            <a:spLocks noGrp="1" noChangeArrowheads="1"/>
          </p:cNvSpPr>
          <p:nvPr>
            <p:ph type="body" idx="1"/>
          </p:nvPr>
        </p:nvSpPr>
        <p:spPr>
          <a:xfrm>
            <a:off x="203150" y="769658"/>
            <a:ext cx="5867400" cy="4525963"/>
          </a:xfrm>
        </p:spPr>
        <p:txBody>
          <a:bodyPr/>
          <a:lstStyle/>
          <a:p>
            <a:pPr lvl="2"/>
            <a:endParaRPr lang="en-US" sz="2000" dirty="0"/>
          </a:p>
          <a:p>
            <a:r>
              <a:rPr lang="en-US" sz="2800" dirty="0"/>
              <a:t>Let’s say we want </a:t>
            </a:r>
            <a:r>
              <a:rPr lang="en-US" sz="2800" dirty="0">
                <a:sym typeface="Symbol" pitchFamily="-109" charset="2"/>
              </a:rPr>
              <a:t>P(S| +w</a:t>
            </a:r>
            <a:r>
              <a:rPr lang="en-US" sz="2800" dirty="0"/>
              <a:t>)</a:t>
            </a:r>
          </a:p>
          <a:p>
            <a:pPr lvl="1"/>
            <a:r>
              <a:rPr lang="en-US" dirty="0"/>
              <a:t>I</a:t>
            </a:r>
            <a:r>
              <a:rPr lang="en-US" sz="2400" dirty="0"/>
              <a:t>gnore (reject) samples which don’t have W=+w</a:t>
            </a:r>
            <a:endParaRPr lang="en-US" sz="2400" dirty="0">
              <a:sym typeface="Symbol" pitchFamily="-109" charset="2"/>
            </a:endParaRPr>
          </a:p>
          <a:p>
            <a:pPr lvl="1"/>
            <a:r>
              <a:rPr lang="en-US" sz="2400" dirty="0">
                <a:sym typeface="Symbol" pitchFamily="-109" charset="2"/>
              </a:rPr>
              <a:t>This is called rejection sampling</a:t>
            </a:r>
          </a:p>
          <a:p>
            <a:pPr lvl="1"/>
            <a:r>
              <a:rPr lang="en-US" sz="2400" dirty="0">
                <a:sym typeface="Symbol" pitchFamily="-109" charset="2"/>
              </a:rPr>
              <a:t>It is also consistent for conditional probabilities (i.e., correct in the limit)</a:t>
            </a:r>
          </a:p>
        </p:txBody>
      </p:sp>
      <p:sp>
        <p:nvSpPr>
          <p:cNvPr id="53252" name="Text Box 4"/>
          <p:cNvSpPr txBox="1">
            <a:spLocks noChangeArrowheads="1"/>
          </p:cNvSpPr>
          <p:nvPr/>
        </p:nvSpPr>
        <p:spPr bwMode="auto">
          <a:xfrm>
            <a:off x="5867400" y="3657600"/>
            <a:ext cx="2895600" cy="1631950"/>
          </a:xfrm>
          <a:prstGeom prst="rect">
            <a:avLst/>
          </a:prstGeom>
          <a:noFill/>
          <a:ln w="9525">
            <a:noFill/>
            <a:miter lim="800000"/>
            <a:headEnd/>
            <a:tailEnd/>
          </a:ln>
        </p:spPr>
        <p:txBody>
          <a:bodyPr>
            <a:spAutoFit/>
          </a:bodyPr>
          <a:lstStyle/>
          <a:p>
            <a:pPr lvl="1">
              <a:buFont typeface="Wingdings" pitchFamily="-109" charset="2"/>
              <a:buNone/>
            </a:pPr>
            <a:r>
              <a:rPr lang="en-US" sz="2000">
                <a:solidFill>
                  <a:srgbClr val="000000"/>
                </a:solidFill>
                <a:latin typeface="Arial" charset="0"/>
                <a:ea typeface="ＭＳ Ｐゴシック" pitchFamily="-109" charset="-128"/>
              </a:rPr>
              <a:t>	+c, </a:t>
            </a:r>
            <a:r>
              <a:rPr lang="en-US" sz="2000">
                <a:solidFill>
                  <a:srgbClr val="000000"/>
                </a:solidFill>
                <a:latin typeface="Arial" charset="0"/>
                <a:ea typeface="ＭＳ Ｐゴシック" pitchFamily="-109" charset="-128"/>
                <a:sym typeface="Symbol" pitchFamily="-109" charset="2"/>
              </a:rPr>
              <a:t>-</a:t>
            </a:r>
            <a:r>
              <a:rPr lang="en-US" sz="2000">
                <a:solidFill>
                  <a:srgbClr val="000000"/>
                </a:solidFill>
                <a:latin typeface="Arial" charset="0"/>
                <a:ea typeface="ＭＳ Ｐゴシック" pitchFamily="-109" charset="-128"/>
              </a:rPr>
              <a:t>s, +r, +w</a:t>
            </a:r>
          </a:p>
          <a:p>
            <a:pPr lvl="1">
              <a:buFont typeface="Wingdings" pitchFamily="-109" charset="2"/>
              <a:buNone/>
            </a:pPr>
            <a:r>
              <a:rPr lang="en-US" sz="2000">
                <a:solidFill>
                  <a:srgbClr val="000000"/>
                </a:solidFill>
                <a:latin typeface="Arial" charset="0"/>
                <a:ea typeface="ＭＳ Ｐゴシック" pitchFamily="-109" charset="-128"/>
              </a:rPr>
              <a:t>	+c, +s, +r, +w</a:t>
            </a:r>
          </a:p>
          <a:p>
            <a:pPr lvl="1">
              <a:buFont typeface="Wingdings" pitchFamily="-109" charset="2"/>
              <a:buNone/>
            </a:pPr>
            <a:r>
              <a:rPr lang="en-US" sz="2000">
                <a:solidFill>
                  <a:srgbClr val="000000"/>
                </a:solidFill>
                <a:latin typeface="Arial" charset="0"/>
                <a:ea typeface="ＭＳ Ｐゴシック" pitchFamily="-109" charset="-128"/>
                <a:sym typeface="Symbol" pitchFamily="-109" charset="2"/>
              </a:rPr>
              <a:t>	-</a:t>
            </a:r>
            <a:r>
              <a:rPr lang="en-US" sz="2000">
                <a:solidFill>
                  <a:srgbClr val="000000"/>
                </a:solidFill>
                <a:latin typeface="Arial" charset="0"/>
                <a:ea typeface="ＭＳ Ｐゴシック" pitchFamily="-109" charset="-128"/>
              </a:rPr>
              <a:t>c, +s, +r,  </a:t>
            </a:r>
            <a:r>
              <a:rPr lang="en-US" sz="2000">
                <a:solidFill>
                  <a:srgbClr val="000000"/>
                </a:solidFill>
                <a:latin typeface="Arial" charset="0"/>
                <a:ea typeface="ＭＳ Ｐゴシック" pitchFamily="-109" charset="-128"/>
                <a:sym typeface="Symbol" pitchFamily="-109" charset="2"/>
              </a:rPr>
              <a:t>-</a:t>
            </a:r>
            <a:r>
              <a:rPr lang="en-US" sz="2000">
                <a:solidFill>
                  <a:srgbClr val="000000"/>
                </a:solidFill>
                <a:latin typeface="Arial" charset="0"/>
                <a:ea typeface="ＭＳ Ｐゴシック" pitchFamily="-109" charset="-128"/>
              </a:rPr>
              <a:t>w</a:t>
            </a:r>
          </a:p>
          <a:p>
            <a:pPr lvl="1">
              <a:buFont typeface="Wingdings" pitchFamily="-109" charset="2"/>
              <a:buNone/>
            </a:pPr>
            <a:r>
              <a:rPr lang="en-US" sz="2000">
                <a:solidFill>
                  <a:srgbClr val="000000"/>
                </a:solidFill>
                <a:latin typeface="Arial" charset="0"/>
                <a:ea typeface="ＭＳ Ｐゴシック" pitchFamily="-109" charset="-128"/>
              </a:rPr>
              <a:t>	+c, </a:t>
            </a:r>
            <a:r>
              <a:rPr lang="en-US" sz="2000">
                <a:solidFill>
                  <a:srgbClr val="000000"/>
                </a:solidFill>
                <a:latin typeface="Arial" charset="0"/>
                <a:ea typeface="ＭＳ Ｐゴシック" pitchFamily="-109" charset="-128"/>
                <a:sym typeface="Symbol" pitchFamily="-109" charset="2"/>
              </a:rPr>
              <a:t>-</a:t>
            </a:r>
            <a:r>
              <a:rPr lang="en-US" sz="2000">
                <a:solidFill>
                  <a:srgbClr val="000000"/>
                </a:solidFill>
                <a:latin typeface="Arial" charset="0"/>
                <a:ea typeface="ＭＳ Ｐゴシック" pitchFamily="-109" charset="-128"/>
              </a:rPr>
              <a:t>s, +r, +w</a:t>
            </a:r>
          </a:p>
          <a:p>
            <a:pPr lvl="1">
              <a:buFont typeface="Wingdings" pitchFamily="-109" charset="2"/>
              <a:buNone/>
            </a:pPr>
            <a:r>
              <a:rPr lang="en-US" sz="2000">
                <a:solidFill>
                  <a:srgbClr val="000000"/>
                </a:solidFill>
                <a:latin typeface="Arial" charset="0"/>
                <a:ea typeface="ＭＳ Ｐゴシック" pitchFamily="-109" charset="-128"/>
                <a:sym typeface="Symbol" pitchFamily="-109" charset="2"/>
              </a:rPr>
              <a:t>	-</a:t>
            </a:r>
            <a:r>
              <a:rPr lang="en-US" sz="2000">
                <a:solidFill>
                  <a:srgbClr val="000000"/>
                </a:solidFill>
                <a:latin typeface="Arial" charset="0"/>
                <a:ea typeface="ＭＳ Ｐゴシック" pitchFamily="-109" charset="-128"/>
              </a:rPr>
              <a:t>c,  -s,  </a:t>
            </a:r>
            <a:r>
              <a:rPr lang="en-US" sz="2000">
                <a:solidFill>
                  <a:srgbClr val="000000"/>
                </a:solidFill>
                <a:latin typeface="Arial" charset="0"/>
                <a:ea typeface="ＭＳ Ｐゴシック" pitchFamily="-109" charset="-128"/>
                <a:sym typeface="Symbol" pitchFamily="-109" charset="2"/>
              </a:rPr>
              <a:t>-</a:t>
            </a:r>
            <a:r>
              <a:rPr lang="en-US" sz="2000">
                <a:solidFill>
                  <a:srgbClr val="000000"/>
                </a:solidFill>
                <a:latin typeface="Arial" charset="0"/>
                <a:ea typeface="ＭＳ Ｐゴシック" pitchFamily="-109" charset="-128"/>
              </a:rPr>
              <a:t>r, +w</a:t>
            </a:r>
          </a:p>
        </p:txBody>
      </p:sp>
      <p:sp>
        <p:nvSpPr>
          <p:cNvPr id="53254" name="Slide Number Placeholder 17"/>
          <p:cNvSpPr>
            <a:spLocks noGrp="1"/>
          </p:cNvSpPr>
          <p:nvPr>
            <p:ph type="sldNum" sz="quarter" idx="12"/>
          </p:nvPr>
        </p:nvSpPr>
        <p:spPr>
          <a:noFill/>
        </p:spPr>
        <p:txBody>
          <a:bodyPr/>
          <a:lstStyle/>
          <a:p>
            <a:fld id="{A367F5D0-4739-4AEE-B21C-AD99A6FF1B75}" type="slidenum">
              <a:rPr lang="en-US">
                <a:solidFill>
                  <a:srgbClr val="000000"/>
                </a:solidFill>
              </a:rPr>
              <a:pPr/>
              <a:t>29</a:t>
            </a:fld>
            <a:endParaRPr lang="en-US">
              <a:solidFill>
                <a:srgbClr val="000000"/>
              </a:solidFill>
            </a:endParaRPr>
          </a:p>
        </p:txBody>
      </p:sp>
      <p:sp>
        <p:nvSpPr>
          <p:cNvPr id="19" name="Footer Placeholder 18"/>
          <p:cNvSpPr>
            <a:spLocks noGrp="1"/>
          </p:cNvSpPr>
          <p:nvPr>
            <p:ph type="ftr" sz="quarter" idx="11"/>
          </p:nvPr>
        </p:nvSpPr>
        <p:spPr/>
        <p:txBody>
          <a:bodyPr/>
          <a:lstStyle/>
          <a:p>
            <a:r>
              <a:rPr lang="en-US">
                <a:solidFill>
                  <a:srgbClr val="000000"/>
                </a:solidFill>
              </a:rPr>
              <a:t>CPSC 422, Lecture 11</a:t>
            </a:r>
          </a:p>
        </p:txBody>
      </p:sp>
      <p:grpSp>
        <p:nvGrpSpPr>
          <p:cNvPr id="20" name="Group 19"/>
          <p:cNvGrpSpPr/>
          <p:nvPr/>
        </p:nvGrpSpPr>
        <p:grpSpPr>
          <a:xfrm>
            <a:off x="6081798" y="544775"/>
            <a:ext cx="3028980" cy="1769050"/>
            <a:chOff x="2514600" y="2397125"/>
            <a:chExt cx="3962400" cy="2555875"/>
          </a:xfrm>
        </p:grpSpPr>
        <p:sp>
          <p:nvSpPr>
            <p:cNvPr id="21"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C</a:t>
              </a:r>
            </a:p>
          </p:txBody>
        </p:sp>
        <p:sp>
          <p:nvSpPr>
            <p:cNvPr id="22"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S</a:t>
              </a:r>
            </a:p>
          </p:txBody>
        </p:sp>
        <p:sp>
          <p:nvSpPr>
            <p:cNvPr id="23"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R</a:t>
              </a:r>
            </a:p>
          </p:txBody>
        </p:sp>
        <p:sp>
          <p:nvSpPr>
            <p:cNvPr id="24"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600" dirty="0">
                  <a:solidFill>
                    <a:srgbClr val="000000"/>
                  </a:solidFill>
                  <a:latin typeface="Arial" charset="0"/>
                  <a:ea typeface="ＭＳ Ｐゴシック" pitchFamily="-109" charset="-128"/>
                </a:rPr>
                <a:t>W</a:t>
              </a:r>
            </a:p>
          </p:txBody>
        </p:sp>
        <p:cxnSp>
          <p:nvCxnSpPr>
            <p:cNvPr id="25" name="AutoShape 9"/>
            <p:cNvCxnSpPr>
              <a:cxnSpLocks noChangeShapeType="1"/>
              <a:stCxn id="21" idx="5"/>
              <a:endCxn id="23"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26" name="AutoShape 10"/>
            <p:cNvCxnSpPr>
              <a:cxnSpLocks noChangeShapeType="1"/>
              <a:stCxn id="21" idx="3"/>
              <a:endCxn id="22"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27" name="AutoShape 11"/>
            <p:cNvCxnSpPr>
              <a:cxnSpLocks noChangeShapeType="1"/>
              <a:stCxn id="22" idx="5"/>
              <a:endCxn id="24"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28" name="AutoShape 12"/>
            <p:cNvCxnSpPr>
              <a:cxnSpLocks noChangeShapeType="1"/>
              <a:stCxn id="23" idx="3"/>
              <a:endCxn id="24"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408840" y="965160"/>
              <a:ext cx="4877640" cy="4134960"/>
            </p14:xfrm>
          </p:contentPart>
        </mc:Choice>
        <mc:Fallback xmlns="">
          <p:pic>
            <p:nvPicPr>
              <p:cNvPr id="2" name="Ink 1"/>
              <p:cNvPicPr/>
              <p:nvPr/>
            </p:nvPicPr>
            <p:blipFill>
              <a:blip r:embed="rId4"/>
              <a:stretch>
                <a:fillRect/>
              </a:stretch>
            </p:blipFill>
            <p:spPr>
              <a:xfrm>
                <a:off x="3395880" y="952560"/>
                <a:ext cx="4893480" cy="4156920"/>
              </a:xfrm>
              <a:prstGeom prst="rect">
                <a:avLst/>
              </a:prstGeom>
            </p:spPr>
          </p:pic>
        </mc:Fallback>
      </mc:AlternateContent>
      <p:sp>
        <p:nvSpPr>
          <p:cNvPr id="3" name="Rectangle 2"/>
          <p:cNvSpPr/>
          <p:nvPr/>
        </p:nvSpPr>
        <p:spPr>
          <a:xfrm>
            <a:off x="153103" y="4146013"/>
            <a:ext cx="6703640" cy="954107"/>
          </a:xfrm>
          <a:prstGeom prst="rect">
            <a:avLst/>
          </a:prstGeom>
        </p:spPr>
        <p:txBody>
          <a:bodyPr wrap="square">
            <a:spAutoFit/>
          </a:bodyPr>
          <a:lstStyle/>
          <a:p>
            <a:pPr lvl="1" defTabSz="914400">
              <a:lnSpc>
                <a:spcPct val="100000"/>
              </a:lnSpc>
              <a:buFontTx/>
              <a:buNone/>
            </a:pPr>
            <a:r>
              <a:rPr lang="en-US" kern="0" dirty="0">
                <a:solidFill>
                  <a:schemeClr val="accent2"/>
                </a:solidFill>
                <a:latin typeface="+mn-lt"/>
                <a:sym typeface="Symbol" pitchFamily="-109" charset="2"/>
              </a:rPr>
              <a:t>See any problem as the number of evidence </a:t>
            </a:r>
            <a:r>
              <a:rPr lang="en-US" kern="0" dirty="0" err="1">
                <a:solidFill>
                  <a:schemeClr val="accent2"/>
                </a:solidFill>
                <a:latin typeface="+mn-lt"/>
                <a:sym typeface="Symbol" pitchFamily="-109" charset="2"/>
              </a:rPr>
              <a:t>vars</a:t>
            </a:r>
            <a:r>
              <a:rPr lang="en-US" kern="0" dirty="0">
                <a:solidFill>
                  <a:schemeClr val="accent2"/>
                </a:solidFill>
                <a:latin typeface="+mn-lt"/>
                <a:sym typeface="Symbol" pitchFamily="-109" charset="2"/>
              </a:rPr>
              <a:t> increases?</a:t>
            </a:r>
            <a:endParaRPr lang="en-US" sz="2000" kern="0" dirty="0">
              <a:solidFill>
                <a:schemeClr val="accent2"/>
              </a:solidFill>
              <a:latin typeface="+mn-lt"/>
              <a:sym typeface="Symbol" pitchFamily="-109" charset="2"/>
            </a:endParaRPr>
          </a:p>
        </p:txBody>
      </p:sp>
    </p:spTree>
    <p:extLst>
      <p:ext uri="{BB962C8B-B14F-4D97-AF65-F5344CB8AC3E}">
        <p14:creationId xmlns:p14="http://schemas.microsoft.com/office/powerpoint/2010/main" val="188426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45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45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45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11</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3</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3568" y="1340768"/>
            <a:ext cx="8352928" cy="3600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800100" lvl="1" indent="-342900" defTabSz="914400">
              <a:lnSpc>
                <a:spcPct val="100000"/>
              </a:lnSpc>
              <a:spcBef>
                <a:spcPct val="20000"/>
              </a:spcBef>
              <a:buClrTx/>
              <a:buSzTx/>
              <a:buFont typeface="Arial" pitchFamily="34" charset="0"/>
              <a:buChar char="•"/>
              <a:defRPr/>
            </a:pPr>
            <a:r>
              <a:rPr lang="en-US" b="1" kern="0" dirty="0">
                <a:solidFill>
                  <a:srgbClr val="000000"/>
                </a:solidFill>
                <a:latin typeface="Arial Unicode MS"/>
              </a:rPr>
              <a:t>Recap of BNs </a:t>
            </a:r>
            <a:r>
              <a:rPr lang="en-US" kern="0" dirty="0">
                <a:solidFill>
                  <a:srgbClr val="000000"/>
                </a:solidFill>
                <a:latin typeface="Arial Unicode MS"/>
              </a:rPr>
              <a:t>Representation and Exact Inference</a:t>
            </a:r>
          </a:p>
          <a:p>
            <a:pPr marL="800100" lvl="1" indent="-342900" defTabSz="914400">
              <a:lnSpc>
                <a:spcPct val="100000"/>
              </a:lnSpc>
              <a:spcBef>
                <a:spcPct val="20000"/>
              </a:spcBef>
              <a:buClrTx/>
              <a:buSzTx/>
              <a:buFont typeface="Arial" pitchFamily="34" charset="0"/>
              <a:buChar char="•"/>
              <a:defRPr/>
            </a:pPr>
            <a:r>
              <a:rPr lang="en-US" u="sng" kern="0" dirty="0">
                <a:solidFill>
                  <a:srgbClr val="000000"/>
                </a:solidFill>
                <a:latin typeface="Arial Unicode MS"/>
                <a:ea typeface="+mn-ea"/>
                <a:cs typeface="+mn-cs"/>
              </a:rPr>
              <a:t>Start Belief Networks </a:t>
            </a:r>
            <a:r>
              <a:rPr lang="en-US" b="1" u="sng" kern="0" dirty="0">
                <a:solidFill>
                  <a:srgbClr val="000000"/>
                </a:solidFill>
                <a:latin typeface="Arial Unicode MS"/>
                <a:ea typeface="+mn-ea"/>
                <a:cs typeface="+mn-cs"/>
              </a:rPr>
              <a:t>Approx. Reasoning</a:t>
            </a:r>
            <a:endParaRPr lang="en-US" b="1" kern="0" dirty="0">
              <a:solidFill>
                <a:srgbClr val="000000"/>
              </a:solidFill>
              <a:latin typeface="Arial Unicode MS"/>
            </a:endParaRPr>
          </a:p>
          <a:p>
            <a:pPr marL="1257300" lvl="2"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Intro to </a:t>
            </a:r>
            <a:r>
              <a:rPr lang="en-US" b="1" kern="0" dirty="0">
                <a:solidFill>
                  <a:srgbClr val="000000"/>
                </a:solidFill>
                <a:latin typeface="Arial Unicode MS"/>
              </a:rPr>
              <a:t>Sampling</a:t>
            </a:r>
          </a:p>
          <a:p>
            <a:pPr marL="1257300" lvl="2"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First Naïve Approx. Method: </a:t>
            </a:r>
            <a:r>
              <a:rPr lang="en-US" b="1" kern="0" dirty="0">
                <a:solidFill>
                  <a:srgbClr val="000000"/>
                </a:solidFill>
                <a:latin typeface="Arial Unicode MS"/>
              </a:rPr>
              <a:t>Forward Sampling</a:t>
            </a:r>
          </a:p>
          <a:p>
            <a:pPr marL="1257300" lvl="2"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Second Method: </a:t>
            </a:r>
            <a:r>
              <a:rPr lang="en-US" b="1" kern="0" dirty="0">
                <a:solidFill>
                  <a:srgbClr val="000000"/>
                </a:solidFill>
                <a:latin typeface="Arial Unicode MS"/>
              </a:rPr>
              <a:t>Rejection Sampling </a:t>
            </a:r>
            <a:r>
              <a:rPr lang="en-US" i="1" kern="0" dirty="0">
                <a:solidFill>
                  <a:schemeClr val="bg2">
                    <a:lumMod val="75000"/>
                  </a:schemeClr>
                </a:solidFill>
                <a:latin typeface="Arial Unicode MS"/>
              </a:rPr>
              <a:t>(probably on Fri)</a:t>
            </a:r>
          </a:p>
          <a:p>
            <a:pPr marL="342900" indent="-342900" defTabSz="914400">
              <a:lnSpc>
                <a:spcPct val="100000"/>
              </a:lnSpc>
              <a:spcBef>
                <a:spcPct val="20000"/>
              </a:spcBef>
              <a:buClrTx/>
              <a:buSzTx/>
              <a:buFont typeface="Arial" pitchFamily="34" charset="0"/>
              <a:buChar char="•"/>
              <a:defRPr/>
            </a:pPr>
            <a:endParaRPr lang="en-US" sz="3200" kern="0" dirty="0">
              <a:solidFill>
                <a:srgbClr val="000000"/>
              </a:solidFill>
              <a:latin typeface="Arial Unicode MS"/>
            </a:endParaRPr>
          </a:p>
          <a:p>
            <a:pPr defTabSz="914400">
              <a:lnSpc>
                <a:spcPct val="100000"/>
              </a:lnSpc>
              <a:spcBef>
                <a:spcPct val="20000"/>
              </a:spcBef>
              <a:buClrTx/>
              <a:buSzTx/>
              <a:buFontTx/>
              <a:buNone/>
              <a:defRPr/>
            </a:pPr>
            <a:endParaRPr lang="en-US" sz="3200" kern="0" dirty="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a:solidFill>
                <a:srgbClr val="808080"/>
              </a:solidFill>
              <a:latin typeface="Arial Unicode MS"/>
              <a:ea typeface="+mn-ea"/>
              <a:cs typeface="+mn-cs"/>
            </a:endParaRPr>
          </a:p>
        </p:txBody>
      </p:sp>
    </p:spTree>
    <p:extLst>
      <p:ext uri="{BB962C8B-B14F-4D97-AF65-F5344CB8AC3E}">
        <p14:creationId xmlns:p14="http://schemas.microsoft.com/office/powerpoint/2010/main" val="419678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36D8B-B047-4698-BDD2-10D5BAC4C554}"/>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51673D6-1921-4458-B844-32CA8F6276BA}"/>
              </a:ext>
            </a:extLst>
          </p:cNvPr>
          <p:cNvSpPr>
            <a:spLocks noGrp="1"/>
          </p:cNvSpPr>
          <p:nvPr>
            <p:ph idx="1"/>
          </p:nvPr>
        </p:nvSpPr>
        <p:spPr/>
        <p:txBody>
          <a:bodyPr/>
          <a:lstStyle/>
          <a:p>
            <a:r>
              <a:rPr lang="en-CA" dirty="0"/>
              <a:t>References to applications to climate change and healthcare……..</a:t>
            </a:r>
          </a:p>
        </p:txBody>
      </p:sp>
      <p:sp>
        <p:nvSpPr>
          <p:cNvPr id="4" name="Footer Placeholder 3">
            <a:extLst>
              <a:ext uri="{FF2B5EF4-FFF2-40B4-BE49-F238E27FC236}">
                <a16:creationId xmlns:a16="http://schemas.microsoft.com/office/drawing/2014/main" id="{570A1FE5-FE8B-4C21-ABF6-D2F3455A4FAD}"/>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44A48F47-F18F-497E-939F-4E6C4C628D9E}"/>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942799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DA74-BF9F-40E0-9940-66B801A06DFF}"/>
              </a:ext>
            </a:extLst>
          </p:cNvPr>
          <p:cNvSpPr>
            <a:spLocks noGrp="1"/>
          </p:cNvSpPr>
          <p:nvPr>
            <p:ph type="title"/>
          </p:nvPr>
        </p:nvSpPr>
        <p:spPr>
          <a:xfrm>
            <a:off x="-513928" y="189816"/>
            <a:ext cx="10171856" cy="685800"/>
          </a:xfrm>
        </p:spPr>
        <p:txBody>
          <a:bodyPr/>
          <a:lstStyle/>
          <a:p>
            <a:r>
              <a:rPr lang="en-CA" sz="3200" dirty="0" err="1"/>
              <a:t>Bnets</a:t>
            </a:r>
            <a:r>
              <a:rPr lang="en-CA" sz="3200" dirty="0"/>
              <a:t> to assess and manage Climate Change </a:t>
            </a:r>
          </a:p>
        </p:txBody>
      </p:sp>
      <p:sp>
        <p:nvSpPr>
          <p:cNvPr id="3" name="Content Placeholder 2">
            <a:extLst>
              <a:ext uri="{FF2B5EF4-FFF2-40B4-BE49-F238E27FC236}">
                <a16:creationId xmlns:a16="http://schemas.microsoft.com/office/drawing/2014/main" id="{C9BF599F-2D81-4B0A-846A-CED9CF06E906}"/>
              </a:ext>
            </a:extLst>
          </p:cNvPr>
          <p:cNvSpPr>
            <a:spLocks noGrp="1"/>
          </p:cNvSpPr>
          <p:nvPr>
            <p:ph idx="1"/>
          </p:nvPr>
        </p:nvSpPr>
        <p:spPr/>
        <p:txBody>
          <a:bodyPr/>
          <a:lstStyle/>
          <a:p>
            <a:r>
              <a:rPr lang="en-CA" sz="2400" b="1" dirty="0">
                <a:hlinkClick r:id="rId3" tooltip="Go to Journal of Environmental Management on ScienceDirect"/>
              </a:rPr>
              <a:t>Journal of Environmental Management</a:t>
            </a:r>
            <a:endParaRPr lang="en-CA" sz="2400" b="1" dirty="0"/>
          </a:p>
          <a:p>
            <a:r>
              <a:rPr lang="en-CA" sz="2400" b="1" dirty="0">
                <a:hlinkClick r:id="rId4" tooltip="Go to table of contents for this volume/issue"/>
              </a:rPr>
              <a:t>Volume 202, Part 1</a:t>
            </a:r>
            <a:r>
              <a:rPr lang="en-CA" sz="2400" b="1" dirty="0"/>
              <a:t>,</a:t>
            </a:r>
            <a:r>
              <a:rPr lang="en-CA" sz="2400" dirty="0"/>
              <a:t> 1 November 2017, Pages 320-331</a:t>
            </a:r>
          </a:p>
          <a:p>
            <a:r>
              <a:rPr lang="en-CA" sz="2400" dirty="0"/>
              <a:t>Reviewing Bayesian Networks potentials for climate change impacts assessment and management: A multi-risk perspective</a:t>
            </a:r>
          </a:p>
          <a:p>
            <a:r>
              <a:rPr lang="en-CA" sz="2400" dirty="0" err="1">
                <a:hlinkClick r:id="rId5"/>
              </a:rPr>
              <a:t>AnnaSperotto</a:t>
            </a:r>
            <a:r>
              <a:rPr lang="en-CA" sz="2400" baseline="30000" dirty="0" err="1">
                <a:hlinkClick r:id="rId5"/>
              </a:rPr>
              <a:t>ab</a:t>
            </a:r>
            <a:r>
              <a:rPr lang="en-CA" sz="2400" dirty="0" err="1">
                <a:hlinkClick r:id="rId5"/>
              </a:rPr>
              <a:t>José</a:t>
            </a:r>
            <a:r>
              <a:rPr lang="en-CA" sz="2400" dirty="0">
                <a:hlinkClick r:id="rId5"/>
              </a:rPr>
              <a:t> </a:t>
            </a:r>
            <a:r>
              <a:rPr lang="en-CA" sz="2400" dirty="0" err="1">
                <a:hlinkClick r:id="rId5"/>
              </a:rPr>
              <a:t>LuisMolina</a:t>
            </a:r>
            <a:r>
              <a:rPr lang="en-CA" sz="2400" baseline="30000" dirty="0" err="1">
                <a:hlinkClick r:id="rId5"/>
              </a:rPr>
              <a:t>c</a:t>
            </a:r>
            <a:r>
              <a:rPr lang="en-CA" sz="2400" dirty="0" err="1">
                <a:hlinkClick r:id="rId5"/>
              </a:rPr>
              <a:t>SilviaTorresan</a:t>
            </a:r>
            <a:r>
              <a:rPr lang="en-CA" sz="2400" baseline="30000" dirty="0" err="1">
                <a:hlinkClick r:id="rId5"/>
              </a:rPr>
              <a:t>ab</a:t>
            </a:r>
            <a:r>
              <a:rPr lang="en-CA" sz="2400" dirty="0" err="1">
                <a:hlinkClick r:id="rId5"/>
              </a:rPr>
              <a:t>AndreaCritto</a:t>
            </a:r>
            <a:r>
              <a:rPr lang="en-CA" sz="2400" baseline="30000" dirty="0" err="1">
                <a:hlinkClick r:id="rId5"/>
              </a:rPr>
              <a:t>ab</a:t>
            </a:r>
            <a:r>
              <a:rPr lang="en-CA" sz="2400" dirty="0" err="1">
                <a:hlinkClick r:id="rId5"/>
              </a:rPr>
              <a:t>AntonioMarcomini</a:t>
            </a:r>
            <a:r>
              <a:rPr lang="en-CA" sz="2400" baseline="30000" dirty="0" err="1">
                <a:hlinkClick r:id="rId5"/>
              </a:rPr>
              <a:t>ab</a:t>
            </a:r>
            <a:endParaRPr lang="en-CA" sz="2400" dirty="0"/>
          </a:p>
        </p:txBody>
      </p:sp>
      <p:sp>
        <p:nvSpPr>
          <p:cNvPr id="4" name="Footer Placeholder 3">
            <a:extLst>
              <a:ext uri="{FF2B5EF4-FFF2-40B4-BE49-F238E27FC236}">
                <a16:creationId xmlns:a16="http://schemas.microsoft.com/office/drawing/2014/main" id="{F945750C-4648-4521-9E74-0612EAF321A9}"/>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559EB9C0-444A-4CBF-BFE3-582389D00AB6}"/>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1820935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DC39-9106-4740-BDD0-DAB1F6EBC740}"/>
              </a:ext>
            </a:extLst>
          </p:cNvPr>
          <p:cNvSpPr>
            <a:spLocks noGrp="1"/>
          </p:cNvSpPr>
          <p:nvPr>
            <p:ph type="title"/>
          </p:nvPr>
        </p:nvSpPr>
        <p:spPr/>
        <p:txBody>
          <a:bodyPr/>
          <a:lstStyle/>
          <a:p>
            <a:r>
              <a:rPr lang="en-CA" sz="3200" dirty="0"/>
              <a:t>One Recent Example from that review</a:t>
            </a:r>
          </a:p>
        </p:txBody>
      </p:sp>
      <p:sp>
        <p:nvSpPr>
          <p:cNvPr id="3" name="Content Placeholder 2">
            <a:extLst>
              <a:ext uri="{FF2B5EF4-FFF2-40B4-BE49-F238E27FC236}">
                <a16:creationId xmlns:a16="http://schemas.microsoft.com/office/drawing/2014/main" id="{35370C80-E461-46AF-99E7-CB78C8E7A5B5}"/>
              </a:ext>
            </a:extLst>
          </p:cNvPr>
          <p:cNvSpPr>
            <a:spLocks noGrp="1"/>
          </p:cNvSpPr>
          <p:nvPr>
            <p:ph idx="1"/>
          </p:nvPr>
        </p:nvSpPr>
        <p:spPr>
          <a:xfrm>
            <a:off x="283294" y="1124744"/>
            <a:ext cx="8458200" cy="4495800"/>
          </a:xfrm>
        </p:spPr>
        <p:txBody>
          <a:bodyPr/>
          <a:lstStyle/>
          <a:p>
            <a:r>
              <a:rPr lang="en-CA" sz="2400" b="1" dirty="0"/>
              <a:t>Environmental Modelling &amp; Software Journal</a:t>
            </a:r>
          </a:p>
          <a:p>
            <a:r>
              <a:rPr lang="en-CA" sz="1800" dirty="0"/>
              <a:t>Volume 80, </a:t>
            </a:r>
            <a:r>
              <a:rPr lang="en-CA" sz="1800" b="1" dirty="0"/>
              <a:t>June 2016</a:t>
            </a:r>
            <a:r>
              <a:rPr lang="en-CA" sz="1800" dirty="0"/>
              <a:t>, Pages 132-142</a:t>
            </a:r>
          </a:p>
          <a:p>
            <a:pPr algn="just"/>
            <a:r>
              <a:rPr lang="en-CA" sz="2400" b="1" dirty="0"/>
              <a:t>A Bayesian Belief Network to assess rate of changes in coral reef ecosystems</a:t>
            </a:r>
          </a:p>
          <a:p>
            <a:endParaRPr lang="en-CA" sz="1800" dirty="0"/>
          </a:p>
          <a:p>
            <a:endParaRPr lang="en-CA" sz="1800" dirty="0"/>
          </a:p>
          <a:p>
            <a:r>
              <a:rPr lang="en-CA" sz="1800" dirty="0"/>
              <a:t>Coral Reef Research Unit, University of Essex, United Kingdom</a:t>
            </a:r>
          </a:p>
          <a:p>
            <a:r>
              <a:rPr lang="en-CA" sz="1800" dirty="0"/>
              <a:t>St. George's University, Grenada</a:t>
            </a:r>
          </a:p>
          <a:p>
            <a:r>
              <a:rPr lang="en-CA" sz="1800" dirty="0"/>
              <a:t>Department of Computer Science, Brunel University, United Kingdom</a:t>
            </a:r>
          </a:p>
        </p:txBody>
      </p:sp>
      <p:sp>
        <p:nvSpPr>
          <p:cNvPr id="4" name="Footer Placeholder 3">
            <a:extLst>
              <a:ext uri="{FF2B5EF4-FFF2-40B4-BE49-F238E27FC236}">
                <a16:creationId xmlns:a16="http://schemas.microsoft.com/office/drawing/2014/main" id="{623966DB-7C3C-44D0-8476-C344B4AB9B36}"/>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CFDFA5C9-1C1C-42CC-89E8-EF9DADB1559B}"/>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855088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1050-1A70-4FFF-9CA9-24C159E29AC9}"/>
              </a:ext>
            </a:extLst>
          </p:cNvPr>
          <p:cNvSpPr>
            <a:spLocks noGrp="1"/>
          </p:cNvSpPr>
          <p:nvPr>
            <p:ph type="title"/>
          </p:nvPr>
        </p:nvSpPr>
        <p:spPr>
          <a:xfrm>
            <a:off x="467544" y="266700"/>
            <a:ext cx="8534400" cy="685800"/>
          </a:xfrm>
        </p:spPr>
        <p:txBody>
          <a:bodyPr/>
          <a:lstStyle/>
          <a:p>
            <a:r>
              <a:rPr lang="en-US" sz="3200" dirty="0"/>
              <a:t>Carbonate Budget BBN (CARBNET)</a:t>
            </a:r>
            <a:endParaRPr lang="en-CA" sz="3200" dirty="0"/>
          </a:p>
        </p:txBody>
      </p:sp>
      <p:sp>
        <p:nvSpPr>
          <p:cNvPr id="3" name="Content Placeholder 2">
            <a:extLst>
              <a:ext uri="{FF2B5EF4-FFF2-40B4-BE49-F238E27FC236}">
                <a16:creationId xmlns:a16="http://schemas.microsoft.com/office/drawing/2014/main" id="{241F4209-E752-4431-B83C-FEE2B6EC38DB}"/>
              </a:ext>
            </a:extLst>
          </p:cNvPr>
          <p:cNvSpPr>
            <a:spLocks noGrp="1"/>
          </p:cNvSpPr>
          <p:nvPr>
            <p:ph idx="1"/>
          </p:nvPr>
        </p:nvSpPr>
        <p:spPr>
          <a:xfrm>
            <a:off x="251520" y="952500"/>
            <a:ext cx="8458200" cy="4495800"/>
          </a:xfrm>
        </p:spPr>
        <p:txBody>
          <a:bodyPr/>
          <a:lstStyle/>
          <a:p>
            <a:pPr>
              <a:buFont typeface="Arial" panose="020B0604020202020204" pitchFamily="34" charset="0"/>
              <a:buChar char="•"/>
            </a:pPr>
            <a:r>
              <a:rPr lang="en-US" sz="2000" dirty="0"/>
              <a:t>We propose a </a:t>
            </a:r>
            <a:r>
              <a:rPr lang="en-US" sz="2000" dirty="0">
                <a:hlinkClick r:id="rId3" tooltip="Learn more about Belief Networks from ScienceDirect's AI-generated Topic Pages"/>
              </a:rPr>
              <a:t>Bayesian Belief Network</a:t>
            </a:r>
            <a:r>
              <a:rPr lang="en-US" sz="2000" dirty="0"/>
              <a:t> (BBN) approach, which offers a methodological framework to </a:t>
            </a:r>
            <a:r>
              <a:rPr lang="en-US" sz="2000" b="1" dirty="0"/>
              <a:t>address uncertainty </a:t>
            </a:r>
            <a:r>
              <a:rPr lang="en-US" sz="2000" dirty="0"/>
              <a:t>(</a:t>
            </a:r>
            <a:r>
              <a:rPr lang="en-US" sz="2000" dirty="0">
                <a:hlinkClick r:id="rId4"/>
              </a:rPr>
              <a:t>Bennett et al., 2013</a:t>
            </a:r>
            <a:r>
              <a:rPr lang="en-US" sz="2000" dirty="0"/>
              <a:t>, </a:t>
            </a:r>
            <a:r>
              <a:rPr lang="en-US" sz="2000" dirty="0">
                <a:hlinkClick r:id="rId5"/>
              </a:rPr>
              <a:t>Kelly et al., 2013</a:t>
            </a:r>
            <a:r>
              <a:rPr lang="en-US" sz="2000" dirty="0"/>
              <a:t>).</a:t>
            </a:r>
          </a:p>
          <a:p>
            <a:pPr>
              <a:buFont typeface="Arial" panose="020B0604020202020204" pitchFamily="34" charset="0"/>
              <a:buChar char="•"/>
            </a:pPr>
            <a:r>
              <a:rPr lang="en-US" sz="2000" dirty="0"/>
              <a:t>Can </a:t>
            </a:r>
            <a:r>
              <a:rPr lang="en-US" sz="2000" b="1" dirty="0"/>
              <a:t>aid sustainable coral reef management </a:t>
            </a:r>
            <a:r>
              <a:rPr lang="en-US" sz="2000" dirty="0"/>
              <a:t>and prevent further decline. </a:t>
            </a:r>
          </a:p>
          <a:p>
            <a:pPr>
              <a:buFont typeface="Arial" panose="020B0604020202020204" pitchFamily="34" charset="0"/>
              <a:buChar char="•"/>
            </a:pPr>
            <a:r>
              <a:rPr lang="en-US" sz="2000" dirty="0"/>
              <a:t>Help </a:t>
            </a:r>
            <a:r>
              <a:rPr lang="en-US" sz="2000" b="1" dirty="0"/>
              <a:t>evaluate effects of anthropogenic and climatic disturbances </a:t>
            </a:r>
            <a:r>
              <a:rPr lang="en-US" sz="2000" dirty="0"/>
              <a:t>on the reef framework</a:t>
            </a:r>
          </a:p>
          <a:p>
            <a:pPr>
              <a:buFont typeface="Arial" panose="020B0604020202020204" pitchFamily="34" charset="0"/>
              <a:buChar char="•"/>
            </a:pPr>
            <a:r>
              <a:rPr lang="en-US" sz="2000" dirty="0"/>
              <a:t>Consider </a:t>
            </a:r>
            <a:r>
              <a:rPr lang="en-US" sz="2000" b="1" dirty="0"/>
              <a:t>impacts of implementing management interventions </a:t>
            </a:r>
            <a:r>
              <a:rPr lang="en-US" sz="2000" dirty="0"/>
              <a:t>or decision options in order to </a:t>
            </a:r>
            <a:r>
              <a:rPr lang="en-US" sz="2000" b="1" dirty="0"/>
              <a:t>maximize their benefit </a:t>
            </a:r>
            <a:r>
              <a:rPr lang="en-US" sz="2000" dirty="0"/>
              <a:t>(</a:t>
            </a:r>
            <a:r>
              <a:rPr lang="en-US" sz="2000" dirty="0" err="1">
                <a:hlinkClick r:id="rId6"/>
              </a:rPr>
              <a:t>Uusitalo</a:t>
            </a:r>
            <a:r>
              <a:rPr lang="en-US" sz="2000" dirty="0">
                <a:hlinkClick r:id="rId6"/>
              </a:rPr>
              <a:t> et al., 2015</a:t>
            </a:r>
            <a:r>
              <a:rPr lang="en-US" sz="2000" dirty="0"/>
              <a:t>). </a:t>
            </a:r>
          </a:p>
          <a:p>
            <a:pPr>
              <a:buFont typeface="Arial" panose="020B0604020202020204" pitchFamily="34" charset="0"/>
              <a:buChar char="•"/>
            </a:pPr>
            <a:r>
              <a:rPr lang="en-US" sz="2000" b="1" dirty="0"/>
              <a:t>CARBNET</a:t>
            </a:r>
            <a:r>
              <a:rPr lang="en-US" sz="2000" dirty="0"/>
              <a:t>: developed to evaluate coral reef CaCO</a:t>
            </a:r>
            <a:r>
              <a:rPr lang="en-US" sz="2000" baseline="-25000" dirty="0"/>
              <a:t>3</a:t>
            </a:r>
            <a:r>
              <a:rPr lang="en-US" sz="2000" dirty="0"/>
              <a:t> (carbonate) balance under changing environmental conditions and across reef bioregions. </a:t>
            </a:r>
          </a:p>
        </p:txBody>
      </p:sp>
      <p:sp>
        <p:nvSpPr>
          <p:cNvPr id="4" name="Footer Placeholder 3">
            <a:extLst>
              <a:ext uri="{FF2B5EF4-FFF2-40B4-BE49-F238E27FC236}">
                <a16:creationId xmlns:a16="http://schemas.microsoft.com/office/drawing/2014/main" id="{3A24AB4B-790C-42BD-9FC6-7F23F7CFA93D}"/>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AB7BB7CA-EF7E-487E-88E0-211AADDD9E98}"/>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533050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A6E3-B089-40F8-BE5B-ECDE4DD87A02}"/>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957CAB8-2982-4B4F-BC0C-26ACF9FBC047}"/>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21D40EB6-40B1-41C6-911D-CBDD1A7F714A}"/>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3A2C0276-2320-4DE7-81B4-F4A39DAE0320}"/>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34</a:t>
            </a:fld>
            <a:endParaRPr lang="en-US">
              <a:solidFill>
                <a:srgbClr val="000000"/>
              </a:solidFill>
            </a:endParaRPr>
          </a:p>
        </p:txBody>
      </p:sp>
      <p:pic>
        <p:nvPicPr>
          <p:cNvPr id="4098" name="Picture 2" descr="https://ars.els-cdn.com/content/image/1-s2.0-S1364815216300494-gr1_lrg.jpg">
            <a:extLst>
              <a:ext uri="{FF2B5EF4-FFF2-40B4-BE49-F238E27FC236}">
                <a16:creationId xmlns:a16="http://schemas.microsoft.com/office/drawing/2014/main" id="{7B6F14B0-4D87-4505-A693-C1341EE152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9144000" cy="58562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DAC377-E6BF-4946-98F0-94515F1AD5E6}"/>
              </a:ext>
            </a:extLst>
          </p:cNvPr>
          <p:cNvSpPr txBox="1"/>
          <p:nvPr/>
        </p:nvSpPr>
        <p:spPr>
          <a:xfrm>
            <a:off x="1475656" y="2339471"/>
            <a:ext cx="1944216" cy="1089529"/>
          </a:xfrm>
          <a:prstGeom prst="rect">
            <a:avLst/>
          </a:prstGeom>
          <a:noFill/>
        </p:spPr>
        <p:txBody>
          <a:bodyPr wrap="square" rtlCol="0">
            <a:spAutoFit/>
          </a:bodyPr>
          <a:lstStyle/>
          <a:p>
            <a:r>
              <a:rPr lang="en-US" sz="2400" dirty="0">
                <a:solidFill>
                  <a:srgbClr val="00B0F0"/>
                </a:solidFill>
              </a:rPr>
              <a:t>58 nodes and 94 cause-effects links.</a:t>
            </a:r>
            <a:endParaRPr lang="en-CA" sz="2400" dirty="0">
              <a:solidFill>
                <a:srgbClr val="00B0F0"/>
              </a:solidFill>
            </a:endParaRPr>
          </a:p>
        </p:txBody>
      </p:sp>
    </p:spTree>
    <p:extLst>
      <p:ext uri="{BB962C8B-B14F-4D97-AF65-F5344CB8AC3E}">
        <p14:creationId xmlns:p14="http://schemas.microsoft.com/office/powerpoint/2010/main" val="155482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2FAD-BD07-4FE9-BBC3-5C1E2EC9D03B}"/>
              </a:ext>
            </a:extLst>
          </p:cNvPr>
          <p:cNvSpPr>
            <a:spLocks noGrp="1"/>
          </p:cNvSpPr>
          <p:nvPr>
            <p:ph type="title"/>
          </p:nvPr>
        </p:nvSpPr>
        <p:spPr/>
        <p:txBody>
          <a:bodyPr/>
          <a:lstStyle/>
          <a:p>
            <a:r>
              <a:rPr lang="en-CA" dirty="0"/>
              <a:t>CARBNET Engineering</a:t>
            </a:r>
          </a:p>
        </p:txBody>
      </p:sp>
      <p:sp>
        <p:nvSpPr>
          <p:cNvPr id="3" name="Content Placeholder 2">
            <a:extLst>
              <a:ext uri="{FF2B5EF4-FFF2-40B4-BE49-F238E27FC236}">
                <a16:creationId xmlns:a16="http://schemas.microsoft.com/office/drawing/2014/main" id="{D70AE97C-2B86-41E2-BAF1-C63927042FE3}"/>
              </a:ext>
            </a:extLst>
          </p:cNvPr>
          <p:cNvSpPr>
            <a:spLocks noGrp="1"/>
          </p:cNvSpPr>
          <p:nvPr>
            <p:ph idx="1"/>
          </p:nvPr>
        </p:nvSpPr>
        <p:spPr/>
        <p:txBody>
          <a:bodyPr/>
          <a:lstStyle/>
          <a:p>
            <a:pPr>
              <a:buFont typeface="Arial" panose="020B0604020202020204" pitchFamily="34" charset="0"/>
              <a:buChar char="•"/>
            </a:pPr>
            <a:r>
              <a:rPr lang="en-US" sz="2000" dirty="0"/>
              <a:t>Variables identified through </a:t>
            </a:r>
            <a:r>
              <a:rPr lang="en-US" sz="2000" b="1" dirty="0"/>
              <a:t>literature search</a:t>
            </a:r>
          </a:p>
          <a:p>
            <a:pPr>
              <a:buFont typeface="Arial" panose="020B0604020202020204" pitchFamily="34" charset="0"/>
              <a:buChar char="•"/>
            </a:pPr>
            <a:r>
              <a:rPr lang="en-US" sz="2000" dirty="0"/>
              <a:t>Nodes representing different levels of </a:t>
            </a:r>
            <a:r>
              <a:rPr lang="en-US" sz="2000" dirty="0">
                <a:hlinkClick r:id="rId3" tooltip="Learn more about Spatial Resolution from ScienceDirect's AI-generated Topic Pages">
                  <a:extLst>
                    <a:ext uri="{A12FA001-AC4F-418D-AE19-62706E023703}">
                      <ahyp:hlinkClr xmlns:ahyp="http://schemas.microsoft.com/office/drawing/2018/hyperlinkcolor" val="tx"/>
                    </a:ext>
                  </a:extLst>
                </a:hlinkClick>
              </a:rPr>
              <a:t>spatial resolution</a:t>
            </a:r>
            <a:r>
              <a:rPr lang="en-US" sz="2000" dirty="0"/>
              <a:t> were used to capture changes that may occur at different spatial scales. </a:t>
            </a:r>
          </a:p>
          <a:p>
            <a:pPr>
              <a:buFont typeface="Arial" panose="020B0604020202020204" pitchFamily="34" charset="0"/>
              <a:buChar char="•"/>
            </a:pPr>
            <a:r>
              <a:rPr lang="en-US" sz="2000" dirty="0"/>
              <a:t>Presence/absence of </a:t>
            </a:r>
            <a:r>
              <a:rPr lang="en-US" sz="2000" b="1" dirty="0"/>
              <a:t>reef-building and erosive organisms or reef growth and erosion processes</a:t>
            </a:r>
            <a:r>
              <a:rPr lang="en-US" sz="2000" dirty="0"/>
              <a:t> are captured at the smallest scale of reef depth, but also for an entire reef (‘</a:t>
            </a:r>
            <a:r>
              <a:rPr lang="en-US" sz="2000" i="1" dirty="0"/>
              <a:t>Site</a:t>
            </a:r>
            <a:r>
              <a:rPr lang="en-US" sz="2000" dirty="0"/>
              <a:t>’), sub-region (‘</a:t>
            </a:r>
            <a:r>
              <a:rPr lang="en-US" sz="2000" i="1" dirty="0"/>
              <a:t>Reef type</a:t>
            </a:r>
            <a:r>
              <a:rPr lang="en-US" sz="2000" dirty="0"/>
              <a:t>’, ‘</a:t>
            </a:r>
            <a:r>
              <a:rPr lang="en-US" sz="2000" i="1" dirty="0"/>
              <a:t>Reef topography</a:t>
            </a:r>
            <a:r>
              <a:rPr lang="en-US" sz="2000" dirty="0"/>
              <a:t>’) or </a:t>
            </a:r>
            <a:r>
              <a:rPr lang="en-US" sz="2000" dirty="0">
                <a:hlinkClick r:id="rId4" tooltip="Learn more about Region from ScienceDirect's AI-generated Topic Pages">
                  <a:extLst>
                    <a:ext uri="{A12FA001-AC4F-418D-AE19-62706E023703}">
                      <ahyp:hlinkClr xmlns:ahyp="http://schemas.microsoft.com/office/drawing/2018/hyperlinkcolor" val="tx"/>
                    </a:ext>
                  </a:extLst>
                </a:hlinkClick>
              </a:rPr>
              <a:t>region</a:t>
            </a:r>
            <a:r>
              <a:rPr lang="en-US" sz="2000" dirty="0"/>
              <a:t> (‘</a:t>
            </a:r>
            <a:r>
              <a:rPr lang="en-US" sz="2000" i="1" dirty="0"/>
              <a:t>Coral reef region</a:t>
            </a:r>
            <a:r>
              <a:rPr lang="en-US" sz="2000" dirty="0"/>
              <a:t>’). </a:t>
            </a:r>
          </a:p>
          <a:p>
            <a:pPr>
              <a:buFont typeface="Arial" panose="020B0604020202020204" pitchFamily="34" charset="0"/>
              <a:buChar char="•"/>
            </a:pPr>
            <a:r>
              <a:rPr lang="en-US" sz="2000" dirty="0"/>
              <a:t>The CARBNET </a:t>
            </a:r>
            <a:r>
              <a:rPr lang="en-US" sz="2000" dirty="0" err="1"/>
              <a:t>conceptualisation</a:t>
            </a:r>
            <a:r>
              <a:rPr lang="en-US" sz="2000" dirty="0"/>
              <a:t> was proposed to </a:t>
            </a:r>
            <a:r>
              <a:rPr lang="en-US" sz="2000" b="1" dirty="0"/>
              <a:t>twenty experts in the field of coral reef management and </a:t>
            </a:r>
            <a:r>
              <a:rPr lang="en-US" sz="2000" b="1" dirty="0">
                <a:hlinkClick r:id="rId5" tooltip="Learn more about Ecology from ScienceDirect's AI-generated Topic Pages">
                  <a:extLst>
                    <a:ext uri="{A12FA001-AC4F-418D-AE19-62706E023703}">
                      <ahyp:hlinkClr xmlns:ahyp="http://schemas.microsoft.com/office/drawing/2018/hyperlinkcolor" val="tx"/>
                    </a:ext>
                  </a:extLst>
                </a:hlinkClick>
              </a:rPr>
              <a:t>ecology</a:t>
            </a:r>
            <a:r>
              <a:rPr lang="en-US" sz="2000" dirty="0"/>
              <a:t> to identify flaws in the </a:t>
            </a:r>
            <a:r>
              <a:rPr lang="en-US" sz="2000" dirty="0">
                <a:hlinkClick r:id="rId6" tooltip="Learn more about Network Structures from ScienceDirect's AI-generated Topic Pages">
                  <a:extLst>
                    <a:ext uri="{A12FA001-AC4F-418D-AE19-62706E023703}">
                      <ahyp:hlinkClr xmlns:ahyp="http://schemas.microsoft.com/office/drawing/2018/hyperlinkcolor" val="tx"/>
                    </a:ext>
                  </a:extLst>
                </a:hlinkClick>
              </a:rPr>
              <a:t>network structure</a:t>
            </a:r>
            <a:r>
              <a:rPr lang="en-US" sz="2000" dirty="0"/>
              <a:t> and address structural bias before model </a:t>
            </a:r>
            <a:r>
              <a:rPr lang="en-US" sz="2000" dirty="0" err="1">
                <a:hlinkClick r:id="rId7" tooltip="Learn more about Parameterization from ScienceDirect's AI-generated Topic Pages">
                  <a:extLst>
                    <a:ext uri="{A12FA001-AC4F-418D-AE19-62706E023703}">
                      <ahyp:hlinkClr xmlns:ahyp="http://schemas.microsoft.com/office/drawing/2018/hyperlinkcolor" val="tx"/>
                    </a:ext>
                  </a:extLst>
                </a:hlinkClick>
              </a:rPr>
              <a:t>parameterisation</a:t>
            </a:r>
            <a:r>
              <a:rPr lang="en-US" sz="2000" dirty="0"/>
              <a:t>.</a:t>
            </a:r>
          </a:p>
          <a:p>
            <a:endParaRPr lang="en-CA" sz="2000" dirty="0"/>
          </a:p>
        </p:txBody>
      </p:sp>
      <p:sp>
        <p:nvSpPr>
          <p:cNvPr id="4" name="Footer Placeholder 3">
            <a:extLst>
              <a:ext uri="{FF2B5EF4-FFF2-40B4-BE49-F238E27FC236}">
                <a16:creationId xmlns:a16="http://schemas.microsoft.com/office/drawing/2014/main" id="{F5A8BFB5-606A-4D7E-878E-E1ABE9A13998}"/>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3BA557CA-AD3C-4987-AF64-8AFDCFEBAAEB}"/>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704874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5C76-0FFD-4F59-B6C1-4A0DE1DD3D6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583EBDFA-6211-4EC1-98FF-9CDEC79D5191}"/>
              </a:ext>
            </a:extLst>
          </p:cNvPr>
          <p:cNvSpPr>
            <a:spLocks noGrp="1"/>
          </p:cNvSpPr>
          <p:nvPr>
            <p:ph idx="1"/>
          </p:nvPr>
        </p:nvSpPr>
        <p:spPr/>
        <p:txBody>
          <a:bodyPr/>
          <a:lstStyle/>
          <a:p>
            <a:r>
              <a:rPr lang="en-US" sz="2000" dirty="0"/>
              <a:t>Rate of changes of the reef framework have been largely investigated through carbonate budget assessments that estimate contribution from reef-building (e.g. hermatypic corals, crustose coralline algae) and </a:t>
            </a:r>
            <a:r>
              <a:rPr lang="en-US" sz="2000" dirty="0" err="1"/>
              <a:t>bioerosive</a:t>
            </a:r>
            <a:r>
              <a:rPr lang="en-US" sz="2000" dirty="0"/>
              <a:t> (e.g. </a:t>
            </a:r>
            <a:r>
              <a:rPr lang="en-US" sz="2000" dirty="0">
                <a:hlinkClick r:id="rId2" tooltip="Learn more about Sea Urchin from ScienceDirect's AI-generated Topic Pages"/>
              </a:rPr>
              <a:t>sea urchins</a:t>
            </a:r>
            <a:r>
              <a:rPr lang="en-US" sz="2000" dirty="0"/>
              <a:t>, </a:t>
            </a:r>
            <a:r>
              <a:rPr lang="en-US" sz="2000" dirty="0">
                <a:hlinkClick r:id="rId3" tooltip="Learn more about Sponge from ScienceDirect's AI-generated Topic Pages"/>
              </a:rPr>
              <a:t>sponges</a:t>
            </a:r>
            <a:r>
              <a:rPr lang="en-US" sz="2000" dirty="0"/>
              <a:t>, parrotfish) organisms (</a:t>
            </a:r>
            <a:r>
              <a:rPr lang="en-US" sz="2000" dirty="0">
                <a:hlinkClick r:id="rId4"/>
              </a:rPr>
              <a:t>Eakin, 1996</a:t>
            </a:r>
            <a:r>
              <a:rPr lang="en-US" sz="2000" dirty="0"/>
              <a:t>, </a:t>
            </a:r>
            <a:r>
              <a:rPr lang="en-US" sz="2000" dirty="0">
                <a:hlinkClick r:id="rId5"/>
              </a:rPr>
              <a:t>Eakin, 2001</a:t>
            </a:r>
            <a:r>
              <a:rPr lang="en-US" sz="2000" dirty="0"/>
              <a:t>, </a:t>
            </a:r>
            <a:r>
              <a:rPr lang="en-US" sz="2000" dirty="0">
                <a:hlinkClick r:id="rId6"/>
              </a:rPr>
              <a:t>Edinger et al., 2000</a:t>
            </a:r>
            <a:r>
              <a:rPr lang="en-US" sz="2000" dirty="0"/>
              <a:t>, </a:t>
            </a:r>
            <a:r>
              <a:rPr lang="en-US" sz="2000" dirty="0">
                <a:hlinkClick r:id="rId7"/>
              </a:rPr>
              <a:t>Hubbard et al., 1990</a:t>
            </a:r>
            <a:r>
              <a:rPr lang="en-US" sz="2000" dirty="0"/>
              <a:t>, </a:t>
            </a:r>
            <a:r>
              <a:rPr lang="en-US" sz="2000" dirty="0">
                <a:hlinkClick r:id="rId8"/>
              </a:rPr>
              <a:t>Mallela and Perry, 2007</a:t>
            </a:r>
            <a:r>
              <a:rPr lang="en-US" sz="2000" dirty="0"/>
              <a:t>, </a:t>
            </a:r>
            <a:r>
              <a:rPr lang="en-US" sz="2000" dirty="0">
                <a:hlinkClick r:id="rId9"/>
              </a:rPr>
              <a:t>Perry et al., 2013</a:t>
            </a:r>
            <a:r>
              <a:rPr lang="en-US" sz="2000" dirty="0"/>
              <a:t>, </a:t>
            </a:r>
            <a:r>
              <a:rPr lang="en-US" sz="2000" dirty="0" err="1">
                <a:hlinkClick r:id="rId10"/>
              </a:rPr>
              <a:t>Stearn</a:t>
            </a:r>
            <a:r>
              <a:rPr lang="en-US" sz="2000" dirty="0">
                <a:hlinkClick r:id="rId10"/>
              </a:rPr>
              <a:t> and </a:t>
            </a:r>
            <a:r>
              <a:rPr lang="en-US" sz="2000" dirty="0" err="1">
                <a:hlinkClick r:id="rId10"/>
              </a:rPr>
              <a:t>Scoffin</a:t>
            </a:r>
            <a:r>
              <a:rPr lang="en-US" sz="2000" dirty="0">
                <a:hlinkClick r:id="rId10"/>
              </a:rPr>
              <a:t>, 1977</a:t>
            </a:r>
            <a:r>
              <a:rPr lang="en-US" sz="2000" dirty="0"/>
              <a:t>). Coral reef structural integrity is associated with positive budgets that occur when </a:t>
            </a:r>
            <a:r>
              <a:rPr lang="en-US" sz="2000" dirty="0">
                <a:hlinkClick r:id="rId11" tooltip="Learn more about Calcium Carbonate from ScienceDirect's AI-generated Topic Pages"/>
              </a:rPr>
              <a:t>calcium carbonate</a:t>
            </a:r>
            <a:r>
              <a:rPr lang="en-US" sz="2000" dirty="0"/>
              <a:t> production exceeds the rate of erosion, whereas negative budgets occur generally as a result of changes in the natural reef processes (</a:t>
            </a:r>
            <a:r>
              <a:rPr lang="en-US" sz="2000" dirty="0">
                <a:hlinkClick r:id="rId12"/>
              </a:rPr>
              <a:t>Perry et al., 2008</a:t>
            </a:r>
            <a:r>
              <a:rPr lang="en-US" sz="2000" dirty="0"/>
              <a:t>, </a:t>
            </a:r>
            <a:r>
              <a:rPr lang="en-US" sz="2000" dirty="0">
                <a:hlinkClick r:id="rId13"/>
              </a:rPr>
              <a:t>Kennedy et al., 2013</a:t>
            </a:r>
            <a:r>
              <a:rPr lang="en-US" sz="2000" dirty="0"/>
              <a:t>).</a:t>
            </a:r>
            <a:endParaRPr lang="en-CA" sz="2000" dirty="0"/>
          </a:p>
        </p:txBody>
      </p:sp>
      <p:sp>
        <p:nvSpPr>
          <p:cNvPr id="4" name="Footer Placeholder 3">
            <a:extLst>
              <a:ext uri="{FF2B5EF4-FFF2-40B4-BE49-F238E27FC236}">
                <a16:creationId xmlns:a16="http://schemas.microsoft.com/office/drawing/2014/main" id="{0375A7DD-02AF-487F-9BBC-A75F5327456D}"/>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497FEA4C-484E-4004-B39D-9E15B3D9E798}"/>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1609038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2FAD-BD07-4FE9-BBC3-5C1E2EC9D03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70AE97C-2B86-41E2-BAF1-C63927042FE3}"/>
              </a:ext>
            </a:extLst>
          </p:cNvPr>
          <p:cNvSpPr>
            <a:spLocks noGrp="1"/>
          </p:cNvSpPr>
          <p:nvPr>
            <p:ph idx="1"/>
          </p:nvPr>
        </p:nvSpPr>
        <p:spPr/>
        <p:txBody>
          <a:bodyPr/>
          <a:lstStyle/>
          <a:p>
            <a:r>
              <a:rPr lang="en-US" sz="2000" dirty="0"/>
              <a:t>In light of increasing regional and global anthropogenic and climate change disturbances, features giving information on the effects of disturbances on reef ecosystem and communities, allowed for ‘</a:t>
            </a:r>
            <a:r>
              <a:rPr lang="en-US" sz="2000" i="1" dirty="0"/>
              <a:t>what if</a:t>
            </a:r>
            <a:r>
              <a:rPr lang="en-US" sz="2000" dirty="0"/>
              <a:t>’ analysis, providing the basis to underpin changes in the framework CaCO</a:t>
            </a:r>
            <a:r>
              <a:rPr lang="en-US" sz="2000" baseline="-25000" dirty="0"/>
              <a:t>3</a:t>
            </a:r>
            <a:r>
              <a:rPr lang="en-US" sz="2000" dirty="0"/>
              <a:t> budgetary state (</a:t>
            </a:r>
            <a:r>
              <a:rPr lang="en-US" sz="2000" dirty="0">
                <a:hlinkClick r:id="rId2"/>
              </a:rPr>
              <a:t>Cooper et al., 2009</a:t>
            </a:r>
            <a:r>
              <a:rPr lang="en-US" sz="2000" dirty="0"/>
              <a:t>, </a:t>
            </a:r>
            <a:r>
              <a:rPr lang="en-US" sz="2000" dirty="0">
                <a:hlinkClick r:id="rId3"/>
              </a:rPr>
              <a:t>Burke et al., 2011</a:t>
            </a:r>
            <a:r>
              <a:rPr lang="en-US" sz="2000" dirty="0"/>
              <a:t>), as well as illustrating the effects that implemented management interventions may have on preserving </a:t>
            </a:r>
            <a:r>
              <a:rPr lang="en-US" sz="2000" dirty="0">
                <a:hlinkClick r:id="rId4" tooltip="Learn more about Coral Reef from ScienceDirect's AI-generated Topic Pages"/>
              </a:rPr>
              <a:t>coral reef</a:t>
            </a:r>
            <a:r>
              <a:rPr lang="en-US" sz="2000" dirty="0"/>
              <a:t> framework. </a:t>
            </a:r>
          </a:p>
          <a:p>
            <a:r>
              <a:rPr lang="en-US" sz="2000" dirty="0"/>
              <a:t>2.1.2. CARBNET structure evaluation</a:t>
            </a:r>
          </a:p>
          <a:p>
            <a:r>
              <a:rPr lang="en-US" sz="2000" dirty="0"/>
              <a:t>The CARBNET </a:t>
            </a:r>
            <a:r>
              <a:rPr lang="en-US" sz="2000" dirty="0" err="1"/>
              <a:t>conceptualisation</a:t>
            </a:r>
            <a:r>
              <a:rPr lang="en-US" sz="2000" dirty="0"/>
              <a:t> was proposed to twenty experts in the field of coral reef management and </a:t>
            </a:r>
            <a:r>
              <a:rPr lang="en-US" sz="2000" dirty="0">
                <a:hlinkClick r:id="rId5" tooltip="Learn more about Ecology from ScienceDirect's AI-generated Topic Pages"/>
              </a:rPr>
              <a:t>ecology</a:t>
            </a:r>
            <a:r>
              <a:rPr lang="en-US" sz="2000" dirty="0"/>
              <a:t> to identify flaws in the </a:t>
            </a:r>
            <a:r>
              <a:rPr lang="en-US" sz="2000" dirty="0">
                <a:hlinkClick r:id="rId6" tooltip="Learn more about Network Structures from ScienceDirect's AI-generated Topic Pages"/>
              </a:rPr>
              <a:t>network structure</a:t>
            </a:r>
            <a:r>
              <a:rPr lang="en-US" sz="2000" dirty="0"/>
              <a:t> and address structural bias before model </a:t>
            </a:r>
            <a:r>
              <a:rPr lang="en-US" sz="2000" dirty="0" err="1">
                <a:hlinkClick r:id="rId7" tooltip="Learn more about Parameterization from ScienceDirect's AI-generated Topic Pages"/>
              </a:rPr>
              <a:t>parameterisation</a:t>
            </a:r>
            <a:r>
              <a:rPr lang="en-US" sz="2000" dirty="0"/>
              <a:t>.</a:t>
            </a:r>
          </a:p>
          <a:p>
            <a:endParaRPr lang="en-CA" sz="2000" dirty="0"/>
          </a:p>
        </p:txBody>
      </p:sp>
      <p:sp>
        <p:nvSpPr>
          <p:cNvPr id="4" name="Footer Placeholder 3">
            <a:extLst>
              <a:ext uri="{FF2B5EF4-FFF2-40B4-BE49-F238E27FC236}">
                <a16:creationId xmlns:a16="http://schemas.microsoft.com/office/drawing/2014/main" id="{F5A8BFB5-606A-4D7E-878E-E1ABE9A13998}"/>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3BA557CA-AD3C-4987-AF64-8AFDCFEBAAEB}"/>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4261684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0A77-1737-41C9-BBD8-00261A6FE21E}"/>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EB1A441C-89FA-43A4-A1C1-7E1D5D143558}"/>
              </a:ext>
            </a:extLst>
          </p:cNvPr>
          <p:cNvSpPr>
            <a:spLocks noGrp="1"/>
          </p:cNvSpPr>
          <p:nvPr>
            <p:ph idx="1"/>
          </p:nvPr>
        </p:nvSpPr>
        <p:spPr/>
        <p:txBody>
          <a:bodyPr/>
          <a:lstStyle/>
          <a:p>
            <a:r>
              <a:rPr lang="en-US" sz="2400" dirty="0"/>
              <a:t>Nodes representing different levels of </a:t>
            </a:r>
            <a:r>
              <a:rPr lang="en-US" sz="2400" dirty="0">
                <a:hlinkClick r:id="rId2" tooltip="Learn more about Spatial Resolution from ScienceDirect's AI-generated Topic Pages"/>
              </a:rPr>
              <a:t>spatial resolution</a:t>
            </a:r>
            <a:r>
              <a:rPr lang="en-US" sz="2400" dirty="0"/>
              <a:t> were used to capture changes that may occur at different spatial scales. Presence/absence of reef-building and erosive organisms or reef growth and erosion processes are captured at the smallest scale of reef depth, but also for an entire reef (‘</a:t>
            </a:r>
            <a:r>
              <a:rPr lang="en-US" sz="2400" i="1" dirty="0"/>
              <a:t>Site</a:t>
            </a:r>
            <a:r>
              <a:rPr lang="en-US" sz="2400" dirty="0"/>
              <a:t>’), sub-region (‘</a:t>
            </a:r>
            <a:r>
              <a:rPr lang="en-US" sz="2400" i="1" dirty="0"/>
              <a:t>Reef type</a:t>
            </a:r>
            <a:r>
              <a:rPr lang="en-US" sz="2400" dirty="0"/>
              <a:t>’, ‘</a:t>
            </a:r>
            <a:r>
              <a:rPr lang="en-US" sz="2400" i="1" dirty="0"/>
              <a:t>Reef topography</a:t>
            </a:r>
            <a:r>
              <a:rPr lang="en-US" sz="2400" dirty="0"/>
              <a:t>’) or </a:t>
            </a:r>
            <a:r>
              <a:rPr lang="en-US" sz="2400" dirty="0">
                <a:hlinkClick r:id="rId3" tooltip="Learn more about Region from ScienceDirect's AI-generated Topic Pages"/>
              </a:rPr>
              <a:t>region</a:t>
            </a:r>
            <a:r>
              <a:rPr lang="en-US" sz="2400" dirty="0"/>
              <a:t> (‘</a:t>
            </a:r>
            <a:r>
              <a:rPr lang="en-US" sz="2400" i="1" dirty="0"/>
              <a:t>Coral reef region</a:t>
            </a:r>
            <a:r>
              <a:rPr lang="en-US" sz="2400" dirty="0"/>
              <a:t>’). For instance, the node ‘</a:t>
            </a:r>
            <a:r>
              <a:rPr lang="en-US" sz="2400" i="1" dirty="0"/>
              <a:t>depth</a:t>
            </a:r>
            <a:r>
              <a:rPr lang="en-US" sz="2400" dirty="0"/>
              <a:t>’ (states: shallow, mid and deep), relates depth-specific reef responses to reef growth and erosion, whilst the node ‘</a:t>
            </a:r>
            <a:r>
              <a:rPr lang="en-US" sz="2400" i="1" dirty="0"/>
              <a:t>Reef topography</a:t>
            </a:r>
            <a:r>
              <a:rPr lang="en-US" sz="2400" dirty="0"/>
              <a:t>’ relates the same processes to whole reef systems. The final model is composed of 58 nodes and 94 cause-effects links.</a:t>
            </a:r>
            <a:endParaRPr lang="en-CA" sz="2400" dirty="0"/>
          </a:p>
        </p:txBody>
      </p:sp>
      <p:sp>
        <p:nvSpPr>
          <p:cNvPr id="4" name="Footer Placeholder 3">
            <a:extLst>
              <a:ext uri="{FF2B5EF4-FFF2-40B4-BE49-F238E27FC236}">
                <a16:creationId xmlns:a16="http://schemas.microsoft.com/office/drawing/2014/main" id="{ACF148B9-CE96-461A-B7EB-E5454DAD8BC6}"/>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7BAF6328-59FE-4017-9A35-2100AB7E69B9}"/>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3039486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9B05-71E7-481C-9EBF-2FA7889E6F31}"/>
              </a:ext>
            </a:extLst>
          </p:cNvPr>
          <p:cNvSpPr>
            <a:spLocks noGrp="1"/>
          </p:cNvSpPr>
          <p:nvPr>
            <p:ph type="title"/>
          </p:nvPr>
        </p:nvSpPr>
        <p:spPr/>
        <p:txBody>
          <a:bodyPr/>
          <a:lstStyle/>
          <a:p>
            <a:r>
              <a:rPr lang="en-CA" dirty="0"/>
              <a:t>Another Example</a:t>
            </a:r>
          </a:p>
        </p:txBody>
      </p:sp>
      <p:sp>
        <p:nvSpPr>
          <p:cNvPr id="3" name="Content Placeholder 2">
            <a:extLst>
              <a:ext uri="{FF2B5EF4-FFF2-40B4-BE49-F238E27FC236}">
                <a16:creationId xmlns:a16="http://schemas.microsoft.com/office/drawing/2014/main" id="{22A3DF7E-D7AB-4D93-B666-9ED6F44337AE}"/>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F60CECA6-96B6-4AAE-AC52-E804D5F5670D}"/>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19B26E1E-B505-40CF-ADBB-202A464CCB40}"/>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39</a:t>
            </a:fld>
            <a:endParaRPr lang="en-US">
              <a:solidFill>
                <a:srgbClr val="000000"/>
              </a:solidFill>
            </a:endParaRPr>
          </a:p>
        </p:txBody>
      </p:sp>
      <p:pic>
        <p:nvPicPr>
          <p:cNvPr id="6" name="Picture 5">
            <a:extLst>
              <a:ext uri="{FF2B5EF4-FFF2-40B4-BE49-F238E27FC236}">
                <a16:creationId xmlns:a16="http://schemas.microsoft.com/office/drawing/2014/main" id="{7FE113A3-3532-45F2-B32B-3EA32119AD6D}"/>
              </a:ext>
            </a:extLst>
          </p:cNvPr>
          <p:cNvPicPr>
            <a:picLocks noChangeAspect="1"/>
          </p:cNvPicPr>
          <p:nvPr/>
        </p:nvPicPr>
        <p:blipFill>
          <a:blip r:embed="rId2"/>
          <a:stretch>
            <a:fillRect/>
          </a:stretch>
        </p:blipFill>
        <p:spPr>
          <a:xfrm>
            <a:off x="0" y="1122102"/>
            <a:ext cx="8676456" cy="4876577"/>
          </a:xfrm>
          <a:prstGeom prst="rect">
            <a:avLst/>
          </a:prstGeom>
        </p:spPr>
      </p:pic>
    </p:spTree>
    <p:extLst>
      <p:ext uri="{BB962C8B-B14F-4D97-AF65-F5344CB8AC3E}">
        <p14:creationId xmlns:p14="http://schemas.microsoft.com/office/powerpoint/2010/main" val="240365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2"/>
          <p:cNvSpPr>
            <a:spLocks noChangeArrowheads="1"/>
          </p:cNvSpPr>
          <p:nvPr/>
        </p:nvSpPr>
        <p:spPr bwMode="auto">
          <a:xfrm>
            <a:off x="4000500" y="1760537"/>
            <a:ext cx="1143000" cy="533400"/>
          </a:xfrm>
          <a:prstGeom prst="rect">
            <a:avLst/>
          </a:prstGeom>
          <a:no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50180" name="Rectangle 2"/>
          <p:cNvSpPr>
            <a:spLocks noGrp="1" noChangeArrowheads="1"/>
          </p:cNvSpPr>
          <p:nvPr>
            <p:ph type="title"/>
          </p:nvPr>
        </p:nvSpPr>
        <p:spPr>
          <a:xfrm>
            <a:off x="224631" y="256699"/>
            <a:ext cx="8534400" cy="685800"/>
          </a:xfrm>
        </p:spPr>
        <p:txBody>
          <a:bodyPr/>
          <a:lstStyle/>
          <a:p>
            <a:r>
              <a:rPr lang="en-US" dirty="0" err="1"/>
              <a:t>Bnet</a:t>
            </a:r>
            <a:r>
              <a:rPr lang="en-US" dirty="0"/>
              <a:t> basic example: </a:t>
            </a:r>
            <a:br>
              <a:rPr lang="en-US" dirty="0"/>
            </a:br>
            <a:r>
              <a:rPr lang="en-US" dirty="0"/>
              <a:t>structure + cond. Prob.</a:t>
            </a:r>
          </a:p>
        </p:txBody>
      </p:sp>
      <p:sp>
        <p:nvSpPr>
          <p:cNvPr id="50182"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0183"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0184"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0185"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WetGrass</a:t>
            </a:r>
          </a:p>
        </p:txBody>
      </p:sp>
      <p:cxnSp>
        <p:nvCxnSpPr>
          <p:cNvPr id="50186" name="AutoShape 9"/>
          <p:cNvCxnSpPr>
            <a:cxnSpLocks noChangeShapeType="1"/>
            <a:stCxn id="50182" idx="5"/>
            <a:endCxn id="50184"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50187" name="AutoShape 10"/>
          <p:cNvCxnSpPr>
            <a:cxnSpLocks noChangeShapeType="1"/>
            <a:stCxn id="50182" idx="3"/>
            <a:endCxn id="50183"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50188" name="AutoShape 11"/>
          <p:cNvCxnSpPr>
            <a:cxnSpLocks noChangeShapeType="1"/>
            <a:stCxn id="50183" idx="5"/>
            <a:endCxn id="50185"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cxnSp>
        <p:nvCxnSpPr>
          <p:cNvPr id="50189" name="AutoShape 12"/>
          <p:cNvCxnSpPr>
            <a:cxnSpLocks noChangeShapeType="1"/>
            <a:stCxn id="50184" idx="3"/>
            <a:endCxn id="50185"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sp>
        <p:nvSpPr>
          <p:cNvPr id="50195" name="Slide Number Placeholder 22"/>
          <p:cNvSpPr>
            <a:spLocks noGrp="1"/>
          </p:cNvSpPr>
          <p:nvPr>
            <p:ph type="sldNum" sz="quarter" idx="12"/>
          </p:nvPr>
        </p:nvSpPr>
        <p:spPr>
          <a:noFill/>
        </p:spPr>
        <p:txBody>
          <a:bodyPr/>
          <a:lstStyle/>
          <a:p>
            <a:fld id="{B8BDA9BF-989F-4A75-A047-AC88EBA16AF2}" type="slidenum">
              <a:rPr lang="en-US">
                <a:solidFill>
                  <a:srgbClr val="000000"/>
                </a:solidFill>
              </a:rPr>
              <a:pPr/>
              <a:t>4</a:t>
            </a:fld>
            <a:endParaRPr lang="en-US">
              <a:solidFill>
                <a:srgbClr val="000000"/>
              </a:solidFill>
            </a:endParaRPr>
          </a:p>
        </p:txBody>
      </p:sp>
      <p:pic>
        <p:nvPicPr>
          <p:cNvPr id="50196" name="Picture 27" descr="txp_fig"/>
          <p:cNvPicPr>
            <a:picLocks noChangeAspect="1"/>
          </p:cNvPicPr>
          <p:nvPr>
            <p:custDataLst>
              <p:tags r:id="rId1"/>
            </p:custDataLst>
          </p:nvPr>
        </p:nvPicPr>
        <p:blipFill>
          <a:blip r:embed="rId6" cstate="print"/>
          <a:srcRect/>
          <a:stretch>
            <a:fillRect/>
          </a:stretch>
        </p:blipFill>
        <p:spPr bwMode="auto">
          <a:xfrm>
            <a:off x="4114800" y="1371600"/>
            <a:ext cx="754063" cy="307975"/>
          </a:xfrm>
          <a:prstGeom prst="rect">
            <a:avLst/>
          </a:prstGeom>
          <a:noFill/>
          <a:ln w="9525">
            <a:noFill/>
            <a:miter lim="800000"/>
            <a:headEnd/>
            <a:tailEnd/>
          </a:ln>
        </p:spPr>
      </p:pic>
      <p:pic>
        <p:nvPicPr>
          <p:cNvPr id="50197" name="Picture 29" descr="txp_fig"/>
          <p:cNvPicPr>
            <a:picLocks noChangeAspect="1"/>
          </p:cNvPicPr>
          <p:nvPr>
            <p:custDataLst>
              <p:tags r:id="rId2"/>
            </p:custDataLst>
          </p:nvPr>
        </p:nvPicPr>
        <p:blipFill>
          <a:blip r:embed="rId7" cstate="print"/>
          <a:srcRect/>
          <a:stretch>
            <a:fillRect/>
          </a:stretch>
        </p:blipFill>
        <p:spPr bwMode="auto">
          <a:xfrm>
            <a:off x="1090613" y="2514600"/>
            <a:ext cx="1057275" cy="322263"/>
          </a:xfrm>
          <a:prstGeom prst="rect">
            <a:avLst/>
          </a:prstGeom>
          <a:noFill/>
          <a:ln w="9525">
            <a:noFill/>
            <a:miter lim="800000"/>
            <a:headEnd/>
            <a:tailEnd/>
          </a:ln>
        </p:spPr>
      </p:pic>
      <p:graphicFrame>
        <p:nvGraphicFramePr>
          <p:cNvPr id="26" name="Table 25"/>
          <p:cNvGraphicFramePr>
            <a:graphicFrameLocks noGrp="1"/>
          </p:cNvGraphicFramePr>
          <p:nvPr>
            <p:extLst>
              <p:ext uri="{D42A27DB-BD31-4B8C-83A1-F6EECF244321}">
                <p14:modId xmlns:p14="http://schemas.microsoft.com/office/powerpoint/2010/main" val="3923508880"/>
              </p:ext>
            </p:extLst>
          </p:nvPr>
        </p:nvGraphicFramePr>
        <p:xfrm>
          <a:off x="4000500" y="1781175"/>
          <a:ext cx="1143000" cy="50673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tblGrid>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 name="Table 26"/>
          <p:cNvGraphicFramePr>
            <a:graphicFrameLocks noGrp="1"/>
          </p:cNvGraphicFramePr>
          <p:nvPr/>
        </p:nvGraphicFramePr>
        <p:xfrm>
          <a:off x="990600" y="2913063"/>
          <a:ext cx="1295400" cy="101346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0.5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0230" name="Picture 33" descr="txp_fig"/>
          <p:cNvPicPr>
            <a:picLocks noChangeAspect="1"/>
          </p:cNvPicPr>
          <p:nvPr>
            <p:custDataLst>
              <p:tags r:id="rId3"/>
            </p:custDataLst>
          </p:nvPr>
        </p:nvPicPr>
        <p:blipFill>
          <a:blip r:embed="rId8" cstate="print"/>
          <a:srcRect/>
          <a:stretch>
            <a:fillRect/>
          </a:stretch>
        </p:blipFill>
        <p:spPr bwMode="auto">
          <a:xfrm>
            <a:off x="6789738" y="2514600"/>
            <a:ext cx="1089025" cy="322263"/>
          </a:xfrm>
          <a:prstGeom prst="rect">
            <a:avLst/>
          </a:prstGeom>
          <a:noFill/>
          <a:ln w="9525">
            <a:noFill/>
            <a:miter lim="800000"/>
            <a:headEnd/>
            <a:tailEnd/>
          </a:ln>
        </p:spPr>
      </p:pic>
      <p:graphicFrame>
        <p:nvGraphicFramePr>
          <p:cNvPr id="33" name="Table 32"/>
          <p:cNvGraphicFramePr>
            <a:graphicFrameLocks noGrp="1"/>
          </p:cNvGraphicFramePr>
          <p:nvPr/>
        </p:nvGraphicFramePr>
        <p:xfrm>
          <a:off x="6705600" y="2913063"/>
          <a:ext cx="1295400" cy="101346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25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-c</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250">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Calibri" pitchFamily="-109" charset="0"/>
                          <a:ea typeface="ＭＳ Ｐゴシック" pitchFamily="-109" charset="-128"/>
                        </a:rPr>
                        <a:t>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0251" name="Picture 36" descr="txp_fig"/>
          <p:cNvPicPr>
            <a:picLocks noChangeAspect="1"/>
          </p:cNvPicPr>
          <p:nvPr>
            <p:custDataLst>
              <p:tags r:id="rId4"/>
            </p:custDataLst>
          </p:nvPr>
        </p:nvPicPr>
        <p:blipFill>
          <a:blip r:embed="rId9" cstate="print"/>
          <a:srcRect/>
          <a:stretch>
            <a:fillRect/>
          </a:stretch>
        </p:blipFill>
        <p:spPr bwMode="auto">
          <a:xfrm>
            <a:off x="1371600" y="4267200"/>
            <a:ext cx="1549400" cy="322263"/>
          </a:xfrm>
          <a:prstGeom prst="rect">
            <a:avLst/>
          </a:prstGeom>
          <a:noFill/>
          <a:ln w="9525">
            <a:noFill/>
            <a:miter lim="800000"/>
            <a:headEnd/>
            <a:tailEnd/>
          </a:ln>
        </p:spPr>
      </p:pic>
      <p:graphicFrame>
        <p:nvGraphicFramePr>
          <p:cNvPr id="36" name="Table 35"/>
          <p:cNvGraphicFramePr>
            <a:graphicFrameLocks noGrp="1"/>
          </p:cNvGraphicFramePr>
          <p:nvPr/>
        </p:nvGraphicFramePr>
        <p:xfrm>
          <a:off x="914400" y="4678363"/>
          <a:ext cx="2438400" cy="202692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00">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-s</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8600">
                <a:tc vMerge="1">
                  <a:txBody>
                    <a:bodyPr/>
                    <a:lstStyle/>
                    <a:p>
                      <a:endParaRPr lang="en-CA"/>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-r</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109" charset="0"/>
                        <a:ea typeface="ＭＳ Ｐゴシック" pitchFamily="-109" charset="-128"/>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8600">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-w</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pitchFamily="-109" charset="0"/>
                          <a:ea typeface="ＭＳ Ｐゴシック" pitchFamily="-109" charset="-128"/>
                        </a:rPr>
                        <a:t>0.99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4" name="Footer Placeholder 33"/>
          <p:cNvSpPr>
            <a:spLocks noGrp="1"/>
          </p:cNvSpPr>
          <p:nvPr>
            <p:ph type="ftr" sz="quarter" idx="11"/>
          </p:nvPr>
        </p:nvSpPr>
        <p:spPr>
          <a:xfrm>
            <a:off x="5029200" y="6248400"/>
            <a:ext cx="2895600" cy="457200"/>
          </a:xfrm>
        </p:spPr>
        <p:txBody>
          <a:bodyPr/>
          <a:lstStyle/>
          <a:p>
            <a:r>
              <a:rPr lang="en-US" dirty="0">
                <a:solidFill>
                  <a:srgbClr val="000000"/>
                </a:solidFill>
              </a:rPr>
              <a:t>CPSC 422, Lecture 11</a:t>
            </a:r>
          </a:p>
        </p:txBody>
      </p:sp>
    </p:spTree>
    <p:extLst>
      <p:ext uri="{BB962C8B-B14F-4D97-AF65-F5344CB8AC3E}">
        <p14:creationId xmlns:p14="http://schemas.microsoft.com/office/powerpoint/2010/main" val="390485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BA9D-4254-43E8-BACE-265EA8BBB361}"/>
              </a:ext>
            </a:extLst>
          </p:cNvPr>
          <p:cNvSpPr>
            <a:spLocks noGrp="1"/>
          </p:cNvSpPr>
          <p:nvPr>
            <p:ph type="title"/>
          </p:nvPr>
        </p:nvSpPr>
        <p:spPr/>
        <p:txBody>
          <a:bodyPr/>
          <a:lstStyle/>
          <a:p>
            <a:r>
              <a:rPr lang="en-CA" dirty="0"/>
              <a:t>Corresponding </a:t>
            </a:r>
            <a:r>
              <a:rPr lang="en-CA" dirty="0" err="1"/>
              <a:t>BNet</a:t>
            </a:r>
            <a:endParaRPr lang="en-CA" dirty="0"/>
          </a:p>
        </p:txBody>
      </p:sp>
      <p:sp>
        <p:nvSpPr>
          <p:cNvPr id="4" name="Footer Placeholder 3">
            <a:extLst>
              <a:ext uri="{FF2B5EF4-FFF2-40B4-BE49-F238E27FC236}">
                <a16:creationId xmlns:a16="http://schemas.microsoft.com/office/drawing/2014/main" id="{8D6E9562-001D-4AB2-BA0A-7DA61CEFC02E}"/>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1297E3AB-ACB8-4DC7-9FFB-1CB76D2D7B27}"/>
              </a:ext>
            </a:extLst>
          </p:cNvPr>
          <p:cNvSpPr>
            <a:spLocks noGrp="1"/>
          </p:cNvSpPr>
          <p:nvPr>
            <p:ph type="sldNum" sz="quarter" idx="12"/>
          </p:nvPr>
        </p:nvSpPr>
        <p:spPr>
          <a:xfrm>
            <a:off x="-900608" y="6232886"/>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40</a:t>
            </a:fld>
            <a:endParaRPr lang="en-US" dirty="0">
              <a:solidFill>
                <a:srgbClr val="000000"/>
              </a:solidFill>
            </a:endParaRPr>
          </a:p>
        </p:txBody>
      </p:sp>
      <p:pic>
        <p:nvPicPr>
          <p:cNvPr id="6" name="Picture 5">
            <a:extLst>
              <a:ext uri="{FF2B5EF4-FFF2-40B4-BE49-F238E27FC236}">
                <a16:creationId xmlns:a16="http://schemas.microsoft.com/office/drawing/2014/main" id="{A5B1A40C-A418-4CB7-8933-B6A4AC937D5C}"/>
              </a:ext>
            </a:extLst>
          </p:cNvPr>
          <p:cNvPicPr>
            <a:picLocks noChangeAspect="1"/>
          </p:cNvPicPr>
          <p:nvPr/>
        </p:nvPicPr>
        <p:blipFill>
          <a:blip r:embed="rId3"/>
          <a:stretch>
            <a:fillRect/>
          </a:stretch>
        </p:blipFill>
        <p:spPr>
          <a:xfrm>
            <a:off x="1221875" y="838200"/>
            <a:ext cx="6647546" cy="5777335"/>
          </a:xfrm>
          <a:prstGeom prst="rect">
            <a:avLst/>
          </a:prstGeom>
        </p:spPr>
      </p:pic>
      <p:sp>
        <p:nvSpPr>
          <p:cNvPr id="7" name="TextBox 6">
            <a:extLst>
              <a:ext uri="{FF2B5EF4-FFF2-40B4-BE49-F238E27FC236}">
                <a16:creationId xmlns:a16="http://schemas.microsoft.com/office/drawing/2014/main" id="{CCF51F9C-8FCF-496C-AE13-A033FC143F64}"/>
              </a:ext>
            </a:extLst>
          </p:cNvPr>
          <p:cNvSpPr txBox="1"/>
          <p:nvPr/>
        </p:nvSpPr>
        <p:spPr>
          <a:xfrm>
            <a:off x="-324544" y="3501008"/>
            <a:ext cx="7305600" cy="563231"/>
          </a:xfrm>
          <a:prstGeom prst="rect">
            <a:avLst/>
          </a:prstGeom>
          <a:noFill/>
        </p:spPr>
        <p:txBody>
          <a:bodyPr wrap="square" rtlCol="0">
            <a:spAutoFit/>
          </a:bodyPr>
          <a:lstStyle/>
          <a:p>
            <a:r>
              <a:rPr lang="en-US" sz="1600" dirty="0">
                <a:solidFill>
                  <a:schemeClr val="tx1"/>
                </a:solidFill>
              </a:rPr>
              <a:t>A group of 14 experts and decision makers were involved in a half-day workshop to define the important variables, links and states of variables</a:t>
            </a:r>
            <a:r>
              <a:rPr lang="en-US" sz="1800" dirty="0"/>
              <a:t>.</a:t>
            </a:r>
            <a:endParaRPr lang="en-CA" sz="1800" dirty="0"/>
          </a:p>
        </p:txBody>
      </p:sp>
    </p:spTree>
    <p:extLst>
      <p:ext uri="{BB962C8B-B14F-4D97-AF65-F5344CB8AC3E}">
        <p14:creationId xmlns:p14="http://schemas.microsoft.com/office/powerpoint/2010/main" val="2718509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93DC-4528-464F-91EB-05E790283F4B}"/>
              </a:ext>
            </a:extLst>
          </p:cNvPr>
          <p:cNvSpPr>
            <a:spLocks noGrp="1"/>
          </p:cNvSpPr>
          <p:nvPr>
            <p:ph type="title"/>
          </p:nvPr>
        </p:nvSpPr>
        <p:spPr/>
        <p:txBody>
          <a:bodyPr/>
          <a:lstStyle/>
          <a:p>
            <a:r>
              <a:rPr lang="en-CA" dirty="0"/>
              <a:t>Many applications in Health Care</a:t>
            </a:r>
          </a:p>
        </p:txBody>
      </p:sp>
      <p:sp>
        <p:nvSpPr>
          <p:cNvPr id="3" name="Content Placeholder 2">
            <a:extLst>
              <a:ext uri="{FF2B5EF4-FFF2-40B4-BE49-F238E27FC236}">
                <a16:creationId xmlns:a16="http://schemas.microsoft.com/office/drawing/2014/main" id="{B5515883-19BF-483D-AE31-16A4542AD579}"/>
              </a:ext>
            </a:extLst>
          </p:cNvPr>
          <p:cNvSpPr>
            <a:spLocks noGrp="1"/>
          </p:cNvSpPr>
          <p:nvPr>
            <p:ph idx="1"/>
          </p:nvPr>
        </p:nvSpPr>
        <p:spPr>
          <a:xfrm>
            <a:off x="304800" y="980728"/>
            <a:ext cx="8458200" cy="4104456"/>
          </a:xfrm>
        </p:spPr>
        <p:txBody>
          <a:bodyPr/>
          <a:lstStyle/>
          <a:p>
            <a:r>
              <a:rPr lang="en-CA" dirty="0"/>
              <a:t>McLachlan S, Dube K, Hitman GA, Fenton NE, </a:t>
            </a:r>
            <a:r>
              <a:rPr lang="en-CA" dirty="0" err="1"/>
              <a:t>Kyrimi</a:t>
            </a:r>
            <a:r>
              <a:rPr lang="en-CA" dirty="0"/>
              <a:t> E ( 2020 ) . </a:t>
            </a:r>
            <a:r>
              <a:rPr lang="en-CA" b="1" dirty="0"/>
              <a:t>Bayesian networks in healthcare: Distribution by medical condition . </a:t>
            </a:r>
            <a:r>
              <a:rPr lang="en-CA" i="1" dirty="0"/>
              <a:t>Artificial Intelligence in Medicine</a:t>
            </a:r>
            <a:r>
              <a:rPr lang="en-CA" dirty="0"/>
              <a:t> vol. 107 , Article 101912 , 101912 - 101912 .</a:t>
            </a:r>
            <a:r>
              <a:rPr lang="en-CA" b="1" dirty="0">
                <a:hlinkClick r:id="rId3"/>
              </a:rPr>
              <a:t>10.1016/j.artmed.2020.101912</a:t>
            </a:r>
            <a:endParaRPr lang="en-CA" dirty="0"/>
          </a:p>
          <a:p>
            <a:r>
              <a:rPr lang="en-CA" b="1" dirty="0">
                <a:hlinkClick r:id="rId4"/>
              </a:rPr>
              <a:t>https://qmro.qmul.ac.uk/xmlui/handle/123456789/65190</a:t>
            </a:r>
            <a:endParaRPr lang="en-CA" dirty="0"/>
          </a:p>
        </p:txBody>
      </p:sp>
      <p:sp>
        <p:nvSpPr>
          <p:cNvPr id="4" name="Footer Placeholder 3">
            <a:extLst>
              <a:ext uri="{FF2B5EF4-FFF2-40B4-BE49-F238E27FC236}">
                <a16:creationId xmlns:a16="http://schemas.microsoft.com/office/drawing/2014/main" id="{827A9295-84E5-4432-A8A3-0718695819D0}"/>
              </a:ext>
            </a:extLst>
          </p:cNvPr>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a:extLst>
              <a:ext uri="{FF2B5EF4-FFF2-40B4-BE49-F238E27FC236}">
                <a16:creationId xmlns:a16="http://schemas.microsoft.com/office/drawing/2014/main" id="{792CDC61-B8A5-4B10-AA02-73287FB131C8}"/>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2496972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422, Lecture 11</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42</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251520" y="1484784"/>
            <a:ext cx="8629650" cy="4214813"/>
          </a:xfrm>
        </p:spPr>
        <p:txBody>
          <a:bodyPr/>
          <a:lstStyle/>
          <a:p>
            <a:pPr eaLnBrk="1" hangingPunct="1">
              <a:spcAft>
                <a:spcPts val="600"/>
              </a:spcAft>
            </a:pPr>
            <a:r>
              <a:rPr lang="en-US" altLang="en-US" sz="3200" b="1" dirty="0">
                <a:latin typeface="Arial" panose="020B0604020202020204" pitchFamily="34" charset="0"/>
                <a:cs typeface="Arial" panose="020B0604020202020204" pitchFamily="34" charset="0"/>
              </a:rPr>
              <a:t>You can:</a:t>
            </a:r>
            <a:endParaRPr lang="en-US" alt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dirty="0">
                <a:latin typeface="Arial" panose="020B0604020202020204" pitchFamily="34" charset="0"/>
                <a:cs typeface="Arial" panose="020B0604020202020204" pitchFamily="34" charset="0"/>
              </a:rPr>
              <a:t>Motivate the need for approx. inference in </a:t>
            </a:r>
            <a:r>
              <a:rPr lang="en-CA" dirty="0" err="1">
                <a:latin typeface="Arial" panose="020B0604020202020204" pitchFamily="34" charset="0"/>
                <a:cs typeface="Arial" panose="020B0604020202020204" pitchFamily="34" charset="0"/>
              </a:rPr>
              <a:t>Bnets</a:t>
            </a:r>
            <a:endParaRPr lang="en-CA"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dirty="0">
                <a:latin typeface="Arial" panose="020B0604020202020204" pitchFamily="34" charset="0"/>
                <a:cs typeface="Arial" panose="020B0604020202020204" pitchFamily="34" charset="0"/>
              </a:rPr>
              <a:t>Describe and compare Sampling from a single random variable</a:t>
            </a:r>
          </a:p>
          <a:p>
            <a:pPr marL="457200" indent="-457200">
              <a:buFont typeface="Arial" panose="020B0604020202020204" pitchFamily="34" charset="0"/>
              <a:buChar char="•"/>
            </a:pPr>
            <a:r>
              <a:rPr lang="en-CA" dirty="0">
                <a:latin typeface="Arial" panose="020B0604020202020204" pitchFamily="34" charset="0"/>
                <a:cs typeface="Arial" panose="020B0604020202020204" pitchFamily="34" charset="0"/>
              </a:rPr>
              <a:t>Describe and Apply Forward Sampling in BN</a:t>
            </a:r>
          </a:p>
          <a:p>
            <a:pPr marL="457200" indent="-457200">
              <a:buFont typeface="Arial" panose="020B0604020202020204" pitchFamily="34" charset="0"/>
              <a:buChar char="•"/>
            </a:pPr>
            <a:r>
              <a:rPr lang="en-CA" dirty="0">
                <a:latin typeface="Arial" panose="020B0604020202020204" pitchFamily="34" charset="0"/>
                <a:cs typeface="Arial" panose="020B0604020202020204" pitchFamily="34" charset="0"/>
              </a:rPr>
              <a:t>Describe and Apply Rejection Sampling</a:t>
            </a:r>
          </a:p>
          <a:p>
            <a:pPr marL="0" indent="0">
              <a:buNone/>
            </a:pPr>
            <a:endParaRPr lang="en-CA"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4053603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11</a:t>
            </a:r>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43</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br>
              <a:rPr lang="en-US" sz="3200" dirty="0">
                <a:solidFill>
                  <a:schemeClr val="accent6"/>
                </a:solidFill>
              </a:rPr>
            </a:br>
            <a:br>
              <a:rPr lang="en-US" sz="3200" dirty="0">
                <a:solidFill>
                  <a:schemeClr val="tx1"/>
                </a:solidFill>
                <a:latin typeface="Arial Unicode MS" pitchFamily="34" charset="-128"/>
              </a:rPr>
            </a:br>
            <a:endParaRPr lang="en-US" sz="3200" dirty="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Fri</a:t>
            </a:r>
          </a:p>
        </p:txBody>
      </p:sp>
      <p:sp>
        <p:nvSpPr>
          <p:cNvPr id="10" name="Rectangle 2"/>
          <p:cNvSpPr txBox="1">
            <a:spLocks noChangeArrowheads="1"/>
          </p:cNvSpPr>
          <p:nvPr/>
        </p:nvSpPr>
        <p:spPr bwMode="auto">
          <a:xfrm>
            <a:off x="201854" y="2132856"/>
            <a:ext cx="8942145" cy="3024336"/>
          </a:xfrm>
          <a:prstGeom prst="rect">
            <a:avLst/>
          </a:prstGeom>
          <a:noFill/>
          <a:ln w="9525">
            <a:noFill/>
            <a:miter lim="800000"/>
            <a:headEnd/>
            <a:tailEnd/>
          </a:ln>
          <a:effectLst/>
        </p:spPr>
        <p:txBody>
          <a:bodyPr anchor="ctr"/>
          <a:lstStyle/>
          <a:p>
            <a:pPr>
              <a:spcBef>
                <a:spcPts val="1200"/>
              </a:spcBef>
              <a:spcAft>
                <a:spcPts val="1200"/>
              </a:spcAft>
              <a:buFont typeface="Arial" pitchFamily="34" charset="0"/>
              <a:buChar char="•"/>
              <a:defRPr/>
            </a:pPr>
            <a:endParaRPr lang="en-CA" sz="3200" b="1" kern="0" dirty="0">
              <a:solidFill>
                <a:srgbClr val="000000"/>
              </a:solidFill>
              <a:latin typeface="Arial Unicode MS"/>
            </a:endParaRPr>
          </a:p>
          <a:p>
            <a:pPr>
              <a:spcBef>
                <a:spcPts val="1200"/>
              </a:spcBef>
              <a:spcAft>
                <a:spcPts val="1200"/>
              </a:spcAft>
              <a:buFont typeface="Arial" pitchFamily="34" charset="0"/>
              <a:buChar char="•"/>
              <a:defRPr/>
            </a:pPr>
            <a:r>
              <a:rPr lang="en-CA" sz="3200" b="1" kern="0" dirty="0">
                <a:solidFill>
                  <a:srgbClr val="000000"/>
                </a:solidFill>
                <a:latin typeface="Arial Unicode MS"/>
              </a:rPr>
              <a:t> </a:t>
            </a:r>
            <a:r>
              <a:rPr lang="en-CA" sz="3200" kern="0" dirty="0">
                <a:solidFill>
                  <a:srgbClr val="000000"/>
                </a:solidFill>
                <a:latin typeface="Arial Unicode MS"/>
              </a:rPr>
              <a:t>Read textbook </a:t>
            </a:r>
          </a:p>
          <a:p>
            <a:pPr lvl="1">
              <a:spcBef>
                <a:spcPts val="1200"/>
              </a:spcBef>
              <a:spcAft>
                <a:spcPts val="1200"/>
              </a:spcAft>
              <a:buFont typeface="Arial" pitchFamily="34" charset="0"/>
              <a:buChar char="•"/>
              <a:defRPr/>
            </a:pPr>
            <a:r>
              <a:rPr lang="en-US" sz="2400" kern="0" dirty="0">
                <a:solidFill>
                  <a:srgbClr val="000000"/>
                </a:solidFill>
                <a:latin typeface="Arial Unicode MS"/>
              </a:rPr>
              <a:t>8.6.3 Rejection Sampling</a:t>
            </a:r>
          </a:p>
          <a:p>
            <a:pPr lvl="1">
              <a:spcBef>
                <a:spcPts val="1200"/>
              </a:spcBef>
              <a:spcAft>
                <a:spcPts val="1200"/>
              </a:spcAft>
              <a:buFont typeface="Arial" pitchFamily="34" charset="0"/>
              <a:buChar char="•"/>
              <a:defRPr/>
            </a:pPr>
            <a:r>
              <a:rPr lang="en-US" sz="2400" kern="0" dirty="0">
                <a:solidFill>
                  <a:srgbClr val="000000"/>
                </a:solidFill>
                <a:latin typeface="Arial Unicode MS"/>
              </a:rPr>
              <a:t>8.6.4 Likelihood Weighting</a:t>
            </a:r>
            <a:endParaRPr lang="en-US" dirty="0">
              <a:solidFill>
                <a:schemeClr val="accent6"/>
              </a:solidFill>
            </a:endParaRPr>
          </a:p>
          <a:p>
            <a:pPr marL="457200" indent="-457200">
              <a:spcBef>
                <a:spcPts val="1200"/>
              </a:spcBef>
              <a:spcAft>
                <a:spcPts val="1200"/>
              </a:spcAft>
              <a:buFont typeface="Arial" panose="020B0604020202020204" pitchFamily="34" charset="0"/>
              <a:buChar char="•"/>
              <a:defRPr/>
            </a:pPr>
            <a:r>
              <a:rPr lang="en-US" dirty="0">
                <a:solidFill>
                  <a:schemeClr val="tx2"/>
                </a:solidFill>
                <a:latin typeface="Arial" panose="020B0604020202020204" pitchFamily="34" charset="0"/>
                <a:cs typeface="Arial" panose="020B0604020202020204" pitchFamily="34" charset="0"/>
              </a:rPr>
              <a:t>Assignment-2 will be out tonight…</a:t>
            </a:r>
          </a:p>
          <a:p>
            <a:pPr marL="571500" indent="-571500">
              <a:spcBef>
                <a:spcPts val="1200"/>
              </a:spcBef>
              <a:spcAft>
                <a:spcPts val="1200"/>
              </a:spcAft>
              <a:buFont typeface="Arial" panose="020B0604020202020204" pitchFamily="34" charset="0"/>
              <a:buChar char="•"/>
              <a:defRPr/>
            </a:pPr>
            <a:r>
              <a:rPr lang="en-US" dirty="0">
                <a:solidFill>
                  <a:schemeClr val="tx2"/>
                </a:solidFill>
                <a:latin typeface="Arial" panose="020B0604020202020204" pitchFamily="34" charset="0"/>
                <a:cs typeface="Arial" panose="020B0604020202020204" pitchFamily="34" charset="0"/>
              </a:rPr>
              <a:t>Next research paper will be </a:t>
            </a:r>
            <a:r>
              <a:rPr lang="en-US" b="1" dirty="0">
                <a:solidFill>
                  <a:schemeClr val="tx2"/>
                </a:solidFill>
                <a:latin typeface="Arial" panose="020B0604020202020204" pitchFamily="34" charset="0"/>
                <a:cs typeface="Arial" panose="020B0604020202020204" pitchFamily="34" charset="0"/>
              </a:rPr>
              <a:t>this coming Mon</a:t>
            </a:r>
          </a:p>
          <a:p>
            <a:pPr>
              <a:spcBef>
                <a:spcPts val="1200"/>
              </a:spcBef>
              <a:spcAft>
                <a:spcPts val="1200"/>
              </a:spcAft>
              <a:defRPr/>
            </a:pPr>
            <a:endParaRPr lang="en-US" sz="3600" dirty="0">
              <a:solidFill>
                <a:schemeClr val="accent6"/>
              </a:solidFill>
            </a:endParaRPr>
          </a:p>
          <a:p>
            <a:pPr>
              <a:spcBef>
                <a:spcPts val="1200"/>
              </a:spcBef>
              <a:spcAft>
                <a:spcPts val="1200"/>
              </a:spcAft>
              <a:defRPr/>
            </a:pPr>
            <a:br>
              <a:rPr lang="en-US" sz="3600" dirty="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6"/>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1720330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304800" y="152400"/>
            <a:ext cx="8534400"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Hoeffding’s</a:t>
            </a:r>
            <a:r>
              <a:rPr lang="en-GB" dirty="0"/>
              <a:t> inequality</a:t>
            </a:r>
          </a:p>
        </p:txBody>
      </p:sp>
      <p:sp>
        <p:nvSpPr>
          <p:cNvPr id="34819" name="Rectangle 3"/>
          <p:cNvSpPr>
            <a:spLocks noChangeArrowheads="1"/>
          </p:cNvSpPr>
          <p:nvPr/>
        </p:nvSpPr>
        <p:spPr bwMode="auto">
          <a:xfrm>
            <a:off x="285720" y="857232"/>
            <a:ext cx="8458200" cy="647700"/>
          </a:xfrm>
          <a:prstGeom prst="rect">
            <a:avLst/>
          </a:prstGeom>
          <a:noFill/>
          <a:ln w="9525">
            <a:noFill/>
            <a:round/>
            <a:headEnd/>
            <a:tailEnd/>
          </a:ln>
          <a:effectLst/>
        </p:spPr>
        <p:txBody>
          <a:bodyPr lIns="90000" tIns="46800" rIns="90000" bIns="46800"/>
          <a:lstStyle/>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rPr>
              <a:t>Suppose </a:t>
            </a:r>
            <a:r>
              <a:rPr lang="en-GB" sz="2000" i="1" dirty="0">
                <a:solidFill>
                  <a:schemeClr val="accent2"/>
                </a:solidFill>
                <a:latin typeface="+mn-lt"/>
              </a:rPr>
              <a:t>p</a:t>
            </a:r>
            <a:r>
              <a:rPr lang="en-GB" sz="2000" dirty="0">
                <a:solidFill>
                  <a:schemeClr val="accent2"/>
                </a:solidFill>
                <a:latin typeface="+mn-lt"/>
              </a:rPr>
              <a:t> is the true probability </a:t>
            </a:r>
            <a:r>
              <a:rPr lang="en-GB" sz="2000" dirty="0">
                <a:solidFill>
                  <a:srgbClr val="000000"/>
                </a:solidFill>
                <a:latin typeface="+mn-lt"/>
              </a:rPr>
              <a:t>and </a:t>
            </a:r>
            <a:r>
              <a:rPr lang="en-GB" sz="2000" i="1" dirty="0">
                <a:solidFill>
                  <a:schemeClr val="accent2"/>
                </a:solidFill>
                <a:latin typeface="+mn-lt"/>
              </a:rPr>
              <a:t>s</a:t>
            </a:r>
            <a:r>
              <a:rPr lang="en-GB" sz="2000" dirty="0">
                <a:solidFill>
                  <a:schemeClr val="accent2"/>
                </a:solidFill>
                <a:latin typeface="+mn-lt"/>
              </a:rPr>
              <a:t> is the sample average </a:t>
            </a:r>
            <a:r>
              <a:rPr lang="en-GB" sz="2000" dirty="0">
                <a:solidFill>
                  <a:srgbClr val="000000"/>
                </a:solidFill>
                <a:latin typeface="+mn-lt"/>
              </a:rPr>
              <a:t>from </a:t>
            </a:r>
            <a:r>
              <a:rPr lang="en-GB" sz="2000" i="1" dirty="0">
                <a:solidFill>
                  <a:schemeClr val="accent2"/>
                </a:solidFill>
                <a:latin typeface="+mn-lt"/>
              </a:rPr>
              <a:t>n</a:t>
            </a:r>
            <a:r>
              <a:rPr lang="en-GB" sz="2000" dirty="0">
                <a:solidFill>
                  <a:schemeClr val="accent2"/>
                </a:solidFill>
                <a:latin typeface="+mn-lt"/>
              </a:rPr>
              <a:t> independent samples</a:t>
            </a:r>
            <a:r>
              <a:rPr lang="en-GB" sz="2000" dirty="0">
                <a:solidFill>
                  <a:srgbClr val="000000"/>
                </a:solidFill>
                <a:latin typeface="+mn-lt"/>
              </a:rPr>
              <a:t>. </a:t>
            </a:r>
          </a:p>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2000" dirty="0">
              <a:solidFill>
                <a:srgbClr val="000000"/>
              </a:solidFill>
              <a:latin typeface="+mn-lt"/>
            </a:endParaRPr>
          </a:p>
          <a:p>
            <a:pPr marL="341313" lvl="1"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i="1" dirty="0">
                <a:solidFill>
                  <a:srgbClr val="000000"/>
                </a:solidFill>
                <a:latin typeface="+mn-lt"/>
              </a:rPr>
              <a:t>p</a:t>
            </a:r>
            <a:r>
              <a:rPr lang="en-GB" sz="2000" dirty="0">
                <a:solidFill>
                  <a:srgbClr val="000000"/>
                </a:solidFill>
                <a:latin typeface="+mn-lt"/>
              </a:rPr>
              <a:t> above can be the probability of any event  for random variable </a:t>
            </a:r>
            <a:r>
              <a:rPr lang="en-GB" sz="2000" i="1" dirty="0">
                <a:solidFill>
                  <a:srgbClr val="000000"/>
                </a:solidFill>
                <a:latin typeface="+mn-lt"/>
              </a:rPr>
              <a:t>X = {X</a:t>
            </a:r>
            <a:r>
              <a:rPr lang="en-GB" sz="2000" i="1" baseline="-25000" dirty="0">
                <a:solidFill>
                  <a:srgbClr val="000000"/>
                </a:solidFill>
                <a:latin typeface="+mn-lt"/>
              </a:rPr>
              <a:t>1</a:t>
            </a:r>
            <a:r>
              <a:rPr lang="en-GB" sz="2000" i="1" dirty="0">
                <a:solidFill>
                  <a:srgbClr val="000000"/>
                </a:solidFill>
                <a:latin typeface="+mn-lt"/>
              </a:rPr>
              <a:t>,…</a:t>
            </a:r>
            <a:r>
              <a:rPr lang="en-GB" sz="2000" i="1" dirty="0" err="1">
                <a:solidFill>
                  <a:srgbClr val="000000"/>
                </a:solidFill>
                <a:latin typeface="+mn-lt"/>
              </a:rPr>
              <a:t>X</a:t>
            </a:r>
            <a:r>
              <a:rPr lang="en-GB" sz="2000" i="1" baseline="-25000" dirty="0" err="1">
                <a:solidFill>
                  <a:srgbClr val="000000"/>
                </a:solidFill>
                <a:latin typeface="+mn-lt"/>
              </a:rPr>
              <a:t>n</a:t>
            </a:r>
            <a:r>
              <a:rPr lang="en-GB" sz="2000" i="1" dirty="0">
                <a:solidFill>
                  <a:srgbClr val="000000"/>
                </a:solidFill>
                <a:latin typeface="+mn-lt"/>
              </a:rPr>
              <a:t>} </a:t>
            </a:r>
            <a:r>
              <a:rPr lang="en-GB" sz="2000" dirty="0">
                <a:solidFill>
                  <a:srgbClr val="000000"/>
                </a:solidFill>
                <a:latin typeface="+mn-lt"/>
              </a:rPr>
              <a:t>described by a Bayesian network</a:t>
            </a:r>
          </a:p>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2000" dirty="0">
              <a:solidFill>
                <a:srgbClr val="000000"/>
              </a:solidFill>
              <a:latin typeface="+mn-lt"/>
            </a:endParaRPr>
          </a:p>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2000" dirty="0">
              <a:solidFill>
                <a:srgbClr val="000000"/>
              </a:solidFill>
              <a:latin typeface="+mn-lt"/>
            </a:endParaRPr>
          </a:p>
        </p:txBody>
      </p:sp>
      <p:sp>
        <p:nvSpPr>
          <p:cNvPr id="34820" name="Rectangle 4"/>
          <p:cNvSpPr>
            <a:spLocks noChangeArrowheads="1"/>
          </p:cNvSpPr>
          <p:nvPr/>
        </p:nvSpPr>
        <p:spPr bwMode="auto">
          <a:xfrm>
            <a:off x="285720" y="2786058"/>
            <a:ext cx="8458200" cy="841375"/>
          </a:xfrm>
          <a:prstGeom prst="rect">
            <a:avLst/>
          </a:prstGeom>
          <a:noFill/>
          <a:ln w="9525">
            <a:noFill/>
            <a:round/>
            <a:headEnd/>
            <a:tailEnd/>
          </a:ln>
          <a:effectLst/>
        </p:spPr>
        <p:txBody>
          <a:bodyPr lIns="90000" tIns="46800" rIns="90000" bIns="46800"/>
          <a:lstStyle/>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rPr>
              <a:t>If you want an infinitely small probability of having an error greater than </a:t>
            </a:r>
            <a:r>
              <a:rPr lang="en-GB" sz="2000" i="1" dirty="0">
                <a:solidFill>
                  <a:srgbClr val="000000"/>
                </a:solidFill>
                <a:latin typeface="+mn-lt"/>
                <a:cs typeface="Times New Roman" pitchFamily="18" charset="0"/>
              </a:rPr>
              <a:t>ε, </a:t>
            </a:r>
            <a:r>
              <a:rPr lang="en-GB" sz="2000" dirty="0">
                <a:solidFill>
                  <a:srgbClr val="000000"/>
                </a:solidFill>
                <a:latin typeface="+mn-lt"/>
              </a:rPr>
              <a:t> </a:t>
            </a:r>
            <a:r>
              <a:rPr lang="en-GB" sz="2000" dirty="0">
                <a:solidFill>
                  <a:srgbClr val="000000"/>
                </a:solidFill>
                <a:latin typeface="+mn-lt"/>
                <a:cs typeface="Times New Roman" pitchFamily="18" charset="0"/>
              </a:rPr>
              <a:t>you need infinitely many samples</a:t>
            </a:r>
          </a:p>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cs typeface="Times New Roman" pitchFamily="18" charset="0"/>
              </a:rPr>
              <a:t>But if you settle on something less than infinitely small, let’s say δ, then you just need to set</a:t>
            </a:r>
          </a:p>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2000" dirty="0">
              <a:solidFill>
                <a:srgbClr val="000000"/>
              </a:solidFill>
              <a:latin typeface="+mn-lt"/>
              <a:cs typeface="Times New Roman" pitchFamily="18" charset="0"/>
            </a:endParaRPr>
          </a:p>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cs typeface="Times New Roman" pitchFamily="18" charset="0"/>
              </a:rPr>
              <a:t>So you pick </a:t>
            </a:r>
          </a:p>
          <a:p>
            <a:pPr marL="741363" lvl="1" indent="-284163">
              <a:lnSpc>
                <a:spcPct val="100000"/>
              </a:lnSpc>
              <a:spcBef>
                <a:spcPts val="45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dirty="0">
                <a:solidFill>
                  <a:srgbClr val="000000"/>
                </a:solidFill>
                <a:latin typeface="+mn-lt"/>
                <a:cs typeface="Times New Roman" pitchFamily="18" charset="0"/>
              </a:rPr>
              <a:t>the error </a:t>
            </a:r>
            <a:r>
              <a:rPr lang="en-GB" sz="1800" i="1" dirty="0">
                <a:solidFill>
                  <a:srgbClr val="00B0F0"/>
                </a:solidFill>
                <a:latin typeface="+mn-lt"/>
                <a:cs typeface="Times New Roman" pitchFamily="18" charset="0"/>
              </a:rPr>
              <a:t>ε</a:t>
            </a:r>
            <a:r>
              <a:rPr lang="en-GB" sz="1800" dirty="0">
                <a:solidFill>
                  <a:srgbClr val="000000"/>
                </a:solidFill>
                <a:latin typeface="+mn-lt"/>
                <a:cs typeface="Times New Roman" pitchFamily="18" charset="0"/>
              </a:rPr>
              <a:t> you can tolerate, </a:t>
            </a:r>
          </a:p>
          <a:p>
            <a:pPr marL="741363" lvl="1" indent="-284163">
              <a:lnSpc>
                <a:spcPct val="100000"/>
              </a:lnSpc>
              <a:spcBef>
                <a:spcPts val="45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dirty="0">
                <a:solidFill>
                  <a:srgbClr val="000000"/>
                </a:solidFill>
                <a:latin typeface="+mn-lt"/>
                <a:cs typeface="Times New Roman" pitchFamily="18" charset="0"/>
              </a:rPr>
              <a:t>the frequency </a:t>
            </a:r>
            <a:r>
              <a:rPr lang="en-GB" sz="1800" i="1" dirty="0">
                <a:solidFill>
                  <a:srgbClr val="00B0F0"/>
                </a:solidFill>
                <a:latin typeface="+mn-lt"/>
                <a:cs typeface="Times New Roman" pitchFamily="18" charset="0"/>
              </a:rPr>
              <a:t>δ</a:t>
            </a:r>
            <a:r>
              <a:rPr lang="en-GB" sz="1800" dirty="0">
                <a:solidFill>
                  <a:srgbClr val="000000"/>
                </a:solidFill>
                <a:latin typeface="+mn-lt"/>
                <a:cs typeface="Times New Roman" pitchFamily="18" charset="0"/>
              </a:rPr>
              <a:t> with which you can tolerate it</a:t>
            </a:r>
          </a:p>
          <a:p>
            <a:pPr marL="341313" indent="-341313">
              <a:lnSpc>
                <a:spcPct val="100000"/>
              </a:lnSpc>
              <a:spcBef>
                <a:spcPts val="7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cs typeface="Times New Roman" pitchFamily="18" charset="0"/>
              </a:rPr>
              <a:t> And solve for </a:t>
            </a:r>
            <a:r>
              <a:rPr lang="en-GB" sz="2000" i="1" dirty="0">
                <a:solidFill>
                  <a:srgbClr val="00B0F0"/>
                </a:solidFill>
                <a:latin typeface="+mn-lt"/>
                <a:cs typeface="Times New Roman" pitchFamily="18" charset="0"/>
              </a:rPr>
              <a:t>n</a:t>
            </a:r>
            <a:r>
              <a:rPr lang="en-GB" sz="2000" dirty="0">
                <a:solidFill>
                  <a:srgbClr val="000000"/>
                </a:solidFill>
                <a:latin typeface="+mn-lt"/>
                <a:cs typeface="Times New Roman" pitchFamily="18" charset="0"/>
              </a:rPr>
              <a:t>, i.e., the number of samples that can ensure this performance</a:t>
            </a:r>
            <a:r>
              <a:rPr lang="en-GB" sz="2800" dirty="0">
                <a:solidFill>
                  <a:srgbClr val="000000"/>
                </a:solidFill>
                <a:latin typeface="+mn-lt"/>
                <a:cs typeface="Times New Roman" pitchFamily="18" charset="0"/>
              </a:rPr>
              <a:t> </a:t>
            </a:r>
          </a:p>
        </p:txBody>
      </p:sp>
      <p:pic>
        <p:nvPicPr>
          <p:cNvPr id="34821" name="Picture 5"/>
          <p:cNvPicPr>
            <a:picLocks noChangeAspect="1" noChangeArrowheads="1"/>
          </p:cNvPicPr>
          <p:nvPr/>
        </p:nvPicPr>
        <p:blipFill>
          <a:blip r:embed="rId4" cstate="print"/>
          <a:srcRect/>
          <a:stretch>
            <a:fillRect/>
          </a:stretch>
        </p:blipFill>
        <p:spPr bwMode="auto">
          <a:xfrm>
            <a:off x="3857620" y="6027441"/>
            <a:ext cx="1938343" cy="908643"/>
          </a:xfrm>
          <a:prstGeom prst="rect">
            <a:avLst/>
          </a:prstGeom>
          <a:noFill/>
          <a:ln w="9525">
            <a:noFill/>
            <a:round/>
            <a:headEnd/>
            <a:tailEnd/>
          </a:ln>
          <a:effectLst/>
        </p:spPr>
      </p:pic>
      <p:sp>
        <p:nvSpPr>
          <p:cNvPr id="34822" name="Text Box 6"/>
          <p:cNvSpPr txBox="1">
            <a:spLocks noChangeArrowheads="1"/>
          </p:cNvSpPr>
          <p:nvPr/>
        </p:nvSpPr>
        <p:spPr bwMode="auto">
          <a:xfrm>
            <a:off x="5930452" y="6280616"/>
            <a:ext cx="479916" cy="402291"/>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FF00"/>
                </a:solidFill>
              </a:rPr>
              <a:t>(1)</a:t>
            </a:r>
            <a:r>
              <a:rPr lang="ar-SA" sz="2000" dirty="0">
                <a:solidFill>
                  <a:srgbClr val="00FF00"/>
                </a:solidFill>
                <a:cs typeface="Times New Roman" pitchFamily="18" charset="0"/>
              </a:rPr>
              <a:t>‏</a:t>
            </a:r>
            <a:endParaRPr lang="en-GB" sz="2000" dirty="0">
              <a:solidFill>
                <a:srgbClr val="00FF00"/>
              </a:solidFill>
            </a:endParaRPr>
          </a:p>
        </p:txBody>
      </p:sp>
      <p:graphicFrame>
        <p:nvGraphicFramePr>
          <p:cNvPr id="8" name="Object 7"/>
          <p:cNvGraphicFramePr>
            <a:graphicFrameLocks noChangeAspect="1"/>
          </p:cNvGraphicFramePr>
          <p:nvPr/>
        </p:nvGraphicFramePr>
        <p:xfrm>
          <a:off x="3357554" y="1357298"/>
          <a:ext cx="3171847" cy="571504"/>
        </p:xfrm>
        <a:graphic>
          <a:graphicData uri="http://schemas.openxmlformats.org/presentationml/2006/ole">
            <mc:AlternateContent xmlns:mc="http://schemas.openxmlformats.org/markup-compatibility/2006">
              <mc:Choice xmlns:v="urn:schemas-microsoft-com:vml" Requires="v">
                <p:oleObj spid="_x0000_s2208" name="Equation" r:id="rId5" imgW="1409400" imgH="253800" progId="Equation.3">
                  <p:embed/>
                </p:oleObj>
              </mc:Choice>
              <mc:Fallback>
                <p:oleObj name="Equation" r:id="rId5" imgW="14094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54" y="1357298"/>
                        <a:ext cx="3171847"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4000496" y="3929066"/>
          <a:ext cx="1571625" cy="514350"/>
        </p:xfrm>
        <a:graphic>
          <a:graphicData uri="http://schemas.openxmlformats.org/presentationml/2006/ole">
            <mc:AlternateContent xmlns:mc="http://schemas.openxmlformats.org/markup-compatibility/2006">
              <mc:Choice xmlns:v="urn:schemas-microsoft-com:vml" Requires="v">
                <p:oleObj spid="_x0000_s2209" name="Equation" r:id="rId7" imgW="698400" imgH="228600" progId="Equation.3">
                  <p:embed/>
                </p:oleObj>
              </mc:Choice>
              <mc:Fallback>
                <p:oleObj name="Equation" r:id="rId7" imgW="6984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496" y="3929066"/>
                        <a:ext cx="15716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6012360" y="1222920"/>
              <a:ext cx="2376360" cy="740520"/>
            </p14:xfrm>
          </p:contentPart>
        </mc:Choice>
        <mc:Fallback xmlns="">
          <p:pic>
            <p:nvPicPr>
              <p:cNvPr id="2" name="Ink 1"/>
              <p:cNvPicPr/>
              <p:nvPr/>
            </p:nvPicPr>
            <p:blipFill>
              <a:blip r:embed="rId10"/>
              <a:stretch>
                <a:fillRect/>
              </a:stretch>
            </p:blipFill>
            <p:spPr>
              <a:xfrm>
                <a:off x="6004080" y="1215720"/>
                <a:ext cx="2392560" cy="755280"/>
              </a:xfrm>
              <a:prstGeom prst="rect">
                <a:avLst/>
              </a:prstGeom>
            </p:spPr>
          </p:pic>
        </mc:Fallback>
      </mc:AlternateContent>
    </p:spTree>
    <p:extLst>
      <p:ext uri="{BB962C8B-B14F-4D97-AF65-F5344CB8AC3E}">
        <p14:creationId xmlns:p14="http://schemas.microsoft.com/office/powerpoint/2010/main" val="37113446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additive="repl">
                                        <p:cTn id="34"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additive="repl">
                                        <p:cTn id="38" dur="1" fill="hold">
                                          <p:stCondLst>
                                            <p:cond delay="0"/>
                                          </p:stCondLst>
                                        </p:cTn>
                                        <p:tgtEl>
                                          <p:spTgt spid="34820">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additive="repl">
                                        <p:cTn id="42" dur="1" fill="hold">
                                          <p:stCondLst>
                                            <p:cond delay="0"/>
                                          </p:stCondLst>
                                        </p:cTn>
                                        <p:tgtEl>
                                          <p:spTgt spid="34820">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additive="repl">
                                        <p:cTn id="46" dur="1" fill="hold">
                                          <p:stCondLst>
                                            <p:cond delay="0"/>
                                          </p:stCondLst>
                                        </p:cTn>
                                        <p:tgtEl>
                                          <p:spTgt spid="348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304800" y="152400"/>
            <a:ext cx="8534400"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Hoeffding’s inequality</a:t>
            </a:r>
          </a:p>
        </p:txBody>
      </p:sp>
      <p:sp>
        <p:nvSpPr>
          <p:cNvPr id="35842" name="Rectangle 2"/>
          <p:cNvSpPr>
            <a:spLocks noChangeArrowheads="1"/>
          </p:cNvSpPr>
          <p:nvPr/>
        </p:nvSpPr>
        <p:spPr bwMode="auto">
          <a:xfrm>
            <a:off x="323850" y="981075"/>
            <a:ext cx="8458200" cy="841375"/>
          </a:xfrm>
          <a:prstGeom prst="rect">
            <a:avLst/>
          </a:prstGeom>
          <a:noFill/>
          <a:ln w="9525">
            <a:noFill/>
            <a:round/>
            <a:headEnd/>
            <a:tailEnd/>
          </a:ln>
          <a:effectLst/>
        </p:spPr>
        <p:txBody>
          <a:bodyPr lIns="90000" tIns="46800" rIns="90000" bIns="46800"/>
          <a:lstStyle/>
          <a:p>
            <a:pPr marL="341313" indent="-341313">
              <a:lnSpc>
                <a:spcPct val="100000"/>
              </a:lnSpc>
              <a:spcBef>
                <a:spcPts val="6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dirty="0">
                <a:solidFill>
                  <a:srgbClr val="000000"/>
                </a:solidFill>
                <a:latin typeface="+mn-lt"/>
              </a:rPr>
              <a:t>Examples:</a:t>
            </a:r>
          </a:p>
          <a:p>
            <a:pPr marL="741363" lvl="1" indent="-284163">
              <a:lnSpc>
                <a:spcPct val="100000"/>
              </a:lnSpc>
              <a:spcBef>
                <a:spcPts val="50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rPr>
              <a:t>You can tolerate an error greater than 0.1 only in 5% of your cases</a:t>
            </a:r>
          </a:p>
          <a:p>
            <a:pPr marL="741363" lvl="1" indent="-284163">
              <a:lnSpc>
                <a:spcPct val="100000"/>
              </a:lnSpc>
              <a:spcBef>
                <a:spcPts val="50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rPr>
              <a:t>Set </a:t>
            </a:r>
            <a:r>
              <a:rPr lang="en-GB" sz="2000" i="1" dirty="0">
                <a:solidFill>
                  <a:srgbClr val="000000"/>
                </a:solidFill>
                <a:latin typeface="+mn-lt"/>
                <a:cs typeface="Times New Roman" pitchFamily="18" charset="0"/>
              </a:rPr>
              <a:t>ε</a:t>
            </a:r>
            <a:r>
              <a:rPr lang="en-GB" sz="2000" dirty="0">
                <a:solidFill>
                  <a:srgbClr val="000000"/>
                </a:solidFill>
                <a:latin typeface="+mn-lt"/>
                <a:cs typeface="Times New Roman" pitchFamily="18" charset="0"/>
              </a:rPr>
              <a:t> =0.1,  </a:t>
            </a:r>
            <a:r>
              <a:rPr lang="en-GB" sz="2000" i="1" dirty="0">
                <a:solidFill>
                  <a:srgbClr val="000000"/>
                </a:solidFill>
                <a:latin typeface="+mn-lt"/>
                <a:cs typeface="Times New Roman" pitchFamily="18" charset="0"/>
              </a:rPr>
              <a:t>δ</a:t>
            </a:r>
            <a:r>
              <a:rPr lang="en-GB" sz="2000" dirty="0">
                <a:solidFill>
                  <a:srgbClr val="000000"/>
                </a:solidFill>
                <a:latin typeface="+mn-lt"/>
              </a:rPr>
              <a:t> = 0.05</a:t>
            </a:r>
          </a:p>
          <a:p>
            <a:pPr marL="741363" lvl="1" indent="-284163">
              <a:lnSpc>
                <a:spcPct val="100000"/>
              </a:lnSpc>
              <a:spcBef>
                <a:spcPts val="50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rPr>
              <a:t>Equation </a:t>
            </a:r>
            <a:r>
              <a:rPr lang="en-GB" sz="2000" dirty="0">
                <a:solidFill>
                  <a:srgbClr val="00FF00"/>
                </a:solidFill>
                <a:latin typeface="+mn-lt"/>
              </a:rPr>
              <a:t>(1)</a:t>
            </a:r>
            <a:r>
              <a:rPr lang="en-GB" sz="2000" dirty="0">
                <a:solidFill>
                  <a:srgbClr val="000000"/>
                </a:solidFill>
                <a:latin typeface="+mn-lt"/>
              </a:rPr>
              <a:t> gives you n &gt; 184</a:t>
            </a:r>
          </a:p>
        </p:txBody>
      </p:sp>
      <p:sp>
        <p:nvSpPr>
          <p:cNvPr id="35843" name="Rectangle 3"/>
          <p:cNvSpPr>
            <a:spLocks noChangeArrowheads="1"/>
          </p:cNvSpPr>
          <p:nvPr/>
        </p:nvSpPr>
        <p:spPr bwMode="auto">
          <a:xfrm>
            <a:off x="350670" y="3933056"/>
            <a:ext cx="8458200" cy="841375"/>
          </a:xfrm>
          <a:prstGeom prst="rect">
            <a:avLst/>
          </a:prstGeom>
          <a:noFill/>
          <a:ln w="9525">
            <a:noFill/>
            <a:round/>
            <a:headEnd/>
            <a:tailEnd/>
          </a:ln>
          <a:effectLst/>
        </p:spPr>
        <p:txBody>
          <a:bodyPr lIns="90000" tIns="46800" rIns="90000" bIns="46800"/>
          <a:lstStyle/>
          <a:p>
            <a:pPr marL="341313" indent="-341313">
              <a:lnSpc>
                <a:spcPct val="100000"/>
              </a:lnSpc>
              <a:spcBef>
                <a:spcPts val="21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cs typeface="Times New Roman" pitchFamily="18" charset="0"/>
              </a:rPr>
              <a:t>If you can tolerate the same error (0.1) only in 1% of the cases, then you need 265 samples</a:t>
            </a:r>
          </a:p>
          <a:p>
            <a:pPr marL="341313" indent="-341313">
              <a:lnSpc>
                <a:spcPct val="100000"/>
              </a:lnSpc>
              <a:spcBef>
                <a:spcPts val="21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cs typeface="Times New Roman" pitchFamily="18" charset="0"/>
              </a:rPr>
              <a:t>If you want an error greater than  0.01 in no more than 5% of the cases, you need 18,445 samples </a:t>
            </a:r>
          </a:p>
        </p:txBody>
      </p:sp>
      <p:pic>
        <p:nvPicPr>
          <p:cNvPr id="5" name="Picture 5"/>
          <p:cNvPicPr>
            <a:picLocks noChangeAspect="1" noChangeArrowheads="1"/>
          </p:cNvPicPr>
          <p:nvPr/>
        </p:nvPicPr>
        <p:blipFill>
          <a:blip r:embed="rId3" cstate="print"/>
          <a:srcRect/>
          <a:stretch>
            <a:fillRect/>
          </a:stretch>
        </p:blipFill>
        <p:spPr bwMode="auto">
          <a:xfrm>
            <a:off x="4961280" y="1988840"/>
            <a:ext cx="1938343" cy="908643"/>
          </a:xfrm>
          <a:prstGeom prst="rect">
            <a:avLst/>
          </a:prstGeom>
          <a:noFill/>
          <a:ln w="9525">
            <a:noFill/>
            <a:round/>
            <a:headEnd/>
            <a:tailEnd/>
          </a:ln>
          <a:effectLst/>
        </p:spPr>
      </p:pic>
      <p:sp>
        <p:nvSpPr>
          <p:cNvPr id="6" name="Text Box 6"/>
          <p:cNvSpPr txBox="1">
            <a:spLocks noChangeArrowheads="1"/>
          </p:cNvSpPr>
          <p:nvPr/>
        </p:nvSpPr>
        <p:spPr bwMode="auto">
          <a:xfrm>
            <a:off x="7034112" y="2242015"/>
            <a:ext cx="479916" cy="402291"/>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FF00"/>
                </a:solidFill>
              </a:rPr>
              <a:t>(1)</a:t>
            </a:r>
            <a:r>
              <a:rPr lang="ar-SA" sz="2000" dirty="0">
                <a:solidFill>
                  <a:srgbClr val="00FF00"/>
                </a:solidFill>
                <a:cs typeface="Times New Roman" pitchFamily="18" charset="0"/>
              </a:rPr>
              <a:t>‏</a:t>
            </a:r>
            <a:endParaRPr lang="en-GB" sz="2000" dirty="0">
              <a:solidFill>
                <a:srgbClr val="00FF00"/>
              </a:solidFill>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353760" y="2896200"/>
              <a:ext cx="5380200" cy="3961080"/>
            </p14:xfrm>
          </p:contentPart>
        </mc:Choice>
        <mc:Fallback xmlns="">
          <p:pic>
            <p:nvPicPr>
              <p:cNvPr id="2" name="Ink 1"/>
              <p:cNvPicPr/>
              <p:nvPr/>
            </p:nvPicPr>
            <p:blipFill>
              <a:blip r:embed="rId5"/>
              <a:stretch>
                <a:fillRect/>
              </a:stretch>
            </p:blipFill>
            <p:spPr>
              <a:xfrm>
                <a:off x="3344400" y="2890440"/>
                <a:ext cx="5392080" cy="3973680"/>
              </a:xfrm>
              <a:prstGeom prst="rect">
                <a:avLst/>
              </a:prstGeom>
            </p:spPr>
          </p:pic>
        </mc:Fallback>
      </mc:AlternateContent>
    </p:spTree>
    <p:extLst>
      <p:ext uri="{BB962C8B-B14F-4D97-AF65-F5344CB8AC3E}">
        <p14:creationId xmlns:p14="http://schemas.microsoft.com/office/powerpoint/2010/main" val="9030234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5842">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35842">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35842">
                                            <p:txEl>
                                              <p:pRg st="3" end="3"/>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26</a:t>
            </a:r>
          </a:p>
        </p:txBody>
      </p:sp>
      <p:sp>
        <p:nvSpPr>
          <p:cNvPr id="6" name="Slide Number Placeholder 5"/>
          <p:cNvSpPr>
            <a:spLocks noGrp="1"/>
          </p:cNvSpPr>
          <p:nvPr>
            <p:ph type="sldNum" sz="quarter" idx="12"/>
          </p:nvPr>
        </p:nvSpPr>
        <p:spPr/>
        <p:txBody>
          <a:bodyPr/>
          <a:lstStyle/>
          <a:p>
            <a:pPr>
              <a:defRPr/>
            </a:pPr>
            <a:r>
              <a:rPr lang="en-US"/>
              <a:t>Slide </a:t>
            </a:r>
            <a:fld id="{745D0A9E-7B62-4A12-912B-39BE0EEEA4F0}" type="slidenum">
              <a:rPr lang="en-US"/>
              <a:pPr>
                <a:defRPr/>
              </a:pPr>
              <a:t>5</a:t>
            </a:fld>
            <a:endParaRPr lang="en-US"/>
          </a:p>
        </p:txBody>
      </p:sp>
      <p:sp>
        <p:nvSpPr>
          <p:cNvPr id="16395" name="Rectangle 2"/>
          <p:cNvSpPr>
            <a:spLocks noGrp="1" noChangeArrowheads="1"/>
          </p:cNvSpPr>
          <p:nvPr>
            <p:ph type="title"/>
          </p:nvPr>
        </p:nvSpPr>
        <p:spPr/>
        <p:txBody>
          <a:bodyPr/>
          <a:lstStyle/>
          <a:p>
            <a:pPr eaLnBrk="1" hangingPunct="1"/>
            <a:r>
              <a:rPr lang="en-US"/>
              <a:t>Realistic BNet: Liver Diagnosis</a:t>
            </a:r>
            <a:r>
              <a:rPr lang="en-US" sz="3200"/>
              <a:t>   </a:t>
            </a:r>
            <a:br>
              <a:rPr lang="en-US" sz="3200"/>
            </a:br>
            <a:r>
              <a:rPr lang="en-US" sz="1800"/>
              <a:t>Source: Onisko et al., 1999</a:t>
            </a:r>
          </a:p>
        </p:txBody>
      </p:sp>
      <p:pic>
        <p:nvPicPr>
          <p:cNvPr id="16396" name="Picture 3" descr="liver-network_Page_1_Image_0001"/>
          <p:cNvPicPr>
            <a:picLocks noGrp="1" noChangeAspect="1" noChangeArrowheads="1"/>
          </p:cNvPicPr>
          <p:nvPr>
            <p:ph idx="1"/>
          </p:nvPr>
        </p:nvPicPr>
        <p:blipFill>
          <a:blip r:embed="rId3" cstate="print"/>
          <a:srcRect/>
          <a:stretch>
            <a:fillRect/>
          </a:stretch>
        </p:blipFill>
        <p:spPr>
          <a:xfrm>
            <a:off x="565944" y="1045120"/>
            <a:ext cx="7858125" cy="5294313"/>
          </a:xfrm>
          <a:noFill/>
        </p:spPr>
      </p:pic>
      <mc:AlternateContent xmlns:mc="http://schemas.openxmlformats.org/markup-compatibility/2006" xmlns:p14="http://schemas.microsoft.com/office/powerpoint/2010/main">
        <mc:Choice Requires="p14">
          <p:contentPart p14:bwMode="auto" r:id="rId4">
            <p14:nvContentPartPr>
              <p14:cNvPr id="51201" name="Ink 1"/>
              <p14:cNvContentPartPr>
                <a14:cpLocks xmlns:a14="http://schemas.microsoft.com/office/drawing/2010/main" noRot="1" noChangeAspect="1" noEditPoints="1" noChangeArrowheads="1" noChangeShapeType="1"/>
              </p14:cNvContentPartPr>
              <p14:nvPr/>
            </p14:nvContentPartPr>
            <p14:xfrm>
              <a:off x="5291138" y="474663"/>
              <a:ext cx="3451225" cy="715962"/>
            </p14:xfrm>
          </p:contentPart>
        </mc:Choice>
        <mc:Fallback xmlns="">
          <p:pic>
            <p:nvPicPr>
              <p:cNvPr id="51201" name="Ink 1"/>
              <p:cNvPicPr>
                <a:picLocks noRot="1" noChangeAspect="1" noEditPoints="1" noChangeArrowheads="1" noChangeShapeType="1"/>
              </p:cNvPicPr>
              <p:nvPr/>
            </p:nvPicPr>
            <p:blipFill>
              <a:blip r:embed="rId5"/>
              <a:stretch>
                <a:fillRect/>
              </a:stretch>
            </p:blipFill>
            <p:spPr>
              <a:xfrm>
                <a:off x="5281781" y="465669"/>
                <a:ext cx="3469939" cy="73251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202" name="Ink 2"/>
              <p14:cNvContentPartPr>
                <a14:cpLocks xmlns:a14="http://schemas.microsoft.com/office/drawing/2010/main" noRot="1" noChangeAspect="1" noEditPoints="1" noChangeArrowheads="1" noChangeShapeType="1"/>
              </p14:cNvContentPartPr>
              <p14:nvPr/>
            </p14:nvContentPartPr>
            <p14:xfrm>
              <a:off x="5913438" y="882650"/>
              <a:ext cx="288925" cy="163513"/>
            </p14:xfrm>
          </p:contentPart>
        </mc:Choice>
        <mc:Fallback xmlns="">
          <p:pic>
            <p:nvPicPr>
              <p:cNvPr id="51202" name="Ink 2"/>
              <p:cNvPicPr>
                <a:picLocks noRot="1" noChangeAspect="1" noEditPoints="1" noChangeArrowheads="1" noChangeShapeType="1"/>
              </p:cNvPicPr>
              <p:nvPr/>
            </p:nvPicPr>
            <p:blipFill>
              <a:blip r:embed="rId7"/>
              <a:stretch>
                <a:fillRect/>
              </a:stretch>
            </p:blipFill>
            <p:spPr>
              <a:xfrm>
                <a:off x="5905873" y="872565"/>
                <a:ext cx="305497" cy="18296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203" name="Ink 3"/>
              <p14:cNvContentPartPr>
                <a14:cpLocks xmlns:a14="http://schemas.microsoft.com/office/drawing/2010/main" noRot="1" noChangeAspect="1" noEditPoints="1" noChangeArrowheads="1" noChangeShapeType="1"/>
              </p14:cNvContentPartPr>
              <p14:nvPr/>
            </p14:nvContentPartPr>
            <p14:xfrm>
              <a:off x="8091488" y="1266825"/>
              <a:ext cx="703262" cy="1168400"/>
            </p14:xfrm>
          </p:contentPart>
        </mc:Choice>
        <mc:Fallback xmlns="">
          <p:pic>
            <p:nvPicPr>
              <p:cNvPr id="51203" name="Ink 3"/>
              <p:cNvPicPr>
                <a:picLocks noRot="1" noChangeAspect="1" noEditPoints="1" noChangeArrowheads="1" noChangeShapeType="1"/>
              </p:cNvPicPr>
              <p:nvPr/>
            </p:nvPicPr>
            <p:blipFill>
              <a:blip r:embed="rId9"/>
              <a:stretch>
                <a:fillRect/>
              </a:stretch>
            </p:blipFill>
            <p:spPr>
              <a:xfrm>
                <a:off x="8088249" y="1260706"/>
                <a:ext cx="718018" cy="118063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204" name="Ink 4"/>
              <p14:cNvContentPartPr>
                <a14:cpLocks xmlns:a14="http://schemas.microsoft.com/office/drawing/2010/main" noRot="1" noChangeAspect="1" noEditPoints="1" noChangeArrowheads="1" noChangeShapeType="1"/>
              </p14:cNvContentPartPr>
              <p14:nvPr/>
            </p14:nvContentPartPr>
            <p14:xfrm>
              <a:off x="1157288" y="6218238"/>
              <a:ext cx="144462" cy="153987"/>
            </p14:xfrm>
          </p:contentPart>
        </mc:Choice>
        <mc:Fallback xmlns="">
          <p:pic>
            <p:nvPicPr>
              <p:cNvPr id="51204" name="Ink 4"/>
              <p:cNvPicPr>
                <a:picLocks noRot="1" noChangeAspect="1" noEditPoints="1" noChangeArrowheads="1" noChangeShapeType="1"/>
              </p:cNvPicPr>
              <p:nvPr/>
            </p:nvPicPr>
            <p:blipFill>
              <a:blip r:embed="rId11"/>
              <a:stretch>
                <a:fillRect/>
              </a:stretch>
            </p:blipFill>
            <p:spPr>
              <a:xfrm>
                <a:off x="1146507" y="6211402"/>
                <a:ext cx="158836" cy="17053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205" name="Ink 5"/>
              <p14:cNvContentPartPr>
                <a14:cpLocks xmlns:a14="http://schemas.microsoft.com/office/drawing/2010/main" noRot="1" noChangeAspect="1" noEditPoints="1" noChangeArrowheads="1" noChangeShapeType="1"/>
              </p14:cNvContentPartPr>
              <p14:nvPr/>
            </p14:nvContentPartPr>
            <p14:xfrm>
              <a:off x="1460500" y="5986463"/>
              <a:ext cx="381000" cy="334962"/>
            </p14:xfrm>
          </p:contentPart>
        </mc:Choice>
        <mc:Fallback xmlns="">
          <p:pic>
            <p:nvPicPr>
              <p:cNvPr id="51205" name="Ink 5"/>
              <p:cNvPicPr>
                <a:picLocks noRot="1" noChangeAspect="1" noEditPoints="1" noChangeArrowheads="1" noChangeShapeType="1"/>
              </p:cNvPicPr>
              <p:nvPr/>
            </p:nvPicPr>
            <p:blipFill>
              <a:blip r:embed="rId13"/>
              <a:stretch>
                <a:fillRect/>
              </a:stretch>
            </p:blipFill>
            <p:spPr>
              <a:xfrm>
                <a:off x="1450037" y="5975310"/>
                <a:ext cx="403730" cy="35762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206" name="Ink 6"/>
              <p14:cNvContentPartPr>
                <a14:cpLocks xmlns:a14="http://schemas.microsoft.com/office/drawing/2010/main" noRot="1" noChangeAspect="1" noEditPoints="1" noChangeArrowheads="1" noChangeShapeType="1"/>
              </p14:cNvContentPartPr>
              <p14:nvPr/>
            </p14:nvContentPartPr>
            <p14:xfrm>
              <a:off x="2087563" y="6157913"/>
              <a:ext cx="365125" cy="227012"/>
            </p14:xfrm>
          </p:contentPart>
        </mc:Choice>
        <mc:Fallback xmlns="">
          <p:pic>
            <p:nvPicPr>
              <p:cNvPr id="51206" name="Ink 6"/>
              <p:cNvPicPr>
                <a:picLocks noRot="1" noChangeAspect="1" noEditPoints="1" noChangeArrowheads="1" noChangeShapeType="1"/>
              </p:cNvPicPr>
              <p:nvPr/>
            </p:nvPicPr>
            <p:blipFill>
              <a:blip r:embed="rId15"/>
              <a:stretch>
                <a:fillRect/>
              </a:stretch>
            </p:blipFill>
            <p:spPr>
              <a:xfrm>
                <a:off x="2080701" y="6148184"/>
                <a:ext cx="383905" cy="24791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207" name="Ink 7"/>
              <p14:cNvContentPartPr>
                <a14:cpLocks xmlns:a14="http://schemas.microsoft.com/office/drawing/2010/main" noRot="1" noChangeAspect="1" noEditPoints="1" noChangeArrowheads="1" noChangeShapeType="1"/>
              </p14:cNvContentPartPr>
              <p14:nvPr/>
            </p14:nvContentPartPr>
            <p14:xfrm>
              <a:off x="2578100" y="5940425"/>
              <a:ext cx="1169988" cy="417513"/>
            </p14:xfrm>
          </p:contentPart>
        </mc:Choice>
        <mc:Fallback xmlns="">
          <p:pic>
            <p:nvPicPr>
              <p:cNvPr id="51207" name="Ink 7"/>
              <p:cNvPicPr>
                <a:picLocks noRot="1" noChangeAspect="1" noEditPoints="1" noChangeArrowheads="1" noChangeShapeType="1"/>
              </p:cNvPicPr>
              <p:nvPr/>
            </p:nvPicPr>
            <p:blipFill>
              <a:blip r:embed="rId17"/>
              <a:stretch>
                <a:fillRect/>
              </a:stretch>
            </p:blipFill>
            <p:spPr>
              <a:xfrm>
                <a:off x="2568023" y="5928858"/>
                <a:ext cx="1191581" cy="4377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208" name="Ink 8"/>
              <p14:cNvContentPartPr>
                <a14:cpLocks xmlns:a14="http://schemas.microsoft.com/office/drawing/2010/main" noRot="1" noChangeAspect="1" noEditPoints="1" noChangeArrowheads="1" noChangeShapeType="1"/>
              </p14:cNvContentPartPr>
              <p14:nvPr/>
            </p14:nvContentPartPr>
            <p14:xfrm>
              <a:off x="276225" y="587375"/>
              <a:ext cx="1822450" cy="368300"/>
            </p14:xfrm>
          </p:contentPart>
        </mc:Choice>
        <mc:Fallback xmlns="">
          <p:pic>
            <p:nvPicPr>
              <p:cNvPr id="51208" name="Ink 8"/>
              <p:cNvPicPr>
                <a:picLocks noRot="1" noChangeAspect="1" noEditPoints="1" noChangeArrowheads="1" noChangeShapeType="1"/>
              </p:cNvPicPr>
              <p:nvPr/>
            </p:nvPicPr>
            <p:blipFill>
              <a:blip r:embed="rId19"/>
              <a:stretch>
                <a:fillRect/>
              </a:stretch>
            </p:blipFill>
            <p:spPr>
              <a:xfrm>
                <a:off x="271905" y="582695"/>
                <a:ext cx="1838291" cy="37874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209" name="Ink 9"/>
              <p14:cNvContentPartPr>
                <a14:cpLocks xmlns:a14="http://schemas.microsoft.com/office/drawing/2010/main" noRot="1" noChangeAspect="1" noEditPoints="1" noChangeArrowheads="1" noChangeShapeType="1"/>
              </p14:cNvContentPartPr>
              <p14:nvPr/>
            </p14:nvContentPartPr>
            <p14:xfrm>
              <a:off x="203200" y="5551488"/>
              <a:ext cx="871538" cy="560387"/>
            </p14:xfrm>
          </p:contentPart>
        </mc:Choice>
        <mc:Fallback xmlns="">
          <p:pic>
            <p:nvPicPr>
              <p:cNvPr id="51209" name="Ink 9"/>
              <p:cNvPicPr>
                <a:picLocks noRot="1" noChangeAspect="1" noEditPoints="1" noChangeArrowheads="1" noChangeShapeType="1"/>
              </p:cNvPicPr>
              <p:nvPr/>
            </p:nvPicPr>
            <p:blipFill>
              <a:blip r:embed="rId21"/>
              <a:stretch>
                <a:fillRect/>
              </a:stretch>
            </p:blipFill>
            <p:spPr>
              <a:xfrm>
                <a:off x="197800" y="5542850"/>
                <a:ext cx="888458" cy="57874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210" name="Ink 10"/>
              <p14:cNvContentPartPr>
                <a14:cpLocks xmlns:a14="http://schemas.microsoft.com/office/drawing/2010/main" noRot="1" noChangeAspect="1" noEditPoints="1" noChangeArrowheads="1" noChangeShapeType="1"/>
              </p14:cNvContentPartPr>
              <p14:nvPr/>
            </p14:nvContentPartPr>
            <p14:xfrm>
              <a:off x="320675" y="5894388"/>
              <a:ext cx="601663" cy="420687"/>
            </p14:xfrm>
          </p:contentPart>
        </mc:Choice>
        <mc:Fallback xmlns="">
          <p:pic>
            <p:nvPicPr>
              <p:cNvPr id="51210" name="Ink 10"/>
              <p:cNvPicPr>
                <a:picLocks noRot="1" noChangeAspect="1" noEditPoints="1" noChangeArrowheads="1" noChangeShapeType="1"/>
              </p:cNvPicPr>
              <p:nvPr/>
            </p:nvPicPr>
            <p:blipFill>
              <a:blip r:embed="rId23"/>
              <a:stretch>
                <a:fillRect/>
              </a:stretch>
            </p:blipFill>
            <p:spPr>
              <a:xfrm>
                <a:off x="310953" y="5886111"/>
                <a:ext cx="614265" cy="440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211" name="Ink 11"/>
              <p14:cNvContentPartPr>
                <a14:cpLocks xmlns:a14="http://schemas.microsoft.com/office/drawing/2010/main" noRot="1" noChangeAspect="1" noEditPoints="1" noChangeArrowheads="1" noChangeShapeType="1"/>
              </p14:cNvContentPartPr>
              <p14:nvPr/>
            </p14:nvContentPartPr>
            <p14:xfrm>
              <a:off x="7866063" y="231775"/>
              <a:ext cx="788987" cy="349250"/>
            </p14:xfrm>
          </p:contentPart>
        </mc:Choice>
        <mc:Fallback xmlns="">
          <p:pic>
            <p:nvPicPr>
              <p:cNvPr id="51211" name="Ink 11"/>
              <p:cNvPicPr>
                <a:picLocks noRot="1" noChangeAspect="1" noEditPoints="1" noChangeArrowheads="1" noChangeShapeType="1"/>
              </p:cNvPicPr>
              <p:nvPr/>
            </p:nvPicPr>
            <p:blipFill>
              <a:blip r:embed="rId25"/>
              <a:stretch>
                <a:fillRect/>
              </a:stretch>
            </p:blipFill>
            <p:spPr>
              <a:xfrm>
                <a:off x="7860304" y="226374"/>
                <a:ext cx="803385" cy="36545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12" name="Ink 12"/>
              <p14:cNvContentPartPr>
                <a14:cpLocks xmlns:a14="http://schemas.microsoft.com/office/drawing/2010/main" noRot="1" noChangeAspect="1" noEditPoints="1" noChangeArrowheads="1" noChangeShapeType="1"/>
              </p14:cNvContentPartPr>
              <p14:nvPr/>
            </p14:nvContentPartPr>
            <p14:xfrm>
              <a:off x="8194675" y="2465388"/>
              <a:ext cx="817563" cy="234950"/>
            </p14:xfrm>
          </p:contentPart>
        </mc:Choice>
        <mc:Fallback xmlns="">
          <p:pic>
            <p:nvPicPr>
              <p:cNvPr id="51212" name="Ink 12"/>
              <p:cNvPicPr>
                <a:picLocks noRot="1" noChangeAspect="1" noEditPoints="1" noChangeArrowheads="1" noChangeShapeType="1"/>
              </p:cNvPicPr>
              <p:nvPr/>
            </p:nvPicPr>
            <p:blipFill>
              <a:blip r:embed="rId27"/>
              <a:stretch>
                <a:fillRect/>
              </a:stretch>
            </p:blipFill>
            <p:spPr>
              <a:xfrm>
                <a:off x="8187835" y="2461430"/>
                <a:ext cx="835563" cy="250781"/>
              </a:xfrm>
              <a:prstGeom prst="rect">
                <a:avLst/>
              </a:prstGeom>
            </p:spPr>
          </p:pic>
        </mc:Fallback>
      </mc:AlternateContent>
    </p:spTree>
    <p:extLst>
      <p:ext uri="{BB962C8B-B14F-4D97-AF65-F5344CB8AC3E}">
        <p14:creationId xmlns:p14="http://schemas.microsoft.com/office/powerpoint/2010/main" val="2104186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Revise (in)dependencies……</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11</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6</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17080" y="1041120"/>
              <a:ext cx="8020080" cy="4630320"/>
            </p14:xfrm>
          </p:contentPart>
        </mc:Choice>
        <mc:Fallback xmlns="">
          <p:pic>
            <p:nvPicPr>
              <p:cNvPr id="6" name="Ink 5"/>
              <p:cNvPicPr/>
              <p:nvPr/>
            </p:nvPicPr>
            <p:blipFill>
              <a:blip r:embed="rId3"/>
              <a:stretch>
                <a:fillRect/>
              </a:stretch>
            </p:blipFill>
            <p:spPr>
              <a:xfrm>
                <a:off x="210240" y="1032120"/>
                <a:ext cx="8037720" cy="4645800"/>
              </a:xfrm>
              <a:prstGeom prst="rect">
                <a:avLst/>
              </a:prstGeom>
            </p:spPr>
          </p:pic>
        </mc:Fallback>
      </mc:AlternateContent>
    </p:spTree>
    <p:extLst>
      <p:ext uri="{BB962C8B-B14F-4D97-AF65-F5344CB8AC3E}">
        <p14:creationId xmlns:p14="http://schemas.microsoft.com/office/powerpoint/2010/main" val="296489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4"/>
          <p:cNvSpPr>
            <a:spLocks noGrp="1"/>
          </p:cNvSpPr>
          <p:nvPr>
            <p:ph type="ftr" sz="quarter" idx="11"/>
          </p:nvPr>
        </p:nvSpPr>
        <p:spPr/>
        <p:txBody>
          <a:bodyPr/>
          <a:lstStyle/>
          <a:p>
            <a:pPr>
              <a:defRPr/>
            </a:pPr>
            <a:r>
              <a:rPr lang="en-US">
                <a:solidFill>
                  <a:srgbClr val="000000"/>
                </a:solidFill>
              </a:rPr>
              <a:t>CPSC 322, Lecture 28</a:t>
            </a:r>
          </a:p>
        </p:txBody>
      </p:sp>
      <p:sp>
        <p:nvSpPr>
          <p:cNvPr id="47" name="Slide Number Placeholder 5"/>
          <p:cNvSpPr>
            <a:spLocks noGrp="1"/>
          </p:cNvSpPr>
          <p:nvPr>
            <p:ph type="sldNum" sz="quarter" idx="12"/>
          </p:nvPr>
        </p:nvSpPr>
        <p:spPr/>
        <p:txBody>
          <a:bodyPr/>
          <a:lstStyle/>
          <a:p>
            <a:pPr>
              <a:defRPr/>
            </a:pPr>
            <a:r>
              <a:rPr lang="en-US">
                <a:solidFill>
                  <a:srgbClr val="000000"/>
                </a:solidFill>
              </a:rPr>
              <a:t>Slide </a:t>
            </a:r>
            <a:fld id="{3DDFC8C1-32B7-4A38-83B5-C16C7BA43ADB}" type="slidenum">
              <a:rPr lang="en-US">
                <a:solidFill>
                  <a:srgbClr val="000000"/>
                </a:solidFill>
              </a:rPr>
              <a:pPr>
                <a:defRPr/>
              </a:pPr>
              <a:t>7</a:t>
            </a:fld>
            <a:endParaRPr lang="en-US">
              <a:solidFill>
                <a:srgbClr val="000000"/>
              </a:solidFill>
            </a:endParaRPr>
          </a:p>
        </p:txBody>
      </p:sp>
      <p:sp>
        <p:nvSpPr>
          <p:cNvPr id="5133" name="Rectangle 2"/>
          <p:cNvSpPr>
            <a:spLocks noGrp="1" noChangeArrowheads="1"/>
          </p:cNvSpPr>
          <p:nvPr>
            <p:ph type="body" idx="1"/>
          </p:nvPr>
        </p:nvSpPr>
        <p:spPr>
          <a:xfrm>
            <a:off x="0" y="571480"/>
            <a:ext cx="9144000" cy="863600"/>
          </a:xfrm>
        </p:spPr>
        <p:txBody>
          <a:bodyPr/>
          <a:lstStyle/>
          <a:p>
            <a:pPr eaLnBrk="1" hangingPunct="1"/>
            <a:r>
              <a:rPr lang="en-US" sz="2400" dirty="0"/>
              <a:t>Or, blocking paths for probability propagation. Three ways in which a path between X to Y can be blocked, (1 and 2 given evidence E</a:t>
            </a:r>
            <a:r>
              <a:rPr lang="en-US" sz="2000" dirty="0"/>
              <a:t> )</a:t>
            </a:r>
          </a:p>
          <a:p>
            <a:pPr eaLnBrk="1" hangingPunct="1"/>
            <a:endParaRPr lang="en-US" sz="2400" dirty="0"/>
          </a:p>
        </p:txBody>
      </p:sp>
      <p:sp>
        <p:nvSpPr>
          <p:cNvPr id="5134" name="Text Box 3"/>
          <p:cNvSpPr>
            <a:spLocks noGrp="1" noChangeArrowheads="1"/>
          </p:cNvSpPr>
          <p:nvPr>
            <p:ph type="title"/>
          </p:nvPr>
        </p:nvSpPr>
        <p:spPr>
          <a:xfrm>
            <a:off x="500034" y="-285776"/>
            <a:ext cx="8229600" cy="1143001"/>
          </a:xfrm>
          <a:noFill/>
        </p:spPr>
        <p:txBody>
          <a:bodyPr/>
          <a:lstStyle/>
          <a:p>
            <a:pPr eaLnBrk="1" hangingPunct="1"/>
            <a:r>
              <a:rPr lang="en-US" dirty="0"/>
              <a:t>Conditional Independencies</a:t>
            </a:r>
          </a:p>
        </p:txBody>
      </p:sp>
      <p:sp>
        <p:nvSpPr>
          <p:cNvPr id="5135" name="Rectangle 4"/>
          <p:cNvSpPr>
            <a:spLocks noChangeArrowheads="1"/>
          </p:cNvSpPr>
          <p:nvPr/>
        </p:nvSpPr>
        <p:spPr bwMode="auto">
          <a:xfrm>
            <a:off x="900113" y="1844675"/>
            <a:ext cx="1223962" cy="3168650"/>
          </a:xfrm>
          <a:prstGeom prst="rect">
            <a:avLst/>
          </a:prstGeom>
          <a:noFill/>
          <a:ln w="9525">
            <a:solidFill>
              <a:schemeClr val="tx1"/>
            </a:solidFill>
            <a:miter lim="800000"/>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36" name="Oval 5"/>
          <p:cNvSpPr>
            <a:spLocks noChangeArrowheads="1"/>
          </p:cNvSpPr>
          <p:nvPr/>
        </p:nvSpPr>
        <p:spPr bwMode="auto">
          <a:xfrm>
            <a:off x="1260475" y="2132013"/>
            <a:ext cx="431800" cy="433387"/>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37" name="Oval 6"/>
          <p:cNvSpPr>
            <a:spLocks noChangeArrowheads="1"/>
          </p:cNvSpPr>
          <p:nvPr/>
        </p:nvSpPr>
        <p:spPr bwMode="auto">
          <a:xfrm>
            <a:off x="1260475" y="3429000"/>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38" name="Oval 7"/>
          <p:cNvSpPr>
            <a:spLocks noChangeArrowheads="1"/>
          </p:cNvSpPr>
          <p:nvPr/>
        </p:nvSpPr>
        <p:spPr bwMode="auto">
          <a:xfrm>
            <a:off x="1260475" y="4149725"/>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39" name="Oval 8"/>
          <p:cNvSpPr>
            <a:spLocks noChangeArrowheads="1"/>
          </p:cNvSpPr>
          <p:nvPr/>
        </p:nvSpPr>
        <p:spPr bwMode="auto">
          <a:xfrm>
            <a:off x="2700338" y="2132013"/>
            <a:ext cx="431800" cy="433387"/>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40" name="Oval 9"/>
          <p:cNvSpPr>
            <a:spLocks noChangeArrowheads="1"/>
          </p:cNvSpPr>
          <p:nvPr/>
        </p:nvSpPr>
        <p:spPr bwMode="auto">
          <a:xfrm>
            <a:off x="2700338" y="3429000"/>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41" name="Oval 10"/>
          <p:cNvSpPr>
            <a:spLocks noChangeArrowheads="1"/>
          </p:cNvSpPr>
          <p:nvPr/>
        </p:nvSpPr>
        <p:spPr bwMode="auto">
          <a:xfrm>
            <a:off x="2700338" y="4149725"/>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42" name="Rectangle 11"/>
          <p:cNvSpPr>
            <a:spLocks noChangeArrowheads="1"/>
          </p:cNvSpPr>
          <p:nvPr/>
        </p:nvSpPr>
        <p:spPr bwMode="auto">
          <a:xfrm>
            <a:off x="3779838" y="1844675"/>
            <a:ext cx="1223962" cy="1584325"/>
          </a:xfrm>
          <a:prstGeom prst="rect">
            <a:avLst/>
          </a:prstGeom>
          <a:solidFill>
            <a:srgbClr val="C0C0C0"/>
          </a:solidFill>
          <a:ln w="9525">
            <a:solidFill>
              <a:schemeClr val="tx1"/>
            </a:solidFill>
            <a:miter lim="800000"/>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43" name="Oval 12"/>
          <p:cNvSpPr>
            <a:spLocks noChangeArrowheads="1"/>
          </p:cNvSpPr>
          <p:nvPr/>
        </p:nvSpPr>
        <p:spPr bwMode="auto">
          <a:xfrm>
            <a:off x="4140200" y="2132013"/>
            <a:ext cx="431800" cy="433387"/>
          </a:xfrm>
          <a:prstGeom prst="ellipse">
            <a:avLst/>
          </a:prstGeom>
          <a:solidFill>
            <a:schemeClr val="bg1"/>
          </a:solidFill>
          <a:ln w="9525">
            <a:solidFill>
              <a:schemeClr val="tx1"/>
            </a:solidFill>
            <a:round/>
            <a:headEnd/>
            <a:tailEnd/>
          </a:ln>
        </p:spPr>
        <p:txBody>
          <a:bodyPr wrap="none" anchor="ctr"/>
          <a:lstStyle/>
          <a:p>
            <a:pPr algn="ctr" defTabSz="914400">
              <a:lnSpc>
                <a:spcPct val="100000"/>
              </a:lnSpc>
              <a:buClrTx/>
              <a:buSzTx/>
              <a:buFontTx/>
              <a:buNone/>
            </a:pPr>
            <a:r>
              <a:rPr lang="en-US" sz="1800">
                <a:solidFill>
                  <a:srgbClr val="000000"/>
                </a:solidFill>
                <a:latin typeface="Arial" charset="0"/>
                <a:ea typeface="+mn-ea"/>
                <a:cs typeface="+mn-cs"/>
              </a:rPr>
              <a:t>Z</a:t>
            </a:r>
          </a:p>
        </p:txBody>
      </p:sp>
      <p:sp>
        <p:nvSpPr>
          <p:cNvPr id="5144" name="Oval 13"/>
          <p:cNvSpPr>
            <a:spLocks noChangeArrowheads="1"/>
          </p:cNvSpPr>
          <p:nvPr/>
        </p:nvSpPr>
        <p:spPr bwMode="auto">
          <a:xfrm>
            <a:off x="4211638" y="2852738"/>
            <a:ext cx="431800" cy="433387"/>
          </a:xfrm>
          <a:prstGeom prst="ellipse">
            <a:avLst/>
          </a:prstGeom>
          <a:solidFill>
            <a:schemeClr val="bg1"/>
          </a:solidFill>
          <a:ln w="9525">
            <a:solidFill>
              <a:schemeClr val="tx1"/>
            </a:solidFill>
            <a:round/>
            <a:headEnd/>
            <a:tailEnd/>
          </a:ln>
        </p:spPr>
        <p:txBody>
          <a:bodyPr wrap="none" anchor="ctr"/>
          <a:lstStyle/>
          <a:p>
            <a:pPr algn="ctr" defTabSz="914400">
              <a:lnSpc>
                <a:spcPct val="100000"/>
              </a:lnSpc>
              <a:buClrTx/>
              <a:buSzTx/>
              <a:buFontTx/>
              <a:buNone/>
            </a:pPr>
            <a:r>
              <a:rPr lang="en-US" sz="1800">
                <a:solidFill>
                  <a:srgbClr val="000000"/>
                </a:solidFill>
                <a:latin typeface="Arial" charset="0"/>
                <a:ea typeface="+mn-ea"/>
                <a:cs typeface="+mn-cs"/>
              </a:rPr>
              <a:t>Z</a:t>
            </a:r>
          </a:p>
        </p:txBody>
      </p:sp>
      <p:sp>
        <p:nvSpPr>
          <p:cNvPr id="5145" name="Oval 14"/>
          <p:cNvSpPr>
            <a:spLocks noChangeArrowheads="1"/>
          </p:cNvSpPr>
          <p:nvPr/>
        </p:nvSpPr>
        <p:spPr bwMode="auto">
          <a:xfrm>
            <a:off x="4140200" y="4581525"/>
            <a:ext cx="431800" cy="433388"/>
          </a:xfrm>
          <a:prstGeom prst="ellipse">
            <a:avLst/>
          </a:prstGeom>
          <a:noFill/>
          <a:ln w="9525">
            <a:solidFill>
              <a:schemeClr val="tx1"/>
            </a:solidFill>
            <a:round/>
            <a:headEnd/>
            <a:tailEnd/>
          </a:ln>
        </p:spPr>
        <p:txBody>
          <a:bodyPr wrap="none" anchor="ctr"/>
          <a:lstStyle/>
          <a:p>
            <a:pPr algn="ctr" defTabSz="914400">
              <a:lnSpc>
                <a:spcPct val="100000"/>
              </a:lnSpc>
              <a:buClrTx/>
              <a:buSzTx/>
              <a:buFontTx/>
              <a:buNone/>
            </a:pPr>
            <a:r>
              <a:rPr lang="en-US" sz="1800">
                <a:solidFill>
                  <a:srgbClr val="000000"/>
                </a:solidFill>
                <a:latin typeface="Arial" charset="0"/>
                <a:ea typeface="+mn-ea"/>
                <a:cs typeface="+mn-cs"/>
              </a:rPr>
              <a:t>Z</a:t>
            </a:r>
          </a:p>
        </p:txBody>
      </p:sp>
      <p:sp>
        <p:nvSpPr>
          <p:cNvPr id="5146" name="Rectangle 15"/>
          <p:cNvSpPr>
            <a:spLocks noChangeArrowheads="1"/>
          </p:cNvSpPr>
          <p:nvPr/>
        </p:nvSpPr>
        <p:spPr bwMode="auto">
          <a:xfrm>
            <a:off x="6516688" y="1844675"/>
            <a:ext cx="1223962" cy="3024188"/>
          </a:xfrm>
          <a:prstGeom prst="rect">
            <a:avLst/>
          </a:prstGeom>
          <a:noFill/>
          <a:ln w="9525">
            <a:solidFill>
              <a:schemeClr val="tx1"/>
            </a:solidFill>
            <a:miter lim="800000"/>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47" name="Oval 16"/>
          <p:cNvSpPr>
            <a:spLocks noChangeArrowheads="1"/>
          </p:cNvSpPr>
          <p:nvPr/>
        </p:nvSpPr>
        <p:spPr bwMode="auto">
          <a:xfrm>
            <a:off x="6877050" y="2132013"/>
            <a:ext cx="431800" cy="433387"/>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48" name="Oval 17"/>
          <p:cNvSpPr>
            <a:spLocks noChangeArrowheads="1"/>
          </p:cNvSpPr>
          <p:nvPr/>
        </p:nvSpPr>
        <p:spPr bwMode="auto">
          <a:xfrm>
            <a:off x="6877050" y="3429000"/>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49" name="Oval 18"/>
          <p:cNvSpPr>
            <a:spLocks noChangeArrowheads="1"/>
          </p:cNvSpPr>
          <p:nvPr/>
        </p:nvSpPr>
        <p:spPr bwMode="auto">
          <a:xfrm>
            <a:off x="6877050" y="4149725"/>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50" name="Oval 19"/>
          <p:cNvSpPr>
            <a:spLocks noChangeArrowheads="1"/>
          </p:cNvSpPr>
          <p:nvPr/>
        </p:nvSpPr>
        <p:spPr bwMode="auto">
          <a:xfrm>
            <a:off x="5508625" y="2132013"/>
            <a:ext cx="431800" cy="433387"/>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51" name="Oval 20"/>
          <p:cNvSpPr>
            <a:spLocks noChangeArrowheads="1"/>
          </p:cNvSpPr>
          <p:nvPr/>
        </p:nvSpPr>
        <p:spPr bwMode="auto">
          <a:xfrm>
            <a:off x="5508625" y="3429000"/>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sp>
        <p:nvSpPr>
          <p:cNvPr id="5152" name="Oval 21"/>
          <p:cNvSpPr>
            <a:spLocks noChangeArrowheads="1"/>
          </p:cNvSpPr>
          <p:nvPr/>
        </p:nvSpPr>
        <p:spPr bwMode="auto">
          <a:xfrm>
            <a:off x="5508625" y="4149725"/>
            <a:ext cx="431800" cy="433388"/>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cxnSp>
        <p:nvCxnSpPr>
          <p:cNvPr id="5153" name="AutoShape 22"/>
          <p:cNvCxnSpPr>
            <a:cxnSpLocks noChangeShapeType="1"/>
            <a:stCxn id="5136" idx="6"/>
            <a:endCxn id="5139" idx="2"/>
          </p:cNvCxnSpPr>
          <p:nvPr/>
        </p:nvCxnSpPr>
        <p:spPr bwMode="auto">
          <a:xfrm>
            <a:off x="1692275" y="2349500"/>
            <a:ext cx="1008063" cy="0"/>
          </a:xfrm>
          <a:prstGeom prst="straightConnector1">
            <a:avLst/>
          </a:prstGeom>
          <a:noFill/>
          <a:ln w="9525">
            <a:solidFill>
              <a:schemeClr val="tx1"/>
            </a:solidFill>
            <a:round/>
            <a:headEnd/>
            <a:tailEnd type="triangle" w="med" len="med"/>
          </a:ln>
        </p:spPr>
      </p:cxnSp>
      <p:cxnSp>
        <p:nvCxnSpPr>
          <p:cNvPr id="5154" name="AutoShape 23"/>
          <p:cNvCxnSpPr>
            <a:cxnSpLocks noChangeShapeType="1"/>
            <a:endCxn id="5147" idx="2"/>
          </p:cNvCxnSpPr>
          <p:nvPr/>
        </p:nvCxnSpPr>
        <p:spPr bwMode="auto">
          <a:xfrm>
            <a:off x="5940425" y="2347913"/>
            <a:ext cx="936625" cy="1587"/>
          </a:xfrm>
          <a:prstGeom prst="straightConnector1">
            <a:avLst/>
          </a:prstGeom>
          <a:noFill/>
          <a:ln w="9525">
            <a:solidFill>
              <a:schemeClr val="tx1"/>
            </a:solidFill>
            <a:round/>
            <a:headEnd/>
            <a:tailEnd type="triangle" w="med" len="med"/>
          </a:ln>
        </p:spPr>
      </p:cxnSp>
      <p:cxnSp>
        <p:nvCxnSpPr>
          <p:cNvPr id="5155" name="AutoShape 24"/>
          <p:cNvCxnSpPr>
            <a:cxnSpLocks noChangeShapeType="1"/>
          </p:cNvCxnSpPr>
          <p:nvPr/>
        </p:nvCxnSpPr>
        <p:spPr bwMode="auto">
          <a:xfrm>
            <a:off x="1692275" y="3644900"/>
            <a:ext cx="1008063" cy="0"/>
          </a:xfrm>
          <a:prstGeom prst="straightConnector1">
            <a:avLst/>
          </a:prstGeom>
          <a:noFill/>
          <a:ln w="9525">
            <a:solidFill>
              <a:schemeClr val="tx1"/>
            </a:solidFill>
            <a:round/>
            <a:headEnd type="triangle" w="med" len="med"/>
            <a:tailEnd/>
          </a:ln>
        </p:spPr>
      </p:cxnSp>
      <p:cxnSp>
        <p:nvCxnSpPr>
          <p:cNvPr id="5156" name="AutoShape 25"/>
          <p:cNvCxnSpPr>
            <a:cxnSpLocks noChangeShapeType="1"/>
          </p:cNvCxnSpPr>
          <p:nvPr/>
        </p:nvCxnSpPr>
        <p:spPr bwMode="auto">
          <a:xfrm>
            <a:off x="1692275" y="4365625"/>
            <a:ext cx="1008063" cy="0"/>
          </a:xfrm>
          <a:prstGeom prst="straightConnector1">
            <a:avLst/>
          </a:prstGeom>
          <a:noFill/>
          <a:ln w="9525">
            <a:solidFill>
              <a:schemeClr val="tx1"/>
            </a:solidFill>
            <a:round/>
            <a:headEnd/>
            <a:tailEnd type="triangle" w="med" len="med"/>
          </a:ln>
        </p:spPr>
      </p:cxnSp>
      <p:cxnSp>
        <p:nvCxnSpPr>
          <p:cNvPr id="5157" name="AutoShape 26"/>
          <p:cNvCxnSpPr>
            <a:cxnSpLocks noChangeShapeType="1"/>
            <a:endCxn id="5148" idx="2"/>
          </p:cNvCxnSpPr>
          <p:nvPr/>
        </p:nvCxnSpPr>
        <p:spPr bwMode="auto">
          <a:xfrm>
            <a:off x="5940425" y="3644900"/>
            <a:ext cx="936625" cy="1588"/>
          </a:xfrm>
          <a:prstGeom prst="straightConnector1">
            <a:avLst/>
          </a:prstGeom>
          <a:noFill/>
          <a:ln w="9525">
            <a:solidFill>
              <a:schemeClr val="tx1"/>
            </a:solidFill>
            <a:round/>
            <a:headEnd/>
            <a:tailEnd type="triangle" w="med" len="med"/>
          </a:ln>
        </p:spPr>
      </p:cxnSp>
      <p:cxnSp>
        <p:nvCxnSpPr>
          <p:cNvPr id="5158" name="AutoShape 27"/>
          <p:cNvCxnSpPr>
            <a:cxnSpLocks noChangeShapeType="1"/>
            <a:endCxn id="5149" idx="2"/>
          </p:cNvCxnSpPr>
          <p:nvPr/>
        </p:nvCxnSpPr>
        <p:spPr bwMode="auto">
          <a:xfrm>
            <a:off x="5940425" y="4364038"/>
            <a:ext cx="936625" cy="3175"/>
          </a:xfrm>
          <a:prstGeom prst="straightConnector1">
            <a:avLst/>
          </a:prstGeom>
          <a:noFill/>
          <a:ln w="9525">
            <a:solidFill>
              <a:schemeClr val="tx1"/>
            </a:solidFill>
            <a:round/>
            <a:headEnd type="triangle" w="med" len="med"/>
            <a:tailEnd/>
          </a:ln>
        </p:spPr>
      </p:cxnSp>
      <p:cxnSp>
        <p:nvCxnSpPr>
          <p:cNvPr id="5159" name="AutoShape 28"/>
          <p:cNvCxnSpPr>
            <a:cxnSpLocks noChangeShapeType="1"/>
            <a:stCxn id="5139" idx="6"/>
            <a:endCxn id="5143" idx="2"/>
          </p:cNvCxnSpPr>
          <p:nvPr/>
        </p:nvCxnSpPr>
        <p:spPr bwMode="auto">
          <a:xfrm>
            <a:off x="3132138" y="2349500"/>
            <a:ext cx="1008062" cy="0"/>
          </a:xfrm>
          <a:prstGeom prst="straightConnector1">
            <a:avLst/>
          </a:prstGeom>
          <a:noFill/>
          <a:ln w="9525">
            <a:solidFill>
              <a:schemeClr val="tx1"/>
            </a:solidFill>
            <a:round/>
            <a:headEnd/>
            <a:tailEnd type="triangle" w="med" len="med"/>
          </a:ln>
        </p:spPr>
      </p:cxnSp>
      <p:cxnSp>
        <p:nvCxnSpPr>
          <p:cNvPr id="5160" name="AutoShape 29"/>
          <p:cNvCxnSpPr>
            <a:cxnSpLocks noChangeShapeType="1"/>
          </p:cNvCxnSpPr>
          <p:nvPr/>
        </p:nvCxnSpPr>
        <p:spPr bwMode="auto">
          <a:xfrm>
            <a:off x="4572000" y="2349500"/>
            <a:ext cx="936625" cy="1588"/>
          </a:xfrm>
          <a:prstGeom prst="straightConnector1">
            <a:avLst/>
          </a:prstGeom>
          <a:noFill/>
          <a:ln w="9525">
            <a:solidFill>
              <a:schemeClr val="tx1"/>
            </a:solidFill>
            <a:round/>
            <a:headEnd/>
            <a:tailEnd type="triangle" w="med" len="med"/>
          </a:ln>
        </p:spPr>
      </p:cxnSp>
      <p:cxnSp>
        <p:nvCxnSpPr>
          <p:cNvPr id="5161" name="AutoShape 30"/>
          <p:cNvCxnSpPr>
            <a:cxnSpLocks noChangeShapeType="1"/>
            <a:endCxn id="5145" idx="2"/>
          </p:cNvCxnSpPr>
          <p:nvPr/>
        </p:nvCxnSpPr>
        <p:spPr bwMode="auto">
          <a:xfrm>
            <a:off x="3132138" y="4365625"/>
            <a:ext cx="1008062" cy="433388"/>
          </a:xfrm>
          <a:prstGeom prst="straightConnector1">
            <a:avLst/>
          </a:prstGeom>
          <a:noFill/>
          <a:ln w="9525">
            <a:solidFill>
              <a:schemeClr val="tx1"/>
            </a:solidFill>
            <a:round/>
            <a:headEnd/>
            <a:tailEnd type="triangle" w="med" len="med"/>
          </a:ln>
        </p:spPr>
      </p:cxnSp>
      <p:cxnSp>
        <p:nvCxnSpPr>
          <p:cNvPr id="5162" name="AutoShape 31"/>
          <p:cNvCxnSpPr>
            <a:cxnSpLocks noChangeShapeType="1"/>
            <a:stCxn id="5144" idx="6"/>
            <a:endCxn id="5151" idx="1"/>
          </p:cNvCxnSpPr>
          <p:nvPr/>
        </p:nvCxnSpPr>
        <p:spPr bwMode="auto">
          <a:xfrm>
            <a:off x="4643438" y="3070225"/>
            <a:ext cx="928687" cy="422275"/>
          </a:xfrm>
          <a:prstGeom prst="straightConnector1">
            <a:avLst/>
          </a:prstGeom>
          <a:noFill/>
          <a:ln w="9525">
            <a:solidFill>
              <a:schemeClr val="tx1"/>
            </a:solidFill>
            <a:round/>
            <a:headEnd/>
            <a:tailEnd type="triangle" w="med" len="med"/>
          </a:ln>
        </p:spPr>
      </p:cxnSp>
      <p:cxnSp>
        <p:nvCxnSpPr>
          <p:cNvPr id="5163" name="AutoShape 32"/>
          <p:cNvCxnSpPr>
            <a:cxnSpLocks noChangeShapeType="1"/>
            <a:stCxn id="5144" idx="2"/>
            <a:endCxn id="5140" idx="6"/>
          </p:cNvCxnSpPr>
          <p:nvPr/>
        </p:nvCxnSpPr>
        <p:spPr bwMode="auto">
          <a:xfrm flipH="1">
            <a:off x="3132138" y="3070225"/>
            <a:ext cx="1079500" cy="576263"/>
          </a:xfrm>
          <a:prstGeom prst="straightConnector1">
            <a:avLst/>
          </a:prstGeom>
          <a:noFill/>
          <a:ln w="9525">
            <a:solidFill>
              <a:schemeClr val="tx1"/>
            </a:solidFill>
            <a:round/>
            <a:headEnd/>
            <a:tailEnd type="triangle" w="med" len="med"/>
          </a:ln>
        </p:spPr>
      </p:cxnSp>
      <p:cxnSp>
        <p:nvCxnSpPr>
          <p:cNvPr id="5164" name="AutoShape 33"/>
          <p:cNvCxnSpPr>
            <a:cxnSpLocks noChangeShapeType="1"/>
            <a:stCxn id="5152" idx="2"/>
            <a:endCxn id="5145" idx="6"/>
          </p:cNvCxnSpPr>
          <p:nvPr/>
        </p:nvCxnSpPr>
        <p:spPr bwMode="auto">
          <a:xfrm flipH="1">
            <a:off x="4572000" y="4367213"/>
            <a:ext cx="936625" cy="431800"/>
          </a:xfrm>
          <a:prstGeom prst="straightConnector1">
            <a:avLst/>
          </a:prstGeom>
          <a:noFill/>
          <a:ln w="9525">
            <a:solidFill>
              <a:schemeClr val="tx1"/>
            </a:solidFill>
            <a:round/>
            <a:headEnd/>
            <a:tailEnd type="triangle" w="med" len="med"/>
          </a:ln>
        </p:spPr>
      </p:cxnSp>
      <p:sp>
        <p:nvSpPr>
          <p:cNvPr id="5165" name="Text Box 34"/>
          <p:cNvSpPr txBox="1">
            <a:spLocks noChangeArrowheads="1"/>
          </p:cNvSpPr>
          <p:nvPr/>
        </p:nvSpPr>
        <p:spPr bwMode="auto">
          <a:xfrm>
            <a:off x="7380288" y="1844675"/>
            <a:ext cx="336550" cy="366713"/>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1800" b="1">
                <a:solidFill>
                  <a:srgbClr val="000000"/>
                </a:solidFill>
                <a:latin typeface="Arial" charset="0"/>
                <a:ea typeface="+mn-ea"/>
                <a:cs typeface="+mn-cs"/>
              </a:rPr>
              <a:t>X</a:t>
            </a:r>
          </a:p>
        </p:txBody>
      </p:sp>
      <p:sp>
        <p:nvSpPr>
          <p:cNvPr id="5166" name="Text Box 35"/>
          <p:cNvSpPr txBox="1">
            <a:spLocks noChangeArrowheads="1"/>
          </p:cNvSpPr>
          <p:nvPr/>
        </p:nvSpPr>
        <p:spPr bwMode="auto">
          <a:xfrm>
            <a:off x="900113" y="1844675"/>
            <a:ext cx="336550" cy="366713"/>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1800" b="1">
                <a:solidFill>
                  <a:srgbClr val="000000"/>
                </a:solidFill>
                <a:latin typeface="Arial" charset="0"/>
                <a:ea typeface="+mn-ea"/>
                <a:cs typeface="+mn-cs"/>
              </a:rPr>
              <a:t>Y</a:t>
            </a:r>
          </a:p>
        </p:txBody>
      </p:sp>
      <p:sp>
        <p:nvSpPr>
          <p:cNvPr id="5167" name="Text Box 36"/>
          <p:cNvSpPr txBox="1">
            <a:spLocks noChangeArrowheads="1"/>
          </p:cNvSpPr>
          <p:nvPr/>
        </p:nvSpPr>
        <p:spPr bwMode="auto">
          <a:xfrm>
            <a:off x="4716463" y="1844675"/>
            <a:ext cx="336550" cy="366713"/>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1800" b="1">
                <a:solidFill>
                  <a:srgbClr val="000000"/>
                </a:solidFill>
                <a:latin typeface="Arial" charset="0"/>
                <a:ea typeface="+mn-ea"/>
                <a:cs typeface="+mn-cs"/>
              </a:rPr>
              <a:t>E</a:t>
            </a:r>
          </a:p>
        </p:txBody>
      </p:sp>
      <p:sp>
        <p:nvSpPr>
          <p:cNvPr id="616485" name="Rectangle 37"/>
          <p:cNvSpPr>
            <a:spLocks noChangeArrowheads="1"/>
          </p:cNvSpPr>
          <p:nvPr/>
        </p:nvSpPr>
        <p:spPr bwMode="auto">
          <a:xfrm>
            <a:off x="0" y="5876925"/>
            <a:ext cx="7994650" cy="720725"/>
          </a:xfrm>
          <a:prstGeom prst="rect">
            <a:avLst/>
          </a:prstGeom>
          <a:solidFill>
            <a:schemeClr val="bg1"/>
          </a:solidFill>
          <a:ln w="9525">
            <a:noFill/>
            <a:miter lim="800000"/>
            <a:headEnd/>
            <a:tailEnd/>
          </a:ln>
        </p:spPr>
        <p:txBody>
          <a:bodyPr/>
          <a:lstStyle/>
          <a:p>
            <a:pPr marL="838200" lvl="1" indent="-381000" defTabSz="914400">
              <a:lnSpc>
                <a:spcPct val="100000"/>
              </a:lnSpc>
              <a:spcBef>
                <a:spcPct val="20000"/>
              </a:spcBef>
              <a:buSzPct val="120000"/>
              <a:buFontTx/>
              <a:buNone/>
            </a:pPr>
            <a:r>
              <a:rPr lang="en-US" sz="2000">
                <a:solidFill>
                  <a:srgbClr val="000000"/>
                </a:solidFill>
                <a:latin typeface="Arial Unicode MS" pitchFamily="34" charset="-128"/>
                <a:ea typeface="+mn-ea"/>
                <a:cs typeface="+mn-cs"/>
              </a:rPr>
              <a:t>Note that, in 3, X and Y become dependent as soon as I get evidence on Z or on </a:t>
            </a:r>
            <a:r>
              <a:rPr lang="en-US" sz="2000" i="1">
                <a:solidFill>
                  <a:srgbClr val="000000"/>
                </a:solidFill>
                <a:latin typeface="Arial Unicode MS" pitchFamily="34" charset="-128"/>
                <a:ea typeface="+mn-ea"/>
                <a:cs typeface="+mn-cs"/>
              </a:rPr>
              <a:t>any of its descendants</a:t>
            </a:r>
          </a:p>
        </p:txBody>
      </p:sp>
      <p:sp>
        <p:nvSpPr>
          <p:cNvPr id="5169" name="Oval 38"/>
          <p:cNvSpPr>
            <a:spLocks noChangeArrowheads="1"/>
          </p:cNvSpPr>
          <p:nvPr/>
        </p:nvSpPr>
        <p:spPr bwMode="auto">
          <a:xfrm>
            <a:off x="2843213" y="5300663"/>
            <a:ext cx="431800" cy="433387"/>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cxnSp>
        <p:nvCxnSpPr>
          <p:cNvPr id="5170" name="AutoShape 39"/>
          <p:cNvCxnSpPr>
            <a:cxnSpLocks noChangeShapeType="1"/>
            <a:stCxn id="5145" idx="3"/>
            <a:endCxn id="5169" idx="6"/>
          </p:cNvCxnSpPr>
          <p:nvPr/>
        </p:nvCxnSpPr>
        <p:spPr bwMode="auto">
          <a:xfrm flipH="1">
            <a:off x="3275013" y="4951413"/>
            <a:ext cx="928687" cy="566737"/>
          </a:xfrm>
          <a:prstGeom prst="straightConnector1">
            <a:avLst/>
          </a:prstGeom>
          <a:noFill/>
          <a:ln w="9525">
            <a:solidFill>
              <a:schemeClr val="tx1"/>
            </a:solidFill>
            <a:round/>
            <a:headEnd/>
            <a:tailEnd type="triangle" w="med" len="med"/>
          </a:ln>
        </p:spPr>
      </p:cxnSp>
      <p:sp>
        <p:nvSpPr>
          <p:cNvPr id="5171" name="Oval 40"/>
          <p:cNvSpPr>
            <a:spLocks noChangeArrowheads="1"/>
          </p:cNvSpPr>
          <p:nvPr/>
        </p:nvSpPr>
        <p:spPr bwMode="auto">
          <a:xfrm>
            <a:off x="5292725" y="5373688"/>
            <a:ext cx="431800" cy="433387"/>
          </a:xfrm>
          <a:prstGeom prst="ellipse">
            <a:avLst/>
          </a:prstGeom>
          <a:noFill/>
          <a:ln w="9525">
            <a:solidFill>
              <a:schemeClr val="tx1"/>
            </a:solidFill>
            <a:round/>
            <a:headEnd/>
            <a:tailEnd/>
          </a:ln>
        </p:spPr>
        <p:txBody>
          <a:bodyPr wrap="none" anchor="ctr"/>
          <a:lstStyle/>
          <a:p>
            <a:pPr defTabSz="914400">
              <a:lnSpc>
                <a:spcPct val="100000"/>
              </a:lnSpc>
              <a:buClrTx/>
              <a:buSzTx/>
              <a:buFontTx/>
              <a:buNone/>
            </a:pPr>
            <a:endParaRPr lang="en-US" b="1">
              <a:solidFill>
                <a:srgbClr val="000000"/>
              </a:solidFill>
              <a:ea typeface="+mn-ea"/>
              <a:cs typeface="+mn-cs"/>
            </a:endParaRPr>
          </a:p>
        </p:txBody>
      </p:sp>
      <p:cxnSp>
        <p:nvCxnSpPr>
          <p:cNvPr id="5172" name="AutoShape 41"/>
          <p:cNvCxnSpPr>
            <a:cxnSpLocks noChangeShapeType="1"/>
            <a:stCxn id="5145" idx="5"/>
            <a:endCxn id="5171" idx="1"/>
          </p:cNvCxnSpPr>
          <p:nvPr/>
        </p:nvCxnSpPr>
        <p:spPr bwMode="auto">
          <a:xfrm>
            <a:off x="4508500" y="4951413"/>
            <a:ext cx="847725" cy="485775"/>
          </a:xfrm>
          <a:prstGeom prst="straightConnector1">
            <a:avLst/>
          </a:prstGeom>
          <a:noFill/>
          <a:ln w="9525">
            <a:solidFill>
              <a:schemeClr val="tx1"/>
            </a:solidFill>
            <a:round/>
            <a:headEnd/>
            <a:tailEnd type="triangle" w="med" len="med"/>
          </a:ln>
        </p:spPr>
      </p:cxnSp>
      <p:sp>
        <p:nvSpPr>
          <p:cNvPr id="616508" name="Text Box 60"/>
          <p:cNvSpPr txBox="1">
            <a:spLocks noChangeArrowheads="1"/>
          </p:cNvSpPr>
          <p:nvPr/>
        </p:nvSpPr>
        <p:spPr bwMode="auto">
          <a:xfrm>
            <a:off x="536575" y="2079625"/>
            <a:ext cx="346075" cy="466725"/>
          </a:xfrm>
          <a:prstGeom prst="rect">
            <a:avLst/>
          </a:prstGeom>
          <a:noFill/>
          <a:ln w="9525">
            <a:solidFill>
              <a:schemeClr val="tx1"/>
            </a:solidFill>
            <a:miter lim="800000"/>
            <a:headEnd/>
            <a:tailEnd/>
          </a:ln>
        </p:spPr>
        <p:txBody>
          <a:bodyPr wrap="none">
            <a:spAutoFit/>
          </a:bodyPr>
          <a:lstStyle/>
          <a:p>
            <a:pPr defTabSz="914400">
              <a:lnSpc>
                <a:spcPct val="100000"/>
              </a:lnSpc>
              <a:buClrTx/>
              <a:buSzTx/>
              <a:buFontTx/>
              <a:buNone/>
            </a:pPr>
            <a:r>
              <a:rPr lang="en-US" sz="2400">
                <a:solidFill>
                  <a:srgbClr val="000000"/>
                </a:solidFill>
                <a:ea typeface="+mn-ea"/>
                <a:cs typeface="+mn-cs"/>
              </a:rPr>
              <a:t>1</a:t>
            </a:r>
          </a:p>
        </p:txBody>
      </p:sp>
      <p:sp>
        <p:nvSpPr>
          <p:cNvPr id="616509" name="Text Box 61"/>
          <p:cNvSpPr txBox="1">
            <a:spLocks noChangeArrowheads="1"/>
          </p:cNvSpPr>
          <p:nvPr/>
        </p:nvSpPr>
        <p:spPr bwMode="auto">
          <a:xfrm>
            <a:off x="525463" y="3398838"/>
            <a:ext cx="346075" cy="466725"/>
          </a:xfrm>
          <a:prstGeom prst="rect">
            <a:avLst/>
          </a:prstGeom>
          <a:noFill/>
          <a:ln w="9525">
            <a:solidFill>
              <a:schemeClr val="tx1"/>
            </a:solidFill>
            <a:miter lim="800000"/>
            <a:headEnd/>
            <a:tailEnd/>
          </a:ln>
        </p:spPr>
        <p:txBody>
          <a:bodyPr wrap="none">
            <a:spAutoFit/>
          </a:bodyPr>
          <a:lstStyle/>
          <a:p>
            <a:pPr defTabSz="914400">
              <a:lnSpc>
                <a:spcPct val="100000"/>
              </a:lnSpc>
              <a:buClrTx/>
              <a:buSzTx/>
              <a:buFontTx/>
              <a:buNone/>
            </a:pPr>
            <a:r>
              <a:rPr lang="en-US" sz="2400">
                <a:solidFill>
                  <a:srgbClr val="000000"/>
                </a:solidFill>
                <a:ea typeface="+mn-ea"/>
                <a:cs typeface="+mn-cs"/>
              </a:rPr>
              <a:t>2</a:t>
            </a:r>
          </a:p>
        </p:txBody>
      </p:sp>
      <p:sp>
        <p:nvSpPr>
          <p:cNvPr id="616510" name="Text Box 62"/>
          <p:cNvSpPr txBox="1">
            <a:spLocks noChangeArrowheads="1"/>
          </p:cNvSpPr>
          <p:nvPr/>
        </p:nvSpPr>
        <p:spPr bwMode="auto">
          <a:xfrm>
            <a:off x="514350" y="4129088"/>
            <a:ext cx="346075" cy="466725"/>
          </a:xfrm>
          <a:prstGeom prst="rect">
            <a:avLst/>
          </a:prstGeom>
          <a:noFill/>
          <a:ln w="9525">
            <a:solidFill>
              <a:schemeClr val="tx1"/>
            </a:solidFill>
            <a:miter lim="800000"/>
            <a:headEnd/>
            <a:tailEnd/>
          </a:ln>
        </p:spPr>
        <p:txBody>
          <a:bodyPr wrap="none">
            <a:spAutoFit/>
          </a:bodyPr>
          <a:lstStyle/>
          <a:p>
            <a:pPr defTabSz="914400">
              <a:lnSpc>
                <a:spcPct val="100000"/>
              </a:lnSpc>
              <a:buClrTx/>
              <a:buSzTx/>
              <a:buFontTx/>
              <a:buNone/>
            </a:pPr>
            <a:r>
              <a:rPr lang="en-US" sz="2400">
                <a:solidFill>
                  <a:srgbClr val="000000"/>
                </a:solidFill>
                <a:ea typeface="+mn-ea"/>
                <a:cs typeface="+mn-cs"/>
              </a:rPr>
              <a:t>3</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96240" y="2457360"/>
              <a:ext cx="8131320" cy="1577880"/>
            </p14:xfrm>
          </p:contentPart>
        </mc:Choice>
        <mc:Fallback xmlns="">
          <p:pic>
            <p:nvPicPr>
              <p:cNvPr id="2" name="Ink 1"/>
              <p:cNvPicPr/>
              <p:nvPr/>
            </p:nvPicPr>
            <p:blipFill>
              <a:blip r:embed="rId4"/>
              <a:stretch>
                <a:fillRect/>
              </a:stretch>
            </p:blipFill>
            <p:spPr>
              <a:xfrm>
                <a:off x="693000" y="2451960"/>
                <a:ext cx="8141760" cy="1587960"/>
              </a:xfrm>
              <a:prstGeom prst="rect">
                <a:avLst/>
              </a:prstGeom>
            </p:spPr>
          </p:pic>
        </mc:Fallback>
      </mc:AlternateContent>
    </p:spTree>
    <p:extLst>
      <p:ext uri="{BB962C8B-B14F-4D97-AF65-F5344CB8AC3E}">
        <p14:creationId xmlns:p14="http://schemas.microsoft.com/office/powerpoint/2010/main" val="322162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6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65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65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64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16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85" grpId="0" animBg="1"/>
      <p:bldP spid="616485" grpId="1" animBg="1"/>
      <p:bldP spid="616508" grpId="0" animBg="1"/>
      <p:bldP spid="616509" grpId="0" animBg="1"/>
      <p:bldP spid="6165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2"/>
          <p:cNvSpPr>
            <a:spLocks noChangeArrowheads="1"/>
          </p:cNvSpPr>
          <p:nvPr/>
        </p:nvSpPr>
        <p:spPr bwMode="auto">
          <a:xfrm>
            <a:off x="2431743" y="1649115"/>
            <a:ext cx="1143000" cy="533400"/>
          </a:xfrm>
          <a:prstGeom prst="rect">
            <a:avLst/>
          </a:prstGeom>
          <a:noFill/>
          <a:ln w="9525">
            <a:noFill/>
            <a:miter lim="800000"/>
            <a:headEnd/>
            <a:tailEnd/>
          </a:ln>
        </p:spPr>
        <p:txBody>
          <a:bodyPr wrap="none" anchor="ctr"/>
          <a:lstStyle/>
          <a:p>
            <a:endParaRPr lang="en-US" sz="1800">
              <a:solidFill>
                <a:srgbClr val="000000"/>
              </a:solidFill>
              <a:latin typeface="Arial" charset="0"/>
              <a:ea typeface="ＭＳ Ｐゴシック" pitchFamily="-109" charset="-128"/>
            </a:endParaRPr>
          </a:p>
        </p:txBody>
      </p:sp>
      <p:sp>
        <p:nvSpPr>
          <p:cNvPr id="50180" name="Rectangle 2"/>
          <p:cNvSpPr>
            <a:spLocks noGrp="1" noChangeArrowheads="1"/>
          </p:cNvSpPr>
          <p:nvPr>
            <p:ph type="title"/>
          </p:nvPr>
        </p:nvSpPr>
        <p:spPr>
          <a:xfrm>
            <a:off x="224631" y="256699"/>
            <a:ext cx="8534400" cy="685800"/>
          </a:xfrm>
        </p:spPr>
        <p:txBody>
          <a:bodyPr/>
          <a:lstStyle/>
          <a:p>
            <a:r>
              <a:rPr lang="en-US" dirty="0" err="1"/>
              <a:t>Bnet</a:t>
            </a:r>
            <a:r>
              <a:rPr lang="en-US" dirty="0"/>
              <a:t> basic example: </a:t>
            </a:r>
            <a:br>
              <a:rPr lang="en-US" dirty="0"/>
            </a:br>
            <a:r>
              <a:rPr lang="en-US" dirty="0"/>
              <a:t>independence</a:t>
            </a:r>
          </a:p>
        </p:txBody>
      </p:sp>
      <p:grpSp>
        <p:nvGrpSpPr>
          <p:cNvPr id="3" name="Group 2">
            <a:extLst>
              <a:ext uri="{FF2B5EF4-FFF2-40B4-BE49-F238E27FC236}">
                <a16:creationId xmlns:a16="http://schemas.microsoft.com/office/drawing/2014/main" id="{1CC5243F-CA33-4870-B9C6-09F8D8D7AEB7}"/>
              </a:ext>
            </a:extLst>
          </p:cNvPr>
          <p:cNvGrpSpPr/>
          <p:nvPr/>
        </p:nvGrpSpPr>
        <p:grpSpPr>
          <a:xfrm>
            <a:off x="502707" y="2046154"/>
            <a:ext cx="5009728" cy="3408139"/>
            <a:chOff x="2514600" y="2397125"/>
            <a:chExt cx="3962400" cy="2555875"/>
          </a:xfrm>
        </p:grpSpPr>
        <p:cxnSp>
          <p:nvCxnSpPr>
            <p:cNvPr id="50188" name="AutoShape 11"/>
            <p:cNvCxnSpPr>
              <a:cxnSpLocks noChangeShapeType="1"/>
              <a:stCxn id="50183" idx="5"/>
              <a:endCxn id="50185" idx="1"/>
            </p:cNvCxnSpPr>
            <p:nvPr/>
          </p:nvCxnSpPr>
          <p:spPr bwMode="auto">
            <a:xfrm>
              <a:off x="3557588" y="3870325"/>
              <a:ext cx="504825" cy="577850"/>
            </a:xfrm>
            <a:prstGeom prst="straightConnector1">
              <a:avLst/>
            </a:prstGeom>
            <a:noFill/>
            <a:ln w="28575">
              <a:solidFill>
                <a:schemeClr val="tx1"/>
              </a:solidFill>
              <a:round/>
              <a:headEnd/>
              <a:tailEnd type="triangle" w="lg" len="lg"/>
            </a:ln>
          </p:spPr>
        </p:cxnSp>
        <p:grpSp>
          <p:nvGrpSpPr>
            <p:cNvPr id="2" name="Group 1">
              <a:extLst>
                <a:ext uri="{FF2B5EF4-FFF2-40B4-BE49-F238E27FC236}">
                  <a16:creationId xmlns:a16="http://schemas.microsoft.com/office/drawing/2014/main" id="{9137F282-A65D-445C-8860-2A9241379839}"/>
                </a:ext>
              </a:extLst>
            </p:cNvPr>
            <p:cNvGrpSpPr/>
            <p:nvPr/>
          </p:nvGrpSpPr>
          <p:grpSpPr>
            <a:xfrm>
              <a:off x="2514600" y="2397125"/>
              <a:ext cx="3962400" cy="2555875"/>
              <a:chOff x="2514600" y="2397125"/>
              <a:chExt cx="3962400" cy="2555875"/>
            </a:xfrm>
          </p:grpSpPr>
          <p:sp>
            <p:nvSpPr>
              <p:cNvPr id="50182" name="Oval 5"/>
              <p:cNvSpPr>
                <a:spLocks noChangeArrowheads="1"/>
              </p:cNvSpPr>
              <p:nvPr/>
            </p:nvSpPr>
            <p:spPr bwMode="auto">
              <a:xfrm>
                <a:off x="3886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Cloudy</a:t>
                </a:r>
              </a:p>
            </p:txBody>
          </p:sp>
          <p:sp>
            <p:nvSpPr>
              <p:cNvPr id="50183" name="Oval 6"/>
              <p:cNvSpPr>
                <a:spLocks noChangeArrowheads="1"/>
              </p:cNvSpPr>
              <p:nvPr/>
            </p:nvSpPr>
            <p:spPr bwMode="auto">
              <a:xfrm>
                <a:off x="2514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Sprinkler</a:t>
                </a:r>
              </a:p>
            </p:txBody>
          </p:sp>
          <p:sp>
            <p:nvSpPr>
              <p:cNvPr id="50184" name="Oval 7"/>
              <p:cNvSpPr>
                <a:spLocks noChangeArrowheads="1"/>
              </p:cNvSpPr>
              <p:nvPr/>
            </p:nvSpPr>
            <p:spPr bwMode="auto">
              <a:xfrm>
                <a:off x="5254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a:solidFill>
                      <a:srgbClr val="000000"/>
                    </a:solidFill>
                    <a:latin typeface="Arial" charset="0"/>
                    <a:ea typeface="ＭＳ Ｐゴシック" pitchFamily="-109" charset="-128"/>
                  </a:rPr>
                  <a:t>Rain</a:t>
                </a:r>
              </a:p>
            </p:txBody>
          </p:sp>
          <p:sp>
            <p:nvSpPr>
              <p:cNvPr id="50185" name="Oval 8"/>
              <p:cNvSpPr>
                <a:spLocks noChangeArrowheads="1"/>
              </p:cNvSpPr>
              <p:nvPr/>
            </p:nvSpPr>
            <p:spPr bwMode="auto">
              <a:xfrm>
                <a:off x="3883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sz="1800" dirty="0" err="1">
                    <a:solidFill>
                      <a:srgbClr val="000000"/>
                    </a:solidFill>
                    <a:latin typeface="Arial" charset="0"/>
                    <a:ea typeface="ＭＳ Ｐゴシック" pitchFamily="-109" charset="-128"/>
                  </a:rPr>
                  <a:t>WetGrass</a:t>
                </a:r>
                <a:endParaRPr lang="en-US" sz="1800" dirty="0">
                  <a:solidFill>
                    <a:srgbClr val="000000"/>
                  </a:solidFill>
                  <a:latin typeface="Arial" charset="0"/>
                  <a:ea typeface="ＭＳ Ｐゴシック" pitchFamily="-109" charset="-128"/>
                </a:endParaRPr>
              </a:p>
            </p:txBody>
          </p:sp>
          <p:cxnSp>
            <p:nvCxnSpPr>
              <p:cNvPr id="50186" name="AutoShape 9"/>
              <p:cNvCxnSpPr>
                <a:cxnSpLocks noChangeShapeType="1"/>
                <a:stCxn id="50182" idx="5"/>
                <a:endCxn id="50184" idx="1"/>
              </p:cNvCxnSpPr>
              <p:nvPr/>
            </p:nvCxnSpPr>
            <p:spPr bwMode="auto">
              <a:xfrm>
                <a:off x="4929188" y="2901950"/>
                <a:ext cx="504825" cy="555625"/>
              </a:xfrm>
              <a:prstGeom prst="straightConnector1">
                <a:avLst/>
              </a:prstGeom>
              <a:noFill/>
              <a:ln w="28575">
                <a:solidFill>
                  <a:schemeClr val="tx1"/>
                </a:solidFill>
                <a:round/>
                <a:headEnd/>
                <a:tailEnd type="triangle" w="lg" len="lg"/>
              </a:ln>
            </p:spPr>
          </p:cxnSp>
          <p:cxnSp>
            <p:nvCxnSpPr>
              <p:cNvPr id="50187" name="AutoShape 10"/>
              <p:cNvCxnSpPr>
                <a:cxnSpLocks noChangeShapeType="1"/>
                <a:stCxn id="50182" idx="3"/>
                <a:endCxn id="50183" idx="7"/>
              </p:cNvCxnSpPr>
              <p:nvPr/>
            </p:nvCxnSpPr>
            <p:spPr bwMode="auto">
              <a:xfrm flipH="1">
                <a:off x="3557588" y="2901950"/>
                <a:ext cx="508000" cy="533400"/>
              </a:xfrm>
              <a:prstGeom prst="straightConnector1">
                <a:avLst/>
              </a:prstGeom>
              <a:noFill/>
              <a:ln w="28575">
                <a:solidFill>
                  <a:schemeClr val="tx1"/>
                </a:solidFill>
                <a:round/>
                <a:headEnd/>
                <a:tailEnd type="triangle" w="lg" len="lg"/>
              </a:ln>
            </p:spPr>
          </p:cxnSp>
          <p:cxnSp>
            <p:nvCxnSpPr>
              <p:cNvPr id="50189" name="AutoShape 12"/>
              <p:cNvCxnSpPr>
                <a:cxnSpLocks noChangeShapeType="1"/>
                <a:stCxn id="50184" idx="3"/>
                <a:endCxn id="50185" idx="7"/>
              </p:cNvCxnSpPr>
              <p:nvPr/>
            </p:nvCxnSpPr>
            <p:spPr bwMode="auto">
              <a:xfrm flipH="1">
                <a:off x="4926013" y="3892550"/>
                <a:ext cx="508000" cy="555625"/>
              </a:xfrm>
              <a:prstGeom prst="straightConnector1">
                <a:avLst/>
              </a:prstGeom>
              <a:noFill/>
              <a:ln w="28575">
                <a:solidFill>
                  <a:schemeClr val="tx1"/>
                </a:solidFill>
                <a:round/>
                <a:headEnd/>
                <a:tailEnd type="triangle" w="lg" len="lg"/>
              </a:ln>
            </p:spPr>
          </p:cxnSp>
        </p:grpSp>
      </p:grpSp>
      <p:sp>
        <p:nvSpPr>
          <p:cNvPr id="50195" name="Slide Number Placeholder 22"/>
          <p:cNvSpPr>
            <a:spLocks noGrp="1"/>
          </p:cNvSpPr>
          <p:nvPr>
            <p:ph type="sldNum" sz="quarter" idx="12"/>
          </p:nvPr>
        </p:nvSpPr>
        <p:spPr>
          <a:noFill/>
        </p:spPr>
        <p:txBody>
          <a:bodyPr/>
          <a:lstStyle/>
          <a:p>
            <a:fld id="{B8BDA9BF-989F-4A75-A047-AC88EBA16AF2}" type="slidenum">
              <a:rPr lang="en-US">
                <a:solidFill>
                  <a:srgbClr val="000000"/>
                </a:solidFill>
              </a:rPr>
              <a:pPr/>
              <a:t>8</a:t>
            </a:fld>
            <a:endParaRPr lang="en-US">
              <a:solidFill>
                <a:srgbClr val="000000"/>
              </a:solidFill>
            </a:endParaRPr>
          </a:p>
        </p:txBody>
      </p:sp>
      <p:sp>
        <p:nvSpPr>
          <p:cNvPr id="34" name="Footer Placeholder 33"/>
          <p:cNvSpPr>
            <a:spLocks noGrp="1"/>
          </p:cNvSpPr>
          <p:nvPr>
            <p:ph type="ftr" sz="quarter" idx="11"/>
          </p:nvPr>
        </p:nvSpPr>
        <p:spPr>
          <a:xfrm>
            <a:off x="5029200" y="6248400"/>
            <a:ext cx="2895600" cy="457200"/>
          </a:xfrm>
        </p:spPr>
        <p:txBody>
          <a:bodyPr/>
          <a:lstStyle/>
          <a:p>
            <a:r>
              <a:rPr lang="en-US" dirty="0">
                <a:solidFill>
                  <a:srgbClr val="000000"/>
                </a:solidFill>
              </a:rPr>
              <a:t>CPSC 422, Lecture 11</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BF773E71-E1EA-45DE-A013-01A516D92F4A}"/>
                  </a:ext>
                </a:extLst>
              </p14:cNvPr>
              <p14:cNvContentPartPr/>
              <p14:nvPr/>
            </p14:nvContentPartPr>
            <p14:xfrm>
              <a:off x="5800536" y="1784619"/>
              <a:ext cx="1081440" cy="441000"/>
            </p14:xfrm>
          </p:contentPart>
        </mc:Choice>
        <mc:Fallback xmlns="">
          <p:pic>
            <p:nvPicPr>
              <p:cNvPr id="13" name="Ink 12">
                <a:extLst>
                  <a:ext uri="{FF2B5EF4-FFF2-40B4-BE49-F238E27FC236}">
                    <a16:creationId xmlns:a16="http://schemas.microsoft.com/office/drawing/2014/main" id="{BF773E71-E1EA-45DE-A013-01A516D92F4A}"/>
                  </a:ext>
                </a:extLst>
              </p:cNvPr>
              <p:cNvPicPr/>
              <p:nvPr/>
            </p:nvPicPr>
            <p:blipFill>
              <a:blip r:embed="rId3"/>
              <a:stretch>
                <a:fillRect/>
              </a:stretch>
            </p:blipFill>
            <p:spPr>
              <a:xfrm>
                <a:off x="5791893" y="1775979"/>
                <a:ext cx="1099086"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CF0A4970-74EE-420A-AFD2-79BB99C6F636}"/>
                  </a:ext>
                </a:extLst>
              </p14:cNvPr>
              <p14:cNvContentPartPr/>
              <p14:nvPr/>
            </p14:nvContentPartPr>
            <p14:xfrm>
              <a:off x="7407936" y="1732059"/>
              <a:ext cx="198360" cy="263160"/>
            </p14:xfrm>
          </p:contentPart>
        </mc:Choice>
        <mc:Fallback xmlns="">
          <p:pic>
            <p:nvPicPr>
              <p:cNvPr id="18" name="Ink 17">
                <a:extLst>
                  <a:ext uri="{FF2B5EF4-FFF2-40B4-BE49-F238E27FC236}">
                    <a16:creationId xmlns:a16="http://schemas.microsoft.com/office/drawing/2014/main" id="{CF0A4970-74EE-420A-AFD2-79BB99C6F636}"/>
                  </a:ext>
                </a:extLst>
              </p:cNvPr>
              <p:cNvPicPr/>
              <p:nvPr/>
            </p:nvPicPr>
            <p:blipFill>
              <a:blip r:embed="rId5"/>
              <a:stretch>
                <a:fillRect/>
              </a:stretch>
            </p:blipFill>
            <p:spPr>
              <a:xfrm>
                <a:off x="7398936" y="1723419"/>
                <a:ext cx="2160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6C02C3EA-751A-41F6-B2C2-E95C3B4C6B77}"/>
                  </a:ext>
                </a:extLst>
              </p14:cNvPr>
              <p14:cNvContentPartPr/>
              <p14:nvPr/>
            </p14:nvContentPartPr>
            <p14:xfrm>
              <a:off x="7053336" y="1702899"/>
              <a:ext cx="244080" cy="442080"/>
            </p14:xfrm>
          </p:contentPart>
        </mc:Choice>
        <mc:Fallback xmlns="">
          <p:pic>
            <p:nvPicPr>
              <p:cNvPr id="19" name="Ink 18">
                <a:extLst>
                  <a:ext uri="{FF2B5EF4-FFF2-40B4-BE49-F238E27FC236}">
                    <a16:creationId xmlns:a16="http://schemas.microsoft.com/office/drawing/2014/main" id="{6C02C3EA-751A-41F6-B2C2-E95C3B4C6B77}"/>
                  </a:ext>
                </a:extLst>
              </p:cNvPr>
              <p:cNvPicPr/>
              <p:nvPr/>
            </p:nvPicPr>
            <p:blipFill>
              <a:blip r:embed="rId7"/>
              <a:stretch>
                <a:fillRect/>
              </a:stretch>
            </p:blipFill>
            <p:spPr>
              <a:xfrm>
                <a:off x="7044696" y="1693899"/>
                <a:ext cx="26172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F9E89610-DF51-4380-A01E-42CB00241747}"/>
                  </a:ext>
                </a:extLst>
              </p14:cNvPr>
              <p14:cNvContentPartPr/>
              <p14:nvPr/>
            </p14:nvContentPartPr>
            <p14:xfrm>
              <a:off x="8004816" y="1728819"/>
              <a:ext cx="9720" cy="13680"/>
            </p14:xfrm>
          </p:contentPart>
        </mc:Choice>
        <mc:Fallback xmlns="">
          <p:pic>
            <p:nvPicPr>
              <p:cNvPr id="21" name="Ink 20">
                <a:extLst>
                  <a:ext uri="{FF2B5EF4-FFF2-40B4-BE49-F238E27FC236}">
                    <a16:creationId xmlns:a16="http://schemas.microsoft.com/office/drawing/2014/main" id="{F9E89610-DF51-4380-A01E-42CB00241747}"/>
                  </a:ext>
                </a:extLst>
              </p:cNvPr>
              <p:cNvPicPr/>
              <p:nvPr/>
            </p:nvPicPr>
            <p:blipFill>
              <a:blip r:embed="rId9"/>
              <a:stretch>
                <a:fillRect/>
              </a:stretch>
            </p:blipFill>
            <p:spPr>
              <a:xfrm>
                <a:off x="7995816" y="1719819"/>
                <a:ext cx="27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F2C3276C-1C7F-4E5E-B5C6-1DD099B96656}"/>
                  </a:ext>
                </a:extLst>
              </p14:cNvPr>
              <p14:cNvContentPartPr/>
              <p14:nvPr/>
            </p14:nvContentPartPr>
            <p14:xfrm>
              <a:off x="7739136" y="1790019"/>
              <a:ext cx="783720" cy="381240"/>
            </p14:xfrm>
          </p:contentPart>
        </mc:Choice>
        <mc:Fallback xmlns="">
          <p:pic>
            <p:nvPicPr>
              <p:cNvPr id="28" name="Ink 27">
                <a:extLst>
                  <a:ext uri="{FF2B5EF4-FFF2-40B4-BE49-F238E27FC236}">
                    <a16:creationId xmlns:a16="http://schemas.microsoft.com/office/drawing/2014/main" id="{F2C3276C-1C7F-4E5E-B5C6-1DD099B96656}"/>
                  </a:ext>
                </a:extLst>
              </p:cNvPr>
              <p:cNvPicPr/>
              <p:nvPr/>
            </p:nvPicPr>
            <p:blipFill>
              <a:blip r:embed="rId11"/>
              <a:stretch>
                <a:fillRect/>
              </a:stretch>
            </p:blipFill>
            <p:spPr>
              <a:xfrm>
                <a:off x="7730136" y="1781019"/>
                <a:ext cx="80136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B3FDA12A-0660-4B82-80B1-B0152A6ACA29}"/>
                  </a:ext>
                </a:extLst>
              </p14:cNvPr>
              <p14:cNvContentPartPr/>
              <p14:nvPr/>
            </p14:nvContentPartPr>
            <p14:xfrm>
              <a:off x="8709336" y="1686339"/>
              <a:ext cx="267480" cy="271800"/>
            </p14:xfrm>
          </p:contentPart>
        </mc:Choice>
        <mc:Fallback xmlns="">
          <p:pic>
            <p:nvPicPr>
              <p:cNvPr id="29" name="Ink 28">
                <a:extLst>
                  <a:ext uri="{FF2B5EF4-FFF2-40B4-BE49-F238E27FC236}">
                    <a16:creationId xmlns:a16="http://schemas.microsoft.com/office/drawing/2014/main" id="{B3FDA12A-0660-4B82-80B1-B0152A6ACA29}"/>
                  </a:ext>
                </a:extLst>
              </p:cNvPr>
              <p:cNvPicPr/>
              <p:nvPr/>
            </p:nvPicPr>
            <p:blipFill>
              <a:blip r:embed="rId13"/>
              <a:stretch>
                <a:fillRect/>
              </a:stretch>
            </p:blipFill>
            <p:spPr>
              <a:xfrm>
                <a:off x="8700336" y="1677339"/>
                <a:ext cx="2851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 name="Ink 40">
                <a:extLst>
                  <a:ext uri="{FF2B5EF4-FFF2-40B4-BE49-F238E27FC236}">
                    <a16:creationId xmlns:a16="http://schemas.microsoft.com/office/drawing/2014/main" id="{F675F068-3624-4900-907C-ACA922E8267C}"/>
                  </a:ext>
                </a:extLst>
              </p14:cNvPr>
              <p14:cNvContentPartPr/>
              <p14:nvPr/>
            </p14:nvContentPartPr>
            <p14:xfrm>
              <a:off x="6941736" y="2535579"/>
              <a:ext cx="211680" cy="245880"/>
            </p14:xfrm>
          </p:contentPart>
        </mc:Choice>
        <mc:Fallback xmlns="">
          <p:pic>
            <p:nvPicPr>
              <p:cNvPr id="41" name="Ink 40">
                <a:extLst>
                  <a:ext uri="{FF2B5EF4-FFF2-40B4-BE49-F238E27FC236}">
                    <a16:creationId xmlns:a16="http://schemas.microsoft.com/office/drawing/2014/main" id="{F675F068-3624-4900-907C-ACA922E8267C}"/>
                  </a:ext>
                </a:extLst>
              </p:cNvPr>
              <p:cNvPicPr/>
              <p:nvPr/>
            </p:nvPicPr>
            <p:blipFill>
              <a:blip r:embed="rId15"/>
              <a:stretch>
                <a:fillRect/>
              </a:stretch>
            </p:blipFill>
            <p:spPr>
              <a:xfrm>
                <a:off x="6933096" y="2526579"/>
                <a:ext cx="2293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2" name="Ink 41">
                <a:extLst>
                  <a:ext uri="{FF2B5EF4-FFF2-40B4-BE49-F238E27FC236}">
                    <a16:creationId xmlns:a16="http://schemas.microsoft.com/office/drawing/2014/main" id="{74EE92DC-ACF8-4DCA-B447-09F9FBF0D31D}"/>
                  </a:ext>
                </a:extLst>
              </p14:cNvPr>
              <p14:cNvContentPartPr/>
              <p14:nvPr/>
            </p14:nvContentPartPr>
            <p14:xfrm>
              <a:off x="7269696" y="2806299"/>
              <a:ext cx="85320" cy="207360"/>
            </p14:xfrm>
          </p:contentPart>
        </mc:Choice>
        <mc:Fallback xmlns="">
          <p:pic>
            <p:nvPicPr>
              <p:cNvPr id="42" name="Ink 41">
                <a:extLst>
                  <a:ext uri="{FF2B5EF4-FFF2-40B4-BE49-F238E27FC236}">
                    <a16:creationId xmlns:a16="http://schemas.microsoft.com/office/drawing/2014/main" id="{74EE92DC-ACF8-4DCA-B447-09F9FBF0D31D}"/>
                  </a:ext>
                </a:extLst>
              </p:cNvPr>
              <p:cNvPicPr/>
              <p:nvPr/>
            </p:nvPicPr>
            <p:blipFill>
              <a:blip r:embed="rId17"/>
              <a:stretch>
                <a:fillRect/>
              </a:stretch>
            </p:blipFill>
            <p:spPr>
              <a:xfrm>
                <a:off x="7260696" y="2797299"/>
                <a:ext cx="102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8" name="Ink 47">
                <a:extLst>
                  <a:ext uri="{FF2B5EF4-FFF2-40B4-BE49-F238E27FC236}">
                    <a16:creationId xmlns:a16="http://schemas.microsoft.com/office/drawing/2014/main" id="{F516E41E-2B83-4F03-AFDE-F6F462CF8833}"/>
                  </a:ext>
                </a:extLst>
              </p14:cNvPr>
              <p14:cNvContentPartPr/>
              <p14:nvPr/>
            </p14:nvContentPartPr>
            <p14:xfrm>
              <a:off x="7467336" y="2546739"/>
              <a:ext cx="979560" cy="471960"/>
            </p14:xfrm>
          </p:contentPart>
        </mc:Choice>
        <mc:Fallback xmlns="">
          <p:pic>
            <p:nvPicPr>
              <p:cNvPr id="48" name="Ink 47">
                <a:extLst>
                  <a:ext uri="{FF2B5EF4-FFF2-40B4-BE49-F238E27FC236}">
                    <a16:creationId xmlns:a16="http://schemas.microsoft.com/office/drawing/2014/main" id="{F516E41E-2B83-4F03-AFDE-F6F462CF8833}"/>
                  </a:ext>
                </a:extLst>
              </p:cNvPr>
              <p:cNvPicPr/>
              <p:nvPr/>
            </p:nvPicPr>
            <p:blipFill>
              <a:blip r:embed="rId19"/>
              <a:stretch>
                <a:fillRect/>
              </a:stretch>
            </p:blipFill>
            <p:spPr>
              <a:xfrm>
                <a:off x="7458339" y="2537739"/>
                <a:ext cx="997194"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2" name="Ink 51">
                <a:extLst>
                  <a:ext uri="{FF2B5EF4-FFF2-40B4-BE49-F238E27FC236}">
                    <a16:creationId xmlns:a16="http://schemas.microsoft.com/office/drawing/2014/main" id="{B795FD12-3EA5-4CA2-AD87-7D866D460C6F}"/>
                  </a:ext>
                </a:extLst>
              </p14:cNvPr>
              <p14:cNvContentPartPr/>
              <p14:nvPr/>
            </p14:nvContentPartPr>
            <p14:xfrm>
              <a:off x="8564976" y="2515419"/>
              <a:ext cx="472680" cy="456120"/>
            </p14:xfrm>
          </p:contentPart>
        </mc:Choice>
        <mc:Fallback xmlns="">
          <p:pic>
            <p:nvPicPr>
              <p:cNvPr id="52" name="Ink 51">
                <a:extLst>
                  <a:ext uri="{FF2B5EF4-FFF2-40B4-BE49-F238E27FC236}">
                    <a16:creationId xmlns:a16="http://schemas.microsoft.com/office/drawing/2014/main" id="{B795FD12-3EA5-4CA2-AD87-7D866D460C6F}"/>
                  </a:ext>
                </a:extLst>
              </p:cNvPr>
              <p:cNvPicPr/>
              <p:nvPr/>
            </p:nvPicPr>
            <p:blipFill>
              <a:blip r:embed="rId21"/>
              <a:stretch>
                <a:fillRect/>
              </a:stretch>
            </p:blipFill>
            <p:spPr>
              <a:xfrm>
                <a:off x="8556336" y="2506419"/>
                <a:ext cx="49032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0177" name="Ink 50176">
                <a:extLst>
                  <a:ext uri="{FF2B5EF4-FFF2-40B4-BE49-F238E27FC236}">
                    <a16:creationId xmlns:a16="http://schemas.microsoft.com/office/drawing/2014/main" id="{8C824EB2-1051-4DE7-8171-2C2E50D40CDC}"/>
                  </a:ext>
                </a:extLst>
              </p14:cNvPr>
              <p14:cNvContentPartPr/>
              <p14:nvPr/>
            </p14:nvContentPartPr>
            <p14:xfrm>
              <a:off x="7272936" y="3309219"/>
              <a:ext cx="682200" cy="479880"/>
            </p14:xfrm>
          </p:contentPart>
        </mc:Choice>
        <mc:Fallback xmlns="">
          <p:pic>
            <p:nvPicPr>
              <p:cNvPr id="50177" name="Ink 50176">
                <a:extLst>
                  <a:ext uri="{FF2B5EF4-FFF2-40B4-BE49-F238E27FC236}">
                    <a16:creationId xmlns:a16="http://schemas.microsoft.com/office/drawing/2014/main" id="{8C824EB2-1051-4DE7-8171-2C2E50D40CDC}"/>
                  </a:ext>
                </a:extLst>
              </p:cNvPr>
              <p:cNvPicPr/>
              <p:nvPr/>
            </p:nvPicPr>
            <p:blipFill>
              <a:blip r:embed="rId23"/>
              <a:stretch>
                <a:fillRect/>
              </a:stretch>
            </p:blipFill>
            <p:spPr>
              <a:xfrm>
                <a:off x="7263941" y="3300219"/>
                <a:ext cx="699831"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0198" name="Ink 50197">
                <a:extLst>
                  <a:ext uri="{FF2B5EF4-FFF2-40B4-BE49-F238E27FC236}">
                    <a16:creationId xmlns:a16="http://schemas.microsoft.com/office/drawing/2014/main" id="{26320FE4-0BBD-46E5-B15D-F0A1A7720097}"/>
                  </a:ext>
                </a:extLst>
              </p14:cNvPr>
              <p14:cNvContentPartPr/>
              <p14:nvPr/>
            </p14:nvContentPartPr>
            <p14:xfrm>
              <a:off x="8860176" y="3280419"/>
              <a:ext cx="252360" cy="390600"/>
            </p14:xfrm>
          </p:contentPart>
        </mc:Choice>
        <mc:Fallback xmlns="">
          <p:pic>
            <p:nvPicPr>
              <p:cNvPr id="50198" name="Ink 50197">
                <a:extLst>
                  <a:ext uri="{FF2B5EF4-FFF2-40B4-BE49-F238E27FC236}">
                    <a16:creationId xmlns:a16="http://schemas.microsoft.com/office/drawing/2014/main" id="{26320FE4-0BBD-46E5-B15D-F0A1A7720097}"/>
                  </a:ext>
                </a:extLst>
              </p:cNvPr>
              <p:cNvPicPr/>
              <p:nvPr/>
            </p:nvPicPr>
            <p:blipFill>
              <a:blip r:embed="rId25"/>
              <a:stretch>
                <a:fillRect/>
              </a:stretch>
            </p:blipFill>
            <p:spPr>
              <a:xfrm>
                <a:off x="8851189" y="3271419"/>
                <a:ext cx="269975"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0199" name="Ink 50198">
                <a:extLst>
                  <a:ext uri="{FF2B5EF4-FFF2-40B4-BE49-F238E27FC236}">
                    <a16:creationId xmlns:a16="http://schemas.microsoft.com/office/drawing/2014/main" id="{5AEE04E4-07DA-40F1-9BA7-0982A717E41A}"/>
                  </a:ext>
                </a:extLst>
              </p14:cNvPr>
              <p14:cNvContentPartPr/>
              <p14:nvPr/>
            </p14:nvContentPartPr>
            <p14:xfrm>
              <a:off x="8076816" y="3423699"/>
              <a:ext cx="650880" cy="401040"/>
            </p14:xfrm>
          </p:contentPart>
        </mc:Choice>
        <mc:Fallback xmlns="">
          <p:pic>
            <p:nvPicPr>
              <p:cNvPr id="50199" name="Ink 50198">
                <a:extLst>
                  <a:ext uri="{FF2B5EF4-FFF2-40B4-BE49-F238E27FC236}">
                    <a16:creationId xmlns:a16="http://schemas.microsoft.com/office/drawing/2014/main" id="{5AEE04E4-07DA-40F1-9BA7-0982A717E41A}"/>
                  </a:ext>
                </a:extLst>
              </p:cNvPr>
              <p:cNvPicPr/>
              <p:nvPr/>
            </p:nvPicPr>
            <p:blipFill>
              <a:blip r:embed="rId27"/>
              <a:stretch>
                <a:fillRect/>
              </a:stretch>
            </p:blipFill>
            <p:spPr>
              <a:xfrm>
                <a:off x="8068176" y="3415051"/>
                <a:ext cx="668520" cy="41869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208" name="Ink 50207">
                <a:extLst>
                  <a:ext uri="{FF2B5EF4-FFF2-40B4-BE49-F238E27FC236}">
                    <a16:creationId xmlns:a16="http://schemas.microsoft.com/office/drawing/2014/main" id="{E5C47351-AC2F-4523-B937-0FD2CCB4A8AF}"/>
                  </a:ext>
                </a:extLst>
              </p14:cNvPr>
              <p14:cNvContentPartPr/>
              <p14:nvPr/>
            </p14:nvContentPartPr>
            <p14:xfrm>
              <a:off x="5706216" y="4136859"/>
              <a:ext cx="1145160" cy="537480"/>
            </p14:xfrm>
          </p:contentPart>
        </mc:Choice>
        <mc:Fallback xmlns="">
          <p:pic>
            <p:nvPicPr>
              <p:cNvPr id="50208" name="Ink 50207">
                <a:extLst>
                  <a:ext uri="{FF2B5EF4-FFF2-40B4-BE49-F238E27FC236}">
                    <a16:creationId xmlns:a16="http://schemas.microsoft.com/office/drawing/2014/main" id="{E5C47351-AC2F-4523-B937-0FD2CCB4A8AF}"/>
                  </a:ext>
                </a:extLst>
              </p:cNvPr>
              <p:cNvPicPr/>
              <p:nvPr/>
            </p:nvPicPr>
            <p:blipFill>
              <a:blip r:embed="rId29"/>
              <a:stretch>
                <a:fillRect/>
              </a:stretch>
            </p:blipFill>
            <p:spPr>
              <a:xfrm>
                <a:off x="5697219" y="4128219"/>
                <a:ext cx="1162794" cy="555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0209" name="Ink 50208">
                <a:extLst>
                  <a:ext uri="{FF2B5EF4-FFF2-40B4-BE49-F238E27FC236}">
                    <a16:creationId xmlns:a16="http://schemas.microsoft.com/office/drawing/2014/main" id="{B433853E-0293-44EB-BDBB-55C1A00DB6A6}"/>
                  </a:ext>
                </a:extLst>
              </p14:cNvPr>
              <p14:cNvContentPartPr/>
              <p14:nvPr/>
            </p14:nvContentPartPr>
            <p14:xfrm>
              <a:off x="5308776" y="1574379"/>
              <a:ext cx="302040" cy="438840"/>
            </p14:xfrm>
          </p:contentPart>
        </mc:Choice>
        <mc:Fallback xmlns="">
          <p:pic>
            <p:nvPicPr>
              <p:cNvPr id="50209" name="Ink 50208">
                <a:extLst>
                  <a:ext uri="{FF2B5EF4-FFF2-40B4-BE49-F238E27FC236}">
                    <a16:creationId xmlns:a16="http://schemas.microsoft.com/office/drawing/2014/main" id="{B433853E-0293-44EB-BDBB-55C1A00DB6A6}"/>
                  </a:ext>
                </a:extLst>
              </p:cNvPr>
              <p:cNvPicPr/>
              <p:nvPr/>
            </p:nvPicPr>
            <p:blipFill>
              <a:blip r:embed="rId31"/>
              <a:stretch>
                <a:fillRect/>
              </a:stretch>
            </p:blipFill>
            <p:spPr>
              <a:xfrm>
                <a:off x="5300136" y="1565739"/>
                <a:ext cx="31968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0211" name="Ink 50210">
                <a:extLst>
                  <a:ext uri="{FF2B5EF4-FFF2-40B4-BE49-F238E27FC236}">
                    <a16:creationId xmlns:a16="http://schemas.microsoft.com/office/drawing/2014/main" id="{F0D55EC9-14AC-4354-8F07-D63EE885CF4B}"/>
                  </a:ext>
                </a:extLst>
              </p14:cNvPr>
              <p14:cNvContentPartPr/>
              <p14:nvPr/>
            </p14:nvContentPartPr>
            <p14:xfrm>
              <a:off x="5357016" y="2402379"/>
              <a:ext cx="1371600" cy="637200"/>
            </p14:xfrm>
          </p:contentPart>
        </mc:Choice>
        <mc:Fallback xmlns="">
          <p:pic>
            <p:nvPicPr>
              <p:cNvPr id="50211" name="Ink 50210">
                <a:extLst>
                  <a:ext uri="{FF2B5EF4-FFF2-40B4-BE49-F238E27FC236}">
                    <a16:creationId xmlns:a16="http://schemas.microsoft.com/office/drawing/2014/main" id="{F0D55EC9-14AC-4354-8F07-D63EE885CF4B}"/>
                  </a:ext>
                </a:extLst>
              </p:cNvPr>
              <p:cNvPicPr/>
              <p:nvPr/>
            </p:nvPicPr>
            <p:blipFill>
              <a:blip r:embed="rId33"/>
              <a:stretch>
                <a:fillRect/>
              </a:stretch>
            </p:blipFill>
            <p:spPr>
              <a:xfrm>
                <a:off x="5348016" y="2393379"/>
                <a:ext cx="138924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0214" name="Ink 50213">
                <a:extLst>
                  <a:ext uri="{FF2B5EF4-FFF2-40B4-BE49-F238E27FC236}">
                    <a16:creationId xmlns:a16="http://schemas.microsoft.com/office/drawing/2014/main" id="{9A4BB4BE-C7AA-41FD-92F9-B51ED6E81924}"/>
                  </a:ext>
                </a:extLst>
              </p14:cNvPr>
              <p14:cNvContentPartPr/>
              <p14:nvPr/>
            </p14:nvContentPartPr>
            <p14:xfrm>
              <a:off x="5586336" y="3272139"/>
              <a:ext cx="1483920" cy="537480"/>
            </p14:xfrm>
          </p:contentPart>
        </mc:Choice>
        <mc:Fallback xmlns="">
          <p:pic>
            <p:nvPicPr>
              <p:cNvPr id="50214" name="Ink 50213">
                <a:extLst>
                  <a:ext uri="{FF2B5EF4-FFF2-40B4-BE49-F238E27FC236}">
                    <a16:creationId xmlns:a16="http://schemas.microsoft.com/office/drawing/2014/main" id="{9A4BB4BE-C7AA-41FD-92F9-B51ED6E81924}"/>
                  </a:ext>
                </a:extLst>
              </p:cNvPr>
              <p:cNvPicPr/>
              <p:nvPr/>
            </p:nvPicPr>
            <p:blipFill>
              <a:blip r:embed="rId35"/>
              <a:stretch>
                <a:fillRect/>
              </a:stretch>
            </p:blipFill>
            <p:spPr>
              <a:xfrm>
                <a:off x="5577336" y="3263139"/>
                <a:ext cx="1501560" cy="555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217" name="Ink 50216">
                <a:extLst>
                  <a:ext uri="{FF2B5EF4-FFF2-40B4-BE49-F238E27FC236}">
                    <a16:creationId xmlns:a16="http://schemas.microsoft.com/office/drawing/2014/main" id="{4533EB07-A868-4EFD-A736-C5001DEE2CBA}"/>
                  </a:ext>
                </a:extLst>
              </p14:cNvPr>
              <p14:cNvContentPartPr/>
              <p14:nvPr/>
            </p14:nvContentPartPr>
            <p14:xfrm>
              <a:off x="5124096" y="4347099"/>
              <a:ext cx="384840" cy="468360"/>
            </p14:xfrm>
          </p:contentPart>
        </mc:Choice>
        <mc:Fallback xmlns="">
          <p:pic>
            <p:nvPicPr>
              <p:cNvPr id="50217" name="Ink 50216">
                <a:extLst>
                  <a:ext uri="{FF2B5EF4-FFF2-40B4-BE49-F238E27FC236}">
                    <a16:creationId xmlns:a16="http://schemas.microsoft.com/office/drawing/2014/main" id="{4533EB07-A868-4EFD-A736-C5001DEE2CBA}"/>
                  </a:ext>
                </a:extLst>
              </p:cNvPr>
              <p:cNvPicPr/>
              <p:nvPr/>
            </p:nvPicPr>
            <p:blipFill>
              <a:blip r:embed="rId37"/>
              <a:stretch>
                <a:fillRect/>
              </a:stretch>
            </p:blipFill>
            <p:spPr>
              <a:xfrm>
                <a:off x="5115456" y="4338106"/>
                <a:ext cx="402480" cy="48598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222" name="Ink 50221">
                <a:extLst>
                  <a:ext uri="{FF2B5EF4-FFF2-40B4-BE49-F238E27FC236}">
                    <a16:creationId xmlns:a16="http://schemas.microsoft.com/office/drawing/2014/main" id="{7CD005E7-90FE-410D-AE66-DD3047CABEC5}"/>
                  </a:ext>
                </a:extLst>
              </p14:cNvPr>
              <p14:cNvContentPartPr/>
              <p14:nvPr/>
            </p14:nvContentPartPr>
            <p14:xfrm>
              <a:off x="7119576" y="4176099"/>
              <a:ext cx="460800" cy="494280"/>
            </p14:xfrm>
          </p:contentPart>
        </mc:Choice>
        <mc:Fallback xmlns="">
          <p:pic>
            <p:nvPicPr>
              <p:cNvPr id="50222" name="Ink 50221">
                <a:extLst>
                  <a:ext uri="{FF2B5EF4-FFF2-40B4-BE49-F238E27FC236}">
                    <a16:creationId xmlns:a16="http://schemas.microsoft.com/office/drawing/2014/main" id="{7CD005E7-90FE-410D-AE66-DD3047CABEC5}"/>
                  </a:ext>
                </a:extLst>
              </p:cNvPr>
              <p:cNvPicPr/>
              <p:nvPr/>
            </p:nvPicPr>
            <p:blipFill>
              <a:blip r:embed="rId39"/>
              <a:stretch>
                <a:fillRect/>
              </a:stretch>
            </p:blipFill>
            <p:spPr>
              <a:xfrm>
                <a:off x="7110936" y="4167106"/>
                <a:ext cx="478440" cy="51190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0233" name="Ink 50232">
                <a:extLst>
                  <a:ext uri="{FF2B5EF4-FFF2-40B4-BE49-F238E27FC236}">
                    <a16:creationId xmlns:a16="http://schemas.microsoft.com/office/drawing/2014/main" id="{C0F09057-5814-4092-A85E-7F2AC9CB88AF}"/>
                  </a:ext>
                </a:extLst>
              </p14:cNvPr>
              <p14:cNvContentPartPr/>
              <p14:nvPr/>
            </p14:nvContentPartPr>
            <p14:xfrm>
              <a:off x="7735896" y="4210299"/>
              <a:ext cx="1288800" cy="607320"/>
            </p14:xfrm>
          </p:contentPart>
        </mc:Choice>
        <mc:Fallback xmlns="">
          <p:pic>
            <p:nvPicPr>
              <p:cNvPr id="50233" name="Ink 50232">
                <a:extLst>
                  <a:ext uri="{FF2B5EF4-FFF2-40B4-BE49-F238E27FC236}">
                    <a16:creationId xmlns:a16="http://schemas.microsoft.com/office/drawing/2014/main" id="{C0F09057-5814-4092-A85E-7F2AC9CB88AF}"/>
                  </a:ext>
                </a:extLst>
              </p:cNvPr>
              <p:cNvPicPr/>
              <p:nvPr/>
            </p:nvPicPr>
            <p:blipFill>
              <a:blip r:embed="rId41"/>
              <a:stretch>
                <a:fillRect/>
              </a:stretch>
            </p:blipFill>
            <p:spPr>
              <a:xfrm>
                <a:off x="7726896" y="4201659"/>
                <a:ext cx="1306440" cy="624960"/>
              </a:xfrm>
              <a:prstGeom prst="rect">
                <a:avLst/>
              </a:prstGeom>
            </p:spPr>
          </p:pic>
        </mc:Fallback>
      </mc:AlternateContent>
    </p:spTree>
    <p:extLst>
      <p:ext uri="{BB962C8B-B14F-4D97-AF65-F5344CB8AC3E}">
        <p14:creationId xmlns:p14="http://schemas.microsoft.com/office/powerpoint/2010/main" val="369920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Independence (Markov Blanket)</a:t>
            </a:r>
          </a:p>
        </p:txBody>
      </p:sp>
      <p:sp>
        <p:nvSpPr>
          <p:cNvPr id="4" name="Footer Placeholder 3"/>
          <p:cNvSpPr>
            <a:spLocks noGrp="1"/>
          </p:cNvSpPr>
          <p:nvPr>
            <p:ph type="ftr" sz="quarter" idx="11"/>
          </p:nvPr>
        </p:nvSpPr>
        <p:spPr>
          <a:xfrm>
            <a:off x="5580112" y="6525344"/>
            <a:ext cx="2895600" cy="457200"/>
          </a:xfrm>
        </p:spPr>
        <p:txBody>
          <a:bodyPr/>
          <a:lstStyle/>
          <a:p>
            <a:pPr>
              <a:defRPr/>
            </a:pPr>
            <a:r>
              <a:rPr lang="en-US" dirty="0">
                <a:solidFill>
                  <a:srgbClr val="000000"/>
                </a:solidFill>
              </a:rPr>
              <a:t>CPSC 422, Lecture 11</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9</a:t>
            </a:fld>
            <a:endParaRPr lang="en-US">
              <a:solidFill>
                <a:srgbClr val="000000"/>
              </a:solidFill>
            </a:endParaRPr>
          </a:p>
        </p:txBody>
      </p:sp>
      <p:pic>
        <p:nvPicPr>
          <p:cNvPr id="6" name="Picture 4" descr="https://encrypted-tbn2.gstatic.com/images?q=tbn:ANd9GcRmbiq0fjNIqMNEbbRgG-41Uy_xMuQ-55BRXnK88qWBmx3bfWc1X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3267" y="5392239"/>
            <a:ext cx="1259383" cy="470124"/>
          </a:xfrm>
          <a:prstGeom prst="rect">
            <a:avLst/>
          </a:prstGeom>
          <a:solidFill>
            <a:schemeClr val="accent5">
              <a:lumMod val="20000"/>
              <a:lumOff val="80000"/>
            </a:schemeClr>
          </a:solidFill>
          <a:ln w="57150">
            <a:solidFill>
              <a:srgbClr val="00B0F0"/>
            </a:solidFill>
          </a:ln>
          <a:extLst/>
        </p:spPr>
      </p:pic>
      <p:sp>
        <p:nvSpPr>
          <p:cNvPr id="16" name="Content Placeholder 2"/>
          <p:cNvSpPr txBox="1">
            <a:spLocks/>
          </p:cNvSpPr>
          <p:nvPr/>
        </p:nvSpPr>
        <p:spPr bwMode="auto">
          <a:xfrm>
            <a:off x="147060" y="5036721"/>
            <a:ext cx="7446240" cy="11811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CA" sz="2400" kern="0" dirty="0"/>
              <a:t>What is the minimal set of nodes that must be </a:t>
            </a:r>
            <a:r>
              <a:rPr lang="en-CA" sz="2400" kern="0" dirty="0">
                <a:solidFill>
                  <a:srgbClr val="0070C0"/>
                </a:solidFill>
              </a:rPr>
              <a:t>observed</a:t>
            </a:r>
            <a:r>
              <a:rPr lang="en-CA" sz="2400" kern="0" dirty="0"/>
              <a:t> in order to make </a:t>
            </a:r>
            <a:r>
              <a:rPr lang="en-CA" sz="2400" b="1" kern="0" dirty="0"/>
              <a:t>node X</a:t>
            </a:r>
            <a:r>
              <a:rPr lang="en-CA" sz="2400" kern="0" dirty="0"/>
              <a:t> independent from all the non-observed nodes in the network</a:t>
            </a:r>
          </a:p>
        </p:txBody>
      </p:sp>
      <mc:AlternateContent xmlns:mc="http://schemas.openxmlformats.org/markup-compatibility/2006" xmlns:p14="http://schemas.microsoft.com/office/powerpoint/2010/main">
        <mc:Choice Requires="p14">
          <p:contentPart p14:bwMode="auto" r:id="rId3">
            <p14:nvContentPartPr>
              <p14:cNvPr id="17" name="Ink 16"/>
              <p14:cNvContentPartPr/>
              <p14:nvPr/>
            </p14:nvContentPartPr>
            <p14:xfrm>
              <a:off x="539552" y="1124744"/>
              <a:ext cx="2428920" cy="2955600"/>
            </p14:xfrm>
          </p:contentPart>
        </mc:Choice>
        <mc:Fallback xmlns="">
          <p:pic>
            <p:nvPicPr>
              <p:cNvPr id="17" name="Ink 16"/>
              <p:cNvPicPr/>
              <p:nvPr/>
            </p:nvPicPr>
            <p:blipFill>
              <a:blip r:embed="rId4"/>
              <a:stretch>
                <a:fillRect/>
              </a:stretch>
            </p:blipFill>
            <p:spPr>
              <a:xfrm>
                <a:off x="528032" y="1116464"/>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Ink 17"/>
              <p14:cNvContentPartPr/>
              <p14:nvPr/>
            </p14:nvContentPartPr>
            <p14:xfrm>
              <a:off x="3540974" y="1268760"/>
              <a:ext cx="2428920" cy="2955600"/>
            </p14:xfrm>
          </p:contentPart>
        </mc:Choice>
        <mc:Fallback xmlns="">
          <p:pic>
            <p:nvPicPr>
              <p:cNvPr id="18" name="Ink 17"/>
              <p:cNvPicPr/>
              <p:nvPr/>
            </p:nvPicPr>
            <p:blipFill>
              <a:blip r:embed="rId4"/>
              <a:stretch>
                <a:fillRect/>
              </a:stretch>
            </p:blipFill>
            <p:spPr>
              <a:xfrm>
                <a:off x="3529454" y="1260480"/>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p14:cNvContentPartPr/>
              <p14:nvPr/>
            </p14:nvContentPartPr>
            <p14:xfrm>
              <a:off x="6498807" y="1268760"/>
              <a:ext cx="2428920" cy="2955600"/>
            </p14:xfrm>
          </p:contentPart>
        </mc:Choice>
        <mc:Fallback xmlns="">
          <p:pic>
            <p:nvPicPr>
              <p:cNvPr id="19" name="Ink 18"/>
              <p:cNvPicPr/>
              <p:nvPr/>
            </p:nvPicPr>
            <p:blipFill>
              <a:blip r:embed="rId4"/>
              <a:stretch>
                <a:fillRect/>
              </a:stretch>
            </p:blipFill>
            <p:spPr>
              <a:xfrm>
                <a:off x="6487287" y="1260480"/>
                <a:ext cx="2452320" cy="297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p14:cNvContentPartPr/>
              <p14:nvPr/>
            </p14:nvContentPartPr>
            <p14:xfrm>
              <a:off x="1303200" y="4427280"/>
              <a:ext cx="547560" cy="33120"/>
            </p14:xfrm>
          </p:contentPart>
        </mc:Choice>
        <mc:Fallback xmlns="">
          <p:pic>
            <p:nvPicPr>
              <p:cNvPr id="20" name="Ink 19"/>
              <p:cNvPicPr/>
              <p:nvPr/>
            </p:nvPicPr>
            <p:blipFill>
              <a:blip r:embed="rId8"/>
              <a:stretch>
                <a:fillRect/>
              </a:stretch>
            </p:blipFill>
            <p:spPr>
              <a:xfrm>
                <a:off x="1293480" y="4351320"/>
                <a:ext cx="576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p14:cNvContentPartPr/>
              <p14:nvPr/>
            </p14:nvContentPartPr>
            <p14:xfrm>
              <a:off x="1341000" y="4244760"/>
              <a:ext cx="470880" cy="27000"/>
            </p14:xfrm>
          </p:contentPart>
        </mc:Choice>
        <mc:Fallback xmlns="">
          <p:pic>
            <p:nvPicPr>
              <p:cNvPr id="21" name="Ink 20"/>
              <p:cNvPicPr/>
              <p:nvPr/>
            </p:nvPicPr>
            <p:blipFill>
              <a:blip r:embed="rId10"/>
              <a:stretch>
                <a:fillRect/>
              </a:stretch>
            </p:blipFill>
            <p:spPr>
              <a:xfrm>
                <a:off x="1325520" y="4169160"/>
                <a:ext cx="498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p14:cNvContentPartPr/>
              <p14:nvPr/>
            </p14:nvContentPartPr>
            <p14:xfrm>
              <a:off x="4348440" y="4523400"/>
              <a:ext cx="459720" cy="78480"/>
            </p14:xfrm>
          </p:contentPart>
        </mc:Choice>
        <mc:Fallback xmlns="">
          <p:pic>
            <p:nvPicPr>
              <p:cNvPr id="22" name="Ink 21"/>
              <p:cNvPicPr/>
              <p:nvPr/>
            </p:nvPicPr>
            <p:blipFill>
              <a:blip r:embed="rId12"/>
              <a:stretch>
                <a:fillRect/>
              </a:stretch>
            </p:blipFill>
            <p:spPr>
              <a:xfrm>
                <a:off x="4335480" y="4474080"/>
                <a:ext cx="479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p14:cNvContentPartPr/>
              <p14:nvPr/>
            </p14:nvContentPartPr>
            <p14:xfrm>
              <a:off x="4376160" y="4367160"/>
              <a:ext cx="478080" cy="45360"/>
            </p14:xfrm>
          </p:contentPart>
        </mc:Choice>
        <mc:Fallback xmlns="">
          <p:pic>
            <p:nvPicPr>
              <p:cNvPr id="23" name="Ink 22"/>
              <p:cNvPicPr/>
              <p:nvPr/>
            </p:nvPicPr>
            <p:blipFill>
              <a:blip r:embed="rId14"/>
              <a:stretch>
                <a:fillRect/>
              </a:stretch>
            </p:blipFill>
            <p:spPr>
              <a:xfrm>
                <a:off x="4367160" y="4298040"/>
                <a:ext cx="501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p14:cNvContentPartPr/>
              <p14:nvPr/>
            </p14:nvContentPartPr>
            <p14:xfrm>
              <a:off x="7271640" y="4483080"/>
              <a:ext cx="531720" cy="27360"/>
            </p14:xfrm>
          </p:contentPart>
        </mc:Choice>
        <mc:Fallback xmlns="">
          <p:pic>
            <p:nvPicPr>
              <p:cNvPr id="24" name="Ink 23"/>
              <p:cNvPicPr/>
              <p:nvPr/>
            </p:nvPicPr>
            <p:blipFill>
              <a:blip r:embed="rId16"/>
              <a:stretch>
                <a:fillRect/>
              </a:stretch>
            </p:blipFill>
            <p:spPr>
              <a:xfrm>
                <a:off x="7266240" y="4422240"/>
                <a:ext cx="555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Ink 24"/>
              <p14:cNvContentPartPr/>
              <p14:nvPr/>
            </p14:nvContentPartPr>
            <p14:xfrm>
              <a:off x="7264080" y="4327920"/>
              <a:ext cx="658440" cy="59040"/>
            </p14:xfrm>
          </p:contentPart>
        </mc:Choice>
        <mc:Fallback xmlns="">
          <p:pic>
            <p:nvPicPr>
              <p:cNvPr id="25" name="Ink 24"/>
              <p:cNvPicPr/>
              <p:nvPr/>
            </p:nvPicPr>
            <p:blipFill>
              <a:blip r:embed="rId18"/>
              <a:stretch>
                <a:fillRect/>
              </a:stretch>
            </p:blipFill>
            <p:spPr>
              <a:xfrm>
                <a:off x="7259040" y="4265280"/>
                <a:ext cx="682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Ink 25"/>
              <p14:cNvContentPartPr/>
              <p14:nvPr/>
            </p14:nvContentPartPr>
            <p14:xfrm>
              <a:off x="1127520" y="1629720"/>
              <a:ext cx="6743160" cy="2919960"/>
            </p14:xfrm>
          </p:contentPart>
        </mc:Choice>
        <mc:Fallback xmlns="">
          <p:pic>
            <p:nvPicPr>
              <p:cNvPr id="26" name="Ink 25"/>
              <p:cNvPicPr/>
              <p:nvPr/>
            </p:nvPicPr>
            <p:blipFill>
              <a:blip r:embed="rId20"/>
              <a:stretch>
                <a:fillRect/>
              </a:stretch>
            </p:blipFill>
            <p:spPr>
              <a:xfrm>
                <a:off x="1116360" y="1618560"/>
                <a:ext cx="6766920" cy="2943720"/>
              </a:xfrm>
              <a:prstGeom prst="rect">
                <a:avLst/>
              </a:prstGeom>
            </p:spPr>
          </p:pic>
        </mc:Fallback>
      </mc:AlternateContent>
    </p:spTree>
    <p:extLst>
      <p:ext uri="{BB962C8B-B14F-4D97-AF65-F5344CB8AC3E}">
        <p14:creationId xmlns:p14="http://schemas.microsoft.com/office/powerpoint/2010/main" val="40523196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37865</TotalTime>
  <Words>4983</Words>
  <Application>Microsoft Office PowerPoint</Application>
  <PresentationFormat>On-screen Show (4:3)</PresentationFormat>
  <Paragraphs>607</Paragraphs>
  <Slides>45</Slides>
  <Notes>31</Notes>
  <HiddenSlides>7</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45</vt:i4>
      </vt:variant>
    </vt:vector>
  </HeadingPairs>
  <TitlesOfParts>
    <vt:vector size="57" baseType="lpstr">
      <vt:lpstr>ＭＳ Ｐゴシック</vt:lpstr>
      <vt:lpstr>Arial</vt:lpstr>
      <vt:lpstr>Arial Unicode MS</vt:lpstr>
      <vt:lpstr>Calibri</vt:lpstr>
      <vt:lpstr>Symbol</vt:lpstr>
      <vt:lpstr>Times New Roman</vt:lpstr>
      <vt:lpstr>Wingdings</vt:lpstr>
      <vt:lpstr>Default Design</vt:lpstr>
      <vt:lpstr>1_Default Design</vt:lpstr>
      <vt:lpstr>2_Default Design</vt:lpstr>
      <vt:lpstr>3_Default Design</vt:lpstr>
      <vt:lpstr>Equation</vt:lpstr>
      <vt:lpstr>PowerPoint Presentation</vt:lpstr>
      <vt:lpstr>PowerPoint Presentation</vt:lpstr>
      <vt:lpstr>Lecture Overview</vt:lpstr>
      <vt:lpstr>Bnet basic example:  structure + cond. Prob.</vt:lpstr>
      <vt:lpstr>Realistic BNet: Liver Diagnosis    Source: Onisko et al., 1999</vt:lpstr>
      <vt:lpstr>Revise (in)dependencies……</vt:lpstr>
      <vt:lpstr>Conditional Independencies</vt:lpstr>
      <vt:lpstr>Bnet basic example:  independence</vt:lpstr>
      <vt:lpstr>Independence (Markov Blanket)</vt:lpstr>
      <vt:lpstr>Independence (Markov Blanket)</vt:lpstr>
      <vt:lpstr>Variable elimination algorithm: Summary</vt:lpstr>
      <vt:lpstr>Variable elimination ordering</vt:lpstr>
      <vt:lpstr>Complexity: Just Intuition…..</vt:lpstr>
      <vt:lpstr>PowerPoint Presentation</vt:lpstr>
      <vt:lpstr>Lecture Overview</vt:lpstr>
      <vt:lpstr>Approximate Inference</vt:lpstr>
      <vt:lpstr>Sampling: What is it?</vt:lpstr>
      <vt:lpstr>We use Sampling</vt:lpstr>
      <vt:lpstr>Sampling</vt:lpstr>
      <vt:lpstr>Generating Samples from a Known Distribution</vt:lpstr>
      <vt:lpstr>Sampling a discrete probability distribution (from 322)</vt:lpstr>
      <vt:lpstr>From Samples to Probabilities</vt:lpstr>
      <vt:lpstr>Sampling for Bayesian Networks</vt:lpstr>
      <vt:lpstr>Sampling for Bayesian Networks (N)</vt:lpstr>
      <vt:lpstr>Prior (Forward)  Sampling</vt:lpstr>
      <vt:lpstr>Example</vt:lpstr>
      <vt:lpstr>Example</vt:lpstr>
      <vt:lpstr>Rejection Sampling</vt:lpstr>
      <vt:lpstr>Rejection Sampling</vt:lpstr>
      <vt:lpstr>PowerPoint Presentation</vt:lpstr>
      <vt:lpstr>Bnets to assess and manage Climate Change </vt:lpstr>
      <vt:lpstr>One Recent Example from that review</vt:lpstr>
      <vt:lpstr>Carbonate Budget BBN (CARBNET)</vt:lpstr>
      <vt:lpstr>PowerPoint Presentation</vt:lpstr>
      <vt:lpstr>CARBNET Engineering</vt:lpstr>
      <vt:lpstr>PowerPoint Presentation</vt:lpstr>
      <vt:lpstr>PowerPoint Presentation</vt:lpstr>
      <vt:lpstr>PowerPoint Presentation</vt:lpstr>
      <vt:lpstr>Another Example</vt:lpstr>
      <vt:lpstr>Corresponding BNet</vt:lpstr>
      <vt:lpstr>Many applications in Health Care</vt:lpstr>
      <vt:lpstr>Learning Goals for today’s class</vt:lpstr>
      <vt:lpstr>  </vt:lpstr>
      <vt:lpstr>Hoeffding’s inequality</vt:lpstr>
      <vt:lpstr>Hoeffding’s inequality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 Carenini</cp:lastModifiedBy>
  <cp:revision>1634</cp:revision>
  <cp:lastPrinted>2015-10-02T15:05:33Z</cp:lastPrinted>
  <dcterms:modified xsi:type="dcterms:W3CDTF">2021-02-03T23:40:51Z</dcterms:modified>
</cp:coreProperties>
</file>