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9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16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7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notesSlides/notesSlide18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notesSlides/notesSlide19.xml" ContentType="application/vnd.openxmlformats-officedocument.presentationml.notesSlide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notesSlides/notesSlide20.xml" ContentType="application/vnd.openxmlformats-officedocument.presentationml.notesSlide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notesSlides/notesSlide21.xml" ContentType="application/vnd.openxmlformats-officedocument.presentationml.notesSlide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22.xml" ContentType="application/vnd.openxmlformats-officedocument.presentationml.notesSlide+xml"/>
  <Override PartName="/ppt/ink/ink265.xml" ContentType="application/inkml+xml"/>
  <Override PartName="/ppt/notesSlides/notesSlide23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notesSlides/notesSlide24.xml" ContentType="application/vnd.openxmlformats-officedocument.presentationml.notesSlide+xml"/>
  <Override PartName="/ppt/ink/ink285.xml" ContentType="application/inkml+xml"/>
  <Override PartName="/ppt/ink/ink286.xml" ContentType="application/inkml+xml"/>
  <Override PartName="/ppt/notesSlides/notesSlide25.xml" ContentType="application/vnd.openxmlformats-officedocument.presentationml.notesSlide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8" r:id="rId2"/>
    <p:sldId id="317" r:id="rId3"/>
    <p:sldId id="334" r:id="rId4"/>
    <p:sldId id="373" r:id="rId5"/>
    <p:sldId id="368" r:id="rId6"/>
    <p:sldId id="365" r:id="rId7"/>
    <p:sldId id="366" r:id="rId8"/>
    <p:sldId id="336" r:id="rId9"/>
    <p:sldId id="340" r:id="rId10"/>
    <p:sldId id="376" r:id="rId11"/>
    <p:sldId id="357" r:id="rId12"/>
    <p:sldId id="354" r:id="rId13"/>
    <p:sldId id="344" r:id="rId14"/>
    <p:sldId id="355" r:id="rId15"/>
    <p:sldId id="345" r:id="rId16"/>
    <p:sldId id="346" r:id="rId17"/>
    <p:sldId id="356" r:id="rId18"/>
    <p:sldId id="375" r:id="rId19"/>
    <p:sldId id="374" r:id="rId20"/>
    <p:sldId id="347" r:id="rId21"/>
    <p:sldId id="348" r:id="rId22"/>
    <p:sldId id="349" r:id="rId23"/>
    <p:sldId id="360" r:id="rId24"/>
    <p:sldId id="361" r:id="rId25"/>
    <p:sldId id="351" r:id="rId26"/>
    <p:sldId id="378" r:id="rId27"/>
    <p:sldId id="377" r:id="rId28"/>
    <p:sldId id="371" r:id="rId2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3417" autoAdjust="0"/>
  </p:normalViewPr>
  <p:slideViewPr>
    <p:cSldViewPr>
      <p:cViewPr varScale="1">
        <p:scale>
          <a:sx n="74" d="100"/>
          <a:sy n="74" d="100"/>
        </p:scale>
        <p:origin x="12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020E7A-47EC-45D3-BB70-91ED13341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0:57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20 692 5,'0'0'9,"-11"0"0,11 0 0,0 0 0,-11 0 0,11 0-1,0 0 0,0 0-1,0 0-1,0 0 1,0 0-1,0-15 0,7 1-1,8-6 0,6-7-1,10-9 0,7-8 0,433-365 9,-420 372-12,-6 5-1,-4 9 0,-10 6 0,-4 4 1,-6 7-1,-3 7 1,-7 9 0,-5 10 0,-8 10 1,-6 10 1,-6 11-1,-4 11 1,-10 10 0,-2 7 1,-9 3-1,0 1 0,1-6-1,5-4 0,4-10 0,6-11-2,11-13 1,12-14-1,19-16 0,15-13-1,21-17 1,16-13-1,14-9 1,9-7 0,7-8-1,0-3 1,0 2 1,-6 2-2,-12 6 2,-8 7-2,-12 9 2,-9 6-1,-8 9 0,-8 9 1,-8 8 0,-6 9 1,-10 9-1,-4 9 1,-8 7-1,-6 12 1,-9 7 0,-6 7-1,-6-1 0,-1-2 0,2-5-3,5-8-1,16-9-3,12-18-4,28-9-15,10-16-2,17-9-1,1-14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46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8805 8260 0,'0'0'7,"-6"-10"1,6 10-1,0 0 0,-7-10 1,7 10 1,0 0-1,-4-10 1,4 10-1,0 0 0,0 0 0,-5-9 0,5 9-1,0 0-2,0 0 0,-9-9 0,9 9-2,0 0 0,-14-5-2,14 5 0,-11-3 0,11 3 0,-16-3 1,5 1-1,2 4 1,-5-2-1,2 3 0,-3-1 0,0 1 0,-3 1 0,1 1 0,-2-1-1,0 1 1,-3 1 0,1-2 0,-3-1 0,1 1 0,1-3 0,-4 0 0,4-2 0,-1-2-1,4-2 1,0-5-1,5 0 0,-3-3 0,2-2 0,6 0 0,-5-2 0,3 2 0,0-1 0,-2 2 1,-1 0-1,1-1 0,-1 0 0,1 1 0,-3 0-1,2 2 1,-5 2-1,0-1 1,-1 4-1,-3 4 1,-2 2 0,-3 3 0,-1 3 0,-4 2 1,-2 4 0,0 0 0,-1 0 0,2 2 0,-1-2 1,2-1-2,1-4 2,3 0-2,1-4 2,3-2-1,1-1-1,1-2 2,2-1-2,0-2 1,0-1-1,2-2 1,-2 0-1,-1-2 0,2-1-1,-1 0 1,0-2 0,1 2 0,-2-3 1,1 2-2,0 0 2,0-1-1,-1 2 0,-1-1 0,-2 1 0,-3 2 0,-1-2-1,0 2 1,-2-1 0,-1 1 0,0 0 0,-1-1-1,1 3 1,-1-1 0,1 1 0,-2 2 0,-2 2 1,-2 1-1,1 2 0,0 1 1,-1 0-1,-1 1 1,0-2-1,-1 0 0,2-3 0,3-1 1,0-4-1,1-2 0,3-3 0,1-3 1,4-2-1,1-2 1,3-1 0,-2 1-1,3-1 1,0 0-1,-2 2 1,2 0-1,-2 0 0,0 2-1,-1-1 1,2 2 0,-3-2-1,0-1 1,0 2-1,-2 0 1,-1 1-1,-1 1 1,-2 2 0,-5 2 0,-2 3-1,-1 4 1,-4 2 0,-1 2 0,-1 2 0,0 1 0,1 0 0,-1 0 0,5 0 0,0-1 0,2-1 1,1-2-1,4-1 1,1-1 0,2-3-1,3 0 1,3-3-1,-1-1 1,2-4-1,0-1 0,3-2 0,0-2 0,2 0 0,0-3 0,-1 0 0,3-1 0,-2 1 0,1-1 0,-1 1 0,0 2 0,-3 1 0,0 2-1,-3 4 1,-6 1 0,1 4-1,-2 1 1,-4 4 0,-1 1 0,-2 3 0,-1 0 0,-2 0 1,6 1-1,-2-3 0,1 0 1,0-4-1,2-1 0,2-3 2,1-2-2,2 0 1,0-1-1,0-1 0,1 0 0,1-1 0,-1 0 0,3-2 0,-2-2 0,2-2-3,1-3 3,2 0-2,1 0 2,0 0-1,0-1 0,2 2 0,-2 3 0,0 2 1,-2 3-1,-3 1 1,-3 3-1,-1 3 0,-2 1 0,-1 4 0,-3 1 0,-1 4 1,0 1-1,-1 2 1,1 2 0,-4-1 0,2 1 0,1-1 1,2 0-1,1-1 0,1-2 1,3-1-1,1-2 1,5-2-1,-1-3 0,3-3 0,3-4 0,2-3-1,5-7 1,1-4 0,4-3-1,3-3 1,2-2 0,1 0 0,-1 0 0,0 2 1,-3 3-1,-2 2 0,0 1 0,-4 3 0,0 2 0,-2-1 0,-4 0 0,0 3-1,-1-2 1,0 3-1,-1 1 2,-2 1-1,-1 2 1,-2 2 0,1 2 0,-3 2 0,0 3 0,-3-1 0,1 0-1,0 0 1,0-1-1,3-2 1,4-4-1,0-2 1,3-4-1,5-5 0,-1 0 0,1-4 0,1 0 1,1 0-1,-2 0 0,-4 1 1,0 1-1,0 3 0,-2 0-1,2 2 0,-6-1 0,-1 1 0,0-1 0,4 3 0,-3-2 0,-2 2 1,0 2-1,0 0 1,2 1 0,-2 3-1,-4 3 1,-1 3 0,-1 2 0,-3 2 0,0 1 0,0 2 1,0 2-1,3-2 1,3-3-1,3-1-1,3-3 1,4-3-1,3-3 1,3-3 0,7-3-1,-2-3 1,3 0-1,2-2 1,2-2 0,1 0 0,-1 0 0,-1 3 0,-5-1 0,4 2 1,-2 3-1,-4 2 0,-4 2 0,-3 1 0,-1 2 0,-5 2 0,1 1 0,-4 2 1,-2 0-1,-2-2 0,-6 1 1,0 0 1,6-1-1,-2-4-1,1 1 1,-2-3 0,6 0-1,-5-4 1,8 0-1,3-4-1,-5-4 1,2-3-1,2-1 1,5-3 0,-5-2-1,9-1 1,-1-1 0,1 1-1,-1 2 1,-1 2 0,4 2 0,-3 2-1,1 2 0,0 2 1,-1 3-1,-2 1 0,2 3 1,-3 1 0,-3 1-1,-4 4 1,1 1 1,-4 0-1,1 4 0,-2 0 0,27 7 1,-58-15-1,58 15 1,-55-18-1,55 18 0,-54-25 0,54 25 0,-53-37 0,53 37 0,-34-53-2,34 53 2,-16-66-1,16 66 0,1-77 0,5 35 1,-2 1 0,-4 41-1,18-75 1,-18 75 0,9-69 0,-9 69 0,1-59 0,-1 59 0,3-47 0,-3 47 0,0 0 1,-18-55-1,18 55 0,0 0 1,-42-35-1,42 35 0,0 0 1,-50-24-1,50 24-1,0 0 1,-51-20 0,51 20-1,0 0 1,0 0 0,-46-50 0,46 50 1,0 0-1,-25-59 1,25 59-1,-12-50 0,12 50 0,-2-62 1,2 62-2,7-71 1,-7 71 0,17-78-1,-17 78 1,25-76 0,-25 76 0,17-63 1,-17 63 0,11-47-1,-11 47 0,0 0 0,-8-44-1,8 44 1,0 0-1,0 0 0,-45-34 1,45 34-1,0 0 1,-45-34-1,45 34 2,-13-41 0,13 41-1,-6-51 1,6 51 0,-8-60 0,8 60 0,-8-68-1,8 68 0,-10-70-1,10 70 1,-23-77-1,23 36 1,-4 0-1,-5-1 1,1 0-1,8 42 1,-14-83 0,11 42 0,3 41 0,-8-72 0,8 72 0,-4-62-1,4 62 1,-7-49-1,7 49 1,0 0-1,-21-44 1,21 44-1,0 0 0,0 0 1,-48-33-1,48 33 0,0 0 0,0 0 0,-43-20 0,43 20 0,0 0-1,0 0 0,0 0 1,0 0-1,-23-54 0,23 54 1,0 0-1,11-49 1,-11 49 1,0 0 0,12-59-1,-12 59 1,2-43 0,-2 43 0,-4-46 0,4 46 1,-12-44-1,12 44 0,-13-46 0,13 46 0,-17-46 1,17 46-1,-21-48 0,21 48 0,-17-46 0,17 46 0,-15-42 0,15 42 0,0 0 0,-27-49 1,27 49-1,0 0 1,0 0-1,-46-49 0,46 49-1,0 0 1,0 0-1,-36-55 1,36 55-1,0 0 1,-4-61-1,4 61 2,15-51-2,-15 51 1,7-60 0,-7 60 0,18-65 0,-18 65 0,10-65 0,-10 65-1,-1-68 1,1 68-1,7-69 1,-7 69-1,1-68 0,-1 68-1,7-70 2,-7 70-1,21-70 0,-21 70 1,12-63 0,-12 63 0,9-55 0,-9 55 1,0-46-1,0 46 1,0 0 0,-2-51-1,2 51 0,0 0 0,0 0 1,-5-53-1,5 53 1,0 0 0,0 0 0,0 0 0,-14-41-1,14 41 1,0 0 0,0 0-1,0 0 0,0 0 0,0 0 0,0 0 0,14-46 0,-14 46 0,0 0 1,0 0-1,9-53 0,-9 53 0,11-43 0,-11 43 0,7-45 1,-7 45-1,0 0 0,19-59 1,-19 59 0,0 0-1,0 0 1,0 0 0,0 0 0,-4-43 0,4 43 0,0 0 0,0 0 0,0 0 0,0 0-1,0 0 0,0 0 0,0 0-2,0 0 0,0 0-1,0 0-2,0 0-27,0 0-3,0 0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7:31.0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1100 10,'0'0'8,"0"0"-1,-1-11 1,1 11-1,0 0-1,0 0 0,0 0-1,0 0-1,-1-9 0,1 9 0,0 0 0,0 0-1,0 0 1,0 0 1,0 0-1,0 0 0,0 0 0,0 0-1,0 0 0,0 0-1,0 0 0,0 0-1,0 0 0,0 0-1,0 0 0,0 0 0,0 0 0,0 0 1,0 0-1,3 10 1,-3-10-1,2 10 1,-2-10 0,3 15-1,-1-6 1,1 3-1,0 1 1,0 2-1,1 1 0,-1 2 1,2-1-1,-2 3 1,1-1 0,0 0-1,-2 0 1,1-2-1,0 0 0,-1-3 1,0-1-1,2-3 0,-4-10 1,2 13 0,-2-13 2,0 0 1,0 0 1,0 0 0,0 0 0,0 0-1,4-14 1,-4 3-1,3-2-2,0-3-1,1-4-1,2-1 0,2 0 0,0-3-1,1 1 0,2-1 1,1 4-1,-1 0 1,1 3 0,-1 0 0,-2 4-1,2 1 1,-11 12 0,13-14-1,-13 14 0,0 0 0,0 0 1,9-3-1,-9 3 0,0 0 0,7 10 1,-7-10 0,6 12 0,-6-12 0,8 20 0,-2-9 0,-2 4 0,0 1 0,1 3 1,-3 2-1,2 0 1,-4 1-1,3-1 1,-4-1-1,2-1 0,0-2 1,-2-2-1,2-5 0,-1-10 0,1 15-1,-1-15-1,3 9-7,-3-9-22,0 0-4,0 0 2,-11-15 0</inkml:trace>
  <inkml:trace contextRef="#ctx0" brushRef="#br0" timeOffset="1322">416 1092 15,'0'0'13,"0"0"-3,0 0-2,0 0-1,0 0-1,0 0-1,0 10-1,0-10 0,0 0 1,1 11 0,-1-11 0,0 13 0,-1-3 0,3 4 1,-3 1-1,3 1-1,-1 3 0,3 0 0,-1 1-1,2 0 0,-1-4-1,2-1 0,0-4 0,2-2-1,-8-9 1,16 3-1,-6-7 0,1-3 0,1-3 0,0-2 0,-2-1-1,1 0 0,0-2 0,-3 3 0,1-3 0,-3 3 0,-2-1 1,0 1 0,0 0 0,-1-1 0,-4 1 0,1 0 0,-1 1 1,-1 2-1,2 9 0,-3-16 0,3 16 0,-7-10 0,7 10-1,0 0 0,0 0-1,0 0 0,0 0-2,-10-8 0,10 8-2,0 0-3,0 0-8,10 4-18,-10-4 1,0 0 1</inkml:trace>
  <inkml:trace contextRef="#ctx0" brushRef="#br0" timeOffset="2053">685 1023 18,'0'0'14,"0"0"-3,0 0-2,0 0-1,3 11-1,-3-11-1,2 10-1,-2-10 2,6 14-1,-6-14 0,6 21-1,-3-10 0,2 4-1,0-2 0,0 3-1,-1-2 0,0 2-1,-1-3 0,1-1 0,-1-1-1,0-1 1,-3-10-1,5 13 1,-5-13 0,0 0 1,0 0 0,12-4 0,-8-5 0,2-1-1,2-5 1,1 0-2,1-3 0,3 0-1,-2-1 0,0 1 0,3 2 1,-1 2-1,-1 2 0,-3 4 0,-9 8 0,13-13 0,-13 13 0,10-5 0,-10 5 0,0 0-1,0 0 1,0 0 0,9 5-1,-9-5 2,0 0-1,8 15 0,-8-15 0,11 18 1,-5-6-1,0 1 1,0 1-1,2 0 1,-2-1 0,0-1-1,-2-3 1,-4-9 1,8 11-1,-8-11 0,14-7 1,-4-3-2,2-4 1,2-6-1,2-3 0,2-3 0,1 1-1,-3-1 1,0 3 0,-2 3 0,-1 5 0,-4 2 0,-9 13 0,14-10 0,-14 10 0,0 0 0,10 9-1,-10-9 1,3 19 0,-1-6 0,1 2 0,-1 1 0,1 2 0,-1 0 0,0-1 0,2 2 0,-2-4 1,0 2-1,-1-3-1,-1-2 0,2 0-6,-4-3-21,2-9-7,0 0-1,0 0 1</inkml:trace>
  <inkml:trace contextRef="#ctx0" brushRef="#br0" timeOffset="4656">1328 650 16,'0'0'15,"0"12"-2,0-12-1,0 21-2,0-8 0,1 5-3,-2 3 0,3 4-2,-1 4-1,1 4 0,0 1-2,-1 0 0,0-2-1,1-1 1,-1-6 0,1-4 0,-1-7 1,2-5 0,-3-9-1,11-4-1,1-10-2,3-6-1,5-4 0,1-4-1,6-1 0,2-1-1,1 3 1,-1 3 1,-1 6 2,-2 6 1,-1 6 0,-2 6 0,-5 6 0,-2 6 0,-4 6 0,-2 4 0,-2 4 0,-4 1 0,-5 1-1,0 0 2,-5-1 0,0-2 1,-3-5 0,0 2 1,-6-6 1,1 3 1,-4-8 0,1 4 0,-5-7 1,1 2-1,-4-4 0,5 0 1,-3-5-3,4 0 0,0-2-2,3-1 0,3-1-2,2 0-1,11 3-1,-15-10-2,15 10-5,-5-12-15,6 3-14,4-1-1,-2-5 1</inkml:trace>
  <inkml:trace contextRef="#ctx0" brushRef="#br0" timeOffset="5448">1813 925 20,'0'0'19,"0"0"-5,0 0-3,10 7-2,-10-7-1,9 0-1,0-2 0,1-3-1,4 0 0,2-5-1,0 0-1,1-3-1,0-1-1,-1-1 0,-1 0 1,-4 1 0,-1 2 1,-5 1 0,-5 11-1,6-17 0,-6 17 0,0 0-1,-11-10-1,11 10-1,-14 0 0,5 0-1,-2 2 1,1 0-1,1 1 1,9-3-1,-17 10 1,6-4 0,2 0 0,-1 3 0,2 1 0,-1 2 0,0 1 0,0 3 1,1 2 0,1-1-1,1 3 1,0-1 0,1 3 1,2-2-1,2 1 0,2-1 0,2 0 0,3-4 0,0 1 1,2-4-1,3-2 0,4-6-1,0-4-1,4-2-3,-1-9-4,4 2-8,-1-2-17,-2-11-4,1 2 2</inkml:trace>
  <inkml:trace contextRef="#ctx0" brushRef="#br0" timeOffset="6068">2104 781 1,'11'3'26,"-11"-3"-1,0 0-5,0 0-7,-2 14-5,2-14-2,2 16-1,3-3 1,-4 0 0,5 4 0,-3-1-1,4 2-1,-2 0-2,3 2 0,-2-2-1,0 0 0,0-4 0,-2-1-1,0-4 1,-4-9 0,7 13 1,-7-13 1,0 0 1,0 0 0,0 0 0,0 0 0,-7-19 0,4 9 1,-2-8-3,1-2-1,3-5 0,1-2-2,4-1 1,3 0-1,3 1 0,2 1 0,3 6 1,0 0-2,3 5 1,-3 4-1,5 5-1,-5 0-2,8 7-6,-6-2-13,2 1-11,4 4-1,-2-4 0</inkml:trace>
  <inkml:trace contextRef="#ctx0" brushRef="#br0" timeOffset="6679">2734 863 0,'-9'4'28,"9"-4"0,0 0-2,-12-19-12,11 10-4,-3-8-1,3 4-1,1-5-3,3 4 0,0-3-1,4 3-2,1-1-1,1 4 0,2 0-1,1 4-1,0 0 1,2 5 0,1 2-1,-2 3 1,0 4 0,-1 2 0,-2 2-1,-2 4 1,-1 1 0,-2 2 1,-4 0 0,0 2 0,-6-1 1,0-1 1,-4-1 1,0-2 0,-7-3 0,4-2 1,-6-5-1,1 0 1,-1-6-2,0-1-2,2-4-2,1-4-3,15 10-8,-20-22-16,14 5-9,6-1-1,0-5 1</inkml:trace>
  <inkml:trace contextRef="#ctx0" brushRef="#br0" timeOffset="7200">3002 418 8,'9'3'26,"-9"-3"-3,-3 14-11,4-1-2,-2 1 0,5 7 0,-2 4 0,4 9-3,-4 1 1,4 11-1,-3-1-1,4 7-1,-2 0-1,2-1-1,-4-3-1,4-4 1,-3-5-2,0-7 0,0-6-1,-1-9 0,1-3-2,-4-14-2,3 10-5,-3-10-6,-4-19-12,4 6-8,-6-10 1</inkml:trace>
  <inkml:trace contextRef="#ctx0" brushRef="#br0" timeOffset="7511">2925 765 10,'0'0'27,"0"0"-7,-7 9-4,7-9-2,0 0-1,11 3-2,-11-3-1,26-7-2,-8-2-1,9 4-1,1-5-1,5 2-2,-1-4-1,1 3 0,-2-1-2,-2 1-1,-2 3-2,-8-1-9,-3 2-22,1 5 0,-8-5-1,1 4 1</inkml:trace>
  <inkml:trace contextRef="#ctx0" brushRef="#br0" timeOffset="8252">3653 534 5,'0'0'15,"0"0"-3,0 0-3,0 0-1,0 0-1,2 11 0,-2-11 0,1 15 0,1-3 2,0 3-3,1 5 0,-1 4-1,2 6-1,-4 3 1,3 7-2,-2-1 0,2 4-1,-5 1 0,4-3 0,-4-3-1,2-4 0,-1-5-1,0-5 0,1-5-3,-1-9-5,1-10-13,0 0-11,0 0 1,3-20 1</inkml:trace>
  <inkml:trace contextRef="#ctx0" brushRef="#br0" timeOffset="8622">3590 630 2,'-7'-18'26,"5"8"-7,2 10-4,-2-17-2,2 17 0,-1-19-3,1 19-2,10-15-1,0 6-2,0 0-1,6 1-2,-1-2 0,5 3 0,-2-1 0,2 2-1,1 1 1,-2 1-2,-2 2 1,0 3-1,-3 1 0,0 4 0,-2 1 0,-3 2 0,0 4 0,-4-1 0,0 5 0,-3-2 1,-2 2-1,-2 1 1,-2-2 1,-2 0 0,-4-2 1,1 0-1,-6-6 2,2 4 0,-6-8-1,4 2 1,-5-5-1,3 2-1,-1-4 0,3 1 1,0-1-3,3 1 1,2-1-1,1 0-1,9 1-2,-11-2-1,11 2-5,0 0-12,0 0-15,0 0-1,-2-15 2</inkml:trace>
  <inkml:trace contextRef="#ctx0" brushRef="#br0" timeOffset="9213">3955 622 20,'-18'0'29,"18"0"0,-10-8-9,1-3-8,9 11-3,-8-22-2,8 9-2,1-4-2,5 2-1,-1-1 0,2 1-2,4 2 0,4 0 0,-1 4 0,1 2 0,1 4-1,1 2 1,1 3-1,-4 4 1,-1 2-1,-2 5 1,-2 1 0,-3 2 0,-2 0 1,-3 2 0,-5-1 1,-1 1 0,-2-4 1,-2 2 0,-4-6 2,2 1-1,-5-4 0,4 0 0,-3-5 0,3-1-1,-2-3 0,3 1-1,0-2-2,1-3 0,10 6-5,-18-13-5,18 13-12,0-10-14,1-2-2,3 1 1</inkml:trace>
  <inkml:trace contextRef="#ctx0" brushRef="#br0" timeOffset="9764">4364 396 12,'-4'-10'27,"4"10"-1,-11 7-9,-1-4-7,-1 2-4,-2-2-1,-1 3-1,-1-1 1,5 2 0,0-1-1,2 1 1,1-3-2,9-4-1,-10 10 0,10-10-1,-2 10 0,2-10-1,4 9 0,-4-9-1,19 10 0,-6-5-1,6 2 0,-1-1-1,4 1 0,-1-2 1,-3 1-1,-4 1 1,-1 0 0,-13-7 2,13 15 0,-13-5 1,-3-1 2,-4 3 0,-3-1 2,1 1 0,-8-2 1,2 3-1,-7-6 0,4 3 0,-2-5-1,4 1-2,2-4 1,1 0-3,4-1 0,-1-3-2,10 2-5,0 0-8,-6-18-20,6 18-1,14-21 1</inkml:trace>
  <inkml:trace contextRef="#ctx0" brushRef="#br0" timeOffset="10345">4646 339 7,'0'0'22,"-19"6"-1,9 0-4,-4 3-5,-4 0-1,1 2-4,1-2-1,2 3-1,0-4-2,4 1 0,-1-2-1,11-7 0,-6 13 0,6-13-1,5 11 0,-5-11 0,16 10-1,-6-6 0,3 0 0,1 0 0,0 0-1,1 1 0,-3 0 0,0 1 1,-12-6-1,13 15 1,-13-15 0,3 19 1,-8-10 1,0 3 1,-5-2 1,-1 2 1,-4-2 0,-1 2 1,-1-4-1,0-1-1,-1-1 0,1-2-1,2-2-3,3-5-4,12 3-7,-11-9-20,7-5-4,10 3-1,0-10 2</inkml:trace>
  <inkml:trace contextRef="#ctx0" brushRef="#br0" timeOffset="10865">4767 382 37,'0'0'23,"0"0"-1,0 0-5,0 0-8,0 0-2,7 12-2,-7-12-1,2 19 1,-3-8-1,1 3 1,0 0-1,3 3 0,-2-2-1,3 3-1,-1-2 0,0-2-1,1-1-1,0-3-2,0-1-6,-4-9-13,0 0-13,0 0-1,3-22 1</inkml:trace>
  <inkml:trace contextRef="#ctx0" brushRef="#br0" timeOffset="11176">4737 117 3,'0'0'26,"0"0"0,0 0-5,-8 10-14,8-10-3,0 0-3,0 0-6,0 0-18,14 10-3,-14-10 0</inkml:trace>
  <inkml:trace contextRef="#ctx0" brushRef="#br0" timeOffset="11486">4846 64 17,'0'0'24,"15"3"0,-15-3-16,0 0-5,12 8 0,-12-8 0,5 10 2,-5-10 0,6 15 0,-4-6 1,1 5 0,0 0 0,4 8-1,-1 1-1,1 4 0,-2 4-1,1 4 0,-4-2-1,3 0 0,-2-3-1,0-3 1,-3-7-1,1-3 0,-1-7 1,0-10-2,12 2-1,-12-2 0,22-19-1,-9 2-1,6-1 1,0-3 0,3 1 0,0 4 1,-2 2 1,-1 4 0,-1 7 2,-3 5-1,-3 4 0,-1 7 0,-3 4 0,-2 2 0,-3 2 0,0 3 0,-4-2 1,-1 3 1,-2-5-1,-2 2 2,-3-7 0,2 3 1,-8-6 0,2 2 1,-5-7-2,1 1 1,-4-6-2,0 0 0,0-4-1,-1-1-1,4-1-3,-1-7-5,7-1-23,1 0-9,1-6 0,6-2 0</inkml:trace>
  <inkml:trace contextRef="#ctx0" brushRef="#br0" timeOffset="25426">5363 360 6,'-4'-12'8,"4"12"0,0 0 0,-3-10 0,3 10-1,0 0 1,-4-11-1,4 11 1,0 0-1,-1-11-1,1 11 0,0 0-1,0 0-2,0-11 0,0 11-2,0 0 0,0 0-1,-2-12 0,2 12 1,0 0-1,0 0 0,0 0 1,0 0-1,0 0 0,0 0 1,0 0-1,0 0 0,0 0 0,0 0 0,0 0 0,0 0 0,-4 13 0,4-13 0,3 14 1,1-5 0,-4 2 1,2 1-1,-2 1 1,2 2 0,-2-2-1,2 3 1,-1-3 0,1 2-1,-1-3 0,2 1 0,-1-4-1,0 0 1,-2-9 0,5 15-1,-5-15 0,4 10 1,-4-10-1,0 0 1,0 0-2,0 0 0,4 9-4,-4-9-15,0 0-11,0 0 1,-9-22 0</inkml:trace>
  <inkml:trace contextRef="#ctx0" brushRef="#br0" timeOffset="26288">5549 0 5,'0'0'15,"0"0"-3,0 0-2,0 0-2,0 0-1,0 0 0,1 11-1,-1-11 0,5 10 0,-5-10 0,8 19-2,-4-8 1,1 4-2,-1 1-1,0 4 0,0 1 0,2 1-1,-3 3 0,2 1 0,-3 1 0,2 0 0,-2 0-1,0-2 1,1-1-1,-2-2 1,1-3-1,-2-4 0,2-3 0,0-2 1,-2-10 0,0 0 0,14 6-1,-14-6 1,20-16-1,-7 3 0,2-1-1,1-3 1,2 0-1,0 3-1,0 2 1,-3 3 0,0 4 1,-2 4-1,-1 5 1,-2 1-1,-3 6 1,-1 0 0,-1 5 0,-2-1 0,-1 2 0,-2 0 1,0 0-1,-2-1 1,1-1 0,-2-1 1,-2-2 1,0 0 1,-4-5 1,1 4 1,-6-6 0,3 2 0,-6-5 0,3 3-1,-5-4 0,3 1-2,-1-3 0,1 1-2,1-2-1,0-1 0,2 2-3,0-6-5,13 7-17,-9-9-10,8-2-2,6 1 1</inkml:trace>
  <inkml:trace contextRef="#ctx0" brushRef="#br0" timeOffset="27179">5965 9 18,'0'0'15,"0"0"-2,0 0-1,0 0-2,1 10-1,-1-10-3,1 13 1,0-4-2,1 5 0,0 2 1,1 6-1,-1 1 0,5 6-1,-5 3-1,3 4 0,-3 1-1,2 1 0,-2-1-1,1 0 0,-1-3 0,-1-3 0,-1-6 0,4-2 0,-3-5-1,0-4 1,-1-3-1,0-11 0,1 11-1,-1-11-2,0 0-8,0 0-19,0 0-2,12-18 0</inkml:trace>
  <inkml:trace contextRef="#ctx0" brushRef="#br0" timeOffset="27660">6317 307 0,'17'-9'6,"1"1"0,-1 0 1,-2 1-1,-3-4 2,-1 3 1,-2-2 0,-3 0 0,-6 10 0,8-16 0,-8 16 1,-4-15-2,4 15-1,-9-11-2,9 11-2,-15-5-1,3 5 0,1 1-1,-2 3 0,0 1 0,-1 2 1,-1 1-1,2 2 2,-3-3-1,5 5 0,-4-2 1,5 0-1,-3 2 1,2-1-1,1 0 0,-1 3 0,3 0 0,-1 1 0,3-2-1,0 4 0,3-3 0,3 2 0,1-2 0,5 0 0,0-1 0,2-1-1,2 0 1,4-2-1,-1-1 1,2-1-1,0-3 0,3-2 0,-1-3-3,2-4-3,1-1-16,-1-2-12,-3-8-1,4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7:59.5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159 306 20,'-18'-6'23,"18"6"-13,-16-4-1,7 3-1,-2 2 0,0 0 1,1 3-2,-3-1-1,4 4-1,0-2 0,-1 2-1,-1 1-1,11-8 0,-13 16-1,13-16-1,-12 16 1,12-16-1,-8 14 0,8-14 0,0 13-1,0-13 1,6 14-1,-6-14 0,18 14 0,-4-7 0,1 2 0,2-1-1,0-1 1,-2 2 0,-1 0-1,1-1 1,-6 2 0,0 1-1,-5 1 1,-1 0 1,-2 3-2,-2-2 2,1 0 0,-5 2 0,1-4 1,-1 2 1,5-13 1,-11 18 0,1-13 1,-2 2 0,-1-4-1,2 1 0,-3-4 0,2 1-2,-2-2-1,1-3-2,13 4-4,-18-17-11,10 3-19,8-1-1,-1-7 0,6-2 1</inkml:trace>
  <inkml:trace contextRef="#ctx0" brushRef="#br0" timeOffset="611">291 62 19,'9'-5'26,"-9"5"0,0 0-12,0 0-6,0 0-2,0 0-1,-6 15-2,6-6 1,0 1 0,2 5 1,2 2 0,5 6-2,-5 2 1,5 4-2,-3 1 1,7 5-2,-7 2 1,2 1-1,-4-2-1,-1-1 1,2 0-1,-2-4 1,-2-3-1,-1-5 0,2-4 0,-1-6 0,0-2 0,-1-11-1,-1 10-4,1-10-9,-6-19-12,5 8-7,-7-10 1,3 2 0</inkml:trace>
  <inkml:trace contextRef="#ctx0" brushRef="#br0" timeOffset="981">148 271 10,'0'0'26,"15"-1"-6,2-1-5,3-3 1,8 2-2,2-3-2,7 3-2,-2-3-2,7 2-3,-3 0-3,-4-1-4,0 4-9,-7 3-18,-8-6-5,2 3 2</inkml:trace>
  <inkml:trace contextRef="#ctx0" brushRef="#br0" timeOffset="1362">634 263 21,'17'-3'13,"2"0"-1,3 2 1,-2 1 0,2 2 1,-3 0-3,0 5-3,-4 0-3,1 3-2,-4 1-1,-2 1-2,-2 1 1,0 3-1,-3 0 0,0 2 1,-2-1-1,-1 1 1,-2-2-1,-1 0 2,-5-4 0,0 0 0,-4-2 1,-1-1 1,-1-6 0,-3 4 0,-5-6 0,2 2-1,-4-4 1,3 1-1,-1-1 0,3-2-1,-1-1 1,5 0-1,2-2 0,11 6 0,-6-13-1,6 13 1,4-16-2,-4 16 0,18-15 0,-5 5-3,4 3 1,0 0 0,0 2-1,1-4-3,5 6-10,-4-2-19,-5-5-2,2 1 2</inkml:trace>
  <inkml:trace contextRef="#ctx0" brushRef="#br0" timeOffset="1932">887 0 17,'0'0'26,"0"0"1,9 9-10,-9-9-10,3 13 0,-2-1 0,0-3-1,1 5 0,-1 0 0,3 4-1,-2 3-1,3 4-1,0 1-1,3 2 0,0 2-1,4 3 0,-1 1 1,1 0-1,-1-2 0,-3-3 0,0-3-1,-3-2 1,0-5-2,-2-2 1,0-6-2,-3-11-1,1 12-3,-1-12-10,-7-10-15,7 10-4,-17-19 2</inkml:trace>
  <inkml:trace contextRef="#ctx0" brushRef="#br0" timeOffset="2393">700 180 3,'14'1'27,"-14"-1"-1,18-10-9,-4 6-1,1-6-2,8 5-1,-1-5-3,6 6-2,1-5-2,5 4-2,-5 1-1,5 0-1,-4 1-1,0 1 0,-3 0-1,-2 1-2,0 1-3,-8-4-8,0 1-15,-2 5-6,-15-2 1,0 0 0</inkml:trace>
  <inkml:trace contextRef="#ctx0" brushRef="#br0" timeOffset="2774">1263 268 8,'25'1'20,"-4"-2"-11,0 0-1,9-2 0,-5-2 0,-5 0-1,0-2 2,-1 1 1,-5-2-3,-1 1 0,-4-2-1,-10 0-1,1 9-1,-2-17 1,-7 10-3,9 7 1,-23-13-2,10 7 0,-6 3-1,1 3 0,-2 0 0,-3 5 1,4-1 0,-2 5 0,2-1 0,-1 5 0,4-2 1,1 5 0,-1-2 1,3 1-1,1 2 0,4 0 1,3 1 0,3 2-1,1-3 0,6 1 0,1-2-1,3 1 1,2-4-2,1 0 1,2-2 0,1-2-2,1-2-2,0-7-6,5-3-21,-7 3-6,7-7 1,1 0 0</inkml:trace>
  <inkml:trace contextRef="#ctx0" brushRef="#br0" timeOffset="3725">1807 155 0,'0'0'24,"0"0"-5,0 0-7,0 0 0,0 0-2,0 0 0,0 0-2,0 0-1,0 0-1,0 0-1,0 0-1,-50 28-1,50-28 1,0 0-2,0 0 1,0 0-1,-31 42 0,31-42-1,0 0 1,0 0 0,0 0-1,-44 50 0,44-50 0,0 0 0,0 0 0,0 0 0,-20 46-1,20-46 1,0 0-1,0 0 0,48 36 0,-48-36 0,0 0 0,49 28 0,-49-28 0,0 0 0,0 0 0,29 42-1,-29-42 1,0 0 0,0 0 0,11 46 1,-11-46-1,0 0 1,0 0 1,-12 41 1,12-41 0,0 0 1,0 0 0,-45 40 1,45-40 1,0 0-2,0 0 0,-53 34 0,41-28-2,12-6 0,-27 14-2,7-10-2,0 3-2,-7-8-15,-2 4-19,0-1-1,-6-8 0,-7-3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9:39.8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0 573 3,'0'0'11,"0"0"1,0 0-2,0 0 1,0 0-1,0 0-2,0 0 0,0 0-1,0 0-1,0 0-2,0 0-1,0 0-2,0 0 0,0 0 0,0 0-1,0 0 1,0 0-1,0 0 0,0 0-1,0 0 1,0 0 1,0 0-1,0 0 0,2 15 1,-2-15 0,2 20 0,-1-9 1,1 5-1,-1-2 1,1 4-1,-1-2 1,2 1-1,-2-2 1,1-1-1,0-2 1,-1-2-1,-1-10 0,4 15 0,-4-15-1,0 0 1,1 9-1,-1-9 1,0 0 0,0 0 2,0 0 0,0 0-1,0 0 1,0 0 0,6-13 0,-6 13 0,5-18-2,-1 6 0,1-2-1,1-2 0,1 1 0,-1-3 0,2 2-1,-1 0 1,1 3 0,-1-1 0,-1 4 0,0-1-1,-6 11 1,12-13 0,-12 13-1,8-11 0,-8 11 1,0 0-1,11-8 0,-11 8 0,0 0 0,0 0 0,0 0 0,0 0 0,10-4 0,-10 4 0,0 0 0,5 10 0,-5-10 0,8 15 0,-3-6 1,1 3 0,2-1 0,-2 2 0,1-1 0,-1 0 0,0 0 0,1-1 1,-1 0-1,-6-11 0,8 14 0,-8-14 0,7 10 1,-7-10-1,0 0 1,0 0 0,0 0 1,11 4-1,-11-4 1,0 0 0,5-16-1,-5 16 1,12-21-1,-7 8 0,3-3-1,-1 0 0,1-1 0,1 1 0,2-1 0,-3 1-1,2 2 1,0 1 0,0 2-1,-1 2 1,-9 9 0,15-14-1,-15 14 0,0 0 1,11-2-1,-11 2 1,0 0-1,5 16 1,-4-6 0,2 2 0,0 4 0,2 2 1,0 0-1,0 3 0,0 0 0,1 1 0,-1-2 1,0 0-1,-2-4 0,1-1 0,0-4 0,-1-2 0,-3-9-2,2 9-4,-2-9-11,10 4-16,-10-4 1,6-11 0</inkml:trace>
  <inkml:trace contextRef="#ctx0" brushRef="#br0" timeOffset="1342">551 538 1,'0'0'9,"0"0"-9,0 0 0,10 5 3,-10-5 2,0 0 2,2 9 1,-2-9-1,0 15 1,0-15-1,1 18-1,0-4 1,0-4-1,1 7 1,-2-5 1,3 6-1,-1-6 1,3 5-2,-2-7 0,4 3-2,-7-13-1,14 15 0,-5-12 0,4-1-1,-3-3-1,4-3 0,-1-1 1,1-2-1,-2-3-1,2 1 1,-4-1 1,-1-2-1,-1 0 0,-1-1 1,-1-1-1,0-1 0,-2 1 0,-2-1 0,1 0 0,-2 1-1,-1 0 1,-1 2-1,0 3 0,1 9 1,-5-15-1,5 15 0,0 0-1,-13-10-1,13 10-1,0 0-2,-9 6-7,9-6-12,-9 4-11,9-4 2,0 0 0</inkml:trace>
  <inkml:trace contextRef="#ctx0" brushRef="#br0" timeOffset="2023">937 183 30,'3'17'29,"-3"-17"1,0 0-7,8 11-20,-8-11-3,5 17 1,-3-3 1,1 2 1,1 3 1,0 5-1,0 2 0,2 3-1,1 1 0,1 3-2,0 0 1,-1 1-1,-1-2 0,0-3 1,-1-2-1,0-2 0,-3-5 0,0-3 1,-2-4-2,0-3 1,0-10 0,-3 12 0,3-12 0,0 0 0,-15 2 0,15-2 0,-17-6 0,5 0 0,-1-2-1,-4-4 1,1-1 0,-2-3-1,0 0 1,-1-1 0,3 0 0,1 1 0,4-1 1,3 4 0,3-2 0,4 3 0,2-2 1,7 2-1,4-3 0,4 1 0,7-2 0,5 0 0,5-1-1,6 0 1,5 1-1,1-2 1,1 4-2,-3-1 2,-2 5-3,-6-2-4,-2 8-10,-7 4-17,-10-3-1,-4 8 1</inkml:trace>
  <inkml:trace contextRef="#ctx0" brushRef="#br0" timeOffset="2754">1275 411 16,'1'13'22,"-1"-13"-8,0 0-10,0 0 0,0 0 1,-1 11 2,1-11 0,3 18 3,-3-5-1,4 6 0,-4-2-1,5 5-1,-2-4-2,4 2 0,-3-3-2,4-1 1,-1-7-1,2-3-1,2-7 0,2-5-1,-1-5 0,2-4 0,-2-4 0,2 1 0,-4-4 0,0 2 1,-4 0 1,1 7-1,-4-3 1,0 7 0,-3 0-1,0 9 1,1-12-1,-1 12-2,0 0 0,0 0 0,0 0-1,-3-9-3,3 9 0,0 0-8,0 0-16,0 0-8,0 0-2,0 0 2</inkml:trace>
  <inkml:trace contextRef="#ctx0" brushRef="#br0" timeOffset="3315">1582 332 14,'0'0'26,"10"-1"1,-10 1-8,9 2-13,-9-2-2,11 1 0,-11-1 1,17 3-1,-17-3 1,19 4 0,-7-1 0,0 4-2,0-2-1,1 3-1,0 3-1,1-1 0,-1 4 0,1 1-1,-3 1 1,1 0 0,-1 3-1,-3-4 1,-2 2 0,-2-2 0,-2-2 1,-2-2 0,-3 0 0,-3-2 1,-3-2 0,-1 0 1,-5-3-1,-1 1 0,-5-2 1,2 0-1,-2-3 0,1 0-1,-1-2 1,5 0-1,-2-2 0,6-1 1,2 0-2,10 5 1,-12-12-1,12 12 0,0-12-1,0 12 0,16-14 1,-5 7-2,4 1 1,2-2 0,2 2-1,0-1 0,4 3-1,-5-2-1,3 3-3,-5-4-6,2 2-12,1 2-9,-8-7 1</inkml:trace>
  <inkml:trace contextRef="#ctx0" brushRef="#br0" timeOffset="3906">1918 97 7,'2'-12'23,"9"8"0,-8-9 0,-3 13-18,10-14-6,-10 14 2,11-5 1,-11 5 5,0 0 0,2 11 2,1 1-2,-4-1-1,3 7-1,-2-1-2,2 6 0,0 2-1,1 5 1,-2 0-1,2 2-1,0-1 1,1 2-2,0-3 1,0-1-1,0-5 0,1-3 0,-1-3-1,1-3 0,-1-3-2,-4-12 0,5 14-2,-5-14-1,0 0-4,8-11-7,-6-3-12,6 0-2,-6-12 1</inkml:trace>
  <inkml:trace contextRef="#ctx0" brushRef="#br0" timeOffset="4276">2160 15 23,'9'-4'26,"-9"4"-2,-1-11-11,1 11-5,0 0-4,0 0 0,-6 10 0,6 1 0,-3-2 1,4 7 0,0 0 0,7 8 0,-4 0-1,5 6 1,-1 2-1,2 3 0,-1 0 0,2 2-2,-3-5 1,-3-1-2,0-3 1,1-5-2,-1-5 0,-3-6-5,4 1-7,-6-13-23,10-1-1,-10 1 1,12-26 0</inkml:trace>
  <inkml:trace contextRef="#ctx0" brushRef="#br0" timeOffset="4637">2385 223 22,'0'0'22,"-5"17"1,5-17-5,-2 12-16,1-3 1,1-9 1,2 21 5,-3-11 3,5 3 1,-4-13-2,5 19-3,-5-19-4,11 9-2,-11-9 0,17-3-2,-8-3 0,3-5 0,-1-1 0,1-4-1,1-1 1,-3-3-1,-2 1 1,3 1 0,-2-1 0,-4 4 0,2 2 0,-2 2 0,-5 11-1,5-12 1,-5 12-1,0 0 0,0 0 0,0 0 0,0 11 0,0-11 0,-5 20 1,2-4 0,1 3 0,1 6 1,2 5-1,-1 6 0,3 3 1,2 5-1,0 2 1,1 2-1,0-1 1,0-2-1,1-6 1,0-4 0,-2-6 0,0-4 0,0-9-1,-1-2 1,-4-14-1,8 14 1,-8-14-1,0 0-2,0 0-4,0 0-27,0 0-2,6-23 0,-7-4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9:45.3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29 668 12,'11'-3'27,"8"5"0,-4-5-5,2-2-15,0 2-3,2-3-1,2 0 0,-6-2 1,3 0-1,-4-2 1,1 0-1,-5 0 0,2 0-1,-5 0 0,-7 10-1,5-18 1,-5 18-1,-7-14 1,7 14-1,-16-10 0,6 7-1,-2 0 0,0 2 0,-1 1 0,-1 1 0,2 2-1,-3 0 1,2 2 0,-1 2 0,2 0 0,-1 1 1,3 3-1,0 1 1,-1 1 0,3 4 1,0-1 0,1 2 0,-1 0 1,2 2 0,-2-1-1,5-1 1,0 0 0,3-1-1,1-2 0,5-3-1,1 0 0,6-4 1,3-5-2,2-3 0,4-3-1,3-5 0,3-3-1,0-2-1,0-4 1,-1-2 0,-3 1 0,-1-2 0,-6 1 1,-2 3 1,-4 0 0,-2 2 1,-3 3-1,-2-1 0,-4 12 1,2-13-1,-2 13 0,0 0 0,-2-10-1,2 10 1,0 0 0,0 0 0,0 0 1,0 0-1,0 0 1,0 0-1,0 0 1,13 11 0,-4-6 0,3 5 0,3-1-1,4 2 1,2 1 0,1 1-1,1-1 1,1 2 0,-1-2-1,-2 0 0,-2-2 0,-3 1 1,-3-2-1,-2-2-1,-11-7 0,15 16-1,-15-16-2,4 11-2,-1-2-3,-3-9-4,0 0-4,-18 9-3,18-9-4,-21 6-3,4-8 1</inkml:trace>
  <inkml:trace contextRef="#ctx0" brushRef="#br0" timeOffset="851">380 823 25,'0'0'23,"-9"4"-1,9-4-2,0 0-3,4-18-3,6 8-2,-2-9-3,4 1-4,3-6-3,2 0-1,0-1 0,1 1 0,-3 1 0,1 2-1,-2 1 1,-2 5-1,-1 3 0,-3 1-1,-8 11-2,13-12-5,-13 12-9,17-3-18,-17 3 0,12-9 1</inkml:trace>
  <inkml:trace contextRef="#ctx0" brushRef="#br0" timeOffset="1412">978 447 0,'0'0'20,"-15"-1"1,5 1-14,-3 1-4,0 0-1,-3 4 2,0 0 2,-1 4 1,0-2 1,2 5 0,-1-2 0,4 5-2,-1-4 0,5 6 0,-3-4-1,6 3 0,0-2 1,2 4-1,2-6 0,3 5 0,-2-3-1,7 0 0,-2-2-1,6-1 0,-2-1-1,5-1 0,0-2-1,0-3 0,6-3-1,-5-3-2,5-1-3,-4-8-5,4 2-6,-3-5-13,-3-6-8,3 0 2</inkml:trace>
  <inkml:trace contextRef="#ctx0" brushRef="#br0" timeOffset="1842">1026 174 7,'-4'-13'22,"4"13"3,9-3-15,-9 3-4,0 0 2,0 0 4,10 2 1,-10-2 0,2 13-1,-2-13-3,2 23-3,-2-8-1,4 3-1,-2 3-1,1 3-1,-2 4 0,3 4 1,-1 2-2,2 1 1,-1 2 0,0 0-1,0-2 1,2-3-1,-2-2-1,1-5 1,2-4-1,-4-5-1,0-3 0,-3-13-3,8 17-4,-8-17-11,0 0-17,0 0-1,3-21 1</inkml:trace>
  <inkml:trace contextRef="#ctx0" brushRef="#br0" timeOffset="2273">1251 407 1,'0'0'25,"-4"-10"0,4 10-10,0 0-7,0 0-1,0 0 3,-2 13 0,6 1 0,-5-5-1,4 8-2,-2-2-1,3 4 0,-2-3-1,3 3 0,-2-4-2,3 2 0,-3-5-1,2 2 1,-5-14-2,13 17 1,-3-12-1,1-4-1,2-4 0,1-5-1,2-2 0,1-5 0,1-3 0,-4-3 1,-2-1 0,1 0 0,-5 1 2,-1 3 0,-4 1 0,2 6 0,-7 0 2,2 11-2,2-10-1,-2 10 0,0 0-1,0 0-1,0 0 0,0 0-1,0 0-3,0 0-4,0 0-18,1-11-10,-1 11 0,-1-10 1</inkml:trace>
  <inkml:trace contextRef="#ctx0" brushRef="#br0" timeOffset="2854">1807 240 24,'-17'5'25,"17"-5"0,-21 10-14,8-6-6,1 3 1,-2-2 0,3 5 0,-3-3 1,6 2 0,-1-2-1,9-7-2,-13 14-1,13-14-2,-6 11 0,6-11 0,0 0 0,-1 11 0,1-11 0,0 0 0,11 10 0,-11-10 0,17 7 0,-6-2-1,4 2 0,-2-1 0,4 1 0,-3 3 0,2 0-1,-1 3 1,-2 1-1,0 0 1,-5 2-1,1-2 1,-5 0 0,-2-1 1,-3-1 0,-2-1 1,3-11 0,-13 16 0,2-12 1,1 2-1,-3-4 1,3 0-1,-3-2 1,2-1-2,0 0 0,1-2 0,10 3 0,-14-6-1,14 6 0,0 0-1,-10-9-2,10 9-4,-1-11-5,2 2-12,3-3-13,6 0 2,-1-7 0</inkml:trace>
  <inkml:trace contextRef="#ctx0" brushRef="#br0" timeOffset="3505">1935 235 17,'12'13'32,"-12"-13"-1,16 11 2,-6-5-16,-10-6-11,18 13-3,-18-13 0,15 19 1,-9-6-1,3 5 1,-3-1 0,2 3-1,-2-1-1,2 0-1,-2 0 0,-1-2-2,1-4 0,-6-13-3,11 17-9,-11-17-20,0 0-4,8-14 2,-10-8 0</inkml:trace>
  <inkml:trace contextRef="#ctx0" brushRef="#br0" timeOffset="3805">1945 8 35,'0'0'33,"0"0"2,0 0-1,0 0-22,0 0-9,11 3-1,-11-3 0,0 0-1,0 0-3,0 0-7,0 0-25,0 0-2,0 0 0,14-11 1</inkml:trace>
  <inkml:trace contextRef="#ctx0" brushRef="#br0" timeOffset="4196">2155 197 10,'0'0'21,"1"-14"-10,-1 14-1,0 0 2,10-8 2,-10 8 2,0 0-2,0 0-3,11 13-5,-11-13-3,11 19-1,-4-6 0,1 3 0,-1 0-1,3 3 1,0 0 0,0 0 0,-2-1 0,3-2 0,-4-3 0,1-1-1,-8-12 1,12 13 0,-12-13 2,0 0-1,0 0 1,0 0 0,6-16 1,-4 6-1,-2-7-1,2-2 0,1-4-1,2 0-2,2-1 1,0 1-1,2 0 0,1 4 0,2 3-1,-2 2 0,0 6-1,-1-2-2,6 9-8,-15 1-19,14-6-6,-4 3-1,-10 3 1</inkml:trace>
  <inkml:trace contextRef="#ctx0" brushRef="#br0" timeOffset="4747">2619 156 4,'23'5'27,"-23"-5"0,22 0-4,-5 4-10,0-7-4,2 3-4,-1-4 0,1 1 1,-4-4 0,3-1-1,-7-1-1,2 0 1,-4-3-2,-9 12 1,9-18-2,-9 18 0,3-14-1,-3 14-1,-10-11 0,10 11-1,-19-5 1,8 4-1,-2 0 1,-1 1-1,1 1 1,0 0 0,3-1 0,-3 1 0,3 1 0,-1 0 0,1 1 0,10-3 0,-15 9 0,15-9 1,-14 11-1,14-11 1,-14 18-1,6-8 1,2 1 0,-3 3-1,2-2 2,-2 4-1,0-2 2,2 3-1,0-1 0,2 1 1,0-2-1,3 2 2,-1-1-2,3-1 0,2-1-1,1 2 1,0-3 0,5 3 0,-1-4 0,5 0 0,4-3 0,6 0 0,-1-4 0,6-3 0,1-3-1,5-2-1,0-2 0,-2-1-2,2 0-2,-10-7-7,3 2-29,-2 2 1,-8-6-2,-2-3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2:18.1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0 191 15,'0'0'15,"0"0"-1,0 0-1,0 0-2,0 0-1,0 0-1,0 0-1,0 0-1,0 0-2,0 0 0,0 0-2,0 0-1,0 0-1,0 0 0,0 0 0,0 0 0,0 0 0,0 0-1,0 0 1,0 0 0,-2 55 1,2-55-2,11 48 1,-11-48 0,10 55 0,-10-55-1,12 53 1,-12-53-1,8 47 1,-8-47 0,0 0-1,10 52 1,-10-52 0,0 0-1,0 0 1,0 0 0,0 0 0,0 0 0,0 0-1,0 0-1,0 0-5,0 0-19,0 0-8,0 0 1,0 0 0</inkml:trace>
  <inkml:trace contextRef="#ctx0" brushRef="#br0" timeOffset="721">213 434 14,'0'0'15,"-42"-35"-1,42 35-2,0 0-1,0 0-3,0 0-1,15-52 0,-15 52-2,0 0-2,0 0 0,20-52-1,-20 52 0,0 0-1,0 0 0,0 0-1,50-42 0,-50 42 0,0 0 0,0 0 1,45 4-1,-45-4 1,0 0 0,0 0 1,0 0-1,54 43 1,-54-43 0,0 0 1,0 0 1,21 43 0,-21-43 0,0 0 0,0 0 1,0 0 0,-7 50 0,7-50 0,0 0-1,0 0 0,0 0 0,-48 36 1,48-36-2,0 0-1,-46 13 0,46-13-1,0 0-1,-44 8 1,44-8-1,0 0 0,0 0 0,0 0-1,0 0-2,0 0-2,0 0-6,0 0-18,0 0-7,0 0-2,0 0 2</inkml:trace>
  <inkml:trace contextRef="#ctx0" brushRef="#br0" timeOffset="1522">413 226 6,'11'-7'12,"-11"7"0,0 0-2,0 0 1,0 0-2,0 0 1,0 0-2,0 0 0,0 0-1,-9 10 0,9-10-2,0 0 0,13 6 0,-13-6 0,5 11-1,-5-11 0,10 16 1,-2-4-1,-5-1 1,-1 5-2,2-3 1,-3 3-1,3-4 0,-1 1-1,3-3 0,-6-10 0,12 11-1,-12-11 1,11 0 0,1-5 0,-4-4 0,2-2 0,-1-2-2,-2-1 1,2-1-1,-2 0 1,3 3-2,-4 1 2,-6 11-2,14-15 1,-14 15 0,0 0 0,11-8 0,-11 8 0,9 2-1,-9-2 1,0 0 0,6 13 0,-6-13 1,10 16-1,-4-6 1,-2 2 0,-1 0 0,3 1-1,-2 2 1,2-1 0,-2 1-1,-1-4 0,-1 2-2,-2-13-6,4 13-17,-4-13-10,0 0-3,14-2 2</inkml:trace>
  <inkml:trace contextRef="#ctx0" brushRef="#br0" timeOffset="2163">801 340 2,'0'0'22,"0"0"-1,-2 11-14,2-11 2,7 12 0,-7-12 1,11 8 0,-11-8-1,19 4-1,-7-6 0,2-1-2,-4-5-1,1-1 0,-1-3-2,-1 2 0,-4-4-1,-3 2 1,-4-2 0,-2 4 1,-4 0-1,8 10 0,-14-15-1,3 11 0,0 0 0,0 5-1,2 2-2,-2 3 1,11-6-1,-19 19 0,8-7 0,4 1-1,2 1 2,0-1-1,2-1 1,2-1-1,2 1 1,0-3 0,7 1 0,0 1 0,4 1 0,1 4 0,2 0 0,-1 5 0,5 3-1,1 3 1,-3 1-1,-2 1 1,-2 0 0,-3-1 0,-2-2-1,-3 0 1,-1-4 0,-5-2 1,-2-4-1,1-1 1,-5-4 0,-2-1 1,-1-4-1,1-2 1,-3-4 0,0-2 0,0-3 0,0-3-2,5-2 1,-1-3-2,4-4 0,4-6-2,1-1 0,10-7-1,2 1 0,3-8 0,3 1 1,4-5 0,-2 4 0,0-1 2,6 2 0,-13 5 1,8 2-1,-13 9 3,6 1-2,-4 7 1,0 2 0,-1 5 1,-10 6-1,11-4 1,-11 4 0,9 2-1,-9-2 0,0 0 1,3 14-1,-3-14 0,7 16 0,-2-5-1,0 1 2,2 0-1,2 1 0,0 2-1,1-2 1,0 0-1,0-2-2,-10-11-9,12 5-23,2-5-1,-7-11 0,4-3 1</inkml:trace>
  <inkml:trace contextRef="#ctx0" brushRef="#br0" timeOffset="3084">1168-4 43,'2'15'36,"-2"-15"1,0 0-3,0 0-24,7 9-11,-7-9-4,0 0-5,0 0-14,-4 12-11,4-12-1,1 14 1</inkml:trace>
  <inkml:trace contextRef="#ctx0" brushRef="#br0" timeOffset="3354">1348 4 17,'0'0'25,"0"0"-10,0 0 0,-11 13 0,10 7-4,-4 1-3,6 10-1,-4 3 0,6 5-1,-2-1 1,2 3-2,2-2-2,-1-1 0,3-4-2,-2-6 0,0-4 0,0-5 0,-1-5-2,-4-14-2,7 11-8,-7-11-6,-11-16-8,3 5-6,-5-9-1</inkml:trace>
  <inkml:trace contextRef="#ctx0" brushRef="#br0" timeOffset="3605">1194 243 17,'0'0'26,"-13"-9"-1,13 9-6,0 0-6,0 0-5,0 0-2,14 0-3,-3 1-1,7-1-1,3 2 1,1-2-1,5 0 0,6 0 0,0 0-1,1-1 1,-2 0-1,-6-1 0,3-2 1,-8 2-1,1-2 1,-8 1 1,-3 0 0,-11 3 1,10-5 0,-10 5 0,0 0 0,0 0 1,0 0-1,0 0 0,0 0-1,0 0-1,-1 14 0,1-14 0,-1 17 0,1-5 0,-2 4 0,2 2 1,-1 3-2,1 0 2,1-2-1,0-1 2,2-5-2,0-3 0,-3-10-1,15 1 0,-6-9 1,3-3-1,-1-5 0,0 1 0,1-1 0,0 2 0,-1 2 1,-11 12-1,9-13 0,-9 13 0,0 0 1,11 18-1,-8-4 1,-2 6 0,5 3 0,-2 1 0,5 2-1,-1-1 0,2-4-1,2 2-6,-3-12-17,4-7-13,1-3-1,-1-13 0</inkml:trace>
  <inkml:trace contextRef="#ctx0" brushRef="#br0" timeOffset="4286">1862 375 4,'0'0'27,"0"0"1,4 18-11,-3-9-2,6 5-2,-5-3-2,6 1-3,-8-12 0,12 16-2,-12-16-1,15-3-2,-8-8-1,1-1 1,-2-6-1,0 1-1,-3-4 1,3 2 0,-8 0 0,1 3 1,-4 1 0,-1 3 0,-2 2 0,8 10 0,-18-11-2,8 10 0,-1 5-1,1 4-2,-1 5 2,-2 4-3,2 4 0,-3-1-1,4 6-1,-3-6-1,6 5-5,-3-11-7,8 1-8,2-4-9,0-11 1</inkml:trace>
  <inkml:trace contextRef="#ctx0" brushRef="#br0" timeOffset="4656">1955 169 38,'10'-22'34,"-4"5"0,-6 0-10,0 17-7,0-13-6,0 13-3,0 0-2,0 0-3,-11 12-1,6 0-1,1 5-1,0 5 1,0 4 0,5 5 0,0 3 0,0 2 0,1-2-1,3-2-3,7 3-9,-2-8-22,5-15-4,-1-4 0,0-12 0</inkml:trace>
  <inkml:trace contextRef="#ctx0" brushRef="#br0" timeOffset="4937">2199 364 20,'3'13'28,"9"8"-1,-10-12 1,-2-9-26,14 11 0,-14-11 0,13-8 0,-6-3 0,2 0 0,-4-7 2,1 0 0,-3-2 0,2-1-1,-5 0 0,0 4 0,-3-1 0,1 4 1,-4 0-1,6 14 1,-9-13-1,9 13 0,-12 0-1,12 0 0,-17 13-1,6-2-1,4 2 0,-2 1 0,-1 4 2,1 3-1,1-3 2,4 4 1,0-2-2,2 1 1,1-2 1,4 1-1,5-4-1,5-1 1,5-3-2,7-2 1,5-5-3,7-7-5,3-3-33,7-1 1,-1-8-2,5-5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2:24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433 136 21,'0'0'27,"0"0"-5,0 0-6,0 0-5,0 0-3,0 0 0,0 0 0,0 0-2,0 0 0,0 0-1,0 0-2,7 12 0,-7-12-1,2 15 0,-2-1-1,4 6 0,-1 4 1,2 5-1,-1 4 0,2 2 0,-1 1 1,1 3-1,-1-4 0,0 0 0,-1-4 0,0-3 0,-1-6 0,1-3 0,-2-7 0,0-3 0,-2-9-1,0 0-1,0 0-2,0 0-7,-1-18-25,3 6-2,-4-5 1,4-1 1</inkml:trace>
  <inkml:trace contextRef="#ctx0" brushRef="#br0" timeOffset="521">626 410 15,'0'0'26,"6"-10"1,-6 10-10,6-11-10,-6 11-2,10-11 1,-10 11 0,15-8-2,-5 5 1,-1-1-1,5 3-1,-1-1-1,3 2-1,0 2 0,2 2 0,2 3 0,-1 1 0,1 4-1,-4 1 1,0 2 0,0 2-1,-4-1 1,-1 1 0,-4 0 0,-2 0 1,-2-3 0,-3 1 0,-6-3 2,1 0-1,-5-3 1,-3 0 0,-2-6-1,-1 1 1,-2-4-1,1-2 0,1-1-1,-1-2-1,4-1 1,3 1-2,0-2 1,10 7-1,-8-11-1,8 11 0,0-14 1,0 14-1,11-13 0,-1 3 0,4 1 0,0 0 0,3-1-2,0 0 0,6 6-4,-5-6-9,3 6-20,3 3 0,-4 0 0</inkml:trace>
  <inkml:trace contextRef="#ctx0" brushRef="#br0" timeOffset="1132">928 100 7,'10'2'26,"-10"-2"0,0 0-5,12 6-11,-9 4-3,6 8-1,-2 5 1,4 8 0,-3 3-1,5 8-1,-3 1-1,2 2-1,-1 1-1,-1 0-1,-3-6 0,0-5-1,-2-6 0,-2-6 0,-1-5 0,-3-8-2,1-10 1,0 0-1,-10-9 1,2-6 0,1-4-1,-3-2 2,-2-4-1,2 1 2,-1 0-1,0 5 2,3 2-1,2 6 0,0 1 1,6 10-1,0 0 0,0 0 0,0 0 0,0 0-1,0 0 0,0 0 0,18 0 0,-4 3 0,1-2 0,3-1 0,1-3 0,2 0 0,0 0-1,0-2 1,-1 1 0,-4-1-1,-1 0 1,-4 1 0,-1 3 1,-10 1 0,12 2 0,-12-2 0,5 14 0,-2 0 1,0 3 0,3 6 0,-2 2 0,2 4 0,-1 0-1,2 0 0,-2-2-1,2-6-2,1 0-7,-1-6-25,-7-15-1,11-8 1,-8-12-1</inkml:trace>
  <inkml:trace contextRef="#ctx0" brushRef="#br0" timeOffset="1793">1168 150 30,'5'16'34,"-5"-16"1,0 0-1,8 10-17,-8-10-16,0 0-4,0 0-9,6 12-21,-6-12-2,0 0 1,0 0 0</inkml:trace>
  <inkml:trace contextRef="#ctx0" brushRef="#br0" timeOffset="2033">1386 76 26,'0'0'30,"0"0"-9,2-11-6,-2 11-1,0 0-1,-3 14-2,0-4-3,3 8-3,-1 2-2,3 11 0,1 4 0,3 7-1,0 0 0,3 5 0,-1 1 0,0 0-1,0-4 0,-1-5-1,-1-8 0,-3-6 0,1-5-2,-3-9-2,-1-11-4,0 0-3,-4-14-4,-5-6-1,1 3-1,-6-11-1,2 1 3,-6-1 4,1 1 5,1 5 8,0 1 4,5 6 5,0-1 2,11 16 3,-14-14-2,14 14 0,0 0-3,0 0-3,10-12-2,0 9-2,2-2-2,5 1-1,4-2 0,3-1-1,2 0 0,4-1-1,1 2 1,-1-2-2,0 3 1,-1-2 0,-2 4-1,-4-4 1,-2 3 0,-5 2 0,-3-1 2,-4 2-1,-9 1 2,11-2 0,-11 2 0,0 0 0,0 0 0,0 0 0,0 0-1,0 0 0,0 0 0,-10 12 0,10-12-1,-3 18 1,0-4 1,1 4-2,-1 2 2,2 3-1,0-2 1,2 0-1,0-5 1,3-3-2,-4-13 1,15 6-2,-4-14 0,3-7 0,2-4 0,1-3 0,1-3-1,1-2 1,-3 4 1,0 4 0,-4 3 2,-3 6-1,-9 10 1,13-3 0,-13 3 0,9 20 0,-5-3 0,1 4-2,1 2 2,2 1-2,1 0 1,2 0-1,-3-5-1,-1-5-2,5 2-14,0-11-19,-12-5-2,14-13 2,-10-6-1</inkml:trace>
  <inkml:trace contextRef="#ctx0" brushRef="#br0" timeOffset="3074">2028 411 29,'0'0'32,"-9"-14"-1,10 5 1,0-5-25,-1-3-3,4 4 0,1-4 1,6 6 0,-2-3 0,7 7 0,-2-2 0,5 7-1,-1-1-1,2 7-1,1 2-2,-3 3 0,1 5 0,-2 1 0,-1 3 0,-5 2 1,-1-1 0,-5 1 0,-5-1 1,-1-1 0,-9-4 1,0 0-1,-5-6 1,-3 0-1,-3-6-1,1-4 0,-1-3-1,-2-4-2,5 0-3,-5-10-8,9-1-24,1 3-2,3-3 0,5-1 0</inkml:trace>
  <inkml:trace contextRef="#ctx0" brushRef="#br0" timeOffset="3575">2260 0 36,'0'0'30,"0"0"1,0 0-11,0 0-12,0 18-3,1-1 0,-4 1 0,6 10 1,-5 2 0,5 8 0,-4 2-1,5 5 0,-2-5-1,2 3-2,1-6 0,-2-2-1,2-8-3,-3-11-5,6 0-16,-8-16-13,10 1-3,-10-1 3</inkml:trace>
  <inkml:trace contextRef="#ctx0" brushRef="#br0" timeOffset="4006">2469 251 1,'0'0'25,"0"0"-6,0 0-6,0 0 0,0 0 2,0 0-2,14 11 0,-14-11-3,20-3-2,-10-5-2,6 3-3,-3-5-1,3 0-1,-2-3 0,0 1-1,-2-2 1,-4 3 0,-2 0 2,-6 11-1,4-17 1,-4 17-1,-6-11 0,6 11 0,-19-3 0,5 5-1,-1 2 0,-2 1-1,0 2 0,0 2 1,1-1-1,1 1 1,2 2 0,3-2 0,1 4 2,1-4-2,2 2 1,2 3-1,2-1 2,4 1-1,2 0 1,5 3 0,4-3 1,8 6-1,2-5 0,5 3 0,3-3 0,5-1-1,3-3-1,2-4-3,5 1-7,0-9-32,-7-6 0,-3-6-1,-11-12 1</inkml:trace>
  <inkml:trace contextRef="#ctx0" brushRef="#br0" timeOffset="2.54267E6">51 254 13,'0'0'12,"0"0"0,0 0-2,0 0-1,0 0-1,0 0-2,0 0 0,0 0-2,-11-6 1,11 6-2,0 0 0,-9 3-1,9-3-1,0 0 0,-10 9-1,10-9 0,-4 11 0,4-11 0,-3 15 0,3-6 0,0-9 1,2 16-1,-2-16 0,5 11 1,-5-11-1,12 9 1,-12-9 0,14 6-1,-5-5 1,1 0 0,-1-2 0,-9 1 0,15-3 1,-15 3 0,14-7 0,-14 7 0,0 0 1,11-13-1,-11 13 0,3-17 0,-2 8-1,-2-4 0,0 1 0,0-1 0,-2 1 0,1 1-1,-2 1 1,4 10 0,-9-13 0,9 13 0,-13-1 0,13 1-1,-14 11 0,14-11 0,-17 19 0,7-8-3,2 5-4,-2 1-17,-1-5-7,7 2 0,-6-8-1</inkml:trace>
  <inkml:trace contextRef="#ctx0" brushRef="#br0" timeOffset="2.54433E6">3120 551 5,'0'0'10,"0"0"0,0 0-2,0 0 0,0 0-1,0 0-2,0 0 0,0 0-2,-10 0 0,10 0 0,0 0-1,0 0 0,0 0-1,-12 11 0,12-11-1,-7 11 1,7-11-1,-8 18 0,4-8 1,1 2-1,-1 0 1,1-1 0,1 2 0,-1-2 0,2 0 0,1-2 0,0 1 0,0-10-1,6 13 1,-6-13 1,12 7 0,-12-7-1,17-2 1,-8 0 0,2-2 1,-11 4 0,16-10 0,-16 10 1,12-16-1,-6 7 0,-6 9 0,9-19 0,-9 19-1,3-18 0,-2 9 0,-2-1-1,1 10 1,-5-14-1,5 14 0,-10-13 0,10 13 0,-12-8 0,12 8 0,-13-3 0,13 3-1,-14 3-1,14-3 0,-13 11-2,13-11-2,-7 14-4,2-4-12,5-10-11,0 17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8:11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 25 8,'0'0'9,"0"0"1,0 0-1,0 0-1,0 0 1,0 0-1,0 0-1,0 0 1,0 0-1,0 0 1,0 0-2,0 0 0,0 0-1,0 0 0,0 0-2,0 0 0,0 0-2,0 0 0,15-7 0,-15 7-1,14-2 0,-14 2 0,21 0 0,-12 0 0,3 0 0,0-1 0,2 1 0,0 0 1,3 0-1,-1-1 0,-1 1 0,-1 0 0,-1 0 0,-3 0 0,-10 0 1,14 0-1,-14 0 1,0 0 0,0 0 1,0 0 0,0 0 0,0 0 1,0 0 0,0 0-1,0 0 0,0 0 0,-14 0 0,14 0-1,-17-2 0,6 2 0,1-1-1,-1 0 1,-2 1-1,1-1 0,0 0 1,1 0-1,-1 0 0,2 0 0,0 0 0,0 1 0,1-2 1,9 2-1,-15-1 0,15 1 0,-11-3 0,11 3 0,-10 0-1,10 0 1,-12 0 0,12 0 0,-12 1-1,12-1 1,-12 2 0,12-2 0,0 0 0,-12 2 0,12-2 0,0 0 0,0 0 0,0 0-1,0 0 1,0 0 0,0 0-1,0 0 1,0 0-1,0 0 0,-9 0-1,9 0 0,0 0-1,0 0 0,0 0-1,1 9-3,-1-9-13,-9 11-14,5 1 3,-12-6-1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7:21.6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1661 0,'0'0'10,"0"0"-1,0 0-1,0 0-2,0 0-1,0 0 0,0 0 1,0 0 0,0 0 0,0 0 1,1-10-2,-1 10 0,0 0-1,11-7-1,-11 7-1,17-6-1,-6 2 0,3-1 0,0 1-1,4 0 1,1-1 0,1 0 0,4 0 0,2-1 1,4-2-1,1 2 1,4-2 0,5 1 0,4-4 0,4 3 0,4-3 0,2-2 1,5 1-2,3-1 2,4-2-3,1 1 2,2-2-2,2 2 1,1-2-1,4 3 0,-1-2 0,1 0 0,0 1 1,0-1 1,-1 0 0,1 0 0,-2 0 0,2 0 1,0-2-1,2 3 0,-1-3-1,1 2 0,0-2 0,1 2 0,0-3-1,0 3 1,-2-2 0,1 0-1,-1-1 1,1 1 0,-2-2 0,2 3 0,-3-3 0,0 2-1,1-1 1,0 3 0,-1-2 0,0 3 0,2-2 0,-2 2 0,-1-1 0,1 0 0,0-1 0,0-2 0,1 0 0,2 0 0,-4-1 0,0 2 0,3-2-1,0 2 1,-1-2 0,1 5-1,-1-3 0,2 2 0,-1-1 0,1 0 1,-1 1-1,0 0 0,0 0 0,-2 1 0,0 0 1,1-1-1,2 2 0,1-3 1,1 2-1,1-1 0,1 0 1,1 0-1,2-1 0,-4 0 1,1 0-1,0 2 1,0-1-1,2 0 2,-3 0-2,1 3 0,-1 0 1,-1 1-1,-3 1 0,1 0 0,-3 1 0,-1 1 1,1 0-1,-3 1 0,1 0 1,0-1-1,2 1 0,-1 1 0,0 0 1,-1 0-1,-2 0 0,-1 1 1,-1-1-1,-1 1 1,-3 0-1,1-1 1,-1 0 0,2 0-1,-2 0 0,2 1 0,-1-1 0,0 0 0,1-4 1,-3 1 0,0 1-1,3-2 1,1 2-1,3-1 1,-2 1-1,-1-1 1,5 4-1,-2-1 1,0 0-1,-2 0 1,2 0-1,-4-1 1,3 0-1,0 1 1,-4 0-2,1 1 1,-5-2 1,-3 3 0,-4 0 0,-8 1-1,-4 1 2,-43 2-2,64-3 2,-64 3-2,0 0 1,54-1-1,-54 1 0,0 0 0,0 0 1,0 0-1,0 0 1,0 0-1,0 0 1,0 0-2,0 0 0,0 0-2,0 0-4,0 0-17,0 0-14,0 0-2,-42-16 1,1 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0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424 7 7,'-19'-9'11,"1"12"1,-7 4-2,-7 4-2,-5 3-1,-7 4-1,-1 2-2,-2 3 0,5 2-2,2-3 0,7-2-2,8-1 0,11-3-1,10 0 0,11-3 1,12-2-1,12 0 0,11 1 0,7 0 0,6 0 1,1-4 0,1 6 0,-6 2 0,-8 3 0,-10 0 1,-10 1 0,-12 3 1,-10-3 1,-9 6 1,-13-5 0,-7-1 1,-10 0 0,-2-2-1,-5-4 0,1-1-1,0-3-1,5-3 0,7-2-2,6-2-3,8-2-10,6-3-5,12 2 0,-4-14 0,16-1-2</inkml:trace>
  <inkml:trace contextRef="#ctx0" brushRef="#br0" timeOffset="481">550 466 1,'10'9'8,"1"-14"-2,3-4-2,7-6 0,2-6 2,4-7 0,4 0 0,-1-3 1,2 3 0,-4 2-1,-1 4-1,-6 5 0,-2 5-2,-5 8-1,-3 4-1,-11 0 0,15 13-1,-10 6 0,-2 7 1,-1 4-1,-3 7 1,-1 2 0,-3 2 0,-4 1-1,0-3 1,-1-6 1,-6-4-1,4-6-1,-2-5 0,2-5 0,-1-5-1,0-5 1,2-2 0,-1-3 1,12 2 1,-16-7 0,16 7 0,-13-8 1,13 8 0,0 0-1,21-14 1,1 7-2,6-2 1,6-2-2,5-1 1,4 3-5,-2-3-8,-1 2-6,-6 1 0,-5-3 0,-3 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1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443 1 28,'-12'-4'18,"-5"4"1,-10 0 1,-6 7-9,-10 1-4,-4 9 1,-6 0-2,2 5-2,2 0-2,4 2-1,10 0 0,12-1-1,15-1 0,21-2-1,14 0 1,16-1-1,10 0 1,5 2 0,2 2 0,-1 1 0,-8 1 0,-11 3 1,-15 0 0,-10 3 1,-15-3 1,-8 1 0,-8-4 1,-4-2 0,-5-5-1,2-2 0,0-6-1,3-4-4,9-3-12,11-3-8,-5-17-2,11-1 0,13 1 1</inkml:trace>
  <inkml:trace contextRef="#ctx0" brushRef="#br0" timeOffset="370">483 494 28,'12'0'14,"13"-4"0,7-12 1,12 3-7,6-4-9,5 5 3,1-3 1,-9 8 2,-6 4-1,-13 5 0,-10 12 0,-16 0-1,-14 10 0,-12-1 0,-8 10 1,-5-2-1,-3 5 0,-2-2-2,6 1 1,4-3-1,12-3 1,11-2-1,12-4 0,14-8 0,14-3 0,10-5 0,9-3 1,3-4-1,6-4 0,1-2-3,-7-7-10,-3 4-9,-10-8-1,-9-3 0,-5-8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52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67 10,'0'0'16,"0"0"-9,0 0-2,0 0-2,0 0-1,0 0-2,0 0 1,0 0-1,0 0 1,0 0 0,-8 13 0,7-4 1,-1 2-1,-1 7 1,0 3-1,0 5 1,-2 7-1,-6 9 1,5 6-1,-3 4 1,-2 5 0,1 3 1,-8 3 2,2 3 0,-2-5 2,6-1-1,-5-8 1,4-3-1,-1-8-1,5-5-1,5-9-2,3-9-1,2-4-1,-1-14-2,10 4-1,-3-14-8,-2-9-19,6 0 2,-6-17-1</inkml:trace>
  <inkml:trace contextRef="#ctx0" brushRef="#br0" timeOffset="540">119 93 0,'0'0'1,"0"0"1,0 0 3,0 0 1,0 0 1,0 0 0,0 0 1,3 12-1,-3-12-1,9 11-3,-9-11 0,10 11-1,-10-11 0,10 11-1,-10-11 2,0 0 0,4 10 1,-4-10 1,0 0 0,0 0 1,0 0-1,0 0 0,0 0 0,0 0-2,0 0 0,0 0-1,0 0-1,0 0 0,0 0 0,0 0-1,0 0 0,0 0-1,0 0 1,10 14 0,-8-4 0,1 4 0,-1 8 0,2 4 0,-2 6 0,-2 2 1,2 4-1,0-3 0,2-4 0,1-4 1,4-8-1,4-12 1,10-13 0,7-12 0,10-11 0,8-8-1,6-9 0,1-5 0,2 0-1,-3 1 1,-6 4-1,-8 9 1,-9 6 0,-10 9 1,-6 6 1,-5 6-1,-10 10 0,9-8 0,-9 8 0,0 0-1,0 0 0,0 0-1,3 12 1,-3-12-1,3 13 1,-3-13 1,2 16-1,-2-5 0,1 2 1,-1 4-1,0 5 1,-2 5-1,0 8 1,-1 9 0,-4 8 0,-1 8 0,-4 5 0,2 4 1,-5-1 1,4 1 0,-4-7 0,5-5 0,-1-12 0,4-7-1,1-9 0,3-6-1,1-6-2,2-7 1,0-10-1,0 0-1,11 5-6,-11-5-23,13-21-4,-2 0 2,-6-12 0</inkml:trace>
  <inkml:trace contextRef="#ctx0" brushRef="#br0" timeOffset="1632">989 518 20,'-15'2'24,"15"-2"-7,0 0-12,0 0-2,0 0-2,0 0 0,0 0-1,0 0 2,0 0-1,10-2 1,0 4 0,2 1 0,4 1 0,3 3 1,2 2-2,1 2 0,1 3 0,-1 1 0,1 5-1,-2 4 1,-1 3 0,-4 2 0,0 4-1,-6 1 0,-1 1 1,-4 1 0,0 0 1,-6-3 0,-1-1-1,-6-3 2,-1-2 0,-1-5 0,-4-3 0,-2-5 0,-2-2 1,-3-10-1,3-1 1,-3-8 0,0-2-1,1-7 1,1-2-2,1-6 1,7-2-2,3-2 0,3-2-2,6 0 1,5-1 0,4 4-2,5 2 1,0 2 0,2 5 0,-1 8 0,0 4 1,-1 6-1,1 5 0,-3 3 1,2 5-1,-1 3 1,2 2 0,1-1-1,2-1-2,3 0-8,1-2-19,-3-9-3,7 3 2</inkml:trace>
  <inkml:trace contextRef="#ctx0" brushRef="#br0" timeOffset="2313">1795 740 17,'5'-15'22,"-5"15"-6,-4-13-8,4 13 0,-9-12 0,9 12 2,-10-8-1,0 2 0,10 6-1,-19-3 0,10 2-3,-4-1-1,0 2-2,-3-2-1,0 5 0,-1-1-2,0 2 1,-2 4 0,1 2 0,2 3 0,0 3-1,2 2 1,1 3 0,2 0 0,1 1 0,3-1 1,1-1-1,2-1 0,4 0 1,1-1 0,3-2-1,3 1 1,1-3-1,3 2 0,2-3 1,1 0-1,1-4 0,1-1 0,2-3 0,-1-1 0,2-3-1,2-1-3,-4-7-7,5-3-16,6 4-6,-6-10 1</inkml:trace>
  <inkml:trace contextRef="#ctx0" brushRef="#br0" timeOffset="2874">2045 395 7,'4'-13'20,"-4"13"-6,0 0-11,5-12 0,-5 12 0,0 0 1,0 0 2,0 0 0,0 0 0,0 0 0,-8 13-1,8-13 0,1 15-2,3-5 0,-3 1-2,0 4 1,0-1-2,2 3 1,0 3 0,-3 0 0,0 6 0,-3 2 2,2 4-1,-4 5 2,1 4-1,-4 0 2,0 3-1,-2-1 0,1-1 0,0-2-1,2-2 0,0-7-1,2-4-1,2-7 0,2-2-1,2-7 0,-1-11 0,7 12 0,-7-12 0,15-4 1,-3-6-1,4-2 0,3-5 0,2-2 1,3-3-1,-1-2 0,2 2 0,0 2 0,-2 3-1,-3 4 1,-1 2 0,-3 5 0,-1 4 0,-3 2 0,0 2 0,0 1 0,0 1 0,-2 3 0,-10-7 0,15 17 1,-9-7-1,-1 4 0,-1 0 1,-2 4-1,-1 2 1,-3 0 0,1 2 0,-2 2 0,2 1 0,-4-1 1,4 2 0,-5-5 0,4 1 0,0-3-1,0-2 1,1-3-1,0-5-1,1-9-1,-2 11-2,2-11-3,0 0-13,3-11-16,7 0-1,-6-10 1</inkml:trace>
  <inkml:trace contextRef="#ctx0" brushRef="#br0" timeOffset="3665">2618 899 21,'7'15'26,"-7"-15"-2,0 0-5,0 0-21,5 13-3,-6-4 4,0 3 1,-1 3 4,-3 0 1,2 6 2,-4-2 0,4 7 1,-5-3-1,5 2-2,-2-3-2,3-2-1,0 0-2,2-5-2,1-1-1,-1-14-2,7 12-5,-7-12-23,8-9 2,0-3 0</inkml:trace>
  <inkml:trace contextRef="#ctx0" brushRef="#br0" timeOffset="3985">2616 575 43,'0'0'35,"5"12"0,-5-12-2,0 0-27,0 0-9,0 0-2,0 0-1,-5 11-3,5-11-8,0 0-18,4 12 2,-4-12 1</inkml:trace>
  <inkml:trace contextRef="#ctx0" brushRef="#br0" timeOffset="4366">2934 857 13,'0'0'20,"-1"12"-7,1-3-11,0 3-1,-1-1 1,1 3 1,0 0 1,-2 4 2,1 4 1,-1-1 0,0 6 1,0 0-1,2 3 0,-2-3-3,3 0-1,-1-6-1,2-2 0,0-5 1,3-5-1,-5-9 0,21-7 0,-7-8 0,5-4-1,2-6 1,3-3-1,0-2 0,0 0 0,-3 5 0,-4 4 0,-2 6 1,-5 5 0,-10 10 0,15 0 1,-15 0-1,8 21 1,-4-4-1,2 5 0,-2 2 0,3 7 0,-2 2-1,-1 2 1,-3-2-1,0 1 1,-3-4-2,0-4-1,2-1-5,-3-11-9,3-14-19,0 13-2,2-22 1</inkml:trace>
  <inkml:trace contextRef="#ctx0" brushRef="#br0" timeOffset="4927">3424 1123 13,'12'12'23,"-12"-12"0,16 1-19,0 2-3,4 1 0,-1-1 2,4-1 0,-1 0 1,1-2 0,0-1 2,0-4-1,1-3-1,-4-2 0,-2-1-1,-2-3 0,-1 2 0,-5-3 2,-2 4 0,-6-5 1,-2 16 1,-4-21-1,-1 11 0,-9-2 0,2 1-2,-6 0-1,0 3-2,-4 0-1,-2 4 0,-1 3 0,0 2-1,1 6 1,0 2-1,1 5 1,1 4 0,2 4 0,1 4 0,1 2 1,4 2 0,2-1 1,4 2-1,5-2 1,6 0 0,5-5-1,5-1 0,9-2 1,5-2-2,3-1 1,4-1 1,3-3-1,2 1-2,4-2-1,-3-4-3,3 4-10,-1-2-21,-13-7-1,-6 0 1,-23-4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2.0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378 0 29,'0'0'18,"0"0"1,-13 12 0,-4-2-4,-11 2-12,-5 6 2,-10 1 0,-3 5-1,-3-2-2,2 0-1,6-1-1,9-3-1,12-2 0,11-4 0,22 2 0,11-2 0,14 4 0,8 3 0,7 3 1,-1 0 0,0 5 0,-7 2 0,-13-2 1,-11 1 0,-12-3 2,-11-1-1,-14-4 2,-4 1-1,-9-6 0,-2 1 1,-1-5-2,3-2-1,4 1-7,5-8-12,9 0-4,11-2 0,12-11 0</inkml:trace>
  <inkml:trace contextRef="#ctx0" brushRef="#br0" timeOffset="381">634 538 28,'13'12'14,"-13"-12"-1,19 2 0,-5-6-9,8 1-8,1 0 4,2 0 1,0 1 1,-4 3-1,-1 3 1,-5 2 0,-3 4 0,-5 2 0,-3 1 1,-6 1 2,1 2-1,-3-2 1,1 2 0,-5-2 1,4 2 0,-8-4 0,6 1-1,-4-3-2,3 0 0,7-10 0,-14 13-2,14-13 0,-8 9-1,8-9-1,1 11 0,-1-11 1,3 19 0,-2-5-1,-1 1 1,-1 4 0,-2 0 1,-2 1-1,-6 1 0,-3-2 0,1-2 1,-2-1-1,0-3 0,1-1-2,0-7-7,4-1-11,10-4-3,0 0 3,3-20-2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3.1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 41 56,'-25'3'22,"2"1"0,-2-5 0,8 3-16,0-2-3,17 0 0,0 0-2,0 0-5,29-12-14,1-3-3,9 7-1,5-6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3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40,'46'15'17,"-12"1"-1,-3 1 0,-4 5-17,4-1-13,-6-8-2,5 1 1,-30-14-1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3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74,'0'0'25,"0"0"-4,0 0 1,13 57-23,-13-57 0,0 0-1,14 64-4,-14-64-16,0 0 0,0 0-1,56-7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03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50 402 0,'-11'7'6,"11"-7"1,0 0 0,0 0 0,-4 10-1,4-10 0,0 0 0,19-5-1,-3-3 0,8-6-1,4-3-1,6-4 0,2-4-1,4 0-1,-2 0 0,-4 1 1,-5 4 0,-8 3 1,-8 5 0,-13 12-1,5-13 2,-5 13-2,-24 0 0,6 4 0,-6 2-1,-4 5-1,-5 5 0,1 3 0,0 5 1,0 3 0,0 1 0,1 4 0,2-2 0,8 1 1,5-4-1,2-2 1,8-4 0,8-3 0,7-4 0,10-2 0,8-5-1,6-5 0,5-3-3,5-6-3,4-5-5,2-8-8,1-3-1,-2-8 1,-1-3-1</inkml:trace>
  <inkml:trace contextRef="#ctx0" brushRef="#br0" timeOffset="481">761 56 15,'0'0'13,"0"0"-1,-2-10-2,2 10-1,0 0-4,0 0-1,0 0 0,0 0-2,-2 12 1,1-1-1,-3 9 0,-4 9 2,-5 10-1,-7 13 0,-7 4 1,-3 5-1,-2 2 0,0-7-2,4-1-3,3-16-2,10-8-5,10-17-7,5-14-1,28-16-1,0-12 1</inkml:trace>
  <inkml:trace contextRef="#ctx0" brushRef="#br0" timeOffset="751">1041-8 21,'14'-8'14,"-14"8"0,0 0 1,0 0-6,-19 19-5,9 0-1,-5 9-2,1 6 1,-3 10 1,1 9 0,-2 7-2,-1 2 1,1 3 0,-2-5-1,3-6 0,1-6 0,4-11 0,-1-15-2,5-6-1,-3-14-5,0-9-1,1-6 0,-5-7-2,-2-4 1,-4 0 1,-5 3 4,-1 0 3,2 4 3,0 7 1,3 3 1,5 5 1,2 3 1,15-1-1,0 0-1,24-4-1,6-2 0,11-7 0,10-4 2,7-5 0,11-2-1,1-2-2,-3 3 0,-5 1-1,-9 5 1,-11 3 1,-11 10 0,-13 7 0,-14 11 0,-11 5 1,-4 5-1,-8 2 1,3 4-1,-2 2-2,2 1 0,3-6 0,6-4-1,5-4-2,0-6-1,8-2-8,4-10-9,8-10-1,2-10 0,6-11 0</inkml:trace>
  <inkml:trace contextRef="#ctx0" brushRef="#br0" timeOffset="1412">1640 225 32,'11'6'15,"-11"-6"0,0 0 0,-18 13-11,7-2 1,-9 3-2,-3 6 1,-7 3-2,-2 5 1,-3-1-1,2 0-1,3-1-1,8-3 0,7-7 0,15-16 0,17 8 0,12-14 0,11-7 1,6-3 0,2-4 2,3 0-1,-5 1 1,-5 4 0,-15 3-1,-5 6 1,-12 5 0,-9 1-1,0 14-1,-5 0 1,0 3-2,1 0 1,3 4-2,4 1-2,14-1-4,2-7-12,10-7-2,3-10 0,5-7 0</inkml:trace>
  <inkml:trace contextRef="#ctx0" brushRef="#br0" timeOffset="1903">2085 313 7,'13'0'12,"7"-1"1,1-4 1,1-1-7,-1 0-1,-3-2 0,-3 3-2,-15 5-2,19-10 0,-19 10-2,-15-5-2,-3 10 1,-5 0-1,-1 5-1,-6 3 1,-1 4 2,-3 2 2,4 3 0,5 3 1,6-3 0,5 1 1,8-3 0,7-3 1,8-3-2,9-4 0,8-4 0,1-2 0,9-3 0,8 0 1,-1-1-1,4 2 0,-3 1-1,-2 2 0,-9 3-1,9 1 1,-16 1-2,-5 2 0,-1 2 0,-3-4-2,0 4-4,1-7-6,1 2-8,5-7-1,5-2 2,5-9-2</inkml:trace>
  <inkml:trace contextRef="#ctx0" brushRef="#br0" timeOffset="2384">2943 308 9,'0'0'11,"-41"12"0,41-12-3,-53 25 0,22-8-1,-5 5 1,2 0 0,-1 4-1,5-3 1,2 3-2,6-5-1,2 2 1,9-4-2,15-2-1,7-9-1,-11-8 0,51-1 1,-5-7-1,1-8 0,11-3 0,1-6-1,1 1 0,-8 1-1,-9 2-1,4 4 0,-47 17 0,49-21-1,-49 21 0,0 0 0,0 0 0,0 0 0,0 0 1,0 0 0,0 0 2,21 55 0,-21-55 1,-27 53 0,27-53-1,-29 61 1,29-61 0,-8 50-1,8-50 0,0 0-1,70 19 0,-28-32 1,11-5-1,6-8 1,-3-2 0,-3-3 0,-8 0 0,-45 31 0,51-45 1,-51 45 0,0 0-1,0 0 0,0 0 0,0 0-1,0 0 0,0 0-1,0 0 1,0 0-2,-57 27 2,57-27-1,-53 78 1,25-23 0,3 8 1,-16 11 1,4 5 0,1 3 0,-12 0 0,9-3-1,3-8-2,6-5-10,-1-11-11,31-55-2,-28 62 0,28-62-1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07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12 8,'0'0'12,"-9"-7"1,9 7 0,-17-3-4,7 0-2,-1 4-1,-3-1-1,2 2-2,-5 4 1,-2 5-1,-2 3 1,-1 5-1,-4 4-1,2 5 1,-4 1-1,0 4 0,3-4 0,7 1-1,4-3 1,9 0-1,13-4-2,9-11-4,13 0-5,9-8-6,7-3 0,4-5-2,2-4 1</inkml:trace>
  <inkml:trace contextRef="#ctx0" brushRef="#br0" timeOffset="330">351 361 3,'-18'-5'3,"1"-7"1,8-3-1,8-6 1,11-1 2,9-5 1,9 1-1,7 1-1,4 2 1,3 5-2,-2 4 0,-3 6 0,-9 5-2,-5 6 0,-10 5-1,-8 8 1,-8 1-1,-5 5 2,-7 2 1,-2-1 0,-4-1-1,-1 2 2,-1-5-2,0-3 1,0-4-1,4-3-1,-3-5-1,1-4-3,1 0-3,1-5-6,1 0-5,6-4-1,4-2 0,4-1-1</inkml:trace>
  <inkml:trace contextRef="#ctx0" brushRef="#br0" timeOffset="781">738 182 9,'8'9'10,"-8"-9"2,0 0-5,0 14 0,-1-3-2,-3 4 1,-5 2-2,2 0 1,2 4-1,2 0-2,3-2 1,5-5-1,12-7 0,8-6-1,8-9 0,6-2 0,5-8 3,-3-1-1,0-1 0,-5 3 0,-9 1 0,-7 6-1,-7 4 1,-13 6-1,0 0-1,8 11-1,-8-11-1,-7 21 0,3-5 1,1 8 0,-3 2 0,1 3 0,-1 2 0,-1 0-2,5 1-6,0-4-10,4-10 1,5-8 0,3-11-1</inkml:trace>
  <inkml:trace contextRef="#ctx0" brushRef="#br0" timeOffset="1242">1497 278 13,'0'0'13,"-11"10"-2,-3-4 1,-4 2-3,-2 6-1,-6 0 0,-3 5-1,-1 1 0,2 4-3,6 0 0,-4 0-2,6-1-1,3-1 0,9-2-1,9-7 0,11-4 0,10-7 0,7-7 1,12-4 0,3-6 0,5-3 0,-1-3-1,-1 2 1,-7-1 0,-4 6 0,-9 0-1,-8 5 1,-5 3-1,-4 1 0,-10 5 0,12 4 0,-12-4-1,5 18 0,-3-3 1,-1 3 0,1 4 1,-2 3 1,2 3-1,-1-1 1,0-2 0,4 0 0,4-3-2,5-9-4,4-5-7,4-11-9,1-11 0,5-11 1,-1-9-2</inkml:trace>
  <inkml:trace contextRef="#ctx0" brushRef="#br0" timeOffset="1692">1926 237 51,'-10'10'20,"2"0"-2,8-10-4,-13 14-22,13-14-11,-4 12 0,4-12 0,3 12-1</inkml:trace>
  <inkml:trace contextRef="#ctx0" brushRef="#br0" timeOffset="2263">2194 436 9,'0'0'10,"0"0"0,0 0-3,0 0-2,0 0-2,0 0 0,-46 12-1,46-12 2,-15 3-1,15-3 1,-17 4 0,0-2-1,4 1 0,-2-1-1,15-2-1,-19 5-1,19-5 0,-9 5 0,9-5 0,0 0-1,2 9 1,-2-9 1,0 0 0,0 0-1,0 0 1,0 0 0,35 54-1,-35-54 1,21 44-1,-21-44 0,22 57 0,-22-57 0,26 55 2,-26-55 1,16 46 3,-16-46-1,0 0 0,-20 43 0,-1-34 0,-2-5 0,-7 0-2,3-4-1,2-2-2,-3-2 0,5-3-3,8 0-2,5-5-2,7 3-1,5-4-1,11 5-2,2-4 2,-15 12 2,54-20 1,-54 20 5,75-15 1,-75 15 3,74-9 0,-74 9 1,72-1 0,-72 1 0,81 6-1,-81-6-1,78 5 0,-33-4-1,10 0 2,-10-4 1,1 0 1,-46 3 0,72-15 0,-72 15 0,44-20 0,-44 20 1,0 0-2,0 0-2,-5-43 0,5 43-1,0 0-1,-63-20 1,63 20-1,-58 5 1,58-5-1,-61 21 1,61-21-1,-59 42 1,59-42 0,-51 56-1,51-56 1,-43 67 0,43-67 0,-29 63 0,29-63 1,-8 54-1,8-54 1,9 45-1,-9-45 1,0 0-1,49 54 0,-49-54 0,0 0 0,53 44 0,-53-44-1,0 0 0,47 29 0,-47-29 0,0 0 1,0 0 0,0 0 0,0 0-1,0 0 1,0 0-1,0 0-1,0 0-4,0 0-6,0 0-13,0 0 1,0 0-2,-69 34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59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516 199 22,'0'0'8,"-15"-2"0,15 2 0,0 0-4,0 0-3,-42-7 1,42 7-1,0 0 2,-54-7 0,54 7 1,-55-6 0,55 6 0,-71-2-1,71 2 1,-77 2-1,77-2 1,-73 8-3,73-8 0,-67 8-1,67-8 0,0 0-2,-62 22-5,62-22-5,0 0-3,0 0 0,0 0 0</inkml:trace>
  <inkml:trace contextRef="#ctx0" brushRef="#br0" timeOffset="380">69 0 27,'0'0'13,"0"0"-1,0 0-3,0 0-6,0 0-2,0 0-1,0 0 0,0 0 0,0 0 1,45 35 0,-45-35 1,81 19 0,-36-7 0,4-1 0,-2 1-2,3 0 0,-10-3-1,1 3 0,-13 3 1,0-2-1,-6 2 1,-4 1-1,-3-2 3,-3 0-1,-5 3 2,-5-3 0,-3-2 2,-9 4-2,10-16 2,0 0 1,-72 48 1,29-28 0,-11-1-1,0 4 0,5-2-1,-6 1-2,14 2-6,-3-3-14,44-21-4,-56 31-1,56-31-1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01.0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0 213 7,'63'6'10,"-63"-6"0,45 0-1,-45 0-2,48 3-1,-48-3-1,41 6-1,-41-6 0,0 0 0,50 12 0,-50-12-1,0 0-2,0 0-6,0 0-4,0 0-4,0 0-1,0 0 0</inkml:trace>
  <inkml:trace contextRef="#ctx0" brushRef="#br0" timeOffset="291">182-2 57,'-46'1'18,"46"-1"0,0 0-4,0 0-10,0 0-3,0 0-2,0 0-1,0 0 1,0 0 1,44 40 1,-44-40-1,50 23 2,-50-23-1,60 21 0,-60-21 0,76 23-1,-46-15 0,0 1-2,-2-2 1,-28-7 0,29 10 0,-29-10 0,14 11 0,-14-11 1,-4 15 0,4-15 1,0 0 0,0 0-1,-17 46 2,17-46-1,0 0 3,-26 41 0,26-41 2,0 0-1,-60 47 1,60-47-1,-69 38 0,69-38-1,-70 43-1,70-43-1,-62 41-2,62-41 1,-46 31-2,46-31 1,0 0-1,0 0-1,0 0-1,0 0-5,0 0-12,0 0-3,0 0-1,0 0 1,0 0-1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02.6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70 8,'-14'-7'10,"14"7"-1,-17-10 1,17 10-2,-10-4 0,10 4-1,0 0-1,0 0 0,0 0-1,18-4 0,1 4 0,5-2-1,10 0-2,5-2-1,11 0 1,5-1-2,7 1 1,1-2-1,3 1 1,-3 1-1,-2 0 0,-4 2-2,-6 2-8,-8 0-7,-2 2 0,-8-5 0,-1-1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03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13,'17'0'8,"6"3"0,5-3-2,8 0-2,9 0-3,7 0 2,8 0 1,-1-3 1,1 3 1,-3-3 2,-3 3 1,-7-4 1,-4 4-2,-11-4-1,-7 4-2,-7 0-5,-8 0-4,-10 0-9,0 0-6,-15 8-1,-2-17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58.5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267 0 7,'0'0'22,"0"0"-8,0 0-9,0 0-2,0 0 0,0 0-1,-9 10 0,9-10 0,-11 12 1,5 0 0,-1 2 0,-3 6 0,-6 5 0,5 6 0,-2 5 1,-1 9-1,-1 7 0,-3 3 0,1 3 0,-3 2-1,8-2 1,-7-2-1,4-2 0,-2-7 1,5-8-1,1-6-1,3-5 1,3-5-1,3-5-1,4-5 0,3-3 1,-5-10-1,20 13 0,-9-9 1,4-1 0,9-1-1,2 0 0,3-1 1,2 2-1,1 1 0,3 0 1,4 3-1,-1 0 0,-4 2 1,-2-1-1,1 2 1,-3-2 0,0-1 0,-4 0 0,-3-1 1,-4-2-1,-6-2 1,-1 1 0,-12-3 0,12 2 0,-12-2-1,0 0-5,-4-10-26,4 10-2,-5-17 1,8 6-1</inkml:trace>
  <inkml:trace contextRef="#ctx0" brushRef="#br0" timeOffset="641">816 741 0,'0'0'18,"14"-4"-15,-14 4 1,17-3 2,-17 3 1,18 0 2,-8 1 0,-10-1 0,18 3-1,-5-3-1,0-3-1,3-2-2,-1-5-2,2-1-1,-2-4 1,0 0-2,-2-3 2,-5 3-1,1-3 1,-6 4 0,-3-1 0,-3 3 1,-5 0-1,0 2 0,-4 2-1,-2 1 0,-1 3-1,-2 0 0,0 5-1,-1 3 1,0 3-1,-4 2 1,4 2 0,-1 3 1,-2 1 0,3 3 1,2 2-1,2 1 1,0 0 0,7 2 0,-3-1 0,7 3 0,2 1-1,2 1 0,5-4 0,1 2-1,4-3 1,-5 1-1,8-2 1,1-3-1,1-3 1,1-3 0,-1 0 1,4-4-1,0-4 0,9-4 0,-2-2 1,0-2-1,1-2 0,-1-1 0,-4-1 0,-1 1 0,-4 0 0,-5 4 1,-13 3-1,14-6 1,-14 6-1,0 0 1,0 0-2,0 0-1,0 0-6,0 0-14,0 0-13,0 0-1,0 0 0</inkml:trace>
  <inkml:trace contextRef="#ctx0" brushRef="#br0" timeOffset="1442">1318 627 19,'0'0'29,"0"0"-2,0 0 0,5 9-22,-5-9-4,10 5-1,-10-5 0,13 10 0,-3-2 0,1 3 1,1 1-1,4 1 1,2 4-1,1 1 0,3 1 0,-2 2 0,2 1 0,1-1 0,-4 2-1,1 1 1,-5 0 0,0 2 1,-6-2-1,-1 2 1,-5-1-1,-4 0 1,-2-2 1,-7-1-1,0 1 1,-6-8 1,1 3-1,-4-8 1,-2 2 1,-4-8-1,1-2 1,-2-6 1,2-2-1,1-8 0,3 1-1,2-6 0,8-4-1,4-3 0,5 0-1,3-1-1,4 1-1,4 2 1,3 1-1,-2 4 1,6 4-1,0 5 0,3 5 1,0 3-1,-1 4 0,3 4 1,-2 3-1,4 3-1,-6 0-1,4 7-7,-5-6-15,0-4-10,2 2 2,-7-11-1</inkml:trace>
  <inkml:trace contextRef="#ctx0" brushRef="#br0" timeOffset="2083">1845 689 9,'0'0'28,"0"0"-1,-17 0 2,17 0-22,0 0-6,0 0 0,-9-1 0,9 1 0,-1 16 0,2-6 2,2 7-2,0 0 2,2 7-1,1 2 0,2 4 0,0 4-1,1 1 0,-2 3 0,0 0-1,1 1 0,-2-3 1,-1-3-1,-1-4 1,-1-7-1,-1-4 0,0-6 1,3-2 3,-5-10 2,0 0 0,0 0-1,-8-11 1,0-6 0,3 1 0,-7-8-1,2-3-2,0-3-3,1-1 0,1 0 0,4 1 0,3 2-1,3 0 1,3 2-2,5 5 2,3 2-1,4 3 1,0 4-1,4 2 1,2 3-1,-2 5 1,2 3-1,-2 3 1,-3 3-1,0 0 1,1 2-1,-4 2 0,1-1 0,-2 0 1,0 1-2,0-5-1,2 2-3,-3-6-3,3 3-9,0 1-16,-4-8-2,3 6 2</inkml:trace>
  <inkml:trace contextRef="#ctx0" brushRef="#br0" timeOffset="2824">2442 802 12,'0'0'28,"0"0"-1,12 6 1,-12-6-22,0 0-6,-5 16-1,4-4 0,-1 2 0,-1 7 1,2 5 2,-1 4 0,0 3 2,-1 1-1,3 1 1,-2-3 0,3-2-1,-3-6-1,2-3 0,0-8-1,0-13-1,9 5 0,0-16-1,5-8-1,2-7-1,5-4 1,3-9-1,1 0 2,2-2-1,-1 3 3,-2 6 1,-3 6 1,-2 7 2,-4 3 0,0 11 0,-1 4-1,-2 11 0,-2 3-1,0 10 0,-2 5-2,-1 5 0,-2 4 0,-1 3 0,-8-2 0,2 1 1,-3-3 0,2-4 0,-3-7 0,3-2 1,-2-7-2,2-4 1,3-12-2,-4 15 1,4-15-3,0 0-3,0 0-8,10-3-23,-8-10 0,5 1 0,-6-11 1</inkml:trace>
  <inkml:trace contextRef="#ctx0" brushRef="#br0" timeOffset="3445">3065 958 18,'11'15'25,"-11"-15"1,0 14-18,3 6 2,-4-1-1,3 12 3,-8-4 0,5 9 1,-8-8-2,5 6-3,-4-9-3,1-4-7,5-4-11,4-7-22,-2-10-2,2-13 2</inkml:trace>
  <inkml:trace contextRef="#ctx0" brushRef="#br0" timeOffset="3705">3132 598 38,'0'0'34,"5"15"0,-5-15-2,-10 0-24,10 0-11,0 0-2,0 0-4,2 13-16,4-4-10,-6-9 2,5 14 1</inkml:trace>
  <inkml:trace contextRef="#ctx0" brushRef="#br0" timeOffset="4016">3353 896 43,'10'4'32,"-10"-4"1,0 0-6,5 16-24,-4 2-5,-3 6 1,0 7-1,0 3 2,-1 3 0,0 3 2,-1-8-1,2-2 2,0-10-1,4-6 0,8-16-2,5-15-3,9-9-2,5-14-1,7-2 1,3-8-1,4 0 4,-2 3 1,-4 6 4,-5 14 1,-10 6 4,0 17 1,-11 6 0,0 16-1,-9 6-2,1 8-2,-4 4 0,2 8-2,-1 0-1,0 0-1,-1-4 1,1-3-1,0-6 0,0-6-1,3-3-5,-4-12-10,1-10-20,9 3-1,-5-17 0,7-8 0</inkml:trace>
  <inkml:trace contextRef="#ctx0" brushRef="#br0" timeOffset="4597">4056 1165 4,'-1'19'24,"11"5"-1,-8-15 1,-2-9-22,21 16-3,-5-13 1,4-1 0,0-3 1,0-2 3,1-5 0,2-3 1,-4-2 0,0-4-1,-6-1 1,1-1 1,-8-3 1,0 4 0,-9-3 2,2 8-1,-8-4-1,9 17 0,-22-18-2,10 13-1,-3 1-2,2 4-2,-2 2 0,1 3-1,1 2 0,3 2-1,3 5 1,1 1-1,6 5 1,1 1 0,7 7-1,3 3 1,7 9 0,1 5-3,7 5 0,-1 6 1,5 8-1,-1 3 1,-1 0-1,-3 1 1,1-6-1,-6 1 3,-1-2-1,-5-6 1,-4-8 0,-10-47 0,1 77 2,-1-77-1,-18 55 2,18-55 2,-42 24 1,42-24-1,-59-4 0,27-10 1,-4-4-1,1-5 0,2-6 0,3-2-2,7-3-1,5-2 1,9-6-1,10-2 0,10-7 0,10-3-2,11-3 2,9 0-2,7-6 1,3-2 0,7 5-6,-2 8-29,-3-6 0,-2 4-1,-14-5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08.1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 3 4,'0'0'9,"0"0"1,-12-3 1,12 3-3,-13 5-2,4 1-2,-6 7 1,0 2 0,-6 10 0,-5 4 2,-2 9 0,-3 3 3,4 4-1,-1-1 0,7 2-3,4-5 0,12-3-3,11-9-1,15-11-3,13-9-3,10-11-1,11-9 0,5-11 1,6-7 3,-4-5 3,-9-7 3,-4 5 2,-15-6 4,-5 8 0,-20-2 0,-3 8-1,-13-3-1,-2 7-5,-8 3-2,-6 2-2,-5 6 0,-3 2-2,-2 6 1,-3 3-1,-1 8-1,-2 3-1,9 6-5,-1-1-7,9 6-9,4-1 0,12 0-2,6-4 2</inkml:trace>
  <inkml:trace contextRef="#ctx0" brushRef="#br0" timeOffset="590">623 333 56,'12'7'10,"7"-8"-1,4-6-1,9 5-17,-1-5 1,3 4 6,1-1 3,-11 3 5,0 3 5,-9-2 2,-4 4-1,-11-4-5,0 0-6,9 1-15,-9-1-6,0 0 0,0 0-1</inkml:trace>
  <inkml:trace contextRef="#ctx0" brushRef="#br0" timeOffset="1331">990 79 0,'0'0'12,"-13"-4"4,13 4-1,0 0-1,0 0 1,0 0 0,-2-13-1,2 13-3,16-10-3,-1 5-3,3-1-2,4-1-3,4 3 0,2-2 0,1 4-1,-2 1 1,-2 3-1,-4 4 1,-2-1 0,-5 5-1,-4 0 1,-3 2-1,-3 2 1,-4 1 0,-3-1 0,-3 0 1,-3-1 1,-3-2 0,-1-2 0,0-1-1,2-1-1,11-7-1,0 0-2,2 9-1,15-5-1,3-1-1,7 3 1,0 1 0,1 3 3,-3 1 2,-6 5 1,-4 3 1,-10 2 2,-3 6 1,-9 0 0,-3 3 0,-9-1 0,-4 3-1,-9-6 1,-1 2-1,-5-8-1,1 0 1,-1-7-1,5 0-1,4-6-2,7-4-2,8-1-9,5-8-12,11-3-1,6-9-1,6-2 1</inkml:trace>
  <inkml:trace contextRef="#ctx0" brushRef="#br0" timeOffset="2683">1816 93 30,'0'0'15,"0"0"0,0 0 2,0 0-9,0 0-4,-7-9 2,7 9 0,-18-3 1,5 3 0,-5-2-1,-2 3-2,-5-2-1,0 3-1,3 0 0,-1 0-2,2 1 0,4 0 0,4-1-1,13-2 0,-13 3-1,13-3-1,0 0 1,0 0 0,-9 14 0,9-14 0,-12 19 2,3-5 0,-1 2 1,-3 1 1,1 0-1,-1 0 0,5-2-1,3-2-1,6-1-1,-1-12-1,24 14-1,-3-12 1,7 2-1,1-3 2,1 1 0,-1 1 3,-4 0 1,-5 4 1,-7 2 1,-4 6 0,-6 0 0,0 4 0,-5 1-1,0 3 0,-1-2-2,-1 2 0,-3-2 2,-3-2 0,-5-3 1,1 1 1,-8-6 0,1 0-1,-4-3 0,3-2-2,0-2-6,1-6-18,8-6-3,5-12 0,10-3-2</inkml:trace>
  <inkml:trace contextRef="#ctx0" brushRef="#br0" timeOffset="3364">1937 233 67,'-6'17'21,"5"-3"-1,11-6 0,8-5-20,11-2-4,5-5 0,7-3 1,1-8 0,2-4 2,-2-2 3,-9-4 2,-6 4 3,-14-3 1,-6 6 0,-13-2 0,-2 9 0,-13 1-2,0 5-2,-5 4-4,-2 2-3,3 7-2,-2-1-3,7 9-2,-1-8-4,11 7-1,10-15 1,-2 20 0,2-20 2,22 11 3,-5-8 4,3 2 3,3 0 4,-2 2 2,-1 5 0,-4 5 2,-3 7 1,-8 8 1,-2 9 0,-11 6-1,-3 10 1,-10-2-1,2 8-2,-3-8 1,3 2-3,1-10-1,5-6-1,5-9-1,5-7-1,9-8-6,-6-17-15,18 7-1,-7-23 1,0-14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14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481 21 25,'-11'-3'10,"11"3"-2,-15-10-1,4 7-10,-3 1-1,-5 4 1,-5 3 3,-8 6 2,-6 2 4,-4 8 2,-6 5 2,0 5-1,1 0 2,6 5-4,3-1-2,10-2-1,9 0-2,13-2 0,14-8-1,16-7 0,16-7-2,11-6-1,10-9 0,7-6 1,-1-7 0,-1-4 2,-9-4 3,-8 3 1,-17-5 3,-8 5 1,-16-7 0,-3 8 0,-12-7-1,1 6-1,-8-2-4,-1 4-1,-6 4-2,-3 2 0,-3 9-2,-5 4-2,-1 16-5,-13 1-6,3 14-10,-3 1 0,6 7-1,4-2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15.8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272-10 4,'0'0'10,"0"0"0,0 0-3,-3-10 1,3 10 1,0 0 0,0 0 1,0 0-1,0 0 0,0 0-2,0 0-1,0 0-2,0 0-1,0 0-2,0 0 0,0 0 0,0 0 0,0 0 1,0 0-1,0 0 0,0 0 0,0 0-1,0 0-1,0 0 0,-3 17 0,-3-5-1,-1 7 1,-4 5 0,-5 9 0,-4 5 0,-4 8 1,-4 3 1,1 2-1,0 0 1,0-2-1,6-5 1,1-7 0,7-6 0,2-10 0,4-4-2,4-6-5,3-11-10,0 0-4,11-17 2,-1-4-2</inkml:trace>
  <inkml:trace contextRef="#ctx0" brushRef="#br0" timeOffset="3785">476 10 53,'0'0'18,"0"0"0,0 0-2,0 0-15,0 0-2,12 10-1,3-7 0,6-2 1,6 1 0,5 0 2,1 0 0,2 0 0,-2-1-1,-6-1 1,-5 0 0,-4 2 1,-9-1 0,-9-1 0,-2 18-1,-9-1 1,-5 5 0,-4 6-1,-4 5 0,-2 7-1,-5 6 0,0 2 2,1-3 0,1 1 0,2-5 1,5-1 0,2-8-1,6-6 0,5-6-4,5-8-8,4-12-12,19-1 0,-1-13 0,-3-8-1</inkml:trace>
  <inkml:trace contextRef="#ctx0" brushRef="#br0" timeOffset="4145">410 320 65,'-15'3'21,"5"2"-1,10-5-2,0 0-12,20 7-10,11-2-2,5-3 0,10 3 2,7-3 2,5 0 1,0-4-8,5 0-10,-2-5 1,-10-5-1,-1-4 1</inkml:trace>
  <inkml:trace contextRef="#ctx0" brushRef="#br0" timeOffset="4466">1012 207 77,'0'0'25,"4"10"-1,7-9-1,8-4-21,6-2-5,6 2-1,0-4 1,5-1 0,-3-1 3,-4-2 0,-4-2 2,-14-1 1,-3 2 2,-15-5 0,0 4 0,-11-2-1,-2 3-2,-4 2-1,-1 2-1,1 3-1,-2 2-2,4 5-1,-2-2-1,11 8-5,-6-3-2,13 6-5,-3-4-2,11 5-1,-2-12 2,19 16 1,2-12 1,8-4 4,6-3 4,2 0 8,1-2 6,-4-3 3,-2 3 2,-7 3 1,-6 3 2,-6 3 1,-5 8 2,-7 2-6,1 8-2,-7 6 0,2 6-2,-9 4 0,4 10-1,-9 0 0,1 5 0,-4-2-2,6 2 1,-2-5-1,5-1-2,2-7-2,1-8-4,12-1-19,1-13-4,4-10 1,-4-19-1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32.0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660 20 11,'0'0'10,"-14"-12"-2,14 12-2,0 0-2,-10-8-3,10 8-2,0 0-2,0 0-1,0 0 0,0 0 1,6 10 2,-6-10 1,0 0 1,0 0 1,0 0 1,0 0-1,0 0 0,0 0 0,3 11-2,-2-2 0,-2 5 0,-3 5-1,-3 6 1,-7 8 1,-7 7 0,-9 9 1,-8 5 1,-10 6 0,-3 2 1,-2 0 0,3 0 0,4-5 0,8-6-2,10-8-3,10-11-8,15-8-4,3-24 1,13 3-2</inkml:trace>
  <inkml:trace contextRef="#ctx0" brushRef="#br0" timeOffset="350">173 398 25,'-16'-16'15,"-1"4"-1,5 7-1,2 4-7,-2 8-6,2 6-2,2 6-1,-3 5-1,-1 5 0,0 3 3,-1 3 0,2-2 1,1 0 2,1-1 1,2-2 0,4-3 3,3-4-1,6 1 4,7-5-2,9-2-1,8-7 0,10 0 0,4-8-2,3-2 0,-1-6-1,-1-2 1,-6-6-1,-2-3 0,-6-3-1,-3-2 0,0-2 1,2-1-2,0 1 1,2 0-2,-2 2 0,0 5-1,-3 2 1,-4 6 0,-9 2-1,-4 1-3,-1 6-4,-9 0-10,0 0-4,9-1-1,-9 1 0,9-16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35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564 11 9,'0'0'5,"0"0"1,12-12-1,-12 12-2,0 0 0,0 0-1,0 0-1,0 0 0,0 0-1,0 0 0,0 0 0,0 0 0,-10 6-1,4 5 0,0 2 1,-7 8-1,-4 5 2,-5 8-1,-3 4 1,1 5 0,-1 2 0,2 1 0,1-1 0,3-3-1,3-3 0,5-8-2,3-3-4,2-9-2,3-3-2,3-16 1</inkml:trace>
  <inkml:trace contextRef="#ctx0" brushRef="#br0" timeOffset="341">0 268 6,'0'0'6,"11"4"-2,3 2-4,6 1-5,2 5-2</inkml:trace>
  <inkml:trace contextRef="#ctx0" brushRef="#br0" timeOffset="451">153 441 11,'0'19'8,"3"2"0,2 3-1,0 0-1,6 2-1,1 1-2,2-2-1,6 1 0,1-4 0,-1-6 3,2-3 2,0-11 1,3-6 1,-4-11 0,3-1-1,-4-10 0,4 0-1,1-4-2,1 0-4,1 0-1,0 5 1,-2 3-2,-3 4 1,-2 5-1,-5 2-4,-3 7-7,-12 4-8,12 10 0,-13-1 0,1-9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37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729 47 17,'8'-18'11,"-4"1"-4,-3 4 0,-1 13-4,-9-6-1,-1 8-2,-6 12 0,-1 4 0,-2 8-2,-7 3 1,-1 11 0,0 4 1,-4 6 0,1 8 0,2-1 0,1 0 0,1-3 0,5-5 0,-1-6 1,4-9-1,4-8 0,0-10 0,1-8 0,-3-8-1,0-8 0,1-4-1,-1-4-1,0-5 0,-1-1 0,-1-1 1,-1 0-1,2-1 2,-3 4 1,0 3 0,1 4 1,-5 6 1,-1 4-1,2 4 1,1 5 0,4 4-1,3 5 2,5 4 0,7 1 0,8 2 2,10 0-1,10 1 0,9-2 0,6 0 0,5-5-1,2 1-1,-1-7-1,0-1 1,-10-5 2,-4-3 0,-8-5 2,-1-2-2,-7-1 0,-1-3 0,-3 0-1,-1-1 0,4-2-3,-4 1-1,-1 2-5,0 2-10,-10 8-1,13-18 0,-6 5-1</inkml:trace>
  <inkml:trace contextRef="#ctx0" brushRef="#br0" timeOffset="1612">1539 55 10,'0'0'9,"12"-9"-1,-12 9-3,0 0-2,0 0-2,0 0-2,0 0 0,0 0 1,7 12 0,-17-3 0,5 8 1,-7 3 1,0 10-1,-8 1 1,-8 12 0,2 1 0,3 2 0,6 0-1,-3-2-2,10-4-4,3-3-5,4-11 0,8-7-1,-5-19 1</inkml:trace>
  <inkml:trace contextRef="#ctx0" brushRef="#br0" timeOffset="1892">1198 287 2,'-14'4'2,"-2"10"0,2 5-1,1 8 0,1 4 0,3 7 2,4 1 0,4 0 2,2-2 0,4-5 2,5-1 1,4-5 1,4-4-1,7-4-1,4-6 0,5 0-2,5 0-1,0-2-1,3-7 1,-4-4 0,3-1-1,-7-9 1,-34 11 1,68-26 0,-68 26 0,55-40-1,-55 40-1,47-36-1,-47 36 0,0 0-2,0 0-2,42-45-3,-42 45-1,0 0-4,0 0-5,0 0-5,-32 24 0,5-20 0,-3-3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56.0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1220 16,'0'0'12,"-13"5"2,13-5 0,-10-2-4,10 2-3,0 0 1,-13-5 1,13 5-1,0 0 0,0 0-2,0 0-2,10-12 0,5 1-3,8-5-1,9-3-1,5-3-1,11 0 1,0-2-1,2 3 2,-8 4-1,-4 5 2,-9 5 1,-10 6 1,-11 11 0,-13 5 0,-7 10 0,-13 4 0,-4 9 0,-8 7-1,-10 7-1,-3 2-1,-3 1 1,0-2-1,2-4 0,8-3 0,5-6-1,9-8 0,13-5 0,12-7 0,14-8 1,16-8-1,15-6 1,14-6 0,11-4 0,11-4 1,8-5-1,2 1-5,-5-3-16,-4-2 0,-11-2-2,-14-8 1</inkml:trace>
  <inkml:trace contextRef="#ctx0" brushRef="#br0" timeOffset="771">1113 1110 24,'0'0'14,"3"12"0,-3-12 1,25 4-7,-2-1-6,7 2 0,5 4 1,5 0 1,7 3-1,-1 3-2,1 3-1,-6 0-1,-2 2-2,-6 2-2,-10-1 0,-8 1-6,-10 2-2,-9-3-1,-6 0 2,-6-4 1,-7-1 5,-5-2 4,-1-2 4,-3-4 7,1-1 5,2-2 3,2 0 1,-1-3 2,8 3-4,1-5-2,10 5-2,-2-7-2,11 2-2,0 0-1,-1-23-2,10 1-3,6-5-1,4-9-1,4-5 0,3-5-1,3-4 1,-2 4-1,-4 5 1,-3 4 1,-5 3-1,-3 8 2,-5 7-2,-3 3 1,-3 6 0,-1 10-1,0-12-1,0 12 1,0 0-1,0 0-1,0 0 0,0 0-2,0 0 1,0 0-1,0 0 0,-10 20 0,3-5 0,2 7 0,-3 5 1,1 6 1,0 4 1,-2 1 0,2 1 1,-1-2 1,1-2 1,-3-6 0,1-3-1,0-6 1,-2-1 0,-1-3-1,-3-3-2,-3-3 0,-3-2-1,0-3 1,-3-2 0,0-3 2,1-1-1,4-4 1,3-3 0,7-5 0,10-3 0,7-4-2,11-4 1,9-1-2,7-3 2,8 1-1,7-1 1,3 3 1,0 3-2,2 7-3,-4 0-14,-2 3-3,-3-2-1,-7-2 0</inkml:trace>
  <inkml:trace contextRef="#ctx0" brushRef="#br0" timeOffset="1733">2133 679 95,'-11'11'23,"-2"-1"-2,1 5-1,6 1-25,-2 2-2,10 11 0,-1 1 1,7 10 2,0 0 2,6 2 3,4 0 0,2 1 0,5-2 0,-3-1-1,1-3 0,-2-4 0,-7-1 0,-5-6 1,-9-1 1,-11-2 0,-8 0 0,-11-5 1,-4 0 0,-6-6 0,1-5 0,1-7-2,5-7 0,8-12-1,13-11-1,15-10 0,12-10 0,14-6-1,9-4 0,11-3 2,4 1 0,-2 4 2,-1 7 1,-11 6 2,-5 10 0,-13 1 0,-6 9 0,-13 3-1,-4 4-2,-6 5-2,-5 0-2,-5 7-1,-7 2-3,-1 13 0,-10 1-4,7 13-10,-8 1-5,7 5-1,1-1 1,11 1 1</inkml:trace>
  <inkml:trace contextRef="#ctx0" brushRef="#br0" timeOffset="2384">2679 647 49,'1'-10'18,"-1"10"1,5-10-1,-5 10-13,0 0-6,0 0 0,14 12 1,-10 4 0,1 8 0,-2 6 1,1 8 1,-3 6 1,0 6-1,-3 1 1,-1 1 0,-1-3 0,1-1 0,-1-7-2,2-4-5,7-9-15,0-7-3,-5-21 1,22-5 0</inkml:trace>
  <inkml:trace contextRef="#ctx0" brushRef="#br0" timeOffset="2925">3324 999 47,'36'-34'9,"3"-11"0,3-5 4,-2-3-11,-1 0 0,1 7 1,-8 4 0,-9 11 2,-7 6 5,-5 7-3,-4 7-8,-7 11-5,0 0-2,0 0-2,-11 11-2,-8 1 3,-5 5 0,-7 1 4,-7 1 5,1-3 1,-2-3 0,3-2 1,2-4 2,6-2 0,6-4 0,8 0 0,4 2-2,10-3 1,-6 15 0,10-1 1,5 5 2,5 5-2,4 3 2,7 5 1,0-1 0,7 4 1,-4-3-2,5-2-1,-3-4 0,0-2-2,-5-7 0,-2-2-2,-5-4 1,-2-3 0,-5-4 0,-11-4-2,12-4-6,-12 4-7,-18-12-6,-4 5-2,-2 4 1,-9-4 1,2 7 4,-6-2 4,3 4 9,5 4 9,5-4 8,8 2 2,3-4 1,13 0-1,0 0-3,0 0-3,0-23-3,10 3-2,-6-8-2,6-5-2,1-8-1,-2-2-3,3-1-1,-2-5-3,3 8-3,-1 0-1,7 10-4,-5 2-5,1 8-1,-2 8-1,-13 13 3</inkml:trace>
  <inkml:trace contextRef="#ctx0" brushRef="#br0" timeOffset="3555">3363 730 30,'-39'25'17,"0"-4"-1,9-1-3,5-4-4,10 4-9,6-3-4,8 0 0,9-3 2,11-6 1,10-5 1,12-6 0,13-7-5,8-11-7,14-2 0,6-13-1,5-1-2</inkml:trace>
  <inkml:trace contextRef="#ctx0" brushRef="#br0" timeOffset="3816">4161 341 41,'-32'3'11,"6"1"-5,4-5 0,22 1-9,0 0-1,0-15 4,20 8 3,6-4 3,8 2 5,0-1 6,5 4 1,-9 0-4,2 11-4,-9 0-2,-6 12-3,-12 5-2,-7 8 0,-12 4-1,-3 1 0,-5 1-2,-2-2-1,2-2-2,0-7-2,11-3-3,7-11-1,17-2-1,4-7 0,13 2 2,1-6 4,4 1 5,-1 1 4,-7-4 3,-1 6 1,-12 0 1,-3 9 1,-14 2-2,-4 10-3,-11 1-2,-3 5-3,-6 5 0,-5 3-1,-5 1-2,-6-5-7,6 0-16,-3-13 0,9-5-2,5-15 2</inkml:trace>
  <inkml:trace contextRef="#ctx0" brushRef="#br0" timeOffset="4417">4843 233 47,'5'-17'9,"4"3"-2,3 1 3,-2-2-9,1 3-2,0 3 2,-11 9 1,12-4 3,-12 4 7,-10 23-2,-2-1-2,-4 6-7,-4 9-3,-4 6 1,-6 7 1,-3 5 2,-6 1 2,4 1 1,-1-4 0,8 0 1,2-7 0,12-3-2,8-9-1,12-7-1,11-11-1,13-7-1,7-9 0,4-9 1,1-6 0,0-6 2,-9-5 1,-4-1 0,-12-2 0,-7 4 0,-13 2 0,-6 6-1,-9 4-2,-9 8-2,-2 8-3,-6 2-5,4 17-12,-6 1-5,8 5-1,1-4 0,10-2 2</inkml:trace>
  <inkml:trace contextRef="#ctx0" brushRef="#br0" timeOffset="4967">5311 609 94,'-11'4'25,"-3"-13"-1,6-8-1,0-9-24,0-9-3,7-7 0,1-8 0,5 0-1,6-4 1,12 4 1,3 5-1,10 5 1,4 10 0,2 9 0,-2 9 1,-1 10 1,-6 8 2,-8 12 1,-8 10 0,-13 8 1,-8 10 0,-12 4 0,-8 3 1,-9 0-1,-4-3 1,-9-5-1,1-5-1,-4-8-1,-1-11-4,5-8-16,4-11-5,8-9 0,6-14-2,16-8 1</inkml:trace>
  <inkml:trace contextRef="#ctx0" brushRef="#br0" timeOffset="5418">5996 389 58,'41'-41'20,"5"-7"1,5-5-2,-2-2-13,2 4-4,-2 4-1,-7 9-1,-9 9-4,-9 8-3,-4 13-3,-20 8-3,0 0-7,-5 21-1,-14-1 1,-10 3 1</inkml:trace>
  <inkml:trace contextRef="#ctx0" brushRef="#br0" timeOffset="5578">6072 163 30,'-37'5'16,"7"-4"0,8 0-1,8 2-3,14-3-5,-4 14-2,17-3-1,12 5-1,5 3 0,7 3-1,6 4 2,7 3 0,0 1-1,3 0-1,-4-2 1,-5 1-1,-1-2-3,-9-1-4,-4-1-8,-9-2-3,-2-3-2,-11-4 3,-5 1 7,-6-7 4,-7-2 4,-3 0 5,-6-5 7,-3 0 6,-3-2-2,6 2 0,-4-5-5,7 5-3,0-6-1,7 2-1,-1-11 0,8-3-2,-1-9-1,3-5-3,6-4-3,1-8-1,8 2-3,-3-8-2,8 7 0,-4 1 1,2 8 1,-7 1 2,-7 6 0,-13 4 1,-9 8 2,-11 6 1,-13 8 0,-7 6 1,-6 4 1,-1 4 1,1 3 2,5 4 1,2-1 0,10 1 1,6-3 0,12 2 0,4-3-2,11 3 0,8-3-2,13-2 0,15-1-2,11-5 0,12-2-2,7-7-2,14-2-4,0-8-11,4-5-4,-5-6-1,-6-5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1:02.9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76 32,'-3'38'18,"-1"2"1,-2 5-1,4 6-4,-8-3-4,8 3-2,-5-8-2,4-2-2,6-6-8,3-11-15,12-15-1,5-14-2,6-13 0</inkml:trace>
  <inkml:trace contextRef="#ctx0" brushRef="#br0" timeOffset="191">564 105 32,'16'-12'0,"-5"-1"1,-3 1-2,-7-2-13</inkml:trace>
  <inkml:trace contextRef="#ctx0" brushRef="#br0" timeOffset="271">572 10 43,'-10'0'19,"-4"0"1,0 1 0,0 3-7,-2 3-6,3 5-4,-1 6-1,1 5 0,1 5-1,6 6 1,4 5-1,4 5-1,6 4 1,3 1-2,4 1-1,2-2 1,2-1-2,-3-7 1,-4-5 2,-5-5 1,-11-8 1,-6-5 1,-14-11 1,-8-3 0,-9-6 1,1-2-1,-3-7-1,3-3-3,8-6-1,9-7-1,20-4-1,17-10-1,20-1-1,14-6 1,17 0 1,6-2 1,5 1 4,-3 8 2,-14 1 1,-5 11 2,-19 1-1,-8 9 1,-19 0-2,-5 8-2,-11 1-2,-4 4-3,-4 5-3,-8 0-1,-2 9-6,-10-2-9,4 10-4,-8-2 0,8 4 2,2-4 0</inkml:trace>
  <inkml:trace contextRef="#ctx0" brushRef="#br0" timeOffset="861">859 398 78,'-18'-15'24,"7"-11"-2,9-6-2,10-5-17,8-6-5,14 3-2,6-2 1,7 6 0,8 6 2,0 5 2,-2 9 0,-3 6 0,-5 10 0,-9 12-1,-7 7 0,-5 9 0,-12 8 0,-5 7 0,-8 5 0,-6-1 1,-5 1 3,-9-10 0,-2 0 2,-10-14 1,-1-3-1,-7-12 0,2-6-5,-4-7-23,-3-12-3,-1-9-2,0-15-2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28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31 863 2,'9'-1'4,"-9"1"0,20-4-1,-8 3 0,4 0 0,1-1 0,2 3 0,3-1 1,3 1 0,5 1 2,-1-1-1,6 2 1,5-1 0,4 1 0,5-2-1,3 1 0,3-1-1,2 0-1,5 0 0,0 0 1,-2-2-1,-1 1 0,2 0-1,-2 1 1,-3-2-1,1 1 1,-2 0 0,2 0-1,1-1 0,4 0 0,0 0-1,4 0 1,-2 0-1,3 1 0,1-1 0,0 1 0,0 1 0,0 0 0,-2 1 0,2 0 0,2 1 0,0 0-1,2 0 1,3 0-1,0 0 1,2 0-1,4-1 0,4 1 0,1 0 0,1-1 1,0 0-1,3 1 0,-1-1 0,0 0 1,-2 1-1,1-2 0,-3 0 1,1 0-1,-2 0 0,0-1 0,-1 1 0,-1-1 0,-2 1 0,-1 0 0,-3 1 0,-1-1 0,-6 0 0,-3 0 0,-5 0 0,-4 0 1,-6-1-1,-4 0 0,-8 0 0,-5 1 0,-4-2 1,-7 1-1,-2 0 0,-6 0 0,0 0 0,-4 1 0,3-1 0,-2 1 0,1-1 0,-2 0 0,2 1 0,-4-1 1,-9 0-1,13 1 1,-13-1 0,0 0-1,0 0 1,0 0 0,0 0 0,0 0-1,0 0 1,0 0-1,0 0 1,0 0 0,0 0-1,0 0 1,0 0 0,8-11 0,-8 11 0,3-16 0,1 4-1,-3-5 0,-1-6 0,-2-3 0,-2-4-1,-4-3 1,0-5-1,-1 0 0,-1-4 0,0 2 0,3 0 0,-1 0 0,2 3 1,1 1-1,2 1 1,0 2 0,1 3 0,0 0 0,1 4 0,2 0-1,-1 4 0,0 1 0,3 3 1,-3 1-1,-1 4 0,0 0 1,-2 3-1,0 1 1,3 9 0,-6-12 0,6 12 0,0 0 0,-8-9 0,8 9 0,0 0 0,0 0 0,0 0 0,0 0-1,0 0 1,0 0 0,0 0-1,0 0 1,0 0-1,0 0 1,-11-8-1,11 8 1,-21-10-1,2 5 1,-5-1-1,-7-2 1,-9 0-1,-6 2 1,-9 1 0,-9-1 0,-7 0 0,-8 2-1,-11 1 1,-3 0 0,-7 2 0,-10-1-1,-3 0 0,-2-1 1,-4 0-1,-1-4 1,0 2-1,-5-2 1,3 0-1,1 0 1,2 2 0,-4 2 0,1 2 0,-4 4 0,-2 1 0,4 4 0,-1 0 0,-1 2 0,3 1 0,3 0 0,5-2-1,3 0 2,10-1-2,-1-2 1,6 1 0,7-3 0,6-1 0,6-1 0,6 0 0,10 1 0,8 0 0,5 1 0,11 1 0,7-1 1,4 0-1,6 1 0,5 1 0,3-1 0,2-1 0,11-4 0,-14 5 1,14-5-1,-10 3 0,10-3 0,0 0 0,-11 3 0,11-3 0,0 0 0,0 0-1,-10 3 1,10-3 0,0 0 0,0 0 0,0 0 0,0 0-1,-11 13 1,11-13 0,-6 11 0,6-11-1,-8 17 1,8-17 0,-11 18 0,5-9 0,6-9 0,-11 17 0,11-17 0,-14 16 0,6-6 0,-2 0 0,0 3 0,-1 3-1,-4 3 1,0 6 0,-4 3 0,0 3 0,1 3-1,-4 4 1,1-1 0,1 3 0,2-2-1,0-2 1,5-5 0,2 0 0,3-2 0,5-4 0,3-2 0,3-3 0,2-3 0,1-3-1,2-1 2,-8-13 0,11 16 1,-11-16 1,0 0 0,0 0 0,9 9-1,-9-9 1,0 0 0,0 0-1,0 0-1,0 0-1,8-12-1,-8 12 0,4-12-5,-4 12-14,6-13-1,-4 2-1,-2-7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39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0,'0'0'1,"0"-15"0,0 15-1,0 0 1,0 0-1,12-9-1,-12 9 0,18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1:05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34 4,'0'0'19,"-10"-10"-11,10 10-1,0 0 1,3-10 2,-3 10 1,0 0 1,0 0 0,11-4-1,-2 2-5,3 0-3,4-1-2,4 1-1,5 1 0,0 1-1,0 2 1,2 2 0,-4 3 0,-2 2-1,-2 3 1,-1 3 0,-5 2-1,1 2 1,-5 3 0,-1 0-1,-2 1 1,-4 1 1,-7-2 0,-1-2 1,-3-1 0,-1 0 1,-4-7 0,4-1-1,-1-3-1,11-8-1,-11 5-1,11-5-1,0 0 0,0 0 0,0 0 0,13-9 0,-4 11 1,2 3 0,5 2 1,0 5-1,5 1 1,4 4 0,1 1 0,0 2 0,1 0-1,1 1 0,-1 0 0,-2-2 1,-5 4 0,-6-2-1,-6-2 3,-6 2-1,-9-3 3,-2 2-1,-11-3 1,-4 0 1,-4-7 0,-3 1 0,-5-6-1,2 0 0,-4-4-1,0-2-1,2-4 1,8 0-2,-1-1-1,3 0-2,9 1-4,0-6-6,10 0-17,9 0-6,4-4 1,6-1 1</inkml:trace>
  <inkml:trace contextRef="#ctx0" brushRef="#br0" timeOffset="761">926 198 1,'12'-1'27,"-12"1"-1,0 0 2,0 0-17,4-13-6,-4 13 0,0 0 0,-2 17 1,2-17 0,-8 24-1,4-8-1,1 5-2,-3 2 0,0 3-1,0-3-1,-1 3 0,-1-1 0,-2 3 0,2 3 1,-1 2-3,0-4 3,1 0-2,2-3 1,2 2-1,4-6 1,5 0 0,5-12 1,10-3 0,9-5 0,10-5 0,9-6-2,7-4 1,8-3-1,1-2 2,-5 0-2,-1 3 2,-7 1-1,-8 5 3,-12 3-1,-6 3 1,-8 3-1,-6 2-1,-2 4-3,-9-6-3,7 12-4,-7-12-11,-16 13-14,16-13-1,-23 13 2</inkml:trace>
  <inkml:trace contextRef="#ctx0" brushRef="#br0" timeOffset="1282">1207 442 8,'0'0'27,"0"0"-1,0 0 1,0 0-18,0 0-7,0 0 1,-2 17 2,-1-4 0,3 8 2,-6 1 0,3 10-1,-4 1-2,1 7-1,0-2-1,-1 4-1,2-1-1,1-3 0,3-2-1,1-5 1,3-6-5,-1-8-6,4-7-22,5-11-2,1-13 1</inkml:trace>
  <inkml:trace contextRef="#ctx0" brushRef="#br0" timeOffset="1682">1670 593 30,'1'32'32,"-4"-1"3,-2-3-15,9 7-8,-3-6-4,13-2 0,-7-4-4,6-3 1,2-10-4,4-8-3,7-6-2,-2-11-2,6-4 1,-7-7-1,9-5 3,-3-4-2,1-3 3,-2-1 1,-5-2 3,2 4 1,-6 0 1,-4 5 0,-4 0 1,-3 7 0,-8-1 1,-3 7-1,-8-2 0,-4 4 0,-2-1 0,-1 2-3,-3 1 0,-1 0-1,2 4 0,-1 3-1,-1 2 0,5 5 0,-4 5 0,1 2 0,-3 5-1,2 5 1,-2 3-1,1 5 1,4 4-1,-1 3-1,5 7-4,-5-2-13,8 4-17,2-1-4,3-4 4</inkml:trace>
  <inkml:trace contextRef="#ctx0" brushRef="#br0" timeOffset="3034">0 1005 14,'0'0'21,"0"0"-11,16-2-7,1 2 1,2 0 2,5-1 2,9 4 1,6-1 2,9 3-2,9 1-1,14 3-1,10-2-2,15 5 0,6-3-2,13-1 0,4 0 0,11 0 1,1-6 0,3 2 1,-16-4 0,2 5 1,-12-4 0,-9 4-1,-13-1 1,-14 2-2,-13 2-1,-10-2-1,-7-1-1,-15-4 0,-5 3-1,-7-4 0,-5 1 0,-10-1-1,0 0 1,0 0-1,0 0-1,0 0 0,-7 13-5,-7-7-10,-6-1-21,2 0-1,-5-1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39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1033 1,'17'1'2,"0"0"1,-1-2 1,2-1 1,2-1 0,5 0 1,1-2-1,5 0 0,0 0 0,5 1-1,5-2 1,4 1-1,2-1 1,4 0-1,7 1 0,6-2 0,3-1 1,3 1 0,7 1 0,1 0-1,5 1 0,-1 0 0,5 2-1,1 1 0,6 3-1,1 0 0,2 1-1,3 0 0,3 2 0,2-4 0,3 1 0,4-2 1,2 1 0,-2-4 0,3 2 0,0 0 0,1 3 1,1 1-1,-4 4-1,-3-1 0,-3 3 0,-1-1-1,0 1 1,1-3-1,1-1 1,1-3-1,0 0 1,3-2-1,2-1 0,2 1 1,-2 0-1,-3-1 1,-2 0-1,-4-2 1,2-3 0,-1 0 0,-3-1-1,-2-1 1,-1 2 0,-3 2-1,-1 2 1,-2 3-1,-3 2 0,-6 1 0,-3 2 0,-4-3 0,-5-1 1,-3-3-1,-4-1 0,-7-2 0,-3 1 0,-5-3 0,-2 2 0,-3 1 0,-3 3 0,-5 1 0,-2 1 0,-4-1 0,0-1 0,-3 1 0,-1-1 0,-3 0 1,-2-2-1,-2 0 0,-1 0 0,-1 1 0,-2 2-1,-1 1 1,-1 1-1,2 3-1,-1-1 1,5 2 0,-1 0 0,0-1 0,2-2 0,2 0 0,0 0 1,3 0 0,2 0 0,1 3-1,2-1 0,3 2 0,-1 0 0,0 0 1,-5-3 0,-5 0 0,-4-2 2,-7-1-1,-1 0 2,-12-1-1,0 0 0,7-9 1,-7 9-2,-3-21 0,1 4-1,1-6 1,-1-3-1,2-6 0,-1-4 0,1-4 0,2 0 0,1-5 0,-1 1 1,-1-1-1,-1-1 0,-2 2 0,-1-2 0,2 0 0,-3 0 0,-1 6 0,2-1-1,1 6 1,0 2 0,3 4-1,-1 6 1,0 5 0,2 4 0,-1 2 0,0 3-1,-1 9 0,-2-15-1,2 15 1,-8-11-1,8 11 1,-21-10-1,7 4 1,-4 0 0,-4 0 1,-2 0 0,-9-2-1,-7 2 1,-7 1-1,-7-1 0,-11 3-1,-11 1-1,-10 2 0,-10 0-1,-5 4-1,-8-2 1,-6 3 0,-6-2 0,-1 3 1,-3-1 0,-2 1 2,-3-1 0,-5 1 0,-1-2-1,-1 2 0,-3-4-1,-1 2-2,-3-4 0,-1 0 1,1-3 0,4 0 0,-4-3 2,3 0 0,2-1 2,3 0 0,3 0 1,2 2-1,3 1-2,1 1-1,8 0 0,1 1-1,2 0 1,1 0 0,7-3 1,0 0 2,2 1 2,3-1 1,2 2 1,1 2-1,4 2 1,4 2-2,3 2 0,6 1-1,0 0-1,2 3 0,1-2 0,7 0 1,-1 0-1,3-2 0,1-1 1,1 0-1,5 0 1,4-2-1,3 0 1,2-1-1,3-1 0,2 1 0,4-1 1,1 2-1,1-1 1,1 1-1,2 1 0,1 0 1,4 2-1,2 1 0,1 2 0,3 0 0,3 1 0,2 2 0,4-3 0,3 1 0,1 0-1,3-1 1,2-1 0,12-7-1,-12 13 0,12-13 1,-6 11-1,6-11 0,3 12 0,-3-12 1,9 15-1,-6-5 1,0 0 0,-1 4 0,0 1-1,-2 5 1,-2 2 0,-2 2-1,1 5 1,-1-1-1,-1 5 0,-1 0 0,-1 2 1,0-1-1,0 1 0,0 0 1,-4 1 0,0 5-1,-5 0 2,5 1-1,-3 0 0,5 1 0,-2-1 0,2-3 0,0-3 1,-2-7-1,8-6 1,-2-5-1,4-5 0,1-13 0,-2 14-1,2-14-3,0 0-6,24-3-1,-6-4 0,-1-8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42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1,'20'11'5,"-5"-4"-1,10 0 3,3 1-1,7 1 1,6-4 1,10 0-1,7 0 0,5-2-1,7 2 0,3-3-1,3 3 0,3-1-1,4 4-1,3-1 1,4 0-1,4 3-1,3-1 0,4-2 0,9 3 0,8-7 0,5-1 0,5-4-1,5 0 1,4-1-1,7-2 0,2-2-1,2 4 1,1-2 1,4 1 0,5-1 0,7-1 0,1 0 0,4-1 0,5-5-1,4 4 1,2-4-2,-4 3 1,-3 1 0,-7 0 0,-10 2 0,-6 3 1,-11 0 0,-10 1 0,-13 0 0,-8 2 0,-12-3-1,-6 3 1,-10 0-2,-9 0 1,-11-3 0,-8 3 0,-10-2 1,-8 2 0,-9-2-1,-8 2 1,-7 0 0,-11 0-1,11-1 0,-11 1 0,0 0-2,0 0 1,0 0-1,0 0-1,-8-8-5,-3 1-11,-3 4-6,-9-4-1,-6-5 2,-7-3-1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30.7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0 305 20,'10'1'12,"-10"-1"-1,14 2-1,-3 0-4,5 0-3,5 0-2,8-1 1,5 0 0,5-1-1,5 0 0,6-1 0,6 0 0,3-2 0,5-2-1,4 0 1,4-3 0,10 0 0,6-3 0,12 1 1,7-3-1,9 3 0,6-1 1,7 3 1,5 3-2,6 0 1,2 4 0,1 3 0,5 3 0,4 0 1,3 2-1,3 1 0,3 0-1,2-3 2,0 0-1,3-2 1,1-2 0,-2-6 0,0 1 1,-1-6 0,0-1 0,-11-5 0,5 2 0,-16-5-1,-6 2 0,-17-2 1,-5 3-2,-19 1 0,-14 4 0,-13 0 0,-14 4-1,-5 1 0,-49 6-1,69-6 0,-69 6 0,0 0 0,56-3 0,-56 3-1,0 0-4,0 0-13,0 0-5,0 0 0,0 0-2,-65-70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0:00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23 2,'0'0'8,"0"0"-1,0 0-1,0 0 1,0 0 0,0-9-2,0 9 0,0 0 0,0 0-2,0 0 0,0 0-2,0 0 0,0 0 0,0 0-1,0 0 1,0 0-1,0 0 0,0 0 0,3 12 0,-3-12 0,7 14 0,-5-4 1,2 1-1,0 3 1,-1-1-1,0 2 0,0-1 0,0 1 1,-1-3-1,1 0 0,-1-1 1,-1-1-1,-1-10 1,0 0 0,3 13 0,-3-13 1,0 0 0,0 0 2,0 0 0,0 0 0,0 0 0,11-6-1,-11 6 1,11-17-2,-11 17 0,15-16-1,-5 6-1,0 0 0,0 0 0,1 1 0,0 2 0,1 1-1,-2 2 1,0 0-1,-10 4 1,16-4 0,-16 4 0,11-1-1,-11 1 1,0 0 0,11 1-1,-11-1 1,0 0 0,0 0 0,0 0 0,9 8 0,-9-8 0,0 0 0,8 12 1,-8-12-1,12 14 0,-6-5 0,-6-9 0,14 18 1,-14-18-1,13 16 0,-13-16 0,10 13 1,-10-13-1,0 0 1,0 0 0,7 9 0,-7-9 1,0 0 0,0 0 0,15-8 0,-15 8 0,14-14 0,-7 5 0,5-1-1,-3 0-1,1 0 1,-1 1-1,-9 9-1,16-12 1,-16 12-1,13-7 1,-13 7-1,12-1 0,-12 1 0,10 2 1,-10-2-1,0 0 0,11 7 0,-11-7 1,0 0 0,6 12-1,-6-12 1,4 15 0,-4-15 0,5 18-1,-2-7 1,0 4 1,-2-5-1,1 5 0,-2-1 0,1 0 1,-1-2-1,0 1 1,0-4-2,0-9-1,0 14-6,0-14-8,0 0-3,13 0 0,-8-9 1</inkml:trace>
  <inkml:trace contextRef="#ctx0" brushRef="#br0" timeOffset="1141">618 120 6,'0'0'6,"0"0"-1,0 0 0,0 0-1,0 0 0,0 0 0,-1 10 1,1-10 0,2 11 1,-2-11-1,2 14-1,2-5 0,0 2-1,-1-1 0,0 2-1,-3-12 0,11 19 0,-1-7 0,-1-1 1,4-3-1,1-4 2,4-4-1,-3 0 0,3 0 0,-3-5-1,2-1 1,-5-5-2,1 1 2,-5 0-1,-8 10 1,11-17 0,-11 17 0,6-18 0,-6 18-1,-1-16 0,1 16 0,-4-15-1,4 15-1,-1-9-1,1 9-4,0 0-1,0 0-7,0 0-8,0 0 1,0 0 0,0 0-1</inkml:trace>
  <inkml:trace contextRef="#ctx0" brushRef="#br0" timeOffset="1692">1166 117 13,'0'0'10,"0"0"-3,0 0-1,-10-3-1,10 3-2,-15 0 0,5 1 0,0 1 0,-2 2 0,-1 0 0,0 0 0,0 2 1,0-1-1,0 3-1,1-3 0,2 3 0,0-4-1,-4 5-1,6 0 1,-2-2 0,4 3 0,-4-4 0,6 3 0,4-9 0,-10 16 2,10-7-2,0-9 0,4 18 0,-4-18 0,8 20 0,-2-9 1,3 3-1,1-3 0,7-3 1,-5-2-1,3 1 0,3-3-1,3-5-5,5-2-12,1-5 1,2-4-1,2-5 0</inkml:trace>
  <inkml:trace contextRef="#ctx0" brushRef="#br0" timeOffset="2283">1311 0 21,'0'0'10,"0"0"-1,0 0 0,0 0-2,0 0-2,0 0 0,0 0-1,0 0-1,0 0-1,0 0 1,0 0-1,0 0 0,0 0-1,0 0 1,3 9-2,-3-9 1,3 13-1,-3-4 1,1 3-1,0 1 0,-2 5 1,1 1-1,0 1 0,-1 3 1,0 2 0,0 0 0,2 0 0,1-3 1,0-1-2,-1-4 2,0-1-1,0-4 1,-1-2-2,0-10 2,4 13-1,-4-13 0,0 0 1,1 9 0,-1-9 1,0 0 0,0 0 1,0 0 0,0 0 0,0 0 0,13-6 0,-13 6-1,7-15-1,1 4 0,4-1-1,0-1-2,2-1 2,0-2-2,2 4 1,0 0-1,-1 3 1,-3 1-1,0 1 0,-3 2 1,-9 5 0,14-1 0,-14 1 0,0 0 0,12-1 0,-12 1 0,0 0 0,0 0 0,10 2 0,-10-2 0,0 0 0,9 7 0,-9-7 1,9 16-1,-4-7 0,-1 5 1,1-1-2,-3 5 2,4-2-1,0-2 0,-2 0-1,1-1 2,-2-1-1,0-2 0,-3-10 0,6 16 0,-6-16 0,1 9 0,-1-9 0,0 0 0,0 9 1,0-9-1,0 0 0,0 0 0,-4 11-1,4-11-3,0 0-8,1 14-10,-1-14-1,0 0 0,4-10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45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23 4,'0'0'16,"9"0"1,-9 0 2,0 0-5,0 0 3,0 0-2,0-13-3,0 13-2,0 0-1,0 0-3,0 0 0,0 0-2,-1-11-1,1 11-1,0 0 0,0 0 0,0 0-1,0 0 0,0 0-1,0 0-1,0 0-5,0 0-12,0 0-7,0 0-2,10-7 1,-10 7 0</inkml:trace>
  <inkml:trace contextRef="#ctx0" brushRef="#br0" timeOffset="861">606 316 2,'0'0'7,"0"0"-1,0 0 0,0 0-2,0 0 1,9 5-1,-9-5-1,0 0 1,0 0 0,11 3 0,-11-3 0,0 0 0,15 7 0,-15-7-1,16 3 1,-4-2-1,6 1 1,-3-2-2,5 0 1,-3 0-1,3-1-1,-3-1 2,0 0 0,-3-2-1,-2 0 0,-3-2 2,3 2-1,-12 4 1,15-13 0,-5 5 1,-10 8-1,11-11 0,-11 11 0,3-13 0,-3 13-1,0-10 0,0 10 0,-6-12-1,6 12-1,-9-11 1,9 11-2,-12-10 1,12 10-1,-15-11 0,15 11 0,-13-9 0,13 9 0,-12-8 1,12 8-1,-12-6 0,12 6 0,-9-3 1,9 3-1,0 0 0,-12-4 1,12 4-1,0 0 0,0 0 0,0 0 1,0 0-1,0 0 0,0 0 1,0 0-1,0 0 0,0 0 0,-10-7 0,10 7 0,0 0 0,-11 1 0,11-1 0,-13 0 0,1 0-1,12 0 0,-17 1 0,6-1 0,2 2 0,-1 0 0,-2 2 0,3 1 1,-1 2 0,-6 2 0,-2 3 0,-4 3-1,-3 4-1,-5 0-2,6 9-6,-5-2-11,6 5-2,4-3 0,5-2 1</inkml:trace>
  <inkml:trace contextRef="#ctx0" brushRef="#br0" timeOffset="2173">999 234 8,'0'0'10,"0"0"-1,-1-11 0,1 11-1,0 0-1,0 0 0,0 0-1,0 0 0,0 0-1,0 0-1,0 0-1,0 0 0,0 0-2,0 0 0,0 0-1,0 0 0,0 0 0,0 0-1,-6 12 1,6-12 0,-1 17 0,0-6 0,-1 5 1,-1 0-1,-3 2 1,1 2-1,-2 1 1,1 1 0,-1 1 0,-6-3-1,4 1 1,-5 0 0,6-5 0,-4 2 0,4-3 0,0-2 0,2-2 0,2 0 0,4-11 0,-1 11 0,1-11 1,0 0-1,12 8 1,-12-8 0,20-8 0,-11 2 0,5-2 0,-1-3-1,0-1 1,2-3-1,0-1-1,3-3 0,-3 2 1,7-1-1,-2 0 0,-2 1 0,2 4-1,-3 1 1,-3 3 0,-4 3 0,0 1 0,-10 5 1,11-4-1,-11 4 0,0 0-1,0 0 1,0 0-1,0 0 1,0 0-1,-1 11 1,1-11-1,-6 19 1,4-6 0,0 3 0,1 1 0,-4 3 1,5-1-2,-4 0 2,2 1-2,-3-1 2,2 0-2,0-3 2,-2 0-1,3-3-1,-2 1-4,4-2-9,-1-1-6,1-11 1,0 10-1,0-10-1</inkml:trace>
  <inkml:trace contextRef="#ctx0" brushRef="#br0" timeOffset="8082">25 1103 2,'0'0'5,"-4"-9"-1,4 9 1,0 0 0,0 0 0,0 0 0,0 0 1,0 0-1,0 0 1,0 0-1,0 0 0,0 0-1,0 0 0,0 0-1,0 0-1,0 0 1,0 0-2,0 0 0,0 0-1,0 0 1,0 0-1,0 0 0,0 0 0,7 14 0,-7-14 0,1 19 0,-2-8 1,-3 2-1,1-4 0,-2 7 1,3-1-1,-2-2 1,1 1-1,-1-3 1,2 2-1,2-4 1,-1 4 0,1-13-1,2 15 2,-2-15-2,2 10 1,-2-10 1,0 0 0,0 0 2,8 10 0,-8-10 0,0 0 0,17-9 0,-7 3 0,2-3 0,0-2-2,6-1 0,0-3-1,1-2-1,1 2 0,0 1 0,0 0 0,0 2-1,-1 1 0,-1 3 1,-4 2-1,-2 4 0,-2-2 0,-10 4 0,13 0 0,-13 0 0,0 0 0,2 13 0,-2-13 1,-1 16 0,-1-5-1,0 0 2,-1 3-1,4 0 0,-3 0 0,2-2 0,0 2 0,-2-2 0,2 0 0,-2-2 0,0 1 0,-1-2 0,3-9 0,-5 14 0,5-14 0,0 0 1,-1 9 0,1-9 0,10-4 0,-1-1 0,3-2 0,1-1 0,1-1-1,3-2 1,0 1-1,0-1 0,-1 2 0,-1 1 0,0 2-1,-3 1 1,-1 1-1,-1 2 0,-10 2 1,16 0-1,-16 0 0,12 6 0,-12-6 0,9 12 0,-9-12 1,10 19-1,-7-7 1,-3 3 0,2-1 0,-5 4 0,0 1 0,-1-1 0,-3 1 0,2-2 1,0-1-1,-3-2 0,2-4 1,6-10-2,-5 14-2,5-14-9,0 0-8,9 2 1,-9-2 0,20-19-1</inkml:trace>
  <inkml:trace contextRef="#ctx0" brushRef="#br0" timeOffset="9243">657 1477 8,'0'0'13,"-16"-2"0,16 2-4,0 0 0,-9-14-1,9 14-1,4-15-2,2 6-2,2 0 0,3-2-1,-1 1 1,6 1 1,-2-1 0,4 4-1,-6-1-1,4 3 0,-2 0-1,3 4 0,-4 1-1,1 3 0,-3 0 0,-1 1-1,1 3 0,-3 2 1,-2 1 0,-1-1-1,-2 3 1,0-1 0,-3 1 0,-1-1 1,-1 2-1,-3-3 1,1 1-1,-2 0 1,-1-1 0,-3-1 1,1-2 0,9-8 1,-18 12 0,18-12 1,-19 5-1,8-5 1,0-3-1,-1 1-1,-3-3 0,2 0-1,1-1-1,2 0 0,1 0-2,-1-4-3,10 10-6,-9-15-8,9 15-2,11-20 1,2 8-1</inkml:trace>
  <inkml:trace contextRef="#ctx0" brushRef="#br0" timeOffset="9844">1007 1371 6,'0'0'12,"0"0"0,0 0-4,0 0 0,12 8 1,-12-8-2,0 0-2,6 14 1,-6-14-2,2 18 1,0-6 0,-2 2-1,-3 0-1,3 1-1,0 4 1,2 1-2,-1 0 0,1 1 0,-2-2 0,2-1-1,2-3 1,-1-1-1,-2-4 1,-1-10 1,3 11 0,-3-11 1,0 0 0,0 0 2,0 0 0,0 0 0,0 0-1,0 0 0,0 0-1,-9-15 0,3 6-1,7-3-2,0-1 1,4-2-1,3 0-1,4-1 1,4 0-1,2 1 0,7 1 0,-4 2 0,6 1 0,-2 4-1,4 0 0,-3 3 0,-26 4-1,51-5-2,-51 5-3,47 8-6,-47-8-6,46 13-2,-46-13 2,0 0 1</inkml:trace>
  <inkml:trace contextRef="#ctx0" brushRef="#br0" timeOffset="10395">1483 1599 15,'0'0'9,"0"0"0,0 0 1,0 0-1,0 0-2,0 0-1,0 0 0,0 0 0,0 0-1,0 0 1,59 30-3,-59-30 0,46-9-1,-46 9 0,43-12 0,-43 12 0,0 0 0,0 0 0,0 0 0,41-28 0,-41 28-1,0 0 0,0 0 0,0 0 0,0 0-1,-44-16 0,44 16-1,0 0 1,0 0 0,-58 3 0,58-3 0,0 0 0,0 0 0,-46 20 1,46-20-1,0 0 0,0 0 1,-45 32-1,45-32 1,0 0-1,0 0 1,0 0-1,-31 53 1,31-53 0,0 0 0,0 0 0,0 48 1,0-48-1,0 0 1,0 0-1,21 50 1,-21-50 0,0 0-1,59 33 0,-59-33 0,69 20-2,-69-20-4,74 14-12,-74-14-4,86 3-2,-44-9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58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4,'14'8'6,"-14"-8"-1,20 7 1,-8-2-1,4-1-1,2 3 1,6-1-1,0 1-1,0 1 0,5 1 0,2 1 0,2-1 0,3 1 0,1 0 0,2-1 0,1-1 0,2 1 0,-2-2 1,1-1 0,5-1 0,2 1 0,1-2 0,3 1-1,0 1-1,6-2 0,6 1-1,2 0 1,0 1-2,-1 1 0,4 1 1,2 0 0,1-2-1,1 2 1,-3-3 1,6 1-1,0-2 0,3-1 1,-1-1 0,2-1 0,0 0 0,1 0-1,3 0 0,-3 2 0,0 0-1,1 2 1,0 0-1,4 2 0,0 0 0,5 0 1,2 0-1,3 0 0,4-1 0,7 0 1,2-2-1,-1 1 0,-1 0 0,-1 1 0,-1 1 0,3 0-1,1-1 0,7 0-1,-5-1-2,-2-1-4,1-1-9,-18-4-2,-16-4 0,-49 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3:26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1 175 7,'0'0'17,"0"0"-1,0 0-1,0 0-1,0 0-1,0 0-1,0 0-2,0 0-1,0 0-2,0 0-2,0 0-2,0 0 0,0 0-1,0 0-1,0 0 0,0 0-1,-2 12 0,2-12 0,3 13 0,-3-13 0,5 21-1,1-6 2,-1 0-1,3 1 0,-3-1 0,1 1 0,-3-2 0,1 1 1,-2-5-1,0 0 1,-2-10 0,-4 15 0,4-15-1,-4 10 1,4-10 0,0 0 0,0 0 1,-7 9-1,7-9 1,0 0 1,0 0 0,0 0 0,0 0-1,0 0 1,-12-7 0,12 7-1,-11-11-1,11 11 0,-8-14-1,7 4 0,1 10 0,-2-18 0,5 7-1,4 1 0,-2-2 1,5 0-1,-1 1 1,3-2-1,2 2 1,0-1 0,1 3-1,-1 1 1,-1 3 0,-3-2-1,0 3 1,2 2-1,-2 1 1,-10 1-1,13 2 0,-13-2 0,12 3 0,-12-3-1,9 6-3,-9-6-9,0 0-19,0 0-1,0 0 0,0 0 1</inkml:trace>
  <inkml:trace contextRef="#ctx0" brushRef="#br0" timeOffset="861">310 289 5,'0'0'19,"0"0"-8,0 0-4,0 0 0,0 0 0,-16 7 0,16-7-2,0 0 1,0 0 0,0 0 1,0 0-2,13 0-1,-13 0-1,17-3 0,-5 1-1,3-4 1,1 3-1,-7-1 1,4 0-2,-13 4 1,22-9-2,-22 9 2,0 0-1,9-11 1,-9 11-1,0 0 0,6-11 0,-6 11 0,0 0 0,4-13 0,-4 13-1,-2-9 1,2 9-1,0 0 0,-22-12 1,22 12-1,-23-8 0,23 8 0,-22-5 0,12 3-1,-4 1 1,0 2 0,14-1-1,-16 4 1,16-4-1,-21 13 1,13-4-1,-8 1 1,16-10-1,-17 19 1,9-9-1,-1 0 1,4-1 0,1 1 0,4-10 0,-5 17 0,3-5 1,4-1-1,1 0 0,2 1 0,-1 0 0,4 0 1,1-1-1,6-2 0,-3 1 0,3-3 0,-6 0 1,8-1-1,-1-1 1,2-2-1,0 0 0,-6-3 1,6 0-1,-5-2 0,7-2 0,-6 0-1,0-5-6,0 1-13,3 1-11,-2-7 2,3 3-2</inkml:trace>
  <inkml:trace contextRef="#ctx0" brushRef="#br0" timeOffset="1842">649 36 16,'0'0'19,"0"0"-6,0 0-2,0 0-1,0 0-2,0 0-2,0 0 0,0 0-2,0 0-2,-1 15 1,1-15-1,-1 21 1,-5-7 0,9 6 0,-5 3 0,4 4 0,-3 2 0,4 4-1,-2-1 1,-2 2-2,1-3 0,-1-2 0,0-2 0,0-6-1,1-3 0,0-3 1,1-6-1,-1-9 0,1 11-3,-1-11-6,2-9-21,8 5 0,-8-11 0</inkml:trace>
  <inkml:trace contextRef="#ctx0" brushRef="#br0" timeOffset="2293">817 240 10,'0'0'26,"6"-11"1,-6 11-12,0 0-2,0 0-3,0 0-1,0 0-1,0 0-2,0 0 0,13-2-1,-13 2-1,10 2-1,-10-2-1,18-1 0,-6-1-1,2 5 0,-2-2 0,1 2 0,4 1-1,-6 1 1,6 4-1,-2 0 0,1 2-1,-3 0 1,2 3 0,-5 0-1,-3 1 1,5-2 0,-9 2 0,-2-3 1,-3 0 0,-8-2 1,10-10-1,-16 16 1,7-12 0,-3 0 0,0-4 0,-1 1 0,-3-3-1,16 2 0,-25-7 0,15 2 0,-7 0 1,6 0-1,1-1-1,0 1 0,10 5 0,-10-11-1,10 11 1,-1-13-2,1 13 1,11-16 1,-11 16-1,21-17 0,-10 11-1,8-4-2,6 8-6,-1-3-14,0 1-11,5 3 0,-3-3 0</inkml:trace>
  <inkml:trace contextRef="#ctx0" brushRef="#br0" timeOffset="2954">1283 77 14,'0'0'30,"-5"-9"-1,5 9-1,0 0-17,0 0-3,0 0-3,0 0-1,0 0-1,0 0-1,0 0 0,1 9 0,-1-9-1,0 18 0,0-5 0,0 5 0,-1 5 1,-1 0-2,-1 5 1,3 1 0,-2 3 0,-1-1-1,-1-2 1,1-4-1,0-4 1,0-4-1,-1-2 2,4-15-1,-11 12 0,11-12 0,-9-6 0,3-4 0,-3-3 0,1-3-1,-3-2 0,-2-1 0,2-2 0,1 4 0,-2 3 0,3 0 0,9 14 0,-16-16 0,16 16-1,0 0 0,0 0 0,0 0 0,0 0 0,14-8 0,-3 6 0,6 1 0,-3-1 0,10 2 2,3-5-1,3 3 0,5-3 0,-2 1 0,0-2 0,3 2 0,1-3 0,-5 3 0,-4 1 0,-3 1 0,-8 1 0,-3 2-1,-1 1 1,-13-2 0,10 11 0,-10-11 0,2 13 1,-2-4-1,0 2 1,-1 1-1,1 3 0,-1-1 1,0 0-1,0 1 0,2-2 1,0 0-2,-1-2-3,5-1-11,-5-10-18,10 2-1,-10-2 1</inkml:trace>
  <inkml:trace contextRef="#ctx0" brushRef="#br0" timeOffset="3705">1613 23 40,'-3'9'33,"3"-9"2,0 0-3,0 0-26,0 0-5,0 0-8,0 0-8,0 0-18,0 0-1,0 0 1</inkml:trace>
  <inkml:trace contextRef="#ctx0" brushRef="#br0" timeOffset="4045">1804 306 6,'-14'0'23,"14"0"0,0 0-11,-15-13-3,15 13-1,-9-16 1,9 16-1,-4-17 0,4 17 0,2-19 0,-2 19-3,7-19-2,-2 10-1,-5 9-1,17-16-1,-17 16 0,17-12 0,-8 10 0,0 0 0,1 3 0,1 3 0,-11-4 0,14 14 0,-14-14 0,13 20 1,-7-7-1,0-1 1,-5-1 0,1 1 0,-2-3 1,1 2 0,-1-11 1,-6 17 0,6-17 1,-13 15-1,3-12 1,10-3 0,-18 7-1,8-5 0,0-3 0,1-1-2,-2-1 0,2-4-2,9 7-5,-17-14-14,11 5-15,4 0-2,-3-5 1,7 3-1</inkml:trace>
  <inkml:trace contextRef="#ctx0" brushRef="#br0" timeOffset="4736">1978 219 18,'0'0'26,"5"-9"-8,-5 9-2,0 0-3,0 0-2,0 0-2,0 0-1,0 0-2,0 0-2,0 0-1,0 0-1,0 0-1,-1 11 0,1-11 0,0 11 1,0-11-1,7 17 1,-5-6 0,4 0-1,-4 0 1,2 0 0,1-2-1,-5-9 1,13 14-1,-3-12 1,0-3-1,4-5 1,1-1 0,0-3-1,-1-3 1,0 4 0,-1-2-1,-1 0 0,-1 3 2,-11 8-2,15-14-1,-15 14 0,14-4 0,-14 4 0,10-2 0,-10 2-1,0 0 1,9 7 0,-9-7 0,4 11 0,-4-11-2,6 14 4,-4-2-2,2-2 0,-2 2 0,1 0 1,-1 0-1,2 2 0,-2-1 1,-1-2-2,3-1-2,-4-10-8,0 0-24,14 6-1,-14-6 0,12-14 0</inkml:trace>
  <inkml:trace contextRef="#ctx0" brushRef="#br0" timeOffset="5507">2592 206 6,'0'-12'28,"0"12"0,0 0-11,-2-15-3,2 15-4,-18-7 0,8 9-3,-8-3-1,4 7-1,-6-2-1,3 4 0,-4-2-2,3 5 0,1-4 0,1 2-2,4-1 1,1-2-1,1-2 0,10-4-1,-8 9 1,8-9 0,0 0 0,0 0 0,14 8 1,-4-4-1,2 1 0,2 1 1,1 1-1,1 2 0,2 1 0,-1 0 0,-2 2 0,-1-1 0,-1 0 0,-3-1 0,-10-10 0,14 17 0,-14-17 1,1 12 0,-1-12 0,-9 10 1,-2-4 0,1 0 0,-6-1 0,3 1 0,-5-2 0,4 3 0,-3-5-1,3 1 1,2-2-2,1-2 1,11 1-2,-14-6-4,14 6-13,-1-12-17,1-1-2,5-2 2,0-8-1</inkml:trace>
  <inkml:trace contextRef="#ctx0" brushRef="#br0" timeOffset="6178">2755-2 26,'0'0'28,"0"0"0,0 0-14,0 0-6,0 0-2,-9 1-2,9-1 0,0 0-1,0 0 0,0 0 0,0 0-1,-1 10 0,1-10 0,0 17-1,0-4 0,0 3 0,-2 5-1,1 3 1,0 3 0,-2 1 0,2-1-1,-3-2 1,4 0-1,-2-6 1,3-2-1,-1-5 1,0-12 0,6 12 1,-6-12-1,14-5 1,-5-1-1,3-4 1,1-2 0,2-4-1,0 0 0,2 0 0,-2 1 0,-2 2 0,-2 1 0,-2 3 0,-9 9-1,14-10 1,-14 10-1,0 0 0,9 2-1,-9-2 1,5 11 0,-5-11-1,6 17 1,-2-6 0,0 2 0,-1-1 0,0 0 1,-1 2-1,0-1 0,-1 0 1,0-1-1,-1-1 0,0-11 1,3 16-1,-3-16 0,1 12 0,-1-12 0,0 0 0,0 0-1,11 0-4,-11 0-7,17-17-11,-5 8-9,1-5-4,3 2 2</inkml:trace>
  <inkml:trace contextRef="#ctx0" brushRef="#br0" timeOffset="6839">3186 155 15,'4'10'19,"-4"-10"-2,2 10-2,-2-10 1,2 17-1,-2-17-1,2 18-3,0-7-2,3 6-1,-2-3-4,2 1 0,-1-2-3,2 0-1,3 2-4,-9-15-14,12 7-14,0-10-3,-4-9 2</inkml:trace>
  <inkml:trace contextRef="#ctx0" brushRef="#br0" timeOffset="7120">3170 3 59,'-8'15'34,"8"-15"-2,0 0-15,0 0-18,0 0-3,0 0-8,0 0-19,0 0-3,0 0 1</inkml:trace>
  <inkml:trace contextRef="#ctx0" brushRef="#br0" timeOffset="7460">3450 157 19,'0'0'22,"0"0"-10,-5 15-7,5-15 0,-4 21 1,1-9 1,2 4 2,-1 2-1,2 4 1,-2-1-2,3 6 0,-3 1-2,2 1-2,-1-1 0,0 0-1,-1-3 0,1-2 0,-2-5 0,3-3 0,-3-5 0,3-10 0,-1 12 0,1-12 0,0 0 2,0 0-1,0 0 1,0 0 0,0 0-1,-1-13 0,-1 2 1,3-2-2,-3-4-1,1-5-1,-2-1 1,2-4-2,0-3 1,5-1 0,0 2 0,1 0 0,3 2 0,1 3-1,4 4 1,-1 3-1,3 5 1,-3 0-1,3 6 1,-2 2-2,2 1 1,0 3 1,0 3-1,-2 0 0,3 3 1,0-1-1,-3 3 1,1 0-1,-3 0 1,-1 1 0,-10-9 0,18 15-1,-18-15 1,7 13 0,-7-13 0,2 11 0,-2-11 0,-5 9 1,5-9 0,-16 13 0,4-8 1,-2 1 2,-4-2-2,1 3 1,-4-3 0,-1 1-1,-2-2 0,4 2 0,-2-3 0,1 2-1,3-1-1,0-2-1,4 3-3,-5 5-31,3-10-3,0-1-2,-3-7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3:35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533 1807 12,'0'0'8,"0"0"-1,-16-2-3,16 2 0,0 0 1,0 0 1,0 0 1,0 0 1,-46 2-1,46-2 0,0 0-1,0 0 0,0 0-4,-41 11 0,41-11-1,0 0-1,0 0 0,-46 21 0,46-21 0,0 0 1,-44 22-1,44-22 0,0 0 0,0 0 0,0 0 1,-35 43-1,35-43 0,0 0 0,0 0 1,-3 46-1,3-46 0,0 0 0,13 42 1,-13-42-1,0 0 1,37 43 0,-37-43-1,0 0 1,33 46-1,-33-46 0,0 0 1,33 52-1,-33-52 1,0 0 0,13 59 0,-13-59 1,-3 46 0,3-46 1,-17 45 1,17-45 0,-25 46-1,25-46 1,-26 45 0,26-45 0,-30 45-1,30-45-1,-30 43 0,30-43 0,-31 41-1,31-41 0,0 0 0,-44 56 0,44-56-1,0 0 0,-24 47 0,24-47 0,0 0 0,2 41 0,-2-41 0,0 0-1,0 0 1,27 54 0,-27-54 0,0 0 0,18 42 0,-18-42 0,0 0 0,39 49 1,-39-49-1,0 0 0,36 59 0,-36-59 1,25 42-1,-25-42 0,10 44 0,-10-44 1,7 47-1,-7-47 0,-3 47 1,3-47-1,-17 46 1,17-46-1,-19 45 1,19-45-1,0 0 0,-46 60 1,46-60-1,0 0 0,-38 46 0,38-46 0,0 0 0,-27 43-1,27-43 1,0 0-1,0 0 1,1 48-1,-1-48 1,0 0 0,0 0 0,25 43 0,-25-43-1,0 0 1,0 0 0,42 51 0,-42-51 0,0 0 0,11 50 0,-11-50 1,0 0-1,-3 63 0,3-63 0,-8 46 1,8-46-1,-4 48 0,4-48 0,-16 46 1,16-46-1,-18 45 0,18-45 0,-20 43 0,20-43 0,0 0 0,-40 57 0,40-57 0,0 0-1,0 0 1,-27 44-1,27-44 1,0 0-1,0 0 1,0 0-1,0 0 1,0 0-1,0 0 1,32 45 0,-32-45-1,0 0 2,0 0-2,48 40 2,-48-40-2,0 0 2,30 43-1,-30-43 1,0 0-1,5 54 1,-5-54-1,0 0 1,-13 62-1,13-62 1,-22 47-1,22-47 0,-27 47 0,27-47 0,-23 44 1,23-44-2,0 0 1,-11 51 0,11-51 0,0 0 0,24 42 0,-24-42-1,0 0-2,48 44-17,-48-44-14,58 26 0,-58-26 0</inkml:trace>
  <inkml:trace contextRef="#ctx0" brushRef="#br0" timeOffset="7611">0 280 4,'0'0'12,"0"0"-1,0 0-2,0 0-1,0 0-1,0 0 1,0 0-1,0 0 0,0 0 0,0 0 2,0 0-2,0 0 1,0 0 0,0 0-2,0 0-1,0 0 0,0 0-2,0 0 0,25-42 0,-25 42-2,45-43 1,-45 43-1,44-50 0,-44 50 0,42-48 0,-42 48 0,0 0 0,49-55 1,-49 55-1,0 0 0,0 0 0,0 0 0,0 0-1,23-42 1,-23 42-1,0 0 1,0 0-1,0 0 1,0 0 0,0 0-1,0 0 1,0 0-1,0 0 0,0 0 0,0 0 0,0 0 0,0 0 0,0 0 0,17 48 0,-17-48 0,0 0 0,4 60 1,-4-60-1,-1 59 0,1-59 0,-11 62 0,11-62 0,-5 64 0,5-64 0,-4 57 0,4-57 0,0 0 1,3 56-1,-3-56 0,0 0 0,0 0 1,0 0-1,-6 42 1,6-42 0,0 0 0,0 0-1,0 0 1,0 0 0,0 0 0,-53 6-1,53-6 1,0 0-1,-47 3-1,47-3 1,0 0-1,0 0 1,0 0-1,-48 15 1,48-15 0,0 0-1,0 0 1,0 0 0,0 0 0,0 0-1,0 0 0,0 0 1,0 0-1,0 0 0,0 0 1,0 0-1,0 0 1,0 0 0,47 19 0,-47-19 1,0 0-1,63-4 1,-63 4-1,53-7 1,-53 7-1,45-11 1,-45 11 0,0 0-1,0 0 1,0 0-1,0 0 1,0 0-1,0 0 0,0 0 1,0 0-1,44-12 0,-44 12 0,0 0-1,0 0-3,0 0-24,0 0-6,0 0-2,0 0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3:45.4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548-2 8,'0'0'9,"0"0"-1,0 0-1,0 0 0,0 0-1,0 0-1,0 0 0,0 0-1,0 0-1,0 0-1,0 0 0,0 0-1,0 0 0,0 0 0,-41-9 1,41 9-1,0 0 0,0 0 1,0 0 0,-44 21 0,44-21-1,0 0 1,0 0-1,-53 28 1,53-28-1,0 0-1,-46 30 0,46-30 1,0 0-1,0 0 0,-50 52 1,50-52-1,0 0 0,-44 51 1,44-51-1,-26 44 0,26-44 0,-34 55 0,34-55 0,-35 67 0,35-67 0,-42 74-1,42-74 1,-45 77-1,45-77 1,-35 81 0,35-81-1,-24 82 1,24-82-1,-15 81 1,14-37 0,-6 1 0,5 0 0,-1 3 0,1 0 0,4 2 0,1 2 0,2 0 0,-3-2 0,3-2 0,-2-1 0,2 0 1,4-5-1,-5 1 1,-4-43 0,19 81-1,-19-81 1,31 78 0,-31-78 0,41 74-1,-41-74 1,49 73 0,-49-73 1,56 70 0,-56-70 0,57 63 1,-57-63-1,60 58 1,-60-58 0,75 49-1,-32-31 0,4 0 0,-2-4-1,10-3-1,7-4 1,-2-1-1,11-2 0,-11-3 1,7-3-1,0-3 1,7 0-1,-6-3 2,-1-1-1,-6-3 1,4 1-2,-2-3 1,-3 1 0,-5 2 0,-3 0 0,-5 4 0,-6-1-1,-1 4 1,-13 1 1,-4 4-1,-8-2 1,-3 1-1,-12 0-1,10 2 0,-10-2-2,0 0-7,0 0-22,0 0-2,0 0 0</inkml:trace>
  <inkml:trace contextRef="#ctx0" brushRef="#br0" timeOffset="7090">1997 1706 15,'0'0'16,"0"0"0,0 0-1,0 0-2,4-11-2,-4 11-2,0 0-2,0 0-1,0 0-1,0 0-2,0 0 0,0 0 0,0 0-1,0 0 0,0 0 0,0 0 0,0 0-1,0 0 1,0 0 0,0 0-1,0 0 0,0 0 0,0 0-1,0 0 0,0 0 0,0 0 1,2 10-1,-2-10 0,6 15 1,-4-5-1,-1 3 1,1 0 0,0 3 0,-1 1-1,0 1 1,0 2-1,0-2 1,-1 2-1,0-1 0,0-2 0,-1 0 0,2-2 0,0-2 0,0-3 0,-1-10 0,2 15 0,-2-15 0,0 0 1,3 10-1,-3-10 0,0 0-1,0 0 1,0 0-3,0 0-5,0 0-24,9-10-1,-5 0 0,-4 10 0</inkml:trace>
  <inkml:trace contextRef="#ctx0" brushRef="#br0" timeOffset="7761">2241 1727 17,'0'0'24,"0"0"-8,0 0-6,0 0-1,0 0 0,-10-7-2,10 7-1,0 0 0,0 0 0,0 0-1,0 0-1,0 0-1,0 0-1,0 0 0,0 0 0,4 9-1,-4-9 0,1 13 0,-1-3 0,2 2 0,-1 4-1,2 2 1,-3 2 0,1 1-1,0 0 0,3-2 1,0-2-1,-1-2 1,-1-4 0,-2-11 1,0 0 0,11 0 0,1-9 0,-3-8 0,4-1-1,0-5 1,3 0-1,2-2-1,-3 4 0,0 0 0,-6 6 0,2 1 0,-11 14 0,14-14 0,-14 14 0,0 0 0,13 3 0,-13-3 0,8 18 1,-6-7-1,2 4 0,-3 1 1,3 3 0,-2 0 0,-1 0-1,-1-1 1,-1 1 0,0-3-1,0 0 1,2-4-1,-2-1 1,1-11-1,0 15 0,0-15-1,0 0-2,6 10-10,-6-10-22,0 0 0,13-14 0,-12-1-1</inkml:trace>
  <inkml:trace contextRef="#ctx0" brushRef="#br0" timeOffset="8512">2676 1928 7,'-7'-13'28,"7"13"-1,0 0 0,-4-16-21,4 16-2,2-15-2,0 5-1,2 0-1,0-1 1,4-1 0,1 1 0,2-2 0,1 2 0,-1 0 0,3 1 0,-5 3 0,4 2-1,-1 3 1,2 3-1,-2 3 1,-1 2 0,1 2 0,-4 4 1,3 0-1,-3 3 1,-6-1 0,-1 1 1,-3-1 0,0 3-1,-4-3 1,-1 1 1,-4-2-1,1 1 1,-2-3 0,-1 2 0,-2-6 0,2 2-1,-3-5 0,5 0 0,-1-5-2,0-2-2,3-3-3,-2-7-5,7-2-18,3 2-8,0-8-2,5-1 1</inkml:trace>
  <inkml:trace contextRef="#ctx0" brushRef="#br0" timeOffset="9043">2841 1622 19,'0'0'22,"7"-11"-5,-7 11-1,0 0-1,0 0-1,0 0-4,0 0-1,0 0-3,0 0-2,0 0-2,0 0-1,0 0 1,4 10-2,-4-10 1,1 10-1,-1-10 1,0 15-1,2-3 1,0 2-1,0 4 1,-2 5-1,1 3 1,-2 3-1,1 1 1,-2 4-1,-1-1 1,0 0-1,-1-3 0,0-4-3,-3-7-5,6-2-16,2-5-10,-1-12 2,0 0-2</inkml:trace>
  <inkml:trace contextRef="#ctx0" brushRef="#br0" timeOffset="9464">2977 1803 10,'0'0'26,"0"0"0,0 0-11,7-10-5,-7 10-3,0 0-1,5 11 0,-5-11 0,3 22-1,-3-9 1,4 5-2,-2-1-1,3 3-1,-3 0-2,0-5 0,1 1-6,-1-2-19,-2-14-8,0 0 2,6-13-1</inkml:trace>
  <inkml:trace contextRef="#ctx0" brushRef="#br0" timeOffset="9784">3028 1570 41,'9'12'30,"-9"-12"-1,0 0-16,0 0-20,0 0-12,0 0-12,0 0 1</inkml:trace>
  <inkml:trace contextRef="#ctx0" brushRef="#br0" timeOffset="10065">3146 1718 23,'2'-10'27,"-2"10"-1,0 0-13,1 10-8,-1-10-2,4 17-3,-3-3 1,4 2-1,-1 3 1,4 2 0,1 1 1,1-2-2,2 0 1,0-1 1,1-2-1,-2-4 1,4-3 1,-15-10 0,20 11 1,-20-11 0,15-3 0,-10-7 0,1 1 0,-2-6 0,2-1-1,-3-5 0,4 1 0,-2-3-1,2 3-1,0-1 1,1 2-2,-1 3 0,-2 2-2,4 5-2,-6-2-7,-3 11-20,15-9-3,-15 9 0,11-3 1</inkml:trace>
  <inkml:trace contextRef="#ctx0" brushRef="#br0" timeOffset="10565">3595 1737 19,'0'0'28,"4"16"2,-2-4-12,-3 3-10,5 5-1,-3-2-2,1 5-1,-1-1-2,2-2-1,0-1-7,1 0-21,-4-19-4,0 0 0</inkml:trace>
  <inkml:trace contextRef="#ctx0" brushRef="#br0" timeOffset="10806">3590 1509 43,'5'18'36,"-5"-18"0,0 0-4,11 6-26,-11-6-13,0 0-8,0 0-20,0 0-2,0 0 2</inkml:trace>
  <inkml:trace contextRef="#ctx0" brushRef="#br0" timeOffset="11126">3844 1899 11,'0'0'27,"-9"-4"0,9 4 0,-4-11-22,1-2-4,1 1 0,1-4 0,3 1 2,1-3 0,4 4 1,0-4 0,5 3 0,0 1 0,3 2-1,-2 2-1,4 4-1,-1 2 0,1 3-1,-1 4 0,0 3 1,-3 4 0,1 4 1,-4 2-1,-1 2 1,-2 1 0,-3 3 0,-4-3 0,-1 1 0,-5-2 0,-1-1 0,-3-4 1,0 0 0,-5-3 0,1-3 1,-3-3-2,2-2 1,-1-3-1,0-2-2,2-1-1,0-4-4,14 8-6,-20-13-16,13-3-9,6 2-2,-2-7 2</inkml:trace>
  <inkml:trace contextRef="#ctx0" brushRef="#br0" timeOffset="11617">4037 1530 27,'0'0'28,"0"0"0,6-9-11,-6 9-10,0 0-2,0 0 0,0 0 1,0 0 0,-1 11 0,-1-1-1,3 7-2,-2 2 0,2 5-2,-2 3 0,2 5 0,-1 1 0,0 1-1,-1 1 0,2-1 1,-1-1-1,1-4 1,-1-3-1,0-5 0,2-4-1,-2-6-2,4 0-6,-4-11-14,0 0-11,0 0 0,10-15 0</inkml:trace>
  <inkml:trace contextRef="#ctx0" brushRef="#br0" timeOffset="11997">4230 1715 4,'6'12'26,"-6"-12"0,0 0 3,0 0-21,0 0-2,-2 12 0,2-12 1,-4 18 0,1-6-1,3 6 1,-1 2-1,2 4-2,-1-1-2,4 1-1,0-2 0,4-1 0,2-3-1,3-6 1,3-6-2,1-5 1,2-6 0,1-5-1,1-7 1,-3-3 0,-2-4 1,-2-2 0,-6-1 2,1 4 0,-6-1 0,1 6 1,-5 2 0,1 5-1,0 11 0,-3-12-1,3 12-2,0 0-3,0 0-5,-11 0-11,11 0-17,0 0-2,0 0 1</inkml:trace>
  <inkml:trace contextRef="#ctx0" brushRef="#br0" timeOffset="12528">4573 1786 16,'0'0'29,"4"-11"0,-4 11-8,0 0-12,0 0-3,0 0-2,0 0-2,0 0 1,0 0-2,10 0 1,-10 0 0,11 3-1,-11-3 1,17 8 0,-8-2-1,1 4 1,0 1-1,2 3 0,0 1 0,-2 2-1,0 0 1,-1 1-1,-2-1 0,-2-2 1,-3 0 0,-1-3 0,-4-1 1,-1-2 0,4-9 0,-18 11 0,5-7 1,-1-2-1,-2-2 0,-2-1 0,2-3-1,-1 1 0,3-2 0,1 0 0,2 0-1,11 5 0,-14-13-1,14 13 0,-6-14 0,6 4-1,0 10-1,9-18-1,2 9-4,-4-5-4,10 4-8,-1 0-13,1-7 0,5 3 0</inkml:trace>
  <inkml:trace contextRef="#ctx0" brushRef="#br0" timeOffset="13079">4861 1510 17,'0'0'26,"13"-2"0,-13 2-13,0 0-4,0 0-1,0 0 0,-2 13-1,2-13 1,-5 21-2,3-6-1,2 6-1,-1 4 0,2 5-3,-1 3 1,2 5-1,2 2 0,0-1 0,-1 2-1,1-4 1,0-4-1,0-4 0,0-3-2,-3-10-4,5-2-8,-4-4-13,-2-10-8,0 0 2</inkml:trace>
  <inkml:trace contextRef="#ctx0" brushRef="#br0" timeOffset="13500">5258 1743 4,'0'0'29,"-13"-8"-1,4 6-8,-1 2-4,-2 0-7,-1 3-3,-1 2-2,1 2-1,-1-1 0,4 2-1,-2 1-1,4 0 1,8-9-1,-12 17 0,12-17-1,-5 13 1,5-13 0,-1 10 0,1-10 0,6 12-1,-6-12 1,13 13-1,-13-13 0,18 16 0,-8-7 0,-1 2 0,1-1 0,-1 0 0,-3 1 0,-1-1 0,0-1 0,-3 1 0,-2-1 0,-1 0 1,1-9 0,-9 16 0,9-16 1,-15 16 1,3-9 0,2 1 1,-4-3 1,2 3-1,-3-4 0,1 1 0,-1-4 0,2 1-2,0-2-2,0-4-4,13 4-8,-13-4-25,4-7 0,5 1 0,-2-8 0</inkml:trace>
  <inkml:trace contextRef="#ctx0" brushRef="#br0" timeOffset="14351">5402 2086 36,'0'0'22,"0"0"0,0 0-2,1-12-3,6-5-4,8-2-4,-1-9-3,7-4-3,2-7-1,5-5-1,2-5 1,4 1 0,-2-1 0,3 3 1,-3 3-1,-1 5 1,-3 5-1,-2 8 2,-5 6-3,-6 5-1,-3 5 0,-12 9-2,10-6-3,-10 6 1,0 0-4,-1 12-5,3-3-11,0 1-13,-2-10 2,5 19 1</inkml:trace>
  <inkml:trace contextRef="#ctx0" brushRef="#br0" timeOffset="14791">5838 2019 16,'-19'-9'26,"19"9"-8,-11-14-3,3 1-1,8 13-2,-5-19-1,7 7-1,0-3-2,7 2-3,-1-2-1,4 0-2,1 1-2,3 0 1,1 2-1,0 2-1,1 4 1,-1 3 0,-4 5-1,1 4 1,-2 5-1,-3 2 1,-2 5 0,-1 2 0,-5 1 0,-1 1 0,-4-1 1,-1 0 0,-2-4 0,-1 0 1,-3-5 0,1 0 0,-3-4 0,0-2 0,0-3 0,-1 0 0,1-4-2,-2-1-2,6 0-5,-4-5-15,2-4-12,7 0-2,-2-9 1</inkml:trace>
  <inkml:trace contextRef="#ctx0" brushRef="#br0" timeOffset="15302">6133 1619 24,'0'0'29,"5"-9"-1,-5 9-8,0 0-11,0 0-4,0 0-1,0 0 1,0 9-1,0-9 0,-2 13 1,1-4-2,2 3 0,-1 4-2,2 3 1,-1 3-1,0 1-1,-1 3 1,1 0-1,-1-2 1,-1-2-1,2-5 0,-1-2 0,0-15-1,5 12 0,-5-12 0,13-8-1,-1 1 1,-1-6-1,5 3 1,-1-2 0,2 2 1,-2 2 0,-1 3 0,0 4 1,-4 4 0,0 4 0,-2 2 1,-2 5-1,-3 3 1,-1 3 0,-1 2 0,-3 3 0,-3-1 0,0 2 0,-4-2 0,0 1 1,-3-5-1,2-1 1,-5-3 1,2-4-2,-2-4 0,1-3 1,0-3-2,2-6-1,0-2-1,1-6-3,6 1-6,-5-7-13,4-3-14,6 1-2,-2-5 2</inkml:trace>
  <inkml:trace contextRef="#ctx0" brushRef="#br0" timeOffset="15973">6594 1810 21,'0'0'28,"0"0"-1,0 0-9,0 0-6,1 9-4,-1-9-1,1 12-2,-1-12 1,3 16-1,-3-16-1,5 21 0,-3-7-1,3 3-1,-1 3 0,2 5-1,-2 2 0,0 1 0,-2 1 0,0 0 0,-4-3 0,0-1 1,-3-4-1,-2-4 0,-2-4-1,0-3 1,-2-4-1,0-3-1,-1-4 0,-3-4-2,3-2-5,-5-10-9,5-4-13,3-1-6,-3-8 1</inkml:trace>
  <inkml:trace contextRef="#ctx0" brushRef="#br0" timeOffset="16324">6486 1843 13,'0'0'27,"0"0"-1,0 0-7,0 0-5,0 0-3,0 0-1,9-4-2,-9 4 0,18-9 0,-7 1-1,10 2-2,-1-2-1,7 2 0,-3-3-2,4 4 0,1 1 0,-2 1-1,-1 2-1,-2 0-3,-2 4-3,-7-2-16,-1-1-14,-1 4-1,-13-4 1</inkml:trace>
  <inkml:trace contextRef="#ctx0" brushRef="#br0" timeOffset="16744">6918 1928 22,'0'0'27,"9"10"0,-9-10-13,9 4-7,-9-4 1,17 5-1,-6-3-1,0-5 1,8 1 0,-4-5-2,4-1-1,1-2-1,-1-1-2,0-2-1,-1-1 1,-4 0-1,-4 2 0,-1-1 1,-3 3 0,-3 0-1,-3 10 1,-5-15-1,5 15 0,-18-11-1,6 8 1,-2 1-1,-2 0 1,-3 3-1,2 2 1,-2 2 0,5 0 0,-2 2 1,-1 1-1,4 2 1,2 3-1,-2 1 1,3 0 0,1 3 0,0 0 1,1 2-1,5 1 1,0-3 0,4 2-1,3-1 1,2 0-1,3-2 0,5-2 0,1-2-2,5-4-2,5 2-4,-1-9-14,3-2-14,6 2-2,0-7 2</inkml:trace>
  <inkml:trace contextRef="#ctx0" brushRef="#br0" timeOffset="17295">7418 1893 23,'0'0'31,"-19"-9"0,19 9 0,-9-2-22,-1-4-5,10 6 0,-16-3-1,16 3 1,-17 8 1,9 1-1,-2-1 1,3 6-2,0 0 0,-2 4-1,1 1-1,2 0 1,0 1-1,2 0 0,2-3 0,2 0 2,1-2-3,6-4 0,2-2-1,2-3-2,6 0-2,-3-10-5,10 0-10,1-5-16,-3-10-1,2 0 2</inkml:trace>
  <inkml:trace contextRef="#ctx0" brushRef="#br0" timeOffset="17645">7572 1556 25,'0'0'31,"0"0"0,11 0 0,-11 0-20,0 0-7,2 10-3,-2-10 2,-3 17-1,0-7 2,2 8-1,-2 1 1,3 8-1,-2 2-1,3 6 0,-1 3 0,0 5-1,1 0 1,1 1-1,1-2 0,-1 1 0,1-7-1,-1-5 1,0-4-1,0-7 0,0-4-1,-2-5-1,0-11-1,0 0-2,0 0-3,-12-11-4,8-1-1,-7-7-2,0 0 2,-6-10-1,2 4 3,-5-5 4,3 4 5,-1 1 4,-1 2 6,4 8 3,1-2 2,14 17 0,-14-17 0,14 17-1,0 0-1,13-8-3,-3 3-1,8 4-2,1-3-2,1 1-1,3-1 1,7 0-2,-2 1-2,3-1 0,2 4-6,-5-6-4,5 2-19,-1 4-6,-3-4-1,-1 3 1</inkml:trace>
  <inkml:trace contextRef="#ctx0" brushRef="#br0" timeOffset="18236">8034 1811 16,'0'0'31,"0"0"0,0 0 1,-13-3-17,13 3-10,-17 5-3,7 0 0,-5 4 1,1 2-1,-3 1 1,1 2 1,-1 1-1,1 1-1,-1 0 0,2-1-2,3-2 1,1-2 0,4-2 0,7-9-1,-6 15 1,6-15-1,12 10 0,-2-4 0,3-1 0,1 0 0,2 1-1,-1 0 1,0 3-1,-4 0 1,1 0-1,-2 2 1,-4 0-1,-1 1 1,-3-1 1,-3 1 0,-3-1 1,-1 2 0,-6-2 1,-1 1 1,-6-2 2,-1 3-2,-6-4 0,1 5-1,-1-4 0,-3 1-2,-1-1-1,-3-7-6,0 2-32,4-4-1,-2-7 0,3-7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18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2403 11,'0'0'9,"-11"7"0,11-7-5,0 0-4,0 0 2,0 0 1,14-2 2,2-4 0,13-4 1,12-6-1,13-6 1,16-7-1,13-5 0,10-2-2,7-6 0,4 4-1,-8-3 3,-6 3-2,-11 4 1,-12 6-1,-14 1 0,-9 7-2,-11 3-3,-11 3-5,-3 4-9,-6 5-2,-3-1 1,-10 6-1</inkml:trace>
  <inkml:trace contextRef="#ctx0" brushRef="#br0" timeOffset="380">715 1859 16,'0'0'10,"-11"-4"0,11 4-2,0 0-4,11 0-1,7 2-2,9 0 0,11-1 1,10-2 0,7 0 1,10-2-1,3-2 1,3-2-1,-3 1 1,-10 0 0,-10 1 0,-9 0-1,-8 3 1,-11 2-1,-4 2 1,-16-2-2,13 13 0,-10-4 0,0 2 0,-2 0 0,0 3 1,-6-2 1,-1 4 1,-7 2 0,-6 5-1,-4-2 1,0 4-1,-6-1 1,1 4-3,0-1 1,3 1-2,5-3-2,5-3-6,7 0-12,1-6-1,7-16-1,-10-21 1</inkml:trace>
  <inkml:trace contextRef="#ctx0" brushRef="#br0" timeOffset="13699">2000 1097 5,'16'20'7,"-6"-6"-6,0 6 1,-1 6 0,-1 8 2,-4 9 1,-2 9 1,-2 9 1,-3 11 0,0 5 1,-1 4-1,3-1-1,2-3-2,3-9-2,1-8-2,1-11 1,1-16 1,0-7 2,-3-14 3,-4-12-2,0 0 0,-3-22 1,-6-7 0,-2-6-1,-4-12-3,-1-9-2,-2-8-1,1 0 1,-2-4 0,1-1-1,4 2 1,0 4 0,6 6 0,4 6 0,6 5 0,6 4 0,9 5-1,6 6 1,6 5 0,6 5-1,7 6 1,5 3 0,0 9 0,0 6 0,-1 8-1,-4 3 1,-5 6-1,-5 3 1,-8 0-1,-7 2 1,-7-5 0,-6 2 0,-6-1 0,-5 0 0,-7-5 0,-3 0-1,-6-4 1,-7 0 0,-1-2 0,-4-1 0,-2-6 0,-1-1 0,2 0 1,0 0-1,3 2 0,4 0 0,5 1-1,5 2 0,8 2 0,5 0 0,10 2 1,10 0-1,12 3 1,11-1 0,9 5 1,6-1 1,5 3-1,2 2 2,-1 2-1,-1 2 0,-8 1 0,-3 2 0,-8-2 0,-5 1-1,-7-3 1,-3-4-1,-5-2-2,-3-9-4,0-9-13,-1-13-3,-2-13 1,2-15-1</inkml:trace>
  <inkml:trace contextRef="#ctx0" brushRef="#br0" timeOffset="14540">3268 776 14,'11'7'12,"-1"1"1,-10-8-1,-5 10-5,-4-1-4,-7 2 0,-5 5 1,-9 4 2,-4 9 0,-8 9 3,-1 11-1,-5 3 1,4 18-1,-2 5 0,6 14-1,3 5-3,9 6-1,8-3-1,12-4-1,14-2-1,11-10-1,16-12-1,9-17-5,16-15-9,6-19-6,4-20-1,-1-16 1,-4-20 1</inkml:trace>
  <inkml:trace contextRef="#ctx0" brushRef="#br0" timeOffset="14861">3710 1091 8,'15'1'11,"-15"-1"-1,14 9 0,-14-9-4,11 10-2,-11-10 3,2 11 1,-2-11 1,-20 11 3,2-1-1,-11-2 1,-1 7 0,-8-4-3,3 6-2,-3-4-3,8 3-1,5-3-2,8 0-1,9 2-2,8-4 0,14 2 0,7 1-1,5 1 1,2 3 0,-1 2 1,-1 1 1,-2 2-1,-6 5 1,-10-2 0,-6 2 2,-9 0 0,-3 0 0,-9-3 1,-1-2 1,-5-7-1,2-4-1,-1-5-3,2-6-5,9-2-9,1-8-7,12-3-2,5-5 1,10 2-1</inkml:trace>
  <inkml:trace contextRef="#ctx0" brushRef="#br0" timeOffset="15291">3865 1479 18,'23'16'11,"-3"-5"0,3-1-4,2-3-3,3-8-4,4-8-1,2-8 1,-1-10 2,-2-3 5,-1-2 2,-10-4 2,2 5 3,-11 1-1,2 8 0,-11 3-4,-2 19-2,5-13-4,-5 13-4,5 10-2,-1 4-1,5 7 1,-1 2 0,1 8 3,-1 4-1,-2 4 1,-2 2-1,-3-1 0,-4-2 0,-3-2-1,-8-6 1,2-4-1,-5-8 2,1-7-1,-2-7 3,0-4 0,3-1 1,0-5 0,15 6-1,-15-13 0,15 13-1,2-12 0,-2 12-1,23-8-1,-3 4 1,9 0-1,7 0 2,6 3-1,5-2 0,2 2 0,1-5-5,0 2-14,-7-6-3,-7 0 2,-8-7-1</inkml:trace>
  <inkml:trace contextRef="#ctx0" brushRef="#br0" timeOffset="16013">4918 1403 34,'-1'19'14,"-4"1"-1,1 7-1,-1 7-13,1 13 0,-4 5 1,0 6-1,-5 3 0,3-2-5,1-5-8,-1-12 2,5-14-2,5-28 0</inkml:trace>
  <inkml:trace contextRef="#ctx0" brushRef="#br0" timeOffset="16303">5583 821 57,'0'0'17,"0"0"0,-22 1-3,2 2-13,-4 3-6,-3 11 0,-6 4 2,-6 11 3,-6 9 3,-2 6 1,-1 8 2,2 4 0,4 5-1,7-5-1,9-1-1,13-9-1,15-7-2,13-10 2,17-9-2,12-13 1,9-11 0,7-8-2,5-10-2,2-3-6,-4-7-11,-6-2-2,-9-2 1,-9 2 0</inkml:trace>
  <inkml:trace contextRef="#ctx0" brushRef="#br0" timeOffset="16694">5759 1278 73,'-7'-10'22,"3"0"-2,4-6-2,6-2-17,6 0-6,9 5 1,3-3 0,4 5 2,2 3 2,-1 5 1,1 5 2,-5 6-1,-2 4 1,-9 5 0,-2 4-1,-9 5-1,-4 4 1,-7 1-1,-5 1 1,-5-2 0,-3 2-1,-4-4 2,3 1-1,-1-7 0,6 0 0,1-3-1,7-3 0,10-4-1,8-6-2,16-3-8,5-12-13,15-5-1,2-11 0,7-7 0</inkml:trace>
  <inkml:trace contextRef="#ctx0" brushRef="#br0" timeOffset="17174">6061 493 69,'0'0'22,"2"-12"-1,11 9-1,11 6-18,10 10-3,6 4 0,7 11 0,5 6 0,2 9 1,-1 10 0,-6 10 0,-4 9 1,-8 8 0,-7 5 0,-13 1 1,-7-1-1,-13-6 2,-5-5-1,-10-12-1,-5-13-3,0-8-11,-3-17-8,3-14-2,5-14 1,10-9-1</inkml:trace>
  <inkml:trace contextRef="#ctx0" brushRef="#br0" timeOffset="17525">7040 1154 55,'53'-8'17,"-2"-12"0,0-7-2,-4-1-13,-5-3 0,-6-1 1,-16 0 0,-7 4 1,-14 0 2,-7 11 0,-10 1 0,-5 12-1,-7 7-2,-4 10-2,-2 10-1,-1 7 1,2 7-1,4 5 1,6 2 0,8 0 1,10-3-2,14-2 2,9-6-2,13-10-1,14-10-3,5-12-3,15-10-4,3-19-1,6-11 2,-4-21-1,8-10 3,-7-14 2,1-7 6,-4 1 6,-10-3 3,-3 12 1,-11 7 0,-3 14-3,-9 13-4,-5 16-3,-7 15-2,-7 12-2,2 16-1,-5 9 1,1 14 1,0 8 2,-2 7 4,3 8 0,-2 5 2,4 4-1,3-3 0,4-2-1,2-7-1,2-8-1,-2-6-1,-1-9 0,-4-12 1,-6-12-2,-10-8-1,-17-12 0,-11-6 0,-13-7 1,-13-3 1,-9-2 0,-9 2 1,-1 3 1,2 4 1,9 7 0,9 1-1,12 7 1,15 0-1,26 6-1,7-14 0,28 4 0,20-4 0,14-2-2,22-3-3,13-5-16,17-4-1,1-4-3,0-4 1</inkml:trace>
  <inkml:trace contextRef="#ctx0" brushRef="#br0" timeOffset="18676">8736 703 43,'-2'-11'18,"2"11"-2,-17-8 1,4 6-9,-4 4-8,-1 3-2,-4 3 0,-1 5 1,-4 7 1,0-2 3,3 9 2,0-4 2,7 3 0,-1-3 1,11 5-1,1-4 0,13 3-1,11-3-4,11-3-4,16 1-7,10-9-13,12-7-1,9-13-1,7-9 0</inkml:trace>
  <inkml:trace contextRef="#ctx0" brushRef="#br0" timeOffset="20108">9918 121 5,'0'0'7,"0"0"0,0 0-2,8-10-3,-8 10 0,0 0 2,5-10 1,-5 10 2,0 0 2,7 16 1,-5 5 1,4 11 0,-2 11-3,3 9-3,-3 7 0,3 4-2,-3-4-2,0-3 0,-3-7-1,0-12 1,-1-15-3,2-9-13,-2-13-3,18-19 0,-5-7 1</inkml:trace>
  <inkml:trace contextRef="#ctx0" brushRef="#br0" timeOffset="20519">10307 89 49,'-9'-10'20,"3"-2"-1,3 0-1,7-3-13,3 6-4,6 0-1,6 2-2,4-1 0,2 5 0,1-1 2,1 3 0,-1 5 0,-2-1 1,-4 3-1,-5 2 1,-4 2-1,-3 0 1,-5 5 0,-2-2 0,-4 5 1,-3 1-1,-3 6 2,-1 2-1,0 5 1,-5 1 1,2 4-1,-4 1 1,5 1-1,-1-1-1,6-2 0,3-4-1,7-5 0,8-4-1,10-5 1,11-10-1,9-5 0,5-7 1,7-7 0,1-3 0,0-2 1,-7-1 1,-6 1-1,-11 2 1,-8 4-1,-6 3-2,-16 7-2,12-3-3,-12 3-5,-7 9-14,7-9-1,-16 12-1,0-11 2</inkml:trace>
  <inkml:trace contextRef="#ctx0" brushRef="#br0" timeOffset="21340">9761 892 6,'-40'3'6,"2"5"0,3-3-3,3 3-5,5 2 1,3-3 0,7 0 1,7 0 4,10-7 3,0 0 1,22 6 0,9-9 0,13-4 1,17-3-1,14-3-1,14-7-2,13-3 1,12-6 0,7 0 0,-1-7 1,2 2 0,-9-1 0,-2 5 0,-12 1-1,-9 7-1,-17 4-3,-10 5-1,-14 7-5,-15 3-1,-10 10-6,-24-7-12,-5 16 0,-18-9 0,-11-4 1</inkml:trace>
  <inkml:trace contextRef="#ctx0" brushRef="#br0" timeOffset="31264">3342 2181 8,'0'0'8,"0"0"-1,7 10-2,-7-10-1,3 11-1,-3-11 0,14 11 1,2-8 1,10-7 0,10-3 0,8-9 1,10-3 1,7-7 0,3-4-1,0 0 0,-7 3-1,-10 3-2,-11 5-2,-7 7-3,-12 2-3,-4 8-7,1 2-5,-1-6 0,11-1-1,6-8 0</inkml:trace>
  <inkml:trace contextRef="#ctx0" brushRef="#br0" timeOffset="32006">5507 1908 33,'67'-10'15,"3"-3"1,3 2-4,3 0-6,-5 2-2,-2-1-2,-3 2-1,-9 3 0,-12 0 0,-7 1 1,-11-1 1,-6 3 0,-9-2 1,0 3 0,-12 1 1,0 0-1,0 0-1,0 0 0,0 0-1,0 0-2,0 0-2,-10-4-7,10 4-10,-15 1-3,15-1 2,-18-21-1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1:58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1919 2906 3,'-36'21'7,"5"-4"1,2-5-4,3-2-1,7-4-1,1-4 0,5-4-1,3-7 0,6-9 1,7-9 1,7-9 1,5-12 1,6-11 1,10-10 0,4-7 1,6-9 2,6-2-2,1-2 0,6 2-2,-2 3-1,2 7-1,-8 8-1,0 10 0,-6 9-2,-3 10 1,-6 8-1,-2 5 1,-3 6-1,1 5 0,-2 1 1,-3 4-1,1 4 1,-1 0 1,-2 4 0,-1 6 2,-1 6-1,-1 6 1,-1 4 0,3 10 0,0 4 0,2 9 0,-3 10-2,4 9 0,-3 4-1,3 5 0,2 0-1,3-2 0,-1-2 0,1-6-1,0-9 1,0-10-1,0-6 1,-3-8 0,-5-5 0,-3-5 0,-2-3 1,-4-3-1,-3-1 1,-7-10 0,13 15 0,-13-15-1,7 13 0,-7-13-1,4 12-5,-4-12-9,1 9-6,-1-9-3,0 0 1,-20 1 0</inkml:trace>
  <inkml:trace contextRef="#ctx0" brushRef="#br0" timeOffset="15572">8987 8215 2,'0'0'3,"0"0"-2,0 0-2,0 0-2</inkml:trace>
  <inkml:trace contextRef="#ctx0" brushRef="#br0" timeOffset="16043">9034 8277 10,'0'0'9,"-10"-1"-1,10 1-2,-11 1-1,11-1-2,-11 1 1,11-1-1,0 0 1,-11 0 0,11 0 0,0 0 0,0 0 0,0 0-1,0 0-1,0 0-1,0 0-3,0 0-1,0 0-2,0 0-1,0 0 0,0 0 0,0 0 1,0 0 2,0 0 2,0 0 2,0 0 1,0 0 2,0 0-1,0 0-3,0 0-4,0 0-6,0 0-1,0 0 0</inkml:trace>
  <inkml:trace contextRef="#ctx0" brushRef="#br0" timeOffset="16373">8982 8279 9,'0'0'6,"-10"3"-5,10-3-5,-9 0-2</inkml:trace>
  <inkml:trace contextRef="#ctx0" brushRef="#br0" timeOffset="16493">8960 8261 10,'-5'10'8,"5"-10"-2,-11 1-4,11-1-7,0 0-5,0 0 1</inkml:trace>
  <inkml:trace contextRef="#ctx0" brushRef="#br0" timeOffset="16614">8944 8272 18,'0'0'8,"0"0"-7,0 0-4,0 0-3,10-1-4</inkml:trace>
  <inkml:trace contextRef="#ctx0" brushRef="#br0" timeOffset="17094">9114 8298 25,'0'0'12,"0"0"-1,0 0-5,0 0-6,0 0-2,0 0-1,0 0 0,0 0 1,0 0 1,0 0 0,-9-2 1,9 2 1,-10-1 1,10 1 1,-14-2 1,14 2-1,-20-3 0,8 2 0,1 0-2,-2 1-1,0 0-3,-4 1-1,3-1 0,-4 3 0,3-2 1,-4-1 1,1 1 1,2-2 2,1 0 2,2-2 0,-5 0 0,-2-1 0,0-1-3,2 0-1,-2 0-1,-3-1-1,-1-1 0,-4 0 1,-4 0-1,6 1 0,-6-2 0,-1 1-2,-4 0 0,0-1-1,-2 1 0,-2-2 2,5 1 1,-4-2 3,-4-2 3,1 2 3,-1-5 2,-1 4 0,-1-3-2,-5-1-3,0 1-4,-4-3-3,3 3-3,-5-5 0,0 0 0,-2-3 5,0-1 4,-1-1 5,2-3 3,2-1 3,-4-1 0,1 1-1,-3-1-1,0 0-4,-2 0-5,-1 0-2,-6 0-2,0 0-1,0 1 1,-3-1 1,0 1-1,-4 1 2,-1 0 0,-2 0-1,-2 0 1,0 1-1,-2-2 1,-1 0 0,1 0 0,-2-2 0,-1-1 0,1 0 0,-1-2 1,1 2-1,-2-2 1,-1 2 0,-3-1-1,2 0 1,2 2-1,-1 0-1,0 1 0,0 0-2,-2 1-1,-1 0-1,1 0 1,2-1 1,-3 2 2,0-1 0,2 1 4,-1-2 0,1 3 2,1-3 0,1 1-1,0 0-1,3-3-3,1-1-2,-2-1-2,2 0-2,-1-4-1,4 2 1,-1-2-1,2 0 3,1 0 1,-1-2 3,5 0 1,0-2 2,2-2 0,2-1 0,0-2-1,3-1 0,1-3-2,1 0-1,0-3 0,1 0 0,0-1 0,2 0 0,0-3 0,-3 0 1,1-1 0,-2 0 0,2-2 1,1-1 0,1-2 1,-5-1 1,7 1-2,-3-2 1,5-2 0,-6-2-1,7 2-1,-2-3 0,4 0 0,-4-4-1,1-2 0,2-3 1,-3-2 0,6-1 0,0-2 0,-2-1 1,3-2 0,4 0 0,4 0 1,-2 0-2,9 0 1,2 0 0,-7-1-1,7-1-1,-1 1-1,2-1 0,-5 1 0,8 0 0,-6-2 1,2 0 0,3-2 1,6-1 0,-6 1 2,12-1-1,2-3 0,8-1 1,0 1-1,3-1 1,3 3-1,-4 0 1,9 2 1,-13 1 0,9 1 0,-7 1 0,7 1 0,-1-1 0,3 1-1,4 3-1,-1 0-1,5 0 0,-7 2 0,2 2 0,-3 1 0,2 2 1,-3 2 0,8 2 0,-6 1-1,5 0 2,1 6-2,-3 2 1,9 3-1,-5 5-1,0 3 1,-7 8 0,2 4 0,0 42 0,0-62 0,0 62 0,0 0-1,-8-49 0,8 49-3,0 0-2,0 0 0,0 0-3,0 0-3,0 0-2,0 0-1,0 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05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392 122 4,'0'0'10,"16"-5"0,-16 5 0,10-16-4,-10 16-2,9-17 1,-9 17 2,1-18 0,-3 9-1,-2-2 0,-3-1 0,-4 2-1,-2 1-3,-4 2-2,-3 2-1,-3 2 0,-3 3 0,-1 4-1,1 3 1,-1 3 0,5 2 0,2 2 0,3-1-1,8 3 0,6-1 0,9 2 0,5 0 0,10 1 0,3 1 1,4 1-1,1 4 2,-2-1 0,-1 1 0,-8 0 1,-3-1 0,-8 0 1,1-3 3,-8-4 1,4-1 3,-11-3-1,1-3 0,-13-1 1,0 1-2,-10-5 0,-4 4-2,-4-4-2,-4 1-2,1-3-1,-1-2 0,7-1-2,3-4-5,9 2-15,7-7 0,11-1 0,10-4 1</inkml:trace>
  <inkml:trace contextRef="#ctx0" brushRef="#br0" timeOffset="871">608 373 15,'0'0'11,"-16"9"3,16-9-1,7 11-5,-7-11-5,27 6 0,-4-6 0,10-2 0,5-5 1,4 0 1,2-7 3,-4 2-1,-1-5 1,-4 4 0,-8-2 0,-6 5 0,-8 0-2,-3 5-2,-10 5-3,0 0-3,11-5 0,-11 5 0,-5 9-1,5-9 0,-3 20 0,0-7 1,2 7 0,1 2 2,1 1-1,0 0 0,4 1 0,-3-1 0,1-1 0,-2-2 1,1-5 0,-3-3 0,-4-1 0,5-11 1,-15 13 0,3-9 0,-4-2 0,-3 0-1,-4-2 1,0 1 0,-4-1-1,2-1 1,1 0 1,4 1-1,4-1 0,3 1 1,13 0-1,0 0 0,0 0 1,18 3-1,11 0 0,6 1-2,8 3-4,2-4-7,7 2-9,2-3-1,-1-3 0,-3-7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06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7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1" timeString="2010-01-06T23:42:06.705"/>
    </inkml:context>
  </inkml:definitions>
  <inkml:trace contextRef="#ctx0" brushRef="#br0">484 59 38,'7'-12'19,"-3"0"-1,-2 1 0,-4 2-8,2 9-10,-12-13-1,-3 11-1,-7 3 0,-8 3 1,-7 3 0,-7 2 1,-5 3 0,-3 1 1,4 2-1,2-2 1,8-1-1,7 1 0,9-1 0,13 1 1,9 0 0,11 3-1,9 0 1,7 4 0,4 3 0,1 1-1,0 4 0,-5 1-1,-8 2 0,-8 3 0,-10 1 0,-7-1 1,-8-1 1,-5-5 3,-2-3 1,-5-4 2,1-3 0,-4-11 0,5-1 0,-3-6-2,4-4-10,4-4-15,5-6-2,9-1-3,9-9 2</inkml:trace>
  <inkml:trace contextRef="#ctx0" brushRef="#br0" timeOffset="531">660 499 33,'-12'-11'17,"8"-1"-1,3-1 0,5 2-10,-4 11-4,20-11-3,-6 11 1,2 4-1,1 4 0,-1 4 1,1 2 0,-4 3 0,-4 1 0,-3 1 0,-6 3 1,-7-5 1,-3 1 1,-5-4 2,-4 2 0,-3-5 0,3 1 0,-2-4 1,4 1-2,5-1-1,7 2-1,7 1 0,11-1-2,13 1-3,4-3-8,14 1-9,6-3-2,7-6 1,2-9 0</inkml:trace>
  <inkml:trace contextRef="#ctx0" brushRef="#br0" timeOffset="1142">1884 69 37,'-12'-6'16,"-8"-3"1,-2 2 0,-4 1-12,-8 2-5,-4 3 0,-7 2 1,-5 2-1,-2 2 1,2 2 0,0 1 0,3 2 0,7 0-1,4 3 1,9 0-2,6 1 1,7 1-1,7-2 1,9 3-1,7-1 1,6 1 0,5 0 0,4-1 1,2 3-1,3 0 1,5 2-1,-3 2 1,2 1 0,1 4-1,1 1-1,2 0 1,1 1-1,-1-1 0,-5-2 0,-2-4 0,-6-2 1,-8-6 2,-6-2 1,-10-12 1,-14 14 1,-10-10 1,-2 1-1,-14-4 0,0 3-1,-7-1-1,2 0-2,0-2 0,7 0-1,8 1-2,4-4-6,14 0-13,12 2-1,9-18 0,10 2 1</inkml:trace>
  <inkml:trace contextRef="#ctx0" brushRef="#br0" timeOffset="2964">2054 516 48,'13'7'14,"3"-4"-1,-1-4 0,6 3-19,3-1 0,3 2 2,1 1 2,-2 0 2,0 1 1,-8 2 2,1-1 1,-9 0-1,-10-6 1,9 16-1,-13-7 0,-6-3 2,-2 2 0,-6-3 1,-1 2-1,-1-3-1,1 1-1,6 2-3,13-7-2,-7 22-1,17-11-2,9 6 0,6-2 0,6 4 2,1-1 1,-2-4 1,-2-1 2,-8-4 2,-5 0 2,-15-9 0,4 18 1,-16-10 1,-2 2-1,-8-1-1,0 7 1,-7-2-3,-3 2-5,0 1-19,0-7-1,5-9-2,4-12 0</inkml:trace>
  <inkml:trace contextRef="#ctx0" brushRef="#br0" timeOffset="4046">3274 121 14,'0'0'10,"13"-8"0,-13 8-2,0 0-5,9-5-3,-9 5 1,0 0 1,-9 4 1,-10 0 1,-9 3 1,-6 0 0,-8 1 1,-4 4-1,-4-1-2,4 1 0,6 1 0,12 2-2,13 1-2,15 0-3,19 1 1,9 0 0,12 2 0,5-1 2,4-2 1,-1 1 2,-6-4 1,-6 2 1,-12-2 2,-7 1 0,-14 2 0,-6 4-1,-13-3 0,-6 6 0,-12-1 0,-4 1-1,-8-2 0,-4 2-1,-3-7 0,-1 0 0,3-4-2,6-2 0,8-4-2,6-6-4,12-1-6,8-9-7,17-1-5,11-7 1,15-1 0</inkml:trace>
  <inkml:trace contextRef="#ctx0" brushRef="#br0" timeOffset="4556">3573 459 49,'5'13'20,"-5"-13"-2,0 0 0,0 0-12,0 0-8,0 0 1,0 0 0,-3 11 1,3-11 1,-13 19 1,1-6 2,-3 7-1,-4 1 0,-1 4 0,-2 1-2,2 1 1,-1 0-2,4-3 1,5-3-1,3-2 0,4-2 1,7-3-1,8-1 0,9-3 1,8-2-1,8-1 0,6-3 0,5-3 1,5-2-1,1-2-1,-2-4 1,-9 0-2,-2 0-2,-11-1-7,-4 0-9,-10 2-2,-14 6 1,2-14 1</inkml:trace>
  <inkml:trace contextRef="#ctx0" brushRef="#br0" timeOffset="4927">3647 681 42,'0'0'16,"-10"6"1,10-6 0,-1 19-11,2-4-6,0 7-2,-1 4 1,-2 2 1,-1 3 3,-3-2 0,1 2 1,-2-3 1,2 0-1,-2-2 1,1 1-1,3 2-6,-2 0-13,0-3-4,-1-7-3,-4-9 1</inkml:trace>
  <inkml:trace contextRef="#ctx1" brushRef="#br0">477 11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12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508 34 0,'14'-3'8,"-14"3"0,15-13-3,-15 13 1,-2-11 0,-9 7 1,-7 1 1,-4 2 0,-9 1-1,-4 5 0,-7 2-1,-2 6 1,-4 2 0,-2 8-1,0 1 0,2 4-1,5 3-1,7 3 0,6 0-1,11 3 0,11-3 1,14 2-2,13-3 0,14-3-1,12-4-3,10-9-5,9-3-14,4-9 0,0-9-1,-5-11 1</inkml:trace>
  <inkml:trace contextRef="#ctx0" brushRef="#br0" timeOffset="881">560 602 19,'0'0'10,"26"-16"-1,-4-6 0,7-3-7,4-3-2,5-4 1,1 2 4,2-1 2,-1 5 0,-4 1 2,-2 9-1,-8 1-1,0 7-3,-5 3-2,-3 4-2,-5 2-1,-2 5 0,-5 4 0,-4 3 0,-2 5-1,-4 3 1,0 4 0,-4 2 0,1 3 1,-1-1-1,0 1 0,0-1 0,5-2-1,-3-2-2,2-5 1,1-2 0,1-4 1,-2-2 2,4-12 2,-7 11 1,7-11 2,-13 0 0,0-3 0,1 1-1,-3-2 0,4 2-2,-1-1-1,1 1-1,11 2 0,-10-1 0,19 3 0,9 2 0,9 0-1,6 1-3,13 1-6,8 2-8,6-3 1,4-1 0,-2-5-1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14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512 2 38,'0'0'9,"0"0"-2,0 0 0,0 0-12,-9-7-3,-8 7 4,-6 5 3,-8 4 4,-8 2 5,-8 6 5,-8 1 0,0 5 1,-4 2-3,8 6-2,0-2 0,14 5-4,8-1 0,18 6-1,18 0-2,17 1-5,20 0-9,9-4-10,14-6 0,5-7-1,7-10 1</inkml:trace>
  <inkml:trace contextRef="#ctx0" brushRef="#br0" timeOffset="310">819 415 58,'-6'11'8,"6"-11"-7,0 0 0,19 0-16,1-2-4,2-5 6,6 5 7,2 0 5,-1 0 11,0 4 8,-4 0 0,-7 0 2,-5 1-2,-2 6-7,-11-9-3,2 18-1,-10-6-2,-2 6 0,-8-1-1,-3 5 0,-4 1-2,-1 1 0,-2 1 0,2-1-2,2 0 0,5-5 0,3 0 0,8-2-1,8-2 1,9-3-2,15-1-5,9-5-10,19-2-6,12-9-1,14-5 2,13-7-1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15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609 33 43,'-14'-12'15,"0"3"0,-7 0 1,-3 4-14,-6 7-4,-5 4 3,-7 6 1,-5 3 2,0 6 0,-4 3 2,5 6 0,-3 2-1,7 2 0,2 1-1,9 2 0,2-3 0,10 0-1,2-4 1,8 0-1,6-5 0,9 0 0,8-2-2,10-4-5,19-1-16,7-4-3,16-6-2,6-8 1</inkml:trace>
  <inkml:trace contextRef="#ctx0" brushRef="#br0" timeOffset="380">830 443 52,'-26'1'17,"9"-2"-3,8-9-1,12 1-10,3-1-10,8 7 1,3 0 1,8 4 3,2 3 4,1 2 4,0 3 1,-7 1-1,-2 3 0,-8 1-2,-4 1-1,-11 0-1,-3 1 1,-6 0 0,-3 1 0,-1-4-1,-1 1 0,1-3-2,5 0 0,4 2-1,2-3 0,10 2 0,3-1-1,5-1 2,4 1 1,-1-2 1,4 1 1,-3-5 1,2 4-1,-4-3 0,1 5 0,-1 0-2,-1 4-2,1 2-1,-4 0 0,1 3 1,-4-3 0,-4 0 2,-2 1 2,-12-7 2,1 3 2,-10-6 1,1 2-1,-10-5 1,-4 3-4,-5-1-28,-13-10-1,1-13-3,-4-19-3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3:17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1031 15,'-12'3'12,"12"-3"-1,0 0-1,-2-16-6,2 16-2,13-20 1,2 7 1,9-5 0,10 2 0,9-3 0,12 5-1,6 0 1,5 5-1,1 3 0,-2 6-2,-10 3 2,-8 3 1,-13 3 2,-12 7 0,-15 4-1,-10 8 1,-14 2 0,-7 7-1,-11 3-1,-4 5-2,-8 5-1,-3 2 0,-1-3-1,1 0 0,2-4 0,7-3 0,8-2-1,10-5 0,10-6 1,13-7 0,14-3 0,16-8 1,16-4-1,15-4 1,15-5-1,4-8-4,8-3-12,1-6-5,-3-5-2,-9-7 0,-8-9 1</inkml:trace>
  <inkml:trace contextRef="#ctx0" brushRef="#br0" timeOffset="591">1043 70 37,'0'0'15,"0"0"-1,-2 11 0,2-11-12,-1 16-3,2-2 2,0 6 3,0 8-2,0 8 1,2 7 0,0 3-1,3 4 0,2 0-1,1 0-6,5-4-12,6-3 1,3-12-1,3-7 0</inkml:trace>
  <inkml:trace contextRef="#ctx0" brushRef="#br0" timeOffset="1021">1386 100 11,'0'0'11,"15"-22"2,-3 9-2,6-1-3,3-2-1,1 4-1,2 1-1,-1 4 0,-5 4-2,-3 4-1,-4 4 1,-4 6-1,-6 3 1,-3 3 0,-3 0 2,-4 7 0,-4-1-1,1 5 1,-5 1-1,2 0 0,-1 2-1,3 0-1,0-2-1,3-1 0,4-2-1,3-4 0,5-4 0,7-3 0,8-5 1,9-4-1,8 0 0,10-3 0,9-1-3,8-4-9,10-1-7,5-4-3,0-1 2,-5-4-1</inkml:trace>
  <inkml:trace contextRef="#ctx0" brushRef="#br0" timeOffset="1822">0 2117 1,'16'0'5,"4"-3"2,5 0 4,12-4 2,11-6 2,18-5 0,22-9 0,24-6-1,25-9-2,26-3-3,19-7-3,14 2-1,8 0-2,1 5 0,-10 5-3,-13 5-6,-16 8-15,-21 4 0,-20 0-2,-21-2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3:01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187-1 11,'-11'3'10,"2"-2"-1,9-1-2,0 0-4,6 9-2,8-2-1,9 2-1,9 0 1,9 2-1,5-1 1,8 1-1,2 0 1,-1 2 0,-3 2 1,-5 3 0,-9 6 1,-10 6 0,-12 6 1,-15 7 0,-13 8-1,-18 5 0,-11 5-1,-12 0 0,-6 2 0,-6 1-1,0-3 0,4-3-1,9-6 1,13-2-1,10-3 1,14-2-1,9-2 1,11-1 0,9-3-1,6 2 1,7-1 0,3 0 1,5 1-1,1 1 0,1-1 0,-2 2 1,-2 2 0,-6 1 3,-6 9 1,-11-2 2,-7 6 1,-13 3 2,-8 6-1,-13-2 0,-4 5-1,-7-2-2,-2 3-3,-1-3-1,4-5-1,6-5-1,9-5-1,10-4 0,10-4 0,10-7 0,11-5 1,10-4 0,9-3 0,5 0 0,3-2 0,0-1 1,1 2 0,-2 2 0,-4 6 0,-4 7-1,-7 8 0,-6 7 0,-7 5 1,-6 6-2,-9 1 2,-7 6-1,-6-1 0,-7-1 1,-5 0 0,-4-4 2,-1 1 0,-5-1 0,-1 3 0,0-1 0,3-1-1,-2-3 1,3-1-1,2 0-2,1-3 1,4-5-1,4-4-1,4-4-2,1-6-12,9-3-9,-2-11-1,0-16 0,-5-16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3:37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10644 0 30,'-15'3'14,"5"-4"-3,10 1-2,-12-4-9,12 4-6,0 0-2,0 0 1,0 0-1,0 0 2,0 0 4,0 0 3,9 8 1,4-2 1,2 1 2,8 1 1,7 0 1,8-2 2,9 1-1,10-2 1,12 0 1,11-4-2,14 4-2,9-3 0,8 4-3,10-1 0,13 2 0,2-2 0,5 1 0,3-4 1,4 1-1,4-4 1,7 0 0,-2-4-1,5 2 0,3-2-1,5 2 0,3-2-1,4 3 0,-2 1 0,0 2 0,-1 0 0,-2 1 1,-5 3 0,-3 1-1,-4 2 1,-3 2 0,-1 1 0,-1 0-1,-4-2-1,-3 0 1,-1-3-1,-1-3 1,-7-5-1,-5-1 0,-9-3 1,-4-1-1,-9-1 1,-9 1-1,-11-1 2,-11 1-1,-16 2 1,-10 2-1,-13-2 1,-11 3 0,-11-1-1,-6 2 1,-14 1-1,0 0 0,9-3-1,-9 3 0,0 0-1,0 0-4,0 0-14,1-14-8,-1 4-1,-8-15-2,2-7 2</inkml:trace>
  <inkml:trace contextRef="#ctx0" brushRef="#br0" timeOffset="2824">19346 138 6,'-19'-4'11,"19"4"0,-12-2 0,12 2-1,0 0-1,0 0-1,0 0 0,0 0-1,18 1 1,-1 0-4,10 3-1,13 0-2,12 1 0,13 0 0,13 1 0,16-2 1,8 1 1,8-2 2,4 0 0,-7-4 2,1 3 0,-11-5 1,-11 5 0,-17-5-1,-7 5-2,-16-2-1,-9 1-3,-11 4-5,-14-3-10,-12-2-11,-12 9-1,-17-18-2,-14-15 2</inkml:trace>
  <inkml:trace contextRef="#ctx0" brushRef="#br0" timeOffset="4196">-1 1239 7,'0'0'6,"0"0"1,-11-3-2,11 3 0,0 0-2,0 0-1,-10 5-2,10-5 0,0 0-1,0 0 1,0 0-1,-2 9 1,2-9 0,0 0 1,13 8 0,-13-8 0,18 11 2,-4-5 0,4-1 0,5 1 1,5-1 0,7 1 0,4-1-1,7-1-1,7 0 0,3 1 0,4-1 1,4 1-1,5 0 1,3-2 1,7 0 1,2-5 1,7 0-1,6-5 0,8 0-1,7-2-1,5 1-1,4-1-1,6 5 0,5 2-1,7 2 0,6 1 0,5-1 0,7-1 0,6-2-1,7-4 1,4-2 0,-1-4 0,1 0 0,-5-1 1,-6 2 1,-10-3 1,-6 5 1,-10-2-1,-8 2 2,-13 0 0,-6 1 0,-11-2-1,-8 3-1,-14-1-1,-10 0 0,-12 2-1,-9 0 0,-12 2 1,-9 2 0,-8-1 0,-4 4 1,-10 0 1,0 0-1,0 0 1,0 0-1,0 0-1,0 0-4,0 0-7,-12 10-16,0-3-1,-9-11-2,-6-7 0</inkml:trace>
  <inkml:trace contextRef="#ctx0" brushRef="#br0" timeOffset="7501">11912 1345 17,'-12'5'8,"-1"-6"-1,13 1-3,-11-2-6,11 2 1,0 0 2,0 0 0,0 0 3,0 0 1,0 0 2,0 0 0,0 0-2,0 0-1,13 0-1,-13 0-2,23 1 0,-7 0 1,5-1 1,2 0 0,5 2 2,2-3 0,4 4-1,2-5 1,5 5-1,5-6 1,7 6-1,5-6-1,9 3 1,8-2-2,9 1 1,7 0-1,10 1 0,7-2-1,10 1 1,7 0-1,7 0 0,6 1 0,9 1 0,4 1-1,7 2 1,1 2 0,4 0-1,-2-1 1,0 0 0,-8-3 1,-6 1 0,-14-5 0,-9 1 1,-16-6 1,-14 5-1,-17-4 0,-12 5 1,-14-3-2,-12 1 0,-12 2 0,-6 1 0,-10 0-1,-11 0 0,10 0 0,-10 0-1,0 0 1,0 0 1,0 0-1,0 0-1,0 0 1,0 0-1,0 0 1,0 0-1,0 0 0,0 0-1,0 0 1,0 0-2,0 0-1,0 0-4,0 0-5,0 0-9,4 12-6,-4-12-1,0 0 1,-11-19 0</inkml:trace>
  <inkml:trace contextRef="#ctx0" brushRef="#br0" timeOffset="10245">1699 2560 0,'0'0'9,"0"0"-4,0 0-2,0 0-1,0 0 2,0 0-3,0 0-3,0 0 1,0 0-2,0 0 2,0 0 1,0 0 0,0 0 0,0 0 0,0 0 3,0 0-2,0 0 2,0 0-2,0 0 0,56-18 0,-56 18 0,46-1 0,-46 1 1,64-9 1,-64 9-1,68-9 2,-27 5-1,4 0 1,3-1-1,3-4 0,6 4-1,6-1 0,3 3-1,6 3-1,2 1 0,6 1 1,1-2-1,4 4 0,2 2 1,2 4 1,2-3 1,3 1 1,2-4-1,3 1 1,5 2-3,4 0 3,1 1-3,4-4 2,3 1-5,1-6 4,-2 4-1,2-1-1,-4 0 2,-1-8-2,-1-3 1,-2 1-1,0 1 2,0 0-2,0 1 0,1-3 0,-2 0 0,0 1 0,-4 2-1,1 0 1,-6-1-1,-2 0 1,-6 2 0,-7-1-1,-5 1 1,-4 2-1,-7 3 1,-8-1 0,-5 2 0,-7-3 0,-7 1 1,-41 1-1,68-2 0,-68 2 1,46-5 0,-46 5 1,0 0-1,0 0 1,0 0 1,0 0 0,0 0 0,0 0 0,0 0-2,0 0-4,0 0-5,0 0-11,0 0 0,0 0-1,0 0-1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03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10,'-29'19'8,"29"-19"-1,0 0-3,0 0-2,0 0-2,0 0 1,0 0 0,13-2 0,-13 2 2,0 0 1,0 0-1,12 1 0,2 0 0,6-1 1,9-1-1,1 0 2,14 0-1,6 0 1,17-2-1,0 3 1,11-1-2,3 4 1,11-2-2,2 3 0,13-2 0,1 1 1,7-2-2,9 0 1,6-3 1,9 0-1,3 1 0,8 0-1,1 1 0,5 1 0,-1 1 0,-1 3 0,0 0 0,4 1-1,-3 0 1,-2 0 1,-2-2-1,4 0 1,-2-2 0,3 0-1,0-2 1,-3 0-1,-4-3 0,-3 2 0,-2-2 0,-7 2-1,-4-1 0,-5 1 0,-8 0 0,-7 1 1,-7-1-1,-8 0 1,-9 0 0,-9 0 1,-14-2 0,-10 2 1,-14-2 0,-7 2 0,-13-2 0,-4 3-1,-7-1 0,-11 1-2,0 0-3,0 0-9,0 0-11,-6 9-1,-7-18-1,-1-20-1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0:55.0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57 763 22,'-11'-9'15,"11"9"1,0 0-1,0 0-1,-8-10-1,8 10-3,0 0-3,0 0-2,0 0-1,0 0-2,0 0-1,0 0-1,0 0 0,0 0 0,0 0 0,0 0 0,0 0 0,5 14 0,-5 0 0,3 4 1,1 9 0,1 6 0,1 5 1,0 7-1,1 4 0,1-1 0,0 2-1,0-3 1,-4-2-1,0-5 0,-1-1 1,2-8-1,-1-2 0,-1-4 0,2-4 0,-2-3 0,2-6-1,-2-3-2,-3-9-3,0 0-9,0 0-6,7-16 0,-9-2 0,-1-7 0</inkml:trace>
  <inkml:trace contextRef="#ctx0" brushRef="#br0" timeOffset="480">38 794 16,'0'0'17,"-15"-2"1,15 2 1,-9-3-3,9 3-4,0 0-1,-11-12-1,11 12-2,0 0-2,-1-12-1,1 12 0,4-10-2,-4 10 0,9-12 0,-9 12-2,14-18 0,1 12-2,1-1 1,2 2-1,2 3 0,0 4 0,-1 0 0,2 6 1,-2 1-1,-3 0 0,-4 5 1,0-3 0,-3 2 0,-1 0-1,-3 0 2,1 2-1,-4 0 0,-2 0 1,-1-1 0,-4 2 0,0-1 0,-4 1 1,-1-2-1,-4 0 1,-1-1-1,-5-1 1,0-1 0,-2-2-1,0 0 0,0-2 0,2-1-1,1-2 1,3-1-1,3 1 0,4-4-1,9 0-2,-11-10-2,11 10-7,2-20-12,5 5 0,0-6-2,5 1 2</inkml:trace>
  <inkml:trace contextRef="#ctx0" brushRef="#br0" timeOffset="1081">233 682 43,'0'0'20,"0"9"-2,0-9 2,0 0-16,0 0-1,0 0 0,6 9 0,-6-9-1,10 15-1,-3-5 1,1 4 0,3 2 0,0 3 0,1-2 0,2 3-1,0-2 1,1 0-1,-4-2-1,2-3 1,-5-3 0,1-1 1,-9-9 0,8 10 2,-8-10 0,0 0-1,0 0 2,0 0-1,-16-8 0,16 8-1,-18-14 0,9 4-2,-1-2 2,0-3-2,3 1 0,3-4 0,2 0-1,5-3 0,5 0-1,4-2 0,2 3 0,4-1 1,2 1-3,3 3 2,2 1 0,-3 6-1,0 1 0,-4 3-1,2 4-3,-6-1-3,5 7-10,-7-1-5,3 5-1,-3-2 1,2 2 1</inkml:trace>
  <inkml:trace contextRef="#ctx0" brushRef="#br0" timeOffset="1612">649 807 23,'-12'4'18,"-1"-5"0,4-3 1,9 4-7,-10-21-5,12 5 0,1-1-3,6-3-3,4 0-1,2-1-1,7 2 1,1 3 0,1 1 0,1 6 1,1 2-1,-1 6 1,-2 3 0,-2 6-1,-4 2 2,-1 6-1,-5 1 1,-2 2 1,-6 0 1,-3 0 0,-5-1 2,-2-1-1,-4-3 1,-2-2-1,-5-3 1,-3 0-2,-2-5 0,1 0-1,-1-2 1,2-2-3,-2-1-1,2-1-1,4 1-4,0-3-8,7 3-13,1-4 1,9 5-2,0-14 2</inkml:trace>
  <inkml:trace contextRef="#ctx0" brushRef="#br0" timeOffset="2093">997 673 17,'0'0'18,"0"0"-2,0 0 2,0 0-6,0 0-5,0 0 0,0 0-1,12 12-1,-12-12-1,15 17 0,-7 0-2,-1 1 2,3 9-1,-2 2 0,1 7-2,0 3 0,2 2 0,-2 2-1,-2-3 1,1-3-1,-2-4 0,-1-6 0,-1-6 1,-2-6 0,-1-4 1,-1-11 0,0 0 0,0 0 0,0 0-1,-15-10 1,5-4-1,-1-5-1,-3-5 0,-2-4-1,1-5 0,0-1 1,3-2-1,3 1 0,4 2-1,6 0 1,4 0-2,8 2 1,3 1 0,7 4-1,3 1 2,2 3-1,2 3 1,0 4 0,-1 6 1,-2 5-1,-2 3 1,-5 4 0,-2 2 0,-5 5 0,-1 5 1,-5-1 0,-2 4 0,-3-2 1,-3 5 0,-3-3 1,-2 2 0,-3-4 1,-4 0-1,-3-2 0,-2-1-1,-3-2 1,1-1-1,-3-4-1,1-2-1,2-1-2,1-6-4,7 1-8,2-7-8,9-1-3,4-6 2,10-2 0</inkml:trace>
  <inkml:trace contextRef="#ctx0" brushRef="#br0" timeOffset="2824">1456 743 23,'-13'4'17,"-2"-3"2,6-5-1,9 4-8,-11-21-2,15 7 0,0-4-4,6-2-2,3 0-1,6-2-2,3 1 1,4 1-1,2 4 1,-1 1 0,3 6-1,-2 3 1,-2 6-1,-4 4 1,0 4 0,-5 7 0,-5 3 1,-3 6 1,-8 0 2,-2 2 1,-6-3 0,-2 1 1,-7-4 1,2 1 0,-5-10 0,1 2-2,-3-9 0,2 2-1,-1-6-1,2 1 0,-1-5-3,2-1-2,3-2-1,1-4-4,13 11-12,-11-24-7,16 12 0,1-8-1,9 1 2</inkml:trace>
  <inkml:trace contextRef="#ctx0" brushRef="#br0" timeOffset="3295">2105 452 33,'0'0'20,"-20"-1"1,8-1 1,-5-1-12,2 4-1,-5-2 0,3 5-3,-5-1-3,2 4-1,0 1 0,1 3 0,1-3-1,4 2-1,4-1 1,3 0-1,5 0 0,2-9 0,15 17-1,-1-10 0,7 3 0,0-1 0,3 2 0,0 0-1,0 2 1,-2-1 0,-5 2 0,-2 0 1,-6 0 0,-3-1 1,-4-1 0,-4 0 1,-6-3 0,-2 1-1,-4-4 2,-1-1-2,-2-3 1,1-1-1,-1-1 0,5-2 0,1-1-2,11 3 1,-11-15-1,12 4 0,6-1-2,6-4 1,6-3-1,5-3-1,6-1 1,2-3 0,3 1 0,1-1 1,-1 4 0,-5 1 1,-4 3 1,-6 5 0,-4 3 1,-5 3 0,-11 7 1,11 1-1,-11-1 1,1 17-1,0-3 0,-1 4 0,1 1 0,1 3 0,1 1 0,6 1 0,-1-4 0,7-2 0,-3-4 0,6-5-2,4-4-3,-3-9-10,5-4-7,-2-8-2,-2-6 2,-5-6-1</inkml:trace>
  <inkml:trace contextRef="#ctx0" brushRef="#br0" timeOffset="4016">2426 22 30,'15'-12'19,"-15"12"1,13-9 0,-13 9-9,10-2-5,-10 2 1,0 0-1,10 2-3,-10-2 0,4 15-1,-3-2 0,1 5-1,1 5 1,3 8-1,1 9 1,3 5-1,0 4 0,0 3-1,1 0 0,-3-1 1,0-3-1,-3-5 0,-1-9 0,-4-6 1,0-8-1,-3-6 0,-1-3 1,4-11-1,-18 11 0,6-9 1,0-5 0,-4-1-1,1-3 1,1-1 0,1-1 0,5-3 0,3 1 0,4-1-1,5 0 0,6 0 0,4-3-1,5 0 0,5-2 0,1-2-1,4 0 1,-1-1-1,2 4 1,-4-1 0,-1 5 0,-4 3 1,-4 1 0,-3 5 0,-5 2 1,-9 1-1,11 5 1,-11-5 0,3 18-1,0-5 1,0 4-1,2 3 1,1 1-1,2 1 1,0-1-1,0-2 1,1-2 0,-1-3-1,0-3-2,-8-11-10,17 5-10,-7-12-1,0-7-1,0-10 1</inkml:trace>
  <inkml:trace contextRef="#ctx0" brushRef="#br0" timeOffset="4667">2792 47 66,'-8'10'24,"8"-10"-2,-9 9 0,9-9-21,0 0-11,1 9-11,-1-9-1,10 9 0,-10-9 0</inkml:trace>
  <inkml:trace contextRef="#ctx0" brushRef="#br0" timeOffset="4887">2993 423 59,'-14'-1'23,"3"-4"1,-1-10-2,4-1-17,1-6-1,6 0 1,3-3-3,6 3-1,5-1-1,4 3 0,3 4-1,3 4 1,1 5-1,3 6 1,-3 4-1,-1 5 1,-2 6 0,-6 2 0,-1 5-1,-4 3 2,-5 2-1,-5 0 1,-3-2 0,-3 0 2,-6-3-1,-2-1 1,-5-6 0,-1 1 1,-5-7-1,-1 1-1,-4-6 0,4-1-1,1-1-1,1-7-2,7 3-5,-1-14-11,14 2-7,4-8-1,11-1 0,2-5 0</inkml:trace>
  <inkml:trace contextRef="#ctx0" brushRef="#br0" timeOffset="5327">3259 175 45,'0'0'21,"3"10"0,-3-10 0,0 0-14,0 0-3,0 0-1,0 0 1,5 9-3,-5-9 0,4 18 1,-2-6-1,3 4 1,-1 1 1,2 3-1,0-2 1,1-1 0,2-4-1,3-5 1,4-7-1,5-3-1,1-7 1,0-6-1,2-1 0,2-5 0,-1-1 0,-2 1-1,-6 1 1,-3 2 0,-4 4 0,3 3 0,-9 2-1,-4 9 1,8-9-1,-8 9 0,0 0-1,9 4 1,-9-4-1,12 15 1,-2-3-1,-3 2 1,4 4 0,-2 0 0,5 3 0,0-1-2,4-1-1,-3-5-8,10 0-14,1-9 1,6-2-2,0-12 1</inkml:trace>
  <inkml:trace contextRef="#ctx0" brushRef="#br0" timeOffset="5828">4226 5 60,'0'0'23,"0"0"0,-10 5 0,10-5-18,-16 2-1,2-2 1,0 3-2,-5 4 0,-4 1-3,0 1 2,-2 4-2,2-1 1,-1 3-1,4 2 1,3-1-1,2-4 1,7-1-1,4 1 1,3-3-1,5 0-1,5 0 0,4 0 1,4-1-1,5 2 0,4-1 0,-1 2-1,1 1 1,1-1 1,0 1-1,-2 4 0,-3-1 0,-2 3 1,-4-1 0,-2 1-1,-4 2 1,-3-2 0,-6 2 1,-3-3 1,-4 1 0,-6-2 1,-2 1 0,-5-3 1,1 1-1,-4-4 0,0 1-1,1-3 0,-3-1-3,5 1-3,-3-6-21,1 1-1,-3-8 0,1-1-2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2:17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1203 20,'0'0'13,"0"0"-1,0 0-2,0 0-10,0 0-9,0 0-2,0 0-1,9-41 0</inkml:trace>
  <inkml:trace contextRef="#ctx0" brushRef="#br0" timeOffset="120">71 1015 14,'0'0'11,"23"-46"-1,-23 46-1,0 0-2,53-54-3,-53 54-4,0 0-1,46-35 0,-46 35-1,0 0 1,0 0 0,44-31 0,-44 31 1,0 0 2,0 0 1,0 0 2,46-45 1,-46 45 1,0 0-1,0 0-1,0 0 0,0 0-3,0 0-3,0 0-1,0 0-2,0 0 0,0 0 1,0 0 0,0 0 2,0 0 2,0 0 0,26 43 1,-26-43 0,15 46 0,-15-46 1,32 63 0,-32-63-2,31 70 0,-31-70 0,38 61 0,-38-61-1,35 51 0,-35-51 1,0 0-1,48 43 1,-48-43-1,0 0 1,0 0 0,0 0 0,0 0 1,0 0 0,0 0-1,0 0 1,0 0-1,0 0 0,0 0 0,0 0-1,-23-55-1,23 55-1,0 0 0,-56-61-2,56 61 1,-35-52 0,35 52 1,-37-56-2,37 56 2,-33-56 1,33 56 1,-29-47 0,29 47-1,0 0-1,-45-45-2,45 45-1,0 0 0,-43-10 1,43 10 1,0 0 1,0 0 3,-47 13 2,47-13 2,0 0 0,0 0 1,0 0-2,0 0 0,0 0-3,0 0-1,0 0-1,0 0 0,0 0 0,0 0 1,0 0 1,0 0 0,0 0 2,45-61 0,-45 61 0,47-79-1,-15 30 1,-1-7-1,6 0 0,-3-1 0,2 3 1,-10 2-1,3 9 1,-29 43 0,37-76-1,-37 76 0,36-62 0,-36 62-1,29-49-1,-29 49 0,36-47 0,-36 47 0,42-38 0,-42 38 0,0 0 1,49-34 0,-49 34 0,0 0 1,0 0 0,0 0-1,0 0 0,0 0 0,3 46-1,-3-46-1,-20 73 0,12-22 0,1 7 0,2 9 1,-3 2-1,2 2 1,-1 5-1,-2-7 1,2 3 0,-2 2 0,-5-2 1,-6-7-2,9-4 2,-2-4-1,1-8 0,2-2 0,10-47 0,-21 62-1,21-62-1,0 0-2,0 0-2,0 0-7,0 0-7,0 0 1,0 0-1,45-74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02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172 304 24,'0'0'16,"0"0"1,0 0-2,0 0-6,-12 1 0,12-1-2,-14 7-2,4 0-1,-3-1-1,1 5 0,-4 0 0,2 4 0,-2-1 0,1 3-1,0-1-1,3 0 0,2-3-1,1 1 0,5-1 0,1-1 0,6-1 0,-3-11 0,19 16 0,-5-5-1,3 0 1,1-1-1,4 1 1,3 2-1,0 1 0,0 3 1,3-1-1,-2 1 1,1 3 0,-1-1 0,-1 2 0,-3-1 0,-6-1 1,-2 1 1,-8-3 0,-4 2 2,-7-2 1,-5 0 0,-9-4-1,-2 1 1,-7-6 0,1 2-2,-2-6 0,2-3-3,4-2-3,0-10-9,10-1-12,3-9-1,8-5-1,4-8 1</inkml:trace>
  <inkml:trace contextRef="#ctx0" brushRef="#br0" timeOffset="581">496 120 25,'0'0'19,"1"-9"2,-1 9-3,0 0-3,0 0-4,0 0-2,0 0-3,0 0-3,0 0-1,1 13-1,0-2 1,-1 3-1,2 7 1,0 4 0,1 8 0,-1 3 0,2 7 0,0 6-1,2 2 0,0 0 0,0 1 0,1-5 0,0-4-1,-1-5 1,2-7-1,-1-8-1,-2-7-2,2-3-4,-7-13-7,0 0-9,7-10-1,-7-4 1,-4-6 0</inkml:trace>
  <inkml:trace contextRef="#ctx0" brushRef="#br0" timeOffset="902">476 421 42,'0'0'21,"-11"-10"1,11 10-2,0 0-8,0 0-2,0 0-2,0 0-3,0 0-1,0 0 0,20-12-2,-4 5 0,6-2-3,12 0-9,2-6-13,8 0 0,2-6-3,5 1 2</inkml:trace>
  <inkml:trace contextRef="#ctx0" brushRef="#br0" timeOffset="1262">900 324 28,'11'2'15,"-11"-2"0,17-1 1,-8 0-9,2-1-3,1 3 1,0 0-1,2 3-1,0 2 0,3 2-1,-2 4 1,4 1-1,-4 4-1,2 1 1,-4 3 0,0 3 0,-5 0 0,-1 2-1,-4-1 1,0 0 0,-8-4 0,0 1 1,-4-6 1,-1-3 0,-6-6 0,1-1 0,-6-7-1,1-1 1,-2-6-1,3-1-2,0-6 0,3-2-1,4-4-1,6-3-1,7 2-2,3-5-1,11 4-1,0-6-3,11 5-1,1-4-1,5 2-1,-2-5-2,5 2 3,-3-3 0,0 1 2,-3-2 3,-3 1 1,-4 0 4,-2 2 3,-2 4 2,-4 2 4,-2 6 1,-5-1 2,0 9 1,-4-1 1,-3 11-3,0 0-2,0 0-1,0 0-3,0 0-1,2 22-1,-1-3-2,1 4 1,2 9 1,-1 7 0,2 5 0,1 5 0,3 2 1,-1 1-1,0-2 0,-2-2 0,2-7-1,-2-8-1,0-7 0,-1-8 0,-5-18-5,3 10-5,-6-22-4,3-6-4,-6-8-1,1-3-1,-10-8 0,3 0 1,-4-3 5,2 4 11,-2 3 8,1 7 4,0 4 4,3 7 2,5 4 1,7 11 1,-13-8-2,13 8-6,0 0-1,0 0-2,0 0-2,17 9 0,0-4-1,6-3 1,7 4-1,3-3 0,11 0-2,2-2 1,6-2-1,1 0-1,1-3 0,-4 0 0,-2-4 0,-6 0 1,-4 0-1,-8-2 2,-3 1-1,-8-1 0,-5 2 1,-4-3 0,-5 2-1,-5 9 0,-1-18 0,1 18-1,-14-13 0,3 10-1,-2 3 0,-4 3 0,-1 5 0,-2 4 1,-5 4 0,0 5 1,-2 4 1,-1 2 0,2 3 0,2-1-1,2 1 1,3-2 0,8-1-1,5-3-1,6-4 1,9-2-3,7-7 0,10 0-7,3-11-12,11-2-3,-2-10-3,10-3 2,-3-9 0</inkml:trace>
  <inkml:trace contextRef="#ctx0" brushRef="#br0" timeOffset="3245">2295 91 10,'4'-16'16,"-4"16"2,1-14 1,-1 14-2,-1-10 0,1 10-2,0 0-4,0 0-1,-11-4-2,2 6-3,9-2-1,-21 12-1,8-2 0,-3 1-1,0 2 0,-2 1-1,1 1 0,2 0 0,1 0-1,4-1 0,2-2 0,2 1 0,3-3 0,4 0-1,4-1 0,3 1 0,4-3 0,5 1-1,3-2 0,4 2 0,2-2-1,2 1 1,-2-1-1,0 2 1,-5-1 0,-2 2 1,-4 0 0,-3 4 1,-4-1 0,-4 2 1,-2 1 0,-4 1 0,-1 0 1,-5 1 1,-2 1 0,-7-4 1,-2 5-1,-8-2 2,3 1-1,-8-3 2,5 1-3,-3-2 0,2-2-2,2 3-4,-4-8-22,7 0-2,-7-8 0,2-3-3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1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285 969 6,'-11'-13'6,"11"13"1,0 0-1,-9-6 0,9 6 0,0 0-1,0 0-1,0 0-1,0 0-1,-5 13-2,2-4-1,0 6 0,-1 7 0,1 3 0,-1 10 1,0 7 0,0 6 0,2 10 1,1 8 0,1 8 1,0 7 0,-2 11 0,-1 8 0,-3 9-1,-2 7 1,-5 3 1,-2 4-1,-3 1 2,-3 4 0,0-1 0,0-4 0,1-3 1,3-3-2,0-1 0,5-3-1,3-4-1,4-6-1,3-10 0,3-8 0,2-10 0,2-11 0,3-12 1,0-11-1,1-11 1,-1-7-1,0-6 1,0-1-1,0-5 1,-1 1-1,0-1 1,1 0-1,4 3 0,-1-3-1,3 2 1,3 1 0,4 0 0,4-1 0,3 1 0,5 0 0,5 0 1,6 0-1,6-1 0,7 0 1,10-4-1,9 0 1,10-4 0,9-1-1,8-2 1,8-2-1,9-1 1,5-1-1,5 0 1,3 1-1,5 0 0,2 1 1,3-3-1,2 0 0,4 0 0,3-5 0,3-1-1,0-5-2,2 0 0,1-4-1,-4 1 0,-3-1 0,-6 1-1,-7 0 1,-6 4 1,-10 3 1,-8 1 1,-11 2 0,-5 2 0,-10 2 0,-9 0 0,-9 2 0,-10-1 0,-7 1 1,-12 0 1,-7-1 1,-12 0 2,-4-1 0,-8-3 0,-10 6 1,3-21-2,-8 2 0,-1-9-3,-2-10-1,4-12-2,-4-12-3,1-12 1,0-15 1,2-9 0,-2-12 2,3-7 1,-1-9 1,-2-4 0,4-8 2,-4-5 1,1-2-1,0-4 0,3-3-2,-1-2 0,3 0 0,0 3 0,-1 8-1,4 5 0,0 9 0,0 7 0,-3 8 1,0 13 0,-2 10 0,1 8 0,-1 10 1,-1 8 0,-2 10 0,-1 7 0,3 10 1,-2 4-1,2 7 1,-1 4-1,0 4 2,-1 2-2,5 4 0,-3 2 0,1-1 0,0 1 0,-1 1 0,-1 0 0,-2-2-1,-3 1 1,-5-1-1,-3-1 0,-3-2 0,-6-2 0,-3 0 0,-8-3 0,-4 1 0,-9-1 1,-4 1-1,-8 0 1,-8 5-1,-5 2 0,-7 2 0,-5 3 1,-6 4-1,-4 2 1,-1 2 0,-2 1 0,0 3 0,-4-1 0,-3 4 0,-2 0 0,2 0 0,-2 3-1,-2 1 0,-7 1 1,1 0-1,-3 4 0,2-2 0,1 1 0,1-1 1,0-2-2,1 1 2,7-4-2,1 0 1,3-2 0,5-1 1,3 0-1,6 0 0,2 1 0,7 2 0,3 1 0,8 0 0,4 2 0,7-1 0,4 1 0,8-1 0,7-3 0,7 1-1,6 1 1,6-1-1,5-1 1,5-3-1,4 3 0,3 2 0,2 1 1,0 2-1,3 2 1,-2 5-1,3 7 1,-1 11-1,1 8 1,-2 7 1,1 8-2,-1 4 2,-1 4-2,0 0 1,-3-4 0,2-4 0,-2-6-1,2-6-1,3-2-2,4-3-9,9-1-3,5 1-1,4-13 0,8-16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4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2020 1731 1,'33'-1'5,"-1"0"1,3-1-1,3-1 1,2-4-1,3 2 0,5-1-1,2-2 0,7 0 0,1 1-2,4-2 0,1 0 0,2 3-1,1-1 0,1-1-1,2-1 1,-2 1 0,2-1-1,1 2 1,2-2 0,1 2 0,1-1 0,1 1 0,2-1 0,-2-1 1,0 1-1,2-1 1,1-1 0,-1 2-1,2 1 0,-2-1 0,2 0 0,0 0 0,1 1 0,-2-2-1,-2 0 1,1 0 0,0-1 0,-2 1 0,2-2 0,-3 2 0,0 0-1,-1 0 1,0 1 0,4 0-1,-2 1 0,1-2 0,-1 2 0,3-2 1,1 1-1,1-3 0,2 1 0,0-1 0,1-1 2,2-1-2,1 0 0,1 0 0,3 1 0,-3-1 0,4 3 0,-9-1 0,8 1-2,-7 1 2,2 1 2,-14-1-4,2 2 2,-10-1 0,-9 3 0,0-1 0,-9 0 0,-45 6 0,77-8 0,-77 8-1,53-7 1,-53 7 1,0 0 1,53-11 0,-53 11-1,0 0 1,0 0-1,0 0 0,0 0 0,0 0-1,0 0-1,18-46 0,-18 46 1,0 0-1,6-48 1,-6 48-1,0-52 1,0 52 0,3-74 0,-3 29 0,-3-5 0,8-3 0,-5-2-1,0 1 1,3-2-1,-7 2 1,2 3-1,4 4 1,-4 6 1,2 41-1,-4-71 0,4 71 1,-9-54 0,9 54 0,0 0-1,-17-51 0,17 51 0,0 0-1,0 0 1,0 0 0,-45-47-1,45 47 1,0 0 0,0 0 0,-54-41 1,54 41-1,0 0 1,-45-40-1,24 25 0,-7 3-1,-6-2 1,-5 4-1,-5 0 1,-15 1-1,0 1 1,-10 2-1,-1 2 2,-3-1-1,-9 3 0,-5 1-1,-6 2 1,-1 1 0,-8 1 0,-2 1-1,-8 1-1,-8 1 1,-4 0 1,-4 4-1,-7-2 1,-5 1-1,-9 2 0,-6 2 0,-3 0 1,-4 3-1,-4 0 1,-5 2 0,-2 2 0,-6-1 0,3 4 0,-4-2-1,0 3 1,-1 0 0,1 1-1,-1 2 1,3-6-1,2 6 0,2-1 1,4 1-1,2-1 1,6-1-1,4 2 1,7-1 0,6 6 0,9-4 0,5 2 0,8 0 0,7 1 0,9 1 0,9-1 1,9-2-1,8-3 0,8 0 0,11-3 0,11-4 0,10-2 0,8-3 0,7-3-1,8-1 1,5-1-1,8 1 1,5-10-1,-2 17 0,4-7 1,3 0-1,0 1 1,1 3 0,1-1 0,-2 6 0,-2 3 0,-1 3 1,-4 5-1,-2 6 0,-4 4 0,-2 6 0,-4 8 1,-3 1-1,-1 2 0,-1 2 0,3-3 0,2-4 0,6-4 1,5-9-1,7-9 1,5-5-1,8-6-1,6-5-2,3-3-4,4-5-5,6 5 0,1-9-1,8-3-1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6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12,'0'0'8,"0"0"-1,0 0-1,0 0-2,10 7-1,-10-7-2,0 0 0,10 8-1,-10-8 0,0 0 0,13 10 0,-13-10 1,0 0 0,0 0 0,11 11 1,-11-11 0,0 0 1,17 9 0,-4-5 0,7 2 0,2 3-1,11 1 0,3 3-1,5 4 1,9 4-1,-2 3-1,6 4 1,-6 6-1,6 2 0,-5 2 0,3 3 0,-8 3 0,0 0 0,-6 4 0,8 1-1,-5 1 1,0 1 0,-3 1 0,-3 1-1,-1-1 1,-5 1 0,-2 3 0,-12 0 0,-4-4 0,-11 0 1,-11-4-1,-5 0 2,-9-4 0,-7-1 1,-12-6 0,-9-3 1,-7-2 1,-1-1-1,-2-4 0,-5 1-2,1-3 0,0 0-1,6-4-1,4-1 1,8 1-1,1-3-1,4-1 1,5-1 1,8-4-1,2-1 0,9-2 0,0-2-1,9-4-3,11-3-6,0 0-8,24-14 1,0-3 0,7-8-1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7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139 360 4,'0'0'9,"0"0"0,9-12 0,2-1 2,2 0-1,3-7 1,1 0 0,4-5 0,2 0-4,-3-1-1,6-2-2,-1-1-1,0 1-1,-6 1-1,3 3 1,-5 2-1,-1 6 0,-2 2 0,-5 5-1,-9 9 1,0 0-1,9-9-1,-9 9 1,0 0 0,0 0-1,0 0 1,0 0-1,0 0 1,0 0 0,-11 10 0,11-10-1,-12 20 1,1-5 0,0 8 0,-6 5 0,-5 5 0,-6 3 0,0-1 0,-6 2 0,-1 3 0,-4-1 0,-1-5 1,2-4-1,5-5 0,4-4 0,4 0 0,6-4 0,7-8 0,12-9 0,-7 14 0,7-14 0,24 11 0,1-6 0,8-1 0,2 0 0,6-2 0,4 0 0,-1-1 0,-1-1 1,-5 0-1,-3 0 1,-2 3 0,-3-1-1,-3 2 1,-2 0 0,-5 0-1,0 0 0,-5 0 1,-3 0 1,-12-4-2,13 5 2,-13-5-2,0 0-2,0 0-3,0 0-6,0 0-10,0 0 2,0-12-1,4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8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1808 10,'10'-6'11,"9"-2"-1,2-1-2,2-4-1,6 0-2,5-1-1,2-2-1,10-1-1,4-3 0,-1-2-1,5 2 0,6-1 0,1 0 0,0-2-1,6 0 0,-4 1 0,1-1 0,-5 0 0,5-3 0,-5-2 0,1-2 0,-6-3 1,1-2-1,-10-3 1,1-1 1,-1-2 0,-45 41 0,60-82 1,-32 41 0,-9-2 0,-11 2 1,4-1-2,-9 1 0,1-3-1,-3-1-1,2-1 0,-13-3-1,8 1 1,-4-1 0,-4 1 0,-2 1 0,-8-1 1,3 3 0,-14 0 0,2 3 0,-2-2-1,-5 3 0,-2-1 0,-5 0 0,-3 4 1,-5 2-1,1 3 0,-1 4 1,-11 8-1,10 3 1,-6 8 0,7 2-1,1 5 0,3 2 1,4 1-1,3 2 0,6-1 0,5 0 0,7-2-1,1 2 0,7-1 0,1 0-1,13 0-2,0 0-1,0 0-7,5 14-4,-5-14 1,13 4-2,-14-16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8:52.7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109 183 2,'0'0'3,"0"0"0,0 0 0,0 0 0,0 0 0,0 0 1,-2 10 0,2-10 0,0 0 0,-1 13-1,1-13 0,-1 13 0,1-13 0,-5 20 0,3-9 0,-1 2-1,2 3-1,-1 3 2,0 4-2,0 7 1,2 1-2,0 8 2,2 3-1,0 6 0,0 1 1,3 2-1,0-3 1,-2-3 0,3-4-1,-1-7 1,-1-6 0,0-7-1,-2-6 0,0-4 0,-2-11-2,0 0-3,0 0-7,0 0-5,6-11 0,-9-9-1</inkml:trace>
  <inkml:trace contextRef="#ctx0" brushRef="#br0" timeOffset="585">24 191 11,'0'0'14,"-11"-10"2,11 10-7,-11-10 0,11 10-2,-2-14 1,6 3 0,6-3 0,4 0-2,6-3-1,5-1 0,3 0-1,4 1-1,0 2 0,1 2-1,0 3 0,0 4-2,-2 2 1,-2 4-1,0 4 1,-2 3-1,-1 3 0,-3 3 0,-1 4 0,-4 1 1,-4 3 0,-2 4 0,-7 1 2,-3 0-1,-7 4 1,-4-2-1,-5 0 0,-6-2 0,-5 1-1,-6-3 2,0-2-3,-5-4 1,-1-1-1,-2-4 1,-1-3 0,2-2 0,2-2-1,6-1 0,3-3 1,7-1-1,4 1 0,5-2-1,11 0 1,0 0-1,0 0 0,0 0 1,15-6-1,-2 6 0,2 0 1,2 3-1,2 3 1,0 3 0,3 4 0,-2 5-1,2 3 2,-1 4-1,2 6 0,2 1-1,1 2 2,2 1-1,1 0 0,1 0 0,3-2 1,-1-5-1,-2-3 0,-6-7 1,-3-3 0,-3-3 1,-4-4 0,-14-8 0,11 7 1,-11-7 0,0 0-1,-16 1 1,16-1-1,-17-1-1,6-1-2,11 2-7,-18-1-13,7-4-5,11 5-3,-15-14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8:56.3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-1 640 17,'0'0'15,"0"0"2,0 0-5,-4-12-3,4 12-2,3-11 1,-3 11-2,11-21-1,1 6-1,4-3 0,7-1-1,2 0-1,6-2 1,-1 1-2,3 2 0,-1 3 0,-2 3 0,-3 5-1,-5 4 0,-2 6 1,-4 4 0,-1 6-1,-4 6 2,-2 2-1,-2 3 1,0 2 0,-2-1 0,-1-2 0,0-1 0,2-2-1,0-4 0,3-2-1,4-1 0,3-3-2,6-3-3,2-2-2,3-2-3,1-1-5,-3-8-8,3 4 1,-9-9 1,0 3 0</inkml:trace>
  <inkml:trace contextRef="#ctx0" brushRef="#br0" timeOffset="481">48 794 6,'0'0'13,"12"-2"0,-2-5 0,9 3-7,2-3 0,6 2 1,2-2 0,4 2 0,-2 0 0,0 2-2,-2 0-1,-1 1-1,-1 1-2,-4-1-2,-1-2-5,-2-3-8,6 5-4,-9-10 0,8 5-1</inkml:trace>
  <inkml:trace contextRef="#ctx0" brushRef="#br0" timeOffset="940">984 100 12,'0'0'14,"-15"2"-1,15-2-2,-7 12-1,4-1-2,-1 4 0,3 9 1,2 8-1,1 12-1,3 9 0,1 11-2,-1 8-1,1 4 0,1-4-2,-1-4-2,-1-9-1,1-12-2,1-17-3,4-20-6,7-15-8,-3-22-1,7-5 0,-6-16 1</inkml:trace>
  <inkml:trace contextRef="#ctx0" brushRef="#br0" timeOffset="1235">1018 122 20,'0'0'19,"-20"3"2,20-3-1,0 0-9,0 0-3,0 0-1,6-10-2,7 2-2,2-3 0,5 1-2,4-2 1,4 0-1,2 4 0,0 1 0,0 4 0,1 1 1,-1 6-2,-1 4 1,-3 5-1,-4 6 1,-2 3 1,-6 5 0,-7 2 1,-7 6 0,-8 0 1,-6 3 0,-9-2 1,-3 1-1,-6-6 0,-2-1-2,-1-6 1,3-4-2,0-7 1,6-6-2,5-5 1,4-3-1,4-4 0,13 5-1,-6-15 0,6 15 0,9-13 0,-9 13-1,19 1 1,-7 9 0,3 8 0,-2 8 1,2 8-1,0 4 2,0 2-1,3 2 1,0-1-1,1-4 1,-1-6-2,2-9-1,1-6-4,-1-6-6,2-8-10,5-1-3,-4-10-2,8-2 1</inkml:trace>
  <inkml:trace contextRef="#ctx0" brushRef="#br0" timeOffset="1836">1651 567 13,'11'22'13,"-11"-22"2,23 4 1,-8-8-9,6-3 1,-1-4 2,2-4 0,2-2 1,-4-1-2,-3-1 0,-4 0-1,-5 2-3,-8 1 0,-2 3-2,-10 4-1,-3 2 0,-5 3-1,-3 5 0,-2 5-1,0 4 0,-2 2 0,1 6 0,0 2 1,3 4 1,1 3 0,1 5 0,3-1 0,4 3 1,4 1-1,5 0 0,7-3 0,8-4-1,7-5 0,9-6-1,7-4-2,5-7-3,8-2-1,2-7-5,3-4-5,2 0-8,-4-8-3,3 1 1,-7-8 3</inkml:trace>
  <inkml:trace contextRef="#ctx0" brushRef="#br0" timeOffset="2263">2196 671 17,'0'0'15,"-1"19"1,1-19 1,13 2-10,1-7 2,4-4 1,3-8 1,0-5-1,2-3 0,-6-3-2,-3-2 0,-7 1-2,-7 3-1,-8 4-2,-7 6-1,-9 6-1,-4 9-1,-3 5 1,-5 6-1,-1 8 0,2 4 0,1 4 0,5 3 0,5-1 0,5 1 0,8 0-1,7 0 1,8-1-1,9 0 1,6 3 0,6 3 0,7 4 0,3 3 0,2 4 0,-2 5-1,-3 3 1,-4 0 0,-3 1 0,-6-4 0,-9-5 0,-6-3 1,-7-5 0,-5-6 1,-7-8-1,-6-4 1,-4-7 0,-3-3-1,-1-8 1,-1-4-1,0-8-1,6-7 0,3-10 0,7-7-1,8-9-1,8-6-1,9-6 1,9-7-1,10 0 0,5-4 0,6 2 1,2 2 0,2 2 1,-2 5 0,-1 8 0,-6 7 1,-5 10 0,-7 5 1,-5 10-2,-4 5 2,-4 8-1,-11 3 1,10 6 0,-10-6 0,1 18 1,0-4 1,1 2-1,1 3 1,1 0 0,1 3 0,4 1 0,0-1-1,3-2 1,-1-2-1,2-1-2,0-5-2,3-2-7,0-6-15,-2-13-2,4-4-2,-6-14 1</inkml:trace>
  <inkml:trace contextRef="#ctx0" brushRef="#br0" timeOffset="3150">2999 374 29,'25'-9'16,"2"8"2,-14-4-3,-1 5-2,-12 0-2,0 0 0,-11 14 0,-7-6-1,-3 5 1,-10 0-2,2 3-1,-4-1-3,5 4 1,-1-4-4,7-1-1,3 0 0,6-2-1,10-2 0,3-10 0,18 19 0,0-11 0,7 3 0,0 0 0,4 2 0,1 2 0,-5 0 0,-4 2 0,-5 2 0,-6-1 0,-5 3 0,-6-1 1,-5 1 0,-5-1 0,-4 0 1,-4-3 0,-4-2 0,-4-2 0,-2-5 0,2-2-2,0-6-1,-1-4-4,7-5-4,0-7-7,9-7-9,9-5-4,2-13-1,10-3 2</inkml:trace>
  <inkml:trace contextRef="#ctx0" brushRef="#br0" timeOffset="3617">3266 0 32,'16'7'20,"-16"-7"-1,-3 23 2,-6-6-6,3 6-10,1 9 0,2 3 2,3 8 0,1 5 0,5 7-1,2 2 0,1 4-1,3 0-1,-1-3-2,-2-4 0,-2-7-1,-2-6 0,-3-7 0,-4-9-1,-3-9 1,5-16-1,-21 8 0,6-15 0,-4-8-1,-2-7 0,-4-10 0,2-2 0,0-2 0,3 1 1,2 0-1,7 5 1,1 2-2,10 7 1,8 5 0,7 3 0,4 0 0,8 2-1,8 2 0,5 1 1,4 1 0,4 0 0,0 2 0,3 1 0,-2 0 0,-5 2 1,-4 2 1,-6 2-1,-5 3 1,-7 5 0,-4 3 0,-6 5 0,-2 4 0,-4 3 0,0 3 0,-2 4 0,1 1-1,3 0 1,0 1-1,2-2 1,-2-2-1,1-3 1,-1-2 0,-1-3 0,-1-4 0,-4-6 1,0-1 1,-2-11 0,-2 11 2,2-11-2,0 0 0,-14-15 0,9 2 0,-4-7-1,4-4-1,-2-4-1,4-4 0,7 0 0,5-1 0,4 3 0,6 0 0,2 5-1,3 4 1,1 4-1,0 3 0,-1 6-1,-4 0 0,1 5 0,-4-1-1,2 6 0,-3 0-2,3 3 2,-3 2 1,2 3-1,-1 0 1,3 2 0,4 1 1,1 0 1,5-3 0,0-2 0,3-2 0,1-5 0,1-2 1,-1-7 0,-2-1 0,-5-5 2,-2-2-1,-8-1 1,-4 1-1,-6-1 2,-8 2-2,-11 3 0,-6 3-1,-7 4-1,-5 4 0,-4 7 0,-6 6 0,-2 6 0,2 7 0,3 6 1,3 4 1,5 4-1,9 3 1,8-1-1,11-1 1,11-4-1,13-4-1,11-6-3,8-10-3,11-7-12,8-6-10,-1-13 1,8-3-2,-8-12 1</inkml:trace>
  <inkml:trace contextRef="#ctx0" brushRef="#br0" timeOffset="4976">4767 610 23,'5'24'17,"-8"-8"-1,9 6 2,-6-7-2,8 1-7,3-2-2,8-3-1,3-5-1,6-5 2,1-5-1,4-4 0,-1-5-1,-2-4-1,-5-3 0,-7-3 1,-6-3-1,-11 1-1,-7 3 0,-9 3-1,-7 4-1,-9 7 0,-4 8-1,-5 7 0,-3 7-1,-1 7 1,0 4-1,4 1 1,3 3-1,7-3-2,4-2-1,9-6 0,5-5 0,12-13 0,0 0-3,12 0 1,3-14-1,5-6 1,5-6-1,4-8-2,1-5 0,1-4 0,0-5 1,-2-2 3,-2-3 2,-1 1 2,-6-1 3,-3 2 4,-3 3 3,-3 6 1,-4 6 0,-2 7-1,-2 4 1,-3 6-2,0 8-1,0 11-2,-3-12 0,3 12-2,0 0 0,0 0-1,0 0 0,0 0 0,0 0 0,0 20 0,4-4 0,-2 9 1,3 7-2,1 9 2,0 9-1,1 12 1,0 11 0,-3 7 0,1 6 0,-3-4 0,1 3 0,-2-8-1,-1-7 0,1-11-1,0-15-2,4-8-3,-2-14-6,-3-22-20,20 11 1,-12-23 0,5-8-2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34.8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69 292 4,'0'25'12,"4"13"2,-3 3-3,4 11-2,-4 2 0,0 5-1,-2 0 0,-1 1-2,-3-6 0,1-7-4,-1-8-4,3-10-4,3-8-6,-1-21-3,10 3-2,-4-21 0</inkml:trace>
  <inkml:trace contextRef="#ctx0" brushRef="#br0" timeOffset="202">30 378 28,'-15'-37'18,"8"13"0,-2-5-2,9 4-2,2 0-5,5 2-2,6 0-2,3-1 0,7 1 0,4-2-1,7 4 0,1 0-1,3 4 0,-1 1-1,1 6 0,0 3 0,-4 7-1,-5 6 0,-6 5 0,-4 8 1,-6 3-1,-6 6 1,-5 4 0,-5 0-1,-4 1 1,-6-2 0,-1-2-1,-5-3 1,-1-3-1,-2-5 1,0-3-1,-2-4 0,3-3 1,2-2-1,2-3-1,3-2 1,14-1-1,-16 0 0,16 0 0,0 0-1,0 0 0,0 0-1,0 0 1,-5 16 0,8-6 0,0 8 0,1 3 1,1 4 1,4 5-1,0 2 1,4 5-1,2 4 1,4 0 0,3-1 1,1-1-2,3 0 0,-2-5 0,1-4 0,-4-6 0,-2-7 0,-7-4 0,-1-4-2,-11-9-1,0 0-3,0 0-7,0 0-10,6-12-3,-10-8-1,9-1 2</inkml:trace>
  <inkml:trace contextRef="#ctx0" brushRef="#br0" timeOffset="910">1179 64 23,'15'1'15,"-15"-1"1,0 0 2,0 0-12,-13 15 2,13-15 0,-21 14 3,7-4-1,-3-1 1,-1 4-2,-4 2-2,-1 7-1,-3 2-2,-1 7 0,-3 3-1,0 9 0,-4 6 0,1 7-1,1 2 2,2 7-2,3-1 0,5 1 0,6-2 0,5-1 0,8-7-1,7-4 0,8-5 0,6-6 0,3-5-1,4-4 1,4-4-1,3-3 0,1-3 1,2-5-1,-5-3 1,-1-4-1,-2 0 1,-3-5-1,-7 0 1,-3-2-1,-14-2 1,14 0-1,-14 0 0,0 0-1,0 0 0,0 0-1,0 0-1,0 0-4,-7 11-8,7-11-13,0 0 1,0 0-2,-10-26 1</inkml:trace>
  <inkml:trace contextRef="#ctx0" brushRef="#br0" timeOffset="2067">1518 497 12,'23'-5'12,"-5"-5"2,5 4 1,-4-1-7,-4 1 2,-2 1 1,-13 5 0,13-8-1,-13 8-1,0 0-1,-19-1-1,0 6-3,-4 2-1,-5 2-1,-5 3 0,-2 3 0,-1 0 0,-2 3 0,3-1 0,4 0-1,4-3 0,3-3 0,6-1-2,4-3 1,14-7 0,0 0-1,0 0 1,26 9-1,-1-8 0,7-1-1,5 3 1,3 0 0,0 4-1,-4 2 0,-3 2-1,-8 2 0,-4 4 1,-4 0 0,-8 3 1,-6 0 1,-3 0 2,-4 0 1,-6 1 1,-5 1 1,-7-2 1,-4 1-1,-4-1 0,-4 1-1,-2-4-2,-1 0 0,0-4-1,6-5-2,5-3-4,3-5-9,7-9-12,16 9 1,-5-31-2,18 10 1</inkml:trace>
  <inkml:trace contextRef="#ctx0" brushRef="#br0" timeOffset="2704">1854 873 28,'-13'15'17,"4"10"2,-6-6 3,1 7-13,-3 5 0,1 3 1,-2 2-1,1 0-2,2-1-2,1-3-4,2-5-2,3-5-6,4-6-3,5-16-12,0 0-2,6-11 2,9-6-1</inkml:trace>
  <inkml:trace contextRef="#ctx0" brushRef="#br0" timeOffset="3072">2389 433 37,'-8'17'18,"-11"-11"3,0 8 2,-4 1-16,-7 3 1,-4 3 0,-4 1 2,1 4-1,-2 0 0,4 2-3,0 0-1,5 0-1,2-2 1,8 1-3,5-3 0,7 0-1,7-2 0,6-2 0,8-3-1,6 0 1,6-3-1,4-3 1,1-2-1,3-2 0,-2-3 1,-3 0-1,-4-3 0,-4 0 0,-8 2 0,-1-2-1,-11-1 1,0 0-1,0 0-1,0 0-1,0 0-4,0 0-5,0 0-12,0 0-3,0 0 0,8-11 0</inkml:trace>
  <inkml:trace contextRef="#ctx0" brushRef="#br0" timeOffset="3967">2361 0 4,'0'0'14,"0"0"2,0 0 0,4 10-4,-4-10-1,12 13 2,-1-2-3,3 5-1,6 5-1,4 5-1,6 7-2,4 5-1,2 5-1,1 5-2,1 4 1,0 3-1,-2 1 0,-4 1-1,-2 0 1,-7 0-1,-3-3 1,-6 2 1,-5 0-1,-8-4 1,-4-2 1,-9-4 0,-3-2 1,-6-4-1,-1-1 1,-4-8 0,0-2 1,0-4-2,3-3-2,2-3 1,4-4-2,3-3 1,2-4-2,12-8-3,-13 11-5,13-11-11,0 0-6,0 0-1,-15 2 0,-1-14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15.2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545 195 8,'-5'-11'16,"5"11"2,0 0 0,-14-13-5,4 8-1,-1 0-2,-3 2-1,2-2-2,-5 3 0,0 0-1,0 3-1,-3-1-1,-1 4-1,-1 3-2,0 2 0,-1 3 0,-3 1-1,-1 2 0,0 4 0,-1 1 1,0 1 0,1 2 0,2 3 0,-8-2-7,16 16 0,-11-11-1,14 14 1,-6-12-1,13 14 1,-7-12 0,15 10 1,0-11 6,6-1 1,5-2-1,4-4 1,5-1-2,6-3 1,3-5-1,4-1 0,3-4 1,1-3 0,-1-5-1,1-1 1,-3-4 0,-2 0 0,-5-4 0,-3 0 1,-6 2 0,-4-2 0,-5 1 0,-10 5 0,12-6 0,-12 6-1,0 0-1,0 0-2,0 0-5,0 0-8,0 0-11,-11-10 1,11 10 0</inkml:trace>
  <inkml:trace contextRef="#ctx0" brushRef="#br0" timeOffset="5767">823 596 9,'0'0'11,"0"0"-1,0 0 0,0 0-1,9-11-1,-9 11 1,10-12-2,-10 12 1,8-13-1,-8 13 0,7-10-3,-7 10 1,0 0-1,0 0 0,0 0 0,0 0 0,0 0 1,0 0-1,0 0 1,0 0-1,0 0-1,0 0 0,0 0-1,-12-7-1,12 7 0,-14 2 0,14-2-1,-16 3 0,16-3-1,-20 9 1,20-9 0,-19 11 0,19-11 1,-16 13-2,16-13 3,-14 13-3,14-13 3,-11 12-2,11-12 1,-5 14-1,0-4 0,5-10 1,-4 23-1,3-11 2,-1 4-3,3-1 3,-1-1-3,0 2 3,2-1-3,2-1 2,-1 0-2,4 1 2,0-2 0,0 0 0,4-2 0,-1 0 0,1-2 0,-1-1 1,4-3 0,-1-2-1,4-1 2,0-5-2,-1 1 0,2-4 0,1-1-1,-2-2 0,1-2 0,-1-2 0,0 1 0,-2-4 1,-1 2 0,-1 0-1,-3 2 1,1-1-1,-3 1 1,-2 2-2,-6 10 3,7-20-3,-7 20 1,-2-18-1,-1 7 1,3 11 0,-16-20 0,2 12 0,-2-3 0,-2 5 0,-1-1 0,-3 4 0,0 1 0,-1 3 0,0 1 1,2 2-2,0 4 1,4 0-1,-2 4-2,5 0-2,-2 1-2,7 1-6,0 5-10,1-6-3,7 6-3,-3-5 3</inkml:trace>
  <inkml:trace contextRef="#ctx0" brushRef="#br0" timeOffset="6907">1179 557 11,'0'0'11,"12"-4"0,-12 4 1,0 0-1,0 0-1,0 0-1,0 0-1,0 0 0,0 0-3,0 0-1,0 0 0,3 13-1,-3-13 2,4 20-1,-3-5 1,0 2 0,0 4 1,0 2-1,1 1-1,-2-2 0,1 4-3,1-3 3,0-2-2,3-1 0,1-3-2,2-1 2,3-4 0,0-5 0,3-2 0,3-6 0,1-4 0,1-6 0,1-3 1,-2-7-1,2-2 1,-3-2-2,-2-1 1,-3-1-1,-3 1 1,-4 1-1,-2 3-1,-2 2 0,-2 5 0,-1 3 1,2 12-1,-5-17 1,5 17-2,0 0 1,-12-3 0,12 3-1,0 0-1,-11 10-1,11-10-3,-11 11-8,11-11-5,-9 12-9,12-1 0,-3-11 1,6 15 1</inkml:trace>
  <inkml:trace contextRef="#ctx0" brushRef="#br0" timeOffset="7766">1585 691 1,'0'0'11,"0"0"0,-7-14-2,7 14 0,-6-11 0,6 11 1,-8-14-1,8 14 0,-7-10-1,7 10-2,0 0 1,-8-12-2,8 12 1,0 0-2,0 0 0,0 0 0,0 0 0,0 0-1,6 13 0,-6-13-1,13 19 0,-5-9 1,3 6-2,-1-1 1,2 3-2,-1-1 2,1 1-3,-1 1 2,-1-3-2,-1 0 1,0-3 0,-2-2 1,-7-11 0,8 15 2,-8-15 1,0 0 0,0 0 0,0 0 1,0 0 0,0 0 0,-6-12-1,0 2-1,0-2-1,-1-3 0,1-2 1,-1-1-3,3-1 2,0-1-3,2 2 3,1-2-3,3-1 2,4 0-3,1 0 0,5 2 2,2 1-2,4 0 1,3 3-1,0 1 1,1 5-1,-1 2 1,-1 3 0,-1 4-2,-3 0-1,-2 6-4,-14-6-3,21 9-6,-10 1-8,-11-10-4,20 11 2,-20-11 2</inkml:trace>
  <inkml:trace contextRef="#ctx0" brushRef="#br0" timeOffset="8467">2265 488 33,'0'0'19,"-4"-12"1,4 12 2,-15 5-12,0-3-1,-4 4 0,-4-1-1,-2 4-1,-3 0 1,-1 3-2,-2 2 0,2 0-1,-1 1-3,6 1 1,0 0-3,5-2 3,5-3-3,4 0 1,10-11-1,0 13 0,11-11 0,4 0-1,5-1 1,5 2 0,2 0 0,3 1 0,-1 3 0,-1 1-2,-3 4 4,0 0-6,-4 3 5,-5 1-3,-1 0 2,-2-2-1,-5 0 2,-2 0 0,-5-2 1,-2-1 1,-6 0 0,-3-1-1,-5 2 1,-3-2 0,-3 0-2,0-1 1,-1-2-2,0-2 1,1-4-2,2-5-1,5 0-3,2-8-7,7-3-10,5 0-6,1-9 0,8 2 0,0-7 0</inkml:trace>
  <inkml:trace contextRef="#ctx0" brushRef="#br0" timeOffset="9032">2523 595 19,'0'0'17,"0"0"-1,0 0 4,0 0-11,10 6 0,-10-6 0,0 0 0,17-9-1,-17 9-2,18-16 0,-7 8-4,-1-3 0,1 1-2,-3-4 2,0 3-3,-3-1 2,-2 2 0,-1-1 1,-2 11-1,-9-19 0,9 19 0,-17-10 0,5 9 0,-3 2 0,-1 2-1,-3 4 1,2 3-1,-3 3 1,0 1 1,-1 4 1,2 1 1,2 2-1,1 1 2,2 0-2,4 0 2,2 0-1,5 1-1,3-5 0,4 2-2,3-4 1,1 1-1,5-3 1,2 0-3,3-3 0,1-3 0,6-1-4,1-4-2,2-3-8,2-4-7,-1-6-6,6 0 0,-6-7 1,5 3 2</inkml:trace>
  <inkml:trace contextRef="#ctx0" brushRef="#br0" timeOffset="9952">2983 504 1,'10'-2'10,"-10"2"2,0 0 2,0 0-6,0 0 1,0 0 1,0 0 0,0 0 2,0 0-1,0 0-1,-16 9-3,16-9-1,-21 12-1,7-4-1,-1 2 1,-2 1 1,0 3-1,-2 1 1,-1-1-2,2 2 1,0-2-3,3 2 2,2-6-4,4 3 1,9-13 0,-12 15 1,12-15 0,5 13-1,-5-13 1,20 9-1,-6-3 1,2-1-3,2 0 2,1 1-3,1 1 2,-1-1-4,-1 2 2,-2 0-2,-3 2 2,-13-10 1,16 20 0,-14-9 1,-3 3 0,-6 0 1,-4 0 1,-6 3 1,-4-2 0,-3 2 0,-7-2-1,1 2 0,-2-7-1,1 1 0,1-6-2,-1-3-3,5-2-11,7-6-12,0-12-1,7 0 0,2-11 0</inkml:trace>
  <inkml:trace contextRef="#ctx0" brushRef="#br0" timeOffset="10832">3570 67 27,'-2'-12'19,"2"12"0,-11-15 1,11 15-12,-13-15 1,13 15-1,-17-14 0,5 9-2,1 1 0,-3 1-1,1 5-1,-4-2-1,3 2 0,-2 0-2,3 3 0,2 0-1,11-5 0,-18 11 1,18-11-2,-10 13 1,10-13-1,-5 19 1,4-8 0,0 6 0,3 1-1,-2 7 2,5 4-1,-2 5 1,4 3-1,0 6 1,1 3-1,0 1 0,-1 4 0,2-1 0,-4 1 2,0-4-1,-4-2 0,-1-5 0,0-5 0,-2-7 1,0-4-1,0-9 1,2-15-3,0 14 2,0-14-1,12-7 0,-12 7 2,19-16-2,-9 8 1,2 1-1,0 1 1,-12 6-2,16-5 2,-16 5-2,0 0-1,10 15 1,-10-15 0,3 23 1,-4-8-1,-1 7 1,0 5 0,-3 3 1,0 7 1,-5 6-1,0 5 1,-3 2 0,0 4 0,-1-4 1,4 0-1,-2-4 0,5-4 1,1-7-2,5-6 1,3-5 0,4-4 0,7-7-1,4-5 0,8-6 0,3-4 0,7-3-1,3-3 0,2-2 0,0-2-1,-3 3-3,-8-1-8,-5 2-14,-4 8-2,-20 0 0,10-6 0</inkml:trace>
  <inkml:trace contextRef="#ctx0" brushRef="#br0" timeOffset="11876">3021 987 43,'0'0'19,"0"0"-1,0 0 2,0 0-15,0 0 0,13 7 0,-13-7 0,14 1-1,-14-1 1,22-1-3,-5-2-2,-1 1-3,3-3-4,0 1-6,4 0-6,-9-5-4,8 4 1,-10-10 0</inkml:trace>
  <inkml:trace contextRef="#ctx0" brushRef="#br0" timeOffset="12193">3081 818 33,'22'2'19,"-22"-2"0,23-1 1,-11 0-11,0 2-2,2-1-1,0 1-2,0 0-2,1-1-7,3 6-11,-2-12-5,8 6 1,-1-10-1</inkml:trace>
  <inkml:trace contextRef="#ctx0" brushRef="#br0" timeOffset="12630">4199 507 13,'13'-5'19,"-9"-6"2,-4 11 0,0 0-3,10-5-5,-10 5-1,-11-2-1,11 2-2,-25 3-2,9 0-1,-5 1-2,-1 3-1,-4 2 0,-1 3-1,-2 4-1,0 5 2,-2 2-1,1 5 1,0 1-1,2 3 0,0 0 0,5 2 0,4-1 0,5 0-2,4-3 0,7 0 1,5-4 0,6-2-1,7-5 1,6-3-1,11-6 0,4-5 0,7-3 0,4-7 0,2 0 0,-1-2-1,-4 0 1,-4-1 0,-10 2-1,-5 0 0,-9 5-1,-5-2-2,-11 3-5,0 0-3,0 0-12,0 0-3,0 0-2,2 15 2,-2-15 2</inkml:trace>
  <inkml:trace contextRef="#ctx0" brushRef="#br0" timeOffset="13168">4448 878 25,'-6'12'15,"5"9"1,-7-7 1,6 8-9,-4 4 0,0 2 1,0 1 0,1 0 1,0-2-1,1-4-4,1-1-6,-1-8-7,5 0-11,-1-14-5,0 0 0,6-10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2:52.4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801 0 4,'0'0'4,"14"5"2,-14-5 0,18 6 0,-9-2-1,2 2 1,-11-6-1,13 14-1,-9-5 0,-2 2-1,-3 2 0,-3 1 0,-3 2 0,-6 3-1,-2 2 2,-8 2-1,-6 6 0,-8 0 1,-6 5-2,-6 9 1,-4 2 1,-2 0-2,2 3 0,3-4-1,2-1 0,8-4 0,3-4 0,11-10-1,4-6 0,5-4 1,4-4-1,2-4 1,11-7-2,-13 2-1,13-2-3,-8-12-7,5 2-3,-2-5-2,2-3 1,1-4 0</inkml:trace>
  <inkml:trace contextRef="#ctx0" brushRef="#br0" timeOffset="481">269 313 7,'-6'12'8,"-4"8"-1,-1 1 2,-4 3-3,0 1 1,-4 3-1,1 2 0,-4 6-1,0-2 0,3-2 0,-1 1-2,4 4 0,2-2-1,4-1-1,1-2-1,7-4 2,7-4 1,4-7 0,8-4 0,7-13 0,9-7 1,10-13-1,8-4 2,5-10-1,3-3-1,0-3 0,-1 1 1,-7 0-1,-6 9 0,-11 4 0,-8 8-1,-8 4 0,-6 6 0,-12 8-1,12-9 0,-12 9 0,0 0-1,0 0-1,0 0 0,0 0-2,0 0-2,0 0-4,0 0-9,0 0-4,-13 5 2,4-5-1,-5-4 1</inkml:trace>
  <inkml:trace contextRef="#ctx0" brushRef="#br0" timeOffset="1051">224 304 38,'10'-14'15,"-10"14"-9,8-9-1,-8 9-11,0 0-11,0 0 1</inkml:trace>
  <inkml:trace contextRef="#ctx0" brushRef="#br0" timeOffset="1152">218 346 11,'-5'13'8,"-1"0"2,-1 4-2,-3 3-2,1 8-3,-5 2 0,0 8-2,-5 0 1,3-1-1,-2-2 2,3 0-1,0-3 1,5-2 1,4-3-1,4-5 1,9-3 0,4-3-1,8-3-1,3-5 0,8-4 0,4-5 0,6-7 0,2-3 0,2-3 0,-1-7 0,1-2 1,-2-4 0,-1-1 1,-7-4 0,-3 4-1,-5-1 0,-5 6 0,-4 1-1,-6 5-1,-3 5-1,-8 12 0,8-12-1,-8 12-1,0 0 0,0 0 0,0 0 1,0 0 0,0 0 0,0 0-4,0 0-7,-14-9-6,5 4 0,-6-3 1,-3-2-1</inkml:trace>
  <inkml:trace contextRef="#ctx0" brushRef="#br0" timeOffset="1682">101 256 6,'-3'13'6,"3"-4"0,0 1-5,1 7 1,-2 6 2,0 3 1,-1 4 1,-4 3 1,-1 5 0,-4 2 0,0 2 1,-2 2-1,0-3-1,2-1-2,-1 0 2,6-4-3,1-6-1,5-3 1,6-5 0,8-7 0,8-10 0,9-6 1,12-11-1,8-6 0,9-10 1,7-6 0,-3-4 0,1 1 0,-8-1 0,-4 7-1,-13 4 1,-6 7-2,-11 6 0,-4 7-3,-3 4 1,-6 2-2,2 1 0,-12 0 0,13 2-3,-13-2-4,0 0-13,0 0 0,0 0 0,-11 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28.8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484 606 8,'-2'-11'16,"2"11"1,-19-7 2,9 5-6,-9 1-1,1 4-2,-6 0 1,-3 4-1,-1 2-1,-3 7-2,-1 2 1,-1 4-2,-1 6-1,-4 1 1,4 5-2,1 1 0,2 3 1,4-4-2,8 3-2,2-5 1,9-3-1,8-2 0,8-5-1,10-4 1,5-6-1,6-6 0,4-3 1,3-4-1,0-2 1,1-4-1,-5 0 0,-4 0 1,-3 3-1,-5-2 0,-5 4 0,-4 2-1,-11 0-1,12 5-1,-12-5-2,0 0-9,2 17-8,-2-17-6,0 0 0,0 0 1</inkml:trace>
  <inkml:trace contextRef="#ctx0" brushRef="#br0" timeOffset="524">646 1025 40,'0'0'20,"-20"-5"0,20 5 1,0 0-14,-3-16-1,3 16 0,17-18-1,-6 8 0,2 2-1,1 1-1,1 3 1,-2 2-1,-1 3-1,-12-1 0,14 15 1,-12-2 0,-4 3 0,-3 4 0,-5 2 0,-1 3 0,-5-1 1,1 3-2,-2 0 0,2-3-1,1-3 0,3-2-1,2-4 1,5-3 0,4-12-1,4 10 1,-4-10-1,24 1 1,-4-3 0,1 1 0,3-2 1,3 1-1,-1 0 0,-1 1 1,0-1-1,-2 2 0,-4 0 0,0 2-1,-4-1-1,-4-1-3,2 1-5,-13-1-9,13-5-10,-13 5-1,12-15 0,-4 2 1</inkml:trace>
  <inkml:trace contextRef="#ctx0" brushRef="#br0" timeOffset="1300">1053 60 22,'-11'0'19,"11"0"1,0 0 1,0 0-5,-2-13-3,2 13-2,8-11-1,-8 11-3,10-13-2,-10 13 0,15-11-1,-15 11 0,20-8-1,-8 4-1,4 4 1,0 0-1,3 2 1,-2 2-2,0 1 1,-2 0 0,0 5-1,-3 1 0,-2 3-1,-3 4 1,-1 3-1,-5 3 0,-2 5-1,-1 3 1,-3 2 0,-2 1 0,0-1 1,0-1 0,0 0 0,5-3-1,0-2 1,5-4-1,4-5 0,3-2 0,3-6 0,5-3-1,0-5 1,2-6-1,1-3 1,1-4 0,-1-4-1,-2 1 1,-2-1-1,-3 3 1,-3 0 1,-11 11-1,14-11 0,-14 11-1,0 0 1,-12 10 0,1 1 0,-2 3 0,-1 5 0,-1 2 0,-2 4 0,2 3 1,3 1-1,3 1 0,3 2 1,3-2 0,4 1 0,2 0 0,4-1-1,2 2 1,2 1-1,6 0 1,-1 2-2,0-1 0,1 3 1,0 2-1,1-1 1,-2 0 0,-1-3 0,-3-1 0,-2-1 1,0-3 0,-3-3-1,-4-1 2,0-3 1,-5 0-1,-2 1 2,-4-5 0,-2 2 1,-3-3-1,-3-1 0,-3-5 0,2 0-3,-3-6 1,0-4-2,1 0-3,-3-4-9,0-3-19,2 1 0,-8-10-1,3-3-1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29.559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92 2,'3'-14'13,"-3"14"0,0 0-2,0 0-1,0 0-1,0 0-1,0 0-1,0 0-1,0 0-2,0 0 0,0 0-1,0 0-1,0 0 0,0 0 0,0 0 0,0 0 0,0 0 0,-2 18 0,2-6 0,0 3 0,0 5 0,1 3-1,-1 6 0,1 4-1,2 4 0,-1 7 0,0 2 2,0 3-1,0 3 0,1-2 1,-1 1-1,0 0 0,-1-3 0,1-7 1,-2-3-3,3-5 1,-1-5 0,0-4 0,2-5 0,-1-4 0,0-2 0,-3-13 0,6 16 0,-6-16-1,2 12-1,-2-12-4,-1 13-7,1-13-7,0 0 0,-12-8 0,12 8-1</inkml:trace>
  <inkml:trace contextRef="#ctx0" brushRef="#br0" timeOffset="3746">1606 557 35,'0'0'19,"0"0"2,0 0 0,0 0-9,-12-14 0,12 14-2,0 0 0,0 0-3,-10-9-2,10 9-2,0 0-1,0 0-1,0 0-1,0 0 0,0 0 0,7 13 1,-7-13-1,0 0 2,7 14-1,-7-14 1,0 0-2,0 0 2,4 12-1,-4-12 0,0 0-1,0 0-2,0 0-5,0 0-14,0 0-4,-2-17-1,2 7-2,-9-10 2</inkml:trace>
  <inkml:trace contextRef="#ctx0" brushRef="#br0" timeOffset="4556">737 330 0,'0'0'7,"16"-12"-1,-16 12 1,19-12-1,-19 12 1,16-8 1,-16 8 0,0 0 1,11-8 0,-11 8 0,0 0 0,0 0-2,0 0-1,0 0-2,0 0 0,0 0-1,0 0-2,0 0 1,0 0-2,0 0 1,0 0-1,0 0 0,0 0 0,0 0 1,0 0-1,0 0 0,0 0 0,0 0 0,0 0 0,0 0 0,0 0 0,0 0 0,0 0-1,0 0 1,0 0 0,0 0 0,0 0 0,0 0 0,0 0 0,0 0 0,0 0 0,0 0 0,0 0 0,0 0 0,0 0 0,0 0-1,0 0-1,0 0-1,0 0-5,0 0-8,0 0-3,0 0-1,0 0 0</inkml:trace>
  <inkml:trace contextRef="#ctx0" brushRef="#br0" timeOffset="11121">657 297 13,'0'0'10,"20"-15"0,-10 4-1,3 4-1,-3-3-1,4 2-2,-3-2-2,-1 4 0,1 1 1,-11 5 0,11-7 3,-11 7 1,0 0 1,0 0 0,0 0 1,0 0-2,0 0-1,0 0-2,-17 2-1,6 1-1,-3 3-1,-1 1-1,-4 3-1,-3 1 1,-1 2-1,-3 2 0,-1 3 0,-2-1 0,1 3 1,-1-1-1,3 2 0,0 0 1,2-1-1,2 2 1,2 1 2,0 1-1,2 0 0,2 1 1,2-1-1,2 2 1,4 0 0,1-3-1,6 2-2,5-1 1,5 0 0,6-2-1,6-1 1,6-5 0,4 0 0,6-5-1,0-2 1,0-4-1,-2-1 0,-2-6 1,-5 1-1,-4 0 1,-6-2-1,-4 1 0,-14 2 1,17-4-1,-17 4 0,0 0-1,0 0 1,0 0 0,0 0-1,0 0-1,0 0-2,0 0-7,0 0-9,0 0-7,10 3 1,-7-16-2,8 2 1</inkml:trace>
  <inkml:trace contextRef="#ctx0" brushRef="#br0" timeOffset="11846">939 785 40,'0'0'21,"-16"-2"1,16 2 2,-14-14-5,8 0-10,2 0-2,1-4 0,4 2-1,1-1-2,5 0-1,3 1-1,2 2-1,6 3 0,3 3 0,2 3-1,2 3 0,-1 3 0,1 4-1,-1 3 1,1 1 0,-4 3-1,-3 1 1,-2 2-1,-3-1 1,-2 3 0,-2-1 0,-5 3 1,-3-1 0,-5 0 1,-6 1 2,-6-3 0,-3 3 0,-6-4 0,-5-1 0,-2-5-1,0-2 0,1-3-1,2-3-1,4-4-2,4-2-2,7-1-6,3-5-5,10 0-9,5-2-5,4-7-1,11 1-1,4-8 3</inkml:trace>
  <inkml:trace contextRef="#ctx0" brushRef="#br0" timeOffset="12358">1375 666 29,'0'0'18,"-16"1"0,16-1 3,0 0-8,0 0-4,0 0-1,0 0-1,0 0-2,0 0 0,0 0-1,0 0 0,-10-7 0,10 7 0,0 0 0,-4 13 0,3-2 0,-2 2 0,2 4 1,-3 4-2,4 4 0,-1 0 0,2 3-2,4 0 0,3-1 0,5-5 0,4-3 0,4-6 0,4-6 0,3-9 0,1-6 0,0-8 0,-1-5 0,-4-6 0,-4-3 0,-5-3 0,-5 1 1,-5 0-1,-3 4 0,-4 1 0,-3 6 0,-2 5-1,-1 5 0,8 11 1,-20-10-2,20 10 1,-18 3-2,18-3 0,-17 11-3,17-11-2,-9 14-5,9-14-9,8 11-6,-8-11-1,26 3 0,-9-8 2</inkml:trace>
  <inkml:trace contextRef="#ctx0" brushRef="#br0" timeOffset="12881">1855 615 36,'-19'8'16,"19"-8"2,-25-2 3,11-2-12,2 2 1,0-2 1,12 4 0,-18-4-1,18 4 0,0 0-3,0 0-1,-10-2 0,10 2-4,0 0 0,8 13-2,-3-2 1,1 3-1,2 7 0,0 5 0,2 2 1,1 1-1,-1 2 0,0 1 1,0-3-1,-1-2 0,-1-6 1,-2-5 0,-2-4-1,0-1 2,-4-11 1,0 0 0,0 0 0,0 0 1,0 0-1,-6-17 1,-1 1-1,2-2 0,-3-5-2,2-3-1,2-3 1,1 0-1,4 0 0,5 1-1,4 1 1,4 2 0,5 4 0,4 6 0,2 3-1,3 4 2,2 3-2,-1 4 1,-1 2 0,-4 2-1,-3 1-1,-3 0-2,-4 3-2,-14-7-6,14 6-13,-14-6-4,0 0-2,0 0 1,-4-17 0</inkml:trace>
  <inkml:trace contextRef="#ctx0" brushRef="#br0" timeOffset="13616">2414 549 6,'0'0'14,"0"0"1,0 0-1,0 0 1,-15 10 0,15-10 1,-23 8-3,5-2 0,-3 0-3,-1-1 0,-1 4-2,-4-1-2,1 2-1,-1 1 0,5 2-2,1-2 1,3 1-3,4 0 1,4-2 0,10-10-1,-5 19 0,5-19-1,24 17 1,-3-7-2,4 1 0,7 2 0,2 0 0,0 0 0,-3 2-1,-4-2 1,-5 0 0,-4-1 1,-5-1 0,-8 1 0,-5-12 1,-4 20 0,4-20 1,-19 18-1,3-8 1,-4-4-1,0-1 0,-2-2-1,1-3-4,2-1-6,3-6-8,3-6-7,12 1-2,2-9-1,13 0 2</inkml:trace>
  <inkml:trace contextRef="#ctx0" brushRef="#br0" timeOffset="14115">2598 713 12,'22'8'15,"-22"-8"2,25-7 1,-13-3-3,5-1-1,-6-3-2,4-1-2,-5-2-1,-2 1-2,-2 2-1,-5 0-3,-3 2 1,2 12-2,-18-15 0,3 11 0,-4 4 0,-1 2-1,-2 4-1,-2 4 2,1 5-1,0 3 2,3 3-1,2 3 1,5 5-1,1 1 1,7 1 1,5 0-1,6 0 0,5-3-1,6-1 0,7-5 0,5-4-2,6-6-1,2-6-2,6-5-6,-1-6-13,0-10-5,3-2-1,-5-9 0,0-1 0</inkml:trace>
  <inkml:trace contextRef="#ctx0" brushRef="#br0" timeOffset="14764">3131 604 64,'0'0'23,"-11"-10"-1,11 10 0,-25 4-17,4 0-1,-3 4 0,-7 3 1,0 1-1,-2 4 1,3 0-1,0 3-1,6-2-1,3 1 1,6-3-2,7-1 0,5 0-1,10-2 1,7-2 0,10-2-1,6 1 0,6-2 0,4 1 0,2-2-1,-2-1 1,-4 0-1,-5 1 0,-7 1 1,-7 1 0,-5 1 1,-9 3 0,-6 1 0,-5 4 2,-7 0-1,-4 2 1,-6-1 0,-4 2 0,-4-4-1,2 1-1,-2-3-1,3-2-1,4-2-2,2-4-8,5-6-17,19 0 0,-18-9-1,20-6 0</inkml:trace>
  <inkml:trace contextRef="#ctx0" brushRef="#br0" timeOffset="15408">3178 36 28,'-8'-16'18,"8"16"-1,-11-15 1,11 15-7,0 0-7,-10-6 0,10 6 0,0 0 1,0 15 1,2 0 0,3 5 1,0 7-1,2 8 0,0 7-1,4 10-1,1 6 0,3 6 1,-1 4-1,5 5-1,-4 2 0,-1 3 0,-2-2 0,-3-3-1,-3-5 0,-1-6-2,-4-8 0,-4-8 1,3-8 0,2-10 1,-2-7-1,1-8 0,-1-13-2,0 0-4,0 0-12,11 2-10,-9-21 0,5 2-3,-6-16 2</inkml:trace>
  <inkml:trace contextRef="#ctx0" brushRef="#br0" timeOffset="15889">3510 839 76,'0'0'25,"0"0"0,0 0-1,23 5-19,-3-5-1,5-4 0,5 3 1,4-2 0,4-1-1,0 1-1,-1-2 0,-4 3-2,-4-2-1,-6 2-1,-5-1-2,-4 3-4,-14 0-6,10-7-12,-10 7-3,-3-11-1,3 11 2</inkml:trace>
  <inkml:trace contextRef="#ctx0" brushRef="#br0" timeOffset="16176">3436 617 45,'-6'15'24,"6"-15"2,14 6 1,-2-4-9,6 0-6,6 0-1,5-4-1,8 3-4,-1-2-2,3-1-1,0 1-2,-2-1-1,-2 1-2,-5-2-4,-3 3-12,-4 2-9,-7-8-2,3 1 1,-6-9-2</inkml:trace>
  <inkml:trace contextRef="#ctx0" brushRef="#br0" timeOffset="16541">4024 364 55,'0'0'20,"4"-19"2,9 10-4,1-1-15,5 2 0,3 2 2,2 3 1,1 4-1,3 1 0,1 6 0,-4 2-2,0 5-1,-4 1 0,-2 3-1,-3 2 1,-2 2-1,-7 3 1,-4 1 1,-3 1-1,-3 1 0,-6 1 1,-6 2-2,-3-2 1,-3 2 0,-5-3 1,0-2-2,-2-2 0,1 0 1,2-5 0,5-1-1,2-3 0,5-1 0,6-2 0,5 0 0,7-1 0,6-2 0,7 0-1,6-1 1,8-3 0,5-3 0,7 0-1,0-3 0,3-3 0,-1 0 1,1-3-1,-4-1 0,-5 1 0,-6 0 0,-5 2-1,-6-1 0,-4 3-3,-7-2-4,-10 4-9,12 7-12,-12-7 0,0 0-1,-26-3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11.1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59 193 37,'0'0'16,"0"0"2,0 0 1,-2 15-5,2-15-6,-1 13 1,0-2 0,-2 0 1,2 4 0,-3 4-1,1 4 0,-1 8-1,-1 5-2,0 4-3,1 7 0,-2 6-1,0 7 0,1-2-1,2 1 0,0-3 0,2-5 0,0-4-1,2-7-1,3-9-3,-2-10-1,3-5-6,-5-16-12,0 0-4,13-11-1,-11-16 0,6-3 1</inkml:trace>
  <inkml:trace contextRef="#ctx0" brushRef="#br0" timeOffset="403">41 137 35,'6'-11'18,"-5"-10"1,9 7 0,-3-4-4,5 3-1,2-1-3,5 3 0,3 1-4,1 3-1,5 6-2,-1-1-1,2 5-1,0 7-1,0 3-1,-4 3 1,-4 3 0,-3 2 0,-4 2 2,-3 1-2,-4 3 1,-6-3 1,-3 1-1,-5 0 1,-3 2 0,-4-2-1,-1-1 1,-3-3-2,-2-3 0,-1-4 0,-1-3-1,1-3 0,0-4 0,3-1 0,2-2 0,2 0 0,2-1 0,12 2 0,-15 0 0,15 0-1,0 0 1,-10 5-1,10-5 1,-3 13-1,3-13 1,3 21 0,0-7 0,4 4 1,0 1 0,5 3-1,2 4 1,1 1 0,4 4-1,3 0 1,3 0-1,1 2 0,4-1 1,1-3-1,-1 0 0,0-3 0,-1-2 1,-4 0-1,-4-2 1,-4-4-1,-3-1 1,-3-2 0,-3-2-1,-2-3 1,-6-10 0,7 14 0,-7-14-1,0 0-1,0 0-4,0 0-15,-4-14-9,-6-1 0,3 0 1,-9-11-3</inkml:trace>
  <inkml:trace contextRef="#ctx0" brushRef="#br0" timeOffset="3467">1031 35 17,'0'0'14,"0"0"-1,13-7 3,-13 7-3,0 0 0,4-12-1,-4 12 1,0 0-1,0 0 0,0 0-2,0 0-2,0 0-1,0 0-3,-15 14 0,15-14-1,-20 20-1,7-5-1,-2 3 0,-2 3 0,-3 5 1,-2 6-1,-4 6 0,-1 5 0,-1 8 1,-1 5 0,4 5 0,-1 2 0,5 2 0,3-5 0,9 1 1,3-6-2,9-4 1,4-5-1,7-4 0,5-8-1,7-1 1,4-5-1,2-5 1,2-5-1,-2-4 0,-1-4 1,-2-3-1,-6-4 0,-5-2 1,-4-1-1,-4-1 0,-10 1 0,12 1-2,-12-1-2,0 0-5,0 0-10,14-9-11,-14-6 1,7 1-1,-7-13 2</inkml:trace>
  <inkml:trace contextRef="#ctx0" brushRef="#br0" timeOffset="4142">1510 385 51,'-1'-10'22,"1"10"3,0 0-2,-15-6-5,3 7-7,0 1-3,0 4-1,-6 1-1,2 4-2,-4-1-1,1 3 0,-1 0-1,2 2 0,-1-1-1,2 0 0,-1-1 0,3-1 0,1-1 0,4-1 0,10-10-1,-17 16 1,17-16-1,-1 12 0,1-12 0,13 12 0,-3-5 1,4 1-1,1 1 0,3 1 0,-1 1 0,0 0-1,-1 4 0,2-2 1,-3 2-1,-1-1 1,-3 0-1,0 1 1,-3-2 0,-2 1 1,-4-4 0,-3 4 0,-5-2 0,-2 1 1,-6-1 0,-2 2-1,-4-1 1,-3 0-1,-4 0 0,-1-3-1,-1 0 1,3-3-1,0-3 0,5 0 0,4-3-1,3-2-2,14 1-4,-11-10-6,11 10-12,14-18-3,-4 2-1,8 2 1,-1-9 0</inkml:trace>
  <inkml:trace contextRef="#ctx0" brushRef="#br0" timeOffset="4875">1617 837 45,'0'0'19,"0"0"3,0 0-3,0 0-4,-10 1-3,10-1-2,0 0-2,0 0-1,14-12-1,-3 2-2,3-2 0,6-4-2,2-3 0,2-4-1,0 1 1,2-1-1,-4 2 1,-4 3 0,-3 3 0,-5 5-1,-10 10 0,12-10 0,-12 10-1,0 0 0,3 11-1,-3-11 0,0 22 1,0-8-1,0 3 1,0 2 0,0 2 0,-1 1 0,0 1 0,0 1 1,0-3-2,-2 2 1,0-3 0,-2 1 0,2-4 0,-3-1 0,1-3-1,1-1 1,4-12 0,-11 15 0,11-15-1,0 0 1,-10 9 0,10-9 0,0 0 0,0 0 0,0 0 0,-12 0 0,12 0-1,0 0 1,0 0 0,0 0-1,0 0 0,-11-2 0,11 2 0,0 0 1,0 0-1,0 0 0,16-5 1,-16 5-1,18-3 1,-5-1-1,1 2-2,1 0-5,0-1-5,-1-3-12,5 6 0,-8-9-1,7 7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17.0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431 362 35,'0'0'16,"-5"-12"1,5 12 2,-19-4-3,6 0-7,-3 0 0,-4 0 0,-1 2-1,-3 2 1,0 1-2,-1 1 0,2 5-2,-2 0-1,2 4-1,-1 2 0,1 3 0,1 1-1,2 2 1,0 1-1,2 3 0,-1-1 0,5 3 1,2-3-1,2 1 0,3-2 0,4-1-1,0 0 1,6-1-1,4-3 1,4 0-1,5-2 0,5-3 0,2-1-1,4-2 1,3-3 0,2-2-1,-3-2 0,-1 1 1,-3-2-1,-4-2 0,-2 2 0,-5-1 0,-3 1 0,-11 0-1,15 1 0,-15-1-2,0 0-2,0 0-6,0 0-11,0 0-6,0 0-2,0 0 1,9-14 1</inkml:trace>
  <inkml:trace contextRef="#ctx0" brushRef="#br0" timeOffset="830">436 825 44,'0'0'18,"0"0"2,0 0 1,0 0-7,0 0-2,0 0-2,0 0 0,0 0-2,11-15 0,-11 15-2,17-24-2,-6 9-3,2-2 0,2-3-1,1 0 0,-2 2 1,-1 3-1,-2 2 1,-3 3 0,-8 10-1,9-11 0,-9 11 1,0 0-1,0 0-1,0 0 1,5 18-1,-5-18 1,-1 21 0,1-7 0,-1 3 0,-1 2 0,-1 5 0,0-1 0,0 3 1,-1 0 0,2-2 0,-1 0-1,-1-3 1,1-3-1,1-4 0,0-2 0,2-12-1,-1 13 0,1-13 0,0 0 0,0 0 1,0 0-1,0 0 0,0 0 1,0 0 0,-14 4-1,14-4 0,-13 2 0,13-2-1,-16 0 1,16 0 0,-16-2-1,16 2 1,-12-5 1,12 5 0,0 0 0,-13-8 0,13 8 1,0 0 1,0 0-1,0 0 0,1-11 0,-1 11 0,19-7 0,-5 2 0,4 1 0,2-2 0,4 1-1,0 1 1,2 0-1,-3 2 1,-2-1-1,-2 2 1,-2 0-1,-5 0 0,-12 1 0,16-1-3,-16 1-7,0 0-9,0 0-7,0 0 1,0-21-2,0 9 2</inkml:trace>
  <inkml:trace contextRef="#ctx0" brushRef="#br0" timeOffset="1946">744-2 48,'10'10'21,"-10"-10"1,0 0 0,0 0-6,12 6-5,-12-6-1,11 9-1,-2 2-1,-9-11 0,23 26-2,-9-11-2,6 6-1,-1 1-1,3 7 0,2 0-2,-1 2 1,1 6-2,-2 0 1,-1 5 0,-1 2 0,-3 0 0,-1 1 0,-5-2-1,0-1 1,-4 1-1,-2-1 1,-3-3 1,-3-2 0,-5-2 0,-5 2 0,-4-3 1,-4 1 1,-4-5-2,-2-3 0,1-1-2,-3-5-2,5-2-4,-1-6-4,6-6-11,5 2-6,-3-11 0,15 2-1,-27-13 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5.5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319 52 31,'0'0'13,"9"-10"3,-9 10 1,0 0-4,0 0-3,0 0 0,0 0 0,0 0 0,0 0-1,0 0-1,0 0-3,0 0 0,0 10-2,0-10 1,0 0-1,1 17 2,-1-7-2,2 7 1,-1 5-1,3 5 0,-1 7-2,2 5 0,1 7 0,-1 2 0,1 1-1,-2-1 1,1-3-1,-1-5 1,-2-6-1,0-7-1,1-7-1,-2-8-4,-1-12-6,0 0-10,0 0-4,10-8-1,-12-16 0,3-1 1</inkml:trace>
  <inkml:trace contextRef="#ctx0" brushRef="#br0" timeOffset="489">0 74 90,'0'0'24,"0"0"1,0 0 0,0 0-16,0 0-5,0 0-1,0 0 0,0 0 0,0 0 0,0 0 1,18 9 0,-4-11-1,8 2 0,10-3 0,9 2-1,9-4 0,10 0 0,6-1-1,3-1-1,3 0 1,-2 0-1,-5 0 1,-9 1-1,-11 1 0,-9 1 1,-8 2 0,-10 0 0,-7 1-1,-11 1 0,0 0 0,0 0-1,0 0-3,0 0-6,0 0-13,0 0-7,0 0-1,0 0 2,-14-16-2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38.8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-15 3 31,'0'0'18,"-5"-13"0,5 13 0,0 0-4,0 0-5,0 0-1,0 0-2,0 0-1,0 0-1,0 0 1,16 7-1,-3-4 0,5 2 0,3 2 0,6 2-1,1 0-1,2 1-2,-1 3 1,1 1-1,-6 2 0,-1 3 0,-5 3 0,-5 1 1,-1 6 0,-6 3 0,-8 2 1,-2 5 1,-6 2-1,-5 1 2,-2 2-1,-5-4 0,1 1 0,-3-2-1,6-3-1,2-4 1,2-4-1,5-2-1,5-3 1,4-6-1,6 0 1,8-5-1,3 0 0,5-4 1,1 0-1,3-1 0,1 3 0,-2 0 0,-3 1-1,-4 3 1,-3 3-1,-3 2 0,-2 3-1,-4 3 0,-2 1 1,-4 1 0,-4 1 1,-3 2-1,-3 1 2,-5 1-1,-1-1 2,-3 1-1,-2 1 1,-4 0-1,2 0 1,0-1-1,0-2 0,4-4 0,2-1-1,2-5 0,5-6-3,4-2-1,6-12-4,-1 10-14,12-6-5,-11-4-1,28-20 0,-12-4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39.9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23 2039 34,'0'0'17,"0"0"1,0 0 0,0 0-7,0 0-2,0 0 0,0 0-2,15 5 0,-15-5-1,15 4 0,-2-2 0,6-4-1,2-1 0,5-4-2,4-1 0,0-4 0,1-1-2,-1-2 2,-3 0-3,-3 1 1,-5 2 0,-4 1 0,-15 11-1,15-15 1,-15 15-1,0 0 1,-5-13-1,-6 11-1,-1 1 1,-4 1 0,-3 2-1,-2 3 0,-1 1 1,-3 3 0,-1 2-1,1 3 1,1 1 0,-1 2 0,2 1 0,2 3 0,2-1 0,3 2 1,3 3 1,0 0-1,6 2 1,-1 0 1,7 1-1,0 0 1,3 1 0,3-3-1,2-1 1,6-3-1,1-2-1,5-6 0,4-1-1,6-6-2,0-6-5,8-4-7,3-5-10,-4-11-4,6-1-1,-6-10 0,4-1 2</inkml:trace>
  <inkml:trace contextRef="#ctx0" brushRef="#br0" timeOffset="722">431 1972 39,'0'0'19,"0"0"1,15-2 0,-15 2-5,0 0-5,14 7-2,-4-1-1,3 1-2,5 1-1,3 3-1,1 2 0,2-1-1,3 4-1,-1 0 1,1 0-1,-3 2 0,-2-1 0,-2 1 0,-2 0-1,-4-2 1,-5 2 0,-3-2 0,-6 0 0,-4 1 0,-5-2 0,-4 0 2,-4-2-2,-3 0 1,-3-4 0,-2-1-1,-2-2 1,4-3-1,-1-3 0,2-2 0,6-1 0,2-1-1,2-1-1,12 5 0,-8-16 0,8 16-1,6-18 1,1 6-1,2 1 0,2 0-1,4 1-2,0 1-3,1 0-6,4 3-6,-3-5-4,7 7-2,-6-11 2,10 6 1</inkml:trace>
  <inkml:trace contextRef="#ctx0" brushRef="#br0" timeOffset="1256">1048 1971 34,'0'0'18,"-10"8"1,-6-10 2,16 2-3,-23 5-7,7-2-3,-1 2 0,1 2 0,0 1-2,-1 0 0,5 4-2,-2 1 0,3 1-2,1 2 2,0 4-2,3 0 1,0 4 0,2 0 0,3 2 0,1 0-1,4-1 0,3-4-1,5-2-1,6-5-2,6-8-2,6-7-4,1-11-7,5-5-2,1-8-2,0-8-2,4-2-3,-9-9 0,2 5 2,-9-8 3,3 9 5</inkml:trace>
  <inkml:trace contextRef="#ctx0" brushRef="#br0" timeOffset="1624">1165 1618 29,'-11'-13'16,"11"13"1,0 0 0,0 0-1,0 0-4,0 0-2,0 0-1,0 0-1,0 0-1,0 0 0,0 0-1,0 0-1,0 0-2,-7 15 0,7-15-1,-3 15 1,3-2-1,0 0-1,1 5 1,1 2-1,1 4 0,1 5 1,3 8-1,0 2 0,0 5 0,3 4 1,-2 1-1,1-2 0,1-2-1,-2-5 1,0-5 0,2-6 0,1-6 0,3-12-1,6-8 1,4-8-1,6-9 0,2-8 0,3-6-1,3-5 1,-1-1-1,-3 0 1,-3 4 0,-7 5 0,-6 5 0,-5 7 0,-13 13 0,15-10 0,-15 10 0,5 10 0,-3 2 0,2 2 0,1 2 1,0 5-1,4 2 1,0 2-1,3 0 0,-1 0 0,1-3-1,1 2-5,0-3-10,-2-8-11,7 0 0,-5-16-1,5-5 0</inkml:trace>
  <inkml:trace contextRef="#ctx0" brushRef="#br0" timeOffset="2431">2199 2052 59,'-17'-18'20,"17"8"3,-4-8-2,9 1-11,2 0-2,3-1 0,4 0-1,5 1 0,3 2 1,1 3-3,0 2-1,-1 3-2,-1 4 0,-2 3-2,-2 3 0,-4 5 0,-4 3 0,-2 2 1,-1 2-1,-3 3 2,-3-1 0,-3 2 1,0 1 0,-4-3 1,-1 1-1,-4-3 0,0-1 0,-3-5 0,0 0-1,-3-7-2,0-3-2,1-3-4,-1-6-6,2-5-9,6-3-9,-1-9 0,10-2 0,5-12 1</inkml:trace>
  <inkml:trace contextRef="#ctx0" brushRef="#br0" timeOffset="2850">2729 1398 69,'0'0'24,"0"0"-2,0 0 1,0 0-12,4 20-4,-5 0-1,4 9 2,-1 8-3,7 10 1,-3 8 0,4 11-1,-3 1-1,2 11-1,-2 0 0,0 2-1,-3-5-1,-2-5 1,1-9-1,-2-10-1,0-10-2,-1-12-1,3-9-3,-3-20-7,0 0-12,0 0-3,-5-11-1,0-9 0,-9-12 1</inkml:trace>
  <inkml:trace contextRef="#ctx0" brushRef="#br0" timeOffset="3156">2510 1956 56,'0'0'23,"13"-9"2,7 5 1,-1-4-8,12-1-7,7 0-2,5 0 1,8 3-2,1-1-5,3 2-2,0 4-7,-4 1-16,-7-4-6,-1 1 0,-14-11-1,0 0 1</inkml:trace>
  <inkml:trace contextRef="#ctx0" brushRef="#br0" timeOffset="4539">3584 1380 15,'0'13'15,"0"-13"1,0 0 1,0 0-1,0 0-1,0 0-3,0 0-1,-5 11 0,5-11-2,1 10-1,-1-10-2,2 17-1,-2-7-2,0 8 0,0 4 0,0 7-1,0 9 1,1 5-2,1 7 1,0 6-1,3 3 0,1 1 0,0-7 0,2-2-1,-1-7 0,0-8-2,-2-9-1,0-8-4,-1-4-2,-4-15-9,0 0-5,0 0-2,-1-17-2,-3 2 3</inkml:trace>
  <inkml:trace contextRef="#ctx0" brushRef="#br0" timeOffset="4888">3445 1722 46,'-25'-7'20,"25"7"2,-11-2-3,11 2-7,0 0-2,0 0-1,0 0-1,0 0-2,14 3 0,-1-1-3,5 1 0,9-2-2,7-1-1,6-2-2,4-5-2,4-3-3,0-5-3,-3-5-2,-1-4-1,-9-6 0,-5 0 2,-8-2 0,-6 1 3,-5 1 5,-6 3 4,-5 4 1,-6 2 1,-1 8 0,-6 1 0,1 7 0,-2 0 1,-1 4 0,3 0 1,2 2 2,10-1 2,-13 2 0,13-2 1,0 0 0,0 0-1,0 0-2,0 0-2,0 0-2,0 0 0,0 0-2,-1 12 0,1-12 0,-1 16 0,0-4 0,1 3 0,-2 4 0,2 4 0,0 5 1,3 7 0,-2 4-1,2 7 2,0 4-1,0 6 0,1-1 1,0 0-1,1-3 0,1-6-1,2-7 1,1-7-1,7-12 0,3-12-1,8-12 0,3-7 0,5-12 0,0-7 0,2-6-1,0-4 1,-2 0-1,-3 4 0,-5 3 1,-7 7 0,-3 6 0,-5 6-1,-12 14 0,15-11 1,-15 11 0,0 0 0,6 17 0,-5-2 0,1 5 1,2 5 0,0 2 0,5 3 0,-2 1 0,3-2-1,3-1-1,2-6-4,5-5-8,4-9-13,1-15-3,7-6 0,-3-16-1,6-7 1</inkml:trace>
  <inkml:trace contextRef="#ctx0" brushRef="#br0" timeOffset="5755">4596 1735 60,'14'10'22,"-3"-14"1,10 1-3,0-4-8,3-2-3,3-2-2,-2-1-1,0-1-2,-5-1 1,-1 1 1,-8 0-2,0 2 0,-8 1-1,-3 10 0,-2-17-1,2 17 0,-15-7-1,3 6-1,-1 4 0,-1 1 0,-1 4 0,1 3 1,-1 1 0,1 4 0,1 0 1,3 3 0,2 1 0,1 3 0,3 2 0,5 3 0,2-3 0,2 2 0,5-4-1,1 0 0,5-3 0,0-2-1,1-5 0,2-5-3,2-1-4,-3-6-11,3-7-13,2-3 1,-3-12 0,2-3-1</inkml:trace>
  <inkml:trace contextRef="#ctx0" brushRef="#br0" timeOffset="6236">5181 1586 73,'0'0'24,"-13"-8"1,-3 2 0,2 5-11,-2 6-7,-6 1-1,3 5-2,-4 1 1,4 4-1,-1 0-1,5 1 0,1-3-2,5-1 1,4-1-1,5-1-1,0-11 1,14 20 0,1-9 0,2-1-1,3 2 1,2 0-1,0-1-1,-2 1 1,-1 1-1,-4-1 1,-4 1 1,-4-1-1,-4 0 2,-4 2-1,-5-2 1,-2 1 0,-6-4 0,-1 3 0,-4-4-1,0-1-2,-2-1-2,0-5-3,5 1-9,2-5-12,1-9-2,10-2-1,3-9 0,10-1 2</inkml:trace>
  <inkml:trace contextRef="#ctx0" brushRef="#br0" timeOffset="6657">5293 1722 27,'13'14'19,"-13"-14"2,10-1 2,-10 1-5,14-13-1,-4 2-2,2 0-3,3-2-4,-1-2-2,1 2-1,-2-1-3,-2 3-1,-11 11 1,16-15 0,-16 15-1,0 0 0,1-12 1,-1 12-1,-12-2 0,12 2-1,-20 1 0,7 0-1,-1 3 1,0 0 0,-1 5 1,-1 2-1,1 3 1,-1 5 1,1 1 0,4 6 1,-2 2 0,5 3 0,3 1 1,6 1-1,4-3 1,8 1-2,4-6 1,8-1-2,6-7 0,7-4-3,2-3-1,2-9-7,0-5-17,0-3-4,-9-14 1,-4-5-2</inkml:trace>
  <inkml:trace contextRef="#ctx0" brushRef="#br0" timeOffset="7433">6173 1330 65,'0'0'22,"0"0"-1,0 0 0,-12-5-14,12 5-2,-16 1 0,16-1 0,-21 4-1,10 2 1,-2 0-1,0 3 2,-2 2-2,2 4 0,-2 2-1,1 6 0,0 1 1,2 7-1,0 1 1,5 6 0,3-1 0,4 3 0,3-4-1,7 1 0,2-6-1,7-4-1,5-5-1,4-7-2,7-4-3,1-10-6,3-3-11,5-6-9,-5-11 1,6-2 0,-9-12-1</inkml:trace>
  <inkml:trace contextRef="#ctx0" brushRef="#br0" timeOffset="7866">6353 1268 70,'0'0'22,"0"0"1,15 2 0,-15-2-14,0 0-3,17 6 0,-17-6 0,17 12 1,-4-3-2,5 4 0,0 1-2,4 4-2,3 2-1,1-1 0,-1 6 0,0 0 0,-3 0-1,-3 1 1,-4 2-1,-5-1 1,-5 0 0,-6 0 0,-5-4 0,-4 0 0,-8-5 1,-2-1 0,-3-7 0,-3-2-1,-1-6 1,2-4-1,0-4 0,4-5-1,6-2 0,4-5-1,6 1 1,5-3-2,5 1 1,5-1 0,6 3 1,2 0 0,1 1 0,1 1 0,4-2 1,0 1 0,2-2 0,-3 0 0,-1-2 1,1 1-1,-4-2 1,1 3 0,-6 1 1,0 3 0,-6 1 0,-8 13 0,13-16 0,-13 16 0,0 0-1,8-11 0,-8 11 0,0 0 0,0 0 0,0 0 0,7 15 0,-4-4 1,-1 2 0,2 2 0,-1 1 0,3 1-1,2-2 1,5-3-2,7-7 0,7-6 0,5-6-1,6-7 0,4-4 1,1-7-1,1 0 0,-2 0 0,-5 2 2,-9 3-1,-6 8 0,-6 6 1,-5 6-1,-11 0 1,12 16-1,-8 1 0,1 1 0,2 6 1,1 0-1,2 1 0,3-1 0,0 0-2,1-1-3,-3-4-12,-3-7-13,5-3 1,-13-9 0,12-21-1</inkml:trace>
  <inkml:trace contextRef="#ctx0" brushRef="#br0" timeOffset="8897">7444 620 42,'0'0'18,"0"0"0,0 0 4,-4 10-11,4-10-5,1 13 0,0-1 1,3 4-1,-1 6 1,3 6 0,1 6-2,0 6-1,2 7-1,-1 3 1,1 2 0,2-2-1,-3-4 0,2-4-1,-2-5 1,3-7-1,1-9 0,3-10-2,2-8-1,3-8-1,3-6 1,4-5-1,2-6-1,2 0 1,-1-2 0,-2 4 1,-2 6 0,-5 5 1,0 9-2,-4 8 2,-1 6-1,-1 6 1,-1 7 0,-1 3 1,-1 2-1,0 1 3,-4-3-1,-2-1 1,-6-3 0,-3-2 2,-7-8-1,-3-2 0,-6-7 0,-4-1-1,-2-7-1,-2-5-1,-1-2-4,-1-8-5,3 0-11,3-4-12,-2-8 2,8 2-3,-1-9 3</inkml:trace>
  <inkml:trace contextRef="#ctx0" brushRef="#br0" timeOffset="9873">8016 1058 31,'0'0'19,"-11"11"2,11-11-1,0 0-8,-2 14-1,2-14-3,20 7-1,-3-7-2,4-2-2,3-3-1,4-4 0,-3-3-1,2-1 2,-5-2 0,-2 1 1,-8 0 0,-2 2-1,-7 2 0,-3 10 0,-10-13-2,-1 9 0,-3 3-1,-3 1 0,1 2 0,-3 2 1,2 1 1,0 2-1,2 0 0,2 3 1,2 1 0,0 1 0,1 3 1,0 3 0,0 1 0,3 4 0,-1 2 2,5 4-1,1-1 0,4 2 0,4-4-1,5 3-1,3-6 0,3-2 0,8-5-3,2-5-1,3-3-3,2-8-6,3-6-19,1-2 0,-5-14-1,1-2-2</inkml:trace>
  <inkml:trace contextRef="#ctx0" brushRef="#br0" timeOffset="10732">8532 121 40,'0'0'16,"0"0"2,-3 11 1,3-11-13,3 17 1,-2-3 0,0 4 1,1 4 0,1 6-1,-1 3 0,3 6-1,-2 2-1,3 2-1,0 1 0,2 1-2,-2-4 1,1-3 0,-1-6-2,0-3-2,-2-5-2,0-5-4,-1-7-3,-3-10-11,0 0-5,0 0-1,-8-24 1,5 3 2</inkml:trace>
  <inkml:trace contextRef="#ctx0" brushRef="#br0" timeOffset="11077">8238 148 30,'0'0'19,"0"0"0,0 0 3,0 0-6,0 0-6,0 0-1,0 0-1,0 0 0,0 0-1,-6 11 0,6-11 0,0 0 1,0 0-2,10 5 0,-10-5 0,25 4-1,-3-5-1,11 2-1,6-3 0,10-2-1,6-2-1,5-1 1,2-2-1,-3 1 0,-3-2 0,-6 3 1,-8 0-1,-9 3-1,-8 0 1,-8 2-1,-17 2 1,15 1-1,-15-1 1,0 0-1,0 0 0,-13 10 0,13-10 0,-10 7-1,10-7-2,-11 5-1,11-5-8,0 0-17,-18 2-2,18-2 0,-21-21-1</inkml:trace>
  <inkml:trace contextRef="#ctx0" brushRef="#br0" timeOffset="12671">9107 485 11,'0'0'13,"0"0"-1,0 0 0,0 0 0,0 0-2,0 0 1,0 0 0,12-5-2,-12 5 1,12 0 1,-12 0-1,21 0-2,-6-1-1,4 0-1,2 0-2,1 0-1,0-1-1,-2 1-1,-3 0 0,-2 0-1,-4 1-2,-11 0-1,12-1-3,-12 1-4,0 0-7,0 0-7,-13-11-1,13 11 0,-21-13 2</inkml:trace>
  <inkml:trace contextRef="#ctx0" brushRef="#br0" timeOffset="12971">9079 381 13,'-20'-2'16,"20"2"2,-22 3 2,22-3-4,0 0 1,0 0-1,0 0-1,0 0-1,14 4-2,-2-6-2,7 2-2,-2-1-2,5 2-1,2-3-2,1 3 0,-4-2 0,0 1-2,-4-1 0,-4 1-1,-13 0-3,15-2-2,-15 2-5,0 0-13,0 0-5,11-12-1,-8-3-1,7 1 2</inkml:trace>
  <inkml:trace contextRef="#ctx0" brushRef="#br0" timeOffset="13348">9533-5 20,'11'2'14,"-11"-2"3,0 0 0,13 12-7,-13-12 2,6 11-1,-6-11 1,3 18 0,-3-5-2,-1 4-2,0 6-2,-3 5-1,2 5 0,-3 5-2,3 4 0,0 3 0,2 0 1,0-3-2,5-2 1,2-5-1,5-4 1,5-8-1,5-5-1,5-8-1,1-6-1,4-7-1,-3-6-3,3-3-2,-6-6-6,-3-6-6,-4 3-8,-13-6-1,-1 5 2,-12-6 2</inkml:trace>
  <inkml:trace contextRef="#ctx0" brushRef="#br0" timeOffset="13727">9323 191 36,'0'0'20,"0"0"2,0 0 0,22 7-7,0-7 0,3 4 0,4-2-2,6 3-1,3-3-4,1 4-2,-2-2-3,-1 0-1,-7-1-1,-3-1-2,-4 0-2,-8-2-4,-1 0-10,-13 0-8,13-2-3,-13 2-1,0 0 1</inkml:trace>
  <inkml:trace contextRef="#ctx0" brushRef="#br0" timeOffset="14019">9836 332 33,'0'0'21,"0"0"1,-9-14 1,9 14-9,0 0-3,0 0-2,0 0-3,0 0-2,5 11-1,-5-11-1,6 23 1,0-8-1,1 5 1,2-2 0,3 4 0,0-3 0,1 1 2,-2-3-2,1-3 0,-12-14 0,15 17 0,-15-17 0,0 0 2,0 0-2,0 0 0,0 0-1,-7-17 1,0 3-1,-1-3 0,0-3 0,0-2-2,2 0 0,1 1 0,5 1 0,4 1-1,1 5 1,5 1-1,0 5 0,2 1 0,0 4 0,2 1 0,0 2 1,0 0-1,-2 3 0,0-1 0,0 3-2,-2-4-2,2 4-9,-12-5-14,13 2-1,-13-2 0,9-14-1</inkml:trace>
  <inkml:trace contextRef="#ctx0" brushRef="#br0" timeOffset="14575">10156 266 75,'0'0'24,"0"0"0,0 0 0,0 0-16,11 13-2,-11-13-2,5 20 1,-3-7-1,3 4 0,-3 0 0,3 1 0,0 0-1,2 1 0,-3-4 0,3 1 0,-1-3 0,1 0-1,-7-13 0,13 18 0,-13-18-1,11 11 0,-11-11 0,15 2 0,-15-2 0,21-9-1,-7 1 1,0-2-1,3-2 1,0-1-1,-2-1 1,0 1-1,-4 1 0,0 3 1,-11 9-1,13-14 1,-13 14-1,0 0 1,0 0-1,0 0 0,0 0 0,0 0 0,0 0 0,0 0 0,0 0-1,0 0 1,0 0 0,8 14 0,-4-2 0,2 2 0,-3 1 1,3 3-1,1-1 0,1 0 0,1 0-1,0-5-2,1 1-3,-10-13-7,22 4-14,-5-6-5,-4-11 1,3-1-1,-3-12 2</inkml:trace>
  <inkml:trace contextRef="#ctx0" brushRef="#br0" timeOffset="15192">10625 309 47,'0'0'22,"0"0"1,16 6-1,-2-2-10,2-1-4,3 0 0,2 0-3,2-3 0,-1-1-1,-1-2 1,-1-2-1,-4-3 2,-2-2-2,-6 0 0,0-2 0,-8 0 0,0 12-2,-4-20 0,4 20-1,-21-10-2,9 6 0,-2 4-1,0 2 1,0 2 0,0 1 0,0 2 0,3-1 1,11-6 1,-18 22 0,7-10 1,1 4 1,0 1 0,3 4 0,2 1-1,0 4 2,3-3-2,6 4 0,3-1 0,6 1-1,7-4 1,6 0-1,3-4 0,4-3 0,4-3-1,-1-4-1,0-5-1,-5-6-4,-2 1-16,-7-4-10,-12-7 1,-2-1-1,-16-5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32.1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325 282 15,'0'0'18,"2"-10"2,-2 10 0,0 0-4,0 0-2,-13-8 0,3 6-1,-2 2-1,-3 0-3,-4 3-1,-3 0-3,1 4-1,-3 1 0,-3 5-2,0 1-1,0 5 1,0-1-2,4 5 1,2-2-1,2 0 0,5 1 0,8-5 0,5 1 0,9-6 0,9 1-1,6-1 0,10 0 0,3-1-1,6 1 0,-4 2-2,6 1 1,-7 2-1,-1 3 1,-4 1-1,-8 4 2,-4 2 1,-6 2 1,-3 2 2,-7-1 0,-4 3 1,-7 1 1,-5-2-1,-7 0 0,-5-1 1,-2-5-2,-2-3-1,-4-3 1,-1-5-1,3-5-1,1-6 0,3-4 0,3-6-2,5-3-3,3-7-4,8-5-9,9-1-10,0-11 1,9-1-2,-1-10 3</inkml:trace>
  <inkml:trace contextRef="#ctx0" brushRef="#br0" timeOffset="658">714 224 31,'0'0'17,"1"16"1,-1-16-2,-2 24-9,2-6 1,1 4 0,0 6-1,-1 6 0,1 8-1,-1 6-1,0 5-2,-2 6-1,-2 2 0,0 4-1,-3-5-1,1-4 1,0-6-1,-2-8-1,2-8-2,1-11-3,3-6-3,2-17-6,0 0-2,0 0-3,-5-25 3,3-1 2,0-3 5,-4-5 5,-1-2 4,-4 0 6,-5 0 4,1 7 4,-9 0 0,6 8 0,-7 2 1,3 8-3,1 1 0,3 4 0,4 4-1,4 0-2,10 2-1,0 0 0,0 0-2,24-14-1,4 4 0,9-1-1,9-4 1,10-3-2,6 1-1,3-1-2,-1 2 0,0 4-6,-7 2-5,-7-1-12,-2 12-4,-14-5 1,-2 8 0</inkml:trace>
  <inkml:trace contextRef="#ctx0" brushRef="#br0" timeOffset="1529">1123 678 7,'0'0'10,"1"13"1,-1-13-2,0 0-4,-12 14 1,12-14 2,-6 13 1,6-13 2,-3 15 1,2-3-2,-1 1-1,1 5 0,-1 6-1,-2 4-1,2 5 0,-3 3-2,4 2 0,-1-3 0,4-2-1,2-3-1,5-7-1,6-9-1,7-8 0,4-10-1,4-6 1,2-10 0,2-6 0,-3-4 2,0-1-2,-8-2 2,-5 1-1,-6 4 0,-5 4 0,-4 3-1,-3 6 0,-5 2-1,5 13 0,-12-15-2,12 15-3,-10-9-6,10 9-12,0 0-5,-7-13 0,7-2-1</inkml:trace>
  <inkml:trace contextRef="#ctx0" brushRef="#br0" timeOffset="7992">1632 1010 29,'-6'13'19,"-7"-10"1,13-3 2,-18 8-9,18-8-2,-15-5-2,15 5-2,-14-19 0,11 4-2,3-6-1,3-3-1,4-4-2,4-2-1,3-2 0,3 2-1,3 2 1,0 2-1,0 6 1,-3 5-1,0 5 1,-2 6-1,-1 7 0,0 5 1,-2 5-1,-2 5 1,-3 6 1,-3 4 1,-4 4 0,-5 1 0,-2 2 1,-6-3 0,-1 0 1,-5-5-1,2-3-1,-2-8 0,2-3-2,0-8-4,1-10-7,3-11-15,10-5-1,-1-19 0,11-4 0</inkml:trace>
  <inkml:trace contextRef="#ctx0" brushRef="#br0" timeOffset="8439">1795 252 28,'-10'10'15,"10"9"2,0-19-1,-7 21-9,9-7 0,6 1 1,2 3-1,2 4 0,4 6-1,0 10 1,0 9-2,-2 10 0,-1 7-2,-5 6-2,-3 0-3,-3-1-8,3-1-12,-7-19-1,9-8 0,-6-27 0</inkml:trace>
  <inkml:trace contextRef="#ctx0" brushRef="#br0" timeOffset="8790">2175 824 25,'30'-14'11,"-2"-8"-1,6-1-1,0-4-9,1-2 0,-4 1 3,-3 1 3,-7 4 2,-3 3 3,-11 0 2,-5 8-2,-2 12-1,-13-12-2,-1 12-3,-4 3-2,-2 4 0,-3 3-1,-1 6 1,0 0 0,-1 1 1,2 3-1,-1 0 1,3 2-1,3 1 0,1 2 0,5 2-1,0 2 2,6 0-1,0 1-1,5 2 0,3-4 0,4-3-1,5-2 0,3-6 0,4-9-1,3-7 0,5-8 0,3-5 0,2-8 0,-2-5 0,1-2 1,1-2-2,-3 0 1,-4 2 0,-2 4 0,-3 4 0,-4 4 0,-2 6 0,-13 9 0,18-1 1,-18 1 0,7 25 1,-7-6 0,1 3 0,-1 0-1,1-1 1,0-4-1,-1-17 0,18 8-1,-1-20 0,6-7-1,4-5 0,4-5 1,-1-1-1,3 0 1,-6 7-1,-4 5 1,-7 11 1,-4 9 0,-7 8 0,-4 10-1,-1 7 1,-3 8 0,9 9-9,-9-11-1,13 6 1,-7-18-4,14 3-3,-17-24-10,27 1-7,-11-21-2,3-30 14,8-1 0</inkml:trace>
  <inkml:trace contextRef="#ctx0" brushRef="#br0" timeOffset="9527">3059 262 47,'0'0'19,"0"0"4,3 18 0,-6-6-10,0 0-4,3 10 0,-3 4 3,1 13-1,-3 5 0,1 13-2,-1 8-2,1 25-10,3 1-1,1-4-2,3-2-1,1-10-1,4-11-1,-1-15 0,7-14-3,-14-35 5,22-10-3,-14-8-2,1-10 0,-7-9-1,-2-5 1,-11-18 1,-7-3 5,-1 5 4,-7 2 5,1 7 3,-5 4 2,1 9 2,2 5 2,6 20-1,6 6 1,1 1 1,3 2-1,11 2-1,-13-2 0,13 2 0,0 0-2,18-9-1,-1 2-2,10-2-2,6 0-1,11 0 0,23 1-14,1-3 3,3 4-2,-5 1-5,0 3-6,-7 5-12,-13-22 3,-6 24 0,-40-4 12,16 9-3</inkml:trace>
  <inkml:trace contextRef="#ctx0" brushRef="#br0" timeOffset="10274">3546 812 50,'0'0'24,"10"-4"2,-10 4-4,-2-14-6,2 14-3,-7-14 0,7 14-3,-18-10-3,5 10-2,-4 2-2,1 3-1,-4 1-1,0 6 0,-1 1-1,1 1 0,3 0 0,2 0 1,4-3-1,4 1 0,7 0-1,0-12 1,20 17-1,-2-9 1,7 0-1,3 2 1,0 0-1,1 1 1,-4-1 0,-3 3 0,-5 0 0,-5 1 1,-7 0 1,-5 3 0,-6-2 0,-3 3 1,-7-3 0,-1 3-1,-5-4 0,2-1 0,-2-1-1,-1-4-1,4 0-2,-1-4-3,6-2-12,2 1-15,-1-9 3,13 6-2,-16-18 1</inkml:trace>
  <inkml:trace contextRef="#ctx0" brushRef="#br0" timeOffset="10967">4005 920 59,'0'0'22,"0"0"2,0 0 0,0 0-13,0 0-3,12-6-1,0 5 0,0-3-1,3 3-1,1-1-1,3 0-1,-5-6-13,11 13 1,-25-5-4,29-7-6,-22-13-10,1 4 2,-12-10 0,2 4 0</inkml:trace>
  <inkml:trace contextRef="#ctx0" brushRef="#br0" timeOffset="11235">3950 706 58,'0'0'23,"14"10"1,-4-13 0,10 1-5,1 1-16,5-3-1,4 2-1,3-1-3,1-1-7,0-5-10,5 3-4,-4-9-1,6 1 0,-7-13 1</inkml:trace>
  <inkml:trace contextRef="#ctx0" brushRef="#br0" timeOffset="11481">4788 133 60,'-14'1'21,"-13"-4"3,6 7-1,-2 0-15,-2 1-1,7 4 0,-3 0-1,3 4 0,2 0 0,4 3-1,0 2-2,4 3 0,-1 3 0,3 5-1,0 3 0,2 4-2,1 5 2,1 4-1,0 2 0,-1 3 1,0 0-1,-2-1 0,0-3 0,0-4 1,-1-8-2,0-7 1,1-7-1,5-20-1,4 11 0,-4-11 0,20-17-1,-6 4 0,2 1 1,0 0-1,4 2 1,-3 6-1,-2 5 2,-2 5-1,-3 4 1,-1 6 0,0 7 0,-5 5 1,0 4 1,-3 7 0,-10-56-11,-4 87 3,-5 11-1,-3 1 2,-1 2-1,0-2-1,1-2 0,0-4 0,10 53 11,7-87-4,4-10-1,7-8 1,3-6-1,4-8-1,7-4 1,1-6-2,6-4-5,2 0-11,0-14-6,8 2 0,-5-14 1</inkml:trace>
  <inkml:trace contextRef="#ctx0" brushRef="#br0" timeOffset="12233">5281 536 49,'12'-8'18,"-10"-7"0,8 8 0,-10 7-3,3-18-13,-3 18 2,0 0 4,0 0 0,-11-11 1,11 11 1,-21 2-1,8 2-1,-4 0-3,-1 4-3,-3 4 0,2 3 0,-4 0-1,1 3 0,-1-1 0,2 1 1,1-1-2,1 0 2,4-6-2,3 1 1,12-12-1,-9 20 1,9-20-1,11 18 0,1-8 1,6 1-1,2 1 0,3 1 0,4 1 0,1 0 0,0 3 0,0-2 0,4 8-11,-8-4 2,1 3 0,-8-2 0,0 2 1,-9-2 0,-2 1-1,-8-2 1,-6-4 10,-3 0-1,-6-2-1,-2 1 1,-5-33-2,71 30 9,-87-7 1,1 0-1,0-4 0,1-2-2,2-2-2,3-4-6,4 25-11,-64-24-14,81-7-1,9 4-1,-1-10 2</inkml:trace>
  <inkml:trace contextRef="#ctx0" brushRef="#br0" timeOffset="13135">5456 1033 22,'0'0'15,"0"0"1,12 8 1,-12-8-5,13-5 0,-13 5 0,18-13-3,-6 4 0,1-3-2,1-3 0,1-3-1,1-3-1,1-3-1,0-1-1,0-1 0,0 1 0,-1 1-1,-1 5 1,-4 2 1,0 5-2,-11 12 0,13-11 0,-13 11-1,0 0 1,5 10-1,-6 1 0,1 0 0,-1 3 0,0 4-1,0 3 1,1 2-1,-1 1 1,1 3-1,80 6-9,-80 1 0,-2-3 1,2-2 0,-1-4 0,1-2 0,-3-5 0,2-2 0,-81-9 9,82-7-1,-4 11 1,4-11-1,-7 11 1,7-11-1,-12 10 0,12-10 0,-18 10 1,18-10-1,-17 4 1,17-4-1,-16 2 0,16-2 1,-12-3-1,12 3 1,0 0-1,0-11 0,0 11 0,12-12 0,-12 12-1,22-12 1,-8 8-2,3-1 0,3 3-3,4 0-3,2 2-5,1-3-6,11 6-4,-8-7 0,14 5 1</inkml:trace>
  <inkml:trace contextRef="#ctx0" brushRef="#br0" timeOffset="15272">5762 952 2,'-10'-2'7,"10"2"1,0 0-1,-5-14-2,5 14 1,-5-14-1,5 14 1,-4-14-1,-2 3 2,6 11 0,-8-11 0,8 11-2,-5-12-1,5 12 0,-4-13-1,4 13 1,-1-13-1,1 13 0,1-13-1,-1 13 1,3-13 1,-3 13 0,1-14 1,-1 14 0,1-14 0,-1 14 2,0-13-1,0 13 1,0 0 0,-3-12-1,3 12-1,0 0 1,0 0-3,0 0-1,0 0 0,0 0 0,0 0-1,0 0 0,0 0 0,0 0-1,0 0 1,0 0 0,-6 17-1,6-6 0,-1 3 1,1 7-1,1 4 0,1 3 0,0 2 1,3 1-1,-1-1 0,-1 0 0,3-2 1,-3-3-1,-1-2 1,-1-5-1,-1-1 1,-1-4 0,1-1 0,0-12 0,-5 15 0,5-15 1,0 0-1,0 0 0,-4 11-1,4-11 0,0 0-1,0 0-4,11-14-5,-11 14-12,19-17-6,-12 2 1,7 3-2,-6-12 2</inkml:trace>
  <inkml:trace contextRef="#ctx0" brushRef="#br0" timeOffset="16409">6235 1050 37,'0'0'16,"0"0"2,-3 11 0,3-11-7,-4 19-1,-1-1 0,1 7-1,-6 7-1,-1 5 0,-6 4-3,0 2-2,-3-2 0,2-5-3,1-4 0,4-12-4,13-20-5,0 0-10,0 0-4,20-40-2,6 5 2,-4-15 0</inkml:trace>
  <inkml:trace contextRef="#ctx0" brushRef="#br0" timeOffset="16724">6765 422 38,'21'-9'17,"-21"9"0,0 0 1,0 0-12,0 0 0,0 0 2,-13 15 1,3-5-1,-5 1 0,0 2-1,-3-2 1,0 2-3,1 1 0,1-1-1,-1 1-2,1 0-1,0 2 0,0 2 1,0-1-1,2 2 1,-1-2-2,3 3 1,0-2-1,5-1 1,2 2-1,3-3 0,7 0-1,3-1 1,8 2 0,2-2 0,7 0 0,4 1 0,4 0 0,3-1 0,1 2 0,1-1 0,-6 1 0,-1 0 0,-6 0 0,-5-1 0,-7 1 1,-6 2-1,-9 0 1,-5 2 1,-9-2 0,-3 4 0,-7-1 0,-4 0 0,-5 0 1,-4-5-1,-1-1 0,1-7-1,0-3 0,4-5-1,5-3-1,4-5-2,8-5-2,7-3-5,6-4-6,7 3-10,3-6-1,10 2-1,0-8 1</inkml:trace>
  <inkml:trace contextRef="#ctx0" brushRef="#br0" timeOffset="17412">7125 1000 32,'0'0'17,"0"0"2,-14-13 1,14 13-5,-2-13-4,2 13-1,0-16-1,0 16-2,4-20 1,-4 20-2,8-18 0,-8 18-2,11-14-1,-11 14 1,12-7-3,-12 7 0,10 7 0,-10-7-1,9 21 1,-5-7 0,-2 4 0,-2 2-1,-1 3 1,-5 1 0,-1 1-1,-3 3 1,-3 0-1,-1 2 0,-4 0 1,3-2-1,0-2 1,3-3-1,2-4 1,4-6 0,6-1 0,0-12 0,13 8 0,0-9 0,7-4-1,2-1 1,6 0 0,0-2-1,-1 0 0,-1 1 0,-2 1 0,-3 3-1,-6 1 0,-3 3-2,-12-1-3,13 4-10,-13-4-7,0 0-4,5 11 0,-5-11-1</inkml:trace>
  <inkml:trace contextRef="#ctx0" brushRef="#br0" timeOffset="18074">7636 1087 55,'6'12'21,"-2"1"1,-4-13-3,-5 28-9,3-5 0,-1 3-2,0 5-2,-3 2-1,3 2 0,-2-1-2,0-2-2,1-6-4,0-5-8,1-11-10,3-10-4,0 0-1,0 0 1</inkml:trace>
  <inkml:trace contextRef="#ctx0" brushRef="#br0" timeOffset="18424">8275 465 22,'0'0'14,"-15"4"3,15-4-2,-11 3-6,11-3 2,-16 1-2,16-1 0,-23 3 0,10-1-1,-3 1-2,-2 3-1,-2 1-1,1 4 0,-3 0-1,2 2-1,1 4-1,-2-1 0,3 1-1,2 0 1,3-1-1,4-2 0,3-1 0,5-3 0,1-10 0,12 18 0,2-14 0,5 2 0,4-1 0,2 0 0,4 0 0,0 4 0,2-1 0,-2 2 0,-2 3-1,1 3 0,-5 2 1,-1 0-1,-4 3 0,-3 2 1,-6-3 0,-4 5 0,-6-1 1,-8-1 2,-3 1-1,-8-1 2,-1-2-1,-6-2 0,-1 0 0,-2-7 0,2-1 0,1-4-2,1-2-1,5-3-1,1-2-2,6-1-1,3-3-5,11 4-3,-9-10-7,9-3-4,11 7-3,-4-10 1,13 4 2</inkml:trace>
  <inkml:trace contextRef="#ctx0" brushRef="#br0" timeOffset="19120">8546 916 23,'0'0'14,"-20"-10"0,20 10 1,-13-9-4,13 9-6,-1-10 1,1 10 0,11-8 0,-1 5 1,1 2-1,5 1 1,-1 0-2,3 5-1,-1 2-1,-2 5 0,-1 2-1,-5 2 1,-3 4 0,-6 0 1,-3 3-1,-3-3 0,-2-1 0,1-3-2,0-4 0,7-12-1,0 0-1,0 0 0,18 5-3,-1-10 1,3 1 0,2 1 0,-1 3 1,0 5 0,-2 3 0,-4 6 0,-1 3 2,-6 4 0,-1 3 1,-4 2 0,-5 0 1,-1 1 1,-4 1 0,-4-2 1,-1-1 0,-4-4-1,0-3 0,-4-2-2,0-4-1,-1-2-3,-1-4-5,-1-5-9,4 2-7,-5-11-2,7 1 2,-4-13 0</inkml:trace>
  <inkml:trace contextRef="#ctx0" brushRef="#br0" timeOffset="20406">8929 89 27,'7'-11'17,"8"7"0,-7-8 1,8 3-7,-1 0-3,0 1 0,0 1 1,0 2-1,2-1 0,-3 0-2,2 2 0,-1 0-1,0 1-1,1 2 0,-1 1-1,0 1-1,-1 4-1,-1 1 1,-1 3-1,-3 2 0,0 3 0,-3 3 0,0 3 1,-4 3-1,-2 5 1,-2 4-1,-3 4 2,-3 3-1,0 5 1,-3-1 0,3 1-2,-2 0 1,4-2 0,2-6-1,5-5-1,6-7 1,8-5-1,4-8 0,6-5 0,4-5 0,1-7 0,0-1 1,-1-1-1,-5-2 0,-4 1-1,-5 2 1,-4 0 0,-11 7 0,0 0 0,0 0-1,0 0 1,-4 12 0,-5 0 1,-1 2-1,-3 5 0,-2 2 0,-1 4 0,2 3 0,1 5 0,3 3 0,3 1 0,1 4 0,6 0 0,1 2 0,4-1 0,4 0 0,2-4 0,2 0 0,1-2 0,1-1 0,0-2 0,0-3 1,0-2-1,-3-4 0,-3-1 0,-2-2 1,-2 0 0,-5-4 1,-3 1 0,-4-1 1,-5 1 50,-11-2-55,6 9-2,-13-8-1,5 10-1,-9-10 0,9 6 0,-8-11-2,12 7-59,0-13 61,5-6-18,16 0-4,-21-16 0,15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47.776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427 122 9,'3'-11'8,"-3"11"1,0 0 0,0 0 1,0 0 0,0 0 1,12-12 0,-12 12 1,10-10-1,-10 10 1,13-8 0,-13 8-3,11-7 1,-11 7-2,0 0 0,0 0-1,0 0 1,0 0-2,0 0-1,-15 5-1,3-2-1,-3 2-1,-2 1-1,-2 1 0,-1 2 0,0-1 0,1 3-2,2-2 1,-1 1-1,5 0 1,2 0-1,11-10 1,-17 17-1,17-17 1,-5 20 0,8-9 0,8 0 0,3 1 0,5 2-1,6-1 0,5 3 0,6 1-1,2-2 0,3 3 0,-3-2 0,-1 1-1,-4 1 1,-2 3 0,-6-1 0,-7 1 1,-7 1 1,-6 2 0,-6 0 1,-8 2 1,-5 0 0,-10-1 0,-5 0 1,-7-1-1,-3-1 1,-5-3-1,-3-2-2,-2-5-1,3-5-4,2-6-13,7-3-10,0-17 0,11-3-1,3-16 0</inkml:trace>
  <inkml:trace contextRef="#ctx0" brushRef="#br0" timeOffset="797">66 0 43,'0'0'19,"0"0"1,0 0 2,0 0-4,0 0-13,0 0 0,-13 6 1,13-6 1,0 0 0,-12 2-1,12-2 0,0 0 0,0 0-2,0 0-1,0 0-1,0 0 0,-9 13 0,9-13-1,-7 18 0,4-6 0,-2 3 1,1 5-1,-1 5 0,1 7 0,2 7 0,0 8 1,1 7-1,1 11 0,1 7 0,-1 6-1,1 3 2,1 2-2,1-3 1,0-4 0,2-6-1,-1-9 1,2-7 0,1-10 0,0-6 0,-2-11 0,1-6-1,-3-5 1,0-5-1,-3-11 0,1 10 0,-1-10-2,0 0-3,0 0-9,7-13-12,-3-6-4,9-4 0,0-13-1,10-7 1</inkml:trace>
  <inkml:trace contextRef="#ctx0" brushRef="#br0" timeOffset="1669">807 176 23,'-13'-12'17,"13"12"1,-3-12 2,3 12-3,0 0-5,2-12-1,-2 12 1,0 0-2,0 0-1,0 0-3,0 0-1,0 0-2,0 0-2,-6 21 0,4-4 0,-1 8 1,1 6 1,-1 9-1,2 8 1,-2 4-1,3 5 2,3-1-2,0 0 0,2-4 0,3-5-1,4-8 0,4-10 0,7-10 0,7-11-2,3-10-1,5-11-1,3-7-3,-1-9-2,2-3-5,-4-4-5,-8-2-4,-3 5-5,-14-4-1,-3 9 4,-14-5 1</inkml:trace>
  <inkml:trace contextRef="#ctx0" brushRef="#br0" timeOffset="2106">657 355 41,'-15'-2'21,"15"2"4,0 0-2,12-17-6,1 12-3,2-3 0,6 3-2,2-1-1,6 3-4,1 0-3,6 3-2,-1 1-1,0-1-4,0 4-3,-3-4-6,0 0-12,1 1-4,-6-8 0,2 3-1,-6-7 2</inkml:trace>
  <inkml:trace contextRef="#ctx0" brushRef="#br0" timeOffset="2452">1169 473 29,'10'-12'16,"7"6"3,-9-7 3,4 5-9,-12 8-1,14-14 0,-14 14 0,0 0-1,0 0-1,0 0-2,0 0 0,0 0-3,0 0-1,0 0-1,-11 3 0,11-3 0,-5 14 0,4-3 0,0 2-1,0 4 0,1 3 0,-1 1-1,2 1 0,-1-2 0,1-2 1,0-3-1,4-4 0,-5-11 0,26-5 0,-5-9 0,4-5-1,3-5 1,4-5-1,0-1 0,0 0-1,-5 3 1,-6 5 0,-5 6 0,-4 4 0,-12 12 0,11-9 0,-11 9 1,0 0-1,4 21 0,-4-5 1,1 3 0,1 6 0,0 2-1,1 2 1,2 2-1,2-5-1,5 0-2,-1-9-3,7-3-9,0-10-12,2-14-4,6-5 0,-3-15-1,6-1 2</inkml:trace>
  <inkml:trace contextRef="#ctx0" brushRef="#br0" timeOffset="3007">1800 422 29,'-9'32'18,"-7"-9"1,7 5 3,-1-8-7,5 0-4,5-5 1,6-3 0,6-8-2,3-6-1,7-3-2,4-7 0,3-5-2,-1-4-2,-1-1-1,-4-4 0,-4 4 0,-6 1 0,-5 3 0,-7 2 0,-5 5 0,4 11-1,-18-13 0,3 12-1,-4 2-1,-1 5 0,-3 1 0,-1 5-1,1 0 0,2 3-2,0-5-2,5 3-1,4-6-5,12-7-3,0 0-6,0 0-5,0 0-1,11-28 2,5 14 3</inkml:trace>
  <inkml:trace contextRef="#ctx0" brushRef="#br0" timeOffset="3395">1978 88 43,'2'-25'20,"-2"25"2,1-17-3,-1 17-6,0 0-1,0 0 0,0 0 0,-5 17-2,3 6-1,-1 6-2,1 13-1,-1 7 0,1 11-2,-1 3-1,2 4-2,2 2-1,2-4 0,1-8-5,2-11-1,5-10-8,3-14-12,1-18-3,8-12 0,-2-22 0,9-5 1</inkml:trace>
  <inkml:trace contextRef="#ctx0" brushRef="#br0" timeOffset="3723">2273 513 37,'-1'19'23,"1"-19"3,0 0-2,18 0-6,-4-6-2,5-1-3,1-3-4,2-1-1,1-3-4,-2 1-1,-1-2-1,-4 2 0,-3 0 0,-5 1 0,-5-1-1,-3 13 1,-10-17-1,0 11-1,-5 3 1,-3 1-1,-2 4 0,1 2 0,-2 4 0,1 2 0,1 4 1,2 1 0,0 3 0,1 0 0,2 5 0,0-1 1,2 3-1,3-1 0,3 1 0,3-1 0,4 0 0,5-2 0,3-3 0,7-3 0,4-5 0,3-4-1,4-6 1,5-6-1,2-5 1,2-7-1,1-4 0,-1-5 1,2-1-1,-2-2 0,-3 0 0,-3 1 1,-6 2 0,-1 5-1,-6 3 1,-4 5 0,-5 3-1,-8 10 0,0 0 0,11-7 0,-11 7 0,0 13-1,-2-3 1,2 2 1,-1 1-1,1 0 1,1 0 0,-1-13 0,14 15 0,2-15 0,6-6-1,7-7 0,5-2 0,2-3 0,4-4 0,-2 1-1,-3 2 1,-6 4 0,-8 6 0,-7 8 1,-14 1-1,10 17 1,-11 1-1,-2 4 0,0 3 0,2 1 0,3 1 0,1-4-1,6-3-2,-1-9-4,8 1-8,0-13-10,2-9-8,4-5 1,-1-11 0,5-2 1</inkml:trace>
  <inkml:trace contextRef="#ctx0" brushRef="#br0" timeOffset="4549">3380 0 75,'0'0'24,"0"0"0,-8 18-1,8-18-15,-9 22 0,4-1 3,-3 5-1,4 10-1,-3 6-1,4 13-1,-2 8-3,3 7-1,1 1-1,1 1-1,1-7 0,2-6-1,1-8 0,2-13-1,2-14-3,0-9 0,4-12-6,-12-3-3,18-25-2,-13-3-3,2-4-1,-6-8-1,-2-5 3,-5 0 0,-3-2 6,-6 6 6,-5 3 4,-5 8 2,0 7 3,-7 6 1,1 6 2,-3 5 3,4 5 0,2 1 1,3 1 1,8 3 0,1-3 1,16-1 1,0 0 0,0 0-2,27 6-2,4-5-2,6-3-3,11 2 0,8-2-2,4 0-2,3 1 0,1 0-3,0 1-4,-6-2-6,-3-1-15,-4 2-6,-11-6 1,-4 0-1,-10-6 1</inkml:trace>
  <inkml:trace contextRef="#ctx0" brushRef="#br0" timeOffset="5610">3828 544 44,'13'-7'23,"-13"7"3,0 0-2,11-11-7,-11 11-4,0 0-2,-3-12 1,3 12-4,-18-1-2,3 4-1,-5 1-1,-2 3-2,-4 4 0,1 1-1,0 2 0,3 0 0,4-1-1,5-1 1,13-12-1,-13 19 0,13-19 0,11 11 0,5-7 0,4 0 0,5-1-1,-1 1 1,2 1-1,-1-2 0,-2 3 0,-4 1 1,-5 2-1,-14-9 0,18 21 0,-15-9 1,0 0 0,-4 1 1,-4-1 0,-6 0 1,-6-2-1,-4-1 1,-8-2 0,-2 0-2,-1-2-2,-4-4-3,3 0-9,0-5-13,4-9-3,13-5-1,4-15 0,13-4 2</inkml:trace>
  <inkml:trace contextRef="#ctx0" brushRef="#br0" timeOffset="6161">3996 18 74,'13'-6'26,"4"6"-1,-17 0 0,16-6-17,-16 6-3,0 0 0,12 15 2,-16-4-2,1 4-1,-3 1 1,2 8-2,-2 4 1,4 7-1,1 6-1,4 11 0,3 6 0,6 9-1,1 6 0,3 3 1,0 2-1,3-2 0,-1-3-1,-1-7 0,-4-9 1,-1-8-1,-4-8 1,-4-5-2,1-9 1,-5-6 0,0-4-2,-5-5 0,5-12-6,0 0-10,-15-2-14,13-10 1,-5-12 0,7-5-1</inkml:trace>
  <inkml:trace contextRef="#ctx0" brushRef="#br0" timeOffset="6640">4481 666 93,'17'4'27,"-2"-6"1,11 2-2,4 1-22,4-2-1,5 3 0,2-1-1,2 2 0,-4-2 0,-1 1-1,-7 1 0,-5-2-1,-5 0-1,-7-1-3,-14 0-4,0 0-11,0 0-7,2-14-3,-12 0-1,0 1 2</inkml:trace>
  <inkml:trace contextRef="#ctx0" brushRef="#br0" timeOffset="6921">4441 417 51,'18'7'26,"-4"-10"2,10 3 0,4-1-11,2-3-5,7 4 1,0-2-4,3 4-3,-1-2-1,2 5-2,-6-2-1,-2 2-1,-6 1 0,-5-2 0,-5 2 0,-4-1-1,-13-5 0,13 8-1,-13-8 0,0 0-2,2 11-5,-2-11-13,-14-1-10,14 1 1,-18-19-1,5 2 1</inkml:trace>
  <inkml:trace contextRef="#ctx0" brushRef="#br0" timeOffset="8093">5131 133 33,'0'0'19,"-13"-4"1,13 4 1,0 0-5,-12-1-6,12 1 0,0 0-1,0 0 0,15-5-1,5 3-1,1 0-1,9 0 0,3 1-2,4 2-1,0 2 0,-2 3 0,-5 2-1,-3 2-1,-7 3 0,-5 4 0,-7-1 0,-3 2 0,-8 1 0,-2 3 0,-5-4 1,-4 3-1,-3-2 1,-2-1-1,-2-2 0,2-2 0,3-2-1,2-4 0,14-8 0,-12 13 0,12-13 0,18 8-1,1-3 1,3-1 0,7 4-1,4 0 1,2 1 0,0 3 0,0 1 0,-2 0 0,-1 2-1,-1 2 1,-3 1 0,-3 1-1,-3 1 1,-6-1 0,-3 3 0,-6 0 1,-7-2 0,-4 2 1,-10-2 1,-3 2 0,-7-2 0,-2 4 0,-5-5 1,-3 2-1,-5 1 1,1-1-1,-2-3-1,4-1 0,0-3-1,3-4-2,5 0-2,2-9-6,8-7-23,0-3-3,-3-12 1,-1-5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06.7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-4 0 94,'0'0'24,"-1"16"-3,1-16-2,0 0-21,0 0-8,0 0-8,12 4-7,-12-4 0,0 0 1,0 0 4</inkml:trace>
  <inkml:trace contextRef="#ctx0" brushRef="#br0" timeOffset="1304">1157 21 106,'0'0'21,"2"18"-5,-2-18-1,0 0-30,0 0-8,0 0-3,0 0 0,0 0 4,0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3:03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860 332 8,'0'0'11,"-13"18"0,13-18 0,-16 16-3,9-7 0,7-9-1,-13 18 0,13-18 0,-14 13 1,14-13-2,-14 16 0,6-7-2,1 5-1,-4 2 0,-1 8-1,-3 6 0,-4 7 0,-3 7 0,-3 6 1,-4 6-1,-3 7 0,-2 4-1,-1 2 0,-1-3-1,3-3 1,3-4-2,2-8 0,5-2-4,0-10-3,6-4-5,2-6-8,3-6 1,1-4 0,1-6 0</inkml:trace>
  <inkml:trace contextRef="#ctx0" brushRef="#br0" timeOffset="461">115 1038 10,'10'0'13,"-10"0"-1,0 0 0,9 7-3,-9-7-3,11 17 0,-6-5-1,2 8 0,0 5 0,2 8 2,-2 6-2,1 7-1,-3 2 0,2 6-1,-3 0-1,1-2 0,0-2 1,0-4-1,-1-8 0,3-3 0,-1-7-1,2-6 0,1-5 0,3-5 0,2-7 0,6-6 1,5-12 1,7-4 0,3-12 0,8-3 1,6-11-1,5 1 0,2-7 0,3 4-1,-6 3-1,-2 6 1,-8 5-2,-6 7 1,-10 7 0,-5 3 0,-10 8 1,-12 6-1,12-6 0,-12 6-1,0 0 1,0 0-2,0 0 0,0 0-1,0 0 0,0 0-1,0 0-1,10-7-4,-1 6-9,1-6-7,1 1 0,-1-2 0,1 0 0</inkml:trace>
  <inkml:trace contextRef="#ctx0" brushRef="#br0" timeOffset="27950">114 882 6,'0'0'9,"0"0"2,0 0 0,0 0 0,0 0 1,0 0 0,0 0-1,0 0 1,0 0-3,0 0-3,0 0-3,-5 12-2,2-1 0,0 0-1,-1 5 0,3 2 1,0 5-1,1 5 0,1 6 1,0 5 0,-2 9-1,0 8 0,-3 5 1,-5 7-1,-3 4 1,-1 3-2,0-1 1,-2-2 0,2-3-1,2-7 1,6-6-1,3-10 0,5-6 0,3-4 0,5-11 1,2-5-1,5-6 0,0-6 1,3-3 1,2-5 0,0-6 0,2-4 1,0-2 1,3 0 1,-2-6-1,6 2 2,-1-7 0,6-1 0,2-7 0,7-3 0,-1-8-1,7-3-1,-5-5 1,-1 3-2,-5 1-1,-4 6 0,-9 5 0,-7 6-1,-6 9 0,-7 8 0,-8 12-1,7-12-1,-7 12 0,0 0-2,0 0-3,0 0-4,0 0-10,0 0-4,10-4-1,-10 4 1</inkml:trace>
  <inkml:trace contextRef="#ctx0" brushRef="#br0" timeOffset="29002">116 1814 6,'7'-14'12,"3"-2"0,1-5 1,2-5-2,4-5-3,0-7-1,5-6 0,1-6-1,3-6 1,3-10-3,5-8 0,0-8 0,4-4-1,1-4 1,1 1-1,-2-1 1,2 1-1,-3 3 0,-1 6-1,-3 5 0,-1 8 0,-2 3-1,1 5 0,-1 4-1,-2 7 1,-3 5-1,-2 6 1,0 5-1,-2 6 1,-7 6-1,-2 5 1,-4 5 0,-8 10 0,9-13 0,-9 13 0,0 0-1,-2-11 0,2 11-2,-9-15-2,7 6 0,-4-4-2,6 1-3,-4-4-2,6 4-5,1-1-4,1 3 0,0-1 1,-4 11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57.2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42 739 5,'-3'13'9,"3"-13"-1,-5 13 1,5-13-1,-9 10-1,9-10-1,-7 12 0,7-12-2,-7 11 1,7-11 0,0 0 0,-13 10 1,13-10 2,0 0-1,0 0 1,0 0-2,-1-14 1,6-5-1,3-8-1,5-8 0,2-9-3,3-9 0,5-7-1,2-1 0,5-3 0,-2 3 0,-2 4-1,1 3-1,-3 6 1,-7 8 0,1 6 0,-4 7-1,-3 6 1,-1 3-1,-1 7 1,-9 11-1,10-11 1,-10 11 0,0 0-1,0 0 1,0 0 1,0 0 0,0 0 0,9 16-1,-9-16 1,-2 24 1,2-7-1,2 6 1,1 6-2,3 6 2,1 6-2,5 6 1,-1 6-1,3 2 0,0 2 1,2-1-1,-5-4 0,1-5 0,-4-6 0,-1-8-1,-2-8 0,-2-6-3,0-6-2,-3-13-9,0 0-6,0 0-2,-13-14 1,8 1 0</inkml:trace>
  <inkml:trace contextRef="#ctx0" brushRef="#br0" timeOffset="606">166 485 41,'0'0'16,"-10"-7"0,10 7 0,10-12-7,3 5-2,2-1-3,7 0 0,4 2-1,7 0-1,4 4-4,2-3-8,7 7-7,-6-6-3,8 2 1,-10-9 0</inkml:trace>
  <inkml:trace contextRef="#ctx0" brushRef="#br0" timeOffset="926">792 70 32,'0'0'16,"2"15"0,-2-15 2,-4 26-9,0-5-1,1 6-1,-2 7 1,-1 4-1,0 8 0,-1 7-2,0 2 1,1 1-2,2-2-2,0-6-2,2-5-5,3-11-4,6-7-9,-7-25-4,18 6-1,-10-21 2,7-1-1</inkml:trace>
  <inkml:trace contextRef="#ctx0" brushRef="#br0" timeOffset="1256">1057 122 37,'1'24'18,"-10"-4"1,7 11 0,-4 0-7,2 6-2,0 2 0,1 8-1,1 2-1,0 3-2,-1-2-2,2-2-3,1-3-5,-1-11-12,6-1-6,-9-18-1,9-5-2,-5-10 2</inkml:trace>
  <inkml:trace contextRef="#ctx0" brushRef="#br0" timeOffset="1750">1762 453 24,'4'24'17,"-8"0"2,8 14 1,-7-1-3,6 11-2,-3 3-3,1-1-2,1 0-2,-1-3-2,3-4-5,-2-6-5,2-4-11,-3-19-7,8-3-1,-9-11-1,14-15 1</inkml:trace>
  <inkml:trace contextRef="#ctx0" brushRef="#br0" timeOffset="2008">1819 536 71,'0'0'23,"-5"-28"-1,6 12-2,1-3-11,0 1-3,5 1 0,-1 1 0,2 1 1,-1 3-2,4 2-1,-1 3 0,2 2-2,1 3 0,2 4-2,2 1 0,-1 4 0,0 1 0,1 1 0,-3 3 0,0 2 0,-5 0 1,-2 3 0,-4 0 1,-1 3 0,-6 0 0,-3 3 1,-5-1 0,-3 0 0,-6-5-1,0 1 0,-2-7 0,-2-3-2,3-6-1,0-4-1,6-3-4,2-9-7,7-5-15,8-1-1,3-9 0,8 1-1</inkml:trace>
  <inkml:trace contextRef="#ctx0" brushRef="#br0" timeOffset="2514">2359 574 59,'0'0'14,"-12"-10"0,11 0-2,1-8-14,2-2-1,2-3 3,3 0 1,2-2 2,4 2 2,2 0 1,2 6 0,-1 3-2,0 5 0,-1 6-2,-2 5 0,-1 9 0,-4 4 2,-3 7 0,-5 4 1,-3 3 1,-4 1 1,-2 1 0,-5-4 1,1 0-2,-3-8 0,1-4-1,-2-7 0,3-2-2,0-7-1,2-4-2,12 5-3,-18-20-4,15 6-7,4 0-12,1-9-2,7 1 0,1-8 0,8 5 2</inkml:trace>
  <inkml:trace contextRef="#ctx0" brushRef="#br0" timeOffset="2990">2950 397 64,'-6'-11'21,"6"11"-2,-18 4 0,4-2-15,-2 4-1,-5 2-1,-1 2 1,-3 1 1,0 2 0,0-1 0,4 1 0,1-3-1,6-1-1,14-9-2,-15 10-1,15-10 1,0 0-2,15 6 1,0-6 0,5 2 0,1 3 1,1 0 0,3 2-1,-3 0 2,-3 2-1,-4 2 2,-2 0 0,-7 1 2,-3 1 0,-4-1 1,-3 1 1,-4-2-2,-1 1 1,-3-3-2,-1 2 0,-1-4-2,2-1-1,1-1-2,-1-3-4,12-2-8,-11 2-10,11-2-2,-3-10-1,5-3-1,9 1 2</inkml:trace>
  <inkml:trace contextRef="#ctx0" brushRef="#br0" timeOffset="3464">3333 409 85,'8'14'24,"-8"-14"-1,-14 9 1,-1-3-17,-6 0-3,-3 3 2,-4 1-1,0 4 0,-2-3 0,1 5 0,1-5-2,4 3-1,3-3-2,5-2-1,4-1-2,12-8 1,-13 9 0,13-9-1,0 0 1,13 10 0,-2-4 0,-1 2 1,1 3 1,0 3 0,-1 0 0,-3 2 1,-3 2-1,-1-1 1,-3 0-1,-3-2-1,2-1 2,1-14-3,-3 15 1,3-15-2,0 0-3,9-13-4,4-1-1,1-3 0,5-5-2,4-2 1,1 0 1,2-1 2,-1 4 5,-1 1 5,-3 4 3,1 1 1,-2 6 1,-1 4-2,3 4 1,-1 4-1,0 1-1,4 4-1,-2 1 1,0 1 1,0 1 1,-4 0 3,-3 0 0,-4 1 0,-2-1-1,-3 1 0,-4 0-3,1 0-3,-2-2-5,-2-10-6,6 13-7,-6-13-9,15-5-1,-3-5 0,-5-17 1</inkml:trace>
  <inkml:trace contextRef="#ctx0" brushRef="#br0" timeOffset="4136">3809 50 59,'0'0'21,"0"0"1,0 0-1,0 0-11,3 12-4,-3-12-2,4 15 1,-2-2-2,1 1 1,0 7 0,1 4-1,0 5 0,1 5 0,0 9 1,-3 1-1,0 5-1,-2-2 0,1-2 0,-2-6-1,1-5 0,1-11 0,4-12-2,9-14-1,5-8-1,7-11 1,3-7-1,7-4 1,2-2-1,2 1 1,0 4 0,-6 7 2,-7 6 1,-2 13 0,-4 6 0,-3 8 2,-4 7-1,-3 6 0,-1 5 1,-4 3-1,-2 2 1,-4-3-1,-2 0 1,-5-3-1,-1-2 0,-6-7 0,-1-2 0,-8-5-1,0-3 1,-4-5-2,-1-4-1,-1-2-2,-1-4-8,0-6-14,7 0-4,-1-9 1,8 1-1,2-10 1</inkml:trace>
  <inkml:trace contextRef="#ctx0" brushRef="#br0" timeOffset="4723">4382 62 91,'0'0'26,"0"0"-2,0 0-1,-1 17-16,-1 3-2,-3 5 0,2 10 0,-2 8 0,1 11 1,-3 1-1,4 6-1,1-3-4,0-4-6,4-5-12,5-8-12,-3-22 0,10-11 0,0-22-1</inkml:trace>
  <inkml:trace contextRef="#ctx0" brushRef="#br0" timeOffset="4983">4843 437 43,'25'23'19,"-10"-16"0,10-2 3,-7-11-3,6-5-9,0-4-2,2-5 0,1 0 0,-5-3 0,1 4 0,-6 1-4,-3 2-1,-7 3-2,-7 13-1,-2-15 0,-8 12 0,-6 0 0,-5 2 0,-5 1 0,-4 0 0,-2 2 0,-1 1 0,2 0 0,-1 2 0,3 2 0,1 2 1,1 3 0,5 3 1,1 4 1,3 3 0,1 4 0,5 3 1,1 2 1,6 2-1,1-2 0,9 2 0,3-5-1,9-1-1,7-3-1,11-4-1,8-5-3,5-8-5,8-5-20,6-2-4,-7-13 1,2-3 0</inkml:trace>
  <inkml:trace contextRef="#ctx0" brushRef="#br0" timeOffset="6244">5704 362 22,'-16'-7'13,"16"7"0,0 0 1,0 0-5,0 0-1,-12-13 1,12 13 0,-5-13-1,5 13 1,-4-14-1,4 14 0,-5-12-2,5 12-1,0 0-2,0 0 1,-7 15-1,6-2 0,-2 5 0,3 4 0,0 5 0,1 6 1,-1 1 1,3 2-2,-3 2 1,0-1-1,-3-3-1,2-2-1,0-8-5,-2-5-5,1-8-12,2-11-5,0 0-1,15-7-2,-10-16 2</inkml:trace>
  <inkml:trace contextRef="#ctx0" brushRef="#br0" timeOffset="6714">5918 337 33,'0'0'18,"0"0"1,0 0 1,7 11-5,-7-11-3,0 0-1,-5 11-2,5-11-1,-5 11-1,5-11 0,-7 20-1,4-4 1,-2 4-2,2 6 0,-3 1-1,2 3 0,1-3-1,2 0 0,1-4 0,5-7-1,6-10-2,6-11 0,8-8-1,2-6 0,7 0 1,1-6-1,2-1 1,-2 2-1,-3 2 1,-8 11 1,-5 5 0,-5 7 0,-14-1 0,14 19 0,-12-2 0,-1 4 1,2 3-1,1-1 0,1-2 1,3-3-2,1-4 0,3-5-3,2-3-3,-2-6-10,1-8-13,4 0-1,-4-12 1,5-1-2</inkml:trace>
  <inkml:trace contextRef="#ctx0" brushRef="#br0" timeOffset="7227">6699 336 47,'0'0'22,"-3"-15"3,3 15 0,-11 0-10,-2 2-2,0 6-1,-6 2 1,1 6-4,-5-1-2,1 5-1,0-2-2,1 2-1,1-4-1,5-2-2,2-3 0,13-11 0,-9 16-1,9-16 0,13 12 1,-3-7-1,3 2 0,0 1 1,1 1 0,0 3 0,-5 2 0,-3 1 0,-1 2 0,-4-1 1,-2 1 1,-2 0-1,-2-3 0,-4 0 1,9-14-1,-20 18-1,20-18-2,-21 7-3,21-7-7,-11-9-9,8-6-7,9-2-2,0-13 0,9-2 1</inkml:trace>
  <inkml:trace contextRef="#ctx0" brushRef="#br0" timeOffset="7660">6813 7 78,'0'0'22,"14"0"-1,-14 0-2,0 0-15,-5 13 0,4 2 2,2 7 0,1 7 1,0 11 1,1 7 0,3 11-1,-1 2-2,1 6-1,-2-3-2,0-1 0,-2-5-1,-1-8-1,1-8-2,-5-11-2,4-9-4,-1-21-4,0 0-7,0 0-3,-8-23-2,4-3 1,-5-9 1,2-1 3,-8-9 4,2 5 8,-5 2 6,-2 1 6,1 10 3,-1 2 1,4 11 2,-2 0 1,18 14 3,-17-10 0,17 10 0,1-10 1,10 1-1,5-1-1,6-3 0,7 0-3,5-3-3,6 2-4,2 1-4,-1 2-4,0 5-8,-3 4-8,-5 1-9,1 7 0,-12-3-1,2 9 2</inkml:trace>
  <inkml:trace contextRef="#ctx0" brushRef="#br0" timeOffset="8223">7134 314 48,'6'-11'21,"6"10"3,-12 1-1,12-2-3,-12 2-12,13 14-3,-3-1-1,-2 3-1,3 4 0,1 3-2,2 2 0,0 1-1,-1 1 1,-1-2 2,-3 1 0,-3-1 1,-3-2 0,-4-2 1,-2-1-1,-5-3 0,-3-1-1,-4-5 0,-1-2-2,-2-6 0,-1-3-1,2-4-1,0-6 0,5-2-1,1-5-1,10-2 0,3-2-2,5 1 2,4-1-1,3 3 1,1-1-1,2 2 2,1 1 1,-2 0 1,2 3-1,1 0 1,-1 1 0,3 3 0,1-2 0,1 5 0,-2 2 0,-4 4 1,1 3 1,-4 3 1,-3 8 0,-4 4 0,-1 4 0,-3 0 1,1 2-1,1-3 0,4-5-1,5-7-1,5-9 0,5-9-1,4-8 0,5-6-1,-1-4 1,2-2 1,-5 3-1,-7 3 1,-5 8 0,-6 8 1,-11 7 0,8 10 0,-9 8-1,-4 4 0,3 7 0,3 3 0,0 1-1,7-3-2,3-3-2,3-2-3,1-8-7,3-10-13,0-3-2,-4-14 1,4-2-1,-9-17 2</inkml:trace>
  <inkml:trace contextRef="#ctx0" brushRef="#br0" timeOffset="8970">8003 96 45,'17'0'22,"-17"0"2,18 5-1,-18-5-8,16 19-1,-8 3-1,-1 4-2,3 12-1,-1 9-5,0 6-1,-4 4-2,2 2-1,-1-3-1,-1-6-1,-2-7-1,-1-10 0,0-10 0,-4-12-3,2-11 1,0 0-2,0 0 2,-18-21 1,9 5 2,-2-4 0,-2 0 1,1-1 2,1 2 0,0 0 0,3 3-1,2 3 0,3-1-1,5 2 0,4-1 0,4 1 0,4-3 1,5 1 0,4-1-1,4-1 2,1 1-1,4 2 0,-3 2 0,0 4 0,-2 4 0,-1 6 1,-5 5 0,-3 6 0,-4 4 0,-1 4-1,-2 3 1,-2 2-1,0-2-1,-2 1 0,3-5-2,-2-3-2,2-4-7,3-5-13,-13-9-2,22-10 0,-13-12-2,6-2 2</inkml:trace>
  <inkml:trace contextRef="#ctx0" brushRef="#br0" timeOffset="9818">8571 335 65,'0'0'22,"-3"-13"-3,3 13 0,0 0-4,0 0-14,0 0 1,0 0 1,14-1 0,-14 1 2,16 6 2,-5-3-1,2 4 0,1 1-4,1 5 0,1 1-2,3 4 1,-2 3-1,3 2 1,-2 2-1,-2 2 1,-1 0-2,-3 1 1,-4-1 0,-3-1 1,-4-3 0,-5-3 0,-4-2 0,-2-4 0,-7-4 0,-1-4 0,-3-5-1,-2-2 0,2-2-1,0-3-1,5 0 0,2-4-1,14 10 0,-12-19-1,15 7-2,4-5-2,7 0-4,3-4-4,3-6 0,6-1 1,-1-6 3,5-3 0,-2-1 4,0-1 3,-3-2 4,-2 0 4,-1 2 1,-6-3 1,0 5-1,-2 1 1,0 4 2,-3 3 0,-1 5 1,0 3 1,-2 7 1,-8 14-1,12-15 0,-12 15-2,0 0-1,10 3 0,-10-3 0,4 23 0,-1-6-2,2 9 0,1 3 0,1 10-1,-1 5 0,1 9-2,-2 4 0,1 3-1,-3-1 0,-1-2 1,-1-5-1,-2-5 0,0-11-1,-3-7 3,0-11-2,-2-7 0,6-11 1,-15 4-1,4-12 1,-2-4-1,-1-4 0,-2-3 0,-1-3 0,2-1-1,2 2 1,3-2-1,4 2 0,5 0 0,6 2 1,5 0-1,5 1 1,5-2-1,6 2 1,3 2-1,4 0 1,-1 4 0,2 2 0,0 7 0,-1 4 1,-2 6-1,-5 5 1,-3 5 0,-3 5-1,-3 6 1,-2 2 0,-2 1 0,-1-2-1,0-3-1,0-1-2,1-7-7,1-10-12,4-3-5,-5-17-1,7-3 0,-6-17 0</inkml:trace>
  <inkml:trace contextRef="#ctx0" brushRef="#br0" timeOffset="11062">9707 582 35,'0'0'22,"-25"-13"2,17 3 2,-4-8-4,5 0-6,1 2-3,2-4-4,4 3-2,3-1-4,3 0-2,2 1-1,2 0 1,4 2 0,-1 0 0,1 3 1,-2 3 0,0 4 1,-2 5 0,-10 0-1,18 19 0,-15-3-1,2 7 1,-4 2 0,-2 6 0,-2-1 0,-4 2 0,-2-3-1,-1-3 1,-2-5 1,1-2-1,-1-6 0,0-4 1,-2-7-2,2-2 1,-3-5 0,0-4-2,0-2-2,-3-5-2,6 1-6,-3-6-9,6-2-11,4-1-1,2-3 0,9 2-1</inkml:trace>
  <inkml:trace contextRef="#ctx0" brushRef="#br0" timeOffset="11662">9968 320 46,'2'-12'20,"-5"1"1,3 11-1,0 0-1,2-14-9,-2 14-1,0 0 1,0 0-2,0 0 2,0 0-2,0 0-1,-2 24-2,0-9-1,2 6-1,-1 5 0,2 3-1,-1 0 0,3 1 0,-2-5 0,4-2 0,-1-7-1,-4-16 0,21 7-1,-7-17 0,5-8-1,2-8 0,2-4 0,3-4-1,0-3 1,-3 5 0,-2 1 1,-2 7 0,-4 4 1,-2 8-1,-3 4 0,1 7 1,-11 1-1,17 10 0,-6 2 0,-2 2 0,0 5 1,1 3 0,-1 3 0,0 3 1,-3 0-1,1 1 1,-1 0-1,0-2-1,-1-1-2,-2-7-3,4-2-8,-2-6-12,-5-11-7,15-8 2,-8-11-2,7-3 2</inkml:trace>
  <inkml:trace contextRef="#ctx0" brushRef="#br0" timeOffset="12245">10919 200 82,'-10'-20'25,"10"20"1,-32-8-3,11 4-13,-1 8-1,-6 2-2,1 7-2,-3 1 0,1 6 0,-3 1-1,5 2-1,-1 1-2,3-1 0,2-1 0,5-2 0,5-3-1,5-3 0,7-4 0,4 1 1,10-7-1,3 2 0,8-2-1,1-1 1,2 1 0,2-1 0,-1 2-1,-1 0 1,-5 2 0,-1 1 1,-7 1 0,-1 2 1,-6 3 0,-3 2 1,-8 0 1,-4 4 0,-6-2-1,-5 2 0,-8 1 0,-3 0-1,-6-2-2,-5-1-3,-2-1-10,-10-2-18,-10-9-2,-3-3 0,-12-13 1</inkml:trace>
  <inkml:trace contextRef="#ctx0" brushRef="#br1" timeOffset="206185">6850 1352 20,'0'0'12,"0"0"-1,0 0 1,0 0-1,0 0-2,0 0-1,0 0-1,0 0-1,-11-6-2,11 6 0,0 0 0,0 0-1,0 0 0,-12-12-1,12 12 1,0 0-1,-9-15 0,9 15-1,-5-15 0,6 4 0,2 1 0,0-3 0,4-1 0,0 0 0,5-2 1,2 1-1,2 0 0,3 0 0,2 1 0,3-1-1,1 1 1,4 2-1,1-4 1,2 2 0,2 0 1,1 0-1,0 1 1,1 2-1,-1 0 0,0 2 0,-1 3 0,1 0-1,1 0 1,-1 1-1,3 1 0,0-1 1,3 0-1,0 2 0,-2-2 0,1 2 0,-1 1 0,-1 0 0,-3 2 0,-1 0 0,0 0 1,-1 1-1,-1 0 0,2 1 1,0-1-1,-1 0 1,2 0-1,-1 1 1,1 1 0,2-1-1,-1 0 0,-1 0 1,-2 0-1,0 0 0,-3 1 0,-3-1 0,0 0 0,-3 1 0,-2-1 0,2 0 1,-2 2-1,1-1 0,-1 1 0,2 1 0,-2-2 0,0 2 0,2 0 0,-2-3 0,3 1 0,0 1 0,2-4 0,0 2 0,2-2 0,0 3 0,0-2 0,0 2 0,1 0 0,-2 0 0,0 3 0,0 0 0,-3 0 0,1-2 0,1 2 0,0-2 0,0 2 0,1-4 1,0 3-1,1-3 0,1 3 0,3 1 0,0-2 0,-1 2-1,3 0 1,-2 0 0,2-2 0,1 1 0,0-1 0,1-2 0,-1-1 0,-1 2 0,2-3 0,0 1 0,-1-1 0,0 0 1,-2 0-1,1 0 0,-3 0 0,1 0 0,-1-1 0,0 1 0,1 0 0,0 1 0,-1-1 0,2 1 0,2-1 0,2-1 0,0 0 0,2-2 0,2 1 0,0-3 0,0 2 1,2-2-1,-2 1 0,4 0 0,-2 0 1,2 1-1,2-1 0,-2 0 0,3-2 0,0 2 0,2-2 0,-2 2 0,1-2 0,0 1-1,-3-1 1,0 3 0,-2-2 0,-1-2 0,1 2 1,0-2-1,0 0 0,-2-1 0,2 0 0,1 0 0,0-2 0,-1 1 0,2-2 0,2 1 0,-3-3-1,4 1 0,-4-3 1,-1 1-1,-1-1 0,-4 1 0,-4 1 1,-7 1-1,-3 1 1,-5 3 1,-3 2-1,-1 2 0,-3 0 0,-1 3 0,-1 0 0,0 0 0,-12 1 0,19-1 1,-19 1-1,11-2 1,-11 2 0,0 0 0,0 0 0,0 0 0,0 0-1,0 0 0,0 0 0,0 0 0,0 0 0,-7 13 0,7-13 0,-8 13 0,8-13-1,-8 17 1,5-7 0,-1 2 0,2 1 0,1 0 0,-1 3 0,4-1 0,-1 4 0,2-1 1,1-1-1,0 3 0,5-1 1,2-1-1,4 1 1,0-2 0,2-2 0,3 0 0,2-1 0,4-2 0,1 0 1,1-2-2,0-2 1,4 1-1,0-4 0,1 1 0,0-2 0,2-2 0,0-2 0,2-2 0,0-1 0,3 0 1,3-1-1,0 1 0,4-2 0,1 0 0,0 1 0,2-1 0,0 0 0,0 1-1,-2-2 1,0-2 0,1 1 0,1-2 0,-1 1 0,0-1 0,1-2 0,1 2 0,-1-2 0,0 3 0,0-1 0,0-1 0,-1 1 0,1-1 0,-1 0 0,1 0 0,3-1 0,1-1-1,2 1 1,1 0 0,3-1 0,-2 1 0,4-1 0,0 1 0,-1 1 0,1-1 0,0 1 0,-1-1 0,2 1 0,2-2 0,-1 1 0,-1-1 1,1-1-1,0 0 1,-2 0-1,0-1 1,-1 1 0,-2 0 0,2 1 0,-1 1-1,0 4 1,1-2-1,2 2 1,-2 2-1,0-1 1,-2 1-1,-1-1 0,-1 3 0,-3-4 0,0 1 0,-1 2 0,-3 0 0,0 0 0,-2 1 0,-1-2 0,-1 0 0,0 0 0,1 2 0,-3-1 0,3 2 0,2 0 0,-1 1 0,2 1 0,0 1-1,3 2 1,-1 0 0,-1 0 0,0 1 0,-2-1 0,-4 2 0,0 0 0,-6 0 0,-5 4 0,-5-2-1,-3 3 0,-3 2 1,-3 1-1,-1 0 0,-2 0 0,2 2 0,1-4 0,-4 4 1,2-4 0,-4 0-1,1 2 1,-1 0 0,-1-1 0,-4 3 0,-1 1 0,0 1 0,-1 1 0,0 1 0,-1 0 0,0-2 0,-1 2 0,-2-4 0,1-1 1,-2 1-1,2-3 0,-2 0 1,-2-2-1,1 1 1,-1-11 0,-1 19 0,1-19 0,-2 16 0,2-16 0,-4 15 0,4-15 0,-3 12-1,3-12 1,0 0-1,-5 12 1,5-12-1,0 0 0,0 0 1,0 0-1,0 0 0,0 0 1,0 0-1,0 0 0,-1 11 1,1-11-1,0 0 1,0 0-1,0 0 1,1 12-1,-1-12-2,0 0-6,0 0-17,0 0-3,7-10 0,-20-22-2</inkml:trace>
  <inkml:trace contextRef="#ctx0" brushRef="#br1" timeOffset="211686">17182 967 15,'0'0'12,"0"0"0,18 0-1,-18 0-3,18-10 1,-7 4 1,3 0 2,-1 0-2,3 0 1,0 1-1,3 0-1,4 0-1,3-1-1,4 3-2,4-1 0,4 2-1,2-2-1,4 4 1,0-2-2,4 3 2,0-1-2,0 1 0,-1 2-1,1 0 0,-3 2 0,-2 0 0,-3 2-1,-4 1 0,-5 1 0,-2 1 0,-2 1 0,-2 2 0,-4 1 0,0-1 0,-1 1 0,-2 3 1,2-3-1,0 0 0,-1 0 0,-2 1 1,1-1-1,-2 0 0,-1-1 1,1-1-1,-5-1 0,0 0 0,-1-3 0,-10-8 1,15 14 0,-15-14-1,12 11 1,-12-11 0,0 0-1,14 13-1,-14-13-2,0 0-5,14 8-10,-14-8-8,11-4-1,-11 4-2,14-18 2</inkml:trace>
  <inkml:trace contextRef="#ctx0" brushRef="#br1" timeOffset="212422">18709 1247 47,'0'0'21,"-16"-8"3,16 8-3,-7-10-7,7 10-3,2-14-1,-2 14-3,11-14-1,-11 14-1,22-13-1,-6 7-2,6 1 0,3 3-2,5 1 1,3-1 0,1 5-1,1 0 1,-1 4-1,-2 0 0,-1 4 0,-4 2-1,-4 1 1,-3 1 0,-6 3 1,-3 0-1,-2 3 0,-5 1 1,-4 0-2,-1 0 2,-5 1-1,-3 1 1,0-1-1,-4 0 1,-1 0-1,-3-1 0,2 1 1,-3-2-1,0-1 1,-1-1-1,-2 0 1,-1 0-1,1 0 1,-2-3-1,2 2 1,0-3 0,0 0 0,2-2 0,5 0 1,1-3-1,3 0 1,10-10-1,-13 17 1,13-17-1,-4 17 1,4-17 0,7 15 0,-7-15-1,20 16 1,-1-9-1,4 2 1,6-2-2,4-2 1,4 0-1,4-2 0,4-2 0,3-1 0,-3-3 0,1 0 0,-1-3 0,0 1 0,-5 1 0,-1-1 0,-5 1 0,-5 2 0,-6 0 0,-4 2-1,-5 0 2,-14 0-1,15 1 0,-15-1 1,0 0-1,0 0 1,0 0-2,0 0 0,0 0-4,-14 8-8,14-8-18,-10-10 0,3-8 1,2-2-2</inkml:trace>
  <inkml:trace contextRef="#ctx0" brushRef="#br1" timeOffset="213706">19788 559 29,'7'-12'17,"-7"12"1,0 0-1,3-14-3,-3 14-2,0 0-2,0 0-2,0 0-1,0 0-1,0 0 0,0 0-1,0 0 0,0 0 0,0 0-1,0 0 0,0 0 0,0 0 0,-8 12-1,8-12 0,-11 15 0,11-15-1,-19 21 1,7-8-1,2 2-1,-3 0 0,1 2 0,-2 1 0,0 2 0,-1 4-1,0 0 0,-3 2 0,0 1 0,-2 0 0,1 0 0,-1 1 0,3 0 0,0-1 1,2-1 0,2 1 0,5-1 0,1-1 0,3 1 0,1 0 0,3-2 0,3 1-1,1-2 1,3 0 0,1-1-1,4 0 1,3-1 0,0-3-1,4-1 1,0-2 0,3-1-1,1-5 1,3-1-1,0-3 1,2-3-1,1-2 1,0-3-1,1-3 0,-2-2 0,-1-2 0,-1-3 0,-3-2 1,0-1-2,-6-4 2,-1-1-1,-4-3 0,0 2 0,-5 0 0,-4 1 1,-5 0-1,-3 2 1,-6 4-1,-6 2 1,-6 3-1,-6 2 0,-4 5 0,-3 1 1,-4 6-1,2 2 0,-3 1-1,0 3 1,1 4-1,3 1-1,4 4-4,0 0-10,5 2-16,7 0 1,0-7 0,12-1-1</inkml:trace>
  <inkml:trace contextRef="#ctx0" brushRef="#br1" timeOffset="215386">20120 1708 61,'0'0'24,"0"0"-1,18 3-1,-18-3-10,17 0-4,-6 1-2,2-1 1,3 3 0,1-3-1,5 3 0,1-2-2,6 5 0,3-3-2,3 3 0,-1-4-2,0 1-2,0 1-1,-8-4-3,2 1-7,-8-1-13,-6-9-2,-1-1 0,-9-10-1,-1 2 1</inkml:trace>
  <inkml:trace contextRef="#ctx0" brushRef="#br1" timeOffset="215712">20212 1553 65,'-11'4'24,"11"-4"0,0 0-1,0 0-11,0 0-3,0 0-2,0 0 0,0 0-1,13 1-1,-13-1 1,16 0-2,-16 0 0,24 0-2,-8 1 0,4 0-1,3 1 0,4 2 0,4-2-1,0 2 0,2-1 0,-1 1-1,2 1-1,-4-4-2,0 3-3,-6-2-8,0-5-15,1 2 1,-7-9 0,1-3-1</inkml:trace>
  <inkml:trace contextRef="#ctx0" brushRef="#br1" timeOffset="216746">21345 1189 24,'0'0'18,"0"0"0,0 0-1,0 0-1,0 0-2,0 0-2,0 0-1,0 0-2,0 0-1,0 0-1,0 0-1,-14 4-2,14-4 2,0 0-3,-16 8-1,16-8 0,-21 9-1,8-1 0,-2 3-1,-1 0 0,-1 5 0,-1 1 1,-3 3-1,-2 2 0,0 4 0,-3 1 0,2 1 1,-1 3-1,0 0 0,0 3 0,3 0 0,1 1 0,5 0 0,-1 2 0,4-1 1,4 0-1,2 0 0,5-2 0,4-2 0,5-2 1,5-2-1,8-5 0,5-2 0,7-4 0,4-6-1,5-2 1,0-6-1,2-4 1,-2-4-1,-3-4 1,-5-5 0,-4-1 1,-7-2 0,-6-2 0,-6-1 0,-6-1 1,-8 1-1,-6-1 1,-8 3-1,-5 0 0,-5 3 0,-4 4-1,-4 3-1,-4 6 1,-1 4-2,2 6 0,0 6-1,4 5-1,-2 2-1,6 4-4,3 1-4,7 2-5,6 3-9,2-8 1,13 0 1,0-12 0</inkml:trace>
  <inkml:trace contextRef="#ctx0" brushRef="#br1" timeOffset="217589">21766 1236 57,'0'0'22,"0"0"-1,0 0-1,0 0-11,0 0-2,-11 10-2,11-10 0,-16 17-1,8-5 2,-4 3-2,0 4 1,2 5-2,-2 6 0,-2 3-1,0 6 0,-2 4 1,-1 5-2,-2 1 2,1 1-2,-3-5 1,1 1 0,4-5 0,1-5-1,5-5 0,2-6 0,9-2 0,8-6 0,10-6-1,12-4 1,8-5-2,13-3 0,6-1-1,5-4 1,1 0-1,-5-2 0,-7 2 0,-10 0-2,-7 4-2,-14-1-5,-8 3-6,-13 0-10,0 0 0,0 0-2,-11-4 3</inkml:trace>
  <inkml:trace contextRef="#ctx0" brushRef="#br1" timeOffset="218077">21905 1680 45,'7'17'23,"-7"-17"2,-3 12 1,3-12-6,-7 17-8,5 0-1,-6 2-1,3 8-2,-5 3-1,2 8-1,-3 4-1,-3 6-3,-1 1 0,-3 1-2,2-3 1,0-2-2,2-3-2,-2-9-3,7-5-13,6-6-11,3-22 0,0 0-1,-11-11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12.9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243 132 14,'0'0'9,"0"0"0,8-12 1,-8 12-1,0 0-2,0 0 1,0 0 0,0 0 1,0 0 2,0 0-2,5-9-1,-5 9 0,0 0-2,0 0 0,0 0 0,0 0-1,0 0-2,0 0-1,-5-11-1,5 11 0,0 0-1,0 0 1,0 0-1,0 0 1,0 0 0,0 0 0,0 0-1,0 0 1,0 0 0,-4 11-1,4-11 1,-2 19 0,1-1 0,0 4 0,-1 5 0,0 4 0,1 1 0,0-1 0,1-1-1,-2-4-1,4-7-2,0-3-4,0-5-5,-2-11-5,0 0-6,0 0-1,11-1 1,-16-11 0</inkml:trace>
  <inkml:trace contextRef="#ctx0" brushRef="#br0" timeOffset="581">0 27 50,'0'0'20,"0"0"1,0 0-1,-11 8-4,11-8-7,0 0-1,0 0 0,0 0 1,0 0 0,0 0-2,0 0 0,0 0-2,0 0-1,18-1-1,-5 0 0,6 1-2,9-1 0,6 0 0,10-3-1,3 2 1,7-3-1,0 2 0,-1-2 1,-4 2-1,-5-1 0,-9 1 0,-6 2 0,-8 1 0,-5 4-2,-16-4-1,17 7-1,-17-7-2,4 10-4,-4-10-8,-8 11-7,8-11-2,-14 6-1,14-6 3,-23-2 0</inkml:trace>
  <inkml:trace contextRef="#ctx0" brushRef="#br0" timeOffset="1158">309 153 10,'0'0'8,"0"0"0,0 0 0,0 0-1,0 0-2,0 0 1,0 0 0,-12-3 2,12 3 0,0 0 1,0 0 0,0 0-1,-12 1-1,12-1 0,0 0-2,0 0 0,-11 7 0,11-7-1,0 0 0,-11 13-2,11-13 0,-7 18-1,1-5 0,1 1 0,-2 4 0,1 2-1,-2 3 1,2 4 1,0 4-1,1 2 0,1 5-1,2 1 2,-1 1-2,2-1 1,0-3 0,0-2 1,1-4-1,-3-5 0,2-5 0,0-6 1,-1-3-1,2-11 0,-2 12-1,2-12-2,0 0-8,0 0-11,4-12-1,-4 12-3,5-24 2,-2 12-1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14.8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33 145 46,'0'0'20,"4"-22"0,-4 22-1,3-13-6,-3 13-1,0 0-2,0 0-2,0 0-1,0 0-2,0 0-1,0 0-1,0 0 1,-1 20-2,5-4 0,-2 5 1,3 8-1,-1 9 1,2 9 0,-1 3-1,0 2 1,-2-3-1,2-4-1,-3-6-1,1-9-4,0-10-4,-3-20-13,0 0-7,15-18 0,-12-13-1,2-1 1</inkml:trace>
  <inkml:trace contextRef="#ctx0" brushRef="#br0" timeOffset="399">24 69 37,'0'0'19,"6"-13"0,4 14 2,-10-1-3,21-7-7,-3 4-5,5-2 1,7 0-2,2-1 1,4 0-1,-1 0-1,0 0 0,-3 2-2,-3 0 1,-8 1-3,-5 1-1,-4 2-3,-12 0-3,0 0-7,11 7-7,-11-7-2,-12 6-2,-3-7 2,3 7 0</inkml:trace>
  <inkml:trace contextRef="#ctx0" brushRef="#br0" timeOffset="716">0 289 51,'23'5'22,"-3"-9"2,8 4 1,-2-3-8,2-2-5,3 4-2,-3-3 1,1 5-3,-5-1-2,-2 4-1,-6-2-3,-2 2-1,-3-1-3,-11-3-2,11 8-6,-11-8-12,0 0-5,0 0-1,0 0 0,-6 15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19.0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213 0 23,'0'0'17,"0"0"1,0 0 1,0 0-2,0 0-5,0 0 0,0 0-2,0 0-3,0 0-1,0 0-2,-9 11-1,9 1-2,1 3 0,1 6-1,2 6 0,1 6 0,-1 4 0,2 4 0,-2 1 0,2-1 0,-3-1-1,2-6 0,-4-4-1,4-4-4,-2-4-6,0-11-9,5 2-3,-8-13 1,10 3 0</inkml:trace>
  <inkml:trace contextRef="#ctx0" brushRef="#br0" timeOffset="434">0 124 45,'0'0'18,"0"0"4,0 0-2,0 0-8,0 0-4,0 0 1,0 0 0,0 0 0,0 0-1,15 1-2,-15-1 0,23-2-3,-6 1 0,8-4-2,5 1 1,8-1-1,3-1 1,3 0-2,2 0 1,-2 0-1,-2 0 0,-6 3 0,-5-1-1,-6 3-1,-6 0-4,-2 2-7,-6 2-9,-11-3-4,10 6-1,-10-6-1,0 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0.0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224 102 32,'-3'-14'18,"3"14"1,3-11 0,-3 11-5,0 0-3,0 0 0,0 0-1,-5-10 0,5 10-1,0 0-1,0 0-1,0 0-2,-2 12-2,0 2-1,2 5-1,0 6-1,-1 4 0,0 7 0,1 3 1,-2 1-1,-1 0 0,2-6 0,1-4-2,0-6-2,-1-7-5,3-3-2,-2-14-9,0 0-7,0 0-2,5-14 2,-4 2 1</inkml:trace>
  <inkml:trace contextRef="#ctx0" brushRef="#br0" timeOffset="407">0 9 53,'0'0'23,"0"0"2,0 0-4,0 0-9,0 0-2,0 0-1,13-2 0,-3 2-1,2-2-2,7 2-1,2-2-1,7 2-1,5-3 0,3 3-1,1 0-1,0 3 0,-3-1 0,-3 2-1,-3 0 0,-3 1 0,-5 1-1,-4-2 0,-2 1-4,-3-3-4,0 1-11,-11-3-9,13 6-1,-13-6 0,0 0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1.0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331 155 33,'0'0'23,"0"0"1,0 0-2,0 0-7,0 0-4,0 0-3,0 0-1,2 20-3,-4-5-1,2 8-2,-3 8 0,0 7 0,0 8 0,-1 4 1,1 3 0,-1-1 1,1-21-2,7 21-7,-11-20-5,12 5-5,-8-21-8,4-2-8,-1-14 1,0 0 0</inkml:trace>
  <inkml:trace contextRef="#ctx0" brushRef="#br0" timeOffset="374">0 240 35,'11'-3'24,"9"-3"3,1-13-1,14-2-7,7 0-6,3-7-2,9 3-2,0-3-1,0 6-1,-6 0-3,-4 7 0,-9 2-2,-3 5-1,-9 3-1,-5 3-1,-5 2 0,-13 0-2,16 3-2,-16-3-2,10 4-4,-10-4-5,0 0-11,0 0-2,0 0 1,-8 15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1.9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136 233 3,'0'0'9,"0"0"2,0 0-2,2-14-4,-2 14-2,2-20-1,-1 6 0,1-1 3,1 0 2,-1-2 1,0 2 4,3 2 1,-3 2 1,-2 11 1,6-13-1,-6 13-2,0 0-2,0 0-2,0 0-3,0 0 0,0 0-3,6 10 0,-6-10-2,4 22 1,-1-6 0,2 2 0,2 5-1,1 3 1,1-1 0,0-2-1,1 0 1,-2 1 0,1-3-1,-1-3 0,-1-3 0,-1 1-1,-1-1 0,-2 1 0,0 1-2,-5-3-1,2 2-2,-5-5-4,4 1-7,1-12-9,-18 0-3,18 0-1,-20-29 3</inkml:trace>
  <inkml:trace contextRef="#ctx0" brushRef="#br0" timeOffset="497">23 127 27,'-13'11'21,"13"-11"4,0 0 0,-14 5-12,14-5 0,0 0 0,0 0-1,0 0 0,0 0-3,0 0-3,0 0-1,0 0-2,0 0 0,14-1-1,-3 1 1,3-4 0,8 0-1,4-5 0,6 0 0,4-4-1,8-1 0,2-1-1,0 1 0,0 0 0,-4 3 0,-2 2-1,-6 4 1,-7 2-1,-3 3 0,-5 4-1,-5-2-2,0 5-6,-14-7-12,13 4-11,-13-4 1,3-14-1,-6-6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3.5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328 6 2,'0'0'4,"0"0"-1,0 0 0,0 0 1,0 0 0,0 0 2,0 0 0,0 0 0,0-10 1,0 10 0,0 0-1,0 0 0,0 0-1,0 0 0,0 0-1,0 0 1,0 0 1,0 0-2,0 0 0,0 0 1,0 0-1,0 0 1,0 0 0,0 0 0,0 0 0,0 0 1,0 0-2,0 0 0,0 0-1,0 0-1,0 0-1,0 0-1,0 0 1,0 0-1,0 0 0,-8 10-1,8-10 1,0 0 1,0 0-1,1 11 0,-1-11 0,0 0 0,5 15 1,-5-15-1,5 18 0,-3-5 1,2 5-1,0 5 1,1 7 0,1 5 0,0 4 0,0 4 1,0-1 0,0-1 0,-2 0 1,0-8 0,-2-4 0,1-5 0,-2-5-1,-1-6-1,0-3-3,0-10-5,2 13-3,-2-13-8,0 0-7,6-21 0,0 5 0,-8-16 1</inkml:trace>
  <inkml:trace contextRef="#ctx0" brushRef="#br0" timeOffset="706">10 85 37,'0'0'19,"-15"-6"-1,15 6 1,0 0-1,0 0-4,0 0-3,0 0-1,0 0-2,0 0-1,0 0-2,0 0 1,0 0-2,0 0 0,14-2-1,2 2-1,7-1 0,10-2 0,10 0 0,8-2 0,7-1-1,0-2 0,-2 0-1,-1-1 1,-8 2-1,-9 0 0,-10 3 0,-8 0 0,-9 3 0,-11 1-1,0 0 0,0 0-1,0 0 0,7 14-4,-7-14-6,0 0-10,-3 18-4,3-18-1,0 0-1,-13 1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9.8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299 100 10,'0'0'9,"0"0"1,0 0 0,0 0-2,0 0-2,0 0 1,0 0 0,0 0 1,0 0 0,0 0 1,0 0-2,4 12 0,-4-12-1,2 15 0,-1 0-1,2 3 0,-1 8 0,3 5-1,0 6-1,-2 3 1,4 6-1,-3 1-1,3 0 1,-1-1-2,1-2 0,-2-5 0,0-6 0,1-7-1,-2-6-1,-1-5-1,-3-15-2,4 17-4,-4-17-8,0 0-7,0 0 0,-7-26 0,5 7 1</inkml:trace>
  <inkml:trace contextRef="#ctx0" brushRef="#br0" timeOffset="468">-4 24 31,'-6'14'15,"6"-14"2,0 0 0,0 0-1,15 9-4,-15-9 1,27 6-2,-7-4 1,8-2-1,8-1-3,7-4-1,6 1-3,4-3-1,3-2-1,-3 2 0,-4-1-2,-5 2 0,-8 1-1,-8 4 0,-8 0 0,-5 3-3,-15-2-3,13 12-5,-13-12-5,-4 18-9,3-3 2,-12-3-2,3 7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30.9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68 129 58,'0'0'19,"3"-12"2,-3 12-3,0 0-8,0 0-5,0 0 0,0 0-1,0 0 1,4 14-1,-6 5-2,1 5 1,1 5-1,0 8 0,1 5 0,2 3 0,0 3 0,0-5 0,1-2 0,-1-2 1,0-8-2,0-4-1,-1-7 0,-1-9-1,-1-11-3,0 0-3,0 0-9,2-19-9,3-4 0,-8-10-1,4-2 1</inkml:trace>
  <inkml:trace contextRef="#ctx0" brushRef="#br0" timeOffset="334">0 132 27,'0'0'21,"0"0"1,0 0 2,0 0-4,0 0-2,0 0-3,5-13 0,7 4-3,9 2-3,3-6-2,10 2-2,2-4 0,7 4-2,0-2 0,-1 2-1,-4 1 0,-4 3-1,-7 1 0,-5 3-1,-7 0 0,-15 3-1,15-1-1,-15 1 0,0 0-2,0 0-1,-1 13-5,1-13-5,-18 13-9,10-2-5,-8-4 1,4 6 0,-9-7 2</inkml:trace>
  <inkml:trace contextRef="#ctx0" brushRef="#br0" timeOffset="931">122 371 25,'0'0'17,"0"0"2,0 0 1,0 0-2,0 0-5,0 0 0,0 0-1,14 0-2,-4-3-1,5 3-1,4-2-2,6 0-1,2 0-3,2 2 0,1-1 0,2 1-1,0-1 1,-3 1-1,-2-1 0,-2-1 1,-5 1-1,-3 1 0,-5-1 0,-12 1-2,14-1 0,-14 1-2,0 0-3,0 0-6,-15 13-11,15-13-4,-25 14-1,11-5 0,-9-4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1:51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1936 3657 16,'-9'-9'12,"9"9"0,-11-12-3,11 12-4,0 0-2,-2-9-2,2 9-1,0 0 0,-7 9-1,4 2 1,-1 4-1,0 5 1,-1 4 0,4 6-1,-3 4 1,4 2 1,3 5-1,0 1 2,2 6 0,-1 2 0,3 7 0,1 3 0,3 4 1,2 4-1,5 4 1,1-3-1,6 0-1,7-3 1,4 0-2,8-8 1,6-2 0,10-9 0,2-2 0,9-5-1,2-2 2,4-5-1,6-4 2,3-2-1,4-4 1,2-5-1,7-5 1,2-7-1,6-7 0,5-11-1,3-8 1,-5-7-1,1-8-1,-7-6 2,-4-9-1,-9-7 2,-7-3 0,-14-2 0,-7-2 1,-10-1 0,-7-1-1,-7 0-1,-5 5 1,-5 4-3,-3 1 1,-4 2-1,-5 6 0,-2 1 0,-4 5 0,-2 3 0,-4 4 1,-3 3-1,-1 5 1,-2 4 0,1 4-1,-1 4 1,1 4-1,0 11 0,-1-13-1,1 13 0,0 0-1,0 0 0,7 10 1,1 1 0,2 1-1,2 4 1,2 3 1,6 0 0,1 2 0,5-2 1,2 0-1,4-4 1,6-1-1,5-6 1,7-1 0,4-4-1,8-5 1,7-3-1,6-4 0,10-6-1,3-3 0,10-5 1,1-5-1,4-3 0,-1-3 2,-3-2 1,-3 0 0,-8-1 1,-2 4 0,-6 0 1,-5 7-1,-8 3-1,-3 7 0,-6 5-1,-4 6-1,-5 9-1,0 5 1,-15 5-1,-4 6 1,-1 4-1,1 2 1,4 1 0,3 0 1,6-1-1,1-3 0,14-5 1,10-2-1,10-6 1,7-4-1,10-4 0,6-6 1,6-5-1,2-8 0,8-6 0,2-9 0,-2-7 1,6-5-1,-8-8 1,0-2 0,-8-6 0,-4 0 0,-15 0 1,-11 2 0,-16 0-1,-15 1 1,-12 0 0,-10 5 0,-12 1 0,-8 4-2,-5 2 0,-4 6 0,-2 5-1,-4 4 0,0 5 1,1 2 0,-2 2-2,-2 5 1,5 3 1,-2 3 0,3 0-1,8 10 2,-9-14-2,9 14 0,0 0-1,0 0 1,11-11-1,0 5 1,-11 6-1,19-11 1,-5 2 1,0-3 0,3-3 0,1-7 1,2-7 0,2-8-1,-1-10 1,2-9-1,-5-8 0,-1-9 0,-5-6-1,-9-6 0,-8-6 0,-6-4 0,-5-1 1,-10-4-1,-6 0 1,-9 1-1,0-1 0,-4-1 0,-2 4 1,-10 1-1,-5 6 0,-7 6-1,-6 3 1,-11 6 0,-11 7 0,-8 8 0,-18 7 0,-11 5 1,-6 6 0,-14 6 0,-4 5 0,-6 6 0,-5 4 0,-7 4 0,0 7 1,5 5-1,-1 7 0,9 5 0,2 7 0,9 3 0,11 4 0,17 2 0,18-1 0,19-1 1,18-4-1,19-2 0,16-6 1,14-4 1,20-5-1,0 0 0,9-22 0,7 2 0,2-6-1,-2-6 1,-5-5-1,-4-6 0,-12-2 0,-19 0-1,-16 0 1,-20-2 0,-17 4-1,-19 5 1,-19 4-1,-16 3 0,-12 6 1,-6 4 0,-12 3-1,-4 7 1,-6 3 0,-1 2 0,-1 4 1,1 3-1,2 2 0,1 3 1,4 2-1,5 3 1,4 5-1,4 3 0,3 1 0,7 3 0,5 4 0,8 2-1,12 6 1,10 5 0,9 0-1,12 4 1,16 2 0,10 3 0,14-2-1,13 2 1,9-2-1,14 1 1,17-1-1,15 0 0,12 0 0,13-2 0,9 2-1,1-3 0,4 1 0,-8-4 0,-10 0 0,-19 0 1,-18 2 0,-25 0 2,-26 3 0,-19 7-1,-27 4 2,-18 7 0,-17 5-1,-7 8 1,-8 5-1,-2 2 0,6 4-1,6 1 2,17-5-1,12 0 0,14-5 0,19-2 0,17-3 0,21-1 1,16-3-1,16-1 1,17 0-1,15 0 1,10-3-1,13 2 1,12-3-1,9-1 0,10 0 1,7-1-1,8-4 0,8 1 0,8-4 0,2-4 0,1-3 1,5 0-2,-3-7 1,-2-1-1,-8-1 1,-4-1-1,-9-3 1,-10 0-1,-14-4 0,-14-4 1,-13-2-1,-11-3 0,-12-2-1,-11-3-1,-5 5-4,-14-2-13,0 6-7,-9-8-1,-9-1-1,-7-8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36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278 89 11,'-8'11'15,"9"-1"1,-1-10 1,-5 19-3,2-7-1,1 4-2,-1 4-1,1 2-1,-2 5-1,1 2-1,1 3-1,-3 1-2,3-1 0,-3-1-1,1-3 0,2-2-2,0-4 1,-1-5-2,2-3-1,1-2 0,0-12-2,0 13-2,0-13-5,0 0-8,0 0-5,7-23-1,-2 10 0,-10-14 2</inkml:trace>
  <inkml:trace contextRef="#ctx0" brushRef="#br0" timeOffset="396">0 21 43,'0'0'20,"0"0"4,0 0-2,0 0-5,0 0-8,0 0-1,11 6 0,2-6 0,9 1-1,5-3 1,10 2-3,9-3-1,7-1-2,6-1 0,0 1-1,-3-1-1,-5 3 0,-5 1 0,-10 1-1,-7 1 1,-10 2-2,-7 3 0,-12-6-1,9 15-3,-9-15-3,-6 18-9,0-5-9,-7-6 0,1 4-1,-7-7 2</inkml:trace>
  <inkml:trace contextRef="#ctx0" brushRef="#br0" timeOffset="1439">229 999 37,'7'13'22,"-2"1"1,-4-2-1,1 8-9,1 5-3,-2 5-1,0 5-4,-1 2-1,0 5-2,-1 2 0,1-3-3,0-4 1,0-5-1,1-5-3,-1-9-2,2-5-7,-2-13-11,3-10-2,0-7 1,-8-16 0</inkml:trace>
  <inkml:trace contextRef="#ctx0" brushRef="#br0" timeOffset="1743">0 976 53,'0'0'25,"0"0"1,0 0 1,0 0-9,16-7-9,-5 2-2,9 4 1,1-4-1,8 4-2,4-2-1,6 3-1,1-3-1,3 2 0,-1-1-2,2 1 1,-1-1-1,-1 0 0,0 0-1,-4-2 0,1 3-1,-6-4-1,1 5-1,-9-3-2,-1 6 0,-11-1-5,0 6-9,-9 5-8,-11-2 0,-1 9 0,-14-3 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38.6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292 152 11,'0'-21'17,"0"21"4,5-25 1,-5 25-5,2-14-4,-2 14-1,0 0 0,0 0-1,0 0-1,0 0-3,0 0-2,-1 17-2,5-1-1,-2 3-1,2 9 1,-1 7-2,2 8 2,-1 0-2,1 5 3,-2-2-2,0 0 1,-2-8-2,-1-3 1,1-8-3,-2-7-4,2 0-3,-3-8-4,3-1-6,-1-11-6,-1 12-4,1-12 2,0 0 1</inkml:trace>
  <inkml:trace contextRef="#ctx0" brushRef="#br0" timeOffset="426">0 201 33,'0'0'23,"0"0"2,0 0 2,0 0-11,0 0-5,0 0-1,0 0 0,0 0-1,14-5-1,-2-2-2,8 2-2,5-8-1,8 0 0,8-5 0,10-2 0,3-1-2,5 1 0,-2 1 0,-2 1-1,-3 3 1,-6 3-1,-8 4 0,-8 3-1,-7 3-1,-6 0 0,-6 4-2,-11-2-2,0 0-3,0 0-11,0 13-11,0-13 1,-20 10-1,5-8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5:08.3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73 512 34,'0'0'18,"-10"8"2,10-8 1,0 0-6,-14 0-5,14 0 0,0 0-2,-12-7-1,12 7-1,-5-12 0,5 12-2,3-21 0,2 7-2,3-2-1,0 1 0,5-1-1,-1 3 1,4 0-1,0 2 2,-1 5-4,-1 4 2,3 2-1,-2 3 1,-1 3-1,0 3 0,0 1 0,-1 1-1,1 1 0,-1-2 0,-1 3 0,-3 0 0,-1 1 1,-2 1 0,-5 0 1,-2 2 1,-7 1 0,-3 3 1,-5-3 1,-5 1 0,-5-2 0,-1 0 0,-3-4 1,-1-3-2,0-3 0,4-4-1,2-6-3,4-5-3,11-5-5,3-6-4,7-5-9,12-2-4,2-8 0,11 3 2</inkml:trace>
  <inkml:trace contextRef="#ctx0" brushRef="#br0" timeOffset="613">497 57 41,'0'0'17,"0"0"1,12 18 1,-12-6-12,0 2-2,1 3 2,0 5-1,0 3 2,0 3-1,1 5 0,-1 4-1,1 6 0,-1 5-1,2 7-2,-2 4-1,1 2-1,0 2 0,1-2-1,0-2 0,1-7-1,-1-6 1,2-9-1,0-7-2,-2-8-3,2-5-2,0-6-8,-5-11-8,0 0-2,-3-15 2,2-1 0</inkml:trace>
  <inkml:trace contextRef="#ctx0" brushRef="#br0" timeOffset="963">388 556 63,'0'0'25,"26"2"0,-11-8 0,4 2-14,7 1-1,0-3-2,6 3-1,-1 0-1,-1 3-2,-3 0-1,-1 1 0,-5 1-2,-3 2 0,-2-1 0,-3 2-1,-3-1-1,-10-4-1,19 7-4,-19-7-8,0 0-15,16 1 1,-16-1 0,5-17-1</inkml:trace>
  <inkml:trace contextRef="#ctx0" brushRef="#br0" timeOffset="1555">1300 137 9,'7'-10'12,"-7"10"1,0 0 0,0 0-3,0 0 0,0 0-1,0 0 2,5 10-2,-5-10 0,2 11 1,-2-11 0,7 20-1,-2-5 0,-2 3-1,3 8-1,-2 2-1,1 11 2,-3 6-3,0 8-1,-4 2 0,-2 3-2,1-3 0,-2-2-1,0-6-1,-1-8-2,4-11-2,-4-13-7,6-15-17,0 0 1,-7-27-1,10 0 0</inkml:trace>
  <inkml:trace contextRef="#ctx0" brushRef="#br0" timeOffset="1964">1298 121 62,'15'-12'24,"-5"-7"0,8 5 0,-4-2-12,2-1-4,5 4-1,2 0-2,1 6 0,3 0-1,1 5-1,-1 2-1,-1 3 0,-3 5 0,0 3-1,-5 2 0,-2 5 0,-5 0-1,-1 4 1,-2 0 0,-2 2 0,-3-1-1,-2 2 1,-2 0 0,-5-1-1,-2 0 1,-4-1 0,-5-3 0,-3-1 1,-3-5-1,-2-2 1,-1-4 0,2-1-1,0-3 1,3-3-1,5-1 0,3 1 1,13-1-1,-16-1 0,16 1 0,0 0-1,0 0 1,0 0-1,0 0 0,0 0 0,11 10 1,-11-10 0,20 15 0,-7-3 1,1 3 0,4 4 0,-2 2-1,5 3 1,-1 1-1,1 3-1,1 0 1,2 1-1,0-2 1,1-1 0,-3-1-1,-1-3 1,-2-2 0,-2-2 0,-3-3 0,1-3-1,-15-12 1,17 15-1,-17-15 1,0 0 0,13 9-1,-13-9 1,0 0-1,0 0-2,0 0-6,0 0-22,-15-16-4,7 3 1,-9-10-1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19.9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43 202 49,'0'0'16,"0"0"1,12-1 0,-12 1-9,0 0-1,0 0 1,0 0 1,0 0 1,0 0 0,0 0 0,2 10-1,-2-10-3,0 0-2,1 17 0,-1-17-2,0 17 0,0-4-1,0 2 1,0 5-2,1 5 1,-1 5-1,0 6 0,-1 7 0,0 7 0,-1 2 0,-2 4 0,-1-1 0,1-2 1,-1-3-1,-1-6 0,2-5 0,-1-7 0,0-7-1,3-7-2,2-5 1,0-13 0,0 0-3,0 0-9,13-26-9,-3 5-5,-4-16 2,3 0-1</inkml:trace>
  <inkml:trace contextRef="#ctx0" brushRef="#br0" timeOffset="479">0 101 34,'0'0'17,"1"-23"2,-1 23-1,8-25-4,-1 13-3,0 0-1,4 1-2,-1 3-2,5 1 0,0 4-2,4 3-1,1 6 0,0 3-2,1 3 0,-1 5 0,-1 2 1,-3 3-1,-1 4 0,-6-2 1,-2 2 0,-3-1 0,-4 0 0,-4-1 1,-2-1-1,-3-1 0,-2-2 0,-3-1 1,-1 0-2,-2-5 1,0-2-1,0-2 1,1 0-2,0-4 1,2 0 0,2-4-1,12-2 0,-18 6 0,18-6 0,0 0-1,-12 4 1,12-4 0,0 0 0,0 0 1,0 0 0,10 17 0,-1-6 1,2 3-1,4 2 1,2 4 0,2 2-1,2-1 1,1 4-1,0-1 0,0 0 0,-3 0 0,0-2 0,-2 1 0,0-1 0,-1-1-1,-2 0 1,0-2-1,-2-1 1,-1 0-1,0-4-1,-3-1 0,-8-13-2,15 16-5,-15-16-15,0 0-7,16-13 0,-12-9 0,2-3 0</inkml:trace>
  <inkml:trace contextRef="#ctx0" brushRef="#br0" timeOffset="2837">938 193 36,'0'0'17,"0"0"2,0 0 2,0 0-8,0 0-2,0 0-1,-11 7 2,11-7-3,-15 8 0,5-2-2,-1 2 0,0-1-3,-1 3 0,-1 1-1,1 3 0,-2 3-1,0 6 0,-2-1 0,1 6 0,-1 3-1,0 4 0,1 4 1,0 3-2,1 3 1,2 1 0,2 2 0,2-1 1,0-1-2,3-3 2,3-1-2,3-5 0,1-2 0,4-4-1,3-3 1,3-2 0,4-2 0,3-2-1,1-3 1,0 1 0,1-5 0,0-1 1,-2-2-1,0-2 0,-4-3 0,-1-1 0,-2 0 1,0-1-1,-2-2 0,-10-3 0,19 7-1,-19-7 0,18 4-2,-18-4-3,23-4-11,-8 1-14,-4-9 2,5-1-1,-8-9 0</inkml:trace>
  <inkml:trace contextRef="#ctx0" brushRef="#br0" timeOffset="3534">1534 431 58,'-7'-15'23,"7"15"2,-17-12-3,5 7-8,-3 3-3,-1 0-4,-1 3 0,0 1-1,0 4-2,0 2 0,3 2-1,-1 0 0,3 3 0,-2 0-1,4 1 1,-1-1-1,3 1-1,1-1 1,3 1-1,1-1-1,3-1 1,2 1-1,3 1 0,2-1 0,2 0 1,4 1-1,1 1-1,5 0 1,-1 1-1,2 0 1,0-1-1,-1 2 1,-2-1-1,1 0 1,-4 1 0,-3-1-1,-2 2 2,-4-2-1,-1 1 1,-4 1-1,-2-1 1,-5 3 0,-3 0-1,-4-1 1,-3 1-1,-7-4 1,-1 1-2,-3-5 2,0-1-2,-1-6 2,2-3-2,1-2 1,4-2-2,6-2-2,2-5-4,14 9-7,-11-15-11,11 0-3,6 4 1,-1-8-1,6 3 2</inkml:trace>
  <inkml:trace contextRef="#ctx0" brushRef="#br0" timeOffset="4284">1667 921 41,'0'0'18,"0"0"0,0 0-1,12-6-6,-12 6-3,21-19-2,-5 2-1,4-3 0,2-5-2,3-3-1,-1-1 1,1 1-1,-3 2 2,-4 4-1,-6 4 1,-1 6-1,-11 12 0,10-9 0,-10 9-2,3 12 0,-3-1-1,0 1 0,0 5 0,-1 2 0,1 0 0,-2 2 1,1 1-1,-1 0 1,-2 1-1,1-1 2,-1 1-1,1-2-1,-2 0 0,1-2 0,-1-1 1,1-2-1,2-3 0,0-1-1,2-12 1,-4 15 0,4-15 0,0 0 0,0 0 1,0 0 0,0 0-1,0 0 2,0 0-2,0 0 0,0 0 0,0 0 0,0 0 0,0 0 0,0 0-2,0 0 2,0 0 2,17-7-2,-17 7 0,15-7 1,-15 7-1,18-5 1,-18 5-1,19-2 0,-19 2 0,16 0 0,-16 0-1,13 2-2,-13-2-2,0 0-3,14 4-9,-14-4-8,0 0-1,17-7 0,-16-8 2</inkml:trace>
  <inkml:trace contextRef="#ctx0" brushRef="#br0" timeOffset="5198">2887 440 42,'0'0'20,"13"-5"1,-13 5 2,0 0-5,0 0-5,-5-11-2,5 11-1,-13-4-1,13 4 0,-21-2-2,9 2-1,-5-1-1,1 3-2,-3 1 0,-1 1-2,-2 3 0,1 4 0,0 2-1,1 3 0,1 4 0,2 2 1,1 5-1,2 3 2,2 2-1,1 4 1,2 0-1,1 1 1,2-2 0,4-3 0,1-1-1,3-5 0,4-4 0,3-4 0,4-5-1,3-2 1,5-4-1,3-2 0,1-2 1,1-3-1,0 0 0,-2-1 0,-1 0 0,-2 0 0,-5 1 0,-4-2 0,-1 2 0,-11 0 0,14 2-1,-14-2 0,0 0-1,10 1-1,-10-1-2,0 0-4,18-6-12,-8 2-10,-1-6 1,5-1 0,-4-7 1</inkml:trace>
  <inkml:trace contextRef="#ctx0" brushRef="#br0" timeOffset="5890">3123 793 35,'-6'-10'19,"6"10"1,-1-13 0,1 13-3,5-14-2,-5 14-4,13-13-1,-13 13-4,14-12-1,-14 12-2,15-3-1,-15 3-1,11 7 0,-11-7 0,5 16 0,-4-5 0,-1 0-1,-1 2 2,-2 1-1,0-1-1,-2 1 1,-1 0-1,-1 1 1,-2 1 0,0 0 0,0 0 0,0 0-2,1-1 2,1-1-2,2-3 1,1 1-1,4-12 2,-3 15-2,3-15 2,0 0 1,8 11 0,-8-11-1,13 5 1,-13-5-1,19 2 0,-9-2 0,2 1-1,-1 0-1,1 0-1,0-2-2,2 2-7,0-1-9,-14 0-7,26-12 0,-18-5 0,5 2 2</inkml:trace>
  <inkml:trace contextRef="#ctx0" brushRef="#br0" timeOffset="6852">3218 155 46,'0'0'21,"0"0"3,0 0-1,0 0-5,0 0-5,0 0-1,0 0-2,0 0 0,11 8-3,-11-8-2,13 9 0,-13-9-2,18 18 0,-5-3 0,2 2-2,4 3 1,1 7 0,3 2-1,2 3 0,1 2 0,0 4-1,0-1 1,-4 3-1,0 1 1,-4-1-1,-3-1 0,-4 3 1,-4 0-1,-1-1 1,-5 1-1,-2 1 1,-1-1-2,-4-4 1,0 1-1,-4-4 2,0-2-1,-2-3 0,-1-1 0,-1-4 1,0-4-1,0-1 0,0-4-2,2-1-3,-2-7-6,4-4-19,10-4 0,-24-5-1,13-3-1</inkml:trace>
  <inkml:trace contextRef="#ctx0" brushRef="#br0" timeOffset="7844">66 1388 20,'0'0'13,"0"0"0,0 0 2,0 0-2,-1 11-5,1-11 1,0 0 1,0 0 0,-5 13 0,5-13 0,-2 11-1,2-11-2,-2 21-3,3-5 0,-2 2-1,1 6 0,-3 6-1,2 6-1,-1 4 0,0 4-1,-9 3-5,12 12-3,-10-15 1,10 12-1,-10-18 1,10 6 0,-9-18 0,10 5-2,-3-16 4,0-3 1,1-12-2,-3 11-3,3-11-3,0 0-2,0 0-6,-3-20 0</inkml:trace>
  <inkml:trace contextRef="#ctx0" brushRef="#br0" timeOffset="12078">94 1359 27,'0'0'14,"0"0"-1,0 0-2,-14-6-5,14 6-2,-13 3 0,13-3 0,-14 2 2,14-2 0,-14-1 0,2-9-3,12 10-2,0 0 1,0 0-2,-16-15 1,16 15-2,0 0-1,0 0-2,0 0 5,0 0 1,0 0-1,5-12 0,-5 12-1,6-11 1,-6 11 0,12-18 0,-4 8 1,2-1 0,3 1 0,0-1 0,3 1 0,1 1 0,2 0-1,1 0 1,4 2-1,-2 1 0,1 0-1,0 1 1,-3 4 0,0 2 0,-4 4 0,1 2 0,-4 5 0,-1 1 0,1 3 0,-1 3 0,2 3 0,0 1-1,0 3 0,-2-1 0,-2 1 1,-3 0-1,-2 1 1,-3-1-1,-3-3 1,-4-2 0,-4 0-1,-4-2 1,-1-2-1,-5-1 0,0-4-1,-4-1 2,-1-3-2,-3 0 1,4-4-1,-3-2 1,4-1 0,2 1 0,3-4 0,3 1 0,3-1 0,11 2 1,-15-6-1,15 6 0,-11-9 2,11 9-2,0 0 2,-11-16-2,11 16 1,0 0-1,-11-9 2,11 9-2,0 0 0,0 0-1,0 0 1,0 0 0,0 0 1,0 0-1,13 7-2,-13-7 2,23 11-1,-9-3 1,5 2-1,2 2 1,4 3-1,1 0 1,1 4 0,2 0 0,1 3 1,-1 0-1,-1 0 0,-1 3 0,-2 0 0,0-1 0,-4 2 1,-1-3-1,-3 1 0,-2-3 1,1-2 0,-6-2-1,-2-4 1,-3-2 0,-5-11 0,7 13-1,-7-13 0,0 0-1,0 0 0,0 0-2,0 0-3,0 0-5,0 0-10,7-18-7,0 2 0,-5-12 1</inkml:trace>
  <inkml:trace contextRef="#ctx0" brushRef="#br0" timeOffset="19219">975 1264 28,'12'-5'15,"-12"5"1,0 0 1,0 0-5,0 0-2,0 0-1,0 0 0,0 0-1,0 0 1,0 0-1,0 0 0,0 0-1,0 0-2,0 0-1,0 0-1,-11 8 1,11-8-1,0 0-2,-17 13 1,17-13-2,-18 17 1,8-4 0,-1 3-1,0 4 0,-2 2 0,-1 4 1,0 2-1,1 5 0,0 1 0,2 3-2,0 2 2,3 0-1,1 4 1,2-3-1,4 5 1,1 0-1,4 1 1,0-2 1,2 1-1,2-1 1,0-3-1,3-1 1,-1-6 0,1-4 0,1-3-1,-1-2 2,3-5-1,1-2 0,3 0 0,2-4 1,2 0-1,2-5-1,3 3 1,1-3-1,-1-1 0,-2-1-1,-4-3 1,-5 1-1,-2-4 0,-3 2 0,-11-3-1,0 0-2,11-1-6,-11 1-10,0 0-8,0 0 0,-9-15 0,4 2 1</inkml:trace>
  <inkml:trace contextRef="#ctx0" brushRef="#br0" timeOffset="20024">1477 1560 58,'0'0'21,"1"-14"4,-1 14-2,0 0-11,0 0-4,0 0-1,0 0-2,-13-8-1,13 8 0,-11 1-1,11-1 0,-18 4-1,7-1-1,-1 1 1,-1 0 0,-1 3-1,0 0 0,1 1-2,0 2 2,4 0-3,9-10 2,-16 20-2,10-9 2,6-11-2,-6 16 2,6-16-1,0 16 1,0-16 0,7 16 0,-7-16 0,16 17 0,-5-7 0,5-1 0,2 1 0,2 2 0,-1-1 0,2 3-1,0-2 1,-1 5-1,-1-2 0,-4 4 0,-2-1 0,-1 0 1,-4 1-2,0-2 2,-3 0 2,-2-5-2,-2 2 1,-4-2 0,-4 1 0,-6 0 0,-6 0 0,-5 0 0,-3-2-1,-2 1 0,-4 0 1,2-5-1,-1-2 0,4-1 0,6-3-1,4-2 1,4-1-1,14 2-2,-15-13-3,15 13-5,8-18-11,2 2-4,8 2-1,-2-11 0</inkml:trace>
  <inkml:trace contextRef="#ctx0" brushRef="#br0" timeOffset="21491">2849 1540 20,'0'0'12,"0"0"3,12-7 1,-12 7-3,0 0 2,5-14 1,-5 14 1,0 0 1,6-14-2,-6 14-2,0 0-4,0 0-3,0 0-2,0 0-1,-17 0-1,17 0-1,-23 9-1,8-1-1,-3-1 0,-2 2 0,-2 0 0,1 3 1,-1 2-1,3 1-2,1 1 2,-1 2-1,3 1 0,1 2 0,2 1 1,1 1-2,3 0 2,1 0 0,1 3 0,3-1 1,2 2-1,2 0 0,2-2 1,4-1 0,1 0-1,2-3 1,2-3 1,2 0-1,2-5 0,5-3 0,1-2 1,2 1-1,3-6-1,-1-1 1,1 0 0,-2-4-1,0 2 0,-6-1 0,-4 0 0,-3-1 0,-11 2 0,13-1 0,-13 1 0,0 0 0,0 0-1,0 0-1,0 0-2,0 0-4,0 0-7,0 0-14,0 0-1,0 0 0,0 0-1</inkml:trace>
  <inkml:trace contextRef="#ctx0" brushRef="#br0" timeOffset="22322">3139 1968 11,'0'0'13,"0"0"2,0 0 2,0 0-1,0 0-2,0 0-1,0 0 0,0 0 0,12 0-1,-12 0-2,15-18-3,-5 3-2,5-2-2,1-7-1,3 0 0,-1-3 0,1 1 0,-4 4 0,-2 3 0,-4 4 0,-1 5 0,-8 10-1,0 0 0,0 0-1,0 0-1,0 0 1,0 0-1,11 7 0,-11-7 1,1 17 0,0-5 0,-1 2 1,0 2-1,0 3 1,-1 2 0,0 0 0,-1 2 0,0 1-1,1-1 1,-1 0-1,-1 1 0,1-4 0,0 0 1,-2-3-1,-1-2 0,1-2 0,-1-1 0,5-12 0,-10 15 0,10-15 0,-11 9 1,11-9-1,0 0 0,-12 5 0,12-5 0,0 0-1,0 0 1,0 0 0,0 0-1,-4-10 1,4 10-1,8-12 1,-8 12-1,16-16 1,-5 6-1,5 0 1,0 0 0,3 1 0,0 2 0,-2 1 0,1 3 0,-2 1 0,-2 4-1,-2 2-2,-2 0-5,1 0-4,0 2-13,-11-6-1,20-8-2,-16-9 1</inkml:trace>
  <inkml:trace contextRef="#ctx0" brushRef="#br0" timeOffset="23175">3466 1338 29,'0'0'16,"0"0"2,0 0 1,0 0-3,0 0-4,0 0-1,0 0 0,0 0 0,0 0-1,0 0-1,0 0-3,0 0-1,0 0-1,0 0-1,10 7-1,-10-7 0,19 19 0,-4-6 0,2 2-1,4 2 1,4 3-1,1 1 0,-1 3 0,2 1 1,-1 3-1,-3 4-1,-2 1 0,-2 2 0,-6 3 1,-3 6-1,-2 3 1,-3 3-2,-5-3 2,-1 3 0,-1-1 0,-2-1 0,-2-4-1,-2-4 2,-2-8-1,-1-1 0,-2-3 0,-2-5 0,-3-2-1,-1-7-2,0 2-4,-2-11-14,-1-2-10,1-4-1,-4-11 1,4 1-2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22.97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912-5 20,'-10'-2'14,"10"2"0,-18 2-1,18-2-3,-23 6-4,8-2-2,-2 2 0,0 1 0,-3 3 0,0-1 1,-2 0 1,2 4 0,-3-1 1,0 2-1,1 0-1,1 1 0,-1 2-2,2-1-1,1 3 0,1-2-1,1 4 0,3-1-1,0 1 0,3 2 0,1 0 0,2 3 0,2 2 0,3 5 0,-1 2-1,3 3 1,1 3 0,0 5-1,1 2 0,0 3 1,1 4-1,1 0 0,1 1 0,-1 2 1,-1 3-1,1 3 1,-3 1 0,-1 3-1,-5-1 1,-2 5 0,-7 5 0,-1 2-2,-4 5 1,-2 3 0,-2 2 0,1 3-1,1 1-1,1-7 1,2-3 0,4-3 1,1-9 0,1-5 0,0-5 0,-2-8 2,0-2 0,-2-5 2,-2-1 0,-3-8 1,1-2 1,-2-8 0,4-1 2,-1-10-1,3-1 0,2-7 0,3-2-1,12-6 0,-16 2-2,16-2-1,0 0-1,-10-7-1,10 7 0,0 0-1,0 0 0,0 0 1,0 0-1,12-11 1,-12 11-1,18 3 0,-5 0 1,0 2 0,4 1-1,1 5 1,0 3-2,5 4 1,-2 3-1,1 4 1,0 6-1,0 5 2,2 9-2,-2 4 2,0 6 0,0 7 0,-2 5 1,-2 8-1,-3 2-1,-3 2 1,-4 2 0,-2 1 1,-6 0-1,-5 1 0,-3 0 0,-5-2 0,0-1 1,-2 1-2,-2 1 2,-1 0-2,-1 1 1,2 1-2,0 3 1,2 2 0,1 3 0,0 6 0,1 2 0,3 4 1,3 5-1,1 2 2,3 1-2,2 1 2,4-5-2,0-6 2,3-5-2,2-4 1,-1-10 1,1-7 0,-1 0 3,-2-11-2,0 6 0,-4-9 2,1 0-1,-3-10 0,1 2-2,-2-6 2,3-2-4,1-7 2,4-3 1,1-4-1,3-5 0,3-3 0,4-6 0,3-4 0,5-4-1,6-4 0,3-4 0,1-1 0,1 0 0,1 2 0,-1-3 0,-1 2 0,-2-1 0,-2 3 1,-2-1-1,-3-2 1,-1 3-1,-3-4 1,-1 1-1,-5-2 0,-3 1-1,-3 0-2,-10 0-1,0 0-11,0 0-16,0 0-1,0 0-2,-18-18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36.350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110 70 28,'0'0'14,"0"0"2,0 0-1,0 0 0,0 0-1,0 0-1,0 0 0,0 0-2,5-11-1,-5 11-2,0 0 0,0 0-2,0 0-1,0 0-1,0 0-1,0 0 0,0 0 0,0 0 1,0 0-1,0 0 1,0 0-1,0 0 0,0 0-1,0 0 0,0 0-1,0 0 0,-7 16-1,6-3 1,-2 5-1,2 7-1,-1 4 2,-3 10-2,2 6 2,-1 3-2,0 4 2,-2-1-2,1 2 1,-1-2 0,-1-3 0,3-4 0,-3-4-1,2-4 1,-2-5-2,3-5 0,0-8-1,1-1-3,3-17-2,0 12-7,0-12-12,11-17-2,1 1 1,-4-16-1,6-1 3</inkml:trace>
  <inkml:trace contextRef="#ctx0" brushRef="#br0" timeOffset="586">15 115 70,'0'0'23,"-14"-8"1,14 8 0,0 0-10,0 0-5,2-10-1,-2 10-2,2-12 0,-2 12-1,14-17-1,-3 8-1,6 0-1,5-1-1,5 2-1,6 5 0,1 1-1,3 6 0,-1 3 0,-1 2 0,-2 3 1,-4 2-1,-5 1 0,-7 1 1,-2-1 0,-5 1 0,-7 2 0,-2 1 0,-3-1 1,-4 2-1,-3-1 1,-3 3 0,-2-3-1,-3-1 1,-2-3 0,-1-1 0,-1-5 0,-1-2 1,1-3-1,-1-8 1,2 1-1,0-7 1,4 2-1,2-3-2,2-2-1,5 0-5,0-3-9,6 0-10,7 2-4,-2-6 2,9 2-3,0-6 3</inkml:trace>
  <inkml:trace contextRef="#ctx0" brushRef="#br0" timeOffset="1123">710 233 55,'-22'1'24,"7"5"0,-5-10 1,5 3-4,1-1-10,1-4-1,13 6-2,-20-14-2,20 14 0,-7-23-1,8 12-2,3-3-2,2-1 0,4 1-2,3 1 0,5 4 0,0 4-1,3 5 1,0 5-1,0 6 0,-1 3 0,-2 3 0,-4 4 1,-3 1 0,-3 0 1,-3 1 0,-4-3 2,-3 0 0,-3 1 1,-5-4 0,-3-1 1,-5-3 0,0-1 0,-6-9-1,3 2 0,-1-7-1,2-4-1,2 0-2,1-7-3,7 1-4,3-7-7,9 1-10,7-1-6,2-6 2,11 4-2,0-8 3</inkml:trace>
  <inkml:trace contextRef="#ctx0" brushRef="#br0" timeOffset="1618">1195 106 79,'0'0'28,"0"0"-1,0 0 0,0 0-10,-17-6-9,1 6-2,0 5-2,-7-2-1,-1 4 0,-4 0 0,-1 4 0,-3-1-1,4 3-1,1-2 0,5 1-1,3-3 0,4 0-1,15-9 1,-10 17-1,10-17 0,20 17 0,0-8-1,1-1 0,4 1 0,1-1 1,2 2-1,-1-2-1,-3 4-1,-5-3 1,-3 4-1,-4 0 1,-2 0 1,-5 1 1,-5 0 2,-5 1 2,-7-4 1,-5 3 0,-6-4 1,-4 1 0,-6-3-1,2 0-1,-2-2-1,2-2-2,4-2-3,2-4-3,9-2-8,5-4-11,9-7-5,13-3 0,4-7 0,13 1 1</inkml:trace>
  <inkml:trace contextRef="#ctx0" brushRef="#br0" timeOffset="2143">1485 204 69,'0'0'27,"0"0"-1,0 0 0,0 0-3,-13 2-16,13-2-1,-19 5-2,3-2 0,0 3-1,-5-2 0,-1 5 0,-1-2-1,0 1 0,4 0-2,2-1 0,4 0 0,13-7 0,-11 15-1,11-15 1,14 17-1,0-9-1,6 1 1,1 3 0,2-1 0,1-1 0,0 1 0,-4 0 0,-5-1 0,-2 1 0,-4 0 0,-4 1 1,-3-1 0,-4 2 1,-4 0 0,-4 0 1,-4-1 1,-1 1-1,-6-3 1,-1 1-1,-2-4 0,1-2 0,1-2-2,2-3-1,4-2-3,3-8-4,10-1-11,6-3-11,7-9 0,7-2 0,4-11 0</inkml:trace>
  <inkml:trace contextRef="#ctx0" brushRef="#br0" timeOffset="2678">1687 227 62,'4'14'24,"-4"-14"1,0 0-1,-1 16-5,1-16-10,-3 25 0,0-9-1,2 8-1,-6 0 0,3 7 0,-5-1-1,2 4-3,-3-3 0,3-2-1,-1-3-1,1-6-2,4-4-1,3-16-4,-1 14-8,1-14-17,8-15 1,2-1-1,-2-10-1</inkml:trace>
  <inkml:trace contextRef="#ctx0" brushRef="#br0" timeOffset="3033">1911-1 71,'0'0'25,"14"-3"1,-14 3-1,0 0-13,0 0-3,0 0-1,0 0-1,0 0-1,4 13 0,-11-1-1,2 7-1,-2 5-1,1 7-1,-3 2 0,0 6 1,-2 1-2,1 0 0,0-2-1,2-3 0,2-4-1,4-6 0,5-8 0,6-5-2,7-7 0,5-9 0,7 2-1,1-3 0,6 3 1,3-3 0,-3 5-1,-2 1 1,-2 6 2,-7 4 0,0 5 0,-6 3 1,-6 3 1,-5 4 1,-6 0 0,-1 2 2,-7-1-1,0 0 1,-7-5 0,0-1 0,-5-6 0,0-1-1,-4-4-1,0-2 0,-1-4-1,-2-4-1,1-2-2,2-3 0,3-1-4,-1-7-6,8-1-14,3-4-5,1-8 0,4-2 0,3-10 1</inkml:trace>
  <inkml:trace contextRef="#ctx0" brushRef="#br0" timeOffset="3638">2333 2 96,'0'0'29,"10"-5"1,-10 5 0,0 0-19,0 0-5,-2 16-1,0 3-2,-3 4 0,0 9 0,-1 7 0,2 11 1,-4 8-2,-4 5 0,0 3-1,2-1 0,-2 0 0,3-7-1,3-5-3,0-14-4,10-11-13,7-16-13,2-21 0,5-9 0,0-19-1</inkml:trace>
  <inkml:trace contextRef="#ctx0" brushRef="#br0" timeOffset="3975">2536 510 74,'30'7'29,"-2"-5"-2,6 0 1,-4-2-9,1-6-12,-2 3-2,-6-6-2,-3 2-1,-7-2 1,-5-2-1,-7 0 1,-3 0-1,-9-2 1,-1 3-1,-7-1-1,-2 3 0,-2 2-1,-3 4 0,0 3 1,2 5-1,0 2 0,2 4 0,1 2 1,3 2 0,-1 3 1,4 2 0,-2 2 0,3 3 0,0 2 0,3 4 1,2 2-1,5 2-1,4 1 1,7 1-1,7-1 0,9-1-1,11-3 0,7-5-2,6-7-2,-1-9-6,7-9-19,-3-6-7,-8-15 3,-9-10-1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5:40.585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7 1866 15,'-13'4'18,"13"-4"0,0 0 0,0 0-5,0 0-2,0 0-4,0 0-2,0 0-1,0 0 0,0 0 1,0 0 0,0 0-1,-1-11 0,1 11 0,9-21-1,-1 3 0,4-1-2,2-4-1,2-3 0,3 1 0,1-2 1,2 2-1,-1 4 1,-1 2 0,-3 4 0,0 3 1,-3 5-1,-4 1 1,1 5-1,-11 1 0,13 0 0,-13 0 0,10 4 0,-10-4 0,0 0-1,13 15 0,-13-15 1,7 21 0,-5-7-1,2 2 1,-2 4-1,1 1 1,-1 3 0,-1-2-1,0 2 0,-1-1 1,-1 2-1,1 1 0,-1-1 0,-3 0 0,2 1 0,-4-3 1,3 1-1,-4-4 1,3-3-1,-3-4 1,7-13 0,-7 17 0,7-17 1,0 0-1,0 0-1,0 0 1,0 0 0,12-17 0,0 2-1,5-4 0,3-3 1,5-2-1,3-1 1,0 0-1,0 3 1,-4 2-2,0 6 2,-6 3-1,-2 3 0,-5 6 1,0 2-1,-11 0 0,16 9 1,-16-9-2,17 20 2,-8-4-1,-3 3 0,0 2 0,-4 3 0,-2 2 0,-1 3 0,-5 0 1,2 4-1,-3-1 1,2-1-1,-5 1 1,2-1 0,0-2-1,0-1 1,-4-3 0,-1-1 0,0-5 0,0-1 1,1-4-1,1-2 0,0-4-1,11-8-3,-12 6-8,12-6-16,-5-18-2,8 3 0,1-11-2</inkml:trace>
  <inkml:trace contextRef="#ctx0" brushRef="#br0" timeOffset="1075">792 1599 28,'-16'8'17,"16"-8"1,-18 0 2,18 0-5,-13-5-6,13 5 2,-12-3 0,12 3 1,0 0-1,-12-5 0,12 5-1,0 0-4,0 0-1,0 0-3,0 0 0,0 0-1,0 0-1,0 0 1,14 4-1,-1-3 0,3 0 0,4 2 1,3 0-1,5 3 0,3-2 1,0 3-1,1 0 0,-4 2-1,-1-1 1,-1 0-2,-2 0-1,-4 0-2,-5-2-4,2 3-8,-4-1-9,-13-8-2,17 11-2,-17-11 3</inkml:trace>
  <inkml:trace contextRef="#ctx0" brushRef="#br0" timeOffset="1527">886 1883 57,'0'0'24,"0"0"2,-7-17 0,4 5-14,3 1-3,-1-9-3,2-1 0,-2-7 0,0-3-2,1-7-1,0-1-1,0-7-1,2 0 0,2 0-1,-1 2 0,4 2-1,2 3 1,-2 7-2,-2 6-1,4 9-6,-6 3-8,-3 14-11,0 0 1,0 0-2,0 0 1</inkml:trace>
  <inkml:trace contextRef="#ctx0" brushRef="#br0" timeOffset="1834">868 1376 15,'0'0'17,"0"0"3,0 0 3,0 0-5,0 0-3,0 0-1,0 0-1,6 10-2,-6-10-1,-1 13-3,1-2-3,0 6-1,1 7-1,3 4-1,3 7-1,0 5 1,3 2 0,2 1 0,-1-2 0,1-1-1,0-6 1,-5-4-1,0-6-1,-2-7-1,-1-2-3,-4-15-9,4 14-9,-4-14-4,0 0-1,0 0 0</inkml:trace>
  <inkml:trace contextRef="#ctx0" brushRef="#br0" timeOffset="2211">765 1764 37,'0'0'21,"11"6"2,-11-6 2,0 0-10,0 0-4,5-12-1,-5 12-1,0 0-2,0 0 0,0 0-1,14-8-2,-4 0-1,5-3 0,3-4-1,6-4 1,3-3 0,4 0 0,0-3-1,2 3 0,-3 2 0,-2 3-1,-3 3 1,-4 6-1,-5 2-1,-2 3 0,-3 0 0,-11 3 0,12 2 0,-12-2-1,0 0-2,0 0-3,10 5-8,-10-5-17,0 0 1,0 0-1,-3-22-1</inkml:trace>
  <inkml:trace contextRef="#ctx0" brushRef="#br0" timeOffset="2969">1172 1142 64,'0'0'26,"0"0"-1,-3-13 0,3 13-13,2-15-5,-1 5-2,1-1-1,2-3 1,1-2-2,2-3 1,2-1-1,4-2-1,3-1 0,1 0-1,3 2 1,-3 1-1,1 4-1,-2 5 0,-2 1 1,-4 4-1,-10 6-1,15 0 1,-15 0 0,9 12 0,-6-1 0,1 2 0,-2 3 0,-1 3 0,1 3 1,-4 3-1,2 3 1,-2 4-1,1 2 0,-1 3 0,0 4 0,2 0-1,-1 3 1,1-1 0,0-2-1,3-2 1,-2-4-1,1-6 1,2-6 0,1-6 0,4-6 0,5-8 1,3-7-1,3-6 0,3-5 1,3-4 0,1-1 0,-1-2 0,-3 2 0,-3 3-1,-6 2 1,-1 5 0,-13 10-1,14-13 1,-14 13-2,0 0 1,14-8-1,-14 8-1,0 0-3,15-3-4,-15 3-13,0 0-7,14-7 0,-14 7-2,7-18 3</inkml:trace>
  <inkml:trace contextRef="#ctx0" brushRef="#br0" timeOffset="3692">1941 1182 70,'0'0'26,"-7"13"0,7-13 1,0 0-16,-10-3-3,10 3-1,0 0-3,0 0-1,0-11 1,0 11-2,10-18 1,0 4-1,4-2 0,2-4-1,3-1 0,0-1 1,-1 2-1,0 2 0,-3 4 0,-3 3-1,-12 11-1,14-11-1,-14 11-3,0 0-7,0 0-15,1-11-3,-1 11 1,-6-20-2</inkml:trace>
  <inkml:trace contextRef="#ctx0" brushRef="#br0" timeOffset="4077">1830 938 66,'0'0'27,"19"-16"-1,-10 0 0,5-1-14,5 0-3,-1-4-1,4 3-4,-2-2 0,2 2-1,-3 0 0,-1 4-1,-2 3 0,-4 1-1,-1 3-1,-11 7 0,12-9-1,-12 9 0,0 0-1,0 0-1,0 0-6,0 0-8,0 0-10,0 0-1,7-17-1,-7 17 1</inkml:trace>
  <inkml:trace contextRef="#ctx0" brushRef="#br0" timeOffset="4550">2375 20 37,'0'0'21,"9"-18"1,-9 18 0,0 0-6,7-12-3,-7 12-2,0 0-2,0 0-1,0 0-2,0 0 0,0 0-2,0 0 1,0 0-1,-4 11-1,4-11 0,0 0 0,-14 15-1,8-4 0,-2 0-2,-2 2 1,1 4-1,-1 3 1,0 3-1,1 4 1,1 1-1,-1 4 1,2 3 0,3 3 0,0 1 1,3 0-1,1 0 0,4-2 1,0 0-2,3-3 1,1-6 0,3-3 0,3-4-1,2-4 0,3-4 1,2-2-1,1-5 1,1-4-1,1-2 1,-2-1-1,-1-4 1,-1-1 0,-2-1-1,-3-1 1,-1-1-1,-2-1 1,-3-1 0,0-2-1,0-3 1,-4 1-1,0-2 1,-1-1-1,-2-1 1,-3 0-1,-2 1 0,0-1 0,-5 1 0,-4 2 1,0 1-1,0 2 0,-4 1 1,2 3-1,-1 3 1,0 2-1,1 3 0,1 3 0,-1 4 0,-1 4 0,-2 1 0,1 3 0,-1 2-1,-1 1 1,0 3 0,0 1 0,0 2-1,1-2-1,5 3-8,-2 1-18,2-5-5,4-4 1,-5-12-1,13-4-1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44.1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22,'7'13'18,"-7"-13"-1,5 21 2,-4-6-7,1 8-3,2 5 0,-2 6-1,2 7 0,0 4-2,0 6 1,0 2-2,1 4-1,1-4-2,1 0 1,-1-3-2,2-4 0,-3-4 0,0-3 0,-1-8 1,1-4 0,-4-4 0,1-5 0,-1-4-1,-1-14-1,1 15-2,-1-15-5,0 0-8,4-19-10,-4-4-2,2-3 0,-4-12 0</inkml:trace>
  <inkml:trace contextRef="#ctx0" brushRef="#br0" timeOffset="349">119 152 44,'11'-19'19,"-11"19"3,8-24-2,-4 10-11,3 1-1,0-1-1,-7 14 0,18-18 0,-6 13-1,-1 2-3,4 3-1,2 5-1,0 2 0,2 4-1,-1 3 1,-2 5 0,-2 3 1,-4 1 1,-1 3-1,-7 1 1,-2 0 0,-4-2 0,-1 1-1,-4-5-1,-1-1 0,-2-3-1,-2-3 0,-2-4 0,-3-1 0,1-5 0,-4 0-1,1-4 1,3-1 0,-2-3-1,5 1 1,2 0 0,13 3 0,-16-7-1,16 7 1,0 0-1,0 0 0,0 0 0,0 0 1,0 0-1,15 8 1,-4-3 1,5 2-1,1 1 2,4 3-1,2 0 1,3 4 1,1 1-2,0 2 1,0 4-1,1 3 0,-3-1 0,2 3-1,-2-1 0,-2-2 1,-1-1-1,-2-1 0,-1-4 1,-2-3-1,-3-2 0,-1-3 1,-13-10-1,18 15 0,-18-15 0,10 10 0,-10-10-2,0 0-3,0 0-2,11 6-13,-11-6-9,14-21-1,-7-2 0,6-3 1</inkml:trace>
  <inkml:trace contextRef="#ctx0" brushRef="#br0" timeOffset="1236">1122 154 54,'8'-23'23,"-8"23"0,3-18-1,-3 18-11,3-11-6,-3 11-2,0 0 0,0 0 0,0 0 0,0 0 0,0 0 1,0 0 0,-12 8 0,12-8 1,0 0-2,-13 14 0,13-14 0,-14 15 0,14-15-1,-17 20 0,7-6-1,0 1-1,-2 2 1,1 3-1,-1 3 1,-1 3 0,-1 3 0,0 2-1,0 4 1,-1 5-1,2 2 0,0 0 0,3 2 0,-1 0 0,5 0 0,1-1 0,3-1 1,4-7 0,2-2 0,4-4 0,4-1 1,4-4-1,5-3 0,4-3 0,2-4 0,3 0-1,0-2 1,2-2-1,-2-2 0,-2-1 0,-2-1 0,-3-2 0,0 2 1,-5 0-1,-1-1-1,-2-1 0,-2 0-1,-2 0-1,-11-4-4,22 6-8,-22-6-15,17-8-1,-9-5-1,-6-9 1</inkml:trace>
  <inkml:trace contextRef="#ctx0" brushRef="#br0" timeOffset="1958">1598 283 44,'0'0'18,"0"0"2,0 0 3,0 0-12,-15 6-2,2-6 1,0 3 1,-4-1 0,-1 3-1,-4-1 0,3 4-5,-1 0-2,-1 4-2,2-1-1,-1 3 1,2 0-1,2 2 0,2-2 0,1-2 0,3 0 0,3-2 1,7-10-1,0 18 1,0-18-2,18 16 2,-3-8-1,4 0 0,2 3 0,2-2 0,2 3 0,-2 0 0,-2-1 0,0 1-1,-1 1 1,-2 1 0,-3-4 0,-1 4 1,-2-2-1,-2 0 0,-2 0 1,-1 0 0,-3-1 0,-2 1 1,-2 0-1,-1 0 1,-5 1-1,-2 1 1,-3 0 0,-1 0 0,-6 0-1,-1 0 0,0-1 1,-2-1-2,-2-2 1,1 0 0,0 0-1,1-2 0,2-3 0,3 0 0,2-2-1,1-1 0,13-2-2,-15 0-2,15 0-9,0 0-18,-4-12 1,9 1-1,-1-7-1</inkml:trace>
  <inkml:trace contextRef="#ctx0" brushRef="#br0" timeOffset="2820">1869 596 37,'0'0'21,"0"0"0,-7 12 3,7-12-12,0 0-4,0 0 0,0 0-1,0 0 0,0 0-1,0 0-1,0 0-1,19-5-1,-9 4-1,1 0 0,1 2-1,0 1 1,0 3-1,-2 2 0,-10-7 1,17 19 0,-13-7 0,1 4 1,-5-1-1,1 1 1,-4 1-1,-1 1-1,-2-2 1,-1 2-1,0-2 0,0-1-1,0-1 1,0-1-1,3-3 0,4-10 0,-9 15 0,9-15 0,0 0 0,-3 13 0,3-13 0,0 0 0,0 0 0,14 8 0,-14-8 1,15 5-1,-15-5 1,16 7 0,-16-7-1,19 7 0,-5-2-2,-2-7-5,5 1-17,3-2-6,-2-11 0,4-4-1,-2-10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47.5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364 198 6,'13'-8'16,"-13"8"-3,5-13 1,-5 13 3,4-11 5,-4 11 2,-1-12-1,1 12-4,0 0-7,-4-12-3,4 12-3,0 0-1,0 0 0,0 0-2,0 0 1,-11-1-1,11 1-1,-16 9 0,4-5 0,-2 5-1,-3 0-1,-3 4 1,-1 1-1,-1 4 1,0 1 0,-2 2-1,-2 2 1,2 1-1,0 5 0,1 1 0,0 0-1,3 2 1,1 0 0,5 0 0,1-1 0,5-1 0,1-4 1,6-1 1,3-2-1,5-2 0,4-2 0,5 0 0,4-3 0,4 1 0,3-5-1,1-1 0,1-2 0,-1-1 1,-1-3-1,-4-1 0,0-4 0,-7 3 0,-2-3 0,-4 1 0,-10-1 0,14 0 0,-14 0 0,0 0-2,0 0-1,0 0-5,0 0-12,0 0-14,0 0 2,12-13-1,-10-1-1</inkml:trace>
  <inkml:trace contextRef="#ctx0" brushRef="#br0" timeOffset="798">614 621 55,'12'-1'20,"-12"1"1,0 0-4,0 0-12,0 0-2,0 0 0,0 0 1,0 0 0,0 0 1,3-11 1,-3 11 1,0 0-1,11-16-1,-11 16 0,13-13 0,-13 13-1,15-13-1,-15 13 0,15-8-1,-15 8-1,13 0 0,-13 0-1,11 4 0,-11-4 1,11 11-1,-11-11 0,8 15 1,-8-15 0,5 18 0,-4-6 0,-1 0 1,-1 2-1,-2 1 0,0 2 0,-3-1 0,0 2 0,0-3-1,1-2 0,-1 0 1,1-2-1,5-11 0,-7 18 0,7-18 0,-2 10 1,2-10-1,2 12 1,-2-12 0,0 0 0,12 13 0,-12-13 0,14 7-1,-3-3 1,1-2-1,1 0 1,1-2-1,0 1 0,0-1 0,0 0 0,0 1 1,-1-1-1,-2 1 1,2 0 0,-2-1-1,0 1 1,-11-1 0,18 3 0,-18-3-1,13 1 1,-13-1 0,0 0-1,0 0 0,0 0 0,0 0-1,10 5-1,-10-5-4,0 0-13,0 0-14,0 0 1,5-20 0,-6 3-1</inkml:trace>
  <inkml:trace contextRef="#ctx0" brushRef="#br0" timeOffset="12007">1047-11 34,'-14'2'18,"14"-2"1,0 0 0,0 0-4,0 0-3,0 0 0,0 0-2,0 0 0,0 0-2,0 0-1,0 0-3,0 0 0,0 0-3,0 0 0,0 0-1,0 0 0,7 15 0,-7-15 1,14 24-1,-5-7 1,3 6 0,2 4 0,1 7 0,0 1-1,2 5 1,0 3-1,0-1 0,1 4 0,-2 1 0,-1-2 0,-2-2 0,-1 1-1,-3-1 1,-1 0 0,-3 0 1,-3-2 0,-1-2 0,-2 0-1,-1-3 1,-2-4 0,1-5 0,-2-3 0,0-4 0,0-5-1,0-3 1,5-12 1,-7 15-1,7-15 0,0 0 0,0 0 0,0 0-2,0 0-3,0 0-11,-11-2-15,11 2 0,0-31-1,0 7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19.27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25 16,'0'0'16,"0"-13"-1,0 13 0,0 0-6,0 0-6,-7-12 2,7 12 1,0 0 1,0 0 2,0 0 0,0 0 0,0 0-2,0 0-2,0 0-4,0 0-4,0 0-4,0 0-6,0 0-6,0 0-6,0 0 1,0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1:57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6918 3487 8,'0'0'10,"0"0"-1,0 0-3,-12 9-1,12-9 0,-21 20 1,4-7 0,-1 5 1,-4 0 0,0 3 0,-6-2-1,0 3 2,-4-6-3,2 3 1,0-6-1,-1 2 0,-3-5-1,3 0 0,-3-2 0,-3-1-1,-1-3-1,1 0 0,-5-3-1,-4-1-1,-3-3-1,-6-2 0,-3-3-1,-2-3 1,-3 0-1,-6-3 1,-1-1 0,-4 0 0,-3 0 1,-2 1-1,-4-1 1,-3 2 0,-4 0 0,0 1 0,-5 0 0,-2 0 0,-1 0 0,0-1-1,-2 1 1,-1-2 0,0 0 0,-1-5-1,-1 0 1,0-4 0,-2 0 0,-1-1 1,1 1-1,1-1 0,-4-1 0,-1 4 0,0 1 0,0 1 0,1 0 0,0-1 0,-2-1-1,-1-2 1,1-2-1,0-3 1,4-2 0,3-4-1,2-2 0,-2-3 0,4-3 0,1-4-2,6-1 1,2-2-1,1-1 1,1-2-1,1 0 1,1-3 0,3 1 1,2 0 0,-1 1 0,2 2 1,1-1 0,-1 0-1,3 3 0,1-2-1,3-1 0,0-2-2,3-1 2,3-4-1,3 0 0,3-1 1,3 1 1,4 0 1,1 3 0,5 4 2,2 5 1,2 2-1,2 2 0,3-2 0,4 1 0,-1-3-1,8-1 0,1-6-1,3-3-1,6-6 1,3-5 0,2-7 0,6-1 1,3-2 0,1-3 0,4 2 0,2 2 0,3 6 0,-3 9 1,2 10-1,-2 11 0,0 7 0,-1 8-1,0 3-1,-1 2 0,0 1 0,0-2 0,5-3-1,0-5 1,0-1 0,0 1 0,2 3 0,-1 4 2,-5 6-2,-2 7 0,0 10-4,-18 7-2,5 8-4,-7 5-4,-4 7 0,-6 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00.7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8 212 34,'0'0'21,"0"0"2,0 0-2,0 0-9,0 0-4,0 0-2,0 0-1,0 0-1,0 0-1,0 0-1,0 0 0,0 0 0,0 0-1,0 0-1,0 0 0,0 0 0,0 0-1,2 13 2,-2-13-2,3 18 2,-1-5-1,1 5 1,-1 3 0,0 2 1,1 6 0,-2 4-1,1 8 1,-3 3 0,0 4-1,-3 1 1,1 2-1,-1 0-1,1-5 1,-2-3 0,3-6-1,0-7 0,-1-5 0,3-6 0,0-4 0,0-15-1,0 18-2,0-18-2,0 0-3,5-12-11,0-2-8,-7-15-1,5-4 0,-7-15 2</inkml:trace>
  <inkml:trace contextRef="#ctx0" brushRef="#br0" timeOffset="510">38 197 14,'-12'-14'18,"12"14"1,-2-18-3,2 7-3,2-2 0,1-2-2,4-2-1,3 0-1,4-2-2,1 0-1,5 2-2,2 2 0,3 3-2,0 4 0,3 6-1,0 3 0,0 5 0,-2 3 0,-2 4 0,-3 2 0,-2 1 0,-6 2 1,-6 0 1,-6 1-1,-7 2 0,-7 1 0,-3 0-2,-7 1 2,-4-1-2,-3-2 0,-1-2-1,1-3 1,3-2-1,3-5 1,4-1 0,4-3 0,6-3 1,10-1-2,-11 0 1,11 0 0,0 0-1,0 0 1,0 0-1,16 1 1,-16-1 0,14 11 1,-14-11 0,20 22 0,-8-6 2,1 5-1,1 4 0,4 5 0,2 3 0,1 3-1,3 2 0,2 0-1,1-3 1,1 0-1,0-4 1,-3-5-1,0-4 0,-3-3 1,-4-5-1,-3-2 0,-2 0 0,-13-12 0,15 14-1,-11-3-1,-4-11-3,6 10-7,-6-10-8,0 0-10,7-15-1,-4-6 2,2-5-1</inkml:trace>
  <inkml:trace contextRef="#ctx0" brushRef="#br0" timeOffset="1256">1170 87 59,'0'0'29,"10"-8"-2,-10 8 2,0 0-12,0 0-6,0 0-5,0 0-3,0 0 0,-10 8-1,10-8 0,-14 5 0,3-2 0,0 4-1,-4-1 1,1 3 0,-4 2 0,2 3-2,-3 5 1,0 5-1,-2 4 0,4 5-1,-2 8 1,0 5-1,3 7 1,0 5 0,3 2 0,2-1 0,6 5 0,1-2 1,4-4-1,6-3 1,3-6-1,5-6-1,6-2 1,3-5 0,5-8 0,2-2-1,1-3 0,1-4 0,-2-4 1,-2-1 0,-3-5 0,-4 0 0,-4-4-1,-2-2-1,-1-1-1,-14-2-3,24-5-10,-14-2-13,2-7-3,1-5 0,-3-12 2</inkml:trace>
  <inkml:trace contextRef="#ctx0" brushRef="#br0" timeOffset="1843">1706 281 55,'-11'-8'26,"11"8"2,-15 3-2,15-3-11,-20 11-9,7-6-2,3 4 0,-4-2-1,3 1 2,-2-2-1,13-6 0,-21 12-1,21-12-1,-18 12 0,18-12 0,-19 13-1,9-6 0,10-7-1,-18 15 0,18-15 0,-16 18 0,16-18 0,-12 17 0,12-17-1,-7 19 1,7-9 0,1 1 0,3-1 0,3 3 0,3 0 0,3 1 0,2 2 1,4 1-1,2 0 0,2 0 0,2 1 0,-2 1 0,2-1 0,-2 0 1,-1-1-1,-2 1 0,-2-3 0,-4 0 0,-4-1 1,-4 2 0,-5 0 0,-6 0 1,-5 4-1,-6 2 1,-8-1 0,0 1 0,-8-2 0,1-3-1,-3-1 0,3-4 0,2-6-1,6-5 0,5-1-1,2-2-1,6-1-1,10 3-3,-6-16-4,6-3-11,7-2-11,7 0-1,0-7 1,4 0 1</inkml:trace>
  <inkml:trace contextRef="#ctx0" brushRef="#br0" timeOffset="2563">1989 663 70,'0'0'26,"-13"1"-1,13-1-4,0 0-16,-11-14-2,11 14 0,-3-14-1,3 14 1,2-12 0,-2 12 0,8-12 0,-8 12 1,16-6-3,-5 4 0,0 3-1,3 1 1,0 4-1,2 3 0,-4 1 0,2 4 1,-2 0-1,-1 3 1,-2-2 0,-3 4 0,-2-3 0,0 1 0,-3-2 0,0-1 0,-2-2 0,1-12 0,-2 16-1,2-16-1,0 0 1,0 0-1,0 0 1,11 6-1,0-9 1,1 2-1,-1 0 1,3 1 0,0 6 0,0-4 0,-1 9 0,-1 0 0,-3 2 1,-2 2-1,0 1 1,-2 1 0,-3-3 0,-2 6 0,-2-5 0,-2 1-1,-4 2 1,-2 1-1,-4 0 1,-4 1-1,-1-1 1,1-2-2,-2-1 1,1-6-2,4-2-2,0-10-8,15 2-15,-9-15-3,7-5-1,7-1 1</inkml:trace>
  <inkml:trace contextRef="#ctx0" brushRef="#br0" timeOffset="8712">2964 274 15,'0'0'18,"0"0"1,0 0-4,0 0 1,0 0-2,0 0-1,0 0-3,0 0 0,0 0-3,-14-6-1,14 6 0,-11 0-2,11 0-1,-12 0-1,12 0-1,-19 3 0,19-3 0,-21 6-1,9-1 1,-1 0 0,-1 2-1,0 0 1,-1 0 0,0 1 0,1 2 0,-2 1 0,3-1 1,-1 3-1,2 1 0,-1 1-1,3 3 1,-1 2 0,2 2 0,-1 1 0,1 3 0,1 1 1,1 2-1,0-1 1,3 2 0,-1-3 0,2 2 0,1-5 0,2 2-1,1-3 0,3-2 0,2 3 0,3-3 0,3-3 0,3 0 0,1-3-1,4-1 1,0-3 0,2-1-1,1-4 1,1-1-1,-4-2 0,1 1 1,-2-2-1,0-1 0,-1 0 1,-2 0-1,-1-1 1,-2-1-1,-1 1 0,-2-1 1,-10 1-1,13-1 0,-13 1 0,0 0 0,12 1 0,-12-1 0,0 0 0,0 0-1,0 0 0,0 0-3,0 0-3,0 0-13,0 0-12,0 0 0,0-17 0,0 3 0</inkml:trace>
  <inkml:trace contextRef="#ctx0" brushRef="#br0" timeOffset="11162">3271 813 22,'0'0'20,"-6"12"1,6-12 2,0 0-9,0 0-1,0 0-2,0 0-2,0 0-1,0 0-1,0 0-2,0 0 0,-1-11-1,1 11-1,8-13 2,-8 13-3,15-23 1,-4 10-1,-1-2 0,2-1 0,-1 0-1,-1 3 0,-2 2 1,-8 11-1,10-13-1,-10 13 1,0 0-1,0 0-1,0 0 1,0 0-1,10 4 0,-10-4 0,0 0 0,11 16 1,-11-16-1,9 16 1,-6-4 0,1 2 1,-2 8-1,-1 1 1,-1 3-1,0 1 1,-2 2-1,1 0 1,-3 0-1,1-2-1,1-6 1,-1-2-2,0-3 2,0-3-1,1-3 1,2-10-2,-3 14 2,3-14 1,0 0-1,0 0 1,0 0-1,0 0 0,0 0 0,0 0 1,0 0-1,0 0-1,0 0 1,-11 6 0,11-6 0,0 0-1,0 0 1,0 0 0,0 0 0,0 0-1,0 0 1,0 0-1,0 0 1,0 0-1,14-1 1,-14 1 0,19-2 0,-6 2 1,2-2-1,1 1 1,0 1 0,0 0-1,-1 1 0,-4-1 1,0 2-2,-11-2 1,13 4-2,-13-4-3,0 0-7,0 0-11,0 0-7,0 0 0,-4-11 2</inkml:trace>
  <inkml:trace contextRef="#ctx0" brushRef="#br0" timeOffset="12130">3544 247 19,'0'0'14,"1"-16"2,-1 16 3,0 0 1,0 0 0,0 0-3,0 0-5,0 0-4,0 0-2,0 0-1,0 0-1,0 0 0,0 0-1,0 0 1,17 1-1,-17-1 0,21 13-1,-7-2 0,1 1 1,4 7-1,-1-1 0,4 6-1,-1 1 0,2 2 1,-4 2-2,1 0 1,-2 4-1,-2 0 1,-1 2-1,-3 1 0,-2 3 0,-1 5 1,-4 5-1,-1 3 1,-3 2-1,-2 1-1,-3 1 1,-1-2 0,-5-1 0,1-4 0,-2-7 0,1-6-1,-2-5 1,1-6-1,0-4-5,-2-9-17,-1-9-9,1-8 1,-3-12-2,0-8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13.7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 35 23,'0'0'20,"0"0"2,0 0-4,0 0-5,0 0-3,0 0 0,0 0 0,0 0-1,0 0-1,0 0-3,0 0-1,-2 13-1,2-13 0,-3 18-1,2-4 0,-1 4 0,2 6 1,-1 2 0,2 9 1,0 2-2,1 7-1,2 2 1,-1 1-2,1-1 2,-1 0-2,-1-6 1,-1-4-2,0-7 2,0-8 0,-1-6-1,1-2 0,-1-13-1,4 13-1,-4-13-1,0 0-1,17-7-7,-17 7-5,12-22-9,-5 6-5,-2-9-2,2-4 5</inkml:trace>
  <inkml:trace contextRef="#ctx0" brushRef="#br0" timeOffset="430">134 137 17,'-12'-4'19,"12"4"1,-13-2-3,13 2-3,-14-11-2,14 11-2,-9-15-1,7 4 0,4 0-4,2-2 0,5 0-2,4 0 1,5 1-3,5 0 2,3 5-2,3 1 2,2 5-1,-1 2-1,3 5 1,-4 2-1,-1 3 2,-4-1-2,-2 5 2,-2-2-2,-3 1 3,-3-1-3,-4 2 1,-6-2 0,-1 2 0,-6 0-1,-3 1 1,-6 1-1,-2 2 0,-5-2 0,-2 1 0,-4-1-1,0-1 1,-2-3-1,-1 0 1,2-2-1,3-3 1,2-2 0,3-3 0,5-1-1,13-2 1,-14 2-1,14-2 0,0 0 0,0 0-1,0 0 1,19 8-1,-6-2 1,2 4-1,3 0 2,4 3-3,0 3 3,2 2-2,-1-2 2,0 3-2,-1-2 3,0 2-3,1-1 3,-1 0 0,-2-2-1,-1-2 0,0 2 0,-3-3 0,0 0-1,-2-1 1,-3-3-2,0 0 0,-1 1-1,-10-10-1,24 15-6,-24-15-12,23 6-12,-5-8 0,-3-9-2,2-5 3</inkml:trace>
  <inkml:trace contextRef="#ctx0" brushRef="#br0" timeOffset="1278">1159 45 12,'0'0'19,"7"-18"2,-7 18-6,5-16-1,-5 16 2,0 0 0,2-13-2,-2 13-1,0 0-3,0 0-2,0 0-3,-14 10 0,4-5 0,10-5-1,-25 18-2,11-7 2,-5 1-2,2 5 1,-4-1 0,1 3-1,-2 0 0,0 4 1,-1-1-2,0 3 0,1 3 0,1 3 1,1 3-2,1 5-2,4-1 2,3 2-1,2 0 1,3-1-2,3-1 2,4-5-2,5-2 2,4-7 0,6 1 1,0-5-1,6-2 0,3-4 1,3 0-1,2-2 1,0-1-1,1-2 1,-4 0-1,-1-4 0,1 1 0,-4 3 1,-2-5-2,-3 2 1,-2-1 0,-2 2-1,-1-1-1,-12-6-2,0 0-5,0 0-9,29 15-14,-29-15-2,8-22 0,-3 1 1</inkml:trace>
  <inkml:trace contextRef="#ctx0" brushRef="#br0" timeOffset="1950">1679 158 54,'10'2'25,"-10"-2"3,0 0-1,0 0-13,0 0-7,-7-10-1,7 10 1,-14-6 1,4 2-1,-1 3-2,-3-2-1,0 2-1,-5 2-2,1 1 0,-3 3 0,1 2-1,0 1 0,0 4 0,3 1 0,0 1 0,3-1 0,5 1 0,2 0 0,1-3 0,4 2 0,3-2 0,5-1 0,3 2 1,5-1-1,4-1 0,4 1 0,4 2 1,0 1-2,4 0-1,-1 2 2,-1-1-2,-1 4 1,-2-3-2,-1 1 3,-2-2-3,-2-2 3,-3-1 0,-2-1 0,-3-1 0,-12-10 1,16 15 0,-16-15 0,-5 17 0,-6-6 0,-4 0 1,-6-2 0,-4 2-1,-4-1 0,-2-1 1,-4-1-2,2-1 1,1-1-1,3-1 0,4-2 0,4-1-2,4 0-3,2-4-7,15 2-16,-11-8-5,11 8-1,-1-22-1</inkml:trace>
  <inkml:trace contextRef="#ctx0" brushRef="#br0" timeOffset="2876">2027 367 60,'0'0'28,"0"0"-1,0 0 0,0 0-14,0 0-7,0 0-2,0 0-1,0 0 0,0 0 0,0 0-1,0 0-1,0 0 0,12-6 0,-12 6-2,14 6 2,-14-6-2,20 12 1,-9-4-1,0 3 0,1 1 0,0 1 0,-3 0 2,1 0-2,-3-2 2,-2 2-2,-5-13 2,5 21 1,-5-21-1,0 13 0,0-13 0,-5 10-1,5-10 1,0 0-1,0 0-1,0 0 1,0 0-1,0 0 1,0 0 0,0 0-1,13 8 1,-13-8-1,20 9 1,-7-3 0,0 0-1,0 1 1,-1 0 0,1 0-1,-2 0 1,-11-7 0,17 14 0,-17-14 0,11 12 1,-11-12 0,4 10 0,-4-10 1,-4 12 0,4-12 0,-17 12 0,5-6 1,-6-1-1,-3 1-1,-1 1 1,0-3-1,0 1 0,2-1-1,1-1-1,3 1-1,16-4-3,-20 3-5,20-3-13,0 0-10,0 0 0,1-14 0,1 1 0</inkml:trace>
  <inkml:trace contextRef="#ctx0" brushRef="#br0" timeOffset="3985">2825 123 47,'0'0'25,"0"0"2,13-10-4,-13 10-9,0 0-4,11-7-2,-11 7-2,0 0 0,0 0-1,0 0-1,0 0 0,0 0-2,0 0 0,0 0 0,-13 13 0,13-13-1,-19 12 1,7-4-1,-2 2 0,-2 0 0,0 3-1,-2 0 1,1 3-1,0 0 1,3 2-1,-1 1 0,2 2 1,3 0-1,-1 2 1,4 2-2,1-1 0,4 1 0,-1 0 1,3-1-1,1-2 1,3-2-1,1-1 1,2-2 1,1-3-1,2-1 1,0-4 0,3 1 0,0-3-1,2 1 1,1-3-1,2-2 1,1 2 0,0-3-1,1 2 0,1-2 1,-1 2-1,0-3 1,-3 1-1,0 1 0,-2-1 0,-2 0 0,-2 1 0,-11-3 0,17 2-1,-17-2-1,14 4-2,-14-4-10,12 1-19,-12-1 0,10-6-1,-10 6 0</inkml:trace>
  <inkml:trace contextRef="#ctx0" brushRef="#br0" timeOffset="4717">3256 489 59,'0'0'28,"0"0"-2,-13-7-2,10-4-18,3 11 1,0-20-2,0 20 2,4-17 1,-4 17-2,10-10-2,-10 10 0,13-5-2,-13 5-3,16 6 2,-16-6-2,17 14 0,-6-4 0,1 1 1,-1 4-1,1-2 1,0 1 1,-2-2-1,1 2 1,-4-2 0,-2-1 0,-3 0 1,-4 0-1,-2-1 1,-3 3 0,-4-1-1,0 0 0,-2 0 0,0-2 0,0 1 0,3-3-1,10-8 1,-16 11-1,16-11 0,0 0 0,-7 11 1,7-11 0,0 0-1,0 0 0,16 1 1,-16-1-1,16 1 0,-6 0 1,1-2-1,1 1 0,-1 2 0,2 1 0,-1-2-1,0 0-2,-1 2-5,-11-3-18,13-1-7,-13 1-1,11-17-1,-7-1 0</inkml:trace>
  <inkml:trace contextRef="#ctx0" brushRef="#br0" timeOffset="6301">3242 458 22,'0'0'24,"0"0"3,0 0-2,0 0-7,0 0-5,0 0-3,0 0-2,0 0 0,-3-12-3,3 12-1,0 0-1,4-15 1,-4 15-2,0 0 0,0 0 1,12-9-1,-12 9-1,0 0 0,14-3 0,-14 3 0,12 3 0,-12-3-2,10 7 0,-10-7-1,9 16 3,-9-16-3,10 23 3,-6-10-3,0 1 2,-1 1 1,0-1-1,-1 2 0,-1-3 1,0 1-1,-1-2 1,-1-1-1,0 0 1,0 1-1,-1 0 0,2-12 1,-6 19-1,6-19 1,-6 15-1,6-15 1,-6 12-1,6-12 0,0 0 1,0 0-1,0 0 1,0 0 0,-5 10-1,5-10 2,0 0-1,0 0 0,13 3 0,-13-3 0,19-3 0,-6 2 0,2-1 0,4-2-1,2 2 0,1-2 0,2 1 1,2 0-1,0 0 0,-1 1 0,1-1 0,-3 1 1,-2-2-1,-2 3 0,-4-1 1,-2 1-1,-13 1 1,15-2 1,-15 2-1,0 0 0,0 0 0,0 0-1,0 0 0,0 0-2,2 15-3,-2-15-9,0 0-19,-13 10-1,13-10-2,-17-5 1</inkml:trace>
  <inkml:trace contextRef="#ctx0" brushRef="#br0" timeOffset="7583">3446 99 12,'0'0'19,"0"0"2,0 0 1,0 0-5,13 15-3,-13-15 1,21 15-1,-8-9-2,8 9-1,0-5-2,8 7-2,-1-3-3,4 5 0,1-1-1,0 3-1,-1 3 0,-2 0-1,-4 2-1,-2 5 0,-2 0 0,-3 2 0,-5-1 1,-3 0-1,-3-3 1,-2 1-1,-5-2 2,0-1 0,-3 0-1,-2 2 2,-3-2-2,-1 1 2,8-28-1,-21 61 4,21-61-4,-31 59 4,31-59 0,-32 49-1,32-49 0,-28 43-1,28-43 0,0 0-4,-27 38 0,27-38-8,0 0-16,0 0-15,0 0-2,-25-10 2,14-21-2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57.7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586 364 30,'-10'1'19,"-1"-7"1,11 6 3,-14-3-6,14 3-6,-8-15-1,7 1-1,3 0-1,5-5-2,4 1-2,4-4-2,3 2 1,6-1-2,-2 4 1,2 3 0,1 3 1,-2 4-1,-1 4 0,-2 2-1,0 4-1,-3 3 0,-3 3-1,-2 3 1,-1 2 0,-3 1 0,-2 2 1,-4 2 0,-1 1 1,-4 1 0,-3 2 0,-3-4 1,-2 2 0,-4-3 0,0 1 1,-3-8-1,-2 2 0,-1-6 0,-1-2-1,-1-3 1,2-3-2,1-5-2,3-8-5,5-2-10,5-4-13,6-9-2,10 0 0,2-10-2</inkml:trace>
  <inkml:trace contextRef="#ctx0" brushRef="#br0" timeOffset="527">1007 17 39,'12'23'18,"-12"-23"1,12 28 2,-8-10-14,5 3-1,0 5 2,0 1 0,1 2 0,-2 0 2,-1 0-1,0-3-1,-2 0-2,-3-5 0,0-1-1,-3-8-1,1 0-1,0-12 0,0 12 0,0-12-1,0 0 0,-6-15 0,5 3-1,-2-3 0,0-3-1,-1-3 0,0-2-1,-1-3 0,3 2 0,1-2 0,2-1 0,7 1 0,2 1 0,5 0 0,5 3 0,3 1 0,4 4 0,1 3 0,2 4 0,-1 4 0,-1 4 1,-2 3-1,-4 3 0,-1 4 1,-6 1-1,-2 4 1,-5 1 1,-3 2-1,-4 2 1,-8-2 0,-2 3 1,-8-4 0,-1 0 0,-6-2-1,1-1 1,-3-4 0,2-2-1,4-2 0,3 0 0,4-3 0,13-1 0,-14 0 0,14 0-1,0 0 0,0 0 0,0 0-1,10 2 1,-10-2-1,18 11 0,-5-3 0,2 3 1,5 1 1,2 2-1,5 3 2,2-2-1,2 2 1,0 0-1,0-1 0,-2 1 0,-2-3-1,-3 0 0,-6-5 0,-5 0-2,-1-1 0,-12-8-2,10 10-2,-10-10-9,0 0-15,-17-5 1,0-5 0,1-1-1</inkml:trace>
  <inkml:trace contextRef="#ctx0" brushRef="#br0" timeOffset="1639">111 924 33,'23'-9'19,"-23"9"1,18-6 1,-18 6-3,0 0-8,10-3 1,-10 3-2,0 0 0,0 0-1,0 12-1,-3-1 1,3 5-2,-2 4-1,3 7-1,-1 3 0,1 7-1,4 2 0,-1 6-1,4-6-1,-1 0 1,2-4-1,-4-6-1,4-6-2,-4-6 0,-5-17-6,0 0-6,0 0-10,11-21-5,-15-8 0,4-1 0,-9-11 2</inkml:trace>
  <inkml:trace contextRef="#ctx0" brushRef="#br0" timeOffset="1970">42 869 55,'0'0'24,"0"0"2,0 0-1,12-4-6,-12 4-6,20-4-2,-9 1-2,8 3-1,1-4-2,8 3-1,3-2-2,8 0-1,2 0-1,4-1-1,3 1 0,-2-1 0,-3 1 0,-5-1-1,-8 3 0,-9-1-1,-5 2-2,-16 0-1,0 0-4,0 0-9,-19 11-10,1-2-1,-10-7 0,-2 6 1</inkml:trace>
  <inkml:trace contextRef="#ctx0" brushRef="#br0" timeOffset="2304">0 1032 56,'25'11'22,"-6"-13"2,13 3 0,-1-3-11,6-2-1,2 1-1,-1-1-1,-1 3-1,-5 0-2,-3 2-2,-5 0-2,-3 3-1,-4-1-1,-5 1-3,-12-4-3,14 5-5,-14-5-14,13 1-4,-13-1-1,5-13 0,-6-2 1</inkml:trace>
  <inkml:trace contextRef="#ctx0" brushRef="#br0" timeOffset="3104">689 1277 59,'0'0'20,"24"-1"2,-9-4-2,8 3-13,2-1-1,3 2-1,0-1 0,-1 1-1,-1-2-2,-5 1-3,-4 0-8,-17 2-12,21-11-2,-22-2-2,1 13 2</inkml:trace>
  <inkml:trace contextRef="#ctx0" brushRef="#br0" timeOffset="3352">647 1099 66,'13'5'25,"-3"-7"0,15 3 1,-2-2-12,6-3-6,5 2-1,3-3-3,1 2-4,-2-2-8,-1 0-9,-8-5-9,3 3-1,-10-8-1,3 1 1</inkml:trace>
  <inkml:trace contextRef="#ctx0" brushRef="#br0" timeOffset="3601">1299 771 65,'6'-10'24,"-6"10"0,0 0-2,0 0-10,0 0-4,0 0-1,0 0-2,0 0 1,0 0-1,-3 15 0,3-15-1,0 26 1,0-8-1,3 7 0,1 5-2,1 9 0,1 4 0,2 5-1,-1 7-1,3 1 1,-2 2-1,-1-1 0,-4-5 0,2-6 0,-3-5 0,-2-7 0,0-9-1,-2-7 0,0-4-2,2-14-2,0 0-7,-14 3-11,4-19-5,6 0-1,-7-11-1,4-1 2</inkml:trace>
  <inkml:trace contextRef="#ctx0" brushRef="#br0" timeOffset="3939">1172 1102 36,'0'0'22,"-24"-1"2,24 1 3,0 0-6,0 0-2,0 0-3,15 3-1,8-3-4,2-5-3,11 4-2,0-3-3,8 0-2,3-1-4,-4 0-3,3 1-8,-5 2-14,-9-6-2,0 1 0,-10-6-1</inkml:trace>
  <inkml:trace contextRef="#ctx0" brushRef="#br0" timeOffset="4281">1551 936 68,'24'-6'22,"-24"6"0,24-7-1,-7 7-14,-2-2 0,5 4-1,1 2 1,1 3-1,1 0 0,3 3 0,-4 0-2,0 4-1,-2-2-1,-2 5-1,-4-2 0,-2 4-1,-6-2 0,-2 2 1,-4-1-1,-4 1 0,-3 0 0,-3-2 0,-7-2 1,-1-3 0,-2-3 0,-1-3 0,-5-3 0,0-5 1,0-2-1,1-3 0,2-1 0,1-2-1,4 0 0,4-2 0,7-1-1,6 0 0,7-1-1,5 2 0,8-1 0,4 0-1,8 2-1,1 0-1,4 3-2,-5-2-5,1 1-7,-2 3-6,-7-8-1,3 2-1,-13-7 3</inkml:trace>
  <inkml:trace contextRef="#ctx0" brushRef="#br0" timeOffset="4768">1897 633 33,'1'-22'20,"-1"22"2,4-12 2,-4 12-7,0 0-2,0 0-2,0 0-2,0 0-2,0 0-1,3 22-3,-3-2-1,1 4 0,2 11 0,0 5 0,3 10-1,-1 5 0,2 2-2,-3 0 0,3 1 0,-1-6-1,-1-6-1,-1-8-3,-1-10-2,3-7-8,-1-8-14,-5-13-1,17-13 0,-10-9-1</inkml:trace>
  <inkml:trace contextRef="#ctx0" brushRef="#br0" timeOffset="5138">2305 888 69,'0'0'24,"0"0"-1,0 0 1,0 0-13,0 0-4,-12 1-2,1 7 0,-3 2 1,-3 1-1,-4 1 0,0 3-1,0-2-1,3 1-2,2-2 0,3 1-1,13-13 0,-11 20 0,11-20 0,16 18-1,0-6 1,1-2-1,6 3 1,-1 0-1,0 0 0,-2-1 0,-5 0 1,-5 1-1,-3 0 1,-4 0 0,-7 0 1,-4-2 1,-4 2 1,-2 0-1,-2-2 0,-1-2 0,-3-3 0,2-2-1,0-2-3,1-6-3,6-1-10,11 5-13,-12-22-2,19 7 1,2-8-1</inkml:trace>
  <inkml:trace contextRef="#ctx0" brushRef="#br0" timeOffset="5608">2447 1153 61,'0'0'25,"0"0"0,1 11-2,-1-11-7,16 3-3,-2 2 0,-2-3-6,5 4 0,-1-5-2,2 3 0,-1-3-2,1-1-1,0-3 1,-2 0-1,0-4 0,2 0 1,-1-4-1,0 1 1,-5-4-1,2 1 0,-5 0 0,-1-1-1,-4 1-1,-4 1 1,-5 1-1,-4 1-1,9 10 1,-24-14 0,7 10 0,-1 4 0,-1 2 0,1 4 0,-1 4 0,3 0 1,-1 4-1,3 1 1,2 3 0,2 2 0,0 1 1,4 2 0,0 1-1,5 1 1,3 1 0,5 1 0,4-2-1,3 1 0,6-3-1,3-3 0,3-2-1,3-4-1,1-2-3,-8-7-9,3-1-19,-6-4-3,-11-12 2,-6-4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10.9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-6 144 40,'0'0'23,"0"0"1,-11 2-4,11-2-8,0 0-1,0 0-1,0 0-1,13-17-1,3 10-1,2-3 1,9-1-3,6-4 0,10 1-1,3-2-2,4 1-1,0 2 0,0 3-1,-3 1 0,-4 3 0,-7 3-1,-6 2 0,-6 2 0,-5-1-2,-4 3-1,-15-3-5,17 3-8,-17-3-9,0 0-4,0 0-2,-19 3 3</inkml:trace>
  <inkml:trace contextRef="#ctx0" brushRef="#br0" timeOffset="406">277 71 48,'-3'13'23,"3"-13"2,0 15-3,3 1-11,-3 3-5,2 9 1,-3 5-2,2 10 0,-5-2-1,4 4 1,-3-4-3,0-2-1,0-6-4,-2-7-7,5-11-12,0-15-7,0 0-1,5-19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9.5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406 246 32,'-11'-22'23,"6"12"0,-4-2 0,9 12-7,-10-12-2,10 12-2,0 0-2,-12-14-1,12 14 0,0 0-3,0 0-1,0 0-1,0 0-1,-8 19-1,6-3-1,0 4 1,1 9-1,1 5 0,0 12 0,1 4 0,1 3 0,0-1 0,1-2-1,1-6-1,-2-8-2,2-5-5,-4-20-10,0-11-14,0 0 0,5-37 0,-3 3 1</inkml:trace>
  <inkml:trace contextRef="#ctx0" brushRef="#br0" timeOffset="376">224 157 45,'-10'1'24,"10"-1"4,0 0-6,0 0-8,0 0-1,0 0-1,0 0 0,-3-11-2,3 11-3,16-3-1,1 0-2,3-6 0,10 0-1,6-6 0,8 1 0,4-4-2,5 2 1,-2-1-1,-2 3-1,-4 1 0,-5 4 0,-8 4-2,-6 0-2,-6 7-3,-8-4-8,-2 4-19,-10-2 1,5 11 0,-5-11-1</inkml:trace>
  <inkml:trace contextRef="#ctx0" brushRef="#br0" timeOffset="2574">389 54 19,'0'0'19,"-16"11"3,16-11 0,-17 13-3,7-10-6,-1 4-2,-1-4 2,-1 3-2,-3-5-2,4 2-2,-5 0-2,2 0-2,-5 2-2,1 1 0,-1 1-1,1 0-1,0 5-2,-3-1-3,1 3-3,-2-4-7,2-1-11,1-3-3,-4-12 2,2-3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8.5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291 239 12,'0'-25'13,"5"11"1,-7-6 1,3 9-3,-2-1-1,1 12 1,-2-11 1,2 11-1,0 0 1,0 0-1,0 0-1,0 0-1,0 0-2,0 0 0,0 0-2,0 0-2,-2 23 0,0-6 0,2 7-1,-4 6-2,1 7 1,-2 3 0,2 4-1,-3-6 0,0-1-1,2-6-1,-1-8-4,5-2-3,0-21-8,0 0-11,0 0-4,-3-13 0,4-6 0</inkml:trace>
  <inkml:trace contextRef="#ctx0" brushRef="#br0" timeOffset="392">5 137 46,'-6'-13'21,"6"13"4,4-13 0,-4 13-10,9-13-2,-9 13-1,19-9 2,-9 4-4,9 4 0,2-3-3,10 3-2,1-2-1,10 1-2,3-2-1,5 0 0,2-1-1,2 0-1,-3-1-1,-2-3-1,2 5-2,-9-7-4,0 6-11,-5 3-12,-7-5 2,-4 3-2,-10-3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7.6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180 119 47,'-1'-12'20,"1"12"5,0 0-3,2-14-5,-2 14-3,0 0-2,0 0-2,0 0-1,0 0-3,0 0-1,0 0-2,-4 18-1,2-2-1,2 6-1,0 6 0,0 6 1,2 5-2,-1 2 2,1-1-1,1-5 0,-2-6-2,2-4-2,-2-11-7,-1-14-14,11 0-3,-10-18-1,5-3-1,-6-9 2</inkml:trace>
  <inkml:trace contextRef="#ctx0" brushRef="#br0" timeOffset="331">28 87 35,'-16'-4'21,"16"4"2,-17-1 3,17 1-3,0 0-8,0 0-1,0 0 0,0 0-3,0 0-1,0 0-3,0 0-1,14-12-1,1 11-1,3-4 0,9 0-1,4-2 0,9 0-1,5-1 0,2 1-2,2 0 0,-1 0 0,-3 2-1,-4 2-1,-5 2-1,-5-3-5,0 5-16,-6-1-9,-6-3 2,-4-1-1,-15 4-1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6.6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328 380 3,'-1'-23'3,"3"0"-2,0 0-3,-1-4-2</inkml:trace>
  <inkml:trace contextRef="#ctx0" brushRef="#br0" timeOffset="86">328 157 26,'-6'-16'12,"6"16"-1,-5-15 0,5 15-1,1-14-2,-1 14 2,4-18 0,-4 18 2,7-16 1,-7 16 2,6-13-2,-6 13-1,0 0-1,0 0-4,0 0-1,0 0-3,0 0-1,0 0-1,0 0 0,4 20-1,0 0 1,0 7 0,1 8 1,0 6-1,0 8 1,-3 3 0,1 1 0,-5-5-1,1-5 0,-4-5 0,1-10-2,0-8-2,4-20-6,0 0-12,-7-14-8,5-17 0,4-6-1,-4-13 1</inkml:trace>
  <inkml:trace contextRef="#ctx0" brushRef="#br0" timeOffset="503">48 22 52,'-18'6'21,"-1"-10"3,19 4-2,-15-5-4,15 5-3,0 0-3,0-14 1,0 14-5,20-4 0,0 4-3,6 0-1,9 2-1,7 0-1,8 1 0,4 1-1,2-1 0,0 2-1,-4 1 1,-7-1-1,-5-1 0,-7-1-1,-6-2-3,-1 1-6,-7-2-9,-5-4-10,0 2 0,-14 2 1,0 0-2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45.6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389-1 17,'0'0'13,"0"0"0,0 0 0,-1 11-1,1-11-2,-3 17 0,1-7-1,2 3-1,-1 3-1,2 1 1,0 3-2,2 8 0,0 2 0,1 8 0,0 4-1,1 3 0,0-2-1,-2 1-1,2-4 0,-2-5 0,-1-5-2,0-7-1,-1-7-2,1-3-4,-2-13-4,3 12-4,-3-12-6,0 0-3,12-19-2,-14-8 2,6-1 1</inkml:trace>
  <inkml:trace contextRef="#ctx0" brushRef="#br0" timeOffset="412">4 69 33,'-11'-2'14,"11"2"2,13-11 0,4 6-1,2-3-6,5 1-1,4-2 1,4 3 0,4-1 1,-2 2 0,4-1-2,-4 4-1,-1 2 0,-2 0-3,-1 3-1,-3-2 1,-1 4-2,-4-3 0,-1 4-1,-4-5 0,-2 2 0,-5-2-1,-10-1 0,14 2 0,-14-2-1,0 0 0,0 0-2,0 0-1,0 0-3,11 16-8,-9-6-7,-2-10-4,-2 25 1,-10-15-1,4 4 2</inkml:trace>
  <inkml:trace contextRef="#ctx0" brushRef="#br0" timeOffset="1653">432 43 22,'0'0'10,"-15"-1"1,15 1 0,0 0-2,-13-1-1,13 1-2,-10-1 3,10 1-2,0 0 2,-15-3-2,15 3 2,0 0-2,0 0 0,0 0-1,0 0 0,0 0-1,0 0-1,0 0 0,0 0-1,0 0-1,0 0-1,0 0 0,16 5-1,-4-2 0,4 3 0,6 0 1,1 1-1,6 1 0,0-1 1,1-3-1,-3 1 0,0-1 1,-3-3 0,-4 0-1,-3-1 2,-5 0-2,-12 0 1,16-1-2,-16 1-2,0 0 0,0 0-4,0 0-5,0 0-7,-12 15-5,-2-14-1,14-1 2,-28 9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48.6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203 124 23,'0'0'15,"11"9"-1,-11-9 3,6 14-3,-6-14-3,5 22-3,-3-7 1,-1 7-1,2 5 1,-2 6-1,2 5-1,0 6-2,-1 4 0,3 1-1,-2 0-2,2-4 0,-2-3-1,2-4-1,0-8-3,-2-6 0,1-6-5,-1-5-2,-3-13-6,6 10-5,-6-10-3,-1-18 2,-5-6 1</inkml:trace>
  <inkml:trace contextRef="#ctx0" brushRef="#br0" timeOffset="310">28 141 30,'-16'-12'15,"16"12"1,-16-9 1,16 9-1,0 0-6,0 0-2,0 0 0,0 0 1,0 0-1,0 0 2,0 0-1,20-15-2,1 10 1,9-4-3,7 1 0,7-4 1,8 2-3,3-2 0,3 1-2,-1 1 1,-6 1-2,-5 2 1,-7 1-3,-4 3-1,-8 1-3,-7 3-4,-6 4-10,-14-5-7,10 14 1,-10-14-3,-9 17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5:27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-4 343 21,'4'-10'12,"-4"10"1,0 0 0,0 0-1,0 0-3,0 0 0,0 0-1,0 0-1,0 0-1,0 0-1,0 0-2,0 0 1,0 0-1,4 14 1,-3 3-1,4 8 0,-4 4 1,3 5-2,-2 3 2,4 4-2,-2-4 0,4-2 0,1-11 0,6-6 0,4-11 0,6-8-1,2-10 1,2-4-1,3-8 0,-1-2 0,-3-3 0,-5 1-1,-6 3-1,-3 4 2,-4 3 0,-2 5 0,-6 2 0,-2 10 0,0 0-1,6-9 0,-6 9 2,0 0-4,13 18 2,-4-6-2,4 7 2,1 4-1,4 4 2,0 2-1,-4 0 1,4-1 0,-3-5 2,3-4 0,0-14-1,4-10 1,2-16-2,6-12 0,5-13-1,-3-8 0,4-5-2,-5-3 1,-3 8-2,-8 6 0,-3 13-5,-11 8-9,-5 13-20,-1 14 0,0 0 1,1 10-1</inkml:trace>
  <inkml:trace contextRef="#ctx0" brushRef="#br0" timeOffset="731">1026 557 25,'0'0'28,"-12"-27"1,13 4-13,4-3-9,3-5-2,5 2-1,0-3-1,9 2 1,-1 5-2,3 4 0,-4 4 1,3 9-1,-3 4 1,2 11 0,-5 4 0,-1 11 1,-5 2 1,-2 9 0,-4-1 1,0 6-1,-7-4 2,-2 2-2,-11-7 1,-1-1-1,-8-10-1,-1-3 0,-6-7-2,1-5 0,0-5-3,0-6-4,11 2-8,4-11-28,6-4 1,9-4 0,9-4 0</inkml:trace>
  <inkml:trace contextRef="#ctx0" brushRef="#br0" timeOffset="1082">1558 235 37,'18'0'34,"-5"7"1,-13-7-1,0 0-25,-1 18-7,-1-7-1,2 5 0,0 1 1,2 7 0,1 0 0,2 5 0,2 2 0,4 2 1,-2-2 1,3 0-2,-2-3 1,-1-2-1,-3-7 1,1-3-1,-4-6 1,-3-10 1,0 0-2,4-12 0,-6-9 0,2-9 0,3-3-1,1-3-1,5-4-1,-1 1 0,7 3 0,1 7 0,5 6 0,1 7-1,2 6 1,3 6 0,3 6-3,2 0-3,10 9-19,5-2-13,1-3 0,6 0 1</inkml:trace>
  <inkml:trace contextRef="#ctx0" brushRef="#br0" timeOffset="1552">2389 18 32,'0'0'36,"0"0"1,9 8-1,-6 12-17,-12 6-11,1 14-1,-7 9-2,3 12 0,-4 6-1,2 5-1,2 0-2,4-8-3,14-6-8,10-20-29,7-20-1,6-18 0,4-19 0</inkml:trace>
  <inkml:trace contextRef="#ctx0" brushRef="#br0" timeOffset="1803">2736 543 38,'16'35'31,"7"-2"0,-3-7-12,5-8-14,3-5-3,1-8 1,4-5 0,-1-10 1,2-5-1,0-8 2,2-2 0,-5-9 0,-1 1-1,-8-6-1,-8 3 1,-11 1-1,-6 6 2,-13 3-2,-7 7 1,-10 6-2,-2 11 0,-5 10-1,-1 9-1,-2 8-1,1 6-1,6 4 0,2-2-2,12 3-2,3-9-4,15-4 2,4-23-1,22 11-1,2-25 0,12-5 2,4-13 3,6-6 2,2-7 5,-3-7 1,0 2 3,-9-7 2,-1 6 2,-12-3-1,1 11 0,-14 2-1,2 10 0,-9 5-3,-1 9 0,-2 5-3,0 12 0,0 0-1,0 0 0,5 20-1,0 4 1,1 6-1,5 10 2,2 7-1,7 9 1,-3 4 1,1 3-1,0-1 0,0-3 0,0-5-2,-3-9-5,1-7-35,-4-15 1,-2-17-3,-1-17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8:5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1864 365 16,'-1'-9'12,"1"9"0,-15-14-1,2 6-7,0 4-1,-1-1-3,-9 3 1,3 2-1,-6 2 0,-5 2 0,-3 1 1,-1 5 1,-6 2 0,-3 3 1,-4 4-1,-5 2 2,-4 5-2,-2 2 1,-8 9 0,0 2 1,3 4-2,-3 4-1,7 1 0,-2-1 0,10-2 0,1-3-1,19-5 0,3-5-1,5-4 0,14-4 1,6-3-1,11-2 1,4 0-1,8 2 1,2 1 1,2 2-1,3 1 1,-5 1-1,0 2 1,-5 0 0,-5 2 2,-9 2 1,-7 5 0,-12 3 2,-11 5 0,-11 5 1,-7 7 0,-11 1 0,-5 8-1,-6-3-2,2 5 0,-1-2-1,5 0-1,1-2 0,6 1-2,1-1 1,6 1-1,9-1 1,-1-1-1,3-4-1,11-5 1,7-6-1,6-4 1,13-44-1,0 70 1,0-70-1,34 49 1,-34-49 1,75 42-1,-35-21 0,7 1 1,5 0-1,-5 4 0,-5 7 0,-10 7 0,-9 6-1,-17 7 1,-4 7 0,-11 3 1,-9 5 0,-3-3-1,-1-5 1,8-5-1,0-10 1,18-5-1,10-9 1,15-5-1,8-9 0,13-3 1,12-2 0,2-1 0,7 1 0,-3 2 1,-8 2-1,-6 4 0,-9 4-1,-12 5 2,5-2-4,-4 1 2,1-2 0,5-6 0,13-8 0,14-8 0,15-11 2,19-7-2,-4-2 1,9-4 0,2-2 0,-1 7-1,-10 5 0,-15 8 0,-13 11 0,-16 5 0,-8 5 0,-10 5 1,-9 1-1,-2 2 0,4-2 0,3-4 1,9-3 0,11-4 0,12-10 0,10-1 1,8-5-1,3-1 0,0-2 0,0 2 0,-8 1-2,-7 6 1,-14 11-1,-7 1 1,-8 2-1,0 4 0,-2-1 1,5-2-1,7-5 1,7-8 0,13-7 0,11-6 0,7-5 0,9-3 0,4 0 0,-2-2 0,-4 4-1,-6 6 0,-10 5-1,-9 5-1,-7 7-1,-11 0 0,-4 5 0,-5 0 0,1 1-1,-2 1 2,5-3 0,0-2 1,3-3 1,0-5 0,-2 0 0,5 0 2,-2-3-1,-1-3 0,-5-2 1,-2 2-2,-6 1 1,-2 4 0,-3 1 0,-5 1 0,-3-1 1,-5 1 0,-1 1 0,-1-2 0,-17-4 1,27 10-1,-27-10 1,23 3-1,-10-2 1,2 0-1,-15-1-1,0 0 0,49 9 0,-49-9 1,0 0-1,54 11 0,-54-11 0,0 0-1,53 12 2,-33-14 0,4-5 0,8-4 1,1-3-1,5-7 1,0-4-1,0-2 0,-2 0 0,-4 5 0,-5 1 0,-9 3 0,-5 3 1,-7 1-1,-4 2 0,-3-2-1,1-5 0,2-5 0,3-6-2,1-4-1,7-2 0,-2-3 0,5 3 2,-1 0-2,0 3 2,-1 0-1,-1-1 2,-2-1 1,-1 0 0,-1-1 0,-1 0 1,0 1 0,-2 1-1,-2 2 2,-2 7-2,0 3-1,-3 4 1,1 3-1,-2-1 0,0 1-1,2-4 1,0-4-1,1-5 0,1-3 1,2-4 0,0-3 0,4-2 0,1-4 1,7 0-1,3 0 0,3 2 1,2 2 0,-1 1 0,1 3 1,-6-1-1,-1 1 1,-9 0-1,0-1 0,-8-3 0,0-3-2,-2-1 1,-1-3-1,0 2 0,-1-3 0,0 1 0,-2 3 1,0 2 0,-3 2 1,-5 1 0,-4 0 0,-6 0 1,-3 2-2,-3 1 1,-4-3 0,0 0-1,-1-2 0,4-4 0,4 1 0,4-1-1,6 0 2,2-2-2,8 4 2,2 0-1,1 4 1,1 3-1,-4 0 0,-2 3 0,-9 2-1,-8 2 1,-12 2-1,-9 2 1,-9 1-1,-8 1 0,-5-1 1,-1 0-1,3-1 1,7-1 0,7-3 0,9-1-1,7-3 0,5-2 0,2 0 0,2 0-2,-5 1 0,-8 3 1,-10 1 0,-13 2 1,-9 1-1,-9 1 1,-2 1 1,-4 0 1,2 0-1,5-4 2,8 0-2,7-2 0,5-4-2,5 4-3,-4-3-4,1 7 0,-11-1-1,-4 9 1,-15-1 2,-5 7 2,-12 2 4,-4 3 4,-1 5 4,0-4 3,10 5 0,4-7-1,16 5 0,10-4-3,15 3-2,8-4-1,10 3-1,4 0-2,0 3-1,0 3 0,-6 2 0,-7 2 1,-5 1 0,-7 0 0,-3 1 2,-4-4 0,5-2 2,2-4-1,7-3 0,8-2-1,6-2 0,7-2-2,3 1 1,6-1-3,-3-1 2,2 2-2,-5 0 0,2 7 0,-11-2 1,2 5 0,3 2 1,1 2 0,4 4-4,6 6-1,3 0-9,13 6-10,5 2-1,9 1-2,0-5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49.7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290 2 35,'0'0'16,"0"0"2,5 14 1,-4-2-8,-2 1-1,-1 6-2,1 4 0,1 6 1,0 5-3,-1 4 1,2 4-3,-1 1-1,1 3-1,-1-5 0,0-4 0,-1-2-2,-1-7-3,1-2-2,-3-7-5,1-8-7,1 0-6,2-11-2,0 0 1,-18-15 1</inkml:trace>
  <inkml:trace contextRef="#ctx0" brushRef="#br0" timeOffset="309">0 47 62,'0'0'21,"0"0"1,0 0 0,19-4-10,-2 4-4,1-1-1,9 1 1,3-1 2,8 1-2,3-2-2,5-1-2,-3 0-1,0 0-1,-5 0 0,-3 2-2,-5-2 0,-7 1-2,-5 3-2,-18-1-4,17 1-4,-17-1-9,0 0-7,3 17 1,-3-17-1,-14 23 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0.6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64 33,'0'0'19,"0"0"1,11 1 3,-11-1-7,0 0-5,1 17-1,-1-17-1,1 20 0,-2-6-2,2 4-1,-3 4-1,2 6-1,-2 1-2,1 6 0,2 1-2,1 1 0,1 2 0,2-2-1,0-5-1,1-4-3,1-5-2,-1-9-3,-6-14-6,14 12-7,-13-22-3,5-2-1,-8-11 4</inkml:trace>
  <inkml:trace contextRef="#ctx0" brushRef="#br0" timeOffset="367">0 51 36,'0'0'22,"0"0"0,0 0 3,13-13-4,-13 13-9,20-5-2,-3 1 1,6 4 0,2-2-4,7 2-1,0-2-2,5-1 0,-1 0-2,1 1 0,-4-2-1,-3 1 0,-7-2-1,-3 2-1,-5 2 0,-15 1-3,16-3-1,-16 3-4,0 0-9,0 0-10,0 0 0,0 0-1,-20 8 1</inkml:trace>
  <inkml:trace contextRef="#ctx0" brushRef="#br0" timeOffset="1104">140 217 28,'0'0'17,"0"0"1,0 0 1,0 0-4,14 10-6,-14-10-1,16 6 1,-5-2-1,3 0-2,2-1 0,2-1-2,4 1-1,2-3 0,0 0-1,0-1-1,2-2-2,-4 1-1,-2 0-3,-3 1-3,-3 1-8,-14 0-8,18 2-2,-18-2 3,0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3.4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227 96 21,'11'12'14,"-11"-12"3,0 0-2,0 0-4,0 0-1,0 0-1,0 0 1,0 0 0,0 0-2,0 0 0,0 0-3,0 0 1,0 0-3,0 0 1,0 0-2,-1 11 0,1-11-1,0 0 1,0 0-1,-4 11 1,4-11-1,0 0 1,0 0-1,0 11 1,0-11-1,0 13-1,0-2 2,-1 7-4,0 2 4,-2 8-4,1 5 2,-1 4-1,-2 3 1,1 2 1,0-4 1,-1-3-2,2-4 0,-1-9-3,3-3-1,1-19-4,-1 10-8,1-10-11,1-19 0,1 2-1,-7-13 2</inkml:trace>
  <inkml:trace contextRef="#ctx0" brushRef="#br0" timeOffset="541">0 56 51,'0'0'23,"27"-3"2,-11-1-3,7-3-10,7 4-1,4-4 0,7 3-2,0-1-1,6 1-2,-1 0-3,2 1-1,-5 1-1,-2 0 0,-6 2-2,-6-3 0,-4 3-2,-10-1-1,-2 2-4,-13-1-3,0 0-10,9 12-7,-9-12 0,-12 18 1,-2-8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4.7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293 90 36,'0'0'23,"0"0"4,0 0-1,0 0-8,11 0-6,-11 0-2,0 0-3,-5 16-1,5 0 0,-2-2-2,2 7-2,0 6-1,2 8 1,-1 1-2,4 5 2,-1 1-2,1 0 1,2-2-1,0-3 0,0-7-2,-2-7-3,4-4-10,-6-8-10,-3-11-3,0 0-2,-6-11 1</inkml:trace>
  <inkml:trace contextRef="#ctx0" brushRef="#br0" timeOffset="397">0 117 54,'0'0'27,"20"2"2,-8-4-1,2-3-8,7 3-11,0-5-2,10 2 0,-1-5-2,6-1-2,0-1 0,3 1-1,-1-1-1,-3 2-1,-2-1 0,-6 2 0,-2 3 0,-5 2 0,-3 3-1,-2 1 1,-3 2-1,-2 2 0,-10-4 1,14 12-1,-14-12 1,11 14-1,-11-14-2,2 13-2,0-3-7,-2-10-13,0 0-5,0 0 0,-12-20-1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5.8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3 96,'0'0'30,"-7"14"1,7-14 1,0 0-22,0 0-3,0 0-1,0 0 0,0 0-1,0 0-1,0 0-1,12 3-1,-12-3-1,0 0 0,0 0-1,0 0 0,0 0-2,0 0-1,0 0-7,0 0-15,12 9-10,-12-9 2,18-18-1,-5 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6.1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0-3 105,'16'10'30,"-16"-10"0,10 4 0,-10-4-24,0 0-3,14 10 0,-14-10 1,0 0-1,12 9-1,-12-9-2,0 0-2,0 0-3,14 15-9,-14-15-16,12-1-2,-2-5 1,-2-11-2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6.48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0-3 90,'0'0'28,"15"7"1,-15-7 0,0 0-20,8 12-5,-8-12-2,8 17 0,-8-17-2,11 16-2,-11-16-5,12 15-9,-12-15-11,18 3-3,-18-3-1,24-19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6.7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70,'0'0'28,"15"0"2,-15 0-2,0 0-13,0 0-4,0 0-2,12 3-4,-12-3-2,0 0-2,8 14-4,-8-14-4,0 0-6,15 12-13,-15-12-4,22-8 0,-9-7-1,7 0 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7.0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0-5 77,'0'0'27,"18"5"0,-18-5-3,0 0-16,18 9-3,-18-9-2,13 9-6,-13-9-6,17 12-9,-17-12-9,20 0 0,-9-11-1,6 2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7.3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 23,'14'8'14,"5"4"2,-19-12 2,21 0-4,-21 0-5,13 1 1,-13-1 1,0 0 0,0 0 0,0 0-5,0 0-7,0 0-12,0 0-9,0 0-4,11-7 1,-11-8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9:24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823 96 10,'6'-12'5,"-1"0"-3,-2 2-4,0-1-4,3 0 2,-3 2 2,4 0 3,-7 9 4,7-15 3,-7 15 3,0 0 0,1-9 1,-1 9-2,0 0-3,0 0-3,0 0-1,-10 0-2,10 0-1,0 0 0,0 0-1,-12 9 2,12-9-1,0 0 1,-13 12 0,13-12 0,-14 12 0,6-3-1,-3 3 1,0 3 0,-6 8-1,0 6 0,-6 11 1,-6 7 2,-7 7-1,-8 16 0,-8 7 1,-5 6 0,-6-2 1,-4 2 0,0-10 0,4-6 0,6-8-2,12-17 1,9-10-2,11-12 0,9-8-1,16-12 0,1-12-2,12-6-2,5-6-1,0-7-1,1-1 0,-6-7 0,1 3-2,-8-3-1,-6 4-2,-7-1-3,-6-4 1,-2 3 0,-3-2 2</inkml:trace>
  <inkml:trace contextRef="#ctx0" brushRef="#br0" timeOffset="501">21 352 1,'0'0'2,"-5"-12"0,5 12-2,0 0-1,18-10 1,-9 8 3,-9 2 6,17-4 1,-17 4 1,10-2 1,-10 2-1,-2 12 0,-3-1-3,1 6-1,-3 1-6,2 6-1,-1 5 1,1-2 0,-2 10 1,0 3 0,0 1 0,3 2 1,-1 3-1,3 2 1,-1-5-1,4 8-1,2-10 0,3-4-1,2-3 0,1-5 0,-2-4 1,1-4 1,0-6-1,1-2 2,2-7 0,7-5 0,8-8 0,9-4 1,10-10-2,10-5 0,8-7 0,5-3 0,1-4-1,1 3 0,-8 0 1,-5 8 0,-14 4 0,-5 7 0,-11 3 1,-8 7-1,-6 1 0,-13 7 0,9-5-1,-9 5 0,0 0 1,0 0-1,0 0-1,0 0 1,0 0 0,0 0 0,0 0-1,0 0 1,0 0-1,0 0-2,0 0-2,0 0-4,-11 3-11,-1-7-5,2 4-1,-10-5 1,-4 4-1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7.5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28 50,'16'7'27,"1"4"3,-6-6 0,1-2-7,-1 6-7,-11-9-3,14 9-3,-14-9-1,0 0-3,12 8-1,-12-8-3,0 0 0,12 6-3,-12-6-2,0 0-9,0 0-21,7-20-1,-12-8 2,2-10-1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8.5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81 82 19,'0'0'15,"0"0"1,0 0 0,0 0-4,0 0-3,0 0 0,0 0 0,2 10 0,-2-10-2,0 0-2,3 11 0,-3-11-1,6 16 0,0-3-1,-1 4 0,0 7 0,0 5 0,1 6 0,-1 4 1,-1 2-3,-1 1 2,0-2-2,-3-3 1,1-4-1,1-9-2,-2-6-1,1-6-6,-1-12-11,0 0-6,7-23 0,-7-8-1,8-1 1</inkml:trace>
  <inkml:trace contextRef="#ctx0" brushRef="#br0" timeOffset="399">25 50 18,'-15'0'18,"15"0"3,-15 7 1,15-7-2,0 0-5,0 0-1,0 0-1,0 0-2,0 0-3,0 0-1,16 2-1,-16-2-2,24-4 0,-6 0 0,7-1 0,5 0-1,5-2 0,0 0-1,-1 1-1,-4 0 0,-1 1 0,-6 2-1,-3 0 0,-7 2 0,-13 1-1,18-1 0,-18 1 0,0 0-1,10 0-3,-10 0-2,0 0-5,0 0-10,0 0-5,0 0-1,-3 15-1,3-15 3</inkml:trace>
  <inkml:trace contextRef="#ctx0" brushRef="#br0" timeOffset="953">141 300 38,'0'0'20,"0"0"1,0 0 3,0 0-6,0 0-6,0 0-1,12-4-1,-12 4-2,17-3 1,-2 2-3,4-2-3,4 0 0,5 1-2,5-2 0,1 2-1,3-1 1,-2 0-1,-1 1 0,-3 1 0,-6 1-1,-3 0-1,-7-1-2,-4 2-5,-11-1-10,0 0-8,-5 10 0,-12-11-1,2 6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00.4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49 350 33,'5'41'17,"8"6"-1,-7-7 0,4-2-5,-4-4-3,1-3-4,-2-9-1,-3-3-2,0-8-2,-2-11-2,0 0-5,0 0-7,0 0-2,-6-21-1,8 8 1,-11-16 1</inkml:trace>
  <inkml:trace contextRef="#ctx0" brushRef="#br0" timeOffset="419">70 180 61,'0'0'25,"12"-5"-1,-12 5-1,0 0-8,13-3-4,-13 3-3,0 0 0,4 15-2,-2-2-1,-4 4-1,5 10 0,-2 6-1,1 7 0,1 3-1,1 4 0,1-1-1,2 0 1,-1-3-2,2-7 1,-3-6-1,2-9 1,-3-6-1,-4-15-1,6 17 0,-6-17-2,0 0-6,1-19-11,-4-4-10,2 1 1,-4-13-1,3-1 0</inkml:trace>
  <inkml:trace contextRef="#ctx0" brushRef="#br0" timeOffset="800">0 41 59,'0'0'24,"0"0"3,6 10 0,-6-10-12,28-1-4,0 1 1,8-4-2,11 3-2,4-5-2,8 1-4,1-2-1,-1 0-1,-7 1 0,-9 0-1,-9 4-1,-10-4-1,-8 5-2,-16 1-3,0 0-7,0 0-7,-26 9-7,7-2 2,-13-6-1,2 8 2</inkml:trace>
  <inkml:trace contextRef="#ctx0" brushRef="#br0" timeOffset="1114">108 320 67,'12'-1'24,"7"7"2,-4-10 0,4 3-14,7 3-3,1-2 1,4 5-3,1-1-1,3 3-1,-3-3-2,-1 3-2,-5-1-2,-3 0-1,-5 0-2,-7-3-3,-11-3-5,13 17-12,-13-17-4,-5 15 0,5-15 0,-13 13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02.33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52 121 49,'11'20'21,"-11"-20"2,8 17 1,-8-17-2,2 21-15,2-1 0,-2 2 1,4 7-1,-3-1 2,4 7-3,-1 0-1,3 4-2,-2-2-2,1-3-2,-1-4 1,0-4-2,0-4 0,-4-5-2,2-3-1,-5-14-6,2 10-5,-2-10-10,-3-14-1,3 0 0,-8-13 1</inkml:trace>
  <inkml:trace contextRef="#ctx0" brushRef="#br0" timeOffset="275">16 91 38,'-11'-14'22,"11"14"4,0 0 0,0 0-4,0 0-8,-6-13-1,6 13 2,12-4-2,2 1-3,1-4-2,9 3-2,2-4-2,9 2 0,4-3-1,3 4-1,0-1-1,-1 2 0,-5 1 0,-3 0-1,-7 2-1,-7 0-1,-5 1 0,-14 0-1,10 2-2,-10-2-4,0 0-12,-17 6-9,0-2-2,0 3 0,-7-3 0</inkml:trace>
  <inkml:trace contextRef="#ctx0" brushRef="#br0" timeOffset="618">46 311 59,'3'15'26,"-3"-15"0,20-1 1,-6-3-4,6 0-13,5 1-3,5 0 1,5 3-2,-2-1-1,3 3-1,-2-1-2,-1 3-1,-5-1-1,-3 0-1,-5 1-3,-8-1-5,0 0-10,-12-3-11,0 0 0,12 12-1,-12-12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04.1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296 92 22,'0'0'19,"0"0"1,0 0 0,4 12-4,-4-12-3,2 14-2,-2-2-1,1 5-2,0 4-1,3 8 0,-2 3-2,3 7-1,0 1 0,2 1 0,-1-1-2,2-3 0,-1-3-1,-1-5-1,-2-5-2,0-8 0,-1-3-5,-3-13-4,0 0-15,0 0-1,5-19-1,-3-4 1</inkml:trace>
  <inkml:trace contextRef="#ctx0" brushRef="#br0" timeOffset="365">44 51 42,'-15'10'25,"-1"-7"0,16-3 0,-15 8-6,15-8-7,0 0-3,0 0-1,0 0 1,13 2-2,3-2-1,1-3 0,8 2-1,2-5 0,9 3 0,5-5 0,6-1-2,2 0 0,6 1-1,2 0-1,-1 2 0,-5 1-1,-4 0 0,-7 3 0,-7 1-1,-9 1 0,-8 0-1,-16 0 0,0 0 0,0 0-1,0 0-2,-3 13-3,-10-11-7,-1 2-18,2 0 2,-8-4 0,3-1-1</inkml:trace>
  <inkml:trace contextRef="#ctx0" brushRef="#br0" timeOffset="1159">337 235 51,'0'0'25,"0"0"3,0 0-3,11 7-7,-11-7-3,0 0-1,19 1-3,-19-1-2,27-5-2,-8 0 0,10 1-2,3-2-1,6 3-2,3-1 0,1 1-2,1 2-1,-2-2-3,-1 5-3,-6-6-7,0 3-17,-2 2-2,-10-3-1,-2 1 1</inkml:trace>
  <inkml:trace contextRef="#ctx0" brushRef="#br0" timeOffset="2495">406 1018 23,'0'0'17,"0"0"1,0 0-1,0 0-6,0 0-4,0 0-1,0 0-1,0 0 1,11 0-1,-11 0 0,0 0 0,0 0-2,0 0 1,0 0 0,0 0 0,0 0 0,0 0 1,0 0 0,0 0 0,0 0-1,8 12 1,-8-12 0,0 0-1,0 0-1,0 0-1,0 0 1,0 0-1,8 12-1,-8-12 1,3 16-1,-2 0 0,1 7 0,2 5 0,0 7-1,3 5 0,0 2 1,2 2-2,-1-2 2,0-3-2,0-6 1,-1-6 0,-2-9 0,-2-5-1,-3-13-2,0 0-3,0 0-10,0 0-14,3-31-2,-3 4 1,-5-11 0</inkml:trace>
  <inkml:trace contextRef="#ctx0" brushRef="#br0" timeOffset="2987">466 915 42,'0'0'25,"0"0"2,-10 5 2,10-5-11,0 0-6,0 0-2,0 0 1,0 0-2,0 0-1,23-11-1,-5 4-2,9 4-1,4-6-1,11 3 0,3-4-1,3 3-1,-4-1-1,-3 1-1,-4 2-2,-7 0-1,-6 5-4,-24 0-6,16-5-13,-16 5-6,-11 1 0,-1 4 0,-12-2 2</inkml:trace>
  <inkml:trace contextRef="#ctx0" brushRef="#br0" timeOffset="3340">473 1129 72,'19'-1'28,"-4"-5"1,6 1-5,1 3-14,-2-3-2,6 3-1,-1-2-1,2 4-1,-3-3-2,2 5 0,-3-1-2,0 1-2,-1 3-1,-2-3-4,0 5-3,-5-3-11,1-1-10,2 4-1,-6-6 0,1 3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08.3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63 108 52,'10'13'27,"-10"-13"2,7 20-7,-1 3-11,-4-4-2,5 13-1,-3-4-3,2 14-1,0-2-1,1 6-2,0-4-1,0 0 0,1-2-1,-2-5 1,1-4-3,-3-11-1,2-5-3,-6-15-5,0 0-9,13-1-7,-13-14-2,5-5 1,-7-12 2</inkml:trace>
  <inkml:trace contextRef="#ctx0" brushRef="#br0" timeOffset="342">0 80 61,'0'0'32,"0"0"0,22-4 1,1 2-17,1-13-6,11 7-2,4-8 0,10 7-3,0-3-1,3 5-2,-3 1-1,-5 4-2,-2 2 0,-8 0-2,-7 5 0,-12-5-2,-1 6-1,-14-6-2,0 0-10,0 0-12,-13 8-4,-4-5 1,-9-4 2</inkml:trace>
  <inkml:trace contextRef="#ctx0" brushRef="#br0" timeOffset="661">81 339 54,'12'10'32,"4"-2"-1,1-2 2,-1-5-8,7 7-16,0-7-1,7 6-1,0-4-1,8 4 0,-1-6-2,4 2-1,1-3-2,-2 0-1,-2 2-2,-5-4-2,-2 8-5,-8-14-11,-4 5-17,-3-4 2,-9-6-1,-4-6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41.158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83 10 41,'-1'-11'21,"1"11"2,0 0-2,0 0-4,0 0-4,-11-7-1,11 7-1,0 0 0,0 0-2,0 0-1,0 0-1,0 0-2,0 0 0,0 0-2,0 0-1,0 0-1,0 0 0,-9 15-1,6-2 0,-1 6 1,-2 7-1,-1 3 1,0 6 1,-2 3-1,0 2 1,2-2-1,0-3 0,4-5 0,2-6-1,2-5 0,6-8-1,3-10 1,4-8-1,5-7 0,0-6 0,3-5 0,-1-2 1,0-1-1,-3 1 0,-3 5 1,-4 4-1,-2 7 0,-9 11 0,14-3 0,-14 3-1,15 24 1,-5-6 0,3 6 1,1 4 0,2 4 0,3 2 2,0-2-1,-2 4 1,0-5 0,0 1 0,-2-3 0,3-4-1,-1-5-1,4-9 1,0-6-1,4-8 0,-1-7 0,1-6-1,-1-8 2,-1-5-1,-4-3 1,-3 0 1,-5-1 0,-1 2-1,-5 3 0,-1 5 0,-3 5-1,-2 3-1,1 4-3,-4-1-5,4 12-11,2-13-13,-2 2 0,4-2 1,1-6-1</inkml:trace>
  <inkml:trace contextRef="#ctx0" brushRef="#br0" timeOffset="777">853 486 77,'-4'12'26,"4"-12"1,-12 11-1,12-11-14,0 0-5,-1-14-3,5-1 0,6-4-1,3-7-1,5-2 0,4-2-1,3-1 0,4 3-2,0 4 1,2 8-1,-5 7 1,1 12 0,-5 9 0,-2 9-1,-3 7 2,-8 6 0,-3 4 1,-6 3 1,-4 1 0,-7-5 1,-3 1 1,-10-9 0,1-1 0,-6-8-1,3-3 0,-3-13-2,2-5-1,3-5-3,1-11-4,8-2-10,2-6-17,5-5-1,4-2 0,2-5 0</inkml:trace>
  <inkml:trace contextRef="#ctx0" brushRef="#br0" timeOffset="1244">1249 336 80,'10'16'26,"-10"-16"0,4 13-1,-3-3-14,-1 1-7,2 5 0,0 2 0,1 5 0,1 4-1,0 5 0,1 0 0,2 3-1,0-2 0,1-1-1,-2-1 1,0-4-1,-2-8 1,1-3 0,-5-16 0,5 18 1,-5-18-1,0 0 1,1-12-1,0 0 0,-1-5 0,0-5-1,0-1 0,1-4 0,2-1-1,-1 2 0,3 2 1,0 1-1,4 5 0,2 2 0,4 2 0,3 5 1,3 3-1,4 1 0,1 4 0,5 1-1,0 4-1,0-2-1,1 6-6,-5-3-12,-1 0-12,-1-1 1,-4-5-1,-1 0 0</inkml:trace>
  <inkml:trace contextRef="#ctx0" brushRef="#br0" timeOffset="1860">1892 99 50,'0'0'22,"-8"-11"0,8 11-2,0 0-5,-11 11-2,11-11-1,-7 15-3,6-2 1,-5 0-2,5 9-1,-7 5-1,2 11-1,-5 5-1,0 13 0,-8 5-1,-2 7-1,-1 1 0,0-1 0,0-3-1,2-9-1,4-8-1,0-14-5,12-6-6,0-14-16,4-14-5,0 0 1,18-24-2</inkml:trace>
  <inkml:trace contextRef="#ctx0" brushRef="#br0" timeOffset="2253">1970 773 69,'-9'-24'25,"15"10"0,-4-8-1,10-1-10,-1 0-10,3 2 1,4 4 0,1 1 0,4 7 0,-3 3-1,3 6 1,-3 5-2,-1 5-2,-2 7-1,-3 3 0,-4 5 1,-5 5 0,-3 0 0,-5 3 1,-5-4 1,-5 1 1,-4-7-1,-3-2 1,-5-8-1,0-5 0,-3-9-3,-2-12-4,6-3-10,-1-10-17,3-10-3,6-7 1,3-9 0</inkml:trace>
  <inkml:trace contextRef="#ctx0" brushRef="#br0" timeOffset="2606">2164 241 77,'13'-10'28,"-13"10"0,3-13 1,-3 13-17,0 0-2,0 0-1,0 0 0,5 14-1,-6 3-1,4 9 0,-1 5-3,0 10 1,-2 10-2,0 7-1,-5 7 0,1 7 0,-5 1 0,0-1-1,-4-3 0,3-6-1,-2-9-1,2-11 0,4-9-2,0-14-3,8-5-7,-2-15-21,17-9-3,-1-12 2,4-12-2</inkml:trace>
  <inkml:trace contextRef="#ctx0" brushRef="#br0" timeOffset="3050">2870 637 71,'0'0'24,"0"0"1,0 0 2,-18-7-15,5 3-6,-6-2 3,0 6-1,-6-2 1,3 6-1,-6-2 0,3 4-2,-3 1-3,2 1-1,1 0-1,2 3 0,2-2-1,4 2 1,3-1 0,3 2-1,3 0 1,5 2-1,5 1-1,5 1 1,6 3-1,3 1 0,5 2-1,0 1 1,5-1 0,-3 0 0,2 2-1,-4-3 2,-4-1-1,-3-2 1,-3 0 1,-4-2 0,-6-2 0,-3 3 2,-6-4 0,-3 1 0,-6-1 1,-1 2 0,-7-1 1,-1 1-1,-6-1 1,-1 0-1,-2-2-1,2 2-1,0-4-2,1-3 0,4-3 0,0-8-11,10-3-25,0-8-1,1-10-1,0-15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24.2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 78 10,'1'-10'17,"-3"-2"1,2 12 1,-1-20-5,1 8 0,0 12-2,0-14-1,0 14-1,0 0-1,0 0-2,-3-10-2,3 10-1,0 0-3,0 0 0,0 0-1,0 0-1,0 0-1,0 0 0,0 0-3,0 0-3,11 14-5,-11-14-6,11 8-6,1-3 1,-12-5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57.9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36 8,'0'0'9,"-11"-3"0,11 3-4,0 0 2,0 0 0,0 0 3,-12-3 0,12 3 1,0 0 0,0 0-1,0 0-2,0 0-1,0 0-2,0 0-2,0 0 0,0 0-1,0 0-1,0 0 0,0 0 0,0 0 1,0 0-1,0 0 1,0 0 0,0 0 0,11-8 0,-11 8 0,22-4 0,-8 3-1,2 1 0,2 0-1,3 1 0,2 0 1,3 2-1,1-1 1,2-1 0,1 2 0,2-1 0,3-1 0,2 1 0,0 1 1,3 0-1,3 0 0,3-1 1,0-1-1,2 0 1,2-2 0,2 1-1,-2-2 1,1 0-1,0-1 0,2 2-1,-1 0 2,1 0-2,-1 2 0,1 0 0,0 1 1,2 1-1,0-2 0,2 1 1,2-1-1,1-1 1,2-2-1,3 0 1,3-1-1,1 1 1,1-2-1,-3 2 0,2-1 1,-1 1-1,-4 2 0,-3 0 0,-5 0 0,-5 2 0,-2 0 0,-4-1 0,-6 1 0,-5 0 0,-5 0 1,-5 0-1,-4 0 0,-6-2 0,-14 0 0,15 2 0,-15-2 0,0 0 0,0 0 0,0 0 0,0 0 0,0 0 0,0 0 0,0 0-2,0 0-1,0 0-3,0 0-1,0 0-4,0 0-7,12-6-8,-12 6-2,-2-19 3,-5 0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59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7,'0'0'7,"13"-5"-1,-13 5-1,12 0-10,0 11 0,1-3 1,1 1 4,0 0 3,-2-3 3,2 0 4,-3-6 2,2 4 1,-13-4 0,24-4-1,-9-1 0,4 0-3,3-3-2,5 1-3,5-1-1,4 0-2,2 0 1,4 1-2,4 1 1,3 2 0,2 1 1,2 0-1,2 2 1,2 1 0,3 0 0,1 1 0,4 1 0,-2 0-1,2 0 1,4 0 0,1 1-1,1-2 1,3 2-1,-2-2 1,2 1-1,1-1 1,2 0-1,-1-1 1,2 0-1,0-1 0,1 1 1,1-3-1,2 2 0,-3 0 0,1 1 0,0-2 0,0 4 0,-1 0-1,-2 4 1,-3-2 0,-1 2-1,-3 0 1,-1 0 0,-7 0 0,-3 0-1,-4-3 1,-2 1 0,-4-3-1,-4 1 0,-5-1 0,-4-1 1,-7 1-1,-5-1 0,-7 0 0,-4 0 0,-13 0 0,0 0-1,0 0-1,0 0-3,-27 16-7,-1-4-10,-13-4-3,-9-1-1,-19-14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7:47.4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1879 948 13,'-40'2'15,"-1"1"-1,-7-2 1,2 3-6,-1 1-4,-4 3-1,3 1-4,-6 5-1,7 3 0,2 5-1,3 0 1,-1 5 0,-2 0 1,3 6 0,-5 0 3,8 2 0,-6 1 2,-2-2 1,-2 2-2,4-1 1,4 4-2,-1-2 0,9 2-1,5 0-2,4 1-1,9 2-1,7 2-1,11 6 1,5 0-1,14 3 1,3 2 2,16 2 0,12 1 1,9 1 1,9-1-1,10-6 2,7-1-2,6-5 2,7-4-2,-6-5 0,-2-1 0,-7-4-1,-6-2 1,-10 1-1,-13 1 0,-17 2 2,-12 6-1,-16 5 1,-15 6 0,-15 4 0,-16 6 0,-18 7 0,-8 4 0,-15 5-1,-6 2 0,-15 3 0,-11 2 0,-6 3-1,-2 3 1,-8 2-1,3 4 0,-2 4 0,0 0 1,4 5-1,10 2 0,7 2 0,9 0 0,9-1 0,11-1 1,15-2-1,9 1 0,14-2 0,11-3 0,15-2 1,11-5 0,15-7 0,9-6 1,14-13-1,18-11 2,18-17-1,15-17 0,10-16 0,15-14-2,12-9 0,9-7 0,0-3-1,-2 0 0,-4 6 0,-6 2-1,-8 7 1,-6 3 1,-10 2 0,-7-2 0,-9-3 0,-2-6 0,-11-1 0,-4-2 0,-8-2 0,-10 1 0,-11 2 1,-9 5 2,-8 5-1,-8 6 1,-15 3-1,0 0 0,-4 20 1,-7 0-1,-1 6-1,-4 5-1,3 5-1,-1 8 1,5 3 0,10 6 0,6 0 0,13 1 0,11-1 1,14-2 0,12-2-1,14-4 1,15-6 0,14-10 0,9-8-1,10-4 1,5-7-1,4-2 0,5 0 1,-2-2-1,-4-1 0,-3 5 0,-4-2 0,-1 1 0,-3 3 0,-5 0 0,-7-1 0,-9 6 0,-8 5 0,-5 5 1,-11 7-1,-9 8 1,-9 2-1,-6 0 0,0-2 0,3-4 0,7-13 1,8-15-1,11-20 1,12-20 0,13-21-1,13-20 1,8-16-1,6-18-1,-2-4-1,-5-1 0,-8 7-1,-17 7 1,-18 14 1,-15 18 1,-17 14 1,-11 16 1,-14 10 1,-8 9-1,-5 1 1,4 5-2,7 1 1,1 0-2,6 2 0,4 5 1,5 5-1,6 7 1,-1 6 0,3 8 1,-1 4-2,2 2 2,1 1-1,9-2 0,9-6 1,11-4-1,12-12 1,11-8 0,15-12 1,13-6-1,11-6 0,7-3-1,3-4 0,2 1 0,2 2-1,-7 4 0,-1 5 0,-9 1 0,-10 2 0,-9-2 0,-7 2 0,-13-5 0,-7-4 0,-5-7 1,-4-9-1,-4-8 0,-1-11 1,-3-7-1,-5-11 0,1-5 0,-11-3-1,-3-4 1,-14-2-1,-8-6 1,-13-5-1,-6-5 1,-7-3-1,-9-1 1,-3-3 0,-1 3 0,1 2 0,-3 5 1,1 6-1,1 1 1,2 1-1,3-2-1,6-8 1,3-7-1,5-10 0,6-6 0,11-5 0,3 3 0,3 4 0,5 7 1,-6 10 0,-1 12 1,-9 13 0,-6 9 0,-15 10 0,-15 4 0,-24-1-1,-24 1 0,-17-3 1,-28 0-1,-21-2 0,-18-1 1,-9 3-1,-11 3 0,-6 5-1,-1 2 0,1 4-1,1 3 0,8 1 1,1 0-1,3 1 1,5-1 0,5 2 1,4-1 0,-3 4 1,1 3 0,-8 5 0,-3 4 1,-6 2-2,-1 5 0,-7 3-1,2 0 1,-2 0-2,11-1 1,7 1-1,2-3 1,1 3 0,-2-2 0,-3 3 1,-12 1 0,-8 5 1,-17 3 0,-12 6 0,-1 5 1,-8 4-1,1 6-1,8 2 1,13 4 0,11 6-1,14 3 0,17 3 0,5 6 0,10 5-1,4 8 0,0 8 0,-5 6-1,1 5 1,-5 3-1,-9 3 1,-3 2-1,-1 3 1,-6-4-3,12 6-13,5-6-9,12-1-1,7-9-1,19-4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00.0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 53,'0'0'18,"6"-24"0,-6 24-3,8-19-15,-8 19-3,20 3-2,-8 5 0,4 0 0,0 0 2,3 2 5,1-3 2,1-1 1,0-2 1,3-1 1,5-2-1,6 0 1,3-1-2,4 1-1,5-1-1,6 0-1,5 0 0,4 0-1,2 0 0,4-1 1,3 0 0,4-1 0,0-2 0,4-1 0,0-1 1,4 1-1,1-1-1,2 1 1,0 1-2,-2 3 1,0 0 0,0 1-1,0 1 1,-1-1-1,-2 0 1,1-2 0,-3-1 0,1 0 0,-5-1 0,0-1 0,-4 2 0,-3 1 0,-3 0-1,0 1 1,-6 1-1,-2 1 0,-2-2 2,-2 1-2,-3 0 1,-1 0-1,-5-1 1,-2 2-1,-1-1 1,-3 1-1,1 2 0,-3-1 1,-3 0-1,-3 0 0,-1-1 0,-3-1 0,-4 0 1,-3 0-1,-5-1 0,-2 1 1,-12 0-2,10 0 1,-10 0 0,0 0-1,-14 9-1,-2-3-3,-5 5-4,-7 3-11,-10-1-5,-1-1-1,-16-17-2,-2-4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08.6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38 276 5,'-4'-22'10,"4"22"-1,-3-20-1,3 20 0,-7-12 1,7 12 1,-11-10 0,11 10 0,0 0-2,-13-7-2,13 7-2,0 0-2,0 0-1,0 0-1,0 0 1,0 0 0,13-2 1,3 2 0,8 0 1,7 1 0,11-2 0,11-2 0,10 0 0,8-1-1,9-3 0,5 0-1,8-3 0,5 1 1,6-2-1,4 3 0,4 0 0,4 2 0,3-1 0,2 1 0,-2-1 0,-2 1 1,-5-2 0,-7-1-1,-8-1 1,-10 0-1,-10 2 1,-14-1-1,-11 2 0,-11 1 0,-9 3-1,-11-2-3,-10 1-2,-11 4-6,-11-4-8,-16-2-5,-5 3-1,-20-7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09.3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77 8,'22'3'9,"4"4"-1,-4-5 1,4 3-8,1 1 2,0 0 2,-3-2 1,5 0 1,-2-4 2,5 3 2,-1-7 0,7 3-1,0-3-2,5 1-3,5 0 0,4 1-2,3 0 0,3 2-1,5 2-1,2-1 0,7 0 1,2-2-1,3 0 0,2-4 0,1-2 0,2-2 0,-1-3 1,-2 0-2,-2-1 1,-4 0 0,-5 3-1,-6 2 0,-6 2 0,-5 4 0,-8 1 0,-5 2-1,-6 1 0,-4 2-1,-2 0 1,-7 0 0,-1-2-1,-5 0 1,-3 1-1,-10-3-1,11 2-3,-11-2-7,0 0-7,-25 3-1,11 1 0,-10-11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10.4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 33,'22'1'15,"7"7"0,-1-3-1,8 3-6,8 0-1,6 1 1,5 0 1,7-1 1,6-1 0,8-2 1,6-1-1,8-3-1,7-2-2,10-3 0,6 0-3,6-4 0,5 1-1,2-3-1,5 2 0,1-1 0,1 1 0,1 1-1,1 1 1,2 0-1,2 0-1,2 1 1,1-1-1,0-1 0,3-1 0,-3-2 0,-2 0 1,-7 0-1,-2-1 0,-6 1 0,-5-1 0,-9 3 0,-9 2 0,-5 1-1,-9 2 1,-8 2-1,-10 1 0,-11 2 0,-9 0 0,-8 2-2,-10-1-2,-8 2-5,-13 0-8,-11-5-8,-8 9-3,-19-11 1,-9 2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11.2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0 200 38,'0'0'17,"-2"11"-2,2-11 2,16 0-5,-3 2-11,5 1 1,2 1 1,6-1 2,6 0 2,2 0-1,3 1 2,6-2-1,5 0 1,5-2-2,6 0-1,0-2-1,5 1 1,6-1 0,5 2-2,3-3 1,5 3-1,5-1-1,6 0 0,5 0 0,4 0 0,2-2 0,4-2-1,2-1 1,3-1-1,-4-1 0,3 0 0,0-1 0,5 1-1,1-2 1,0 0-1,2 0 0,4-2 0,3 0 0,3-1 0,-2 0 0,-3 0 0,-5 0 0,0 1-1,-5 2 1,-5 0 0,-7 3 0,-7 1 0,-5 1 0,-5 2 0,-5-1 0,-8 2-1,-8 2 1,-6-1 0,-9 2 0,-9 0 0,-8 0-1,-8 3 1,-9-1 0,-6 2 0,-11-5 0,-4 19 0,-6-7-2,-7 1-2,-4 3-8,-4 5-14,-13-9-2,1 0 0,-13-15-2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6:10.7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3,'28'1'5,"6"-1"1,8 0 0,8-1 0,8-1 0,11 1-1,4-1 1,7 0 0,5-1-1,5 1 0,6 1-1,4 0 0,5 0 0,1-1 0,7 1-2,0-1 1,6 1 2,3-1-2,1-1 0,0 1 1,3 0-1,1 0 0,2 2 0,1 0-1,1 2 0,0 1 0,7 3-1,4 0 0,2 2 0,7-2 0,9 0 0,5-1 0,5-2 0,5-3 0,2 0 1,0-3-1,1 0 0,-1 0 0,-3 2 0,-4 1-1,0 3 1,-3 1-1,-1 1 1,-1 2-1,-1 0 0,-1 0 1,0-1-1,0-3 1,1-1-1,0-4 1,0 0 0,2-3 0,2 0 0,3-2 0,1 1 0,-1 2-1,0 1 1,-1 1 0,-2 0-1,-4 2 0,-2 0 1,-3-1 0,-1 0 0,-2-2 0,2 1 0,-1-2 0,4 1 0,2 1 0,0 1 0,1 2 0,1 0 0,0 3-1,1 0 1,2 0-1,0 2 0,0 0 1,4 1-1,0 1 1,0 0-1,-1-1 1,3 3 0,-1 0-1,-1 1 1,-2-1 0,1 0 0,0-1 0,0-1 1,3-2-1,8 0 0,3-1 0,6-1 0,9-1 0,6-1-1,5 2 1,5-2-1,2 0 1,-1 0-1,-4 1 0,0-1 0,-6 2 1,-5 0-1,-6 2 0,-6 0 0,-12 2 0,-9 1 0,-14 0 0,-14-1 0,-19 1 0,-17-2 0,-17-1 0,-17-1 0,-15-1 0,-14 0-1,-13 0 1,-9-3-2,-4 2-1,-16-3-3,8 7-8,-22-3-11,-10-3 0,-15-15-2,-9-12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40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151 345 8,'0'0'7,"0"0"2,0 0 1,0 0-1,0 0-1,0 0 0,0 0 0,0 0-2,0 0-1,-13-4-1,13 4 0,-16-1-2,16 1-1,-15 1 1,15-1 0,-16 1 0,16-1 1,-15 3-1,15-3-1,-15 6 0,15-6 0,-14 13 0,6-4-2,1 2 1,1 3-1,0 1 1,0 3 0,0-1 0,2 2 0,2-2 1,0 1-1,2-3 0,2 0 1,3-4 0,5-2 0,3-4 0,9-6 0,4-7-1,4-2 0,4-5-1,3-5 0,-2-3 0,1 0 0,-6-1 0,-8 2 1,-2 5 1,-8 0 1,-2 5 0,-6-1 1,-4 13 0,0-16 1,0 16-1,-13-15 0,4 10-1,-4 0-1,-2 1 0,-3 3-1,-4 1-1,2 4-1,-3 2 0,4 4-1,-1-1-1,5 4-3,-1 0-2,8 0-2,2-3-3,7 2 0,-1-12-2,12 16 0,1-11 1,2-2 2</inkml:trace>
  <inkml:trace contextRef="#ctx0" brushRef="#br0" timeOffset="641">323 427 7,'0'20'7,"-1"2"-1,4 6-1,0 4-3,3 4 0,4 3-2,0 4 1,5 2-1,0 3 0,4 4 0,0-1 0,2-1 0,1 0 0,-1-4 0,-1 0 0,-3-4 0,-3-3 2,-2-6 1,-4-1 1,-4-5 1,-5-4 2,-4-4 0,-7-3 0,-3-5 0,-7-6-2,-2-4 1,-6-6-1,-2-6-2,-2-9-1,0-7-1,0-7 1,4-6-1,4-6 0,4-7-1,9-1-3,7-1 0,6 1-3,6 1-5,9 3-5,8 0-1,4 2 0,6 3 1</inkml:trace>
  <inkml:trace contextRef="#ctx0" brushRef="#br0" timeOffset="1162">541 545 32,'5'-17'15,"0"-3"0,3 0 0,1-2-11,5 0 1,-1 3-1,4 3 1,-4 2-2,2 4 1,-2 2 0,2 6-1,-2 0-1,0 4 0,0 2-2,0 2 0,0 4 0,-2 2 1,0 4-1,-3 0 1,-2 3 0,-2 0 0,-3 3 1,-2 2 2,-5-3-1,0 2 2,-6-4 0,2 1 1,-5-4-1,0-1 1,-4-8-1,3 1-2,-2-7 0,2-3-2,0-4-2,2-4-2,5 1-4,-1-8-13,9 1-6,1-9 0,8-1 1,2-7-1</inkml:trace>
  <inkml:trace contextRef="#ctx0" brushRef="#br0" timeOffset="1763">1329 0 0,'0'0'9,"0"0"0,0 0-3,0 0 2,0 0 2,4 12 0,-3-2 0,0 7-1,0 3 0,1 9 0,0 8-2,1 9-2,-1 5-1,-1 7-1,-1 2 0,-1 1-2,-1-3 1,0-4-1,-1-8 0,1-8-1,0-8-3,0-10-3,3-7-3,-1-13-8,0 0-2,-2-18 0,-1-1 0</inkml:trace>
  <inkml:trace contextRef="#ctx0" brushRef="#br0" timeOffset="2053">1167 322 23,'-11'-7'14,"11"7"0,-11-8-3,11 8-1,0 0-2,10-7-1,5-1-1,6 3-1,5-4 0,8-1-1,6 0-3,3 0-6,6 3-12,3 0-2,-5 4 0,-1 3 0</inkml:trace>
  <inkml:trace contextRef="#ctx0" brushRef="#br0" timeOffset="2344">1584 555 30,'-14'-9'15,"12"-3"-1,2-7 1,7-2-9,6-2-3,1 0 1,5 5 0,1-3 0,2 9 0,-1 0 1,2 8-1,-6 4 0,2 5-2,-5 5-1,-1 3 0,-3 6-1,-3 2 2,-2 2 0,-3 3 1,-5-2 1,-1 2 1,-6-3 1,0 3-1,-7-7 0,2 1 0,-7-4-2,1-1 0,-2-6-1,3-1-2,1-6-1,1-10-4,8-1-9,1-13-10,8-5-1,2-10-1,8-6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43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0 456 15,'0'0'12,"0"0"1,0 0-1,0 0-6,0 0 0,0 0-2,9-9-1,-9 9 0,16 0 0,-2 2 0,0 0-1,5 1 2,2 4-3,2 1 1,3 3-2,2 3 1,-2 2-1,1 2 0,-3 2 0,0-2 0,-4 0 1,-4 0 0,-4-3 1,-5 1 1,-5-4 0,-2 1 1,-6-2 1,-1 2-1,-7-2 0,-1 0 0,-6-1-1,0 1-1,-4-4 0,2-1 0,-4-2-1,2-2 1,1-3-1,5-2 0,1-3 0,4-3-1,3-3 0,6-3 0,7-3-1,6-2 0,8-2-2,4-3 0,9 3-2,4-2 0,4 6-1,1-1-2,1 6-2,-4 1-4,-1 6-4,-1 3 0,-8-1 0,-3 2 2</inkml:trace>
  <inkml:trace contextRef="#ctx0" brushRef="#br0" timeOffset="561">520 424 43,'2'16'15,"-2"-16"0,4 14-3,-1-1-11,1 3-1,0 5 2,-1 3 0,1 3 0,0 0-2,0-2-5,1-6-10,4-4-1,-9-15-1,18-10 0</inkml:trace>
  <inkml:trace contextRef="#ctx0" brushRef="#br0" timeOffset="811">702 40 52,'2'15'17,"1"-2"-5,0-4-7,-3-9-13,10 11-14,-3-2 0,0 0 2</inkml:trace>
  <inkml:trace contextRef="#ctx0" brushRef="#br0" timeOffset="1072">783 414 7,'0'0'11,"6"11"0,-1 5 1,-3 2-6,2 7-4,1 3 1,1 6 0,2-2 0,-2 1-1,1-2 0,-1-5 0,-1-4 0,0-8 1,-1-3 2,-4-11 2,4 10 1,-4-10-2,-5-10 2,-1-1-1,-2 1 0,-2-7 0,0 2-4,-4-5-1,3 0 0,0 2-2,3 0 1,4 0-1,5 2-1,6-2 0,5 4 0,6-1 0,5 2-1,5 1 1,2 2-2,6 3-2,-2 0-4,5 4-9,1 2-3,-1 2 0,-1-1 2</inkml:trace>
  <inkml:trace contextRef="#ctx0" brushRef="#br0" timeOffset="1522">1337 449 31,'0'0'12,"-2"11"0,2-11 1,1 12-12,-1-1-1,-2 5 1,0 7 2,2 8 2,-3 7 0,2 6 3,-4 3-3,3 3 0,-1-1-2,1-1 0,0-3-2,-1-5 0,3-6 0,-2-6-1,3-5-8,-3-6 1,1-4 3,0-3-1,1-10 8,-8-13 2,2-3-1,2-4 1,-2-8 6,4-4-1,-2-8-3,4-6 0,4 1-9,3-3-1,5 0 1,3-3-1,4 4 2,3 2-1,4 6 1,1 6 0,3 8 0,-1 7 0,0 8 1,-2 6-1,-2 7 0,-4 4 0,-3 5 1,-2 4-1,-4 3 1,-4 0 0,-1 3 0,-2-1 0,-3-1 0,0 0 1,-2-2 0,-1-3 0,-3-2 0,-1-2 0,5-11 1,-19 15-1,8-10 0,-4-3 0,-1 1-1,-2-4-1,1 1 0,-1-3-2,4 2-3,-1-4-6,4-1-7,11 6-2,-13-13 1,13 13 0</inkml:trace>
  <inkml:trace contextRef="#ctx0" brushRef="#br0" timeOffset="2323">1939 662 10,'-23'7'13,"-2"-3"0,3 0-1,2-1-1,2-3 0,4 1-2,0-6 0,14 5-1,-13-13-2,12 3-1,4-3 0,4-2-3,1 1 0,5-1-1,1 2 0,4 1 0,-1 2 0,2 4-1,-1 3 0,-3 4 1,-2 4-1,-1 4 0,-5 3 0,-1 4 1,-4 1 0,-4 2 0,-2-1 1,-3 1 0,-3-3 0,-1 1 0,-3-4 0,-3 1 0,0-4-1,-2 0-1,0-3-2,1-3-1,3 0-6,-1-7-8,6-3-6,4-7 1,6-2 1,7-8-1</inkml:trace>
  <inkml:trace contextRef="#ctx0" brushRef="#br0" timeOffset="2754">2130 494 20,'5'13'12,"1"4"1,-4-4-1,3 4-11,2 3 1,-3 0 0,2 3 1,2 1 1,0 2 1,1-1 1,-1 1 0,-1-4 0,-1 0 0,1-4-1,-3-2-1,-3-4 0,-1-3 0,0-9-1,0 0 1,-12 6 0,12-6 0,-14-10 0,8-1-1,-5-6 0,6-3-1,-1-6 0,9-5-1,1-2 0,4-1-2,5 0 1,2 1-1,6 4 1,2 2-2,4 6 0,-6 4-2,10 8-4,-4 2-10,5 6-5,-2 1 0,-2 1 0,-2 0 2</inkml:trace>
  <inkml:trace contextRef="#ctx0" brushRef="#br0" timeOffset="3655">2709 0 4,'0'0'9,"0"0"-2,0 0 0,0 0 0,5 10 0,-5-10 1,4 11 0,-2 4 2,-3 3-1,2 6 1,-5 5-2,1 10 0,-2 5-2,2 8 0,-3 0 0,2 2-1,0-4-1,5 2-1,2-5-1,3-3 0,4-6-1,5-5 0,2-3-1,4-5-2,6-5-1,0-7-3,5-3-5,-3-9-5,3-6-7,-3-8 1,-1-7 0,-5-7 2</inkml:trace>
  <inkml:trace contextRef="#ctx0" brushRef="#br0" timeOffset="4066">2588 280 43,'11'1'20,"5"-2"3,6-1-3,7-1-8,1-1-8,11 0-2,5 2-2,3 1-3,11 3-9,3 0-8,12 0-2,1-1 1,5-2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48.6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301 7 8,'7'-10'13,"-7"10"-2,0 0 0,-1 14 0,-1-4-1,-1 5-2,0 3-2,0 4 2,1 8-2,0 1-2,2 10-1,0 2 1,3 6-2,1 5 0,1 5 0,1 3 0,0 4-1,2 1 1,-2-1-1,0-4 0,-1-5 0,-1-3 0,-1-10 0,-2-3-1,-2-8 0,-2-8-1,-3-7-2,0-6-4,-8-8-4,-1-4-1,-7-8-2,2-6 3,-7-5 0,1-5 4,-4-4 3,1-3 6,1 1 4,1 0 4,5 2-1,0 2 0,5 3 2,2 3-4,4 5-2,4 1-1,6 4 0,4-3-1,6 6 0,7-4 0,7 4 1,6 0-1,7 2 0,4 0 0,6 1-1,-2 1 0,4 0-1,-2 1-1,-2-3-3,-1 2-6,-6-5-11,0-5-2,-6-2 1,-3-5-1</inkml:trace>
  <inkml:trace contextRef="#ctx0" brushRef="#br0" timeOffset="621">765 53 25,'-1'-15'16,"1"15"1,-1-15 2,1 15-6,1-11-5,-1 11-1,0 0 0,0 0-2,0 0 0,2 13 0,4 4-3,-2 4 0,2 6-1,0 6 0,2 8 0,-1 5 0,0 6 0,-1 3 1,-1 3-1,-1 1-1,0-2 0,1-1-1,-2-7-3,4-3-7,-4-10-10,2-7-2,-1-13 1,-4-16 0</inkml:trace>
  <inkml:trace contextRef="#ctx0" brushRef="#br0" timeOffset="1071">1041 358 8,'-3'12'11,"4"2"0,-2 0 0,2 5-4,0 3-2,0 3 3,4 2 1,-2-2 0,4 1 2,-2-6-2,6-2 0,2-8-1,7-6-4,0-9-2,4-6-2,2-6-2,0-6 0,2-3 0,-3-4 0,-2 0 2,-3 2 2,-4 1 1,-1 4 1,-7 4 0,0 5 1,-4 3-1,-4 11-1,4-10-1,-4 10-1,0 0-1,0 0-1,-5 13 0,1 2 0,2 4 0,-1 8 0,0 6 1,1 8 1,-1 8 0,1 3 0,0 3 0,2 1 1,-1-1-2,2-2 2,-1-3-2,1-6 1,-1-7 0,0-5-2,2-5-3,-4-9-7,4-3-10,-2-15-1,0 0-2,0-16 0</inkml:trace>
  <inkml:trace contextRef="#ctx0" brushRef="#br0" timeOffset="1692">1906 3 30,'0'0'15,"9"10"1,-9-10-1,2 16-11,2-4 1,-1 0 0,1 6 0,-1 0 1,2 6 0,-3-1-1,4 9 1,-3 3-1,2 7 0,-3 5-1,1 4-2,-1 3 1,1 1-1,0-1-1,1-4 0,-1-4-1,0-9-1,1-3-2,-1-13-3,0-2-4,-3-19-6,0 0-7,-17-5 0,6-13 2,-5-7 0</inkml:trace>
  <inkml:trace contextRef="#ctx0" brushRef="#br0" timeOffset="2003">1727 383 47,'-9'-2'19,"9"2"2,10-4-2,8 4-10,2-4-3,9 2-2,7-3-1,6-1-3,9 3-3,0-5-5,6 6-7,-3 0-5,0 3-2,-5 3 2,-5 2-1</inkml:trace>
  <inkml:trace contextRef="#ctx0" brushRef="#br0" timeOffset="2243">2280 552 23,'-6'-11'14,"9"-2"3,4-4 1,1-5-7,6 3-1,0-2-2,4 5 0,-1-1 0,4 9-1,-4 1-2,3 7-1,-5 4-2,1 3-2,-3 7 0,-1 2 0,-3 5 0,-2 1 0,-5 3 0,-5-2 1,-1-2 1,-3 0 1,-5-4 0,0-2 0,-6-6 1,0-2-1,-4-5 0,1 0 0,-2-3-2,-1-3-2,1 1-2,-4-8-11,8 4-10,-2-7-1,7-4-2,3-7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51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474 7 3,'0'0'11,"-17"-9"1,17 9 0,-19 1-2,5 1-3,-1 3 0,-4-1 0,0 3 1,-2 1 1,2 4-1,-2 0-1,4 5-1,-5-1-1,4 5-1,-3 0-1,1 5 0,-1 0-1,1 3-1,-1 3 1,-2 2-1,4 1 1,-2 3-1,1-1 1,4 1 0,-1-2 0,4 2 0,1-5 0,7 1 0,1-5 0,6-1 1,5-3-1,7-2-1,4-5-2,4-5-3,10-2-11,2-9-8,8-3-2,1-8 1,2-5 0</inkml:trace>
  <inkml:trace contextRef="#ctx0" brushRef="#br0" timeOffset="611">505 393 29,'0'0'15,"0"0"1,0 0-1,0 0-7,16 4-2,-6 1-3,4 1-1,2 3 1,2 3-1,2 1 1,0 3-1,-1 2-1,0 2 1,-3 1-1,-1 0 1,-4 2-1,-3 0 0,-2-1 1,-5-2-1,-4 1 0,-3-1 1,-3-2 0,-1-2 0,-6-4 0,2-2 1,-6-4 0,0-2 0,-1-5 0,0-3-1,0-2 0,3-1 0,-1-3-1,5 3 0,2-3 0,5 0-1,5 0 0,4-1 0,6-3-1,6-1 1,3-3-1,4-3 0,3-1 0,1 1 1,3-1 0,-2 1-1,-1 1 1,-1 3 0,-3 1 0,-3 3 1,-2 2-1,-2 3 0,-3 2 1,-11 6-1,14-7 0,-14 7 0,0 0 1,13 3-1,-13-3 0,7 13 0,-2-2 0,0 1 1,0 3-1,3 0 1,1 0 0,2-1 1,3-2 0,4-4-1,5-5 0,5-2 0,1-3 1,4-3-1,-1-4 1,1 2-1,-5-2 1,-2 3-1,-10-1 1,-1 3 0,-6 2 0,-9 2 0,14 1-1,-14-1-1,10 13 0,-4-3 0,2 2-1,1 3-1,1 3 0,1-3-3,4 7-7,-3-9-13,5 1-1,-2-10-1,6-6 1</inkml:trace>
  <inkml:trace contextRef="#ctx0" brushRef="#br0" timeOffset="1542">1618 308 19,'0'0'13,"-15"11"1,15-11-1,-11 7-5,11-7-3,-15 5 1,5-2 2,1 4 0,-3-2 0,2 6 0,-4-2 1,2 7-3,-4-2 0,4 6-3,-1 0 1,2 0-2,1 2 1,5 3 0,1-2-1,3 1 1,3-2-1,4-1 0,1-2-1,6-1 0,2-6-1,3-4-2,7-1-2,0-12-5,9 2-8,-3-8-5,7 1-4,-3-9 2,0 1 0</inkml:trace>
  <inkml:trace contextRef="#ctx0" brushRef="#br0" timeOffset="1933">1884 404 10,'0'0'13,"0"0"2,0 0-3,0 0-3,0 0 0,0 0-1,0 0-1,-2 11 0,2-11-2,1 19 1,0-7-1,-3 4 1,3 2-1,-3 2-1,2 5 0,-1-1 0,2 3-1,-2-1 1,2 1-1,1-4-1,4 2 1,-1-5-1,3-2 0,0-5-1,4-2 1,0-3-1,2-6 0,1-5 0,3-6 0,-2-4 0,1-5-1,-2-3 1,0-4 0,-3-2-1,-1 0 1,0 0 0,-6 3-1,0 1 1,-2 5 0,-1 2 0,-1 2-1,0 5 0,-1 9-1,1-12-1,-1 12-1,0 0-4,-4-11-9,4 11-10,0 0 1,-1-11-1,1 2 2</inkml:trace>
  <inkml:trace contextRef="#ctx0" brushRef="#br0" timeOffset="2794">2355 316 7,'10'-9'10,"-10"9"0,0 0-1,0 0 1,0 0-1,0 0 1,0 0 0,0 0 0,1 11-2,-1-11 0,0 0-2,3 18 0,-3-18-1,2 23 0,-1-8 0,2 5-2,-2 1 1,1 4-1,0-2 0,1 4 0,-1-3-1,2-3-1,-2-3 1,3-4-1,-3-3 1,-2-11 0,9 11-1,-9-11 1,9-7 0,-1-2 0,1-5-1,4-1 1,1-4-2,4-2 1,-1 0-1,2 1 1,0 0-1,0 2 0,1 3 1,-1 2-1,-1 3 0,3 1 0,0 4 0,-2 0 0,0 2-1,0 3 1,-2 2 0,-1 1 0,-2 3 1,-4 2-1,-1 2 1,-2 4 1,-2 2-1,0 5 1,-3 1-1,-1 6 1,-1 1-1,0 2 1,-2 0-1,1 2 1,-1-4-2,0-1 0,-1-1-2,-2-7-4,0 0-22,-11-12 0,-2-6 0,-9-15-1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2:51.6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9390 130 12,'-1'-12'7,"1"12"0,0 0 0,-11-7-1,11 7-2,0 0-2,-10-3 0,10 3 0,0 0-1,0 0 0,0 0-1,-11-8-2,11 8 0,-13-5-1,4 3 0,-3-1 4,-1 1 1,-2-2 3,0 2 0,1-1 2,1 2 1,3-2-2,10 3-1,-14-2-3,14 2-3,0 0-1,0 0 0,0 0 0,10 8 1,-1-5 1,3 0 2,5 1 0,6 0 2,6-1 1,5 2-1,7-2 0,9 1 1,6-3-1,6 2 0,6-2 0,7 1-2,5-2 1,10 1-1,2-1 0,6-1 0,3 0-1,7-2 1,2 0-1,6 0 0,1-2 0,3 1 0,-1 0 0,4-1-1,2 0 2,1 1-1,-3-3 1,1 2 0,2 0-1,5 3 1,0-2-1,-2 4 1,-1 0-1,-5 2 1,-4 0 0,-6 1 0,-13 0 1,-8-1 0,-16-1 0,-8 2 0,-16-3 1,-10 2-1,-11 0-1,-8-1 0,-10-1-1,-13 0 0,12 1 0,-12-1-3,0 0-5,0 0-13,0 0-7,-1-11 1,5 1-2,3-11 1</inkml:trace>
  <inkml:trace contextRef="#ctx0" brushRef="#br0" timeOffset="1032">16628 109 26,'-16'-7'17,"4"0"-1,1-2 0,11 9-5,-16-13-6,16 13-2,-11-6-1,11 6-1,0 0-1,0 0 1,0 0 1,0 0 1,0 0 0,14 13 1,-3-7 0,3-2 1,3 1 0,3-3 0,4 2 0,3-4 0,5 1-1,5-4 0,6 2 0,5-2-1,9 1 1,4-2-1,7 1-1,7-1 0,9 2 0,2 0-1,8 1 1,1-2-1,3 3 0,2-1-1,7 1 0,0 0 1,-4 0-1,-2-1 1,-1 1 0,-7-3 0,-5 2 1,-6-2 0,-9 1 0,-8 0 0,-5 0-1,-4 1 1,-5 1-1,-9 1 0,-3 0 0,-8 0-1,-4 2 1,-10-2 0,-3 0 0,-14-1 0,0 0 0,0 0 0,0 0 0,0 0-1,0 0 1,0 0-1,0 0 1,0 0-1,0 0 0,0 0-1,0 0 0,0 0-2,0 0-4,0 0-18,-12-2-4,-12-6 0,-16-17-2,-11-6 1</inkml:trace>
  <inkml:trace contextRef="#ctx0" brushRef="#br0" timeOffset="2374">0 1359 11,'0'0'9,"0"0"0,0 0-2,0 0-2,14 8-2,-14-8 0,22 6-1,-2-1 0,4-1-1,11 0 0,6-1 0,10-2 0,6-3 0,11-3 2,7-3 0,6-2 2,8-2 0,5-3 1,6 3 1,5-4 0,7 4-1,4 1-1,10 4 0,2 1-2,12 5 0,7 1-1,11 2 0,9 2-1,7 0 1,8-2-1,2 0 0,6-4 0,4-2 1,-2-4 0,-1-3 0,-3-1 0,4-1 0,-5 1 1,-1 2-2,0-1 1,-1 4-1,0 1 0,-4 2 0,-1-1 0,-4 1 0,-5-1 0,-2 0 1,-8-3 1,-5 1 0,-11-3 1,-7 3-1,-12-4 1,-7 4-1,-10-1 1,-5 3-1,-12 1-2,-7 1 1,-11 2-2,-7 2 1,-14 0 0,-9 2 0,-11-2 1,-9 2 1,-10-4 0,-14 1 0,10 0 1,-10 0 0,0 0-1,0 0-1,0 0 0,0 0-1,0 0-1,0 0 0,0 0-1,0 0 0,0 0-1,0 0-3,0 0-11,0 0-15,0 0 1,0 0 0,-11-23-2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3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69,'0'0'23,"-3"11"0,3-11 0,0 0-19,0 0-3,0 0-1,0 0 0,2 11 1,-2-11-1,5 10-2,-5-10-8,11 6-13,0-5 0,7-2-1,2-6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4.0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15 85,'8'11'26,"-8"-11"-1,0 0-3,0 0-18,0 0-3,0 0-1,0 10 0,0-10 0,0 0-2,0 0-1,0 0-8,17-3-13,-3-4-1,8-2-1,6-8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4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87,'10'21'27,"-4"-8"-2,-1-4-2,-5-9-21,0 0-6,12 6-3,-12-6-6,12-1-12,-12 1 0,22-16-1,-6 1 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4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81,'20'11'28,"0"-2"-3,-7-8 1,0-2-19,-4 1-6,-9 0-2,19 0-3,-19 0-7,0 0-14,-11-2 0,-4-3-2,-9-7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57.7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1268 0 2,'0'0'9,"0"0"-1,0 0-2,0 0-1,0 0-1,-11 9-1,11-9 0,-12 11 0,12-11 0,-18 17 0,7-5 0,-2 3-1,-2 3 0,-1 1 0,-4 5 0,0 1-1,0 3 1,-3-1 0,0 3 0,-2 1 0,0 1 0,0 1 1,0 0-1,-3 0 1,1 2-1,-1 1 0,-1 1 1,0 0-1,2-1 0,2-3 0,1-2 1,1-5-1,4 0 0,3-7 0,4-3-1,1-4 1,11-12-1,-12 14 0,12-14-1,0 0-1,0 0-2,0 0-3,0 0-8,0 0-3,14-4-1,-7-5 0,1-2 0</inkml:trace>
  <inkml:trace contextRef="#ctx0" brushRef="#br0" timeOffset="1142">54 981 12,'0'0'8,"-13"20"0,3-8 0,4 3-1,-2 3-2,2-1-1,0 4-1,3-1-1,3-1 0,1-1 0,9-5-1,3-5 1,8-7-1,5-9 0,6-8-1,2-6-1,2-6-1,0-4 0,-3-1 0,-6 2 1,-5 2 1,-8 5 2,-4 6 2,-7 3 1,-3 3 0,0 12 0,-12-13 1,2 10-3,-2 2-1,-2 3-1,-1 1-2,-1 3 0,-1 1 0,0 3 1,2-1-1,1 1 1,1 0-1,2-1 1,11-9-1,-14 17 1,14-17-2,0 20 2,5-8 0,5 2 0,6 3-1,3 4 1,3 4 1,3 4-1,3 4 0,1 4 0,2 3 2,-4 6-2,-1 3 1,-4 0 0,-2 2 1,-4-4 0,-2-1 1,-7-3 0,-2-5 0,-4-7 1,0-2 1,-4-7 0,0-3 0,-5-5 0,-1-1-1,-7-8 2,2 2-2,-5-7 2,0-1-2,-2-9 0,0-2-1,0-9-1,6-4 0,1-7-2,7-5 0,4-4-2,5-4-1,9 2-3,-1-5-2,13 8-7,-2-4-5,8 7-5,0 1 2,3 6 1</inkml:trace>
  <inkml:trace contextRef="#ctx0" brushRef="#br0" timeOffset="1883">709 1163 42,'-9'7'18,"0"-5"0,-3-5 0,2-6-7,2 0-9,3-2-1,1-1 0,0 0 0,3 1 0,2 0 1,-1 11 0,8-16 0,-8 16 0,15-8-1,-4 7 0,0 1-2,1 3 1,3 2 0,-1 3 1,2 2-1,-2 3 0,2 1 1,-4 2-1,0 0 1,-2 1 0,-4-1 0,-2 1 1,-5-2 1,-3 2 0,-4-3 0,-6 3 1,-3-5 0,-2 2 1,-5-4-1,2 1 0,-3-5-1,3-2-1,-1-5 0,8-3-1,-2-3-1,6-7-3,6-1-3,1-10-8,9 3-10,1-7-2,11 1 0,0-6 1</inkml:trace>
  <inkml:trace contextRef="#ctx0" brushRef="#br0" timeOffset="2584">1340 658 15,'0'0'10,"0"0"2,0 0-4,0 0-4,0 0-1,0 0 0,6 9 0,-6-9 0,0 16 0,1-4 1,2 4 1,-1 3 0,4 6 0,-5 2 1,4 7 0,-5 2-1,1 6 0,-1-2-1,-1 2 0,-2-5 0,0-2-1,0-6-1,-1-5 0,4-10 0,0-14 0,15 4-2,5-16 0,3-7-2,7-3 0,3-3-1,3-1 1,2 1 0,-6 3 0,-4 6 1,-7 9 0,-4 6 2,-4 6 0,-5 7 1,-1 8 1,-4 4-1,0 5 1,-4 0-1,-1 5 1,-3-2 1,-1 0-1,-3-6 0,1-3 0,-4-7 1,0-3-1,-1-5-1,-2-4 0,0-5 0,-1-1-1,0-4 0,-1 0-2,4-3-1,-2-2-3,9 1-7,0-7-10,9 2-3,2-4 0,10-1 1</inkml:trace>
  <inkml:trace contextRef="#ctx0" brushRef="#br0" timeOffset="3154">1862 918 27,'0'0'12,"2"12"1,-2-12-3,-9 18-6,5-6 1,-3 2 1,0 2 2,1-1 0,2 2-1,0-2 1,5 1-2,-1-3 0,5 0-3,-5-13 0,20 15-2,-5-10 1,7-5-1,2-4 0,0-2 0,3-3 0,0-3 0,-2-1 0,-1 0 0,-6-1 0,-3 2 1,-6 3-2,-9 9 1,15-15 0,-15 15-1,0 0 0,0 0-1,0 0 1,10 1 0,-10-1-1,7 16 1,-2-4-1,2 5 1,-1 4-1,1 4 1,-2 7 0,0 6-1,1 2 1,-3 6 1,-3 4-1,1 1 1,-2-2 0,-1 2 0,1-8-1,-1-4 2,-1-1-2,3-9 1,1-5-2,-1-6-3,6-2-6,-6-16-10,11 12-1,-11-12-3,21-18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01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283 361 20,'0'0'14,"0"0"-1,0 0 1,0 0-3,0 0-5,-16-10-1,16 10 2,-22-1-1,12 3 0,-5 1 0,1 4-1,-3 1-2,0 4-2,-2 4 0,0 3-1,-1 5 1,-1 2 0,1 1 0,-1 3 0,5-1 1,1-2-1,3-1 1,6-2-1,3-4 1,7-4-1,6-5-2,8-6-5,9-5-12,8-9-2,7-7-2,4-9 0</inkml:trace>
  <inkml:trace contextRef="#ctx0" brushRef="#br0" timeOffset="331">568 320 33,'0'0'16,"0"0"-2,-1 11 0,1-11-5,0 0-9,0 0 0,0 0 1,0 0 2,-4 9 1,4-9 1,0 0 0,0 0 0,12 16-1,-12-16-1,14 18-1,-5-8 0,1 5 1,0 1-1,3 2 1,-3 2 0,4 4-1,-2 0 0,0 2-1,1-2 0,0 1-1,-2-4 1,0-1 0,-3-6 0,-1-2 0,-7-12 1,4 16 0,-4-16 1,-8 10-1,-3-6 1,-1 0 0,-3-2 0,-2 3 0,-5-4-1,-1-1 1,-2-3 0,1-2-2,2-2 1,1-1-1,2 0 0,5-1 0,3 1-1,11 8 0,-14-15 0,14 15-1,-1-11 1,1 11-1,19-12 0,-4 6-1,9 1-1,5-2 0,8 3-3,2-7-4,8 7-7,-4-5-7,4 3-2,-2-3 1,-1 0 1</inkml:trace>
  <inkml:trace contextRef="#ctx0" brushRef="#br0" timeOffset="1072">1023-13 20,'4'-12'17,"-4"12"2,0 0-2,0 0-2,0 0-3,0 0-3,0 0-1,0 0-2,0 0-3,0 0-1,0 0-1,0 0-1,1 15 0,3-3 0,0 4 0,-1 6 1,1 7 0,-2 6 0,1 4 0,-3 4 0,-1 4 1,-2-1 0,-1 1 0,-1-6-1,0-4 1,-2-7-1,3-5 0,1-8 0,3-7 0,0-10-1,15 0-1,0-8 1,4-5-1,2-3 1,4 0 0,3-2 0,0 1-1,-3 3 1,-4 5 0,-2 3 0,-1 6 0,0 7 0,-3 3 0,-1 5-1,-2 3 1,2 5 1,-2 3-2,-1 2 2,-2 0-2,-5-2 2,-1 1-1,-5-2 1,-1-1-1,-5-4 2,-4 0 0,-3-6 0,-4 2 1,-3-5 1,-2 0-1,-3-5 0,3-1 0,-3-3 0,4-4-2,1-1-5,-1-7-4,8 1-16,-2-5-2,6 0-2,-2-7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2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67,'1'9'26,"-1"-9"-1,7 9-1,-7-9-10,0 0-13,0 0-2,11 1 1,-11-1-2,0 0-2,0 0-6,15 9-13,-6-8-2,8 0 0,-1-6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2.4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75,'9'17'27,"-9"-17"-2,13 13 1,-13-13-18,0 0-6,0 0-2,0 0-1,0 0 1,0 0-1,0 0-2,9-5-6,1 7-16,0-6 0,10-3-1,1-8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2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89,'14'18'28,"-14"-18"-1,11 15 0,-11-15-24,0 0-2,0 0-2,0 0 0,0 0 0,0 0-4,9 5-8,-9-5-13,20-6 0,-4-5-1,6-5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2.9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93,'22'20'27,"-7"-10"-3,-2-4 0,-13-6-24,13 1-3,-13-1-1,13 1 0,-13-1-8,11 1-13,-11-1 1,14-10-1,-1-1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9:47.4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2 5,'0'0'6,"0"0"0,-12-1 0,12 1-2,-10-1-1,10 1 0,0 0 0,-9 0-1,9 0 0,0 0 0,0 0 0,0 0 0,0 0 0,0 0-1,12 2 1,-2 1-1,2 0 1,4 0 0,3 0 0,1 1 0,6 0 1,2 1-1,1-1 1,1 0 0,1-1 0,2 1 1,1 0-1,5 1 2,1-2-1,5 1-1,1 0 1,6 0-1,3-1 0,4 1 1,3-2-1,3 0 0,-1-2 1,2 0-2,3-2 1,1 1 0,0-3-1,2 1 0,2-2 0,2 3 0,1-2-1,0 2 0,-5 1 0,3 0 0,1 1 0,-3 1 0,0 0 0,-1 1-1,0-1 1,2-1 0,4-1 0,-5-1 1,2 0-1,-1-2 1,0 0-1,-2 2 1,0-1-1,3 2 1,-2 1-1,3 3 0,-7 1-1,3 2 1,1 0-1,-3 0 1,-1 0-1,-1 1 0,-1-3 1,-1-1-1,2-1 1,-3 0 0,-2-2 0,2 1 0,-1 0 0,-1 0-1,1 0 1,-2 0-1,1-1 1,2 1-1,1-1 1,0 1-1,0-2 0,2-1 0,1 0 1,-2 0-1,1 0 0,-1 0 0,1 1 2,0 1-2,-1-1 0,-1 3 0,0 0 0,1-1 0,2 1 1,0 0-1,2-1 0,4 0 1,2 0-1,4-1 0,2 0 0,0 0 0,1-1 0,0 1 0,-1 0 1,-3 1-1,1 1 0,-1 2 0,2-1 0,0 2 0,0 0 0,1 1 0,1 1 0,-1 0 1,-2-1-1,0 2 0,-4-2 0,-3 0 1,0 0-1,-1 0 0,-3-2 1,1-1-1,2-2 1,-1 0-1,0-1 1,2-2-1,-6-1 0,-4 0 0,-3 1 1,-8-1-1,-7 0 0,-6 2 1,-7 0-1,-4 1 0,-6 0 0,-2 0 1,-6-1-1,-4 1 1,-11 0-1,13-1 0,-13 1 0,0 0 1,0 0-1,0 0 0,10-1 0,-10 1 0,0 0 0,0 0 0,11-1 0,-1-1 0,7-1 0,4 1 0,8-1 0,5-1 0,6-1 0,4-1 0,3 1 0,0 0 0,0-1 0,2 2 0,-2 1 0,-1 0-1,-1 3-1,-2-1-1,2 3-3,-6-5-8,9 5-12,-11-8 0,2-3-2,-11-8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3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 82,'15'13'25,"-1"-2"-2,-14-11-1,12 1-19,-12-1-6,10-2-1,-10 2-2,0 0-15,13-5-2,-6-7-1,5-9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07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2062 42 5,'-1'-12'7,"1"12"2,-3-11 0,3 11 0,-2-11 0,2 11-2,-2-9 1,2 9-1,0 0 0,0 0-1,0 0-1,0 0-1,0 0-1,-12 3 0,12-3-1,-16 18 0,3-4-1,-4 3 0,-3 6 0,-4 2 1,-4 5 0,-4 3 0,-3 6 0,-4 1 1,-2 2-1,0 1 1,-2 1-1,-1 0 0,3-1 0,1-6 0,4-3 0,4-5-1,8-4 0,1-6 0,8-6 0,5-3-2,10-10-3,0 0-5,0 0-9,0 0-5,10-14 2,-3 0-1</inkml:trace>
  <inkml:trace contextRef="#ctx0" brushRef="#br0" timeOffset="791">212 1203 5,'-15'-2'8,"15"2"1,-20 3-2,7 0-4,1 2-1,-2 3 1,1 1-1,0 2 1,-1 4 0,2-1 0,-1 5-1,2 0 0,-1 2-1,1 0-1,1 2 1,2-1 0,0 2 1,2-4-1,2 1 2,1-4-1,3 2 1,1-6 1,3 1 0,1 1 0,5-4-1,-1 1 3,5-6-3,2 3 1,6-7-2,-1-3-2,3-3-2,3-6-5,-2 2-3,2-5-4,-1 2-3,1-8 0,-1 5 1</inkml:trace>
  <inkml:trace contextRef="#ctx0" brushRef="#br0" timeOffset="1301">460 1252 18,'0'0'13,"0"0"-1,0 0 0,0 0-6,0 0-4,0 0-1,15-2 0,-4 8 0,1 1 0,2 5 0,2 2 0,0 5 0,-1 2 0,2 4-1,-1-3 0,0 4 0,-3-3 0,-2 1 1,-2-5 0,-3 1 1,-2-5 1,-4 1 0,-7-1 2,1-1-2,-8-2 1,2-2-1,-5 0 1,1-3-2,-4 0 2,5-2-1,-2-5 0,3-2 0,0-4 0,3 0 0,2-3-1,5-2-1,4-3-1,1-2 0,7-4-1,1 2 0,4 0 0,4-1 0,0 3-1,1-2-1,4 4-3,-4 0-4,3 3-10,2-1 1,-4 1 0,0 1 0</inkml:trace>
  <inkml:trace contextRef="#ctx0" brushRef="#br0" timeOffset="1882">863 956 24,'0'0'12,"0"0"0,0 0 0,4 14-8,-4-14-1,-3 20-1,0-3 1,1 7 0,-3 5 1,1 11 0,-1 7 1,2 7-2,-3 3 0,2 6 0,-3 0 0,2 1-2,0-11 0,2-3-2,2-13 0,0-8-5,5-9-2,-4-20-7,14 8-2,-4-20 0,-1-7-1</inkml:trace>
  <inkml:trace contextRef="#ctx0" brushRef="#br0" timeOffset="2213">1093 1020 19,'0'0'14,"0"0"0,0 0 0,0 15-5,-4-4-2,0 4-2,-1 2 1,3 6-1,-2 4 1,4 5 1,-1 4 0,3 6-2,-1 2 0,2 6-1,-2-5 0,0 4-1,-3-3-1,2-3-1,-3-5 1,1-3-2,-1-9 1,-1-3-3,2-4 0,-2-5-8,4-14-6,6 12-6,-6-12-1,13-17 0,-4 0 1</inkml:trace>
  <inkml:trace contextRef="#ctx0" brushRef="#br0" timeOffset="2784">1734 1293 19,'0'0'13,"0"0"2,0 0-3,0 0-3,0 0-2,-14-1-1,14 1 2,-14 3-3,14-3 0,-17 6 0,17-6-2,-17 10 0,8-2 0,-1 2-2,2 2 0,0 3 0,-1 3 0,0 3-1,2 2 0,0 1 1,2 1 0,2-1-1,0-1 1,3 0 0,6-2-2,0-4 2,4-6-3,6-1 2,3-10-5,7-4-3,2-9-4,6-4-4,-3-7 2,4 0-1,-4-3 2,-3-1 2,-4 1 5,-3 8 6,-6-1 5,-3 3 5,-4 3 2,-3 5 1,-5 9-1,1-15-1,-1 15-2,0 0-3,0 0-1,-13-6-2,13 6-1,0 0-1,0 0 0,-9 10 0,9-10 0,3 14 1,5-5 0,0 2 0,5 4 0,1 0-1,1 4 1,2 0-1,-2 0 0,4-1 0,-5 1-1,-2-2 1,-3-2-1,-3 2 1,0-4-1,-4 0 2,2-3-2,-4-10 3,-2 20-2,2-20 2,-10 14-2,10-14 2,-17 5-1,4-5 0,2 5 1,-4-5-1,1-7 0,1 7 0,1-8-1,2 1 1,2-5 0,1 1-2,3-5 1,5 2-2,4 2 1,3-4-1,1 2-1,7 4-5,0-5-7,9 7-9,0-4-1,4 1-1,-3-4 1</inkml:trace>
  <inkml:trace contextRef="#ctx0" brushRef="#br0" timeOffset="3705">2313 878 48,'0'0'17,"0"0"0,0 0-2,4 22-9,-4-5-2,0 6-2,0 7 2,1 10-1,-1 8 2,0 6-1,-3 0 0,2 1 0,-2-3-2,2-4 1,-5-6-1,5-8 0,-2-12-2,4-9 0,-1-13-1,14-2 0,1-8 0,0-9-1,4 1 0,1-6 1,1 2 1,-1 1 0,-4 5 0,-1 4 1,-3 6 0,0 7 0,1 3 0,-1 8 0,0 0-1,2 5 1,1 1-1,0 4 0,1 1 0,-2-1 0,-2 0 0,-3-3 1,-1 1-1,-5-1 2,-4-4 0,-2-1 2,-10-5 0,2 2 0,-9-5 0,4 0 0,-7-5 1,3 0-2,0-3-1,0-2-1,4-2-3,2-7-4,9 4-4,-4-10-11,11 2-5,1-5-2,7 2 2,0-7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16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487 0 6,'0'0'8,"0"0"0,0 0 1,0 0 0,0 0 0,-1 10-1,1-10-1,1 10-2,-1-10-2,5 19-1,0-3-2,1 4 1,0 6-1,1 6 1,-2 5-1,3 6 1,-4 4-1,0 4 1,-1 0 0,1 2 1,-3-2 3,3-2-2,0-5 1,-1-4-1,1-6-1,2-6-1,1-3-9,-1-7-9,0-6 0,-6-12-1,4 9 0</inkml:trace>
  <inkml:trace contextRef="#ctx0" brushRef="#br0" timeOffset="761">242 1141 12,'0'0'10,"0"0"1,0 0 0,0 0-1,-2 10 0,2-10-2,0 0-1,0 0-1,0 0-2,0 0-2,-2 11 0,2-11 0,0 16 0,1-2 0,-1 5 0,1 7 2,0 4-1,1 6 0,-2 3 1,3 3 0,-3 0-1,2 2 1,-2-5 0,1-3 0,-2-5-2,1 1 0,0-11-1,0-2-1,0-7-1,-1 0-2,1-12-2,0 0-7,0 0-8,1-16-2,-1 1 0,-3-10 1</inkml:trace>
  <inkml:trace contextRef="#ctx0" brushRef="#br0" timeOffset="1162">0 1334 45,'0'0'16,"0"0"1,0 0 2,0 0-14,15-19-2,3 7 1,3-2 2,8 0 0,2-2 0,8 3-1,-2 0-1,4 3-2,-2 1-1,-1 3-1,-2 4-2,-4 1-2,-1 7-7,-5-2-11,0 1-1,-4-1 1,-2-3 0</inkml:trace>
  <inkml:trace contextRef="#ctx0" brushRef="#br0" timeOffset="1582">476 1430 11,'0'0'12,"13"-11"2,-13 11 1,13-13-5,-3 9-1,-10 4 1,22-10 0,-10 7 0,4 5-2,0-1-2,4 5-2,0 0-1,3 5-1,-1 2-1,1 2 0,-1 3 0,-2 2-1,-3-1 1,-1 3-1,-4-2 1,-1-2 0,-5-1 0,-1 0 0,-6-2 2,1 4-1,-6-8 1,-2-2-1,-3 0 2,-1-4-2,-4-5 2,1-1-2,-2-5 0,0-5 0,4 2-3,-1 0 2,5-5-3,2 2 0,6-1-1,2-5-2,8 1-2,1-7-1,6 3-3,0-6-1,5 3-3,0-5-4,1 2 0,0-2-1,-2-1 2,1 0 2</inkml:trace>
  <inkml:trace contextRef="#ctx0" brushRef="#br0" timeOffset="2013">935 1116 22,'8'-16'16,"-8"16"0,0 0-2,0 0-4,0 0-3,6 11-4,-1 1-2,-1 5 1,1 5 1,1 7 1,1 10 1,1 1-1,-1 8 1,-2-4 1,2 3-1,-5-7-1,1-1 0,0-12-1,-1-4 0,-3-10 0,1-13-1,0 0-1,4-10 0,0-10 0,2-7-1,2-7 1,2-7-1,2-3 1,4-3-1,1 3 0,1 2 0,1 4 1,-1 6 0,1 5 0,0 6 0,-3 5 0,0 3-1,-2 6-2,-2-1-3,4 8-7,-7-3-9,4 7-3,-13-4-1,16 12 1</inkml:trace>
  <inkml:trace contextRef="#ctx0" brushRef="#br0" timeOffset="2474">1105 1372 38,'1'9'17,"-1"-9"2,7 9 2,-7-9-13,18 9-2,-5 0 0,0-3 1,5 8-1,-1-5 0,3 2-3,3 1-7,-1-4-10,4 0-8,-1-4-1,0-3 1,-6-7-1</inkml:trace>
  <inkml:trace contextRef="#ctx0" brushRef="#br0" timeOffset="2694">1481 1408 29,'0'0'15,"13"5"-1,-13-5 0,19-11-9,-6 4-5,2-5-1,1 0 1,-2-1 0,1 1 2,-4-2 2,0 4 1,-5-2 0,-1 0-1,-3 3 0,-2 9-1,-2-14 0,2 14-2,-11-8-1,11 8 0,-16-2-1,3 4 0,1 4-1,-5 3 1,1 1 1,-1 3 0,-1 4 0,0 3 2,-1-1 0,4 5 2,0-5 1,5 5 1,1-6 0,5 4 0,2-6 0,7 3-1,3-6-1,6 1-1,8-5-2,5-4-2,8-1-12,4-8-10,5-3-1,2-10-2,4-4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0.0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232 273 27,'0'0'14,"0"0"1,0 0 2,0 0-4,-13-3-8,3-3 1,10 6 1,-22-4 0,12 5 1,-4-1-2,3 3-1,-1-1-2,-1 3-2,-1 3 0,0 4 0,2 0 0,-1 6 1,-1 1-1,2 3 1,-2 1 1,5 3 0,0-2-1,1 1 1,2-3-1,4 0 0,2-3-1,4-3-1,3-3 0,4-3-1,7-2-1,3-8-4,8 0-9,0-8-10,6-3 1,-1-8-2,3-3 2</inkml:trace>
  <inkml:trace contextRef="#ctx0" brushRef="#br0" timeOffset="381">427 251 39,'0'0'15,"-11"0"1,11 0 2,-11 0-13,11 0-2,0 0 1,0 0 0,0 0 1,0 0-1,0 11 0,0-11-1,16 18-2,-4-4 0,2 3-1,2 1 1,1 5-1,1 1 0,-1-1 1,-2 1-1,-2-2 1,-2 0 0,-5-4 1,0 2 1,-7-7 0,-2 3 1,-4-5 0,-1 1 1,-5-4-1,2-1 0,-3-3 0,0-1-2,0-4 0,4 0 0,1-2-1,9 3-1,-14-14 0,12 2-1,3 1-1,2-4-1,6 0-2,-1-7-1,7 3 0,0-8-2,7 2 0,-6-9 0,7 4 1,-3-7 1,0 2 1,-2-3 2,0 1 3,-3 2 1,-1 0 2,-2 6 2,-3 0 0,2 8 2,-4 0-1,1 8 1,-5 2-1,-3 11-1,7-9-2,-7 9 0,0 0-2,3 9 0,-6 2 0,3 4-1,-1 2 0,2 8 0,-1 4 0,1 9 1,-2 2 0,2 1 0,-2-1 1,2 1-1,-1-7 0,0-2 0,1-9 0,2-8-1,3-6-1,3-8 1,4-7-2,1-5 1,5-2-1,-1-3 0,5-1 0,-1 1 1,0 1 0,-4 5 1,1 5 0,1 4 0,-1 4 1,-1 4 0,-1 6-1,1 4 1,-1 3-1,-2 2 0,-2 3 0,-2 0 0,-5 0 1,-2 2 0,-7-7 1,-2 1 1,-6-4 0,-2-2 0,-3-7 0,-3 0 1,-4-7-3,2-2 1,1-4-3,-1-3-1,6-2-7,-5-11-10,10 3-8,1-8 0,7-1-1,1-6 2</inkml:trace>
  <inkml:trace contextRef="#ctx0" brushRef="#br0" timeOffset="9744">1398 393 46,'0'0'20,"0"0"3,0 0-3,0 0-3,0 0-4,0 0-4,0 0-2,0 0-3,0 0 0,0 0-2,0 0 0,0 0-1,0 0-1,0 0 0,0 0 0,0 0 0,0 0-1,0 0-2,0 0-2,0 0-4,0 0-6,13 10-11,-13-10 0,22 2 1,-10-5 0</inkml:trace>
  <inkml:trace contextRef="#ctx0" brushRef="#br0" timeOffset="10064">1760 430 62,'0'0'20,"10"9"1,-10-9-1,0 0-17,0 0-1,10-5-1,-10 5 1,0 0 1,0 0-2,0 0-1,0 0-2,0 0-7,11-4-10,-11 4-5,21-12 2,-9 0 0</inkml:trace>
  <inkml:trace contextRef="#ctx0" brushRef="#br0" timeOffset="10295">2141 328 72,'10'12'23,"-10"-12"0,11 8-1,-11-8-20,0 0-2,9 1-1,-9-1 0,0 0-2,0 0-5,10 6-10,-10-6-4,12 2-1,-12-2 1,18-10-1</inkml:trace>
  <inkml:trace contextRef="#ctx0" brushRef="#br0" timeOffset="10545">2453 392 57,'3'12'8,"-3"-12"-6,0 0 0,11 2-18,-11-2-5</inkml:trace>
  <inkml:trace contextRef="#ctx0" brushRef="#br0" timeOffset="10735">2812 314 64,'13'14'26,"-13"-14"0,13 15-1,-13-15-9,0 0-12,0 0-2,0 0 0,8 9-1,-8-9-2,6 11-4,-6-11-18,10 2-2,-3-13-1,3-7-2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8:06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4590 12,'0'0'9,"0"0"0,0 0 0,0 0-1,0 0-1,13-4-1,-13 4-2,12-6 0,0 0-2,1-1 0,4-3 1,3-1-1,2-6 2,5-2 1,4-4-1,4-4 1,2-6 0,8-4 0,4-7 0,8-4-1,8-7 0,9-5 0,6-6-2,7-2 1,10-5-2,4-2 0,7-2 0,4-6 0,6 1 0,3-1 0,3-3 1,5-1-1,-1-2 0,2 0 0,-1-3 0,1 0 1,0-4-1,3 1 0,-3-1 0,0-1 0,5-4 0,5 1 0,-4-1 0,2 3 0,-3 1-1,5 0 2,-1 1-1,-3 3 1,-5 2-1,-3 3 1,1 2 0,-3 1-1,-2 3 1,-5 3-1,-5 0-1,3 1 0,-3 0 0,3 0 1,0 3-2,0 1 2,-1 0-1,0 5 0,3 3 0,-2 2 0,-5 6 1,-7 6-1,-8 4 0,-8 5 0,-10 4 0,-9 5 0,-11 2 0,-7 6 0,-8 1 0,-2 2 0,-5 2 0,-2 0 0,-2-1 1,0 2-1,-4 0 0,-2 0 0,-4 2 1,0-1-1,-4 2 0,-1 3 0,-2 1 0,-2 1 1,-3 3-1,-11 9 0,15-14 0,-15 14 2,0 0-2,0 0 1,8-9-1,-8 9 1,0 0-1,0 0 0,0 0-1,0 0-3,0 0-2,0 0-4,-1 29-8,-3-3-7,-1 7-2,-15-7 1,-12-1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36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-2 280 12,'3'-10'13,"-2"1"0,-1 9 0,2-12-1,-2 12-2,0 0-1,0 0-1,0 0-3,0 0-1,0 0-2,0 0 0,0 0-2,1 11 1,3-1-2,1 5 1,3 5 0,1 6 0,2 6 0,1 4 0,-1 5 1,1 6-2,1 0 2,-3 1-1,0-2 0,-2-5 0,-1-3 0,-2-10 0,-1-6 1,-1-7 1,1-6 0,-4-9 0,0 0-1,7-10 1,-3-4 0,2-4 0,0-5-1,3-5 0,-3-2-1,5 1 0,1-1 0,0 3 0,1 5 0,-4 2 0,1 5 0,-1 6 0,1 3 0,-10 6 0,10 0 0,-10 0 0,10 14 0,-6 0 0,2 4 1,0 3-1,2 5 1,0 2 0,0 3 0,-2 0-1,0-3 1,-1-1 0,-2-4-2,0-5-2,-3-6-11,0-12-5,0 0-2,12-2 1,-4-14-1</inkml:trace>
  <inkml:trace contextRef="#ctx0" brushRef="#br0" timeOffset="661">567 697 29,'0'0'13,"-9"0"0,9-12-5,2-3-7,4-5 1,4-4 2,0-4 0,6 2 1,1-2 1,5 5 0,-4 2 0,7 5 0,-4 6-1,3 7-2,-3 6-1,0 5 0,1 3-2,-4 5 0,1 4 0,-2 2 0,-4 0 2,0 3 0,-8-2 1,-2 2 1,-9 1 0,-1 0 0,-11-3 0,-1 1 1,-4-3-2,-3-4 0,-2-5-1,1-2-1,1-8-1,1-8-1,7-2-4,2-13-5,9-2-11,1-9-2,11-4-1,1-9 0</inkml:trace>
  <inkml:trace contextRef="#ctx0" brushRef="#br0" timeOffset="1092">1011 1 27,'10'-5'14,"-10"5"0,0 0 1,0 0-11,9-2-1,-9 2 2,0 0 1,8 19 0,-5-8-1,1 9 2,-1 4-1,3 7 0,-2 12-2,3 9 0,0 4-1,0 9-1,-1 1 0,2 0-1,0-2 0,1-3-1,-1-13 0,2-9-1,-2-9-1,-2-10-3,2-5-4,-8-15-5,0 0-4,0 0-2,4-17 1,-10-3 0</inkml:trace>
  <inkml:trace contextRef="#ctx0" brushRef="#br0" timeOffset="1382">983 442 17,'-24'-22'14,"0"4"0,7 5 2,7 4-1,1 3 0,9 6-2,0 0-3,12-5-1,5-1-3,16 0-1,5-4-1,13-1-2,10-3 1,9-4-3,9-2-2,1-3-6,4 4-9,-7-2-5,-3 3-1,-11-1 0,-9 6 1</inkml:trace>
  <inkml:trace contextRef="#ctx0" brushRef="#br0" timeOffset="3425">125 762 15,'0'0'9,"0"0"-1,0 0 1,0 0 0,0 0 0,0 0-2,-7-11 0,7 11-1,-1-10 0,0 0-1,1-1 0,-1-5-2,1-3-1,-1-4 0,2-2-1,0-3 1,2-3-1,1-2 0,1-1 0,1 0 0,4 0 0,1 2 1,-2 5-1,4-1 1,0 7-1,0 2 0,-2 5 0,1 3-1,-2-1 0,-10 12 0,14-7-1,-14 7 1,0 0-1,12 12 0,-8-2 1,-1 4 0,1 6-1,1-1 1,1 2 0,0 3 0,0 2 0,0 2 1,0 6-1,0 0 0,-2 4 0,-1 2 1,0 0-1,-2-2 1,1 1 0,-1-4 0,1-2 0,0-2 0,1-6-1,2-2 1,0-6 0,0-1 0,0-3-1,-1-3 1,-4-10-1,5 12 1,-5-12-3,0 0-5,0 0-10,0 0-3,10-12-1,-10 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38.3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3 481 13,'0'0'12,"0"0"0,0 0 1,6 17-5,-4-1-3,-1 4 0,1 7 1,-2 5 1,2 5-1,-3 4-1,2-3-1,0-4-4,0-5-4,2-5-11,2-6-1,-5-18-1,15 1 0</inkml:trace>
  <inkml:trace contextRef="#ctx0" brushRef="#br0" timeOffset="271">10 137 61,'0'0'21,"-12"-4"0,12 4-1,0 0-17,0 0-5,0 0-1,4 14-4,-4-14-5,8 16-8,-3-5 0,2 2 1,-2-1-1</inkml:trace>
  <inkml:trace contextRef="#ctx0" brushRef="#br0" timeOffset="2754">306 553 4,'0'0'8,"3"-13"1,-1 3 0,-2 10 0,0 0 1,5-11-2,-5 11-1,0 0-3,0 0 0,0 0-1,0 0 0,0 20-1,-1-6 0,1 6 1,0 7 0,1 0 0,-1-1-1,1 2-1,0-5 1,3-2 0,1-5 0,5-7 0,5-7 0,6-7 0,4-7-1,6-5 0,3-6 0,0-5 0,-1 1-1,-3-2 1,-5 1-1,-5 7 1,-6 1 0,-4 7 0,-4 1-1,-6 12 0,0 0 0,0 0 1,5 10 0,-7 2-1,-1 6 1,2 1 0,-1 7 0,1 1 1,0 1-1,2 5-1,1-3 1,3-1-2,2 0-4,2-6-7,6-4-7,3-8-2,2-14 1,3-8-1</inkml:trace>
  <inkml:trace contextRef="#ctx0" brushRef="#br0" timeOffset="3435">1342 4 21,'15'-4'11,"-15"4"0,11-3-2,-11 3-8,10 7 1,-10-7 0,7 17 1,-5-3 1,2 5 0,-1 6 1,-1 6 1,3 8 0,-3 8-2,0 6 0,-2 6-1,1 3-1,-3-1 0,1-2-1,-3-4 0,2-7 0,0-10 0,0-5-1,1-10 0,0-8-1,-2-2-2,3-13-1,-12 8-2,1-10-1,-1-2-1,-4-7 1,-2 0-1,-3-6 2,-2-2 1,-2-3 2,2 1 1,-1-2 2,1-1 2,3 5 0,4 1 0,4 2 0,9 4 1,3 12 0,15-19 1,2 12 0,9 2 0,6-4 0,9 2-1,3 0 1,4-1 1,2 2-3,-1 1 0,1 0-2,-3 1-1,-5 1-3,-5 1-6,-5 0-3,-5-1-2,-3 0-1,-6-3 1</inkml:trace>
  <inkml:trace contextRef="#ctx0" brushRef="#br0" timeOffset="4016">1684 76 7,'0'0'12,"-2"-13"0,2 13-2,0 0-1,0 0 0,0 0-1,0 0-1,0 0-2,0 0 1,0 0-2,0 0-1,-1 15-1,1-3-1,1 5 0,0 6 1,2 8-1,-1 6 0,1 6 0,1 4-1,-1 4 1,-1 2 0,0 2-1,-2-3 1,0-3 0,-1-8-1,0-3 1,1-9 0,2-4 0,0-9 0,4-7 1,3-9 0,6-6-1,6-7 1,4-9-1,3-7 0,3 1 0,2-3-1,-1 1 0,-2 4 0,-4 3 1,-7 5-1,-4 7 0,-4 5 0,-11 6-1,12-6 1,-12 6 0,0 0 0,-2 16 0,0-4 0,1 4 1,-1 2 0,2 5 0,1 0-1,3 0 0,4-1-2,1-4-3,7-3-5,0-10-6,7-4-4,2-14 1,2-5-1,1-4 1</inkml:trace>
  <inkml:trace contextRef="#ctx0" brushRef="#br0" timeOffset="4567">2309 393 16,'0'0'12,"0"0"0,-10 5 0,4 6-2,-1 1-2,0 5 0,0 2 0,2 0-1,0 5-3,3 1 0,2-2-1,3-3-3,3-3-2,3-5-7,5-9-9,3-3 1,3-16-1,1-5 0</inkml:trace>
  <inkml:trace contextRef="#ctx0" brushRef="#br0" timeOffset="4817">2385 98 46,'0'0'18,"-4"14"0,4-14-1,6 16-16,-1-7-14,7 1-6,-1-1 2,3 0-1,1-2 0</inkml:trace>
  <inkml:trace contextRef="#ctx0" brushRef="#br0" timeOffset="5028">2790 315 42,'0'0'18,"0"0"0,0 0 1,-16 7-15,4-6-1,-7 0 1,1 2-1,-6 1-1,1 3 0,-2 0 0,4 5 1,3-1-2,2 2 1,5-1-1,4 2-1,5-1 1,4-1-1,5 0 1,3-2-1,3 0 0,2-1 1,2-2-1,-1 1 0,0-4 0,-2 4 0,0 4-1,-4 1 1,0 0-1,-5 1 1,-1 3 0,-4-2 0,-3 4 0,-2-1 1,-5-6 1,1 3 0,-6-3 1,0 2-1,-4-4 1,3 2 0,-4-4 0,1 1-1,1-4 0,0 0-1,4-2 0,2-1 0,3 0-3,9-2-8,0 0-11,-5-13-2,13 3-2,3-4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43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347 27 25,'0'0'16,"-7"-10"1,7 10-3,-12-8-3,0 3-2,2 3-3,-5 0-2,-2 2-1,-4 1 0,0 2-1,-4 3 0,0 2 1,-1 2-1,1 5 0,-1-1 1,3 5-1,-1 1 0,5-1 0,2 4 0,5 0 0,4-2-1,7 1 0,5-4 1,8-1-2,8-4-1,5 0-5,10-5-7,1-6-7,7-3-2,-1-5 0,3-3 0</inkml:trace>
  <inkml:trace contextRef="#ctx0" brushRef="#br0" timeOffset="351">427 243 21,'-15'6'14,"0"-4"0,4-4 1,11 2-9,-14-17-3,14 2 0,4-1-2,5-3 1,5 1-1,3 0 1,1 0 1,1 7-1,-1 0 1,-1 6-1,0 2 0,0 7-1,-6 0 0,3 4-1,-6 5 0,1 4 1,-3-1 1,0 5 1,-6 0 0,-3 1 1,-6 0 1,2 1-1,-7-4 1,-2-1 0,-6-3-2,2-2 1,-5-4-1,0-1 0,0-4 0,3-3-2,2-4 0,2-6-3,10-1-4,-1-7-8,12-1-8,2-7-2,8-1 1,1-5 0</inkml:trace>
  <inkml:trace contextRef="#ctx0" brushRef="#br0" timeOffset="822">754 85 2,'0'0'10,"-2"12"-1,2-12 2,0 0-3,-8 13-3,8-13 3,-8 16 1,3-2 0,2 4 1,-2 1 0,5 4-1,0-2-3,5 3-1,1 0-2,7-4 0,3-7 0,3-4-1,4-5 0,3-4 0,0-7 0,1-1-1,-3-5 1,1-3-1,-6 1 1,0-3 0,-6-2 0,-2 5 0,-4-2 0,0 3 2,-3 0-2,-1 3 1,-3 1-1,0 10 0,0 0 0,0-12-2,0 12 0,0 0-1,0 0-2,0 0-6,0 0-11,0 0-4,4-11-1,-4 11 1</inkml:trace>
  <inkml:trace contextRef="#ctx0" brushRef="#br0" timeOffset="1302">1259 88 15,'0'0'11,"0"0"0,7 9 0,-7-9-7,0 0-2,0 0 1,0 0 0,-4 11 2,4-11 0,-1 15 0,1-1 1,2 3 0,0 3-2,2 4 0,-1 0-1,2 3-1,-2 1-1,0-4 0,-1-1-1,1-6 1,-3 0-1,0-5 1,0-12 0,0 13 1,0-13 1,0 0 1,0 0 0,0 0 1,0 0 0,5-10-1,-5 0 0,3-3-1,1-4-1,3-1-1,2-3 0,2-4-1,1 4 0,5 1 0,4-1 0,2 3-1,1 3 1,2 1-1,4 2 0,-1 5 0,3-2 1,-2 1-2,2 4-2,-6-4-4,5 6-4,-8-2-6,2 3-3,-4-1-1,1 1 2</inkml:trace>
  <inkml:trace contextRef="#ctx0" brushRef="#br0" timeOffset="1843">1969 67 23,'0'0'14,"0"0"1,-11 6-1,11-6-7,-19 1-3,6 1 0,-2 0 0,-3 3-2,2-1 1,-3 3 0,0 1 0,3 0 0,0-1 0,4 2-1,7 1 0,0 0 0,5 0-1,0-10 0,9 18 1,2-6-1,4 1 0,2-2 0,-3-1 0,2 3-1,-1-3-1,-2 7 1,-1-5-1,-6 1 1,-3 1-1,-7 2 0,0-1 1,-6 1 1,0-1 0,-5-3 2,-5-1 0,0-1 0,-2-4 0,2-2 1,-5-2-1,4-2-1,-1-2-1,6-2-2,5-2-6,-2-6-9,12-4-5,3-4-2,9-3 1,4-4 0</inkml:trace>
  <inkml:trace contextRef="#ctx0" brushRef="#br0" timeOffset="2354">2075 246 7,'18'6'7,"-3"-3"-1,6-3-2,-2-4 2,5-1 1,-2-5 1,0 2 1,1-2 0,-5 1 1,1 2-1,-7-6 0,1 7-2,-8-3-1,-5 9-1,5-9-1,-5 9-1,-9-11-1,9 11 0,-15-6-1,5 3 1,-3 1-2,-2 0 0,3 1 1,-3 2-1,0-1 0,1 4 1,-2 3 0,-1-2 0,-3 7 0,4 1 1,-5 0 0,1 2 0,3 2 0,-1 0 0,3-2 0,3 5-1,3-3 1,2-1-1,3 2 0,3-1 0,1-1 1,4 1-1,2-2 1,6 1-1,6-3 1,5 1-1,5-3 0,4-1-1,7 0-2,1-7-7,7 2-14,-3-7-1,6-3-2,-4-9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8:56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47 632 3,'0'0'6,"0"0"3,0 0 1,0 0 2,0 0 0,0 0 1,0 0-1,61-12 0,-16-14-3,18-4-2,9-7-2,1-1 0,7-3-2,-1 2 0,-6 3 0,-10 6 0,-14 3 0,-12 7 1,-11 2-2,-5 7-1,-6 1-1,-9 1-1,-6 9-2,7-16-3,-7 16-4,0-21-5,-3 10-5,-4-4 2,1 2 1,-4-5 1,-1 1 3,0 1 4,-1-1 3,-1 1 6,-5 2 2,-3 3 0,-1 5-1,-7 5-2,-6 3-2,-2 6 0</inkml:trace>
  <inkml:trace contextRef="#ctx0" brushRef="#br0" timeOffset="331">456 101 0,'-71'24'4,"47"-15"3,8 0 2,16-9 1,0 0 2,27 9-2,8-12 0,5-2-2,16-5 1,8-1 0,7-6-2,0 2 0,-8-6-1,2 5 0,-8-2-1,-3 6-1,-15-1 0,-5 8-2,-7 1-1,-7 2-1,4 6 0,-13 0 0,0 5 0,-11-9 0,15 15 0,-15-15 0,7 18 0,-2-9 1,-6 0 0,1 5 1,-8 1-1,1 8 0,-3 3 1,-12 8 0,-3 6 1,2 7-2,-2 1 1,1 3-1,1-2 1,0-3 0,0-1 1,13-3-2,3-9 0,-2-3 1,2-6-1,2-4 0,1-3 0,3-5 0,1-12 0,4 13 0,-4-13-1,0 0-3,4-18-15,-3-2-5,3-3-1,-5-7-3,2-2 1</inkml:trace>
  <inkml:trace contextRef="#ctx0" brushRef="#br0" timeOffset="1162">106 770 29,'-48'12'14,"48"-12"-1,0 0 0,-58 7-9,58-7-3,0 0-1,0 0-1,0 0 0,0 0 1,0 0 1,0 0 0,0 0 0,70-54 2,-5 20 1,12-12 3,11-2-1,6-12 0,10 4 2,-7-4-1,-5 6 0,-3 1 0,-24 6 1,-6 3-3,-9 7-1,-14 8 0,-8 5-2,-8 3 0,-5 7-2,-8 3 1,6 3-2,-13 8 0,0 0 0,0 0 0,0 0-1,0 0 1,0 0 0,0 0-2,-9 1 0,9-1-4,-21 8-2,4-2-1,-7-4 0,-1 3 0,-8-7 0,0 1 1,5-5 1,-3 0 5,-1-3 2,-3 1 1,2 3 0,-3 6 0,-2 5-1,-1 3-2,-4 5-1,-8 3-2,2 3 2,-2-2 1,4-2 2,4-5 4,43-11 3,-67 15 3,67-15 2,0 0 0,0 0 2,-24-21-5,43 7-1,14-3-3,6-3-3,2 1 0,9-3 0,4 3 0,-2 3-1,0 4 2,-7 4 0,-3 4-1,-9 3 1,-3 3-1,-4 3-1,-2 0 1,-5 2-1,-1 0 0,-1-1 0,-4 0 0,2 0 0,-4-1 1,-11-5-1,18 9 0,-18-9 1,10 11-1,-10-11 1,8 15-1,-5-4 0,2 2 1,1 3-1,-4 3 1,4 3-1,-6 2 0,2 8 1,-6 5 0,-5 8-1,-5 5 1,-4 7 0,-2 4 0,-5 3 0,3 3 0,-3-5 1,5-7-1,3-2 1,-1-9-1,9-8 0,-1-7 0,3-8 0,1-4 0,5-4 0,1-13 0,-4 14 1,4-14 0,0 0 1,0 0-1,0 0 1,0 0-1,4-11-1,-4 11-2,1-15-3,-1 15-8,2-25-13,3 9 1,-2-9-3,2-2 2</inkml:trace>
  <inkml:trace contextRef="#ctx0" brushRef="#br0" timeOffset="2384">1175 30 12,'2'-12'4,"-2"12"-4,-7-10 1,7 10-9</inkml:trace>
  <inkml:trace contextRef="#ctx0" brushRef="#br0" timeOffset="2494">854 212 9,'-43'32'8,"-13"2"1,-11 5-2,-4 3 1,-6 1 0,-13 1 1,11-4-1,0-1-1,9-7 1,13-2 0,13-3-3,44-27-1,-71 45-4,71-45-3,0 0-4,-24 43-5,24-43-3,0 0-1,0 0 0,0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14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 1449 9,'-34'38'13,"0"-7"1,9-5 2,2-7-1,1-2 3,4-7-3,7-8-1,9-19-4,16-16-2,7-25-3,15-20-3,16-22-1,5-11-1,9-17-1,2-8 1,2 2 1,-8 8 0,-4 18 0,-13 17 1,-16 22 1,-5 14-1,-10 13-1,-2 15-4,-7 15-3,-5 12-8,-13 12-8,-1 4-2,-3 6 1,-8-3 0</inkml:trace>
  <inkml:trace contextRef="#ctx0" brushRef="#br0" timeOffset="330">127 458 37,'-19'13'17,"4"-4"-2,-2-7 1,17-2-8,1-15-4,27-2-4,14-10-2,22-7-1,15-10 1,14-7 0,7-4 2,4-2 0,-5 5 2,-14 8 2,-13 10 2,-20 6-1,-17 11 1,-13 10 1,-7 11-2,-12 6 0,1 9-2,-2 7-1,1 5-2,1 4 1,5 9 0,-1 2 0,3 4-1,2 4 1,-5 4 0,-2 1 0,0 1 0,-2-2 0,-4-4 0,0-7 0,-5-7 1,0-11 1,3-6 1,-2-12-1,4-11 1,0 0-1,0 0-2,0 0-14,-10-14-11,12-6 0,-6-9-3,1-6-1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0:01.7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2,'0'0'4,"0"0"0,0 0-1,0 0 1,0 0-1,45 6 0,-45-6-1,0 0-1,54 6 1,-54-6 0,51 5 1,-51-5 1,70-1 0,-70 1 1,74 0-1,-35 1 1,8 0 0,-3 2 0,7 0-1,-2 1 0,3 7-1,7-8 0,3 8 1,2-2 1,-3-4-1,3 2-1,6-4 1,-3 6-1,4-6 1,-5 7 0,7-5 0,-3 5-2,9-1 1,-8 4 0,4 2-2,-2 3 1,1 1-1,5-1 1,-1-1-1,3-1 1,2-4 0,3-3 0,1-3 1,4-2-1,0-3 1,1 2-1,-1-1 0,1 2-1,-4 3 0,5 4 0,-2-2-1,1 3 1,1-3-1,4 0 1,-2-2-1,0-4 0,5-4 0,1-2 1,0-2 0,0-1 0,0 1 0,-1-2 0,-1 0 0,3 2 0,-3-1 0,1 1 0,0-1-1,1-1 1,-3 0-1,0 1 0,-3 1 1,-2-2-1,-2 3 1,-6 0-1,-5 1 0,-5 0 1,-2 1 0,-6-1-1,-5-1 1,0 0-1,-4-1 1,-1 1-1,-5-2 0,-2 0 0,-5 0 2,-3 1-2,-4 1 0,-8 0 0,-4 1 0,-4-1 1,-7 3-1,-1-1 0,-3 0 0,0 0 0,2 0 0,-2 0 1,-1 0-1,0 0 0,-1 1 1,-9 1 0,12-2 1,-12 2-1,0 0 1,0 0 0,0 0-1,0 0 1,0 0-2,0 0 1,0 0 0,0 0-1,0 0 0,0 0 0,0 0 0,0 0 0,0 0 0,0 0 0,0 0 0,-12-14-2,12 14-3,-17-13-9,17 13-13,-27-23-1,4 6-1,-12-7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9:35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1634 1792 61,'11'1'20,"4"-13"0,5-11-3,10-9-16,6-10-4,11-9-1,3-12 2,4-1 0,2-3 0,4 2 1,-3 4-1,-5 6-3,-4 7-8,-7 10-5,-1 9 2,-7 2-2,-4 2 0</inkml:trace>
  <inkml:trace contextRef="#ctx0" brushRef="#br0" timeOffset="340">2562 654 47,'0'0'17,"0"0"-1,0 0-3,3 17-9,-1 2-4,-1 10 1,-2 8 0,0 8 2,-6 9-1,-1 2 0,-2 1 1,-3-3-1,2-5 0,3-7 0,3-9 0,10-8 1,14-16-2,13-9 0,15-8-1,13-6 0,7-5 0,6-4-1,1 2-1,-5 0 0,-9 6 0,-13 7 2,-14 8 0,-16 8 1,-16 7 0,-10 9 1,-12 5-1,-5 6 1,-9-1 1,1 0 0,-6-3 0,2-1 0,-1-6-1,2-6 1,1-8 0,3-3-2,1-7-2,1-7-8,9-4-11,6-9-2,11-2-1,9-5 0</inkml:trace>
  <inkml:trace contextRef="#ctx0" brushRef="#br0" timeOffset="791">3064 1174 5,'31'19'5,"7"0"-1,6-3-4,5-4-2,4-4 2,1-7 2,-2-6 3,-2-9 3,-5-3 3,-8-4 2,-10-3 1,-10-2 0,-8 1-1,-11 1-4,-6 6-3,-10 3-1,-4 8-3,-9 4 0,-6 9-1,-5 7 1,-4 11-1,-3 2 2,2 8-1,1 1 0,7 1-1,7 0 0,12-2 0,17-3-1,14-8-2,20-6-4,14-10-4,19-4-2,8-9-2,14-6-2,4-8 1,0-3 3,-5-3 4,-10 0 8,-9 3 7,-17 0 5,-9 6 2,-15 1 1,-12 7-1,-13 9-1,-6-9-3,-10 8-5,-3 3-3,-5 3-2,-3 1 1,-2 4-1,3 1 0,5 1 1,6 1-1,9 1 0,7 1 0,7 1 0,9 1 1,2-4-1,2 3 1,-3 0 1,-2 2 1,-12 1 0,-7 3 1,-13-4-1,-7 3 1,-8-3 0,-2-1-1,-2-4-2,3-9-3,13-8-4,11-17-3,25-8-3,12-17-3,27-4 0,14-17-2,21-1 3,8-10 4,10 1 6,2 1 5,-5 2 5,-3 6 3,-16 5 2,-10 10 1,-17 6-1,-10 13-1,-18 6-4,-9 14-2,-23 14-2,0 0 0,-18 23-2,-9 11 0,-8 8-1,-6 11 2,-5 10-1,-2 7 1,1 5-1,3 3 1,8-4 0,8-3 0,7-8 0,6-6 1,6-10-1,6-9 0,4-11 0,2-8 0,-3-19-3,0 0-2,9-13-2,-11-16-2,0-6-2,-5-11 0,-1-1 1,-4-7 0,-3 7 4,-1 4 4,1 5 2,1 11 1,2 7 2,5 9 3,7 11-1,0 0 0,27 11-2,9 2 0,12 5-1,17 1-1,16 5-5,11-2-13,9-5-3,2-7 0,-4-6-1</inkml:trace>
  <inkml:trace contextRef="#ctx0" brushRef="#br0" timeOffset="2623">25 1700 29,'0'0'14,"-9"-12"1,2 1 0,4 0-2,-1-13-3,4-5-4,2-14-1,4-11-1,6-8-3,4-10 0,5-4-1,3-3 0,-1 5 0,1 8 0,-2 9-1,-3 10-2,-4 15-5,-6 5-8,-2 9-2,-4 1-1,-2 3 1</inkml:trace>
  <inkml:trace contextRef="#ctx0" brushRef="#br0" timeOffset="3134">451 671 2,'-5'10'7,"5"-10"0,-5 14 0,1 0-5,2 4-2,0 1 2,1 3 2,1-1 1,0-2 0,5 0 2,6-4 0,7-5 1,5-7-2,7-5 0,4-5-2,3-4-1,2-4 1,-1-2-1,-7-4 2,-5 4 0,-7-1-1,-6 5 1,-6 1 0,-7 12-2,6-13-1,-6 13-2,0 0-1,-2 13 0,3 1-1,0 1 0,2 6 1,1 2 0,3 1 2,3 0-1,2-3 1,5 0 1,-1-6-1,3-5 2,-2-7 1,3-3-1,-3-10 1,3-4-1,-6-10 1,0-3-1,-4-6-1,-1 0 0,-3-2-1,-2 3-1,-3 3-1,-2 2-4,3 9-8,-5 5-9,3 13-1,0-14 1,0 14 0</inkml:trace>
  <inkml:trace contextRef="#ctx0" brushRef="#br0" timeOffset="3715">1216 735 32,'-13'-3'15,"13"3"-1,-13-19 1,12 2-3,8 2-4,2-5-3,6 3-1,4-1-2,6 5 0,-1 2 0,-2 6-1,1 5 1,-5 6-2,-5 5 0,-4 3 0,-5 6 0,-5 2 1,-6 1-1,-2 0 2,-6-1-1,1-2 2,-5-4-1,2-2 1,-2-9 0,5-5-1,1-6-4,5-9-3,5-4-2,2-5-3,9-1-1,3-7-2,9 3 1,-1-4 0,5 6 6,-2 2 5,0 5 3,-2 2 2,-3 6 0,-1 6 1,-4 7 0,3 5 0,-2 7-2,1 5-3,3 5 0,1 4 0,-1 2 0,1 2 1,-2 0-1,-2-2 1,-2-3 0,-2-3 4,-3-8 1,1 1 3,-8-16 0,0 0-1,0 0 1,11-20-1,-11-5 0,3-3-2,0-7-4,3-4-2,3-2-2,0 1-1,7 5-3,-2 0-5,10 8-8,-2-1-4,2 11 0,0-2 0,1 3 2</inkml:trace>
  <inkml:trace contextRef="#ctx0" brushRef="#br0" timeOffset="4456">2065 359 15,'0'0'14,"0"0"1,-5-14 2,5 14-6,-4-9-4,4 9 0,-10 0 0,10 0-1,-24 11-2,9-1-2,-3 3-1,2 0-2,-1 3 1,6-1 0,7-2 0,8 3-1,14-5 1,7-1 0,6 0 0,3-1 0,0-2 0,-3-2 0,-5 1 2,-9-1 0,-17-5 0,-14 13 1,-13-4 0,-7 2 1,-7 1-1,0 5 0,-5 0-2,4-1-1,7 0-2,6-4-2,10-1-6,4-10-8,15-1-3,-11-18 1,16-3 0</inkml:trace>
  <inkml:trace contextRef="#ctx0" brushRef="#br0" timeOffset="4857">2212 55 3,'20'-17'10,"-5"1"2,-7 5-4,-8 11 0,13-12 0,-13 12-1,0 0 0,0 0-1,0 10-2,1 2-1,-1 7 0,3 4 1,-1 6 1,6 8 1,-2 1-1,3 3 1,2 5-1,0 1-2,-1-6 1,2-1-2,-4-8-1,0-5 0,-3-6 1,0-2-1,-5-19 1,3 10-1,-3-10-1,-13-9-1,2-2-1,-7-9-1,-4-3-1,-6-6-1,-3 0-1,-8-3 2,3 4 0,-1 2 2,5 6 1,4 7-1,6 4 3,11 7 1,11 2 0,24 2 1,13-1 0,18 0-1,12-1 2,13 0 0,8-4 0,5-2 0,-6 0-1,-7 0 1,-15-2 0,-12 2 0,-15 0 0,-10 2-1,-13 0 0,-6 3-2,-9 1-1,0 0 0,0 0-1,-9 5-2,9-5-5,-21 16-11,4-4-3,-9-4-2,-4-2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13.7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4259 246 7,'-6'-13'8,"-1"-1"-1,-6 0-2,1 1-1,-9-1-1,-4-1 0,-5 1 0,-6-5 1,-6 2-1,-7-2 1,-8 2 0,-7-1 0,-4 4-1,-8 2 0,-9 1-2,-7 5 0,-8 2 0,-5 3 0,0 3-1,-11 0 1,-4 2-1,-2 2 0,-6 1 0,-6 2 1,0 3-1,-8 3 0,0 4 1,3 4-1,1 5 1,-3 4-1,8 3-1,-4 5 1,4 2 0,-2 5 1,4 1-1,2 7 0,3 5 0,5 6 0,5 7 0,15 8 0,3 6-1,13 11-2,7 7 1,13 4 1,6 4-1,11 8 1,-2 0 1,10 11-1,15 10 2,25 8 2,0 9 1,0 13-1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9:32.0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855 2 5,'9'-2'8,"-9"2"0,11-1-1,-11 1-1,0 0 2,0 0 1,0 0 0,0 0 2,0 0 0,0 0 0,0 0-1,-14-2-2,0 5-3,-6-1-1,-6 3-2,-8 0-1,-5 4 0,-8-1 0,-4 3-1,-3 5 0,-7 2 1,0-1-1,1 3 0,2 0 1,5 0-1,6 1 0,8-4 0,6-3-1,10-1 1,7 0 0,8-1 0,5-1 1,4 2 0,2 2 0,2 3 1,-1 3-1,2 5 1,-4 2 0,-2 6-1,-3 3 0,-4 5 1,-6 0 1,-1 6 0,-4 0 0,-2 2 0,-1-3 0,3 1 0,3-5-1,7-3 0,10-4-1,12-2 0,11-7 0,11-4 0,13-4 0,7-2 0,4-3 1,3-2-2,-2-4 1,-4-1 0,-8-1-1,-7 0 0,-13-3 0,-8-2-2,-2 1-7,-19-2-16,15-5 0,-12-7 0,4-2-2</inkml:trace>
  <inkml:trace contextRef="#ctx0" brushRef="#br0" timeOffset="731">980 717 44,'-36'-6'19,"5"-2"-1,6-5 3,6-4-14,10-2-3,9-5 0,8-1 0,13-3 0,11 0-2,8 1-1,6 1-1,6 4 1,2 7 0,1 6-1,-4 10 0,-9 6 0,-8 7 1,-9 7-1,-8 7 1,-10 1 1,-8 4-1,-9-2 2,-4 2 0,-8-3 1,-1 1 1,-7-7 0,-1 0-1,-6-7 1,0-2-2,-8-4 2,3-3-3,0-4 0,1-11-3,5 3-2,4-7-5,11-1-8,4-2-9,16 0-1,3-4 0,16 1 0</inkml:trace>
  <inkml:trace contextRef="#ctx0" brushRef="#br0" timeOffset="1663">1893 791 3,'11'1'9,"-11"-1"0,9-6-1,-9 6-1,0 0 2,10 8 1,-10-8 0,-7 21 1,-4-4 1,-2 12-1,-8 5-1,-1 6-1,-8 5-4,4 1 0,-3-3-2,5-4-2,4-4-5,8-11-14,12-24-3,0 0-1,29-26 1</inkml:trace>
  <inkml:trace contextRef="#ctx0" brushRef="#br0" timeOffset="1983">2236 761 1,'22'-9'5,"13"-8"-2,9-8 1,10-7 3,5-9 2,0-3 2,2 1 3,-8 1 1,-4 5 1,-12 4-1,-6 9-4,-13 5-2,-3 8-4,-15 11-2,15-6-3,-15 6 0,10 13-1,-6 4 0,-1 3 1,0 5-1,-1 6 1,-1 2 0,-3 4 1,-2 1 0,-2 0-1,-3-2 1,0 0 0,-3-5 0,-2-3 1,-2-5 0,-2-2 1,-4-4 0,-1-3 0,-5-3 0,-3-3 0,-6-3-1,-1 1 0,-1-2-1,2 1-1,3-1 0,5-2-1,6 1 0,11 0 0,12-3 0,12 7 1,18-5-1,13-1 0,13-1 1,10 1 0,10 0 1,3-1-1,-1-1 1,-7 1 0,-10-1-1,-10 1 1,-15 0-1,-9-1-1,-10 3-6,-17-2-10,0 0-7,0 0 0,-17-8 1,0-2-1</inkml:trace>
  <inkml:trace contextRef="#ctx0" brushRef="#br0" timeOffset="3005">3068 55 5,'-11'7'9,"11"-7"0,-11 5 2,11-5-5,0 0 1,0 0 1,0 0 0,20 0 1,1-1 0,7-3-1,9 4-1,9 7-2,8-3-2,3 3 0,1-2-1,0 4 1,-3 2-1,-8-1 0,-7 1 0,-11-4 0,-5 3 0,-10-2 0,-2 6-1,-8-4 0,-2 2 0,-2 1-1,-1 2 1,-2 1 0,1 3-1,0 3 1,-1 2-1,1 4 0,1 6 1,0 7-1,0 4 0,0 6 1,1 3-1,-1 5 0,3 2 1,1 0-1,0-4 0,1-2 0,0-4 0,-1-4 0,1-1 0,-2-8 0,-3-3 0,-3-3 1,-2 0 0,-5-6 1,-2-1 2,-7-5 0,0-2 0,-11-3 0,-4 0 1,-12-4 0,-4-1-2,-7-4 1,-2-1-3,0 0-6,-3-9-19,8-3-1,5-15-1,11-9-2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9:01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29 164 13,'0'0'14,"-29"35"0,53-41 2,15-6-5,11-2-3,9-3 2,5-5-1,9 0-2,7-1-1,-2 1 0,-5 2-2,-3 7 0,-16-1-1,-4 7-1,-12 3 0,-10 4-2,-6 1 1,-5 4-1,-17-5 0,13 11 1,-13-11 0,6 15 0,-6-15 1,3 17 0,-6-7 0,3 2 0,-5 2 1,0 3-1,-2 3 1,-2 6-2,-10 5 2,2 6 0,-4 4-1,-1 4 0,0 3-1,-1 1 0,4-4 0,-1-1 0,10-8-1,-1-6 1,5-7-1,3-6 0,1-7 1,2-10-1,0 0 0,0 0-2,0 0-8,7-16-14,-1-5-1,-5-11-1,5-5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9:00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0 466 29,'0'0'14,"0"0"0,0 0 0,0 0-3,0 0-3,0 0-3,62-50-1,-1 12-2,10-6 0,10-6 2,9-1 0,0 0 0,-8 9 2,-13 1 0,-17 14-1,-15 3 2,-8 10-2,-17 3-2,-12 11-2,12-6-5,-12 6-7,0 0-12,0 0 0,-15-9-2,3 1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31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113 491 12,'12'-5'11,"4"-3"-1,6-4 2,9-7 0,12-8-1,10-7-2,16-1 0,6-5-2,9 2-2,2-2 0,4 3-2,-5 2-1,-4 9 0,-18 3-1,-11 5 0,-13 3 0,-11 5-1,-10 4-1,-8-1-3,-10 7-3,0 0-2,0 0-7,11 3-1,-11-3 0,0 0-1,-16 7 2</inkml:trace>
  <inkml:trace contextRef="#ctx0" brushRef="#br0" timeOffset="431">507 25 10,'0'0'11,"8"-15"1,-8 15 0,0 0-2,6-10-2,-6 10-1,0 0-2,-9 7-1,9-7 0,-15 13 0,1-3-2,0 3-1,-7 3 1,-2 6 0,-3 1 1,0 5 1,-6 2 1,1 7 1,-6-1-1,-2 7 1,0-2-1,1 2-1,2-2-1,3 1 0,4-6-2,6-2-1,6-4 0,5-4 0,7-4 1,3-2-1,4-3 1,6 0 0,1-4 0,9 1 2,7-5-1,7 1 1,4-1-1,8-1 1,2-3-1,10-1 0,2-1 0,-4 0-1,1-1 0,-5 2-1,-1-2 1,-8 1-1,-5 0 0,-8 0 0,-7 0 0,-5 1 0,-5 1 0,-11-5 0,8 11 0,-8-11 0,3 9 0,-3-9 0,1 9 0,-1-9 0,0 0 0,2 9-1,-2-9 0,0 0 0,0 0-1,9 9 0,2-7-2,-11-2-4,23-6-12,-11-7-3,3-1-2,1-12 1,1-4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14.1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96,'0'249'1,"18"10"2,47 2-1,10-1 2,7-2-1,-1-10 2,12-8 0,9-14 0,7-13 0,5-27-1,11-19-1,-4-27 1,7-22 0,-6-27 0,-2-18 0,-12-27-2,-3-20 1,-1-20-3,-6-29-16,15-28-8,-11-32 0,-1-31-4,-5-40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3:33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18 550 8,'-9'-48'10,"9"48"1,0 0 1,0 0 1,0 0-1,0 0-1,0 0-2,0 0-3,0 0-2,0 0-2,0 0-2,0 0 0,0 0-2,0 0 0,0 0 1,-11 67 0,11-67 1,22 70 0,-22-70 0,23 85 0,-12-39 2,-3 0-2,-2-2 1,-6-44 0,12 77 0,-12-77 0,5 54 0,-5-54 0,0 0 0,0 0-1,0 0 2,0 0-1,0 0 0,44-15 0,-44 15 0,41-45 0,-41 45 0,47-49-1,-47 49-1,44-35 0,-28 24-1,3 7 1,-4 4 0,7 6 0,-2 4 0,-2 4 0,2 4 1,3 2 1,-8 1 0,2 1 0,-5 2 0,-3 0 1,-3 0 0,-6 1 1,-6 0 0,-5 0 1,0 0 1,-6-3-1,17-22 1,-52 43 0,52-43-1,-62 30 0,62-30-1,-61 15 0,61-15-1,-58 0-1,58 0-1,-42-13-1,42 13-1,0 0-1,-28-53-3,28 53-3,22-48-5,-22 48-6,42-59-3,-13 28 1,5 1 2,5 0 0</inkml:trace>
  <inkml:trace contextRef="#ctx0" brushRef="#br0" timeOffset="671">514 821 8,'0'0'9,"0"0"1,0 0-1,0 0-2,0 0-2,0 0-1,-11 13-1,11-13 1,-5 16 0,4-2 2,0 0-1,3 5-1,1 0 1,3 3 0,-1-1-1,4 0-1,1-3 1,6-4-2,-1-4 0,1-6 0,6-6 0,-2-4 1,0-6 0,3-1 0,-7-6 3,-1 3 0,-6-6 0,-1 1 1,-5-2-1,-2 6 0,-6-5 0,-2 6-1,-1-2-2,-1 3 0,1 1-1,-1 5-1,9 9 0,-19-14-1,19 14-2,-15-7-6,15 7-9,-11 1-9,11-1 1,0 0-2,0 0 1</inkml:trace>
  <inkml:trace contextRef="#ctx0" brushRef="#br0" timeOffset="1192">853 368 23,'6'-12'16,"-6"12"0,0 0-1,0 0-5,0 0-2,0 0-1,2 15-3,-1 3 0,5 8-2,-1 7 0,4 9 0,-4 8 0,7 5 0,4 3-2,-7 3 2,9-5-2,-1-2-1,0-7 1,-1-9-1,1-8 0,-4-7 0,-6-8-1,4-7-3,-11-8-2,0 0-3,-5-13-5,-7-3-1,-6-7 0,2-2 0,-5-5 2</inkml:trace>
  <inkml:trace contextRef="#ctx0" brushRef="#br0" timeOffset="1452">835 720 20,'0'0'12,"-16"-14"0,16 14-1,0 0-3,0-11-1,0 11-2,20-12-3,-6 2 0,9-3-1,6-3 0,6-2-1,7-5-5,7-2-9,5 1 0,2-3-1,6 1 0</inkml:trace>
  <inkml:trace contextRef="#ctx0" brushRef="#br0" timeOffset="2644">1832 287 8,'11'-13'10,"-11"13"2,0 0 0,5-9 0,-5 9 0,0 0-1,0 0-1,-11 0-4,11 0-2,-14 5-3,14-5 0,-21 9-1,9-1 0,-2 0 0,-1 2 0,-1 5 1,-7 2 0,6 5-1,-5 5 1,-1 5 0,2 5-1,2 5 1,2 0 0,2 2-1,8 2 0,-2-4 1,5-1-1,4-4 0,1-5 1,7-5-1,-1-4 1,6-4-1,3-4 2,4-5 0,2-5 0,4-4-1,2-2 1,0-2 0,0-2-1,-2 0 0,-3-2 0,-1 0-2,-4 1-2,-2 3-4,-5-2-6,-11 5-7,19-11 0,-19 11 1,14-16-1</inkml:trace>
  <inkml:trace contextRef="#ctx0" brushRef="#br0" timeOffset="3165">1970 582 6,'0'0'7,"10"-2"-2,-10 2-1,16-4 1,-6 2 1,2 1 1,2 1-1,3 3 0,-1 1 0,1 2-1,-1 4-2,-1 2-1,0 5 0,-1 1 0,-3 3 0,-5 1 1,0 1 0,-5-1 3,0 2-2,-6-3 1,-1-2 2,-3-4-1,-3-2 0,0-4-1,-4 0 0,-1-7-1,2-1 1,-2-8-2,2 0 0,-2-5-1,2 0-2,1-5 1,7 2-2,3-2 0,2-2-1,8 4 0,0-2 0,7 4 0,6 0-1,4 2-2,-4-1-2,7 5-4,-2-2-5,2 4-4,0-1 0,-2 0 1,-2-2 1</inkml:trace>
  <inkml:trace contextRef="#ctx0" brushRef="#br0" timeOffset="3606">2339 554 2,'1'10'6,"3"3"0,-2 6-1,5 4 0,0 5 1,1 3-1,-1 6-1,6 2 2,-3 2-1,-1 0-1,2-2 1,-3-5 1,-2-2-2,-1-7 2,1-3 0,-8-10 2,8-2 1,-6-10 0,0 0 0,0 0 0,0 0-2,-17-15-1,10-1-1,-5-10-4,2-2 1,1-9-4,0-2 1,2-3 0,5-2 0,2 0 0,6-1 0,5 7 0,1 3 1,3 5-1,0 3 1,4 8-1,0 6 1,3 6-1,1 7 1,0 6 0,-3 4-1,2 6 1,-1 2 0,-2 3 0,-3 2 0,-5 1 0,-2-3 1,-5 1 0,-2-1 1,-7-4 0,-4 0 0,-3-4 0,-3-1-1,-2-4 0,-2-2-1,-2-2-4,-2-6-7,5 0-10,2-6-2,3 0 0,4-6-1</inkml:trace>
  <inkml:trace contextRef="#ctx0" brushRef="#br0" timeOffset="4196">2725 578 5,'6'21'6,"4"6"-1,0 2 0,1 5 0,-2 4 1,4 2 0,-4 3 0,0-2 1,1 1-1,-4-1 2,0-6-2,-2-5-1,0-4 0,-4-9 2,3-1 0,-3-16 1,-2 13 0,2-13-1,-6-11-1,-4-7 0,3 0 0,-4-11-3,3-5-1,-2-8-4,1-2 1,4-2-1,2 0 1,6 2-1,2 2 0,4 4 2,1 5-2,3 7 2,0 3 0,2 8-1,1 4 1,-3 9-1,4 5 1,0 7 0,-1 3 0,-2 6-1,2 2 2,-4 3-1,-1 1 1,-2-2-1,-4-1 1,-4-2 1,-5 0 1,0-7 0,-3 2 0,-5-6 0,0 0 1,-5-5-1,2-2 0,-4-2-2,4-3 0,-3-1-2,2-3-2,4 1-5,0-7-9,8 2-6,2-2-1,8-1 0,1-2 1</inkml:trace>
  <inkml:trace contextRef="#ctx0" brushRef="#br0" timeOffset="4787">3145 483 23,'0'0'14,"0"0"-1,9 7 1,-9-7-7,0 0-4,-4 13 1,4-13-1,-2 17 2,1-2-1,1 2 1,-1 1 1,3 5-1,-1-3 0,3 3-1,0-3-1,2 0-1,3-5 0,3-4-1,2-5 0,6-6 0,2-4 0,2-4-1,-2-5 2,4-5 0,-5-4 1,-2 1 0,-5-4 1,-3 3 1,-8 0 0,0 5 0,-5-3 0,1 8-1,-5-1-1,6 13 0,-8-12-3,8 12-2,0 0-2,-14-3-3,14 3-7,-3 14-7,8-1-5,-5-13 0,8 16 1</inkml:trace>
  <inkml:trace contextRef="#ctx0" brushRef="#br0" timeOffset="5278">3795 420 31,'11'1'19,"-11"-1"1,0 0 0,-9-3-6,9 3-3,-20-1-4,9 3-2,-5-1-2,-1 3-1,-3 1 0,-2 5 1,1 0-2,0 2 0,0 3-1,1 1 1,1 3-2,3 1 1,2 0 0,5 1 0,1 0 0,4-1-1,2 1 1,4-1 0,1-3-1,4-2 0,6-1-2,4-3 0,4-2-2,0-6-2,6-2 0,-1-7 0,6 0 0,-4-7-1,2-1 1,-3-4 2,-1 1 3,-2-3 2,-3 2 2,-1 1 0,-5 1 0,1 3 3,-6 0-3,-10 13 0,14-16 0,-14 16-2,0 0 0,10-8 0,-10 8 0,0 0 1,0 0 0,5 11 1,-5-11 0,7 16 1,0-3 1,-2 2-1,1 0 1,2 2-1,-2 0 0,3 2-1,-2-4 0,1 1-1,3-6-5,1-3-15,3-6-2,-1-9 1,-1-9 0</inkml:trace>
  <inkml:trace contextRef="#ctx0" brushRef="#br0" timeOffset="5919">4056 89 69,'0'14'21,"1"-3"-2,-1-11-5,2 13-21,3 0-4,-4-4-2,3 5-6,-1 0-2,0 1 1,0 2 2</inkml:trace>
  <inkml:trace contextRef="#ctx0" brushRef="#br0" timeOffset="6189">4215 505 32,'1'-21'19,"-1"1"0,1 8 0,-3 0-2,2 12-4,0-13-5,0 13-2,0 0-3,-1 18-3,1-5 0,1 3-1,1 2 0,1 2 2,4 0-1,-1-2 1,6-4 0,2-6 1,4-8 0,5-6-1,1-9 1,3-4-1,-1-6 0,3-2 0,-4 0 0,-3 2 0,-4 4 0,-4 4 0,-5 6 0,-9 11 0,9-8 0,-9 8 1,7 21-1,-5-3 0,0 1-1,2 3 0,2 3 0,2-1-3,5 0-5,-3-8-13,9-2-3,1-9-1,5-3 0</inkml:trace>
  <inkml:trace contextRef="#ctx0" brushRef="#br0" timeOffset="6610">4915 539 43,'0'13'19,"-4"-1"-1,4-12-2,-15 2-12,15-2-4,-14-17-3,9 2 2,1-5 1,4-3 0,3 0 3,2 0 1,2 0 2,1 8 0,2-1-1,0 9-1,0 4-2,3 5 0,-4 6-1,2 6-1,-2 3 1,2 8 0,-3 2 1,0 4 0,-4 0 0,-1 1 1,-5-4 0,0 0 1,-5-7-1,0-1 1,-4-7-1,-4-1 1,-3-7-2,-1-3 0,-3-5-3,-1-7-4,2-2-10,-4-8-10,8-4 0,0-8-1,10-2 0</inkml:trace>
  <inkml:trace contextRef="#ctx0" brushRef="#br0" timeOffset="7141">5442 0 15,'0'0'14,"-8"18"1,5-6 1,2 5-5,3 8-1,-2 7 1,5 10-2,-3 4 0,3 8-1,-2 1-1,3 3-1,-4-4-1,1-3-3,-1-7-1,-1-10-2,1-6-8,-3-13-3,1-15-10,0 0-1,-11-5 1,2-13 0</inkml:trace>
  <inkml:trace contextRef="#ctx0" brushRef="#br0" timeOffset="7371">5274 344 37,'0'0'20,"-13"-6"0,13 6 2,0 0-7,20-10-6,0 6-4,2-4-1,6 0-2,6-1 0,5 2 0,4-1-2,1 0-1,1 4-4,-5-1-4,4 5-8,-6 0-4,0 2-2,-4 2 2,-6-1-1</inkml:trace>
  <inkml:trace contextRef="#ctx0" brushRef="#br0" timeOffset="7651">5813 371 19,'0'0'14,"0"0"1,0 0 0,0 0-4,13 7-4,-13-7 0,20 7-2,-9-1 1,3 5 0,1 3-1,0 3-1,0 2-1,-1 3 0,-1 2-2,-2 0 0,0 0 0,-3 0 1,-4-3 0,-2-3 0,-4-2 1,-3-2 1,-7-5-1,1-1 2,-7-7-1,0 0 0,-3-5-1,1 1 0,1-7-1,2 0-1,3-2 0,2-2-1,6-1-1,5-2 0,6 2-2,4-5-1,6 3-2,-1-5-5,10 3-3,-1-7-3,5 4-2,-2-7 0,2 3 1,-3-5 2,-1-1 3,0-2 3,-4-1 6,0 3 4,-3 3 5,-3 2 4,-2 6 3,-3 4 1,-1 5 0,-8 12 1,8-13-1,-8 13-1,0 0-4,3 11-2,-3-11-2,3 21-1,-2-2 0,2 7 0,1 3 1,3 6-1,-2 2 1,2 4-2,-1-2 1,1 0-2,3-6 0,-3-3 0,0-7 0,-2-6-1,0-5 1,-5-12 0,12 8 0,-12-8 0,10-20-1,-3 0 1,0-5 0,3-4-1,-1-5 0,4-3 1,0-5-2,3 3 1,0 2 0,1 4-1,-1 3-1,-1 3-1,0 7-4,-6 2-8,0 9-6,-9 9-2,0 0 0,0 0 1</inkml:trace>
  <inkml:trace contextRef="#ctx0" brushRef="#br0" timeOffset="8483">6266 311 51,'0'0'21,"0"0"1,15 12 0,-15-12-13,19 9-3,-9-3 0,3 7-1,0-1-2,3 4-1,-1 0 0,1 2-1,3 1-2,-1-2-2,4 3-4,-3-7-4,6 4-4,-3-6-7,6-1-1,-2-6 1,2-3 2</inkml:trace>
  <inkml:trace contextRef="#ctx0" brushRef="#br0" timeOffset="8673">6721 464 16,'16'-15'11,"1"4"0,-2-1-3,2 3-1,-2 1-3,0-1-1,-1 3-1,-2-1 3,1 1 1,-6-4 2,-7 10 2,8-19-1,-6 10 0,-5-5 0,0 4-2,-6-4-2,1 5-3,-5-1-1,0 4-1,-3 2 0,-1 4 0,-2 3-1,-1 6 1,1 2 0,-1 4 1,0 3 0,3 4 1,1 3-1,3 3 1,4-2 0,5 3 0,4 0 0,5 1-1,5-2 0,7-3-2,5-2-2,4-8-5,6 3-11,3-6-4,6-7 0,0-8 0</inkml:trace>
  <inkml:trace contextRef="#ctx0" brushRef="#br0" timeOffset="9113">7289 291 72,'-17'3'23,"1"2"-2,-2 1-1,-2 3-17,-1-2-5,-1 4 0,2 1 0,2-2 1,3-1 0,4-1 2,11-8 0,-8 16 0,8-16-1,10 12 1,2-6-1,2 2-1,6 0 0,2 1 1,1 2-1,2 1 0,0-1 0,-2 3 1,-4 0 0,0 0 0,-6 0 2,-4 0 0,-5 1 1,-8-1 1,-2 3 1,-10-2 0,0 1-1,-6-2 0,-1 0 0,-3-2-2,1-4-1,2-2-4,-1-7-10,5-1-12,4-9 0,5-5-2,4-10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3:43.8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13 229 15,'0'0'15,"-6"-18"2,6 18 0,-5-17-4,2 5-2,4 3-1,-1-5-1,4 4-2,2-4 1,4 0-2,2-2 1,3 2-1,2-2-1,3 5-1,1 0-1,2 5-1,0 4 0,-1 7-2,-1 4 0,-2 7 0,-2 6 0,-3 5 0,-8 5 0,-4 5 0,-6-1 0,-4 2 1,-7 4 0,-1 1-1,-6-2 0,-1 0 0,0-2 1,2 0-2,1-3 2,1-2-2,5-6 1,3-5 0,3-4 0,4-3 1,4-4-1,3-3 0,7-3 1,6-3 0,4-2-1,4-1 1,4-2-2,3-4-2,6 2-3,-3-8-8,5 3-9,-4-2-2,4 1-1,-2-5 1</inkml:trace>
  <inkml:trace contextRef="#ctx0" brushRef="#br0" timeOffset="611">447 254 24,'-10'4'16,"10"-4"-1,0 0 1,0 0-4,0 0-6,0 0-2,0 0-2,0 0 1,0 0 1,0 0 0,0 0 0,6 9 1,-6-9-1,0 0 0,7 12-1,-7-12 0,5 14-1,-1-5 0,2 5 0,-1 1-1,1 5 1,0 0-1,2 5 0,-3-2 1,1 1-1,-2-3 1,0 0-1,-1-4 0,0-2 0,-2-4 0,0-2 0,-1-9-1,4 14 0,-4-14 1,0 0-1,1 11 0,-1-11 1,0 0-1,0 0 1,0 0 1,0 0 0,0 0 0,0 0-1,9-13 1,-6 1-1,2-3 0,3-5-1,3-3 0,0-4-1,4 0 0,0-2 0,0 3 0,1 2 1,0 5 0,-4 3-1,0 5 1,-2 3 0,-10 8 0,15-6-1,-15 6 1,8 13 0,-3-1 0,-2 6 0,0 3 0,-2 2 1,1 1 0,0 1-2,-1-4 2,1-2-1,1-6 0,2-2 0,-5-11 0,23-2-1,-3-10-1,0-5 0,5-5 0,2-5 0,2-3 0,-1-2 0,-1 0 1,-5 6 2,-5 2 0,-3 6 1,-4 4 1,-10 14-1,11-14-1,-11 14 1,0 0-2,4 17 0,-2-3 0,1 4 0,4 4-1,-1 3 2,2 5-1,1 1-1,3 0 0,-1-4-4,5 6-9,-3-7-9,2-4-1,-3-8-2,0-9 2</inkml:trace>
  <inkml:trace contextRef="#ctx0" brushRef="#br0" timeOffset="1523">1228 206 40,'8'11'18,"-3"0"0,-5-11 4,13 18-9,-13-18-5,13 24-1,-9-11 0,3 8 1,-5-2 0,5 6-1,-5-3-3,3 3-2,-2-3-1,0-3-4,0-1-2,-2-9-10,-1-9-9,0 0-2,13-8 0,-9-11 1</inkml:trace>
  <inkml:trace contextRef="#ctx0" brushRef="#br0" timeOffset="1843">1438 72 14,'0'0'18,"0"0"1,0 0 0,0 0 0,8 13-4,-8-13-3,5 18-2,-5-6-2,4 7-2,-1 2-2,1 4 0,1 0-2,2 1 0,1-1 0,3-2-1,-4-5 1,2-2-1,3-7 1,2-4-1,0-7 0,0-3 0,1-6 0,-1-3-1,3-3 1,-1-1 0,-2-1-1,-3 2 1,-3 1 0,2 4 1,-5 1-1,-5 11-1,8-10 1,-8 10-1,0 0 0,0 0-1,10-1 1,-10 1 0,0 0-1,8 9 1,-8-9 0,7 18 1,-2-6-1,-1 3 0,1 1-1,2 1-2,2 2-4,-5-5-10,7 0-8,-11-14-1,25 11-1,-13-15 1</inkml:trace>
  <inkml:trace contextRef="#ctx0" brushRef="#br0" timeOffset="2374">2177 0 43,'0'0'18,"0"0"1,-10 2 2,-6-4-10,3 4-6,-6-3 1,1 6 0,-5-2 0,2 5 0,-4-2 0,7 5-2,-4-1-1,3 2-1,2-1-1,3 0-1,2-2 0,4 2 0,3-2 0,1 0 0,4-9 0,6 18-1,2-8 0,1 0 1,4 2-1,1-1 1,2 0-1,-2 0 1,2 0-1,-4 1 1,-1-2 0,-1 1-1,-4 1 2,-1 0-1,-4-1 1,-1 2 0,-3-2 1,-2 1 1,-5 0 0,1 1 0,-4-1 2,-3 1-3,-1-2 1,-2 4-2,-6 0-2,-5 0-4,2 5-18,-10-4-3,-3 2-1,-9-3-1,-6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3:47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3 249 27,'0'0'16,"0"0"-1,0 0 0,0 0-6,0 0-6,0 0-5,0 0 0,0 0 0,0 0-1,1 11 1,-1 1 0,2 2 2,-2 7-1,1 4 2,1 4 0,-1 5 0,-1 4 2,2 3 1,-3-2 1,-2 1 0,2-3 0,0-4-1,-1-5 0,4-5 0,1-6-2,5-3 0,7-8-1,5-3 0,4-7-1,8-4 1,6-4 0,1-4-1,3-2-3,-3-4-4,0 0-7,-6 1-5,-4 1 0,-7 1 0,-9 2 0</inkml:trace>
  <inkml:trace contextRef="#ctx0" brushRef="#br0" timeOffset="461">25 446 58,'0'0'19,"10"8"1,-10-8-2,16-1-16,-1-1-3,1-1 0,7 0 1,6-1 1,1-2-1,2 0-2,1-3-6,-2-2-9,-1-3-1,-5 0-1,-2-4 1</inkml:trace>
  <inkml:trace contextRef="#ctx0" brushRef="#br0" timeOffset="721">0 183 59,'0'0'20,"0"0"1,0 0-2,14-8-14,4-5-3,6-3 0,9-2-1,11-3 0,13 0-5,6-2-16,6 1 0,2 0-2,-7 3 1</inkml:trace>
  <inkml:trace contextRef="#ctx0" brushRef="#br0" timeOffset="2574">810 290 5,'9'-2'9,"-9"2"3,0 0-4,0 0 0,0 0 1,0 0 1,0 0-1,0 0 0,0 0-1,-13-6-3,13 6-3,-14 10 1,2-2-3,1-1 1,-4 5-1,0 0 0,0 2 1,1 2 0,-1-4-1,3 3 0,4-5 1,0 1-2,8-11 0,-5 14 0,5-14 0,0 0 0,20 8-1,-7-8 1,3 2-1,2 0 0,2 3 0,0-1 0,-4 5 0,-1 1 1,-4 5 0,-3-1 0,1 4 3,-6 1 1,-2-2 2,-2 3 0,-5-6 2,0 3-1,-6-4 0,1 3 0,-7-5-1,2 1-2,-4-4-2,0-3-4,4 0-9,1-4-8,2-3-2,3-6 1,6-5 0</inkml:trace>
  <inkml:trace contextRef="#ctx0" brushRef="#br0" timeOffset="3105">945 373 19,'9'13'12,"-8"-2"-1,5 2 0,-4-1-7,2 5-4,1 1 0,1 7 1,-1 1 1,1 7 0,1 3 0,0 3 1,1 3 1,-2-1 1,1 2 0,-2-7 1,2 0-1,-4-8-1,2-3 1,-4-7-2,1-4 0,-3-5 1,1-9 0,0 0 0,0 0-1,-9-1 1,3-12-1,0-10-1,0-7 1,0-9-2,1-10-2,1-2 0,4-4 0,6 0 0,1 1 1,2 4-1,5 5 2,-1 7-1,5 7 0,1 7 0,2 6 1,-1 9-1,0 6 0,0 7 0,-1 8 0,-3 8-1,-1 5 1,-7 3 1,-1 1 0,-2-3 1,-2 3 0,-5-6 1,1-1-1,-2-5 1,0-4 1,3-13-1,-12 17-1,3-15 0,-4-2-1,-2-4-1,-1-5-4,3 2-4,-4-9-10,7 0-6,-1-6-1,9 0 0,3-3 2</inkml:trace>
  <inkml:trace contextRef="#ctx0" brushRef="#br0" timeOffset="3695">1342 274 20,'14'10'12,"-14"-10"0,16 22-3,-10-6-4,1 3-2,0 3-1,-1 2 0,0 0 1,0 0-1,0 2 1,0-2 1,-1-2 0,-1 0 0,1-3 0,-2-2-2,2-5 1,-4-2 0,-1-10 2,2 11 2,-2-11 0,0 0 0,0 0-1,2-22 0,-3 7-1,0-9-2,2-2-2,3-6-2,-1-3-2,4 1 1,-1 3 0,4 1 1,3 5 0,0 4 1,1 4 0,0 4 0,3 6 0,1 4 0,3 3 1,0 4-1,1 1 0,1 4 0,3 0 1,2 1-1,-4-4 0,3-2 0,1-2 0,-2-4 0,-1-2 1,-6-3-1,0-1 0,-9-4 1,3 4 1,-12-1-1,-1 9 0,-9-15 1,-4 10-1,-4 1 1,0 3-2,-2 2 1,-2 3-1,1 4 0,0 4 0,0 4 0,5 4 0,2 2 0,2 1 0,2 1 0,3 1 0,1-2 1,5-3-1,5-2 0,3-3-1,4-3-2,3-7-2,12 1-7,1-10-6,6-2-5,1-6-1,4-5 2,1-7 0</inkml:trace>
  <inkml:trace contextRef="#ctx0" brushRef="#br0" timeOffset="4366">2161 232 51,'0'0'22,"-1"-11"0,1 11-1,-17-2-8,5 6-6,-4 2-4,-3 2-1,-4 1-2,2 4 1,-1 2-1,0-1 1,4 1 0,2 0-1,4-2 0,4-1 1,6-1-1,4-2 0,-2-9 0,19 17-1,-2-9 1,1 1 0,3 1 0,0 0-1,-2 1 2,-1 2-2,-3 1 1,-3 2 0,-5-1 0,-4 2 2,-5-1-1,-3 0 1,-3-2-1,-4 1 1,-1-5-1,-2-3-2,5 1-5,-3-12-8,13 4-7,-9-18-2,15 0-2,6-9 1</inkml:trace>
  <inkml:trace contextRef="#ctx0" brushRef="#br0" timeOffset="4757">2444 176 48,'0'0'21,"12"2"2,-12-2-3,-9 19-6,-4-6-8,0 1-4,-4 3-1,1-1-1,0 2 1,-1-2 0,2-3 0,4-2 0,2-1-1,3-1 0,6-9 0,-3 18 0,3-18 0,12 17-1,-2-6 1,3 3-1,1 2 1,1 0 0,-1 4 0,1 0-1,1 1 1,-3 0 0,-3 0 0,-3-1 2,-5-3 0,1 0 2,-7-3 0,-1-1 0,-9-3 1,2-2-1,-6-6-1,0-3-2,2-2-2,-2-10-7,7 4-8,-1-8-8,10-3-2,0-4 0,9 0 1</inkml:trace>
  <inkml:trace contextRef="#ctx0" brushRef="#br0" timeOffset="5178">2573 391 38,'5'9'18,"-5"-9"-3,0 0 0,10 5-7,-4-14-10,4 0-3,2-9 0,4 1 2,1-3 2,5-2 3,-1 5 1,2 1 3,0 8-1,-1 2 0,-1 9 0,0 5-1,-1 3 0,-5 7-1,1 4 1,-6 1 1,0 4-1,-6-3 2,-1 3-1,-9-5 1,0 4-1,-7-7 0,-2 0 0,-3-4-2,-2-3 1,-4-6-1,2-2-1,0-5-3,-2-7-3,6-1-5,-3-11-14,7-2-3,3-9-1,7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0:15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70 107 13,'-12'-8'12,"3"7"0,-1-5-2,10 6-2,-16-3-4,16 3-2,-12 0-1,12 0-2,0 0 1,-12 3 1,12-3 2,0 0 0,0 0 2,0 0-1,0 0 1,0 0 0,0 0-1,0 0-2,16 8-1,-6-7-1,3 2 1,2-3-1,5 3 1,4-3 0,2 2 1,3-2 0,6 2 0,2-2 0,4 1 0,4-1 0,4 2 0,1-3 0,4 3-1,1-2 0,5 1 0,2-1-1,3-1 1,1 1-1,2-2 1,5 0-1,1-3 1,1 2 0,2-5 0,1 3 1,0-3 0,1 2 0,2-1-1,-2 1 1,3 1 0,0 1-1,1-1 0,0 2 0,2 1 0,1 1-1,0 0 0,1 2 1,-1 0-1,0 2 0,-1 1 1,1 3 0,1 0 0,0 0 1,1 1-1,1-1 1,3 1 0,2-3 0,3 3 0,0-5-1,0 2 0,0 3 0,1-5-1,-2 6 1,2-1-1,-2 1 1,0-2-1,-1-1 1,0 0-1,0-6 0,1 0 1,-2-1-1,1 0 1,0 0-1,-3 0 0,0 1 0,-2 0 0,0 1 0,0 4 0,0-5 0,0 0 1,-2-1-1,1 0 0,-1-7 0,0 3 1,-1-1-1,-1 0 1,-1 0 0,-3 6-1,0 0 1,-1-4-1,0 9 1,0-6 0,-1 5-1,0-4 1,-1 4-1,-1-5 1,-3 0-1,0 0 0,-5-5 0,-5 6 0,-2-6 0,-6 6 2,-5-5-2,-4 0 0,-4 0 0,-3 3 0,0 2 0,-1-1 0,-1 1 0,1-2 0,0 2 0,-1-1 0,1 0 0,-1 1 0,-3 0 0,-2-1 1,-2 1-1,-2 0 0,-4-1 0,-1 0 0,-2-1 1,-4 0-1,-1 0 1,-2-1-1,-2 0 1,0 0-1,1 0 1,0-1-1,1-1 0,3 1 0,2 0 0,1 1 0,1-2 1,-2 3-1,-2 0 0,-2 2 0,-4-1 0,-3 1 1,-10 0-1,11 0 1,-11 0-1,0 0 0,0 0 1,0 0-1,0 0 1,0 0-1,0 0 0,0 0 1,0 0-1,0 0 1,0 0 0,0 0 0,0 0-1,0 0 0,0 0-1,0 0-1,10-10-3,-10 10-9,1-11-13,-4 0 0,3 1-1,-8-9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3:53.4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202 224 32,'0'0'13,"6"12"1,-6-12-2,7 10-7,-7-10 0,9 20 3,-6-7 0,4 7 1,-2 4 0,2 8 0,-3 6 0,3 10-2,-4 3-3,1 5-1,-2-2-1,0 0 0,-2-6 0,1-8-1,-1-9-2,-1-11-5,4-5-6,-3-15-10,0 0-2,-7-12-1,1-3 1</inkml:trace>
  <inkml:trace contextRef="#ctx0" brushRef="#br0" timeOffset="261">38 548 35,'-18'-14'20,"7"1"0,4 4 1,4-4-5,3 13-6,17-15-3,2 7-2,5-1-1,10 0-1,5-2 0,6 2 0,6-2-1,3 3-1,0 0-1,-2 2-2,1 3-3,-8-2-5,1 5-11,-9 0-2,-6 3-1,-6-2 1</inkml:trace>
  <inkml:trace contextRef="#ctx0" brushRef="#br0" timeOffset="561">636 419 12,'0'0'11,"14"5"1,-4-4 0,2 4-5,5 4 0,1 1 0,3 7 1,-1 3-1,-1 4 1,-1 0-1,-3 1-1,-3-2-2,-2 0-1,-8-3 0,-2-2 1,-8-6-1,-3 0 1,-7-5 0,0 1 1,-6-6 0,2 0-1,-4-4 1,5 0-2,1-6 0,5 2 1,3-2-3,6-3 1,2 1-1,8-5-1,4 0 0,3 0-2,8-1-1,2-3-3,9 3-8,0-5-10,7 2 0,-4-4-1,2-2 1</inkml:trace>
  <inkml:trace contextRef="#ctx0" brushRef="#br0" timeOffset="962">1130 94 54,'0'0'19,"0"0"1,0 0-2,0 0-10,-1 12-7,1-12 0,-3 23 0,1-4 1,2 7 1,-1 5 1,4 10-1,0 1 0,3 4 0,-1-1-1,3 3 0,-1-3-1,0-3 1,-2-5-1,0-9 1,-2-6-1,2-4 0,-3-6 0,-2-12 0,0 0 0,0 0-1,1-19 1,-1-1-2,0-6 2,1-6-1,1-8 0,2-5 0,3-2 1,3 1-1,3 0 2,2 3-1,3 3 1,1 6-1,-1 5 1,-1 7-1,0 6 0,0 4-2,0 7-2,-3 0-3,3 9-5,-6-4-6,2 9-5,-13-9-4,12 23 1,-16-9 1</inkml:trace>
  <inkml:trace contextRef="#ctx0" brushRef="#br0" timeOffset="1422">1284 337 27,'6'10'18,"1"-1"0,5 1-2,2 6-1,1-1-4,6 5-2,-2-4-1,5 5-3,-5-2-1,3 1-2,-1 0-8,-3-7-6,2-1-8,-1-6-2,-3-3 1,-1-7-1</inkml:trace>
  <inkml:trace contextRef="#ctx0" brushRef="#br0" timeOffset="1633">1659 471 14,'18'15'10,"-8"-10"1,3 2-3,4-1-1,0-4-3,3-2-1,1-2 2,3-4 1,-1-2 0,-1-1 2,-1-6 0,-3 1 0,-3-2-1,-3 1 0,-8-2-2,1 3 0,-10 0-2,0 2 0,-5 4-2,-3 2 0,-5 3-1,-1 3-1,0 3 1,-1 3-1,0 3 0,2 3 1,0 2 1,4 3 0,-3 0 1,6 2 0,2-1 1,3 5 2,2-2-1,5 4 1,1-3-1,8 3-1,3-3 1,5 3-3,1-3 1,6-2-3,4-4-1,0-10-9,7 0-14,2-11 0,5-6-1,-2-13 1</inkml:trace>
  <inkml:trace contextRef="#ctx0" brushRef="#br0" timeOffset="2304">2262 283 37,'-10'-7'20,"10"7"0,-9 6 2,9-6-4,-18 9-9,8 1-3,-3-2-2,1 3 0,0 0 0,2 1 0,-1-1-2,4 0 1,2 0-2,3-1 0,3 0-1,3-1 1,2 1-1,5-1 0,1 2 1,3 0-1,2 2 0,3-1 0,-1 2 0,2 0-1,2 2 0,-6 1 1,2 0-1,-4-3 0,0 0 1,-5-2 0,-3 0 0,-2-2 1,-5-10 2,-7 14-1,-4-9 1,-3 1 0,-6-4 0,0 1 0,-4-3-2,1-2-1,0 0-5,-1-9-13,10 0-8,0-7 0,10-2-1,1-8 0</inkml:trace>
  <inkml:trace contextRef="#ctx0" brushRef="#br0" timeOffset="2864">2592 396 59,'0'0'23,"-7"9"1,7-9-1,0 0-9,15-13-9,-4-1-4,2-3-1,4-6 0,4-4 0,2-4 0,2-4 0,0-1 1,0 1 1,-2 2 0,-3 0 0,-1 6 1,-5 3 1,0 5-1,-7 3 1,0 7-2,-7 9 0,6-13-2,-6 13 0,0 0-1,0 0 0,0 0 0,6 11 0,-6-11-1,3 22 1,0-6 1,1 8-1,1 8 2,2 4-2,1 6 1,-2 3-1,0 2 1,-1 1 0,-1-2-1,-2-6 0,-1-4 0,-3-6 0,-2-7 0,0-1-1,-4-7 1,-1-3-1,-5-5 1,2 0-1,-5-5 1,3 2 1,-4-2 0,3-5 0,1 3-1,3-3 2,11 3-1,-15-4 1,15 4-1,0 0 1,0 0 0,7-14 0,3 10 1,3-2-1,3 1 0,0-1 0,4-1-1,0 3 0,-1 1 0,1 2 0,-2 0-2,3 3-2,-6-3-8,3 4-11,-1-3-2,0 0 0,-2-3 0</inkml:trace>
  <inkml:trace contextRef="#ctx0" brushRef="#br0" timeOffset="3716">3256 135 20,'4'-11'19,"0"1"0,-4 10 0,4-11-1,-4 11-2,0 0-3,0 0-3,0 0-3,0 0-2,0 0-2,0 0 0,0 0-2,2 13 0,2-3 0,0 3 0,3 4-1,-1 4 1,3 2 0,0 0 0,-2 1 0,2-2 0,-2-4-1,2-3 1,0-5 0,2-6-1,2-7 0,1-4 0,2-6-1,0-6 1,3-2-1,-3-3 1,1-1 0,-3 2 1,-2 1 0,-2 7 1,-3 0-1,0 5 1,-7 10 0,5-10-1,-5 10-1,0 0 0,0 0 0,0 0 0,8 14 0,-5-5 0,1 3 0,1 0 0,2 1 0,-1 0 0,1 0 1,1-3-1,-1 1 0,-7-11 0,14 12 0,-14-12 1,12 7-1,-12-7 0,10 4 0,-10-4 0,0 0 0,10 10 0,-10-10-1,7 16 1,-3-5 0,2 0-1,2 5-2,-1-4-2,6 8-5,-5-7-10,6 1-6,-2-5 0,2-6 0,-3-9 0</inkml:trace>
  <inkml:trace contextRef="#ctx0" brushRef="#br0" timeOffset="4637">3679 339 39,'7'10'18,"-7"-10"1,0 0 0,2-11-9,-2 11-3,2-20-1,2 7 0,-2-7-1,4 0-1,1-3 0,0 1-2,0-1-1,1 3 0,1 1 0,-2 5 0,0 2 0,-7 12 0,11-15 0,-11 15-1,11-6 1,-11 6 0,11 0-1,-11 0 0,15 7 0,-15-7 0,18 22 1,-7-4-1,0 5 0,-1 4 1,2 5-1,-2 2 1,1 0-2,-2-3 1,-1-2-2,-2-7-4,2-3-11,-2-8-7,-6-11 0,13-5 1,-6-7-1</inkml:trace>
  <inkml:trace contextRef="#ctx0" brushRef="#br0" timeOffset="5118">4050 57 44,'0'0'20,"0"0"2,5 9-1,-5-9-8,1 14-6,0-5-1,3 9-1,-1 3 0,3 6-1,-2 2-1,3 5 0,-3 1-2,2-1-2,0 0-4,-2-6-6,5-2-11,-3-7-1,1-7-2,-7-12 0</inkml:trace>
  <inkml:trace contextRef="#ctx0" brushRef="#br0" timeOffset="5478">4242 108 52,'0'0'20,"6"10"0,-6-10 0,5 17-12,-4-7-5,3 5 0,-1 3 0,2 4 1,-2 0-1,1 2 1,0-2-1,1 0-1,3-5 0,0-3-1,3-8 0,4-7-1,2-10-1,3-7 1,2-5-1,-1-4 0,0-2 1,1 0 1,-6 1 0,-2 7 0,-4 5 2,-3 5-1,-7 11 0,0 0 0,11-2-1,-11 2 0,1 20 0,1-4-1,1 3 0,0 4 0,2 5 0,-1 2 2,0-1-1,2 2 1,-1-2 0,-2-2 1,0-2-3,-2-3-1,2-2-12,-8-7-12,0-4-1,-8-9-3,-1-5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01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28 679 12,'0'0'16,"0"0"0,0 0-1,0 0-1,0 0 0,0 0-4,0 0-2,0 0-3,-30-41-3,30 41 1,3-54-2,-3 54 0,2-62-1,-2 62 1,7-70-1,-7 70 2,19-69-2,-19 69 0,17-59 0,-17 59 1,18-43-1,-18 43 0,0 0 1,0 0-2,0 0 1,0 0-1,0 0 1,0 0-1,0 0 0,0 0 1,0 0-1,0 0 1,0 0 0,44 43 0,-44-43-1,0 0 1,25 64 0,-25-64 0,38 62 0,-38-62 0,0 0 0,64 110-2,-64-110 2,0 0-2,48 95 2,-48-95-2,0 0 3,0 0-3,0 0 2,0 0-5,0 0-6,0 0-9,0 0 1,0 0 0,0 0-1</inkml:trace>
  <inkml:trace contextRef="#ctx0" brushRef="#br0" timeOffset="481">102 537 14,'0'0'16,"-52"-20"1,52 20 0,0 0-4,0 0-1,0 0-4,0 0-3,0 0-3,0 0 0,0 0 0,0 0 1,0 0 0,0 0 1,0 0-1,60-7-1,-60 7-6,67-6-13,-67 6-3,87-17 0,-46 5-1</inkml:trace>
  <inkml:trace contextRef="#ctx0" brushRef="#br0" timeOffset="841">537 434 20,'-26'51'14,"26"-51"1,0 0-1,0 0-6,2 68-7,1-53 1,-3-15 1,4 21 0,6-19 0,6-6 2,2-3-2,-3-4 0,11-8 1,-10-2-1,4-2-2,-5 0 1,-7 0 0,-4-1 1,-8 4 2,-5 3 0,8 5 1,-10 0 0,1 4 0,-6 3-1,16 5-1,-20-6-3,20 6 0,-12 4-1,12-4-1,-18 12 0,16-1 0,1-1 0,-6 3 0,7 2 1,-2 1-1,3 4 0,2 0 0,6 2 0,0 3 0,-9-25 1,44 58-3,-44-58 1,52 74-1,-21-31-2,-31-43-1,65 81 0,-65-81 0,49 77 1,-49-77 2,36 63 1,-36-63 2,14 43 4,-14-43 0,0 0 1,-23 41 0,23-41 0,-43 14-2,43-14 0,-55-13-2,55 13-2,-66-29-2,66 29-4,-59-48-9,59 48-5,-18-75-1,18 75 1,2-80-1</inkml:trace>
  <inkml:trace contextRef="#ctx0" brushRef="#br0" timeOffset="1462">846 506 15,'8'15'13,"-8"-15"-1,7 13 1,-7-13-6,0 0-3,10 6 2,-10-6-1,20-9 1,-4-1 0,0-3 0,1-3 0,2-1-1,-4-3-1,2 2-1,-6 1 0,-1-1 1,-5 4 1,-3 1 0,-7 2 0,1 2-1,-6 2 1,-1 0-2,-1 2-1,-2 5-2,-2 1-1,-1 2 0,1 2-1,3 3 0,0-1 0,2 5 0,-2 1 0,6 0 2,-1 1-1,5 1 1,0 3-1,1 1 1,2 4 0,2-2 0,5 0 0,-1 1 0,-6-22 0,22 38-1,-22-38 1,0 0-1,59 30 1,-39-29-1,6-6 2,0-3-1,-3-6 0,8-3 2,-10-3-2,0-3 2,5-1-3,-5 0 3,-2 1-3,-8 3 2,6 1-1,-12 1 0,10 4 0,-12 2 0,-3 12 0,8-14 0,-8 14-1,21-6-1,-21 6 2,21 3-1,-21-3 0,27 17 0,-19-7 1,12 4-1,-15-1 2,2 1-1,-2 0 1,5-1 0,-4-4-1,-6-9 1,20 3 0,-6-12 0,8-5-3,2-7 0,9-2-1,-2-8-1,6 1 0,-2-3 0,-1 7 2,-3 4 0,-6 4 4,-5 4 2,-10 7 1,2 8 1,-12-1 0,7 19 0,-9-5-1,2 4-1,1 3-1,4 3-2,-1 0 0,1 1-1,3-1-3,2 0-4,5 0-12,-1-3-4,0-4-2,-4-7 1,2-9 0</inkml:trace>
  <inkml:trace contextRef="#ctx0" brushRef="#br0" timeOffset="2503">1959 0 24,'0'0'16,"17"13"-1,-9-3 0,0 4-6,0 6-6,1 5 0,6 8 2,-3 5-2,3 9 3,-2 0-2,3 7 1,-3-4 0,3-4-2,-3-2-1,-2-6-4,2-10-4,-3-8-6,1-10-8,-11-10 0,13-5 1,-15-8-1</inkml:trace>
  <inkml:trace contextRef="#ctx0" brushRef="#br0" timeOffset="2774">1912 270 48,'0'0'19,"-10"5"0,10-5 0,0 0-13,10-1-3,-10 1 0,17-3 1,-1 2 0,1-1 2,11 0-1,0-3 0,10 3 0,9 1-6,8-1-12,7 2-9,2-2-1,7 0-2,-2-1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05.0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3 233 3,'0'0'11,"0"0"1,0 0 0,0 0-1,-10-5-1,10 5-1,0 0 0,0 0 1,0 0-2,0 0-1,0 0-1,0 0-2,0 0 0,0 0-2,0 0-1,4 9 0,-1 2-1,0 5 1,1 2-1,0 5 1,1-1 0,2 3 0,-2-2 1,1-1-1,-2-5 0,4-2 0,-8-15 1,15 10-1,-5-14 0,4-3 0,0-6-1,2-1 0,0-3 1,-2-2 0,1 3 0,-3 3 0,-4-1 1,-8 14 1,12-12-1,-12 12 0,0 0 0,0 0-1,9-3 0,-9 3-1,0 0 0,0 0 0,11 13 1,-11-13-1,11 11 0,-11-11 1,9 18 0,-2-5 1,-2-1-1,-2-3 1,-3-9-2,6 17 1,-6-17 0,10 9 0,0-9-1,1-5 0,-1-1 1,4-3-1,-2-1 1,3-1-1,-3 0 1,-2 1 0,-10 10 0,15-16-1,-15 16 1,11-8 1,-11 8-1,12-4-1,-12 4 1,15-5-1,-15 5 0,18-4 0,-18 4 0,15-3 0,-15 3 1,15 1-1,-15-1 0,10 7 0,-10-7 0,9 15 0,-3-2 1,0 1-1,0-1-1,0 2 1,3 4-1,-3-5-3,4 2-5,-2-6-10,6-5-7,-2-5-1,3-1 0,-3-8 0</inkml:trace>
  <inkml:trace contextRef="#ctx0" brushRef="#br0" timeOffset="911">724 219 24,'0'0'15,"3"15"2,-3-3 0,0-1-7,3 7-2,-3 0-1,5 5 1,-4-2-2,4 2 0,-1-4-1,5 0-1,0-7-1,5-3-2,3-7 0,3-5-1,4-6-1,1-5 0,2-5 0,-2-7 1,-2 2 1,-3-1 1,-5 0 2,-1 4 0,-9 1 2,1 5 0,-8 1-1,2 14 0,-2-15-2,2 15-1,0 0-4,-11-3-2,11 3-7,0 0-8,-6 18-7,6-18-1,2 15 1,-2-15 1</inkml:trace>
  <inkml:trace contextRef="#ctx0" brushRef="#br0" timeOffset="1322">1400 128 51,'0'0'19,"0"0"1,-12 6-1,-3-4-15,-3 1-2,-6 3-1,-1 3 0,-2-1 1,1 4 1,2 4 0,3-5-2,2 3-1,4-3-2,9 0 0,1-1 0,7 0 0,-2-10 0,13 12 0,0-3 1,2-1 0,3 2 1,2 1 0,1 2-1,1 1 0,-3-1 1,0-1 0,-3 4 1,-3-3 0,-3-2 1,-5-1 1,-3-1 1,-2-9 0,-8 18 0,-1-10 0,-3-1-1,-4 0-1,-2-1-1,0-2-2,-4 0-5,5-1-9,-2-6-7,4-2-2,3-6 2,5-5-1</inkml:trace>
  <inkml:trace contextRef="#ctx0" brushRef="#br0" timeOffset="1813">1647 0 8,'0'0'13,"0"0"1,0 0-3,5 11 1,-4-1 1,-1 0 1,2 6-3,-1 3-1,5 8 0,-4 2-3,3 9 0,-3 2-4,3 5 1,-3-3-2,0 0 2,-1-5-3,1-4 0,-2-5-1,0-10-2,2-3-6,-2-15-8,0 0-7,0 0-1,-5-13 0,0-3 1</inkml:trace>
  <inkml:trace contextRef="#ctx0" brushRef="#br0" timeOffset="2113">1480 124 46,'0'0'19,"0"0"2,0 0-1,0 0-12,0 0-2,14-1-1,-14 1 1,27-6-1,-5 2 0,8 1 0,5-2-1,5-1-5,8 4-7,1-5-13,9 2-2,-3-2-3,4 1 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07.6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224 295 17,'10'0'17,"-10"0"2,0 0 2,0 0-4,-7-9-5,7 9-2,-13-5 0,3 3-2,0 2-1,-4 0-3,-1 3-1,-2 1-2,0 4 0,-1 2-1,-1 3 1,0 3-1,2 3 1,0 1-1,4 3 1,1 2-1,3-3 2,3 2-2,6 0 1,4-2-2,4-3 1,8-2-4,2-7-7,11-1-12,3-5-1,7-6-2,-2-9 2</inkml:trace>
  <inkml:trace contextRef="#ctx0" brushRef="#br0" timeOffset="350">467 526 15,'-11'0'4,"1"-6"2,-4-8 2,5 0-6,0 0 1,1-4 4,4 5 3,0-2 7,5 4 1,0-1-1,-1 12-5,10-19-4,1 12-3,-11 7-1,20-12-3,-7 10 1,4 3-1,0 1-1,2 4 2,0 4-1,0 2 0,-2 3 1,0 1-1,-6 3 1,-1 1 1,-7-1-1,-3-1 2,-6 0-1,-3 0 0,-6-6 1,-2 2 0,-2-5-1,-1-1-1,-2-2-1,-1-4-1,3-2-2,-1-5-3,10 4-10,-5-11-12,10-1 0,-2-7-2,9-2 2</inkml:trace>
  <inkml:trace contextRef="#ctx0" brushRef="#br0" timeOffset="791">644 278 51,'13'14'18,"-13"-14"0,6 11 0,-6-11-17,4 12 0,-2-3 0,2 3 4,-1 0-1,2 5 2,-2-4-1,6 4 0,-5-2-1,6-2-1,2-5-1,4-5-1,5-6 0,4-6-2,1-3 2,2-6-1,1-3 2,0-2-1,-4 1 2,-3 5 0,-9 1 1,1 8 0,-14 8 0,12-11-1,-12 11 1,4 11-2,-3 2-2,0 3 2,1 4-3,3 2 2,1 1-4,-1 0-3,10 4-12,-1-8-8,6-7-1,-4-6-1,7-5 1</inkml:trace>
  <inkml:trace contextRef="#ctx0" brushRef="#br0" timeOffset="1222">1427 259 35,'0'0'18,"5"11"2,-5-11 3,-9 0-12,-5 0-3,4 2 0,-8 0 0,2 6-1,-6-3-1,4 1-1,-3 1-3,3 2 0,3-2-2,2 0 0,13-7-1,-14 11-1,14-11 1,0 0 0,6 13-1,-6-13 0,20 11 0,-7-3 2,4 3-1,0 1 1,0 1-1,0 2 1,-1 1 0,-3 1 0,-2 0 0,-3-1 0,-6 0 0,-1-2 1,-3-1-1,-1-4 0,3-9 1,-8 14-1,8-14 0,-10 3 0,10-3 0,-6-9 0,6-1-1,0 0 0,2-3-1,2-4-3,10-2-2,-2-4-2,10 1-1,1-1-1,6 3 2,-1-4-2,5 4 6,0 3 0,0 4 5,-2 2 2,-2 2 3,-1 4 0,-5 1 3,-1 8-1,-5 0 1,0 5-1,-7 2-1,2 5 2,-7 2-3,1 7 1,-1 0-3,0-1 0,-1-1-3,-1-6-3,3 2-12,-2-10-7,-4-9-2,11-5 1,-6-11-1</inkml:trace>
  <inkml:trace contextRef="#ctx0" brushRef="#br0" timeOffset="1893">1824 64 60,'3'19'22,"-3"-19"-1,5 13-4,-5-13-6,0 0-18,14 6-7,-14-6-6,12 12-4,-3-4 3,2 1 2</inkml:trace>
  <inkml:trace contextRef="#ctx0" brushRef="#br0" timeOffset="2083">2056 370 15,'-2'9'12,"2"-9"4,-2-11 1,1-3-5,4 2-5,0-5 3,5 5 0,0-5 2,6 8-1,-4-2-1,5 6-4,-2-1-2,0 5-2,0 4-1,-1 2-1,1 4 0,-1 1 1,-1 6-2,1-2 2,-5 6-1,-1 0 3,-3-2-3,-3 3 4,-4-3-3,-2-2 3,-6-2-2,-2-2 1,-3-1-2,-2-4 1,-3-4-2,2-4-1,0-2-1,-4-7-4,9-2-11,-4-10-11,9-4 4,-1-8-5,11-2 5</inkml:trace>
  <inkml:trace contextRef="#ctx0" brushRef="#br0" timeOffset="2463">2214-3 60,'9'4'22,"-9"-4"1,12 18-1,-12-7-10,2 8-10,0 4-1,-1 11 1,0 1 0,1 9 1,-3 0 0,2 4 0,-1-6-1,1 1-2,3-3-6,-3-12-16,6-7-4,-7-21 1,21 3-1</inkml:trace>
  <inkml:trace contextRef="#ctx0" brushRef="#br0" timeOffset="2714">2492 287 56,'8'18'20,"1"-4"-1,-1-5-2,2-2-7,1-3-10,0-1-1,2 0 1,1-4 2,-2-3 0,2-2 2,-3-4-1,-2 1-2,-1-2 0,-4-7-2,-2 1 1,-4 1 0,-2 1 0,-4 1 2,-1 3-1,-1 1 1,-3 10-2,0 2 1,-2 5-2,1 5-1,-1 2 0,0 7 1,0 1 0,3 5 1,1-5 0,2 4 3,3-3-1,5 1 1,2-3-3,7-4 2,7-6-3,3-6-1,8-5 0,5-5-2,6-6 0,0-7 0,4-2 3,0-4-3,-2 1 4,-3 2-1,-6-1 4,-2 6-1,-7 2 2,-4 5-1,-5 1 0,-3 6-1,-9 2 0,11 7-4,-3 9-1,-3-2 1,1 8-2,0 1 3,3 6-2,-1 1 3,2 2-2,-1-2 5,0-7-1,1-1 1,0-5-1,0-2 1,-3-5 0,-7-10 0,12 10 0,-12-10 1,9-5 0,-9 5 0,-2-18 1,3 2-2,-2-6 1,1-4-1,-3-4 0,4-3-3,3-1 2,6-2-4,3 2 2,5 0-5,11 2-13,4-5-8,11 0-1,6-8 0,14-5-1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13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919 272 12,'0'0'14,"0"0"0,0 0-1,0 0-5,0 0-4,0 0-1,0 0-1,0 0 0,0 0 0,0 0 1,0 0-1,15 62 0,-15-62-2,14 69 1,-7-24-1,3 4 0,1-2 0,0-4 0,-11-43 0,18 75 0,-18-75-5,14 55-9,-14-55-3,0 0-1,0 0 0</inkml:trace>
  <inkml:trace contextRef="#ctx0" brushRef="#br0" timeOffset="341">686 430 24,'0'0'17,"0"0"-2,0 0 3,0 0-5,0 0-7,0 0 1,0 0-2,0 0 1,0 0-1,-19-43 2,19 43-3,0 0-1,58-31-3,-58 31 1,68-40-1,-24 25 1,5-5 0,-1 1-1,0 3 1,-1 3-1,-6 2 2,-3 9-3,-4-1 2,-6-2-4,-7 5-4,2 4-10,-6-1-5,1-3-1,-2-2 1,-2-3 0</inkml:trace>
  <inkml:trace contextRef="#ctx0" brushRef="#br0" timeOffset="1072">1391 304 5,'0'0'5,"0"0"0,15 48-2,-15-48 1,10 61 1,-10-61 2,7 72 0,-7-72 1,1 73-1,-1-73 0,-5 66 1,5-66 0,-7 43 0,7-43-4,0 0 0,0 0-1,0 0-1,0 0 0,0 0-1,0 0 0,-47-59 0,47 59 3,-12-70-1,12 70 0,-2-70-1,2 70 1,9-69-1,-9 69-1,24-61 1,-8 38-3,4 1 0,1 5 2,-21 17-1,45-21-1,-45 21 1,44-6 0,-44 6 0,0 0 0,57 19 0,-57-19-2,0 0 2,38 41 1,-38-41-1,0 0 0,13 47 1,-13-47 0,0 0-2,0 0 3,-20 50-3,20-50 2,0 0-1,0 0 1,0 0-2,-51 26 1,51-26 0,0 0-3,0 0 3,0 0 0,0 0 0,-45 7 0,45-7-1,0 0 0,0 0 0,0 0 0,0 0 0,0 0 0,0 0-1,0 0-1,0 0 3,0 0-2,0 0 2,0 0 0,0 0 0,40 58-2,-40-58 2,0 0 1,35 51-1,-35-51 0,0 0 0,38 54 1,-38-54 0,0 0-1,0 0 1,41 42 0,-41-42 0,0 0 0,0 0 1,0 0 0,0 0 0,43-34-1,-43 34 0,18-48 2,-18 48-1,23-72 0,-8 27-1,2 2 0,-17 43 0,35-73 0,-19 42 1,-2 7-1,-2 6-1,-1 5 1,-11 13-2,12-10 3,-12 10-3,0 0 3,0 0-3,0 0 0,0 0 0,0 0-1,30 47 2,-30-47-1,20 44-1,-20-44-1,24 56 1,-24-56 0,31 68 0,-31-68 0,32 69 1,-32-69-1,26 54 1,-26-54 0,24 42-2,-24-42-5,0 0-6,0 0-9,0 0 1,0 0 0,0 0 0</inkml:trace>
  <inkml:trace contextRef="#ctx0" brushRef="#br0" timeOffset="2404">1801 439 28,'0'0'22,"0"0"-2,62-18 2,-62 18-11,56-24-8,-56 24-2,67-22 1,-67 22-3,64-11-1,-64 11-3,45-1-6,-45 1-9,0 0 1,0 0-1,0 0 1</inkml:trace>
  <inkml:trace contextRef="#ctx0" brushRef="#br0" timeOffset="3115">-1 468 1,'0'0'14,"0"0"1,0 0-2,0 0-4,0 0-7,-5-44 0,5 44 1,0 0-1,44-42 1,-44 42-2,0 0 2,54-27-2,-54 27 0,0 0 0,54 5-1,-54-5 0,0 0-1,54 32 1,-54-32-1,0 0-1,50 45 2,-50-45-2,0 0 1,35 57 1,-35-57 2,10 45 0,-10-45 1,-2 43 2,2-43 0,-12 41 0,12-41 0,-22 41 0,22-41-1,0 0-2,-42 38 0,42-38 1,0 0-2,-50 18 1,50-18 0,0 0 0,-49-2 0,49 2 0,0 0-1,0 0 0,-50-37 0,50 37-1,0 0 0,-14-43-1,14 43 1,0 0-2,0 0 1,25-46 0,-25 46 0,0 0 1,63-32-1,-63 32 1,65-8-2,-65 8-1,73-4-3,-73 4-8,73 7-9,-73-7 2,72 9-1</inkml:trace>
  <inkml:trace contextRef="#ctx0" brushRef="#br0" timeOffset="4647">2161 140 25,'0'0'13,"10"0"0,-10 0-3,0 0-8,7 16-1,-2-7 0,1 3 1,-6-12 0,0 0-1,27 54 2,-27-54-1,25 51 0,-25-51-1,25 60-2,-25-60 0,22 53 1,-22-53-1,15 44 1,-15-44 0,0 0 0,0 0-2,0 0 1,0 0 1,0 0-5,0 0 0,0 0-1,0 0 0,0 0-1,-43-59 1,43 59 1,-25-51 2,13 23 5,0 5 2,1-2 1,3 4 4,-1 8-1,4 1 1,1 1-2,4 11 0,-1-12-2,1 12-2,11-8-2,-1 4-1,3 0 0,4 2 1,3 2 0,3 0 1,2 3 0,0 4 1,2 2 0,0 2 0,-27-11-1,52 29-1,-52-29 1,43 41-2,-43-41 2,34 47-2,-34-47 0,19 52 2,-19-52 0,-1 51 1,1-51 0,-16 42 1,16-42 0,0 0-1,-50 45 2,50-45-4,0 0 2,-60 34-1,60-34 0,0 0-1,-54 10 0,54-10-1,0 0 0,0 0-3,0 0-2,-46-28-7,46 28-9,0 0-4,0 0-1,19-47 2</inkml:trace>
  <inkml:trace contextRef="#ctx0" brushRef="#br0" timeOffset="5408">2639 185 35,'6'9'14,"-6"-9"-1,0 0 0,11 7-5,-11-7-9,0 0-1,0 0 5,23 51 3,-23-51 2,8 54 0,-8-54-2,8 76-1,-8-76-2,5 75-1,-5-75-1,4 59-1,-4-59 1,5 42-1,-5-42 2,0 0 0,0 0-2,45 7-1,-45-7-4,41-14-2,-41 14-2,50-23-1,-50 23-3,41-27 1,-41 27-1,0 0-7,0 0 1,43-24 3</inkml:trace>
  <inkml:trace contextRef="#ctx0" brushRef="#br0" timeOffset="5798">2598 371 52,'0'0'20,"0"0"2,63 3-2,-63-3-13,56-27-6,-56 27-1,65-32 0,-65 32 0,57-24 0,-57 24-3,41-8-5,-41 8-9,0 0-5,0 0 1,0 0 0</inkml:trace>
  <inkml:trace contextRef="#ctx0" brushRef="#br0" timeOffset="6039">2622 153 74,'10'3'25,"9"-9"-2,3-10-1,7 4-20,3-1-2,3 3-1,5 0-1,-4 2-5,4 8-8,-7 1-9,-2 3 0,-6 1 1,-2 2 0</inkml:trace>
  <inkml:trace contextRef="#ctx0" brushRef="#br0" timeOffset="6289">3085 285 65,'0'0'21,"0"0"-1,49 20 1,-49-20-17,0 0-6,42-18 1,-42 18 0,0 0 2,50-3-1,-50 3-6,0 0-13,54 15-3,-54-15-1,42-3 1</inkml:trace>
  <inkml:trace contextRef="#ctx0" brushRef="#br0" timeOffset="6570">3606 364 47,'0'0'21,"0"0"0,-42-46 0,33 17-11,6 4-6,0-4-2,5 4 1,0-1 0,5 3 0,1 0 0,4 0 0,2 8-2,1 1-1,3 5 1,-1 3-1,0 6 0,0 3 0,2 7 0,-1 4 0,-3 7 0,1 1 1,-16-22-1,23 57-1,-23-57 2,9 68-1,-9-68 0,-8 68-1,8-68 0,-21 54 0,21-54 1,0 0-1,-49 47 0,49-47 2,0 0-2,-52 0 1,52 0-1,0 0-7,0 0-9,-44-63-6,45 35-1,3-1 1,9-4 0</inkml:trace>
  <inkml:trace contextRef="#ctx0" brushRef="#br0" timeOffset="7000">3918 41 62,'6'13'19,"0"-3"-1,0-1-1,1 7-18,0 4 0,-7-20 1,10 63 3,-10-63 0,7 79 3,-4-35-1,-5-2 0,2-42-4,0 77-1,0-77-5,2 55-7,-2-55-13,0 0-2,0 0 5,0 0 0</inkml:trace>
  <inkml:trace contextRef="#ctx0" brushRef="#br0" timeOffset="7251">3919 90 65,'0'0'23,"0"0"-1,0 0 0,15-4-15,2-5-7,6 0-1,0 0 1,5-1 1,2-1 0,-2 0 1,1 1-1,-4 3 0,-3 2-2,-4 3-3,-7 0-2,0 4-7,-11-2-9,-1 14-2,-10-3 1,-3 1 0</inkml:trace>
  <inkml:trace contextRef="#ctx0" brushRef="#br0" timeOffset="7521">3883 227 70,'13'7'24,"1"-8"-1,4-7-1,5 1-19,3 0-3,3-1 1,1 0-3,-1 2-3,2 4-10,-5 1-8,-1 1-1,-5-2 1,-2-3 0</inkml:trace>
  <inkml:trace contextRef="#ctx0" brushRef="#br0" timeOffset="7771">4337 56 38,'7'15'15,"0"-2"-1,2 5 1,0 2-9,-9-20-5,18 59 3,-18-59 4,13 79 2,-12-35 0,4 5-1,-5-49-1,-2 78-5,2-78-5,-7 62-17,7-62-7,0 0-3,0 0 6</inkml:trace>
  <inkml:trace contextRef="#ctx0" brushRef="#br0" timeOffset="8042">4240 137 49,'9'-5'20,"1"-3"2,2-3 0,6-3-9,1 2-8,5-1-1,0 1 1,5 1 1,-2 4 0,3 1-1,-2 0-1,-2 2-2,0 0-2,-3 0 0,0 2-2,-5-1-2,-1 3-4,-7-1-8,1 4-9,-11-3-2,0 0 2,3 10 0</inkml:trace>
  <inkml:trace contextRef="#ctx0" brushRef="#br0" timeOffset="8352">4293 282 69,'0'0'24,"38"6"-1,-11-19 1,2-2-20,6 0-2,5-3-2,2 4 2,-2 0-1,-2 4 0,0 1-2,-8 7-10,0 3-12,-6 1-1,-6-1-1,-18-1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55.7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0 164 0,'0'0'7,"0"0"-1,0 0-4,0 0-4,0 0 0,1 9 1,-1-9 1,0 0 0,0 0 2,4 9 1,-4-9 1,0 0 1,9 10 1,-9-10 0,19-4 1,-2-1-2,7 3 1,10 0-3,8 2 0,8-3-1,8 1-1,9 1 1,8-5-1,3 6 1,8-2 1,4-3 1,6-3 1,3 0 1,5 1 0,3-2 0,6 11-1,5-8 0,6 1-1,3 5-1,6 0 0,7 0-1,6 1 0,4-3 0,1-3 0,4 1 1,6-1 0,3-5-1,6-1 0,-1-2 0,3 2 1,3-1-1,9 2-1,1 0 0,3 4 0,-1 0 0,4 4 1,4 2-1,6 2 0,2 0 0,-3-2 0,0 1 0,5 1 0,0-2 0,-3 3 0,-2-3 1,2 0-1,-5 4 0,-2 2 0,-2-1 0,-2 3 0,-6 0 0,1 0 0,-2 0 0,-5 0 0,-2-1 1,0 4-1,-5-5 0,-2 0 0,-9 2 0,-2 1-1,-7 1 1,-1 2 0,-6-1-1,-7-4 0,-6 4 1,-5-4-1,-7 0 0,-8-2 0,-11-7 1,-12 3-1,-13-3 1,-8 2-1,-7-1 0,-10 0 1,-5 1 0,-8 1-1,-4 5 1,-3-3-1,-4 0 0,-3-1 1,-4 1-1,-2 2 0,-1-3 0,1-1 0,1-1 0,2-2 0,-2 1 0,2 0 0,-3 1 0,0 2 0,1-3-1,-9 2 1,-10-1 0,13-1 0,-13 1 0,0 0 1,12 3-2,-12-3 2,0 0-1,0 0 0,9 2 0,-9-2 0,0 0 0,0 0 0,0 0 0,2-10-1,-2 10-1,0 0-1,0 0-2,-23 18-4,1 12-12,-22 7-7,-8 9 0,-20-9-1,-19-17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12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1187 0 5,'0'0'7,"0"0"-3,0 0-2,3 9 0,-3-9-2,1 10 0,-1-10 2,0 0 1,4 11 2,-4-11 0,0 0 1,0 0 0,0 0 0,0 0-1,-2 9 0,2-9-1,-14 20 0,-1-2 0,-6 9 0,-10 7 2,-7 12-1,-13 8 0,-4 9 0,-11 4 0,-1 4-1,-1 1 0,0 0-2,-1-2 0,3-3-1,3-6 0,7-6-1,7-7-3,4-8-2,6-5-6,5-10-8,12-9 0,5-12-1,12-13 1</inkml:trace>
  <inkml:trace contextRef="#ctx0" brushRef="#br0" timeOffset="451">274 644 10,'-22'28'11,"-1"9"0,-4 2-1,-2 4-1,-1 4 0,1-4-1,2 5-1,0 0 0,7 2-1,1-4 0,7 3-1,4-4-2,8 0 0,5 0-1,5 0-1,6-7 1,4-5 0,8-3 1,9-6 0,8-9 0,11-9 0,9-10 2,5-6-1,4-12 2,5-2-1,-9-7 0,-5 2 1,-12-3-1,-9 10 0,-14 0 1,-6 6-3,-9 4-2,-3 5 1,-12 7-2,12-8 0,-12 8 1,0 0-1,0 0 1,12-5-1,-12 5 1,0 0 0,0 0-1,0 0 1,0 0-1,0 0 0,0 0 0,0 0 0,0 0-1,0 0 0,10-9-2,-10 9 0,19-12-5,-10-1-3,9 7-12,-3-7-4,3 1 0,-10-7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6.2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-12 354 1,'0'0'10,"0"0"0,0 0 1,-9 0 0,9 0 2,0 0-1,0 0 1,-11-9-1,11 9-3,0 0-3,0 0-2,0 0-1,0 0-1,0 0-1,0 0-1,21-8 0,3 8 0,2-1 1,16 1 0,5-2 0,12 0 1,7-3 1,12-2-1,10-2 1,3 0 0,12-6-1,5 1 1,7-2 1,7 1-1,9-1 0,-1 5-1,6-1 0,11 6-1,0 0 1,2 2-1,0-1 0,-1-2-1,-2-2 2,-2-1-1,-3-3 0,-9-2 1,-2-2 0,-1 2-1,-6-1 2,-6 4-2,-5 2 1,-6 0-2,-8 0 1,-6 4 0,-13-1 1,-13 1 0,-15 0 0,-7 2 0,-14 0 1,-7 2 0,-10-2 0,-13 4-1,9-2 1,-9 2-1,0 0 0,0 0-1,0 0-1,0 0-1,0 0-5,0 0-16,-4 20-9,-6-18 0,-4-5-1,-13-15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9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337 429 5,'0'0'13,"10"-10"3,-10 10 1,6-9 0,-6 9 1,0 0-2,-18-7 0,0 7-5,-1 5-5,-6 0-3,-4 3-3,-4 2 0,-3 3 0,-1 1 0,1-1 0,4 0 0,4-1 0,9 1 0,2-1-2,11 1 1,8-3 0,8 2-1,5 3-2,5 0 1,-1 2 0,3 5 0,-2-2 1,-3 6 0,-4 0-1,-5 2 2,-4 0 0,-3-2 1,-3-2 2,-5-3 1,1-2 0,-6-6 2,1-3-1,-5-5 1,3-4-2,-4-4-3,2-6-7,4 0-11,3-8-4,5-1-1,5-7 0</inkml:trace>
  <inkml:trace contextRef="#ctx0" brushRef="#br0" timeOffset="451">485 503 71,'9'18'22,"0"3"-2,-3 0-3,-2 0-20,1 7-2,-2 0 1,-1 2 2,-1-4 0,-1-1 1,-2-5 2,0-5 1,2-3 0,0-12-2,0 0-12,15-9-7,-3-11-1,-1-10-1,3-8 1</inkml:trace>
  <inkml:trace contextRef="#ctx0" brushRef="#br0" timeOffset="691">675 258 65,'4'10'24,"2"2"-1,1-1-4,-1-1-20,1 3-20,0 1-3,3 0 0,-3 0 1</inkml:trace>
  <inkml:trace contextRef="#ctx0" brushRef="#br0" timeOffset="862">754 479 46,'-1'17'16,"1"-17"1,6 12-1,-6-12-16,14 7-2,-14-7 0,12 9 2,-12-9 0,0 0 0,10 13 2,-10-13 0,1 9 0,-1-9 2,6 11 1,-6-11 1,15 11 0,-3-9 0,7 0 0,4-5 1,7-4-1,-2-1-1,3-1-1,-3 1-1,-1-2-1,-8 4 0,-3 2-1,-6 5 0,-10-1-1,6 19 1,-6-4-1,1 1 0,0 3-1,3 1 1,1-1 0,6-2 0,2-2 1,5-6 0,2-4 0,2-4 1,1-1 2,-4-4-1,1 2 1,-8-2-1,-1 1 0,-11 3-2,0 0 0,6 17-2,-7-1-2,9 11-16,-1-4-9,11 1-1,-1-10 0,7-6 1</inkml:trace>
  <inkml:trace contextRef="#ctx0" brushRef="#br0" timeOffset="2204">1640 531 48,'0'0'17,"3"9"0,-3-9-1,0 0-14,8 14-3,-7-4 1,1 4 1,0 7 1,0 7 1,1 7 0,0 6 1,2 5 0,-2 1-1,2 4 1,-1-5-1,1-3 0,-3-10 1,2-7 0,-4-10 1,2-1 1,-2-15-1,0 0 0,-6-22-2,5-2 0,-2-9 0,0-7-3,1-8 1,1-4-3,1-2 1,4 1 0,4 4 0,1 6 0,4 7 0,0 5 0,3 9 0,2 5 0,-1 9-1,1 8 1,-1 8 0,2 5 0,-2 6 0,3 3 0,-3 4 0,-2 1 1,-2-1 0,-5-1 1,-3-5 1,-2 0 0,-8-7 1,-3 0 1,-8-7-1,-1-1 2,-7-7-2,0-3-2,-3-3-2,-2-10-8,6-1-16,1-12-1,9-5-1,5-10-1</inkml:trace>
  <inkml:trace contextRef="#ctx0" brushRef="#br0" timeOffset="2754">2127 0 73,'16'6'23,"-3"5"-2,-4 2-2,-4 7-18,0 0-7,1 12 0,-3 2 3,-1 4 3,-4 4 2,-5 1 2,1 3 2,-5-2 1,4 4 0,-1-5 0,6-2-5,5-3-8,1-8-16,15-9-3,1-13-1,6-8 1</inkml:trace>
  <inkml:trace contextRef="#ctx0" brushRef="#br0" timeOffset="2975">2366 450 45,'0'0'19,"6"16"2,-1 1-4,5 0-9,11 0-13,6-1-3,11-2-1,3-7 1,9-4 4,-1-7 3,-2-7 6,0 0 5,-15-8 3,-2 5 2,-17-7 0,0 5-1,-15-4-3,-1 6-4,-11 1-2,-3 0-4,-5 4-1,-5 3-1,0 5-1,-6 3 1,0 7 0,-3 4 0,1 5 1,0 5 0,2 1 0,3 3-1,2-2 2,5 3-1,5-1 1,5 1 0,8-3 2,11 2 0,9-2 0,14 1 0,10-2 0,14-1 0,6-4-1,5-2-3,5 1-7,-6-9-20,-3 1 0,-21-13-1,-9-3-1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36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131 543 4,'0'0'12,"-14"-15"3,14 15 2,-18-5 0,9 6 0,-1 5-4,-3 4-5,1 5-3,-2 2-2,0 6 0,0 2-1,4 3 1,1 0 0,8-2 0,8-4-1,13-9-2,12-7-6,10-9-8,11-7-3,4-8-3,5-6 5,-7-7 6,-5-2 7,-12 2 5,-14-4 7,-12 8 7,-17-1 6,-7 7-2,-14 2-3,-1 10-7,-7 0-6,1 7-4,-1 6-2,5 1 0,5 10-1,3 1 0,6 6-1,8 1 1,7 6 0,3 2 1,9 9-1,3 7 1,10 6 1,3 9-1,4 8 0,0 4 1,2 3-1,-3 0 1,-3-5 1,-7-5 2,-12-9 0,-4-7 1,-14-18 1,-1-4-1,-10-12 0,-3-12-2,-5-12-1,2-13-6,5-11-4,-1-19-2,15-1-2,-5-18 1,16 2 0,1-9 2,11 4 1,5 0 6,7 4 6,6 6 4,1 1 1,9 8 1,-4 3-1,5 10 0,-4 4-1,4 10-2,-10 10-3,-3 7-1,-7 13 0,-4 9 0,-7 8 0,-2 8 0,-7 4 0,-1 5 2,-3 0-1,2 1 0,1-4-1,3-3-1,0-6 1,3-3 0,0-7 0,2-8 0,0-8 1,0-6 0,-5-11 1,0-5 1,-6-9 0,1-4 0,-3-7-1,2 2 0,-1-3-1,3 4-2,3 4 1,2 4-2,4 7 1,6 5-1,4 7-1,1 3 0,7 8-5,-4-2-8,10 10-11,-2-5 0,2 4-1,-3-5 1</inkml:trace>
  <inkml:trace contextRef="#ctx0" brushRef="#br0" timeOffset="901">1393 425 55,'18'-1'23,"-1"5"2,-17-4-2,17 15-5,-13-4-13,4 8-2,-5 2-2,1 4-1,-2 5 0,-3 1 1,-1 3-1,-2 0 0,-4-3 1,1-1 1,-2-6 1,-4-2 0,-2-8 1,2-1 1,-4-8-1,2-5-1,-1-8 0,1-6-3,4-6-1,5-6-3,10 0-3,-2-7-3,13 5 0,1-3 0,13 10-1,0 0 2,9 12 2,-1 4 3,3 7 3,5 5 4,-1 2 3,5 9 0,-3-4 1,5 4 1,-3-3-1,5-1-1,-3-5-2,3-6-2,-1-6-2,-3-9 0,-3-5-1,-5-9 0,-6-6 1,-10-2 0,-12-4 2,-12 2 0,-13 2 1,-12 9 0,-14 7-1,-8 14 2,-10 10-3,-5 10-1,0 9-1,3 3-2,8 4-1,7-4-1,18-2-4,10-15-2,26-8-6,8-22 0,20-6 1,0-17 3,14-9 9,3-8 7,-2-8 4,-1 8 5,-14-6 5,0 18 3,-15 0-2,3 17-3,-17 3-5,0 14-7,-10 13-1,0 0-1,4 31-2,-7 7 0,1 16 0,-2 10 1,1 10 1,0 5 0,1 1 1,2-2-1,6-4-3,1-12-23,12-13-1,2-23-2,8-14-2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0:42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6,'0'0'4,"0"0"0,0 0-1,0 0-1,-10 14-2,10-14 0,0 0 0,-3 11 1,3-11 1,0 0 1,0 0 1,11 0 1,-11 0 0,0 0-1,13-12 1,-13 12-2,10 0-1,-10 0 0,12 7-1,-3-5 0,2 7-1,1-6 0,4 5 0,3-3 0,1-2 1,4-1 0,4-1 0,2-1 1,2-1 0,4 1 1,8 0-1,4 0 0,5 0 0,6 0 0,5 3-1,5-2-1,7 2 1,2-3 1,2 3 0,4-3 2,3 2-1,2 6-1,4-6 1,2 6 0,2-3-1,4 5-1,0-6 1,4 9-2,1-8 0,1 0 1,-5-1-1,2 1 1,0-4 1,4 1 0,-1-2 0,0 1 0,-1 0 0,0 1 0,1 1-1,3 1 1,-3 2-2,0 0 1,0 1-1,-2 1 1,2-2-1,-1-1 1,1-1-1,2 1 1,0-3 0,-1 0 1,-1-4-1,2 1 1,2-1-1,1-1 0,2 1 0,0-1 0,-1 2 0,3-2-1,1 2 1,2-1-1,-5 0 0,1 0 1,-3-2-1,1 2 0,-3-2 1,-1 2-1,-4-1 0,-3 1 1,-4-1 0,-4 1-1,-5-1 1,-6 2 0,-8-1 0,-7 0 0,-10 0-1,-7-1 1,-11 2 0,-6-1 0,-9 1 0,-9 0-1,-4 0 1,-12 1 0,11 0 1,-11 0-1,0 0 0,0 0 1,0 0-1,0 0 0,0 0 0,0 0 0,0 0 0,0 0-1,0 0 0,0 0-1,0 0 1,0 0-1,0 0-1,0 0 1,0 0 0,0 0-1,0 0 0,0 0-3,0 0-6,-15-2-7,4 4-5,-8-9 0,3-6-1,-11-7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37.9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478 122 78,'14'-14'27,"-15"-6"-1,-2 4-2,-10-2-18,-4 6-1,-10 6-1,-5 8-2,-12 9 0,-5 9 1,-8 8-1,0 12 0,0 4 1,8 5-1,7 2-1,11 0-1,20 0-5,7-13-17,31-3-6,7-16-1,19-6 0,4-14 0</inkml:trace>
  <inkml:trace contextRef="#ctx0" brushRef="#br0" timeOffset="231">634 444 90,'10'9'28,"-10"-9"1,-10 10-2,-4-12-21,3-4-7,11 6-5,-19-19-4,18 8 2,0-8-1,11 5 2,4-6 1,5 6 3,3 0 2,1 5 3,1 7 3,-8 0 0,2 8 2,-18-6 0,11 23 0,-14-7 1,0 7-1,-7-3 0,-1 5-2,-6-2-1,-1 1-1,0-5-1,0-3-2,0-4-3,-1-8-2,6 2-12,0-16-13,11 0 1,-1-14-2,14 0 2</inkml:trace>
  <inkml:trace contextRef="#ctx0" brushRef="#br0" timeOffset="551">895 160 83,'28'-18'29,"-1"10"-3,-9 1 1,2 11-16,-4 6-10,-4 9-2,1 9-1,-5 9 1,-6 8 0,-1 4 1,-1 2 0,-1 0 1,-2-6 0,3-6 1,1-10 0,8-8 0,8-15-1,4-11 1,6-13-1,3-9 0,0-9 0,4-5 0,-1-4 1,-2 0-1,-8 3 2,-2 4-1,-9 7 1,1 8-2,-5 8 0,-2 4-1,-6 11-1,0 0-1,10 8 0,-7 4 0,1 7-1,-3 1 1,2 7-3,-5-7-10,8 8-13,-6-10 0,7-5-2,-7-13 2</inkml:trace>
  <inkml:trace contextRef="#ctx0" brushRef="#br0" timeOffset="1302">1560 124 76,'0'0'23,"13"0"-4,0 8-1,0 1-18,3 12-5,-4 4 2,2 11 1,-3 6 1,-2 5 4,0 1 2,-7-7 1,3-1 1,-5-10-2,4-4 1,-3-16-2,-1-10-1,7-18 0,-3-7 0,2-13-1,2-5 0,1-5-1,-1-5-1,5 1 1,0 5-1,4 7-2,2 3-6,9 13-13,1 2-5,10 9-1,2-2 0,9 9 0</inkml:trace>
  <inkml:trace contextRef="#ctx0" brushRef="#br0" timeOffset="1613">2399 4 87,'16'-3'25,"-3"3"1,-13 0-1,-11-2-18,-9 7-6,-5 3 0,-8 5-1,-8 1 0,-2 3 0,-3 3 1,4 0 0,7 3-1,10-2 0,11 2 0,14-2 0,10 2 0,10 0 0,5 0 0,5 0 0,1 0 1,-1-1-1,-2 0 0,-10-1 1,-4-1 1,-9-3 0,-8 2 0,-10-5 1,-4-1-1,-7-5 0,-5-3 0,-3-4-2,0-3 0,5-3 0,6-5-2,13-2 0,9-3 0,12-2 0,11-1 1,12-1-1,10-3 1,9-1 0,9-1 0,4 1 1,1-1 0,3-2 0,-3 1 0,-4 0 0,-7 1 1,-10 2 0,-8 2 0,-11 2 0,-8 2 0,-9 4-2,-8 3 2,-4 9-3,-18-7 1,-1 12 0,-9 4 0,-7 4 1,-5 7 0,-2 3 2,1 6 0,3 3 1,10 4 0,9 5-1,17 5 1,17 1-2,17 3-6,21 9-23,10-10-1,17-7 0,9-14-3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17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0 162 1,'0'0'1,"0"0"0,0 0 0,0 0 1,0 0 1,0 0 0,0 0 2,42 13 0,-42-13 1,0 0 2,0 0-1,53 2 1,-53-2 0,0 0-1,45 2-2,-29 0 0,3 0-2,-4 1 0,11 2-2,-2 1 1,9 1-1,-1 1-1,4 0 2,10 2-1,-1 0 1,5 1 0,1-2 0,-1 1 2,-1-3 0,10 0 0,0-3-1,-3 2 1,3-4 0,2 2 0,5-3-2,4 3 0,7-1 0,-4 0-1,6 1 0,1 0-1,2-3 0,0 0 1,3-1-1,-2-2 0,1-2 1,0 1-1,-1-1 1,1 2 0,3-2-1,0 3 1,1-1 0,3 2-1,-3-1 1,5 1-2,0-1 2,1-1-1,2-1 0,1-2 0,-3-2 1,0-1 0,5-2-1,-3 0 2,0 0-1,4-1 0,-2 0 0,2 3-1,2-1 1,3 2-1,-2-1 0,6-1 1,0 1-1,0 0 1,-2-1 0,1 1 0,-1-2 0,1 2 0,3-1 1,-2 2-1,0-1-1,2 2 1,-1-2-1,3 0 0,1 3 1,0-1-1,-3 1 0,0-5 0,-2 6 1,2-4 0,1-1-1,-3 3 1,0-3 0,-1 2 0,0 0-1,2 7 1,0 0 0,-2 7-1,0 2 0,-1 1-1,-2 3 2,2 1-2,1 1 1,-1 0 0,0-4 0,1-3 0,-1 0 0,2-2 0,2 2 0,1-3 1,-6 2-1,4 0 0,4 3 0,2 1 1,3 1-1,0 1 0,-1-2 0,2-1 1,6-1-1,-3-2 0,1-2 0,-2-1 1,-2-2-1,5 0 1,4 0-1,0 3 1,1 0-1,-1 0 2,4 2-2,3-1 1,2 1-1,-1-2 0,-3 0 1,3-3-1,2-2 1,1 1-1,-1-2 0,0 2 1,3-2 0,1 3-1,1 0 0,-1 2 1,-1 1-1,1-2 1,-3 1-1,-2-2 0,-5 2 0,1-3 0,-2-2 1,-1 0-1,-5-2 1,-2 2 0,0 1-1,1 1 1,0 0-1,-5 2 1,0 0-1,-3 1 0,2 0 0,-4 1 0,-4-2 1,-4 0-1,-7 1-1,-1-3 2,-5 2-1,-4 0 0,-3 1 0,-5 0 0,-3-1 0,-4 1 0,-1-1 1,-5 2-1,-6-2 0,-4 0 0,-3-2 0,-4 1 0,-3-2 0,-3-1 0,2 0 0,-2-2-1,1-1 1,1-1 0,-2 0 1,-1 1-2,-5-2 2,-1 1-2,-10 0 2,-4 1-1,-8 1 0,-3 0 0,-14 3 0,13-3 1,-13 3-1,0 0 0,0 0 0,0 0 0,0 0 0,0 0 0,0 0 1,0 0-1,0 0 0,0 0 1,0 0-1,0 0 1,0 0-1,0 0 1,0 0 0,0 0-1,0 0 1,0 0-1,0 0 0,0 0 1,0 0-1,0 0 0,0 0 0,0 0 1,0 0-1,0 0 1,0 0-1,0 0 0,0 0 1,0 0-1,0 0 1,0 0-1,0 0 0,0 0 0,0 0 0,0 0-1,0 0-2,0 0-2,0 0-8,0 0-16,0 0 0,0 0 0,-13-3-1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1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1 145 1,'0'0'6,"-6"-10"0,6 10-4,0 0-2,-3-9 0,3 9 1,0 0 3,0 0 1,0 0 3,0 0 3,10-7 1,-10 7 0,0 0 0,0 0 0,0 0-4,0 0-3,0 0-1,0 0-3,0 0-1,0 0 0,0 0 0,0 0 1,0 0 0,12 1 2,-12-1-1,11 0 2,-11 0-1,14-1 1,-14 1-1,19-1-1,-19 1 0,20 0 0,-7 0-1,1 1 0,3 0-1,4 0 1,0 0-1,4 0 1,3-1 0,1 0 0,1 0 1,3-1-1,0 0 1,-1 2-1,4-3 1,3 1 0,2-2-1,2 1 1,4-1 0,3 0-1,2 1 0,7-1 0,-3 1 0,2 2-1,0 0 1,2 0-1,0-1 0,0 0 0,0-1 1,0 0-1,4 0 1,1-1-1,2 1 0,-1-1 1,2 3-1,1 0 1,0 0-1,0 2 0,-1-2 1,-1 0-1,1-2 0,2 0 2,-1 0-2,1-1 1,-2 0 0,1 0-1,1 1 0,0 2 1,3 0-1,-1 1 0,2 0 0,0 0 0,3 0 0,0-2 1,-1-1-1,0-1 1,0-3 0,0 2 0,2-1 0,0 1 0,-1 0-1,1 2 1,1 0 0,1 2-1,0 0 0,3 3 1,-1-1-1,3 1 0,0-1 0,-1 0 1,3-2-1,-2-1 1,1-2 0,-3-2 0,-2 0-1,-3-2 1,-2 0 0,1 1 0,-8 2 0,0 0-1,-5 1 0,-5 1 1,-7 1-1,-6 0 0,-6 0 0,-6 1 1,-8-1-1,-5 0 1,-6-1 0,-6 3 0,-9-1 0,9 0 0,-9 0 0,0 0 0,0 0 0,0 0 0,0 0 0,0 0-1,0 0 1,0 0-1,0 0 0,0 0 0,0 0 0,0 0 0,0 0 0,0 0 0,0 0 0,0 0 0,0 0 0,0 0-1,0 0 1,0 0-1,0 0 1,0 0-2,0 0-2,0 0-4,2 12-21,-15-2-1,-7 2 0,-19-10-2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5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31,'57'0'18,"2"-3"0,5-1 1,3 0-10,3 0-4,4 5 1,1 1-2,2 3 0,-2-2 1,5 5 0,-1-3 2,7 3-1,1-2 0,11 2 1,6-6-1,14 4-1,7-5 0,12 0 0,9-3-2,12 1 0,9-1-1,10 1 0,8 1-1,7 2 0,2 1 0,5 2 0,3-1 0,-3 2 0,0-2-1,-7-1 1,-9-1 0,-9 1-1,-11-3 1,-12 0-1,-15 1 1,-14 0 0,-18 0-1,-13 3 0,-16 1 1,-14 2 0,-12-2-1,-13 2 0,-12-2 0,-6-1 0,-8 0-1,-10-4-1,0 0-2,-12 3-8,-13 1-17,-21-11 0,-13-6 0,-21-17-2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7.9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14 141 31,'-10'9'17,"10"-9"-2,0 0 1,-12-2-7,12 2-9,0 0 0,0 0 0,0 0 2,0 0 2,-9-11 2,9 11 2,0 0 0,0 0 2,0 0-1,0 0-2,0 0-2,0 0-1,0 0-2,0 0-1,0 0 0,0 0-1,13-4 1,2 4-1,5-1 1,5 1 1,5-1-1,9 0 0,4 1 0,8-1 0,3 0 0,6 0 0,4 0 0,6 0 1,3-1 1,4 1-1,0-2 0,5 0 0,0 0 0,5 0 0,4-1 0,3 1-1,2 1 0,3 2 0,0 1-1,4 2 1,3 0-1,0 1 1,0 0-1,1 0 1,0-2 0,-1 0 0,3-1 0,-1-2 0,-2-2 0,0-1 0,-2-2 0,-2-1 0,-2-1-1,-4-1 1,-6-2-1,-7 1 1,-10 1 0,-10 1 0,-12 1 0,-9 1 0,-13 2 0,-6 1 0,-8 1 0,-6 1 0,-9 1 0,0 0-1,0 0 1,0 0 0,0 0-1,0 0 1,0 0-1,0 0 0,0 0-1,0 0-2,0 0-2,0 0-5,0 0-22,-10-3 1,10 3 0,-24-23-1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34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23 203 44,'0'0'18,"-11"-14"-1,11 14-1,-8-9-9,8 9-3,0 0-2,0 0 0,0 0 1,-6-10 3,6 10 0,0 0 1,11-1 0,-11 1 1,15-6-1,-2 1-1,8 2-2,7-4 0,11 1-1,5 0-1,12 0 0,11-1-1,12 0 1,10 1-1,11-1 1,6 1-1,13-1 1,8-1 0,10 2-1,3-3 1,12 1-1,7 0 0,6 1 0,5 1 0,4 2 0,4 1-1,2 3 1,5 1-1,-3 3 0,-3 0 0,-1 3 0,-1-3 1,1-2-1,-4-1 1,0-3 0,-8-2-1,0-4 1,-7-1 0,1 1 0,-6-2 0,-5 3-1,-8 2 1,-7 3-1,-6 3 0,-8 0 0,-7 4 0,-6 1 0,-12-1 0,-6 2 0,-15-2 1,-6-2-1,-13-1 1,-10 0 0,-12-2 0,-9 0 0,-9 0 1,-15 0-1,12-1 0,-12 1-1,0 0 1,0 0-2,0 0 1,0 0-1,0 0-2,0 0-3,0 0-18,-16 10-8,-3-3 1,-12-14-2,-2-2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44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2 210 3,'1'-10'8,"-1"10"0,0 0 0,0 0 1,0 0 1,0 0 0,0 0-2,0 0-1,0 0 1,0 0-1,0 0-1,0 0-1,0 0-2,0 0 0,0 0-2,0 0 0,0 0 0,0 0-1,0 0 0,0 0-1,0 0 1,0 0 0,-5 14 0,7-4-1,-1 3 1,0 3 1,0 4-1,1 0 0,0 3 1,0 2-1,-1 4 1,0 1 0,1-2 0,-1 2-1,1 0 1,-1-1 0,0-2 0,0-2 0,0-1-1,2-4 1,-2 1-1,2-6 0,-1-4 1,0-1-1,-2-10 2,4 11 0,-4-11 1,0 0 0,0 0 1,0 0-1,10-6 0,-10 6 0,6-19-1,-2 5 0,1-9-2,1-1 1,3-3-1,2-3 0,2-1-1,2-1 1,0 0-1,3 2 1,1 6-1,-1 1 1,1 2 0,-4 3-1,0 3 1,-3 3 0,-3 4 0,-9 8-1,13-9 1,-13 9-1,0 0 0,0 0 0,0 0 1,8 15 0,-6-5-1,0 1 1,1 3 0,-1 0 0,3 3 1,0 1-1,0 0 0,0-1 0,0 2 0,2 4 0,-1-1 1,0 2-1,0-1 0,0-1 1,-1-1-1,0 0 0,-1-1 2,-2-7-2,2-1 0,-2-1 1,-1-2-1,-1-9 1,-1 15-1,1-15 1,-2 12-1,2-12 1,0 9-1,0-9 1,0 0-1,0 0 1,-2 10 0,2-10 0,0 0-1,0 0 1,0 0-2,0 0-6,0 0-10,4-10-5,1 1-2,-5 9 1,18-24 0</inkml:trace>
  <inkml:trace contextRef="#ctx0" brushRef="#br0" timeOffset="1072">564 637 1,'0'0'12,"-20"4"1,11-9 0,9 5-2,-17-13 1,12 3-1,-1-5-2,4-1 0,0-5-2,4 0-3,1 0-1,6 0-1,0-1 0,6 3 0,1-1-1,3 5 1,1 3-1,2 3 0,-1 2 0,0 3 1,-2 4-2,0 5 1,-5 2-1,1 3 0,-5 2 0,0 3 0,-4 4 1,-1 1 0,-3 2 0,1 0 0,-3 0 0,-1 3 1,0-1-1,-3 1 1,-1-4 0,-3-1-1,-1 0 1,-2-2 0,-5-2 0,1-3 1,-5-4-1,0-2 0,-1-5 0,-1-3 0,2-6-2,1-7-2,4-2-2,2-10-3,10 1-3,-1-11-3,10 2-3,1-7-4,9 4-1,0 0 0,4 2 3</inkml:trace>
  <inkml:trace contextRef="#ctx0" brushRef="#br0" timeOffset="1623">915 0 8,'0'0'13,"0"0"-1,0 0 2,0 0-5,0 0-3,0 0 1,0 0 0,-2 11-1,1-2 0,1 6-1,0 3-1,1 6 1,-1 6-2,2 8 1,-2 4-1,1 5 0,-2 3-1,3 1 0,-4 0-1,3 0 1,0-5-1,0-3 0,1-6 0,2-5 0,3-4 0,-1-3 0,2-8 0,1-3 0,3-6-1,1-6-2,5-3-1,-3-8-4,4-1-5,-3-9-3,1-2-7,-4-7 2,-1-2 0,-9-4 1</inkml:trace>
  <inkml:trace contextRef="#ctx0" brushRef="#br0" timeOffset="2013">686 236 5,'-19'3'13,"6"2"0,13-5 1,-10 2-2,10-2-3,17-3 1,1-1 0,7-4-2,7 2-1,5-5 0,8 2-3,4-4 0,5 2-1,1-2 0,0 4-1,-4 0 0,-2 2-1,-3 2 0,-5 3 0,-8 1-1,-5 4 0,-7 1-2,-7 0-1,-2 7-3,-12-11-6,9 18-7,-9-18-3,0 17 2,0-17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46.8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39 320 10,'0'0'11,"10"-5"1,-10 5-1,0 0-6,0 0-1,0 0 1,-7 14 1,7-14-1,-7 19 0,4-8 1,0 4 2,0-2-2,2 6-1,-3 4 0,2 4 0,0 1-2,2 3 0,-1-2-1,0 3 0,0-2-1,0-3 1,1-8-2,1-5-1,1-3-1,-2-11-6,0 0-7,15-14-5,-7-4 1,1-12-1,3-5 1</inkml:trace>
  <inkml:trace contextRef="#ctx0" brushRef="#br0" timeOffset="331">45-1 23,'-16'-5'13,"16"5"1,0 0-1,-10 10-9,10-10-2,-3 15 0,1-6 1,-1 1-2,0-1-3,-1 3-3,2-2-4,0-1-5,5 2 1,0-2-1,6 2-1</inkml:trace>
  <inkml:trace contextRef="#ctx0" brushRef="#br0" timeOffset="631">232 323 8,'0'0'9,"9"1"0,-9-1-4,0 0-1,12 8 0,-12-8 2,8 12 0,-2 0 0,-3 0 1,6 5 1,-6 2 0,2-2 0,-2 5-3,2 2 0,-1-3-1,1 0 0,0-6-1,1-2 0,-6-13 0,22 14-1,-6-18 1,5-5-1,5-5 0,3-3 0,4-2-1,-1 0 0,-2 2 0,-5 0 0,-4 4-1,-6 5 0,-3 3 0,-12 5 0,0 0 0,10 1 0,-10-1-1,0 0 1,2 14 1,0-5 0,0 3 0,1 4 0,2 0 0,-1 5 0,0-1 1,1 5-1,-2 3-1,1-1 1,1-4-1,-1-3 1,-1-1-1,0-3 0,0-4-2,-3-12-6,12 8-12,-2-15-1,1-2-2,2-9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48.1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338-3 6,'0'0'9,"0"0"1,9-5 0,-9 5-5,0 0 1,-1 15 0,1-15 2,-2 22 0,-5-6 0,5 7 2,-4 4-2,4 8-1,-4 10-1,3 7-1,-4 5-2,2 4 0,4 1-1,-2-1 0,-1-5-2,2-4 1,1-11-1,1-5 1,2-11-1,-1-4 0,1-10 1,-2-11 0,2 13-2,-2-13 0,-3-10 0,-3-10-1,0 2 0,-5-8 0,1-1-2,-7-8 0,-2 1 1,-3-2 0,-2 4 1,-3 6 0,-1-1 0,0 7 2,0 3 0,2 4 0,6 5 0,4 4 0,1 1 0,15 3 2,-9 0-1,9 0 1,14 4 0,5-2 0,4 0 0,7 0 1,7-1-1,4-2-1,7 0 0,2-3 0,-2-2-1,0-3 0,-1-2 0,-4-4-1,-4-2-1,-6-3-2,0 2-2,-7-5-2,-1 3-1,-7-3-2,1 3 1,-5-1 1,-2 2 1,-1 1 2,-4 3 2,-1 1 1,-3 3 2,-1 1 1,-2 10 0,0-13 0,0 13 1,0 0 0,0 0 2,-10-11 2,10 11-1,0 0 2,-9-6 1,9 6 0,0 0 0,0 0-1,0 0 0,0 0-2,0 0-1,0 0-1,0 0 0,0 0-1,0 0 0,-5 19 1,2-4-1,1 6 1,-1 10 0,0 5 0,-3 7 1,1 6-1,-1 4 0,0 0 0,0-2 1,1 0-1,-1-8-1,3-3 1,-1-9-1,3-7 0,0-5 0,4-3 0,-3-16 0,15 12 0,-4-12 0,6-10 0,3-4 0,3 1-1,3-4 0,-1-3 1,1-2-1,-2-1 0,-2 3 0,0 6-1,-5 2 1,-2 0 0,-4 1 1,-2 4-1,-9 7 0,11-6-1,-11 6 1,0 0-1,0 0 1,6 11 0,-6-2-1,1 4 1,0-1 0,1 6 0,-2 3 0,2 1 1,-1-1 0,0 0-1,1-4 1,1-2-1,0 1 1,-3-16 0,17 9-1,-3-12 0,3-4 0,2-6 0,3-3-1,3-6 1,2-2 0,0-4-1,-2 1 1,-2 0-1,-2 3 1,-1 4 0,-5 5 0,-2 2 0,-13 13 0,13-12-1,-13 12 0,0 0 1,0 0-1,3 19 1,-6-3 0,2 4 0,1 5 0,1 4 0,2 2 1,2 1-1,2-1 0,3-2 0,4-4-1,4-7-2,5-5-8,-3-11-6,8-5-4,-5-12 1,6-4-1,-3-12 0</inkml:trace>
  <inkml:trace contextRef="#ctx0" brushRef="#br0" timeOffset="1462">1412 205 27,'-13'12'14,"-2"2"0,5 2-1,3 1-9,3 3-7,1-2-2,0-1-3,5-4-3,1-3-1,-3-10-1,19 8 0</inkml:trace>
  <inkml:trace contextRef="#ctx0" brushRef="#br0" timeOffset="1702">1809 387 29,'-8'13'13,"-5"-1"1,-4-5-1,-4 4-10,-7-1 2,4 1 1,-6-2 1,5 0-1,-1-3 0,6 4 0,0-5-2,6 2 0,4 0-2,10-7 0,-7 12-1,7-12 0,13 13-1,3-5 1,3-4-1,5 3 0,1 3 1,3-4 0,0 5-1,-5 0 0,0 4 0,-4-2 0,-3 5 0,-3-1 1,-1-4-1,-3 7-1,-2-5 1,-2-2 0,-2 0 1,-2 0 0,-5-2 0,-3 1 1,-4-3 0,-2 1 1,-4 0 0,-1-1 1,-5-1-1,-1 0-1,-1-4 1,-2 0-2,0-2 0,-1-2 0,-1-1-1,-2-1-3,2 3-9,-5-5-10,1 1-1,-2-3-2,1 0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50.8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461 0 2,'0'0'8,"-7"16"2,-3-13-2,-1 5-2,-1-5 2,-6 8 0,1-8 0,-3 2 1,-1 5-1,-1-3-2,1 4 0,-2-2-2,0 6-1,-1-3 1,1 6-1,-3-3 0,2 2 0,-2-2 1,2 4-1,-2 1 0,6 1 0,0-2-1,6 2 0,0-2-1,5-1 2,2-1-2,6 0 2,5-1-1,6-1 0,6-2-1,7-1 1,9 0-2,7-4-1,10-2-2,2-7-4,10 0-6,-2-7-5,4-1-4,-3-6 0,-1 1 1,-5-1 1</inkml:trace>
  <inkml:trace contextRef="#ctx0" brushRef="#br0" timeOffset="451">671 404 7,'-19'-6'10,"7"-5"1,5-7-3,2-3 1,8-3 0,5-3 0,6 3-2,3-4 1,5 6 0,-1-1-2,4 9-1,-2 1-1,1 7-2,-5 3 0,1 4-1,-3 4-1,-2 3 1,0 7-1,-3 2 1,-2 2-1,-2 4 2,-3-1 0,-3 1 0,-4-1 1,-2 2 1,-8-5-1,1 1 2,-7-5-2,0 0 1,-4-4-1,-4-1-1,2-4 0,1-2 0,-1-4-1,2-2-1,1-4 1,5-2-1,1 0-2,6-4-4,3 3-9,1-4-7,7 1-1,2-5 0,11 2 0</inkml:trace>
  <inkml:trace contextRef="#ctx0" brushRef="#br0" timeOffset="941">1155 127 13,'-6'16'11,"-3"-3"0,-1 2 2,1 2-7,-2-1 1,1 2 1,0-1 0,4 1 1,0-3 0,6 3-1,-3-4-1,8 1-2,1-3-1,4 3-1,4-3 0,5 1-1,0-4 0,7 0-1,0-4 1,0-1 0,-1-4-1,1-1 0,-2-7 1,-2 0-1,-4-3 1,-2-2-1,-6-3 2,1-1-1,-2-4 0,-2 2 0,-5-1 0,0 0-1,-2 1 1,0 4 0,-2 1-2,2 5 1,0 9-1,-3-13 0,3 13-2,0 0-1,0 0-2,0 0-3,0 0-7,0 0-5,0 0-5,0 0 2,10 7 1,-10-7 1</inkml:trace>
  <inkml:trace contextRef="#ctx0" brushRef="#br0" timeOffset="1452">1588 163 18,'0'0'11,"11"10"1,-11-10 0,0 0-5,0 0-3,0 0 2,2 17 0,-2-17 0,5 22 3,-4-7-2,3 6 1,-1 3-3,6 3 0,-3 0-1,2 0-1,-1-2-1,2-2 0,-2-4-1,1-2 0,-3-8 0,0 0 1,-5-9 1,0 0 0,0 0 1,0 0-1,0 0 1,-1-9-1,-5-5 0,2-1-1,1-6 0,-1-3-2,3-3 0,-1-1 0,5-1 0,2 2-1,5 1 1,3 3 0,2 3-1,3 2 1,4 6-1,3 0 1,0 5-1,3 1 0,-3 3-1,3-1-2,3 4 0,0-3-5,4 5-4,-4-5-2,9 4-3,-2-5-3,6 2-1,-2-3 2,1-1 1</inkml:trace>
  <inkml:trace contextRef="#ctx0" brushRef="#br0" timeOffset="1963">2525 75 17,'-6'10'15,"6"-10"0,-20 13 1,2-7-8,-2 4-1,-7-1 2,1 5-2,-3-2-2,1 2 0,0-3-1,3 3-1,5-3 0,3 1-2,6-3 1,11-9-1,-13 17 1,13-17-1,12 17 0,-1-6 0,0 1-1,5 3 1,1 3-1,1 0 0,-1 2 0,-2 0 0,-4 0-1,0-2 1,-4 1 0,-2-2 1,-8-2-1,-1 0 1,-4-3 0,-3 0 0,-2-3 0,-3 1 1,-3-4 0,-2-1 0,-1-2-1,1-2 1,0-1 0,1-2-1,1-1 0,1 0 0,6-2 0,2 1-1,10 4 1,-8-14-1,8 14 0,4-16 0,7 8 0,3-1-1,7 0 1,4-2-1,6 1 0,4-3 0,6 2 1,5-2-1,2 1 1,2 1-1,4 1 0,-2-1 1,2 1-1,-1 1 1,-3-2-1,-3 2 1,-5-3 0,-5 0 1,-8-1-1,-5 3 1,-8-2 0,-7 2 0,-5-1-1,-6 0 1,-8 1 0,-2 1-1,-5 1 1,-2 2-1,-4 0 0,-1 2 0,-2 3 1,0 2-1,1 3 0,-1 0 0,0 2 0,3 0 0,2 4 0,2 0 0,0 3 0,5 1 0,-1 4 0,6 2 1,1 4 0,3 3-1,3 2 1,2 2 0,3 1 0,4 2 0,1-2 0,3-1 0,5-2 1,2-2 0,2-4 0,3-1 0,2-5-1,3-4 1,0-4-1,6-2-1,-2 2-2,-6-8-9,6-1-13,-3-5-1,1 0-1,-7-10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2:2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0 139 7,'0'0'9,"0"0"-1,0 0 0,11 3-1,-1-2 2,6 2-1,1-1 1,7 1-1,6-1 1,8 1-2,8-3-1,12 1-1,7-5-1,9 1 0,8-5 0,11 1 0,8-6 0,11 3-1,4-5 0,8 2 0,7-1 0,9 4-1,5 0 1,4 3-2,0 1 0,-4 2-1,0 1 0,-7 1 1,-9 0-1,-8 0 1,-10-1 0,-7 0 0,-8 0 0,-8-1-1,-11 1 1,-5 2 0,-7 0-1,-10 0 1,-11 0 0,-8 2 1,-14-2 0,-4 2 0,-6-2 0,-12 1-2,0 0-3,0 0-7,0 0-14,0 0 0,-21 11-3,1-10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14.4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0 338 4,'0'0'5,"0"0"0,0 0 0,0 0 0,0 0 0,0 0 1,0 0 1,0 0 0,0 0 1,0 0 0,0 0 1,0 0-1,6-13 1,3 6-3,2-4-1,-1-5-1,3 1-1,5-2 0,0-3-1,0 1 1,2-2-2,0 0 1,-1 0-1,6 4 0,-2-3 0,-2 2 0,1 1 0,1 2-1,2 1 1,0 2 0,-3 1-1,-1 3 1,-1 1-1,1 3 0,-4 0 1,1 1 0,-5 0-1,0 2 1,-1 0 0,-1 2-1,-11-1 1,16 3-1,-5 0 0,-1 1 1,-1 3-1,0 0-1,1 3 1,-1 2 0,1 0 0,0 2 0,-3 2 0,2 1 0,0 0 1,1 0-1,1 5 0,2 1 0,-1-1 0,2 1 0,-4-3 0,1 1 0,5-1 0,-3-3 0,1-5 1,-1-2-1,2-4 1,0-2 0,4-5 1,1-2-1,-1-5 1,3-4-1,1-3 0,3-4 1,0-2-2,3-3 1,-1 1-1,-1 1 1,-1 1-1,-2 3 0,0 0 0,-4 4 0,-1 2 0,-1 3-1,-4 1 1,0 3 0,-3 0-1,-2 2 1,-9 3 0,16-2 0,-16 2 0,9-1 0,-9 1 0,11 2 0,-11-2-1,12 5 1,-12-5 0,13 7 0,-13-7 0,17 13 0,-7-3 0,1 0 0,0 1-1,0 3 1,3 3 1,-3 3-2,4-2 2,-2 3-1,1-2 1,0 3-1,0-2 1,0 1-1,0-5 0,-2 0 1,-1-3-1,-1 0 0,-1-5 1,-9-8-1,16 13 1,-16-13-1,11 7 1,-11-7 0,14 3 0,-4-1 0,0-4 0,7-1 0,0-3 0,6-2-1,2-3 2,5-3-2,0-3 1,4-2-1,1-5 1,-3 2-1,1 0 0,-3 2 0,2 0 0,-6 4 0,-3 1 0,-5 4 0,-4 6 0,-2-2 0,-12 7-2,12-6-2,-12 6-5,0 0-13,0 0-3,0 0-2,-11-7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55.0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218 211 0,'0'0'6,"0"0"-2,0 0-2,0 0 0,0 0 0,-11 0 0,11 0 1,-9-1 0,9 1 0,-12 1 0,12-1 0,-15 5 1,15-5-1,-18 12 0,6-3 1,0 0-1,-1 2 1,0 0 0,1 4 1,-2-3-1,1 2 0,0 0 1,2-1-1,1-1 1,1 1-1,0-2 0,5-2-1,4-9 0,-9 12-1,9-12 1,0 0-2,0 0 2,2 9 0,-2-9 0,10-4 1,-1-2-1,7-1 1,-1-2-1,6-3 0,1-1-1,2-3 0,2-1-2,0 0 1,-1 0-1,-1 1 1,1-1-1,0 3 1,1-1-1,-1 2 0,0 1 1,2 0-1,-1 1 0,3-1 0,-3 2 0,1 1 0,-3 1 1,0 1-1,-3 2 0,-1 2 0,-6 1 0,1 3 1,-5 1-1,0 1 0,-1 1-1,-9-4 1,14 11 0,-14-11 1,17 12-1,-10-3 0,2 1 0,-1 0 0,-2 3 0,-1 3 0,0 3 0,-3 2 1,-2 3-1,-1 0 1,-2 1-1,1 0 1,0-3-1,1-1 1,1-4-1,3-2 1,5-5-1,6-4 1,5-6 0,7-4 0,5-7 1,7-4-2,5-5 1,1-4 0,3-2 0,1-3-1,0 1 0,-2 1 0,-2 1 0,-1 1 0,2 2 1,-2 1-1,0 4 0,0 2 0,-2 0 0,-3 2 0,1 3-1,-5 1 1,-1 4 0,-3 0 0,-2 3 0,-4 2 0,-1 2-1,-1 1 1,-3 4 0,-1 0 0,-2 2-1,-4 1 1,0 4 0,-2 3 0,0 2 0,-1 0 0,0 5-1,-2 0 1,0 2 0,-1-1 0,1 1 0,1-3 1,3-3-1,0 1 0,4-6 0,4-3 0,5-4 1,4-2-1,5-8 1,5-3-1,4-5 0,4-4 1,4-4-1,3-4 0,0-2 1,2-3-1,1-2 0,1 3 0,0-2 0,0 3 0,0 1 0,-1 4 0,1 1 0,-3 4 0,-3 3 0,-1 3 0,-6 2 0,-2 3 0,-6 3-1,-3 4 1,-4 4 0,-3 2 0,-6 2-1,-2 4 1,-4 6 0,-2 2 0,-3 1 0,-2 3 0,0 1 0,-3 1 0,0 1 0,0-1 1,2-2-2,0-3 2,3 1-1,2-4 0,0-2 0,6-1 0,0-5 1,6-2-1,4-3 1,3-3-1,4-4 1,4-2 0,4-6-1,4-4 1,2-4-1,3-6 0,1-1 1,3-3-1,-1-1 0,-2-1 0,3 4 0,-4-1 0,-3 4 0,0 3 0,-4 3 0,-4 4 0,0 4 0,-6 3 0,1 3 0,-3 4 0,-3 2-1,-4 3 1,-2 4 0,-4 4 0,-3 2 0,-1 3 1,-6 1-1,-1 0 1,-3 2 0,-1-1-1,0-1 1,2-1 0,1-4-1,1 0 1,2-5-1,5-1 1,1-4 0,6-1 1,4-5-1,4-4 0,5-4 0,2-4 0,3-5 0,4-4 0,-1-2 0,0-4 0,1-2-1,-1 1 0,-3 3 1,-2 0-1,-1 3 0,-1 2-1,0 5 0,-3 1-4,4 12-16,-13-5-6,0 6 0,-13-2-2,-1 3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57.9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0 455 35,'0'0'16,"0"0"0,0 0 0,0 0-9,0 0-3,0 0 2,0 0 0,0 0 1,0 0 1,0 0-2,7-10 1,-1-1-2,8-1-2,4-6-1,8-3-2,6-3 0,7-3 0,7-4 0,6 0-1,2-2 2,5-1-1,0 2 0,2 0 0,-3 3 0,-2 2 0,-1 3 1,-4 4-1,-2 4 0,-6 6 0,-1 2 0,-4 4 0,-1 3 1,-1 3-1,-4 3 0,-1 4 0,-2 2 1,-1 3-1,-2 4 0,-3 3 1,-2 3-1,-1 2 1,-1 1-1,-4 2 1,0 1-1,-5 0 1,3-1 0,0-2 0,0-2 0,1-2 0,0-2 0,6-1 0,1-6 0,9-5 0,2-5-1,3-3 1,7-7 0,5-4-1,3-9 1,4-3-1,5-6 0,0-3 0,-2-3 0,2-3 0,-3 0 0,-1-1 0,1 4 0,-3 2 0,-2 5 0,-3 3-1,1 7 1,-6 5 0,0 6 0,-6 5-1,-5 5 1,-1 6 0,-5 5-1,-4 4 1,-3 6 0,-1 2 0,-3 3-1,-2 2 2,0 0-2,-1 0 2,-1-1-1,-1-4 0,1-2 0,0-2 0,2-5 1,4-1-1,3-6 1,5-4-1,10-5 1,9-7-1,8-5 0,6-6 0,4-6 1,7-5-1,1-3 0,-1-3 0,-3-1 1,-1 1-1,-6 2 0,-3 2 1,0 5-1,-7 2 0,-1 5 0,-3 4 0,-3 4 0,-4 3 0,-5 3 0,-2 5 0,-4 0 0,-2 3 0,-5 2 0,-2 2 0,-3 3 0,0 1 1,1 3-1,-3 4 0,0 1 0,-2 0 0,-1 1 1,2 1-1,-2-3 1,-2 1-1,0-3 2,1-3-1,0-3-1,3 0 1,1-4 0,4-1 0,4-4 0,4-3 0,7-3-1,3-3 1,7-4 0,3-4-1,3-2 1,0-3-1,0-1 0,-2-2 0,-1 0 0,-2 1 0,-4 2 1,-3 4-2,-2 1 2,0 4-2,-1 3 2,0 2-2,-2 2 1,-2 3 0,-1 1 0,-2-1 0,-2 2 0,-3 2 0,-1 1 0,-5 2 0,-2 3 0,0 5-1,0 3 1,-3 4 0,0 3 0,0 3 0,-1-1 0,2 1 0,3 0 1,2-4-1,4-3 1,4-3 0,7-5 0,4-2 0,3-6 0,5-3-1,-1-3 0,-4-4-2,4 2-7,-11-9-19,-8 0 1,-15-11-1,-8-3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00.1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111 445 21,'-16'8'13,"0"-4"0,16-4 0,0 0-7,-50 8-2,50-8-1,-15 4 0,15-4 2,-16 3 1,16-3 0,0 0-1,0 0 0,0 0 1,0 0-2,0 0-2,0 0 0,-10 6-2,21-8 1,-1-5-1,7-3 2,8-6 0,5-6 0,9-3-1,10-5 1,-5-3 0,4 0-1,8 0 0,-8 5-1,-3 3 1,0 5 0,-6 2 0,-4 5 0,2 3-1,-1 1 1,-1 2-1,-2 2 1,1 1 0,-2 2-1,3 2 0,0 1 0,-7 3 1,0 2 0,-5 5 0,-1 2 0,-4 5 0,2 4 1,-4 4-1,0 4 1,-3 0 0,-2 2 0,3-1 0,6 0-1,-1-6 1,1-2-1,6-8 1,5-6 0,9-9-1,7-6 0,6-11 0,1-4 0,7-7 0,1-3-1,2-2 0,-3 1 0,-4 1 1,-3 4 1,-5 3-1,-3 5-1,-7 3 1,-2 4-1,0 5 0,-1 1 0,-3 6 0,-1 5-1,1 3 1,-1 5 0,-2 5-1,2 4 1,-8 5 1,-1 4-1,-2 1 0,-1 1 1,-5-1-1,3-2 0,2-5 0,3-6 1,8-7-1,5-9 1,8-9-1,7-9 0,6-7 1,5-8-1,3-5 0,1-5 0,-2 0 0,2 1 0,-3 1 1,-4 3-1,-2 3 1,-3 4-1,-5 4 0,-1 3 0,-4 6 0,-5 2 0,-3 4 0,-4 4 0,-6 4 0,-1 5 0,-4 5-1,-6 2 2,-1 5-1,-2 5 0,0 3 0,-1 3 0,1 2 0,5 1 0,4 2 1,9-1-1,8-2 0,9-2-2,20 5-16,4-7-8,11-3-1,1-7-2,8-5 0</inkml:trace>
  <inkml:trace contextRef="#ctx0" brushRef="#br0" timeOffset="2083">4750 1921 1,'-13'5'7,"13"-5"4,-14 2 0,14-2 2,-14 2 0,14-2 1,-13 2-1,13-2 1,-13 2-4,13-2-3,0 0-2,0 0-2,-10 2 0,10-2-1,0 0-1,0 0 0,13-18 0,1 5-1,4-7 1,5-3-1,6-7 0,3-3 0,4-3 0,1-2 0,2 1 0,-3-1 0,0 0 0,-1 1 0,-1 1 1,1 3-1,4 1 1,-3 3 0,-1 3-1,0 4 1,-3 3-1,-1 5 0,-4 2 0,-4 6 0,-6 2 0,-2 3 0,-3 3 0,-2 2 0,0 4 0,-1 2 1,0 3-1,1 5 0,0 5 0,0 3 1,1 5-1,-4 4 1,0 7-1,-2 1 2,-2 2-1,-1 0 1,0-3 0,-1-3 0,-4-4 0,6-4 0,-1-8-1,2-3 0,3-6 0,4-4 0,1-4 0,5-2 0,6-8 0,3-3 0,3-6 0,5-4 0,2-5 0,0-5-1,7-4 1,-4-1-1,-1-2 1,-1 3-1,-3 1 0,0 2 1,-3 2-1,1 3 1,-2 0-1,3 1 0,3 3 1,1-1-1,3 1 0,1 2 0,-1 2 1,-2 3-1,-4 3 0,-4 4 0,-4 2 0,-3 4-1,-7 2 1,1 4 1,-3 5-1,-1 5 0,-1 6 0,1 3 2,-4 7-2,0 6 1,-1 1-1,1 1 1,-3 0 0,0 0-1,-3-4 1,5-3 0,2-4-1,0-3 1,-1-3-1,2-3 1,-1-4-1,0-2 0,3-5 1,-3-3 0,1-7-1,8-8 1,7-7-1,4-7 0,7-7 0,7-6 1,5-5-1,3-5-1,1 4 1,-5 0 0,-5 5 0,-2 4 0,-6 4 0,-4 5 0,-5 6 0,-5 5 0,-1 4 0,-1 5 0,-3 3 0,0 4 0,-2 5 0,-1 5 0,-4 4 0,-1 6 0,-2 4 0,-4 2 0,-1 2 1,-2 0-1,-1 0 0,0 0 1,0-4-1,3-4 1,0-3-1,6-3 0,0-4 0,3-3 1,7-4-1,3-5 1,8-6 0,7-6-1,8-5 1,3-6 0,6-5-1,0-3 1,-2-2-1,-1 2 0,-7-1 0,-2 3 0,-2 2 0,1 2-1,4 10-5,3-3-22,5 3 0,-7-8-1,-1-1-1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04.2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-3 598 2,'0'0'4,"0"0"-4,0 0 0,0 0 3,0 0 2,0 0 4,0 0 1,0 0 2,0 0 0,0 0 0,0 0-2,2-10 0,-2 10-5,0 0 0,0 0-1,0 0-1,0 0 1,1-10-1,-1 10-1,13-20 2,0 3-1,1-6-1,4-2 0,4-5 0,3 0-1,1-4 1,4 2 0,-2 0 0,1 1 0,-1 0 0,1 3 0,-3 0 0,2 5 0,-3 0 0,-1 5-1,-1 3-1,-1 3 1,-1 4-1,-2 2 0,-3 4 0,0 0 0,-3 3 0,1 2 0,-3 2 0,-2 1 0,1-1 0,-1 4 0,1-2 1,1 4-1,-1 0 0,0 1 0,1 0 0,-2 2 0,1 2 0,0 3 0,-1 2 1,-1 3-1,-1 4 1,1 2 0,-1 2 0,0-1 0,-1 0 0,2-1 0,-1-3-1,3-5 1,3-4 0,5-5-1,8-9 1,9-7-1,9-8 1,10-11-1,9-7 1,5-7-1,6-6 0,3-2 0,-3-1 0,-2 2 1,-6 3-1,-7 6 1,-6 6 0,-7 5 1,-6 6-1,-4 4 2,-5 4-2,1 5 0,-4 4 0,1 4-1,-4 4 0,1 2 1,-1 4-1,-2 3 0,-2 5 0,-7 0 1,-1 5-1,-2 2 1,-2 1-1,-3 3 1,-1-2 0,0 1-1,1-4 0,1-1 0,2-5 0,4-3 0,5-7 0,9-8 0,11-6 0,7-9 1,9-8-1,6-5 0,6-7 0,2-3 1,2-5-1,-4 2 0,-4-1 0,-4 4 0,-4 4 1,-4 2-1,-3 4 1,-1 4-1,-1 3 1,-1 5-1,-2 4 0,-3 2 1,-1 5-1,-2 3-1,-4 4 2,-2 2-1,-5 3 0,-2 1 0,-2 3 0,-3 1 0,-3 2 0,-3 3 0,0 0 0,-4 1 0,0 3 1,-2 0-1,-2 0 0,1-1 1,-2 0-1,1-3 0,1-4 0,2-1 0,6-4 0,4-4 0,8-7 1,9-8-1,9-5 0,6-4 0,6-4 1,3-7-1,2-2 0,0-3 0,-3 1 0,-6 2-1,-5 2 2,-5 5-2,-2 1 1,-4 6 0,-3 5 0,0 2 0,-2 4 0,0 4 0,0 2 0,-3 3 0,0 2 0,-1 0 0,-3 3 0,-2 2 0,-2 2 0,-5 0 0,-1 1 1,-2 3-1,-2 1 1,-2 3 0,-3 2 0,0 4 0,-2-1 0,0 3 0,0-1 0,1 0-1,0-3 1,3-2-1,3-2 0,2-4 0,5-6 0,5-5 0,5-6 0,5-5 0,7-8 0,7-6 1,6-10-1,5-6 0,3-6 0,0-2 0,1-2 0,-3-2 0,-5 4 0,-2 4 0,-8 5 0,-8 6-1,-4 5 1,-4 6 0,-3 6 0,-4 4-1,-1 6 1,-5 5 0,1 2 0,-2 4 0,1 5-1,-4 2 1,-2 4 1,-2 1-1,-1 2 0,-2 0 1,-2 3-1,1-2 0,-1 1 1,2-4-1,1 0 0,2-4 0,2-5 1,3-1 0,1-4 0,4-7 1,6-11-1,5-7 1,5-5 0,5-8-1,4-6 1,2-4-2,3-2 1,-1-1-1,-1 4 0,0 3 0,-5 3 0,-3 8 0,-2 2-1,-2 7 1,0 4 0,1 6-1,-2 2-1,-1 2-2,2 10-7,-4-4-20,0 0 0,-18-12-1,-5-7-1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2:24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 1202 5,'0'0'12,"-11"9"0,11-9 0,0 0-1,0 0-1,-9-6-3,9 6-1,0 0-1,-3-12 1,7-3-2,9-7-1,7-9 0,13-12-1,10-13-1,15-10 2,10-9 1,12-5 1,5-7 1,7 2-1,-3-3 0,1 7 0,-8 3-1,-3 10 0,-8 4-2,0 8 0,-14 6-1,-3 8-1,-12 9 0,-42 33 0,69-48 1,-69 48-1,41-27-1,-41 27-1,0 0-1,0 0-5,0 0-8,-14 23-8,-22 6 0,-15 3 0,-12 8 1</inkml:trace>
  <inkml:trace contextRef="#ctx0" brushRef="#br0" timeOffset="510">154 822 66,'-16'-14'25,"4"3"-1,3 0-1,9 11-17,-8-13-4,8 13-2,0 0-3,-5-9 0,5 9 1,0 0-1,0 0 1,2 17 1,-3-2 1,-3 7 2,-1 8 0,-2 9 1,-3 5 0,-1 9 1,-4 1 0,0 2 0,1 0-1,4 0-1,0-6-1,6-3 1,8-5-2,11-5 0,15-6 0,13-10 0,18-9 0,13-11 0,19-11 1,8-10-1,6-11 3,4-7 1,-11-9-1,-2 1 1,-16-2 0,-9 5-1,-24 5 1,-3 7-1,-21 7-1,-5 6-2,-9 8 1,-11 10-2,6-11 0,-6 11-1,0 0-1,0 0 0,0 0-2,0 0-9,0 0-14,-19 10 0,0-6-1,-15-6 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54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1,'-2'23'1,"1"-3"1,6 4-1,5 0 0,10-4 0,9-9 1,16-4-1,5-6 1,7-8 1,9-1 0,1-5 2,-1-2-1,-5-1 1,-7 7 0,-11-2 0,-5 4-1,-1 5 0,-4 1-1,4 0-1,3 0-1,4 1-1,3 1 1,1 0-1,-2 2 2,-2-1 0,-5 4 1,-9 5 1,-5 5 0,-10 2 0,1 3 0,1 2 3,7-2-3,7-2-1,16-6-1,14-11 1,14-9-1,16-8 0,6-6 1,1-6 1,2 1 0,-6 0 0,-9 4 0,-15 6-1,-7 9 0,-12 4 1,-6 6-3,-6 3 0,-5 4 0,-1-2-1,0 3 0,0-5 1,6 3-1,4-6 0,8 1 0,9-4 1,7 1-1,7 5 0,0-6 1,3 9-1,-6 1 0,-8 5 1,-1 0-1,-9 7 0,-8 1 1,-8 2-1,-2 5 0,-2-6 0,6-1 1,15-9-1,8-5 1,15-11-1,15-10 1,16-9 0,13-10 0,8-3 0,2-1 1,-6 1 0,-7 6 0,-11 7-1,-9 8 1,-10 3 0,-9 10-1,-10 8 0,-4 3-1,-9 0 0,-5 2 0,-3-1 1,-2-3-2,-11 1 2,6-2-1,1-7 0,4-1 0,7-2 0,7-6 1,6 4-1,2-5 0,6 0-1,-9 0 2,-5 2-2,-7-1 1,-10 8 0,-4 6 0,-9 0 0,-1 6 0,3 1 0,3 1 0,4 2 1,9 0-1,9-5 0,4-3 0,9-2 0,9-3 0,8-3 0,10-2 0,10-3 0,6 0 0,4-1 0,1-2 0,-5 3 0,-3 2 0,-9 3 0,-10 3-1,-11 3 1,-9 6 0,-8 4 0,-5 4 0,1 2-1,-1 1 2,4-2-1,7-3 0,12-3 0,13-7 1,15-5-1,11-8 0,9-3 0,7-4 1,2-1-1,-3 1 1,-11 1 0,-8 3-1,-14 2 1,-10 5-1,-13 1 1,-8 2 0,-5 2-1,-5-1 0,-2 0 0,-3-1 0,2-1 0,2-1 1,4-1-1,8 0 0,7 0 0,6 0 0,5 0 0,5-1 0,2 1 2,0-2-2,-5 2 0,-8-1 0,-9 1 0,-9 1 0,-8 1 0,-11 2 0,-8 3 0,-6 3 0,-3 3 0,2 3 0,6 1 0,9-2 0,13-4 0,17-1 0,17-8 0,14-5 0,11-6 1,7-3-1,1-4 0,1 2 0,-4 1 0,-6 1 0,-5 4 0,-3 2 0,1 4 0,0-2-1,0 1 1,3-2 0,1-2-2,-2-1 2,-2 0 0,-5 0 0,-12-1 2,-10 2-2,-12 2 0,-10 3 0,-12 4 1,-12 1-1,-7 1 0,-7 4-1,-7-2 1,-2 0 0,-2 0 0,-3-2 0,-10-3 1,15 2-1,-15-2 0,0 0 0,0 0 0,13 1 0,-13-1 0,14 2-1,-3 0 1,5-1-2,5 0 2,7-2-1,7 0 1,4-2-1,0 0 1,1-2 0,2 1 1,-2 1-1,-3 1 0,0 2 0,-1 4-1,-4 0 0,1 1-1,-2-1-2,3 5-3,-9-7-11,2 5-7,-15-10-1,-12 3 0,-1-20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2:24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 1202 5,'0'0'12,"-11"9"0,11-9 0,0 0-1,0 0-1,-9-6-3,9 6-1,0 0-1,-3-12 1,7-3-2,9-7-1,7-9 0,13-12-1,10-13-1,15-10 2,10-9 1,12-5 1,5-7 1,7 2-1,-3-3 0,1 7 0,-8 3-1,-3 10 0,-8 4-2,0 8 0,-14 6-1,-3 8-1,-12 9 0,-42 33 0,69-48 1,-69 48-1,41-27-1,-41 27-1,0 0-1,0 0-5,0 0-8,-14 23-8,-22 6 0,-15 3 0,-12 8 1</inkml:trace>
  <inkml:trace contextRef="#ctx0" brushRef="#br0" timeOffset="510">154 822 66,'-16'-14'25,"4"3"-1,3 0-1,9 11-17,-8-13-4,8 13-2,0 0-3,-5-9 0,5 9 1,0 0-1,0 0 1,2 17 1,-3-2 1,-3 7 2,-1 8 0,-2 9 1,-3 5 0,-1 9 1,-4 1 0,0 2 0,1 0-1,4 0-1,0-6-1,6-3 1,8-5-2,11-5 0,15-6 0,13-10 0,18-9 0,13-11 0,19-11 1,8-10-1,6-11 3,4-7 1,-11-9-1,-2 1 1,-16-2 0,-9 5-1,-24 5 1,-3 7-1,-21 7-1,-5 6-2,-9 8 1,-11 10-2,6-11 0,-6 11-1,0 0-1,0 0 0,0 0-2,0 0-9,0 0-14,-19 10 0,0-6-1,-15-6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54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1,'-2'23'1,"1"-3"1,6 4-1,5 0 0,10-4 0,9-9 1,16-4-1,5-6 1,7-8 1,9-1 0,1-5 2,-1-2-1,-5-1 1,-7 7 0,-11-2 0,-5 4-1,-1 5 0,-4 1-1,4 0-1,3 0-1,4 1-1,3 1 1,1 0-1,-2 2 2,-2-1 0,-5 4 1,-9 5 1,-5 5 0,-10 2 0,1 3 0,1 2 3,7-2-3,7-2-1,16-6-1,14-11 1,14-9-1,16-8 0,6-6 1,1-6 1,2 1 0,-6 0 0,-9 4 0,-15 6-1,-7 9 0,-12 4 1,-6 6-3,-6 3 0,-5 4 0,-1-2-1,0 3 0,0-5 1,6 3-1,4-6 0,8 1 0,9-4 1,7 1-1,7 5 0,0-6 1,3 9-1,-6 1 0,-8 5 1,-1 0-1,-9 7 0,-8 1 1,-8 2-1,-2 5 0,-2-6 0,6-1 1,15-9-1,8-5 1,15-11-1,15-10 1,16-9 0,13-10 0,8-3 0,2-1 1,-6 1 0,-7 6 0,-11 7-1,-9 8 1,-10 3 0,-9 10-1,-10 8 0,-4 3-1,-9 0 0,-5 2 0,-3-1 1,-2-3-2,-11 1 2,6-2-1,1-7 0,4-1 0,7-2 0,7-6 1,6 4-1,2-5 0,6 0-1,-9 0 2,-5 2-2,-7-1 1,-10 8 0,-4 6 0,-9 0 0,-1 6 0,3 1 0,3 1 0,4 2 1,9 0-1,9-5 0,4-3 0,9-2 0,9-3 0,8-3 0,10-2 0,10-3 0,6 0 0,4-1 0,1-2 0,-5 3 0,-3 2 0,-9 3 0,-10 3-1,-11 3 1,-9 6 0,-8 4 0,-5 4 0,1 2-1,-1 1 2,4-2-1,7-3 0,12-3 0,13-7 1,15-5-1,11-8 0,9-3 0,7-4 1,2-1-1,-3 1 1,-11 1 0,-8 3-1,-14 2 1,-10 5-1,-13 1 1,-8 2 0,-5 2-1,-5-1 0,-2 0 0,-3-1 0,2-1 0,2-1 1,4-1-1,8 0 0,7 0 0,6 0 0,5 0 0,5-1 0,2 1 2,0-2-2,-5 2 0,-8-1 0,-9 1 0,-9 1 0,-8 1 0,-11 2 0,-8 3 0,-6 3 0,-3 3 0,2 3 0,6 1 0,9-2 0,13-4 0,17-1 0,17-8 0,14-5 0,11-6 1,7-3-1,1-4 0,1 2 0,-4 1 0,-6 1 0,-5 4 0,-3 2 0,1 4 0,0-2-1,0 1 1,3-2 0,1-2-2,-2-1 2,-2 0 0,-5 0 0,-12-1 2,-10 2-2,-12 2 0,-10 3 0,-12 4 1,-12 1-1,-7 1 0,-7 4-1,-7-2 1,-2 0 0,-2 0 0,-3-2 0,-10-3 1,15 2-1,-15-2 0,0 0 0,0 0 0,13 1 0,-13-1 0,14 2-1,-3 0 1,5-1-2,5 0 2,7-2-1,7 0 1,4-2-1,0 0 1,1-2 0,2 1 1,-2 1-1,-3 1 0,0 2 0,-1 4-1,-4 0 0,1 1-1,-2-1-2,3 5-3,-9-7-11,2 5-7,-15-10-1,-12 3 0,-1-20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30.3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1088 10 0,'0'0'3,"0"0"1,0 0 1,0 0 2,0 0 2,0 0 0,0 0 2,0 0 0,0 0-1,0 0-1,-9-11 0,9 11-3,0 0-1,0 0-2,-12-1 0,12 1-1,0 0-2,-13 5 1,13-5-1,-14 8 1,3 0-1,0 0 0,-4 6 0,-1 1 1,-4 5-1,0 3 0,-4 3 0,-3 3 0,0 0 1,0 2 0,-2 0 0,4-2 0,-1-1 0,3-2 1,2-4 0,2-4-1,3-1 1,0-3 0,5-5 0,0 1-1,11-10 1,-13 8 0,13-8-1,0 0-1,0 0 0,0 0-4,0 0-3,0 0-8,0 0-7,0 0 2,10-2-2,-10 2 1</inkml:trace>
  <inkml:trace contextRef="#ctx0" brushRef="#br0" timeOffset="891">80 852 12,'-11'2'11,"-2"-2"0,2-2 1,1-1-1,0-3-2,10 6 0,-15-16-2,10 6 0,1-5-2,3-1-2,3-3-1,5 0 0,2-2-1,6-2 0,2 1-1,5 2 0,3 2 0,1 3 0,1 4 0,-1 4-1,1 4 1,-1 3-1,-2 6 1,-1 2 0,-3 4-1,0 1 1,-5 4 0,1 1 0,-4 2 0,-1 1 0,-3-3 0,-4 2 0,-2-2 2,-3 0 0,-4-4 2,-1 0-1,-6-2 1,-3 0 1,-3-4-1,-1 4 0,-5-5-1,0 2 0,-2-3-1,2-2-1,1-3 1,5 0-1,-2-1 0,5-2 0,4 0-1,1-2-1,10 4-3,-11-8-5,11 8-6,4-13-6,6 0-1,3-6 0,2-4 0</inkml:trace>
  <inkml:trace contextRef="#ctx0" brushRef="#br0" timeOffset="1492">425 655 8,'0'0'8,"0"0"1,0 0-2,-2 10-6,2-10 1,0 0 1,0 0 2,0 0 1,0 0 1,0 0 0,0 0 1,0 0-1,0 0 1,0 0-3,0 0-2,0 0-1,0 0-1,0 0 0,0 0 0,0 0-1,0 0 0,0 0 0,0 0 0,0 0 0,8 12 0,-4-3 0,3 5 0,1 1 0,5 4 0,-2 2 0,3 0 0,-1 0 1,0-2-1,-3-2 1,0-5-1,-4-1 2,-6-11 1,10 14 1,-10-14 0,0 0 2,0 0 0,0 0 0,0 0 0,0 0-2,-13-12 0,13 12-1,-11-19-1,5 4-1,-1 0 0,2-1-1,2 1 0,0-3-1,5 1 1,2 3 0,4-2-1,5 2 0,5-1 1,6 0-1,5-1 1,4 3-1,3 0 1,4 1-1,0 2 1,3 0 0,1 3 0,-1 1 0,-2 3 0,-4 0 0,-3 0 0,-5 1 0,-3 1 0,-8 2 0,-5 0 0,-4 2 1,-9-3-1,0 0 1,0 0 0,0 0 0,0 0-1,0 0-1,0 0-6,0 0-11,0 0-4,0 0-2,0 0 0,-16 7 0</inkml:trace>
  <inkml:trace contextRef="#ctx0" brushRef="#br0" timeOffset="2543">1480 736 8,'5'14'9,"-5"-14"-1,10 8 1,-10-8-7,19 2 1,-2-3 0,1-4 1,3-5 1,3 0 0,-2-5 1,2 0 0,-1-3-1,-3 3 1,-8-4 0,-2 5-1,-6-2 0,-4 4-1,-6-2 0,-2 4 0,-5 0-1,-5 3 0,-3 2-1,-1 5-1,-3 3 0,-1 3-1,1 6 0,0 2 0,3 3 0,1 3 0,4 1 0,1 3 0,3 1 0,3 2 0,5-2 1,3 1-1,4 0 1,4-1-1,5-3 1,5 0 0,7-4 0,6-3 0,3-4 0,4-5-1,4-6 1,5-4-2,1-5-2,1-7-2,0-4-1,-5-7-1,-1 0 0,-7-5 0,-2 3 0,-8-4 2,-7 4 5,-3 2 2,-6 5 1,-3 6 3,-4 3 0,-1 13-1,-2-12-1,2 12-1,0 0-1,0 0-1,-9 7 0,9-7-1,-3 9-1,3-9 2,1 12-1,5-3 1,-6-9 0,18 21 0,-4-8-1,5 5 1,1-1 0,4 1-1,3 3 0,-3-1-1,2 1-1,-1-2-2,-4 0 0,-4-3-3,-4 1-2,-8-2-4,-5 1-1,-6-2-1,-7-1 1,-5-2 0</inkml:trace>
  <inkml:trace contextRef="#ctx0" brushRef="#br0" timeOffset="3264">1968 988 22,'-20'2'14,"5"-2"0,15 0 0,-12-7-1,20-4-1,2-7-1,13-3-2,5-11-2,10-3-2,6-6-2,7 0 0,3-4 0,1 3-2,-2 0-2,-3 4-2,-2 6-5,-7 5-7,-8 5-7,-6 5 2,-6 3-1,-6 5 0</inkml:trace>
  <inkml:trace contextRef="#ctx0" brushRef="#br0" timeOffset="3625">2704 620 30,'0'10'14,"0"-10"-1,-8 19 1,1-4-10,-1 4-1,1 7 0,-2 3 1,0 9-1,4 5 0,1 7 0,1 1 0,2 1-1,2-3-1,2-1 0,1-7-1,0-4 0,0-11 1,0-8 0,-1-5 1,0-4 0,-3-9 1,0 0 0,0 0-1,0 0 0,-14-10 0,8 0 0,-3-3 0,-1-4-2,-1-7 1,1-5 0,1-6 0,0-5-1,4-7 1,5-3-1,3-1 0,5 0 0,4 2 0,5 3 0,3 5 0,5 5 0,1 5 1,1 6-1,-1 6 0,2 7 0,0 4 0,1 9 0,-3 8 0,0 4 0,-4 8 0,-3 4 0,-2 2 0,-5 4 1,-7 0 0,-5-1 2,-6-3 0,-6 0 1,-8-6-1,-3-1 1,-6-5 0,-1-4-1,-4-4-1,0-3-2,1-4-3,1-8-4,10 3-5,1-10-7,9 1-4,5-6-2,10 1 2,4-6 0</inkml:trace>
  <inkml:trace contextRef="#ctx0" brushRef="#br0" timeOffset="4256">3013 671 14,'20'22'12,"-4"-5"0,6 1 0,0-2-4,3-2 0,3-4 1,1-7-1,4-2 2,-3-7 0,2-2-1,-5-10 0,2 3-2,-7-6-2,0 1-1,-8-2-2,-2 1-1,-4-1 0,-5 3-1,-4 2 1,-4 1-1,-4 3 0,-3 3-1,-3 4 1,-7 3 0,-3 5-1,-1 4 1,-2 7-1,-2 3 1,0 6-1,-2 4 2,2 4-2,4 2 1,4 2 0,2 0 0,5-2 0,5-3 1,7-2-1,7-6 0,8-5 1,7-6-1,9-5 0,6-6-1,8-6 0,3-5 0,3-6 0,-1-5 0,-2-2 1,-5-3-1,-6 0 0,-4 0 1,-4 1 0,-6 3 1,-4 4-1,-6 5-1,0 4 1,-10 11 0,13-9-1,-13 9 0,10 8 0,-4 3 0,-1 4 1,4 3-1,-1 1 0,5 4 1,-4 1 0,0 1-1,1 2 1,-1-4 0,-3-3 0,-1 0 0,0-3 1,-2-4-1,-3-3 1,0-10 1,-2 12 0,2-12 0,0 0 0,-12-8 0,6-4 0,0-1 0,0-7-1,0-3-1,2-2 0,4-3 0,4 1 0,4-1-1,2 4 1,3 1 0,4 3-1,1 5 1,2 2 0,2 4-1,2 4 0,0 3 0,2 3-1,0 0-2,4 7-3,-3-3-6,5 5-8,-3-1 0,1 0 0,-1-2 0</inkml:trace>
  <inkml:trace contextRef="#ctx0" brushRef="#br0" timeOffset="5127">4245 630 28,'2'13'15,"-8"-3"0,2 6 0,1 2-6,-6 5-4,3 4-1,-3 4 0,6 1-1,-5 1-1,7-4-1,3-8-2,1-4-4,10-11-12,4-7-1,2-12 0,0-11 1</inkml:trace>
  <inkml:trace contextRef="#ctx0" brushRef="#br0" timeOffset="5377">4274 327 61,'-4'11'22,"-1"1"1,5-12-3,0 0-13,0 0-14,-2 15-4,2-15-3,7 12-6,-7-12-1,14 13-1,-8-3 3</inkml:trace>
  <inkml:trace contextRef="#ctx0" brushRef="#br0" timeOffset="5638">4461 674 26,'15'-8'14,"-15"8"0,14-16 0,-14 16-7,0 0-2,11-1 2,-11 1-1,-2 20 0,-2-6 0,3 6 0,-1 1-1,2 0-1,1 0-1,4-1 0,1-6-1,4-5 0,7-8-1,5-6 1,3-8-1,5-3 0,-1-7 0,1-1 0,-1-2 0,-2 3 0,-6 2 0,-5 6 0,-4 3 0,-12 12-1,14-11 0,-14 11 1,5 14-1,-3-2 0,-1 5 1,0 1 0,2 1 1,2 3-1,-2-3 0,4-1 1,2-6-1,5-3 1,1-7-1,4-3 0,0-5 0,3-6 0,1-3-1,-1-2 1,-2 0-1,0 0 1,-3 0-1,0 3 0,-2 1 1,-1 5-1,-3 3 0,-1 3 0,0 3 0,0 4 0,0 4 0,-1 4 0,-1 4 0,2 5 1,-1 3-1,-2 2 1,1 2-1,-3-1-1,3 2-5,-2-8-7,6 0-10,-2-12-2,5-6 0,1-10 0</inkml:trace>
  <inkml:trace contextRef="#ctx0" brushRef="#br0" timeOffset="6389">5499 758 19,'12'1'11,"2"1"1,1-2-3,0 1-4,5-1 0,-3-1-1,3 0 1,-1-4 0,0 0 0,-1-5 2,-2 1-2,-1-4-1,-4 1 0,-3-2-1,-2 0 1,-6 1-1,-5-1-1,-4 2 0,-4 2-1,-4 2 0,-6 4-1,-1 3 0,-4 5 0,0 4 0,-1 6 0,0 2 0,0 4 0,2 4 1,2 1 1,0 1-1,5 0 1,2 0 0,4 1 0,2-5 1,6 2-1,3-3-1,7 0 1,4-4-1,7-1 0,5-5 0,4-2 0,6-4 0,5-5 0,1-6 0,1-3 0,-1-5 0,1-4 0,-3-3 0,-2-2 0,-4 0-1,-3-2 1,-1 2-1,-3 1 0,-3 4 1,-3 1-1,-3 5 0,1 3 0,-13 9-1,13-10 1,-13 10 0,9 1 0,-9-1-1,0 0 1,9 14 0,-9-14 1,5 19-1,-4-6 1,1-1 0,0 2 0,1 1 0,2-1 0,0-1 0,5-1-1,0-2 1,5-5 0,3-3-1,5-3 1,0-4-1,1-4 1,1-3 0,1-1-1,-3-2 1,-3 2 0,-3 0 0,-4 3 0,-13 10 0,16-12-1,-16 12 0,0 0 0,9 10 0,-7 0 0,0 3-1,0 4 2,4 3-1,0 2 0,2 0 0,2 1 0,3 2-2,0-5 0,4-6-1,0-2-2,5-5-6,-3-9-9,4-5-4,-3-11-1,3-10 2,-2-8 1</inkml:trace>
  <inkml:trace contextRef="#ctx0" brushRef="#br0" timeOffset="7320">6587 296 42,'0'0'18,"13"16"-2,-13-16 2,4 16-12,-2-5-3,-1 2 2,3 3-1,-6 2 2,3 6-1,-5 1 1,3 11 0,-4 4-1,1 9-1,-2 5-2,0 2 0,0 1-1,0-1 0,4-4-1,0-6-1,2-5 0,1-11-1,2-7 1,-2-11-1,-1-12-2,0 0-1,-6-10 1,-2-12 0,-2-8 1,-4-8 0,-2-4 0,-4-3 1,-1 2 3,2 0 1,-1 6 0,4 6 1,1 5-1,5 10 1,0 3-1,10 13-1,0 0 0,0 0 0,0 0 0,0 0 0,22 5 1,-2 0-1,4 0 1,12 1 0,4-1 0,8-2-1,3 1-1,5-2-1,2 1-3,-4-5-6,-1 4-10,-5-5-2,-6 1-2,-8-4 1</inkml:trace>
  <inkml:trace contextRef="#ctx0" brushRef="#br0" timeOffset="7971">7032 649 26,'0'0'13,"14"-3"1,-14 3 0,10-2-7,-10 2-1,14 2 0,-14-2 0,17 8-1,-3 0 1,-1-1 0,5 3-1,-2 2-1,5 1-2,0 3 0,1-1-1,-1 2 0,0 0 0,-2 0 0,-2 2-1,-3-2 1,-2 2 0,-6-4 0,-3 4 2,-5-4-1,-5 1 0,-7-3 1,-1-1-1,-9-4 0,-4 1 0,-4-4 0,-2-2-1,-1-3 0,2-2 0,0-4 0,4-2 0,3-1 0,6 0 1,5-2-1,3 2 0,12 9 0,-13-17 0,13 17-1,-3-10-1,3 10 0,11-6 0,1 4-1,4-2-1,7 0-1,3-2 0,7 2-1,1-4-1,6 1-1,-4-5-3,5 3-3,-6-6-9,-2 0 2,-3-4 0,-4-3 1</inkml:trace>
  <inkml:trace contextRef="#ctx0" brushRef="#br0" timeOffset="8522">7440 376 24,'-1'-12'15,"1"12"1,0 0 1,0 0-8,0 0-1,0 0 0,0 0-1,0 0-2,0 0 1,0 0 0,7 16-2,-7-16 1,6 13-2,-6-13 0,8 15-1,-4-6 1,3 3-1,-2 1 0,2 2-1,-2 4 1,3 4 0,-1 5-1,2 5 1,-3 4 0,1 7 0,-1 2 0,0 4-1,0-2 0,0 1 1,-1-8-2,0 2 1,1-9-1,-2-5-1,3-5-5,-5-10-13,2-1-5,-4-13-2,0 0 0,-2-28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5:41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4 458 3,'0'0'5,"0"0"2,0 0-1,0 0-1,0 0 0,0 0-1,0 0 0,0 0-2,0 0 0,0 0-1,-1 10 1,1-10-1,3 12 1,-3-12 0,6 11 0,-6-11 0,11 10 0,-11-10 0,16 8-1,-3-6 0,3-1 0,5-1-1,-1-1 1,2-1 0,2-7-1,1 4 1,-2-4-1,0 1 1,-4-4-1,-2 2 1,-1-2-1,-1 0 1,-3 3-1,-1-2 1,-2 0-1,-2 1 1,-7 10-1,7-19 1,-7 10 0,0 9-1,-9-14 1,9 14-1,-16-12 0,5 7 0,-1 2 0,-1 1-1,-1 2 1,-1 1 0,0 1 0,-2 1 0,2 0 1,-1 2 0,3 0 0,-2 2 1,5-2 0,-2 1 0,0-1-1,12-5 0,-17 17 1,17-17-1,-18 18-1,10-7 0,-3 3 0,3 0 1,-1 1 0,1 3 0,-2-2 0,1 3 0,1-3 0,1 2 0,1-5 0,2 4 0,3-5 0,3 1-1,2-1 1,3 0 0,1 0 0,3 0 0,3-1 0,0-1 0,4 0 0,2-1-1,1-3 1,4-2 0,1-3 0,0 0-1,0-3 1,1-1-1,-1-3-1,-4-2-3,1 0-6,-5 0-8,-1-5 0,-3 1 0,-2-5 0</inkml:trace>
  <inkml:trace contextRef="#ctx0" brushRef="#br0" timeOffset="961">573 107 8,'0'0'9,"-1"9"0,1-9 0,0 0-8,-1 11-1,1-11 1,-1 19 0,0-6 1,-1 3 0,0 1 1,-1 6 0,-2 5 0,-3 3 0,1 4 1,-3 5-1,-1 3 0,1 3 0,-1 0-1,1-2-1,2-4 1,1-5-2,3-5 1,2-6-2,4-9-4,-2-15-8,12 5-1,1-11 1,-2-11-1</inkml:trace>
  <inkml:trace contextRef="#ctx0" brushRef="#br0" timeOffset="1372">641 524 11,'15'3'11,"-1"-3"-1,6-1 0,2 0-1,-1-4-2,4-2 0,-1-4-1,-1 6-1,-3-4 0,0 3 0,-5-6-1,-1 6-2,-3-3 0,-11 9 0,15-12 0,-15 12 0,9-12-1,-9 12 1,2-10 0,-2 10 0,0 0-1,-6-13 0,6 13 0,-9-7 0,9 7-1,-14-6 0,14 6-1,-16-1 1,16 1-1,-20 3 0,10 1 1,-2 1-1,0 1 1,-2 0-1,2 1 1,-1 1 0,0 1 1,2-2-1,-2 4 1,3-2-1,1 5 1,1-1-2,-1 1 2,1-1-2,1 3 2,2-1-2,-1-2 1,3 1 0,0-2 0,2 1 0,1 0 1,1-1-1,2-1 0,2-1 1,2 0-1,-7-10 0,20 15 0,-6-11-3,5-1-2,3-3-4,4-2-6,3-4-3,2-4 0,3-2 0,0-5 1</inkml:trace>
  <inkml:trace contextRef="#ctx0" brushRef="#br0" timeOffset="2013">1288 406 2,'-10'3'8,"10"-3"1,-11-3-1,11 3-3,-10 1 2,10-1 1,-14 0 0,14 0 1,-15 6-1,15-6 0,-19 8-2,9-2-1,-2 0-1,1 3-1,-3-4-1,4 5 1,-3 1-1,0 4-1,0-2 1,0 3 0,-1 0-1,2 2 0,0 2 0,2-2-1,3-1 1,1-2-1,4 2 0,3 0 0,6-1 0,1-3 0,4 0-2,4-6-1,4-1-2,2-8-2,6-4-2,0-8-4,2-4-3,2-8-2,-1-5 1,2-1 2</inkml:trace>
  <inkml:trace contextRef="#ctx0" brushRef="#br0" timeOffset="2413">1570 167 7,'0'0'9,"0"0"1,0 0-3,0 0-1,0 0-2,-11 10-2,7 1 1,1 1 0,0 3 1,1 5 0,0 4-1,1 1 0,-1 5 0,2 2-1,0-1 0,1 2-1,-1-3 0,1-2-1,-2-3 1,1-1-1,-2-5 0,-1-4 0,0-1 0,-3-3 0,6-11 0,-15 15 0,15-15-1,-19 7 0,10-7 0,-3-2 0,-2-3 1,0-6 0,-1 1 0,4-3 1,-1 1 0,2-2 0,1 4 1,4-1-1,4-2 0,1 13 0,9-15 0,0 9 0,7-4-1,4 2 0,3-3 0,3 1 0,3 2 0,2-1 0,-1-1 0,1 2 0,-2 1 1,-4 1-1,-2 1 0,-4 2-1,-3-1 1,-5 2 0,0 3-1,-11-1 0,11 6 1,-11-6-1,8 13 0,-8-13 0,6 18 1,-2-6-1,-2 2 1,1 1 0,-1 2-1,1 1 1,0 1 0,1 1 0,1 1 0,0-1 0,1-4 0,-2 1 0,2-3 0,-3-3 1,-3-11 0,4 13 1,-4-13 0,0 0 1,0 0 2,0 0-1,0 0-1,0 0 1,-13-13 0,9 2-2,-3-3 0,4-4 0,0-4-2,4 2 1,5-2-1,2-2 0,5 2 0,5 0 1,3 2-1,2 2 0,1 3 1,2 2-1,-2 2 1,0 4-1,-2 4-2,-2 2 0,0 4-2,-4 2-2,2 4-3,-4 0-9,0-3 0,1 0 0,-4-5 1</inkml:trace>
  <inkml:trace contextRef="#ctx0" brushRef="#br0" timeOffset="3365">2256 365 8,'3'21'10,"-2"1"-1,2 6 0,-2 0-5,3 2-3,0 0 0,2-3 0,2-4-1,2-5-3,4-5-6,1-14-1,2-7 0,1-11 1</inkml:trace>
  <inkml:trace contextRef="#ctx0" brushRef="#br0" timeOffset="3595">2319 126 29,'-6'17'14,"0"-3"-1,6 0-3,2 2-9,3 0-1,3-2-1,3 0-2,0-3-3,3-3-4,2-1-3,-1-3 1,3-1-1</inkml:trace>
  <inkml:trace contextRef="#ctx0" brushRef="#br0" timeOffset="3875">2792 372 12,'0'0'14,"-12"-16"0,1 11 0,0-1-4,-6 3-1,1 2-2,-5 1 0,2 4 0,-1 2-2,-1 4 0,0-1 0,-1 4-1,-1 0-2,0 4 1,1 0-1,1 1-1,0 1 1,3 1-2,2-1 2,4 1-2,2-1 1,6-3-1,4-1 1,1 1 0,10-3 0,3-4 1,6-1 0,5-2-1,4-4 1,3 0-1,2-4 0,2-2 0,-2-3 0,-3 3-1,-2-2-1,-5 0 0,-3 3-4,-6-5-4,-3 6-8,-2 0-4,-10 2-1,0 0 0,10-11 0</inkml:trace>
  <inkml:trace contextRef="#ctx0" brushRef="#br0" timeOffset="4516">3612 339 20,'0'0'11,"-12"-2"0,2 0 0,-2 4-9,1 1-1,-5 0 1,0 1 1,-3 2 0,-1 3 1,-1 0 1,0 2-1,-1-2 1,2 1 1,-1 1-1,5 0 0,-1-1-1,4 2 0,3-2 0,3 2-1,0 0 0,4 3-1,1-1 0,4 2-1,1 0 0,3 0-1,2-1 0,4 0-1,0-3 0,3-3 0,5-3-2,1-4-2,4-1-4,-1-7-10,3-4 0,2-6 0,1-5 1</inkml:trace>
  <inkml:trace contextRef="#ctx0" brushRef="#br0" timeOffset="4957">3667 426 1,'0'0'9,"0"0"1,0 0 0,0 0-2,9 3 0,-9-3 0,12 5 0,-12-5-1,13 12 1,-6-2-2,2-1 1,-4 5-1,1 2-2,-2-1 0,0 3-1,-1-1-1,0-1 0,-1-3-2,0 0-1,2-3-5,-4-10-6,9 6-7,-9-6 1,18-16-1,-5-1 1</inkml:trace>
  <inkml:trace contextRef="#ctx0" brushRef="#br0" timeOffset="5247">3854 216 21,'-9'7'11,"7"6"-1,-3-1-3,3 3-11,2 3-6,1-4-1,4 2-1,-1-5 1</inkml:trace>
  <inkml:trace contextRef="#ctx0" brushRef="#br0" timeOffset="5418">3982 343 8,'4'14'6,"-4"-14"-1,-6 16-2,3-5-6,-1-1-1,0 3 0,0-1 1,3-1 1,0 1 2,0-3 3,1 1 1,2-1 1,2 2 1,-4-11 0,12 18 2,-4-7 0,1-2 0,2 2 1,-1-3 0,0 1-1,-10-9 0,14 13-2,-14-13-2,0 0 0,10 8 0,-10-8-1,0 0-1,0 0 0,0 0 0,-4-16 0,1 4 0,0-2-1,1 1-1,0-3 1,2 2-2,1-2 1,5 3 0,0 2 0,5 2 0,3 3 1,2-1-1,4 1 1,1-1 0,4 3 0,0-1 0,2 3 0,0 0 0,-2 0-1,-2 3-3,-2-1-6,1 4-8,-5-1-4,1 0 1,-5-3-1</inkml:trace>
  <inkml:trace contextRef="#ctx0" brushRef="#br0" timeOffset="6068">4674 373 36,'0'0'15,"0"0"1,0 0-1,-13-6-8,4 6-5,-3 3-1,-1 0-1,-4 5 0,-1 0 1,-3 2 1,-2 1-1,1 5 1,-1 0 0,1 2 0,1 2 0,3-1-1,2 1 1,5 1-1,5-2 1,3 0-1,7-5 0,5-1 1,7-3-1,9-4-1,3-4 1,4-4 0,2-5 0,2-1-1,-2-5 0,-1-2 0,-6-2 1,0 1-1,-8-2 0,-3 3 0,-3 1 0,0 2 0,-5 3-1,-8 9 1,11-12-2,-11 12 2,0 0-1,0 0 0,0 0 0,0 0 1,0 0-1,0 0 1,0 0 0,0 0 1,0 0-1,0 0 2,0 0-1,2 14 0,-5-4 0,1 3 0,0 1 0,1 2 0,0 1 0,3 1-1,2-2 0,2 1 0,6-6 1,1-2 0,6-3-1,4-5 1,1-6-1,4-3 0,3-4 0,-1-6 0,-2-3 0,-2 3 1,-3-1-1,-6 2 1,-4 2 0,-3 3 0,-10 12-1,8-15 0,-8 15-1,0 0 0,0 0 0,0 0 0,1 12 0,-1-3 0,-2 0 0,2 4 1,3-2 0,1 2-2,3 2-2,-1-6-3,10 0-2,-4-5-3,7-2-7,-1-3 0,1-4 0,2-4 1</inkml:trace>
  <inkml:trace contextRef="#ctx0" brushRef="#br0" timeOffset="7060">5414 401 5,'0'0'10,"8"9"0,-8-9 0,8 16-4,-3-4-1,4 4-1,-3 1-1,3 5 1,1 0-1,0 0 0,-1-3-1,3 0 0,-1-5 0,-2-2-2,5-7-4,-1-6-6,2-8-4,2-7 1,2-8 0</inkml:trace>
  <inkml:trace contextRef="#ctx0" brushRef="#br0" timeOffset="7270">5771 129 15,'12'-42'13,"-3"8"0,0 8-2,-4 8-3,-1 9-2,-4 9-2,0 0-1,10 12-1,-7 3 1,-1 5 1,0 1 1,5 6 1,-3 3 0,2 5 0,-4 2-1,5 2-1,-2-1 0,3 0-2,0-3-1,0 1 1,-3-4-1,5-5-1,-3-1 1,-1-4-1,-1-3 0,0-2 0,0-3 0,-2-4-1,-3-10 0,1 11-1,-1-11-1,0 0 0,-9-16-2,1 0 0,-2-1-2,-6-9 1,1-1 0,-6-4 1,1 1 2,-4 0 1,1 3 1,-3 2 1,1 6 1,1 3 1,2 6 0,0 4 1,3 1 1,7 4 0,0-3 1,12 4 1,-10 1 0,10-1 1,22 0-2,5 0 1,7-4-2,10 0-1,9-1-2,10 0 0,3 0 0,4 0-1,-4-2 0,-1 1 0,-6 1 0,-4 4 0,-8 0 0,-8-1 1,-7 2-1,-6 0 0,-7 2 0,-4 1-1,-6 2 1,-9-5-1,0 0-1,7 10-1,-7-10-4,-7 14-12,-2-8-3,-7-7 0,-4-5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56.9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484-3 12,'0'0'10,"0"0"-1,0 0 0,0 0 0,0 0 0,0 0-1,0 0 0,0 0 0,-51-4 0,51 4-2,0 0-1,-53 22-1,53-22-1,-48 28-1,48-28-2,-55 46 1,55-46-1,-60 68 0,29-26 3,1 5-1,-2 6 0,0 9 1,4 0 0,3 10-1,7-4 1,4 5 0,6 1-2,8 4 0,6-5 0,13-2 0,2-4-1,9-8 1,5 1-1,3-6 0,5-9 1,5-9-1,0-6 1,1-7-1,-3-4 1,-2-8 0,-8-4 0,-2-5 0,-8-2-1,-5 0 1,-8-1 1,-3 0-1,-10 1 0,11-1 0,-11 1-1,0 0-2,0 0-4,2-14-8,2 2-9,-1-8-2,9-7 2,4-14-2</inkml:trace>
  <inkml:trace contextRef="#ctx0" brushRef="#br0" timeOffset="731">1263 44 12,'0'0'10,"-5"-42"-1,5 42-1,0 0-1,0 0-1,-54 5 0,54-5-2,-48 18 0,48-18 0,-61 31 0,61-31 0,-62 31-1,62-31-1,-53 32 2,53-32-3,0 0 0,-45 48-1,45-48 1,0 0 1,0 0-1,35 42 0,-35-42 1,53 16-1,-53-16 0,62 18 0,-62-18-1,61 22 0,-61-22 0,45 28 0,-45-28-1,0 0 1,0 0 0,38 49 1,-38-49 0,0 0 1,0 0 0,-30 41 0,30-41 0,0 0-1,-66 29 1,66-29 0,-67 20-1,67-20 0,-67 12-1,67-12 0,-59 8-1,59-8-2,0 0-2,-52-11-3,52 11-4,0 0-7,0 0-1,32-61 2,-32 61 0</inkml:trace>
  <inkml:trace contextRef="#ctx0" brushRef="#br0" timeOffset="1302">1415 53 1,'0'0'9,"0"0"-5,0 0 2,0 0 1,0 0 0,0 0 0,0 0 0,8 56-1,-8-56-1,-10 41 0,10-41 0,-12 52-1,12-52 1,-15 58-1,15-58 1,-18 54-2,18-54 0,-14 42 0,14-42-2,0 0 0,3 47 0,-3-47 0,0 0 1,68 21-1,-68-21 1,88 7 0,-37-9-1,1 1 1,-2-5-1,-6 2 0,-44 4-2,63-7-2,-63 7-4,0 0-11,0 0 0,0 0-1,0 0 0</inkml:trace>
  <inkml:trace contextRef="#ctx0" brushRef="#br0" timeOffset="1742">1386 216 0,'0'0'10,"0"0"2,0 0 2,0 0-5,0 0-1,46 30 0,-46-30 2,58-11-2,-58 11 0,69-15-2,-69 15-2,64-16-2,-64 16-1,50-10-3,-50 10-5,0 0-8,0 0-1,41-17-1,-41 17-2</inkml:trace>
  <inkml:trace contextRef="#ctx0" brushRef="#br0" timeOffset="2033">1356 45 2,'0'0'13,"0"0"1,59 4-1,-59-4-6,46-4 0,-46 4-1,51-4-1,-51 4-1,50-3-3,-50 3-2,57 0-4,-57 0-8,70 2-2,-70-2 0,74 1 0</inkml:trace>
  <inkml:trace contextRef="#ctx0" brushRef="#br0" timeOffset="2864">2147 75 1,'0'0'4,"0"0"0,0 0 0,0 0 0,0 0-1,0 0 0,0 0 0,0 0-1,0 0 0,0 0 0,0 0-1,0 0-1,0 0 0,0 0 0,0 0 0,0 0 0,0 0 0,0 0 0,0 0 0,0 0 0,0 0-1,0 0 1,0 0 0,0 0-1,0 0 1,0 0 0,0 0 0,0 0 0,0 0 0,0 0 0,0 0 1,0 0-1,0 0 0,0 0 1,0 0 0,0 0 0,0 0 0,0 0 0,0 0 0,0 0 1,0 0 0,0 0 0,0 0 0,0 0 0,0 0 1,0 0-1,0 0 0,0 0 0,0 0 0,0 0-1,-46-8 1,46 8 0,0 0-1,-47 3 1,47-3-1,0 0 0,-44 5 0,44-5-1,0 0 0,0 0 0,0 0 0,-42 8 0,42-8 0,0 0 0,0 0 0,0 0 0,0 0 1,0 0-1,0 0 0,0 0 0,0 0 0,0 0 1,0 0 0,-6 44-1,6-44 1,0 0 0,-21 47-1,21-47 3,-13 43-2,13-43 1,-11 45 0,11-45 0,-2 48-1,2-48 1,7 41-1,-7-41-1,0 0 0,29 50 1,-29-50-1,0 0 2,65 25-1,-65-25 0,67 5 0,-67-5 1,81-7-1,-40 1 0,-41 6 0,74-13-1,-74 13-1,54-17-3,-54 17-5,0 0-8,46-18 0,-46 18-1,0 0 1</inkml:trace>
  <inkml:trace contextRef="#ctx0" brushRef="#br0" timeOffset="3876">1952 254 21,'0'0'10,"0"0"0,0 0 1,0 0-3,0 0-1,0 0-1,57-12-2,-57 12 0,0 0-2,61-11 1,-61 11-2,42-2-1,-42 2-2,51-1-5,-51 1-6,64 1-2,-64-1 0,77-5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6:01.5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2 533 8,'0'0'10,"0"0"0,0 0 0,0 0 0,0 0-1,0 0-1,20-47-2,-20 47 0,29-59 0,-29 59-1,41-78-1,-19 35-2,3 1 0,-1-2 0,0 0 0,-6 1 0,-18 43-1,44-65 1,-44 65-2,40-43 2,-40 43 0,0 0-2,41-25 1,-41 25-2,0 0 1,0 0-1,0 0 1,0 0 0,0 0-1,22 49 0,-22-49 1,0 48-1,0-48 1,1 60-1,-1-60 1,3 61-1,-3-61 0,12 68 0,-12-68 2,22 72 0,-22-72-1,29 61 1,-29-61 0,30 53 0,-30-53 1,0 0 0,26 42-3,-26-42 0,0 0-2,0 0-1,0 0-3,-47-25-4,47 25-2,-51-36-3,51 36 0,-65-48 2,65 48 1</inkml:trace>
  <inkml:trace contextRef="#ctx0" brushRef="#br0" timeOffset="490">41 308 5,'-43'10'7,"43"-10"1,0 0 1,0 0 0,0 0 3,0 0-2,0 0-1,50 10-1,-50-10 0,77-11-3,-30 4-2,7-1-3,0 2-1,0-2-4,0 5-7,-3-1-5,-2-1-1,-3-1 1,-46 6 0</inkml:trace>
  <inkml:trace contextRef="#ctx0" brushRef="#br0" timeOffset="901">861 8 6,'0'0'8,"0"0"1,0 0-7,0 0 2,35 45 1,-35-45 0,0 44 0,0-44 0,-1 58-2,1-58 0,-4 71-1,4-71-1,-2 78-1,2-78 1,3 71 0,-3-71 0,7 55 0,-7-55-1,0 0 0,21 54-1,-21-54 1,0 0-4,0 0 0,0 0-1,0 0 0,0 0 0,-44 17-1,44-17 1,-47-14 0,47 14 2,-55-15 1,55 15 0,-58-13 1,58 13 2,-52-2 0,52 2 1,-43 5 0,43-5 1,0 0 0,-42 14 0,42-14 1,0 0 1,0 0 1,0 0 0,0 0-1,0 0 1,52 27-1,-52-27 0,77 3 0,-34-1-2,5 0-1,2-5-2,-2 2 1,-4-1-1,-44 2 0,74-10-3,-74 10-3,59-16-5,-59 16-3,48-21-1,-48 21 0</inkml:trace>
  <inkml:trace contextRef="#ctx0" brushRef="#br0" timeOffset="1562">696 56 2,'0'0'10,"0"0"2,0 0-4,0 0 0,48-2 1,-48 2 0,57-2-1,-57 2-1,71 6-2,-71-6-1,78 13 0,-37-3-2,1 0-1,0 1-2,4 3-4,-3-5-7,1 0-4,-44-9 0,78 10 0</inkml:trace>
  <inkml:trace contextRef="#ctx0" brushRef="#br0" timeOffset="2583">1828 135 5,'0'0'6,"0"0"1,0 0-1,0 0 0,0 0-2,0 0 1,-16 42-1,16-42-1,0 0-1,-25 51 0,25-51 1,-25 54-2,25-54 1,-31 59 1,31-59 0,-28 49 0,28-49 0,-20 43-1,20-43 1,0 0 0,0 0 1,16 42-2,-16-42-1,45 12 2,-45-12-1,67 5 0,-67-5 1,77 1-2,-77-1 0,67 0 0,-67 0 0,46-2-1,-46 2 1,0 0-1,0 0 0,0 0 0,0 0-2,0 0-2,0 0-6,0 0-6,0 0-1,0 0 1,0 0-2</inkml:trace>
  <inkml:trace contextRef="#ctx0" brushRef="#br0" timeOffset="3945">2194 425 7,'13'-48'9,"-13"48"0,26-53-1,-26 53-2,35-57 0,-35 57-1,40-52-1,-40 52 0,43-42 0,-43 42 0,0 0 0,48-45 0,-48 45-1,0 0 0,0 0-1,0 0-1,0 0 1,0 0-2,0 0 0,0 0 0,0 0 0,0 0 0,0 0-2,0 0 2,33 48 0,-33-48 0,0 0 0,-7 50-1,7-50 1,-3 42 0,3-42-1,-3 48 2,3-48 0,1 48 1,-1-48-1,1 44 0,-1-44 0,0 0 0,0 43 1,0-43-2,0 0 1,0 0-1,0 0-1,0 0-1,0 0 0,0 0-2,0 0 1,-51-19-1,51 19-1,0 0 1,-49-56 0,49 56 2,0 0-1,-58-44 1,58 44 1,0 0 1,0 0 0,-48-21 0,48 21 0,0 0 2,0 0 0,0 0 1,0 0 0,0 0 1,0 0 0,47 14-1,-47-14 1,51 4-2,-51-4 1,59 8-3,-59-8-3,64 4-1,-64-4-4,54 2-5,-54-2-1,47-5-1,-47 5 1</inkml:trace>
  <inkml:trace contextRef="#ctx0" brushRef="#br0" timeOffset="4706">2685 232 10,'0'0'7,"0"0"0,0 0 0,0 0-1,3 55-1,-3-55-2,-21 44 1,21-44-1,-21 45 0,21-45 0,0 0 0,-31 49-1,31-49 1,0 0 2,0 0-1,0 0-1,0 0 0,0 0 2,0 0-2,0 0 0,0 0-1,-7-46-2,7 46 1,19-42-1,-19 42 0,21-43-1,-21 43 1,0 0-1,30-43 0,-30 43-1,0 0 1,0 0-1,0 0 0,0 0 2,0 0-2,0 0 1,42 23 0,-42-23 1,0 0 0,30 52 1,-30-52-1,0 0 3,44 54-2,-44-54 1,0 0 0,0 0 1,52 39 0,-52-39 0,0 0 0,0 0 0,0 0 0,0 0 0,42-26 0,-42 26 0,0 0-1,14-49-1,-14 49 1,8-43-1,-8 43-1,0 0-1,10-55 0,-10 55-1,0 0-2,10-42-2,-10 42-5,0 0-6,0 0-2,0 0 1,44-49-1</inkml:trace>
  <inkml:trace contextRef="#ctx0" brushRef="#br0" timeOffset="5538">3205 161 4,'-7'42'5,"7"-42"1,0 0 0,-7 58 0,7-58-1,-4 52 1,4-52-1,-3 49-2,3-49 1,0 0-1,-2 56-1,2-56 1,0 0 1,0 0-1,0 0 2,0 0 1,0 0-1,0 0 1,0 0-2,0 0 0,0 0 0,0 0-2,-16-50-2,16 50 1,-5-52 0,5 52-2,-4-51 0,4 51 0,-2-45 1,2 45-1,0 0 1,0-52-1,0 52 0,0 0 1,0 0-1,0 0 0,0 0 0,0 0 0,0 0 0,0 0 0,0 0 0,0 0 0,0 0 1,54 10 0,-54-10-1,0 0 1,50 38 0,-50-38-1,0 0 0,52 62 1,-52-62 0,26 43 0,-26-43 1,17 45 0,-17-45 0,0 0 0,8 55 0,-8-55 0,0 0 1,-14 44-1,14-44 0,0 0 1,0 0-1,-62 34 1,62-34 0,-51 7-1,51-7 1,-55-1-1,55 1 0,-53-9-1,53 9-3,-42-14-3,42 14-11,0 0-1,0 0 0,-32-46 0</inkml:trace>
  <inkml:trace contextRef="#ctx0" brushRef="#br0" timeOffset="6429">3930 193 1,'-42'-20'7,"42"20"-5,0 0 2,-62 3 1,62-3 0,-54 9 0,54-9 0,-55 20 0,55-20-1,-53 26 0,53-26-1,-46 28-1,46-28-1,0 0 0,0 0 0,-50 49-1,50-49 2,0 0 0,0 0 1,0 0 0,57 35-1,-57-35 1,41 12-1,-41-12 0,44 13-1,-44-13-1,0 0 0,0 0 0,40 43 0,-40-43 1,0 0 0,0 0 1,-12 49 1,12-49 2,0 0-3,-49 29 2,49-29-2,-44 19 0,44-19 0,-46 11-1,46-11-1,-43 4-1,43-4-1,0 0-3,-44-17-4,44 17-4,0 0-3,0 0-1,17-56 1</inkml:trace>
  <inkml:trace contextRef="#ctx0" brushRef="#br0" timeOffset="6950">4157 237 2,'0'0'8,"0"0"-2,0 0 1,0 0 0,0 0 1,0 0-1,-52 38 0,52-38-1,-44 13-1,44-13-1,-52 22 0,52-22 0,-53 29 1,53-29-2,-55 33 2,55-33-3,0 0 1,-54 55-2,54-55 1,0 0-1,-16 54-1,16-54 0,0 0 1,41 42-1,-41-42 1,52 18-1,-52-18-1,69 6-2,-69-6-3,77-8-4,-77 8-3,76-17-3,-76 17-1,71-23 2</inkml:trace>
  <inkml:trace contextRef="#ctx0" brushRef="#br0" timeOffset="7440">4286 542 11,'0'0'10,"0"0"0,0 0 0,0 0-2,0 0-1,0 0 0,0 0-2,0 0 1,47-57-1,-47 57-1,39-46 0,-39 46-2,42-50-1,-42 50 0,45-55 0,-45 55-1,45-44-1,-45 44 1,42-33-1,-42 33 1,0 0-1,44-28 0,-44 28 0,0 0 0,0 0 1,0 0-1,0 0 1,0 0 0,26 45 0,-26-45 0,-2 44 1,2-44-1,-4 52 1,4-52 0,1 55 0,-1-55-1,-4 53 1,4-53 0,10 46-2,-10-46 1,0 0-1,17 56 1,-17-56 0,0 0-1,0 0 1,0 0-1,0 0-1,0 0-2,0 0 1,0 0-2,-47 3-1,47-3 0,-70-35-1,70 35 1,-77-43 0,32 21 1,45 22 1,-77-36 1,77 36 2,-53-25 0,53 25 1,0 0 1,0 0 2,0 0 1,0 0 1,0 0 1,0 0-1,0 0 1,60 0 0,-60 0-1,76 14-2,-76-14-1,78 14-4,-78-14-6,74 7-5,-74-7 0,72 1-1,-72-1-1</inkml:trace>
  <inkml:trace contextRef="#ctx0" brushRef="#br0" timeOffset="8231">4875 373 5,'0'0'7,"-5"50"-1,5-50 1,0 0-1,0 0 1,-1 84-2,1-84-1,5 47 1,-5-47-3,0 43 1,0-43 0,0 0 0,-1 48-1,1-48 4,0 0-1,0 0 1,0 0 1,0 0-1,0 0 1,0 0-2,0 0 0,-48-14-2,48 14 0,-11-47-3,11 47 1,-11-63-1,11 63 1,-4-67-2,4 67 1,7-66-1,-7 66 0,27-55 1,-27 55-1,0 0-1,0 0 1,0 0 0,111-77-1,-111 77 1,0 0 0,0 0 0,0 0 0,99 1 0,-99-1 0,0 0 0,0 0 1,0 0-2,0 0 3,0 0-1,67 90 0,-67-90 1,0 0 0,0 0 0,0 0 0,0 0 0,-70 88 0,70-88-2,-49 22 1,49-22 0,-41 17 0,41-17-1,-58 5 0,58-5-2,-52 1-5,52-1-6,0 0-2,0 0-1,0 0-1,0 0 2</inkml:trace>
  <inkml:trace contextRef="#ctx0" brushRef="#br0" timeOffset="8912">5225 364 7,'0'0'6,"0"0"1,0 0 2,0 0-1,0 0 0,-4 85-1,4-85 1,0 0-2,0 0-1,0 0-1,-17 90-1,17-90-1,0 0 0,0 0 1,0 0-1,15 86 0,-15-86-1,0 0 1,0 0-1,0 0 1,83 53-1,-83-53 0,0 0 0,0 0-1,0 0-1,106-11-2,-106 11-2,0 0-5,0 0-2,0 0-4,102-56 0,-102 56 1</inkml:trace>
  <inkml:trace contextRef="#ctx0" brushRef="#br0" timeOffset="9333">5358 455 0,'0'0'9,"0"0"0,0 0 1,0 0-4,0 0 0,0 0 0,0 0-1,0 0-1,0 0 0,0 0-1,0 0 0,100 18-1,-100-18 0,0 0-2,0 0-3,102-3-2,-102 3-5,0 0-2,0 0-1,0 0 1</inkml:trace>
  <inkml:trace contextRef="#ctx0" brushRef="#br0" timeOffset="9623">5336 279 2,'0'0'11,"0"0"1,0 0-4,0 0 0,0 0 0,0 0-1,0 0 0,0 0-2,116 23-2,-116-23-1,0 0-2,98 16-4,-98-16-8,0 0-1,0 0-1,0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6:11.9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90 394 15,'-13'-12'10,"2"1"0,2-3 0,4-1 0,0-7-2,5 22-2,2-48-2,-2 48-1,16-48-1,-16 48 0,35-48-2,-35 48 1,44-35-1,-44 35 0,47-19 1,-47 19-1,0 0 0,55-1 0,-55 1 0,0 0-1,29 36 2,-24-12-1,-2 7 1,-3 2 1,-5 2-1,0 2 1,-4 0-1,1 0 2,-2-5-1,0-3 1,-1-7 1,-1-3-1,-2-7 1,-1-1-1,-3-5 1,-2 1-1,-3-6 0,1-3-1,-1 0-1,2-4 0,2 2 0,2-5-1,7-3-2,1-8 0,8 1-2,4-3-2,10-2-4,-2-3-7,10 2-3,-1-4 1,4 4 1</inkml:trace>
  <inkml:trace contextRef="#ctx0" brushRef="#br0" timeOffset="620">428 131 0,'0'0'2,"0"0"0,0 0 0,0 0 0,0 0 1,0 0-1,0 0 1,0 0 0,0 0 0,0 0-1,0 0 0,0 0 0,0 0 1,0 0 0,0 0-1,0 0 0,0 0 0,0 0 1,0 0 0,0 0 0,0 0-1,0 0 1,0 0 0,0 0-1,17 42 1,-17-42 0,0 0-1,0 0 0,0 0 0,0 0-1,0 0 1,0 0 0,0 0 0,0 0-1,0 0 1,0 0 0,0 0 0,0 0 0,0 0-1,0 0-1,0 0 0,0 0-1,0 0 0,0 0 0,0 0 1,0 0-2,-5 21 2,3 0-1,1 5 1,0 4 1,-2 10 1,1-3-2,-2 2 2,2-4-1,-2-4 0,1-3 1,-2-9 0,1-4-1,0-4 1,4-11 0,0 0 0,-6 11 1,6-11-1,0 0 1,0 0-1,0 0 1,-3-19-1,-1 7-1,3-6 1,0-4-2,2-4 0,-1-7 0,2 0 1,-2 33-2,7-71 1,-7 71 0,17-62 0,-17 62 0,14-45-1,-14 45 0,0 0 1,0 0-1,0 0 0,0 0 0,0 0 1,0 0-1,45-19 1,-39 36-1,1 3 1,2 5 0,0 3 0,1 3 0,2 2 0,2 0 0,2 1 0,-1-6 0,4-3 0,1-2 0,0-1 0,0-8 0,-2-5 1,-1 0 1,-2-9 0,1 3 1,-4-5 0,-1-5 0,-3-7 0,0 0 0,-4-7-1,0-5 0,-3-4-1,-1-6 0,0 36 0,-4-79-1,4 79 1,-4-74-1,4 74-2,3-60-1,-3 60-3,16-45-1,-16 45-5,0 0-2,45-38-8,-45 38 1,0 0 1,60-33 2</inkml:trace>
  <inkml:trace contextRef="#ctx0" brushRef="#br0" timeOffset="1802">1271 162 9,'0'0'9,"0"0"0,0 0 0,0 0-2,0 0 0,0 0-1,0 0-2,0 0 0,0 0-2,0 0-1,0 0 0,0 0-1,0 0 0,0 0 1,0 0 0,0 0 0,19 17 0,-22 13 1,-1 4-1,-2 8 1,-1 3 0,-3 0-1,2-1 0,-2 0 0,2-8 0,-2-8 1,4-8 0,1-7 1,3-4 1,2-9 1,0 0-1,0 0 1,-1-9-1,3-8 0,2-2-1,-1-8-1,1-6-2,0-6 0,-4 39 1,8-77-1,-5 35 0,-3 42 0,4-67 1,-4 67-2,3-47 1,-3 47-1,0 0 0,0 0 0,0 0 0,0 0 0,0 0 0,22-16 0,-16 29 0,3 7 1,2 5 0,2 8-1,2 3 1,3 4 0,3-3 0,0 3 0,3-5 0,-1-10 0,-1-3 0,-2-10 0,0 1 1,-3-7 0,-2-3 0,-3-6 1,0-3 0,-12 6 0,17-25 0,-10 8 1,-1-9-1,-2-5 0,-4 31-1,4-75 0,-3 32 1,-1 43-2,-3-80 0,3 80 0,-3-69-1,3 69-1,0-55-2,0 55-3,0 0-1,16-46-2,-16 46-1,0 0-4,0 0-2,57-38-1,-57 38 2,0 0 2</inkml:trace>
  <inkml:trace contextRef="#ctx0" brushRef="#br0" timeOffset="2603">1845 50 1,'0'0'7,"38"44"1,-38-44-1,0 0 0,14 48 0,-14-28 0,-3 5 0,-2 2 0,-4 4-1,-2 6 0,-2 1-1,3-2-1,-4 1 0,4-4 1,-1-3-3,4-3 0,2-4 0,4-6-1,2 0 0,2-2 0,3 2-1,6-5 2,3 0-1,5-2 0,4-3 1,2 0-1,2-2-1,2-4-1,1-2-1,-3-2-3,2-4-2,-7-4-4,1 0-3,-6-3-3,0-4 1,-3 1 0</inkml:trace>
  <inkml:trace contextRef="#ctx0" brushRef="#br0" timeOffset="3014">1829 341 3,'-9'6'8,"9"-6"1,0 0-1,0 0-4,0 0 2,16 4-1,1-4 1,5 0-1,7-1 0,4 0-1,4 0-1,2-2-1,1 3 0,-1-3-2,-4-2 0,-5-3-2,-4 0-4,-6-1-5,-5-1-1,-6-4-1,-5-3 0</inkml:trace>
  <inkml:trace contextRef="#ctx0" brushRef="#br0" timeOffset="3304">1900 26 6,'0'0'9,"0"0"1,0 0 1,0 0-6,0 0 0,46 16 1,-46-16-1,78 7 0,-31-3-1,2 1-3,-4 3-2,-3-2-3,-42-6-2,73 11-1,-73-11-1,58 12-3,-58-12-2,41 9 1</inkml:trace>
  <inkml:trace contextRef="#ctx0" brushRef="#br0" timeOffset="3555">2472 99 2,'0'0'9,"0"0"-1,0 0 1,0 0-4,21 43-3,-19-29 2,1 3 0,1 4 2,3 4-1,1 0 1,3 3 0,3 1-1,3 0-1,-1 2 0,3-1-2,-2-5 0,-1-3 0,-1-2-1,-2-3-1,-3-2-1,-1-5-3,-9-10-1,8 14-3,-8-14-5,-4 10-2,4-10 1,-19 3-1</inkml:trace>
  <inkml:trace contextRef="#ctx0" brushRef="#br0" timeOffset="3895">2354 599 11,'0'0'12,"0"0"1,0 0-3,-4-9 0,9-4-2,7-5-2,2-6-1,6-6-2,1-9 0,7-6 2,2-1-2,8 0 0,-3-1 0,0 5-1,1 0 1,-36 42-1,65-63-2,-65 63-2,51-39-4,-51 39-1,0 0-5,41-28 0,-41 28-3,0 0-2,0 0 1,0 0 3</inkml:trace>
  <inkml:trace contextRef="#ctx0" brushRef="#br0" timeOffset="4256">3073 0 6,'0'0'9,"43"20"-3,-43-20 0,0 0 0,0 0 0,20 43 1,-20-43 1,5 38-1,-5-9 0,1 5 0,-5 4-2,1 4 1,-3 3-2,0-2-1,-1-2 0,2-2-2,0-6 0,1-9 0,1-2-1,2-7 0,1-15 1,-2 12-2,2-12-1,0 0 0,0-17-1,-3 4-2,-1-9-1,-7-4-2,1-5-5,10 31-2,-34-75 1,34 75 0,-45-80 1</inkml:trace>
  <inkml:trace contextRef="#ctx0" brushRef="#br0" timeOffset="4576">2789 66 2,'0'0'7,"0"0"1,0 0 1,0 0 0,0 0-1,0 0 1,0 0 0,69 33-1,-27-30-2,3-2-2,5 0 0,1 0-1,2-4-1,-4 0 0,0 1-1,-3-1-2,-46 3-3,79-10-7,-79 10-4,63-12 0,-63 12 0,51-15-1</inkml:trace>
  <inkml:trace contextRef="#ctx0" brushRef="#br0" timeOffset="5177">4002 6 9,'0'0'9,"-46"0"-2,46 0 1,0 0-1,-56 13-1,56-13 0,-43 13 0,43-13-1,0 0-1,-55 25-1,55-25 0,0 0-1,0 0 0,0 0-1,-43 37 0,43-37-1,0 0 1,0 0-1,0 0 0,-4 44 0,4-44 0,10 27 0,-2-9 1,2 3-1,1-1 0,3 2 0,-1 5 0,0-1 0,0 0 0,-1 3 0,0-2 1,-2-1-2,0 2 1,-2-1 0,-2-4 1,-3-2 2,-4-3-1,-3 0 1,-4-3 0,-6-2 1,-3-1-1,-4-5 1,-2 2 0,-4-6-1,-2 0-1,-2-4 0,2-1 0,-1-2-1,5-3 0,0 1-1,3-2-1,6 0-2,2-3-3,8 2-4,1-4-4,9 0-6,1-1 1,5-4 1,6-3 0</inkml:trace>
  <inkml:trace contextRef="#ctx0" brushRef="#br0" timeOffset="5788">4183 124 3,'0'0'7,"0"0"-1,0 0-3,0 0 0,41-11 3,-41 11-1,0 0 0,0 0 0,0 0 1,0 0-1,0 0-1,0 0-1,-2 45-1,-4-24-1,-3 7 1,-2 2 0,0 4 0,-2 0 0,-3-1 0,1-2 0,1-2 0,1-5-1,0-3 0,5-4 0,1-4 0,4-2 0,3-11 1,11 13-1,3-8 0,6 1 0,6-2 1,3 0-1,3-1 0,-2 0 0,3 1 0,-3-1-1,-5 1 1,-3-3-1,-6 2 0,-1-1-4,-5 4 0,1-3-3,-11-3-1,17 7-5,-8-8-2,5-2-1,3-6 1</inkml:trace>
  <inkml:trace contextRef="#ctx0" brushRef="#br0" timeOffset="6299">4710 135 5,'0'0'9,"0"0"-1,0 0 1,0 0-5,0 0 1,0 0 1,0 0 1,0 0 1,-18 26-1,10-6 0,3 7 0,-6 7-2,2 5-1,-4 4-2,3 2 0,-3 3 0,3-5-2,0-2 1,-1-6-1,4-4-1,1-6-1,4-3-3,-1-8-5,6-5-6,-3-9-1,13-7 1,0-8 0</inkml:trace>
  <inkml:trace contextRef="#ctx0" brushRef="#br0" timeOffset="6699">4943 107 3,'0'0'7,"0"0"1,0 0 2,0 0-7,7 36 1,-6-19 2,-2 2 1,0 3 0,-1 5 1,1 5-1,-2 5 0,0 0-2,-2 4 0,0-2-2,0 1-2,1-1 0,0-6 0,1-9 0,1-4-2,0-4 1,1-6-1,1-10-1,0 0-3,-5-12-4,2-6-4,-1-2-2,0-8 0,-3-5-1</inkml:trace>
  <inkml:trace contextRef="#ctx0" brushRef="#br0" timeOffset="7040">4779 40 6,'0'0'7,"0"0"0,0 0-4,0 0 0,0 0 1,0 0 0,49 26 1,-49-26 0,0 0 0,42 31-1,-42-31 1,0 0-2,58 55 0,-33-32 0,0 4-1,0 1 1,-1 3-1,-4 0 0,0 1 0,-4 1 0,1-2-1,-6 0 0,-1-2 0,-4-4-1,-2-3 2,-1 0-1,-2-2 1,-3-1-1,-3-1 2,-7-2 0,-1-3 0,-5 1 0,-3 1-1,-10-4 1,-1-1-1,-8-3 0,0 1-1,-2-3 0,-2 0 0,2-2-1,4-1 1,6-1-2,5-1-1,8 0-3,5-6-5,14 6-9,1-19 1,11 3 0,7-2-1</inkml:trace>
  <inkml:trace contextRef="#ctx0" brushRef="#br0" timeOffset="7671">5391 97 6,'0'0'6,"0"0"-2,0 0 0,0 0 0,0 0 0,0 0 1,0 0 0,37 50 0,-36-30 1,-2 3-1,-1 4-1,-3 1 1,1 8-1,-3 0 0,-1 2 0,-1 1-1,1-5 0,0-5-1,2-2 1,0-3-1,2-3 0,2-2 0,6-3-1,3 2 1,4-4-1,5 2 1,5-3-1,3-3 1,3-2-1,1-3 0,0-2 1,-3-2-2,-2-1 1,-2-2 0,-3 2-1,-4-2-1,-4-1-2,2 1-4,-12 2-7,13-12-3,-7 3 0,0-4 0,-2-1 0</inkml:trace>
  <inkml:trace contextRef="#ctx0" brushRef="#br0" timeOffset="8151">5332 351 4,'-10'3'8,"10"-3"2,11 0 1,-2-2-6,4 1 1,3-1 1,4 1 0,4 1 0,1-1 0,1 0-2,1 0-2,-1 0-1,1 2 1,-6-1-2,-1 0-1,-5-2 0,-1 0-4,-4-4-2,-10 6-6,10-10-1,-10 0-2,-1-2 0</inkml:trace>
  <inkml:trace contextRef="#ctx0" brushRef="#br0" timeOffset="8472">5291 63 3,'0'0'10,"0"0"0,0 0 2,0 0-3,59 13-1,-59-13 0,75 5-1,-33-3 0,-1 2-1,-41-4 0,78 7-2,-78-7-3,63 6-3,-63-6-4,44 3-5,-44-3-3,0 0-1,43-16 0,-43 16-1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6:22.0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665 0 9,'0'0'5,"0"0"1,0 0-1,0 0-1,0 0-1,0 0 1,0 0-1,0 0 1,0 0-1,0 0 0,0 0-1,0 0 1,0 0-2,0 0 1,0 0-1,0 0 0,0 0 1,0 0-1,0 0 1,0 0 0,0 0 1,0 0-2,93 6 1,-93-6 0,0 0-1,0 0 0,0 0 0,0 0 0,89 16 1,-89-16 0,0 0 1,0 0-1,0 0-1,0 0 0,91 37 1,-91-37-1,0 0-1,0 0 1,0 0-1,0 0 0,0 0 1,0 0 0,84 60 1,-84-60-1,0 0 0,0 0 0,0 0 0,0 0 0,0 0 0,0 0 0,84 35-1,-84-35 1,0 0 0,0 0-1,0 0 1,0 0 0,0 0-1,0 0 1,93 83-1,-93-83 1,0 0-1,0 0 3,0 0-2,0 0 1,0 0 0,0 0 1,31 90-1,-31-90 0,0 0 0,0 0-1,0 0 1,0 0-2,0 0 1,-15 88 0,15-88-1,0 0 1,0 0 0,0 0-2,-15 89 2,15-89-2,0 0 2,0 0-1,0 0 1,-37 87-1,37-87 0,0 0 1,0 0 0,0 0-1,0 0 1,-47 88-1,47-88 0,0 0 1,0 0-1,0 0 0,-55 99 1,55-99-1,0 0 0,-40 71 1,40-71-1,-21 50 1,21-50 0,-23 49-1,23-49 1,-17 49 0,17-49 0,-24 47 0,24-47 0,-29 41 0,29-41-1,-31 44 1,31-44 0,-37 41 0,37-41-1,0 0 1,-53 57 0,53-57 0,0 0-1,-55 52 1,55-52-1,0 0 0,-56 49 1,56-49-1,0 0 1,-63 49-1,63-49 1,0 0-1,-61 43 1,61-43-1,-42 29 1,42-29-1,-45 24 0,45-24 0,-45 22 0,45-22 0,0 0 1,-50 25-2,50-25 2,0 0-1,0 0 0,-43 15 1,43-15-1,0 0 1,0 0-1,-45 12-1,45-12 2,0 0-1,-34 8 0,20-6 0,-5 1-1,2 0 1,3 0 0,-1-2 0,-5 3-1,3-2 1,-1-1 0,5 0 0,0 0 1,1 0-1,-4 0 0,7 0 0,-2 0 0,0-1 0,11 0 1,-13 1-1,13-1 0,0 0 0,-10 1 0,10-1 0,0 0 0,0 0 0,0 0 0,0 0-2,0 0-1,0 0-3,0 0-4,0 0-4,0 0-9,0 0-2,-10-5 0,10 5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5:30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-2 108 3,'0'0'20,"0"0"-1,-9-6-8,9 6-16,12-8-1,-2 7 1,6 1 2,5 4 4,7 1 4,4 1 3,16 3 3,12-3 0,20 4 4,20-6-3,25 2 0,21-8-2,28 2-2,24-5-1,20-1-2,14-5-1,10 2-1,3-2 0,2-1-1,-8 1 0,-7 1 0,-17-2 0,-14 3-2,-17 4-5,-19-3-16,-21-1-14,-16 1 0,-32-7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5:56.9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8 216 0,'0'0'6,"0"0"0,-4-9-2,4 9 0,0 0-1,0 0 0,0-10-1,0 10-1,0 0 1,0 0 0,0 0-1,0 0 0,0 0 0,0 0 0,0 0 0,0 0 0,0 0 0,0-9-1,0 9 1,0 0 0,0 0-1,0 0 1,0 0-1,0 0 1,0 0-1,0 0 1,0 0 0,0 0 0,0 0 0,0 0 0,0 0 1,0 0-1,0 0 0,0 0 1,0 0-1,0 0 1,0 0-1,0 0 1,0 0 0,0 0-1,0 0 1,0 0-1,0 0 1,0 0-1,0 0 0,0 0 0,0 0-1,0 0 1,0 0 0,0 0-1,0 0 1,-7 9-1,7-9 0,0 0 1,0 0-1,0 0 0,0 0 0,1 12 0,-1-12 0,1 10 0,-1-10 0,2 14 0,1-2 0,-1-1 0,1 2 0,-2 1 0,2 3 1,1 1-1,-1-1 0,1 1 0,0-1 1,1 0-1,-1-2 0,0-2 1,0-3-1,-4-10 1,6 15 0,-6-15 0,0 0 0,5 10 2,-5-10-1,0 0 1,0 0-1,0 0 1,10-12 0,-6 2 0,2-3-1,2-4 0,4-2 0,0-4-1,1-2-1,3-1 1,-2 1-1,2 1 0,1 2 1,-3 3-1,-2 3 1,-1 3-1,-11 13 0,13-14 0,-13 14 0,10-2-1,-10 2 1,5 9-1,-5-9 1,6 16-1,-1-5 1,1 1 0,1 2 0,-1 0 0,-1 0 0,1 2 0,0-1 0,0-1 1,-2 1-1,1-3 0,-2 0 0,1-3 1,-4-9 0,9 10-1,-9-10 1,16-6 0,-3-4 0,4-7 0,3-2 0,0-5 0,4-1-1,0-2 0,1 3 0,-3 1 1,-4 6-1,-4 2 0,-1 6-1,-3 4 1,-10 5 0,15 3 0,-15-3-1,8 17 1,-3-2-1,0 1 1,2 3 0,-1 3 0,-2 0 1,1 1-1,-1-1 0,1-3-1,0-3 0,1 2-3,-3-8-7,-3-10-9,15 6 0,-5-13 1,-1-5-1</inkml:trace>
  <inkml:trace contextRef="#ctx0" brushRef="#br0" timeOffset="1362">948 349 4,'26'-6'12,"3"-1"-1,-4-3-1,1 0-2,-2-3-2,-2 0 0,-2 0-2,-6-1 1,-1 3-1,-6-1 1,-1-1-1,-4 1 0,-5 3 1,-2-1-2,5 10 0,-19-14-1,7 7-1,-3 0 0,-1 5 0,-1 2-1,1 0 0,-3 5 0,3 0-1,-1 3 1,2 0 0,-1 2 1,3 1 0,-1-2 0,3 2 1,-1 0-1,0-2 1,3 0 0,-1 0 0,3 2-1,0-1 0,-5 1 0,5 1 1,-1 0-1,6 3-1,-1-2 1,2 5 0,-4-1 0,6 3 0,5-2-1,-3 4 1,4-4-1,1 3 1,0-4 0,0-1 0,5-4 0,0 0 1,-1-6-1,6-3-1,-2-3-2,2-5-2,5-2-4,-2-5-3,8 0-3,-4-6-4,3 3-1,-2-1 0,-1 0 1</inkml:trace>
  <inkml:trace contextRef="#ctx0" brushRef="#br0" timeOffset="1943">1249 462 3,'-1'18'4,"0"0"-1,2 2 1,3-4 1,2 1 2,6-5 0,0-3 1,5-4 1,1-5-1,4-4-1,1-6-1,0-1-1,-2-7 0,0 1 0,-1-4-2,-4 3 1,-5-1-1,-3 3 0,-5 0 0,-2 2-1,-5 0 0,-2 3-1,-5 0 0,0 0 0,-1 2-1,-2 2 1,1 1-1,-2 4-1,1 3 1,-2 4-1,1 2 0,-2 3 0,2 3-2,-2 1 0,4 4-1,-4-3 0,5 0-2,0-1 0,5-2-2,0-3-1,7-9 0,-2 11-2,2-11-2,10-3 0,-10 3 0</inkml:trace>
  <inkml:trace contextRef="#ctx0" brushRef="#br0" timeOffset="2454">1521 74 19,'0'0'14,"4"-16"-1,-4 16-3,2-9-2,-2 9-1,0 0-1,0 0-2,0 0 0,0 0 0,0 0-1,0 0 0,0 0-2,0 0 1,0 0 0,0 0-1,0 0 1,0 0 0,13 9 1,-13-9-1,0 0 0,10 13-1,-10-13 1,7 13-1,-2-4 1,-3 3-1,2 2 1,-2 5 0,0 3-1,2 7 1,0 4-1,-2 4 0,1 1 0,2 0 0,-2-3 0,1-3-1,0-5 1,0-7 0,1-6 0,-5-14 0,14 9-1,-14-9 0,15-8 0,-6 1-2,-1-3 0,1 0 0,-2-2-2,3 4-1,-6-5-5,-4 13-9,14-18-3,-8 8 2,1-2 1</inkml:trace>
  <inkml:trace contextRef="#ctx0" brushRef="#br0" timeOffset="3065">1868 274 32,'0'0'17,"13"4"-1,-13-4 1,0 0-10,6 16-4,-3-3-2,0 5 2,-1 2-1,2 2 0,-2 0 1,3 2-1,-3-5 1,2 0-2,-1-5 0,2-5-6,-5-9-3,12 10-12,-12-10 2,14-16-1,-5-1 0</inkml:trace>
  <inkml:trace contextRef="#ctx0" brushRef="#br0" timeOffset="3325">2002 38 27,'0'0'15,"0"0"0,-10-1-1,10 1-10,0 10-7,0-10-4,7 15-7,-7-15-1,9 13 1,-9-13-1</inkml:trace>
  <inkml:trace contextRef="#ctx0" brushRef="#br0" timeOffset="3655">2402 255 47,'7'-10'19,"-1"-1"1,-4 1-2,-4 0-13,2 10-3,-8-15-1,8 15 0,-18-8-1,6 6 0,-3 1 1,1 2-1,-3 4 0,1 1 1,-1 1-1,0 3 0,0-1 0,0 1 0,2 3 1,0-2 1,3-1-1,1 2 1,-1-2 0,3 0 1,0 1-1,3 0 0,-1 0-1,3 2 0,1-1 0,3 1 1,2 2-1,3 0 0,2-1 0,6 2 1,1-1-1,5 0 0,0-2 0,2 1 0,3-3 0,0-2-3,2 0-1,-2-5-4,6-1-7,-3-6-8,1-5-2,-2-7 0,5-4 2</inkml:trace>
  <inkml:trace contextRef="#ctx0" brushRef="#br0" timeOffset="4186">2660 317 25,'10'-1'16,"-10"1"0,9-5-3,-9 5-5,0 0 0,10 4-4,-10-4 0,5 15 0,-4-4-1,0 4 1,0 0-1,3 5 0,-2-2-2,0 0-1,3 0-4,-1-6-6,3-1-10,3-4 1,0-6 0,1-5-1</inkml:trace>
  <inkml:trace contextRef="#ctx0" brushRef="#br0" timeOffset="4477">2781 0 21,'-1'9'16,"1"-9"0,-2 14 0,2-14-7,-1 13-6,1-13 1,2 14-3,-2-14-5,2 13-5,-2-13-6,5 13-1,-5-13 0,7 9 0</inkml:trace>
  <inkml:trace contextRef="#ctx0" brushRef="#br0" timeOffset="4867">3059 194 6,'0'0'8,"0"0"0,0 0-3,0 0-4,0 0 1,0 0 1,1 15 1,-1-15 0,-1 15 2,1-6-1,0-9 1,2 19-2,-1-9 0,3 4 0,-1 0-2,1 4 1,0 0 0,1 2 1,-1-2 2,2 3-1,-3-4 0,2 0 0,-3-6-1,2-1 1,-4-10-2,10 7-1,0-11-1,1-5-1,4-4 0,1-5 0,3-3 0,3-2 0,-3-2 1,2 3 0,-6 1 1,3 3 0,-7 3-1,0 6 1,-11 9-1,16-9-1,-16 9 0,13 3 0,-13-3 0,15 13 0,-4-2 0,-2 4 1,1 0 0,1 4 0,-1 0 0,0 3 0,-1 0 0,0-2 0,-2 0 0,0-4-2,0-2-2,-7-14-5,14 15-9,-14-15-5,17-8-1,-10-3 1</inkml:trace>
  <inkml:trace contextRef="#ctx0" brushRef="#br0" timeOffset="5438">3616 337 10,'5'14'10,"5"-2"0,-1-3-1,8-1-7,0-3 1,6-4 0,2-1 2,3-5 1,1-3 1,1-4 1,-1-1 1,-5-5 0,1 2-2,-7-3-2,-2 3 0,-6-2-1,-3 4-1,-6 0-1,-2 3-1,1 11 0,-19-15-1,6 10-1,-5 3 1,1 3-2,-5 1 0,2 5 1,0 1 0,0 3 0,2 2 0,1 1 0,1 3 2,0-2 0,2 4 0,-1-1 1,1 2 1,1-3 0,1 4 1,2-4-1,4 1 1,0-3-1,5 1 0,0-4 0,9 2 0,2-2 0,9-2 0,8-2-1,5 0 0,8-3-1,6-3-5,10 1-7,-2-6-13,8-2 0,-2-6-3,0-4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5:08.9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0 894 20,'0'0'14,"0"0"-2,0 0-1,0 0-2,0 0-2,0 0-2,12-18-1,4 4 0,9-8-2,11-7 1,12-6-1,12-9 1,12-7-1,11 1 0,5-2 0,2-2 0,-4 1 0,-5 6 0,-11 5-1,-8 7 1,-15 8 0,-9 7 0,-12 4-1,-11 5-1,-3 4-1,-12 7-3,8-12-3,-8 12-5,-4-13-8,-3 1 1,-2-3 0,2 0 0</inkml:trace>
  <inkml:trace contextRef="#ctx0" brushRef="#br0" timeOffset="430">594 95 7,'0'0'8,"21"-1"-1,4-7 1,8-2 1,7-3-1,7-1 0,4 0-1,0 1-1,1 2-2,-6 3 0,-6 5-2,-8 3 0,-5 5-1,-6 3 0,-5 4-1,-4 1 0,-5 2 0,1 0 0,-3 0 1,1-2-1,-2 2 2,0 2-1,-1 0 0,-1 1 1,-2 3 0,-5 1 1,-1 5 0,-6 4 0,-2 4-1,-3-1 1,1 1-1,-1 1-1,4-1 0,1-1 0,5-2-1,2-6 1,4-4 0,1-7 0,1-2 1,-1-13 0,4 13 2,-4-13-1,0 0 1,0 0 0,0 0-1,0 0 0,0 0-4,0 0-4,-8-11-6,8 11-8,0 0-5,-11-11 2,11 11-1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7:06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112 417 7,'0'0'8,"0"0"-1,-17 7-2,17-7-6,0 0-1,0 0-1,-41 8-1,41-8 2,0 0 3,0 0 3,0 0 2,0 0 0,0 0 1,0 0-1,-36 4 0,47-9-2,11-3-2,7-1 0,3-4 0,0-4-1,9-1 0,0 1 2,-3-3 0,-13 3 2,-5 3-2,-9 2 0,-11 12-6,14-10-8,-14 10-2,12-15-1,-2 3-2</inkml:trace>
  <inkml:trace contextRef="#ctx0" brushRef="#br0" timeOffset="411">0 156 3,'0'0'8,"0"0"0,6 15-2,14-24-2,9-2 2,8-2 0,2-3 0,6-3 1,-2 0 1,-1 2 0,1-2-1,-3 3 1,-4 4-4,-5 2-1,-1 3 0,-4 4-2,0 4-1,-1 1 0,-6 5 0,-1 1 0,-3 0-1,-2 1 1,-1-1 0,-12-8 0,18 12 0,-18-12-1,9 12 2,-9-12-1,6 15 0,-5-4 0,0 1 1,-1 5-1,-4 3 1,0 5 0,-4 3 0,-5 4 0,-2 1 1,-3 5 0,0-2 0,0 1-1,2-2 1,0-4-1,4-5 0,6-5 0,0-5-1,8-4 2,-2-12 0,0 0 0,0 0-2,0 0-2,-4-11-5,4 0-10,2-5-3,0-4 0,5-7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2:52.7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1505 0 13,'-16'10'13,"7"-1"-1,0-4 0,9-5-8,0 0-2,-2 12 0,2-12-2,7 13-1,-6-3 2,-4-1 1,-1 1 1,-4 4 0,-2 2 2,-8 2 1,-2 5 0,-8 5 2,-6 8-3,-4 7 2,-6 15-1,-9 9 0,-7 13 0,-9 5-1,-2 12-1,-8 3 0,0 4 0,1-2-1,3-2-1,5-9-1,8-10 0,9-7-2,9-16-4,12-10-13,11-14-5,6-17 0,15-17 0,-5-31 1</inkml:trace>
  <inkml:trace contextRef="#ctx0" brushRef="#br0" timeOffset="480">270 785 61,'11'9'25,"-11"-9"-2,0 0 0,0 0-15,-1 9-5,-5 2-2,-1 2-2,-2 9 0,-5 6-2,-2 7 2,-6 10 0,-3 9 1,-4 9 0,-2 7 0,2 2 1,1 1-1,2-2 1,6-2-1,8-7 0,7-11 1,13-10 0,16-12 1,13-14-1,17-14 2,15-10-1,11-15 1,14-4 1,-1-7 0,4 1 0,-12-2-1,-6 9 0,-17 5 0,-8 6-1,-16 8-1,-10 5-1,-11 2 0,-4 1-1,-4 2-1,-9-2-3,17 9-6,-17-9-15,19 16 0,-19-16-2,19-4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21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0 283 4,'0'0'7,"8"-11"-2,-8 11-3,9-11 2,-9 11 0,8-11 2,-8 11 0,9-10 1,-9 10 0,12-14 0,-12 14-2,18-17-1,-7 6-1,3 0-2,1-2 0,3 0 0,0-2 0,4 1-1,0-1 1,1 3 0,2 1 0,0-1 0,0 3 0,0 1 1,1 6-1,-3 1 2,2 4-2,-1 2 0,-1 1-1,-3 4 1,0 3 0,-2 1 1,-2 1-1,-1-1 1,-2 3 0,-1-3 0,1 2 0,-2-3 1,0 0-1,0-3 0,1 0 0,0-3-1,2-1 1,-1-3-1,2 0 0,0-3 0,3-1 0,1-3 0,-1 0 0,3-3 0,3-2 0,0-1 1,3-1-1,2-3 1,2 2 0,2-4-1,1 0 0,2-3 0,1 1-1,-1 1 0,0-1 1,-2 1-2,-3 3 1,0 1 0,-2 4 0,-5 2 0,1 2 1,-3 2-1,0 3 0,-3 3 0,1 1 1,-3 2-1,-3 2 0,1 1 0,-2 2 1,-1 1 0,-1 2 0,-1 0 1,0 0-2,1-1 1,-1 0 0,0-1 0,2-1-1,0-4 0,3 0 0,-1-2 1,2-1-1,2-2 1,1-1-1,3-2 1,1-1-1,0-2 1,3-1 0,0-1-1,2-1 1,-1-2-1,1-2 0,0 0 0,5-1 0,-1-1 0,2 0 0,0 0-1,0 0 1,0 2 0,0 3 0,-2 1-1,-3 2 1,1 4 0,-3 1 0,-2 4 0,-1 4-1,-2 2 1,-1 3 0,-2 3 1,-1 2-2,-2 1 2,0 1-2,-1 0 2,0-1-2,0-2 2,0-2-2,2-3 2,1-3-1,1-1 0,2-5 0,5-3 0,1-3 1,3-3-1,0-2 0,2-2 0,0-2 0,2 0 0,-1-1 1,-1 1-1,0 1 1,2 1-2,1 0 2,-1 3-1,2-2 0,-2 3 0,1 0 0,-2 3-1,0-1 1,-2 3 0,-4 1 0,0 1-1,-3 0 2,-2 3-1,-1 2 0,-1-1 0,-4 5 0,0-2 0,-1 2 0,1 2 0,-2 0 0,1 1 0,1-2-1,3-1 1,0 0 0,5-3 1,3-3-1,3-3 0,4-1 0,5-4 0,0-2 0,1-3 0,0 1 0,2-2 0,-2-1 1,-2 1-1,0-3 1,0 1-1,3-1 0,-1-2 0,0 2 0,2-2 0,0 2 0,1 1 0,-2 3-1,-4 2 1,-4 2 0,-1 4 0,-3 3 0,-3 3 0,-3 1 0,-2 4 0,0 2 0,-1 0 1,-1 2-1,1-1 0,-3 1 0,2-1 0,-1 1 0,1-4 0,2-2-1,1-2 2,3-1-2,2-3 1,4-2 0,1-4 0,3-2 1,6-2-1,-1-2 0,4-2-1,1 0 2,3-3-2,-3 2 2,2 0-2,-1 0 1,-1 2 0,-2 2 0,-3 0 0,1 3 0,-3 0 0,0 2 0,-1 1 0,-1 2 0,-3 1-1,-1 2 2,-2 1-1,-2 2 0,-4 2 0,-1 1 1,0 3-1,-3 2 1,-2-1 0,1 3-1,-3-2 1,3 2-1,-1-2 1,2 0-1,0-4 0,4-1 0,-1-2 1,3-1-1,3-4 0,1-2 1,2-3-1,3-3 1,0-2-1,2-2 1,1-3-1,0 0 1,1-2-1,-1-1 0,-1 2 0,-1-1-1,-2 3 2,-3 1-2,-5 2 1,-1 3 0,-4 1 0,-4 0 0,-3 4-1,-2 0 1,0 2 0,-3 1-1,-9-1 1,16 6-1,-16-6 1,15 13 0,-15-13 0,16 18 0,-7-7 0,0-1 1,1 2-1,3 0 1,1-1-1,3-1 1,0-1-1,4-1 1,1-4-1,2 0 1,2-4-1,3-3 0,0-1 0,5-5 0,1 1 0,2-3-1,2-1 1,1 0 0,1-1 0,-2 2 0,-1-1 0,-5 4 0,-1 1 0,-2 1 0,-5 2 0,-2 1 0,-4 2 0,-2 3 0,1 0-1,-1 2 1,-1 0 0,-2 1 0,-1 1 0,-1 0-1,2 2 1,-3 0 0,-2 2 0,2 1 1,-1 1-1,0 1 0,3 0 0,-2 0 0,1 0 0,4-1 0,-1-2 1,0-2-2,4-1 1,0-1 0,4-4 0,2-1 0,4-3-1,0-1 1,4-5 0,2 0 0,-1-1-1,2-4 1,-3 2 0,-1-2 0,-1 2 1,-3 0-1,-2 1 0,-2 1 0,-2 2 0,-2 2 0,0 1 0,-3 3 0,-4 2-1,0 0 1,0 1-1,-4 2 1,-9-4 0,15 9 0,-15-9 0,9 12 1,-9-12-1,6 14 0,-6-14 1,4 15-1,-4-15 1,6 15-1,-6-15 0,11 12 0,-11-12 1,16 11-2,-4-8 1,3-1 0,2-1 0,2-2-1,3-2 1,3-1 0,1-3-2,4-2 2,-2 0-1,1-3 2,1 1-2,-3-3 2,-1 3-1,-2 0 0,-2 0 0,-3 4 0,-2 0 0,-2 3 0,-2 0 0,-2 2 0,0 3 0,-1 0 0,1 3 0,1 0 0,-2 1 0,3 1 0,-1 3 0,0 2 0,1-1 0,-1 2 1,1-1-1,0 1 0,2 2 1,-2-1-2,1-1 2,2-1-2,2 1 1,-1-2 0,1-1 0,-1-1 0,3-2 0,1-1 0,-1-2 0,3-1 0,0-2 0,2 0-1,2-3 1,0 0 0,1-2-1,2-2 1,1-2 0,0 0 0,2-1 0,2-2 0,-2 0 0,0-1 0,-2 3 0,-1-2 1,-2 4-1,1 0 0,-7 4 0,0 1 0,-3 3 0,-1 3 0,-2 0 0,-1 3 0,-1 0 1,-3 5-2,2-2 2,-4 2-2,3-1 2,-1 1-2,-1 1 1,-1-1 0,4 0 0,0 1 0,2-2 0,1 1 0,-1-2 0,1-2 1,3-1-1,0-2 0,0-2 0,3-3 0,-2-4 0,3 0 0,1-1-1,0-3 0,4-1 1,-1 0-1,3 0 0,-1-2 1,0 3-1,0-1 1,-1 3 0,-1 0 1,-3 2-1,-1 1 0,0 2 0,-3-1 0,1 3 0,-2-1 0,-3 1 0,2 1 0,-4 0 0,1 2 1,-4-1-1,-11-2 0,14 6 0,-14-6 1,13 10-1,-13-10 0,7 14 0,-7-14 1,5 14-1,-5-14 0,13 14 1,-13-14-1,15 8 1,-1-5-1,-3-3 0,8-1 1,-2-2-1,4-3 0,1-1 0,0-2 0,3-1-1,2-2 2,0 1-1,0-2 1,2 0-2,0 1 2,2-1-1,0 2 0,-1 1-1,-1 1 0,1 3 1,-1 2-1,-2 1 1,0 2-1,-4 1 1,-2 1 0,0 3 0,-5-2 0,-1 3 0,-1 0 0,-1 1 0,-2 3 0,0-1 0,0 1 0,-1 0 1,0 0-2,2-1 2,-3 2-2,-9-10 2,19 13-1,-9-9 0,2 0 1,1-1-1,2-1 0,0-2 0,4-1 0,2-3 0,2 0 1,2-1 0,-1-1 0,2-1-2,0-2 2,2 1-1,-3-1 1,0 0-1,-1 2 0,-2 1-1,-4 0 1,2-1 0,-4 3 0,0 3 0,-3 0 0,-1 0 0,-12 1 0,17 1-1,-7 1 1,-10-2 0,17 5 0,-17-5 0,14 7 0,-14-7 0,12 7 0,-12-7 0,15 10 0,-15-10 1,10 13-2,-10-13 2,12 13-2,-12-13 2,14 15-2,-14-15 1,13 12 0,-13-12 0,16 10 1,-16-10-1,20 5 0,-9-6 0,3 0 0,3-2 0,-2-2-1,3 0 1,0-2 1,1 0-2,-1-1 2,0 0-1,-2 2 1,-3-1-1,4 3 2,-5-2-1,0 1-1,-1 2 1,0-1-1,-1 3 1,4-2-1,-2 3 0,-2-3 0,1 4-1,0-1 1,-1 1 0,0 1 0,0-1 0,-10-1 0,17 7 0,-17-7 0,16 9 0,-7-2-1,-9-7 2,18 14-2,-9-6 1,3 1 0,-3 0 0,2-1 0,4 1 0,-3 0 1,4-1-1,-1 0 0,1-1 1,-1-1-1,1-2 0,1 0 0,1 0-1,1-6-3,2 2-13,-2-7-7,4-3-2,-6-12-1,2-8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3:04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1 47,'-31'28'33,"12"-4"-26,-4-11-6,3-35-18,4 17-22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4:47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-13 172 19,'-9'2'12,"9"-2"-3,0 0-2,0 0-4,0 0-2,0 0-2,0 0-1,0 0 2,0 0 3,0 0 2,1 9 4,-1-9 1,0 0 2,0 0-2,0 0 1,0 0-3,0 0-3,0 0-3,0 0-2,0 0-2,0 0-1,0 0 1,0 0 0,0 0 1,0 0 0,0 0 2,0 0-1,0 0 1,0 0-1,0 0 1,0 0-1,0 0-1,15-3 1,-15 3 0,19-1 0,0 0 0,4 1 1,5-1-1,6 0 1,3-1 0,5 0 0,6 0-1,3 0 2,3-2-1,2 1 0,2-1 0,1-1 1,5-2 0,4 0 0,1-4 1,5 3 0,2-3-1,8 2 1,-1 0-1,7 2 0,1-2 0,3 3-1,3 0 0,2 0 0,-1-1 0,-2 0-1,-1 2 1,-2 0-1,-6 2 1,-4 2-1,-8 0 0,-5 1 0,-8 2 1,-8 0-1,-8-1 1,-7 1 0,-9-1 1,-5 1-1,-9-1 1,-5 1 0,-11-2 0,12 2 0,-12-2 0,0 0 0,0 0 0,0 0-1,0 0 0,0 0 0,0 0 0,0 0 0,0 0-1,0 0 1,0 0-1,0 0 0,0 0-3,0 0-5,0 0-14,0 0-4,7-11-1,-7-3-1,3-3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36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417 72,'-36'0'22,"-2"0"-2,2-2 0,2 0-19,-4 3-4,-7-2 0,2 1 0,-4-2 1,2 0-1,-1-4-4,1 0-6,-5-6-2,-2 0-2,-3-6 3,-2 1 6,-6-5 2,-1-1 3,-4 2 6,-3-3 5,2 3 3,1 3-1,0-2-3,-1 5-6,1 0-1,0 4 0,-3-2-1,-2 0 0,-2 3-1,0-1-4,0 7-7,1-5 0,7 0-2,5-3 0</inkml:trace>
  <inkml:trace contextRef="#ctx0" brushRef="#br0" timeOffset="340">1686 9 77,'-47'12'22,"0"-2"-6,-2-1-4,2 6-23,-6-4-4,4 6-7,-9-7-1,1-1 1,-2-4 2</inkml:trace>
  <inkml:trace contextRef="#ctx0" brushRef="#br0" timeOffset="480">706 16 65,'-55'-8'23,"0"1"-1,2 6-3,0 1-12,4 6-3,1 3-4,3 2 0,0 1 0,2-1-2,1 0 0,1-4-2,4-1-2,-3-6-5,7 1-10,4-4-2,6-4 1,8-3 1</inkml:trace>
  <inkml:trace contextRef="#ctx0" brushRef="#br0" timeOffset="921">2364 62 6,'47'16'3,"1"-1"-1,-2-8 0,1 3-5</inkml:trace>
  <inkml:trace contextRef="#ctx0" brushRef="#br0" timeOffset="1001">3005 193 1,'81'12'1,"2"-2"-3</inkml:trace>
  <inkml:trace contextRef="#ctx0" brushRef="#br0" timeOffset="1191">4494 503 2,'44'26'0,"-1"2"1,2 1-2</inkml:trace>
  <inkml:trace contextRef="#ctx0" brushRef="#br0" timeOffset="1281">4866 879 28,'1'23'17,"-6"-2"-2,-1 6 0,-2 2-4,-1 4-6,-2 2-1,-3 2-2,0 3 1,-4-4 0,0 2 2,-2-6-1,-1 1 2,-4-6-1,1 1 1,-7-7-1,0 1 0,-4 1-2,0 1 0,-3-2-1,0 0 0,-2-1-1,1 1 0,0-3 0,4 1 0,-1-7 0,2 0 1,-4-3-1,-1 0 0,-1-1 1,2-1-1,-3-1-1,1 0 0,2 0-2,-3-3 1,9 1-3,-1-6-6,7 3-13,0-6-2,7-3 0,2-9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34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2086 39 22,'-15'0'13,"-5"-4"-1,-3 0 2,-7-4-7,4 4 1,-5-5 1,3 6 0,-4-3-1,3 4-5,-4 6-6,-4 1-12,-3 3-4,-7 0-2,-8 3 1</inkml:trace>
  <inkml:trace contextRef="#ctx0" brushRef="#br0" timeOffset="250">443 218 35,'-32'19'18,"-1"0"0,0 6-1,0 1-9,-3 3-9,4 0-8,3 1-6,5 0-2,3-3-1,1 2 0</inkml:trace>
  <inkml:trace contextRef="#ctx0" brushRef="#br0" timeOffset="370">82 609 35,'-11'15'20,"1"0"2,-4-1 0,5 3-4,-6-2-4,8 9-5,-4-2-1,8 7-3,2 2-2,2 0-5,6 3-4,0-6-5,7 5 0,-6-12 0,7 3 0,-6-10 1,4 1 2,-2-5 1,7 0 6,1 0 1,7-1 2,6 1 0,6 0 1,4 2-1,0-2 2,2 3 1,-8-2 1,1 4 1,-13-3 0,0 7 1,-13-4-1,0 6 0,-6-2-2,2 5-1,-1-1-2,2 1-2,11 1-5,0-5-7,15 3-9,5-9-1,10 1-1,4-8 5,8 2 7,-1-4 7,-2-3 6,-4 3 7,-6-3 10,-4 4-1,-6-1 2,-6 3-8,-7 1-6,-4 1-5,-2 2-1,-5 1-1,1 2-1,1 0-4,3 1-13,7-1 0,6-2 0,11-1 1</inkml:trace>
  <inkml:trace contextRef="#ctx0" brushRef="#br0" timeOffset="891">1986 1629 35,'46'7'20,"-3"-1"-2,-3 2-9,-2-1-14,-2-2-6,5 2-5,-1-1-3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35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0 151 50,'14'13'20,"-1"-3"-3,8 2-12,5-1-15,8 0-9,6 3-1,8-3 0</inkml:trace>
  <inkml:trace contextRef="#ctx0" brushRef="#br0" timeOffset="150">889 273 76,'13'0'28,"2"4"0,-15-4-3,0 0-14,13 9-15,-13-9-16,18 9-6,-1-9 0,12 3-2,0-8 1</inkml:trace>
  <inkml:trace contextRef="#ctx0" brushRef="#br0" timeOffset="301">1483 238 67,'30'-1'25,"-6"0"-5,-4 0-6,-1 0-19,2 2-17,3 2-3,2 0 0</inkml:trace>
  <inkml:trace contextRef="#ctx0" brushRef="#br0" timeOffset="451">2146 196 29,'22'-11'11,"2"-1"-10,1 1-2,0-3-9,7 5-2</inkml:trace>
  <inkml:trace contextRef="#ctx0" brushRef="#br0" timeOffset="581">2711 67 20,'25'-12'2,"0"-4"-2,3-3 0,4-1-6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5:31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13 254 20,'0'0'23,"-8"-13"-13,8 13-5,-1-15 2,1 15 2,-4-15-1,4 15 1,0 0-1,-1-12 0,1 12 0,15 0-2,2 4-4,11-2 0,13 4-2,14-3 1,20 1 1,16-6 1,24 2 0,19-9 0,24 2 1,19-4-1,22 0 1,15-4 0,15 0 0,12 0-1,12 2 0,6 0 1,5 0 0,2-4-1,-1 2 0,-1-1-1,-2 0 0,-10 2 0,-12 2 0,-15 1-1,-14 4 1,-20 3-1,-18 4-1,-24 1 1,-20 4-1,-23-2 0,-17 0 0,-20 1-1,-20-5-5,-17-2-25,-20 5-8,-25-7 0,-17-4-1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4:02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3,'15'-12'4,"-15"12"-1,11-10 0,-11 10-2,0 0 0,14-1 0,-14 1 0,10-1 1,-10 1 0,11-1 1,-11 1-1,13 0 0,-3 0 0,-1 0 0,9 0 0,-2 1-2,4 5 1,2-5 1,4-1 0,-6 1 1,6-1 0,3-1 0,-1 1-1,2-1 1,2-5 0,1 7-1,-1 7-1,8-6 0,-2 7-1,1-4 2,1 4-1,5-3 1,-1 4 0,3-6 0,1 2 1,1-2-1,3 0 1,-3 1-1,-1 1 0,1 0-1,1 0 0,-1 3 1,3-2-1,1 2 0,1-2 0,2 0 0,1 0 0,-5-1 0,1 2 0,1-1-1,-1 3 1,-6-1-1,0 3 0,-2 0 1,-2 0 0,3-1 1,2-1 0,-2-2 1,3-1 0,0-3 0,2 3-1,-2-3 0,3 1-1,0 0 0,0 2 0,-1-2-1,0 2 1,0-5-1,3 1 0,4-3 1,-1 0 0,2-1-1,0-2 1,0 1 0,1-1-1,-1 2 1,-1-1 0,-2 1 0,1-1-1,-1 0 1,2-1 0,0 0-1,2-1 1,-1 2 0,1-1-1,2 1 0,-1 1 1,-1-1-1,-1-1 0,-1-2 1,0 0-1,4-2 1,0-3 0,0 0 0,0-1 0,4 0 0,2 1-1,0 1 1,2 2 0,1 1 0,-1 2-1,4 2 0,-2 2 0,0 0 0,-2 1 0,1 0 1,1-1-1,-1 1 0,3-1 1,0-1 0,5 0 0,1 0-1,3 0 2,0 0-2,-1 0 1,1 0 0,0 2 0,-2 0 0,1 0-1,-4 0 1,3 1-1,0-2 1,0-1-1,1-2 1,1 0-1,2-3 1,1 1 0,0-1-1,-1 2 1,1 1-1,1 1 1,1 2-1,1 2 1,1 1-1,0 1 1,0-1-1,3-1 0,0-2 1,-2 0-1,-1-2 0,-5-1 1,-4 0-1,-4 0 0,-3 1 0,-6 2 0,-7 0 1,1 2-1,-3 1 0,-2 0 1,-3 0-1,-2 0 0,2-2 0,-2 1 1,4-2-1,-7 0 0,1-3 0,-2 2 1,-4-1-1,-5 1 1,-5 0-1,-6 0 1,-9 0 0,-3 0 0,-7 1 0,-9 0 0,0 0-1,9-1 2,-9 1-2,0 0 0,0 0 0,0 0 1,0 0-1,0 0 0,10 0 1,-10 0 0,0 0 0,0 0-1,0 0 1,0 0-1,0 0-2,0 0-12,0 0-12,-3-19 0,2-3-2,-7-17-1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4:24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16,'0'0'10,"0"0"0,0 0 1,0 0-1,0 0 0,0 0-4,0 0-3,0 0-1,0 0-1,0 0-1,0 0-1,0 0 0,0 0 1,0 0 0,0 0 0,0 0 1,9 6 0,-9-6 0,0 0 1,0 0-1,0 0 2,0 0-2,0 0 0,0 0 0,0 0 0,0 0-1,0 0 1,0 0 0,0 0-1,0 0 1,0 0 0,0 0-1,0 0 1,0 0 1,13 1 0,-13-1 1,13 0 0,-13 0 0,17 0 0,-4-4 0,7 4-1,-2-6 1,7 6-2,0 1 0,4 1-1,5-1 1,0 0-1,-5-1 0,8 1 1,3-1-1,4 0 1,3-5-1,5 3 1,6 1-1,6 1 1,7 7 0,-3-6-1,3 6 1,0-1-1,0 3 1,-2-1-1,0-2 2,-2 1-1,3-3 0,3 3 0,-1-5 1,2 2-1,3-2 0,0 0 0,0-1-1,2 1 1,-3-1-1,1 0 0,1 0 0,1-1 0,-1-1 1,2 1-1,-1 0 1,1 1-1,1 1 1,2 1-1,1 0 1,-1 1-1,4 0 0,-1 2 1,2-1-1,-1-1 1,0 0-1,-1-1 0,-1 1 1,2-2-1,-3 0 0,0 0 0,0 1 1,0-1-1,0 1 0,-1-1 0,-3 1 0,1 1 1,-2-1 0,0 2-1,-2-1 1,-1 2 0,0-2-1,0 1 1,0 0 0,1 0-1,0 0 1,0-1-1,0-1 0,-1-1 1,1-2-1,-2 0 1,1-2 0,2 1 0,-4 0 0,2 2 0,-3 0 0,-2 3 0,1 0 0,0 1-1,0 1 1,0-2-1,2 2 1,-2-3-1,5-1 0,-1-1 1,-1 0-1,-1-1 1,-3 0-1,-4 0 2,1 0-2,-1-1 1,-2 1-1,1 0 0,-4-1 1,4 0-1,-3 0 1,0 1-1,-2 0 0,-6 0 1,-2 1-1,0 0 0,-2-1 1,-3 1-1,-3-1 0,-1-1 0,-2-1 0,-1 1 0,-3-4 0,-1 2 1,-1-2-1,0 1 0,0-1 0,1 0 0,3 0 1,0-1-2,-1 1 2,-4 1-1,-1-1 0,-5 2 0,-4-1 0,-6 2 0,-3-1 0,-6 0 0,2 2 0,-2 0 0,-10 1 0,14-3 0,-14 3 0,11-1 0,-11 1 0,0 0 1,9-1-1,-9 1 0,0 0 0,0 0 0,0 0 0,0 0 0,0 0 0,0 0 0,0 0 0,0 0 0,0 0 0,0 0 0,0 0 0,0 0 0,0 0 0,0 0-1,0 0 1,0 0-1,0 0 1,0 0-3,0 0 0,0 0-6,0 0-5,-7-11-9,7 11-3,-25-23-1,7 3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7:44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 10,'0'0'5,"15"0"0,-6 0 1,5 0-2,0 1 0,8 0-1,4 0-2,4 1 0,3 1 0,5 0 0,4 0 2,0-1 0,8 0 1,-1 0 1,3-2 0,4 0 0,3-2 1,3-1-2,4 0 0,2 0-1,2 0 0,2 2-2,1-1 0,-1 1 0,3 0 0,-2 0 0,1 0 0,-1-1 1,3 0 0,-1-1 1,3 1 0,1-1 0,0 2 0,-1 0 0,0 0-1,-2 2 0,1 0-1,-1 2 0,-1 2 0,-1-2 0,3 2-1,0-2 1,0-1 0,0-1 0,0 0 1,1-2-1,2 1 1,0-2 0,1 1-1,0 1 0,1 0 0,1 0 0,1 0 0,-2 0-1,2 1 0,-1 1 0,2-2 1,1 2-1,3-1 0,1 0 1,3 1-1,2-2 0,4 1 1,1-2 0,2 2 0,1-2 1,0 0-1,2-1 1,4 1 0,0 0-1,1 1 0,1-1 0,4 0 0,3 0-1,4 0 1,1 1-1,1-2 1,-2 1-1,3-1 0,-6-1 1,-4 1-1,-7-1 1,-6 1 0,-7 0-1,-3 0 1,-4 1 0,-2 0-1,-4 0 1,-2 1 0,-4 0-1,-5 0 0,-5 0 0,-10 1 1,-10-1-1,-11 1 1,-10-1 0,-6 0 0,-9 0 0,-10 0 0,0 0 0,0 0 0,0 0 0,0 0 1,0 0-2,0 0 0,0 0 0,0 0 1,0 0-1,10 0 0,-10 0 0,0 0 0,0 0-3,0 0-1,0 0-13,0 0-9,-19-4 0,-1-5-1,-4-5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7:58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0 262 21,'0'0'11,"0"0"-2,0 0-1,0 0-4,0 0-2,0 0-3,11 11 0,-1-7 0,5 2 0,3 2 0,5-2 1,7 1 0,3-1 0,6 0 1,3-3 0,4 0 0,2-2 1,10 0 0,3-1 0,8 1 0,5 1 0,8 0 0,6 1-1,9 1 1,6 2-1,5-3 0,8 0 1,5-1 0,4-2 1,1-2 0,10 0 2,0-4-1,6-2 1,2-2-1,5 0 0,2-3 0,5 0-2,1-2 1,-1 1-1,1-1 0,2 2 0,-2 1 0,-1 3 1,-4-2 0,2 4-1,-1 2 1,-1 3-1,-3 0 0,1 2 0,-2 1-1,-2 1 1,-1 0 0,0 1-1,-4-2 1,-2 1-1,-6-2 1,-2-1-1,-4-2 0,-2-1 0,-4-3-1,-3-2 1,-4 0-1,-1-3 1,-2 0-1,-7-1 1,-2 1-1,-5 0 0,-7 1 0,-8 2 1,-6 1-2,-9 4 2,-11 0 0,-6 3 0,-11 0 0,-4 1 0,-5 0 0,-2 1 0,-5-2 0,-1 1 0,-2 0-1,-2-3 0,-4 5-2,-14-2-4,18-9-18,-15-3-1,-2-3-1,-8-8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16.3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1341 7819 52,'-9'-4'18,"9"4"2,-9-4-3,9 4-11,10 6-4,8 4-3,13 1 0,4 5 0,17 3 0,7 5 1,18 1 0,11 4-1,21 0 1,12-2 0,13 0 1,14-4 1,12-3 1,14-2 1,11-5 0,15-3 1,7-6 0,13-1-1,13-4 0,12 3 0,11-3-2,12 3-1,8-2 1,5 3-1,7-3 0,2 2-1,3-2 1,1-2-1,-10-4 1,-2-1-1,-8-5 0,-6-4 0,-9-5 0,-6-6 0,-12-6 0,-7-7 0,-8-6 0,-8-5 1,-9-7-1,-7-7 0,-12-7 1,-10-6-2,-13-5 1,-17-2-1,-15-3 0,-15-3 0,-18 0 1,-20 1 0,-22 3 1,-18 2 1,-19-3-1,-16 4 2,-20-1-1,-15 3 1,-16 2-1,-12 5 1,-13 1-2,-11 6-1,-15 8 0,-13 4 0,-11 6 0,-10 6-1,-13 6 2,-12 2-1,-11 2 1,-6 2 0,-6-2 0,1 2 1,0-3 0,3-1 0,3-3-1,7 1 0,5 1 0,5 0-1,6 2 0,-2-2-2,2 1 1,0-3-1,6 0 0,3-5 0,3-6 0,9-5 1,10-3 0,13-6-1,14-3 1,14-4 1,14-3 0,15-3 0,15 0-1,13-3 1,10-2-2,10-5 1,9-3-1,5-2 0,8 2 0,5-2 1,6 5 0,7 4 0,8 6 1,6 6-1,7 9 1,9 7 0,7 10-1,6 7 1,12 9 0,4 5 0,7 6-1,7 5 1,9 3 0,9 5 0,10 0 0,5 3 0,8-2 0,6 1 0,6 3 0,4 0 0,3 1 0,2-1-1,1-1 1,9-2 0,2-1 0,2-3 0,3-2 0,7-2 0,5 3 0,3 1 0,5 3 0,2 3 0,-2 2 0,3 3 0,1 2 1,-5 2-1,-2 0 0,-2-1 1,-4-3-1,-2-1 1,1-2 0,-3 1 0,1-1 0,4 0 0,-3 0-1,1 1 1,1 0-1,-1-1 1,1-1-1,4-2 0,0-5 0,-1-2 0,2-5 0,-1-1 0,-3-1 0,-5 0 0,-7 1 0,-11-1 0,-10 3 0,-9 1 0,-9 3 0,-7-1 0,-6-4 0,-4 0-1,-4-6 2,-2-4-1,-2-7 0,-2-5 0,-6-7 0,-6-7 0,-5-6 0,-8-7 0,-9-4-1,-12-3 1,-16-2-1,-13-5 1,-13 0 0,-16-4-1,-18 0 1,-16-2-1,-15 0 0,-15-2 0,-13-1-1,-11-3 1,-14 2-1,-10-5 1,-8 3 0,-10 1 0,-9 3 0,-10 4 1,-10 5 1,-10 2-1,-3 4 0,-9 4 0,-10 1 1,-6 0-1,-10-5 1,-13 0-1,-7 0 0,-16 1 0,-14 3 0,-13-1 0,-12 7 0,-12 4-1,-10 4 0,-2 4 1,-8 1-1,1-2 0,-8 1 1,-1 1-1,-5 1 1,-3 1 0,-7 2 0,-5 5-1,-7 4 2,-3 7-1,-3 6 0,-5 4 0,-1 5 0,-4 4 0,3 2 0,-2-1 1,2 4-1,2-1 0,3-1 0,5 0-1,6 0 1,5 2 1,3 3-1,5 3 0,3 2 0,3 5-1,4 4 0,0 2 0,5 4 0,1 1 1,9 3-1,7 1 0,5 1 1,10 4 1,6 3 0,13 4 1,6 7-1,13 3 1,4 10-1,9 6-1,10 7 0,3 7-1,10 9 1,9 6-1,10 10 0,7 8 0,17 8 0,10 10 1,18 9-1,14 9-1,15 10 2,15 9-1,16 8 1,18 8-1,12 10 1,13 5 0,8 9 0,8 10 1,8 9 0,-3 7-1,0 10 1,-6 5-1,-5 1 0,-7 2 0,-5-3 1,1-4-1,-5-11 2,3-9-2,5-10 2,6-12 0,9-10 0,10-11 0,14-12 0,15-11 0,13-13-1,17-9 1,13-12-1,10-11-1,11-10 1,5-7-1,5-11 0,-4-5 0,-2-6 0,-6-7-1,-4-7 1,-2-5 0,1-4 0,2-12 0,3-7 0,11-7 0,14-12-1,13-8 0,24-6-4,13-12-11,24-7-7,10-5-2,6-5 0,-9-9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19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734 2903 4,'-29'1'8,"0"2"0,-5-3-3,-1-2-1,-6-3 0,0-1 0,-1-6 1,1-2 2,1-3 2,-1-5 1,3-3 0,0-8 4,7 0-1,-1-9-1,5-6-4,-4-11-3,2-5-3,1-8-1,1-4-1,2-4-1,2-10-1,5 0-1,3-1 1,11 1 1,4 1 2,10-1-1,11 1 0,11 0 0,12-1 1,14 2-1,13 2 1,13 0 0,19-1-1,15 2 1,16 0 0,12 2 0,9 4 0,10 1 0,7 1 1,5 1-1,5 8 1,3 0-1,2 5 1,4 3-1,7 5 0,5 6-1,6 6 0,8 3 0,6 5 0,4 8-1,6 4 0,2 8 1,0 3-1,-6 9 0,-8 5 1,-14 7 1,-11 7-1,-15 7 0,-12 4 1,-14 9 0,-16 7-1,-9 4 1,-10 7-2,-10 5 0,-10 7-1,-10 8-1,-10 1-1,-8 10-1,-9-1 1,-7 6 0,-9-2 0,-9 5 1,-7 0 2,-9 0 0,-12 3 2,-14-2 1,-9 8 1,-11 3-1,-12 3 1,-8 5 0,-7 4-1,-5 0 0,-1 0 0,-5 2 0,-2-6 0,-7-6 1,-3-3 0,-12-6 1,-11-4 1,-17-4-1,-12-2 0,-15-7 0,-8-5-1,-12-7-1,-9-6 2,-13-9-3,-7-4 0,-5-7 0,-6-5 0,-4-5 0,-6-2-1,-5 0 0,-1-2 0,2-4 0,2-1 1,-3-8 2,4-3-1,-7-10 1,4-6 0,1-8 0,2-8 0,5-8 0,12-6 0,10-6-3,15-5 1,15-3-2,14-5 0,13-1-3,7-8-7,18 6-19,-7-5 1,5 6-1,-5-7-1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35.9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31 337 0,'0'0'8,"1"-10"0,-1 10-3,0 0-3,0 0 1,0 0 0,0 0 0,0 0 2,0 0 1,0 0 0,0 0 1,0 0 0,0 0 0,0 0-1,0 0-1,0 0-1,0 0-1,0 0-2,0 0 0,0 0 0,0 0-2,0 0 1,0 0 0,-7 15-1,7-4 1,0 2 0,1 4 0,7 5 0,-7 3 0,0 4 0,0 3 0,0 3 0,4 3-1,-2 4 2,-3-1-2,2 0 1,-2-3 0,4-1 0,2-3 0,-2-5 0,-1-6 0,0-5 0,5-4 1,-6-2-1,-2-12 1,8 10 0,-8-10 0,0 0 1,0 0-1,0 0-2,0-9-2,-3-1-3,1-5-6,-1-6-5,2-4 0,0-9 0,0-2 0</inkml:trace>
  <inkml:trace contextRef="#ctx0" brushRef="#br0" timeOffset="681">1 327 30,'0'0'13,"0"0"-2,0 0-1,0 0-11,-2 10-2,2-10-1,4 10 1,-4-10-1,11 16 3,-2-7 2,-7 0 0,8-1 0,0 3 1,-10-11 1,19 17-1,-6-5 1,2-1-1,2 2 1,4 2-2,0 2 1,3 1 0,3 1 0,0 2-1,-3-1 0,3 1 0,-1 0 0,-3 0 0,-1-2 0,-4-1-1,-2-2 1,-4-1 0,1-3-1,-5-2 1,-8-10 0,12 12-1,-12-12 2,0 0 0,0 0 0,10 4 1,-10-4 2,0 0 0,0 0 0,0 0 1,-1-12-1,1 12 0,-3-16-1,3 4-2,-2-6 0,-1-2-1,-1-6 0,1-3 0,-1-5-1,1-2 1,1-4-1,-2-2 1,4-1-1,-1-4 0,1-1 1,-1 2-1,1 0 1,-3 3 0,1 3 0,0 4-1,0 6 1,0 5-1,0 8 0,1 3 0,1 14 0,-1-13-2,1 13 0,0 0-1,0 0-1,0 0-1,9 7-4,-9-7-5,12 7-8,-3-4 1,0-5 0,2-4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37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1 176 21,'0'0'12,"0"0"-1,-2-13-1,2 13-10,0 0-2,1 12 0,-1-12 0,4 13 1,-2-4 1,-2-9 2,4 19-1,-4-19 2,6 15-1,-2-5 0,-4-10-1,11 18 1,-4-7 0,-1 1-1,2 2 1,-1 4 0,3 2 1,-2 6-1,-1 5 1,0 6 0,-2 6-1,-2 1 1,-1 2 1,-3 0-2,2-2 1,-4-4-1,4-5 0,-2-6 0,3-8-1,0-3 0,0-6 0,0-3-1,-2-9 1,4 9 0,-4-9 0,0 0 1,0 0-1,0 0-2,0-9-1,0-2-4,-3-4-5,1-9-8,0-2 0,0-11 0,-1-6 1</inkml:trace>
  <inkml:trace contextRef="#ctx0" brushRef="#br0" timeOffset="541">62 209 2,'14'3'5,"-14"-3"1,13 2 1,-13-2 0,9 1 0,-9-1 0,0 0 1,0 0-1,8 9-1,-8-9 0,10 15-2,-2-3-1,3 3 0,3 7 0,3 2-2,4 5 0,3 3 1,1 4-2,3 1 0,-1 2 0,0 0 0,2 0 0,-1 0 1,-1-4-1,-2-2 0,2-8 0,-1-1 0,-3-3 0,1-5 0,-5-2 1,-3-5 0,-4-4 2,-1-1 0,-11-4 1,9 6 1,-9-6-1,0 0 1,-1-11 0,1 11-1,-6-14-2,2 1 0,-1-5-2,-1-3 1,-1-4-1,0-7 0,1-5 0,0-6-1,1-5 2,0-1-1,2-4 1,2 0-1,2-6 1,2 5 0,3 4 0,-1 3 1,1 7-1,1 4 0,0 7-1,0 4 1,-2 12-2,-2 1-1,-3 12-1,5-12-4,-5 12-4,0 0-10,0 0-1,0 0 1,0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41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22 228 1,'0'0'5,"0"0"-1,0 0 0,0 0-1,0 0 1,0 0-1,0 0 0,0 0 0,0 0 0,0 0-2,0 0 1,0 0-1,2 12 0,1-3 1,-1 6-1,3 3 2,-1 6-1,-2 3 1,0 6 0,0 7-1,-3 3-1,0 1 0,-1 0 0,0-1-1,1-2 1,0-3-1,0-3 0,0-8 0,2-4 1,-1-4-1,0-5 0,0-1 1,0-13 1,-2 10-1,2-10 0,0 0-1,-11-13-2,6-1-2,2-3-4,-3-7-4,4-2-1,-4-12-1</inkml:trace>
  <inkml:trace contextRef="#ctx0" brushRef="#br0" timeOffset="511">13 212 9,'0'0'10,"0"0"0,0 0 0,0 0-5,0 0-4,4 10 0,-4-10 0,6 11 0,-6-11 2,14 20-1,-3-6 1,2 3 0,1 4 0,3 0-1,2 3 0,5 1 0,1 3-1,4 2-1,1-3 1,3 4-2,2 0 2,2-2-1,0-1 0,-1-3 0,0-3 0,-3-4 1,0 1-1,-3-6 1,-6-4 0,-2-3-1,-5 0 1,-4-1-1,-2-3 1,-11-2 0,9 3 1,-9-3 2,0 0 0,0 0 0,0 0-1,-7-13 1,7 13 0,-17-19-1,8 6-2,-4-6 0,0-4 0,-1-4 0,1-3 1,0-4-1,5-5 1,2-2 0,2-4-1,2-1 1,4 1-1,0 0 1,2 1-2,0 1 1,0 4-1,2 5 1,-2 5 0,-1 5-1,-1 4 0,-1 5-1,0 5-2,-1 10-3,1-12-2,-1 12-8,0 0-4,-14 7-1,1-6 2,-8-4-1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46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14 682 2,'-1'-9'7,"1"9"-1,-4-16-1,4 16-1,-3-14 0,3 14 0,-4-10-2,4 10-1,0 0 0,-2-12 1,2 12-1,0 0 0,0 0-1,0 0 1,0 0-1,0 0-1,0 0 0,0 0 0,0 0 0,0 0 0,10 5 0,-10-5 1,12 14-1,-3-5 1,-2 5 0,4 3 0,-4 5 0,1 6 0,0 1 1,2 3 0,-2 5-1,-3 4 2,1-1 0,-1 1-1,-1-2 1,-2-2 1,-1-5-1,0-3 0,-2-6 0,2-4 0,-1-4 0,0-4 0,0-11 1,0 14 0,0-14 0,0 0 0,0 0 0,0 0-1,0 0-2,0 0-1,0 0-7,0 0-5,5-24-2,-2 3 1,-5-10-1</inkml:trace>
  <inkml:trace contextRef="#ctx0" brushRef="#br0" timeOffset="791">80 571 9,'0'0'7,"0"0"0,0 0 0,0 0 0,0 0-1,0 0-2,0 0 0,0 0-1,0 0-2,0 0 1,0 0-2,0 0 0,0 0 0,0 0 0,-2 9 0,2-9 0,0 0 0,0 0 0,0 0 0,0 0 0,0 0 1,0 0-1,0 0 2,0 0-1,0 0 0,0 0 1,0 0 0,0 0-1,0 0 0,0 0 0,0 0 0,0 0-1,0 0 0,0 0 0,0 0 0,0 0 0,0 0-1,0 0 1,0 0 0,0 0 0,0 0 0,0 0 0,0 0 0,2 9 0,-2-9 0,0 0 0,0 0 0,0 0 0,7 13 0,-7-13 0,11 14 0,-1-2 1,0 0-1,3 5 1,0 0 0,6 5 0,2 1-1,5 3 1,0-1 0,1 1 0,2 0-1,0 0 1,3-3-1,0 1 1,-2-3 0,-1-1 0,-2-1 0,1-4 0,-2 2 0,-4-2-1,-2-2 2,-2 0-2,-2-5 0,-3 2 0,-2-4 0,0 1 0,-11-7 0,15 7 0,-15-7 0,11 4 1,-11-4 0,0 0-1,0 0 1,0 0 1,0 0 0,0 0 0,0 0 2,0 0 1,0 0 0,0 0 0,0-18 0,-3-1 0,-2-9-2,1-7 0,-2-11-1,0-11-2,0-11 0,0-7 0,5 0 0,1-3 0,1-1 0,4 2 0,0 6 0,2 5 0,1 7-1,3 4 1,-2 11-1,-2 8-1,0 10 0,1 3-2,1 8-4,-1 3-5,3 9-8,1 3 1,-3-4-1,-9 4 0</inkml:trace>
  <inkml:trace contextRef="#ctx0" brushRef="#br0" timeOffset="11086">982 903 1,'-19'0'9,"19"0"-1,-21-5 0,21 5-6,-18-10 1,18 10 0,-16-12 2,7 5 0,9 7 0,-14-17 1,11 7 0,2-4-1,2-1 0,2-5-2,2-4-1,7-3-1,2-1 0,3-2 0,1 1-1,0 1 1,3 3-1,-1 4 0,1 5 0,-3 3 0,-2 6 0,2 4-1,-2 4 2,0 5-1,-1 2 0,0 5 0,0 2 1,-1 4-1,1 1 0,-4 1 0,-2 3 1,-4 0-1,-2 1 1,-4-1-1,-5 0 3,-3-2-1,-1 1 1,-7-7 1,4 3 1,-4-7 0,2 1 1,-2-6-1,3 1-1,-2-6 0,4 1-2,0-3-2,1-4-3,11 4-3,-16-12-6,12-1-8,3-3-2,2-6 1,1-7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6:07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 1656 1,'0'0'6,"0"0"0,0 0 3,0 0 1,0 0 0,0 0 0,0 0-2,0 0-2,0 0-1,0 0-2,0 0 0,0 0-1,0 0 1,0 0 1,0 0-1,0 0 1,0 0 0,0 0-1,0 0 1,51 38-1,-51-38-1,0 0 1,64 15-1,-64-15 1,55 8 0,-55-8 1,68 13 0,-26-5 0,8 0-1,3 1 0,6 0 0,8 2-1,2-1 0,2-5 0,6 7-1,3-5 0,-1 1 0,0-2 0,0 0 0,2 0 0,4-2-1,8-3 1,2 0 1,-1-3-1,8 1 0,0-2 1,6 0 0,-1 0 0,3 2-1,-7 2 0,-2 2 0,3 1-1,-5 1 1,3 0-1,2 2 2,1-2-1,3 0 0,2 0 0,6 0 0,6-4 0,3 1 0,5-1 0,0 2 0,2-2-1,1 1 1,2 1 0,-2 0-1,-5 0 1,0 0-1,-4 1 1,2-1 0,-3 0-1,-1 0 1,-2-1-1,2-1 1,-1-1-1,0 1 0,-3-3 0,-2 0 1,-3-3-1,-2-1 1,-1-1-1,-5-2 0,-5 0 0,-3-2 1,-7 2-1,-2-2 0,-7 3 0,-5-1 0,-6 1 0,-2 0 0,-5 1 0,-6-1 0,-2-4 0,-6 0 0,-2 3-1,-3-2 2,-7 3-2,-6-1 1,-3 3 0,-7 1 1,-5 5-1,-6 0 0,-10 0 1,0 0-1,0 0 0,0 0 1,0 0-1,0 0 0,0 0 0,0 0 1,10-3-2,-10 3 1,0 0 1,0 0-1,8-13 0,-7 2 0,-5-6 0,5-4 0,-1-11 1,-3-9-1,5-10-1,1-9 1,2-9-1,3-8 1,10-5-1,-5-3 0,3 2 1,1 0 0,-2 4-1,-3 7 1,-2 5 0,-3 8 0,-4 8 0,-3 6 0,-1 9 0,-2 9-1,1 3 1,0 9 0,-1 4-1,3 11 1,-4-11-1,4 11 1,0 0-1,0 0 1,-11-9 0,11 9 0,-11-8-1,0 3 1,-4-2 0,-3-1 0,-6-1-1,-7-5 0,-7 0 0,-6-1 1,-13-1-1,-9 1 1,-10-1 0,-8 1-1,-7-1 1,-10 6 0,-10-3 0,-11 0 0,-2 0 0,-9 0-1,-10-1 1,-5 3 0,-8 0 0,-4 1 0,-3-2 0,-4 0 0,-4-2 0,-2-2 0,0 0 0,-7-2 0,0 1 0,-3 3-1,0 4 1,-1 0 0,-2 5 0,-1 4-1,3 1 1,8 0-1,-1-5 1,3-2 0,5-2-1,3-5 1,3 1 0,2-2 0,5 1 0,3 3 0,5 7 1,5 5-1,6 3 0,5 6 0,7 2-1,10 1 2,4 2 0,9-3-1,11-3 0,9-4 0,2 0 0,16-1 1,-1-2-1,9 1-1,9 1 1,3 1-1,1 0 1,43-5-1,-61 16 1,61-16-1,0 0 1,-50 21 0,50-21-1,0 0 1,0 0 0,0 0 0,0 0-2,0 0 2,0 0-1,-21 55 0,21-55 1,5 49 0,-5-49-1,4 77 1,-3-25 0,-3 5 0,-1 11 0,-3 6 0,-7 7-1,-2 4 1,-3-2 0,-3 4 0,0-2 0,-6-3 0,5-6 0,-2-5-1,13-6 1,3-4 0,3-7 0,1-6 0,8-5-1,-4-43 1,23 68 1,-23-68-1,49 51 0,-49-51 0,66 40 1,-66-40-1,68 35 1,-68-35 0,70 32-1,-70-32 0,51 32 0,-51-32 0,0 0 1,61 28-2,-14-14-7,-1-1-27,4-16 0,5-5-4,-1-15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4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41 191 9,'0'0'6,"0"0"1,-6-9-1,6 9 0,0 0 0,-10-11-2,10 11-1,-8-9-1,8 9 0,-8-13-1,8 13 0,-6-16-1,5 6 0,1 10 0,2-19 1,2 9-1,0-1 0,3-1 0,2 2 0,2-3 0,-1 3 0,2 0 0,0 1 0,-3 1 0,4 3-1,-2 1 1,-11 4 0,18-2 0,-18 2 0,17 2-1,-17-2 1,18 10 0,-18-10 0,14 14 0,-14-14 0,13 15 0,-13-15 0,8 19 0,-7-10 0,-2 0 1,-3 2 0,-1-1 1,-3 0 0,0 2 0,-3 0 1,-1 1-1,-3-2 0,0 0 0,0-1 0,-1-1 0,2-2 0,-1-1-1,3 0 1,2-3-1,10-3 0,-16 4 0,16-4-1,-11 1 0,11-1-2,0 0-2,-9-3-4,9 3-3,2-12-4,4 3 0,0-7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5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131 201 8,'0'0'9,"-15"1"0,15-1-5,-17 1-2,17-1-1,-16 1-1,6 1 2,0-2 0,10 0 2,-16-2 1,16 2 0,-16-4 0,16 4 0,-14-7 0,14 7-2,-11-12 0,11 12-2,-6-16 0,6 5 0,3-2 0,3-2-1,4 0 0,2-2-1,5-2 1,2 2 0,-2 2 0,4 1 0,0 3 0,-1 2 0,-2 4 1,1 1-1,-2 4 0,-1 2 1,0 2-1,0 1 0,-3 2 0,1 1-1,-2 0 1,-1 2 0,-2-1-1,-3 1 1,-1-1 1,-3 2-1,-3-1 2,-3 0 0,-2 2 3,-4-3-1,0 4 1,-4-5 0,-1 2 0,-1-5-1,0 2 0,-2-3-2,-1 1-1,0-3-1,1-2-4,4 2-3,-1-4-7,5-3-6,5-6 0,6-7 1,9-9-1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0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8,'4'12'11,"-4"-12"-1,0 0 0,0 0-6,0 0-3,0 0-2,6 12 0,-6-12 0,0 0 1,10 12 2,-10-12-1,5 12 1,-5-12 0,6 16 0,-1-7 0,-2 5-1,2-2 2,1 8-1,1-2 0,1 3 0,0 5 1,1 1-1,1 3 0,1 1-1,-1 0 0,4-1 0,-4 0-1,3-3 1,-2-5-1,0-6 0,-3-2 0,-2-5 1,-6-9 0,13 4-1,-13-4 0,11-14-1,-5-1-1,3-4 0,2-3-1,3-4 0,4-3-1,0-1 1,4 0 1,0 1 0,2 3 2,0 3 0,0 1 0,2 6 0,-1 1-1,2 5 0,-2 1-1,0 3-1,0 1 1,-1 2-1,-4 1 0,-3-1 0,-4 3 1,-3 0 1,-10 0 0,0 0 1,0 0 0,0 0 0,0 0 1,-13 12-1,13-12 0,-16 11 0,3-3 0,0 0 0,-1 1 0,0 2 0,-1 0 0,-1 2 0,-4 2 1,2-1 0,-3 6 0,0-1 0,-4 3 1,-2 0 0,0 1 1,0-1-1,1-2 1,3 1-1,0-4 0,4-1 0,5-4-1,4-1 0,10-11-1,-14 14 1,14-14 0,0 0 0,-8 10 0,8-10 1,0 0 0,0 0 0,3 11 0,-3-11 0,5 15-1,0-5 0,-2 4 0,2 0 0,-2 4-1,0 0 0,-3 4 0,-1 2 0,-1 2 1,-1 3-1,0 1 0,-1 3 0,1 0 0,0 0 0,2-5 1,0-2-1,2-4 0,0-5 0,0-2 1,1-4-1,-2-11 1,4 14-1,-4-14 0,0 0-1,5 13-2,-5-13-3,0 0-8,0 0-1,11-19 0,-3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1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3,'0'0'6,"-3"11"-3,3-11 1,2 13 1,-1-4 0,1 1 0,1 6 1,1 1-1,0 2-2,1 4 0,2 5-1,-1-1-1,1 2-1,0 0 1,2-2 0,-2-2 0,1-1 0,-1-4 1,0-2-1,0-3 0,-1-2 1,1-3-1,-2-1 0,-5-9 0,10 12 0,-10-12 1,10 3-1,-10-3 0,15-7-1,-4-1 0,2-2 0,5-2-2,3-4-1,4-2-1,4-1 0,4-1 0,1-1 0,1 1 1,1 1 0,0-1 0,3 2 2,-3 3 0,-3 1 1,-4 3 1,-5 2-1,0 3-1,-6 2-2,-3 3-1,-15 1-3,16 3 0,-16-3 1,0 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2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0 0,'-24'14'2,"-3"2"0,-4 3 1,-4 2 1,-5-1 0,-1 5 1,-3-3 2,4 0 0,-2-1-1,6-3 0,2-1-2,3-2 0,7-2-2,4-4-1,6 0-1,5-5 1,9-4 0,-12 6 1,12-6 1,0 0 0,0 0 2,0 0-1,0 0 0,0 0 1,0 0-2,0 0-2,0 0 0,0 0-1,0 0 0,0 0 0,0 0 0,0 0 0,0 0-1,0 0 1,0 0 0,5 10 0,-5-10 0,0 0 0,4 15 0,-3-6 0,1 5 0,-1 1 1,1 4-1,1 1 0,1 3 1,0 3 0,1 3-1,1 0 1,0 0 0,1 1-1,3 1 1,-2-1-1,-1-1 0,2-2 0,0-3 0,-3-4 0,1-5 1,-3-2 0,0-4 2,-4-9 1,3 10 0,-3-10 0,0 0 1,0 0-1,0 0-1,0 0-5,0 0-9,0 0-9,-5-11-1,1-12-1,1-12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6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 9,'5'-13'8,"-1"-1"-1,5 1 0,-2-2-1,3 3-1,4-3-1,-1 1-2,3 1 1,-1 3-2,3 0 0,-2 4 0,4 1-1,-2 3 0,0 2-1,1 3 1,-2 2 0,2 1 0,-2 3 0,2 1-1,-5 3 1,1 1-1,-4 0 0,-1-1 1,-3 2 0,-4-6 1,-3 4 2,-5-1 1,-2 0 0,-7-1 0,-1 2 1,-4-2 0,-3 0-1,-3 1-1,2-2-1,-2-6-5,0 1-2,-2-5-10,-1 1-1,-6-4 0,-1-4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00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86 3,'-1'11'4,"1"-11"0,0 15-1,0-15 0,0 16 0,0-16-1,6 16-1,-6-16-1,14 10 0,-4-9-1,6-3 0,1-3-2,3-3 0,-1-4 1,1-1-1,-2-3 3,-2 1 1,-4-3 1,-5 4 2,-7 0 1,-2 4 1,-5-2-2,-3 4-1,-4 3-1,-3 2-3,0 3 0,-5 1-2,3 2 1,-2 2 0,-1 1 2,0 2 0,-1 2 1,4-1 1,0 1-1,5 1 2,-2 0-1,5 2 1,0 0 0,4 1 1,4 0 0,-1 3 1,4 0-1,4 4 0,-1-1-1,5 3 0,5-1-1,0 0 0,4-1-1,1-1-1,2-4-1,-1-1-1,3-4-1,-4-3-3,1-1-2,-2-4-3,2 0-3,0-6 1,0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00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0 32,'-19'3'15,"10"-1"0,-4-1 0,2 2-10,2 1-4,-1 4-1,1 0 0,1 4-2,2 0 0,5 3-1,2 0-1,5-1 0,3 1-2,4-2 1,1 1-1,5-1 1,-3 0 1,1-1 0,-3 0 3,-1 0 0,-3 3 1,-4-1 0,-3 0 2,-3 1-1,-1-1 3,-3 1 0,-1-1 1,-3-3 2,-3 0 0,-2-3 0,0-1 0,-4-2 1,1-2-4,-4-2-1,2-1-3,-2-1-4,0-2-5,5-2-6,3 0-3,3-6 2,8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01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74 20,'1'11'11,"-1"-11"-1,0 0-2,10 5-5,-10-5-6,10 3 1,-10-3 0,13 10 1,-1-1 2,-3-1 2,5 1 0,-2-1-1,7 2 0,1-5-1,6-2-1,2-5 0,-1-3 0,2-4 2,-2-2 1,0-2 2,-7-4 1,-1 3 1,-10-2 1,-4 2 0,-6 0-1,-1 3-1,-6 1-3,8 10-2,-21-14-2,6 10-2,0 4 0,-1 1 0,-3 3-1,-3 2 1,2 3 2,-4 1-1,1 1 2,2 4 0,1-2 2,2 4 0,1-1 0,4 3 1,1 0-1,5 2 2,1 3-1,5 0 0,2 1-1,6 0-1,2 0 0,3-4-2,6-1-2,1-5-5,6-3-5,1-5-7,2-5 1,0-4-1,0-6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02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 0 36,'-14'0'19,"-3"1"0,2 1 1,1 1-10,2 1-6,0 5-1,3 1-4,0 2-1,5 3 0,3 0-1,3-1 1,3 2-1,3-1 1,0-1-1,6 0 1,-1 0 0,1 1 1,2 1-1,4 2 2,-2 1-3,0 1 3,0 1-1,-2 0 1,-1 0-1,-2-2 2,-5 0 0,-2-4 2,-2-1-1,-5-1 1,-2-1 0,-7-3 0,-1 1 1,-6-3 0,0 1 2,-8-4 0,0 2 1,-7-5 0,3 3 0,-2-5 0,2 2-1,3-4-2,3 2-1,3-1-1,1 0-4,10 2-4,-4-3-13,13 3-6,-12-11 0,8-1-1,4-8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6:10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232 954 8,'0'0'7,"62"2"0,-62-2 0,80 13 0,-32-7 0,4 6-2,2-5 1,12 5 0,5-5-1,16 5-1,5-7 1,17-1-2,3-1 1,12 0 0,11-1-2,4 2 0,13 0-1,-6 1 1,9-2-1,-4 1 0,5 0 1,-3 1 0,0-3 1,-2 0 1,-2-1 0,2 0 0,-4 0 1,2 0-1,-1-2 0,5 3-1,-4-2 0,-1 2 0,-3 1 0,0 1-1,-2 2 0,-1 1 0,-6 1 0,-2 2 0,-3-2-1,-1 1 1,-2-2-1,-2 1 0,-3-1 0,0-2 0,3-1 0,-2 1 0,0-2 0,4 0 1,1-2-2,0-2 1,-1-1 0,-3-3 0,-4 0 0,-3-1 0,-2-2-1,-3 1 1,-10 1-1,-8 0 0,-8-2 0,-7 3 1,-8 1-1,-9-2 0,-12 3 0,-11 0 1,-9 0-1,-6 1 2,-5 1-2,-7 0 1,-13 1 0,12 0 0,-12 0 0,0 0 1,0 0 0,0 0 0,0 0-1,-2-18 1,0 3-2,-1-8 1,3-3 0,-2-8-1,1-7-1,0-7 1,1-8-1,1-5 1,-1-3 0,2 0 0,1-3 0,1 0 0,0 1-1,-1 3 1,3 6 0,3 5-1,-5 5 0,1 5 1,-1 8 0,-4 5-1,2 8 1,-2 5 0,-1 3-1,1 13 0,-3-12 0,3 12 0,0 0 1,0 0-1,-12-5 0,12 5 1,0 0 0,-13-2 0,0 1 1,-8 0-1,-4-2 0,-4 0 0,-8-2 0,-11-1 0,-11 1-1,-14 0 1,-8-2 0,-11 1 0,-13 3 0,-10 1 0,-11 2 0,-6 0 0,-7 1 0,-3 1 0,-4 0-1,-1 1 1,-2 0 0,-5 1 0,-2 0-1,-6 0 0,0 2-1,-1 1 2,0 0-1,1 0 0,0 1-1,5-2 2,5 1-1,5-2 0,3 2 1,6-3-1,4-1 1,1-1 0,0 0 0,2-1 0,1 0 0,2-1 0,-3 0 0,1-1-1,3 2 1,5-1 0,1 0-1,4 0 1,2 0 0,2 0 0,4-1 0,2 0-1,0 0 2,1-1-1,1 1-1,2 0 1,-2 0-1,7-1 1,0 2 0,4-1 0,6 0-1,0 0 1,4-1 0,7-3 0,6 2 0,6 0 1,2-1-2,3 0 1,8 1 0,7-2 0,1 2-1,44 3 1,-68-7 0,68 7-1,-57-7 1,57 7 0,0 0 0,-68-9 0,68 9-1,0 0 1,-56-3 0,56 3 0,0 0 0,-60-2 0,60 2 0,0 0 0,0 0-1,-53-5 1,53 5-1,0 0 0,0 0 0,0 0 1,0 0-1,0 0 0,0 0 0,0 0 0,0 0 1,8 54-1,-8-54 1,5 51 0,-5-51-1,1 81 1,0-33 0,-1 6-1,-7 5 1,-6 2 0,-1-1 0,3 0-1,-1-8 1,0-3 0,-2-6 0,14-43 0,-2 67-1,2-67 1,20 46 0,-20-46 0,0 0 0,45 48-1,-45-48 1,0 0 0,43 26 0,-43-26 0,0 0 0,0 0 0,0 0 0,0 0 0,0 0 0,0 0-1,52 18 0,-52-18-3,0 0-7,50 11-20,-50-11-1,0 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10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4623 5,'37'-7'6,"3"2"0,2-2 0,6-2-1,1 0 0,7-2-1,0 0 0,2 0-1,3 1 0,3-1 0,3-1-1,4-1 0,1 3 0,4-1 0,1 0 0,2-1 0,2-1 0,5 0 0,2 0 0,2-1 1,1 1-1,1-2 1,0 1-1,4-1 0,1 1-1,0 0 1,1-4 0,-1 4-1,4-1-1,1 1 1,2-3-1,0 2 0,1-3 1,0 0-1,2 4 0,2-5 0,1 1 0,4-2 1,2-1-1,-1 2 0,5 0 0,0 0 1,5-3-1,0 2 0,1-2 0,0 1 0,3-1 0,1 1 0,4-3 0,-2 0 0,0 1 0,4-1 0,3 0 0,-1 0 0,3-1 0,1-1 0,3-3 0,1 1 0,-3 0 0,-1-3-1,-3 1 1,3-4 0,-2 2 0,-6-2-1,-2 4 1,-2-5 0,-1 0 0,-2 0 0,-5 0 0,-7 0 0,-5 0 0,-8-1 1,-3 1-1,-5-1 0,-5 1 0,-3-2 0,-5 0 0,-4-1 0,-2-1 0,-5-2 0,-1-3 0,1-1-1,-1-2 1,-4-3-1,4-1 1,-5-2-1,-3-2 0,-4-1 1,-5 0 0,-10-1 1,-5 0-1,-7 0 2,-9 1-2,-7 1 0,-5-1-1,-2 2-1,-1-1-1,-6-1 1,-4-1-1,-3 2 0,-3-1 0,0-1 0,-6-1 1,-7-2 0,-7 0 0,-5 2 1,-2-1-1,1-1 2,-10 1-1,-2 3 0,-5 3 0,-3 4 0,-4 3 0,-3 3 0,-9 4-1,-12 1 1,-3 4-1,-6 2 0,-6 0 1,-6 2 0,-4 0 0,-6 1 0,-4-1 1,-4 2 0,-2-1-1,-7-2 1,-3-2 0,0 0 0,3-2 0,5-1 0,3 0 1,7-2-1,4 2 0,8 1 1,7-1 0,8 2-1,9 2 1,2 1-1,4 1 0,9 3 0,5 1 0,7 4 0,6 4 0,1 1 0,5 1 0,5 5 0,5 1 0,5 0 0,4 3 0,4 1 0,3 0 0,7 2 0,-2-1 0,11 5 0,-9-4 0,9 4 0,0 0 0,0 0 1,0 0-1,0 0 0,0 0 0,0 0 0,0 0 0,0 0 0,0 0 0,0 0 0,-8-9 0,8 9 0,0 0 0,-7-9 1,7 9-2,-7-10 1,7 10 0,0 0 0,-15-10-1,15 10 1,-16-4 0,6 3-1,-1-1 1,-2 1 0,0-1 0,0 0 0,2 0 0,0 2 0,11 0 0,-16-1 0,16 1-1,0 0 0,-9 10 1,9-10-1,1 14 1,1-4 0,1 2-1,2 1 1,0 5 0,3 0 0,1 3 0,-1 1 0,1 3 0,2 3 0,-1 1 0,-1 1 0,0 0 0,-2 1 1,-1-1-1,0 1 0,0-2 0,-1-3 0,1-3 0,-1-1 0,1-4 0,0-5 0,0-3 1,-6-10-1,0 0 1,11 4-1,-11-4 1,0-19-1,-2 5 0,-2-4 0,-1-1-1,-3-4 1,-2 0-1,-2-1 1,-3-2-1,1-2 1,-2 1 0,0 1 0,1 0 0,1 1 1,-2 0-1,6 3 1,-1 3-1,2 1 0,1 3 1,3 1-1,-2 3 0,2 1 0,5 10 0,-5-11-1,5 11 1,0 0-1,0 0 1,0 0 0,0 0 0,0 0 1,0 0 0,0 0 1,22-7 0,-1 7 0,7 1 0,10-1 0,8 1-1,11 0 0,8 2-1,2 1 0,1 0 0,4 1 0,0 1 0,-3-1 0,-1 1 0,-4 1 0,-2-1 0,-5 2 0,-3-1 0,-8 2-1,-4 1-1,-6 1-5,-4 4-4,-8 0 0,-9-1-2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1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1722 7244 6,'9'-10'6,"6"-1"0,1-5 0,6-3 1,4-3-1,4-5 1,5-4-1,6-6 1,3 0-2,3-5 0,6-2-1,5-4-1,3-3-1,5-5-1,5-4 1,3-6 0,2-9-1,5-5 2,4-8 0,-1-6-1,4-1 0,-2-7 0,4-3-1,1-1 0,2-1 0,-3-1 0,5 1-1,-7-4 1,3-2-1,-6 2 1,0-1-1,-7 0 0,-7 1 0,-1-3 0,1-4 0,-6 1 0,-5 3 1,-3-2-1,-3-2 0,-8-1 1,1-1-1,-14 5 0,-4 4 1,-9 2-2,-6 0 2,-5 5-1,-11 1 0,2 6-1,-7 4 1,3 2-2,-5 4 1,5 2 0,-3 1 0,-6 2 0,5 3 0,-2 1 0,-5 2 0,0 1 1,-5 2 0,-5 1 1,-4 7-1,2 1 0,-7 3-1,-4 2 1,4 1-1,-5 2 0,-4 1 0,-1 2 1,0 1-1,-2 1 1,-4 0 0,-1 1 0,-10 2 0,0-3 0,-7 0 0,-2-2-1,-7-2 1,-3-2-1,-4-1 0,-2 0 1,-4 1 0,1 2-1,-3 5 1,1 0 0,-1 3 0,1 3 0,-2 2 0,3 2-2,-2 1 2,4 0-1,-4 0 1,-1 2 0,-2 1-1,0 3 1,-1-1-1,4 4 0,-1 0 1,0 2-1,2 2 0,4 0 1,3 1 0,3 2-1,4 0 1,3 1 0,8 3 0,5 1 0,3 3 0,7 0 0,7-1 1,2 3-1,7 1 0,2 2 0,3-1 0,4-1 0,1 2 0,3 0 0,0 4 0,5-2 0,-2 2 0,3-2-1,0 2 1,3 4 1,2-2-1,1 1 0,10 3 0,-13-5 0,13 5-1,0 0 1,0 0 0,0 0-1,0 0 1,0 0-1,0 0 0,0 0 1,0 0-1,0 0 0,0 0 0,0 0 0,0 0-1,0 0 1,0 0-1,0 0 1,0 0 0,0 0 0,0 0 0,0 0 1,0 0 0,0 0 0,-10 2 0,10-2 0,0 0 0,0 0 0,-15 9 0,15-9 0,-16 7 0,5-6 0,0 2 0,-1-3 1,0 2-1,-3-2 0,1 0 1,-1 0-1,0-1 1,-2 1-1,1-2 1,-2 2-1,2-2 0,0 2 0,3-1 0,0 1 1,13 0-1,-14-1 1,14 1 0,-10 0 0,10 0 0,0 0 0,16-5 0,2 0 0,4 0-1,8-2 1,10-2-1,6 0-1,1-2 1,1 1 0,-3 0 0,-2 0 0,-1 1 0,-4 2 0,-4 2 0,-4 2 0,-3 2 0,-2 1 0,-5 2-1,-9 0 1,0 2-1,-1-1 0,-10-3-1,7 9 1,-7-9 0,-7 10 0,7-10 0,-16 10 0,1-4 1,-7 1-1,-5 2 1,-5 0 0,-6 0 0,-1-1-1,-6 3 1,-4 3 0,-1-3 0,-2 3 0,0 3 0,1-2 0,3 1-1,0 2 1,7-2 0,4-4 0,6 4-1,6-7 1,4 0 0,7 0-1,14-9 1,-7 16 0,7-16 0,19 18 0,-3-9 0,10 4 1,4-2-1,1 3 1,5-2-1,1 0 0,2 2 0,-1-2 1,-3 1-1,-2 0 0,-5 1 0,2-2 0,-4-1 0,-3 2 0,-1-3-1,-5 2 1,1-4 0,-4 0 1,-1-3-1,-2 1 0,-2 1 0,-9-7-1,14 11-1,-14-11-5,12 18-5,-12-18-1,0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1:33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4247 3 2,'0'0'3,"0"0"-2,-10-3-5</inkml:trace>
  <inkml:trace contextRef="#ctx0" brushRef="#br0" timeOffset="101">4225 18 0,'19'3'1,"-1"-1"0,4 0 0,8 0 1,5 1 1,9-1 0,4 0-1,9 0 2,6 0 0,6 0 0,7-1 1,10-2 0,9 0 1,7-1 0,8 0 0,5-1 0,7-2-1,5 1 1,3 3-2,0-1 0,4 3-1,0 0 1,2 3-2,-1 1 0,-2 3-1,-1 0 1,-1 1 0,-1 0 0,0-1 0,-1-2 1,0 0-1,-1-3 0,2 0 1,-1-3-2,-1 0 0,-6 0 0,-2 1 0,-5 1-1,-5 0 0,-12 1 0,-7 2 0,-11-1 0,-7 0 0,-8-1 0,-6 1 0,-7-2 0,-5 0 0,-3 0 0,-2 0 0,-4 0 0,-2 0 0,-7 1-1,-6-2-1,-3 4-6,-9-1-11,-11-4 1,-14 0-1,-16-7-1</inkml:trace>
  <inkml:trace contextRef="#ctx0" brushRef="#br0" timeOffset="1292">0 991 2,'20'4'5,"9"1"1,6-2 1,9 0 0,7 0-1,12 1 0,9 1-1,10 1 0,7 1-2,4 1-1,6 3 0,9 2-1,4-1 1,1 0 0,7-1 1,4-4 1,9 0 1,3-5 0,7 0-1,5-2 2,7 1-2,0 1-1,2 0-1,-3 3 0,-4-1-1,-8 2 1,-6-2 0,-15-3 2,-11-1 0,-12-4 0,-6-1 0,-11-2 0,-6 1 0,-11-1 0,-6 1-2,-10 1-1,-6 1 0,-11 1 0,-7 2-1,-7 0 1,-7 0 0,-10 1 0,0 0 0,0 0 0,0 0 0,0 0-1,0 0 0,0 0-6,0 0-9,-4 16-6,4-16-3,0 0 2,11-1-2</inkml:trace>
  <inkml:trace contextRef="#ctx0" brushRef="#br0" timeOffset="2274">9402 1011 4,'23'1'7,"6"1"-6,3 1 0,6-1 2,5 2 1,1-3 2,3 1 1,3 0 1,1 1 0,3 1 0,3 2 0,0 1-2,4 3-1,-1 1 0,8 2 0,2-2-1,6 2 0,2-3 1,6 1-1,5-1 0,6-1 0,6-3-1,4 1 0,-1-1 0,8 0-1,-1-2 1,6 0-1,-2-2 0,1 0 0,-5-2 0,0 1 0,-6-2-1,-2 1 1,-7 0-1,-10 1 0,-9 0 0,-7 1 0,-13 0 1,-6 1-2,-12 0 1,-4 0 0,-12-1 0,-2 0-1,-8 0 0,-1 1 1,-12-3-1,14 3 1,-14-3 0,0 0 0,0 0 0,0 0 0,0 0-1,0 0 1,0 0-1,0 0 0,0 0-1,0 0-1,0 0-1,0 0-5,0 0-15,2-11-1,-2 11-1,-16-23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1:37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479 0 4,'0'0'6,"0"0"-3,0 0-1,-51 25-1,51-25 0,0 0-1,-46 21 1,46-21-1,-51 21 1,51-21 1,-50 27 0,50-27 0,-52 31 0,52-31 0,0 0 0,-48 52 0,48-52-1,0 0-1,-3 55 1,3-55-1,31 43 1,-31-43-1,43 49 0,-43-49 1,60 56 0,-60-56-1,53 54 1,-53-54 0,38 58-1,-38-58 1,20 61 0,-20-61 1,2 60 1,-2-60 0,-19 63 0,19-63 0,-38 65 1,38-65 0,-54 69-2,54-69 1,-60 71-1,60-71-1,-51 72 1,51-72-2,-44 71 0,44-71 0,-25 69-1,25-69 1,4 72-1,-4-72 1,0 72 0,0-72 0,12 78 0,-12-78 0,27 81 0,-27-81 0,8 80 1,-1-39-1,7 1 0,-9-1 0,7 2 0,-9 2 1,-4 6-1,2 1 0,-1 6 0,-4 4 0,-7 3 0,1 6 1,-8 0-1,-2 2 1,-4-5-1,-2-3 0,5-5 1,-3-3-1,4-3 0,4-6 0,-2-4 0,7-1 0,6-1 0,7 1 0,5 4-1,1-2 2,11 3-1,0-1 0,14 4 0,-6-4-1,2 0 2,1-2-1,-3-2 0,4-2 0,-8 2 0,0-2 0,-14 2 1,-2 3-1,0 5 1,-12 1-1,-13 0 0,0 3 1,-1-3-1,-1 1-1,10 0 1,2-2-1,5-3 1,6-4 0,15 2 0,3-2 1,3 0 0,-1 1 1,0 1-1,-23-46 2,55 86-2,-26-39 1,-9 3-1,-4-1-1,-6 4-1,0 2 1,-14 3-1,-6 7 1,-8-1-1,-7 5 1,-3 2 0,4 3-1,-5 0 1,-4-2 0,14-3-3,2-3-1,9-2-1,3-7-1,4-2 0,1-6 0,11 2 1,1-2-1,-3 0 2,3 1 2,-4-3 2,-1 5 1,4 1 1,-8 5 0,-9 5 1,-2 4 0,-6 6 1,-7 5-1,1 2 0,-4 4 0,-8-2-1,2-3 1,3-3-2,6-4 1,3-5-2,4-3 1,-2-1 0,6-2-1,10-1-1,3-1 0,8-2 0,-1-4-1,6-2 0,2 0 0,9-5 0,-5-3 0,3 0 0,-3 0 2,-3 2-1,-5 5 2,-2 5 0,-8 8 0,-3 7 1,2 7-1,-11 7 1,-2 4 0,-2 2-1,-2 1 1,-2-3-1,5-5 0,-6-7 0,6-8-1,1-9 1,5-8-1,6-6-1,-1-45 1,1 70-1,-1-70 1,11 59 0,-11-59 0,6 64 0,-6-64 0,13 71 1,-7-30 1,-6-41 2,19 82-1,-16-41 2,3 0-1,-6-41-1,7 74-9,-7-74-8,0 0-2,0 0-1,0 0-1</inkml:trace>
  <inkml:trace contextRef="#ctx0" brushRef="#br0" timeOffset="9563">3013 2244 0,'0'0'2,"0"0"3,0 0-1,0 0 0,0 0 1,0 0 1,0 0-1,16 5-1,-3-3 0,3-1-2,7 1 2,2 0 0,8-1 1,3 2 0,7-1 0,3-1 0,5 1 0,4 0 0,1 0 1,10 3-2,-4-2 1,9 2-1,1-2 1,10 4 0,2-5-1,8 5-1,3-4 0,10 1 0,7 0-1,6-1 0,5-2-1,4 0 1,2-2 1,6-1 0,-3-3 0,1 3 0,-7-3 0,2 2 0,-5 1-1,-2 2-1,-6 1 0,-7 1 0,-5 0 0,-5-1 0,-7 1 0,-7-7 0,-9 4-1,-4-1 1,-3-1-1,-5 1 0,-5 0 0,-8-1 0,-4 1 0,-7 7 0,-7-7 0,-8 2 1,-10 0 1,-3 2 0,-11-2 0,0 0-1,0 0 1,0 0 0,0 0 0,0 0-1,0 0-1,5-10-1,-5 10-1,0 0 0,0 0-1,0 0-3,-13 5-4,-2 0-13,-3 0-1,-6-2-3,-4-5 3</inkml:trace>
  <inkml:trace contextRef="#ctx0" brushRef="#br0" timeOffset="10935">2837 5123 15,'-9'-2'12,"9"2"-1,0 0 0,-11-2-7,11 2-3,0 0-2,0 0-1,-2 12 0,2-12 1,0 0 2,1 10 0,-1-10 2,0 0 0,5 9 0,-5-9 1,0 0 1,10 11 0,-10-11 0,15 7 2,-1-4-1,8 2 1,3-3 0,14 3 0,6-4 0,16 4 0,10-3-2,14 2 0,7-3-1,11 3-1,6-2-1,6 1 0,2 0-1,-2-1 0,-2-2 0,-2 1-1,-7-2 1,-1 0 0,-6 0-1,-8 1 1,-9-1-1,-6 1 1,-11 1-1,-8 0 0,-12 1 1,-9 0 0,-9-2 2,-9 3 0,-16-3 0,15 0 0,-15 0 1,0 0-1,0 0-1,0 0-2,0 0-1,0 0-2,0 0 0,0 0-2,0 0-2,0 0-11,0 0-9,-9-5 2,8-7-2,-4-10 1</inkml:trace>
  <inkml:trace contextRef="#ctx0" brushRef="#br0" timeOffset="19698">245 7937 24,'0'0'15,"0"0"-1,0 0 0,0 0-6,0 0-4,0 0-2,0 0-3,0 0-1,0 0 0,0 0 2,0 0-1,-4 48 1,4-48 0,0 0 1,-5 45-1,5-45 1,0 0 0,23 44 1,-23-44-1,59 17 1,-59-17 1,73 7-2,-73-7 2,75-1 1,-75 1 0,65-7 2,-65 7-2,0 0 1,58-23-1,-58 23 1,44-21-2,-44 21-2,55-25-1,-55 25 0,61-19 0,-61 19-1,50-8 1,-50 8 0,0 0 1,0 0-1,0 0 1,45 37 1,-45-37-1,0 0 1,18 47 0,-1-30 0,15-7 0,12-4-1,12-6-1,12-6-1,9-2 1,1-2 0,3-4 0,-5 1 0,-15 1 2,-17 5 1,-9 3 1,-16 3-1,-10 0 1,-9 1-2,0 0 0,10 10 0,-10-10-2,16 18 0,9-9-1,13 1 0,13 0 0,13-3 1,11-3 0,8-4-1,10-1 0,-8-1 1,-9-2 1,-9 2 0,-15-1 0,-9 4 0,-12 1 0,-3 2 0,-7 3 1,1 3-1,0 2 0,0 1 0,4 5-1,2-1 0,3 2 1,2-2-1,4-2 1,7-4-1,6-3 2,2-4-1,7-8-2,-2-1 1,-1-4 0,-3-2 0,-1-4-3,-2-1 1,5 1-7,-9-4-14,3 2-2,-9-10-2,-2-4 1</inkml:trace>
  <inkml:trace contextRef="#ctx0" brushRef="#br0" timeOffset="21130">138 3175 6,'0'0'9,"0"0"-1,0 0-2,0 0-2,0 0-2,0 0-1,0 0-2,0 0 1,0 0 1,0 0 1,0 0 2,0 0 1,0 0 0,49 52 0,-49-52 0,0 0 0,19 61-1,-19-61 0,0 0 0,68 53-1,-68-53 1,67 10-1,-23-14-1,3-3 1,-2-5 2,-4 3 0,-41 9 0,55-20 0,-55 20 0,0 0-1,0 0 0,0 0 0,46-3-3,-46 3-1,0 0 0,0 0-1,32 43 1,-32-43 1,0 0 0,65 34 1,-65-34-1,67 10 1,-28-8-1,5-4 0,2-2-1,-6 0 0,0 0 0,-3 0 0,1 0 0,-1 0-1,3 1 2,-2-1-1,2-1 0,2 1 1,5-3 0,-5 0 1,-4 1 0,-4 0 1,-5 0-1,-5 4 0,-2 0 0,-2 2 0,-7 3-1,1 1-1,3 1-1,-17-5 1,25 13-1,-9-6 0,-5-1 0,-11-6 1,0 0 0,0 0-2,3 9-3,-3-9-6,0 0-11,11-6 0,2-6-2,10-6 0</inkml:trace>
  <inkml:trace contextRef="#ctx0" brushRef="#br0" timeOffset="104340">9810 3577 13,'-10'-6'8,"10"6"-1,-20-12-1,10 4-2,-5 3-2,-2-2-1,-4 2-1,-5 0 0,-5-3 0,-7 1 0,-5-3 1,-6 0 1,-6-3 0,-4 2 1,-6-2 0,0 3-1,1 1 1,-3 2-1,-3 4-1,1 3 0,1 4-1,-1 2 0,-1 3 0,1 1 0,-3 2 1,2-1-1,3 1 0,0-1 0,2 1 0,2 4 1,1-3-1,3 4 0,1 2 1,3 3-1,1 1 0,3 1 0,3 1 0,5 0 0,4 4 0,6-1-1,5 1 1,6 1 0,4 1-1,7 5 1,2 0 0,4 5 0,3 0 0,1 1 0,2 3 0,1 1 0,2 3 0,2-3 0,1 2 0,4-1 1,3 1-1,1 3 0,5-1 1,5 0 0,2 0 0,5-1 0,5-1 1,2-5 0,3-3 0,6-7 1,5-2 0,0-4 0,7-5 0,3 0 0,7-1-1,1-1 0,7 1-1,2 2 0,6-3 0,6 0 0,1 3-1,7-5 1,2-4 0,2-4 0,3-6 0,2-6 0,5-5-1,4-8 1,2-6 0,-2-8 0,1-3 0,-1-6-1,-2-3 1,-3-6 0,-8-6 0,-12-5 0,-10-2 0,-10-5 0,-13-1 0,-17-7 1,-14 5 0,-18-1 1,-12 1-2,-15 1 1,-12-1-1,-15 0 0,-9 0-1,-10 2-1,-10-8-2,-8 5 1,-11 2-2,-12 4 1,-11 3 0,-14 10 0,-10 6 0,-13 9 1,-11 13 0,-7 10 1,-7 10-2,5 10-3,1 8-7,5 12-3,12 4 0,7-3-1,12-5 0</inkml:trace>
  <inkml:trace contextRef="#ctx0" brushRef="#br0" timeOffset="114184">9928 4689 4,'0'0'6,"-9"-15"0,9 15-3,-10-16-2,10 16 0,-15-17-1,6 9 0,-3 1 0,-3-1 1,-2 2-1,-5-2 2,0 2-1,-5 0 2,-2 3 0,-3-1 1,-2 1-1,-2 2 0,-3 1 0,0 5-1,-3 2 0,-2 7-1,-1 2-1,-4 5 0,-2 5 0,0 2 0,-2 1 0,-2 0 0,3 2 0,-2-2 0,4-2-1,-1 0 2,6-1-2,0 1 2,1 0-1,2 2 0,-3 3 0,3 3 0,-3 6 1,6 3-1,0 2 0,2 3 0,6 0 0,5 1 0,7 0 0,8-4 0,4-5 0,8 1 0,7-3 0,4-1 1,6-1-1,4 3 1,5-2-1,3 1 1,6 4-1,1-2 0,4 1 1,7 2 0,2-1 0,2 0 1,4-1 0,5-5 0,3 1 1,5 0 1,6-1 0,-2-4 0,6 1 0,3-2 0,3-1 0,1 0-1,3-3-1,1-4 0,1-3 0,4 1-1,-2-3 0,0-1-1,2 1 1,0 1-1,-2-1 1,0 2-1,-1-3 0,0-1 0,1-3 1,4-1-1,3-6 1,1-3-1,5-4 1,2-4-1,3-2 0,5-5 1,-1-2-1,-2-4 1,0-3-1,-1-2 1,-1-2-1,1-1 0,-2-2 0,-6-1 1,-2-1-1,-3-3 0,-7-2 1,-7-4 0,-6-5 0,-7-3 0,-1-5 0,-4-6 1,-3-1-1,-5-2 0,-3 2 0,-5 1-1,-4 2 1,-9 1-1,-8 2 1,-9 1-1,-6-1 0,-7-1 0,-5-1 1,-4-5-2,-5-2 1,-6-1-2,-6 0 1,-6 2 0,-9 1-1,-6 3 1,-11 2-1,-8 7 1,-10 2 0,-5 6 0,-4 3 1,-6 2 0,-4 1-1,-3 2 0,-1 1 0,1 2-2,0 0 1,-3 1-1,-3 0 1,-1 4-1,-4 2 1,-1 3 0,-2 4 0,-3 1 1,-2 5 0,-4 3-1,-2 1 1,1-1 0,3 1 1,-2-1-1,-4-1 1,-5 0 0,-1 2 0,1 3 0,0 1 0,-1 5 1,-3 5-1,4 4 0,8 4 0,8 4-1,6 3-3,13-1-5,8 6-5,10-1-1,14-5 0,6-21-2</inkml:trace>
  <inkml:trace contextRef="#ctx0" brushRef="#br0" timeOffset="221138">17700 6498 11,'-14'-5'7,"-1"1"0,-3 0-1,-2 0 0,0 2-3,-3 1-1,-2 0-2,-3 1 0,-1 1 0,-4 0 1,-2 1-1,-4 3 0,-6-1 0,-4 1 2,0 3-1,-3 4 1,-3 1-1,0 4 1,-2 2 0,-3 3-1,2 5 1,-2 2-1,-3 5 0,-6 0-1,-1 3 0,-3 2 0,1 2 1,2-1-1,0-1 0,2 1 0,6-2 0,5 3 0,5 1 0,6 2 0,4-1 0,5 5-1,5 0 1,7 2 0,6 1 0,8-2 0,8 2 0,8-6 0,7 1 1,11-5 0,9-3 1,8-1 0,9-2 1,8-3 0,10-2 1,10-1 0,9 0 0,5 2 1,10-1-1,4-2 0,6-1 0,6-3-1,3-1 2,-1-6-1,4 0 1,2-9 0,5 2-1,-2-7 1,5 0-2,-1-3 1,7 1-2,0-2-1,1 1 0,2-2-1,3-1 0,1-1 1,-1-1-1,-3-1 0,-3-1 0,-4-1 0,2-1 1,-6-1-1,-4 0 0,-2-4 1,1 0-1,1-3 1,-1-1-1,-4-5 0,-2-1 1,-3-1-1,-4 1 1,0-2-1,-5 0 0,-8 1 1,-6 2-1,-2 0 1,-8 1-1,-6-4 0,-3-1 1,-7-1-1,-4-2 0,-5-3 0,-3-3 0,-6-2 0,-3-2 1,-5-2 0,-7-1 0,-8-4 0,-7 1 0,-6-3 1,-7 2-1,-7 0-1,-4 0 0,-8 0-1,-6 1 0,-9 1-1,-7 1 1,-11 0-1,-8 0 1,-10-1 0,-13 4 0,-12-1 1,-10-1-1,-10 2 1,-6 0 0,-9 0-1,-9 3 1,-8 0 0,-6 0 0,-1 2 0,-6 10 0,-3 7 0,-5 1-1,-2 10 0,1 5 0,1 6-1,-2 4 0,4 6 0,2-4 0,2 0 0,0 5-1,1-1-1,-2 1 0,0 4 0,0 1 0,2 8 1,-2-1-1,7 6 1,1 0 0,9 3 1,9-1-1,13 2-7,10 0-7,9-5 0,12-5 0,5-9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5:32.2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140 201 4,'0'0'5,"0"0"0,0 0-1,0 0 0,0 0 1,0 0 0,0 0-2,0 0 0,48 13 0,-48-13 0,0 0 1,66 11 0,-66-11-1,56 14 0,-56-14 0,60 24-1,-60-24-1,59 32 0,-59-32-1,50 42 1,-50-42 0,48 50-1,-48-50 1,40 63 0,-40-63 1,49 75-1,-28-31 1,8 4 0,13 5 0,-5 2 0,5 4 0,-6 4-1,-8 2 1,2 5-1,-1 2 0,-14 1-1,-22 3 0,8 3 0,-10 3 0,8 0 1,-3 6-1,-6 1 0,2 2 1,5 5 0,3 3 0,-7 3 0,-1 2-1,-1 3 1,3-1 0,-5 1 0,3 0 0,-5-4-1,5-1 1,1-5-1,-4-4 1,-3-5-1,2-4 2,-2-7 0,-1-4 1,-2-7 0,0-7 0,0-6 0,5-3 1,1-6-2,11-44 1,-24 70-2,24-70-1,-19 50-1,19-50 1,0 0-1,-6 42 1,6-42-1,0 0 1,0 0-2,0 0 0,0 0-4,0 0-2,0 0-7,0 0-5,0 0 1,0 0 0,0 0 1</inkml:trace>
  <inkml:trace contextRef="#ctx0" brushRef="#br0" timeOffset="791">334 3627 12,'0'0'11,"0"0"1,0 0-1,0 0-2,54-51 0,-54 51 1,0 0-2,56-42 1,-56 42-3,0 0-2,0 0 0,41-18-2,-41 18 1,0 0-1,0 0 0,0 0-1,0 0 1,0 0-1,12 51 0,-12-51 0,-7 48-1,7-48-1,-21 66-1,1-24-1,-3 2 0,-7 2 1,-1-3 0,31-43-1,-56 74 2,56-74 2,-13 52 1,13-52 1,45 24 0,1-20 0,14 0-1,23-1 1,-3 2-1,10 3 0,-13-2-1,-4 2-1,-19 1 1,-12-1 0,-42-8 0,0 0-2,0 0-2,0 0-6,0 0-11,0 0 0,-47-23-1,47 23 0</inkml:trace>
  <inkml:trace contextRef="#ctx0" brushRef="#br0" timeOffset="1822">137 64 3,'0'0'4,"0"0"-1,0 0 0,0 0 2,0 0 1,0 0 2,0 0 1,0 0 0,62-4 0,-62 4 0,78-21-1,-36 10-2,-42 11 0,81-19-2,-81 19 0,58-10 0,-58 10 0,0 0-1,0 0 0,0 0 0,0 0 0,0 0-1,0 0 0,0 0-1,0 0 0,0 0 0,0 0-1,0 0 0,-73 26 0,73-26 0,-87 37-1,39-15 0,0 2-1,-5 2 1,13 0-1,0 0 2,9-2-2,7-1 1,12 1 0,8 2 1,9 2 0,-5-28 2,47 68 0,-4-30 0,13 5 0,0-1 0,7 0 1,-7-5-1,-1-4 1,-8-8-1,-47-25 0,55 32 1,-55-32 0,0 0 0,0 0 0,0 0-1,0 0 0,0 0-2,0 0-1,0 0-2,0 0-3,0 0-5,0 0-13,0 0 0,0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3:41.4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1120 13,'0'0'10,"-9"-4"-3,9 4-1,0 0-2,0 0-3,-11-4-1,11 4-2,0 0-1,0 0 1,0 0 0,8 9 0,-8-9 1,0 0 1,12 12 1,-12-12 1,19 8 0,-2-3 1,7 1-1,9 0 1,8 1 0,12 2-1,11 0 0,9 2-1,7 1 0,7 0 0,4 1-1,6-3 2,4 2 0,2-4 1,0 1 0,2-2 1,3 0 0,-2-3 0,3 0 0,-1 1 0,-3-2 2,-8-3-2,-2 0 0,-4-2 1,-2 0-2,-3-4 1,-1 3 0,-5-3-1,3 1-1,-3 2-1,0 0 0,-4-2-1,-5 2 0,-8 1 0,-7 2 1,-7-1 0,-8 2 0,-4-1 1,-6 2 1,-10-1 0,-1 1 1,-4-2-1,-4 1 1,-2-1-1,1 1-1,-2 0 0,0 1-1,1-1-1,0 0 1,-10-1-1,15 3 0,-15-3 1,10 1 0,-10-1 0,0 0 0,0 0 0,0 0 0,0 0 1,0 0-1,0 0 1,0 0-1,0 0 1,0 0 0,0 0 0,0 0 0,0 0 0,0 0-1,0 0 0,0 0 0,0 0-1,0 0 1,0 0 0,0 0 0,0 0 1,0 0-1,0 0 0,0 0 0,0 0-1,0 0 0,0 0 0,0 0 0,0 0-4,0 0-7,0 0-15,-6-14-2,6 14 1,-10-20-2</inkml:trace>
  <inkml:trace contextRef="#ctx0" brushRef="#br0" timeOffset="13971">3884 259 28,'0'0'17,"0"0"0,0 0 0,-4-14 1,4 14-5,0 0-3,7-13-2,-7 13-3,10-9-3,-10 9-1,16-8-1,-3 7-1,0 0 1,3 3-1,-2 2 0,3 2 0,0 2 1,4 5 0,1-1-1,1 3 1,1-1 0,-1 3 0,0 1 0,-3 0 0,-2-1 0,-8 1 1,-5 2 0,-8 0-1,-9 3 1,-8-2 0,-5 2 1,-8-2-1,-4-1 0,-6-2-1,2-5 1,-1-4 1,7-6-1,3-7 1,4-5-1,9-4 0,8-6-1,7-1 1,7-4-2,6 0 0,5 0 0,4 4 0,4 2 0,0 4 0,2 4 0,0 6 0,-1 3-1,-1 5-1,-2 1-3,6 5-4,-3-2-10,4 1-2,2-4 0,2-4 1</inkml:trace>
  <inkml:trace contextRef="#ctx0" brushRef="#br0" timeOffset="14511">4571 298 54,'0'0'18,"13"0"0,-13 0-1,-2-10-13,2 10-3,-11-9 1,11 9 0,-13-9 1,13 9 0,-18-4 2,9 7 0,-1 1-2,10-4-2,-17 21 0,9-5 0,0 4-1,1 2 1,3-1-1,2 1 1,3-1-1,1-2 1,2-3-1,3-3 1,5-3-2,4-5-1,5-3-2,0-8-4,6-1-3,1-12-4,7-4-3,-2-8 1,2-3-1,0-7 1,-1-3 3,-1 0 5,-1-2 3,-1 4 6,-3 3 5,-5 6 4,-1 5 4,-7 7-1,-1 6 1,-6 6 0,-8 9-1,6 14 0,-11 4-3,1 10-3,-7 4-1,3 14 1,-5 3 0,2 9-1,-1-3 0,5 1 0,0-6 0,5-2-2,3-9-1,3-11-2,3-6 0,0-10-2,-7-12 0,10-3-4,-8-7 0,-9-11 1,-4 0 0,-7-6 2,-5 1 2,-2-1 0,-7 4 2,5 4 2,0 5 2,8 5-1,5 2-1,14 7 0,0 0-2,18-13 0,15 6 0,12-2-1,10-4 0,7 1 1,4-2-1,4 1 0,-8 1 1,-7 3-1,-13 3 1,-8 6 0,-12 5 1,-7 5 0,-7 4 0,-4 3 0,-2 4-1,2 5 1,0-1-1,2 0-1,1-1 0,1-3-1,5 0-7,-5-9-12,5-5-3,-2-14-2,0-8 1</inkml:trace>
  <inkml:trace contextRef="#ctx0" brushRef="#br0" timeOffset="15543">5690 401 3,'0'-15'10,"0"-5"-3,3-6 1,7-3 3,2-2 4,8 4 2,0 2 0,2 8-1,-3 3-4,5 9-3,-8 5-2,4 9-2,-9 5-3,1 5-1,-6 4 1,1 3 0,-5 2 0,-1 2 2,-5-5-1,0 1 1,-5-7 0,-4 0 0,-4-5-1,-3-3 1,-6-6-1,0-2-2,-2-3-1,-2-5-2,3 3-5,-2-7-16,10 1-3,1-9-1,12-2 0</inkml:trace>
  <inkml:trace contextRef="#ctx0" brushRef="#br0" timeOffset="15923">6127 173 12,'9'14'12,"-9"-14"1,7 15 2,-7-15-3,-3 13-3,2-1 1,-2-1 2,2 8 0,-3-4 0,6 5-1,-2-6-2,9 2-2,1-11-2,10-4-2,5-7-2,6-7 0,2-3 1,0-2-1,0-2 1,-4 2-1,-6 3 1,-6 5-1,-8 7 1,-9 3 1,7 14-1,-7 1-1,-2 6-1,2 4 1,2 2 0,6 4 0,4-1-2,5-4-4,14-2-19,3-11-2,10-3 0,1-14-1</inkml:trace>
  <inkml:trace contextRef="#ctx0" brushRef="#br0" timeOffset="16294">7008 185 71,'12'10'24,"-12"-10"0,0 0-2,0 0-12,0 0-9,0 0 1,-10 6 0,-3-6 2,1 3-1,-4-1 1,0 3 0,-3 0-1,1 2-1,1-1-1,4 1-1,13-7 0,-13 15-1,13-15 1,-3 13-1,3-13 0,16 17 0,-5-7 0,2-2 0,2 4-2,0 0 2,3 1 0,-5 0 0,0 0 0,-2 0 1,-2 3-1,-1-2 1,1 1 0,-3-2 0,-2 0 0,-2-1 0,-5 0 1,-3 0 1,-9-2 0,-1 1 2,-9-5-1,-2 3-1,-4-1-3,-7-5-16,2 1-8,-6-6-1,1-3-2,-4-8 0</inkml:trace>
  <inkml:trace contextRef="#ctx0" brushRef="#br0" timeOffset="17115">4650 1077 45,'5'16'17,"0"7"1,-1 4 1,1 11-12,-10 12-14,11 23 3,-14-8 0,14 15-1,-15-15 0,15 10-2,-15-20-1,13 2-3,-5-28 8,2-12-4,-1-17-6,-2-9-5</inkml:trace>
  <inkml:trace contextRef="#ctx0" brushRef="#br0" timeOffset="17345">4705 1192 23,'9'-44'22,"7"-2"0,-9 64 0,-57-47-15,85 5-3,5 3 1,-1 6-1,2 7-1,-4 7 0,-2 11 0,-10 5 1,-4 10 0,-9 2 1,-3 13-8,-17-9 2,3 9 1,-14-13 0,3 3-1,-11-13-1,4-1-3,-8-12-2,83-17-10,-74 4-1,-1-14-1,16 5 0</inkml:trace>
  <inkml:trace contextRef="#ctx0" brushRef="#br0" timeOffset="17706">5259 1021 52,'0'0'19,"0"0"1,0 0-1,1 11-14,2 0-1,-2 2 0,3 7 0,0 0-2,1 8 1,0-1 1,2 4 0,0-5-2,-1 0 1,0-8-1,-1 0 0,-1-8 0,0-1 0,-4-9 0,0 0-1,0 0 0,0-14 0,-4-2 0,1-4 0,-2-3-1,0-6 0,2-2 0,2-1-1,3-1 1,4 4 0,3 2-1,4 2 1,6 3-1,3 3-2,4 10-2,-1-1-4,7 14-4,-3-4-6,6 8-4,0-2 0,0 4 0,0-2 2</inkml:trace>
  <inkml:trace contextRef="#ctx0" brushRef="#br0" timeOffset="18447">5687 1114 64,'16'13'19,"-4"-9"2,6-6-3,9 0-14,4-5-2,9 0 0,4-3-1,5-4-1,-1-3 1,-3 1 1,-10-1 2,-5 4 0,-11-2 0,-10 8 0,-15-3 1,-8 47-1,-18-40-11,1 13 2,-13-5-3,1 12 0,-9-4 0,8 9 0,-7-2 0,9-31 1,6 35 9,6-3-1,7 0 0,6-3 0,6 1 0,8-2-1,12-4 0,9 2-2,7-5-10,14 4-8,7-6-3,5-6 1,4-5-2</inkml:trace>
  <inkml:trace contextRef="#ctx0" brushRef="#br0" timeOffset="18938">6366 984 57,'-9'3'18,"9"-3"3,-7 169-2,-7-9-19,14-160-1,-22 5-1,14 6-1,-14-9 0,9 14 0,-13-6-1,8-155-1,-1 2 9,0 166 0,2 8 0,2-3-1,4 3 0,4-2 0,6-2 0,6-2-1,8-4-2,8-4-3,5-11-8,13-3-14,6-7 1,18-16 4,2-6 0</inkml:trace>
  <inkml:trace contextRef="#ctx0" brushRef="#br0" timeOffset="19258">6844 997 72,'0'0'22,"0"0"-8,-23-2 0,8 4-14,-11-7-4,4 10 1,-11-8-2,9 14 1,-9-8-1,10 7 8,4 0-3,7 2-1,3-1 0,8 0-1,6 0 0,8 1 1,3-2-1,7 3 1,2 3 0,1 0 0,0 3 1,0 0-1,-3 2 1,-7 2 1,0-3 1,-11 3 0,-3 1 2,-6-3 1,-3 1-1,-7-4 1,-3 1 0,-3-7-1,-2 2-1,-2-6-1,-1-3-4,5 2-14,-7-5-9,0-6-2,-2-5 0</inkml:trace>
  <inkml:trace contextRef="#ctx0" brushRef="#br0" timeOffset="20510">6428 926 5,'0'0'5,"0"0"-3,0 0 1,0 0 2,0 0 2,0 0 2,-1-10 1,1 10 0,0 0 2,0 0 0,0 0 0,-9-7-3,9 7-1,0 0-1,-15-1-2,15 1 0,-11 4-1,1 0 0,-2-1-1,1 2 0,-3 1-1,1 1 0,-2 0-1,0 4 0,-3 1 0,2 4-1,1 3 0,-4 3 1,3 1 0,2 5 1,-1-1 1,4 2-1,-1 0 1,5 0-1,0-4 0,8 1 0,2-2 0,4-1-2,5-3 1,9-2-1,6-5 2,5-3-5,3-2-2,-3-10-7,4 2-14,-7-6 1,-5-3-2,-11-4 1</inkml:trace>
  <inkml:trace contextRef="#ctx0" brushRef="#br0" timeOffset="21371">5705 1033 25,'0'0'13,"13"11"-1,-3-3 1,0-2-9,1-1-1,3 1 2,-1-3 2,5 3 1,-3-8-1,7-1 1,0-7 0,7 0-2,-1-7-1,4-1-3,0-4-1,2-1 0,-4 0-1,-3 5 1,-7-2 2,-2 5 0,-7 2 0,-2 2 1,-8 1-1,-1 10-1,-7-14 1,-2 9-2,-4 0-1,-2 0 0,-3 1-1,-3 1 1,-3 3 0,-2 3 0,-2 2 1,-1 3-1,-1 4 1,0 1 0,1 4-1,3 0 2,1 2-1,3 2 0,5 0 0,4 5 1,7 2-1,6 5 0,9 1-2,4 1-1,8 10-13,2-3-9,5-4-1,-2-5 0,1-10-1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4:04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-3 450 59,'0'0'20,"3"12"0,-3-12-1,16-1-17,-2-3-3,7-1-1,-3-4 1,8-2 0,2-1 1,-1-4 0,-2 1 1,-3-2 1,-3 5 1,-8-5-1,2 6 1,-11-3 0,-2 1-1,-6 0-1,0-1-1,0 3 0,-2 0-2,8 11 1,-21-16-1,10 13 1,-3 4 1,1 4 1,-1 4 0,-1 4 1,0 5 1,2 2 0,2 4 0,1 4 0,4 3 1,0-1-1,5 2 0,2-4 1,7 1-2,3-3-1,8-4-3,9-6-5,1-9-8,10-4-9,2-10-1,5-4-1,-2-11 2</inkml:trace>
  <inkml:trace contextRef="#ctx0" brushRef="#br0" timeOffset="951">526 4 57,'4'9'19,"-4"-9"0,0 0-4,14 4-10,-14-4-11,12 2 1,-12-2 3,11 11 2,-7 4 1,-4 6 3,2 10 2,-6 5 1,5 13 1,-5 7-2,2 10-2,-2 4 0,3 4-2,-1-5 1,2-3-2,1-8 0,1-10-2,2-9-3,-2-14-3,2-10-4,-4-15-4,-3-14 0,-8-9 1,0-3 4,-7-8 2,-2-4 6,-3 2 5,-4 0 5,5 9 6,-5 2 0,9 10-1,-1 2-3,9 6-2,0 1-3,10 6-1,0 0-2,0 0 0,17-5-1,6-1 0,9-2-2,6-6-2,12-1-5,1-10-5,9 1-3,-2-8-1,0 2 2,-8-4 4,-6 5 7,-8 0 5,-11 2 6,-2 6 4,-12 0 4,-4 4-3,-2 2-4,-4 3-7,-1 12-4,-5-18-2,5 18 0,-10-4 0,10 4 3,-18 18 2,7-1 2,3 8 2,-2 6 1,4 9 1,2 7-1,3 7-1,2 5 1,5 4 0,-1-2-1,5 2 0,-2-8 0,2-5-2,0-7-9,-3-13-14,-5-14-1,-2-16-2,-15-4 1</inkml:trace>
  <inkml:trace contextRef="#ctx0" brushRef="#br0" timeOffset="1663">542 469 79,'0'0'24,"0"0"0,28 2-2,8-5-20,9-4-5,11 2-2,6-4 2,5 2-1,-4-3 0,-3 4 1,-9-1 1,-12 3 2,-7 2 2,-11 0 0,-4 4 1,-7 0-1,-10-2 1,15 7-1,-15-7 0,21 10-2,-6-9 0,4 1-1,0-4 1,4-4-1,0-2 1,-2-5 1,0-2 0,-7-3 2,-1 4 0,-6-6 1,-2 7-1,-7-2 0,-2 5-1,-6 2-1,-2 5 0,-4 4-2,-2 4 1,-2 5-1,-2 6 0,-2 4 1,4 5 0,0 2 1,8 0-2,4 2-2,5-7-5,17 1-12,4-9-4,14-4-2,4-10 2</inkml:trace>
  <inkml:trace contextRef="#ctx0" brushRef="#br0" timeOffset="2093">1662 369 82,'20'-4'27,"-20"4"-2,14-4-1,-14 4-18,-18 6-6,4 0-1,-1 0 1,-3 7-1,-1 0 1,-4 3 1,2 2 0,0-2 2,8 1-2,2 1 2,4 0-2,5-2-1,5-2 0,6 0 0,6-2 0,6-1-1,4-4 0,6-4-2,1-8-1,6-3-1,-1-13-3,5-2-3,-8-13-2,7-1 0,-8-12 1,2 3 0,-5-9 1,0 6 3,-5 2 5,-3 4 5,-1 9 4,-7 6 1,-1 8 1,-3 6-2,-10 14 0,0 0-2,9 3-1,-10 8-1,0 7-2,-3 3 0,3 8 1,-7 5 3,4 10 0,-3 1 1,4 8-1,-3-3 1,5 2-2,0-3-1,2-5-1,2-6-3,-1-11-4,6-7-6,-8-20-10,0 0-1,4-14 1,-13-10 0</inkml:trace>
  <inkml:trace contextRef="#ctx0" brushRef="#br0" timeOffset="2614">1823 274 78,'-17'-8'24,"17"8"0,0 0-1,0 0-17,22 6-6,4-1-1,8 3-1,5-1-4,14 4-5,1-4-12,3 0 0,-1-2-1,0-1 1</inkml:trace>
  <inkml:trace contextRef="#ctx0" brushRef="#br0" timeOffset="2814">2568 336 70,'0'0'26,"0"9"-2,0-9-1,-13 3-10,1-3-12,-3 1-1,-4 2 1,-4 1 0,-5 3 1,-2 2 0,1 4 0,2 1-1,3 1 1,3 2-2,4 2-1,8-2 0,8 3 0,7-2-1,10 0 0,3-3 1,5 4-1,2-4 1,0 1 0,-1-3 1,-6-2 1,-3-1 1,-5-3 0,-6 4 1,-5-11 1,-10 17 1,-5-10-2,1 5 1,-6-2-3,-5-2-2,-1 5-17,-8-9-9,-1-2 0,-8-12-2,0-6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5:00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1179 15 1,'0'0'4,"10"5"0,-10-5-4,0 0 0,0 0 2,0 0 0,0 0 2,0 0 0,-3-9 2,3 9 0,-14-6 0,14 6-1,-17-5-1,8 5-1,-3 1-1,2 1 0,-4 3 0,0 4-1,-4 5 0,-4 3-1,-6 6 1,-5 5 0,-5 4 1,-9 6 1,-6 4 0,-3 6 1,-9-1 1,-1 3 0,-3-4 2,4-2-1,0-3-1,9-4-1,6-11 0,7-4-3,11-6-3,7-9-6,9-4-9,4-7-1,7-8-1,4-4 1</inkml:trace>
  <inkml:trace contextRef="#ctx0" brushRef="#br0" timeOffset="480">191 335 15,'0'12'11,"-5"3"1,-1 1 1,-6 5-1,-6 1-1,0 3 0,-5 2-2,0 3-1,-1-1-3,5 1 0,-1-1-2,7 1-1,5-3-1,6 1 0,4-2-1,3 0 1,4 0-1,2-2 0,5-2 0,3-2 1,6-6-1,8-4 0,8-5 1,8-5 0,8-8 0,9-3-1,1-4 1,4-3 1,-1-2-1,-4 2 1,-7 1 0,-8 6 0,-9 2 0,-8 6 0,-8 3 0,-5 5 0,-6 2-1,-5 3 0,-2 2 0,-3-1-1,-1-1 1,-3 1-1,-1-11 1,0 12-1,0-12-4,0 0-12,-9 1-7,0-16-1,-1-8 1,-4-13-1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5:47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578 95 9,'0'0'10,"0"0"-2,0 0 0,-1 10-7,1-10-2,-14 11 2,-1 1 1,-7 5 1,-5 5 3,-9 7 0,-8 7 2,-6 2 0,-2 5 0,-4-3 1,2 4-2,1-7-1,4-4-2,9-7-3,8-7-6,10-6-12,10-6 0,12-7-2,2-17 0</inkml:trace>
  <inkml:trace contextRef="#ctx0" brushRef="#br0" timeOffset="350">143 150 22,'18'-11'12,"6"-3"1,10-4 1,9 1-2,9-2-2,9 3-1,5 0-2,6 4-2,1 0-1,-1 6 0,-6 1-1,-4 4 1,-13-2 1,-4 4 0,-14-2 0,-6 3 0,-9-3-1,-4 3 1,-12-2-2,0 0-1,0 0 0,-4 13-1,-6-3 0,-6 5 0,-6 3 0,-5 4-1,-3 7-1,-4 1-5,5 8-17,1-3-1,6-3-2,4-12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5:48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4 342 40,'-11'7'19,"11"-7"-1,16-7 2,7-2-12,9-2-5,11-2-1,9-3-1,6 1 1,6-1 2,-4 2 1,-2 3 1,-12-1 1,-3 8 0,-16-3 0,-5 7 0,-9-4-2,-13 4-2,10-1-1,-10 1-3,0 0-4,0 0-5,0 0-9,0 0-7,-4-11-1,1-6 1,1 1 1</inkml:trace>
  <inkml:trace contextRef="#ctx0" brushRef="#br0" timeOffset="270">394 1 24,'-28'-2'14,"8"5"0,0-3-3,9 1-7,1 2-6,10-3 1,12 9 0,3-4 0,11 0 2,8 2 1,8-2 2,4 0 1,8 0 0,0-1-1,-1 2 2,-2 0-2,-3 0 0,-9 0 0,-2 0-1,-5-1 0,-4 5-1,-5-5 0,-6 3 0,0-1-1,-2 0 0,-5-1 0,-10-6 1,7 16 1,-10-3 0,-7-1 0,-2 4 0,-7 0 1,-5 7-1,-5 0 0,-3 4 0,-6-2-1,-1 3 0,-1 0 0,0 0 0,1-2-1,3-3 1,3-1-3,5-4-5,11 0-6,1-7-13,16-11 1,-11 5-4,12-16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6:21.9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1282 3,'-18'2'12,"7"0"-4,-3 0-2,3 2-2,11-4-2,-12 6 0,12-6 2,0 0 0,31-14 1,3-1 0,16-3 0,10-2 1,14-1 0,2 2-1,7 4-1,-4 6 0,-5 8-2,-5 6 0,-13 5-1,-9 6 0,-9 1 1,-4 4 0,-4 1 1,1 0 1,-4-1 1,4 0 0,4-3 1,12 1 1,5-8-1,12-2 0,7-6-2,8-1-1,0-5-1,-2-2-2,-8-1 1,-4 0 0,-8-4-1,-4 2 0,-5 0 0,-4 2 1,-4 3 0,2 3 0,0 3 0,-5 5 0,1 5-1,-1 7 1,-2 1 0,5 0 0,11-3 0,13-5 1,14-7-1,15-5 0,7-8-1,11-4 1,6-7 0,1-2-1,-5 1 0,-11 2 0,-13 3 1,-13 5-1,-8 6 1,-11 5-1,-8 7 1,-4 5-1,-3 1 0,6 5 1,7-4-1,12 1 1,8-7 1,13-4-1,11-7 1,10-3-1,5-6 2,-1-2-1,-5 0 0,-5 1 0,-12 0 0,-9 8 0,-14 4-1,-12 6 1,-7 5-1,-3 3-1,3 1 1,6-1-1,8-3 0,5-3 0,11-6 0,10-7 0,10-6 1,-1-2-1,-1-2 0,-5 1 1,-11 2-1,-6 3 1,-12 4-1,-9 4 1,-14 4-1,-3 1 1,-5 2-2,-3-2 2,2 0-2,0-3 1,5-3 0,5-3 1,2-4-1,-3-1-1,-1-3 2,0-1-1,-6-1 0,-4-2 1,-9 0-1,-7-1 0,-3-2 1,-4-5-1,-7-3 0,-5-2 0,0-2 0,-3-1 0,1-6 0,-4 3 0,3 0-1,-1-1 1,1 0-1,0-2 0,0-3 0,-2-5 0,-3 6 0,-4-5 0,-4 2 0,0 0 1,-2 3-1,1 4 1,5 5 0,0 5-1,4 4 1,5 2 0,3 5 0,4 0 0,1 3 0,0 0 0,-2 0 0,-2-1 0,-2-5 0,-8 1 0,-5-1 0,-6 1 0,-8-1-1,-7 1 1,-5 0-1,-4 2 1,-2 4 0,5 0 0,-2 1 0,1-1-1,5 0 1,-1 0 0,3-1-1,-6 0 1,-5 0-1,-9 0 1,-9 0 0,-5 1-1,-9 3 1,-4 0 0,-2 0-1,4 2 1,2 1 0,5-2 1,7 4-1,4 1-1,4 4 1,0 1 0,0 4 0,-6 0-1,-3 2 1,-7 2-1,-7 0 1,-7-2-1,-4-3 1,2-1 0,4-4 0,2-3 0,13-3 0,10-2 0,13-3 0,14-1 0,10-1 1,4-2-1,2-2 0,2 2 0,-14-2 0,-12 2-1,-16 1 1,-18 3 0,-15 3 0,-17 4 0,-11 4 0,-7 3 1,2 4-1,5 3 1,8-1-1,10-2 1,13 0-1,10-1 0,10-1 0,5-1 0,5-1 0,0 0 0,1 3 0,-2 1 1,-2 1-1,-3 0 0,-5 0 0,-3 0 1,-3 1-1,1-2 0,-4 0 1,2 1-1,2-1 0,4-1 1,2 1-1,3 0 1,-2 1-1,2 0 0,2 2-1,-7 0 2,3 0-1,2-1 1,4-2-1,8-1 1,10-3-1,6-1 1,11-3 0,15-1-1,2 0 0,15 1 0,-13-2-1,13 2 1,0 0 0,0 0 0,0 0-1,0 0 1,-8 17 0,7-4 0,2 5 1,2 4-1,7 5 1,2 2-1,7 3 1,1 4-1,-1-1 1,0 2 0,0 0-1,-3 3 0,-5 3 0,-3 4 0,-6 2 0,-1 4 0,-2-2 0,0 0 0,2-4 0,-1-4 0,1-5 0,-1-7-1,1-5 0,9-7-2,6 1-9,3-4-26,-4-10 0,-1-6-2,-4-11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1:39.9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435 1386 12,'0'0'7,"0"0"0,64 45-2,-64-45-1,88 16-2,-33-6-1,12 2 1,10 1-2,10 2 0,14 0 1,6-1-1,9 0 1,6 0-1,6-2 0,4-1 1,2 0 0,7-2-1,-1 1 0,4 0 0,-1 1 0,2 2 1,-2 0-1,-6-1 0,-7 1 1,-10-1 0,-3-4 2,-7-4-1,-6-3 1,-7-4-1,-3-3 0,-7-2 1,-5-3-1,-4 1-1,-10-2-1,-10 1 2,-9 0 0,-10 0 2,-4-1-1,-5-3 0,0-5 1,-4-4-1,2-4 0,-1-8-2,1-6 0,-2-8-1,-2-4-1,-3-8 1,-5-6 0,-3-5 0,-4-3 0,-3-3 0,-1-1 0,-1 1 0,-1 2 0,-2 1 0,-1 7 0,-3 2 0,-1 6 0,-3 4 0,-4 9 1,-5 2 0,-3 4-1,-4 6 1,-6 7 0,-5 4-1,-3 3 1,-6 4-1,-3 0-1,-4 3 1,-6 0 0,-5 0 0,-5 1 0,-9 0 0,-9 2 0,-6 2 0,-10 2 1,-5 4-1,-6 1 0,-8 2 0,-5 2 0,0 2 0,-7 2 0,-5 3 0,-3 2 0,-1 3-1,0 1 1,0 3 1,1 4-1,0 1 1,7 2-1,2-2 0,-3 0 1,5-1-1,2-1 1,3 1-2,6-2 2,1-1-1,3-1 0,6-2-1,19 1 1,0-2-1,6 0 1,10-3 0,9 2-1,10-4 0,53-9 0,-58 18 0,58-18 0,0 0 0,0 0 0,0 0 0,0 0 0,0 0 0,0 0 1,0 0-1,0 0 1,-4 44 0,4-44 0,0 0 0,0 0-2,0 0 2,51 49 0,-51-49 0,29 51 0,-29-51 0,26 75 0,-10-27 0,5 2 0,3 7 0,-4 2 0,2 1 0,-7 1 0,8 0 0,-8-1 0,-2-6 0,-5 0-1,-1-8 1,-2-2 0,-5-44 0,21 75-1,-21-75 1,27 65 0,-27-65 0,47 55 0,-47-55 0,55 45 1,-55-45-1,75 28 1,-24-22 1,8-3-2,2-1-4,17-1-8,16-1-1,3-4-2,2-11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1:56.3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20,'37'0'11,"0"0"0,7 1 0,4 0-3,8 0 0,8 1-4,7 0 0,9 1-3,1-1 0,7-1 0,7 0 1,5 1 2,1-1 0,5 0 1,2 1 0,8-1 0,3-1 1,9 1-1,-1 0-1,5-1-1,-2 0-1,4 1-1,-4-2 0,-1 1 0,-8 0-1,-8-1 1,-9 0 1,-12 1 0,-18-1 3,-8 1 0,-19-3 2,-12 4-1,-16-2 1,-2 1 1,-17 0-2,0 0-3,0 0-1,0 0-4,0 0-7,0 0-15,0 0-4,-14-4 1,4 1-3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6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0 10,'-19'12'5,"9"-11"-4,1-1-1,-3-2-7,2 5-2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7.0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7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3557 141 11,'-80'-16'11,"-3"-5"-1,-1 4-1,-1-1-3,-2 1-4,-2 3-3,0 2-5,-3 4-2,1 3-1,0 4 0,-2-1 1,1 3 2,-2 1 4,-3-1 2,0 1 4,3-4 4,-1 1 2,1-3 0,3 1-1,4-1-1,-1 2-4,4 3-2,-2 5-3,4 4-3,-5 6-2,4 2-1,-9 5 1,6 3 1,-4 0 2,5 0 3,3-1 2,2-3 4,8 0 0,-3-1 0,17 1 0,-3 1 0,13 1-3,-2 3-2,50-27-1,-74 56-2,74-56-1,-66 64 1,66-64 0,-63 69 1,63-69 0,-58 77 2,31-33 0,3 2 0,4 0 1,4 2-1,6 1 0,4-2 0,5 0-1,10-1 1,2-1 0,-11-45 0,48 78 1,-48-78 0,78 73 0,-29-41 1,7-1 0,10-2 0,1-6 0,11 1-1,4-1 1,7-6-2,3-3 3,12-2-2,5-4 0,3-3 0,8-3-1,0-1 0,5-3 0,4 3 1,10 1 0,-10 1-1,10 2-1,-4 2 0,7-1 1,-3-2-1,3-6 1,-2-2-1,-3-8 1,6-3-1,-6-6 1,0 1 0,-1-4-1,4 4 1,0 4 0,0 3-1,-1 4 0,0 4 0,4 3 0,-1 1 0,-2-1 1,-2 0-1,-5-1 0,-4 0 0,-1-2 0,-6-1 1,-6-1-1,-5-4 0,-4 2 1,-3-3-1,-1-4 1,-2-3-1,-4-3 0,1-6 0,-3-5-1,-2-7-1,-4-5 1,-6-3 0,-11-3 1,-8 2 3,-10-3 1,-9 3 1,-14-1 1,-5 6 2,-16-3-1,-7 2 0,-12-2-3,-7 0-1,-15-1-3,-11-2-1,-12 1-1,-14 2-2,-9 4 2,-13 5-1,-11 6 1,-7 4 0,-8 7 0,-14 8 1,-8 5 1,-10 4 0,-4 5-1,-7 3 0,-7 3 0,-5 0-1,-3 5-1,-2 2-1,1 5-4,0 0-3,2 9-8,1 4-2,3 4 1,4 5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9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387 83 0,'-43'-11'2,"-2"0"-1,-6-3 0,-4 0-1,-4 0-1,-4 3 0,-8 3-1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9.2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1190 74 3,'-102'30'5,"-2"5"1,4 3-1,-8 2 0,9 6-1,2 5-1,5 4 0,5-2-2,10 4 1,7-3-2,5 3 1,19-1-1,2-3 0,44-53-1,-68 105-2,68-105 3,-29 122-3,29-122 0,4 135 0,-4-135 2,24 147-2,-24-147 3,64 161 2,-64-161-1,85 153 3,-25-76 1,8-3 1,7-4 0,11-7 1,3-7 0,4-8 0,21 0-3,3-6 1,10-22-1,3 2-2,13-14 2,1 4-2,11-15-1,5-1 0,0-9 1,0-8-1,-7 4 0,4-15 0,-2 8 0,-2-12 1,-6 14-1,2-5 0,-7-1 0,-4 5 0,-2 5 0,-6 6-1,-7-3 1,-3 4-2,-8-10 0,-9-5 1,-6-5-1,-3-5 0,-10-10-1,-5-3 1,-6-6-1,-10-8 1,-7-2-1,-5-1 3,-5-4-1,-9 1 0,-1-3 0,-6-4 0,-3-2-1,-8 2 1,-2 0 0,-10-1 0,-11 0 2,-8 4 0,-16-2 1,-8 6 1,-12 2-1,-8-1-3,-9 8-4,-7-1-5,-6 10-9,-8 5 0,-8 13-1,-4 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57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2743 290 3,'0'0'4,"-12"-9"-1,-2 3 2,-6-4 0,-8-3 1,-8-6 0,-9-3-2,-6-3 0,-8-1 0,-6 0-1,-8 1 0,-5 2-2,-7 2 0,-3 4-1,-5 4 0,-2 1 0,0 3 0,-3 3-1,2 4 1,4 3 0,4 4 0,2 5 0,6 3-1,4 5 1,5 5 0,6 3 0,0 2 0,7 3 0,2 2 0,3 2-1,1 5 1,4 5 0,0 3 0,3 3 0,2 5-1,3 2 1,3 4 0,4 1-1,4 1 1,5 2 0,7 2-1,3 5 1,5 4 0,1 5 0,0 6 0,-2 4 1,-7 6-1,-4 2 0,-6 1 0,-4-2 0,-5-5 0,-4-1 1,2-9 0,2-6 1,3-7 1,8-8 0,4-7 1,5-5-1,7-8 0,4-4 0,5-2 0,5-6-1,2-3 0,2-3-1,1-6 0,4-1 0,-1-4-1,5-1 1,2-6 1,2-3 0,6-3-1,4-2 0,3-2 0,6-2-1,3-2 1,4 0-1,-1 2 1,4 1-1,1 1 0,3 2 1,8 0-1,8 1 1,5-1 0,10-1-1,11-1 1,11 0 0,7-1-1,6 1 1,4 1-1,2 2 0,5 3 0,0 2 1,-1 1-1,3 1 0,4 0 1,6 0-1,4 1 0,2-2 1,10-1-1,2 0 1,3 0-1,0 2 0,-5-1 1,-4 1 0,-7 0-1,-5 1 1,-12 2-1,-11 1 1,-12 1-1,-9 0 1,-10-1-1,-13 1 0,-13-4 0,-12-1 1,-12-5 1,-8-2 1,-8-6 0,-5-2 1,-7-3-1,-3-2 0,-4-1 0,2 0-1,-3-2-1,0 1-1,-3 0 0,-1-2 0,1-1 0,1-1-1,0-2 0,1-2 0,3-3-1,0-5 0,5-3 1,0 0-1,3-3 1,0-2-1,2-5 1,1 0 1,0 0-1,-1 1 1,0-3 0,-3-1 0,0-2-1,-3-1 1,-2 4 0,-2-2 0,-2 0 0,-1 2-1,-3 1 1,-2-1 0,-1 2 0,-1 3 0,-1 2 0,0 0 1,-2 1-2,-1 1 1,1 1 0,-1 4 0,2 3 0,-3-2 0,1 3-1,-1 2 1,0 1 0,-3 2 0,0 2 0,-4 2-1,-2 2 1,-6 2-1,-2 2 1,-7-1-1,-5 1 0,-7-1 1,-6-1-1,-7-1 0,-6-4 1,-8-3 0,-8-3 0,-9-4 0,-8-1 0,-8 0 0,-5-2 0,-8-1 0,-5-2 0,-4-2 0,-1-1 0,-3 0 0,1-2 1,-3-1-1,-2 1 0,2 1 0,0-1 0,2 5 0,1 1 1,4 5-1,6 1 0,7 2 1,7 6-2,9 1 2,9 1-2,10 4 1,9 2 0,12 1 0,11 0 0,9 6 0,11-3 0,7 2-2,8 6-8,11 1-8,-12-5 1,12 5-1,-15-11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6:58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902 54 15,'-6'11'5,"-6"4"0,-3 9-1,-4 4-1,-3 7-2,-4 9-1,1 11 1,-1 8 1,0 12-1,2 8 2,0 13-1,-2 10 1,-1 16 0,0 11-1,-4 10 0,-4 11-1,1 6 0,-2 7 0,2 5-1,-3 5 1,-1 4-1,-1 0 0,-1 0 0,0-1 0,-2-5 0,-1-6 0,0-12 1,6-13 0,6-19 1,7-15-1,11-18 0,6-16 0,13-16 2,10-13-1,11-11 0,10-6 0,15-4 0,14-4 1,7-4-1,10 1 0,8-2-1,7 2 0,2-1-1,5 2 0,-1-1 0,-3 4 2,3 2-1,6 2 1,4 0 2,8 3 0,10 0 1,11 1 0,12-5 1,15 1 0,16-5-1,17-3-1,13-2-1,13-3 0,13-6-1,9 0-1,8-3 0,1-4-1,1-1 0,-1-3 1,-4-2-1,-2-1-1,-9-1 1,-3 1 0,-4-1 0,-5 0 0,-5-2 0,-8 0 0,-6-1 1,-12-1-1,-12-2 0,-12 1 0,-19-1 1,-11 2-1,-17 3 0,-11 2-1,-12 5 0,-9 1-2,-5 3 0,-7 0-1,-4 3 0,-5-4 0,-4 1-1,-8-5 2,-6-3 0,-6-6 3,-3-5 0,-4-4 1,-4-3-1,0-2 1,-1 1-1,2-1 0,-1 2 0,0 4-1,-3 2 1,-5 4-1,-2 3 0,-7 0 1,-4 0 0,-6-8 0,-5-6-1,-3-11-2,1-7 0,0-11-1,3-7-1,4-11 1,5-6-1,2-2 2,5-3 2,4 1 3,-2-3 3,0 2 1,-6-6 1,-4 1 0,-8-7 1,-6 0-2,-10-9 0,-7-6-2,-6-8-2,-4-10-1,-2-6-1,3-2-1,0-1 0,2 4 0,3 4 1,1 6 1,2 3 0,-1 10 1,-1 8 0,0 3 1,-3 5-1,2 4 0,1 2-1,0 5 0,1 8-1,1 6 0,2 6 0,-1 10-1,0 6 1,0 7 0,-2 9 0,0 6-1,-2 4 0,1 4 0,-2 5 1,-2-3-1,-1 2 0,-3-3 1,-4 0 0,-4-6 1,-6 0-1,-7-2 1,-9 1-2,-12 0 2,-13 2-2,-13 3 1,-11 0-1,-12 4 0,-15 1 1,-9-2-1,-7 1 1,-8-2 0,-10-2 0,-8-1 0,-7 0 0,-10 3-1,-5 0-1,-13 2-1,-10 4 0,-8-1-1,-7 5 0,-7 0 0,-4 3 1,-7 0 0,-4 4 1,-5 1 2,2 2-1,-1 1 1,3 2 1,-3 0-1,9-1 0,6-2-2,6-1-1,9-6-2,4-1-5,4-3-5,7-1-1,6-1-2,-6 1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33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12,'0'0'10,"0"0"0,0 0-1,0 0 0,0 0-3,0 0 0,0 0-2,0 0-1,0 0 0,0 0-1,0 0 0,0 0 0,0 0 0,0 0-1,0 0 0,7 11-1,-7-11 1,0 0 1,12 15 0,-12-15-1,9 12 1,-9-12 0,11 16 0,-11-16 1,10 18-1,-6-7 1,5-1-1,-4 0 1,1 1 0,1 0-1,0 1 1,1-1 0,0 0-1,0 0 0,1 1 0,-2-2 0,3 1 0,-10-11-1,17 15 0,-17-15 0,15 12 1,-15-12-1,13 6 0,-13-6 0,12 4 1,-12-4-1,10 3 0,-10-3 0,0 0 0,13-1 0,-13 1 0,12-2 0,-12 2 0,11-3 1,-11 3-1,11-4 0,-11 4 0,0 0 0,0 0 0,9-3 0,-9 3-1,0 0 0,0 0 1,0 0-1,0 0 0,11-5 0,-11 5 0,0 0 0,0 0 0,0 0-1,0 0-1,0 0-3,0 0-6,0 0-13,0 0 1,-12 0-2,12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21.4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32 385 6,'0'0'8,"-10"-1"-1,10 1 1,-12 0-1,12 0-1,0 0-1,0 0 0,0 0 0,-11 0 0,11 0-2,0 0 0,0 0-1,0 0 0,0 0 0,0 0 1,0 0-1,9-2 1,-9 2 0,12 0 0,-1 0-1,1063 14 50,-1030-14-51,-4 0 0,-4 0 0,-1-1 0,-3 0-1,-7 1 1,0-2-1,-8 0 0,-3 2 1,-4 0-1,-1 0 0,-9 0 1,0 0-2,0 0 0,0 0-1,0 0-2,0 0-1,0 0-3,-9 1-4,9-1-14,-11-9-8,11 9 1</inkml:trace>
  <inkml:trace contextRef="#ctx0" brushRef="#br0" timeOffset="1091">1166 167 16,'0'0'13,"-9"-12"-1,9 12-1,0 0-2,0 0-2,-4-11 1,4 11-1,0 0 0,0 0-1,0 0-2,0 0-1,0 0 0,0 0-1,0 0 0,0 0 0,9 0-1,-9 0 1,13 5-1,-3-1 0,2 0 0,6 1 1,0 2-1,6 2-1,3-1 1,4 3 0,0 2-1,5-1 0,-1 3 0,-2-1 1,1 2-1,-3-1 0,0 0-1,-5-1 1,-3 1 0,-4-2 0,-2 1-1,-1 0 1,-11-3-1,5 1 1,-5-1 0,1-2 0,-5 1 0,-1-1 1,0-9-1,-11 19 1,8-10 1,-5 2-1,-7 1 0,1 1 1,-5 1-2,1 0 1,-3 1 0,0 0-1,2 1 0,-5 0 1,3 0-1,-3 0 0,3-1 1,0-1 0,5 1-1,0-4 1,-3 2 1,5-6-1,1 2 0,13-9-1,-14 11 1,14-11 0,-13 8 0,13-8 0,0 0 0,1 9 0,-1-9 0,0 0-3,0 0-6,0 0-20,12-14-6,-12 14 0,18-26 0</inkml:trace>
  <inkml:trace contextRef="#ctx0" brushRef="#br0" timeOffset="2053">2430 54 14,'0'0'12,"0"0"-1,10-6 2,-10 6-1,0 0 0,0 0 0,0 0-2,0 0-1,-15-1-1,15 1-3,-18 1-2,4-1-2,0 2 0,-5 3-1,-3 1 1,2 3-1,-2-2 0,-2 5 0,2-2 0,1 3 0,1-1 1,3-2-1,3-1 0,2 1 0,1-1 0,4 0 0,3 1 0,4 0 0,2 0 1,3 3 0,6-1 0,0 3 0,1-2 0,3 2 0,-1-1-1,4 1 1,-4-2-1,5 3 1,-2-2-1,2 2 0,2 0 0,0 3 0,2 0 0,2 2 0,0 1 0,-3-2 0,-3-1 0,0 2-1,-4-2 1,-2-4-1,-3 2 1,-4-3 0,-2-1-1,-2-1 1,-1-1-1,-3 1 1,1-3 0,-2 0 0,-3 1 1,6-10 0,-17 12 0,3-7 1,-2-2 0,-4 0 0,-4-2 0,0 1 0,-4-6 0,4 3 0,-3-1-1,1-1 0,1 0 0,4-2 0,3 1 0,1-1-1,6-1 1,-2 1-2,13 5 0,-13-11-4,13 11-7,0 0-19,-6-19-4,6 19 1</inkml:trace>
  <inkml:trace contextRef="#ctx0" brushRef="#br0" timeOffset="2974">2692 618 20,'0'0'24,"-9"-15"-15,3 2 0,7 3 1,-4-3 0,5 2 2,-2-3-1,7 5-2,0-4-1,4 5-2,0-3-2,4 3-1,4 0-2,2 1-1,1 0 0,2 2 0,0 1 0,-3 2-1,1 2 1,-4 2-1,-3 2 0,0 3 0,-5 2 0,1 2 0,0 2 1,-3 2-1,-1 1 1,-3 0 0,1 1 0,-4-1 0,4 0 0,-6-1 0,0-2 1,-3 0 0,-1-3 0,0 1 1,-4-1 1,9-10-1,-17 15 1,17-15 1,-21 8-1,9-6 0,-1-2 0,1 0-1,0-5 0,2 2-1,-2-4-1,-1 0-1,2 1-2,-4-2-2,5 5-4,-9-5-7,0 1-19,7 3-2,-3-5 3</inkml:trace>
  <inkml:trace contextRef="#ctx0" brushRef="#br0" timeOffset="3855">3132 66 7,'1'-11'12,"-1"11"-2,0 0 0,0 0-2,0 0 0,0 0-1,0 0-2,0 0 0,0 0-1,0 0-1,0 0 0,0 0 0,0 0-2,0 0 1,0 0-2,12 12 2,-9-2-2,1 4 2,0 3-1,1 5 0,1 6 0,1 4 0,-1 3 0,0 7 0,-1 0 0,-1 4-1,0 0 1,0 1-1,-3-4 1,3-3-1,-2-2 0,1-5 0,1-4 1,-2-5 0,4-7-1,-3-3 2,3-5-1,-6-9 1,3 11-1,-3-11-2,0 0-6,1-13-15,-1 13-7,1-25 0</inkml:trace>
  <inkml:trace contextRef="#ctx0" brushRef="#br0" timeOffset="4526">3483 358 8,'0'0'10,"0"0"0,0 0-2,-5 10-1,6 1-1,0 4-1,0 5 0,1 2 0,0 3 0,1 1 0,1 1-1,2 0 1,-1-3 0,4-2-1,-1-3 0,4-2 0,-1-6 0,4 0 1,1-4-2,3-2 1,0-5-1,1 0 0,-4-6 0,3-1 0,-3-3-1,0 0 0,-6-4 0,-1 2-1,-2-2 1,-1 1 0,-2-1 0,-1 3-1,-2 0 1,-1 0 0,0 0 0,-1 2 0,-1-1-1,2 10 0,-3-13 0,3 13-1,-4-11-1,4 11-2,0 0-1,-5-10-3,5 10-5,0 0-11,-4-13-12,4 13 1,6-21 1</inkml:trace>
  <inkml:trace contextRef="#ctx0" brushRef="#br0" timeOffset="5177">4022 0 13,'0'0'18,"0"0"-14,0 0-4,0 0 1,0 0 0,3 9 2,-3-9 1,2 13 1,0-1 0,2 3 1,0 6 0,0 3-1,1 9 0,0 5-2,0 4-2,0 7 1,1 2-1,-3 3 1,0 0-2,-1-3 1,-1-3-1,1-6 1,-1-5 0,1-6 0,-2-9 0,3-5 0,-2-5 0,-1-12-1,0 0-5,0 0-8,5-16-9,-4 3-5</inkml:trace>
  <inkml:trace contextRef="#ctx0" brushRef="#br0" timeOffset="5558">3825 300 10,'0'0'23,"23"-10"-10,-2 6-4,8-1-2,4 0 0,7-1-1,3 2 0,-1-3 2,2 5-2,-5-2 0,0 4-1,-3-2-1,-2 3-1,-6-1-1,-4 2 0,-4-1-1,-2 1-2,-7 0 0,-2 0-2,-9-2-2,0 0-5,0 0-17,-10 18-3,-5-17 0</inkml:trace>
  <inkml:trace contextRef="#ctx0" brushRef="#br0" timeOffset="5948">4466 432 5,'12'2'25,"-12"-2"0,0 0-12,0 0-6,0 0-2,-1 19 0,1-8-1,2 7-1,-2-1 1,3 7 1,-4-1-1,2 3-1,-2 0 0,1-1 0,-1-4-1,2-2 0,-1-3-1,0-2-1,2-4-4,-2-10-10,0 0-17,22-8 1,-12-13 0</inkml:trace>
  <inkml:trace contextRef="#ctx0" brushRef="#br0" timeOffset="6259">4531 133 17,'3'12'21,"-3"-12"-2,0 0-26,2 14-8,-2-14-8</inkml:trace>
  <inkml:trace contextRef="#ctx0" brushRef="#br0" timeOffset="6559">4841 592 4,'0'0'26,"-16"-11"-5,9 1-6,2-1-1,0-3-1,4 1-3,0-4-2,5 2-2,0-3 0,7 1-2,1 0-2,3 0-1,5 3 0,3 1-1,2 3-1,0 2 1,2 5-2,-2 3 1,-1 6 0,-3 3 0,-4 4-1,-3 3 1,-4 4 0,-3 2 0,-3 2 1,-2 1-1,-2 1 1,-2-1 0,-1-1 1,-2-3-1,-3 0 2,0-2 0,-5-4 1,1 1 0,-3-8 1,-1 0 0,-5-5 1,5-1-1,-3-7-1,2 1 0,-2-6-1,2-4 0,0-1-2,2-3-1,4 1-3,-5-4-5,8 5-7,1 0-19,0-5-1,4 6 1</inkml:trace>
  <inkml:trace contextRef="#ctx0" brushRef="#br0" timeOffset="7170">5327 328 7,'2'11'22,"-2"-11"-8,0 0-8,0 0-1,-1 10 0,1-10 0,1 14 0,3-3 2,-5 3-2,3 2 2,-2 3-2,3 4 0,-1-1-1,0 4 0,-1-2-1,2 1 0,-1-3-1,2-2 0,-1-4 0,1-2 0,-2-4 1,-2-10 0,11 10 0,0-9 1,-11-1-1,22-9 1,-10-3-1,3 1 0,3-7-1,1 0-1,-2-2 0,0 0-1,-1 1 1,0 0-1,-3 4 1,2 1-1,-3 4 0,-12 10 0,17-14 0,-7 10-1,-10 4 0,9 0 0,-9 0 0,4 15 0,-5-2 0,1 4 0,1 2 1,-5 3 0,0 2 0,5 0 0,0-4 1,1-1-1,3-3-1,2-7-3,3-1-11,8-6-18,-2-8-1,9-1 1</inkml:trace>
  <inkml:trace contextRef="#ctx0" brushRef="#br0" timeOffset="7791">6278 367 5,'0'0'26,"0"0"1,-15 2-13,0-5-4,-4 2 0,-3-1-4,-2 4 0,-6 0 0,4 3 0,-3 0-2,4 4 0,-2-1-1,6 1-1,-1 0 0,7 1-1,1-2-1,6 1 1,5 1-1,3 0 1,6 1 0,4 2-1,8-2 1,4 4 0,3-2-1,0 2 1,2-1-1,-1 0 0,-3-1-1,-2 1 1,-4 0 0,-5 1-1,5-2 1,-8 2 0,-6 1 0,0 1 0,-2-2 0,-4 2 0,-2-1 1,-3 1 0,-9 0-1,0 1 2,-2-4 0,-7 2 0,-3-2 1,-2 1 0,-2-4 0,0 1-1,0-5 0,0-4-4,5-9-27,3 2-5,-2-11-2,3-4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31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87 732 0,'-9'0'0,"0"0"1,9 0 0,-17 2 0,17-2 1,-15 3 1,15-3 0,-15 2 1,15-2 1,-13 3-1,13-3 1,-9 2-1,9-2-1,0 0-1,0 0 0,0 0-1,0 0-1,15-2 1,0-1-1,3 2 0,6-5 1,4 0-1,5-4 0,4-1 1,4-3-1,3-2 1,1 0 0,1-3 0,-1 1 1,-1 1 0,-1 1 1,-3 3-1,-2 2 0,-7 2 0,-5 3 0,-4 1-1,-6 3 1,-6 1-2,-10 1 1,12 0-1,-12 0 1,0 0-3,0 0-4,-4 10-6,4-10 0,0 0-1,0 0-1</inkml:trace>
  <inkml:trace contextRef="#ctx0" brushRef="#br0" timeOffset="731">940 286 14,'0'0'12,"0"0"0,0 0-3,0 0-1,0 0-2,0 0-1,0 0-1,0 0-2,-9-3 0,9 3 0,0 9-2,0-9 0,0 19 0,1-7 0,1 2 0,-1 4 0,2 6 0,0 3 0,-1 2 0,1 1 0,-1 0 0,0 0 0,-1 1-1,2-5 1,-3-5 0,2-5 0,-1-3-1,-1-13-1,1 10-10,-1-10-2,6-11 0,-2-2 1</inkml:trace>
  <inkml:trace contextRef="#ctx0" brushRef="#br0" timeOffset="1091">944 352 16,'-12'-8'13,"12"8"0,-12-9 0,12 9-5,0 0-1,-10-13-2,10 13 1,-3-11 0,3 11-1,1-15 0,-1 15-1,9-16 1,-9 16-2,16-15 0,-5 7-1,1 0 0,2 2-1,3 0 0,0 3-1,0 0 1,-1 2-1,0 2 0,-1 3-1,0 1 1,-2 2 0,-4 2 0,1 1 0,-2 3 0,-1 0 0,-1 3 0,-1-1 0,-2 1 0,-3-2 0,-2 0 1,-1-1 0,3-13 0,-14 20 1,3-10 0,-2-3 0,-1 2 0,-2 0 0,-2-1 0,-2 1-1,0-1 1,2-2-2,0-3 1,4 3-1,-2-5 0,6 0 0,10-1 0,-13-5-2,13 5-4,0 0-3,0 0-4,0 0-5,0 0-4,0 0 1,15-3 0</inkml:trace>
  <inkml:trace contextRef="#ctx0" brushRef="#br0" timeOffset="1692">1148 473 12,'0'0'11,"11"-10"0,-11 10-1,0 0-4,0 0-3,0 0-1,0 0-1,0 0 1,0 0 0,12-4-1,-12 4 1,7 15 0,-3-3-1,2-3 2,-1 5-1,1-2 0,0 6 0,0-4 0,-1 0-1,0-1 1,-1-1-1,-2 0 0,1-3 2,-3-9 0,2 14 1,-2-14 2,0 0 0,0 0 1,0 0 0,0 0 0,0 0-1,-11-9-1,11 9-2,-8-16 0,4 5-2,-1-2 1,0-2-2,0 1 1,2-1-1,2 0 0,1-4 0,2 2 0,2 0-1,5 3 1,1-2-1,5 3 0,2-2 1,2 4-1,2 2 0,4 3 1,-2-1-1,1 3 0,-6 1-2,3 3-1,-7 0-5,2 4-8,-6 2-4,-10-6-1,14 13 1,-14-13 0</inkml:trace>
  <inkml:trace contextRef="#ctx0" brushRef="#br0" timeOffset="2293">1555 553 7,'-13'6'12,"13"-6"1,-13-4-1,13 4 0,-14-7 0,14 7-1,-12-13 0,6 4-3,6 9-2,-2-18-1,5 4-3,3 1 0,4-2-2,1 0 0,5-2 0,1 3-1,2 0 1,-1 3-1,0 3 0,-4 3 0,2 4 0,-1 2 0,-3 5 0,-3 5 0,-2 3 1,-1 1-1,-2 3 1,-1 0 0,-4 2 0,-6-1 0,2-1 1,-3-4 1,0-1 0,-5-4 1,3 1 1,-4-5-1,0-1 1,-1-3-1,-2 0 0,-1-3-1,2 0 0,-1-3-2,1-3-2,3 2-5,0-2-10,13 8-3,-10-20-2,10 10 1,4-6-1</inkml:trace>
  <inkml:trace contextRef="#ctx0" brushRef="#br0" timeOffset="2874">1774 404 12,'0'0'10,"0"0"1,6 10-1,-6-10-4,0 0-2,9 17-1,-5-7 0,0 6-1,2 4 1,0 2-1,-1 2 0,1 4-1,-2 2 0,-1-3 0,1 1-1,-1-3 1,0-3-2,0-2 0,0-4-6,3-4-5,-6-12-2,9 7 1,-9-7-1</inkml:trace>
  <inkml:trace contextRef="#ctx0" brushRef="#br0" timeOffset="3174">1763 498 16,'0'0'12,"-5"-17"1,6 7-3,2-1-1,0-3-3,4 2 1,0-2-2,4 4 2,-1-4-2,3 3 0,1-1-1,0 4-1,3-1-1,-1 3 0,2 2-1,0 1-1,-1 3 0,1 1 0,-1 3 0,0 2-1,-4 1 1,1 4 0,-3 2 0,-2 3 0,-4-1 0,0 2 0,-6-1 2,0-1-1,-5 0 1,-2-2 0,-3-4 1,-3-1-1,0-2 2,-3 0-1,-1-3-1,0 0 1,0-4-2,2 0 1,2 0-2,1-3-1,3 0-3,10 4-7,-12-14-8,13 2-3,-1 12 1,15-21 0</inkml:trace>
  <inkml:trace contextRef="#ctx0" brushRef="#br0" timeOffset="3725">2096 459 13,'0'-14'11,"-1"-3"0,6 1-1,0 0-1,4-1-3,4 4 0,-1-1-3,2 4-1,0 3-1,1 2 0,-1 2 0,0 4-1,0 3 1,-2 2-2,-2 2 1,0 3 0,-2 3 1,-1 0 0,-3 3 0,-2 1 1,-2-1 1,-1 2 2,-5-3 1,-1 2-1,-3-7 1,-2 4 0,-4-7 0,-1 0-1,-1-4 0,0 2-2,0-6-1,2 0 0,1-1-1,2-4-2,13 5-3,-16-9-4,16 9-9,0-12-4,0 12-1,15-22 2,-1 12-2</inkml:trace>
  <inkml:trace contextRef="#ctx0" brushRef="#br0" timeOffset="4206">2536 353 34,'0'0'16,"-15"-4"1,5 3 1,0 0-8,-5 1-4,2 1-1,-3 2-2,3 1 0,-5 0-1,2 4 0,2-2 0,2 0-2,3 0 0,-1 1-1,10-7 0,-8 9 0,8-9 0,8 10 1,-8-10-1,18 12 0,-9-5 1,3-4-1,-3 7 1,1 0-1,-10-10 1,12 18-1,-10-7 1,-1 0 0,-3-1 0,-1 5 0,-1-6 1,4-9-1,-8 15 1,8-15 0,-7 9 0,7-9 1,0 0-1,0 0 1,0 0 0,0 0-2,0 0 0,0 0-1,9-11-1,2 2-1,2-1 0,4-5-1,4 2 0,1-4 1,5 1 0,-2-1 1,1 1 0,-2 0 1,0 4 1,-5 4 0,-4-2-1,0 5 1,-15 5 0,15-3 0,-15 3 0,0 0 0,0 0 0,9 14 1,-8-4 0,-1-1 1,-1 1 0,2 4 0,-2-3 1,1 2-1,0-1 0,0-1 0,0-11-1,5 16-1,-5-16-2,9 6-6,-9-6-11,21-9 2,-10-4-1,2-2 0</inkml:trace>
  <inkml:trace contextRef="#ctx0" brushRef="#br0" timeOffset="4907">2772 96 40,'0'0'19,"-17"-9"0,17 9 2,0 0-11,0 0-4,0 0-2,0 0-2,0 0-2,0 0-2,0 0-2,0 0-5,-5 15-7,5-15-4,6 17 1,-4-6 0</inkml:trace>
  <inkml:trace contextRef="#ctx0" brushRef="#br0" timeOffset="5197">2942 106 28,'0'0'14,"9"-7"0,-9 7 0,0 0-8,0 0-3,2 9 0,-1 1 0,2 4-1,0 3 0,1 6 0,2 4 0,0 3 0,1 2-2,-2 4 1,-2 2-1,0-2 0,-3-1 1,-2-3-1,-2-2 0,-2-6-1,0-1-1,1-7-2,0-4-1,5-12-4,-12 6-1,12-6 0,-10-14 0,4-1 2,-2-6 1,-1-2 1,-1-1 2,-1-1 4,-2 0 2,0 1 2,-1 5 1,-1 4 0,1 6 0,1 1 0,2 4 1,11 4-2,-16-2 1,16 2-1,0 0 0,0 0 1,0 0-1,23 12 0,-6-12 2,8 0-1,3-1-1,6-1-1,-1-1-1,2 0 0,1-1-1,-4 1 0,-3 1-1,-5 1 0,-3 1 0,-2 2-1,-5 1 0,-4 1 1,-10-4-1,15 14 0,-15-14 1,11 17 0,-7-7-1,1 1 2,-1 2 0,2-1 0,-2 3 1,1 2 0,-2-2 0,0 1 0,0 0 0,0-3-1,-2-3-1,0 1-4,-1-11-7,9 8-9,-9-8 1,19-16 0,-8 0 0</inkml:trace>
  <inkml:trace contextRef="#ctx0" brushRef="#br0" timeOffset="5918">3259 141 55,'0'0'20,"0"0"0,0 0-1,0 0-15,0 0-7,0 0-4,0 0-8,6 9-6,-6-9 2,14 11 0,-4-4 0</inkml:trace>
  <inkml:trace contextRef="#ctx0" brushRef="#br0" timeOffset="6199">3445 432 10,'-15'-14'14,"15"14"1,-11-17 1,6 8-4,5 9-2,-5-11 0,5 11-1,0-11-3,0 11-1,8-14-2,-8 14-1,19-13-1,-5 4-1,1 0 0,3 1-1,0 2 1,2 1-1,-1 2 1,-1 2-1,-1 3 0,-4 3 0,-2 2 1,-1 3-1,-4 4 1,-3 0 0,-3 5 0,-2-4 1,-2 4 0,-1 0 1,-4-4 2,-1 2-1,-4-6 2,0 1-1,-4-8 1,0 3 0,-3-7-1,1 1-1,-1-4-1,1 0 0,4-1-2,0-6 0,5 0-4,0-2-5,7 2-10,2-3-3,5 1-2,3-4 1</inkml:trace>
  <inkml:trace contextRef="#ctx0" brushRef="#br0" timeOffset="6729">3672 302 15,'0'0'13,"0"0"2,0 0-3,0 0-2,0 0-1,0 0-2,0 0 0,0 0-4,0 10 0,0-10-2,4 15 0,-2-4-1,0 1 1,1 0 0,-1 0-1,0 1 1,0-2 0,-2-11 1,4 12 1,-4-12 1,0 0 0,10 3 0,-1-6 0,-1-6 0,6 0-1,-1-2 0,4-2-1,0-2-1,1 0 1,-2-1 0,0 3 0,-4 2 1,-1 4-2,-11 7 1,14-10 0,-14 10-1,0 0-1,10 0 0,-10 0-1,7 9 0,-7-9 1,8 17 0,-4-6 0,2 1-1,0 1 1,0 0 0,-1 0 1,1-2-1,-2-2-1,-4-9-1,9 12-3,-9-12-11,13 4-6,-13-4-1,12-9 1,-5-1 0</inkml:trace>
  <inkml:trace contextRef="#ctx0" brushRef="#br0" timeOffset="7280">4103 262 11,'8'11'11,"-8"-11"0,0 0 3,0 0-4,0 0-3,0 0 0,1-11-1,-1 11 2,0 0-3,10 3 1,-10-3-3,15 5 0,-15-5-2,21 13 1,-11-4-1,3 2 0,0 0 0,0 3 0,0 1-1,-1 1 0,-1 3 0,-2-2-1,-1 0 1,-2 1-1,-3-4 2,-2 0-1,-2-3 0,-3-1 0,4-10 2,-13 14-1,3-12 1,0 0 0,-4-2 0,0-1 0,-3-2 1,1-1-1,-2-3 1,2-2-1,-1-2 0,3 2 1,0-2-1,5 1 0,6-1-1,2 0 0,3 2-1,5 0 1,4 3-2,1 0-1,5 3-1,-1-2-3,4 5-5,-3-1-8,3 2-2,-1-1-1,-2-1 2</inkml:trace>
  <inkml:trace contextRef="#ctx0" brushRef="#br0" timeOffset="7881">4338 9 16,'0'0'14,"11"-8"0,-11 8 1,9-2-4,-9 2-4,0 0-1,9 9-1,-9-9-2,8 16 0,-2 0 0,-3-1-1,2 5 0,-1 4 0,1 2-1,-2 1-1,2 5 1,-2-2 0,0-1 0,0-1 0,0-1 0,0-2-2,-1-3-4,0-1-11,0-5-3,-3-6 2,1-10-2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42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3721 3,'0'0'6,"0"0"0,0 0-1,0 0 1,0 0 1,0 0-1,0 0-1,0 0 1,0 0-1,0 0-1,1-12 0,0 3 0,1-4-2,2-6 0,0-6 0,2-6-1,3-5 0,-1-6 0,1-4 1,2-3-1,4-4 2,-2 0 0,3-3-1,0 2 0,-1 0 0,1 7 1,-1 2-1,-3 3 0,-2 6 1,-1 5-1,-6 6 1,0 7 0,-1 2-1,-1 4-1,-1 12 0,-1-15-1,1 15-2,0 0-2,1-9-1,-1 9-6,0 0-8,0 0 0,-2-11 1,2 11-1</inkml:trace>
  <inkml:trace contextRef="#ctx0" brushRef="#br0" timeOffset="731">168 2570 15,'0'0'12,"-11"-9"0,11 9-1,0 0-2,0 0-3,-5-9-3,5 9 0,0 0 0,8-10-1,-8 10 0,15-16-1,-3 10 0,1-4 1,2 4-1,1-2 1,0 4-1,0-2 0,-1 3-1,-1 3 0,0 3 0,-2 4-1,-1-1 1,1 5 0,-2 0 0,0 3-1,-1 1 1,1 5 0,1-1 0,1 0 0,-2 0 0,-2 1 1,3 0-1,-5-1 0,2 0 0,-4-3 0,-3-2 0,-2-1 1,-2-2 0,-1 1-1,-6-2 2,0 1-1,-3-2 0,0 1 0,-5 2 0,0-4 0,-2 0 0,0 0-1,3-4 1,-1 1-1,1-4 1,3 0 0,1-3 0,3-3 0,10 5 0,-10-13 0,10 3-1,3-3 0,4-1 1,6-3-2,1 1 1,3-2-1,2 2 0,0-1 1,2 3-1,-3 0 0,-1 4 0,-4 2 1,1 0-1,-3 3 0,-1 2 1,-10 3-1,14-2 0,-14 2-1,9 1-4,-9-1-9,0 0-2,0 0 1,0 0-1</inkml:trace>
  <inkml:trace contextRef="#ctx0" brushRef="#br0" timeOffset="1722">433 2197 14,'0'0'12,"-10"-10"-1,10 10 0,0 0-2,0 0-3,0 0-1,0 0-2,0 0-2,0 0 0,0 0 0,0 0-1,0 0 0,5 14 1,-5-14 0,8 18 1,1-3-1,0 2 0,4 4 1,-1 0-1,4 7 1,0 4-1,4 4-1,-4 1 1,0 0-1,-1-1 0,-1-2 1,0-3-1,-4-5 0,-2-6 0,-2-5 0,-1-6 1,-5-9-1,5 12 1,-5-12 1,0 0 0,0 0 0,0 0 0,0 0 0,-8-12 0,8 12 0,-10-16-1,3 6 0,0-4-1,0 0 0,3-4-1,0-2 0,5-3 0,1-3 0,5-3 0,3-2 0,2-2 0,0-1 1,3-2 0,-1 2 0,1 3 1,-3 2-1,0 5 1,-5 3-1,-1 4 0,-2 5 0,-4 12-1,3-13-4,-3 13-1,0 0-6,0 0-5,-7 11 0,7-11 0,-11 17-1</inkml:trace>
  <inkml:trace contextRef="#ctx0" brushRef="#br0" timeOffset="2393">548 2478 2,'0'0'11,"0"0"0,12 9 0,-2-7-6,3-2 0,4 2 2,3 4-2,2-4 0,3 5-1,0-3-1,1 5 0,-1-3 0,1 5-2,-4-4 0,1 1 0,-1 1-1,-4-2 1,-2 3-1,-1-4 0,-3-1 1,-3 0 0,-9-5 1,11 7 2,-11-7-1,0 0 1,0 0 0,0 0 0,0 0-3,0 0-6,0 0-12,0 0-1,-3-11 0,-2 1-1</inkml:trace>
  <inkml:trace contextRef="#ctx0" brushRef="#br0" timeOffset="3345">867 2302 16,'11'-11'9,"-11"11"0,16-11-1,-16 11-2,16-9-1,-16 9-2,18-6 0,-18 6-1,16 1 0,-16-1-1,17 9 0,-8-4 1,1 2-1,1 1 0,0 2 0,1-2 0,-1 1 0,2 1 0,0 1 0,-2-1-1,-1 3 1,2-2 0,-6 2-1,4 3 1,0-2-1,-4 3 1,1-6-1,-4 5 1,2-2-1,-4 1 0,-1-2 1,-1-1-1,-4 0 1,2-2 0,-2 4-1,5-14 3,-12 17-2,1-9 0,11-8 1,-17 10 0,17-10 0,-20 4 1,10-4-1,-1-3 1,2-2-1,9 5 0,-14-14 0,14 14-1,-13-17 0,9 7-1,0-4 0,4 14 0,-5-14-1,5 14 0,-1-15 1,1 15-1,1-11 1,-1 11-1,0 0 0,10-14 0,-10 14 1,17-16-1,-6 8 1,4-2 0,-2 1 0,5-2 0,1 2-3,0 5-5,-1-2-10,0 0 1,-4 0-1,-14 6 0</inkml:trace>
  <inkml:trace contextRef="#ctx0" brushRef="#br0" timeOffset="4657">1288 1511 6,'0'0'10,"0"0"-2,0 0 0,0 0-3,-9-1-1,9 1-1,3 11-1,1-1-1,2 6 1,1 4-1,2 5 1,3 4-1,2 5 1,1 5-1,2 3-1,-1 0 1,1 1-1,0-4 1,0-2-1,-2-5 0,-3-3-2,0-6-3,1-4-6,-5-7-1,1-3 0,-9-9-1</inkml:trace>
  <inkml:trace contextRef="#ctx0" brushRef="#br0" timeOffset="5077">1206 1558 1,'4'-10'10,"3"1"0,1-3-5,6-1 0,0-3-1,6 3-1,2-3-1,2 1 0,3 1-1,3 2 1,0 1 0,-1 3 0,1 2-1,-3 3 0,-2 4 0,-2 3-1,-5 2 1,-4 4-1,-4 3 1,-4 2 0,-4 1 0,-3 3 1,-3 0 0,-3 1 0,-2 1 0,-1-3-1,-1 1 1,-2-2-1,2-2 0,-2-2 0,0 0 0,2-5 0,1-1-1,10-7 0,-14 10 0,14-10 0,0 0-1,0 0 1,0 0 0,18 2-1,-3-3 1,1 2-1,5 1 1,2 1-1,4 3 0,-2 1 0,0 4 0,-2 1 0,-1 4 0,-2 2 1,-6 3-1,-7 2 0,-2 0 1,-4 0 2,-6 2 0,-5-1 1,-2-2 0,-3-2 1,-1-2 1,-1-3 1,0 0 0,-4-4-1,1-1-1,1-2-1,0-1 1,-1-3-2,3 0 0,0-2-1,3-1-1,3 1-3,1-4-6,10 2-11,0 0 1,-4-17 0,10 3-1</inkml:trace>
  <inkml:trace contextRef="#ctx0" brushRef="#br0" timeOffset="6029">1722 1553 8,'0'0'9,"17"-3"-1,-5 2 0,4 1-2,0 1-2,5 1-1,-1 3 0,-4-1 0,4 4-2,-4 1 1,1 1-1,0 3 0,-4 1 0,1 1 0,-1 0 1,-2 1-1,1 0 0,-3-1 1,-2-1 0,-3 0 0,0-3 1,-5-2 1,1 2 0,-4-1 2,0-1-1,4-9-1,-14 16 1,2-10-1,3 0 0,-4 0-1,1-3-1,-2-1-1,1 1 1,-1-2-1,0-1 1,1-1 0,3-1-1,-1-4 0,11 6 0,-16-8-1,16 8 0,-10-9-1,10 9 0,-4-12-2,4 12 1,9-12-1,-1 3 1,4-1-1,3-2 1,2 0 0,1-3 1,4 4-2,-4-3 0,1 5-2,-5 0-5,1 1-5,-4 3-2,-1 0-1,0 2 1</inkml:trace>
  <inkml:trace contextRef="#ctx0" brushRef="#br0" timeOffset="6700">1937 1462 3,'0'0'5,"0"0"1,0 0-1,7 15 0,-7-15 1,6 17 0,-3-4 1,1 1 0,0 3-1,2-1-1,1 2-1,0-3-1,1 0 0,2-4-2,4-3 1,3-5-1,3-4-1,3-4-1,2-5 0,2-5-2,-1-3 0,1-4 0,-2-3 0,-5 2 1,-4-2 0,-2 1 2,-5 3 1,-4 1 2,-2 3 1,-4 4 1,-1 2-1,2 11 1,-9-12-1,9 12 0,-14-3-2,14 3-1,-15 3-1,15-3 0,-14 8 0,14-8-1,-11 9 1,11-9 0,-8 13 1,8-13-1,-5 15 1,5-15 0,-2 20 0,2-6 0,1 3 1,1 6-1,1 5 0,1 3 0,0 6 0,1 2 0,2 4 0,1 2-1,2 4 0,0-5 0,3-2 1,-1-3-1,0-5 0,0-2 0,0-4 1,1-7-1,-4-4 0,0-3 0,1-1 0,-3-3 0,-7-10-2,13 16-1,-13-16-4,0 0-8,12 10-2,-12-10-1,-9-10 0</inkml:trace>
  <inkml:trace contextRef="#ctx0" brushRef="#br0" timeOffset="7541">2448 1408 5,'22'-9'5,"1"-1"0,2-3-2,2-2 0,2-2 0,-3 1 0,-4 0-1,-5 0 1,-4 1 1,-7 0 1,-5 1-1,-6 3 0,-5 2 0,-4 0-1,-3 5 0,-3 2-1,0 3-2,-2 4 1,2 3-1,-2 1 0,0 2 1,3 2 0,-1 1 0,2 1 1,2 0 1,0 2 0,4 0 0,3 4 0,1 1 0,1 0 1,3 2-2,2 1 0,2-1 0,0-2 0,3 0-1,3-3 0,3-5 0,6-2 0,5-6-1,6-4-3,0-6-5,9-7-9,4-2 0,0-9-1,3-4 0</inkml:trace>
  <inkml:trace contextRef="#ctx0" brushRef="#br0" timeOffset="8132">2916 1126 0,'-10'6'9,"-9"-5"2,2 0-5,-4 4-1,0-1-1,-2-1 0,1 2-1,1 4-1,4-3 0,2 2 0,4-3 0,11-5 0,-7 10 1,7-10-1,18 8 0,1-5-1,5-2 1,4 0-1,3 2 0,2 0-1,-2 1 0,-2 2-1,-5 3 1,-4 2-1,-8 4 1,-3 3 0,-8 3-1,-6 2 2,-4 3-1,-4-2 2,-3 0-1,-4-2 2,-1-2-1,-1-3 0,4-5 1,-1-4-1,3-4 0,1 1 0,4-5-2,1-4 1,10 4-2,-6-16 0,6 4-1,6-3 0,4-1 0,4-4-1,4 1-1,4-2 0,3-1-2,2 1 0,3 1 1,-1-1-1,0 0 1,0 0 1,-4 4 2,-4 0 3,-2 4 1,-4 2 3,-5 3 0,-10 8 3,11-11-1,-11 11 1,0 0-1,0 0 0,0 0-1,0 0-2,0 0-1,0 0-2,0 0 0,3 10-2,1 0 2,3 3-2,3 3 1,-1 1 0,5 2 0,-1 2 1,3-4-1,-1-4-2,4 0-2,-4-7-10,1-7-2,0-4-1,-1-10 0</inkml:trace>
  <inkml:trace contextRef="#ctx0" brushRef="#br0" timeOffset="8883">3045 851 24,'-11'4'16,"11"-4"0,0 0 0,0 0-12,4 11-2,5-9-4,-9-2-6,21 6-6,-6-1-2,-2-4 0,1 2 0</inkml:trace>
  <inkml:trace contextRef="#ctx0" brushRef="#br0" timeOffset="9273">3255 995 10,'0'0'12,"21"-7"0,-9 2-5,6 2 0,0 1-1,4 1-2,2 2-2,2 1 0,1 4 0,-2 0-1,2 3 1,-2 1-2,0 4 1,-2-1 0,-2 3 0,-2 0-1,-1 2 2,-5-1-1,-2 3 0,-2-1 0,-6 0 0,-3-1 2,-4 1-1,-5-6 2,-1 4-1,-7-6 0,0 0 0,-4-2 0,-2-2 0,-1-2-1,1-1 0,0-1-1,2-2 1,3-2 0,2-1 0,4-3 0,3-1 0,9 6-1,-10-19 0,8 7 0,4-5-1,5 4-1,0-2 1,5 3-2,2-2 1,4 5-2,3-1 0,4 0-3,-1 5-3,2-2-7,0 3-2,-2-1 0,-2 0-1</inkml:trace>
  <inkml:trace contextRef="#ctx0" brushRef="#br0" timeOffset="9894">3563 880 13,'12'0'14,"-12"0"-2,0 0-1,0 0-2,0 0-2,0 0-2,0 0-2,3 14 0,-3-14 0,3 19 0,0-6 0,2 4 0,2 0-1,3 2 0,-1 0 0,3 1-1,0-4 0,-1 1 1,-1-5-1,0-1 1,-10-11 0,12 14 0,-12-14 1,0 0-1,0 0 1,9-2 0,-9 2 0,4-17-1,-1 4 1,1-3-2,-2-1 0,2-4-1,-2 0 1,1 0-1,3 0 0,1 1 0,2 3-1,0 1 1,2 3 0,1 2-1,0 3 1,1 3 0,-4 2 0,1 2-1,1 3 1,-2 3 0,1 2-1,0 3 1,2 2 0,-1 2 0,1 1 0,-3 3 0,3-1 0,-2 1 0,-1-3 1,-1 1-1,-1-5 0,0 1 1,-7-12-1,10 14 1,-10-14-2,0 0-2,0 0-8,10 6-10,-10-6 0,5-16-1,-5-2 0</inkml:trace>
  <inkml:trace contextRef="#ctx0" brushRef="#br0" timeOffset="11056">4223 403 25,'0'0'13,"0"0"-1,0 0 1,3-12-2,-3 12-2,0 0-1,0 0-4,0 0-1,0 0-1,0 0-1,0 0-2,2 14 0,1-3 1,3 10 0,1 6-1,4 9 2,-2 5-1,1 9 0,-2 1 0,2 5 1,-4-1-2,-2-7 1,-2-5 1,-1-7-1,0-7 0,-2-9 0,2-5 0,-2-5 0,1-10-2,0 0-3,0 0-1,-7-19-4,2-2-1,2-3-2,-5-9 0,0-4 1,-2-4 2,-3-3 3,-2 1 3,-4 1 4,-1 2 4,0 5 2,-1 6 1,3 6 0,-1 4 1,6 6-2,2 4 0,11 9-2,-10-6-1,10 6-1,0 0 0,11 1-1,-1 1 0,3 1 0,3 4 1,3 2-1,4 3 0,1 3 1,2 4-1,3 3 1,2 5-2,1 2 1,2 2-1,-1 2 1,1-1-1,0-1 0,-1-3 1,-5-2-1,-1-5 1,-3-5 0,-3-4 1,-3-4 0,-2-4 2,-4-6-1,-1-3 0,-3-6 0,0-6 0,-6-5 1,-1-5-1,-4-8 0,-4-3-1,-2-6 1,-4-4-1,-4-2-1,0-1 0,-3 1 0,3 1-1,0 1 0,3 6 0,3 3-1,3 6 0,5 5-1,2 4-1,6 5-1,1 3-4,6 6-5,3 2-6,4 3 0,1 1 1,2 0 0</inkml:trace>
  <inkml:trace contextRef="#ctx0" brushRef="#br0" timeOffset="12167">5013 643 2,'15'-13'4,"-3"0"1,-7-2-1,-3 0 2,-7-4-1,-5 4 0,-7 0 0,-2 3-1,-5 0 0,-2 6-3,-1-1 1,-2 7-2,1 6 0,1 0 1,6 6-1,0-2 1,6 4 0,2 0 2,5 5 0,4-3 0,5 1-1,4 2 2,1 1-1,3 0 0,4 2-1,1-1 0,4-2 0,-2 0 0,2-1-1,2-5 1,-3-3-1,2-2-2,-1-6-1,2-4-5,-1-5-5,2-5-2,2-3-1,-4-8 0</inkml:trace>
  <inkml:trace contextRef="#ctx0" brushRef="#br0" timeOffset="12678">4989 139 8,'15'21'8,"-9"-8"0,2 6 0,2 3-2,-1 4 0,4 4 0,1 3-1,2 7-1,0 1 0,-1 5-1,1 0-1,2-1-1,-2-2 1,-2-5-1,-1-2 0,-3-5 0,-1-9-1,0-6 1,-4-4 0,-5-12 0,5 12 0,-5-12-1,0 0-3,-2-13-3,-3-2-4,-5-1-3,-4-8-1,-6-7-1</inkml:trace>
  <inkml:trace contextRef="#ctx0" brushRef="#br0" timeOffset="12989">4869 427 20,'12'-2'13,"3"0"0,8-2-1,5-3-2,9 0-1,4-5-1,5 2-3,-3-5-1,5 2 0,-3 0-2,-2 0 0,-8 2-2,-6 0-1,-4 5-6,-9 1-8,-1 3-2,-15 2 0,0 0-1</inkml:trace>
  <inkml:trace contextRef="#ctx0" brushRef="#br0" timeOffset="13609">4965 667 4,'0'0'5,"9"-2"1,-9 2-1,0 0 0,10 0 1,-10 0 0,0 0 0,0 0 0,0 0 0,0 0 0,0 0-1,0 0 0,0 0-1,0 0 0,0 0-2,0 0 0,0 0 1,-9 14-2,9-14 0,-17 12 0,7-5 0,-3 1 0,-3 2 0,-4 0 0,0-1 0,-4 2 1,4-4-1,1 1 1,0-2-1,4 1 0,3-4 1,12-3-1,-13 2 0,13-2-1,0 0 1,0 0-1,0 0-2,0 0 0,0 0-2,0 0-6,0 0-8,0 0 0,0 0 0,0 0 0</inkml:trace>
  <inkml:trace contextRef="#ctx0" brushRef="#br0" timeOffset="15542">5303 547 5,'0'0'11,"-6"-10"0,3 1-1,3 9 0,-2-11-2,2 11-1,0 0 0,-1-10-1,1 10-1,0 0 0,0 0-1,-9 1-2,9-1 0,0 0-1,-5 11 0,5-11-1,0 10-1,0-10 0,8 17 0,-2-5 1,-1 1-1,0 3 1,2-2 0,0 3 0,2-3-1,-3 2 1,2-3 0,1-1 0,2 0 0,0-2-1,0-2 1,0-1 0,1-3 0,2-3 0,-1-3-1,-1-2 1,-3-4-1,2-3 1,-2 0 0,-1-5 0,-4-1 0,2 1 0,-2-2 1,-3 2 0,3 0-1,-3 3 1,2 3 0,-3 0 1,0 10-1,2-11 0,-2 11 0,0 0-1,0 0 1,0 0-2,0 0 1,0 0-1,0 0 0,0 0 1,0 0-1,11 10 0,-11-10 0,13 18 1,-4-8 0,-1 1-1,3 2 1,-1-2 0,1-1 0,0 0-1,0-3 1,-1-1 0,2-2 0,-2-1 0,-1-3 0,1-3 0,-10 3 1,12-13-1,-7 4 0,1-5 2,-2-1-2,-4-4 1,1-1 0,-3-3-1,-1 0 1,-1-1-1,0 3 1,-2 0-2,1 2 2,0 5-3,0 1 0,5 13-8,-5-13-6,5 13 0,0 0-2,2-9 1</inkml:trace>
  <inkml:trace contextRef="#ctx0" brushRef="#br0" timeOffset="16494">5851 465 19,'9'-12'8,"0"-1"-1,4-1 1,0 1-3,3 3-1,0 1-1,0 3-1,-1 1 1,-1 2-2,0 3 0,-3 2 0,0 3 0,-11-5 0,15 16-1,-8-5 0,-1 3 1,-2 1 0,1 1 1,-2 1 0,-5-1 1,0 2 1,-6-2 1,-1 1 1,-7-3-1,0 1 1,-6-6-1,2 2 0,-2-5-1,1-2 0,2-3-1,0-2-2,4-4 0,2-2-3,13 7-3,-15-19-3,14 9-5,-3-5-6,10 2-1,2-3 0,3 1 1</inkml:trace>
  <inkml:trace contextRef="#ctx0" brushRef="#br0" timeOffset="16944">6083 353 1,'0'0'9,"-8"10"1,8-10-5,1 16 0,3-6 0,5 0-1,1 5-2,1-1 1,7 2-1,-4-2 1,1 2-1,3 0 0,-4-1 0,2 1-1,-6-2 1,6 0-1,-9-3 0,4 1 0,-11-12 1,14 15 2,-14-15 1,0 0 0,0 0 1,0 0 0,-15-9 0,15 9-1,-18-16-1,5 3-1,3 0-2,-2-2 1,2-2-2,2-2 1,6 0 0,0-1-1,4-1 0,3 4-1,1-4 0,6 1-2,5 3-3,-3-3-5,-14 20-7,39-35-2,-39 35 2,41-39 0</inkml:trace>
  <inkml:trace contextRef="#ctx0" brushRef="#br0" timeOffset="17415">6389 91 32,'0'0'13,"0"0"-2,0 0-1,0 0-2,0 0-4,0 0-2,0 0 0,0 0-1,0 0 1,0 0-1,37 55 1,-37-55-1,15 52 1,-15-52-1,13 61 0,-13-61 0,17 60-1,-17-60 1,18 53-1,-18-53 0,0 0 0,14 55 0,-14-55 1,0 0-1,0 0 0,0 0-1,0 0 1,0 0-1,0 0-1,0 0 0,0 0-2,0 0-1,0 0 1,0 0-1,0 0 0,-40-47 0,40 47 2,-20-42 0,20 42 3,0 0 2,-6-57 0,6 57 2,0 0 1,4-50 1,-4 50-1,0 0 1,44-57-1,-44 57-2,45-44 0,-45 44-1,62-46 0,-62 46-1,46-41 0,-46 41 0,0 0-1,54-43-3,-54 43-4,0 0-5,0 0-5,0 0 0,0 0-1,0 0 0</inkml:trace>
  <inkml:trace contextRef="#ctx0" brushRef="#br0" timeOffset="18036">6531 282 9,'0'0'11,"0"0"-4,0 0 0,46 37-1,-46-37-1,0 0-2,43 29-1,-43-29-1,0 0 0,53 27 0,-53-27-1,0 0 1,0 0-2,53 20-7,-53-20-3,0 0-1,0 0 0</inkml:trace>
  <inkml:trace contextRef="#ctx0" brushRef="#br0" timeOffset="18446">7040 172 11,'0'0'13,"0"0"0,0 0-4,0 0-1,0 0-1,0 0-2,0 0-1,-57 36-2,57-36 1,0 0 0,-61 29-1,61-29 0,0 0 2,-52 32-2,52-32 0,0 0 0,0 0-1,0 0 0,0 0-1,-29 46 1,29-46-1,0 0 1,0 0-1,0 0 1,0 0-1,49 48 0,-49-48 1,0 0-1,47 26-1,-47-26 1,43 18 0,-43-18-1,0 0 0,60 29 0,-60-29-1,0 0 2,45 37-1,-45-37 0,0 0 0,24 49 0,-24-49 1,0 0 0,21 54 0,-21-54 1,0 0 0,8 47 1,-8-47 2,0 0 0,0 0 1,0 0 1,-56 47 0,56-47 0,0 0 0,-56 23-2,56-23 0,-43 12-1,43-12-2,0 0-1,-53 15-2,53-15-6,0 0-14,-49 5-1,49-5-1,0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40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0 400 0,'0'0'9,"0"0"0,0 0-2,0 0-1,0 0-2,0 0-1,0 0 0,11 5 0,-1-1-1,6 1 1,5 2 0,7-3 1,9 1-1,6-3 1,8 0-1,8-3-1,5 0 0,6-2 0,4-1-2,-3 1 1,-3 0-1,0 1 0,-5 0 0,-7 1 0,-7 1 0,-9 1 0,-7 1 0,-8 0-1,-4-1-1,-8 1-3,-13-2-5,9 3-3,-9-3 0,0 0 0</inkml:trace>
  <inkml:trace contextRef="#ctx0" brushRef="#br0" timeOffset="1492">346 2 19,'-9'-2'12,"9"2"1,0 0-1,-12-3 0,12 3-2,0 0 0,0 0-3,0 0-1,0 0-2,0 0-2,0 0 0,0 0-2,0 0 0,0 0-1,12 3 0,-12-3 0,17 9 1,-3-4 0,0 1 0,3 1 0,0-1 0,1 1 0,-1-1 0,0-1 1,-3 0-1,-2 0 0,-3 0-1,-9-5 1,14 7 0,-14-7-1,0 0 1,6 12 0,-6-12 0,-5 12 0,5-12 1,-14 13 0,4-4 0,-4-1 0,0 2 1,-4-1 0,2 1 0,-1 0-1,2-3 0,3 2-1,1-5-2,11-4-3,-11 11-4,11-11-9,9 5-1,2-8 0,4-1 0</inkml:trace>
  <inkml:trace contextRef="#ctx0" brushRef="#br0" timeOffset="2263">876 365 8,'0'0'11,"0"0"-1,0 0 0,0 0-1,0 0-1,0 0-1,0 0-1,0 0-2,0 0-1,0 0-1,19 4 0,-8 2 0,7 0-1,1 2 2,1 2-1,4-2-1,1 2-1,1 0 1,-3-1-1,-1-1 0,-4 2 0,-4-4 0,-1 0 0,-13-6 0,10 11 1,-10-11 0,-1 12 0,1-12 0,-15 14 1,3-6 1,-4 3 0,-1-3 0,-3 3 1,0 1-2,-3-1 0,3-1 0,3-1-1,2 1-1,2-5 0,2 4 0,11-9-2,-14 12-1,14-12-1,-3 9-4,3-9-5,0 0-7,9 14 1,-9-14 0,16-9 1</inkml:trace>
  <inkml:trace contextRef="#ctx0" brushRef="#br0" timeOffset="2854">1367 335 5,'0'0'11,"11"-3"0,-11 3 0,0 0-3,-1 11-2,1-2-1,1 3-1,-1 2 0,1 5-1,-2-1 0,0 4-1,-1-2 0,2 0-1,-1-3 0,0-2-1,1-3 0,0-12-3,0 10-6,0-10-5,0 0 1,6-9-2,-5-2 2</inkml:trace>
  <inkml:trace contextRef="#ctx0" brushRef="#br0" timeOffset="3125">1326 294 6,'-1'-9'9,"1"9"2,11-8-1,1 2 0,3 0-2,4-1-1,4 2 1,1-2 0,4 1-2,1 0 1,-2 2-4,0 3-2,-4 0-1,-3 0-2,-2 1-2,-7 3-5,-11-3-4,10 8-3,-10-8 0,-9 11 0</inkml:trace>
  <inkml:trace contextRef="#ctx0" brushRef="#br0" timeOffset="3425">1318 430 14,'14'0'12,"7"-2"1,-1-6-1,5 3-4,1 0-2,2 1-2,0 0-1,-2 2 1,-1 1-1,-4 1 1,-1 2 0,-6 0-2,-1 0-3,-13-2-2,13 6-7,-13-6-5,0 0-1,0 0 1,0 0-1</inkml:trace>
  <inkml:trace contextRef="#ctx0" brushRef="#br0" timeOffset="3826">1836 349 11,'11'10'12,"-11"-10"-1,0 0 1,0 0-4,9 3-4,-9-3 0,0 0 0,6 10 0,-6-10 0,-1 16 0,2-3 0,-1 1 0,0 3-1,-1 0-1,-2 3 0,4-2 0,-2-3-1,2-1 0,-2-3-1,1-11-2,3 12-7,-3-12-8,0 0 1,12-8-1,-7-4 1</inkml:trace>
  <inkml:trace contextRef="#ctx0" brushRef="#br0" timeOffset="4176">1995 362 21,'9'3'14,"-9"-3"0,0 0-1,0 0-5,0 0-2,0 10-1,0-10-3,3 16 1,0-4-1,2 2 0,1 3-1,2-1 1,0 1-2,1-2 1,-2 1-1,0-4 0,0-1 1,-7-11-1,9 12 2,-9-12 2,0 0 1,6 9 2,-6-9 0,0 0 1,0 0-1,0 0 1,-9-13-2,9 13-1,-3-19-3,2 6-1,2-1-1,2-1 0,3-1 0,2-1-1,2 2 1,3 1-1,3 3 1,2 2-1,0 2 0,0 0-2,1 5-1,-2-2-5,6 7-7,-6-2-6,4 3-2,-2-2 2,1 1-1</inkml:trace>
  <inkml:trace contextRef="#ctx0" brushRef="#br0" timeOffset="4637">2598 334 42,'0'0'18,"0"0"0,0 0 2,-18 7-11,1-8-4,2 4-2,-7-2 0,0 3-2,-3 1 1,1 2 0,-2 1-1,5 1 0,4 0-1,0 0 0,6-2 0,2-1 0,9-6-1,-8 9 1,8-9 0,10 7 0,-1-4 0,3 0 0,6 0 0,0 2 1,1 0-2,2 2 1,0 0 0,-4 1-1,-1 0 1,-4 1-1,-5 1 1,-2-1 0,-2 0 1,-6 1 1,3-10 1,-16 16 0,1-9 1,1 3 0,-5-6-1,0 3 0,-5-4-1,4 2 0,-1 2-1,1-4-2,3 3 0,2-5-2,15-1-7,-15 2-12,15-2 0,9-11-2,5-4 2</inkml:trace>
  <inkml:trace contextRef="#ctx0" brushRef="#br0" timeOffset="5238">2737 204 2,'5'-12'10,"-5"12"2,0 0-1,0 0-2,0 0 0,0 0-1,0 0-1,0 0-1,0 0-1,0 0 1,0 0-3,0 0-1,0 0 1,0 0-1,0 0-1,0 0 0,0 0 0,0 0-1,0 0 1,0 0-1,9 14 0,-8-2 0,1 4 0,-2 5 1,3 5 1,-3 2-1,1 4 1,-3-1 1,2-1 0,-2-4-1,0-3 1,1-5-1,1-2 0,1-7 0,-1-9 1,11 7-2,0-7 0,5-2-1,6-2 0,1-1-2,4-4-1,2 2-3,-4-4-6,1 0-7,-3 0-2,-7-1 1,-4-2 1</inkml:trace>
  <inkml:trace contextRef="#ctx0" brushRef="#br0" timeOffset="5758">2556 291 15,'0'0'14,"0"0"1,13-10 2,1 7-6,3-3-2,5 5 1,-1-5-3,6 6-1,-1 0-1,4 0-2,1 3-1,0 1-2,-1 4-4,-2-3-7,-1 1-8,-1-2 0,-3 0 1,-1-2-1</inkml:trace>
  <inkml:trace contextRef="#ctx0" brushRef="#br0" timeOffset="6309">3307 474 24,'-13'-5'15,"3"0"0,0-2 0,-2-3-3,12 10-2,-17-17-1,11 6-2,-3-2 0,5 1 0,-1-6-1,4 1-2,2-3-1,4-1-1,4-1-1,6 1-1,4-2 0,3 1-1,3 4 1,2 1-1,0 5 0,0 1 1,1 7-1,-5 3 0,-1 7 1,-3 4-1,-5 4 0,-2 4 1,-4 3 0,-4 4 0,-5 1 0,-4 1 1,-3 0-1,-2-2 1,-2-3 1,-2 1 0,0-6 0,-1-1 1,-1-5 0,2-2 0,0-4 0,-1 0-1,1-3 1,0-1-2,0-1 1,0 0-2,0-1 1,0-2-2,2 2-1,-1-5-4,13 6-10,-17-8-8,17 8 0,-7-17-1,9 8 1</inkml:trace>
  <inkml:trace contextRef="#ctx0" brushRef="#br0" timeOffset="6940">3628 341 29,'0'0'15,"0"0"-1,0 0 0,0 0-7,0 0-4,0 0 1,0 0-3,0 0 0,0 0 0,0 0 0,0 0-1,11 12 0,-11-12 0,10 13-1,-3-4 1,1 1 0,1 2 1,0-1-1,-1 1 0,0-1 0,-2-1 0,-1-1 1,-5-9 0,6 16 2,-6-16 1,0 0 2,1 11 0,-1-11 0,0 0 1,-11-3-1,11 3 0,-12-6-1,12 6-2,-13-14-1,6 4-1,1 0 0,2-3 0,0 0-1,5-1 0,3-1-1,4 0 1,5 1-1,2 0 0,3 1 0,0 1 0,4 3-1,-3-2-2,3 7-5,-4-1-10,2 4-3,-1 0-1,-1 1 2</inkml:trace>
  <inkml:trace contextRef="#ctx0" brushRef="#br0" timeOffset="7501">4006 477 11,'-13'-3'13,"13"3"0,-8-11-1,7 2-1,1 9-1,-1-17-2,5 8 1,-1-2-3,-3 11-1,16-17-3,-6 6-2,0 3 1,2 1-2,0 0 1,-1 2-1,0 1 1,-1 2 0,-10 2-1,16 2 1,-16-2-1,11 12 1,-4-2-1,-2 3 1,0-1-1,-2 2 1,0 1 1,-2-1 1,-3 0 1,-1-1 0,-6-3 2,2 0 0,-5-5 1,0 2-1,-3-6 1,1 2-2,-1-5 0,1 1-2,0-4-1,1-4-2,2 1-6,0-8-8,3 0-5,1-7-3,3-1 1,2-4 0</inkml:trace>
  <inkml:trace contextRef="#ctx0" brushRef="#br0" timeOffset="7941">4078 143 17,'0'0'12,"0"0"-1,0 0 1,0 0-6,0 0-1,0 0 0,0 0-1,4 18 1,-3-3 1,-1 2 2,2 7 0,-3 1-1,5 4 0,-3-2-2,3 5 0,2-5-2,1 0 0,2-1-4,-1-4-3,7-2-8,0-5-8,2-6-1,1-6 0,-2-5 1</inkml:trace>
  <inkml:trace contextRef="#ctx0" brushRef="#br0" timeOffset="8222">4275 312 25,'-1'13'12,"1"-13"1,1 11 0,-1-11-7,0 0-3,12 5 2,-12-5-1,15-2 2,-2-1 0,-1-4 0,2 1-1,-1-2-1,0 1-1,0-6 0,-1 4-1,-3-2 1,-2-1-1,-4 0-1,-1 3 1,-5-3-2,-2 3 0,-5 2 0,-1 2 0,-2 2 0,-4 3-1,-2 3 1,0 3-1,-1 5 1,-1 0 1,2 6-1,-2 0 1,1 1 0,5 2-1,2-1 1,2-1-1,6 0 1,5-1 0,5-3 0,10-1 0,4-5-1,6-2 0,5-3 0,5-3-1,5-6-1,-3-3 0,0-2 1,-5-4-1,-1 0 1,-6-2 1,-4 4 0,-6-2 0,-6 4 1,1 2-1,-10 9 0,9-13-1,-9 13 0,0 0 0,0 0 0,8 10 0,-4-1 0,-2 2 0,5 3 0,-2 1 1,2 3 0,0 0 1,0-1-1,1-1 1,-1-1-1,0 0 2,-2-1-2,2-2 1,-3-1 0,-4-11 1,5 15-1,-5-15 1,2 10 1,-2-10 0,0 0 2,0 0 0,0 0 0,0 0 1,0 0-1,0 0 1,0 0-2,-2-9 1,1-3-3,4-3 0,2-3-2,3-4-1,9 0-2,-2-7-4,10 8-8,-2-9-10,5 4-1,-6-2-1,0 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05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1000 4,'0'0'5,"-10"0"0,10 0 0,0 0 1,-13-3 0,13 3-1,0 0 1,-12-5-2,12 5 0,-11-6-1,11 6 0,-12-7-1,12 7 1,-15-11 0,15 11 1,-20-17 0,9 6 1,-3-3-1,-1 0 1,-3-4-2,2-2-1,-1-2 0,2 0-1,-1-2 0,3 1-1,2-2 0,1 1 1,3-1-1,1-1 0,2 1 0,1-2 0,2 0 0,2 1 0,2 2-1,0 1 0,3 3 0,-1 2 0,2 4 0,0 1 0,-7 13 0,8-13-1,-8 13 0,0 0-1,11-5 1,-11 5 0,0 0-1,5 11-3,-5-11-4,1 15-5,-1-15 1,-2 13 0,2-13 0</inkml:trace>
  <inkml:trace contextRef="#ctx0" brushRef="#br0" timeOffset="1452">196 316 4,'0'0'10,"0"0"1,0 0-1,0 0 1,0 0-1,-10-6-1,10 6-1,0 0-2,0 0-2,-1-10 1,1 10-3,0 0-1,7-13-1,-7 13 0,10-13 0,-10 13-1,16-15 1,-16 15-1,18-14 1,-9 9 0,-9 5-1,17-7 1,-17 7-1,14-2 1,-14 2-1,15 2 0,-15-2-1,17 9 2,-17-9-1,15 15 0,-5-7 1,-2 2-1,-1 2 1,-1 0 0,1 0 0,-1 1 0,-1-1-1,-1 2 1,-1 0 0,-1 0 0,1 0 0,0-2 0,-3 2 0,1-3 0,1 0 0,1 0 0,-3-11 0,3 16 0,-3-16 0,-1 13 1,1-13 0,-4 10-1,4-10 1,-10 10 0,10-10 1,-13 7-1,3-3 0,0 1 0,0-2 0,1 1 1,-2 0 0,2-3 0,-1-1 0,10 0 0,-17-5 0,17 5 0,-14-7-1,14 7-1,-13-11 1,13 11-2,-10-10 1,10 10 0,0 0 0,-9-12 0,9 12-1,0 0 1,0 0 0,0 0-1,0 0 1,-3-9-1,3 9 0,0 0 1,0 0-1,5-11 0,-5 11 0,8-9 0,-8 9 1,19-14-1,-5 6 0,3-2 1,0 0-1,3 1 1,-1 1-1,0 0 1,-4 2-1,-2 2-1,-3 3-7,-10 1-6,12 5-1,-12-5 0,0 0 0</inkml:trace>
  <inkml:trace contextRef="#ctx0" brushRef="#br0" timeOffset="2584">429 41 4,'-7'-11'6,"7"11"-1,0 0-1,0 0 1,0 0-1,0 0 1,0 0-1,0 0-1,0 0-1,-4 13 0,4-13 0,6 15 0,-3-3-1,1 4 0,2 3 1,1 5-1,-1 3-1,3 3 1,-4 3 0,1-1 0,1 2-1,-2-3 0,-1-1 0,-1-5 1,1-2-1,-2-5 0,-1-3 0,2-3 1,-1-2-1,-2-10 3,0 0 0,0 0 0,10 6 2,-10-6-1,9-14 1,-5 2 1,3-3-2,-1-3-1,1-5-2,1-4 0,2-4 0,-1-2-1,2-3 0,1 0 1,1 1-2,1-1 1,1 4 0,-1 3 0,0 5 0,-2 5 0,-1 3-1,0 5 0,-11 11-1,13-12-1,-13 12-4,0 0-6,0 0-3,-4 12 0,4-12 0</inkml:trace>
  <inkml:trace contextRef="#ctx0" brushRef="#br0" timeOffset="3215">584 293 7,'11'-1'10,"1"3"-3,-1 0 0,2 3 0,-3 3-2,1-1 1,-1 3 1,-1 0-2,0 0 1,1-2-1,2 3-1,-1-4-1,1 0 1,-2-1-1,1 0-2,-1-1 0,0-1 0,-10-4-1,12 7 1,-12-7-1,0 0 0,10 7 0,-10-7 0,0 0 0,0 0-2,8 10-4,-8-10-7,0 0-2,0 0-1,0 0 1</inkml:trace>
  <inkml:trace contextRef="#ctx0" brushRef="#br0" timeOffset="3776">891 143 2,'11'-7'9,"-11"7"2,12-8-3,-12 8 0,14-6 0,-14 6-1,16-2-1,-7 3-1,-9-1 0,17 6-1,-7 1-1,1 2-1,-1 1-1,-1 2 0,2 2 0,3 2-1,0 2 1,0 0-1,-1-1 0,-1 2 1,2 1-1,-3-2 0,0-1 2,-4 1-2,-3-4 1,0 2-1,-3-3 1,-1 1 0,-3-3 0,0 0 0,-1-2 0,4-9 0,-12 14 1,12-14 0,-14 10-1,14-10 1,-17 5-1,8-4 1,-3-1 0,1-1 0,-3-1 0,0 0-1,-1-1 1,2-1 0,0 0 0,3 0-1,-1 0 1,11 4 0,-14-8-1,14 8 1,-7-12-2,7 12 1,1-15 0,1 6-1,2-1 0,0 1-1,1 0 1,-5 9-1,7-15 0,-7 15-1,9-9-2,-9 9-3,9-3-4,-9 3-7,15 1-2,-1 1 1,3-2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09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0 213 11,'0'0'9,"0"0"1,0 0 0,0 0 0,0 0-1,0 0-1,0 0-1,0 0-3,0 0-1,0 0-1,0 0 0,3 12-1,-3-12 0,4 17-1,-3-2 1,2 1-1,1 4 1,0 1 0,0 4-1,0-1 1,-1 2-1,0-3 1,-1 0-1,0-2 1,0-2-1,-1-4 0,1-2 0,0-3 0,-2-10 0,1 12 1,-1-12-1,0 0-1,0 0-5,0 0-10,0 0 0,-2-11 0,3 1 0</inkml:trace>
  <inkml:trace contextRef="#ctx0" brushRef="#br0" timeOffset="501">172 205 2,'0'0'9,"0"0"0,0 0-1,0 0-3,0 0 0,0 0 0,3 9 0,-3-9-1,-3 10 1,3-10 0,-1 17-1,4-6 0,-2 3-1,3 2 0,0 2-1,-1 1 0,0 0-1,0 0 0,0-2 0,-1 0 1,-1-5-1,1 0 0,-2-12 1,5 10 0,-5-10 0,12-6-1,-4-4 0,4-2 0,0-3 0,2-3 0,0 1-1,0-1 0,-1 1 0,-1 4 1,-4 2 0,0 1 0,-8 10 0,8-9 0,-8 9 0,0 0-1,0 0 0,0 0 0,0 0 0,7 10-1,-7-10 1,5 14 0,-5-14 0,7 20 1,-3-6-1,0 1 0,0 3 0,-1 2 1,0-1-1,-1 1 0,-1 0 1,1-3-1,-3-1 0,1-2 0,-1-4-3,1-10-8,-3 13-7,3-13 1,0 0-1,-1-14 0</inkml:trace>
  <inkml:trace contextRef="#ctx0" brushRef="#br0" timeOffset="1232">634 63 4,'0'0'5,"-3"17"-2,0-4 2,0 4 1,0 5 0,0 1-1,0 6 1,2 4 0,-1 7-2,2 0 0,1 4-1,-1 0-1,0-1-1,2-2 0,0-4-1,0-5 1,0-7-1,0-6 0,-1-4-1,1-5-1,-2-10-7,0 0-3,0 0 0,0 0 0</inkml:trace>
  <inkml:trace contextRef="#ctx0" brushRef="#br0" timeOffset="1552">457 372 5,'0'0'9,"10"3"0,5-7-1,4-2-4,4 0 1,4-1 0,5-2 0,3 2-1,1 0 0,1 2-1,-3 0-1,-3 3 0,-3-2-2,-4 4-1,-4 3-5,-5 1-6,-5-1 0,-10-3-1,0 0 0</inkml:trace>
  <inkml:trace contextRef="#ctx0" brushRef="#br0" timeOffset="1913">966-1 20,'10'4'12,"-10"-4"0,0 0-2,1 12-6,-1-12-2,-1 16 1,-1-3-1,2 2 1,-1 1 0,2 4 1,-2 2 0,3 1 0,-2 4 1,0 1-1,0 3-1,-1 1 0,0 1 0,0 0-1,0-1 0,-3-2-1,2-3 0,0-5 0,0-2-1,1-4-1,2-3-5,0-3-10,-1-10-3,0 0 1,11 0 0</inkml:trace>
  <inkml:trace contextRef="#ctx0" brushRef="#br0" timeOffset="2324">1168 260 24,'0'0'14,"0"0"0,4 9-2,-6 1-2,-2 3-2,2 1-1,-5 3-2,5 1-1,0 0-1,2 1-1,0-3 0,2 0 0,2-5 0,5-2 0,4-6-1,4-3 1,1-5-1,1-6-1,4-4 1,2-2-1,-1-2 0,-3-1 0,-2-1 0,-3 2 1,-4 1 0,-3 2 1,-5 1 1,-1 1 0,-4 0 0,-1 2-1,-1 0 1,0 2-2,-1 0 0,4 10-2,-6-11-1,6 11-4,0 0-4,0 0-8,-12-4-5,12 4 2,0 0 0</inkml:trace>
  <inkml:trace contextRef="#ctx0" brushRef="#br0" timeOffset="2874">1581 307 0,'17'-3'8,"5"0"-3,0-2 1,1-2 1,-1-3 1,2 0 0,-5-2 0,0-1-1,-1 1-1,-4-2-1,-3 3-2,-1-1 0,-4 1-2,-3 0 1,-2 2-2,-6-1 0,5 10 0,-15-12 0,5 8-1,-3 2 1,-1 1-1,0 2 0,-1 3 1,2 1 0,-1 1 0,1 3 0,0 2 0,-1 1 1,3 2 0,-2-1 1,1 3 1,-1 0 1,3 0-1,-1-1 0,4 2 0,-2-2-1,2 1 0,2 0 0,3 1-1,-3-1 1,5 2 0,0-2 0,3 3 1,-1-2 0,3 1 0,0-2 0,2 1 0,2-3-1,0 0 0,-1-3 0,4-2 0,-1-3-1,1-2 0,1-4 0,1-2 0,1-3-1,0-3 1,2-4-2,-1-3 0,0-2 0,1-2-1,4-2 1,-1-1-1,0-1 1,0 1 0,0 0 0,-2 2 1,1 3 0,-4 2 0,-3 3 0,-4 2 0,-8 10 0,11-13 0,-11 13 0,0 0-1,0 0 1,0 0 0,0 0-1,0 0 1,0 0 0,0 0-1,11 11 1,-11-11 0,3 16 1,0-6-1,-1 4 1,-1 0 0,1 1 0,-2 0 0,1 1-1,1-2 1,-1-2 0,-1-1 0,0-11 0,10 11 0,-1-11-1,4-4-1,5-4 1,2-4-1,4-5 0,4-3-1,1 0 1,-2-2 0,-2 2 2,-2 4-1,-6 1 1,-3 4 1,-4 4-1,-10 7-1,11-4 1,-11 4-1,0 0 0,8 15-1,-7-5 0,2 4 1,-1 3-1,2 2 1,-1 2 0,0 1 0,0-1-1,1-1 0,4-1-4,-4-3-8,3-3-6,0-3-2,2-6 1,1-7 0</inkml:trace>
  <inkml:trace contextRef="#ctx0" brushRef="#br0" timeOffset="4036">2613 235 25,'0'0'15,"0"0"0,0 0-2,0 0-6,1-9-2,-1 9 2,0 0-3,-12-2-1,12 2 0,-11 2 1,11-2 0,-13 7-1,13-7 1,-14 13 0,6-2 0,2 2 0,-2-1 0,1 5-1,-3-2 0,2 4 0,1-1 0,1 0-1,2-3 0,0 1 0,2 0-1,3-3-1,3 0 0,3-3 0,3 0 0,4-1-2,4 0-3,3-5-3,10 2-11,1-5-3,4-4-2,0-6 2,2-6-1</inkml:trace>
  <inkml:trace contextRef="#ctx0" brushRef="#br0" timeOffset="4547">2941 358 6,'0'0'7,"21"2"1,-9-4-4,3-2-1,0-1 0,1-4 0,0 1 0,2-1 0,-3-2 1,-3 1 0,-2 0-1,-3-1 0,-1 1 0,-3 0 0,-2 0 0,-7-1-1,6 11 0,-16-13 0,4 7-1,0 3-1,-5 2 1,2 2 1,-3 2 0,1 3 0,0 1 2,0-1 2,1 3-1,-1 0 1,3 3 1,-3-3 0,3 5-1,-2-2 0,3 5 0,-2-3-1,5 4 0,-1-1-1,4 1-1,2 2-1,4-1 0,-2 0 0,6-2-1,-1 0-1,2-2 1,3 0 0,3-3-1,3-2 0,1-1 0,8-1-2,0-5-6,9 3-11,0-6-4,6-1-2,-2-6 1,3-2-1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15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50 359 15,'-16'-12'15,"9"2"1,-1-1-1,0-4-2,4 2 1,-1-5-3,3 3-2,1-2-2,5 1-2,2-1-1,4 3-2,0-1 0,4 3-2,3 2 0,0 2 0,-1 1 0,2 4 0,-4 3 0,3 4 0,-4 4 0,-1 2 0,2 5-1,-4 0 1,2 4 0,-3 0 1,-1 1-1,-1-1 0,-2-1 0,-2-1 1,-4-2-1,1-1 2,-5-4 0,0 0 0,5-10 1,-15 14-1,4-11 1,0 0 0,-1-3-1,-4 1 0,1-2 0,-2-1-1,1 0-1,-2-1-2,4 0-1,-3-4-4,6 6-7,0-5-9,1 1-1,2-6 1,5 0 0</inkml:trace>
  <inkml:trace contextRef="#ctx0" brushRef="#br0" timeOffset="541">326-5 16,'0'0'16,"10"-3"0,-10 3 2,0 0-6,0 0-2,0 0-2,0 0 0,0 0-3,0 0-1,5 10-2,-5-10 0,0 19-1,-1-4 0,2 3 0,-1 6-1,0 5 1,-2 5 0,0 4 0,-2 1 1,-2 3 0,-1-3-1,1-1 1,-1-6 0,0-4-2,3-6-5,-3-8-9,7-14-6,6 10-2,-6-10 1,13-19-1</inkml:trace>
  <inkml:trace contextRef="#ctx0" brushRef="#br0" timeOffset="941">518 235 28,'10'3'15,"-10"-3"-1,0 0 2,7 11-9,-7-11-2,-4 21-1,0-5 1,1 4 0,-1 1 1,1 4-2,-1-3 0,3 0-1,2-5-1,0 0-2,3-3-6,0-5-10,-4-9-4,16 4 1,-16-4-1</inkml:trace>
  <inkml:trace contextRef="#ctx0" brushRef="#br0" timeOffset="1222">587 69 57,'0'0'21,"0"9"1,0-9-2,0 0-12,0 0-13,0 0-13,3 13-2,-3-13-2,4 10 1</inkml:trace>
  <inkml:trace contextRef="#ctx0" brushRef="#br0" timeOffset="1492">721 225 25,'0'0'14,"19"0"-1,-19 0-1,17 4-8,-4 0-1,1 3-1,0 2 0,2 0 0,1 3 0,2 2 1,0 1 1,-2 1-1,0 4 0,-1-2-1,-1 3 1,-2-2-2,-4 1 1,-2 0-2,-3 0 0,-5-3 0,-2 0 2,-4-1 0,-4-2 1,-2-3 0,-2-1 1,-2-9 0,2 3 1,-3-4-1,2-1 0,-4-6-2,7 0 1,-4-4 0,6-1-1,-1 2-1,2-4 1,2 0-1,4-1-1,3 0 0,3 1-1,3 1 0,3 3-1,4 3-1,-2-1-1,5 7-3,-3-1-5,9 5-7,-6 2-4,5 2 2,-1-1 0</inkml:trace>
  <inkml:trace contextRef="#ctx0" brushRef="#br0" timeOffset="1983">1181 412 16,'-3'11'13,"3"-11"-1,0 0 2,0 0-7,-12 5-3,12-5 1,0 0 0,0 0 0,0 0 1,15 9-2,-15-9-1,22 5-1,-5-5-2,2-1-1,5-4-1,0-2 0,0-2 0,-1-4-1,-2 0 2,-7-1-1,-6-2 5,-2 2-2,-9 1 1,-3 1 0,-3 2 0,-4 4 0,-5 2-2,-3 4-1,2 2 1,-2 3-1,-1 3 0,2 2 1,2 0-1,2 2 1,6 0 1,5 2-1,2 1 1,5-1-1,5 4 1,1 1 0,5 3-1,2-1 1,2 5-1,-2 3 0,2 1 0,-1 3 0,-1 3 0,-3-1 0,-2 1 0,-6 2 0,-5-4 0,0-2 1,-8 0 0,-2-5 1,-1-4 1,-2-3 1,-2-6 0,1-1 2,-2-9 0,3 0 1,-1-9 0,4-1-2,-2-9 0,6-2-1,-1-9-1,6-4-2,2-4 0,4-3-3,4-1 0,2-3-2,7 5-1,1 1-1,8 5-1,-1 1 0,7 6-1,-2 0 1,4 6 0,-1 1 1,0-2 2,-2 1 1,-1 2 2,-3 1 2,-5 1 1,-1 1 2,-8 1 1,1 2 0,-14 9 1,14-12 0,-14 12-2,0 0 0,0 0-2,0 0 0,-9-9-1,9 9-1,0 0 0,-6 13 0,7-4 0,-1 3 0,5 3 0,0 3 1,0 1 0,3 3 0,-3 3-1,4 0 1,-3-2 0,1 0-1,0-4 1,0-3-1,-2-1 1,-2-2-1,-3-13 2,0 0 2,0 0 0,0 0 0,0 0 0,-1-13 0,-4-2 0,2 1-1,-4-5-1,2-3-1,-1-3-1,-2-2 0,5 1-1,3 3 1,1 0 0,4-1 0,3 2-1,3 2 1,4 3-1,7 4 1,-2 4-1,2 0 0,5 6-1,-2 1-1,3 6-6,-3-3-7,-1 6-8,-4 0 0,0 1-2,-4-2 2</inkml:trace>
  <inkml:trace contextRef="#ctx0" brushRef="#br0" timeOffset="3195">1983 373 18,'0'0'14,"0"0"0,11-5-3,-11 5-3,0 0 0,0 0 0,13 9-1,-13-9-2,14 16-1,-8-5-1,1 2 0,2 2-1,0 2-1,0 2 0,3 3 0,-3 1-1,-3 0 0,-1 1 1,0-3 0,-4 1 0,-1-3 1,-3 0 1,-6-8-1,-2 0 2,0-5-1,-1-1 0,-3-5 0,-1 0-1,-1-3 0,0-1-1,0-3 1,1-1-2,3-1 2,2 0-1,1-2 0,4-2 0,1 2 0,6 1 0,1-4-1,-1 4 0,3-1-2,4 0 0,5 3-3,1 0-1,9 0-3,-5-2-1,7 6-1,1-6-1,6 3 0,-2-5 1,-30 12 4,53-19 1,-53 19 3,48-21 3,-48 21 2,0 0 1,56-34 2,-56 34 0,0 0 1,0 0 0,0 0-1,0 0 1,35-44-1,-35 44 0,0 0-2,0 0 1,0 0-2,0 0 1,0 0-1,0 0 1,0 0-1,-8 50 1,8-50 0,0 0 0,-5 53 0,5-53 0,0 0-1,-7 50 0,7-50 0,0 0 0,0 0 0,0 0-1,0 0 1,0 0-2,0 0 1,0 0-1,0 0 0,53-18 0,-53 18-1,0 0 1,59-50 1,-59 50-1,0 0 2,45-37-1,-45 37 0,0 0 0,0 0-1,0 0 0,0 0 0,0 0 0,0 0-1,0 0 0,0 0 1,0 0 0,44 28 0,-44-28 0,0 0 0,0 0 0,12 50 0,-12-50 1,0 0-1,0 0 1,0 0-1,42 45 1,-42-45 0,0 0-1,0 0 1,0 0 0,50-15-1,-50 15 1,0 0-1,0 0 0,53-34 0,-53 34-1,0 0 1,0 0-1,42-19 1,-42 19-1,0 0 0,0 0 1,0 0 0,0 0 0,35 42 0,-35-42 0,0 0 1,2 56-1,-2-56 0,0 0-4,-3 54-7,3-54-11,0 0-1,0 0-1,0 0 0</inkml:trace>
  <inkml:trace contextRef="#ctx0" brushRef="#br0" timeOffset="4537">2980 447 25,'0'0'17,"0"0"0,0 0-3,0 0 0,0 0-3,0 0-5,0 0-1,0 0-1,0 0 0,-43-4 0,43 4-1,0 0-1,-43 10 1,43-10 0,0 0-1,-45 17 0,45-17 0,0 0-1,0 0 0,0 0 0,0 0-1,-42 47 1,42-47-1,0 0 1,0 0-1,19 45 1,-19-45-1,0 0 1,0 0-2,51 52 1,-51-52 0,0 0-1,0 0 0,54 47-2,-54-47 0,0 0-1,0 0 1,21 50 0,-21-50 1,0 0 1,0 0 0,-10 49 3,10-49 0,0 0 2,0 0-1,-31 50 1,31-50 0,0 0 0,-51 37-1,51-37-2,-51 17-4,51-17-18,0 0-2,-61 18-2,61-18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49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9,'0'0'13,"0"0"-1,0 0-1,0 0-2,0 0-2,0 0 0,0 0-2,0 0 0,0 0 0,0 0 1,0 0 0,19-1-1,-5 2-2,8 1 1,3 1-1,9 0 0,9 0 0,10 3-1,4 0 0,8 3 0,7-1 0,8 2-1,7 2 1,9 0 0,6-1-1,5 0 0,4 2-1,4-2 1,1 2-2,-1-1-1,0 2-2,-8 0-1,-2 5-4,-11-7-3,-4 5-8,-8-4-1,-6-4 1,-8-4 1</inkml:trace>
  <inkml:trace contextRef="#ctx0" brushRef="#br0" timeOffset="631">2147 179 25,'0'0'17,"0"0"0,0 0-1,0 0 0,0 0-4,-10 4-3,10-4-1,-13-6-1,1 1-2,-1 1-2,-2-3-1,-3 0-1,1-1 0,-1 1 0,1-2 0,2 3 0,1-1-1,3 1 1,1 0-1,10 6 1,-13-6-1,13 6 0,0 0-1,0 0 0,0 0 0,0 0-1,0 0 0,0 0 0,0 0 1,0 0-1,20 6 0,-20-6 0,23 12 1,-7-3 0,5 4 0,-1 1-1,1 5 0,0 1-1,0 4 0,-2 0 0,-1-1 0,-6 0 1,-1-1 0,-5 1 1,-5-3 0,-5-1 2,-5-3 1,-2 2 0,-3-3 0,-3 3 1,-3-3-1,1 1 1,-3-3-2,2 0 1,3 2-1,0-4-1,4 0 1,1-4-1,12-7-1,-14 10-1,14-10-3,0 0-5,0 0-9,0 0-2,20-12 1,-6 0 0</inkml:trace>
  <inkml:trace contextRef="#ctx0" brushRef="#br0" timeOffset="1452">2364 351 64,'-1'9'23,"1"-9"-1,0 0 1,0 0-16,0 0-3,0 0-1,0 0 0,0 0-1,0 0-1,0 0-1,0 0-3,11 10-10,-11-10-11,22 3 0,-9-8-1,6 1 1</inkml:trace>
  <inkml:trace contextRef="#ctx0" brushRef="#br0" timeOffset="1712">2754 477 31,'0'0'21,"12"4"2,-12-4 1,0 0-9,0 0-4,0 0-2,0 0-4,0 0-8,0 0-8,0 0-10,10 1-4,-10-1 3,10-5-2</inkml:trace>
  <inkml:trace contextRef="#ctx0" brushRef="#br0" timeOffset="1913">2989 404 37,'9'8'18,"-9"-8"-1,9 11 1,-9-11-5,0 0-13,0 0-1,5 12 0,-5-12-2,0 0-3,0 0-10,13 5-1,-13-5 0,17-5 0</inkml:trace>
  <inkml:trace contextRef="#ctx0" brushRef="#br0" timeOffset="2133">3383 421 42,'11'11'16,"-11"-11"-1,11 10 1,-11-10-14,0 0-4,0 0-1,10 7-5,-10-7-4,0 0-3,0 0 0,15 0 0</inkml:trace>
  <inkml:trace contextRef="#ctx0" brushRef="#br0" timeOffset="2333">3800 393 58,'20'13'24,"-8"-5"0,-1 0-1,-11-8-12,0 0-7,10 11-3,-10-11-2,0 0-3,0 0-3,0 0-10,10 8-6,-10-8 1,10-4-1,-1-1 1</inkml:trace>
  <inkml:trace contextRef="#ctx0" brushRef="#br0" timeOffset="2533">4124 395 34,'14'14'15,"-14"-14"-4,16 16-5,-16-16-14,12 5-6,-12-5-2,13-2 0</inkml:trace>
  <inkml:trace contextRef="#ctx0" brushRef="#br0" timeOffset="2774">4517 389 54,'0'0'24,"11"14"2,-11-14-2,0 0-5,0 0-13,10 10-3,-10-10-2,0 0 0,12 9-3,-12-9-3,15 6-9,-15-6-11,12 0 1,-12 0-2,13-18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03.0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337 333 23,'-8'10'10,"8"-10"0,0 0 0,0 0-2,9-1-2,0-1-2,6 0-1,9-2 0,7-3 0,13-4 2,12-4 0,13-2 0,8-5 1,8 1-1,1-3 0,1 0-1,-4 1 0,-6 4-1,-11 0-1,-9 4-1,-13 1 0,-8 5 0,-13 0 0,-5 4 0,-5 2-3,-13 3-3,10-4-9,-10 4-6,0 0-1,-15-6 0,1 1 1</inkml:trace>
  <inkml:trace contextRef="#ctx0" brushRef="#br0" timeOffset="470">555 27 38,'9'-3'17,"-9"3"0,0 0 1,0-13-10,0 13-3,0 0-3,-8-12 0,8 12 0,0 0 1,-7-10 1,7 10 0,0 0-1,0 0 1,0 0-1,0 0-1,-11 3-1,11-3-1,-14 20 0,0-5 0,-5 5 1,-4 2 0,-4 7 1,-7 1-1,-5 6 0,-6 4 1,-2 3-1,-2 3 0,-1-1-1,4-1 1,4-2-1,7-2 0,7-6-1,10-7 1,10-2 0,10-8 0,8-2 1,11-5 0,10 0 1,10-3 0,9 1 0,12-2 0,5-1 0,4 2 0,4-1-1,-4 0 0,-4 0 0,-7-1 0,-7 0 0,-12-1-1,-10-1 1,-7-1-1,-7 0 1,-6-2 0,-11 0 0,0 0 1,9 2 0,-9-2-1,0 0 0,0 0 0,0 0 0,0 0 0,0 0-1,-9 3-1,9-3-1,0 0-4,0 0-5,0 0-12,0 0-3,0 0-1,-12-7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18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546 0 0,'-7'15'7,"3"-6"1,-2 8 0,1 7-5,-4 8-1,2 11 0,-7 12 1,5 17 2,-7 16 0,2 16 1,2 15 1,-2 18 0,-2 13 3,1 14 0,8 10 1,4 14-3,7 6 0,7 10-1,-1 4-1,13 3-2,2 0-2,4 3 0,-9-1 0,-10-3-1,-9-10 1,-11-6 1,4-15-1,-6-10 1,-5-18 0,1-18-1,3-20-1,3-21-3,13-15-10,-2-25-9,5-16-1,-6-36-2,8 16 0</inkml:trace>
  <inkml:trace contextRef="#ctx0" brushRef="#br0" timeOffset="471">61 3986 26,'-30'60'14,"30"-60"-1,-23 77 0,14-31-10,11 11-1,10 9-1,1 12-1,6 10 0,8 10 2,8 6 0,-5-3 1,11-2 3,-6-4-1,10-9 0,-2-15-1,3-10 0,-5-17 0,1-9 0,5-17 0,-4-8 0,1-22 1,-10-14 0,3-19 1,-1-12 1,-1-16-1,-6-8 0,-6-12-1,-1-6-1,-6-2 0,2 2 1,-7 0-3,-3 7 0,-3 7 0,1 11-1,-4 8 0,-1 16 0,0 9-1,-4 11-3,4 17-8,-3-4-15,0 7 0,-6-1-1,-2 2-3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10.5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325 21 11,'4'-13'10,"-4"13"0,0 0 1,0 0-2,0 0 1,1-10-1,-1 10-1,0 0 0,0 0-2,0 0 0,0 0-1,0 0-1,0 0 0,0 0-1,0 0-1,-10 0 0,10 0-1,0 0-1,-10 14 0,10-14 0,-9 16 0,4-4 0,0 1 0,0 2 0,1 0 0,0 4 1,0 3-1,1 0 1,-5 4-1,3 0 1,-2 1-1,4 2 1,-2 2-1,3-1 0,-4 1 0,5-1 0,1-1 0,0 2 0,0-1 0,0-2 0,-1-3 0,1-1 0,-2-4 0,1-2 1,1-2-1,-2-7 0,2-9 1,-1 12-1,1-12-1,0 0-7,0 0-9,0 0-4,0-17 2,-1 1-1</inkml:trace>
  <inkml:trace contextRef="#ctx0" brushRef="#br0" timeOffset="570">17 361 9,'-11'5'14,"11"-5"0,0 0 2,-9-2-3,9 2 0,0 0-2,0 0-2,0 0-2,0 0-1,0 0-2,0 0-1,0 0-1,0 0-1,17-7-1,-1 5 0,3-2 1,6 0-1,6-2 0,3 0 1,2-1-1,1 1 0,-1 1 0,-1 0 0,-3 0 0,-2 2 1,-5 0-1,-4 1 0,-4 1 0,-3 0 0,-5 1 0,-9 0 0,9 0 0,-9 0 0,0 0-2,0 0-9,0 0-8,-5 10-1,5-10 0,0 0 0</inkml:trace>
  <inkml:trace contextRef="#ctx0" brushRef="#br0" timeOffset="1081">598 272 1,'0'0'9,"9"6"1,-9-6 0,0 0-3,14 4-1,-14-4 0,17 2 2,-5-2-2,1-3 0,2 2-1,1-3 2,0 0-1,-1-3-1,1-1 0,-3-1-1,-2 1-1,-11 8 1,14-17-1,-14 17 0,4-20-1,-4 20-1,-6-15 0,6 15 0,-15-15 0,4 10-1,-3-1 0,-1 3-1,-3 3 1,-1 0 1,-1 1-1,0 3 0,-1 3-1,3 2 2,-2 2-1,4-1 1,-2 3-1,3-2 1,2 6 0,1-5 0,1 2 0,2-2-1,2 3 1,2 1 0,3 1-1,1 2 1,4-3-1,2 3 1,3-2-1,5 1 0,-1-1 1,7-7-1,2-1 1,5-2-1,2-4 1,3-3-1,2-5-1,2-3-2,-1-5-6,1 1-9,-6-2-4,0-2 2,-4-2-1</inkml:trace>
  <inkml:trace contextRef="#ctx0" brushRef="#br0" timeOffset="1792">895 211 15,'0'0'13,"0"0"0,0 0 0,0 0-5,0 0-2,0 0 0,0 0-1,16 0 1,-16 0-1,15-2 0,-15 2 0,23 2-1,-11 0 0,6 2-2,-4 2 0,-1 1-1,3 2 0,-1 1 0,1 2-1,-2 0 1,2 2-1,-3 1 0,-1 2 1,-1-1-1,-2 4 0,-2-1 1,-2-1-1,-1 3 1,-3-3-1,-2-3 1,-3 1-1,2-3 1,-2-3 0,-2-1 0,6-9 1,-15 12 0,3-10 1,2 0-1,-3-4 0,1 0 1,-4-3-1,3 2-1,-1-4 0,2 1 0,2-3 0,10 9-1,-14-17 0,13 6 0,4 2-1,5-4 1,3 2-1,5 1 0,1-2 1,3 2-1,2 1 1,-1 1-2,3 5-2,-3-2-9,4 4-7,-4-2-2,2 0 0,-3-3 1</inkml:trace>
  <inkml:trace contextRef="#ctx0" brushRef="#br0" timeOffset="2473">1339 16 23,'0'0'14,"12"-3"-1,-12 3 1,0 0-6,0 0-5,0 0 0,7 15 0,-8-5 1,0 2-1,-2 0 1,3 5 0,-1 4 1,1 4-1,3 0 0,0 5-1,1 4 0,2 1-1,-1 3 0,1 1-1,1-7 0,-1-1 0,-2-5-1,0-3 1,-2-8-1,0-2 0,-2-13-2,0 0-3,0 0-3,0 0-4,-7-11-4,-1-4-1,-4-3-2,-1-3 2,-5-3 0</inkml:trace>
  <inkml:trace contextRef="#ctx0" brushRef="#br0" timeOffset="2784">1205 264 12,'-11'-3'10,"2"0"2,9 3-1,-9 1-1,9-1 1,0 0 0,0 0 1,18-2-1,-4-3-1,9 2-1,1-5-1,9 2-1,0-4-3,6 2-1,0 1-2,0 0-3,0 4-3,-8-1-7,0 5-9,-7 0-1,-1 2 0,-5-1 1</inkml:trace>
  <inkml:trace contextRef="#ctx0" brushRef="#br0" timeOffset="3154">1630 249 23,'9'-5'13,"-9"5"0,0 0-1,0 0-6,0 0-3,0 0 0,0 0 0,0 0 0,0 0 1,0 0 1,5 9 0,-5-9 0,1 15 0,0-5 0,2 4-2,0 1 0,0 3-1,2 0-1,0 3 1,0 0-1,2-1 0,0-4 0,3 1 0,0-7 1,3 0-1,4-7 1,2-5-1,1-7 1,4-3-1,0-5 0,2-5 0,-2 0 0,-4-3 0,-3-1 1,-3 2-1,-5 1 1,-3 3 1,-4 2-1,-3 4 1,-4 1-1,0 4 1,5 9-2,-12-13 0,12 13-1,-14-4 0,14 4-2,-14 1-1,14-1-5,-9 8-9,9-8-5,0 0-2,4 10 0,-4-10 1</inkml:trace>
  <inkml:trace contextRef="#ctx0" brushRef="#br0" timeOffset="3705">2077 160 27,'0'0'14,"0"0"0,0 0-1,0 0-8,2 9-1,-2-9-1,1 11 3,0 0-3,-1 0 1,4 7 0,-2 0 1,3 6-2,0-2 0,0 1-1,0-1 0,2 0-1,0-5 0,-3-1 0,-1-4 1,0-2-1,-3-10 1,3 11 0,-3-11 1,0 0 1,0 0 0,0 0 0,0 0 1,-11-8-1,6-2 0,-2 1-1,0-5-1,0-1-1,-1-3 0,3 0-1,1-3 0,2 1 0,4 1 0,5 0 0,4 2-1,4-2 0,5 5 0,4-1 1,3 2-2,3 1 1,1 2-2,-1 2-1,5 7-4,-2-2-6,2 4-7,-3-2-3,3 4 3,-5-3-2</inkml:trace>
  <inkml:trace contextRef="#ctx0" brushRef="#br0" timeOffset="4216">2609 187 12,'5'13'12,"4"-8"0,1-4-1,2 0-1,5-8-1,-1 3-3,3-3-1,-3-1-2,2-1 0,-4 0 2,0 0-1,-7-2-1,-7 11 1,9-14-1,-9 14-1,-3-13 1,3 13-1,-17-6-1,3 6 0,-2 5-1,-3 2 1,-3 2 1,1 2 0,-4 2 1,0 2-1,1 0 2,4 2-1,-4-4 1,4 6 0,3-5-1,0 4 0,5-3 0,4 2 0,1-1-1,4 3 0,6-2 0,4 0 0,5 1 0,8-1-1,5-4 0,6-2-2,5 0-3,4-10-9,6 3-11,-2-10 0,4-5-1,-4-7 0</inkml:trace>
  <inkml:trace contextRef="#ctx0" brushRef="#br0" timeOffset="5487">3169 159 11,'0'0'15,"7"-16"2,-7 16-1,2-11-2,-2 11 1,-1-10-4,1 10-2,-11-8-1,11 8-2,-16-1-1,4 3-2,-2-2 0,-1 4-1,-1 3-1,1-3 1,0 5-1,1 1 0,1 0 0,2-1-1,2 3 1,1-3-1,8-9 0,-10 14 0,10-14 0,-4 11 0,4-11 0,7 10 0,2-6 0,4 2 0,3 1-1,5-1 1,4 0-1,0 0 0,5 2 0,-2 0-1,-1 1 1,-3 1-1,-2 0 1,-6 0 0,-2 2 0,-5-2 1,-5 2 0,-4-1 1,-5 0 1,-3 3 0,-7-1 0,-1 2 1,-5-2 0,-2 3-1,-4-2 1,-1 1-1,1-3-1,0-2-5,4-1-18,-2-6-1,0-5-2,-4-7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30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0 457 1,'7'10'10,"-7"-10"-1,0 0-2,0 0 0,0 0-1,6 10 0,-6-10 1,10 5-1,-10-5-1,9 7 1,-9-7 0,18 7 0,-8-6 0,7 2-2,1-3 0,8 2 0,4-3-1,8 1-1,4-3 0,6 2-1,5-1 0,2 0 0,6-1 0,5 1 0,0-1-1,4-1 1,1 0-1,0 1 1,-3-1-1,-1 1 1,-7-1 0,-5 2-1,-10 1 1,-8 1-1,-7 0 1,-4 1-1,-9 1 0,-5 0 0,-12-2-1,12 3-1,-12-3 0,0 0-4,0 0-16,0 0-8,-15-2 1</inkml:trace>
  <inkml:trace contextRef="#ctx0" brushRef="#br0" timeOffset="571">957 244 1,'0'0'19,"0"0"-11,0 0-4,9 2 0,-9-2 0,13 8 0,-4-4 1,3 3 0,4 0 1,2 3-2,5-2 1,2 6-2,2-3 0,2 0-1,4 2 0,0 0-1,0 2 0,-3-2 0,0 3 0,-2-3-1,-3 1 0,-2-1 2,-4-1-2,-2-1 0,-6 0-2,-1-2 2,-10-9 0,11 17 0,-11-17 2,-1 15-2,1-15 0,-2 17 1,2-17 0,-17 18 1,10-8 0,-6 1 0,-6 1 1,0 0 0,-10 1 0,2 2 0,-4 0-1,1 4 1,-12-1-2,6 1 1,-2 0-1,-2 1 0,2-2 0,2 1 0,4-3 0,1-1 0,9-2 0,2-3-1,7-2 1,3-1-1,10-7 0,0 0 0,0 0 0,0 0 0,0 0-1,0 0-2,0 0-6,14 0-18,-8-10-3,11 3 0</inkml:trace>
  <inkml:trace contextRef="#ctx0" brushRef="#br0" timeOffset="3735">1735 631 16,'0'0'17,"0"0"-1,0 0 0,0 0-3,17-4-1,-17 4-3,7-14-2,0 3-3,3-4-2,-1-5 0,6-5 0,1-2 0,2-6 1,8 0 0,-3-5-1,2-1 1,-1-2-1,3 2 0,-4 0-1,5 3 0,-5 1-1,1 2 1,-4 3 0,-1 4 0,1 2 0,-6 4 0,-3 4-1,0 3 1,-3 3-1,-8 10 1,11-11-2,-11 11 1,0 0 0,0 0 0,0 0-1,0 0 1,0 0-1,0 0 1,0 0-1,0 0 0,0 0 0,0 0 0,9 12 0,-5-3 0,3 5 0,1 3 1,2 6 0,0 4 0,3 7 1,1 3-1,0 5 1,2 3-1,-2 2 0,0 0 0,-1 1 0,0-3 0,-2-2 0,-3-5 0,-3-1 0,2-5 0,-1-3-1,-1-4 2,0-4-2,-1-4 1,-2-3 0,1-4 0,-3-10-2,0 0-2,0 0-7,0 0-12,-8-13-9,4-3 1</inkml:trace>
  <inkml:trace contextRef="#ctx0" brushRef="#br0" timeOffset="4456">1889 381 4,'12'-3'23,"3"1"-10,-2 0-4,8 0 0,1 3 1,1-2-1,6 3 0,2 0-1,4 1-3,0 0 0,4 1-1,-4-1-1,2 2-1,-4-2 0,-3-1-1,-7 1 0,-4-2 0,-5 1-2,-14-2 0,16 5-1,-16-5-3,0 0-6,0 16-15,-10-15-3,10-1-1</inkml:trace>
  <inkml:trace contextRef="#ctx0" brushRef="#br0" timeOffset="4957">2519 295 11,'0'0'16,"0"0"-1,8-9-1,-8 9-3,0 0-1,0 0-2,0 0-3,0 0-2,0 0 0,0 0-2,0 0 1,3 15 0,-3-6 0,2 5 0,-2 3 1,2 5-1,-1 3 0,1 3 0,0 2 0,-1 2 0,-2-1-1,2-1 1,-2-4 0,1-1 0,0-7-1,0-2 1,0-5-1,0-11 1,8 12 1,-8-12-1,15-4 0,-2-4 0,-1-4 0,3-1 1,0-6-1,1-2-1,0-1 0,-2-2 0,-2 1 0,-1 1-1,2 1 1,-1 2-1,0 2 0,0 3 1,-1 4-1,-11 10 1,18-16-1,-18 16 0,9-6 0,-9 6 0,0 0 0,0 0-1,0 0 0,0 0 0,0 0 1,11 8-1,-11-8 1,4 18 0,0-3 0,-1 5 1,2 3 0,1 4-1,-2 2 1,1 2 0,-2-2-1,1-2 1,-2-3 0,0-4 0,-2-5-1,1-3 1,-1-12 0,3 11 0,-3-11 0,0 0-1,0 0-1,0 0-2,0 0-6,5-13-13,-3 1-12,4 1-3,1-10 2</inkml:trace>
  <inkml:trace contextRef="#ctx0" brushRef="#br0" timeOffset="5748">3314 351 18,'0'-16'25,"0"16"-12,-10-12-4,10 12 1,-17-10-2,2 6 1,1 4-2,-5-1-1,1 4-2,-4 0-1,-1 3-1,-1 1 0,0 2-1,-1-1-2,2 1 1,5 1 0,2-1-1,4-2 1,12-7 0,-9 15 1,9-15 0,18 12 0,-1-7 0,6 2 0,5 1 0,5 0 1,1 2-2,1 2 0,-3-1 0,-2 2 0,-3 2-1,-5 1 1,-5 2-1,-6 1 1,-5 0 0,-3-1 0,-4 1 1,-4-2 1,-2 0 0,-4-5 2,-2 2-1,-4-5 1,0 1 1,-5-5-1,2 1 0,0-4 0,-1 1-1,-1-4-1,6-1 0,-2-1 0,6 0-1,-1-1 0,1-1-1,1 0 0,-2 0-2,13 5-1,-15-10-2,15 10-5,-14-9-10,7 0-15,7 9-1,8-15 1</inkml:trace>
  <inkml:trace contextRef="#ctx0" brushRef="#br0" timeOffset="6449">3500 347 24,'0'0'21,"0"0"-6,0 0-3,0 0-2,0 0-2,0 0-3,0 0-2,0 0-1,0 0 0,-2 12 0,2-12 0,1 20 0,-2-5 0,2 4 1,-1 4-1,1 4 0,-1 2-1,1 2 1,-1 1-1,1-2 0,1-2 0,1-3 0,1-5 1,2-2-1,0-7 0,5-3 1,2-7-1,3-5 0,1-5 0,4-5 0,0-4 0,-3-3 1,2-1-1,-2-2 0,-3 1 1,-3 3 0,-3 2 0,-1 4-1,-5 1 1,-3 13-1,4-17 0,-4 17 1,0 0-1,0 0 0,-2-10 0,2 10 0,0 0-1,0 0 0,0 0 0,0 0-2,2 16 1,0-5 0,0 3 1,4 3-1,-1 5 0,1-1 1,0 3 0,1-1 0,0-2 1,2-2-1,-1-1 0,1-3 1,1-3-1,-2-3 1,-8-9 1,16 9 0,-16-9 0,17-3-1,-17 3 1,15-18 0,-6 2 0,0-4-1,1-5 2,1-4-3,-1-4 1,-1-2-1,2-1 0,-3 2 0,-2 3 1,0 4-1,0 6 0,-2 2-1,-1 9-2,-5-1-2,2 11-2,0 0-8,0 0-21,-13 2-1,4 0 1</inkml:trace>
  <inkml:trace contextRef="#ctx0" brushRef="#br0" timeOffset="7371">4255 489 5,'0'0'15,"11"9"-8,-11-9 0,15 1 0,-5 1-1,3-3 0,2-2-1,0 0 0,3-3-1,3-1-1,-2-1 1,-1 1-1,-1-3 0,-2 2 2,-4 0-2,0 1 1,-7-2-1,-4 9 0,4-18 0,-4 18-1,-5-20 0,0 11-1,-3-2 0,-5 2-1,0 2 0,-5 2 0,-2 3 0,-3 3-1,-1 4 0,-2 2 1,-1 4 0,0 2 0,1 5 0,1 0 0,2 3 2,3 4 0,5-1 0,5 4 1,2-2 0,10 2 0,5-3 0,9 1 0,7-5-1,8-3-1,7-5 0,4-5-1,5-5 1,1-4-1,0-4 0,-1-4 0,-4-6 0,-3 0 1,-5-5-1,-2 0 0,-3 0 1,-3-2-1,-4 0 0,-4 3 1,-3 1 0,-2 3 0,-5 4 1,-9 11 0,10-15 0,-10 15 0,0 0 0,0 0-1,0 0-1,0 0 0,0 0-1,0 0-1,0 0 1,0 0 0,0 0 0,6 11 0,-5 0 0,2 2 1,2 5-1,0 5 1,1 1 0,1 1 0,1-1 0,-1-1 1,0 0-1,1-3 0,-2-6 0,-2-3 0,-4-11 0,8 14 1,-8-14 0,0 0 0,0 0 1,0 0 0,0 0 1,0 0-1,-4-14 1,0 4-1,-2-6 0,0-2 0,-1-5 0,3-2-1,-3 0 1,6-1-1,0-1 0,4 2 0,1 1 1,4 3-2,5 2 1,1 1-2,13 4 1,-2 2 0,5 2 0,1 4-2,4 2 1,3 3 1,-1 1 0,-2 2-1,-7 3-1,-3-1-2,0 6-10,-2-2-21,-11-5-2,-2-1 2,-10-2-1</inkml:trace>
  <inkml:trace contextRef="#ctx0" brushRef="#br0" timeOffset="8522">5776 363 12,'-16'-4'25,"16"4"2,-12-2-15,-1-1-3,-1 2-3,-3 0-1,-1 3 0,-4 0-1,0 4 0,-2-1 0,2 3-1,-3 0 0,5 3 0,3-1-1,2 0-1,2 2 1,5-2-1,2-1 1,4 3-1,4-3 1,6 2 0,2 0 0,4 2 0,4 0 0,4 1-1,0 0 0,4 0 0,-1 1 0,-2 0-1,-4-1 0,-1 0 0,-6-2 0,0 1 0,-5-1-1,-3 0 1,-1 0-1,-3 0 1,-1 1-1,0-2 1,-3 1 0,-3 1 0,0-3 0,-7 1 0,-2 0 1,-4 0 1,-4-3 0,-2 4 1,-5-3 0,0 1 1,-8-3 0,3 2 0,-3-5 1,1 2-2,-1-4 0,3 1-1,1-1 0,2-4-3,6 5-8,2-4-30,-1-8 3,5-2-4,-1-13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17.2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0 4,'-13'12'9,"-5"-1"-1,-1 5 0,0 0 1,-2 4-1,-1 1 2,0 1-1,2 5 0,-2 1-2,6 5 1,0 0-3,4 5-1,1-1-1,6 3-1,2-3-1,5 2 1,4-2 0,3 0 0,2-2 1,7-1 0,3-3 0,8 1 1,6-3-2,11-2 1,10-3-1,12-3-3,19 0-12,13-4-7,16-1-1,10-8-1,12-6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18.0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14,'0'0'13,"0"0"0,0 0 0,-4 12-5,4-12-3,12 11 0,0-2 0,1 3-1,6 4 2,2 2-3,3 4 1,2-1-1,1 5-1,-1 3 0,0 5-1,-4-1-1,-2 4 1,-5 3-1,-4 4 1,-4-1 1,-5 8 1,-7-3 0,-2 0 2,-5-5-1,-3 0 0,-5-7 0,-2-2 0,-3-5-2,-3-6-4,2-3-16,-4-5-3,-3-7-1,0-4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18.6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23,'36'17'15,"4"1"0,6 2-1,4 4-1,6 2 0,7 3-5,-1 1-1,7 3-3,-1-2-1,2 1-1,0-2-1,-2-2 0,-7-3 0,-6-1 0,-7-6 1,-7-2 0,-9-3 0,-6-3 0,-9-3 0,-5-1 0,-12-6-1,11 5-1,-11-5-8,0 0-12,0 0-1,0 0-1,-9-11 0</inkml:trace>
  <inkml:trace contextRef="#ctx0" brushRef="#br0" timeOffset="491">1225 295 14,'0'0'15,"-9"-8"0,9 8-2,0 0 0,0 0-1,10-5-2,-10 5-3,12-1-2,-12 1-2,21 5 0,-9 2-1,3 1-1,1 3 0,1 4 0,2 1-1,-1 2 1,-1 0-1,0 2 0,0 1 0,-2-3 0,-1 4 0,-5 0 0,0-1 0,-1-1-1,-4-2 2,-1 0-1,-5-3 2,0 1-1,-4-6 2,0-1-1,-4-2 0,-1-1 1,-5 0-1,0-3 0,1-2 0,-4-1-1,1-2 0,1-1-1,1-4 1,1 0-1,6-3-1,2-3-1,5-1-1,3-6-1,10 1-2,2-7-2,11 2-1,1-5 0,8 5 0,-2-3 0,5 6 2,-4 1 1,1 5 2,-6 3 1,-2 7 2,-3 4 1,-4 4-1,-2 4 1,-4 5-1,-1 1 0,-2 4 1,-2 0 0,0 3 0,-2-2 0,0 2 1,0 0 1,-1-3-1,2 1 1,0-1-1,-1 0 1,0-4 0,-2 2-1,1-6 1,-4-9 1,4 14 2,-4-14 1,0 0 4,0 0-2,0 0 1,0 0-1,1-15 0,1 2-3,-1-8-1,3-3-3,2-2-1,-1-2-2,5 0 1,1 1-1,2 3 0,-2 4 0,3 4 0,-1 3 0,0 4 1,0 3-1,0 4 2,-1 2-1,3 3 1,2 1 0,3 3 0,1 1 0,7-2 0,2 0 0,4-3-1,1-2 0,3-3 0,-3-3-1,-2-2 1,-3-3 0,-6 1-1,-7-1 2,-4 0 0,-7 1 0,-6 9 0,-3-10 1,3 10-1,-23-2 1,5 3-1,-4 3-1,-3 3 1,-4 2 0,-4 3 0,0 1 1,-1 3 0,3 1 0,-1 0 0,4 1 1,2-3-2,7 1 2,4 1-1,6-1 0,5-2 0,8 0 0,9 1 0,7-4-1,7 2-3,8-6-6,7-3-11,7-3 0,1-2-1,2-6 0</inkml:trace>
  <inkml:trace contextRef="#ctx0" brushRef="#br0" timeOffset="1913">2650 18 42,'0'0'18,"0"0"-1,0 0 1,0 0-13,1 13-3,-3-3 0,-1 6-1,1 6 0,-1 6 1,0 5 0,-1 5-1,2 4 2,-2 0-1,2-1 0,-2-4 0,1-4-1,1-7 0,0-5 0,4-9-1,-2-12-1,15 4 0,-5-9-1,7-3 1,0-3-1,5-2 0,0 0 0,0 0 1,-1 4-1,-1 4 2,-2 2 0,-2 5-1,-2 3 1,-1 5 0,-1 3 0,-1 0 0,-3 5 0,1 2 0,-3 3 0,0-1 0,1 0-1,-4-3 2,-3 0 0,-1 0 1,-2-3 1,-6-7 0,-1 2 2,-5-7-1,0 1 1,-6-5 0,2-1-1,-3-4-1,2 0-1,2-4 0,2 0-2,4 0 0,2-1-1,10 10-2,-11-21-3,11 21-5,10-20-4,1 10-4,1-4-4,8 1 1,2-3 1</inkml:trace>
  <inkml:trace contextRef="#ctx0" brushRef="#br0" timeOffset="2484">3098 330 32,'10'1'18,"-10"-1"1,12 11 2,-12-11-6,-1 17-7,-1-7 0,1 7-1,-1-3-1,2 4-2,-1 0 0,1 1-2,0 0 0,4-2-1,0-1-1,2-3-3,4-1-5,-10-12-13,20 12-2,-9-16-1,1-5 2</inkml:trace>
  <inkml:trace contextRef="#ctx0" brushRef="#br0" timeOffset="2754">3186 81 65,'-10'9'23,"10"-9"-3,3 9-6,-3-9-18,0 0-18,11 8-2,-11-8 2,12 6 0</inkml:trace>
  <inkml:trace contextRef="#ctx0" brushRef="#br0" timeOffset="2984">3304 331 21,'18'-13'11,"-18"13"1,15-9 2,-15 9-7,0 0-1,11 14 2,-11-4 0,1 5 0,-3-1 0,6 2-1,-4-2 0,9-2-2,0-7-2,7-5 0,7-7-1,4-4-1,2-7 1,3 0-1,1-3 0,-2 1 0,-3 1 1,-5 4 0,-8 4 1,-2 5-1,-13 6 0,13 0 0,-13 0-1,4 18 0,-4-2-1,2 2 1,3 4-1,0 2 0,1 1 1,2-1-1,3 0-1,1-6-2,5 5-7,0-8-12,3-5-2,-1-7-1,1-6 2</inkml:trace>
  <inkml:trace contextRef="#ctx0" brushRef="#br0" timeOffset="3515">3953 365 49,'9'2'17,"1"-2"2,1 0-3,0 2-11,2 0-3,-1 2-1,2 3 0,-1 1-1,2 3 0,-3 3 0,0 2-1,1 0 0,-2 4 0,-3 4-3,1 0 0,-6 0 0,-2-1 2,-3-1 0,-4-3 1,-5 1 2,-5-6 1,-1-4 3,-7-6 1,3 0 0,-4-6-1,1-1-1,-1-6-1,6-2 0,1-3-1,6-1-2,4-2-1,7-2 0,6-3-1,5 2 0,6 1 0,4-1-1,5 3 1,2-1 0,3 3 0,-1 1 0,0 4 2,-3 0-1,0 3 1,-3 2 0,-1 2 0,-5 1 0,-1 4 0,-1 1 0,-2 2 0,-1 2 0,-2 1 0,2 3 1,-3 3 0,1 1 0,-2 1 0,0 3 0,-2-2 1,1 2 0,-1-2-1,-1 0 0,-1-5 1,0 0 0,-4-12 1,5 13 0,-5-13 1,0 0 1,0 0 1,0 0-2,0 0 1,0 0-1,-7-17 0,7 3-2,0-1-1,3-4 0,2 1-1,2-3-1,7 3 1,0 1 0,4 1-1,1 3-1,0 4 0,0-1-2,0 6-4,-2-2-6,0 7-9,-3-2 0,2 4-1,-4-2 0</inkml:trace>
  <inkml:trace contextRef="#ctx0" brushRef="#br0" timeOffset="4316">4727 412 43,'4'10'17,"-4"-10"1,0 0 1,-1 12-7,1-12-8,-10 13 1,0-3 0,3 6 0,-5-3 0,6 5 0,0-3-1,4 3-1,5-3-1,7-1-2,9-5-1,4-4-1,6-3 0,3-6 1,4-3-1,-2-7 0,-1-3 0,-3-3 3,-5-3 0,-4 2 1,-4-1-1,-3 2 1,-3 4 0,-4 2-1,-2 5 1,-5 9-1,4-10-1,-4 10 1,0 0-1,0 0 1,0 0-1,-8 13 1,5-4-1,-1 4 0,-1 5 0,-1 7 0,0 5 1,-1 7-2,-2 9 1,-1 7 0,0 5 0,1 1 0,-1 2 0,4-2 0,3 2-9,-2-8-12,6-6-3,-1-12-1,5-9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32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184-10 0,'0'0'4,"0"0"0,0 0 1,0 0 1,-2-9 1,2 9 0,0 0 1,0 0-1,0 0 1,0 0-1,0 0-1,0 0-1,0 0-2,0 0 0,0 0-2,0 0-1,0 0 0,0 21 0,2 3 0,2 10-1,1 6 1,1 11 0,1 7 1,2 7 0,0 3 2,0 2-1,-1-1 1,3-4 0,-2-2-1,-1-6 1,-2-8 0,2-5-1,-3-8-1,1-6 0,-2-9 0,-1-7-2,0-3-2,-3-11-4,0 0-8,0 0-3,0 0 0,-11-14 0</inkml:trace>
  <inkml:trace contextRef="#ctx0" brushRef="#br0" timeOffset="440">11 463 12,'-10'-14'14,"10"14"2,-2-12 0,2 12-5,0 0-4,7-11 2,3 9-2,-10 2-2,23-9 0,-6 3-2,5 5 0,5-4-1,4 5 0,4-1-2,1 1 1,2 5-1,2-4-2,1 5-3,-5-5-7,1 6-7,-6-4 0,-3-1 0,-5-2 0</inkml:trace>
  <inkml:trace contextRef="#ctx0" brushRef="#br0" timeOffset="821">566 480 17,'11'1'12,"4"1"-1,-1-5 1,3-1-11,3-2 0,4 1 0,-4-3 1,1 1-1,-1 0 1,-3-1 1,-3 1 1,-6-2 0,-8 9 1,9-13 0,-9 13 0,-4-12-1,4 12 0,-17-8-2,4 5 0,-3 3-1,-3 1 0,-3-1 0,-2 3 0,1 2 0,-2 2 0,0 0 0,2-1 0,3 5-1,0 1 0,4 4 1,3-1-1,2 1 1,4 2-1,4 2 1,5 3 1,0-3-1,7 1 1,3 0 0,5-3-1,4-3 0,3-5-3,4-3-5,1-5-9,3-5-5,0-6 2,-1-6-1</inkml:trace>
  <inkml:trace contextRef="#ctx0" brushRef="#br0" timeOffset="1311">817 389 21,'0'0'15,"-15"-2"2,15 2-2,0 0-7,0 0-2,0 0-1,0 0-1,8 9-2,-8-9-2,17 12 1,-6 0-1,3 1 0,0 3 0,3 1 0,-2 0 0,4 3 0,-2 2 0,-1 2-1,-2-1 1,-2 0 0,-2 1 0,-2-2 0,-4 0 1,-2 1-1,-3-2 1,-2-2 0,-3-1 0,0-3 1,-2-2 1,1 0 1,-3-7 0,10-6 1,-14 5 0,14-5 0,-10-7 0,10 7-1,-5-20-1,5 6-2,3-2 0,0-1-1,2 0-1,2-2 0,1 3-1,2-2-1,2 3 0,2 0-2,2 2-2,-1-3-2,6 3-4,-2-3-3,4 1-2,0-2-2,1-1 1,1-4 3</inkml:trace>
  <inkml:trace contextRef="#ctx0" brushRef="#br0" timeOffset="1892">1355 45 19,'-2'-10'10,"2"10"0,0 0 0,0 0-1,0 0-2,4 18-1,0-3-2,0 6-2,1 12 1,0 5-1,3 11 2,-3 6-2,0 9 0,-1 1 0,-3 4 0,0-5-1,-2-4 0,-1-8 1,-1-4-2,-1-12 1,2-10-1,-1-6-1,1-9-1,2-11-1,0 0-2,0 0-1,-10-11 1,6-6 0,-2-6 1,-1-3 0,-4-4 2,-1-6 1,0 3 1,-3-2 0,0 3 1,0 2 1,2 6 1,1-2 2,4 10 1,2-1 1,6 17-1,-4-19 0,4 19 0,12-16-2,2 8-1,7 0-1,9-3-1,7-2 0,10 0-1,5 0 0,7 1 0,4 1 0,2 0-1,-1 4-3,-9 0-9,-5 3-6,-10 1 0,-11-1 1,-11 1-2</inkml:trace>
  <inkml:trace contextRef="#ctx0" brushRef="#br0" timeOffset="2814">894 787 9,'0'0'8,"0"0"0,0 0 0,0 0 0,0 0-1,0 0 0,0 0 0,0 0 0,0 0 0,0 0 0,0 0 0,0 0-1,-10 12 0,10-12-1,0 0-1,-15 7 0,15-7 0,-11 2-1,11-2-1,-14-2 1,14 2-1,-14-10 0,14 10-1,-13-17-1,6 7 0,4-4 0,-1-3-1,4-1 0,1 1 0,3-2-1,2 0 1,5 0 0,0 2-1,2 3 1,0 2 1,1 2-1,-2 4 0,2 1 1,0 0-2,2 5-3,-4 0-7,4 4-9,2 1 2,2-3-1,-1-1 1</inkml:trace>
  <inkml:trace contextRef="#ctx0" brushRef="#br0" timeOffset="3515">1692 558 11,'6'-13'13,"-6"13"-1,0 0-1,0 0 0,9-10-2,-9 10-3,0 0-1,0 0-1,0 0 1,0 0-3,1 12 0,-1-3 0,1 5 0,-2 4 0,3 4 0,0 1 0,3 1 0,1-1 0,2 1 1,4-4-1,3-5 0,3-4 0,5-5 0,1-6-1,3-4 0,-1-5 0,3-5 0,-4-3 0,-2-2 0,-5 0 1,-3 0 0,-6-2 1,-2 3 0,-3 0 0,-4 4 0,-2 0 0,-1 2-1,-1 1-1,0 1-1,4 10-1,-10-9-1,10 9-4,-11-5-3,11 5-9,0 0-5,0 0-1,-9 5 3</inkml:trace>
  <inkml:trace contextRef="#ctx0" brushRef="#br0" timeOffset="3995">2106 508 2,'0'0'12,"0"0"0,0 9 1,0-9-5,0 0-4,0 0 1,0 0-1,0 13 0,2-2-1,1 2-1,3 4 0,2 3 0,1 3 0,-1-1-1,1 1 1,1 0-1,-1-6 0,-3 0 1,1-6 2,-3-1 0,-4-10 2,3 11 1,-3-11 1,0 0 0,0 0 0,-6-11-1,6 11-1,-8-18-1,2 4-2,5-2-2,0-5-1,4-2 0,5-3 0,2 2-1,4-1 0,5 3-1,4 2 2,2 2-2,4 3 2,0 0-2,5 7-1,-2-1-4,4 7-8,-5 0-7,1 0-1,-4-3 1,-2 3-1</inkml:trace>
  <inkml:trace contextRef="#ctx0" brushRef="#br0" timeOffset="4516">2796 524 18,'21'-10'12,"-6"0"2,-3 1 0,-6 0 0,-2-2-1,-4 11-3,-11-13-2,-2 7-3,1 0-2,-5 4-2,1 3-1,-5 2 0,0 7 1,1-1-1,-3 5 1,3-2 1,1 7 0,0-3 0,2 1 1,3-1 0,1 2 0,6-2 0,3 2 0,3-2 0,5 0-1,3 2-1,6-1 1,3-3-2,8 0 0,1-2-4,3-6-5,8 1-12,3-6-2,2-5-1,0-10 1</inkml:trace>
  <inkml:trace contextRef="#ctx0" brushRef="#br0" timeOffset="4897">3201 441 43,'-16'1'18,"-3"-1"1,-3-1-3,2 1-12,-3 4 0,2 2-1,0 0 1,4 4-1,1-3 0,4 5-2,12-12 1,-10 23-1,10-23 0,13 19-1,2-10-1,3 0 1,5 1-2,3-1 1,1 1-1,-2-1 0,-3 1 0,-5-2 0,-2 1 1,-8 1 1,-5 1 0,-5 2 1,-7-2 1,-3 5 1,-3-2 2,-3 2 0,-3-5 0,4 2 1,-5-6 0,5 5-1,-1-7-1,3 1 0,2-6-2,2 0-2,1 2-6,-5-5-16,4 2-2,-2-9-2,4-5 1</inkml:trace>
  <inkml:trace contextRef="#ctx0" brushRef="#br0" timeOffset="5888">2575 602 8,'0'0'9,"0"0"0,0 0-1,0 0-1,0 0-2,0 0-2,0 0 0,0 0 0,8 9 1,-8-9 0,0 0 1,13 5-1,-3-2 1,-1-3-1,3 2 1,3-4-2,4 0-1,-1-2-1,4-1 0,2-1-1,0-3-1,0 0 0,-1 0 1,-1 1-1,-4 3 1,-2-2 0,-6 3 2,-10 4 0,16-5 1,-16 5 1,0 0-1,0 0-1,0 0 1,0 0-3,-10-8-3,10 8-4,-13 3-10,13-3-2,-15 3 0,3-4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33:33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377 164 18,'-7'-9'14,"7"9"0,-14-2 0,4 2-3,-2-1-2,-5 1-2,-1 2-3,-3 2-2,-2 0 0,-4 3-1,0 3 0,-2 2 0,0 1-1,2 3 0,3 0 0,3 1 0,3 1-1,7 2 1,3 0-1,6 5 1,3 1-1,3 5 1,3 5 0,1 5-1,1 2 2,-1 5-1,-3 1 1,-3-3-1,-2 3 2,-5 0 0,-2-3-1,-4-6 2,-1-3-1,-2-8 0,3-5 1,2-4-2,2-8-1,7-12 0,0 0-1,20-15 0,0-1 0,7 1-1,2-2 0,3 1 1,1 2 0,-3 5 0,-4 3 0,-5 7 1,-3 6 0,-9 6 2,-2 8-1,-6 4 2,-5 7-1,-3 3 1,-2 10 0,-5 3 1,0 6 0,-5 0 0,4 2 0,-3-4-1,5-3 0,-1-5 0,5-4 0,0-8-2,5-11 0,2-3 0,2-5 0,0-13 1,5 17 1,4-15 0,6-3 0,0-4-1,3 4 1,1-5-1,2 1 0,-1-1-2,-2 2 0,-5 2 0,-3 6 0,-10-4 0,13 14-1,-7-5 1,-6-9-4,12 20-6,-3-9-26,-9-11 0,0 0 0,-21-21-1</inkml:trace>
  <inkml:trace contextRef="#ctx0" brushRef="#br0" timeOffset="3715">1039 400 5,'0'0'9,"0"0"-3,0 0 2,0 0 0,0 0 0,0 0 1,0 0-1,-16-2 1,5 4 0,-6-2 0,-1 4-2,-8-1-3,-3 6 0,-4 2 0,-1 4-1,-2 3-1,1 2-1,0 3-1,3 0 0,4 0 0,6-2 0,4 0-1,7-2 1,6-1-1,7-4 0,5 0 1,7-2-1,6-1 2,5-1-1,4 0 1,3 0-1,1-1 1,1 3 0,1 0-1,-2 2 0,1-1 1,-1 3-1,-2 2 0,-2-5 1,-2 5-1,-2-2 1,-6-2 0,-3 1 1,-8-2 1,-6 2 1,-12-5 0,-5 7 0,-11-8 1,-6 5 0,-12-5-1,0 3-1,-7-3-1,3-2 0,0-1-1,6-2 0,4-2-1,7-2-2,12 2-4,-1-6-7,20 4-21,0 0-1,-2-16 0</inkml:trace>
  <inkml:trace contextRef="#ctx0" brushRef="#br0" timeOffset="5288">1625 888 12,'0'0'25,"0"0"-1,0 0-10,-9 4-11,9-4-2,-3 20 1,1-6 0,-1 10 2,-2 2 0,1 7 1,-5 6 0,1 5-1,-5 4 0,0 2 0,-3-2-1,1 0 0,-4-6-1,3-6 0,0-5-2,3-11-3,3-4-11,14-7-17,-4-9 1,4-21-1</inkml:trace>
  <inkml:trace contextRef="#ctx0" brushRef="#br0" timeOffset="5859">2452 459 2,'0'0'23,"0"0"-3,-2-13-1,2 13-20,-8-10-4,8 10 2,-16-7 0,3 5 2,-3 2 2,-4 2 3,-1 3 1,-5 1-1,0 4-1,-3 1-1,0 5-1,-1 1 0,0 5 1,-1 2-1,0 4 0,0 3 1,1 3 1,2 0-1,2 2 2,3 0-1,4 2 0,5-4 0,6 1 1,5-6 0,9 1 1,5-6 0,12-1 0,5-7 0,8-2 1,4-5-2,7-2 1,-1-5-2,2-1-1,-5-3 0,-3 1-1,-8-3 1,-6 2 0,-9-1 0,-3 3 1,-14 0 0,11-1 0,-11 1-2,0 0-1,0 0-5,-15 0-10,0 2-20,3 0-1,-7-5-1</inkml:trace>
  <inkml:trace contextRef="#ctx0" brushRef="#br0" timeOffset="6960">2930 62 11,'5'-11'10,"5"0"-7,0 0 0,3 1 2,0 2 2,2 3 0,0 0 0,0 3 1,0 2-1,-1 2-2,0 2 0,-1 2-2,1 3 2,-4 2-2,1 3 0,-2 4 0,-1 3 0,-3 3 0,0 5-1,-3 1 1,-1 5 0,-3 0 0,0 3-1,-3-1 1,2 1-2,0-3 1,3-2-1,0-1 0,2-5-1,3-3 1,3-3-1,3-7 0,1-3 1,4-5-1,0-5 1,1-4-1,0-1 1,-2-5 0,-2 2 0,-5-2 1,-8 9 0,12-13 0,-12 13 0,0 0 0,0 0-1,0 0-1,0 0 0,0 0-1,-17 11 0,8 3 0,-2 3 0,-2 5 0,-1 4 2,-1 4-1,1 1 1,-2 3-1,5 2 0,-2 3 0,5 3 1,1 0-1,5 1 0,2-1-1,2 0 2,5 0-1,-1-2 0,3-8 0,-3-1 1,0-6 1,-3-2 0,-3-6 1,0 0 1,-7-7 1,2 3 0,-7-5-1,2 3 1,-6-4-1,1 2-1,-4 3-5,-5-4-14,-2 5-20,-1 0-2,-6-7 1,0-1-1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33:43.5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303 28 18,'-16'-11'24,"7"6"-10,-1 2-6,-2-2-1,0 4-1,-3 0 2,2 2-2,-3 0 0,3 4-1,-2-2-2,6 2-1,-1 1-1,10-6-1,-15 18-1,10-7 0,1 4 1,3 5-1,0 5 1,-2 5 0,2 6 0,-2 7 1,-1 3 0,-3 5 1,-2 2 0,0 3 0,-4-2 0,1-1 0,-1-5 0,0-5 0,1-7 0,1-7-1,3-7-1,2-7 0,2-3-1,4-12-1,0 0 0,0 0 0,9-6-1,-9 6 1,18-9 0,-8 7 1,2 3 1,3 5 1,-2 4 0,3 6 1,-1 6-1,1 6 0,1 4 0,-2 6 0,-2 1-1,-5 5 2,-5 1-1,-6 4 1,-6-5 1,-1 1-1,-6-8 0,1-2 1,-2-7-1,6-4 0,1-9 0,3-5-1,7-10 0,-7 10 0,7-10 0,0 0 0,0 0 0,15 2 1,-6-2-1,6 2 1,3 0-2,5-1-2,8 0-19,5 0-12,-3-12-1,4-6 0</inkml:trace>
  <inkml:trace contextRef="#ctx0" brushRef="#br0" timeOffset="1102">503 569 32,'0'0'15,"11"9"1,-1-8-2,-1 1-1,7 1-4,-2-2-1,8 3-3,0-3 1,5 2-1,0-3 0,8 1 0,-2-4-1,4 2 0,-3-2-1,-1 0 1,-6-2 0,-2 3 0,-11-1 0,-1 2 0,-13 1 0,10-2 2,-10 2-3,0 0-2,0 0-2,-12 0-4,12 0-13,0 0-19,-10 5-1,10-5 1,-15-7 0</inkml:trace>
  <inkml:trace contextRef="#ctx0" brushRef="#br0" timeOffset="1823">1393 136 3,'10'4'20,"-10"-4"-11,-1 20-4,-2 0 2,-5 4 2,-2 10 1,-7 2 1,1 8 3,-10 0-2,6 5 0,-3-9-1,5 2-3,0-9-1,8-1-1,3-10 0,12-3-2,8-9-1,13-6-2,8-3 0,8-2 1,4-4-1,4-2 0,0-1 0,-4 0 0,-5 1-1,-7-1-1,-9 5-3,-8-5-4,-2 0-20,-15 8-7,8-20-1,-11 9 0</inkml:trace>
  <inkml:trace contextRef="#ctx0" brushRef="#br0" timeOffset="2143">1574 363 29,'-5'14'32,"7"3"0,-4-5-1,-1 8-24,5 5-6,-1 5 1,1 8 1,-4 1 0,1 7 0,-4 0 1,2 3-1,-1-7 0,1-4-3,3-2-6,1-6-23,3-19-7,7-11 2,-1-22-2</inkml:trace>
  <inkml:trace contextRef="#ctx0" brushRef="#br0" timeOffset="2494">2065 477 51,'-20'-20'35,"7"-5"-5,0-13-1,9 4-31,4-8-5,13 7 0,1-2 0,8 9 0,-1 7 3,4 9 4,1 9 1,-2 8 2,4 12 0,-6 4 1,0 11 1,-9-1 1,1 9 2,-14-5 0,-1 5 0,-14-8 0,2 1 2,-11-10-4,1 0 1,-6-9-3,-1-3-1,-3-2-3,1-7-1,4-1-5,-4-11-12,8-2-22,8-4 0,7-8-1,11-7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33:46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338 467 49,'-13'9'38,"13"-9"-1,-13 8-1,12 1-24,-4 6-11,0 8 0,0 8-1,0 9 2,-1 7-1,-1 6 1,-3 2 0,2-2-1,1-6 0,0-6-3,4-6-3,-8-18-15,2-9-18,9-8-1,-20-12 5,2-8 11,4 0 9,-8-7 7,-1 0 6,1 4 14,2 5 20,-6-1-1,7 8-2,5 4-12,-2 0-10,16 7-4,-9-4-3,9 4-2,24 1 1,0-1-1,10-1 0,9 0 1,8-2 1,6 0 0,3-2-1,0 1 1,-5-1-1,-5-1-1,-1 2-1,-11-4-6,-4 1-13,-2 0-13,-13-11 2,4 0-1</inkml:trace>
  <inkml:trace contextRef="#ctx0" brushRef="#br0" timeOffset="451">822 317 65,'0'0'36,"7"10"-1,-3 0-15,-2 1-19,-1 2-1,-3 6 0,-1 7 2,-4 4 1,-3 7 0,-7 0 2,1 5 0,-6-3-1,2 1 0,-1-6-1,4-3 0,2-6-1,5-5-1,5-6-1,7-3 0,10-1 0,8-3-1,9-1 0,6-1 0,8 1 0,4-2 0,4-1-1,-4-5 0,0 3-1,-9-7-3,-1 1-3,-13-8-5,2-1-16,-10-3-9,-5-7 2,-3 1 0</inkml:trace>
  <inkml:trace contextRef="#ctx0" brushRef="#br0" timeOffset="781">1087 551 23,'-9'5'35,"-6"0"1,5 8-1,0 8-17,-4 1-11,2 9-4,-2 6 0,0 8-1,-2 5 1,2 6-1,0-2 1,3-1-2,1-2-4,2-10-21,9-15-13,14-18 0,3-22-1</inkml:trace>
  <inkml:trace contextRef="#ctx0" brushRef="#br0" timeOffset="1042">1635 713 39,'-3'19'0,"3"-19"1,-23-9-2,11 2-33</inkml:trace>
  <inkml:trace contextRef="#ctx0" brushRef="#br0" timeOffset="1102">1541 648 5,'-7'-22'36,"-2"-2"1,9 6 1,0 1-2,-1 0-24,7 8-6,-6 9-4,11-1-1,-5 12 0,0 9 1,-1 6-1,0 7 1,-2 4 0,-1 6 0,-3-1-1,-3-2 1,-5-4 0,-1-1-1,-5-8 1,-4-4 0,-5-8 0,-4-8-1,-1-7-2,-3-10-2,5-2-9,3-13-28,1-9 0,7-8-1,9-10 0</inkml:trace>
  <inkml:trace contextRef="#ctx0" brushRef="#br0" timeOffset="2384">1853 22 4,'18'-8'29,"8"7"-1,-9-7 3,0 4-22,5 4-3,-4 1 0,0 6-1,-4-2 1,3 5 0,-3 1-1,0 4 1,-3 2-2,-2 6 0,-6 1 1,1 8-2,-5 2 1,0 8 0,-7 1-1,3 6 1,-5-3-1,5 2-1,1-3 0,2-2 0,2-7-2,8-5 1,9-7-3,3-9 1,7-5-2,3-7 0,5-4 0,-4-5 0,2-1 1,-7-2 2,-6-1 1,-5 4 3,-15 6-1,14-8 0,-14 8-1,0 0 0,-21 14 0,6-1-2,0 5 0,-3 6-1,2 8 1,-2 8-1,5 4 1,3 3 0,3 4 1,5 4-1,3 2 1,3 0-1,3 1 1,0-5 0,-1-1-1,-2 1 2,-2-7 0,-3 2 0,-5-7 1,-1-3-1,-6-7 1,-1-1-2,-6-3-1,-9-7-18,-5-4-23,-3-11 0,-11-15-1,-7-11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34:16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1,'64'-8'10,"9"5"-1,-4 0-1,-2 3 0,-8 3-1,-10 4 1,-9 5 1,-15 6 2,-11 7 1,-16 4 1,-8 11-2,-16 7-1,-5 13-1,-13 3-1,0 11-3,-4-2-1,7 1-2,10 1-1,13-5-2,15-6 0,15-7-1,15-8 1,13-3 1,9-1 1,6-1 1,-1-4 0,-1 3 1,-3 4 0,-5 2 1,-9 2-1,-5 5 0,-10 3 0,-7 4-1,-10 1 2,-4 6-2,-6 2 1,-2 1-1,-1-3 1,2 0-2,2-7 1,4-4-1,6 0-1,4-8 1,2-4-1,1 0 1,-1 0-1,-2 5 1,-4 4 0,-4 4 0,-4 3 0,-3 4 0,-2 1-1,-3 0 1,3 1 0,4-3 0,4-4-1,6-6 0,8-3 1,7-4-1,9-1 0,7-7 0,5-4 0,3-3 1,-1-2-1,-1-3 0,-5-2 0,-7 0 1,-9 2-1,-12 7 1,-13 4 0,-10 4 0,-10 3 0,-5 5 1,-1 0-1,-2 0 0,2-4 0,6-4-1,8-5 1,8-2-1,7-3-1,6-3 1,4-1-1,3 0 1,-1 0 0,0 1 0,-3 0 0,-1 7 0,-5-4 1,-1 3-2,-4 3 1,0 4 0,0 1-1,-2 5 0,5 8-9,2-11-31,-7 0-2,-3-14 2,-7-19-1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7:05.7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2269 9,'0'0'10,"0"0"0,0 0-1,0 0-2,-7-11 0,7 11-2,0 0 0,-1-11-1,1 11 0,4-13 1,0 1 0,0-1 0,3-3 0,1-2-1,1-2 0,1-4 0,5 0-1,-2-4 0,5-2 0,4-6-1,2-4 0,2-3 1,5-5-1,4-4 0,1-3-1,5-3 0,6-2 1,2-3-1,4-1 0,5-3-1,4-1 1,2-2 0,4-2-1,0-1 1,4 2-2,-2-2 2,4 3 0,-1 1-1,0 2 0,-3 4 1,-3 3-1,-1 3 1,-6 5 0,-6 7 0,-7 5-1,-5 5 1,-4 5-1,-4 4 1,-2 7-1,-8 4 1,-3 2-1,-2 3 0,-6 4 0,-4 1 0,-9 5 0,10-4 0,-10 4-1,0 0-7,0 0-9,0 0-15,-10-3 0,-1-7 0</inkml:trace>
  <inkml:trace contextRef="#ctx0" brushRef="#br0" timeOffset="1282">2140 5 10,'0'0'12,"0"0"-1,0 0 0,0 0-2,0 0-1,0 0 0,0 0-1,0 0 2,0 0-2,0 0-1,0 0 0,0 0-1,-12-5 1,2 4-2,10 1 0,-23 3-2,11 1-1,-2 2 0,-1 1-1,-1 1 0,0 1 0,0 1 0,2-1 0,1-1 0,3 0 0,10-8-1,-15 12 1,15-12 0,-6 9-1,6-9 1,0 0 0,10 8 0,0-5-1,0-2 1,5 1 0,-1 0 0,3-1 0,0 2-1,0 0 1,-3 1-1,1 2 0,-2 4 1,-1-3-1,-2 6 1,-4 1-1,5-1 1,-7 2 0,2 0 0,-5 0 1,1-4 0,-3 3 0,-5-3 1,2-1-1,-8-1 2,4 2-1,-6-4 0,2 2 1,-5-2-1,1 1-1,2-3 1,0 0-1,1-2 1,0-1-1,3-1 0,10-1 0,-13 1-1,13-1 0,0 0-5,-11-4-4,11 4-18,0 0-6,6-12 0,-6 12 0</inkml:trace>
  <inkml:trace contextRef="#ctx0" brushRef="#br0" timeOffset="2153">2303 78 18,'0'0'17,"0"0"-6,0 0-2,0 0-2,0 0-2,0 0 1,0 0-1,0 0-1,0 0 1,0 0-2,0 0-1,0 0-1,0 0 0,-6 11 0,6-11 0,-3 11-1,1-1 1,-3 4 0,3 5 1,-2-1-1,0 5 1,0 0-1,0 0 1,1 0-1,0-1 0,4-5 0,1-3 0,2-4 0,-4-10 0,19 10 0,-4-12 1,4-5-1,3-2 0,1-3 0,0-3 0,1-2-1,-2-3 1,-5 3-1,-2 0 2,-7-1-2,-1 5 1,-4 1 0,-1 1 0,-2 11 1,-3-11-1,3 11 0,0 0 0,0 0-1,-10-9-1,10 9-3,0 0-4,0 0-13,0 0-11,0 0 2,0 0-1</inkml:trace>
  <inkml:trace contextRef="#ctx0" brushRef="#br0" timeOffset="2904">2612 81 3,'0'0'10,"0"0"-2,0 0-1,0 0-1,0 0-1,0 0 1,0 0 0,0 0 0,0 0 0,6 9 0,-6-9 0,3 15 0,-3-4-1,3 0-1,-3 5 0,3 2-1,-1 1-1,0 2-1,0-2 1,1 0-1,-1-6 0,-1 3 0,1-7 0,-2-9 1,4 10 0,-4-10 1,10-7-1,0-1 0,-1-4 0,4-5 0,-1-3-1,1-1 0,2 0-1,-2 0 0,-2 3 0,-1 1 0,-3 5 0,1 3-1,-8 9 0,13-10 1,-13 10-1,9-1 0,-9 1 1,0 0-1,12 5 0,-12-5 1,0 0 1,0 0-1,1 10 1,-1-10 1,0 0-1,2 15 0,-1-3 1,3 2-1,4 2 0,-2 1 0,-4 1 0,3 1 0,-3 1 0,2-1 0,-4-5 1,0-2-1,-1-1 0,1-11-2,-1 13-5,1-13-10,-9-3-16,9 3 1,-2-13-1</inkml:trace>
  <inkml:trace contextRef="#ctx0" brushRef="#br0" timeOffset="3896">2973 108 3,'0'0'13,"0"0"-1,0 0 0,0 0-2,0 0 0,0 0-2,0 0-1,0 0-2,0 0-2,0 0-1,0 0-1,2 9-1,-2-9 1,0 0 0,6 13 0,-6-13 0,5 17 1,-3-7 0,1 3 0,-3-2 0,2 4 0,-1 0 1,0-1-2,0-3 1,-1 2-1,0-13 1,1 17 0,-1-17 0,3 9 0,-3-9 2,0 0 0,0 0 0,0 0 0,0 0 1,14-9-2,-14 9 1,13-17-2,-5 7 0,1-4-1,1-1-1,2 1 1,-1 0-2,0 1 1,-2 2 0,0 1 0,-9 10-1,15-13 1,-15 13-1,13-6 1,-13 6-1,9-3 0,-9 3 1,10-1-1,-10 1 1,0 0-1,9 2 0,-9-2 1,0 0-1,10 10 0,-10-10 1,7 18 0,0-5 0,-1 1 0,-2 2 0,1 0 0,0 1 0,0-2-1,-1-1-1,-4-14-7,2 14-15,-2-14-8,0 0 0,10-3 1</inkml:trace>
  <inkml:trace contextRef="#ctx0" brushRef="#br0" timeOffset="4677">3355 136 8,'0'0'13,"-8"20"0,4-7-1,0-1-1,2 0-3,1-2 0,1 0-2,0-10 1,6 16-3,-6-16-1,19 6 0,-5-6-1,1-1 0,1-2 1,1 0-1,-1-3 0,0-2 0,-4 1-1,1 0 1,-5-5-1,2 2 0,-1-2 0,-1-2-1,1 0 1,-2 2-1,0-3 2,-2 2-1,-2 3 1,0 0 0,-3 10 1,1-15-1,-1 15 0,0 0-1,-1-11 1,1 11-1,0 0 0,0 0-1,0 0 1,0 0 0,0 0 0,0 0-1,0 0 0,0 0-1,0 0 1,0 0-1,-4 9 0,4-9 1,0 16-1,0-4 1,-1 7 1,0 3-1,-2 5 2,1 5-2,-2 3 2,-1 5-2,-1 2 1,0 1 0,0-2 0,1-2 0,-1-1-1,0-6 1,2-4-1,1-5 1,1-7-1,1-4 1,1-12-1,0 14 1,0-14 0,0 0-1,0 0-1,0 0-3,0 0-9,0 0-20,0 0-1,-5-10 0</inkml:trace>
  <inkml:trace contextRef="#ctx0" brushRef="#br0" timeOffset="6099">1187 2627 16,'6'-10'6,"-6"10"-5,17-14 0,-4 5 0,0-1 1,2-3 1,2-1 1,1-4 0,3-1 0,3-5 0,4-3 0,6-4-1,4-5-1,8-3 1,8-6-2,9-2 0,7-7 0,8-2 0,6-4 0,5-4 1,5-3 1,8-2 0,1-2 1,5-1 0,4 0 0,2 2 1,2-1-2,3 2-1,1 0-1,-1 1 0,-1 1 0,-1 1-2,-2 2 2,-2 1 0,-4 3 0,-6 4 0,-8 3 1,-7 8 1,-10 5-1,-8 6 1,-12 4 0,-10 7-1,-8 3 1,-10 7-2,-6 3 0,-7 5 0,-6 1-1,-11 4 1,10-3 0,-10 3-1,0 0 0,0 0-3,0 0-8,0 0-20,-14-3 2,14 3-2</inkml:trace>
  <inkml:trace contextRef="#ctx0" brushRef="#br0" timeOffset="7010">4656 389 10,'0'0'11,"0"0"-1,0 0-1,0 0 0,0 0-1,0 0-1,-9-5 0,9 5-1,0 0-1,0 0 0,-10-4-1,10 4-1,0 0-1,-12-1 1,12 1-2,-10 1 1,10-1-1,-13 4 0,13-4 0,-15 4 0,15-4-1,-17 8 1,8-3-1,0 1 0,-1 2 1,10-8-1,-18 17 0,9-7 1,0 0-1,1 2 1,-1-1-1,0 1 0,1-1 1,4 1-1,-2-2 0,3 0 0,0 1 0,2-2 0,2 0 0,0 0 0,-1-9 0,8 17 1,-8-17-1,14 13 0,-4-6 1,0-2-1,1-1 1,2-2-1,-1-1 1,3-1-1,-4-1 1,0-1-1,-1 0 0,-1 0 1,-9 2-1,13-4 0,-13 4 0,0 0 0,9-2-1,-9 2 1,0 0-1,0 0-2,0 0-3,0 0-11,0 0-13,-5 11 1,5-11 0</inkml:trace>
  <inkml:trace contextRef="#ctx0" brushRef="#br0" timeOffset="7942">4785 129 8,'0'0'7,"0"0"-1,0 0-1,0 0-1,0 0-1,0 11 0,0-11 0,5 17 0,-3-3 0,2 2 0,0 6 0,-2 3 0,1 3-1,0 4-1,-2 3 1,0 0-2,-1 1 2,0-3-1,-1 1 0,1-5 0,0-3 1,0-3-1,0-7 0,0-1 1,1-5-1,-1-10 0,4 11-1,-4-11 0,0 0-1,0 0-7,0 0-13,0 0-3</inkml:trace>
  <inkml:trace contextRef="#ctx0" brushRef="#br0" timeOffset="8613">4974 430 2,'6'-10'11,"-6"10"-2,16-17-1,-7 10-1,-9 7-2,18-12-1,-9 7-1,2 1 0,-1 3-1,-1 1 0,3 2-2,-3 1 1,0 3-1,2 2 0,-2 0 1,-2 3-1,-1 2 1,1 0 1,-4 2-1,0 0 2,-1 0-1,-3-1 1,0 1-1,-1-3 1,0 1 0,-4-2 0,0 0 1,6-11 0,-14 18 1,2-12 1,3 3 1,-4-6-1,1 3 1,-2-3-1,1 0-1,-3-3 0,2 0-2,0-2 0,0 0-1,3-2-1,2 1 0,-1-1-1,10 4 0,-10-9-1,10 9-1,-1-15-1,3 3-3,7 4-4,-3-7-4,2-2-16,5 3-2,-2-4 0</inkml:trace>
  <inkml:trace contextRef="#ctx0" brushRef="#br0" timeOffset="9424">5276 388 2,'0'0'11,"0"0"-2,-3 11 0,3-11-1,1 14-1,-2-4 0,2 1-2,-1 2 1,0 2-2,0 1 0,1-1 0,-1-1-1,3 1 0,1-3 1,2 0-1,-6-12 0,18 11 0,-6-10 0,3-2 0,-1-2-1,3-2 0,-1-3 0,-1-1-1,-2 0 0,-1 0-1,-2 0 1,-2 0 0,-8 9 1,11-17 0,-9 7 0,0 1 0,-2-2 1,1 1 0,-6-1-1,5 1 1,-6-2-1,6 12 0,-7-16 0,7 16-2,-6-12 0,6 12-1,0 0-1,-6-9-3,6 9-5,0 0-10,0 0-12,0 0 0,0 0 1</inkml:trace>
  <inkml:trace contextRef="#ctx0" brushRef="#br0" timeOffset="10075">5530 515 9,'-5'-10'24,"5"10"-10,2-15-4,-2 15-1,7-17-2,-2 7-1,2 0-2,2-2 0,3 1-2,1 0 1,2-1-1,2 1-1,-1 2 0,1 0 0,0 3-1,-2 2 0,-1 3-1,-1 2 1,-3 3-1,-10-4 0,14 17 1,-10-6 0,-2 2 0,-2 2 1,0 0 0,-3 2 1,1-2 1,-4-1 1,0 1 0,-3-4 1,0 2 1,-3-4-1,-1 2 1,-3-6-1,2 2 0,-1-4-1,0 1-1,0-4-1,1 0-1,2-2 0,2-2-2,10 4-3,-19-10-5,19 10-16,-7-16-10,2 3 1,10-2 0</inkml:trace>
  <inkml:trace contextRef="#ctx0" brushRef="#br0" timeOffset="10686">5803 13 8,'0'0'10,"0"0"-1,0 0-2,0 0-1,0 0 1,0 0 0,0 0-2,0 0-1,0 0-2,0 0 1,0 0-1,0 0-1,0 0 1,3 11-1,-3-11 0,2 13 0,-2-13-1,1 21 1,0-7 0,-2 4 1,0 6-1,0 5 1,-1 2 1,1 4-1,-3 1 0,3 2 0,-5 2 0,4-4 0,-2-5 0,0-1 0,0-6-1,1-1 2,-1-4-2,0-3 1,2-4 0,-2-1 0,4-11-1,-3 15 0,3-15-1,0 0 1,-2 10-1,2-10 1,0 0-3,0 0-4,0 0-16,0 0-8,0-19 1</inkml:trace>
  <inkml:trace contextRef="#ctx0" brushRef="#br0" timeOffset="11317">5951 308 5,'0'0'10,"0"0"-5,0 0-1,0 0 2,0 0 0,0 0 0,0 0 0,0 0 0,0 0-1,0 0-1,0 0-2,0 0 0,0 0-1,0 0-1,0 0 0,0 0 0,0 0 0,0 0 0,0 0 0,0 0 0,0 0 0,0 0 0,0 0 1,0 0-1,0 0 1,0 0-1,0 0 1,0 0-1,0 0 1,0 0-1,0 0 1,0 0-1,0 0 1,0 0 0,0 0-1,0 0 1,0 0-1,0 0 0,0 0 1,0 0-1,0 0 1,0 0-1,0 0 1,0 0-1,0 0 1,0 0-1,0 0 0,0 0 0,0 0 1,0 0-1,0 0 0,0 0 0,0 0 0,0 0 1,0 0-1,0 0 0,0 0 0,0 0 0,0 0 0,0 0 0,0 0 0,0 0 1,0 0-1,0 0 0,0 0 0,0 0 2,0 0-2,0 0 1,0 0-1,0 0 1,0 0-1,0 0 0,0 0 1,0 0-1,0 0 1,0 0-1,0 0 1,0 0 1,0 0-1,0 0 0,0 0 1,0 0 0,0 0-1,0 0 0,0 0-1,0 0 1,0 0-1,0 0 0,0 0 0,0 0 0,-1 9 1,1-9-1,0 0 1,0 0 0,-4 10 0,4-10 1,-4 14 0,0-2-1,1 0 1,0 4 0,1 1 0,0 1-1,1 1 0,1-2-1,1-1 1,1 1 0,1-3-1,1 0 1,1-3 0,0-1-1,-5-10 1,10 16 0,-10-16 0,10 8 0,-10-8 0,13-1 1,-13 1-1,16-14 0,-6 3 1,0-2-1,-1-2 0,2-2 0,-1-1-1,-2 1 1,0 2-1,-2 2 1,0 1-1,-2 2 1,-4 10-1,4-11 0,-4 11 0,0 0 0,0 0 0,0 0 0,0 0 0,0 0-1,0 0 1,0 0-1,0 0 0,0 0 1,0 0-1,0 0 0,0 0 1,5 16-1,-4-4 1,2 4 0,-2 6 0,2 4 0,-2 6 0,-2 4 0,0 4 1,-2 4-1,0 1 1,-4 3 0,3-1 0,-4 1 0,3-2 0,0-4 0,0 1 0,2-2-1,0-6-6,-1-4-27,6-3 0,-6-16 0,4-12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8:14.5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 1538 1,'0'0'1,"0"0"0,0 0-1,0 0 1,0 0 0,0 0 0,0 0 1,0 0 0,0 0 0,0 0 0,0 0 0,0 0-1,0 0 0,0 0 0,0 0-1,0 0 1,0 0-1,-9 2 1,9-2 0,0 0 0,0 0 0,0 0 1,0 0 0,0 0 0,0 0 0,0 0 0,0 0 0,0 0-1,0 0 1,0 0-1,0 0 0,0 0 0,0 0 0,0 0 0,0 0 0,0 0 1,0 0 0,0 0 0,0 0 0,0 0 1,0 0-1,0 0 0,0 0 0,0 0-1,0 0 0,-9 3 0,9-3-1,0 0 1,0 0 0,0 0 0,0 0 0,0 0-1,0 0 1,0 0 0,0 0 0,0 0 0,0 0 0,0 0 0,0 0 0,0 0 1,0 0 0,0 0 0,-9 6-1,9-6 2,0 0-2,0 0 0,-13 8 1,13-8-1,0 0-1,-9 6 1,9-6 0,0 0 1,0 0-1,-12 12 0,12-12 0,-8 12-1,8-12 1,-8 15 0,3-5-1,1 1 1,-2 0-1,2 0 0,0 1 0,1 1 1,1-1-1,0 0 0,2 0 0,0 0 0,1 0 0,1 0 0,1-1 0,1-1 0,-1 2 0,2-2 0,0-1 0,-5-9 0,11 15 0,-11-15 0,14 10 0,-14-10 0,15 5 1,-6-6 0,2-2 0,1-2 0,2-1 0,0-2 0,2-2 0,0-1 0,2-2 0,-1-1-1,1-1 1,-3 0-1,1-1 1,-2 0 0,0 0 0,-3-1 0,-2 3 0,-1-4 1,-2 4 0,-4-2 0,-2 1 1,-3-1-1,-2 2 1,-5-1-1,1 3 0,-4 0 0,-2 4-1,-1 2 0,-1 2-1,-1 4 0,0 4-1,0 2 1,-1 1-1,0 3 0,1 2 0,4 2-2,-2 0-1,5 5-7,0-2-8,1 0-14,9 5 2,-4-5 0</inkml:trace>
  <inkml:trace contextRef="#ctx0" brushRef="#br0" timeOffset="1552">400 1474 1,'0'0'4,"0"0"0,0 0-1,0 0 1,6 10-1,-6-10 1,0 0 0,4 16 1,-4-16-2,4 16 0,-4-5 0,2 1 0,-2 2-2,1 1 1,-1 1-1,2 1 0,1-1 0,-2 1-1,3-3 1,-2 2-1,2-5 0,-1 1 0,1-3 0,-4-9 2,6 13 1,-6-13 2,0 0 2,0 0 1,10 2 1,-10-2-1,8-13 0,-3 0-1,3 1-2,-1-4-1,1 0-3,0-2 1,3 1-1,-3 0 0,2 0 0,-1 3 0,-2 1 0,0 3 0,-7 10-1,9-15 0,-9 15 1,0 0-1,0 0-1,0 0 1,0 0 0,0 0-1,0 0 1,10-5 0,-10 5-1,0 0 1,0 0 0,9 9 0,-9-9 1,6 9-1,-6-9 0,10 15 0,-6-5 1,1 2 0,-1 2-1,0 2 1,0 1 0,-1 1-1,1-1 1,-2 0-1,0-2 1,-2-1-1,1-3 0,-1-11-1,1 13-3,-1-13-8,5 11-19,-5-11 0,0 0 0</inkml:trace>
  <inkml:trace contextRef="#ctx0" brushRef="#br0" timeOffset="2654">821 1597 8,'0'0'11,"12"-9"0,-12 9-2,17-14-2,-17 14-1,16-16-2,-6 7-1,-4 0-1,-6 9-1,13-16 1,-13 16 0,9-15 1,-9 15 0,0 0 1,1-12-1,-1 12 1,0 0 0,0 0-1,-12-8-1,12 8 0,-14-2-1,5 2-1,-1 1 0,-1 0 0,-1 2 0,1 2 0,0-1 0,0 1 0,0 2 0,2 0 0,9-7 0,-19 18 0,19-18 0,-15 18 0,8-8 1,1 0 0,2 1-1,-3 0 1,3 1 0,0-1 0,0 1 0,1 1 0,2-2 0,0 3 0,2-3 1,2 0-1,2 0 1,-5-11 0,16 19 0,-6-13-1,4 0 1,0-3-1,3 2 0,1-2-2,1-4-4,2 1-10,4 0-15,-7-10 1,6 6-1</inkml:trace>
  <inkml:trace contextRef="#ctx0" brushRef="#br0" timeOffset="3515">1259 1499 5,'0'0'8,"2"14"1,0-3 0,2 3 0,-2 3-1,1 6-1,0 1-1,1 9-1,1 0-1,0 2-2,-1 1 0,1-1-1,-2-3-1,0-3 1,-1-5-1,-2-5-1,0-4-4,-2-6-6,3 2-10,-1-11-3</inkml:trace>
  <inkml:trace contextRef="#ctx0" brushRef="#br0" timeOffset="3826">1156 1589 3,'0'0'25,"1"-25"0,4 10-6,2 2-12,1-4 1,3 4-1,0-3 0,4 2 0,-2-1-1,3 5 1,-3-4-1,2 7-1,-4 0-3,0 3 0,1 2-2,-12 2 1,16 1-1,-16-1 0,16 11 0,-16-11-1,14 14 2,-6-5-2,-2 1 2,1 2-2,-1 0 2,0 0-1,-1 0 0,-2 2 1,-2-3 0,-1 0 0,-4 1 1,-3 0 0,-6 1 1,-1-1-1,-5 0 1,-1 0 0,-4-2 0,0 2 0,-3-3-1,4-2 0,1-2 0,4-1-1,1-3 1,5 0-2,2-2-3,10 1-2,-6-10-8,6 10-15,4-18-8,7 5 0,-3-4 0</inkml:trace>
  <inkml:trace contextRef="#ctx0" brushRef="#br0" timeOffset="4457">1528 1570 25,'-15'-2'27,"15"2"2,-8-10-15,1-1-7,4 1-1,-1-3-2,2 0-1,2 0 0,4-2 0,1 2-1,4-1-1,2 4-1,0-1 1,2 1-2,1 2 1,2 3-1,-3 5 0,2 3 0,-2 1 0,-1 3 1,1 3-2,-3 4 2,-1 0-1,-1 0 2,-2 1-2,-3 0 2,-1 0-1,-3-1 2,-1 0 0,-3-3 1,-1 1 0,-6-2 1,1-1 1,-5-3-1,0 3 0,-5-6 0,1 2-1,-1-3 0,1 0-2,0-1 0,4-2-2,2 1-4,0-5-8,14 5-21,-9-13-1,7 4 1,2 9 0</inkml:trace>
  <inkml:trace contextRef="#ctx0" brushRef="#br0" timeOffset="4997">1931 1390 7,'0'0'25,"-9"-14"-10,9 14-1,-9-5 0,9 5 0,-15 1-3,15-1-2,-18 7-1,8-1-2,-1 2-2,2-1-1,-3 0-1,3-2-1,9-5-1,-13 15 1,13-15-1,-8 11 0,8-11 0,0 0-1,5 11 1,-5-11-1,13 7 1,-3-4-1,1 1 0,2-1 0,2 3 0,-1-1 0,2 2 0,-3-1-1,0 3 0,-2-2 1,-1 1 0,-10-8 0,9 16 2,-9-16 0,-4 16 1,-2-5 1,-6-4 1,-2 3 0,-5-1 0,1 0 0,-5-2-1,3 2 0,-3-3-1,5-1-1,3-1-1,3-2-2,12-2-2,-11-4-4,11 4-14,12-12-13,0-3 2,5 1 0</inkml:trace>
  <inkml:trace contextRef="#ctx0" brushRef="#br0" timeOffset="5558">2221 1405 14,'0'0'24,"0"0"-3,-15-13-11,15 13-1,-16-7 3,7 7-2,-5 0-1,4 4-1,-5-4 0,3 5-2,-1-1-2,2 2-2,0-1-1,1 0 0,10-5 0,-13 8 0,13-8-1,0 0 0,-8 9 0,8-9 0,0 0-1,7 12 0,-7-12 0,18 10-1,-6-3 0,4 2-1,2-1 1,-1-1-1,1 2 0,-2 0 1,-2 0-1,-2-1 2,-5 2 0,-7-10 0,5 17 2,-5-17 1,-5 17 0,0-8 1,-6-1 0,0 0 0,-3-1 0,-1 0-1,-2-1 0,2-1 0,-1-3-1,2-1-1,4-2-1,0-4-4,10 5-8,-1-12-14,3-2-6,10 1 1</inkml:trace>
  <inkml:trace contextRef="#ctx0" brushRef="#br0" timeOffset="6109">2350 1404 23,'9'5'22,"-9"-5"-4,0 0-14,0 0-1,0 0 0,11 13 1,-11-13 0,3 18 2,-2-6-1,0 3 0,0-1 1,1 3-3,-1-3 0,1 0-1,0-3-2,-2-11-5,0 0-22,13 9-1,-13-9-1</inkml:trace>
  <inkml:trace contextRef="#ctx0" brushRef="#br0" timeOffset="6409">2380 1206 35,'0'0'33,"0"0"1,0 0-1,0 0-26,11-2-5,-11 2-1,0 0-2,0 0-4,0 0-8,0 0-17,0 0-4,9 5 1</inkml:trace>
  <inkml:trace contextRef="#ctx0" brushRef="#br0" timeOffset="6770">2574 1133 8,'0'0'11,"0"0"-2,0 0 3,0 0-1,0 0 1,0 0-1,0 0 1,0 0-2,0 0-2,0 0-3,0 0-3,0 0 0,0 0-2,0 0 1,-5 10-1,5-1 1,1 3-1,1 5 1,1 2 0,-3 3 0,1 3-1,0 1 1,0 0 0,-1-1 0,0-2-1,0-2 1,-1-5 0,3-4 0,-2-12-1,13 8 0,0-11 0,3-4-1,5-4 1,0-1-1,5-3 0,-1 2 0,0 1 0,-3 3 0,-4 4 1,-3 4 0,-5 5 0,-1 3 0,-3 5 0,-2 2 0,-3 5 1,-2 2 0,-3 0 2,0 0 0,-4-2 0,0 2 1,-6-5 1,-1 0-1,-3-6 0,1 1 0,-5-5 0,0 0-1,0-3 0,1 0-1,0-3 0,3 1-1,0-2-1,2-2-2,5 3-6,-1-7-16,5-2-12,6-1 0,-1-7 1</inkml:trace>
  <inkml:trace contextRef="#ctx0" brushRef="#br0" timeOffset="7521">2937 1072 2,'10'2'22,"-10"-2"-3,0 0-12,0 0-3,0 0 1,0 0 0,0 0 0,-6 10 1,6-10-1,3 17 1,-1-2-1,2 6-1,-2 3 0,2 6 1,-1 1-1,-1 6-1,-2-1 0,0 3 0,0-4-2,-1-4-4,2-4-9,4-2-18,-4-15 1,-1-10-1</inkml:trace>
  <inkml:trace contextRef="#ctx0" brushRef="#br0" timeOffset="7851">3102 1379 21,'15'2'22,"-5"-6"-14,2-1 0,1-2 0,0-3 0,0 0 0,-1-2 1,0 3-1,-4-2 0,2 4-1,-10 7-2,9-15-1,-9 15-2,2-9 1,-2 9-1,0 0 0,-11-13 0,11 13-1,-15-5 0,6 3 0,-2 1 0,-1 2-1,-2 2 1,1 2-1,-1 4 0,-1 1 1,0 1 0,-1 4 1,0 0-1,0 2 1,2 0-1,0-2 1,3 1 0,2-1-1,1-1 0,4-2 0,1 0 0,4-2-1,-1-10 1,5 19-2,-5-19 2,13 14-1,-2-6-1,2-4-1,4 3-4,0-6-14,6-3-15,4-1 0,1-9 1</inkml:trace>
  <inkml:trace contextRef="#ctx0" brushRef="#br0" timeOffset="8573">3844 1157 10,'0'0'24,"-20"0"-5,5-1-10,3 3-1,-7 0 0,2 4 1,-1 1-2,0 2-1,0-1-1,1 4 1,1-4-3,2 2-1,3-1-1,11-9 0,-15 15-1,15-15 1,2 13-1,-2-13 0,21 10 0,-2-4-1,2 0 1,2 1 0,2-1 0,0 1-1,-2 2 1,-4 0 0,-3 1-1,-5 1 1,-5 1 1,-3 1 0,-4 1 0,-4 0 2,-2 0 0,-2 3 1,-6-5 0,2 3 0,-6-4 1,2 1-1,-5-6-1,4 2-1,0-6-1,2-2-2,4-2-3,-2-8-7,12-2-13,3-1-11,4-9 2,7-1-1</inkml:trace>
  <inkml:trace contextRef="#ctx0" brushRef="#br0" timeOffset="9093">4060 911 23,'0'0'23,"13"-1"1,-13 1-17,0 0-7,2 9 2,-2-9 0,-4 21 3,1-3-1,1 4 1,-2 4 1,4 5-1,-1 3-1,1 3 0,0-1-2,1 0 0,0-4-1,3-1-1,-3-6 1,-2-4 0,2-5-1,0-5 0,-1-11-2,-3 9-3,3-9-5,0 0-1,-12-14-1,5 0 0,0 1 2,-6-5-1,2 0 2,-3-2 5,1 1 5,0 1 3,0 3 2,3 1 2,-1 3 1,11 11 1,-9-15 0,9 15 1,0 0-2,16-11 0,-6 5-2,9 2-1,0-6-1,7 4-2,1-2 0,3 0 0,0 0-2,0 0-2,0 3-1,-4-4-4,1 8-8,-5 0-11,-4-3-8,2 5 1</inkml:trace>
  <inkml:trace contextRef="#ctx0" brushRef="#br0" timeOffset="9674">4375 1112 0,'0'0'23,"19"7"-1,-19-7-8,15 10-12,-5 0-1,-1 3-1,0 4 1,-1-1 0,1 3 1,-1-2 0,-1 3 1,-3-4 1,0 2 1,-5-4 2,0 2 0,-6-4 0,0 2 0,-8-4 1,2 2-1,-7-3 0,3-1-1,-3-5-1,2 1 0,-1-4-1,4-1-1,0-3 0,5-1-1,10 5 0,-12-16-1,10 7-1,3-3 0,3 0-1,2 0 0,7-1-2,-1 0 0,4 1-3,0-3-4,6 4-4,-5-4-6,3-1-8,5 3-5,-9-7 1</inkml:trace>
  <inkml:trace contextRef="#ctx0" brushRef="#br0" timeOffset="10105">4672 855 4,'7'-9'19,"-7"-1"-6,0 10-3,2-9-1,-2 9-2,0 0 0,0 0-1,0 0 0,0 0 1,0 0-1,0 0-1,0 0-1,0 0 0,0 0-1,0 0-1,0 0-1,0 0-1,0 0 0,0 0 0,0 0 0,-4 13 0,4 0 0,1 5 0,0 3 0,0 8 1,-2 6 0,3 4-1,-2 4 1,3 0 0,0 1 0,0-2-1,2-3 1,-1-7-1,3-5 1,-4-8 0,1-5 1,-4-14-1,2 12-1,-2-12 0,-7-13 0,1 2-2,-2-5-2,1-1-2,-4-8-3,0 2-3,-3-2-4,1 1-4,1 6-6,-5-2-1</inkml:trace>
  <inkml:trace contextRef="#ctx0" brushRef="#br0" timeOffset="10615">4738 1083 20,'31'0'20,"-1"-1"-3,0-1-3,2 1-2,-3-1-2,1 1-3,-2-3-2,-1 0-1,-4-2 0,2-2-1,-6-2 1,-1 2-2,-4-5 1,-1 2-1,-7-2 0,-2 3-1,-1 0 0,-3 10-1,-4-16-1,4 16 1,-7-9-1,-3 8 0,10 1 1,-21 1-1,9 3 1,-3 2 0,-1 2-1,-3 3 2,-1 1-1,5 4 1,-5 1 0,3 3 1,-2 2-1,2 1 1,1-1 0,3-1 0,0 0-1,5 0 1,1-3 0,6-1 0,3-3 0,4 0 0,1-3 0,5-1 0,1-3 0,4-1 0,-2-1 0,3-3-1,-3-1 0,2-3-1,-1 1-1,-3-5-6,0 0-28,4 0-1,-7-8 1,3-2-1</inkml:trace>
  <inkml:trace contextRef="#ctx0" brushRef="#br0" timeOffset="18827">5710 527 8,'0'0'7,"0"0"0,0 0 0,0 0-2,0 0 0,0 0-2,0 0 0,0 0-1,0 0 1,0 0 1,0 0 0,0 0 0,0 0 0,0 0 0,0 0 0,0 0-1,0 0-1,0 0-1,0 0 0,-11-2-1,11 2 0,0 0 0,0 0 1,-11 0-1,11 0 0,0 0 0,-12 2 1,12-2-1,-10 2 0,10-2 2,-11 3-2,11-3 1,-13 2-1,13-2 1,-14 3-1,14-3 1,-13 5-1,13-5 0,-12 5 1,12-5-1,-11 6 0,11-6 0,-10 8 1,10-8-1,-7 10 0,7-10 1,-6 11-1,6-11 0,-5 13 0,5-13 0,-4 18 0,4-7 0,-1-1 1,0 2-1,1 2 0,1 2 0,-1 1 0,1 2 1,-1 0-1,1 1 1,0 2-1,1-1 1,-1 1-1,1-2 0,1 1 0,-1 0 0,-1-1 1,1 0-1,-1-1 0,-2 1 0,0-2 0,-1 0 0,-1-1 1,-2-3 0,0 2 0,-3-4 0,0 2 1,0-5 0,-3 0 0,1-1 0,1-2 1,0 0-2,9-6 1,-16 6 0,16-6-1,0 0 1,0 0-1,-9 2 0,9-2-1,0 0 0,0 0 0,9-1-1,-9 1-1,10 4 0,-10-4 0,17 11-1,-8-2 1,3 4 0,0 1 0,0 3 1,0 3 0,-1 0 0,-2 1 1,0 2-1,-3 0 1,-2 0 0,-2 2 1,-2 3-1,-1 1 0,-3-1 1,0 1 0,-1-1 0,-1-1 0,0-1 0,0-1 0,1-7 0,3 0 0,-1-2 0,2-2 0,0-2 0,2-2-1,3 0 1,-4-10 0,13 15 0,-2-10 0,0 0 0,6-1 0,3-1 0,3-2 0,-1 1-1,0-2 1,-1 0-1,-2-2 0,-3 2 0,-3-1 1,-13 1-1,11-1-1,-11 1 1,0 0-3,0 0-8,0 0-20,0 0 1,0 0 0</inkml:trace>
  <inkml:trace contextRef="#ctx0" brushRef="#br0" timeOffset="20800">6158 813 11,'0'0'16,"0"0"-2,0 0 2,10-2-3,-10 2 0,0 0-2,0 0-2,0 0-2,-13 2-1,13-2-2,-9 3 0,9-3-1,-15 3 0,15-3-1,-17 4 0,4 0-1,0-1 0,0 2 0,-4 0 0,3 3-1,-1-1 0,1 1 0,2-1 0,2 0 0,1 0 0,-1-1 0,10-6 0,-8 10 0,8-10 0,0 0 0,-7 11 0,7-11 0,0 0 0,2 9 0,-2-9 0,0 0 0,11 11 0,-11-11 1,14 8-1,-4-2 0,3 1 0,2-1 0,1 2 0,6 0 0,1 3 0,2-2 0,2 3 0,-3 0-1,1-1 1,-2 3 0,-2-2 0,-4 1 0,-1-1 0,-4 1 0,-2-1-1,-1 1 1,0 0 0,-5 0 0,-1-1 0,-2 1 0,-2-2 0,-1 0 1,-3 1-1,-1-1 1,-4 0-1,1-1 1,0-1 0,-1 1 0,-2-2 0,0 0 1,0 0-1,-1-1 1,-1-2 0,-2 1-1,-3-1 1,2 0 0,-3-1-1,2 0 0,-1-2 0,1 0 0,1 0-1,4-1 1,1 0-1,3-1 1,-1 0-1,10 0 0,-12-2-1,12 2-1,0 0-6,-10 0-22,10 0-5,-2-10-1,4-2 2</inkml:trace>
  <inkml:trace contextRef="#ctx0" brushRef="#br0" timeOffset="22082">6564 1159 8,'0'0'10,"0"0"-1,0 0 0,0 0-1,-5 10 0,5-10 0,0 0-1,-1 16-1,1-16 0,-3 17 0,1-7-1,2 4 0,-3-1-1,1 5 0,-2-2 0,1 4-1,-2 0 0,0 4 0,-2 1-2,1 2 1,-2 0-1,0 0 0,0-3 0,1 0-1,1-3 1,2-3 0,0-6-1,3-2 1,1-10-1,-1 10 1,1-10 0,0 0 0,0 0-1,0 0 1,0 0-1,0 0-1,0 0-5,0 0-9,0 0-17,0 0 2,-7-14-1</inkml:trace>
  <inkml:trace contextRef="#ctx0" brushRef="#br0" timeOffset="23204">6817 1115 5,'0'0'12,"0"0"0,0 0 1,0 0-1,0 0 0,0 0-1,0 0 1,0 0-2,0 0-3,0 0-1,11 5-1,-11-5-2,17-3 0,-8 1-1,7-1 0,-1-1-1,4 2 0,0-2 0,1 1 0,0-1-1,0 2 1,0-2-1,-1 2 0,-5-1 0,1 1 0,-15 2 0,15-1 0,-15 1 0,0 0 1,0 0-1,0 0 0,0 0 0,0 0-1,0 0-2,0 0-11,-10 1-16,10-1-2,0 0 0</inkml:trace>
  <inkml:trace contextRef="#ctx0" brushRef="#br0" timeOffset="26228">6926 1035 8,'0'0'10,"0"0"0,0 0 0,0 0-1,0 0-1,0 0-1,0 0-2,0 0 0,0 0-1,0 0-1,0 0-1,0 0 0,0 0 0,0 0-2,0 0 1,0 0-1,0 0 0,0 0 0,-6 11 1,6-11-1,-1 10 1,0 0 0,1-10 0,-1 18 0,0-6 0,0 2 0,0 2 0,1 1 0,0 1 0,0 0-1,1 0 1,0 0-1,0-1 0,0-2 1,-1-2-1,1-2 0,0 0 1,0-2-1,-1-9 0,-1 12 0,1-12 1,0 0-1,1 11 1,-1-11-1,0 0 1,0 0 0,0 0-1,0 0 1,0 0 0,0 0 0,0 0 0,0 0 0,0 0-1,0 0 0,0 0-2,0 0-3,0 0-10,0 0-15,0 0 3,8-9-2</inkml:trace>
  <inkml:trace contextRef="#ctx0" brushRef="#br0" timeOffset="27139">7174 779 19,'0'0'14,"0"0"-5,0 0 1,0 0 0,10-10-1,-10 10-1,7-13 1,-7 13-3,17-13 0,-7 4-1,5 2-2,0-1-1,3 3 0,-1 1-1,2 1 1,-2-2-1,-1 4 0,-3 0 0,1 2-1,-3 1 1,1 3-1,-2-2 0,-1 3 0,-2 3 1,3-1 0,-6 3 0,0 1 0,-1 1 1,0 1-1,-5 0 1,2 1 0,-5-2 0,-1 1 0,-1-2 0,-2 0 0,-2-2-1,0 0 1,1-3-1,-1 1 0,1-3 0,10-5-1,-11 7 1,11-7-1,0 0 0,0 0 0,-9 6 0,9-6 0,0 0-1,0 0 1,0 0-1,15 7 0,-4-2 0,2-1 0,4 3 0,1-1 1,2 3-1,0-1 0,-3 1 1,1 1-1,-5 0 0,-2 0 1,-4 2 0,-2-1-1,-1 1 1,-3 0 0,-3 1 0,-2-1 0,-1 1 0,-1-1 0,-3-1 1,-3 0-1,-1 0 1,-1 0 0,2-2 0,-1-1 0,1-2 0,1 1 1,-1-4-1,12-3 0,-19 5 0,19-5 0,-15 1 0,15-1-1,-18-1 0,8 0-2,10 1-3,-20-2-7,20 2-12,-12-2-10,12 2 1,-9-12 0</inkml:trace>
  <inkml:trace contextRef="#ctx0" brushRef="#br0" timeOffset="28201">7875 656 13,'0'0'11,"0"0"-1,-15-2-1,15 2 0,-18 2-2,5-1 1,-2 0-2,0 1 1,-2-1-1,-2 2-2,2-1-1,0 2 1,-1-1-2,3 0 1,1 1-2,2-2 0,2 1 0,10-3 0,-12 3 0,12-3 0,0 0-1,0 0 0,0 0 0,0 0 0,0 0 0,0 0 0,-8 11 0,8-11 0,0 0-1,-7 16 1,3-6 1,4-10-1,-11 21 1,6-7-1,2-1 1,-1 2-1,1 0 1,0-1-1,1-4 0,-2 1 0,4-11 0,-2 14 1,2-14-1,0 0 1,2 9 0,-2-9 0,0 0-1,14 4 1,-14-4 0,11 4 0,-1-2-1,-1 0 1,3 1-1,3 1 0,0 0 0,4 1 1,1 0-1,0 2 0,1-1 0,1 1 0,-4 0 0,-1 1 0,-1 0 0,-3-1-1,-2 1 1,-11-8-1,14 14 1,-11-5-1,1 2 2,-2-1-1,-2 2 0,0-1 1,-2 0 1,1 3-1,-2-4 1,0 3 0,3-13 1,-11 15-1,11-15 1,-13 13 0,13-13 1,-17 11-1,5-7 0,1 1 0,-3-2 0,-2 2-1,0-2-1,-4 0 1,3 0-1,-4 0-1,-2-1 1,4 1-1,1 0 0,3-1 0,2 0-1,4-3-1,9 1-6,-12 3-19,12-3-7,9-14-1,-3 1 0</inkml:trace>
  <inkml:trace contextRef="#ctx0" brushRef="#br0" timeOffset="30464">8139 1076 8,'0'0'8,"0"0"-2,0 0-1,0 0 0,0 0 1,0 0-1,0 0 1,-5 11 0,5-11-1,-1 9 0,1-9 0,1 15-2,-2-2-1,2 1 0,-3 3 0,0 4 0,0 0 2,-2 3 0,-1 0-1,1 3 0,-2-3 1,0 1-1,0-1-1,1-2 1,0-2-1,1-5-1,-3 1 1,2-7-1,1 0 0,4-9 1,0 0-1,0 0-1,-5 10-3,5-10-8,0 0-19,10-9 1,-8-2 0</inkml:trace>
  <inkml:trace contextRef="#ctx0" brushRef="#br0" timeOffset="35531">8351 662 16,'0'0'11,"0"0"0,0 0 0,0 0 0,0 0-2,0 0-1,0 0 1,4-10-4,-4 10-1,13-7-1,-13 7-1,15-7 0,-1 3-1,-2 0 0,2 0-1,1-1 0,-1 2 1,0 0-1,0 1 0,0 1 0,-4 1 0,4 0-1,-5 2 1,0 0 0,2 1 0,-2 2 0,-9-5 0,12 8-1,-12-8 1,9 11 0,-9-11 0,8 14 0,-8-14 0,3 13 0,-3-13 0,0 15 1,0-15-1,-5 15 1,0-5 0,-2-1 0,-1 0 2,-1 0-1,0-1 1,-2 0 0,1 1-1,-1-3 1,11-6-1,-16 11 1,16-11-2,-13 7 0,13-7-1,0 0 1,0 0 0,-11 9 0,11-9-1,0 0 1,0 0-1,0 0 1,0 0 0,16 1-1,-5 0 0,2 1-1,1 1 1,7 2-1,-2 0 1,3 3-1,1 0 0,-2 2 0,-2 0 0,3 2 0,-4 0 0,-4 1 0,-3 1 0,-1 1 0,-4 0 1,-2 1-1,-3 0 1,-6 1 0,2-3 0,-3 1 0,-3-3 1,0-1 0,1 0 0,-5-3 1,3 0 0,-1-3 0,-2 2 1,-1-4-1,0 2 1,1-3 0,-1 2-1,-1-3 1,-1 2-1,1-1 0,2-1-1,0-2 0,2 1 0,-2-1-1,4 0 0,9 1-1,-15-3-2,15 3-8,0 0-16,0 0-8,7-10 1,2 0 0</inkml:trace>
  <inkml:trace contextRef="#ctx0" brushRef="#br0" timeOffset="36663">8923 996 12,'-9'0'21,"-5"-2"-2,3-2-3,0 1-1,-4-4 0,6 2-4,-4-5-2,4 2-1,-2-5-3,4 2 0,-5-5-1,4 2 0,2-4-2,4-1 0,-3 1 0,8-3-1,0-1-2,3 1 1,3 2-1,3-1 0,0 3 0,-3 1-1,5 1 1,-2 3-1,2 1 2,-1 2-1,0 2 0,1 2 0,-3 0 0,1 2 1,0 2-1,-3 2 0,3 3 1,-2 2 0,-1 1-1,4 1 1,0 3 0,1 0 0,-3 4 0,2 1 0,0 1 1,-3 0-2,1 3 2,-3 0-2,-2 1 1,-1 0 0,1-1 0,-4-1-1,2 0 0,-2-2 1,-2-1-1,0-3 1,-5 0 0,1-4 1,4-9 0,-11 16 0,11-16 1,-16 12 0,6-8 1,0 1-1,-1-1 0,-2-1 0,-3-2 0,1 1-1,-2-1 0,0-1-1,-1 0 1,2-1-1,3-1-1,2-4-3,11 6-15,-8-12-14,1-4-2,7 0 1</inkml:trace>
  <inkml:trace contextRef="#ctx0" brushRef="#br0" timeOffset="37674">9072 488 23,'-11'-5'18,"11"5"0,0 0-2,-7-10-2,7 10-1,-3-10-2,3 10-2,1-14-2,-1 5-2,0 9-2,6-14 0,-6 14-1,10-13-1,-10 13-1,11-12 1,-11 12-1,17-9-1,-17 9 1,16-7-1,-16 7 1,17-3-1,-17 3 0,15 1 0,-15-1 0,10 6 0,-10-6 0,9 11 0,-9-11 1,7 14-1,-7-14 0,5 17 0,-6-7 1,2-1 0,-5 0 1,0 2-1,0-1 1,-5-1 1,-2 1 0,0-1 0,0 1 0,-3-4 1,4 1-1,-3-2 1,4 1-1,9-6 0,-14 5 0,14-5-1,-11-2 0,11 2-1,0 0-4,-6-11-13,6 11-17,-8-14-2,4 4 1</inkml:trace>
  <inkml:trace contextRef="#ctx0" brushRef="#br0" timeOffset="39978">9406 1010 5,'0'0'10,"0"0"-1,0 0-1,0 0 0,0 0 1,0 0-1,0 0 0,0 0 0,0 0-1,2 11 0,-2-11-1,1 12 0,-1-12-2,0 14 1,-1-1-1,-3-2-1,1 5 0,0-1-1,-1 5 1,-2-2-2,1 3 0,-2 2 0,1-3 0,0 1-1,3-3 1,-5-1-1,4-2 1,-2-1-1,3-2 0,-1-1 1,3-2-1,1-9 0,-8 16 0,8-16 1,-6 10-1,6-10 1,0 0-1,-5 9 0,5-9 1,0 0 0,0 0-1,0 0 0,0 0-2,0 0-4,0 0-19,0 0-6,0 0-1,3-17 0</inkml:trace>
  <inkml:trace contextRef="#ctx0" brushRef="#br0" timeOffset="42932">9693 573 6,'0'0'12,"0"0"-1,0 0-1,0 0-2,0 0-3,0 0-1,0 0-1,0 0 0,0 0-1,0 0 0,0 0-1,0 0 1,0 0 0,0 0-1,0 0 1,0 0-1,0 0 0,0 0-1,0 0 0,0 0 1,0 0-1,0 0 0,0 0 1,0 0 0,0 0 0,0 0 1,0 0-1,0 0 1,-9 5-1,9-5 0,0 0-1,0 0 1,0 0 0,-2 12 1,2-12 0,5 17 0,1-3 1,-5 2-1,5 5 1,-6 3 0,1 4-1,1 1 0,-2 1 0,3 0 0,-1 0-1,0-1 1,0-2-1,1-5 0,0-2-1,-1-3 1,2-2-1,-1-3 0,-1-2 0,-2-10 1,4 12-1,-4-12 0,0 0 0,0 0-1,0 0-1,0 0-6,5 11-19,-5-11-2,-3-9 0</inkml:trace>
  <inkml:trace contextRef="#ctx0" brushRef="#br0" timeOffset="43763">9870 570 14,'5'10'15,"-5"-10"-1,0 0-1,1 11-2,-1-11-2,-1 13 0,1-4-2,0-9-2,-2 21-1,2-8-1,0 4 0,1 4 0,2 4-1,0 0 0,2 2 0,-1 0 0,2 1 0,-4-2 0,3-2-1,-2-4 1,-1-1-1,2-4 0,-3 0 1,1-4-1,1-1 0,-3-10 0,4 13-1,-4-13 1,0 0 0,0 0 0,8 10 0,-8-10 0,0 0 0,0 0-1,0 0 0,0 0-3,0 0-12,-7-10-16,7 10-2,-4-14 1</inkml:trace>
  <inkml:trace contextRef="#ctx0" brushRef="#br0" timeOffset="44785">10172 598 3,'0'0'10,"-5"11"0,5-11-1,-6 17 0,3-7-2,2 2 0,-3 2-1,5 3 0,-4 1 0,3 6-1,0-2 0,4 4 0,-3-2-1,1 1-1,2-3 0,0 1-1,4-4 0,4-2 0,-1-4-1,-1 0 1,2-4-1,3-1 1,-15-8 0,0 0 0,45 10 0,-45-10-1,0 0 1,0 0 0,56-22 0,-56 22-1,0 0 0,41-38-1,-41 38 1,0 0 0,41-60-2,-41 60 2,15-51-2,-15 51 2,2-53 0,-2 53 0,-2-52 0,2 52 0,-18-42 1,18 42-1,0 0 0,-40-53 0,40 53-1,0 0 0,0 0 1,-51-46-2,39 39 0,-1 2 0,13 5 1,-20-5-1,20 5 0,-25 1 0,8 2 0,-2 2 1,0 2-1,0 4 1,0 1-2,0 2 0,-3 4-5,4 1-9,-4 0-16,5 7 1,-1-7 0</inkml:trace>
  <inkml:trace contextRef="#ctx0" brushRef="#br0" timeOffset="45736">10508 358 11,'0'0'10,"0"0"1,0 0-2,-29 46 0,29-46-2,0 0 0,0 0-2,0 0 0,0 0-1,2 47-1,-2-47 2,0 0-2,0 0 1,0 0-2,0 0 1,0 0-1,48 15 0,-48-15-1,0 0 0,0 0 1,0 0-1,0 0 0,52-28 0,-52 28 1,0 0 0,0 0 1,0 0-1,0 0 1,34-46 0,-34 46-1,0 0 1,0 0-2,0 0 0,0 0 0,-44-39-1,44 39 0,0 0-1,-51-7 1,51 7-1,0 0 1,-54 8-2,54-8-5,-45 12-11,45-12-13,-33 13-1,33-13 1</inkml:trace>
  <inkml:trace contextRef="#ctx0" brushRef="#br0" timeOffset="47729">10538 19 23,'0'0'20,"0"0"-4,0 0-2,0 0-2,0 0-3,0 0-4,0 0-1,0 0-1,0 0-2,0 0 0,45-16 0,-45 16-1,0 0 1,0 0-1,0 0 1,0 0-1,0 0-1,44-11 1,-44 11 0,0 0-1,0 0 0,0 0 1,51 20 0,-51-20-1,0 0 1,0 0 0,50 29 0,-50-29 0,0 0 0,0 0 1,0 0-1,41 44 0,-41-44 1,0 0-1,0 0 1,21 55 0,-21-55-1,0 0 1,12 50 0,-12-50-1,0 0 1,7 55 0,-7-55 1,-3 42-1,3-42 0,-1 44 0,1-44 1,1 46-1,-1-46 0,3 44 0,-3-44 0,0 42 0,0-42-1,0 0 1,9 52-1,-9-52 0,0 0 0,0 0 0,36 49 0,-36-49-1,0 0 1,41 18-1,-41-18 1,0 0-1,0 0 1,0 0 0,0 0 0,0 0 1,0 0-1,0 0 0,0 0 1,0 0-1,0 0 0,0 0 1,0 0-1,0 0 1,0 0-1,0 0 1,0 0-1,-45 29 0,45-29 0,0 0 0,-43 23 1,43-23-1,0 0 0,0 0 0,-36 56 0,36-56 1,0 0 0,-4 64 0,4-64-1,-1 48 1,1-48-1,-7 51 1,7-51-1,0 50 0,0-50 0,-8 51-1,8-51 1,2 53-1,-2-53 1,7 53-1,-7-53 0,4 56 0,-4-56 0,3 54 0,-3-54 1,-4 48-1,4-48 1,-9 43-1,9-43 2,0 0-1,-18 48 0,18-48 1,0 0 0,0 0 1,-33 42 0,33-42 0,0 0 0,0 0 0,-50 25 1,50-25-1,0 0 0,0 0 0,-55 18-1,55-18 0,0 0 0,0 0 0,-53 15 0,53-15-1,0 0-2,0 0-14,0 0-18,-50 22 0,50-22-1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9A20A3F2-4DEB-4542-999D-FF93F7E0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73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978CD-A98F-465B-8ECA-E65B078C02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Unicode MS" pitchFamily="34" charset="-128"/>
              </a:rPr>
              <a:t>Textbook example: One binary relation and 10 individuals can represents 10</a:t>
            </a:r>
            <a:r>
              <a:rPr lang="en-US" baseline="30000" dirty="0" smtClean="0">
                <a:latin typeface="Arial Unicode MS" pitchFamily="34" charset="-128"/>
              </a:rPr>
              <a:t>2</a:t>
            </a:r>
            <a:r>
              <a:rPr lang="en-US" dirty="0" smtClean="0">
                <a:latin typeface="Arial Unicode MS" pitchFamily="34" charset="-128"/>
              </a:rPr>
              <a:t>=100 propositions and 2</a:t>
            </a:r>
            <a:r>
              <a:rPr lang="en-US" baseline="30000" dirty="0" smtClean="0">
                <a:latin typeface="Arial Unicode MS" pitchFamily="34" charset="-128"/>
              </a:rPr>
              <a:t>100</a:t>
            </a:r>
            <a:r>
              <a:rPr lang="en-US" dirty="0" smtClean="0">
                <a:latin typeface="Arial Unicode MS" pitchFamily="34" charset="-128"/>
              </a:rPr>
              <a:t> states!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0A3F2-4DEB-4542-999D-FF93F7E041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E0472-173C-43D3-8778-8CFBF6CD93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8727C-E02B-40A6-AFE5-983238D25CB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47987-1E36-43EE-8F48-32D7CE57946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 Stanford Research Institute Problem Solver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3CC5D-D53E-45A8-ADE5-ABCD15B021D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A7956-1ADB-4404-B9DE-FD689D6FE17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begin{itemize}</a:t>
            </a:r>
          </a:p>
          <a:p>
            <a:pPr eaLnBrk="1" hangingPunct="1"/>
            <a:r>
              <a:rPr lang="en-US" smtClean="0"/>
              <a:t>%    \item \alert{Key point}: ``stochastic world'' can mean that the world itself has stochastic dynamics, that the world is deterministic but imperfectly observed, or that the world has stochastic dynamics \emph{and} is imperfectly observed.</a:t>
            </a:r>
          </a:p>
          <a:p>
            <a:pPr eaLnBrk="1" hangingPunct="1"/>
            <a:r>
              <a:rPr lang="en-US" smtClean="0"/>
              <a:t>%\end{itemize}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6557E-3725-4A55-B1C7-8BE0B4C2A99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~10,500,500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3D4BC-A856-410B-99DD-511ABA7F77A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One binary rel and 2 individual  </a:t>
            </a:r>
          </a:p>
          <a:p>
            <a:pPr eaLnBrk="1" hangingPunct="1"/>
            <a:r>
              <a:rPr lang="en-US" smtClean="0"/>
              <a:t>4 propositions</a:t>
            </a:r>
          </a:p>
          <a:p>
            <a:pPr eaLnBrk="1" hangingPunct="1"/>
            <a:r>
              <a:rPr lang="en-US" smtClean="0"/>
              <a:t>16 states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Unicode MS" pitchFamily="34" charset="-128"/>
              </a:rPr>
              <a:t>Textbook example: One binary relation and 10 individuals can represents 10</a:t>
            </a:r>
            <a:r>
              <a:rPr lang="en-US" baseline="30000" dirty="0" smtClean="0">
                <a:latin typeface="Arial Unicode MS" pitchFamily="34" charset="-128"/>
              </a:rPr>
              <a:t>2</a:t>
            </a:r>
            <a:r>
              <a:rPr lang="en-US" dirty="0" smtClean="0">
                <a:latin typeface="Arial Unicode MS" pitchFamily="34" charset="-128"/>
              </a:rPr>
              <a:t>=100 propositions and 2</a:t>
            </a:r>
            <a:r>
              <a:rPr lang="en-US" baseline="30000" dirty="0" smtClean="0">
                <a:latin typeface="Arial Unicode MS" pitchFamily="34" charset="-128"/>
              </a:rPr>
              <a:t>100</a:t>
            </a:r>
            <a:r>
              <a:rPr lang="en-US" dirty="0" smtClean="0">
                <a:latin typeface="Arial Unicode MS" pitchFamily="34" charset="-128"/>
              </a:rPr>
              <a:t> states!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0A3F2-4DEB-4542-999D-FF93F7E041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AB044-C47C-4352-9B32-69853C6B26E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8DBB9-08C3-48CF-BE29-95724DD2250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4D6DC-A4E5-442E-9B46-B96F1C2615D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1B9D8-881C-4BD8-9C46-326F37A6482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 we represent an agent's desire(s)?</a:t>
            </a:r>
          </a:p>
          <a:p>
            <a:pPr eaLnBrk="1" hangingPunct="1"/>
            <a:r>
              <a:rPr lang="en-US" smtClean="0"/>
              <a:t>If an agent doesn't want to achieve anything, it has no reason to act.</a:t>
            </a:r>
          </a:p>
          <a:p>
            <a:pPr eaLnBrk="1" hangingPunct="1"/>
            <a:r>
              <a:rPr lang="en-US" smtClean="0"/>
              <a:t>Think about preferences for Mars explorer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AA866-18C5-43F6-94EC-DEA07EE56FE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 we represent an agent's desire(s)?</a:t>
            </a:r>
          </a:p>
          <a:p>
            <a:pPr eaLnBrk="1" hangingPunct="1"/>
            <a:r>
              <a:rPr lang="en-US" smtClean="0"/>
              <a:t>If an agent doesn't want to achieve anything, it has no reason to act.</a:t>
            </a:r>
          </a:p>
          <a:p>
            <a:pPr eaLnBrk="1" hangingPunct="1"/>
            <a:r>
              <a:rPr lang="en-US" smtClean="0"/>
              <a:t>Think about preferences for Mars explorer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592CE-C2B5-470A-A615-F4DB927BE1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begin{itemize}</a:t>
            </a:r>
          </a:p>
          <a:p>
            <a:pPr eaLnBrk="1" hangingPunct="1"/>
            <a:r>
              <a:rPr lang="en-US" smtClean="0"/>
              <a:t>%    \item \alert{Key point}: ``stochastic world'' can mean that the world itself has stochastic dynamics, that the world is deterministic but imperfectly observed, or that the world has stochastic dynamics \emph{and} is imperfectly observed.</a:t>
            </a:r>
          </a:p>
          <a:p>
            <a:pPr eaLnBrk="1" hangingPunct="1"/>
            <a:r>
              <a:rPr lang="en-US" smtClean="0"/>
              <a:t>%\end{itemize}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2F28C-FCEB-4AC8-A070-80FE71B4DC3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2F28C-FCEB-4AC8-A070-80FE71B4DC3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513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72974-C8D3-4C6D-9A2E-7DDB84DE8FA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F8EA7-6F3E-4CC6-9829-F30C9DA36CF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4719638"/>
            <a:ext cx="5130800" cy="41767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Environment World</a:t>
            </a:r>
          </a:p>
          <a:p>
            <a:r>
              <a:rPr lang="en-US" smtClean="0"/>
              <a:t>State / Possible Worlds</a:t>
            </a:r>
          </a:p>
          <a:p>
            <a:endParaRPr lang="en-US" smtClean="0"/>
          </a:p>
          <a:p>
            <a:r>
              <a:rPr lang="en-US" smtClean="0"/>
              <a:t>What do we need to represent?</a:t>
            </a:r>
          </a:p>
          <a:p>
            <a:r>
              <a:rPr lang="en-US" smtClean="0"/>
              <a:t>Different problems</a:t>
            </a:r>
          </a:p>
          <a:p>
            <a:r>
              <a:rPr lang="en-US" smtClean="0"/>
              <a:t>Different domains</a:t>
            </a:r>
          </a:p>
          <a:p>
            <a:endParaRPr lang="en-US" smtClean="0"/>
          </a:p>
          <a:p>
            <a:r>
              <a:rPr lang="en-US" smtClean="0"/>
              <a:t>For each of those possibly different reasoning techniques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89BD9-6A8E-4360-97A2-028D2BEEB96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0F879-1D6F-4966-B6C9-2A395CA73D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2*6+1 to the 64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Causal is restrictive but I think pedagogically adequate: </a:t>
            </a:r>
          </a:p>
          <a:p>
            <a:pPr eaLnBrk="1" hangingPunct="1"/>
            <a:r>
              <a:rPr lang="en-US" dirty="0" smtClean="0"/>
              <a:t>should add definitional?  A dog is a mammal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How would the world be changed if we were to take some given action: 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what are the </a:t>
            </a:r>
            <a:r>
              <a:rPr lang="en-US" b="1" dirty="0" smtClean="0">
                <a:latin typeface="Arial Unicode MS" pitchFamily="34" charset="-128"/>
              </a:rPr>
              <a:t>system dynamics</a:t>
            </a:r>
            <a:r>
              <a:rPr lang="en-US" dirty="0" smtClean="0">
                <a:latin typeface="Arial Unicode MS" pitchFamily="34" charset="-128"/>
              </a:rPr>
              <a:t>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D4A93-9411-4CAA-9485-20456215D0A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Furthermore, the course will consider two main </a:t>
            </a:r>
            <a:r>
              <a:rPr lang="en-US" b="1" dirty="0" smtClean="0">
                <a:latin typeface="Arial Unicode MS" pitchFamily="34" charset="-128"/>
              </a:rPr>
              <a:t>representational dimensions</a:t>
            </a:r>
            <a:r>
              <a:rPr lang="en-US" dirty="0" smtClean="0">
                <a:latin typeface="Arial Unicode MS" pitchFamily="34" charset="-128"/>
              </a:rPr>
              <a:t>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Does this person has a PhD?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to get  a PhD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</a:rPr>
              <a:t>How many actions does the agent need to select?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</a:rPr>
              <a:t>The agent needs to take a single </a:t>
            </a:r>
            <a:r>
              <a:rPr lang="en-US" b="1" dirty="0" smtClean="0">
                <a:latin typeface="Arial Unicode MS" pitchFamily="34" charset="-128"/>
              </a:rPr>
              <a:t>action</a:t>
            </a:r>
            <a:endParaRPr lang="en-US" dirty="0" smtClean="0">
              <a:latin typeface="Arial Unicode MS" pitchFamily="34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Solve a problem (e.g., Sudoku)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Provide diagnosis for a patient with a disease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 smtClean="0">
              <a:latin typeface="Arial Unicode MS" pitchFamily="34" charset="-128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</a:rPr>
              <a:t>The agent needs to take a </a:t>
            </a:r>
            <a:r>
              <a:rPr lang="en-US" b="1" dirty="0" smtClean="0">
                <a:latin typeface="Arial Unicode MS" pitchFamily="34" charset="-128"/>
              </a:rPr>
              <a:t>sequence of actions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Planning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navigate through an environment to reach a goal state (particular location)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Assemble/fix a complex machinery/system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Bid in online auctions to purchase a desired good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0C569-D1BB-4951-A57F-610CA083E5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Problem =&gt; representation =&gt; computation</a:t>
            </a:r>
          </a:p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A </a:t>
            </a:r>
            <a:r>
              <a:rPr lang="en-US" b="1" dirty="0" smtClean="0">
                <a:latin typeface="Arial Unicode MS" pitchFamily="34" charset="-128"/>
              </a:rPr>
              <a:t>representation and reasoning system</a:t>
            </a:r>
            <a:r>
              <a:rPr lang="en-US" dirty="0" smtClean="0">
                <a:latin typeface="Arial Unicode MS" pitchFamily="34" charset="-128"/>
              </a:rPr>
              <a:t> (RRS) consists of: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flesh out the task and determine what constitutes a solution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represent the problem in a language that a computer can reason with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use the computer to compute an output, which is an answer presented</a:t>
            </a:r>
          </a:p>
          <a:p>
            <a:pPr eaLnBrk="1" hangingPunct="1">
              <a:defRPr/>
            </a:pPr>
            <a:r>
              <a:rPr lang="en-US" dirty="0" smtClean="0"/>
              <a:t>to a user or a sequence of actions to be carried out in the environment</a:t>
            </a:r>
          </a:p>
          <a:p>
            <a:pPr eaLnBrk="1" hangingPunct="1">
              <a:defRPr/>
            </a:pPr>
            <a:r>
              <a:rPr lang="en-US" dirty="0" smtClean="0"/>
              <a:t> interpret the output as a solution to the problem.</a:t>
            </a:r>
          </a:p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(``syntax'')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 way to assign </a:t>
            </a:r>
            <a:r>
              <a:rPr lang="en-US" b="1" dirty="0" smtClean="0">
                <a:latin typeface="Arial Unicode MS" pitchFamily="34" charset="-128"/>
              </a:rPr>
              <a:t>meaning</a:t>
            </a:r>
            <a:r>
              <a:rPr lang="en-US" dirty="0" smtClean="0">
                <a:latin typeface="Arial Unicode MS" pitchFamily="34" charset="-128"/>
              </a:rPr>
              <a:t> to the symbols (``semantics'')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352BC-3D62-4576-B0C1-DA768DFE8B8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Is the environment </a:t>
            </a:r>
            <a:r>
              <a:rPr lang="en-US" b="1" dirty="0" smtClean="0">
                <a:latin typeface="Arial Unicode MS" pitchFamily="34" charset="-128"/>
              </a:rPr>
              <a:t>deterministic</a:t>
            </a:r>
            <a:r>
              <a:rPr lang="en-US" dirty="0" smtClean="0">
                <a:latin typeface="Arial Unicode MS" pitchFamily="34" charset="-128"/>
              </a:rPr>
              <a:t> or </a:t>
            </a:r>
            <a:r>
              <a:rPr lang="en-US" b="1" dirty="0" smtClean="0">
                <a:latin typeface="Arial Unicode MS" pitchFamily="34" charset="-128"/>
              </a:rPr>
              <a:t>stochastic</a:t>
            </a:r>
            <a:r>
              <a:rPr lang="en-US" dirty="0" smtClean="0">
                <a:latin typeface="Arial Unicode MS" pitchFamily="34" charset="-128"/>
              </a:rPr>
              <a:t>?</a:t>
            </a: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Is the agent's knowledge </a:t>
            </a:r>
            <a:r>
              <a:rPr lang="en-US" b="1" dirty="0" smtClean="0">
                <a:latin typeface="Arial Unicode MS" pitchFamily="34" charset="-128"/>
              </a:rPr>
              <a:t>certain</a:t>
            </a:r>
            <a:r>
              <a:rPr lang="en-US" dirty="0" smtClean="0">
                <a:latin typeface="Arial Unicode MS" pitchFamily="34" charset="-128"/>
              </a:rPr>
              <a:t> or </a:t>
            </a:r>
            <a:r>
              <a:rPr lang="en-US" b="1" dirty="0" smtClean="0">
                <a:latin typeface="Arial Unicode MS" pitchFamily="34" charset="-128"/>
              </a:rPr>
              <a:t>uncertain</a:t>
            </a:r>
            <a:r>
              <a:rPr lang="en-US" dirty="0" smtClean="0">
                <a:latin typeface="Arial Unicode MS" pitchFamily="34" charset="-128"/>
              </a:rPr>
              <a:t>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B9DC73-18AC-4EF1-8FF8-969CCC37A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AE8561-3C0C-403F-AFCB-44254FA10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4E28B32-C384-47B0-8AD4-3ABCB30F4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7FA047B-DB10-4CE3-9E6A-4908AB464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4B6A49-C113-48F9-BC4F-5B387F9D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D9BF93-7FD4-46C7-8DFA-9F906F637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7EB562-79F9-4989-9C5C-BA0610E82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A630383-579E-4648-A6C4-138B9BB85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1326CD7-9FF3-4884-AD98-A38AE1A0F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BE78F4-C84C-4E02-A4B0-ED2EEFE3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F4BFD0A-DCC4-44A4-B4A2-CF0A2DE95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0B09477-E682-4E2E-AF3E-2158718EE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.xml"/><Relationship Id="rId18" Type="http://schemas.openxmlformats.org/officeDocument/2006/relationships/image" Target="../media/image70.emf"/><Relationship Id="rId26" Type="http://schemas.openxmlformats.org/officeDocument/2006/relationships/image" Target="../media/image75.emf"/><Relationship Id="rId39" Type="http://schemas.openxmlformats.org/officeDocument/2006/relationships/customXml" Target="../ink/ink80.xml"/><Relationship Id="rId21" Type="http://schemas.openxmlformats.org/officeDocument/2006/relationships/customXml" Target="../ink/ink71.xml"/><Relationship Id="rId34" Type="http://schemas.openxmlformats.org/officeDocument/2006/relationships/image" Target="../media/image78.emf"/><Relationship Id="rId42" Type="http://schemas.openxmlformats.org/officeDocument/2006/relationships/image" Target="../media/image82.emf"/><Relationship Id="rId47" Type="http://schemas.openxmlformats.org/officeDocument/2006/relationships/customXml" Target="../ink/ink84.xml"/><Relationship Id="rId50" Type="http://schemas.openxmlformats.org/officeDocument/2006/relationships/image" Target="../media/image86.emf"/><Relationship Id="rId7" Type="http://schemas.openxmlformats.org/officeDocument/2006/relationships/customXml" Target="../ink/ink6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9.emf"/><Relationship Id="rId29" Type="http://schemas.openxmlformats.org/officeDocument/2006/relationships/customXml" Target="../ink/ink75.xml"/><Relationship Id="rId11" Type="http://schemas.openxmlformats.org/officeDocument/2006/relationships/customXml" Target="../ink/ink66.xml"/><Relationship Id="rId24" Type="http://schemas.openxmlformats.org/officeDocument/2006/relationships/image" Target="../media/image73.emf"/><Relationship Id="rId32" Type="http://schemas.openxmlformats.org/officeDocument/2006/relationships/image" Target="../media/image77.emf"/><Relationship Id="rId37" Type="http://schemas.openxmlformats.org/officeDocument/2006/relationships/customXml" Target="../ink/ink79.xml"/><Relationship Id="rId40" Type="http://schemas.openxmlformats.org/officeDocument/2006/relationships/image" Target="../media/image81.emf"/><Relationship Id="rId45" Type="http://schemas.openxmlformats.org/officeDocument/2006/relationships/customXml" Target="../ink/ink83.xml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74.emf"/><Relationship Id="rId36" Type="http://schemas.openxmlformats.org/officeDocument/2006/relationships/image" Target="../media/image79.emf"/><Relationship Id="rId49" Type="http://schemas.openxmlformats.org/officeDocument/2006/relationships/customXml" Target="../ink/ink85.xml"/><Relationship Id="rId10" Type="http://schemas.openxmlformats.org/officeDocument/2006/relationships/image" Target="../media/image66.emf"/><Relationship Id="rId19" Type="http://schemas.openxmlformats.org/officeDocument/2006/relationships/customXml" Target="../ink/ink70.xml"/><Relationship Id="rId31" Type="http://schemas.openxmlformats.org/officeDocument/2006/relationships/customXml" Target="../ink/ink76.xml"/><Relationship Id="rId44" Type="http://schemas.openxmlformats.org/officeDocument/2006/relationships/image" Target="../media/image83.emf"/><Relationship Id="rId52" Type="http://schemas.openxmlformats.org/officeDocument/2006/relationships/image" Target="../media/image87.emf"/><Relationship Id="rId4" Type="http://schemas.openxmlformats.org/officeDocument/2006/relationships/image" Target="../media/image3.emf"/><Relationship Id="rId9" Type="http://schemas.openxmlformats.org/officeDocument/2006/relationships/customXml" Target="../ink/ink65.xml"/><Relationship Id="rId14" Type="http://schemas.openxmlformats.org/officeDocument/2006/relationships/image" Target="../media/image68.emf"/><Relationship Id="rId22" Type="http://schemas.openxmlformats.org/officeDocument/2006/relationships/image" Target="../media/image72.emf"/><Relationship Id="rId27" Type="http://schemas.openxmlformats.org/officeDocument/2006/relationships/customXml" Target="../ink/ink74.xml"/><Relationship Id="rId30" Type="http://schemas.openxmlformats.org/officeDocument/2006/relationships/image" Target="../media/image76.emf"/><Relationship Id="rId35" Type="http://schemas.openxmlformats.org/officeDocument/2006/relationships/customXml" Target="../ink/ink78.xml"/><Relationship Id="rId43" Type="http://schemas.openxmlformats.org/officeDocument/2006/relationships/customXml" Target="../ink/ink82.xml"/><Relationship Id="rId48" Type="http://schemas.openxmlformats.org/officeDocument/2006/relationships/image" Target="../media/image85.emf"/><Relationship Id="rId8" Type="http://schemas.openxmlformats.org/officeDocument/2006/relationships/image" Target="../media/image65.emf"/><Relationship Id="rId51" Type="http://schemas.openxmlformats.org/officeDocument/2006/relationships/customXml" Target="../ink/ink86.xml"/><Relationship Id="rId3" Type="http://schemas.openxmlformats.org/officeDocument/2006/relationships/customXml" Target="../ink/ink62.xml"/><Relationship Id="rId12" Type="http://schemas.openxmlformats.org/officeDocument/2006/relationships/image" Target="../media/image67.emf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33" Type="http://schemas.openxmlformats.org/officeDocument/2006/relationships/customXml" Target="../ink/ink77.xml"/><Relationship Id="rId38" Type="http://schemas.openxmlformats.org/officeDocument/2006/relationships/image" Target="../media/image80.emf"/><Relationship Id="rId46" Type="http://schemas.openxmlformats.org/officeDocument/2006/relationships/image" Target="../media/image84.emf"/><Relationship Id="rId20" Type="http://schemas.openxmlformats.org/officeDocument/2006/relationships/image" Target="../media/image71.emf"/><Relationship Id="rId41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customXml" Target="../ink/ink92.xml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93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5" Type="http://schemas.openxmlformats.org/officeDocument/2006/relationships/customXml" Target="../ink/ink93.xml"/><Relationship Id="rId10" Type="http://schemas.openxmlformats.org/officeDocument/2006/relationships/image" Target="../media/image92.emf"/><Relationship Id="rId4" Type="http://schemas.openxmlformats.org/officeDocument/2006/relationships/image" Target="../media/image89.emf"/><Relationship Id="rId9" Type="http://schemas.openxmlformats.org/officeDocument/2006/relationships/customXml" Target="../ink/ink90.xml"/><Relationship Id="rId14" Type="http://schemas.openxmlformats.org/officeDocument/2006/relationships/image" Target="../media/image94.emf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7.emf"/><Relationship Id="rId21" Type="http://schemas.openxmlformats.org/officeDocument/2006/relationships/customXml" Target="../ink/ink103.xml"/><Relationship Id="rId42" Type="http://schemas.openxmlformats.org/officeDocument/2006/relationships/image" Target="../media/image115.emf"/><Relationship Id="rId47" Type="http://schemas.openxmlformats.org/officeDocument/2006/relationships/customXml" Target="../ink/ink116.xml"/><Relationship Id="rId63" Type="http://schemas.openxmlformats.org/officeDocument/2006/relationships/customXml" Target="../ink/ink124.xml"/><Relationship Id="rId68" Type="http://schemas.openxmlformats.org/officeDocument/2006/relationships/image" Target="../media/image128.emf"/><Relationship Id="rId84" Type="http://schemas.openxmlformats.org/officeDocument/2006/relationships/image" Target="../media/image136.emf"/><Relationship Id="rId16" Type="http://schemas.openxmlformats.org/officeDocument/2006/relationships/image" Target="../media/image102.emf"/><Relationship Id="rId11" Type="http://schemas.openxmlformats.org/officeDocument/2006/relationships/customXml" Target="../ink/ink98.xml"/><Relationship Id="rId32" Type="http://schemas.openxmlformats.org/officeDocument/2006/relationships/image" Target="../media/image110.emf"/><Relationship Id="rId37" Type="http://schemas.openxmlformats.org/officeDocument/2006/relationships/customXml" Target="../ink/ink111.xml"/><Relationship Id="rId53" Type="http://schemas.openxmlformats.org/officeDocument/2006/relationships/customXml" Target="../ink/ink119.xml"/><Relationship Id="rId58" Type="http://schemas.openxmlformats.org/officeDocument/2006/relationships/image" Target="../media/image123.emf"/><Relationship Id="rId74" Type="http://schemas.openxmlformats.org/officeDocument/2006/relationships/image" Target="../media/image131.emf"/><Relationship Id="rId79" Type="http://schemas.openxmlformats.org/officeDocument/2006/relationships/customXml" Target="../ink/ink132.xml"/><Relationship Id="rId5" Type="http://schemas.openxmlformats.org/officeDocument/2006/relationships/customXml" Target="../ink/ink95.xml"/><Relationship Id="rId19" Type="http://schemas.openxmlformats.org/officeDocument/2006/relationships/customXml" Target="../ink/ink102.xml"/><Relationship Id="rId14" Type="http://schemas.openxmlformats.org/officeDocument/2006/relationships/image" Target="../media/image101.emf"/><Relationship Id="rId22" Type="http://schemas.openxmlformats.org/officeDocument/2006/relationships/image" Target="../media/image105.emf"/><Relationship Id="rId27" Type="http://schemas.openxmlformats.org/officeDocument/2006/relationships/customXml" Target="../ink/ink106.xml"/><Relationship Id="rId30" Type="http://schemas.openxmlformats.org/officeDocument/2006/relationships/image" Target="../media/image109.emf"/><Relationship Id="rId35" Type="http://schemas.openxmlformats.org/officeDocument/2006/relationships/customXml" Target="../ink/ink110.xml"/><Relationship Id="rId43" Type="http://schemas.openxmlformats.org/officeDocument/2006/relationships/customXml" Target="../ink/ink114.xml"/><Relationship Id="rId48" Type="http://schemas.openxmlformats.org/officeDocument/2006/relationships/image" Target="../media/image118.emf"/><Relationship Id="rId56" Type="http://schemas.openxmlformats.org/officeDocument/2006/relationships/image" Target="../media/image122.emf"/><Relationship Id="rId64" Type="http://schemas.openxmlformats.org/officeDocument/2006/relationships/image" Target="../media/image126.emf"/><Relationship Id="rId69" Type="http://schemas.openxmlformats.org/officeDocument/2006/relationships/customXml" Target="../ink/ink127.xml"/><Relationship Id="rId77" Type="http://schemas.openxmlformats.org/officeDocument/2006/relationships/customXml" Target="../ink/ink131.xml"/><Relationship Id="rId8" Type="http://schemas.openxmlformats.org/officeDocument/2006/relationships/image" Target="../media/image98.emf"/><Relationship Id="rId51" Type="http://schemas.openxmlformats.org/officeDocument/2006/relationships/customXml" Target="../ink/ink118.xml"/><Relationship Id="rId72" Type="http://schemas.openxmlformats.org/officeDocument/2006/relationships/image" Target="../media/image130.emf"/><Relationship Id="rId80" Type="http://schemas.openxmlformats.org/officeDocument/2006/relationships/image" Target="../media/image134.emf"/><Relationship Id="rId85" Type="http://schemas.openxmlformats.org/officeDocument/2006/relationships/customXml" Target="../ink/ink135.xml"/><Relationship Id="rId3" Type="http://schemas.openxmlformats.org/officeDocument/2006/relationships/customXml" Target="../ink/ink94.xml"/><Relationship Id="rId12" Type="http://schemas.openxmlformats.org/officeDocument/2006/relationships/image" Target="../media/image100.emf"/><Relationship Id="rId17" Type="http://schemas.openxmlformats.org/officeDocument/2006/relationships/customXml" Target="../ink/ink101.xml"/><Relationship Id="rId25" Type="http://schemas.openxmlformats.org/officeDocument/2006/relationships/customXml" Target="../ink/ink105.xml"/><Relationship Id="rId33" Type="http://schemas.openxmlformats.org/officeDocument/2006/relationships/customXml" Target="../ink/ink109.xml"/><Relationship Id="rId38" Type="http://schemas.openxmlformats.org/officeDocument/2006/relationships/image" Target="../media/image113.emf"/><Relationship Id="rId46" Type="http://schemas.openxmlformats.org/officeDocument/2006/relationships/image" Target="../media/image117.emf"/><Relationship Id="rId59" Type="http://schemas.openxmlformats.org/officeDocument/2006/relationships/customXml" Target="../ink/ink122.xml"/><Relationship Id="rId67" Type="http://schemas.openxmlformats.org/officeDocument/2006/relationships/customXml" Target="../ink/ink126.xml"/><Relationship Id="rId20" Type="http://schemas.openxmlformats.org/officeDocument/2006/relationships/image" Target="../media/image104.emf"/><Relationship Id="rId41" Type="http://schemas.openxmlformats.org/officeDocument/2006/relationships/customXml" Target="../ink/ink113.xml"/><Relationship Id="rId54" Type="http://schemas.openxmlformats.org/officeDocument/2006/relationships/image" Target="../media/image121.emf"/><Relationship Id="rId62" Type="http://schemas.openxmlformats.org/officeDocument/2006/relationships/image" Target="../media/image125.emf"/><Relationship Id="rId70" Type="http://schemas.openxmlformats.org/officeDocument/2006/relationships/image" Target="../media/image129.emf"/><Relationship Id="rId75" Type="http://schemas.openxmlformats.org/officeDocument/2006/relationships/customXml" Target="../ink/ink130.xml"/><Relationship Id="rId83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15" Type="http://schemas.openxmlformats.org/officeDocument/2006/relationships/customXml" Target="../ink/ink100.xml"/><Relationship Id="rId23" Type="http://schemas.openxmlformats.org/officeDocument/2006/relationships/customXml" Target="../ink/ink104.xml"/><Relationship Id="rId28" Type="http://schemas.openxmlformats.org/officeDocument/2006/relationships/image" Target="../media/image108.emf"/><Relationship Id="rId36" Type="http://schemas.openxmlformats.org/officeDocument/2006/relationships/image" Target="../media/image112.emf"/><Relationship Id="rId49" Type="http://schemas.openxmlformats.org/officeDocument/2006/relationships/customXml" Target="../ink/ink117.xml"/><Relationship Id="rId57" Type="http://schemas.openxmlformats.org/officeDocument/2006/relationships/customXml" Target="../ink/ink121.xml"/><Relationship Id="rId10" Type="http://schemas.openxmlformats.org/officeDocument/2006/relationships/image" Target="../media/image99.emf"/><Relationship Id="rId31" Type="http://schemas.openxmlformats.org/officeDocument/2006/relationships/customXml" Target="../ink/ink108.xml"/><Relationship Id="rId44" Type="http://schemas.openxmlformats.org/officeDocument/2006/relationships/image" Target="../media/image116.emf"/><Relationship Id="rId52" Type="http://schemas.openxmlformats.org/officeDocument/2006/relationships/image" Target="../media/image120.emf"/><Relationship Id="rId60" Type="http://schemas.openxmlformats.org/officeDocument/2006/relationships/image" Target="../media/image124.emf"/><Relationship Id="rId65" Type="http://schemas.openxmlformats.org/officeDocument/2006/relationships/customXml" Target="../ink/ink125.xml"/><Relationship Id="rId73" Type="http://schemas.openxmlformats.org/officeDocument/2006/relationships/customXml" Target="../ink/ink129.xml"/><Relationship Id="rId78" Type="http://schemas.openxmlformats.org/officeDocument/2006/relationships/image" Target="../media/image133.emf"/><Relationship Id="rId81" Type="http://schemas.openxmlformats.org/officeDocument/2006/relationships/customXml" Target="../ink/ink133.xml"/><Relationship Id="rId86" Type="http://schemas.openxmlformats.org/officeDocument/2006/relationships/image" Target="../media/image137.emf"/><Relationship Id="rId4" Type="http://schemas.openxmlformats.org/officeDocument/2006/relationships/image" Target="../media/image96.emf"/><Relationship Id="rId9" Type="http://schemas.openxmlformats.org/officeDocument/2006/relationships/customXml" Target="../ink/ink97.xml"/><Relationship Id="rId13" Type="http://schemas.openxmlformats.org/officeDocument/2006/relationships/customXml" Target="../ink/ink99.xml"/><Relationship Id="rId18" Type="http://schemas.openxmlformats.org/officeDocument/2006/relationships/image" Target="../media/image103.emf"/><Relationship Id="rId39" Type="http://schemas.openxmlformats.org/officeDocument/2006/relationships/customXml" Target="../ink/ink112.xml"/><Relationship Id="rId34" Type="http://schemas.openxmlformats.org/officeDocument/2006/relationships/image" Target="../media/image111.emf"/><Relationship Id="rId50" Type="http://schemas.openxmlformats.org/officeDocument/2006/relationships/image" Target="../media/image119.emf"/><Relationship Id="rId55" Type="http://schemas.openxmlformats.org/officeDocument/2006/relationships/customXml" Target="../ink/ink120.xml"/><Relationship Id="rId76" Type="http://schemas.openxmlformats.org/officeDocument/2006/relationships/image" Target="../media/image132.emf"/><Relationship Id="rId7" Type="http://schemas.openxmlformats.org/officeDocument/2006/relationships/customXml" Target="../ink/ink96.xml"/><Relationship Id="rId71" Type="http://schemas.openxmlformats.org/officeDocument/2006/relationships/customXml" Target="../ink/ink128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107.xml"/><Relationship Id="rId24" Type="http://schemas.openxmlformats.org/officeDocument/2006/relationships/image" Target="../media/image106.emf"/><Relationship Id="rId40" Type="http://schemas.openxmlformats.org/officeDocument/2006/relationships/image" Target="../media/image114.emf"/><Relationship Id="rId45" Type="http://schemas.openxmlformats.org/officeDocument/2006/relationships/customXml" Target="../ink/ink115.xml"/><Relationship Id="rId66" Type="http://schemas.openxmlformats.org/officeDocument/2006/relationships/image" Target="../media/image127.emf"/><Relationship Id="rId61" Type="http://schemas.openxmlformats.org/officeDocument/2006/relationships/customXml" Target="../ink/ink123.xml"/><Relationship Id="rId82" Type="http://schemas.openxmlformats.org/officeDocument/2006/relationships/image" Target="../media/image135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1.xml"/><Relationship Id="rId18" Type="http://schemas.openxmlformats.org/officeDocument/2006/relationships/image" Target="../media/image145.emf"/><Relationship Id="rId26" Type="http://schemas.openxmlformats.org/officeDocument/2006/relationships/image" Target="../media/image149.emf"/><Relationship Id="rId39" Type="http://schemas.openxmlformats.org/officeDocument/2006/relationships/customXml" Target="../ink/ink154.xml"/><Relationship Id="rId21" Type="http://schemas.openxmlformats.org/officeDocument/2006/relationships/customXml" Target="../ink/ink145.xml"/><Relationship Id="rId34" Type="http://schemas.openxmlformats.org/officeDocument/2006/relationships/image" Target="../media/image153.emf"/><Relationship Id="rId42" Type="http://schemas.openxmlformats.org/officeDocument/2006/relationships/image" Target="../media/image157.emf"/><Relationship Id="rId7" Type="http://schemas.openxmlformats.org/officeDocument/2006/relationships/customXml" Target="../ink/ink13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4.emf"/><Relationship Id="rId20" Type="http://schemas.openxmlformats.org/officeDocument/2006/relationships/image" Target="../media/image146.emf"/><Relationship Id="rId29" Type="http://schemas.openxmlformats.org/officeDocument/2006/relationships/customXml" Target="../ink/ink149.xml"/><Relationship Id="rId41" Type="http://schemas.openxmlformats.org/officeDocument/2006/relationships/customXml" Target="../ink/ink1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emf"/><Relationship Id="rId11" Type="http://schemas.openxmlformats.org/officeDocument/2006/relationships/customXml" Target="../ink/ink140.xml"/><Relationship Id="rId24" Type="http://schemas.openxmlformats.org/officeDocument/2006/relationships/image" Target="../media/image148.emf"/><Relationship Id="rId32" Type="http://schemas.openxmlformats.org/officeDocument/2006/relationships/image" Target="../media/image152.emf"/><Relationship Id="rId37" Type="http://schemas.openxmlformats.org/officeDocument/2006/relationships/customXml" Target="../ink/ink153.xml"/><Relationship Id="rId40" Type="http://schemas.openxmlformats.org/officeDocument/2006/relationships/image" Target="../media/image156.emf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50.emf"/><Relationship Id="rId36" Type="http://schemas.openxmlformats.org/officeDocument/2006/relationships/image" Target="../media/image154.emf"/><Relationship Id="rId10" Type="http://schemas.openxmlformats.org/officeDocument/2006/relationships/image" Target="../media/image141.emf"/><Relationship Id="rId19" Type="http://schemas.openxmlformats.org/officeDocument/2006/relationships/customXml" Target="../ink/ink144.xml"/><Relationship Id="rId31" Type="http://schemas.openxmlformats.org/officeDocument/2006/relationships/customXml" Target="../ink/ink150.xml"/><Relationship Id="rId4" Type="http://schemas.openxmlformats.org/officeDocument/2006/relationships/image" Target="../media/image138.emf"/><Relationship Id="rId9" Type="http://schemas.openxmlformats.org/officeDocument/2006/relationships/customXml" Target="../ink/ink139.xml"/><Relationship Id="rId14" Type="http://schemas.openxmlformats.org/officeDocument/2006/relationships/image" Target="../media/image143.emf"/><Relationship Id="rId22" Type="http://schemas.openxmlformats.org/officeDocument/2006/relationships/image" Target="../media/image147.emf"/><Relationship Id="rId27" Type="http://schemas.openxmlformats.org/officeDocument/2006/relationships/customXml" Target="../ink/ink148.xml"/><Relationship Id="rId30" Type="http://schemas.openxmlformats.org/officeDocument/2006/relationships/image" Target="../media/image151.emf"/><Relationship Id="rId35" Type="http://schemas.openxmlformats.org/officeDocument/2006/relationships/customXml" Target="../ink/ink152.xml"/><Relationship Id="rId8" Type="http://schemas.openxmlformats.org/officeDocument/2006/relationships/image" Target="../media/image140.emf"/><Relationship Id="rId3" Type="http://schemas.openxmlformats.org/officeDocument/2006/relationships/customXml" Target="../ink/ink136.xml"/><Relationship Id="rId12" Type="http://schemas.openxmlformats.org/officeDocument/2006/relationships/image" Target="../media/image142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38" Type="http://schemas.openxmlformats.org/officeDocument/2006/relationships/image" Target="../media/image15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5.emf"/><Relationship Id="rId21" Type="http://schemas.openxmlformats.org/officeDocument/2006/relationships/image" Target="../media/image167.emf"/><Relationship Id="rId42" Type="http://schemas.openxmlformats.org/officeDocument/2006/relationships/customXml" Target="../ink/ink176.xml"/><Relationship Id="rId63" Type="http://schemas.openxmlformats.org/officeDocument/2006/relationships/image" Target="../media/image188.emf"/><Relationship Id="rId84" Type="http://schemas.openxmlformats.org/officeDocument/2006/relationships/customXml" Target="../ink/ink197.xml"/><Relationship Id="rId138" Type="http://schemas.openxmlformats.org/officeDocument/2006/relationships/customXml" Target="../ink/ink224.xml"/><Relationship Id="rId16" Type="http://schemas.openxmlformats.org/officeDocument/2006/relationships/customXml" Target="../ink/ink163.xml"/><Relationship Id="rId107" Type="http://schemas.openxmlformats.org/officeDocument/2006/relationships/image" Target="../media/image210.emf"/><Relationship Id="rId11" Type="http://schemas.openxmlformats.org/officeDocument/2006/relationships/image" Target="../media/image162.emf"/><Relationship Id="rId32" Type="http://schemas.openxmlformats.org/officeDocument/2006/relationships/customXml" Target="../ink/ink171.xml"/><Relationship Id="rId37" Type="http://schemas.openxmlformats.org/officeDocument/2006/relationships/image" Target="../media/image175.emf"/><Relationship Id="rId53" Type="http://schemas.openxmlformats.org/officeDocument/2006/relationships/image" Target="../media/image183.emf"/><Relationship Id="rId58" Type="http://schemas.openxmlformats.org/officeDocument/2006/relationships/customXml" Target="../ink/ink184.xml"/><Relationship Id="rId74" Type="http://schemas.openxmlformats.org/officeDocument/2006/relationships/customXml" Target="../ink/ink192.xml"/><Relationship Id="rId79" Type="http://schemas.openxmlformats.org/officeDocument/2006/relationships/image" Target="../media/image196.emf"/><Relationship Id="rId102" Type="http://schemas.openxmlformats.org/officeDocument/2006/relationships/customXml" Target="../ink/ink206.xml"/><Relationship Id="rId123" Type="http://schemas.openxmlformats.org/officeDocument/2006/relationships/image" Target="../media/image218.emf"/><Relationship Id="rId128" Type="http://schemas.openxmlformats.org/officeDocument/2006/relationships/customXml" Target="../ink/ink219.xml"/><Relationship Id="rId5" Type="http://schemas.openxmlformats.org/officeDocument/2006/relationships/image" Target="../media/image159.emf"/><Relationship Id="rId90" Type="http://schemas.openxmlformats.org/officeDocument/2006/relationships/customXml" Target="../ink/ink200.xml"/><Relationship Id="rId95" Type="http://schemas.openxmlformats.org/officeDocument/2006/relationships/image" Target="../media/image204.emf"/><Relationship Id="rId22" Type="http://schemas.openxmlformats.org/officeDocument/2006/relationships/customXml" Target="../ink/ink166.xml"/><Relationship Id="rId27" Type="http://schemas.openxmlformats.org/officeDocument/2006/relationships/image" Target="../media/image170.emf"/><Relationship Id="rId43" Type="http://schemas.openxmlformats.org/officeDocument/2006/relationships/image" Target="../media/image178.emf"/><Relationship Id="rId48" Type="http://schemas.openxmlformats.org/officeDocument/2006/relationships/customXml" Target="../ink/ink179.xml"/><Relationship Id="rId64" Type="http://schemas.openxmlformats.org/officeDocument/2006/relationships/customXml" Target="../ink/ink187.xml"/><Relationship Id="rId69" Type="http://schemas.openxmlformats.org/officeDocument/2006/relationships/image" Target="../media/image191.emf"/><Relationship Id="rId113" Type="http://schemas.openxmlformats.org/officeDocument/2006/relationships/image" Target="../media/image213.emf"/><Relationship Id="rId118" Type="http://schemas.openxmlformats.org/officeDocument/2006/relationships/customXml" Target="../ink/ink214.xml"/><Relationship Id="rId134" Type="http://schemas.openxmlformats.org/officeDocument/2006/relationships/customXml" Target="../ink/ink222.xml"/><Relationship Id="rId139" Type="http://schemas.openxmlformats.org/officeDocument/2006/relationships/image" Target="../media/image226.emf"/><Relationship Id="rId80" Type="http://schemas.openxmlformats.org/officeDocument/2006/relationships/customXml" Target="../ink/ink195.xml"/><Relationship Id="rId85" Type="http://schemas.openxmlformats.org/officeDocument/2006/relationships/image" Target="../media/image199.emf"/><Relationship Id="rId12" Type="http://schemas.openxmlformats.org/officeDocument/2006/relationships/customXml" Target="../ink/ink161.xml"/><Relationship Id="rId17" Type="http://schemas.openxmlformats.org/officeDocument/2006/relationships/image" Target="../media/image165.emf"/><Relationship Id="rId33" Type="http://schemas.openxmlformats.org/officeDocument/2006/relationships/image" Target="../media/image173.emf"/><Relationship Id="rId38" Type="http://schemas.openxmlformats.org/officeDocument/2006/relationships/customXml" Target="../ink/ink174.xml"/><Relationship Id="rId59" Type="http://schemas.openxmlformats.org/officeDocument/2006/relationships/image" Target="../media/image186.emf"/><Relationship Id="rId103" Type="http://schemas.openxmlformats.org/officeDocument/2006/relationships/image" Target="../media/image208.emf"/><Relationship Id="rId108" Type="http://schemas.openxmlformats.org/officeDocument/2006/relationships/customXml" Target="../ink/ink209.xml"/><Relationship Id="rId124" Type="http://schemas.openxmlformats.org/officeDocument/2006/relationships/customXml" Target="../ink/ink217.xml"/><Relationship Id="rId129" Type="http://schemas.openxmlformats.org/officeDocument/2006/relationships/image" Target="../media/image221.emf"/><Relationship Id="rId54" Type="http://schemas.openxmlformats.org/officeDocument/2006/relationships/customXml" Target="../ink/ink182.xml"/><Relationship Id="rId70" Type="http://schemas.openxmlformats.org/officeDocument/2006/relationships/customXml" Target="../ink/ink190.xml"/><Relationship Id="rId75" Type="http://schemas.openxmlformats.org/officeDocument/2006/relationships/image" Target="../media/image194.emf"/><Relationship Id="rId91" Type="http://schemas.openxmlformats.org/officeDocument/2006/relationships/image" Target="../media/image202.emf"/><Relationship Id="rId96" Type="http://schemas.openxmlformats.org/officeDocument/2006/relationships/customXml" Target="../ink/ink2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8.xml"/><Relationship Id="rId23" Type="http://schemas.openxmlformats.org/officeDocument/2006/relationships/image" Target="../media/image168.emf"/><Relationship Id="rId28" Type="http://schemas.openxmlformats.org/officeDocument/2006/relationships/customXml" Target="../ink/ink169.xml"/><Relationship Id="rId49" Type="http://schemas.openxmlformats.org/officeDocument/2006/relationships/image" Target="../media/image181.emf"/><Relationship Id="rId114" Type="http://schemas.openxmlformats.org/officeDocument/2006/relationships/customXml" Target="../ink/ink212.xml"/><Relationship Id="rId119" Type="http://schemas.openxmlformats.org/officeDocument/2006/relationships/image" Target="../media/image216.emf"/><Relationship Id="rId44" Type="http://schemas.openxmlformats.org/officeDocument/2006/relationships/customXml" Target="../ink/ink177.xml"/><Relationship Id="rId60" Type="http://schemas.openxmlformats.org/officeDocument/2006/relationships/customXml" Target="../ink/ink185.xml"/><Relationship Id="rId65" Type="http://schemas.openxmlformats.org/officeDocument/2006/relationships/image" Target="../media/image189.emf"/><Relationship Id="rId81" Type="http://schemas.openxmlformats.org/officeDocument/2006/relationships/image" Target="../media/image197.emf"/><Relationship Id="rId86" Type="http://schemas.openxmlformats.org/officeDocument/2006/relationships/customXml" Target="../ink/ink198.xml"/><Relationship Id="rId130" Type="http://schemas.openxmlformats.org/officeDocument/2006/relationships/customXml" Target="../ink/ink220.xml"/><Relationship Id="rId135" Type="http://schemas.openxmlformats.org/officeDocument/2006/relationships/image" Target="../media/image224.emf"/><Relationship Id="rId13" Type="http://schemas.openxmlformats.org/officeDocument/2006/relationships/image" Target="../media/image163.emf"/><Relationship Id="rId18" Type="http://schemas.openxmlformats.org/officeDocument/2006/relationships/customXml" Target="../ink/ink164.xml"/><Relationship Id="rId39" Type="http://schemas.openxmlformats.org/officeDocument/2006/relationships/image" Target="../media/image176.emf"/><Relationship Id="rId109" Type="http://schemas.openxmlformats.org/officeDocument/2006/relationships/image" Target="../media/image211.emf"/><Relationship Id="rId34" Type="http://schemas.openxmlformats.org/officeDocument/2006/relationships/customXml" Target="../ink/ink172.xml"/><Relationship Id="rId50" Type="http://schemas.openxmlformats.org/officeDocument/2006/relationships/customXml" Target="../ink/ink180.xml"/><Relationship Id="rId55" Type="http://schemas.openxmlformats.org/officeDocument/2006/relationships/image" Target="../media/image184.emf"/><Relationship Id="rId76" Type="http://schemas.openxmlformats.org/officeDocument/2006/relationships/customXml" Target="../ink/ink193.xml"/><Relationship Id="rId97" Type="http://schemas.openxmlformats.org/officeDocument/2006/relationships/image" Target="../media/image205.emf"/><Relationship Id="rId104" Type="http://schemas.openxmlformats.org/officeDocument/2006/relationships/customXml" Target="../ink/ink207.xml"/><Relationship Id="rId120" Type="http://schemas.openxmlformats.org/officeDocument/2006/relationships/customXml" Target="../ink/ink215.xml"/><Relationship Id="rId125" Type="http://schemas.openxmlformats.org/officeDocument/2006/relationships/image" Target="../media/image219.emf"/><Relationship Id="rId7" Type="http://schemas.openxmlformats.org/officeDocument/2006/relationships/image" Target="../media/image160.emf"/><Relationship Id="rId71" Type="http://schemas.openxmlformats.org/officeDocument/2006/relationships/image" Target="../media/image192.emf"/><Relationship Id="rId92" Type="http://schemas.openxmlformats.org/officeDocument/2006/relationships/customXml" Target="../ink/ink201.xml"/><Relationship Id="rId2" Type="http://schemas.openxmlformats.org/officeDocument/2006/relationships/customXml" Target="../ink/ink156.xml"/><Relationship Id="rId29" Type="http://schemas.openxmlformats.org/officeDocument/2006/relationships/image" Target="../media/image171.emf"/><Relationship Id="rId24" Type="http://schemas.openxmlformats.org/officeDocument/2006/relationships/customXml" Target="../ink/ink167.xml"/><Relationship Id="rId40" Type="http://schemas.openxmlformats.org/officeDocument/2006/relationships/customXml" Target="../ink/ink175.xml"/><Relationship Id="rId45" Type="http://schemas.openxmlformats.org/officeDocument/2006/relationships/image" Target="../media/image179.emf"/><Relationship Id="rId66" Type="http://schemas.openxmlformats.org/officeDocument/2006/relationships/customXml" Target="../ink/ink188.xml"/><Relationship Id="rId87" Type="http://schemas.openxmlformats.org/officeDocument/2006/relationships/image" Target="../media/image200.emf"/><Relationship Id="rId110" Type="http://schemas.openxmlformats.org/officeDocument/2006/relationships/customXml" Target="../ink/ink210.xml"/><Relationship Id="rId115" Type="http://schemas.openxmlformats.org/officeDocument/2006/relationships/image" Target="../media/image214.emf"/><Relationship Id="rId131" Type="http://schemas.openxmlformats.org/officeDocument/2006/relationships/image" Target="../media/image222.emf"/><Relationship Id="rId136" Type="http://schemas.openxmlformats.org/officeDocument/2006/relationships/customXml" Target="../ink/ink223.xml"/><Relationship Id="rId61" Type="http://schemas.openxmlformats.org/officeDocument/2006/relationships/image" Target="../media/image187.emf"/><Relationship Id="rId82" Type="http://schemas.openxmlformats.org/officeDocument/2006/relationships/customXml" Target="../ink/ink196.xml"/><Relationship Id="rId19" Type="http://schemas.openxmlformats.org/officeDocument/2006/relationships/image" Target="../media/image166.emf"/><Relationship Id="rId14" Type="http://schemas.openxmlformats.org/officeDocument/2006/relationships/customXml" Target="../ink/ink162.xml"/><Relationship Id="rId30" Type="http://schemas.openxmlformats.org/officeDocument/2006/relationships/customXml" Target="../ink/ink170.xml"/><Relationship Id="rId35" Type="http://schemas.openxmlformats.org/officeDocument/2006/relationships/image" Target="../media/image174.emf"/><Relationship Id="rId56" Type="http://schemas.openxmlformats.org/officeDocument/2006/relationships/customXml" Target="../ink/ink183.xml"/><Relationship Id="rId77" Type="http://schemas.openxmlformats.org/officeDocument/2006/relationships/image" Target="../media/image195.emf"/><Relationship Id="rId100" Type="http://schemas.openxmlformats.org/officeDocument/2006/relationships/customXml" Target="../ink/ink205.xml"/><Relationship Id="rId105" Type="http://schemas.openxmlformats.org/officeDocument/2006/relationships/image" Target="../media/image209.emf"/><Relationship Id="rId126" Type="http://schemas.openxmlformats.org/officeDocument/2006/relationships/customXml" Target="../ink/ink218.xml"/><Relationship Id="rId8" Type="http://schemas.openxmlformats.org/officeDocument/2006/relationships/customXml" Target="../ink/ink159.xml"/><Relationship Id="rId51" Type="http://schemas.openxmlformats.org/officeDocument/2006/relationships/image" Target="../media/image182.emf"/><Relationship Id="rId72" Type="http://schemas.openxmlformats.org/officeDocument/2006/relationships/customXml" Target="../ink/ink191.xml"/><Relationship Id="rId93" Type="http://schemas.openxmlformats.org/officeDocument/2006/relationships/image" Target="../media/image203.emf"/><Relationship Id="rId98" Type="http://schemas.openxmlformats.org/officeDocument/2006/relationships/customXml" Target="../ink/ink204.xml"/><Relationship Id="rId121" Type="http://schemas.openxmlformats.org/officeDocument/2006/relationships/image" Target="../media/image217.emf"/><Relationship Id="rId3" Type="http://schemas.openxmlformats.org/officeDocument/2006/relationships/image" Target="../media/image158.emf"/><Relationship Id="rId25" Type="http://schemas.openxmlformats.org/officeDocument/2006/relationships/image" Target="../media/image169.emf"/><Relationship Id="rId46" Type="http://schemas.openxmlformats.org/officeDocument/2006/relationships/customXml" Target="../ink/ink178.xml"/><Relationship Id="rId67" Type="http://schemas.openxmlformats.org/officeDocument/2006/relationships/image" Target="../media/image190.emf"/><Relationship Id="rId116" Type="http://schemas.openxmlformats.org/officeDocument/2006/relationships/customXml" Target="../ink/ink213.xml"/><Relationship Id="rId137" Type="http://schemas.openxmlformats.org/officeDocument/2006/relationships/image" Target="../media/image225.emf"/><Relationship Id="rId20" Type="http://schemas.openxmlformats.org/officeDocument/2006/relationships/customXml" Target="../ink/ink165.xml"/><Relationship Id="rId41" Type="http://schemas.openxmlformats.org/officeDocument/2006/relationships/image" Target="../media/image177.emf"/><Relationship Id="rId62" Type="http://schemas.openxmlformats.org/officeDocument/2006/relationships/customXml" Target="../ink/ink186.xml"/><Relationship Id="rId83" Type="http://schemas.openxmlformats.org/officeDocument/2006/relationships/image" Target="../media/image198.emf"/><Relationship Id="rId88" Type="http://schemas.openxmlformats.org/officeDocument/2006/relationships/customXml" Target="../ink/ink199.xml"/><Relationship Id="rId111" Type="http://schemas.openxmlformats.org/officeDocument/2006/relationships/image" Target="../media/image212.emf"/><Relationship Id="rId132" Type="http://schemas.openxmlformats.org/officeDocument/2006/relationships/customXml" Target="../ink/ink221.xml"/><Relationship Id="rId15" Type="http://schemas.openxmlformats.org/officeDocument/2006/relationships/image" Target="../media/image164.emf"/><Relationship Id="rId36" Type="http://schemas.openxmlformats.org/officeDocument/2006/relationships/customXml" Target="../ink/ink173.xml"/><Relationship Id="rId57" Type="http://schemas.openxmlformats.org/officeDocument/2006/relationships/image" Target="../media/image185.emf"/><Relationship Id="rId106" Type="http://schemas.openxmlformats.org/officeDocument/2006/relationships/customXml" Target="../ink/ink208.xml"/><Relationship Id="rId127" Type="http://schemas.openxmlformats.org/officeDocument/2006/relationships/image" Target="../media/image220.emf"/><Relationship Id="rId10" Type="http://schemas.openxmlformats.org/officeDocument/2006/relationships/customXml" Target="../ink/ink160.xml"/><Relationship Id="rId31" Type="http://schemas.openxmlformats.org/officeDocument/2006/relationships/image" Target="../media/image172.emf"/><Relationship Id="rId52" Type="http://schemas.openxmlformats.org/officeDocument/2006/relationships/customXml" Target="../ink/ink181.xml"/><Relationship Id="rId73" Type="http://schemas.openxmlformats.org/officeDocument/2006/relationships/image" Target="../media/image193.emf"/><Relationship Id="rId78" Type="http://schemas.openxmlformats.org/officeDocument/2006/relationships/customXml" Target="../ink/ink194.xml"/><Relationship Id="rId94" Type="http://schemas.openxmlformats.org/officeDocument/2006/relationships/customXml" Target="../ink/ink202.xml"/><Relationship Id="rId99" Type="http://schemas.openxmlformats.org/officeDocument/2006/relationships/image" Target="../media/image206.emf"/><Relationship Id="rId101" Type="http://schemas.openxmlformats.org/officeDocument/2006/relationships/image" Target="../media/image207.emf"/><Relationship Id="rId122" Type="http://schemas.openxmlformats.org/officeDocument/2006/relationships/customXml" Target="../ink/ink216.xml"/><Relationship Id="rId4" Type="http://schemas.openxmlformats.org/officeDocument/2006/relationships/customXml" Target="../ink/ink157.xml"/><Relationship Id="rId9" Type="http://schemas.openxmlformats.org/officeDocument/2006/relationships/image" Target="../media/image161.emf"/><Relationship Id="rId26" Type="http://schemas.openxmlformats.org/officeDocument/2006/relationships/customXml" Target="../ink/ink168.xml"/><Relationship Id="rId47" Type="http://schemas.openxmlformats.org/officeDocument/2006/relationships/image" Target="../media/image180.emf"/><Relationship Id="rId68" Type="http://schemas.openxmlformats.org/officeDocument/2006/relationships/customXml" Target="../ink/ink189.xml"/><Relationship Id="rId89" Type="http://schemas.openxmlformats.org/officeDocument/2006/relationships/image" Target="../media/image201.emf"/><Relationship Id="rId112" Type="http://schemas.openxmlformats.org/officeDocument/2006/relationships/customXml" Target="../ink/ink211.xml"/><Relationship Id="rId133" Type="http://schemas.openxmlformats.org/officeDocument/2006/relationships/image" Target="../media/image2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0.xml"/><Relationship Id="rId18" Type="http://schemas.openxmlformats.org/officeDocument/2006/relationships/image" Target="../media/image234.emf"/><Relationship Id="rId26" Type="http://schemas.openxmlformats.org/officeDocument/2006/relationships/image" Target="../media/image238.emf"/><Relationship Id="rId39" Type="http://schemas.openxmlformats.org/officeDocument/2006/relationships/customXml" Target="../ink/ink243.xml"/><Relationship Id="rId21" Type="http://schemas.openxmlformats.org/officeDocument/2006/relationships/customXml" Target="../ink/ink234.xml"/><Relationship Id="rId34" Type="http://schemas.openxmlformats.org/officeDocument/2006/relationships/image" Target="../media/image242.emf"/><Relationship Id="rId7" Type="http://schemas.openxmlformats.org/officeDocument/2006/relationships/customXml" Target="../ink/ink227.xml"/><Relationship Id="rId12" Type="http://schemas.openxmlformats.org/officeDocument/2006/relationships/image" Target="../media/image231.emf"/><Relationship Id="rId17" Type="http://schemas.openxmlformats.org/officeDocument/2006/relationships/customXml" Target="../ink/ink232.xml"/><Relationship Id="rId25" Type="http://schemas.openxmlformats.org/officeDocument/2006/relationships/customXml" Target="../ink/ink236.xml"/><Relationship Id="rId33" Type="http://schemas.openxmlformats.org/officeDocument/2006/relationships/customXml" Target="../ink/ink240.xml"/><Relationship Id="rId38" Type="http://schemas.openxmlformats.org/officeDocument/2006/relationships/image" Target="../media/image244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3.emf"/><Relationship Id="rId20" Type="http://schemas.openxmlformats.org/officeDocument/2006/relationships/image" Target="../media/image235.emf"/><Relationship Id="rId29" Type="http://schemas.openxmlformats.org/officeDocument/2006/relationships/customXml" Target="../ink/ink2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emf"/><Relationship Id="rId11" Type="http://schemas.openxmlformats.org/officeDocument/2006/relationships/customXml" Target="../ink/ink229.xml"/><Relationship Id="rId24" Type="http://schemas.openxmlformats.org/officeDocument/2006/relationships/image" Target="../media/image237.emf"/><Relationship Id="rId32" Type="http://schemas.openxmlformats.org/officeDocument/2006/relationships/image" Target="../media/image241.emf"/><Relationship Id="rId37" Type="http://schemas.openxmlformats.org/officeDocument/2006/relationships/customXml" Target="../ink/ink242.xml"/><Relationship Id="rId40" Type="http://schemas.openxmlformats.org/officeDocument/2006/relationships/image" Target="../media/image245.emf"/><Relationship Id="rId5" Type="http://schemas.openxmlformats.org/officeDocument/2006/relationships/customXml" Target="../ink/ink226.xml"/><Relationship Id="rId15" Type="http://schemas.openxmlformats.org/officeDocument/2006/relationships/customXml" Target="../ink/ink231.xml"/><Relationship Id="rId23" Type="http://schemas.openxmlformats.org/officeDocument/2006/relationships/customXml" Target="../ink/ink235.xml"/><Relationship Id="rId28" Type="http://schemas.openxmlformats.org/officeDocument/2006/relationships/image" Target="../media/image239.emf"/><Relationship Id="rId36" Type="http://schemas.openxmlformats.org/officeDocument/2006/relationships/image" Target="../media/image243.emf"/><Relationship Id="rId10" Type="http://schemas.openxmlformats.org/officeDocument/2006/relationships/image" Target="../media/image230.emf"/><Relationship Id="rId19" Type="http://schemas.openxmlformats.org/officeDocument/2006/relationships/customXml" Target="../ink/ink233.xml"/><Relationship Id="rId31" Type="http://schemas.openxmlformats.org/officeDocument/2006/relationships/customXml" Target="../ink/ink239.xml"/><Relationship Id="rId4" Type="http://schemas.openxmlformats.org/officeDocument/2006/relationships/image" Target="../media/image227.emf"/><Relationship Id="rId9" Type="http://schemas.openxmlformats.org/officeDocument/2006/relationships/customXml" Target="../ink/ink228.xml"/><Relationship Id="rId14" Type="http://schemas.openxmlformats.org/officeDocument/2006/relationships/image" Target="../media/image232.emf"/><Relationship Id="rId22" Type="http://schemas.openxmlformats.org/officeDocument/2006/relationships/image" Target="../media/image236.emf"/><Relationship Id="rId27" Type="http://schemas.openxmlformats.org/officeDocument/2006/relationships/customXml" Target="../ink/ink237.xml"/><Relationship Id="rId30" Type="http://schemas.openxmlformats.org/officeDocument/2006/relationships/image" Target="../media/image240.emf"/><Relationship Id="rId35" Type="http://schemas.openxmlformats.org/officeDocument/2006/relationships/customXml" Target="../ink/ink241.xml"/><Relationship Id="rId8" Type="http://schemas.openxmlformats.org/officeDocument/2006/relationships/image" Target="../media/image229.emf"/><Relationship Id="rId3" Type="http://schemas.openxmlformats.org/officeDocument/2006/relationships/customXml" Target="../ink/ink2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3" Type="http://schemas.openxmlformats.org/officeDocument/2006/relationships/customXml" Target="../ink/ink244.xml"/><Relationship Id="rId7" Type="http://schemas.openxmlformats.org/officeDocument/2006/relationships/customXml" Target="../ink/ink24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emf"/><Relationship Id="rId5" Type="http://schemas.openxmlformats.org/officeDocument/2006/relationships/customXml" Target="../ink/ink245.xml"/><Relationship Id="rId10" Type="http://schemas.openxmlformats.org/officeDocument/2006/relationships/image" Target="../media/image249.emf"/><Relationship Id="rId4" Type="http://schemas.openxmlformats.org/officeDocument/2006/relationships/image" Target="../media/image246.emf"/><Relationship Id="rId9" Type="http://schemas.openxmlformats.org/officeDocument/2006/relationships/customXml" Target="../ink/ink24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3.xml"/><Relationship Id="rId18" Type="http://schemas.openxmlformats.org/officeDocument/2006/relationships/image" Target="../media/image257.emf"/><Relationship Id="rId26" Type="http://schemas.openxmlformats.org/officeDocument/2006/relationships/image" Target="../media/image261.emf"/><Relationship Id="rId3" Type="http://schemas.openxmlformats.org/officeDocument/2006/relationships/customXml" Target="../ink/ink248.xml"/><Relationship Id="rId21" Type="http://schemas.openxmlformats.org/officeDocument/2006/relationships/customXml" Target="../ink/ink257.xml"/><Relationship Id="rId34" Type="http://schemas.openxmlformats.org/officeDocument/2006/relationships/image" Target="../media/image265.emf"/><Relationship Id="rId7" Type="http://schemas.openxmlformats.org/officeDocument/2006/relationships/customXml" Target="../ink/ink250.xml"/><Relationship Id="rId12" Type="http://schemas.openxmlformats.org/officeDocument/2006/relationships/image" Target="../media/image254.emf"/><Relationship Id="rId17" Type="http://schemas.openxmlformats.org/officeDocument/2006/relationships/customXml" Target="../ink/ink255.xml"/><Relationship Id="rId25" Type="http://schemas.openxmlformats.org/officeDocument/2006/relationships/customXml" Target="../ink/ink259.xml"/><Relationship Id="rId33" Type="http://schemas.openxmlformats.org/officeDocument/2006/relationships/customXml" Target="../ink/ink263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56.emf"/><Relationship Id="rId20" Type="http://schemas.openxmlformats.org/officeDocument/2006/relationships/image" Target="../media/image258.emf"/><Relationship Id="rId29" Type="http://schemas.openxmlformats.org/officeDocument/2006/relationships/customXml" Target="../ink/ink2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emf"/><Relationship Id="rId11" Type="http://schemas.openxmlformats.org/officeDocument/2006/relationships/customXml" Target="../ink/ink252.xml"/><Relationship Id="rId24" Type="http://schemas.openxmlformats.org/officeDocument/2006/relationships/image" Target="../media/image260.emf"/><Relationship Id="rId32" Type="http://schemas.openxmlformats.org/officeDocument/2006/relationships/image" Target="../media/image264.emf"/><Relationship Id="rId5" Type="http://schemas.openxmlformats.org/officeDocument/2006/relationships/customXml" Target="../ink/ink249.xml"/><Relationship Id="rId15" Type="http://schemas.openxmlformats.org/officeDocument/2006/relationships/customXml" Target="../ink/ink254.xml"/><Relationship Id="rId23" Type="http://schemas.openxmlformats.org/officeDocument/2006/relationships/customXml" Target="../ink/ink258.xml"/><Relationship Id="rId28" Type="http://schemas.openxmlformats.org/officeDocument/2006/relationships/image" Target="../media/image262.emf"/><Relationship Id="rId36" Type="http://schemas.openxmlformats.org/officeDocument/2006/relationships/image" Target="../media/image266.emf"/><Relationship Id="rId10" Type="http://schemas.openxmlformats.org/officeDocument/2006/relationships/image" Target="../media/image253.emf"/><Relationship Id="rId19" Type="http://schemas.openxmlformats.org/officeDocument/2006/relationships/customXml" Target="../ink/ink256.xml"/><Relationship Id="rId31" Type="http://schemas.openxmlformats.org/officeDocument/2006/relationships/customXml" Target="../ink/ink262.xml"/><Relationship Id="rId4" Type="http://schemas.openxmlformats.org/officeDocument/2006/relationships/image" Target="../media/image250.emf"/><Relationship Id="rId9" Type="http://schemas.openxmlformats.org/officeDocument/2006/relationships/customXml" Target="../ink/ink251.xml"/><Relationship Id="rId14" Type="http://schemas.openxmlformats.org/officeDocument/2006/relationships/image" Target="../media/image255.emf"/><Relationship Id="rId22" Type="http://schemas.openxmlformats.org/officeDocument/2006/relationships/image" Target="../media/image259.emf"/><Relationship Id="rId27" Type="http://schemas.openxmlformats.org/officeDocument/2006/relationships/customXml" Target="../ink/ink260.xml"/><Relationship Id="rId30" Type="http://schemas.openxmlformats.org/officeDocument/2006/relationships/image" Target="../media/image263.emf"/><Relationship Id="rId35" Type="http://schemas.openxmlformats.org/officeDocument/2006/relationships/customXml" Target="../ink/ink264.xml"/><Relationship Id="rId8" Type="http://schemas.openxmlformats.org/officeDocument/2006/relationships/image" Target="../media/image2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7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1.xml"/><Relationship Id="rId18" Type="http://schemas.openxmlformats.org/officeDocument/2006/relationships/image" Target="../media/image275.emf"/><Relationship Id="rId26" Type="http://schemas.openxmlformats.org/officeDocument/2006/relationships/image" Target="../media/image279.emf"/><Relationship Id="rId39" Type="http://schemas.openxmlformats.org/officeDocument/2006/relationships/customXml" Target="../ink/ink284.xml"/><Relationship Id="rId21" Type="http://schemas.openxmlformats.org/officeDocument/2006/relationships/customXml" Target="../ink/ink275.xml"/><Relationship Id="rId34" Type="http://schemas.openxmlformats.org/officeDocument/2006/relationships/image" Target="../media/image283.emf"/><Relationship Id="rId7" Type="http://schemas.openxmlformats.org/officeDocument/2006/relationships/customXml" Target="../ink/ink268.xml"/><Relationship Id="rId12" Type="http://schemas.openxmlformats.org/officeDocument/2006/relationships/image" Target="../media/image272.emf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33" Type="http://schemas.openxmlformats.org/officeDocument/2006/relationships/customXml" Target="../ink/ink281.xml"/><Relationship Id="rId38" Type="http://schemas.openxmlformats.org/officeDocument/2006/relationships/image" Target="../media/image285.emf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4.emf"/><Relationship Id="rId20" Type="http://schemas.openxmlformats.org/officeDocument/2006/relationships/image" Target="../media/image276.emf"/><Relationship Id="rId29" Type="http://schemas.openxmlformats.org/officeDocument/2006/relationships/customXml" Target="../ink/ink2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emf"/><Relationship Id="rId11" Type="http://schemas.openxmlformats.org/officeDocument/2006/relationships/customXml" Target="../ink/ink270.xml"/><Relationship Id="rId24" Type="http://schemas.openxmlformats.org/officeDocument/2006/relationships/image" Target="../media/image278.emf"/><Relationship Id="rId32" Type="http://schemas.openxmlformats.org/officeDocument/2006/relationships/image" Target="../media/image282.emf"/><Relationship Id="rId37" Type="http://schemas.openxmlformats.org/officeDocument/2006/relationships/customXml" Target="../ink/ink283.xml"/><Relationship Id="rId40" Type="http://schemas.openxmlformats.org/officeDocument/2006/relationships/image" Target="../media/image286.emf"/><Relationship Id="rId5" Type="http://schemas.openxmlformats.org/officeDocument/2006/relationships/customXml" Target="../ink/ink267.xml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../media/image280.emf"/><Relationship Id="rId36" Type="http://schemas.openxmlformats.org/officeDocument/2006/relationships/image" Target="../media/image284.emf"/><Relationship Id="rId10" Type="http://schemas.openxmlformats.org/officeDocument/2006/relationships/image" Target="../media/image271.emf"/><Relationship Id="rId19" Type="http://schemas.openxmlformats.org/officeDocument/2006/relationships/customXml" Target="../ink/ink274.xml"/><Relationship Id="rId31" Type="http://schemas.openxmlformats.org/officeDocument/2006/relationships/customXml" Target="../ink/ink280.xml"/><Relationship Id="rId4" Type="http://schemas.openxmlformats.org/officeDocument/2006/relationships/image" Target="../media/image268.emf"/><Relationship Id="rId9" Type="http://schemas.openxmlformats.org/officeDocument/2006/relationships/customXml" Target="../ink/ink269.xml"/><Relationship Id="rId14" Type="http://schemas.openxmlformats.org/officeDocument/2006/relationships/image" Target="../media/image273.emf"/><Relationship Id="rId22" Type="http://schemas.openxmlformats.org/officeDocument/2006/relationships/image" Target="../media/image277.emf"/><Relationship Id="rId27" Type="http://schemas.openxmlformats.org/officeDocument/2006/relationships/customXml" Target="../ink/ink278.xml"/><Relationship Id="rId30" Type="http://schemas.openxmlformats.org/officeDocument/2006/relationships/image" Target="../media/image281.emf"/><Relationship Id="rId35" Type="http://schemas.openxmlformats.org/officeDocument/2006/relationships/customXml" Target="../ink/ink282.xml"/><Relationship Id="rId8" Type="http://schemas.openxmlformats.org/officeDocument/2006/relationships/image" Target="../media/image270.emf"/><Relationship Id="rId3" Type="http://schemas.openxmlformats.org/officeDocument/2006/relationships/customXml" Target="../ink/ink2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emf"/><Relationship Id="rId5" Type="http://schemas.openxmlformats.org/officeDocument/2006/relationships/customXml" Target="../ink/ink286.xml"/><Relationship Id="rId4" Type="http://schemas.openxmlformats.org/officeDocument/2006/relationships/image" Target="../media/image8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emf"/><Relationship Id="rId13" Type="http://schemas.openxmlformats.org/officeDocument/2006/relationships/customXml" Target="../ink/ink292.xml"/><Relationship Id="rId3" Type="http://schemas.openxmlformats.org/officeDocument/2006/relationships/customXml" Target="../ink/ink287.xml"/><Relationship Id="rId7" Type="http://schemas.openxmlformats.org/officeDocument/2006/relationships/customXml" Target="../ink/ink289.xml"/><Relationship Id="rId12" Type="http://schemas.openxmlformats.org/officeDocument/2006/relationships/image" Target="../media/image291.e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9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emf"/><Relationship Id="rId11" Type="http://schemas.openxmlformats.org/officeDocument/2006/relationships/customXml" Target="../ink/ink291.xml"/><Relationship Id="rId5" Type="http://schemas.openxmlformats.org/officeDocument/2006/relationships/customXml" Target="../ink/ink288.xml"/><Relationship Id="rId15" Type="http://schemas.openxmlformats.org/officeDocument/2006/relationships/customXml" Target="../ink/ink293.xml"/><Relationship Id="rId10" Type="http://schemas.openxmlformats.org/officeDocument/2006/relationships/image" Target="../media/image290.emf"/><Relationship Id="rId4" Type="http://schemas.openxmlformats.org/officeDocument/2006/relationships/image" Target="../media/image88.emf"/><Relationship Id="rId9" Type="http://schemas.openxmlformats.org/officeDocument/2006/relationships/customXml" Target="../ink/ink290.xml"/><Relationship Id="rId14" Type="http://schemas.openxmlformats.org/officeDocument/2006/relationships/image" Target="../media/image29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ispac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emf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7.xml"/><Relationship Id="rId29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emf"/><Relationship Id="rId40" Type="http://schemas.openxmlformats.org/officeDocument/2006/relationships/customXml" Target="../ink/ink19.xml"/><Relationship Id="rId45" Type="http://schemas.openxmlformats.org/officeDocument/2006/relationships/image" Target="../media/image23.emf"/><Relationship Id="rId5" Type="http://schemas.openxmlformats.org/officeDocument/2006/relationships/image" Target="../media/image2.png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4" Type="http://schemas.openxmlformats.org/officeDocument/2006/relationships/customXml" Target="../ink/ink2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emf"/><Relationship Id="rId30" Type="http://schemas.openxmlformats.org/officeDocument/2006/relationships/customXml" Target="../ink/ink14.xml"/><Relationship Id="rId35" Type="http://schemas.openxmlformats.org/officeDocument/2006/relationships/image" Target="../media/image18.emf"/><Relationship Id="rId43" Type="http://schemas.openxmlformats.org/officeDocument/2006/relationships/image" Target="../media/image22.emf"/><Relationship Id="rId8" Type="http://schemas.openxmlformats.org/officeDocument/2006/relationships/customXml" Target="../ink/ink3.xml"/><Relationship Id="rId3" Type="http://schemas.openxmlformats.org/officeDocument/2006/relationships/notesSlide" Target="../notesSlides/notesSlide4.xml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28.xml"/><Relationship Id="rId18" Type="http://schemas.openxmlformats.org/officeDocument/2006/relationships/image" Target="../media/image32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29.emf"/><Relationship Id="rId17" Type="http://schemas.openxmlformats.org/officeDocument/2006/relationships/customXml" Target="../ink/ink3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customXml" Target="../ink/ink26.xml"/><Relationship Id="rId1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32.x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34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44.emf"/><Relationship Id="rId26" Type="http://schemas.openxmlformats.org/officeDocument/2006/relationships/image" Target="../media/image48.emf"/><Relationship Id="rId39" Type="http://schemas.openxmlformats.org/officeDocument/2006/relationships/customXml" Target="../ink/ink53.xml"/><Relationship Id="rId21" Type="http://schemas.openxmlformats.org/officeDocument/2006/relationships/customXml" Target="../ink/ink44.xml"/><Relationship Id="rId34" Type="http://schemas.openxmlformats.org/officeDocument/2006/relationships/image" Target="../media/image52.emf"/><Relationship Id="rId42" Type="http://schemas.openxmlformats.org/officeDocument/2006/relationships/image" Target="../media/image56.emf"/><Relationship Id="rId47" Type="http://schemas.openxmlformats.org/officeDocument/2006/relationships/customXml" Target="../ink/ink57.xml"/><Relationship Id="rId50" Type="http://schemas.openxmlformats.org/officeDocument/2006/relationships/image" Target="../media/image60.emf"/><Relationship Id="rId55" Type="http://schemas.openxmlformats.org/officeDocument/2006/relationships/customXml" Target="../ink/ink61.xml"/><Relationship Id="rId7" Type="http://schemas.openxmlformats.org/officeDocument/2006/relationships/customXml" Target="../ink/ink3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emf"/><Relationship Id="rId29" Type="http://schemas.openxmlformats.org/officeDocument/2006/relationships/customXml" Target="../ink/ink48.xml"/><Relationship Id="rId11" Type="http://schemas.openxmlformats.org/officeDocument/2006/relationships/customXml" Target="../ink/ink39.xml"/><Relationship Id="rId24" Type="http://schemas.openxmlformats.org/officeDocument/2006/relationships/image" Target="../media/image47.emf"/><Relationship Id="rId32" Type="http://schemas.openxmlformats.org/officeDocument/2006/relationships/image" Target="../media/image51.emf"/><Relationship Id="rId37" Type="http://schemas.openxmlformats.org/officeDocument/2006/relationships/customXml" Target="../ink/ink52.xml"/><Relationship Id="rId40" Type="http://schemas.openxmlformats.org/officeDocument/2006/relationships/image" Target="../media/image55.emf"/><Relationship Id="rId45" Type="http://schemas.openxmlformats.org/officeDocument/2006/relationships/customXml" Target="../ink/ink56.xml"/><Relationship Id="rId53" Type="http://schemas.openxmlformats.org/officeDocument/2006/relationships/customXml" Target="../ink/ink60.xml"/><Relationship Id="rId5" Type="http://schemas.openxmlformats.org/officeDocument/2006/relationships/customXml" Target="../ink/ink36.xml"/><Relationship Id="rId10" Type="http://schemas.openxmlformats.org/officeDocument/2006/relationships/image" Target="../media/image40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4" Type="http://schemas.openxmlformats.org/officeDocument/2006/relationships/image" Target="../media/image57.emf"/><Relationship Id="rId52" Type="http://schemas.openxmlformats.org/officeDocument/2006/relationships/image" Target="../media/image61.emf"/><Relationship Id="rId4" Type="http://schemas.openxmlformats.org/officeDocument/2006/relationships/image" Target="../media/image37.emf"/><Relationship Id="rId9" Type="http://schemas.openxmlformats.org/officeDocument/2006/relationships/customXml" Target="../ink/ink38.xml"/><Relationship Id="rId14" Type="http://schemas.openxmlformats.org/officeDocument/2006/relationships/image" Target="../media/image42.emf"/><Relationship Id="rId22" Type="http://schemas.openxmlformats.org/officeDocument/2006/relationships/image" Target="../media/image46.emf"/><Relationship Id="rId27" Type="http://schemas.openxmlformats.org/officeDocument/2006/relationships/customXml" Target="../ink/ink47.xml"/><Relationship Id="rId30" Type="http://schemas.openxmlformats.org/officeDocument/2006/relationships/image" Target="../media/image50.emf"/><Relationship Id="rId35" Type="http://schemas.openxmlformats.org/officeDocument/2006/relationships/customXml" Target="../ink/ink51.xml"/><Relationship Id="rId43" Type="http://schemas.openxmlformats.org/officeDocument/2006/relationships/customXml" Target="../ink/ink55.xml"/><Relationship Id="rId48" Type="http://schemas.openxmlformats.org/officeDocument/2006/relationships/image" Target="../media/image59.emf"/><Relationship Id="rId56" Type="http://schemas.openxmlformats.org/officeDocument/2006/relationships/image" Target="../media/image63.emf"/><Relationship Id="rId8" Type="http://schemas.openxmlformats.org/officeDocument/2006/relationships/image" Target="../media/image39.emf"/><Relationship Id="rId51" Type="http://schemas.openxmlformats.org/officeDocument/2006/relationships/customXml" Target="../ink/ink59.xml"/><Relationship Id="rId3" Type="http://schemas.openxmlformats.org/officeDocument/2006/relationships/customXml" Target="../ink/ink35.xml"/><Relationship Id="rId12" Type="http://schemas.openxmlformats.org/officeDocument/2006/relationships/image" Target="../media/image41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54.emf"/><Relationship Id="rId46" Type="http://schemas.openxmlformats.org/officeDocument/2006/relationships/image" Target="../media/image58.emf"/><Relationship Id="rId20" Type="http://schemas.openxmlformats.org/officeDocument/2006/relationships/image" Target="../media/image45.emf"/><Relationship Id="rId41" Type="http://schemas.openxmlformats.org/officeDocument/2006/relationships/customXml" Target="../ink/ink54.xml"/><Relationship Id="rId5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4DA7CF5-B24F-4862-A98C-128294540A4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Representational Dimensions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Chpt1)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</a:t>
            </a:r>
            <a:r>
              <a:rPr lang="en-US" sz="2400" b="1" dirty="0" smtClean="0">
                <a:latin typeface="Arial Unicode MS" pitchFamily="34" charset="-128"/>
              </a:rPr>
              <a:t>16</a:t>
            </a:r>
            <a:r>
              <a:rPr lang="en-US" sz="2400" b="1" dirty="0" smtClean="0">
                <a:latin typeface="Arial Unicode MS" pitchFamily="34" charset="-128"/>
              </a:rPr>
              <a:t>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4875" y="5180013"/>
              <a:ext cx="649288" cy="309562"/>
            </p14:xfrm>
          </p:contentPart>
        </mc:Choice>
        <mc:Fallback xmlns="">
          <p:pic>
            <p:nvPicPr>
              <p:cNvPr id="10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57" y="5169923"/>
                <a:ext cx="662605" cy="3315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Clicker Question: Chess and Poker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068960"/>
            <a:ext cx="8458200" cy="295232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Poker and Chess are both stochastic </a:t>
            </a:r>
            <a:endParaRPr lang="en-US" baseline="30000" dirty="0" smtClean="0">
              <a:latin typeface="Arial Unicode MS" pitchFamily="34" charset="-128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Chess is stochastic and Poker is deterministic</a:t>
            </a:r>
            <a:endParaRPr lang="en-US" baseline="30000" dirty="0" smtClean="0">
              <a:latin typeface="Arial Unicode MS" pitchFamily="34" charset="-128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Poker </a:t>
            </a:r>
            <a:r>
              <a:rPr lang="en-US" dirty="0">
                <a:latin typeface="Arial Unicode MS" pitchFamily="34" charset="-128"/>
              </a:rPr>
              <a:t>and Chess are both stochastic </a:t>
            </a:r>
            <a:endParaRPr lang="en-US" baseline="30000" dirty="0">
              <a:latin typeface="Arial Unicode MS" pitchFamily="34" charset="-128"/>
            </a:endParaRPr>
          </a:p>
          <a:p>
            <a:pPr marL="514350" indent="-514350">
              <a:buAutoNum type="alphaUcPeriod"/>
            </a:pPr>
            <a:r>
              <a:rPr lang="en-US" dirty="0">
                <a:solidFill>
                  <a:srgbClr val="92D050"/>
                </a:solidFill>
                <a:latin typeface="Arial Unicode MS" pitchFamily="34" charset="-128"/>
              </a:rPr>
              <a:t>Chess is deterministic </a:t>
            </a:r>
            <a:r>
              <a:rPr lang="en-US" dirty="0" smtClean="0">
                <a:solidFill>
                  <a:srgbClr val="92D050"/>
                </a:solidFill>
                <a:latin typeface="Arial Unicode MS" pitchFamily="34" charset="-128"/>
              </a:rPr>
              <a:t>and Poker is stochastic</a:t>
            </a:r>
            <a:endParaRPr lang="en-US" baseline="30000" dirty="0">
              <a:solidFill>
                <a:srgbClr val="92D050"/>
              </a:solidFill>
              <a:latin typeface="Arial Unicode MS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7FA047B-DB10-4CE3-9E6A-4908AB4646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552" y="836712"/>
            <a:ext cx="8458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 dirty="0" smtClean="0">
                <a:latin typeface="Arial Unicode MS" pitchFamily="34" charset="-128"/>
              </a:rPr>
              <a:t>Stochastic if at least one of these is true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400" b="1" dirty="0" smtClean="0">
                <a:latin typeface="Arial Unicode MS" pitchFamily="34" charset="-128"/>
              </a:rPr>
              <a:t>Sensing </a:t>
            </a:r>
            <a:r>
              <a:rPr lang="en-US" sz="2400" b="1" dirty="0">
                <a:latin typeface="Arial Unicode MS" pitchFamily="34" charset="-128"/>
              </a:rPr>
              <a:t>Uncertainty</a:t>
            </a:r>
            <a:r>
              <a:rPr lang="en-US" sz="2400" dirty="0">
                <a:latin typeface="Arial Unicode MS" pitchFamily="34" charset="-128"/>
              </a:rPr>
              <a:t>: Can the agent fully observe the current state of the world?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400" b="1" dirty="0">
                <a:latin typeface="Arial Unicode MS" pitchFamily="34" charset="-128"/>
              </a:rPr>
              <a:t>Effect Uncertainty: </a:t>
            </a:r>
            <a:r>
              <a:rPr lang="en-US" sz="2400" dirty="0">
                <a:latin typeface="Arial Unicode MS" pitchFamily="34" charset="-128"/>
              </a:rPr>
              <a:t>Does the agent knows for sure what the effects of its actions are?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9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1B6A88E-4D9A-4A24-82E9-1F77C153D8F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Deterministic vs. Stochastic Domains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0825" y="908050"/>
            <a:ext cx="8458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Historically, AI has been divided into two camps: those who prefer representations based on </a:t>
            </a:r>
            <a:r>
              <a:rPr lang="en-US" b="1" kern="0" dirty="0">
                <a:latin typeface="Arial Unicode MS" pitchFamily="34" charset="-128"/>
              </a:rPr>
              <a:t>logic</a:t>
            </a:r>
            <a:r>
              <a:rPr lang="en-US" kern="0" dirty="0">
                <a:latin typeface="Arial Unicode MS" pitchFamily="34" charset="-128"/>
              </a:rPr>
              <a:t> and those who prefer </a:t>
            </a:r>
            <a:r>
              <a:rPr lang="en-US" b="1" kern="0" dirty="0">
                <a:latin typeface="Arial Unicode MS" pitchFamily="34" charset="-128"/>
              </a:rPr>
              <a:t>probability</a:t>
            </a:r>
            <a:r>
              <a:rPr lang="en-US" kern="0" dirty="0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323850" y="2349500"/>
            <a:ext cx="84582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A few years ago, </a:t>
            </a:r>
            <a:r>
              <a:rPr lang="en-US" b="1" kern="0" dirty="0">
                <a:latin typeface="Arial Unicode MS" pitchFamily="34" charset="-128"/>
              </a:rPr>
              <a:t>CPSC 322 </a:t>
            </a:r>
            <a:r>
              <a:rPr lang="en-US" kern="0" dirty="0">
                <a:latin typeface="Arial Unicode MS" pitchFamily="34" charset="-128"/>
              </a:rPr>
              <a:t>covered logic, while </a:t>
            </a:r>
            <a:r>
              <a:rPr lang="en-US" b="1" kern="0" dirty="0">
                <a:latin typeface="Arial Unicode MS" pitchFamily="34" charset="-128"/>
              </a:rPr>
              <a:t>CPSC 422</a:t>
            </a:r>
            <a:r>
              <a:rPr lang="en-US" kern="0" dirty="0">
                <a:latin typeface="Arial Unicode MS" pitchFamily="34" charset="-128"/>
              </a:rPr>
              <a:t> introduced probability: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now we introduce both representational families in 322, and 422 goes into more depth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this should give you a better idea of what's included in AI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468313" y="5157788"/>
            <a:ext cx="84582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Note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:</a:t>
            </a:r>
            <a:r>
              <a:rPr lang="en-US" dirty="0">
                <a:latin typeface="Arial Unicode MS" pitchFamily="34" charset="-128"/>
              </a:rPr>
              <a:t> Some of the most exciting current research in AI is actually building bridges between these camps.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/>
      <p:bldP spid="3317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CB9D89-6852-42AD-8FAD-A15FA0E174C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Representation and Reasoning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1A13C1D5-39A2-4EF0-B1EA-CFDFD979D325}" type="slidenum">
              <a:rPr lang="en-US" kern="0"/>
              <a:pPr>
                <a:defRPr/>
              </a:pPr>
              <a:t>13</a:t>
            </a:fld>
            <a:endParaRPr lang="en-US" kern="0"/>
          </a:p>
        </p:txBody>
      </p:sp>
      <p:sp>
        <p:nvSpPr>
          <p:cNvPr id="8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2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8225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kern="0">
                <a:latin typeface="Arial Unicode MS" pitchFamily="34" charset="-128"/>
              </a:rPr>
              <a:t>Problem</a:t>
            </a:r>
          </a:p>
        </p:txBody>
      </p:sp>
      <p:sp>
        <p:nvSpPr>
          <p:cNvPr id="8226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Query</a:t>
            </a:r>
          </a:p>
        </p:txBody>
      </p:sp>
      <p:sp>
        <p:nvSpPr>
          <p:cNvPr id="8227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Planning</a:t>
            </a:r>
          </a:p>
        </p:txBody>
      </p:sp>
      <p:sp>
        <p:nvSpPr>
          <p:cNvPr id="8228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8229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Stochastic</a:t>
            </a:r>
          </a:p>
        </p:txBody>
      </p:sp>
      <p:sp>
        <p:nvSpPr>
          <p:cNvPr id="8230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0"/>
          </a:p>
        </p:txBody>
      </p:sp>
      <p:sp>
        <p:nvSpPr>
          <p:cNvPr id="8231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Constraint Satisfaction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714625" y="1643063"/>
            <a:ext cx="3117850" cy="4572000"/>
            <a:chOff x="2714625" y="1643063"/>
            <a:chExt cx="3117850" cy="4572000"/>
          </a:xfrm>
        </p:grpSpPr>
        <p:sp>
          <p:nvSpPr>
            <p:cNvPr id="8247" name="Line 14"/>
            <p:cNvSpPr>
              <a:spLocks noChangeShapeType="1"/>
            </p:cNvSpPr>
            <p:nvPr/>
          </p:nvSpPr>
          <p:spPr bwMode="auto">
            <a:xfrm flipH="1">
              <a:off x="5786438" y="1643063"/>
              <a:ext cx="46037" cy="457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kern="0"/>
            </a:p>
          </p:txBody>
        </p:sp>
        <p:sp>
          <p:nvSpPr>
            <p:cNvPr id="8248" name="Rectangle 16"/>
            <p:cNvSpPr>
              <a:spLocks noChangeArrowheads="1"/>
            </p:cNvSpPr>
            <p:nvPr/>
          </p:nvSpPr>
          <p:spPr bwMode="auto">
            <a:xfrm>
              <a:off x="4500563" y="2500313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kern="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49" name="Rectangle 17"/>
            <p:cNvSpPr>
              <a:spLocks noChangeArrowheads="1"/>
            </p:cNvSpPr>
            <p:nvPr/>
          </p:nvSpPr>
          <p:spPr bwMode="auto">
            <a:xfrm>
              <a:off x="3571875" y="1785938"/>
              <a:ext cx="2214563" cy="5715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kern="0">
                  <a:solidFill>
                    <a:schemeClr val="accent2"/>
                  </a:solidFill>
                  <a:latin typeface="Arial Unicode MS" pitchFamily="34" charset="-128"/>
                </a:rPr>
                <a:t>Arc Consistency</a:t>
              </a:r>
            </a:p>
          </p:txBody>
        </p:sp>
        <p:sp>
          <p:nvSpPr>
            <p:cNvPr id="8250" name="Rectangle 18"/>
            <p:cNvSpPr>
              <a:spLocks noChangeArrowheads="1"/>
            </p:cNvSpPr>
            <p:nvPr/>
          </p:nvSpPr>
          <p:spPr bwMode="auto">
            <a:xfrm>
              <a:off x="3357563" y="3786188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kern="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1" name="Rectangle 20"/>
            <p:cNvSpPr>
              <a:spLocks noChangeArrowheads="1"/>
            </p:cNvSpPr>
            <p:nvPr/>
          </p:nvSpPr>
          <p:spPr bwMode="auto">
            <a:xfrm>
              <a:off x="3500438" y="5357813"/>
              <a:ext cx="1176337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kern="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2" name="Rectangle 9"/>
            <p:cNvSpPr>
              <a:spLocks noChangeArrowheads="1"/>
            </p:cNvSpPr>
            <p:nvPr/>
          </p:nvSpPr>
          <p:spPr bwMode="auto">
            <a:xfrm>
              <a:off x="2714625" y="3429000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 kern="0">
                  <a:latin typeface="Arial Unicode MS" pitchFamily="34" charset="-128"/>
                </a:rPr>
                <a:t>Logics</a:t>
              </a:r>
            </a:p>
          </p:txBody>
        </p:sp>
        <p:sp>
          <p:nvSpPr>
            <p:cNvPr id="8253" name="Rectangle 9"/>
            <p:cNvSpPr>
              <a:spLocks noChangeArrowheads="1"/>
            </p:cNvSpPr>
            <p:nvPr/>
          </p:nvSpPr>
          <p:spPr bwMode="auto">
            <a:xfrm>
              <a:off x="2857500" y="4643438"/>
              <a:ext cx="151288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 kern="0">
                  <a:latin typeface="Arial Unicode MS" pitchFamily="34" charset="-128"/>
                </a:rPr>
                <a:t>STRIPS</a:t>
              </a:r>
            </a:p>
          </p:txBody>
        </p:sp>
        <p:sp>
          <p:nvSpPr>
            <p:cNvPr id="8254" name="Rectangle 9"/>
            <p:cNvSpPr>
              <a:spLocks noChangeArrowheads="1"/>
            </p:cNvSpPr>
            <p:nvPr/>
          </p:nvSpPr>
          <p:spPr bwMode="auto">
            <a:xfrm>
              <a:off x="2714625" y="2286000"/>
              <a:ext cx="178593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 kern="0">
                  <a:latin typeface="Arial Unicode MS" pitchFamily="34" charset="-128"/>
                </a:rPr>
                <a:t>Vars +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 kern="0">
                  <a:latin typeface="Arial Unicode MS" pitchFamily="34" charset="-128"/>
                </a:rPr>
                <a:t>Constraints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715000" y="3071813"/>
            <a:ext cx="3236913" cy="3127375"/>
            <a:chOff x="5715000" y="3071813"/>
            <a:chExt cx="3236913" cy="3127375"/>
          </a:xfrm>
        </p:grpSpPr>
        <p:sp>
          <p:nvSpPr>
            <p:cNvPr id="8241" name="Rectangle 23"/>
            <p:cNvSpPr>
              <a:spLocks noChangeArrowheads="1"/>
            </p:cNvSpPr>
            <p:nvPr/>
          </p:nvSpPr>
          <p:spPr bwMode="auto">
            <a:xfrm>
              <a:off x="6286500" y="5786438"/>
              <a:ext cx="2665413" cy="4127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kern="0">
                  <a:solidFill>
                    <a:schemeClr val="accent2"/>
                  </a:solidFill>
                  <a:latin typeface="Arial Unicode MS" pitchFamily="34" charset="-128"/>
                </a:rPr>
                <a:t>Value Iteration</a:t>
              </a:r>
            </a:p>
          </p:txBody>
        </p:sp>
        <p:sp>
          <p:nvSpPr>
            <p:cNvPr id="8242" name="Rectangle 24"/>
            <p:cNvSpPr>
              <a:spLocks noChangeArrowheads="1"/>
            </p:cNvSpPr>
            <p:nvPr/>
          </p:nvSpPr>
          <p:spPr bwMode="auto">
            <a:xfrm>
              <a:off x="6357938" y="3500438"/>
              <a:ext cx="2428875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kern="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8243" name="Rectangle 9"/>
            <p:cNvSpPr>
              <a:spLocks noChangeArrowheads="1"/>
            </p:cNvSpPr>
            <p:nvPr/>
          </p:nvSpPr>
          <p:spPr bwMode="auto">
            <a:xfrm>
              <a:off x="5715000" y="3071813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 kern="0"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8244" name="Rectangle 9"/>
            <p:cNvSpPr>
              <a:spLocks noChangeArrowheads="1"/>
            </p:cNvSpPr>
            <p:nvPr/>
          </p:nvSpPr>
          <p:spPr bwMode="auto">
            <a:xfrm>
              <a:off x="5857875" y="4500563"/>
              <a:ext cx="235743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 kern="0">
                  <a:latin typeface="Arial Unicode MS" pitchFamily="34" charset="-128"/>
                </a:rPr>
                <a:t>Decision Nets</a:t>
              </a:r>
            </a:p>
          </p:txBody>
        </p:sp>
        <p:sp>
          <p:nvSpPr>
            <p:cNvPr id="8245" name="Rectangle 9"/>
            <p:cNvSpPr>
              <a:spLocks noChangeArrowheads="1"/>
            </p:cNvSpPr>
            <p:nvPr/>
          </p:nvSpPr>
          <p:spPr bwMode="auto">
            <a:xfrm>
              <a:off x="5857875" y="5429250"/>
              <a:ext cx="2928938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 kern="0">
                  <a:latin typeface="Arial Unicode MS" pitchFamily="34" charset="-128"/>
                </a:rPr>
                <a:t>Markov Processes</a:t>
              </a:r>
            </a:p>
          </p:txBody>
        </p:sp>
        <p:sp>
          <p:nvSpPr>
            <p:cNvPr id="8246" name="Rectangle 24"/>
            <p:cNvSpPr>
              <a:spLocks noChangeArrowheads="1"/>
            </p:cNvSpPr>
            <p:nvPr/>
          </p:nvSpPr>
          <p:spPr bwMode="auto">
            <a:xfrm>
              <a:off x="6429375" y="4857750"/>
              <a:ext cx="2428875" cy="5032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kern="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</p:grpSp>
      <p:sp>
        <p:nvSpPr>
          <p:cNvPr id="8236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>
                <a:latin typeface="Arial Unicode MS" pitchFamily="34" charset="-128"/>
              </a:rPr>
              <a:t>Static</a:t>
            </a:r>
          </a:p>
        </p:txBody>
      </p:sp>
      <p:sp>
        <p:nvSpPr>
          <p:cNvPr id="8237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8239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Representation</a:t>
            </a:r>
          </a:p>
        </p:txBody>
      </p:sp>
      <p:sp>
        <p:nvSpPr>
          <p:cNvPr id="8240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2813" y="1220788"/>
              <a:ext cx="4505325" cy="438150"/>
            </p14:xfrm>
          </p:contentPart>
        </mc:Choice>
        <mc:Fallback>
          <p:pic>
            <p:nvPicPr>
              <p:cNvPr id="819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0293" y="1218268"/>
                <a:ext cx="4518285" cy="451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8" y="2043113"/>
              <a:ext cx="7891462" cy="3233737"/>
            </p14:xfrm>
          </p:contentPart>
        </mc:Choice>
        <mc:Fallback>
          <p:pic>
            <p:nvPicPr>
              <p:cNvPr id="819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48" y="2039873"/>
                <a:ext cx="7909463" cy="324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6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1563" y="3770313"/>
              <a:ext cx="338137" cy="1463675"/>
            </p14:xfrm>
          </p:contentPart>
        </mc:Choice>
        <mc:Fallback>
          <p:pic>
            <p:nvPicPr>
              <p:cNvPr id="8196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82921" y="3760954"/>
                <a:ext cx="356502" cy="1482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7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7038" y="4527550"/>
              <a:ext cx="2532062" cy="628650"/>
            </p14:xfrm>
          </p:contentPart>
        </mc:Choice>
        <mc:Fallback>
          <p:pic>
            <p:nvPicPr>
              <p:cNvPr id="8197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2358" y="4520709"/>
                <a:ext cx="2548261" cy="64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8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5089525"/>
              <a:ext cx="922338" cy="276225"/>
            </p14:xfrm>
          </p:contentPart>
        </mc:Choice>
        <mc:Fallback>
          <p:pic>
            <p:nvPicPr>
              <p:cNvPr id="8198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8055" y="5084130"/>
                <a:ext cx="940698" cy="290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99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6950" y="2986088"/>
              <a:ext cx="423863" cy="306387"/>
            </p14:xfrm>
          </p:contentPart>
        </mc:Choice>
        <mc:Fallback>
          <p:pic>
            <p:nvPicPr>
              <p:cNvPr id="8199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7947" y="2980688"/>
                <a:ext cx="436467" cy="321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00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8825" y="5740400"/>
              <a:ext cx="344488" cy="188913"/>
            </p14:xfrm>
          </p:contentPart>
        </mc:Choice>
        <mc:Fallback>
          <p:pic>
            <p:nvPicPr>
              <p:cNvPr id="8200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32706" y="5730267"/>
                <a:ext cx="361766" cy="205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01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0" y="6003925"/>
              <a:ext cx="347663" cy="182563"/>
            </p14:xfrm>
          </p:contentPart>
        </mc:Choice>
        <mc:Fallback>
          <p:pic>
            <p:nvPicPr>
              <p:cNvPr id="8201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3912" y="5999253"/>
                <a:ext cx="363499" cy="194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02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" y="1457325"/>
              <a:ext cx="1543050" cy="614363"/>
            </p14:xfrm>
          </p:contentPart>
        </mc:Choice>
        <mc:Fallback>
          <p:pic>
            <p:nvPicPr>
              <p:cNvPr id="8202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75" y="1449763"/>
                <a:ext cx="1557811" cy="62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03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5489575"/>
              <a:ext cx="1060450" cy="28575"/>
            </p14:xfrm>
          </p:contentPart>
        </mc:Choice>
        <mc:Fallback>
          <p:pic>
            <p:nvPicPr>
              <p:cNvPr id="8203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6850" y="5482807"/>
                <a:ext cx="1076648" cy="45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204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0213" y="5643563"/>
              <a:ext cx="22225" cy="4762"/>
            </p14:xfrm>
          </p:contentPart>
        </mc:Choice>
        <mc:Fallback>
          <p:pic>
            <p:nvPicPr>
              <p:cNvPr id="8204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97663" y="5640842"/>
                <a:ext cx="27690" cy="10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05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0" y="55233888"/>
              <a:ext cx="0" cy="0"/>
            </p14:xfrm>
          </p:contentPart>
        </mc:Choice>
        <mc:Fallback xmlns="">
          <p:pic>
            <p:nvPicPr>
              <p:cNvPr id="8205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557500" y="55233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06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" y="5530850"/>
              <a:ext cx="2381250" cy="511175"/>
            </p14:xfrm>
          </p:contentPart>
        </mc:Choice>
        <mc:Fallback>
          <p:pic>
            <p:nvPicPr>
              <p:cNvPr id="8206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400" y="5525450"/>
                <a:ext cx="2397089" cy="524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207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3" y="6065838"/>
              <a:ext cx="139700" cy="30162"/>
            </p14:xfrm>
          </p:contentPart>
        </mc:Choice>
        <mc:Fallback>
          <p:pic>
            <p:nvPicPr>
              <p:cNvPr id="8207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7443" y="6063324"/>
                <a:ext cx="144741" cy="35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208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" y="6084888"/>
              <a:ext cx="1725613" cy="742950"/>
            </p14:xfrm>
          </p:contentPart>
        </mc:Choice>
        <mc:Fallback>
          <p:pic>
            <p:nvPicPr>
              <p:cNvPr id="8208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3690" y="6081648"/>
                <a:ext cx="1737134" cy="75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20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5088" y="2092325"/>
              <a:ext cx="1808162" cy="981075"/>
            </p14:xfrm>
          </p:contentPart>
        </mc:Choice>
        <mc:Fallback>
          <p:pic>
            <p:nvPicPr>
              <p:cNvPr id="820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98608" y="2086925"/>
                <a:ext cx="1823281" cy="995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10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7300" y="1574800"/>
              <a:ext cx="3322638" cy="1593850"/>
            </p14:xfrm>
          </p:contentPart>
        </mc:Choice>
        <mc:Fallback>
          <p:pic>
            <p:nvPicPr>
              <p:cNvPr id="8210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21540" y="1566159"/>
                <a:ext cx="3337397" cy="1612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211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9838" y="4940300"/>
              <a:ext cx="95250" cy="87313"/>
            </p14:xfrm>
          </p:contentPart>
        </mc:Choice>
        <mc:Fallback>
          <p:pic>
            <p:nvPicPr>
              <p:cNvPr id="8211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43009" y="4933473"/>
                <a:ext cx="113222" cy="1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212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9050" y="3178175"/>
              <a:ext cx="1593850" cy="268288"/>
            </p14:xfrm>
          </p:contentPart>
        </mc:Choice>
        <mc:Fallback>
          <p:pic>
            <p:nvPicPr>
              <p:cNvPr id="8212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24370" y="3170973"/>
                <a:ext cx="1605371" cy="280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213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0963" y="1735138"/>
              <a:ext cx="2570162" cy="1339850"/>
            </p14:xfrm>
          </p:contentPart>
        </mc:Choice>
        <mc:Fallback>
          <p:pic>
            <p:nvPicPr>
              <p:cNvPr id="8213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25203" y="1727218"/>
                <a:ext cx="2584563" cy="1353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21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7313" y="3359150"/>
              <a:ext cx="1736725" cy="231775"/>
            </p14:xfrm>
          </p:contentPart>
        </mc:Choice>
        <mc:Fallback>
          <p:pic>
            <p:nvPicPr>
              <p:cNvPr id="821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92633" y="3350512"/>
                <a:ext cx="1746445" cy="245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21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8538" y="4092575"/>
              <a:ext cx="411162" cy="360363"/>
            </p14:xfrm>
          </p:contentPart>
        </mc:Choice>
        <mc:Fallback>
          <p:pic>
            <p:nvPicPr>
              <p:cNvPr id="821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0617" y="4085015"/>
                <a:ext cx="426284" cy="371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21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2100" y="4048125"/>
              <a:ext cx="1119188" cy="219075"/>
            </p14:xfrm>
          </p:contentPart>
        </mc:Choice>
        <mc:Fallback>
          <p:pic>
            <p:nvPicPr>
              <p:cNvPr id="821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34900" y="4044161"/>
                <a:ext cx="1132147" cy="228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217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8925" y="4089400"/>
              <a:ext cx="1073150" cy="342900"/>
            </p14:xfrm>
          </p:contentPart>
        </mc:Choice>
        <mc:Fallback>
          <p:pic>
            <p:nvPicPr>
              <p:cNvPr id="8217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99925" y="4080755"/>
                <a:ext cx="1091150" cy="361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218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3609975"/>
              <a:ext cx="1652587" cy="196850"/>
            </p14:xfrm>
          </p:contentPart>
        </mc:Choice>
        <mc:Fallback>
          <p:pic>
            <p:nvPicPr>
              <p:cNvPr id="8218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43729" y="3602058"/>
                <a:ext cx="1664466" cy="2137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13F626-FEB2-45AB-9511-0017F7D3F6C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Representation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6EFE273-390C-4E86-A260-F8F40CC4295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Dimensions of Representational Complexity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250824" y="836613"/>
            <a:ext cx="8893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We've already discussed: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Problems /Reasoning </a:t>
            </a:r>
            <a:r>
              <a:rPr lang="en-US" dirty="0">
                <a:latin typeface="Arial Unicode MS" pitchFamily="34" charset="-128"/>
              </a:rPr>
              <a:t>tasks (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Static</a:t>
            </a:r>
            <a:r>
              <a:rPr lang="en-US" dirty="0">
                <a:latin typeface="Arial Unicode MS" pitchFamily="34" charset="-128"/>
              </a:rPr>
              <a:t> vs.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Sequential</a:t>
            </a:r>
            <a:r>
              <a:rPr lang="en-US" dirty="0">
                <a:latin typeface="Arial Unicode MS" pitchFamily="34" charset="-128"/>
              </a:rPr>
              <a:t>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Deterministic</a:t>
            </a:r>
            <a:r>
              <a:rPr lang="en-US" dirty="0">
                <a:latin typeface="Arial Unicode MS" pitchFamily="34" charset="-128"/>
              </a:rPr>
              <a:t> versus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stochastic</a:t>
            </a:r>
            <a:r>
              <a:rPr lang="en-US" dirty="0">
                <a:latin typeface="Arial Unicode MS" pitchFamily="34" charset="-128"/>
              </a:rPr>
              <a:t> domains</a:t>
            </a: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250825" y="2349500"/>
            <a:ext cx="8569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Some other important dimensions of complexity: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Explicit state or propositions or relations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Flat or hierarchical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Knowledge given versus knowledge learned from experience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Goals versus complex preferences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Single-agent vs. multi-agent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8513" y="3000375"/>
              <a:ext cx="484187" cy="242888"/>
            </p14:xfrm>
          </p:contentPart>
        </mc:Choice>
        <mc:Fallback xmlns="">
          <p:pic>
            <p:nvPicPr>
              <p:cNvPr id="9218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8073" y="2990659"/>
                <a:ext cx="502906" cy="2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8" y="3708400"/>
              <a:ext cx="306387" cy="1900238"/>
            </p14:xfrm>
          </p:contentPart>
        </mc:Choice>
        <mc:Fallback xmlns="">
          <p:pic>
            <p:nvPicPr>
              <p:cNvPr id="921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067" y="3705880"/>
                <a:ext cx="325109" cy="1911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0238" y="2801938"/>
              <a:ext cx="1182687" cy="222250"/>
            </p14:xfrm>
          </p:contentPart>
        </mc:Choice>
        <mc:Fallback xmlns="">
          <p:pic>
            <p:nvPicPr>
              <p:cNvPr id="922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0877" y="2792933"/>
                <a:ext cx="1201768" cy="240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4350" y="3038475"/>
              <a:ext cx="312738" cy="288925"/>
            </p14:xfrm>
          </p:contentPart>
        </mc:Choice>
        <mc:Fallback xmlns="">
          <p:pic>
            <p:nvPicPr>
              <p:cNvPr id="922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6063" y="3035953"/>
                <a:ext cx="325348" cy="296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0150" y="3000375"/>
              <a:ext cx="100013" cy="292100"/>
            </p14:xfrm>
          </p:contentPart>
        </mc:Choice>
        <mc:Fallback xmlns="">
          <p:pic>
            <p:nvPicPr>
              <p:cNvPr id="922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4056" y="2994979"/>
                <a:ext cx="114352" cy="30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3397250"/>
              <a:ext cx="1809750" cy="392113"/>
            </p14:xfrm>
          </p:contentPart>
        </mc:Choice>
        <mc:Fallback xmlns="">
          <p:pic>
            <p:nvPicPr>
              <p:cNvPr id="922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9950" y="3393649"/>
                <a:ext cx="1824150" cy="400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25" y="3421063"/>
              <a:ext cx="1157288" cy="309562"/>
            </p14:xfrm>
          </p:contentPart>
        </mc:Choice>
        <mc:Fallback xmlns="">
          <p:pic>
            <p:nvPicPr>
              <p:cNvPr id="922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64146" y="3414135"/>
                <a:ext cx="1172407" cy="3245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B7B1BB7-7239-4ABC-AAAE-74A18B14A18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Explicit State or propositions</a:t>
            </a:r>
          </a:p>
        </p:txBody>
      </p:sp>
      <p:sp>
        <p:nvSpPr>
          <p:cNvPr id="10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0288" name="Rectangle 6"/>
          <p:cNvSpPr>
            <a:spLocks noChangeArrowheads="1"/>
          </p:cNvSpPr>
          <p:nvPr/>
        </p:nvSpPr>
        <p:spPr bwMode="auto">
          <a:xfrm>
            <a:off x="357188" y="785813"/>
            <a:ext cx="84582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How do we model the environment?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You can enumerate the </a:t>
            </a:r>
            <a:r>
              <a:rPr lang="en-US" b="1">
                <a:latin typeface="Arial Unicode MS" pitchFamily="34" charset="-128"/>
              </a:rPr>
              <a:t>states</a:t>
            </a:r>
            <a:r>
              <a:rPr lang="en-US">
                <a:latin typeface="Arial Unicode MS" pitchFamily="34" charset="-128"/>
              </a:rPr>
              <a:t> of the world.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 state can be described in terms of </a:t>
            </a:r>
            <a:r>
              <a:rPr lang="en-US" b="1">
                <a:latin typeface="Arial Unicode MS" pitchFamily="34" charset="-128"/>
              </a:rPr>
              <a:t>features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Often it is more natural to describe states in terms of assignments of values to features (variables).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30 binary features (also called propositions) can represent  2</a:t>
            </a:r>
            <a:r>
              <a:rPr lang="en-US" sz="2400" baseline="30000">
                <a:latin typeface="Arial Unicode MS" pitchFamily="34" charset="-128"/>
              </a:rPr>
              <a:t>30</a:t>
            </a:r>
            <a:r>
              <a:rPr lang="en-US" sz="2400">
                <a:latin typeface="Arial Unicode MS" pitchFamily="34" charset="-128"/>
              </a:rPr>
              <a:t>= 1,073,741,824 states.</a:t>
            </a:r>
          </a:p>
        </p:txBody>
      </p:sp>
      <p:sp>
        <p:nvSpPr>
          <p:cNvPr id="10289" name="Rectangle 7"/>
          <p:cNvSpPr>
            <a:spLocks noChangeArrowheads="1"/>
          </p:cNvSpPr>
          <p:nvPr/>
        </p:nvSpPr>
        <p:spPr bwMode="auto">
          <a:xfrm>
            <a:off x="285750" y="4214813"/>
            <a:ext cx="83518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Mars Explorer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Weather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Temperature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LocX            LocY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4724400"/>
              <a:ext cx="1182687" cy="558800"/>
            </p14:xfrm>
          </p:contentPart>
        </mc:Choice>
        <mc:Fallback xmlns="">
          <p:pic>
            <p:nvPicPr>
              <p:cNvPr id="10242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0972" y="4717919"/>
                <a:ext cx="1201408" cy="574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5229225"/>
              <a:ext cx="814387" cy="471488"/>
            </p14:xfrm>
          </p:contentPart>
        </mc:Choice>
        <mc:Fallback xmlns="">
          <p:pic>
            <p:nvPicPr>
              <p:cNvPr id="10243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0977" y="5222027"/>
                <a:ext cx="834549" cy="488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5157788"/>
              <a:ext cx="833438" cy="554037"/>
            </p14:xfrm>
          </p:contentPart>
        </mc:Choice>
        <mc:Fallback xmlns="">
          <p:pic>
            <p:nvPicPr>
              <p:cNvPr id="1024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5295" y="5149508"/>
                <a:ext cx="856119" cy="570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4714875"/>
              <a:ext cx="369888" cy="1581150"/>
            </p14:xfrm>
          </p:contentPart>
        </mc:Choice>
        <mc:Fallback xmlns="">
          <p:pic>
            <p:nvPicPr>
              <p:cNvPr id="1024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9804" y="4710195"/>
                <a:ext cx="386095" cy="1589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4005263"/>
              <a:ext cx="2193925" cy="946150"/>
            </p14:xfrm>
          </p:contentPart>
        </mc:Choice>
        <mc:Fallback xmlns="">
          <p:pic>
            <p:nvPicPr>
              <p:cNvPr id="1024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7958" y="3995902"/>
                <a:ext cx="2210126" cy="95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1738" y="3775075"/>
              <a:ext cx="3922712" cy="688975"/>
            </p14:xfrm>
          </p:contentPart>
        </mc:Choice>
        <mc:Fallback xmlns="">
          <p:pic>
            <p:nvPicPr>
              <p:cNvPr id="1024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3458" y="3766436"/>
                <a:ext cx="3940713" cy="702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7850" y="5254625"/>
              <a:ext cx="2314575" cy="495300"/>
            </p14:xfrm>
          </p:contentPart>
        </mc:Choice>
        <mc:Fallback xmlns="">
          <p:pic>
            <p:nvPicPr>
              <p:cNvPr id="1024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49209" y="5248506"/>
                <a:ext cx="2330416" cy="51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2288" y="5180013"/>
              <a:ext cx="650875" cy="230187"/>
            </p14:xfrm>
          </p:contentPart>
        </mc:Choice>
        <mc:Fallback xmlns="">
          <p:pic>
            <p:nvPicPr>
              <p:cNvPr id="1024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32557" y="5173529"/>
                <a:ext cx="669616" cy="24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5853113"/>
              <a:ext cx="935037" cy="279400"/>
            </p14:xfrm>
          </p:contentPart>
        </mc:Choice>
        <mc:Fallback xmlns="">
          <p:pic>
            <p:nvPicPr>
              <p:cNvPr id="1025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43561" y="5845192"/>
                <a:ext cx="951972" cy="297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5680075"/>
              <a:ext cx="1062037" cy="295275"/>
            </p14:xfrm>
          </p:contentPart>
        </mc:Choice>
        <mc:Fallback xmlns="">
          <p:pic>
            <p:nvPicPr>
              <p:cNvPr id="1025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38522" y="5672134"/>
                <a:ext cx="1077152" cy="31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5661025"/>
              <a:ext cx="893763" cy="280988"/>
            </p14:xfrm>
          </p:contentPart>
        </mc:Choice>
        <mc:Fallback xmlns="">
          <p:pic>
            <p:nvPicPr>
              <p:cNvPr id="1025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1466" y="5654909"/>
                <a:ext cx="907081" cy="29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5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2275" y="5589588"/>
              <a:ext cx="1139825" cy="255587"/>
            </p14:xfrm>
          </p:contentPart>
        </mc:Choice>
        <mc:Fallback xmlns="">
          <p:pic>
            <p:nvPicPr>
              <p:cNvPr id="1025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89035" y="5580228"/>
                <a:ext cx="1152426" cy="272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5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5445125"/>
              <a:ext cx="101600" cy="15875"/>
            </p14:xfrm>
          </p:contentPart>
        </mc:Choice>
        <mc:Fallback xmlns="">
          <p:pic>
            <p:nvPicPr>
              <p:cNvPr id="1025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89628" y="5434301"/>
                <a:ext cx="114883" cy="2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6538" y="4951413"/>
              <a:ext cx="3448050" cy="598487"/>
            </p14:xfrm>
          </p:contentPart>
        </mc:Choice>
        <mc:Fallback xmlns="">
          <p:pic>
            <p:nvPicPr>
              <p:cNvPr id="102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10058" y="4948174"/>
                <a:ext cx="3467850" cy="60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5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438" y="1082675"/>
              <a:ext cx="390525" cy="231775"/>
            </p14:xfrm>
          </p:contentPart>
        </mc:Choice>
        <mc:Fallback xmlns="">
          <p:pic>
            <p:nvPicPr>
              <p:cNvPr id="1025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1959" y="1079436"/>
                <a:ext cx="400243" cy="24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5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1057275"/>
              <a:ext cx="404813" cy="288925"/>
            </p14:xfrm>
          </p:contentPart>
        </mc:Choice>
        <mc:Fallback xmlns="">
          <p:pic>
            <p:nvPicPr>
              <p:cNvPr id="1025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3436" y="1050079"/>
                <a:ext cx="418499" cy="305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5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1288" y="1039813"/>
              <a:ext cx="307975" cy="347662"/>
            </p14:xfrm>
          </p:contentPart>
        </mc:Choice>
        <mc:Fallback xmlns="">
          <p:pic>
            <p:nvPicPr>
              <p:cNvPr id="1025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52283" y="1033695"/>
                <a:ext cx="324184" cy="362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5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2300" y="1209675"/>
              <a:ext cx="50800" cy="17463"/>
            </p14:xfrm>
          </p:contentPart>
        </mc:Choice>
        <mc:Fallback xmlns="">
          <p:pic>
            <p:nvPicPr>
              <p:cNvPr id="1025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32212" y="1204686"/>
                <a:ext cx="65932" cy="3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1388" y="1189038"/>
              <a:ext cx="80962" cy="42862"/>
            </p14:xfrm>
          </p:contentPart>
        </mc:Choice>
        <mc:Fallback xmlns="">
          <p:pic>
            <p:nvPicPr>
              <p:cNvPr id="1026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56710" y="1184356"/>
                <a:ext cx="90318" cy="52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6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7775" y="1190625"/>
              <a:ext cx="30163" cy="36513"/>
            </p14:xfrm>
          </p:contentPart>
        </mc:Choice>
        <mc:Fallback xmlns="">
          <p:pic>
            <p:nvPicPr>
              <p:cNvPr id="1026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857362" y="1180141"/>
                <a:ext cx="45245" cy="56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6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3188" y="1452563"/>
              <a:ext cx="1265237" cy="473075"/>
            </p14:xfrm>
          </p:contentPart>
        </mc:Choice>
        <mc:Fallback xmlns="">
          <p:pic>
            <p:nvPicPr>
              <p:cNvPr id="1026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14909" y="1446083"/>
                <a:ext cx="1283595" cy="485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6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4013" y="2030413"/>
              <a:ext cx="976312" cy="396875"/>
            </p14:xfrm>
          </p:contentPart>
        </mc:Choice>
        <mc:Fallback xmlns="">
          <p:pic>
            <p:nvPicPr>
              <p:cNvPr id="1026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65730" y="2024291"/>
                <a:ext cx="993958" cy="407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6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" y="4935538"/>
              <a:ext cx="215900" cy="179387"/>
            </p14:xfrm>
          </p:contentPart>
        </mc:Choice>
        <mc:Fallback xmlns="">
          <p:pic>
            <p:nvPicPr>
              <p:cNvPr id="1026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1763" y="4929414"/>
                <a:ext cx="229574" cy="191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6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" y="5451475"/>
              <a:ext cx="179388" cy="163513"/>
            </p14:xfrm>
          </p:contentPart>
        </mc:Choice>
        <mc:Fallback xmlns="">
          <p:pic>
            <p:nvPicPr>
              <p:cNvPr id="1026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2543" y="5443191"/>
                <a:ext cx="190555" cy="182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6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9088" y="5489575"/>
              <a:ext cx="292100" cy="25400"/>
            </p14:xfrm>
          </p:contentPart>
        </mc:Choice>
        <mc:Fallback xmlns="">
          <p:pic>
            <p:nvPicPr>
              <p:cNvPr id="1026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52245" y="5483493"/>
                <a:ext cx="302185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26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2063" y="5586413"/>
              <a:ext cx="238125" cy="6350"/>
            </p14:xfrm>
          </p:contentPart>
        </mc:Choice>
        <mc:Fallback xmlns="">
          <p:pic>
            <p:nvPicPr>
              <p:cNvPr id="1026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98821" y="5580063"/>
                <a:ext cx="249293" cy="16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6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0638" y="5943600"/>
              <a:ext cx="817562" cy="292100"/>
            </p14:xfrm>
          </p:contentPart>
        </mc:Choice>
        <mc:Fallback xmlns="">
          <p:pic>
            <p:nvPicPr>
              <p:cNvPr id="1026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81278" y="5931729"/>
                <a:ext cx="837362" cy="310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26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2313" y="5940425"/>
              <a:ext cx="201612" cy="130175"/>
            </p14:xfrm>
          </p:contentPart>
        </mc:Choice>
        <mc:Fallback xmlns="">
          <p:pic>
            <p:nvPicPr>
              <p:cNvPr id="1026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54033" y="5928918"/>
                <a:ext cx="220333" cy="149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7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6488" y="5910263"/>
              <a:ext cx="485775" cy="258762"/>
            </p14:xfrm>
          </p:contentPart>
        </mc:Choice>
        <mc:Fallback xmlns="">
          <p:pic>
            <p:nvPicPr>
              <p:cNvPr id="1027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38206" y="5901614"/>
                <a:ext cx="502340" cy="27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7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25" y="3706813"/>
              <a:ext cx="255588" cy="282575"/>
            </p14:xfrm>
          </p:contentPart>
        </mc:Choice>
        <mc:Fallback xmlns="">
          <p:pic>
            <p:nvPicPr>
              <p:cNvPr id="1027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89276" y="3702133"/>
                <a:ext cx="266042" cy="296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7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3654425"/>
              <a:ext cx="227013" cy="247650"/>
            </p14:xfrm>
          </p:contentPart>
        </mc:Choice>
        <mc:Fallback xmlns="">
          <p:pic>
            <p:nvPicPr>
              <p:cNvPr id="1027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79022" y="3650106"/>
                <a:ext cx="235647" cy="25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27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5938" y="3567113"/>
              <a:ext cx="609600" cy="257175"/>
            </p14:xfrm>
          </p:contentPart>
        </mc:Choice>
        <mc:Fallback xmlns="">
          <p:pic>
            <p:nvPicPr>
              <p:cNvPr id="1027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130897" y="3562077"/>
                <a:ext cx="623643" cy="269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7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6700" y="4760913"/>
              <a:ext cx="2346325" cy="588962"/>
            </p14:xfrm>
          </p:contentPart>
        </mc:Choice>
        <mc:Fallback xmlns="">
          <p:pic>
            <p:nvPicPr>
              <p:cNvPr id="1027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36621" y="4752633"/>
                <a:ext cx="2361804" cy="607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7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8288" y="4727575"/>
              <a:ext cx="463550" cy="222250"/>
            </p14:xfrm>
          </p:contentPart>
        </mc:Choice>
        <mc:Fallback xmlns="">
          <p:pic>
            <p:nvPicPr>
              <p:cNvPr id="1027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878571" y="4716408"/>
                <a:ext cx="483344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7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3038" y="3186113"/>
              <a:ext cx="1685925" cy="334962"/>
            </p14:xfrm>
          </p:contentPart>
        </mc:Choice>
        <mc:Fallback xmlns="">
          <p:pic>
            <p:nvPicPr>
              <p:cNvPr id="1027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44398" y="3177109"/>
                <a:ext cx="1705006" cy="354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27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3505200"/>
              <a:ext cx="11113" cy="7938"/>
            </p14:xfrm>
          </p:contentPart>
        </mc:Choice>
        <mc:Fallback xmlns="">
          <p:pic>
            <p:nvPicPr>
              <p:cNvPr id="1027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08741" y="3502674"/>
                <a:ext cx="16132" cy="1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7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6488" y="3138488"/>
              <a:ext cx="2517775" cy="381000"/>
            </p14:xfrm>
          </p:contentPart>
        </mc:Choice>
        <mc:Fallback xmlns="">
          <p:pic>
            <p:nvPicPr>
              <p:cNvPr id="1027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01088" y="3133086"/>
                <a:ext cx="2533615" cy="391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7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4688" y="3810000"/>
              <a:ext cx="2082800" cy="68263"/>
            </p14:xfrm>
          </p:contentPart>
        </mc:Choice>
        <mc:Fallback xmlns="">
          <p:pic>
            <p:nvPicPr>
              <p:cNvPr id="1027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12171" y="3807446"/>
                <a:ext cx="2096105" cy="75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28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4525" y="4378325"/>
              <a:ext cx="1871663" cy="112713"/>
            </p14:xfrm>
          </p:contentPart>
        </mc:Choice>
        <mc:Fallback xmlns="">
          <p:pic>
            <p:nvPicPr>
              <p:cNvPr id="1028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90925" y="4374004"/>
                <a:ext cx="1886423" cy="123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28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2200" y="1830388"/>
              <a:ext cx="573088" cy="146050"/>
            </p14:xfrm>
          </p:contentPart>
        </mc:Choice>
        <mc:Fallback xmlns="">
          <p:pic>
            <p:nvPicPr>
              <p:cNvPr id="1028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436440" y="1823176"/>
                <a:ext cx="588567" cy="161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28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9125" y="1484313"/>
              <a:ext cx="647700" cy="661987"/>
            </p14:xfrm>
          </p:contentPart>
        </mc:Choice>
        <mc:Fallback xmlns="">
          <p:pic>
            <p:nvPicPr>
              <p:cNvPr id="1028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231924" y="1475314"/>
                <a:ext cx="659941" cy="67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28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1704975"/>
              <a:ext cx="1603375" cy="131763"/>
            </p14:xfrm>
          </p:contentPart>
        </mc:Choice>
        <mc:Fallback xmlns="">
          <p:pic>
            <p:nvPicPr>
              <p:cNvPr id="1028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38105" y="1702455"/>
                <a:ext cx="1609855" cy="1414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D35E86-A213-4A7A-AE96-8A056E411C2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2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Explicit State or propositions or relations</a:t>
            </a:r>
          </a:p>
        </p:txBody>
      </p:sp>
      <p:sp>
        <p:nvSpPr>
          <p:cNvPr id="112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1290" name="Rectangle 6"/>
          <p:cNvSpPr>
            <a:spLocks noChangeArrowheads="1"/>
          </p:cNvSpPr>
          <p:nvPr/>
        </p:nvSpPr>
        <p:spPr bwMode="auto">
          <a:xfrm>
            <a:off x="395288" y="981075"/>
            <a:ext cx="8458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States can be described in terms of </a:t>
            </a:r>
            <a:r>
              <a:rPr lang="en-US" b="1">
                <a:latin typeface="Arial Unicode MS" pitchFamily="34" charset="-128"/>
              </a:rPr>
              <a:t>objects</a:t>
            </a:r>
            <a:r>
              <a:rPr lang="en-US">
                <a:latin typeface="Arial Unicode MS" pitchFamily="34" charset="-128"/>
              </a:rPr>
              <a:t> and </a:t>
            </a:r>
            <a:r>
              <a:rPr lang="en-US" b="1">
                <a:latin typeface="Arial Unicode MS" pitchFamily="34" charset="-128"/>
              </a:rPr>
              <a:t>relationships</a:t>
            </a:r>
            <a:r>
              <a:rPr lang="en-US"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There is a proposition for each relationship on each “possible” tuple of individuals.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323850" y="5157788"/>
            <a:ext cx="8458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250825" y="2924175"/>
            <a:ext cx="83518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University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Registred(S,C)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Students (S) = {                                }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Courses (C) = {                               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" y="3363913"/>
              <a:ext cx="1327150" cy="188912"/>
            </p14:xfrm>
          </p:contentPart>
        </mc:Choice>
        <mc:Fallback xmlns="">
          <p:pic>
            <p:nvPicPr>
              <p:cNvPr id="112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056" y="3354557"/>
                <a:ext cx="1350553" cy="20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8" y="3343275"/>
              <a:ext cx="192087" cy="1584325"/>
            </p14:xfrm>
          </p:contentPart>
        </mc:Choice>
        <mc:Fallback xmlns="">
          <p:pic>
            <p:nvPicPr>
              <p:cNvPr id="112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426" y="3332115"/>
                <a:ext cx="205756" cy="1601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425" y="4437063"/>
              <a:ext cx="2892425" cy="803275"/>
            </p14:xfrm>
          </p:contentPart>
        </mc:Choice>
        <mc:Fallback xmlns="">
          <p:pic>
            <p:nvPicPr>
              <p:cNvPr id="112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225" y="4430222"/>
                <a:ext cx="2908264" cy="820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3700" y="2863850"/>
              <a:ext cx="3994150" cy="865188"/>
            </p14:xfrm>
          </p:contentPart>
        </mc:Choice>
        <mc:Fallback xmlns="">
          <p:pic>
            <p:nvPicPr>
              <p:cNvPr id="1126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29020" y="2855569"/>
                <a:ext cx="4007830" cy="878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4141788"/>
              <a:ext cx="411162" cy="211137"/>
            </p14:xfrm>
          </p:contentPart>
        </mc:Choice>
        <mc:Fallback xmlns="">
          <p:pic>
            <p:nvPicPr>
              <p:cNvPr id="1127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37477" y="4134582"/>
                <a:ext cx="420883" cy="225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9663" y="4130675"/>
              <a:ext cx="1392237" cy="400050"/>
            </p14:xfrm>
          </p:contentPart>
        </mc:Choice>
        <mc:Fallback xmlns="">
          <p:pic>
            <p:nvPicPr>
              <p:cNvPr id="1127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3184" y="4122393"/>
                <a:ext cx="1404475" cy="413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3063" y="4683125"/>
              <a:ext cx="439737" cy="255588"/>
            </p14:xfrm>
          </p:contentPart>
        </mc:Choice>
        <mc:Fallback xmlns="">
          <p:pic>
            <p:nvPicPr>
              <p:cNvPr id="1127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3699" y="4676997"/>
                <a:ext cx="452702" cy="266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3938" y="4745038"/>
              <a:ext cx="425450" cy="266700"/>
            </p14:xfrm>
          </p:contentPart>
        </mc:Choice>
        <mc:Fallback xmlns="">
          <p:pic>
            <p:nvPicPr>
              <p:cNvPr id="1127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3860" y="4740013"/>
                <a:ext cx="439488" cy="279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2588" y="4767263"/>
              <a:ext cx="387350" cy="325437"/>
            </p14:xfrm>
          </p:contentPart>
        </mc:Choice>
        <mc:Fallback xmlns="">
          <p:pic>
            <p:nvPicPr>
              <p:cNvPr id="1127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1788" y="4759703"/>
                <a:ext cx="408229" cy="34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3330575"/>
              <a:ext cx="869950" cy="762000"/>
            </p14:xfrm>
          </p:contentPart>
        </mc:Choice>
        <mc:Fallback xmlns="">
          <p:pic>
            <p:nvPicPr>
              <p:cNvPr id="1127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80893" y="3323736"/>
                <a:ext cx="877149" cy="771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3363913"/>
              <a:ext cx="244475" cy="1524000"/>
            </p14:xfrm>
          </p:contentPart>
        </mc:Choice>
        <mc:Fallback xmlns="">
          <p:pic>
            <p:nvPicPr>
              <p:cNvPr id="1127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45674" y="3360673"/>
                <a:ext cx="254182" cy="1533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7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" y="5565775"/>
              <a:ext cx="7445375" cy="925513"/>
            </p14:xfrm>
          </p:contentPart>
        </mc:Choice>
        <mc:Fallback xmlns="">
          <p:pic>
            <p:nvPicPr>
              <p:cNvPr id="1127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9580" y="5559655"/>
                <a:ext cx="7460135" cy="938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" y="4446588"/>
              <a:ext cx="1987550" cy="23812"/>
            </p14:xfrm>
          </p:contentPart>
        </mc:Choice>
        <mc:Fallback xmlns="">
          <p:pic>
            <p:nvPicPr>
              <p:cNvPr id="112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9380" y="4443341"/>
                <a:ext cx="2002670" cy="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1038" y="2611438"/>
              <a:ext cx="1541462" cy="501650"/>
            </p14:xfrm>
          </p:contentPart>
        </mc:Choice>
        <mc:Fallback xmlns="">
          <p:pic>
            <p:nvPicPr>
              <p:cNvPr id="112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19878" y="2602435"/>
                <a:ext cx="1563061" cy="52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2788" y="4106863"/>
              <a:ext cx="863600" cy="311150"/>
            </p14:xfrm>
          </p:contentPart>
        </mc:Choice>
        <mc:Fallback xmlns="">
          <p:pic>
            <p:nvPicPr>
              <p:cNvPr id="112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53428" y="4097151"/>
                <a:ext cx="883399" cy="332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3850" y="3198813"/>
              <a:ext cx="1666875" cy="1446212"/>
            </p14:xfrm>
          </p:contentPart>
        </mc:Choice>
        <mc:Fallback xmlns="">
          <p:pic>
            <p:nvPicPr>
              <p:cNvPr id="112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5930" y="3190892"/>
                <a:ext cx="1682356" cy="1462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6813" y="2479675"/>
              <a:ext cx="2592387" cy="636588"/>
            </p14:xfrm>
          </p:contentPart>
        </mc:Choice>
        <mc:Fallback xmlns="">
          <p:pic>
            <p:nvPicPr>
              <p:cNvPr id="112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40334" y="2472474"/>
                <a:ext cx="2606065" cy="647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8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2313" y="2981325"/>
              <a:ext cx="368300" cy="581025"/>
            </p14:xfrm>
          </p:contentPart>
        </mc:Choice>
        <mc:Fallback xmlns="">
          <p:pic>
            <p:nvPicPr>
              <p:cNvPr id="1128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337997" y="2977005"/>
                <a:ext cx="378730" cy="593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8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25" y="3448050"/>
              <a:ext cx="201613" cy="196850"/>
            </p14:xfrm>
          </p:contentPart>
        </mc:Choice>
        <mc:Fallback xmlns="">
          <p:pic>
            <p:nvPicPr>
              <p:cNvPr id="1128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93984" y="3439397"/>
                <a:ext cx="217814" cy="214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8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1838" y="2995613"/>
              <a:ext cx="493712" cy="647700"/>
            </p14:xfrm>
          </p:contentPart>
        </mc:Choice>
        <mc:Fallback xmlns="">
          <p:pic>
            <p:nvPicPr>
              <p:cNvPr id="1128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48957" y="2987332"/>
                <a:ext cx="504155" cy="6588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1" grpId="0"/>
      <p:bldP spid="3287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Clicker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1129680"/>
          </a:xfrm>
        </p:spPr>
        <p:txBody>
          <a:bodyPr/>
          <a:lstStyle/>
          <a:p>
            <a:r>
              <a:rPr lang="en-US" dirty="0" smtClean="0">
                <a:latin typeface="Arial Unicode MS" pitchFamily="34" charset="-128"/>
              </a:rPr>
              <a:t>One </a:t>
            </a:r>
            <a:r>
              <a:rPr lang="en-US" dirty="0">
                <a:latin typeface="Arial Unicode MS" pitchFamily="34" charset="-128"/>
              </a:rPr>
              <a:t>binary relation </a:t>
            </a:r>
            <a:r>
              <a:rPr lang="en-US" dirty="0" smtClean="0">
                <a:latin typeface="Arial Unicode MS" pitchFamily="34" charset="-128"/>
              </a:rPr>
              <a:t>(e.g., </a:t>
            </a:r>
            <a:r>
              <a:rPr lang="en-US" i="1" dirty="0" smtClean="0">
                <a:latin typeface="Arial Unicode MS" pitchFamily="34" charset="-128"/>
              </a:rPr>
              <a:t>likes</a:t>
            </a:r>
            <a:r>
              <a:rPr lang="en-US" dirty="0" smtClean="0">
                <a:latin typeface="Arial Unicode MS" pitchFamily="34" charset="-128"/>
              </a:rPr>
              <a:t>) and </a:t>
            </a:r>
            <a:r>
              <a:rPr lang="en-US" dirty="0">
                <a:latin typeface="Arial Unicode MS" pitchFamily="34" charset="-128"/>
              </a:rPr>
              <a:t>9</a:t>
            </a:r>
            <a:r>
              <a:rPr lang="en-US" dirty="0" smtClean="0">
                <a:latin typeface="Arial Unicode MS" pitchFamily="34" charset="-128"/>
              </a:rPr>
              <a:t> individuals (</a:t>
            </a:r>
            <a:r>
              <a:rPr lang="en-US" i="1" dirty="0" smtClean="0">
                <a:latin typeface="Arial Unicode MS" pitchFamily="34" charset="-128"/>
              </a:rPr>
              <a:t>people</a:t>
            </a:r>
            <a:r>
              <a:rPr lang="en-US" dirty="0" smtClean="0">
                <a:latin typeface="Arial Unicode MS" pitchFamily="34" charset="-128"/>
              </a:rPr>
              <a:t>). How many states?</a:t>
            </a:r>
          </a:p>
          <a:p>
            <a:endParaRPr lang="en-US" dirty="0" smtClean="0">
              <a:latin typeface="Arial Unicode MS" pitchFamily="34" charset="-128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81</a:t>
            </a:r>
            <a:r>
              <a:rPr lang="en-US" baseline="30000" dirty="0" smtClean="0">
                <a:latin typeface="Arial Unicode MS" pitchFamily="34" charset="-128"/>
              </a:rPr>
              <a:t>2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10</a:t>
            </a:r>
            <a:r>
              <a:rPr lang="en-US" baseline="30000" dirty="0" smtClean="0">
                <a:latin typeface="Arial Unicode MS" pitchFamily="34" charset="-128"/>
              </a:rPr>
              <a:t>2</a:t>
            </a:r>
          </a:p>
          <a:p>
            <a:pPr marL="514350" indent="-514350">
              <a:buAutoNum type="alphaUcPeriod"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  <a:latin typeface="Arial Unicode MS" pitchFamily="34" charset="-128"/>
              </a:rPr>
              <a:t>81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10</a:t>
            </a:r>
            <a:r>
              <a:rPr lang="en-US" baseline="30000" dirty="0">
                <a:latin typeface="Arial Unicode MS" pitchFamily="34" charset="-128"/>
              </a:rPr>
              <a:t>9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7FA047B-DB10-4CE3-9E6A-4908AB4646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5414" y="5085184"/>
            <a:ext cx="8458200" cy="11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latin typeface="Arial Unicode MS" pitchFamily="34" charset="-128"/>
              </a:rPr>
              <a:t>I changed </a:t>
            </a:r>
            <a:r>
              <a:rPr lang="en-US" sz="2000" i="1" kern="0" dirty="0" smtClean="0">
                <a:latin typeface="Arial Unicode MS" pitchFamily="34" charset="-128"/>
              </a:rPr>
              <a:t>same-nationality</a:t>
            </a:r>
            <a:r>
              <a:rPr lang="en-US" sz="2000" kern="0" dirty="0" smtClean="0">
                <a:latin typeface="Arial Unicode MS" pitchFamily="34" charset="-128"/>
              </a:rPr>
              <a:t> to </a:t>
            </a:r>
            <a:r>
              <a:rPr lang="en-US" sz="2000" i="1" kern="0" dirty="0" smtClean="0">
                <a:latin typeface="Arial Unicode MS" pitchFamily="34" charset="-128"/>
              </a:rPr>
              <a:t>likes</a:t>
            </a:r>
            <a:r>
              <a:rPr lang="en-US" sz="2000" kern="0" dirty="0" smtClean="0">
                <a:latin typeface="Arial Unicode MS" pitchFamily="34" charset="-128"/>
              </a:rPr>
              <a:t> because if you reason on the meaning of </a:t>
            </a:r>
            <a:r>
              <a:rPr lang="en-US" sz="2000" i="1" kern="0" dirty="0" smtClean="0">
                <a:latin typeface="Arial Unicode MS" pitchFamily="34" charset="-128"/>
              </a:rPr>
              <a:t>same-nationality</a:t>
            </a:r>
            <a:r>
              <a:rPr lang="en-US" sz="2000" kern="0" dirty="0" smtClean="0">
                <a:latin typeface="Arial Unicode MS" pitchFamily="34" charset="-128"/>
              </a:rPr>
              <a:t> the states are less, they </a:t>
            </a:r>
            <a:r>
              <a:rPr lang="en-US" sz="2000" kern="0" smtClean="0">
                <a:latin typeface="Arial Unicode MS" pitchFamily="34" charset="-128"/>
              </a:rPr>
              <a:t>are </a:t>
            </a:r>
            <a:r>
              <a:rPr lang="en-US" sz="2000" smtClean="0">
                <a:solidFill>
                  <a:srgbClr val="00B050"/>
                </a:solidFill>
                <a:latin typeface="Arial Unicode MS" pitchFamily="34" charset="-128"/>
              </a:rPr>
              <a:t>2</a:t>
            </a:r>
            <a:r>
              <a:rPr lang="en-US" sz="2000" baseline="30000" smtClean="0">
                <a:solidFill>
                  <a:srgbClr val="00B050"/>
                </a:solidFill>
                <a:latin typeface="Arial Unicode MS" pitchFamily="34" charset="-128"/>
              </a:rPr>
              <a:t>36</a:t>
            </a:r>
            <a:endParaRPr lang="en-US" sz="2000" baseline="30000" dirty="0">
              <a:solidFill>
                <a:srgbClr val="00B05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6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Example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7FA047B-DB10-4CE3-9E6A-4908AB4646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3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1219200"/>
              <a:ext cx="203200" cy="314325"/>
            </p14:xfrm>
          </p:contentPart>
        </mc:Choice>
        <mc:Fallback xmlns="">
          <p:pic>
            <p:nvPicPr>
              <p:cNvPr id="593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314" y="1210199"/>
                <a:ext cx="220823" cy="3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3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4250" y="1249363"/>
              <a:ext cx="1819275" cy="504825"/>
            </p14:xfrm>
          </p:contentPart>
        </mc:Choice>
        <mc:Fallback xmlns="">
          <p:pic>
            <p:nvPicPr>
              <p:cNvPr id="593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411" y="1245045"/>
                <a:ext cx="1834034" cy="521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3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5800" y="1136650"/>
              <a:ext cx="1017588" cy="441325"/>
            </p14:xfrm>
          </p:contentPart>
        </mc:Choice>
        <mc:Fallback xmlns="">
          <p:pic>
            <p:nvPicPr>
              <p:cNvPr id="593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7878" y="1131615"/>
                <a:ext cx="1035952" cy="455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3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2028825"/>
              <a:ext cx="1601787" cy="504825"/>
            </p14:xfrm>
          </p:contentPart>
        </mc:Choice>
        <mc:Fallback xmlns="">
          <p:pic>
            <p:nvPicPr>
              <p:cNvPr id="593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069" y="2018743"/>
                <a:ext cx="1613665" cy="527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3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6638" y="2005013"/>
              <a:ext cx="549275" cy="509587"/>
            </p14:xfrm>
          </p:contentPart>
        </mc:Choice>
        <mc:Fallback xmlns="">
          <p:pic>
            <p:nvPicPr>
              <p:cNvPr id="593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4400" y="1993137"/>
                <a:ext cx="574471" cy="53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3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2073275"/>
              <a:ext cx="1665287" cy="396875"/>
            </p14:xfrm>
          </p:contentPart>
        </mc:Choice>
        <mc:Fallback xmlns="">
          <p:pic>
            <p:nvPicPr>
              <p:cNvPr id="593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5408" y="2064632"/>
                <a:ext cx="1683646" cy="417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4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6388" y="4117975"/>
              <a:ext cx="690562" cy="369888"/>
            </p14:xfrm>
          </p:contentPart>
        </mc:Choice>
        <mc:Fallback xmlns="">
          <p:pic>
            <p:nvPicPr>
              <p:cNvPr id="594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3066" y="4106450"/>
                <a:ext cx="708924" cy="39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4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5863" y="4121150"/>
              <a:ext cx="392112" cy="358775"/>
            </p14:xfrm>
          </p:contentPart>
        </mc:Choice>
        <mc:Fallback xmlns="">
          <p:pic>
            <p:nvPicPr>
              <p:cNvPr id="594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2193" y="4115032"/>
                <a:ext cx="418732" cy="37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4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4388" y="4140200"/>
              <a:ext cx="276225" cy="211138"/>
            </p14:xfrm>
          </p:contentPart>
        </mc:Choice>
        <mc:Fallback xmlns="">
          <p:pic>
            <p:nvPicPr>
              <p:cNvPr id="594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1063" y="4131192"/>
                <a:ext cx="304316" cy="232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4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3511550"/>
              <a:ext cx="130175" cy="498475"/>
            </p14:xfrm>
          </p:contentPart>
        </mc:Choice>
        <mc:Fallback xmlns="">
          <p:pic>
            <p:nvPicPr>
              <p:cNvPr id="594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7478" y="3501473"/>
                <a:ext cx="152893" cy="518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4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6663" y="2995613"/>
              <a:ext cx="3959225" cy="858837"/>
            </p14:xfrm>
          </p:contentPart>
        </mc:Choice>
        <mc:Fallback xmlns="">
          <p:pic>
            <p:nvPicPr>
              <p:cNvPr id="594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33703" y="2990214"/>
                <a:ext cx="3979385" cy="877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4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" y="2767013"/>
              <a:ext cx="3402013" cy="617537"/>
            </p14:xfrm>
          </p:contentPart>
        </mc:Choice>
        <mc:Fallback xmlns="">
          <p:pic>
            <p:nvPicPr>
              <p:cNvPr id="594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1635" y="2755851"/>
                <a:ext cx="3427573" cy="638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4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5438" y="2894013"/>
              <a:ext cx="2060575" cy="420687"/>
            </p14:xfrm>
          </p:contentPart>
        </mc:Choice>
        <mc:Fallback xmlns="">
          <p:pic>
            <p:nvPicPr>
              <p:cNvPr id="594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21758" y="2884297"/>
                <a:ext cx="2087934" cy="444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4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3649663"/>
              <a:ext cx="417512" cy="14287"/>
            </p14:xfrm>
          </p:contentPart>
        </mc:Choice>
        <mc:Fallback xmlns="">
          <p:pic>
            <p:nvPicPr>
              <p:cNvPr id="594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40105" y="3640734"/>
                <a:ext cx="439827" cy="3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4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550" y="3627438"/>
              <a:ext cx="7939088" cy="811212"/>
            </p14:xfrm>
          </p:contentPart>
        </mc:Choice>
        <mc:Fallback xmlns="">
          <p:pic>
            <p:nvPicPr>
              <p:cNvPr id="594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550" y="3616636"/>
                <a:ext cx="7958528" cy="832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4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25" y="4119563"/>
              <a:ext cx="204788" cy="254000"/>
            </p14:xfrm>
          </p:contentPart>
        </mc:Choice>
        <mc:Fallback xmlns="">
          <p:pic>
            <p:nvPicPr>
              <p:cNvPr id="594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80832" y="4105949"/>
                <a:ext cx="230297" cy="27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94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5400" y="4554538"/>
              <a:ext cx="141288" cy="201612"/>
            </p14:xfrm>
          </p:contentPart>
        </mc:Choice>
        <mc:Fallback xmlns="">
          <p:pic>
            <p:nvPicPr>
              <p:cNvPr id="594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29994" y="4543017"/>
                <a:ext cx="155705" cy="22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4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25" y="5021263"/>
              <a:ext cx="185738" cy="165100"/>
            </p14:xfrm>
          </p:contentPart>
        </mc:Choice>
        <mc:Fallback xmlns="">
          <p:pic>
            <p:nvPicPr>
              <p:cNvPr id="594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82584" y="5010832"/>
                <a:ext cx="204492" cy="181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4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8888" y="5408613"/>
              <a:ext cx="161925" cy="157162"/>
            </p14:xfrm>
          </p:contentPart>
        </mc:Choice>
        <mc:Fallback xmlns="">
          <p:pic>
            <p:nvPicPr>
              <p:cNvPr id="594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8093" y="5395306"/>
                <a:ext cx="180636" cy="181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4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5734050"/>
              <a:ext cx="206375" cy="239713"/>
            </p14:xfrm>
          </p:contentPart>
        </mc:Choice>
        <mc:Fallback xmlns="">
          <p:pic>
            <p:nvPicPr>
              <p:cNvPr id="594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62816" y="5721093"/>
                <a:ext cx="222222" cy="259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94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3963" y="6142038"/>
              <a:ext cx="203200" cy="168275"/>
            </p14:xfrm>
          </p:contentPart>
        </mc:Choice>
        <mc:Fallback xmlns="">
          <p:pic>
            <p:nvPicPr>
              <p:cNvPr id="594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51061" y="6134503"/>
                <a:ext cx="224703" cy="185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4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4154488"/>
              <a:ext cx="198437" cy="185737"/>
            </p14:xfrm>
          </p:contentPart>
        </mc:Choice>
        <mc:Fallback xmlns="">
          <p:pic>
            <p:nvPicPr>
              <p:cNvPr id="594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48256" y="4144029"/>
                <a:ext cx="223601" cy="207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4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557713"/>
              <a:ext cx="206375" cy="239712"/>
            </p14:xfrm>
          </p:contentPart>
        </mc:Choice>
        <mc:Fallback xmlns="">
          <p:pic>
            <p:nvPicPr>
              <p:cNvPr id="594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00539" y="4545475"/>
                <a:ext cx="225464" cy="262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4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1013" y="5002213"/>
              <a:ext cx="179387" cy="211137"/>
            </p14:xfrm>
          </p:contentPart>
        </mc:Choice>
        <mc:Fallback xmlns="">
          <p:pic>
            <p:nvPicPr>
              <p:cNvPr id="594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80567" y="4988161"/>
                <a:ext cx="202801" cy="237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4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5372100"/>
              <a:ext cx="247650" cy="517525"/>
            </p14:xfrm>
          </p:contentPart>
        </mc:Choice>
        <mc:Fallback xmlns="">
          <p:pic>
            <p:nvPicPr>
              <p:cNvPr id="594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97664" y="5359144"/>
                <a:ext cx="267448" cy="539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4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6103938"/>
              <a:ext cx="228600" cy="219075"/>
            </p14:xfrm>
          </p:contentPart>
        </mc:Choice>
        <mc:Fallback xmlns="">
          <p:pic>
            <p:nvPicPr>
              <p:cNvPr id="594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82655" y="6090628"/>
                <a:ext cx="253080" cy="238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4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613" y="3970338"/>
              <a:ext cx="647700" cy="331787"/>
            </p14:xfrm>
          </p:contentPart>
        </mc:Choice>
        <mc:Fallback xmlns="">
          <p:pic>
            <p:nvPicPr>
              <p:cNvPr id="594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7812" y="3957729"/>
                <a:ext cx="674342" cy="354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4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0200" y="4491038"/>
              <a:ext cx="1360488" cy="825500"/>
            </p14:xfrm>
          </p:contentPart>
        </mc:Choice>
        <mc:Fallback xmlns="">
          <p:pic>
            <p:nvPicPr>
              <p:cNvPr id="594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92640" y="4480238"/>
                <a:ext cx="1381729" cy="84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4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3163" y="4089400"/>
              <a:ext cx="328612" cy="2393950"/>
            </p14:xfrm>
          </p:contentPart>
        </mc:Choice>
        <mc:Fallback xmlns="">
          <p:pic>
            <p:nvPicPr>
              <p:cNvPr id="594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60926" y="4083640"/>
                <a:ext cx="344449" cy="241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4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4494213"/>
              <a:ext cx="1016000" cy="333375"/>
            </p14:xfrm>
          </p:contentPart>
        </mc:Choice>
        <mc:Fallback xmlns="">
          <p:pic>
            <p:nvPicPr>
              <p:cNvPr id="594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6867" y="4480892"/>
                <a:ext cx="1034721" cy="36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42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3" y="4378325"/>
              <a:ext cx="942975" cy="846138"/>
            </p14:xfrm>
          </p:contentPart>
        </mc:Choice>
        <mc:Fallback xmlns="">
          <p:pic>
            <p:nvPicPr>
              <p:cNvPr id="5942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8682" y="4365723"/>
                <a:ext cx="967819" cy="870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942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5351463"/>
              <a:ext cx="755650" cy="363537"/>
            </p14:xfrm>
          </p:contentPart>
        </mc:Choice>
        <mc:Fallback xmlns="">
          <p:pic>
            <p:nvPicPr>
              <p:cNvPr id="5942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610888" y="5347864"/>
                <a:ext cx="763930" cy="37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94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1588" y="5383213"/>
              <a:ext cx="457200" cy="339725"/>
            </p14:xfrm>
          </p:contentPart>
        </mc:Choice>
        <mc:Fallback xmlns="">
          <p:pic>
            <p:nvPicPr>
              <p:cNvPr id="594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27188" y="5371697"/>
                <a:ext cx="484200" cy="36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4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6227763"/>
              <a:ext cx="3175" cy="9525"/>
            </p14:xfrm>
          </p:contentPart>
        </mc:Choice>
        <mc:Fallback xmlns="">
          <p:pic>
            <p:nvPicPr>
              <p:cNvPr id="594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03947" y="6217872"/>
                <a:ext cx="21828" cy="2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94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4175" y="5702300"/>
              <a:ext cx="1384300" cy="450850"/>
            </p14:xfrm>
          </p:contentPart>
        </mc:Choice>
        <mc:Fallback xmlns="">
          <p:pic>
            <p:nvPicPr>
              <p:cNvPr id="594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42654" y="5691506"/>
                <a:ext cx="1409142" cy="47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4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25" y="6199188"/>
              <a:ext cx="1398588" cy="341312"/>
            </p14:xfrm>
          </p:contentPart>
        </mc:Choice>
        <mc:Fallback xmlns="">
          <p:pic>
            <p:nvPicPr>
              <p:cNvPr id="594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86742" y="6187667"/>
                <a:ext cx="1423794" cy="368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4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3316288"/>
              <a:ext cx="987425" cy="527050"/>
            </p14:xfrm>
          </p:contentPart>
        </mc:Choice>
        <mc:Fallback xmlns="">
          <p:pic>
            <p:nvPicPr>
              <p:cNvPr id="594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40050" y="3303688"/>
                <a:ext cx="1001824" cy="5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43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5975" y="6245225"/>
              <a:ext cx="203200" cy="171450"/>
            </p14:xfrm>
          </p:contentPart>
        </mc:Choice>
        <mc:Fallback xmlns="">
          <p:pic>
            <p:nvPicPr>
              <p:cNvPr id="5943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45166" y="6232258"/>
                <a:ext cx="225177" cy="194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43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6288" y="5821363"/>
              <a:ext cx="274637" cy="238125"/>
            </p14:xfrm>
          </p:contentPart>
        </mc:Choice>
        <mc:Fallback xmlns="">
          <p:pic>
            <p:nvPicPr>
              <p:cNvPr id="5943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312329" y="5807313"/>
                <a:ext cx="287595" cy="264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43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3438" y="5403850"/>
              <a:ext cx="263525" cy="182563"/>
            </p14:xfrm>
          </p:contentPart>
        </mc:Choice>
        <mc:Fallback xmlns="">
          <p:pic>
            <p:nvPicPr>
              <p:cNvPr id="5943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65158" y="5398819"/>
                <a:ext cx="276845" cy="20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4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9788" y="5018088"/>
              <a:ext cx="206375" cy="157162"/>
            </p14:xfrm>
          </p:contentPart>
        </mc:Choice>
        <mc:Fallback xmlns="">
          <p:pic>
            <p:nvPicPr>
              <p:cNvPr id="594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65742" y="5005860"/>
                <a:ext cx="227985" cy="181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43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2163" y="4575175"/>
              <a:ext cx="225425" cy="193675"/>
            </p14:xfrm>
          </p:contentPart>
        </mc:Choice>
        <mc:Fallback xmlns="">
          <p:pic>
            <p:nvPicPr>
              <p:cNvPr id="5943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19559" y="4561495"/>
                <a:ext cx="247031" cy="221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4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4140200"/>
              <a:ext cx="250825" cy="193675"/>
            </p14:xfrm>
          </p:contentPart>
        </mc:Choice>
        <mc:Fallback xmlns="">
          <p:pic>
            <p:nvPicPr>
              <p:cNvPr id="594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23380" y="4128680"/>
                <a:ext cx="268458" cy="215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4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0738" y="4564063"/>
              <a:ext cx="220662" cy="257175"/>
            </p14:xfrm>
          </p:contentPart>
        </mc:Choice>
        <mc:Fallback xmlns="">
          <p:pic>
            <p:nvPicPr>
              <p:cNvPr id="594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19561" y="4551114"/>
                <a:ext cx="240132" cy="278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4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2013" y="5019675"/>
              <a:ext cx="174625" cy="187325"/>
            </p14:xfrm>
          </p:contentPart>
        </mc:Choice>
        <mc:Fallback xmlns="">
          <p:pic>
            <p:nvPicPr>
              <p:cNvPr id="594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62652" y="5013191"/>
                <a:ext cx="194788" cy="201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4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6625" y="5375275"/>
              <a:ext cx="158750" cy="185738"/>
            </p14:xfrm>
          </p:contentPart>
        </mc:Choice>
        <mc:Fallback xmlns="">
          <p:pic>
            <p:nvPicPr>
              <p:cNvPr id="594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38346" y="5362317"/>
                <a:ext cx="173509" cy="207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4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8363" y="5713413"/>
              <a:ext cx="203200" cy="193675"/>
            </p14:xfrm>
          </p:contentPart>
        </mc:Choice>
        <mc:Fallback xmlns="">
          <p:pic>
            <p:nvPicPr>
              <p:cNvPr id="594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671878" y="5701173"/>
                <a:ext cx="218332" cy="215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4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9475" y="6116638"/>
              <a:ext cx="188913" cy="195262"/>
            </p14:xfrm>
          </p:contentPart>
        </mc:Choice>
        <mc:Fallback xmlns="">
          <p:pic>
            <p:nvPicPr>
              <p:cNvPr id="594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82625" y="6103333"/>
                <a:ext cx="207660" cy="218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4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3663" y="5133975"/>
              <a:ext cx="19050" cy="11113"/>
            </p14:xfrm>
          </p:contentPart>
        </mc:Choice>
        <mc:Fallback xmlns="">
          <p:pic>
            <p:nvPicPr>
              <p:cNvPr id="594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158567" y="5126447"/>
                <a:ext cx="39897" cy="3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4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1463" y="5133975"/>
              <a:ext cx="34925" cy="15875"/>
            </p14:xfrm>
          </p:contentPart>
        </mc:Choice>
        <mc:Fallback xmlns="">
          <p:pic>
            <p:nvPicPr>
              <p:cNvPr id="594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43182" y="5125316"/>
                <a:ext cx="49327" cy="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944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5124450"/>
              <a:ext cx="34925" cy="23813"/>
            </p14:xfrm>
          </p:contentPart>
        </mc:Choice>
        <mc:Fallback xmlns="">
          <p:pic>
            <p:nvPicPr>
              <p:cNvPr id="5944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50424" y="5114498"/>
                <a:ext cx="49327" cy="4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44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5122863"/>
              <a:ext cx="38100" cy="11112"/>
            </p14:xfrm>
          </p:contentPart>
        </mc:Choice>
        <mc:Fallback xmlns="">
          <p:pic>
            <p:nvPicPr>
              <p:cNvPr id="5944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42017" y="5113185"/>
                <a:ext cx="50321" cy="31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44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7413" y="5110163"/>
              <a:ext cx="41275" cy="11112"/>
            </p14:xfrm>
          </p:contentPart>
        </mc:Choice>
        <mc:Fallback xmlns="">
          <p:pic>
            <p:nvPicPr>
              <p:cNvPr id="5944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59158" y="5100485"/>
                <a:ext cx="53837" cy="31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44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8238" y="5121275"/>
              <a:ext cx="28575" cy="6350"/>
            </p14:xfrm>
          </p:contentPart>
        </mc:Choice>
        <mc:Fallback xmlns="">
          <p:pic>
            <p:nvPicPr>
              <p:cNvPr id="5944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14621" y="5117394"/>
                <a:ext cx="38703" cy="2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44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0" y="5094288"/>
              <a:ext cx="39688" cy="30162"/>
            </p14:xfrm>
          </p:contentPart>
        </mc:Choice>
        <mc:Fallback xmlns="">
          <p:pic>
            <p:nvPicPr>
              <p:cNvPr id="5944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76699" y="5087825"/>
                <a:ext cx="57006" cy="51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44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0525" y="4019550"/>
              <a:ext cx="190500" cy="187325"/>
            </p14:xfrm>
          </p:contentPart>
        </mc:Choice>
        <mc:Fallback xmlns="">
          <p:pic>
            <p:nvPicPr>
              <p:cNvPr id="5944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28641" y="4006221"/>
                <a:ext cx="214267" cy="211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45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2275" y="4378325"/>
              <a:ext cx="195263" cy="238125"/>
            </p14:xfrm>
          </p:contentPart>
        </mc:Choice>
        <mc:Fallback xmlns="">
          <p:pic>
            <p:nvPicPr>
              <p:cNvPr id="5945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63629" y="4364996"/>
                <a:ext cx="216879" cy="265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45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2600" y="4886325"/>
              <a:ext cx="157163" cy="206375"/>
            </p14:xfrm>
          </p:contentPart>
        </mc:Choice>
        <mc:Fallback xmlns="">
          <p:pic>
            <p:nvPicPr>
              <p:cNvPr id="5945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0372" y="4871198"/>
                <a:ext cx="179820" cy="232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945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0" y="5322888"/>
              <a:ext cx="317500" cy="523875"/>
            </p14:xfrm>
          </p:contentPart>
        </mc:Choice>
        <mc:Fallback xmlns="">
          <p:pic>
            <p:nvPicPr>
              <p:cNvPr id="5945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687011" y="5308126"/>
                <a:ext cx="340899" cy="551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45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0" y="6089650"/>
              <a:ext cx="222250" cy="214313"/>
            </p14:xfrm>
          </p:contentPart>
        </mc:Choice>
        <mc:Fallback xmlns="">
          <p:pic>
            <p:nvPicPr>
              <p:cNvPr id="5945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848635" y="6075603"/>
                <a:ext cx="237019" cy="23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945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9188" y="4868863"/>
              <a:ext cx="1033462" cy="431800"/>
            </p14:xfrm>
          </p:contentPart>
        </mc:Choice>
        <mc:Fallback xmlns="">
          <p:pic>
            <p:nvPicPr>
              <p:cNvPr id="5945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54424" y="4854818"/>
                <a:ext cx="1058668" cy="462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945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49213" y="5421313"/>
              <a:ext cx="12700" cy="28575"/>
            </p14:xfrm>
          </p:contentPart>
        </mc:Choice>
        <mc:Fallback xmlns="">
          <p:pic>
            <p:nvPicPr>
              <p:cNvPr id="5945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-55744" y="5414802"/>
                <a:ext cx="25763" cy="41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945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1157288"/>
              <a:ext cx="903288" cy="17462"/>
            </p14:xfrm>
          </p:contentPart>
        </mc:Choice>
        <mc:Fallback xmlns="">
          <p:pic>
            <p:nvPicPr>
              <p:cNvPr id="5945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06784" y="1093261"/>
                <a:ext cx="934970" cy="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945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4363" y="1312863"/>
              <a:ext cx="1190625" cy="36512"/>
            </p14:xfrm>
          </p:contentPart>
        </mc:Choice>
        <mc:Fallback xmlns="">
          <p:pic>
            <p:nvPicPr>
              <p:cNvPr id="5945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138522" y="1249862"/>
                <a:ext cx="1222308" cy="162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945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5475" y="1490663"/>
              <a:ext cx="1193800" cy="26987"/>
            </p14:xfrm>
          </p:contentPart>
        </mc:Choice>
        <mc:Fallback xmlns="">
          <p:pic>
            <p:nvPicPr>
              <p:cNvPr id="5945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149634" y="1427334"/>
                <a:ext cx="1225481" cy="153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945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5950" y="2132013"/>
              <a:ext cx="822325" cy="100012"/>
            </p14:xfrm>
          </p:contentPart>
        </mc:Choice>
        <mc:Fallback xmlns="">
          <p:pic>
            <p:nvPicPr>
              <p:cNvPr id="5945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70108" y="2068336"/>
                <a:ext cx="854008" cy="227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946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2306638"/>
              <a:ext cx="720725" cy="41275"/>
            </p14:xfrm>
          </p:contentPart>
        </mc:Choice>
        <mc:Fallback xmlns="">
          <p:pic>
            <p:nvPicPr>
              <p:cNvPr id="5946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858998" y="2243469"/>
                <a:ext cx="752405" cy="16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946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2938463"/>
              <a:ext cx="1581150" cy="84137"/>
            </p14:xfrm>
          </p:contentPart>
        </mc:Choice>
        <mc:Fallback xmlns="">
          <p:pic>
            <p:nvPicPr>
              <p:cNvPr id="5946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243173" y="2874909"/>
                <a:ext cx="1612831" cy="211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946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2350" y="3100388"/>
              <a:ext cx="1589088" cy="90487"/>
            </p14:xfrm>
          </p:contentPart>
        </mc:Choice>
        <mc:Fallback xmlns="">
          <p:pic>
            <p:nvPicPr>
              <p:cNvPr id="5946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76510" y="3037191"/>
                <a:ext cx="1620769" cy="2168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F96C503-F3E4-49FB-9D97-0EC7B7B21CF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Representation and Reasoning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D288954-CE26-4010-97AB-621D6DAB303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3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Flat or hierarchical</a:t>
            </a:r>
          </a:p>
        </p:txBody>
      </p:sp>
      <p:sp>
        <p:nvSpPr>
          <p:cNvPr id="123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313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Is it useful to model the whole world at the same level of abstraction?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You can model the world at one level of abstraction: </a:t>
            </a:r>
            <a:r>
              <a:rPr lang="en-US" b="1">
                <a:latin typeface="Arial Unicode MS" pitchFamily="34" charset="-128"/>
              </a:rPr>
              <a:t>flat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You can model the world at multiple levels of abstraction: </a:t>
            </a:r>
            <a:r>
              <a:rPr lang="en-US" b="1">
                <a:latin typeface="Arial Unicode MS" pitchFamily="34" charset="-128"/>
              </a:rPr>
              <a:t>hierarchical</a:t>
            </a:r>
            <a:r>
              <a:rPr lang="en-US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i="1">
                <a:latin typeface="Arial Unicode MS" pitchFamily="34" charset="-128"/>
              </a:rPr>
              <a:t>Example: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Planning a trip from here to a resort in Cancun, Mexico</a:t>
            </a:r>
            <a:endParaRPr lang="en-US" i="1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1525" y="4113213"/>
              <a:ext cx="6130925" cy="134937"/>
            </p14:xfrm>
          </p:contentPart>
        </mc:Choice>
        <mc:Fallback xmlns="">
          <p:pic>
            <p:nvPicPr>
              <p:cNvPr id="1229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9005" y="4104577"/>
                <a:ext cx="6143525" cy="152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6800" y="4448175"/>
              <a:ext cx="646113" cy="461963"/>
            </p14:xfrm>
          </p:contentPart>
        </mc:Choice>
        <mc:Fallback xmlns="">
          <p:pic>
            <p:nvPicPr>
              <p:cNvPr id="1229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8521" y="4443498"/>
                <a:ext cx="663751" cy="47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7063" y="4406900"/>
              <a:ext cx="1147762" cy="374650"/>
            </p14:xfrm>
          </p:contentPart>
        </mc:Choice>
        <mc:Fallback xmlns="">
          <p:pic>
            <p:nvPicPr>
              <p:cNvPr id="1229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0943" y="4402581"/>
                <a:ext cx="1157843" cy="386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8213" y="4414838"/>
              <a:ext cx="895350" cy="363537"/>
            </p14:xfrm>
          </p:contentPart>
        </mc:Choice>
        <mc:Fallback xmlns="">
          <p:pic>
            <p:nvPicPr>
              <p:cNvPr id="1229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9933" y="4410159"/>
                <a:ext cx="913711" cy="376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29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4403725"/>
              <a:ext cx="1006475" cy="271463"/>
            </p14:xfrm>
          </p:contentPart>
        </mc:Choice>
        <mc:Fallback xmlns="">
          <p:pic>
            <p:nvPicPr>
              <p:cNvPr id="1229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1086" y="4399045"/>
                <a:ext cx="1029513" cy="285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9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4538" y="4633913"/>
              <a:ext cx="23812" cy="14287"/>
            </p14:xfrm>
          </p:contentPart>
        </mc:Choice>
        <mc:Fallback xmlns="">
          <p:pic>
            <p:nvPicPr>
              <p:cNvPr id="1229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84075" y="4626412"/>
                <a:ext cx="38965" cy="30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29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4633913"/>
              <a:ext cx="31750" cy="12700"/>
            </p14:xfrm>
          </p:contentPart>
        </mc:Choice>
        <mc:Fallback xmlns="">
          <p:pic>
            <p:nvPicPr>
              <p:cNvPr id="1229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95429" y="4628833"/>
                <a:ext cx="45460" cy="29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29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8725" y="4621213"/>
              <a:ext cx="30163" cy="17462"/>
            </p14:xfrm>
          </p:contentPart>
        </mc:Choice>
        <mc:Fallback xmlns="">
          <p:pic>
            <p:nvPicPr>
              <p:cNvPr id="1229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71543" y="4614086"/>
                <a:ext cx="42013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29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9550" y="4610100"/>
              <a:ext cx="33338" cy="7938"/>
            </p14:xfrm>
          </p:contentPart>
        </mc:Choice>
        <mc:Fallback xmlns="">
          <p:pic>
            <p:nvPicPr>
              <p:cNvPr id="1229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22739" y="4603244"/>
                <a:ext cx="51620" cy="26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29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4875213"/>
              <a:ext cx="787400" cy="619125"/>
            </p14:xfrm>
          </p:contentPart>
        </mc:Choice>
        <mc:Fallback xmlns="">
          <p:pic>
            <p:nvPicPr>
              <p:cNvPr id="1229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88189" y="4870894"/>
                <a:ext cx="797841" cy="633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30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9313" y="5046663"/>
              <a:ext cx="490537" cy="263525"/>
            </p14:xfrm>
          </p:contentPart>
        </mc:Choice>
        <mc:Fallback xmlns="">
          <p:pic>
            <p:nvPicPr>
              <p:cNvPr id="1230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9596" y="5036943"/>
                <a:ext cx="510691" cy="285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30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5211763"/>
              <a:ext cx="26988" cy="11112"/>
            </p14:xfrm>
          </p:contentPart>
        </mc:Choice>
        <mc:Fallback xmlns="">
          <p:pic>
            <p:nvPicPr>
              <p:cNvPr id="1230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98239" y="5205669"/>
                <a:ext cx="40302" cy="25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30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5240338"/>
              <a:ext cx="33337" cy="9525"/>
            </p14:xfrm>
          </p:contentPart>
        </mc:Choice>
        <mc:Fallback xmlns="">
          <p:pic>
            <p:nvPicPr>
              <p:cNvPr id="1230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71886" y="5233744"/>
                <a:ext cx="44808" cy="2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30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8050" y="5199063"/>
              <a:ext cx="33338" cy="12700"/>
            </p14:xfrm>
          </p:contentPart>
        </mc:Choice>
        <mc:Fallback xmlns="">
          <p:pic>
            <p:nvPicPr>
              <p:cNvPr id="1230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10881" y="5191806"/>
                <a:ext cx="45526" cy="31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30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5194300"/>
              <a:ext cx="41275" cy="14288"/>
            </p14:xfrm>
          </p:contentPart>
        </mc:Choice>
        <mc:Fallback xmlns="">
          <p:pic>
            <p:nvPicPr>
              <p:cNvPr id="1230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86738" y="5186799"/>
                <a:ext cx="53837" cy="3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30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1775" y="5199063"/>
              <a:ext cx="30163" cy="14287"/>
            </p14:xfrm>
          </p:contentPart>
        </mc:Choice>
        <mc:Fallback xmlns="">
          <p:pic>
            <p:nvPicPr>
              <p:cNvPr id="1230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04952" y="5193705"/>
                <a:ext cx="42372" cy="30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30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5913" y="5610225"/>
              <a:ext cx="944562" cy="604838"/>
            </p14:xfrm>
          </p:contentPart>
        </mc:Choice>
        <mc:Fallback xmlns="">
          <p:pic>
            <p:nvPicPr>
              <p:cNvPr id="1230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79794" y="5602665"/>
                <a:ext cx="961121" cy="61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30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5588000"/>
              <a:ext cx="611188" cy="600075"/>
            </p14:xfrm>
          </p:contentPart>
        </mc:Choice>
        <mc:Fallback xmlns="">
          <p:pic>
            <p:nvPicPr>
              <p:cNvPr id="1230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13081" y="5582960"/>
                <a:ext cx="623786" cy="615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30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0938" y="5948363"/>
              <a:ext cx="1036637" cy="211137"/>
            </p14:xfrm>
          </p:contentPart>
        </mc:Choice>
        <mc:Fallback xmlns="">
          <p:pic>
            <p:nvPicPr>
              <p:cNvPr id="1230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79780" y="5937554"/>
                <a:ext cx="1053554" cy="2341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D86CAC-16F6-4F67-944A-3675F610D36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Knowledge given vs. knowledge learned from experience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893175" cy="4608513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323850" y="1412875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 agent is provided with a model of the world once and far 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 agent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can learn</a:t>
            </a:r>
            <a:r>
              <a:rPr lang="en-US">
                <a:latin typeface="Arial Unicode MS" pitchFamily="34" charset="-128"/>
              </a:rPr>
              <a:t> how the world works based on experience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in this case, the agent often still does start out with some </a:t>
            </a:r>
            <a:r>
              <a:rPr lang="en-US" sz="2400" b="1">
                <a:latin typeface="Arial Unicode MS" pitchFamily="34" charset="-128"/>
              </a:rPr>
              <a:t>prior knowledge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2588" y="2933700"/>
              <a:ext cx="2432050" cy="1652588"/>
            </p14:xfrm>
          </p:contentPart>
        </mc:Choice>
        <mc:Fallback xmlns="">
          <p:pic>
            <p:nvPicPr>
              <p:cNvPr id="1331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188" y="2921821"/>
                <a:ext cx="2449329" cy="166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2535238"/>
              <a:ext cx="609600" cy="330200"/>
            </p14:xfrm>
          </p:contentPart>
        </mc:Choice>
        <mc:Fallback xmlns="">
          <p:pic>
            <p:nvPicPr>
              <p:cNvPr id="1331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3304" y="2528028"/>
                <a:ext cx="619682" cy="346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8738" y="2432050"/>
              <a:ext cx="1004887" cy="298450"/>
            </p14:xfrm>
          </p:contentPart>
        </mc:Choice>
        <mc:Fallback xmlns="">
          <p:pic>
            <p:nvPicPr>
              <p:cNvPr id="133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9377" y="2426650"/>
                <a:ext cx="1022169" cy="30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2560638"/>
              <a:ext cx="860425" cy="171450"/>
            </p14:xfrm>
          </p:contentPart>
        </mc:Choice>
        <mc:Fallback xmlns="">
          <p:pic>
            <p:nvPicPr>
              <p:cNvPr id="1331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3293" y="2552319"/>
                <a:ext cx="875185" cy="1891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CF4A276-D5D4-4514-B438-EA0107A4691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3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 versus (complex) preferences</a:t>
            </a:r>
          </a:p>
        </p:txBody>
      </p:sp>
      <p:sp>
        <p:nvSpPr>
          <p:cNvPr id="14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0" y="3000375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An agent may have </a:t>
            </a:r>
            <a:r>
              <a:rPr lang="en-US" b="1">
                <a:latin typeface="Arial Unicode MS" pitchFamily="34" charset="-128"/>
              </a:rPr>
              <a:t>preferences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e.g., there is some </a:t>
            </a:r>
            <a:r>
              <a:rPr lang="en-US" sz="2400" b="1">
                <a:latin typeface="Arial Unicode MS" pitchFamily="34" charset="-128"/>
              </a:rPr>
              <a:t>preference/utility function</a:t>
            </a:r>
            <a:r>
              <a:rPr lang="en-US" sz="2400">
                <a:latin typeface="Arial Unicode MS" pitchFamily="34" charset="-128"/>
              </a:rPr>
              <a:t> that describes how happy the agent is in each state of the world; the agent's task is to reach a state which makes it as happy as possible</a:t>
            </a:r>
          </a:p>
        </p:txBody>
      </p:sp>
      <p:sp>
        <p:nvSpPr>
          <p:cNvPr id="14360" name="Rectangle 7"/>
          <p:cNvSpPr>
            <a:spLocks noChangeArrowheads="1"/>
          </p:cNvSpPr>
          <p:nvPr/>
        </p:nvSpPr>
        <p:spPr bwMode="auto">
          <a:xfrm>
            <a:off x="214313" y="785813"/>
            <a:ext cx="9144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An agent may have a </a:t>
            </a:r>
            <a:r>
              <a:rPr lang="en-US" b="1">
                <a:latin typeface="Arial Unicode MS" pitchFamily="34" charset="-128"/>
              </a:rPr>
              <a:t>goal</a:t>
            </a:r>
            <a:r>
              <a:rPr lang="en-US">
                <a:latin typeface="Arial Unicode MS" pitchFamily="34" charset="-128"/>
              </a:rPr>
              <a:t> that it wants to achieve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e.g., there is some </a:t>
            </a:r>
            <a:r>
              <a:rPr lang="en-US" sz="2400" b="1">
                <a:latin typeface="Arial Unicode MS" pitchFamily="34" charset="-128"/>
              </a:rPr>
              <a:t>state or set of states</a:t>
            </a:r>
            <a:r>
              <a:rPr lang="en-US" sz="2400">
                <a:latin typeface="Arial Unicode MS" pitchFamily="34" charset="-128"/>
              </a:rPr>
              <a:t> of the world that the agent wants to be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e.g., there is some </a:t>
            </a:r>
            <a:r>
              <a:rPr lang="en-US" sz="2400" b="1">
                <a:latin typeface="Arial Unicode MS" pitchFamily="34" charset="-128"/>
              </a:rPr>
              <a:t>proposition or set of propositions</a:t>
            </a:r>
            <a:r>
              <a:rPr lang="en-US" sz="2400">
                <a:latin typeface="Arial Unicode MS" pitchFamily="34" charset="-128"/>
              </a:rPr>
              <a:t> that the agent wants to make true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3643313" y="5491163"/>
            <a:ext cx="5256212" cy="136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What beverage to order?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The sooner I get one the better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Cappuccino better than Espresso</a:t>
            </a:r>
            <a:endParaRPr lang="en-US" sz="2400" b="1" i="1">
              <a:latin typeface="Arial Unicode MS" pitchFamily="34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Preferences can be </a:t>
            </a:r>
            <a:r>
              <a:rPr lang="en-US" b="1">
                <a:latin typeface="Arial Unicode MS" pitchFamily="34" charset="-128"/>
              </a:rPr>
              <a:t>complex…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8" y="2017713"/>
              <a:ext cx="423862" cy="350837"/>
            </p14:xfrm>
          </p:contentPart>
        </mc:Choice>
        <mc:Fallback xmlns="">
          <p:pic>
            <p:nvPicPr>
              <p:cNvPr id="1433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506" y="2007998"/>
                <a:ext cx="433585" cy="372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8" y="2324100"/>
              <a:ext cx="377825" cy="573088"/>
            </p14:xfrm>
          </p:contentPart>
        </mc:Choice>
        <mc:Fallback xmlns="">
          <p:pic>
            <p:nvPicPr>
              <p:cNvPr id="1433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682" y="2315112"/>
                <a:ext cx="397616" cy="590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2493963"/>
              <a:ext cx="1779588" cy="644525"/>
            </p14:xfrm>
          </p:contentPart>
        </mc:Choice>
        <mc:Fallback xmlns="">
          <p:pic>
            <p:nvPicPr>
              <p:cNvPr id="1434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8031" y="2487842"/>
                <a:ext cx="1791826" cy="657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2890838"/>
              <a:ext cx="1533525" cy="801687"/>
            </p14:xfrm>
          </p:contentPart>
        </mc:Choice>
        <mc:Fallback xmlns="">
          <p:pic>
            <p:nvPicPr>
              <p:cNvPr id="1434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480" y="2884718"/>
                <a:ext cx="1542885" cy="814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4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1138" y="3063875"/>
              <a:ext cx="1319212" cy="460375"/>
            </p14:xfrm>
          </p:contentPart>
        </mc:Choice>
        <mc:Fallback xmlns="">
          <p:pic>
            <p:nvPicPr>
              <p:cNvPr id="1434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9616" y="3055236"/>
                <a:ext cx="1340455" cy="48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4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3" y="4011613"/>
              <a:ext cx="303212" cy="217487"/>
            </p14:xfrm>
          </p:contentPart>
        </mc:Choice>
        <mc:Fallback xmlns="">
          <p:pic>
            <p:nvPicPr>
              <p:cNvPr id="1434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382" y="4001891"/>
                <a:ext cx="317976" cy="238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4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" y="4095750"/>
              <a:ext cx="266700" cy="168275"/>
            </p14:xfrm>
          </p:contentPart>
        </mc:Choice>
        <mc:Fallback xmlns="">
          <p:pic>
            <p:nvPicPr>
              <p:cNvPr id="1434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9142" y="4091066"/>
                <a:ext cx="284696" cy="180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34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1663" y="855663"/>
              <a:ext cx="388937" cy="288925"/>
            </p14:xfrm>
          </p:contentPart>
        </mc:Choice>
        <mc:Fallback xmlns="">
          <p:pic>
            <p:nvPicPr>
              <p:cNvPr id="1434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11561" y="849186"/>
                <a:ext cx="404812" cy="30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4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164013"/>
              <a:ext cx="785813" cy="1103312"/>
            </p14:xfrm>
          </p:contentPart>
        </mc:Choice>
        <mc:Fallback xmlns="">
          <p:pic>
            <p:nvPicPr>
              <p:cNvPr id="1434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7919" y="4156094"/>
                <a:ext cx="798412" cy="1122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4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0" y="5405438"/>
              <a:ext cx="2643188" cy="441325"/>
            </p14:xfrm>
          </p:contentPart>
        </mc:Choice>
        <mc:Fallback xmlns="">
          <p:pic>
            <p:nvPicPr>
              <p:cNvPr id="1434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8190" y="5401478"/>
                <a:ext cx="2660828" cy="456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4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9588" y="5321300"/>
              <a:ext cx="784225" cy="252413"/>
            </p14:xfrm>
          </p:contentPart>
        </mc:Choice>
        <mc:Fallback xmlns="">
          <p:pic>
            <p:nvPicPr>
              <p:cNvPr id="1434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41667" y="5312311"/>
                <a:ext cx="798988" cy="272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4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5830888"/>
              <a:ext cx="1036637" cy="327025"/>
            </p14:xfrm>
          </p:contentPart>
        </mc:Choice>
        <mc:Fallback xmlns="">
          <p:pic>
            <p:nvPicPr>
              <p:cNvPr id="1434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2864" y="5826206"/>
                <a:ext cx="1055714" cy="34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35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5745163"/>
              <a:ext cx="1638300" cy="288925"/>
            </p14:xfrm>
          </p:contentPart>
        </mc:Choice>
        <mc:Fallback xmlns="">
          <p:pic>
            <p:nvPicPr>
              <p:cNvPr id="1435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52815" y="5732930"/>
                <a:ext cx="1658819" cy="31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35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738" y="6202363"/>
              <a:ext cx="873125" cy="366712"/>
            </p14:xfrm>
          </p:contentPart>
        </mc:Choice>
        <mc:Fallback xmlns="">
          <p:pic>
            <p:nvPicPr>
              <p:cNvPr id="1435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6737" y="6197685"/>
                <a:ext cx="886807" cy="38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5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9363" y="6192838"/>
              <a:ext cx="690562" cy="171450"/>
            </p14:xfrm>
          </p:contentPart>
        </mc:Choice>
        <mc:Fallback xmlns="">
          <p:pic>
            <p:nvPicPr>
              <p:cNvPr id="1435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40362" y="6187795"/>
                <a:ext cx="704604" cy="185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5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888" y="6097588"/>
              <a:ext cx="1192212" cy="214312"/>
            </p14:xfrm>
          </p:contentPart>
        </mc:Choice>
        <mc:Fallback xmlns="">
          <p:pic>
            <p:nvPicPr>
              <p:cNvPr id="1435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37089" y="6090744"/>
                <a:ext cx="1207691" cy="233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5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7238" y="6337300"/>
              <a:ext cx="1700212" cy="260350"/>
            </p14:xfrm>
          </p:contentPart>
        </mc:Choice>
        <mc:Fallback xmlns="">
          <p:pic>
            <p:nvPicPr>
              <p:cNvPr id="1435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21478" y="6327577"/>
                <a:ext cx="1712092" cy="2790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/>
      <p:bldP spid="31232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B647D4-2F31-4A11-AE13-E7A0CF2F485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Single-agent vs. Multiagent domains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76517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Does the environment include other agents?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Everything we've said so far presumes that there is only one agent in the environment.</a:t>
            </a:r>
          </a:p>
          <a:p>
            <a:pPr marL="342900" indent="-342900">
              <a:spcBef>
                <a:spcPct val="45000"/>
              </a:spcBef>
              <a:spcAft>
                <a:spcPct val="40000"/>
              </a:spcAft>
              <a:buFontTx/>
              <a:buChar char="•"/>
            </a:pPr>
            <a:r>
              <a:rPr lang="en-US">
                <a:latin typeface="Arial Unicode MS" pitchFamily="34" charset="-128"/>
              </a:rPr>
              <a:t>If there are other agents whose actions affect us, it can be useful to </a:t>
            </a:r>
            <a:r>
              <a:rPr lang="en-US" b="1">
                <a:latin typeface="Arial Unicode MS" pitchFamily="34" charset="-128"/>
              </a:rPr>
              <a:t>explicitly model their goals and beliefs</a:t>
            </a:r>
            <a:r>
              <a:rPr lang="en-US">
                <a:latin typeface="Arial Unicode MS" pitchFamily="34" charset="-128"/>
              </a:rPr>
              <a:t> rather than considering them to be part of the environment</a:t>
            </a:r>
          </a:p>
          <a:p>
            <a:pPr marL="342900" indent="-342900">
              <a:spcBef>
                <a:spcPct val="45000"/>
              </a:spcBef>
              <a:spcAft>
                <a:spcPct val="40000"/>
              </a:spcAft>
              <a:buFontTx/>
              <a:buChar char="•"/>
            </a:pPr>
            <a:r>
              <a:rPr lang="en-US">
                <a:latin typeface="Arial Unicode MS" pitchFamily="34" charset="-128"/>
              </a:rPr>
              <a:t>Other Agents can be: </a:t>
            </a:r>
            <a:r>
              <a:rPr lang="en-US" b="1">
                <a:latin typeface="Arial Unicode MS" pitchFamily="34" charset="-128"/>
              </a:rPr>
              <a:t>cooperative</a:t>
            </a:r>
            <a:r>
              <a:rPr lang="en-US">
                <a:latin typeface="Arial Unicode MS" pitchFamily="34" charset="-128"/>
              </a:rPr>
              <a:t>, </a:t>
            </a:r>
            <a:r>
              <a:rPr lang="en-US" b="1">
                <a:latin typeface="Arial Unicode MS" pitchFamily="34" charset="-128"/>
              </a:rPr>
              <a:t>competitive</a:t>
            </a:r>
            <a:r>
              <a:rPr lang="en-US">
                <a:latin typeface="Arial Unicode MS" pitchFamily="34" charset="-128"/>
              </a:rPr>
              <a:t>, or </a:t>
            </a:r>
            <a:r>
              <a:rPr lang="en-US" b="1">
                <a:latin typeface="Arial Unicode MS" pitchFamily="34" charset="-128"/>
              </a:rPr>
              <a:t>a bit of both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444500"/>
              <a:ext cx="3916362" cy="142875"/>
            </p14:xfrm>
          </p:contentPart>
        </mc:Choice>
        <mc:Fallback xmlns="">
          <p:pic>
            <p:nvPicPr>
              <p:cNvPr id="1536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273" y="433676"/>
                <a:ext cx="3932202" cy="1576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B34DC5A-36C3-41B6-8B09-B4D3DA4CA48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4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Dimensions of Representational Complexity</a:t>
            </a:r>
            <a:br>
              <a:rPr lang="en-US" sz="3200" smtClean="0"/>
            </a:br>
            <a:r>
              <a:rPr lang="en-US" sz="3200" smtClean="0"/>
              <a:t>in CPSC322</a:t>
            </a:r>
          </a:p>
        </p:txBody>
      </p:sp>
      <p:sp>
        <p:nvSpPr>
          <p:cNvPr id="164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55663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6409" name="Rectangle 4"/>
          <p:cNvSpPr>
            <a:spLocks noChangeArrowheads="1"/>
          </p:cNvSpPr>
          <p:nvPr/>
        </p:nvSpPr>
        <p:spPr bwMode="auto">
          <a:xfrm>
            <a:off x="0" y="1214438"/>
            <a:ext cx="84582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Reasoning tasks (Constraint Satisfaction / Logic&amp;Probabilistic Inference / Planning)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Deterministic versus stochastic domains</a:t>
            </a:r>
          </a:p>
        </p:txBody>
      </p:sp>
      <p:sp>
        <p:nvSpPr>
          <p:cNvPr id="16410" name="Rectangle 5"/>
          <p:cNvSpPr>
            <a:spLocks noChangeArrowheads="1"/>
          </p:cNvSpPr>
          <p:nvPr/>
        </p:nvSpPr>
        <p:spPr bwMode="auto">
          <a:xfrm>
            <a:off x="0" y="2643188"/>
            <a:ext cx="8569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Some other important dimensions of complexity: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Explicit state or features or relations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Flat or hierarchical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Knowledge given versus knowledge learned from experience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Goals vs. (complex) preferences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Single-agent vs. multi-agent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2236788"/>
              <a:ext cx="430213" cy="522287"/>
            </p14:xfrm>
          </p:contentPart>
        </mc:Choice>
        <mc:Fallback xmlns="">
          <p:pic>
            <p:nvPicPr>
              <p:cNvPr id="1638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2820" y="2233548"/>
                <a:ext cx="444253" cy="534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" y="4833938"/>
              <a:ext cx="1395413" cy="127000"/>
            </p14:xfrm>
          </p:contentPart>
        </mc:Choice>
        <mc:Fallback xmlns="">
          <p:pic>
            <p:nvPicPr>
              <p:cNvPr id="1638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100" y="4820267"/>
                <a:ext cx="1418094" cy="147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5850" y="4819650"/>
              <a:ext cx="1039813" cy="369888"/>
            </p14:xfrm>
          </p:contentPart>
        </mc:Choice>
        <mc:Fallback xmlns="">
          <p:pic>
            <p:nvPicPr>
              <p:cNvPr id="1638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5769" y="4813167"/>
                <a:ext cx="1055655" cy="387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5676900"/>
              <a:ext cx="820738" cy="509588"/>
            </p14:xfrm>
          </p:contentPart>
        </mc:Choice>
        <mc:Fallback xmlns="">
          <p:pic>
            <p:nvPicPr>
              <p:cNvPr id="1638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2741" y="5664304"/>
                <a:ext cx="836577" cy="533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8900" y="5708650"/>
              <a:ext cx="1049338" cy="206375"/>
            </p14:xfrm>
          </p:contentPart>
        </mc:Choice>
        <mc:Fallback xmlns="">
          <p:pic>
            <p:nvPicPr>
              <p:cNvPr id="1639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27381" y="5696765"/>
                <a:ext cx="1067337" cy="226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3568700"/>
              <a:ext cx="5957888" cy="131763"/>
            </p14:xfrm>
          </p:contentPart>
        </mc:Choice>
        <mc:Fallback xmlns="">
          <p:pic>
            <p:nvPicPr>
              <p:cNvPr id="1639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0135" y="3557148"/>
                <a:ext cx="5974449" cy="156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3350" y="3924300"/>
              <a:ext cx="1917700" cy="52388"/>
            </p14:xfrm>
          </p:contentPart>
        </mc:Choice>
        <mc:Fallback xmlns="">
          <p:pic>
            <p:nvPicPr>
              <p:cNvPr id="1639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98310" y="3911024"/>
                <a:ext cx="1935700" cy="68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4449763"/>
              <a:ext cx="1844675" cy="46037"/>
            </p14:xfrm>
          </p:contentPart>
        </mc:Choice>
        <mc:Fallback xmlns="">
          <p:pic>
            <p:nvPicPr>
              <p:cNvPr id="1639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69828" y="4441850"/>
                <a:ext cx="1861955" cy="64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39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5380038"/>
              <a:ext cx="1246188" cy="55562"/>
            </p14:xfrm>
          </p:contentPart>
        </mc:Choice>
        <mc:Fallback xmlns="">
          <p:pic>
            <p:nvPicPr>
              <p:cNvPr id="1639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70066" y="5373905"/>
                <a:ext cx="1271385" cy="68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39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2400" y="5883275"/>
              <a:ext cx="2155825" cy="69850"/>
            </p14:xfrm>
          </p:contentPart>
        </mc:Choice>
        <mc:Fallback xmlns="">
          <p:pic>
            <p:nvPicPr>
              <p:cNvPr id="1639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2708" y="5868550"/>
                <a:ext cx="2179874" cy="90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39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768350"/>
              <a:ext cx="481013" cy="268288"/>
            </p14:xfrm>
          </p:contentPart>
        </mc:Choice>
        <mc:Fallback xmlns="">
          <p:pic>
            <p:nvPicPr>
              <p:cNvPr id="1639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94094" y="761877"/>
                <a:ext cx="496495" cy="285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9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0238" y="782638"/>
              <a:ext cx="254000" cy="250825"/>
            </p14:xfrm>
          </p:contentPart>
        </mc:Choice>
        <mc:Fallback xmlns="">
          <p:pic>
            <p:nvPicPr>
              <p:cNvPr id="1639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75201" y="776880"/>
                <a:ext cx="263714" cy="265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39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25" y="744538"/>
              <a:ext cx="658813" cy="296862"/>
            </p14:xfrm>
          </p:contentPart>
        </mc:Choice>
        <mc:Fallback xmlns="">
          <p:pic>
            <p:nvPicPr>
              <p:cNvPr id="1639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5705" y="739500"/>
                <a:ext cx="676093" cy="313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39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8213" y="1181100"/>
              <a:ext cx="1066800" cy="246063"/>
            </p14:xfrm>
          </p:contentPart>
        </mc:Choice>
        <mc:Fallback xmlns="">
          <p:pic>
            <p:nvPicPr>
              <p:cNvPr id="1639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78132" y="1178230"/>
                <a:ext cx="1081922" cy="260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40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1593850"/>
              <a:ext cx="714375" cy="142875"/>
            </p14:xfrm>
          </p:contentPart>
        </mc:Choice>
        <mc:Fallback xmlns="">
          <p:pic>
            <p:nvPicPr>
              <p:cNvPr id="1640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05209" y="1584133"/>
                <a:ext cx="732378" cy="163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40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1613" y="3865563"/>
              <a:ext cx="1863725" cy="157162"/>
            </p14:xfrm>
          </p:contentPart>
        </mc:Choice>
        <mc:Fallback xmlns="">
          <p:pic>
            <p:nvPicPr>
              <p:cNvPr id="1640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63333" y="3854389"/>
                <a:ext cx="1876685" cy="179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40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25" y="4373563"/>
              <a:ext cx="1927225" cy="163512"/>
            </p14:xfrm>
          </p:contentPart>
        </mc:Choice>
        <mc:Fallback xmlns="">
          <p:pic>
            <p:nvPicPr>
              <p:cNvPr id="1640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34264" y="4362758"/>
                <a:ext cx="1944146" cy="183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40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3" y="4775200"/>
              <a:ext cx="2932112" cy="708025"/>
            </p14:xfrm>
          </p:contentPart>
        </mc:Choice>
        <mc:Fallback xmlns="">
          <p:pic>
            <p:nvPicPr>
              <p:cNvPr id="1640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9450" y="4762955"/>
                <a:ext cx="2947254" cy="732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40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1913" y="5815013"/>
              <a:ext cx="2174875" cy="212725"/>
            </p14:xfrm>
          </p:contentPart>
        </mc:Choice>
        <mc:Fallback xmlns="">
          <p:pic>
            <p:nvPicPr>
              <p:cNvPr id="1640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93991" y="5802110"/>
                <a:ext cx="2189278" cy="2322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187668EA-FB31-4CEB-941F-922CC8C60D66}" type="slidenum">
              <a:rPr lang="en-US" kern="0"/>
              <a:pPr>
                <a:defRPr/>
              </a:pPr>
              <a:t>25</a:t>
            </a:fld>
            <a:endParaRPr lang="en-US" kern="0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class activity</a:t>
            </a:r>
            <a:endParaRPr lang="en-US" dirty="0" smtClean="0"/>
          </a:p>
        </p:txBody>
      </p:sp>
      <p:sp>
        <p:nvSpPr>
          <p:cNvPr id="17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66675" y="730250"/>
            <a:ext cx="8713787" cy="3816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kern="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Arial Unicode MS" pitchFamily="34" charset="-128"/>
              </a:rPr>
              <a:t>Work in pair searching the web to find </a:t>
            </a:r>
            <a:r>
              <a:rPr lang="en-US" b="1" kern="0" dirty="0" smtClean="0">
                <a:latin typeface="Arial Unicode MS" pitchFamily="34" charset="-128"/>
              </a:rPr>
              <a:t>a cool example of fielded (or experimental AI agents) </a:t>
            </a:r>
            <a:r>
              <a:rPr lang="en-US" kern="0" dirty="0" smtClean="0">
                <a:latin typeface="Arial Unicode MS" pitchFamily="34" charset="-128"/>
              </a:rPr>
              <a:t>you found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140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Arial Unicode MS" pitchFamily="34" charset="-128"/>
              </a:rPr>
              <a:t>Try to find something different from the usual suspects (</a:t>
            </a:r>
            <a:r>
              <a:rPr lang="en-CA" kern="0" dirty="0" smtClean="0">
                <a:latin typeface="Arial Unicode MS" pitchFamily="34" charset="-128"/>
              </a:rPr>
              <a:t>IBM Watson, Apple’s </a:t>
            </a:r>
            <a:r>
              <a:rPr lang="en-CA" kern="0" dirty="0">
                <a:latin typeface="Arial Unicode MS" pitchFamily="34" charset="-128"/>
              </a:rPr>
              <a:t>Siri </a:t>
            </a:r>
            <a:r>
              <a:rPr lang="en-CA" kern="0" dirty="0" smtClean="0">
                <a:latin typeface="Arial Unicode MS" pitchFamily="34" charset="-128"/>
              </a:rPr>
              <a:t>and Microsoft’s Cortana)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1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4038" y="3941763"/>
              <a:ext cx="584200" cy="522287"/>
            </p14:xfrm>
          </p:contentPart>
        </mc:Choice>
        <mc:Fallback>
          <p:pic>
            <p:nvPicPr>
              <p:cNvPr id="1741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2520" y="3931324"/>
                <a:ext cx="606157" cy="544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2108200"/>
              <a:ext cx="5164137" cy="127000"/>
            </p14:xfrm>
          </p:contentPart>
        </mc:Choice>
        <mc:Fallback xmlns="">
          <p:pic>
            <p:nvPicPr>
              <p:cNvPr id="1741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0543" y="2105682"/>
                <a:ext cx="5173857" cy="1413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974" y="62608"/>
            <a:ext cx="9280493" cy="685800"/>
          </a:xfrm>
        </p:spPr>
        <p:txBody>
          <a:bodyPr/>
          <a:lstStyle/>
          <a:p>
            <a:r>
              <a:rPr lang="en-CA" sz="3200" dirty="0" smtClean="0"/>
              <a:t>Try to answer the following questions (take notes)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51" y="804120"/>
            <a:ext cx="8727215" cy="5332855"/>
          </a:xfrm>
        </p:spPr>
        <p:txBody>
          <a:bodyPr/>
          <a:lstStyle/>
          <a:p>
            <a:r>
              <a:rPr lang="en-CA" sz="2400" dirty="0"/>
              <a:t>1. </a:t>
            </a:r>
            <a:r>
              <a:rPr lang="en-CA" sz="2400" dirty="0" smtClean="0"/>
              <a:t>What </a:t>
            </a:r>
            <a:r>
              <a:rPr lang="en-CA" sz="2400" dirty="0"/>
              <a:t>does the application do? (</a:t>
            </a:r>
            <a:r>
              <a:rPr lang="en-CA" sz="2400" dirty="0" err="1"/>
              <a:t>e.g</a:t>
            </a:r>
            <a:r>
              <a:rPr lang="en-CA" sz="2400" dirty="0"/>
              <a:t>,. control a spacecraft, perform medical diagnoses, provide intelligent help </a:t>
            </a:r>
            <a:r>
              <a:rPr lang="en-CA" sz="2400" dirty="0" smtClean="0"/>
              <a:t>for computer </a:t>
            </a:r>
            <a:r>
              <a:rPr lang="en-CA" sz="2400" dirty="0"/>
              <a:t>users, shop on eBay)</a:t>
            </a:r>
          </a:p>
          <a:p>
            <a:r>
              <a:rPr lang="en-CA" sz="2400" dirty="0" smtClean="0"/>
              <a:t>2. List some </a:t>
            </a:r>
            <a:r>
              <a:rPr lang="en-CA" sz="2400" dirty="0"/>
              <a:t>of </a:t>
            </a:r>
            <a:r>
              <a:rPr lang="en-CA" sz="2400" dirty="0" smtClean="0"/>
              <a:t>the application :</a:t>
            </a:r>
            <a:r>
              <a:rPr lang="en-CA" sz="2400" dirty="0"/>
              <a:t> </a:t>
            </a:r>
            <a:r>
              <a:rPr lang="en-CA" sz="2400" dirty="0" smtClean="0"/>
              <a:t>goals</a:t>
            </a:r>
            <a:r>
              <a:rPr lang="en-CA" sz="2400" dirty="0"/>
              <a:t> </a:t>
            </a:r>
            <a:r>
              <a:rPr lang="en-CA" sz="2400" dirty="0" smtClean="0"/>
              <a:t>/preferences; observations that it </a:t>
            </a:r>
            <a:r>
              <a:rPr lang="en-CA" sz="2400" dirty="0"/>
              <a:t>needs about the </a:t>
            </a:r>
            <a:r>
              <a:rPr lang="en-CA" sz="2400" dirty="0" smtClean="0"/>
              <a:t>environment; types </a:t>
            </a:r>
            <a:r>
              <a:rPr lang="en-CA" sz="2400" dirty="0"/>
              <a:t>of actions that it performs</a:t>
            </a:r>
          </a:p>
          <a:p>
            <a:r>
              <a:rPr lang="en-CA" sz="2400" dirty="0"/>
              <a:t>3. </a:t>
            </a:r>
            <a:r>
              <a:rPr lang="en-CA" sz="2400" dirty="0" smtClean="0"/>
              <a:t>What </a:t>
            </a:r>
            <a:r>
              <a:rPr lang="en-CA" sz="2400" b="1" dirty="0" smtClean="0"/>
              <a:t>AI technologies</a:t>
            </a:r>
            <a:r>
              <a:rPr lang="en-CA" sz="2400" dirty="0" smtClean="0"/>
              <a:t> does the application use (</a:t>
            </a:r>
            <a:r>
              <a:rPr lang="en-CA" sz="2400" dirty="0" err="1" smtClean="0"/>
              <a:t>e.g</a:t>
            </a:r>
            <a:r>
              <a:rPr lang="en-CA" sz="2400" dirty="0" smtClean="0"/>
              <a:t>,. belief networks, Markov models, semantic networks, heuristic search, constraint satisfaction, planning)</a:t>
            </a:r>
          </a:p>
          <a:p>
            <a:r>
              <a:rPr lang="en-CA" sz="2400" dirty="0" smtClean="0"/>
              <a:t>4. Why is it intelligent? Which aspects make it an intelligent system?</a:t>
            </a:r>
          </a:p>
          <a:p>
            <a:r>
              <a:rPr lang="en-CA" sz="2400" dirty="0" smtClean="0"/>
              <a:t>5</a:t>
            </a:r>
            <a:r>
              <a:rPr lang="en-CA" sz="2400" dirty="0"/>
              <a:t>. </a:t>
            </a:r>
            <a:r>
              <a:rPr lang="en-CA" sz="2400" dirty="0" smtClean="0"/>
              <a:t>Is </a:t>
            </a:r>
            <a:r>
              <a:rPr lang="en-CA" sz="2400" dirty="0"/>
              <a:t>it an experimental system or a fielded system (i.e., used in a real world setting)? </a:t>
            </a:r>
            <a:endParaRPr lang="en-CA" sz="2400" dirty="0" smtClean="0"/>
          </a:p>
          <a:p>
            <a:r>
              <a:rPr lang="en-CA" sz="2400" dirty="0" smtClean="0"/>
              <a:t>6</a:t>
            </a:r>
            <a:r>
              <a:rPr lang="en-CA" sz="2400" dirty="0"/>
              <a:t>. </a:t>
            </a:r>
            <a:r>
              <a:rPr lang="en-CA" sz="2400" dirty="0" smtClean="0"/>
              <a:t>Is </a:t>
            </a:r>
            <a:r>
              <a:rPr lang="en-CA" sz="2400" dirty="0"/>
              <a:t>evidence provided on how well does the application perform? </a:t>
            </a:r>
            <a:endParaRPr lang="en-CA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51920" y="647124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322, Lecture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7FA047B-DB10-4CE3-9E6A-4908AB4646F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5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187668EA-FB31-4CEB-941F-922CC8C60D66}" type="slidenum">
              <a:rPr lang="en-US" kern="0"/>
              <a:pPr>
                <a:defRPr/>
              </a:pPr>
              <a:t>27</a:t>
            </a:fld>
            <a:endParaRPr lang="en-US" kern="0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</a:t>
            </a:r>
            <a:r>
              <a:rPr lang="en-US" dirty="0" smtClean="0"/>
              <a:t>part</a:t>
            </a:r>
            <a:endParaRPr lang="en-US" dirty="0" smtClean="0"/>
          </a:p>
        </p:txBody>
      </p:sp>
      <p:sp>
        <p:nvSpPr>
          <p:cNvPr id="17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430213" y="714375"/>
            <a:ext cx="8713787" cy="3816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Assignment 0 due: </a:t>
            </a:r>
            <a:r>
              <a:rPr lang="en-US" b="1" dirty="0" smtClean="0">
                <a:solidFill>
                  <a:schemeClr val="accent2"/>
                </a:solidFill>
                <a:latin typeface="Arial Unicode MS" pitchFamily="34" charset="-128"/>
              </a:rPr>
              <a:t>submit electronically</a:t>
            </a:r>
            <a:r>
              <a:rPr lang="en-US" b="1" dirty="0" smtClean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and</a:t>
            </a:r>
            <a:r>
              <a:rPr lang="en-US" b="1" dirty="0" smtClean="0">
                <a:latin typeface="Arial Unicode MS" pitchFamily="34" charset="-128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Arial Unicode MS" pitchFamily="34" charset="-128"/>
              </a:rPr>
              <a:t>you can't use late days</a:t>
            </a:r>
            <a:endParaRPr lang="en-US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Hint: </a:t>
            </a:r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AAAI is the main AI association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Come to class ready to discuss the </a:t>
            </a:r>
            <a:r>
              <a:rPr lang="en-US" b="1" dirty="0">
                <a:latin typeface="Arial Unicode MS" pitchFamily="34" charset="-128"/>
              </a:rPr>
              <a:t>two examples of fielded AI agents </a:t>
            </a:r>
            <a:r>
              <a:rPr lang="en-US" dirty="0">
                <a:latin typeface="Arial Unicode MS" pitchFamily="34" charset="-128"/>
              </a:rPr>
              <a:t>you found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1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I'll show some pictures of cool applications in that class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0" y="4365625"/>
            <a:ext cx="8713788" cy="1882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Read carefully Section 1.6 on textbook: “Example Applications”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The Tutoring System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The trading agent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86188" y="5286375"/>
            <a:ext cx="535781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The autonomous delivery robot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The diagnostic assistant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1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4038" y="3941763"/>
              <a:ext cx="584200" cy="522287"/>
            </p14:xfrm>
          </p:contentPart>
        </mc:Choice>
        <mc:Fallback>
          <p:pic>
            <p:nvPicPr>
              <p:cNvPr id="1741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2520" y="3931324"/>
                <a:ext cx="606157" cy="544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2108200"/>
              <a:ext cx="5164137" cy="127000"/>
            </p14:xfrm>
          </p:contentPart>
        </mc:Choice>
        <mc:Fallback xmlns="">
          <p:pic>
            <p:nvPicPr>
              <p:cNvPr id="1741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0543" y="2105682"/>
                <a:ext cx="5173857" cy="141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6913" y="2968625"/>
              <a:ext cx="2730500" cy="436563"/>
            </p14:xfrm>
          </p:contentPart>
        </mc:Choice>
        <mc:Fallback xmlns="">
          <p:pic>
            <p:nvPicPr>
              <p:cNvPr id="1741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58993" y="2960347"/>
                <a:ext cx="2747419" cy="453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3275" y="168275"/>
              <a:ext cx="857250" cy="485775"/>
            </p14:xfrm>
          </p:contentPart>
        </mc:Choice>
        <mc:Fallback xmlns="">
          <p:pic>
            <p:nvPicPr>
              <p:cNvPr id="1741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3554" y="160353"/>
                <a:ext cx="872372" cy="504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6425" y="122238"/>
              <a:ext cx="2001838" cy="244475"/>
            </p14:xfrm>
          </p:contentPart>
        </mc:Choice>
        <mc:Fallback xmlns="">
          <p:pic>
            <p:nvPicPr>
              <p:cNvPr id="1741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0305" y="113597"/>
                <a:ext cx="2013717" cy="261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1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6650" y="398463"/>
              <a:ext cx="2065338" cy="249237"/>
            </p14:xfrm>
          </p:contentPart>
        </mc:Choice>
        <mc:Fallback xmlns="">
          <p:pic>
            <p:nvPicPr>
              <p:cNvPr id="1741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7650" y="395226"/>
                <a:ext cx="2078298" cy="26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9175" y="136525"/>
              <a:ext cx="438150" cy="568325"/>
            </p14:xfrm>
          </p:contentPart>
        </mc:Choice>
        <mc:Fallback xmlns="">
          <p:pic>
            <p:nvPicPr>
              <p:cNvPr id="174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31254" y="130046"/>
                <a:ext cx="455791" cy="5863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7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8D9F317-55D6-4F7E-9F98-38FC7F1B429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713AF5-DF9B-4181-87BE-164163B0DD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Essentials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144000" cy="4924425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Course web-page : </a:t>
            </a:r>
            <a:r>
              <a:rPr lang="en-US" dirty="0" smtClean="0">
                <a:solidFill>
                  <a:schemeClr val="accent2"/>
                </a:solidFill>
              </a:rPr>
              <a:t>CHECK IT OFTEN</a:t>
            </a:r>
            <a:r>
              <a:rPr lang="en-US" dirty="0" smtClean="0"/>
              <a:t>!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Textbook</a:t>
            </a:r>
            <a:r>
              <a:rPr lang="en-US" dirty="0" smtClean="0"/>
              <a:t>: Available online!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We will cover at least Chapters: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, 3, 4, 5, 6, 8, 9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Connect:</a:t>
            </a:r>
            <a:r>
              <a:rPr lang="en-US" dirty="0" smtClean="0"/>
              <a:t> discussion board, grades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err="1" smtClean="0"/>
              <a:t>AIspace</a:t>
            </a:r>
            <a:r>
              <a:rPr lang="en-US" b="1" dirty="0" smtClean="0"/>
              <a:t> </a:t>
            </a:r>
            <a:r>
              <a:rPr lang="en-US" dirty="0" smtClean="0"/>
              <a:t>: online tools for learning Artificial Intelligence </a:t>
            </a:r>
            <a:r>
              <a:rPr lang="en-US" dirty="0" smtClean="0">
                <a:latin typeface="Helvetica" pitchFamily="34" charset="0"/>
                <a:hlinkClick r:id="rId3"/>
              </a:rPr>
              <a:t>http://aispace.org/</a:t>
            </a:r>
            <a:endParaRPr lang="en-US" dirty="0" smtClean="0">
              <a:latin typeface="Helvetica" pitchFamily="34" charset="0"/>
            </a:endParaRP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>
                <a:latin typeface="Helvetica" pitchFamily="34" charset="0"/>
              </a:rPr>
              <a:t>Lecture slides…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Midterm exam,  </a:t>
            </a:r>
            <a:r>
              <a:rPr lang="en-CA" b="1" dirty="0" smtClean="0"/>
              <a:t>planning to have in on Wed Jun 7 (will have a doodle on piazza)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		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929063"/>
            <a:ext cx="15128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2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345D267-FAD0-404E-94BF-0CFF914FDB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Agents acting in an environment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196975"/>
          <a:ext cx="882015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Photo Editor Photo" r:id="rId4" imgW="5676190" imgH="3277057" progId="">
                  <p:embed/>
                </p:oleObj>
              </mc:Choice>
              <mc:Fallback>
                <p:oleObj name="Photo Editor Photo" r:id="rId4" imgW="5676190" imgH="32770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8820150" cy="509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643313" y="2143125"/>
            <a:ext cx="2601912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Representation</a:t>
            </a:r>
          </a:p>
          <a:p>
            <a:r>
              <a:rPr lang="en-US">
                <a:latin typeface="Arial Unicode MS" pitchFamily="34" charset="-128"/>
              </a:rPr>
              <a:t>&amp; Reasoning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6550" y="5330825"/>
              <a:ext cx="1230313" cy="242888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8631" y="5317871"/>
                <a:ext cx="1242551" cy="265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5605463"/>
              <a:ext cx="1377950" cy="52387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3214" y="5601516"/>
                <a:ext cx="1387309" cy="6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5172075"/>
              <a:ext cx="1985962" cy="92075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45489" y="5159127"/>
                <a:ext cx="2003601" cy="109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650" y="1049338"/>
              <a:ext cx="2711450" cy="681037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130" y="1037164"/>
                <a:ext cx="2735929" cy="705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" y="1816100"/>
              <a:ext cx="2767013" cy="41592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596" y="1803856"/>
                <a:ext cx="2789690" cy="439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2744788"/>
              <a:ext cx="2351088" cy="527050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190" y="2732231"/>
                <a:ext cx="2377727" cy="552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3000" y="2608263"/>
              <a:ext cx="2260600" cy="314325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16160" y="2603942"/>
                <a:ext cx="2273201" cy="329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0775" y="3017838"/>
              <a:ext cx="2079625" cy="307975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8255" y="3007392"/>
                <a:ext cx="2085025" cy="330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2574925"/>
              <a:ext cx="3170237" cy="2976563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293" y="2564485"/>
                <a:ext cx="3182837" cy="2992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3" y="5214938"/>
              <a:ext cx="1373187" cy="517525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974" y="5205581"/>
                <a:ext cx="1386505" cy="5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697538"/>
              <a:ext cx="1649412" cy="749300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7147" y="5692137"/>
                <a:ext cx="1661294" cy="76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75" y="5980113"/>
              <a:ext cx="739775" cy="419100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14335" y="5971472"/>
                <a:ext cx="757414" cy="43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" y="2555875"/>
              <a:ext cx="3281363" cy="2987675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340" y="2548315"/>
                <a:ext cx="3294323" cy="3000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" y="2182813"/>
              <a:ext cx="254000" cy="433387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503" y="2173094"/>
                <a:ext cx="269110" cy="44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6288" y="814388"/>
              <a:ext cx="314325" cy="301625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38367" y="811509"/>
                <a:ext cx="327647" cy="312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7650" y="1193800"/>
              <a:ext cx="349250" cy="712788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58658" y="1189840"/>
                <a:ext cx="362199" cy="725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7263" y="4497388"/>
              <a:ext cx="3175000" cy="1803400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86461" y="4486587"/>
                <a:ext cx="3196964" cy="182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0913" y="3400425"/>
              <a:ext cx="2490787" cy="1344613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7673" y="3393225"/>
                <a:ext cx="2498347" cy="1361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8" y="5002213"/>
              <a:ext cx="2220912" cy="1436687"/>
            </p14:xfrm>
          </p:contentPart>
        </mc:Choice>
        <mc:Fallback xmlns="">
          <p:pic>
            <p:nvPicPr>
              <p:cNvPr id="30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3478" y="4989974"/>
                <a:ext cx="2244313" cy="1460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0263" y="758825"/>
              <a:ext cx="311150" cy="371475"/>
            </p14:xfrm>
          </p:contentPart>
        </mc:Choice>
        <mc:Fallback xmlns="">
          <p:pic>
            <p:nvPicPr>
              <p:cNvPr id="30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91980" y="751986"/>
                <a:ext cx="325915" cy="387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3981450"/>
              <a:ext cx="3543300" cy="2225675"/>
            </p14:xfrm>
          </p:contentPart>
        </mc:Choice>
        <mc:Fallback xmlns="">
          <p:pic>
            <p:nvPicPr>
              <p:cNvPr id="30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33543" y="3968489"/>
                <a:ext cx="3566339" cy="22501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DE51509-5DEA-4AB7-BB59-9FBACA6A2F9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Representation and Reasoning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8591C8-4580-453D-B7A6-8E365A35A5A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What do we need to represent ?</a:t>
            </a:r>
          </a:p>
        </p:txBody>
      </p:sp>
      <p:sp>
        <p:nvSpPr>
          <p:cNvPr id="4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285750" y="785813"/>
            <a:ext cx="8858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Arial Unicode MS" pitchFamily="34" charset="-128"/>
              </a:rPr>
              <a:t>The environment /world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:  </a:t>
            </a:r>
            <a:r>
              <a:rPr lang="en-US" dirty="0">
                <a:latin typeface="Arial Unicode MS" pitchFamily="34" charset="-128"/>
              </a:rPr>
              <a:t>What different configurations (</a:t>
            </a:r>
            <a:r>
              <a:rPr lang="en-US" b="1" dirty="0">
                <a:latin typeface="Arial Unicode MS" pitchFamily="34" charset="-128"/>
              </a:rPr>
              <a:t>states / possible worlds</a:t>
            </a:r>
            <a:r>
              <a:rPr lang="en-US" dirty="0">
                <a:latin typeface="Arial Unicode MS" pitchFamily="34" charset="-128"/>
              </a:rPr>
              <a:t>) can the world be in, and how do we denote them?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latin typeface="Arial Unicode MS" pitchFamily="34" charset="-128"/>
              </a:rPr>
              <a:t>Chessboard, Info about a patient, Robot Location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Arial Unicode MS" pitchFamily="34" charset="-128"/>
              </a:rPr>
              <a:t>How the world works </a:t>
            </a:r>
            <a:r>
              <a:rPr lang="en-US" sz="2400" b="1" i="1" dirty="0">
                <a:solidFill>
                  <a:schemeClr val="accent4"/>
                </a:solidFill>
                <a:latin typeface="Arial Unicode MS" pitchFamily="34" charset="-128"/>
              </a:rPr>
              <a:t>(we will focus on)</a:t>
            </a:r>
            <a:endParaRPr lang="en-US" b="1" i="1" dirty="0">
              <a:solidFill>
                <a:schemeClr val="accent4"/>
              </a:solidFill>
              <a:latin typeface="Arial Unicode MS" pitchFamily="34" charset="-128"/>
            </a:endParaRP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Constraints: </a:t>
            </a:r>
            <a:r>
              <a:rPr lang="en-US" i="1" dirty="0">
                <a:latin typeface="Arial Unicode MS" pitchFamily="34" charset="-128"/>
              </a:rPr>
              <a:t>sum of current into a node = 0</a:t>
            </a: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Causal: </a:t>
            </a:r>
            <a:r>
              <a:rPr lang="en-US" i="1" dirty="0">
                <a:latin typeface="Arial Unicode MS" pitchFamily="34" charset="-128"/>
              </a:rPr>
              <a:t>what are the causes and the effects of brain disorders?</a:t>
            </a: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Actions</a:t>
            </a:r>
            <a:r>
              <a:rPr lang="en-US" dirty="0">
                <a:latin typeface="Arial Unicode MS" pitchFamily="34" charset="-128"/>
              </a:rPr>
              <a:t> preconditions and effects: </a:t>
            </a:r>
            <a:r>
              <a:rPr lang="en-US" i="1" dirty="0" smtClean="0">
                <a:latin typeface="Arial Unicode MS" pitchFamily="34" charset="-128"/>
              </a:rPr>
              <a:t>when can I press this button? </a:t>
            </a:r>
            <a:r>
              <a:rPr lang="en-US" i="1" dirty="0">
                <a:latin typeface="Arial Unicode MS" pitchFamily="34" charset="-128"/>
              </a:rPr>
              <a:t>What happens if I press it?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4386263"/>
              <a:ext cx="6807200" cy="498475"/>
            </p14:xfrm>
          </p:contentPart>
        </mc:Choice>
        <mc:Fallback xmlns="">
          <p:pic>
            <p:nvPicPr>
              <p:cNvPr id="409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320" y="4381581"/>
                <a:ext cx="6825560" cy="5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9700" y="1216025"/>
              <a:ext cx="3143250" cy="65088"/>
            </p14:xfrm>
          </p:contentPart>
        </mc:Choice>
        <mc:Fallback xmlns="">
          <p:pic>
            <p:nvPicPr>
              <p:cNvPr id="409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660" y="1210991"/>
                <a:ext cx="3153330" cy="8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" y="2606675"/>
              <a:ext cx="2192338" cy="123825"/>
            </p14:xfrm>
          </p:contentPart>
        </mc:Choice>
        <mc:Fallback xmlns="">
          <p:pic>
            <p:nvPicPr>
              <p:cNvPr id="410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050" y="2603065"/>
                <a:ext cx="2208898" cy="138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3500" y="2571750"/>
              <a:ext cx="2886075" cy="60325"/>
            </p14:xfrm>
          </p:contentPart>
        </mc:Choice>
        <mc:Fallback xmlns="">
          <p:pic>
            <p:nvPicPr>
              <p:cNvPr id="410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95940" y="2566364"/>
                <a:ext cx="2905515" cy="7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1350" y="2606675"/>
              <a:ext cx="2443163" cy="71438"/>
            </p14:xfrm>
          </p:contentPart>
        </mc:Choice>
        <mc:Fallback xmlns="">
          <p:pic>
            <p:nvPicPr>
              <p:cNvPr id="410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17390" y="2603067"/>
                <a:ext cx="2458282" cy="8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3827463"/>
              <a:ext cx="1146175" cy="55562"/>
            </p14:xfrm>
          </p:contentPart>
        </mc:Choice>
        <mc:Fallback xmlns="">
          <p:pic>
            <p:nvPicPr>
              <p:cNvPr id="410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8979" y="3816351"/>
                <a:ext cx="1161659" cy="74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3154363"/>
              <a:ext cx="2314575" cy="254000"/>
            </p14:xfrm>
          </p:contentPart>
        </mc:Choice>
        <mc:Fallback xmlns="">
          <p:pic>
            <p:nvPicPr>
              <p:cNvPr id="410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21230" y="3147887"/>
                <a:ext cx="2332216" cy="26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3832225"/>
              <a:ext cx="1477962" cy="207963"/>
            </p14:xfrm>
          </p:contentPart>
        </mc:Choice>
        <mc:Fallback xmlns="">
          <p:pic>
            <p:nvPicPr>
              <p:cNvPr id="410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0107" y="3828627"/>
                <a:ext cx="1489123" cy="2173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9A568C-9E16-4D83-BA3E-8219CF40548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Corresponding Reasoning Tasks / Problems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-214313" y="1428750"/>
            <a:ext cx="9144001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Constraint Satisfaction – </a:t>
            </a:r>
            <a:r>
              <a:rPr lang="en-US" b="1" dirty="0">
                <a:latin typeface="Arial Unicode MS" pitchFamily="34" charset="-128"/>
              </a:rPr>
              <a:t>Find state that satisfies set of constraints. </a:t>
            </a:r>
            <a:r>
              <a:rPr lang="en-US" i="1" dirty="0">
                <a:latin typeface="Arial Unicode MS" pitchFamily="34" charset="-128"/>
              </a:rPr>
              <a:t>E.g., What is a feasible schedule for final exams?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Answering Query – </a:t>
            </a:r>
            <a:r>
              <a:rPr lang="en-US" b="1" dirty="0">
                <a:latin typeface="Arial Unicode MS" pitchFamily="34" charset="-128"/>
              </a:rPr>
              <a:t>Is a given proposition true/likely given what is known? </a:t>
            </a:r>
            <a:r>
              <a:rPr lang="en-US" i="1" dirty="0">
                <a:latin typeface="Arial Unicode MS" pitchFamily="34" charset="-128"/>
              </a:rPr>
              <a:t>E.g., Does this patient suffers from viral hepatitis?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Planning – </a:t>
            </a:r>
            <a:r>
              <a:rPr lang="en-US" b="1" dirty="0">
                <a:latin typeface="Arial Unicode MS" pitchFamily="34" charset="-128"/>
              </a:rPr>
              <a:t>Find sequence of actions to reach a goal state / maximize utility. </a:t>
            </a:r>
            <a:r>
              <a:rPr lang="en-US" i="1" dirty="0">
                <a:latin typeface="Arial Unicode MS" pitchFamily="34" charset="-128"/>
              </a:rPr>
              <a:t>E.g., Navigate through and environment to reach a particular </a:t>
            </a:r>
            <a:r>
              <a:rPr lang="en-US" i="1" dirty="0" smtClean="0">
                <a:latin typeface="Arial Unicode MS" pitchFamily="34" charset="-128"/>
              </a:rPr>
              <a:t>location. Collect gems and avoid monsters</a:t>
            </a:r>
            <a:endParaRPr lang="en-US" i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2963" y="2082800"/>
              <a:ext cx="412750" cy="322263"/>
            </p14:xfrm>
          </p:contentPart>
        </mc:Choice>
        <mc:Fallback xmlns="">
          <p:pic>
            <p:nvPicPr>
              <p:cNvPr id="51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126" y="2075959"/>
                <a:ext cx="427144" cy="335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3" y="3938588"/>
              <a:ext cx="227012" cy="184150"/>
            </p14:xfrm>
          </p:contentPart>
        </mc:Choice>
        <mc:Fallback xmlns="">
          <p:pic>
            <p:nvPicPr>
              <p:cNvPr id="51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815" y="3930675"/>
                <a:ext cx="238524" cy="2010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8B150E-A26C-46C7-ACE6-812C3959E7A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Representation and Reasoning System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/>
            <a:endParaRPr lang="en-US" sz="2400" smtClean="0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285750" y="1143000"/>
            <a:ext cx="8501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 Unicode MS" pitchFamily="34" charset="-128"/>
              </a:rPr>
              <a:t>A </a:t>
            </a:r>
            <a:r>
              <a:rPr lang="en-US" dirty="0" smtClean="0">
                <a:latin typeface="Arial Unicode MS" pitchFamily="34" charset="-128"/>
              </a:rPr>
              <a:t> (</a:t>
            </a:r>
            <a:r>
              <a:rPr lang="en-US" b="1" dirty="0">
                <a:latin typeface="Arial Unicode MS" pitchFamily="34" charset="-128"/>
              </a:rPr>
              <a:t>representation</a:t>
            </a:r>
            <a:r>
              <a:rPr lang="en-US" dirty="0">
                <a:latin typeface="Arial Unicode MS" pitchFamily="34" charset="-128"/>
              </a:rPr>
              <a:t>) </a:t>
            </a:r>
            <a:r>
              <a:rPr lang="en-US" b="1" dirty="0">
                <a:latin typeface="Arial Unicode MS" pitchFamily="34" charset="-128"/>
              </a:rPr>
              <a:t>language</a:t>
            </a:r>
            <a:r>
              <a:rPr lang="en-US" dirty="0">
                <a:latin typeface="Arial Unicode MS" pitchFamily="34" charset="-128"/>
              </a:rPr>
              <a:t> in which the environment and how it works can be described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Computational (</a:t>
            </a:r>
            <a:r>
              <a:rPr lang="en-US" b="1" dirty="0">
                <a:latin typeface="Arial Unicode MS" pitchFamily="34" charset="-128"/>
              </a:rPr>
              <a:t>reasoning</a:t>
            </a:r>
            <a:r>
              <a:rPr lang="en-US" dirty="0">
                <a:latin typeface="Arial Unicode MS" pitchFamily="34" charset="-128"/>
              </a:rPr>
              <a:t>) </a:t>
            </a:r>
            <a:r>
              <a:rPr lang="en-US" b="1" dirty="0">
                <a:latin typeface="Arial Unicode MS" pitchFamily="34" charset="-128"/>
              </a:rPr>
              <a:t>procedures</a:t>
            </a:r>
            <a:r>
              <a:rPr lang="en-US" dirty="0">
                <a:latin typeface="Arial Unicode MS" pitchFamily="34" charset="-128"/>
              </a:rPr>
              <a:t> to compute a solution to a problem in that environment (an answer, a sequence of actions)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42938" y="4857750"/>
            <a:ext cx="7929562" cy="135731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Arial Unicode MS" pitchFamily="34" charset="-128"/>
              </a:rPr>
              <a:t>But</a:t>
            </a:r>
            <a:r>
              <a:rPr lang="en-US" dirty="0">
                <a:latin typeface="Arial Unicode MS" pitchFamily="34" charset="-128"/>
              </a:rPr>
              <a:t> the choice of an appropriate R&amp;R system depends on a key property of the environment and of the agent’s knowledge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6225" y="4186238"/>
              <a:ext cx="541338" cy="587375"/>
            </p14:xfrm>
          </p:contentPart>
        </mc:Choice>
        <mc:Fallback xmlns="">
          <p:pic>
            <p:nvPicPr>
              <p:cNvPr id="614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147" y="4182999"/>
                <a:ext cx="554655" cy="601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5681663"/>
              <a:ext cx="4432300" cy="100012"/>
            </p14:xfrm>
          </p:contentPart>
        </mc:Choice>
        <mc:Fallback xmlns="">
          <p:pic>
            <p:nvPicPr>
              <p:cNvPr id="614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0158" y="5670511"/>
                <a:ext cx="4439860" cy="114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166A3E-25AD-4D02-B814-7C0BC0300BC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Deterministic vs. Stochastic (Uncertain)</a:t>
            </a:r>
            <a:br>
              <a:rPr lang="en-US" smtClean="0"/>
            </a:br>
            <a:r>
              <a:rPr lang="en-US" smtClean="0"/>
              <a:t>Domains</a:t>
            </a:r>
          </a:p>
        </p:txBody>
      </p:sp>
      <p:sp>
        <p:nvSpPr>
          <p:cNvPr id="7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7201" name="Rectangle 6"/>
          <p:cNvSpPr>
            <a:spLocks noChangeArrowheads="1"/>
          </p:cNvSpPr>
          <p:nvPr/>
        </p:nvSpPr>
        <p:spPr bwMode="auto">
          <a:xfrm>
            <a:off x="0" y="1000125"/>
            <a:ext cx="8458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>
                <a:latin typeface="Arial Unicode MS" pitchFamily="34" charset="-128"/>
              </a:rPr>
              <a:t>Sensing Uncertainty</a:t>
            </a:r>
            <a:r>
              <a:rPr lang="en-US" dirty="0">
                <a:latin typeface="Arial Unicode MS" pitchFamily="34" charset="-128"/>
              </a:rPr>
              <a:t>: Can the agent fully observe the current state of the world?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>
                <a:latin typeface="Arial Unicode MS" pitchFamily="34" charset="-128"/>
              </a:rPr>
              <a:t>Effect Uncertainty: </a:t>
            </a:r>
            <a:r>
              <a:rPr lang="en-US" dirty="0">
                <a:latin typeface="Arial Unicode MS" pitchFamily="34" charset="-128"/>
              </a:rPr>
              <a:t>Does the agent knows for sure what the effects of its actions are?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7202" name="Text Box 7"/>
          <p:cNvSpPr txBox="1">
            <a:spLocks noChangeArrowheads="1"/>
          </p:cNvSpPr>
          <p:nvPr/>
        </p:nvSpPr>
        <p:spPr bwMode="auto">
          <a:xfrm>
            <a:off x="6011863" y="5013325"/>
            <a:ext cx="119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Chess</a:t>
            </a:r>
          </a:p>
        </p:txBody>
      </p:sp>
      <p:sp>
        <p:nvSpPr>
          <p:cNvPr id="7203" name="Text Box 8"/>
          <p:cNvSpPr txBox="1">
            <a:spLocks noChangeArrowheads="1"/>
          </p:cNvSpPr>
          <p:nvPr/>
        </p:nvSpPr>
        <p:spPr bwMode="auto">
          <a:xfrm>
            <a:off x="1763713" y="3860800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Poker</a:t>
            </a:r>
          </a:p>
        </p:txBody>
      </p:sp>
      <p:sp>
        <p:nvSpPr>
          <p:cNvPr id="7204" name="Text Box 9"/>
          <p:cNvSpPr txBox="1">
            <a:spLocks noChangeArrowheads="1"/>
          </p:cNvSpPr>
          <p:nvPr/>
        </p:nvSpPr>
        <p:spPr bwMode="auto">
          <a:xfrm>
            <a:off x="3571875" y="4500563"/>
            <a:ext cx="2282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Factory Floor</a:t>
            </a:r>
          </a:p>
        </p:txBody>
      </p:sp>
      <p:sp>
        <p:nvSpPr>
          <p:cNvPr id="7205" name="Text Box 12"/>
          <p:cNvSpPr txBox="1">
            <a:spLocks noChangeArrowheads="1"/>
          </p:cNvSpPr>
          <p:nvPr/>
        </p:nvSpPr>
        <p:spPr bwMode="auto">
          <a:xfrm>
            <a:off x="4071938" y="3643313"/>
            <a:ext cx="2897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Doctor Diagnosis</a:t>
            </a:r>
          </a:p>
        </p:txBody>
      </p:sp>
      <p:sp>
        <p:nvSpPr>
          <p:cNvPr id="7206" name="Text Box 13"/>
          <p:cNvSpPr txBox="1">
            <a:spLocks noChangeArrowheads="1"/>
          </p:cNvSpPr>
          <p:nvPr/>
        </p:nvSpPr>
        <p:spPr bwMode="auto">
          <a:xfrm>
            <a:off x="1042988" y="5300663"/>
            <a:ext cx="295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Doctor Treatment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1300" y="5241925"/>
              <a:ext cx="39688" cy="19050"/>
            </p14:xfrm>
          </p:contentPart>
        </mc:Choice>
        <mc:Fallback xmlns="">
          <p:pic>
            <p:nvPicPr>
              <p:cNvPr id="71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970" y="5236893"/>
                <a:ext cx="49069" cy="3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4367213"/>
              <a:ext cx="903287" cy="65087"/>
            </p14:xfrm>
          </p:contentPart>
        </mc:Choice>
        <mc:Fallback xmlns="">
          <p:pic>
            <p:nvPicPr>
              <p:cNvPr id="717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6938" y="4362898"/>
                <a:ext cx="920928" cy="7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4486275"/>
              <a:ext cx="1751012" cy="585788"/>
            </p14:xfrm>
          </p:contentPart>
        </mc:Choice>
        <mc:Fallback xmlns="">
          <p:pic>
            <p:nvPicPr>
              <p:cNvPr id="717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0528" y="4476200"/>
                <a:ext cx="1760012" cy="606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4508500"/>
              <a:ext cx="817563" cy="603250"/>
            </p14:xfrm>
          </p:contentPart>
        </mc:Choice>
        <mc:Fallback xmlns="">
          <p:pic>
            <p:nvPicPr>
              <p:cNvPr id="717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0390" y="4500222"/>
                <a:ext cx="832683" cy="615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3113" y="5070475"/>
              <a:ext cx="1016000" cy="107950"/>
            </p14:xfrm>
          </p:contentPart>
        </mc:Choice>
        <mc:Fallback xmlns="">
          <p:pic>
            <p:nvPicPr>
              <p:cNvPr id="717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78073" y="5067236"/>
                <a:ext cx="1024281" cy="119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1436688"/>
              <a:ext cx="3192462" cy="106362"/>
            </p14:xfrm>
          </p:contentPart>
        </mc:Choice>
        <mc:Fallback xmlns="">
          <p:pic>
            <p:nvPicPr>
              <p:cNvPr id="717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9668" y="1431640"/>
                <a:ext cx="3207222" cy="120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8850" y="2374900"/>
              <a:ext cx="2898775" cy="82550"/>
            </p14:xfrm>
          </p:contentPart>
        </mc:Choice>
        <mc:Fallback xmlns="">
          <p:pic>
            <p:nvPicPr>
              <p:cNvPr id="717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2010" y="2365528"/>
                <a:ext cx="2917855" cy="103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5600" y="4103688"/>
              <a:ext cx="2636838" cy="34925"/>
            </p14:xfrm>
          </p:contentPart>
        </mc:Choice>
        <mc:Fallback xmlns="">
          <p:pic>
            <p:nvPicPr>
              <p:cNvPr id="717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62360" y="4096703"/>
                <a:ext cx="2651959" cy="54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2050" y="5695950"/>
              <a:ext cx="2640013" cy="125413"/>
            </p14:xfrm>
          </p:contentPart>
        </mc:Choice>
        <mc:Fallback xmlns="">
          <p:pic>
            <p:nvPicPr>
              <p:cNvPr id="717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6659" y="5690497"/>
                <a:ext cx="2653669" cy="137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" y="3127375"/>
              <a:ext cx="6484938" cy="2932113"/>
            </p14:xfrm>
          </p:contentPart>
        </mc:Choice>
        <mc:Fallback xmlns="">
          <p:pic>
            <p:nvPicPr>
              <p:cNvPr id="717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9485" y="3116935"/>
                <a:ext cx="6506538" cy="2953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687888"/>
              <a:ext cx="2401888" cy="1309687"/>
            </p14:xfrm>
          </p:contentPart>
        </mc:Choice>
        <mc:Fallback xmlns="">
          <p:pic>
            <p:nvPicPr>
              <p:cNvPr id="718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1693" y="4677786"/>
                <a:ext cx="2419882" cy="133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3635375"/>
              <a:ext cx="160337" cy="325438"/>
            </p14:xfrm>
          </p:contentPart>
        </mc:Choice>
        <mc:Fallback xmlns="">
          <p:pic>
            <p:nvPicPr>
              <p:cNvPr id="718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323" y="3625295"/>
                <a:ext cx="173668" cy="343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7200" y="3521075"/>
              <a:ext cx="214313" cy="296863"/>
            </p14:xfrm>
          </p:contentPart>
        </mc:Choice>
        <mc:Fallback xmlns="">
          <p:pic>
            <p:nvPicPr>
              <p:cNvPr id="718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21797" y="3511719"/>
                <a:ext cx="228360" cy="31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7875" y="3381375"/>
              <a:ext cx="225425" cy="284163"/>
            </p14:xfrm>
          </p:contentPart>
        </mc:Choice>
        <mc:Fallback xmlns="">
          <p:pic>
            <p:nvPicPr>
              <p:cNvPr id="718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84994" y="3373091"/>
                <a:ext cx="235868" cy="298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5713" y="4881563"/>
              <a:ext cx="438150" cy="419100"/>
            </p14:xfrm>
          </p:contentPart>
        </mc:Choice>
        <mc:Fallback xmlns="">
          <p:pic>
            <p:nvPicPr>
              <p:cNvPr id="718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1033" y="4876144"/>
                <a:ext cx="450031" cy="431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0988" y="3813175"/>
              <a:ext cx="71437" cy="77788"/>
            </p14:xfrm>
          </p:contentPart>
        </mc:Choice>
        <mc:Fallback xmlns="">
          <p:pic>
            <p:nvPicPr>
              <p:cNvPr id="718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44916" y="3807798"/>
                <a:ext cx="82867" cy="89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3683000"/>
              <a:ext cx="115887" cy="74613"/>
            </p14:xfrm>
          </p:contentPart>
        </mc:Choice>
        <mc:Fallback xmlns="">
          <p:pic>
            <p:nvPicPr>
              <p:cNvPr id="718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04504" y="3676543"/>
                <a:ext cx="129245" cy="8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3338" y="4279900"/>
              <a:ext cx="230187" cy="334963"/>
            </p14:xfrm>
          </p:contentPart>
        </mc:Choice>
        <mc:Fallback xmlns="">
          <p:pic>
            <p:nvPicPr>
              <p:cNvPr id="718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50096" y="4277019"/>
                <a:ext cx="237752" cy="344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8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9100" y="4330700"/>
              <a:ext cx="241300" cy="146050"/>
            </p14:xfrm>
          </p:contentPart>
        </mc:Choice>
        <mc:Fallback xmlns="">
          <p:pic>
            <p:nvPicPr>
              <p:cNvPr id="718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5859" y="4327822"/>
                <a:ext cx="247783" cy="15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18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1963" y="4400550"/>
              <a:ext cx="180975" cy="268288"/>
            </p14:xfrm>
          </p:contentPart>
        </mc:Choice>
        <mc:Fallback xmlns="">
          <p:pic>
            <p:nvPicPr>
              <p:cNvPr id="718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74407" y="4398029"/>
                <a:ext cx="191049" cy="280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9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2200" y="3513138"/>
              <a:ext cx="120650" cy="80962"/>
            </p14:xfrm>
          </p:contentPart>
        </mc:Choice>
        <mc:Fallback xmlns="">
          <p:pic>
            <p:nvPicPr>
              <p:cNvPr id="719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99319" y="3507741"/>
                <a:ext cx="128933" cy="92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9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4516438"/>
              <a:ext cx="107950" cy="134937"/>
            </p14:xfrm>
          </p:contentPart>
        </mc:Choice>
        <mc:Fallback xmlns="">
          <p:pic>
            <p:nvPicPr>
              <p:cNvPr id="719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65056" y="4511760"/>
                <a:ext cx="117306" cy="143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19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1938" y="4598988"/>
              <a:ext cx="73025" cy="125412"/>
            </p14:xfrm>
          </p:contentPart>
        </mc:Choice>
        <mc:Fallback xmlns="">
          <p:pic>
            <p:nvPicPr>
              <p:cNvPr id="719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77961" y="4594303"/>
                <a:ext cx="81701" cy="13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9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5788" y="4600575"/>
              <a:ext cx="120650" cy="130175"/>
            </p14:xfrm>
          </p:contentPart>
        </mc:Choice>
        <mc:Fallback xmlns="">
          <p:pic>
            <p:nvPicPr>
              <p:cNvPr id="719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01092" y="4592281"/>
                <a:ext cx="132932" cy="144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19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2950" y="4673600"/>
              <a:ext cx="128588" cy="161925"/>
            </p14:xfrm>
          </p:contentPart>
        </mc:Choice>
        <mc:Fallback xmlns="">
          <p:pic>
            <p:nvPicPr>
              <p:cNvPr id="719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57203" y="4667123"/>
                <a:ext cx="141519" cy="179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19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8275" y="1812925"/>
              <a:ext cx="3227388" cy="1665288"/>
            </p14:xfrm>
          </p:contentPart>
        </mc:Choice>
        <mc:Fallback xmlns="">
          <p:pic>
            <p:nvPicPr>
              <p:cNvPr id="719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45754" y="1808245"/>
                <a:ext cx="3237112" cy="1672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9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1616075"/>
              <a:ext cx="1593850" cy="2608263"/>
            </p14:xfrm>
          </p:contentPart>
        </mc:Choice>
        <mc:Fallback xmlns="">
          <p:pic>
            <p:nvPicPr>
              <p:cNvPr id="719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52642" y="1609595"/>
                <a:ext cx="1607550" cy="26176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27089</TotalTime>
  <Words>2246</Words>
  <Application>Microsoft Office PowerPoint</Application>
  <PresentationFormat>On-screen Show (4:3)</PresentationFormat>
  <Paragraphs>372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Unicode MS</vt:lpstr>
      <vt:lpstr>Helvetica</vt:lpstr>
      <vt:lpstr>Times New Roman</vt:lpstr>
      <vt:lpstr>Wingdings</vt:lpstr>
      <vt:lpstr>Default Design</vt:lpstr>
      <vt:lpstr>Photo Editor Photo</vt:lpstr>
      <vt:lpstr>PowerPoint Presentation</vt:lpstr>
      <vt:lpstr>Lecture Overview</vt:lpstr>
      <vt:lpstr>Course Essentials</vt:lpstr>
      <vt:lpstr>Agents acting in an environment</vt:lpstr>
      <vt:lpstr>Lecture Overview</vt:lpstr>
      <vt:lpstr>What do we need to represent ?</vt:lpstr>
      <vt:lpstr>Corresponding Reasoning Tasks / Problems</vt:lpstr>
      <vt:lpstr>Representation and Reasoning System</vt:lpstr>
      <vt:lpstr>Deterministic vs. Stochastic (Uncertain) Domains</vt:lpstr>
      <vt:lpstr>Clicker Question: Chess and Poker</vt:lpstr>
      <vt:lpstr>Deterministic vs. Stochastic Domains</vt:lpstr>
      <vt:lpstr>Lecture Overview</vt:lpstr>
      <vt:lpstr>Modules we'll cover in this course: R&amp;Rsys</vt:lpstr>
      <vt:lpstr>Lecture Overview</vt:lpstr>
      <vt:lpstr>Dimensions of Representational Complexity</vt:lpstr>
      <vt:lpstr>Explicit State or propositions</vt:lpstr>
      <vt:lpstr>Explicit State or propositions or relations</vt:lpstr>
      <vt:lpstr>Clicker Question</vt:lpstr>
      <vt:lpstr>Complete Example</vt:lpstr>
      <vt:lpstr>Flat or hierarchical</vt:lpstr>
      <vt:lpstr>Knowledge given vs. knowledge learned from experience</vt:lpstr>
      <vt:lpstr>Goals versus (complex) preferences</vt:lpstr>
      <vt:lpstr>Single-agent vs. Multiagent domains</vt:lpstr>
      <vt:lpstr>Dimensions of Representational Complexity in CPSC322</vt:lpstr>
      <vt:lpstr>In class activity</vt:lpstr>
      <vt:lpstr>Try to answer the following questions (take notes)</vt:lpstr>
      <vt:lpstr>Next part</vt:lpstr>
      <vt:lpstr>PowerPoint Presentation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415</cp:revision>
  <dcterms:created xsi:type="dcterms:W3CDTF">2000-08-26T02:46:38Z</dcterms:created>
  <dcterms:modified xsi:type="dcterms:W3CDTF">2017-05-15T23:53:28Z</dcterms:modified>
</cp:coreProperties>
</file>