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2" autoAdjust="0"/>
    <p:restoredTop sz="86397" autoAdjust="0"/>
  </p:normalViewPr>
  <p:slideViewPr>
    <p:cSldViewPr>
      <p:cViewPr>
        <p:scale>
          <a:sx n="100" d="100"/>
          <a:sy n="100" d="100"/>
        </p:scale>
        <p:origin x="-240" y="-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4D10-BCB0-3D43-A083-4A5660B6AD74}" type="datetimeFigureOut">
              <a:rPr lang="it-IT" smtClean="0"/>
              <a:t>06/11/13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7093B-0907-DB40-B0E1-0103B51F08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POLYCUBES</a:t>
            </a:r>
            <a:r>
              <a:rPr lang="it-IT" baseline="0" dirty="0" smtClean="0"/>
              <a:t> ARE USEFUL </a:t>
            </a:r>
            <a:r>
              <a:rPr lang="it-IT" baseline="0" dirty="0" smtClean="0"/>
              <a:t>3D STRUCTURES FOR </a:t>
            </a:r>
            <a:r>
              <a:rPr lang="it-IT" baseline="0" dirty="0" smtClean="0"/>
              <a:t>SEVERAL APPLICATIONS LIKE HEX MESHING GPU SUBDIVISION SURFACES AND TEXTURE MAPPING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093B-0907-DB40-B0E1-0103B51F08D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19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HOWEVER</a:t>
            </a:r>
            <a:r>
              <a:rPr lang="it-IT" baseline="0" dirty="0" smtClean="0"/>
              <a:t>, </a:t>
            </a:r>
            <a:r>
              <a:rPr lang="it-IT" baseline="0" dirty="0" smtClean="0"/>
              <a:t>GIVEN A GENERAL 3D SHAPE, THE AUTOMATIC GENERATION OF  A POLYCUBE HAS ALWAYS BEEN A CHALLENGE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093B-0907-DB40-B0E1-0103B51F08D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30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UNTIL NOW</a:t>
            </a:r>
            <a:r>
              <a:rPr lang="it-IT" dirty="0" smtClean="0"/>
              <a:t>! WE’LL BE INTRODUCING POLYCUT, A NEW ALGORITHM FOR THE AUTOMATIC COMPUTATION OF POLYCUBES.</a:t>
            </a:r>
            <a:r>
              <a:rPr lang="it-IT" baseline="0" dirty="0" smtClean="0"/>
              <a:t> </a:t>
            </a:r>
            <a:r>
              <a:rPr lang="it-IT" dirty="0" smtClean="0"/>
              <a:t>WITH </a:t>
            </a:r>
            <a:r>
              <a:rPr lang="it-IT" dirty="0" smtClean="0"/>
              <a:t>OUR ALGORITHM </a:t>
            </a:r>
            <a:r>
              <a:rPr lang="it-IT" dirty="0" smtClean="0"/>
              <a:t>CREATING </a:t>
            </a:r>
            <a:r>
              <a:rPr lang="it-IT" dirty="0" smtClean="0"/>
              <a:t>GOOD POLYCUBES</a:t>
            </a:r>
            <a:r>
              <a:rPr lang="it-IT" baseline="0" dirty="0" smtClean="0"/>
              <a:t> OUT OF GENERAL 3D MODELS WON’T BE A PROBLEM ANY </a:t>
            </a:r>
            <a:r>
              <a:rPr lang="it-IT" baseline="0" dirty="0" smtClean="0"/>
              <a:t>MORE.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093B-0907-DB40-B0E1-0103B51F08D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10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WE COMPARED WITH THE STATE OF THE ART IN</a:t>
            </a:r>
            <a:r>
              <a:rPr lang="it-IT" baseline="0" dirty="0" smtClean="0"/>
              <a:t> POLYCUBE GENRATION, SHOWING AN IMPROVEMENT BOTH IN THE COMPACTNESS OF THE POLYCUBE GEOMETRY AND IN THE QUALITY OF THE MAPPING</a:t>
            </a:r>
          </a:p>
          <a:p>
            <a:endParaRPr lang="it-IT" baseline="0" dirty="0" smtClean="0"/>
          </a:p>
          <a:p>
            <a:r>
              <a:rPr lang="it-IT" baseline="0" dirty="0" smtClean="0"/>
              <a:t>DON’T MISS OUR TALK, THANK YOU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093B-0907-DB40-B0E1-0103B51F08D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1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2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65A9-C495-46AE-A27E-35C576DF07E8}" type="datetimeFigureOut">
              <a:rPr lang="en-US" smtClean="0"/>
              <a:t>06/11/13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E5A6-79CB-4027-829F-977CDEA029D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PolyCubes</a:t>
            </a:r>
            <a:r>
              <a:rPr lang="en-US" dirty="0" smtClean="0"/>
              <a:t> </a:t>
            </a:r>
            <a:r>
              <a:rPr lang="en-CA" dirty="0"/>
              <a:t>a</a:t>
            </a:r>
            <a:r>
              <a:rPr lang="en-US" dirty="0" smtClean="0"/>
              <a:t>re </a:t>
            </a:r>
            <a:r>
              <a:rPr lang="en-US" dirty="0"/>
              <a:t>u</a:t>
            </a:r>
            <a:r>
              <a:rPr lang="en-US" dirty="0" smtClean="0"/>
              <a:t>seful…</a:t>
            </a:r>
            <a:endParaRPr lang="en-US" dirty="0"/>
          </a:p>
        </p:txBody>
      </p:sp>
      <p:pic>
        <p:nvPicPr>
          <p:cNvPr id="5" name="Picture 2" descr="C:\Users\nvining\Desktop\fig1s_cr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4950"/>
            <a:ext cx="2519690" cy="19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3486150"/>
            <a:ext cx="2966003" cy="97874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GPU Subdivision Surfaces</a:t>
            </a:r>
            <a:endParaRPr lang="en-US" sz="3200" b="1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80403" y="3383144"/>
            <a:ext cx="4043689" cy="712606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Hex Meshing</a:t>
            </a:r>
            <a:endParaRPr lang="en-US" sz="3200" b="1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Picture 3" descr="C:\Users\nvining\Desktop\teaser_cro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6193"/>
            <a:ext cx="2971800" cy="20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vining\Desktop\bunny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614" y1="43396" x2="68942" y2="41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4950"/>
            <a:ext cx="196622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0" y="3409950"/>
            <a:ext cx="2966003" cy="97874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Texturing</a:t>
            </a:r>
            <a:endParaRPr lang="en-US" sz="3200" b="1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Challenge: Creating </a:t>
            </a:r>
            <a:r>
              <a:rPr lang="en-US" dirty="0" err="1" smtClean="0"/>
              <a:t>PolyCubes</a:t>
            </a:r>
            <a:r>
              <a:rPr lang="en-US" dirty="0" smtClean="0"/>
              <a:t> Automatically</a:t>
            </a:r>
            <a:endParaRPr lang="en-US" dirty="0"/>
          </a:p>
        </p:txBody>
      </p:sp>
      <p:pic>
        <p:nvPicPr>
          <p:cNvPr id="3" name="Picture 2" descr="C:\Users\sheffa\pap\PolyCube\images\teaser\bimba_teaser_pol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8003" y="22367631"/>
            <a:ext cx="19212083" cy="13878169"/>
          </a:xfrm>
          <a:prstGeom prst="rect">
            <a:avLst/>
          </a:prstGeom>
          <a:noFill/>
        </p:spPr>
      </p:pic>
      <p:pic>
        <p:nvPicPr>
          <p:cNvPr id="4" name="Picture 4" descr="C:\Users\sheffa\pap\PolyCube\images\results\bimba_teaser_bl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456" y="25788938"/>
            <a:ext cx="9377916" cy="6805612"/>
          </a:xfrm>
          <a:prstGeom prst="rect">
            <a:avLst/>
          </a:prstGeom>
          <a:noFill/>
        </p:spPr>
      </p:pic>
      <p:pic>
        <p:nvPicPr>
          <p:cNvPr id="5" name="Picture 2" descr="C:\Users\sheffa\pap\PolyCube\images\teaser\bimba_teaser_pol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8003" y="22367631"/>
            <a:ext cx="19212083" cy="13878169"/>
          </a:xfrm>
          <a:prstGeom prst="rect">
            <a:avLst/>
          </a:prstGeom>
          <a:noFill/>
        </p:spPr>
      </p:pic>
      <p:pic>
        <p:nvPicPr>
          <p:cNvPr id="6" name="Picture 4" descr="C:\Users\sheffa\pap\PolyCube\images\results\bimba_teaser_bl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26849" y="22137688"/>
            <a:ext cx="19440526" cy="141081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72200" y="2369403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???</a:t>
            </a:r>
            <a:endParaRPr lang="en-US" sz="4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00150"/>
            <a:ext cx="3759200" cy="37977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352800" y="2343150"/>
            <a:ext cx="19050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3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Challenge: Creating </a:t>
            </a:r>
            <a:r>
              <a:rPr lang="en-US" dirty="0" err="1" smtClean="0"/>
              <a:t>PolyCubes</a:t>
            </a:r>
            <a:r>
              <a:rPr lang="en-US" dirty="0" smtClean="0"/>
              <a:t> Automatically</a:t>
            </a:r>
            <a:endParaRPr lang="en-US" dirty="0"/>
          </a:p>
        </p:txBody>
      </p:sp>
      <p:pic>
        <p:nvPicPr>
          <p:cNvPr id="3" name="Picture 2" descr="C:\Users\sheffa\pap\PolyCube\images\teaser\bimba_teaser_pol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8003" y="22367631"/>
            <a:ext cx="19212083" cy="13878169"/>
          </a:xfrm>
          <a:prstGeom prst="rect">
            <a:avLst/>
          </a:prstGeom>
          <a:noFill/>
        </p:spPr>
      </p:pic>
      <p:pic>
        <p:nvPicPr>
          <p:cNvPr id="4" name="Picture 4" descr="C:\Users\sheffa\pap\PolyCube\images\results\bimba_teaser_bl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456" y="25788938"/>
            <a:ext cx="9377916" cy="6805612"/>
          </a:xfrm>
          <a:prstGeom prst="rect">
            <a:avLst/>
          </a:prstGeom>
          <a:noFill/>
        </p:spPr>
      </p:pic>
      <p:pic>
        <p:nvPicPr>
          <p:cNvPr id="5" name="Picture 2" descr="C:\Users\sheffa\pap\PolyCube\images\teaser\bimba_teaser_pol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8003" y="22367631"/>
            <a:ext cx="19212083" cy="13878169"/>
          </a:xfrm>
          <a:prstGeom prst="rect">
            <a:avLst/>
          </a:prstGeom>
          <a:noFill/>
        </p:spPr>
      </p:pic>
      <p:pic>
        <p:nvPicPr>
          <p:cNvPr id="6" name="Picture 4" descr="C:\Users\sheffa\pap\PolyCube\images\results\bimba_teaser_bl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26849" y="22137688"/>
            <a:ext cx="19440526" cy="14108112"/>
          </a:xfrm>
          <a:prstGeom prst="rect">
            <a:avLst/>
          </a:prstGeom>
          <a:noFill/>
        </p:spPr>
      </p:pic>
      <p:pic>
        <p:nvPicPr>
          <p:cNvPr id="9" name="Picture 8" descr="C:\Users\sheffa\pap\PolyCube\images\teaser\bimba_teaser_pol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589" y="1123950"/>
            <a:ext cx="4746895" cy="3429000"/>
          </a:xfrm>
          <a:prstGeom prst="rect">
            <a:avLst/>
          </a:prstGeom>
          <a:noFill/>
        </p:spPr>
      </p:pic>
      <p:pic>
        <p:nvPicPr>
          <p:cNvPr id="10" name="Picture 9" descr="C:\Users\sheffa\pap\PolyCube\images\results\bimba_teaser_bl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276350"/>
            <a:ext cx="4830301" cy="350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62600" y="4400550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5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</a:rPr>
              <a:t>Until Now!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00150"/>
            <a:ext cx="3759200" cy="37977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90800" y="2343150"/>
            <a:ext cx="16002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3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heffa\pap\PolyCube\images\poly_compare\bimba_SGP1_poly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81150"/>
            <a:ext cx="3432086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Dramatic Improvement on</a:t>
            </a:r>
            <a:br>
              <a:rPr lang="en-US" dirty="0" smtClean="0"/>
            </a:br>
            <a:r>
              <a:rPr lang="en-US" dirty="0" smtClean="0"/>
              <a:t> State-of-the-Art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1464619"/>
            <a:ext cx="6400800" cy="3012131"/>
            <a:chOff x="2480650" y="1885950"/>
            <a:chExt cx="4948850" cy="2328863"/>
          </a:xfrm>
        </p:grpSpPr>
        <p:pic>
          <p:nvPicPr>
            <p:cNvPr id="4" name="Picture 3" descr="C:\Users\sheffa\pap\PolyCube\images\results\bimba_poly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1962150"/>
              <a:ext cx="3695700" cy="2252663"/>
            </a:xfrm>
            <a:prstGeom prst="rect">
              <a:avLst/>
            </a:prstGeom>
            <a:noFill/>
          </p:spPr>
        </p:pic>
        <p:pic>
          <p:nvPicPr>
            <p:cNvPr id="5" name="Picture 3" descr="C:\Users\sheffa\pap\PolyCube\images\teaser\bimba_teaser_blend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0650" y="1885950"/>
              <a:ext cx="2723810" cy="2116191"/>
            </a:xfrm>
            <a:prstGeom prst="rect">
              <a:avLst/>
            </a:prstGeom>
            <a:noFill/>
          </p:spPr>
        </p:pic>
      </p:grpSp>
      <p:pic>
        <p:nvPicPr>
          <p:cNvPr id="8" name="Picture 4" descr="C:\Users\sheffa\pap\PolyCube\images\poly_compare\bimba_SGP1_segm2_new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7205" y="1504950"/>
            <a:ext cx="3797517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4476750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Gregson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400550"/>
            <a:ext cx="143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</a:t>
            </a:r>
            <a:r>
              <a:rPr lang="en-US" sz="2400" dirty="0" smtClean="0"/>
              <a:t> </a:t>
            </a:r>
            <a:r>
              <a:rPr lang="en-US" sz="2400" b="1" dirty="0" smtClean="0"/>
              <a:t>Work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464619"/>
            <a:ext cx="0" cy="31967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148</Words>
  <Application>Microsoft Macintosh PowerPoint</Application>
  <PresentationFormat>Presentazione su schermo (16:9)</PresentationFormat>
  <Paragraphs>21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Office Theme</vt:lpstr>
      <vt:lpstr>PolyCubes are useful…</vt:lpstr>
      <vt:lpstr>The Challenge: Creating PolyCubes Automatically</vt:lpstr>
      <vt:lpstr>The Challenge: Creating PolyCubes Automatically</vt:lpstr>
      <vt:lpstr>Dramatic Improvement on  State-of-the-Art</vt:lpstr>
    </vt:vector>
  </TitlesOfParts>
  <Company>UBC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PolyCubes Are Useful…</dc:title>
  <dc:creator>helpdesk</dc:creator>
  <cp:lastModifiedBy>Marco Livesu</cp:lastModifiedBy>
  <cp:revision>19</cp:revision>
  <dcterms:created xsi:type="dcterms:W3CDTF">2013-10-24T22:05:00Z</dcterms:created>
  <dcterms:modified xsi:type="dcterms:W3CDTF">2013-11-06T08:58:32Z</dcterms:modified>
</cp:coreProperties>
</file>